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handoutMasterIdLst>
    <p:handoutMasterId r:id="rId10"/>
  </p:handoutMasterIdLst>
  <p:sldIdLst>
    <p:sldId id="295" r:id="rId2"/>
    <p:sldId id="341" r:id="rId3"/>
    <p:sldId id="323" r:id="rId4"/>
    <p:sldId id="353" r:id="rId5"/>
    <p:sldId id="349" r:id="rId6"/>
    <p:sldId id="333" r:id="rId7"/>
    <p:sldId id="364" r:id="rId8"/>
  </p:sldIdLst>
  <p:sldSz cx="9144000" cy="6858000" type="screen4x3"/>
  <p:notesSz cx="6669088" cy="9775825"/>
  <p:custDataLst>
    <p:tags r:id="rId11"/>
  </p:custDataLst>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9" userDrawn="1">
          <p15:clr>
            <a:srgbClr val="A4A3A4"/>
          </p15:clr>
        </p15:guide>
        <p15:guide id="2" orient="horz" pos="1366" userDrawn="1">
          <p15:clr>
            <a:srgbClr val="A4A3A4"/>
          </p15:clr>
        </p15:guide>
        <p15:guide id="4" orient="horz" pos="4315" userDrawn="1">
          <p15:clr>
            <a:srgbClr val="A4A3A4"/>
          </p15:clr>
        </p15:guide>
        <p15:guide id="5" orient="horz" pos="3997" userDrawn="1">
          <p15:clr>
            <a:srgbClr val="A4A3A4"/>
          </p15:clr>
        </p15:guide>
        <p15:guide id="6" pos="317" userDrawn="1">
          <p15:clr>
            <a:srgbClr val="A4A3A4"/>
          </p15:clr>
        </p15:guide>
        <p15:guide id="7" pos="1905" userDrawn="1">
          <p15:clr>
            <a:srgbClr val="A4A3A4"/>
          </p15:clr>
        </p15:guide>
        <p15:guide id="8" pos="680" userDrawn="1">
          <p15:clr>
            <a:srgbClr val="A4A3A4"/>
          </p15:clr>
        </p15:guide>
        <p15:guide id="9" pos="3675" userDrawn="1">
          <p15:clr>
            <a:srgbClr val="A4A3A4"/>
          </p15:clr>
        </p15:guide>
        <p15:guide id="10" pos="4332" userDrawn="1">
          <p15:clr>
            <a:srgbClr val="A4A3A4"/>
          </p15:clr>
        </p15:guide>
        <p15:guide id="11" pos="5443" userDrawn="1">
          <p15:clr>
            <a:srgbClr val="A4A3A4"/>
          </p15:clr>
        </p15:guide>
        <p15:guide id="12" pos="5759" userDrawn="1">
          <p15:clr>
            <a:srgbClr val="A4A3A4"/>
          </p15:clr>
        </p15:guide>
      </p15:sldGuideLst>
    </p:ext>
    <p:ext uri="{2D200454-40CA-4A62-9FC3-DE9A4176ACB9}">
      <p15:notesGuideLst xmlns:p15="http://schemas.microsoft.com/office/powerpoint/2012/main">
        <p15:guide id="1" orient="horz" pos="2693">
          <p15:clr>
            <a:srgbClr val="A4A3A4"/>
          </p15:clr>
        </p15:guide>
        <p15:guide id="2" orient="horz" pos="5964">
          <p15:clr>
            <a:srgbClr val="A4A3A4"/>
          </p15:clr>
        </p15:guide>
        <p15:guide id="3" orient="horz" pos="5633">
          <p15:clr>
            <a:srgbClr val="A4A3A4"/>
          </p15:clr>
        </p15:guide>
        <p15:guide id="4" orient="horz" pos="242">
          <p15:clr>
            <a:srgbClr val="A4A3A4"/>
          </p15:clr>
        </p15:guide>
        <p15:guide id="5" orient="horz" pos="2852">
          <p15:clr>
            <a:srgbClr val="A4A3A4"/>
          </p15:clr>
        </p15:guide>
        <p15:guide id="6" pos="3778">
          <p15:clr>
            <a:srgbClr val="A4A3A4"/>
          </p15:clr>
        </p15:guide>
        <p15:guide id="7" pos="2101">
          <p15:clr>
            <a:srgbClr val="A4A3A4"/>
          </p15:clr>
        </p15:guide>
        <p15:guide id="8" pos="1968">
          <p15:clr>
            <a:srgbClr val="A4A3A4"/>
          </p15:clr>
        </p15:guide>
        <p15:guide id="9" pos="3347">
          <p15:clr>
            <a:srgbClr val="A4A3A4"/>
          </p15:clr>
        </p15:guide>
        <p15:guide id="10" pos="49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a Gerstner" initials="MG" lastIdx="59" clrIdx="0"/>
  <p:cmAuthor id="1" name="Enrico Cennini" initials="EC" lastIdx="3" clrIdx="1"/>
  <p:cmAuthor id="2" name="Muriel " initials="MVS" lastIdx="3" clrIdx="2"/>
  <p:cmAuthor id="3" name="Anna Isaak" initials="AI" lastIdx="31" clrIdx="3"/>
  <p:cmAuthor id="4" name="Kim Keller" initials="KK"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736"/>
    <a:srgbClr val="6F6F6F"/>
    <a:srgbClr val="60708E"/>
    <a:srgbClr val="0055A0"/>
    <a:srgbClr val="CAE6F5"/>
    <a:srgbClr val="806E6E"/>
    <a:srgbClr val="788498"/>
    <a:srgbClr val="CFCFCF"/>
    <a:srgbClr val="7989A3"/>
    <a:srgbClr val="E8EB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0" autoAdjust="0"/>
    <p:restoredTop sz="89098" autoAdjust="0"/>
  </p:normalViewPr>
  <p:slideViewPr>
    <p:cSldViewPr snapToObjects="1" showGuides="1">
      <p:cViewPr varScale="1">
        <p:scale>
          <a:sx n="140" d="100"/>
          <a:sy n="140" d="100"/>
        </p:scale>
        <p:origin x="2220" y="120"/>
      </p:cViewPr>
      <p:guideLst>
        <p:guide orient="horz" pos="799"/>
        <p:guide orient="horz" pos="1366"/>
        <p:guide orient="horz" pos="4315"/>
        <p:guide orient="horz" pos="3997"/>
        <p:guide pos="317"/>
        <p:guide pos="1905"/>
        <p:guide pos="680"/>
        <p:guide pos="3675"/>
        <p:guide pos="4332"/>
        <p:guide pos="5443"/>
        <p:guide pos="575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showGuides="1">
      <p:cViewPr>
        <p:scale>
          <a:sx n="75" d="100"/>
          <a:sy n="75" d="100"/>
        </p:scale>
        <p:origin x="-4056" y="-168"/>
      </p:cViewPr>
      <p:guideLst>
        <p:guide orient="horz" pos="2693"/>
        <p:guide orient="horz" pos="5964"/>
        <p:guide orient="horz" pos="5633"/>
        <p:guide orient="horz" pos="242"/>
        <p:guide orient="horz" pos="2852"/>
        <p:guide pos="3778"/>
        <p:guide pos="2101"/>
        <p:guide pos="1968"/>
        <p:guide pos="3347"/>
        <p:guide pos="49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6"/>
          <p:cNvSpPr>
            <a:spLocks noGrp="1"/>
          </p:cNvSpPr>
          <p:nvPr>
            <p:ph type="sldNum" sz="quarter" idx="3"/>
          </p:nvPr>
        </p:nvSpPr>
        <p:spPr bwMode="gray">
          <a:xfrm>
            <a:off x="6381667" y="383565"/>
            <a:ext cx="288302" cy="307900"/>
          </a:xfrm>
          <a:custGeom>
            <a:avLst/>
            <a:gdLst>
              <a:gd name="connsiteX0" fmla="*/ 0 w 288000"/>
              <a:gd name="connsiteY0" fmla="*/ 143726 h 288000"/>
              <a:gd name="connsiteX1" fmla="*/ 143726 w 288000"/>
              <a:gd name="connsiteY1" fmla="*/ 0 h 288000"/>
              <a:gd name="connsiteX2" fmla="*/ 144274 w 288000"/>
              <a:gd name="connsiteY2" fmla="*/ 0 h 288000"/>
              <a:gd name="connsiteX3" fmla="*/ 288000 w 288000"/>
              <a:gd name="connsiteY3" fmla="*/ 143726 h 288000"/>
              <a:gd name="connsiteX4" fmla="*/ 288000 w 288000"/>
              <a:gd name="connsiteY4" fmla="*/ 144274 h 288000"/>
              <a:gd name="connsiteX5" fmla="*/ 144274 w 288000"/>
              <a:gd name="connsiteY5" fmla="*/ 288000 h 288000"/>
              <a:gd name="connsiteX6" fmla="*/ 143726 w 288000"/>
              <a:gd name="connsiteY6" fmla="*/ 288000 h 288000"/>
              <a:gd name="connsiteX7" fmla="*/ 0 w 288000"/>
              <a:gd name="connsiteY7" fmla="*/ 144274 h 288000"/>
              <a:gd name="connsiteX8" fmla="*/ 0 w 288000"/>
              <a:gd name="connsiteY8" fmla="*/ 143726 h 288000"/>
              <a:gd name="connsiteX0" fmla="*/ 0 w 288000"/>
              <a:gd name="connsiteY0" fmla="*/ 143726 h 288000"/>
              <a:gd name="connsiteX1" fmla="*/ 143726 w 288000"/>
              <a:gd name="connsiteY1" fmla="*/ 0 h 288000"/>
              <a:gd name="connsiteX2" fmla="*/ 144274 w 288000"/>
              <a:gd name="connsiteY2" fmla="*/ 0 h 288000"/>
              <a:gd name="connsiteX3" fmla="*/ 261806 w 288000"/>
              <a:gd name="connsiteY3" fmla="*/ 64716 h 288000"/>
              <a:gd name="connsiteX4" fmla="*/ 288000 w 288000"/>
              <a:gd name="connsiteY4" fmla="*/ 143726 h 288000"/>
              <a:gd name="connsiteX5" fmla="*/ 288000 w 288000"/>
              <a:gd name="connsiteY5" fmla="*/ 144274 h 288000"/>
              <a:gd name="connsiteX6" fmla="*/ 144274 w 288000"/>
              <a:gd name="connsiteY6" fmla="*/ 288000 h 288000"/>
              <a:gd name="connsiteX7" fmla="*/ 143726 w 288000"/>
              <a:gd name="connsiteY7" fmla="*/ 288000 h 288000"/>
              <a:gd name="connsiteX8" fmla="*/ 0 w 288000"/>
              <a:gd name="connsiteY8" fmla="*/ 144274 h 288000"/>
              <a:gd name="connsiteX9" fmla="*/ 0 w 288000"/>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5185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5185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319181"/>
              <a:gd name="connsiteX1" fmla="*/ 143726 w 294162"/>
              <a:gd name="connsiteY1" fmla="*/ 0 h 319181"/>
              <a:gd name="connsiteX2" fmla="*/ 144274 w 294162"/>
              <a:gd name="connsiteY2" fmla="*/ 0 h 319181"/>
              <a:gd name="connsiteX3" fmla="*/ 283237 w 294162"/>
              <a:gd name="connsiteY3" fmla="*/ 5185 h 319181"/>
              <a:gd name="connsiteX4" fmla="*/ 288000 w 294162"/>
              <a:gd name="connsiteY4" fmla="*/ 143726 h 319181"/>
              <a:gd name="connsiteX5" fmla="*/ 290381 w 294162"/>
              <a:gd name="connsiteY5" fmla="*/ 282386 h 319181"/>
              <a:gd name="connsiteX6" fmla="*/ 144274 w 294162"/>
              <a:gd name="connsiteY6" fmla="*/ 288000 h 319181"/>
              <a:gd name="connsiteX7" fmla="*/ 143726 w 294162"/>
              <a:gd name="connsiteY7" fmla="*/ 288000 h 319181"/>
              <a:gd name="connsiteX8" fmla="*/ 0 w 294162"/>
              <a:gd name="connsiteY8" fmla="*/ 144274 h 319181"/>
              <a:gd name="connsiteX9" fmla="*/ 0 w 294162"/>
              <a:gd name="connsiteY9" fmla="*/ 143726 h 319181"/>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5185 h 288000"/>
              <a:gd name="connsiteX4" fmla="*/ 288000 w 294162"/>
              <a:gd name="connsiteY4" fmla="*/ 143726 h 288000"/>
              <a:gd name="connsiteX5" fmla="*/ 290381 w 294162"/>
              <a:gd name="connsiteY5" fmla="*/ 282386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5185 h 288000"/>
              <a:gd name="connsiteX4" fmla="*/ 288000 w 294162"/>
              <a:gd name="connsiteY4" fmla="*/ 143726 h 288000"/>
              <a:gd name="connsiteX5" fmla="*/ 290381 w 294162"/>
              <a:gd name="connsiteY5" fmla="*/ 287148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9743"/>
              <a:gd name="connsiteY0" fmla="*/ 143726 h 288000"/>
              <a:gd name="connsiteX1" fmla="*/ 143726 w 299743"/>
              <a:gd name="connsiteY1" fmla="*/ 0 h 288000"/>
              <a:gd name="connsiteX2" fmla="*/ 144274 w 299743"/>
              <a:gd name="connsiteY2" fmla="*/ 0 h 288000"/>
              <a:gd name="connsiteX3" fmla="*/ 290534 w 299743"/>
              <a:gd name="connsiteY3" fmla="*/ 5185 h 288000"/>
              <a:gd name="connsiteX4" fmla="*/ 288000 w 299743"/>
              <a:gd name="connsiteY4" fmla="*/ 143726 h 288000"/>
              <a:gd name="connsiteX5" fmla="*/ 290381 w 299743"/>
              <a:gd name="connsiteY5" fmla="*/ 287148 h 288000"/>
              <a:gd name="connsiteX6" fmla="*/ 144274 w 299743"/>
              <a:gd name="connsiteY6" fmla="*/ 288000 h 288000"/>
              <a:gd name="connsiteX7" fmla="*/ 143726 w 299743"/>
              <a:gd name="connsiteY7" fmla="*/ 288000 h 288000"/>
              <a:gd name="connsiteX8" fmla="*/ 0 w 299743"/>
              <a:gd name="connsiteY8" fmla="*/ 144274 h 288000"/>
              <a:gd name="connsiteX9" fmla="*/ 0 w 299743"/>
              <a:gd name="connsiteY9" fmla="*/ 143726 h 288000"/>
              <a:gd name="connsiteX0" fmla="*/ 0 w 291969"/>
              <a:gd name="connsiteY0" fmla="*/ 143726 h 288000"/>
              <a:gd name="connsiteX1" fmla="*/ 143726 w 291969"/>
              <a:gd name="connsiteY1" fmla="*/ 0 h 288000"/>
              <a:gd name="connsiteX2" fmla="*/ 144274 w 291969"/>
              <a:gd name="connsiteY2" fmla="*/ 0 h 288000"/>
              <a:gd name="connsiteX3" fmla="*/ 290534 w 291969"/>
              <a:gd name="connsiteY3" fmla="*/ 5185 h 288000"/>
              <a:gd name="connsiteX4" fmla="*/ 288000 w 291969"/>
              <a:gd name="connsiteY4" fmla="*/ 143726 h 288000"/>
              <a:gd name="connsiteX5" fmla="*/ 290381 w 291969"/>
              <a:gd name="connsiteY5" fmla="*/ 287148 h 288000"/>
              <a:gd name="connsiteX6" fmla="*/ 144274 w 291969"/>
              <a:gd name="connsiteY6" fmla="*/ 288000 h 288000"/>
              <a:gd name="connsiteX7" fmla="*/ 143726 w 291969"/>
              <a:gd name="connsiteY7" fmla="*/ 288000 h 288000"/>
              <a:gd name="connsiteX8" fmla="*/ 0 w 291969"/>
              <a:gd name="connsiteY8" fmla="*/ 144274 h 288000"/>
              <a:gd name="connsiteX9" fmla="*/ 0 w 291969"/>
              <a:gd name="connsiteY9" fmla="*/ 143726 h 288000"/>
              <a:gd name="connsiteX0" fmla="*/ 0 w 301597"/>
              <a:gd name="connsiteY0" fmla="*/ 144997 h 289271"/>
              <a:gd name="connsiteX1" fmla="*/ 143726 w 301597"/>
              <a:gd name="connsiteY1" fmla="*/ 1271 h 289271"/>
              <a:gd name="connsiteX2" fmla="*/ 144274 w 301597"/>
              <a:gd name="connsiteY2" fmla="*/ 1271 h 289271"/>
              <a:gd name="connsiteX3" fmla="*/ 300263 w 301597"/>
              <a:gd name="connsiteY3" fmla="*/ 1694 h 289271"/>
              <a:gd name="connsiteX4" fmla="*/ 288000 w 301597"/>
              <a:gd name="connsiteY4" fmla="*/ 144997 h 289271"/>
              <a:gd name="connsiteX5" fmla="*/ 290381 w 301597"/>
              <a:gd name="connsiteY5" fmla="*/ 288419 h 289271"/>
              <a:gd name="connsiteX6" fmla="*/ 144274 w 301597"/>
              <a:gd name="connsiteY6" fmla="*/ 289271 h 289271"/>
              <a:gd name="connsiteX7" fmla="*/ 143726 w 301597"/>
              <a:gd name="connsiteY7" fmla="*/ 289271 h 289271"/>
              <a:gd name="connsiteX8" fmla="*/ 0 w 301597"/>
              <a:gd name="connsiteY8" fmla="*/ 145545 h 289271"/>
              <a:gd name="connsiteX9" fmla="*/ 0 w 301597"/>
              <a:gd name="connsiteY9" fmla="*/ 144997 h 289271"/>
              <a:gd name="connsiteX0" fmla="*/ 0 w 302542"/>
              <a:gd name="connsiteY0" fmla="*/ 144997 h 289271"/>
              <a:gd name="connsiteX1" fmla="*/ 143726 w 302542"/>
              <a:gd name="connsiteY1" fmla="*/ 1271 h 289271"/>
              <a:gd name="connsiteX2" fmla="*/ 144274 w 302542"/>
              <a:gd name="connsiteY2" fmla="*/ 1271 h 289271"/>
              <a:gd name="connsiteX3" fmla="*/ 300263 w 302542"/>
              <a:gd name="connsiteY3" fmla="*/ 1694 h 289271"/>
              <a:gd name="connsiteX4" fmla="*/ 288000 w 302542"/>
              <a:gd name="connsiteY4" fmla="*/ 144997 h 289271"/>
              <a:gd name="connsiteX5" fmla="*/ 302542 w 302542"/>
              <a:gd name="connsiteY5" fmla="*/ 288419 h 289271"/>
              <a:gd name="connsiteX6" fmla="*/ 144274 w 302542"/>
              <a:gd name="connsiteY6" fmla="*/ 289271 h 289271"/>
              <a:gd name="connsiteX7" fmla="*/ 143726 w 302542"/>
              <a:gd name="connsiteY7" fmla="*/ 289271 h 289271"/>
              <a:gd name="connsiteX8" fmla="*/ 0 w 302542"/>
              <a:gd name="connsiteY8" fmla="*/ 145545 h 289271"/>
              <a:gd name="connsiteX9" fmla="*/ 0 w 302542"/>
              <a:gd name="connsiteY9" fmla="*/ 144997 h 289271"/>
              <a:gd name="connsiteX0" fmla="*/ 0 w 321074"/>
              <a:gd name="connsiteY0" fmla="*/ 144997 h 289271"/>
              <a:gd name="connsiteX1" fmla="*/ 143726 w 321074"/>
              <a:gd name="connsiteY1" fmla="*/ 1271 h 289271"/>
              <a:gd name="connsiteX2" fmla="*/ 144274 w 321074"/>
              <a:gd name="connsiteY2" fmla="*/ 1271 h 289271"/>
              <a:gd name="connsiteX3" fmla="*/ 300263 w 321074"/>
              <a:gd name="connsiteY3" fmla="*/ 1694 h 289271"/>
              <a:gd name="connsiteX4" fmla="*/ 302542 w 321074"/>
              <a:gd name="connsiteY4" fmla="*/ 288419 h 289271"/>
              <a:gd name="connsiteX5" fmla="*/ 144274 w 321074"/>
              <a:gd name="connsiteY5" fmla="*/ 289271 h 289271"/>
              <a:gd name="connsiteX6" fmla="*/ 143726 w 321074"/>
              <a:gd name="connsiteY6" fmla="*/ 289271 h 289271"/>
              <a:gd name="connsiteX7" fmla="*/ 0 w 321074"/>
              <a:gd name="connsiteY7" fmla="*/ 145545 h 289271"/>
              <a:gd name="connsiteX8" fmla="*/ 0 w 321074"/>
              <a:gd name="connsiteY8" fmla="*/ 144997 h 289271"/>
              <a:gd name="connsiteX0" fmla="*/ 0 w 314509"/>
              <a:gd name="connsiteY0" fmla="*/ 144997 h 289271"/>
              <a:gd name="connsiteX1" fmla="*/ 143726 w 314509"/>
              <a:gd name="connsiteY1" fmla="*/ 1271 h 289271"/>
              <a:gd name="connsiteX2" fmla="*/ 144274 w 314509"/>
              <a:gd name="connsiteY2" fmla="*/ 1271 h 289271"/>
              <a:gd name="connsiteX3" fmla="*/ 300263 w 314509"/>
              <a:gd name="connsiteY3" fmla="*/ 1694 h 289271"/>
              <a:gd name="connsiteX4" fmla="*/ 302542 w 314509"/>
              <a:gd name="connsiteY4" fmla="*/ 288419 h 289271"/>
              <a:gd name="connsiteX5" fmla="*/ 144274 w 314509"/>
              <a:gd name="connsiteY5" fmla="*/ 289271 h 289271"/>
              <a:gd name="connsiteX6" fmla="*/ 143726 w 314509"/>
              <a:gd name="connsiteY6" fmla="*/ 289271 h 289271"/>
              <a:gd name="connsiteX7" fmla="*/ 0 w 314509"/>
              <a:gd name="connsiteY7" fmla="*/ 145545 h 289271"/>
              <a:gd name="connsiteX8" fmla="*/ 0 w 314509"/>
              <a:gd name="connsiteY8" fmla="*/ 144997 h 289271"/>
              <a:gd name="connsiteX0" fmla="*/ 0 w 314509"/>
              <a:gd name="connsiteY0" fmla="*/ 143726 h 288000"/>
              <a:gd name="connsiteX1" fmla="*/ 143726 w 314509"/>
              <a:gd name="connsiteY1" fmla="*/ 0 h 288000"/>
              <a:gd name="connsiteX2" fmla="*/ 144274 w 314509"/>
              <a:gd name="connsiteY2" fmla="*/ 0 h 288000"/>
              <a:gd name="connsiteX3" fmla="*/ 300263 w 314509"/>
              <a:gd name="connsiteY3" fmla="*/ 423 h 288000"/>
              <a:gd name="connsiteX4" fmla="*/ 302542 w 314509"/>
              <a:gd name="connsiteY4" fmla="*/ 287148 h 288000"/>
              <a:gd name="connsiteX5" fmla="*/ 144274 w 314509"/>
              <a:gd name="connsiteY5" fmla="*/ 288000 h 288000"/>
              <a:gd name="connsiteX6" fmla="*/ 143726 w 314509"/>
              <a:gd name="connsiteY6" fmla="*/ 288000 h 288000"/>
              <a:gd name="connsiteX7" fmla="*/ 0 w 314509"/>
              <a:gd name="connsiteY7" fmla="*/ 144274 h 288000"/>
              <a:gd name="connsiteX8" fmla="*/ 0 w 314509"/>
              <a:gd name="connsiteY8" fmla="*/ 143726 h 288000"/>
              <a:gd name="connsiteX0" fmla="*/ 0 w 302812"/>
              <a:gd name="connsiteY0" fmla="*/ 143726 h 288000"/>
              <a:gd name="connsiteX1" fmla="*/ 143726 w 302812"/>
              <a:gd name="connsiteY1" fmla="*/ 0 h 288000"/>
              <a:gd name="connsiteX2" fmla="*/ 144274 w 302812"/>
              <a:gd name="connsiteY2" fmla="*/ 0 h 288000"/>
              <a:gd name="connsiteX3" fmla="*/ 300263 w 302812"/>
              <a:gd name="connsiteY3" fmla="*/ 423 h 288000"/>
              <a:gd name="connsiteX4" fmla="*/ 302542 w 302812"/>
              <a:gd name="connsiteY4" fmla="*/ 287148 h 288000"/>
              <a:gd name="connsiteX5" fmla="*/ 144274 w 302812"/>
              <a:gd name="connsiteY5" fmla="*/ 288000 h 288000"/>
              <a:gd name="connsiteX6" fmla="*/ 143726 w 302812"/>
              <a:gd name="connsiteY6" fmla="*/ 288000 h 288000"/>
              <a:gd name="connsiteX7" fmla="*/ 0 w 302812"/>
              <a:gd name="connsiteY7" fmla="*/ 144274 h 288000"/>
              <a:gd name="connsiteX8" fmla="*/ 0 w 302812"/>
              <a:gd name="connsiteY8" fmla="*/ 143726 h 288000"/>
              <a:gd name="connsiteX0" fmla="*/ 0 w 302812"/>
              <a:gd name="connsiteY0" fmla="*/ 143726 h 288000"/>
              <a:gd name="connsiteX1" fmla="*/ 143726 w 302812"/>
              <a:gd name="connsiteY1" fmla="*/ 0 h 288000"/>
              <a:gd name="connsiteX2" fmla="*/ 144274 w 302812"/>
              <a:gd name="connsiteY2" fmla="*/ 0 h 288000"/>
              <a:gd name="connsiteX3" fmla="*/ 300263 w 302812"/>
              <a:gd name="connsiteY3" fmla="*/ 423 h 288000"/>
              <a:gd name="connsiteX4" fmla="*/ 302542 w 302812"/>
              <a:gd name="connsiteY4" fmla="*/ 287148 h 288000"/>
              <a:gd name="connsiteX5" fmla="*/ 144274 w 302812"/>
              <a:gd name="connsiteY5" fmla="*/ 288000 h 288000"/>
              <a:gd name="connsiteX6" fmla="*/ 143726 w 302812"/>
              <a:gd name="connsiteY6" fmla="*/ 288000 h 288000"/>
              <a:gd name="connsiteX7" fmla="*/ 0 w 302812"/>
              <a:gd name="connsiteY7" fmla="*/ 144274 h 288000"/>
              <a:gd name="connsiteX8" fmla="*/ 0 w 302812"/>
              <a:gd name="connsiteY8" fmla="*/ 143726 h 2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2812" h="288000">
                <a:moveTo>
                  <a:pt x="0" y="143726"/>
                </a:moveTo>
                <a:cubicBezTo>
                  <a:pt x="0" y="64348"/>
                  <a:pt x="64348" y="0"/>
                  <a:pt x="143726" y="0"/>
                </a:cubicBezTo>
                <a:lnTo>
                  <a:pt x="144274" y="0"/>
                </a:lnTo>
                <a:cubicBezTo>
                  <a:pt x="302476" y="935"/>
                  <a:pt x="135872" y="-511"/>
                  <a:pt x="300263" y="423"/>
                </a:cubicBezTo>
                <a:cubicBezTo>
                  <a:pt x="304750" y="291168"/>
                  <a:pt x="301785" y="5857"/>
                  <a:pt x="302542" y="287148"/>
                </a:cubicBezTo>
                <a:cubicBezTo>
                  <a:pt x="300161" y="285564"/>
                  <a:pt x="223652" y="288000"/>
                  <a:pt x="144274" y="288000"/>
                </a:cubicBezTo>
                <a:lnTo>
                  <a:pt x="143726" y="288000"/>
                </a:lnTo>
                <a:cubicBezTo>
                  <a:pt x="64348" y="288000"/>
                  <a:pt x="0" y="223652"/>
                  <a:pt x="0" y="144274"/>
                </a:cubicBezTo>
                <a:lnTo>
                  <a:pt x="0" y="143726"/>
                </a:lnTo>
                <a:close/>
              </a:path>
            </a:pathLst>
          </a:custGeom>
          <a:solidFill>
            <a:schemeClr val="accent1"/>
          </a:solidFill>
        </p:spPr>
        <p:txBody>
          <a:bodyPr vert="horz" lIns="0" tIns="0" rIns="0" bIns="0" rtlCol="0" anchor="ctr" anchorCtr="0"/>
          <a:lstStyle>
            <a:lvl1pPr algn="ctr">
              <a:defRPr sz="1000">
                <a:solidFill>
                  <a:schemeClr val="bg1"/>
                </a:solidFill>
              </a:defRPr>
            </a:lvl1pPr>
          </a:lstStyle>
          <a:p>
            <a:fld id="{C2D96CB7-4F20-4425-8D82-63957C0F2D4F}" type="slidenum">
              <a:rPr lang="en-GB" smtClean="0"/>
              <a:pPr/>
              <a:t>‹#›</a:t>
            </a:fld>
            <a:endParaRPr lang="en-GB" dirty="0"/>
          </a:p>
        </p:txBody>
      </p:sp>
      <p:grpSp>
        <p:nvGrpSpPr>
          <p:cNvPr id="27" name="Group 26"/>
          <p:cNvGrpSpPr/>
          <p:nvPr/>
        </p:nvGrpSpPr>
        <p:grpSpPr bwMode="gray">
          <a:xfrm>
            <a:off x="5703367" y="8992940"/>
            <a:ext cx="475493" cy="475493"/>
            <a:chOff x="10018713" y="-276225"/>
            <a:chExt cx="4165600" cy="4179888"/>
          </a:xfrm>
          <a:solidFill>
            <a:schemeClr val="tx2"/>
          </a:solidFill>
        </p:grpSpPr>
        <p:sp>
          <p:nvSpPr>
            <p:cNvPr id="28" name="Freeform 9"/>
            <p:cNvSpPr>
              <a:spLocks/>
            </p:cNvSpPr>
            <p:nvPr/>
          </p:nvSpPr>
          <p:spPr bwMode="gray">
            <a:xfrm>
              <a:off x="10352088" y="862012"/>
              <a:ext cx="546100" cy="628650"/>
            </a:xfrm>
            <a:custGeom>
              <a:avLst/>
              <a:gdLst>
                <a:gd name="T0" fmla="*/ 78 w 80"/>
                <a:gd name="T1" fmla="*/ 83 h 92"/>
                <a:gd name="T2" fmla="*/ 49 w 80"/>
                <a:gd name="T3" fmla="*/ 92 h 92"/>
                <a:gd name="T4" fmla="*/ 0 w 80"/>
                <a:gd name="T5" fmla="*/ 46 h 92"/>
                <a:gd name="T6" fmla="*/ 49 w 80"/>
                <a:gd name="T7" fmla="*/ 0 h 92"/>
                <a:gd name="T8" fmla="*/ 80 w 80"/>
                <a:gd name="T9" fmla="*/ 6 h 92"/>
                <a:gd name="T10" fmla="*/ 77 w 80"/>
                <a:gd name="T11" fmla="*/ 17 h 92"/>
                <a:gd name="T12" fmla="*/ 76 w 80"/>
                <a:gd name="T13" fmla="*/ 17 h 92"/>
                <a:gd name="T14" fmla="*/ 49 w 80"/>
                <a:gd name="T15" fmla="*/ 6 h 92"/>
                <a:gd name="T16" fmla="*/ 14 w 80"/>
                <a:gd name="T17" fmla="*/ 45 h 92"/>
                <a:gd name="T18" fmla="*/ 50 w 80"/>
                <a:gd name="T19" fmla="*/ 85 h 92"/>
                <a:gd name="T20" fmla="*/ 80 w 80"/>
                <a:gd name="T21" fmla="*/ 72 h 92"/>
                <a:gd name="T22" fmla="*/ 80 w 80"/>
                <a:gd name="T23" fmla="*/ 73 h 92"/>
                <a:gd name="T24" fmla="*/ 78 w 80"/>
                <a:gd name="T25"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92">
                  <a:moveTo>
                    <a:pt x="78" y="83"/>
                  </a:moveTo>
                  <a:cubicBezTo>
                    <a:pt x="75" y="85"/>
                    <a:pt x="65" y="92"/>
                    <a:pt x="49" y="92"/>
                  </a:cubicBezTo>
                  <a:cubicBezTo>
                    <a:pt x="20" y="92"/>
                    <a:pt x="0" y="73"/>
                    <a:pt x="0" y="46"/>
                  </a:cubicBezTo>
                  <a:cubicBezTo>
                    <a:pt x="0" y="18"/>
                    <a:pt x="21" y="0"/>
                    <a:pt x="49" y="0"/>
                  </a:cubicBezTo>
                  <a:cubicBezTo>
                    <a:pt x="60" y="0"/>
                    <a:pt x="73" y="3"/>
                    <a:pt x="80" y="6"/>
                  </a:cubicBezTo>
                  <a:cubicBezTo>
                    <a:pt x="79" y="10"/>
                    <a:pt x="77" y="14"/>
                    <a:pt x="77" y="17"/>
                  </a:cubicBezTo>
                  <a:cubicBezTo>
                    <a:pt x="76" y="17"/>
                    <a:pt x="76" y="17"/>
                    <a:pt x="76" y="17"/>
                  </a:cubicBezTo>
                  <a:cubicBezTo>
                    <a:pt x="71" y="11"/>
                    <a:pt x="62" y="6"/>
                    <a:pt x="49" y="6"/>
                  </a:cubicBezTo>
                  <a:cubicBezTo>
                    <a:pt x="33" y="6"/>
                    <a:pt x="14" y="19"/>
                    <a:pt x="14" y="45"/>
                  </a:cubicBezTo>
                  <a:cubicBezTo>
                    <a:pt x="14" y="71"/>
                    <a:pt x="33" y="85"/>
                    <a:pt x="50" y="85"/>
                  </a:cubicBezTo>
                  <a:cubicBezTo>
                    <a:pt x="66" y="85"/>
                    <a:pt x="73" y="78"/>
                    <a:pt x="80" y="72"/>
                  </a:cubicBezTo>
                  <a:cubicBezTo>
                    <a:pt x="80" y="73"/>
                    <a:pt x="80" y="73"/>
                    <a:pt x="80" y="73"/>
                  </a:cubicBezTo>
                  <a:lnTo>
                    <a:pt x="78"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 name="Freeform 10"/>
            <p:cNvSpPr>
              <a:spLocks/>
            </p:cNvSpPr>
            <p:nvPr/>
          </p:nvSpPr>
          <p:spPr bwMode="gray">
            <a:xfrm>
              <a:off x="10999788" y="876300"/>
              <a:ext cx="374650" cy="600075"/>
            </a:xfrm>
            <a:custGeom>
              <a:avLst/>
              <a:gdLst>
                <a:gd name="T0" fmla="*/ 55 w 55"/>
                <a:gd name="T1" fmla="*/ 83 h 88"/>
                <a:gd name="T2" fmla="*/ 55 w 55"/>
                <a:gd name="T3" fmla="*/ 78 h 88"/>
                <a:gd name="T4" fmla="*/ 13 w 55"/>
                <a:gd name="T5" fmla="*/ 80 h 88"/>
                <a:gd name="T6" fmla="*/ 13 w 55"/>
                <a:gd name="T7" fmla="*/ 46 h 88"/>
                <a:gd name="T8" fmla="*/ 45 w 55"/>
                <a:gd name="T9" fmla="*/ 47 h 88"/>
                <a:gd name="T10" fmla="*/ 45 w 55"/>
                <a:gd name="T11" fmla="*/ 42 h 88"/>
                <a:gd name="T12" fmla="*/ 45 w 55"/>
                <a:gd name="T13" fmla="*/ 38 h 88"/>
                <a:gd name="T14" fmla="*/ 13 w 55"/>
                <a:gd name="T15" fmla="*/ 39 h 88"/>
                <a:gd name="T16" fmla="*/ 13 w 55"/>
                <a:gd name="T17" fmla="*/ 7 h 88"/>
                <a:gd name="T18" fmla="*/ 53 w 55"/>
                <a:gd name="T19" fmla="*/ 8 h 88"/>
                <a:gd name="T20" fmla="*/ 53 w 55"/>
                <a:gd name="T21" fmla="*/ 4 h 88"/>
                <a:gd name="T22" fmla="*/ 53 w 55"/>
                <a:gd name="T23" fmla="*/ 0 h 88"/>
                <a:gd name="T24" fmla="*/ 27 w 55"/>
                <a:gd name="T25" fmla="*/ 0 h 88"/>
                <a:gd name="T26" fmla="*/ 0 w 55"/>
                <a:gd name="T27" fmla="*/ 0 h 88"/>
                <a:gd name="T28" fmla="*/ 1 w 55"/>
                <a:gd name="T29" fmla="*/ 33 h 88"/>
                <a:gd name="T30" fmla="*/ 1 w 55"/>
                <a:gd name="T31" fmla="*/ 55 h 88"/>
                <a:gd name="T32" fmla="*/ 0 w 55"/>
                <a:gd name="T33" fmla="*/ 88 h 88"/>
                <a:gd name="T34" fmla="*/ 27 w 55"/>
                <a:gd name="T35" fmla="*/ 87 h 88"/>
                <a:gd name="T36" fmla="*/ 28 w 55"/>
                <a:gd name="T37" fmla="*/ 87 h 88"/>
                <a:gd name="T38" fmla="*/ 38 w 55"/>
                <a:gd name="T39" fmla="*/ 87 h 88"/>
                <a:gd name="T40" fmla="*/ 55 w 55"/>
                <a:gd name="T41" fmla="*/ 88 h 88"/>
                <a:gd name="T42" fmla="*/ 55 w 55"/>
                <a:gd name="T43" fmla="*/ 88 h 88"/>
                <a:gd name="T44" fmla="*/ 55 w 55"/>
                <a:gd name="T45" fmla="*/ 88 h 88"/>
                <a:gd name="T46" fmla="*/ 55 w 55"/>
                <a:gd name="T47"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8">
                  <a:moveTo>
                    <a:pt x="55" y="83"/>
                  </a:moveTo>
                  <a:cubicBezTo>
                    <a:pt x="55" y="81"/>
                    <a:pt x="55" y="79"/>
                    <a:pt x="55" y="78"/>
                  </a:cubicBezTo>
                  <a:cubicBezTo>
                    <a:pt x="46" y="79"/>
                    <a:pt x="22" y="80"/>
                    <a:pt x="13" y="80"/>
                  </a:cubicBezTo>
                  <a:cubicBezTo>
                    <a:pt x="13" y="78"/>
                    <a:pt x="12" y="50"/>
                    <a:pt x="13" y="46"/>
                  </a:cubicBezTo>
                  <a:cubicBezTo>
                    <a:pt x="16" y="46"/>
                    <a:pt x="36" y="46"/>
                    <a:pt x="45" y="47"/>
                  </a:cubicBezTo>
                  <a:cubicBezTo>
                    <a:pt x="45" y="46"/>
                    <a:pt x="45" y="44"/>
                    <a:pt x="45" y="42"/>
                  </a:cubicBezTo>
                  <a:cubicBezTo>
                    <a:pt x="45" y="41"/>
                    <a:pt x="45" y="39"/>
                    <a:pt x="45" y="38"/>
                  </a:cubicBezTo>
                  <a:cubicBezTo>
                    <a:pt x="37" y="38"/>
                    <a:pt x="28" y="39"/>
                    <a:pt x="13" y="39"/>
                  </a:cubicBezTo>
                  <a:cubicBezTo>
                    <a:pt x="13" y="36"/>
                    <a:pt x="13" y="12"/>
                    <a:pt x="13" y="7"/>
                  </a:cubicBezTo>
                  <a:cubicBezTo>
                    <a:pt x="30" y="7"/>
                    <a:pt x="45" y="8"/>
                    <a:pt x="53" y="8"/>
                  </a:cubicBezTo>
                  <a:cubicBezTo>
                    <a:pt x="53" y="8"/>
                    <a:pt x="53" y="6"/>
                    <a:pt x="53" y="4"/>
                  </a:cubicBezTo>
                  <a:cubicBezTo>
                    <a:pt x="53" y="2"/>
                    <a:pt x="53" y="1"/>
                    <a:pt x="53" y="0"/>
                  </a:cubicBezTo>
                  <a:cubicBezTo>
                    <a:pt x="49" y="0"/>
                    <a:pt x="34" y="0"/>
                    <a:pt x="27" y="0"/>
                  </a:cubicBezTo>
                  <a:cubicBezTo>
                    <a:pt x="19" y="0"/>
                    <a:pt x="7" y="0"/>
                    <a:pt x="0" y="0"/>
                  </a:cubicBezTo>
                  <a:cubicBezTo>
                    <a:pt x="0" y="11"/>
                    <a:pt x="1" y="22"/>
                    <a:pt x="1" y="33"/>
                  </a:cubicBezTo>
                  <a:cubicBezTo>
                    <a:pt x="1" y="55"/>
                    <a:pt x="1" y="55"/>
                    <a:pt x="1" y="55"/>
                  </a:cubicBezTo>
                  <a:cubicBezTo>
                    <a:pt x="1" y="66"/>
                    <a:pt x="0" y="77"/>
                    <a:pt x="0" y="88"/>
                  </a:cubicBezTo>
                  <a:cubicBezTo>
                    <a:pt x="7" y="88"/>
                    <a:pt x="19" y="87"/>
                    <a:pt x="27" y="87"/>
                  </a:cubicBezTo>
                  <a:cubicBezTo>
                    <a:pt x="27" y="87"/>
                    <a:pt x="28" y="87"/>
                    <a:pt x="28" y="87"/>
                  </a:cubicBezTo>
                  <a:cubicBezTo>
                    <a:pt x="31" y="87"/>
                    <a:pt x="34" y="87"/>
                    <a:pt x="38" y="87"/>
                  </a:cubicBezTo>
                  <a:cubicBezTo>
                    <a:pt x="44" y="88"/>
                    <a:pt x="50" y="88"/>
                    <a:pt x="55" y="88"/>
                  </a:cubicBezTo>
                  <a:cubicBezTo>
                    <a:pt x="55" y="88"/>
                    <a:pt x="55" y="88"/>
                    <a:pt x="55" y="88"/>
                  </a:cubicBezTo>
                  <a:cubicBezTo>
                    <a:pt x="55" y="88"/>
                    <a:pt x="55" y="88"/>
                    <a:pt x="55" y="88"/>
                  </a:cubicBezTo>
                  <a:cubicBezTo>
                    <a:pt x="55" y="87"/>
                    <a:pt x="55" y="85"/>
                    <a:pt x="5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0" name="Freeform 11"/>
            <p:cNvSpPr>
              <a:spLocks noEditPoints="1"/>
            </p:cNvSpPr>
            <p:nvPr/>
          </p:nvSpPr>
          <p:spPr bwMode="gray">
            <a:xfrm>
              <a:off x="11477625" y="876300"/>
              <a:ext cx="463550" cy="600075"/>
            </a:xfrm>
            <a:custGeom>
              <a:avLst/>
              <a:gdLst>
                <a:gd name="T0" fmla="*/ 13 w 68"/>
                <a:gd name="T1" fmla="*/ 45 h 88"/>
                <a:gd name="T2" fmla="*/ 13 w 68"/>
                <a:gd name="T3" fmla="*/ 55 h 88"/>
                <a:gd name="T4" fmla="*/ 14 w 68"/>
                <a:gd name="T5" fmla="*/ 88 h 88"/>
                <a:gd name="T6" fmla="*/ 7 w 68"/>
                <a:gd name="T7" fmla="*/ 88 h 88"/>
                <a:gd name="T8" fmla="*/ 0 w 68"/>
                <a:gd name="T9" fmla="*/ 88 h 88"/>
                <a:gd name="T10" fmla="*/ 1 w 68"/>
                <a:gd name="T11" fmla="*/ 55 h 88"/>
                <a:gd name="T12" fmla="*/ 1 w 68"/>
                <a:gd name="T13" fmla="*/ 33 h 88"/>
                <a:gd name="T14" fmla="*/ 0 w 68"/>
                <a:gd name="T15" fmla="*/ 0 h 88"/>
                <a:gd name="T16" fmla="*/ 16 w 68"/>
                <a:gd name="T17" fmla="*/ 0 h 88"/>
                <a:gd name="T18" fmla="*/ 31 w 68"/>
                <a:gd name="T19" fmla="*/ 0 h 88"/>
                <a:gd name="T20" fmla="*/ 59 w 68"/>
                <a:gd name="T21" fmla="*/ 20 h 88"/>
                <a:gd name="T22" fmla="*/ 32 w 68"/>
                <a:gd name="T23" fmla="*/ 45 h 88"/>
                <a:gd name="T24" fmla="*/ 68 w 68"/>
                <a:gd name="T25" fmla="*/ 88 h 88"/>
                <a:gd name="T26" fmla="*/ 60 w 68"/>
                <a:gd name="T27" fmla="*/ 88 h 88"/>
                <a:gd name="T28" fmla="*/ 52 w 68"/>
                <a:gd name="T29" fmla="*/ 88 h 88"/>
                <a:gd name="T30" fmla="*/ 20 w 68"/>
                <a:gd name="T31" fmla="*/ 45 h 88"/>
                <a:gd name="T32" fmla="*/ 13 w 68"/>
                <a:gd name="T33" fmla="*/ 45 h 88"/>
                <a:gd name="T34" fmla="*/ 22 w 68"/>
                <a:gd name="T35" fmla="*/ 40 h 88"/>
                <a:gd name="T36" fmla="*/ 46 w 68"/>
                <a:gd name="T37" fmla="*/ 22 h 88"/>
                <a:gd name="T38" fmla="*/ 26 w 68"/>
                <a:gd name="T39" fmla="*/ 5 h 88"/>
                <a:gd name="T40" fmla="*/ 14 w 68"/>
                <a:gd name="T41" fmla="*/ 6 h 88"/>
                <a:gd name="T42" fmla="*/ 13 w 68"/>
                <a:gd name="T43" fmla="*/ 33 h 88"/>
                <a:gd name="T44" fmla="*/ 13 w 68"/>
                <a:gd name="T45" fmla="*/ 40 h 88"/>
                <a:gd name="T46" fmla="*/ 22 w 68"/>
                <a:gd name="T47"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88">
                  <a:moveTo>
                    <a:pt x="13" y="45"/>
                  </a:moveTo>
                  <a:cubicBezTo>
                    <a:pt x="13" y="55"/>
                    <a:pt x="13" y="55"/>
                    <a:pt x="13" y="55"/>
                  </a:cubicBezTo>
                  <a:cubicBezTo>
                    <a:pt x="13" y="66"/>
                    <a:pt x="14" y="77"/>
                    <a:pt x="14" y="88"/>
                  </a:cubicBezTo>
                  <a:cubicBezTo>
                    <a:pt x="12" y="88"/>
                    <a:pt x="8" y="88"/>
                    <a:pt x="7" y="88"/>
                  </a:cubicBezTo>
                  <a:cubicBezTo>
                    <a:pt x="6" y="88"/>
                    <a:pt x="3" y="88"/>
                    <a:pt x="0" y="88"/>
                  </a:cubicBezTo>
                  <a:cubicBezTo>
                    <a:pt x="1" y="77"/>
                    <a:pt x="1" y="66"/>
                    <a:pt x="1" y="55"/>
                  </a:cubicBezTo>
                  <a:cubicBezTo>
                    <a:pt x="1" y="33"/>
                    <a:pt x="1" y="33"/>
                    <a:pt x="1" y="33"/>
                  </a:cubicBezTo>
                  <a:cubicBezTo>
                    <a:pt x="1" y="22"/>
                    <a:pt x="1" y="11"/>
                    <a:pt x="0" y="0"/>
                  </a:cubicBezTo>
                  <a:cubicBezTo>
                    <a:pt x="5" y="0"/>
                    <a:pt x="11" y="0"/>
                    <a:pt x="16" y="0"/>
                  </a:cubicBezTo>
                  <a:cubicBezTo>
                    <a:pt x="21" y="0"/>
                    <a:pt x="26" y="0"/>
                    <a:pt x="31" y="0"/>
                  </a:cubicBezTo>
                  <a:cubicBezTo>
                    <a:pt x="45" y="0"/>
                    <a:pt x="59" y="4"/>
                    <a:pt x="59" y="20"/>
                  </a:cubicBezTo>
                  <a:cubicBezTo>
                    <a:pt x="59" y="37"/>
                    <a:pt x="42" y="43"/>
                    <a:pt x="32" y="45"/>
                  </a:cubicBezTo>
                  <a:cubicBezTo>
                    <a:pt x="38" y="52"/>
                    <a:pt x="61" y="80"/>
                    <a:pt x="68" y="88"/>
                  </a:cubicBezTo>
                  <a:cubicBezTo>
                    <a:pt x="65" y="88"/>
                    <a:pt x="61" y="88"/>
                    <a:pt x="60" y="88"/>
                  </a:cubicBezTo>
                  <a:cubicBezTo>
                    <a:pt x="59" y="88"/>
                    <a:pt x="54" y="88"/>
                    <a:pt x="52" y="88"/>
                  </a:cubicBezTo>
                  <a:cubicBezTo>
                    <a:pt x="47" y="80"/>
                    <a:pt x="31" y="56"/>
                    <a:pt x="20" y="45"/>
                  </a:cubicBezTo>
                  <a:cubicBezTo>
                    <a:pt x="19" y="45"/>
                    <a:pt x="13" y="45"/>
                    <a:pt x="13" y="45"/>
                  </a:cubicBezTo>
                  <a:close/>
                  <a:moveTo>
                    <a:pt x="22" y="40"/>
                  </a:moveTo>
                  <a:cubicBezTo>
                    <a:pt x="32" y="40"/>
                    <a:pt x="46" y="36"/>
                    <a:pt x="46" y="22"/>
                  </a:cubicBezTo>
                  <a:cubicBezTo>
                    <a:pt x="46" y="9"/>
                    <a:pt x="35" y="5"/>
                    <a:pt x="26" y="5"/>
                  </a:cubicBezTo>
                  <a:cubicBezTo>
                    <a:pt x="20" y="5"/>
                    <a:pt x="17" y="5"/>
                    <a:pt x="14" y="6"/>
                  </a:cubicBezTo>
                  <a:cubicBezTo>
                    <a:pt x="14" y="15"/>
                    <a:pt x="13" y="24"/>
                    <a:pt x="13" y="33"/>
                  </a:cubicBezTo>
                  <a:cubicBezTo>
                    <a:pt x="13" y="33"/>
                    <a:pt x="13" y="39"/>
                    <a:pt x="13" y="40"/>
                  </a:cubicBezTo>
                  <a:cubicBezTo>
                    <a:pt x="14" y="40"/>
                    <a:pt x="20" y="40"/>
                    <a:pt x="2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Freeform 12"/>
            <p:cNvSpPr>
              <a:spLocks/>
            </p:cNvSpPr>
            <p:nvPr/>
          </p:nvSpPr>
          <p:spPr bwMode="gray">
            <a:xfrm>
              <a:off x="12022138" y="869950"/>
              <a:ext cx="531813" cy="612775"/>
            </a:xfrm>
            <a:custGeom>
              <a:avLst/>
              <a:gdLst>
                <a:gd name="T0" fmla="*/ 78 w 78"/>
                <a:gd name="T1" fmla="*/ 1 h 90"/>
                <a:gd name="T2" fmla="*/ 72 w 78"/>
                <a:gd name="T3" fmla="*/ 1 h 90"/>
                <a:gd name="T4" fmla="*/ 67 w 78"/>
                <a:gd name="T5" fmla="*/ 1 h 90"/>
                <a:gd name="T6" fmla="*/ 68 w 78"/>
                <a:gd name="T7" fmla="*/ 43 h 90"/>
                <a:gd name="T8" fmla="*/ 68 w 78"/>
                <a:gd name="T9" fmla="*/ 66 h 90"/>
                <a:gd name="T10" fmla="*/ 5 w 78"/>
                <a:gd name="T11" fmla="*/ 0 h 90"/>
                <a:gd name="T12" fmla="*/ 0 w 78"/>
                <a:gd name="T13" fmla="*/ 0 h 90"/>
                <a:gd name="T14" fmla="*/ 1 w 78"/>
                <a:gd name="T15" fmla="*/ 33 h 90"/>
                <a:gd name="T16" fmla="*/ 0 w 78"/>
                <a:gd name="T17" fmla="*/ 89 h 90"/>
                <a:gd name="T18" fmla="*/ 5 w 78"/>
                <a:gd name="T19" fmla="*/ 89 h 90"/>
                <a:gd name="T20" fmla="*/ 11 w 78"/>
                <a:gd name="T21" fmla="*/ 89 h 90"/>
                <a:gd name="T22" fmla="*/ 9 w 78"/>
                <a:gd name="T23" fmla="*/ 46 h 90"/>
                <a:gd name="T24" fmla="*/ 9 w 78"/>
                <a:gd name="T25" fmla="*/ 22 h 90"/>
                <a:gd name="T26" fmla="*/ 73 w 78"/>
                <a:gd name="T27" fmla="*/ 90 h 90"/>
                <a:gd name="T28" fmla="*/ 77 w 78"/>
                <a:gd name="T29" fmla="*/ 90 h 90"/>
                <a:gd name="T30" fmla="*/ 76 w 78"/>
                <a:gd name="T31" fmla="*/ 57 h 90"/>
                <a:gd name="T32" fmla="*/ 78 w 78"/>
                <a:gd name="T33"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90">
                  <a:moveTo>
                    <a:pt x="78" y="1"/>
                  </a:moveTo>
                  <a:cubicBezTo>
                    <a:pt x="76" y="1"/>
                    <a:pt x="74" y="1"/>
                    <a:pt x="72" y="1"/>
                  </a:cubicBezTo>
                  <a:cubicBezTo>
                    <a:pt x="70" y="1"/>
                    <a:pt x="68" y="1"/>
                    <a:pt x="67" y="1"/>
                  </a:cubicBezTo>
                  <a:cubicBezTo>
                    <a:pt x="67" y="11"/>
                    <a:pt x="68" y="31"/>
                    <a:pt x="68" y="43"/>
                  </a:cubicBezTo>
                  <a:cubicBezTo>
                    <a:pt x="68" y="53"/>
                    <a:pt x="68" y="61"/>
                    <a:pt x="68" y="66"/>
                  </a:cubicBezTo>
                  <a:cubicBezTo>
                    <a:pt x="63" y="61"/>
                    <a:pt x="10" y="6"/>
                    <a:pt x="5" y="0"/>
                  </a:cubicBezTo>
                  <a:cubicBezTo>
                    <a:pt x="0" y="0"/>
                    <a:pt x="0" y="0"/>
                    <a:pt x="0" y="0"/>
                  </a:cubicBezTo>
                  <a:cubicBezTo>
                    <a:pt x="1" y="8"/>
                    <a:pt x="1" y="17"/>
                    <a:pt x="1" y="33"/>
                  </a:cubicBezTo>
                  <a:cubicBezTo>
                    <a:pt x="1" y="54"/>
                    <a:pt x="1" y="75"/>
                    <a:pt x="0" y="89"/>
                  </a:cubicBezTo>
                  <a:cubicBezTo>
                    <a:pt x="1" y="89"/>
                    <a:pt x="3" y="89"/>
                    <a:pt x="5" y="89"/>
                  </a:cubicBezTo>
                  <a:cubicBezTo>
                    <a:pt x="7" y="89"/>
                    <a:pt x="9" y="89"/>
                    <a:pt x="11" y="89"/>
                  </a:cubicBezTo>
                  <a:cubicBezTo>
                    <a:pt x="10" y="79"/>
                    <a:pt x="9" y="59"/>
                    <a:pt x="9" y="46"/>
                  </a:cubicBezTo>
                  <a:cubicBezTo>
                    <a:pt x="9" y="37"/>
                    <a:pt x="9" y="27"/>
                    <a:pt x="9" y="22"/>
                  </a:cubicBezTo>
                  <a:cubicBezTo>
                    <a:pt x="14" y="27"/>
                    <a:pt x="68" y="83"/>
                    <a:pt x="73" y="90"/>
                  </a:cubicBezTo>
                  <a:cubicBezTo>
                    <a:pt x="77" y="90"/>
                    <a:pt x="77" y="90"/>
                    <a:pt x="77" y="90"/>
                  </a:cubicBezTo>
                  <a:cubicBezTo>
                    <a:pt x="77" y="82"/>
                    <a:pt x="76" y="73"/>
                    <a:pt x="76" y="57"/>
                  </a:cubicBezTo>
                  <a:cubicBezTo>
                    <a:pt x="76" y="36"/>
                    <a:pt x="77" y="14"/>
                    <a:pt x="7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2" name="Freeform 13"/>
            <p:cNvSpPr>
              <a:spLocks/>
            </p:cNvSpPr>
            <p:nvPr/>
          </p:nvSpPr>
          <p:spPr bwMode="gray">
            <a:xfrm>
              <a:off x="10018713" y="-276225"/>
              <a:ext cx="4165600" cy="4179888"/>
            </a:xfrm>
            <a:custGeom>
              <a:avLst/>
              <a:gdLst>
                <a:gd name="T0" fmla="*/ 611 w 611"/>
                <a:gd name="T1" fmla="*/ 3 h 613"/>
                <a:gd name="T2" fmla="*/ 227 w 611"/>
                <a:gd name="T3" fmla="*/ 0 h 613"/>
                <a:gd name="T4" fmla="*/ 200 w 611"/>
                <a:gd name="T5" fmla="*/ 2 h 613"/>
                <a:gd name="T6" fmla="*/ 0 w 611"/>
                <a:gd name="T7" fmla="*/ 218 h 613"/>
                <a:gd name="T8" fmla="*/ 22 w 611"/>
                <a:gd name="T9" fmla="*/ 333 h 613"/>
                <a:gd name="T10" fmla="*/ 61 w 611"/>
                <a:gd name="T11" fmla="*/ 470 h 613"/>
                <a:gd name="T12" fmla="*/ 73 w 611"/>
                <a:gd name="T13" fmla="*/ 470 h 613"/>
                <a:gd name="T14" fmla="*/ 30 w 611"/>
                <a:gd name="T15" fmla="*/ 326 h 613"/>
                <a:gd name="T16" fmla="*/ 30 w 611"/>
                <a:gd name="T17" fmla="*/ 325 h 613"/>
                <a:gd name="T18" fmla="*/ 216 w 611"/>
                <a:gd name="T19" fmla="*/ 435 h 613"/>
                <a:gd name="T20" fmla="*/ 334 w 611"/>
                <a:gd name="T21" fmla="*/ 400 h 613"/>
                <a:gd name="T22" fmla="*/ 334 w 611"/>
                <a:gd name="T23" fmla="*/ 400 h 613"/>
                <a:gd name="T24" fmla="*/ 134 w 611"/>
                <a:gd name="T25" fmla="*/ 613 h 613"/>
                <a:gd name="T26" fmla="*/ 149 w 611"/>
                <a:gd name="T27" fmla="*/ 613 h 613"/>
                <a:gd name="T28" fmla="*/ 338 w 611"/>
                <a:gd name="T29" fmla="*/ 412 h 613"/>
                <a:gd name="T30" fmla="*/ 398 w 611"/>
                <a:gd name="T31" fmla="*/ 339 h 613"/>
                <a:gd name="T32" fmla="*/ 433 w 611"/>
                <a:gd name="T33" fmla="*/ 224 h 613"/>
                <a:gd name="T34" fmla="*/ 434 w 611"/>
                <a:gd name="T35" fmla="*/ 224 h 613"/>
                <a:gd name="T36" fmla="*/ 520 w 611"/>
                <a:gd name="T37" fmla="*/ 613 h 613"/>
                <a:gd name="T38" fmla="*/ 532 w 611"/>
                <a:gd name="T39" fmla="*/ 613 h 613"/>
                <a:gd name="T40" fmla="*/ 445 w 611"/>
                <a:gd name="T41" fmla="*/ 228 h 613"/>
                <a:gd name="T42" fmla="*/ 399 w 611"/>
                <a:gd name="T43" fmla="*/ 102 h 613"/>
                <a:gd name="T44" fmla="*/ 380 w 611"/>
                <a:gd name="T45" fmla="*/ 94 h 613"/>
                <a:gd name="T46" fmla="*/ 423 w 611"/>
                <a:gd name="T47" fmla="*/ 218 h 613"/>
                <a:gd name="T48" fmla="*/ 217 w 611"/>
                <a:gd name="T49" fmla="*/ 423 h 613"/>
                <a:gd name="T50" fmla="*/ 12 w 611"/>
                <a:gd name="T51" fmla="*/ 218 h 613"/>
                <a:gd name="T52" fmla="*/ 218 w 611"/>
                <a:gd name="T53" fmla="*/ 12 h 613"/>
                <a:gd name="T54" fmla="*/ 350 w 611"/>
                <a:gd name="T55" fmla="*/ 61 h 613"/>
                <a:gd name="T56" fmla="*/ 372 w 611"/>
                <a:gd name="T57" fmla="*/ 66 h 613"/>
                <a:gd name="T58" fmla="*/ 372 w 611"/>
                <a:gd name="T59" fmla="*/ 66 h 613"/>
                <a:gd name="T60" fmla="*/ 278 w 611"/>
                <a:gd name="T61" fmla="*/ 11 h 613"/>
                <a:gd name="T62" fmla="*/ 278 w 611"/>
                <a:gd name="T63" fmla="*/ 11 h 613"/>
                <a:gd name="T64" fmla="*/ 611 w 611"/>
                <a:gd name="T65" fmla="*/ 13 h 613"/>
                <a:gd name="T66" fmla="*/ 611 w 611"/>
                <a:gd name="T67" fmla="*/ 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1" h="613">
                  <a:moveTo>
                    <a:pt x="611" y="3"/>
                  </a:moveTo>
                  <a:cubicBezTo>
                    <a:pt x="611" y="3"/>
                    <a:pt x="319" y="0"/>
                    <a:pt x="227" y="0"/>
                  </a:cubicBezTo>
                  <a:cubicBezTo>
                    <a:pt x="213" y="0"/>
                    <a:pt x="203" y="1"/>
                    <a:pt x="200" y="2"/>
                  </a:cubicBezTo>
                  <a:cubicBezTo>
                    <a:pt x="86" y="9"/>
                    <a:pt x="0" y="109"/>
                    <a:pt x="0" y="218"/>
                  </a:cubicBezTo>
                  <a:cubicBezTo>
                    <a:pt x="0" y="249"/>
                    <a:pt x="8" y="285"/>
                    <a:pt x="22" y="333"/>
                  </a:cubicBezTo>
                  <a:cubicBezTo>
                    <a:pt x="40" y="397"/>
                    <a:pt x="61" y="470"/>
                    <a:pt x="61" y="470"/>
                  </a:cubicBezTo>
                  <a:cubicBezTo>
                    <a:pt x="73" y="470"/>
                    <a:pt x="73" y="470"/>
                    <a:pt x="73" y="470"/>
                  </a:cubicBezTo>
                  <a:cubicBezTo>
                    <a:pt x="30" y="326"/>
                    <a:pt x="30" y="326"/>
                    <a:pt x="30" y="326"/>
                  </a:cubicBezTo>
                  <a:cubicBezTo>
                    <a:pt x="30" y="325"/>
                    <a:pt x="30" y="325"/>
                    <a:pt x="30" y="325"/>
                  </a:cubicBezTo>
                  <a:cubicBezTo>
                    <a:pt x="62" y="386"/>
                    <a:pt x="134" y="435"/>
                    <a:pt x="216" y="435"/>
                  </a:cubicBezTo>
                  <a:cubicBezTo>
                    <a:pt x="260" y="435"/>
                    <a:pt x="301" y="422"/>
                    <a:pt x="334" y="400"/>
                  </a:cubicBezTo>
                  <a:cubicBezTo>
                    <a:pt x="334" y="400"/>
                    <a:pt x="334" y="400"/>
                    <a:pt x="334" y="400"/>
                  </a:cubicBezTo>
                  <a:cubicBezTo>
                    <a:pt x="134" y="613"/>
                    <a:pt x="134" y="613"/>
                    <a:pt x="134" y="613"/>
                  </a:cubicBezTo>
                  <a:cubicBezTo>
                    <a:pt x="149" y="613"/>
                    <a:pt x="149" y="613"/>
                    <a:pt x="149" y="613"/>
                  </a:cubicBezTo>
                  <a:cubicBezTo>
                    <a:pt x="149" y="613"/>
                    <a:pt x="292" y="460"/>
                    <a:pt x="338" y="412"/>
                  </a:cubicBezTo>
                  <a:cubicBezTo>
                    <a:pt x="372" y="375"/>
                    <a:pt x="391" y="351"/>
                    <a:pt x="398" y="339"/>
                  </a:cubicBezTo>
                  <a:cubicBezTo>
                    <a:pt x="407" y="325"/>
                    <a:pt x="434" y="284"/>
                    <a:pt x="433" y="224"/>
                  </a:cubicBezTo>
                  <a:cubicBezTo>
                    <a:pt x="434" y="224"/>
                    <a:pt x="434" y="224"/>
                    <a:pt x="434" y="224"/>
                  </a:cubicBezTo>
                  <a:cubicBezTo>
                    <a:pt x="520" y="613"/>
                    <a:pt x="520" y="613"/>
                    <a:pt x="520" y="613"/>
                  </a:cubicBezTo>
                  <a:cubicBezTo>
                    <a:pt x="532" y="613"/>
                    <a:pt x="532" y="613"/>
                    <a:pt x="532" y="613"/>
                  </a:cubicBezTo>
                  <a:cubicBezTo>
                    <a:pt x="532" y="613"/>
                    <a:pt x="459" y="292"/>
                    <a:pt x="445" y="228"/>
                  </a:cubicBezTo>
                  <a:cubicBezTo>
                    <a:pt x="432" y="164"/>
                    <a:pt x="416" y="124"/>
                    <a:pt x="399" y="102"/>
                  </a:cubicBezTo>
                  <a:cubicBezTo>
                    <a:pt x="393" y="99"/>
                    <a:pt x="384" y="95"/>
                    <a:pt x="380" y="94"/>
                  </a:cubicBezTo>
                  <a:cubicBezTo>
                    <a:pt x="405" y="125"/>
                    <a:pt x="423" y="171"/>
                    <a:pt x="423" y="218"/>
                  </a:cubicBezTo>
                  <a:cubicBezTo>
                    <a:pt x="423" y="331"/>
                    <a:pt x="331" y="423"/>
                    <a:pt x="217" y="423"/>
                  </a:cubicBezTo>
                  <a:cubicBezTo>
                    <a:pt x="104" y="423"/>
                    <a:pt x="12" y="331"/>
                    <a:pt x="12" y="218"/>
                  </a:cubicBezTo>
                  <a:cubicBezTo>
                    <a:pt x="12" y="104"/>
                    <a:pt x="104" y="12"/>
                    <a:pt x="218" y="12"/>
                  </a:cubicBezTo>
                  <a:cubicBezTo>
                    <a:pt x="268" y="12"/>
                    <a:pt x="314" y="30"/>
                    <a:pt x="350" y="61"/>
                  </a:cubicBezTo>
                  <a:cubicBezTo>
                    <a:pt x="357" y="62"/>
                    <a:pt x="367" y="64"/>
                    <a:pt x="372" y="66"/>
                  </a:cubicBezTo>
                  <a:cubicBezTo>
                    <a:pt x="372" y="66"/>
                    <a:pt x="372" y="66"/>
                    <a:pt x="372" y="66"/>
                  </a:cubicBezTo>
                  <a:cubicBezTo>
                    <a:pt x="346" y="40"/>
                    <a:pt x="314" y="21"/>
                    <a:pt x="278" y="11"/>
                  </a:cubicBezTo>
                  <a:cubicBezTo>
                    <a:pt x="278" y="11"/>
                    <a:pt x="278" y="11"/>
                    <a:pt x="278" y="11"/>
                  </a:cubicBezTo>
                  <a:cubicBezTo>
                    <a:pt x="611" y="13"/>
                    <a:pt x="611" y="13"/>
                    <a:pt x="611" y="13"/>
                  </a:cubicBezTo>
                  <a:lnTo>
                    <a:pt x="6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 name="Freeform 14"/>
            <p:cNvSpPr>
              <a:spLocks/>
            </p:cNvSpPr>
            <p:nvPr/>
          </p:nvSpPr>
          <p:spPr bwMode="gray">
            <a:xfrm>
              <a:off x="10658475" y="1714500"/>
              <a:ext cx="307975" cy="730250"/>
            </a:xfrm>
            <a:custGeom>
              <a:avLst/>
              <a:gdLst>
                <a:gd name="T0" fmla="*/ 45 w 45"/>
                <a:gd name="T1" fmla="*/ 107 h 107"/>
                <a:gd name="T2" fmla="*/ 12 w 45"/>
                <a:gd name="T3" fmla="*/ 0 h 107"/>
                <a:gd name="T4" fmla="*/ 0 w 45"/>
                <a:gd name="T5" fmla="*/ 0 h 107"/>
                <a:gd name="T6" fmla="*/ 26 w 45"/>
                <a:gd name="T7" fmla="*/ 98 h 107"/>
                <a:gd name="T8" fmla="*/ 45 w 45"/>
                <a:gd name="T9" fmla="*/ 107 h 107"/>
              </a:gdLst>
              <a:ahLst/>
              <a:cxnLst>
                <a:cxn ang="0">
                  <a:pos x="T0" y="T1"/>
                </a:cxn>
                <a:cxn ang="0">
                  <a:pos x="T2" y="T3"/>
                </a:cxn>
                <a:cxn ang="0">
                  <a:pos x="T4" y="T5"/>
                </a:cxn>
                <a:cxn ang="0">
                  <a:pos x="T6" y="T7"/>
                </a:cxn>
                <a:cxn ang="0">
                  <a:pos x="T8" y="T9"/>
                </a:cxn>
              </a:cxnLst>
              <a:rect l="0" t="0" r="r" b="b"/>
              <a:pathLst>
                <a:path w="45" h="107">
                  <a:moveTo>
                    <a:pt x="45" y="107"/>
                  </a:moveTo>
                  <a:cubicBezTo>
                    <a:pt x="20" y="67"/>
                    <a:pt x="13" y="29"/>
                    <a:pt x="12" y="0"/>
                  </a:cubicBezTo>
                  <a:cubicBezTo>
                    <a:pt x="8" y="0"/>
                    <a:pt x="4" y="0"/>
                    <a:pt x="0" y="0"/>
                  </a:cubicBezTo>
                  <a:cubicBezTo>
                    <a:pt x="1" y="32"/>
                    <a:pt x="9" y="65"/>
                    <a:pt x="26" y="98"/>
                  </a:cubicBezTo>
                  <a:cubicBezTo>
                    <a:pt x="30" y="102"/>
                    <a:pt x="40" y="106"/>
                    <a:pt x="45"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 name="Freeform 15"/>
            <p:cNvSpPr>
              <a:spLocks/>
            </p:cNvSpPr>
            <p:nvPr/>
          </p:nvSpPr>
          <p:spPr bwMode="gray">
            <a:xfrm>
              <a:off x="11014075" y="2655888"/>
              <a:ext cx="687388" cy="430213"/>
            </a:xfrm>
            <a:custGeom>
              <a:avLst/>
              <a:gdLst>
                <a:gd name="T0" fmla="*/ 22 w 101"/>
                <a:gd name="T1" fmla="*/ 6 h 63"/>
                <a:gd name="T2" fmla="*/ 0 w 101"/>
                <a:gd name="T3" fmla="*/ 0 h 63"/>
                <a:gd name="T4" fmla="*/ 92 w 101"/>
                <a:gd name="T5" fmla="*/ 63 h 63"/>
                <a:gd name="T6" fmla="*/ 101 w 101"/>
                <a:gd name="T7" fmla="*/ 54 h 63"/>
                <a:gd name="T8" fmla="*/ 22 w 101"/>
                <a:gd name="T9" fmla="*/ 6 h 63"/>
              </a:gdLst>
              <a:ahLst/>
              <a:cxnLst>
                <a:cxn ang="0">
                  <a:pos x="T0" y="T1"/>
                </a:cxn>
                <a:cxn ang="0">
                  <a:pos x="T2" y="T3"/>
                </a:cxn>
                <a:cxn ang="0">
                  <a:pos x="T4" y="T5"/>
                </a:cxn>
                <a:cxn ang="0">
                  <a:pos x="T6" y="T7"/>
                </a:cxn>
                <a:cxn ang="0">
                  <a:pos x="T8" y="T9"/>
                </a:cxn>
              </a:cxnLst>
              <a:rect l="0" t="0" r="r" b="b"/>
              <a:pathLst>
                <a:path w="101" h="63">
                  <a:moveTo>
                    <a:pt x="22" y="6"/>
                  </a:moveTo>
                  <a:cubicBezTo>
                    <a:pt x="14" y="5"/>
                    <a:pt x="5" y="2"/>
                    <a:pt x="0" y="0"/>
                  </a:cubicBezTo>
                  <a:cubicBezTo>
                    <a:pt x="24" y="28"/>
                    <a:pt x="58" y="50"/>
                    <a:pt x="92" y="63"/>
                  </a:cubicBezTo>
                  <a:cubicBezTo>
                    <a:pt x="101" y="54"/>
                    <a:pt x="101" y="54"/>
                    <a:pt x="101" y="54"/>
                  </a:cubicBezTo>
                  <a:cubicBezTo>
                    <a:pt x="64" y="42"/>
                    <a:pt x="38" y="22"/>
                    <a:pt x="22"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 name="Freeform 16"/>
            <p:cNvSpPr>
              <a:spLocks/>
            </p:cNvSpPr>
            <p:nvPr/>
          </p:nvSpPr>
          <p:spPr bwMode="gray">
            <a:xfrm>
              <a:off x="11811000" y="2581275"/>
              <a:ext cx="1438275" cy="593725"/>
            </a:xfrm>
            <a:custGeom>
              <a:avLst/>
              <a:gdLst>
                <a:gd name="T0" fmla="*/ 207 w 211"/>
                <a:gd name="T1" fmla="*/ 0 h 87"/>
                <a:gd name="T2" fmla="*/ 48 w 211"/>
                <a:gd name="T3" fmla="*/ 75 h 87"/>
                <a:gd name="T4" fmla="*/ 9 w 211"/>
                <a:gd name="T5" fmla="*/ 72 h 87"/>
                <a:gd name="T6" fmla="*/ 0 w 211"/>
                <a:gd name="T7" fmla="*/ 82 h 87"/>
                <a:gd name="T8" fmla="*/ 49 w 211"/>
                <a:gd name="T9" fmla="*/ 87 h 87"/>
                <a:gd name="T10" fmla="*/ 211 w 211"/>
                <a:gd name="T11" fmla="*/ 14 h 87"/>
                <a:gd name="T12" fmla="*/ 207 w 211"/>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211" h="87">
                  <a:moveTo>
                    <a:pt x="207" y="0"/>
                  </a:moveTo>
                  <a:cubicBezTo>
                    <a:pt x="171" y="45"/>
                    <a:pt x="114" y="76"/>
                    <a:pt x="48" y="75"/>
                  </a:cubicBezTo>
                  <a:cubicBezTo>
                    <a:pt x="34" y="75"/>
                    <a:pt x="20" y="74"/>
                    <a:pt x="9" y="72"/>
                  </a:cubicBezTo>
                  <a:cubicBezTo>
                    <a:pt x="0" y="82"/>
                    <a:pt x="0" y="82"/>
                    <a:pt x="0" y="82"/>
                  </a:cubicBezTo>
                  <a:cubicBezTo>
                    <a:pt x="18" y="86"/>
                    <a:pt x="34" y="87"/>
                    <a:pt x="49" y="87"/>
                  </a:cubicBezTo>
                  <a:cubicBezTo>
                    <a:pt x="116" y="87"/>
                    <a:pt x="174" y="56"/>
                    <a:pt x="211" y="14"/>
                  </a:cubicBezTo>
                  <a:cubicBezTo>
                    <a:pt x="207" y="0"/>
                    <a:pt x="207" y="0"/>
                    <a:pt x="20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 name="Freeform 17"/>
            <p:cNvSpPr>
              <a:spLocks/>
            </p:cNvSpPr>
            <p:nvPr/>
          </p:nvSpPr>
          <p:spPr bwMode="gray">
            <a:xfrm>
              <a:off x="11034713" y="92075"/>
              <a:ext cx="2787650" cy="2420938"/>
            </a:xfrm>
            <a:custGeom>
              <a:avLst/>
              <a:gdLst>
                <a:gd name="T0" fmla="*/ 398 w 409"/>
                <a:gd name="T1" fmla="*/ 0 h 355"/>
                <a:gd name="T2" fmla="*/ 378 w 409"/>
                <a:gd name="T3" fmla="*/ 205 h 355"/>
                <a:gd name="T4" fmla="*/ 378 w 409"/>
                <a:gd name="T5" fmla="*/ 205 h 355"/>
                <a:gd name="T6" fmla="*/ 332 w 409"/>
                <a:gd name="T7" fmla="*/ 91 h 355"/>
                <a:gd name="T8" fmla="*/ 162 w 409"/>
                <a:gd name="T9" fmla="*/ 10 h 355"/>
                <a:gd name="T10" fmla="*/ 0 w 409"/>
                <a:gd name="T11" fmla="*/ 84 h 355"/>
                <a:gd name="T12" fmla="*/ 9 w 409"/>
                <a:gd name="T13" fmla="*/ 91 h 355"/>
                <a:gd name="T14" fmla="*/ 162 w 409"/>
                <a:gd name="T15" fmla="*/ 21 h 355"/>
                <a:gd name="T16" fmla="*/ 333 w 409"/>
                <a:gd name="T17" fmla="*/ 112 h 355"/>
                <a:gd name="T18" fmla="*/ 367 w 409"/>
                <a:gd name="T19" fmla="*/ 263 h 355"/>
                <a:gd name="T20" fmla="*/ 339 w 409"/>
                <a:gd name="T21" fmla="*/ 340 h 355"/>
                <a:gd name="T22" fmla="*/ 343 w 409"/>
                <a:gd name="T23" fmla="*/ 355 h 355"/>
                <a:gd name="T24" fmla="*/ 389 w 409"/>
                <a:gd name="T25" fmla="*/ 198 h 355"/>
                <a:gd name="T26" fmla="*/ 409 w 409"/>
                <a:gd name="T27" fmla="*/ 0 h 355"/>
                <a:gd name="T28" fmla="*/ 398 w 409"/>
                <a:gd name="T29"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9" h="355">
                  <a:moveTo>
                    <a:pt x="398" y="0"/>
                  </a:moveTo>
                  <a:cubicBezTo>
                    <a:pt x="378" y="205"/>
                    <a:pt x="378" y="205"/>
                    <a:pt x="378" y="205"/>
                  </a:cubicBezTo>
                  <a:cubicBezTo>
                    <a:pt x="378" y="205"/>
                    <a:pt x="378" y="205"/>
                    <a:pt x="378" y="205"/>
                  </a:cubicBezTo>
                  <a:cubicBezTo>
                    <a:pt x="375" y="166"/>
                    <a:pt x="356" y="120"/>
                    <a:pt x="332" y="91"/>
                  </a:cubicBezTo>
                  <a:cubicBezTo>
                    <a:pt x="291" y="40"/>
                    <a:pt x="230" y="10"/>
                    <a:pt x="162" y="10"/>
                  </a:cubicBezTo>
                  <a:cubicBezTo>
                    <a:pt x="97" y="10"/>
                    <a:pt x="39" y="38"/>
                    <a:pt x="0" y="84"/>
                  </a:cubicBezTo>
                  <a:cubicBezTo>
                    <a:pt x="9" y="91"/>
                    <a:pt x="9" y="91"/>
                    <a:pt x="9" y="91"/>
                  </a:cubicBezTo>
                  <a:cubicBezTo>
                    <a:pt x="46" y="48"/>
                    <a:pt x="100" y="21"/>
                    <a:pt x="162" y="21"/>
                  </a:cubicBezTo>
                  <a:cubicBezTo>
                    <a:pt x="237" y="21"/>
                    <a:pt x="299" y="60"/>
                    <a:pt x="333" y="112"/>
                  </a:cubicBezTo>
                  <a:cubicBezTo>
                    <a:pt x="364" y="159"/>
                    <a:pt x="374" y="219"/>
                    <a:pt x="367" y="263"/>
                  </a:cubicBezTo>
                  <a:cubicBezTo>
                    <a:pt x="365" y="278"/>
                    <a:pt x="359" y="307"/>
                    <a:pt x="339" y="340"/>
                  </a:cubicBezTo>
                  <a:cubicBezTo>
                    <a:pt x="343" y="355"/>
                    <a:pt x="343" y="355"/>
                    <a:pt x="343" y="355"/>
                  </a:cubicBezTo>
                  <a:cubicBezTo>
                    <a:pt x="367" y="317"/>
                    <a:pt x="379" y="284"/>
                    <a:pt x="389" y="198"/>
                  </a:cubicBezTo>
                  <a:cubicBezTo>
                    <a:pt x="396" y="132"/>
                    <a:pt x="409" y="0"/>
                    <a:pt x="409" y="0"/>
                  </a:cubicBezTo>
                  <a:lnTo>
                    <a:pt x="3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272690493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12" name="Rectangle 11"/>
          <p:cNvSpPr/>
          <p:nvPr/>
        </p:nvSpPr>
        <p:spPr bwMode="gray">
          <a:xfrm>
            <a:off x="-1" y="384375"/>
            <a:ext cx="792000" cy="3887669"/>
          </a:xfrm>
          <a:prstGeom prst="rect">
            <a:avLst/>
          </a:prstGeom>
          <a:solidFill>
            <a:schemeClr val="tx2"/>
          </a:solidFill>
          <a:ln>
            <a:noFill/>
          </a:ln>
          <a:effectLst>
            <a:outerShdw blurRad="1524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tIns="252000" rIns="252000" bIns="504000" rtlCol="0" anchor="t" anchorCtr="0"/>
          <a:lstStyle/>
          <a:p>
            <a:pPr lvl="0"/>
            <a:endParaRPr lang="en-GB" sz="1100"/>
          </a:p>
        </p:txBody>
      </p:sp>
      <p:sp>
        <p:nvSpPr>
          <p:cNvPr id="5" name="Notes Placeholder 4"/>
          <p:cNvSpPr>
            <a:spLocks noGrp="1"/>
          </p:cNvSpPr>
          <p:nvPr>
            <p:ph type="body" sz="quarter" idx="3"/>
          </p:nvPr>
        </p:nvSpPr>
        <p:spPr bwMode="gray">
          <a:xfrm>
            <a:off x="762695" y="4527550"/>
            <a:ext cx="4550668" cy="4413224"/>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p:style>
        <p:txBody>
          <a:bodyPr lIns="0" tIns="0" rIns="0" bIns="0" rtlCol="0" anchor="t" anchorCtr="0"/>
          <a:lstStyle/>
          <a:p>
            <a:pPr lvl="0"/>
            <a:r>
              <a:rPr lang="en-GB" dirty="0" err="1" smtClean="0"/>
              <a:t>Cafdsdflick</a:t>
            </a:r>
            <a:r>
              <a:rPr lang="en-GB" dirty="0" smtClean="0"/>
              <a:t> to edit Master text styles</a:t>
            </a:r>
          </a:p>
          <a:p>
            <a:pPr lvl="1"/>
            <a:r>
              <a:rPr lang="en-GB" dirty="0" smtClean="0"/>
              <a:t>Second level</a:t>
            </a:r>
          </a:p>
          <a:p>
            <a:pPr lvl="2"/>
            <a:r>
              <a:rPr lang="en-GB" dirty="0" smtClean="0"/>
              <a:t>Third level</a:t>
            </a:r>
            <a:endParaRPr lang="en-GB" dirty="0"/>
          </a:p>
        </p:txBody>
      </p:sp>
      <p:sp>
        <p:nvSpPr>
          <p:cNvPr id="7" name="Slide Number Placeholder 6"/>
          <p:cNvSpPr>
            <a:spLocks noGrp="1"/>
          </p:cNvSpPr>
          <p:nvPr>
            <p:ph type="sldNum" sz="quarter" idx="5"/>
          </p:nvPr>
        </p:nvSpPr>
        <p:spPr bwMode="gray">
          <a:xfrm>
            <a:off x="6381667" y="383565"/>
            <a:ext cx="288302" cy="307900"/>
          </a:xfrm>
          <a:custGeom>
            <a:avLst/>
            <a:gdLst>
              <a:gd name="connsiteX0" fmla="*/ 0 w 288000"/>
              <a:gd name="connsiteY0" fmla="*/ 143726 h 288000"/>
              <a:gd name="connsiteX1" fmla="*/ 143726 w 288000"/>
              <a:gd name="connsiteY1" fmla="*/ 0 h 288000"/>
              <a:gd name="connsiteX2" fmla="*/ 144274 w 288000"/>
              <a:gd name="connsiteY2" fmla="*/ 0 h 288000"/>
              <a:gd name="connsiteX3" fmla="*/ 288000 w 288000"/>
              <a:gd name="connsiteY3" fmla="*/ 143726 h 288000"/>
              <a:gd name="connsiteX4" fmla="*/ 288000 w 288000"/>
              <a:gd name="connsiteY4" fmla="*/ 144274 h 288000"/>
              <a:gd name="connsiteX5" fmla="*/ 144274 w 288000"/>
              <a:gd name="connsiteY5" fmla="*/ 288000 h 288000"/>
              <a:gd name="connsiteX6" fmla="*/ 143726 w 288000"/>
              <a:gd name="connsiteY6" fmla="*/ 288000 h 288000"/>
              <a:gd name="connsiteX7" fmla="*/ 0 w 288000"/>
              <a:gd name="connsiteY7" fmla="*/ 144274 h 288000"/>
              <a:gd name="connsiteX8" fmla="*/ 0 w 288000"/>
              <a:gd name="connsiteY8" fmla="*/ 143726 h 288000"/>
              <a:gd name="connsiteX0" fmla="*/ 0 w 288000"/>
              <a:gd name="connsiteY0" fmla="*/ 143726 h 288000"/>
              <a:gd name="connsiteX1" fmla="*/ 143726 w 288000"/>
              <a:gd name="connsiteY1" fmla="*/ 0 h 288000"/>
              <a:gd name="connsiteX2" fmla="*/ 144274 w 288000"/>
              <a:gd name="connsiteY2" fmla="*/ 0 h 288000"/>
              <a:gd name="connsiteX3" fmla="*/ 261806 w 288000"/>
              <a:gd name="connsiteY3" fmla="*/ 64716 h 288000"/>
              <a:gd name="connsiteX4" fmla="*/ 288000 w 288000"/>
              <a:gd name="connsiteY4" fmla="*/ 143726 h 288000"/>
              <a:gd name="connsiteX5" fmla="*/ 288000 w 288000"/>
              <a:gd name="connsiteY5" fmla="*/ 144274 h 288000"/>
              <a:gd name="connsiteX6" fmla="*/ 144274 w 288000"/>
              <a:gd name="connsiteY6" fmla="*/ 288000 h 288000"/>
              <a:gd name="connsiteX7" fmla="*/ 143726 w 288000"/>
              <a:gd name="connsiteY7" fmla="*/ 288000 h 288000"/>
              <a:gd name="connsiteX8" fmla="*/ 0 w 288000"/>
              <a:gd name="connsiteY8" fmla="*/ 144274 h 288000"/>
              <a:gd name="connsiteX9" fmla="*/ 0 w 288000"/>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17091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5185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5185 h 288000"/>
              <a:gd name="connsiteX4" fmla="*/ 288000 w 294162"/>
              <a:gd name="connsiteY4" fmla="*/ 143726 h 288000"/>
              <a:gd name="connsiteX5" fmla="*/ 288000 w 294162"/>
              <a:gd name="connsiteY5" fmla="*/ 144274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319181"/>
              <a:gd name="connsiteX1" fmla="*/ 143726 w 294162"/>
              <a:gd name="connsiteY1" fmla="*/ 0 h 319181"/>
              <a:gd name="connsiteX2" fmla="*/ 144274 w 294162"/>
              <a:gd name="connsiteY2" fmla="*/ 0 h 319181"/>
              <a:gd name="connsiteX3" fmla="*/ 283237 w 294162"/>
              <a:gd name="connsiteY3" fmla="*/ 5185 h 319181"/>
              <a:gd name="connsiteX4" fmla="*/ 288000 w 294162"/>
              <a:gd name="connsiteY4" fmla="*/ 143726 h 319181"/>
              <a:gd name="connsiteX5" fmla="*/ 290381 w 294162"/>
              <a:gd name="connsiteY5" fmla="*/ 282386 h 319181"/>
              <a:gd name="connsiteX6" fmla="*/ 144274 w 294162"/>
              <a:gd name="connsiteY6" fmla="*/ 288000 h 319181"/>
              <a:gd name="connsiteX7" fmla="*/ 143726 w 294162"/>
              <a:gd name="connsiteY7" fmla="*/ 288000 h 319181"/>
              <a:gd name="connsiteX8" fmla="*/ 0 w 294162"/>
              <a:gd name="connsiteY8" fmla="*/ 144274 h 319181"/>
              <a:gd name="connsiteX9" fmla="*/ 0 w 294162"/>
              <a:gd name="connsiteY9" fmla="*/ 143726 h 319181"/>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5185 h 288000"/>
              <a:gd name="connsiteX4" fmla="*/ 288000 w 294162"/>
              <a:gd name="connsiteY4" fmla="*/ 143726 h 288000"/>
              <a:gd name="connsiteX5" fmla="*/ 290381 w 294162"/>
              <a:gd name="connsiteY5" fmla="*/ 282386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4162"/>
              <a:gd name="connsiteY0" fmla="*/ 143726 h 288000"/>
              <a:gd name="connsiteX1" fmla="*/ 143726 w 294162"/>
              <a:gd name="connsiteY1" fmla="*/ 0 h 288000"/>
              <a:gd name="connsiteX2" fmla="*/ 144274 w 294162"/>
              <a:gd name="connsiteY2" fmla="*/ 0 h 288000"/>
              <a:gd name="connsiteX3" fmla="*/ 283237 w 294162"/>
              <a:gd name="connsiteY3" fmla="*/ 5185 h 288000"/>
              <a:gd name="connsiteX4" fmla="*/ 288000 w 294162"/>
              <a:gd name="connsiteY4" fmla="*/ 143726 h 288000"/>
              <a:gd name="connsiteX5" fmla="*/ 290381 w 294162"/>
              <a:gd name="connsiteY5" fmla="*/ 287148 h 288000"/>
              <a:gd name="connsiteX6" fmla="*/ 144274 w 294162"/>
              <a:gd name="connsiteY6" fmla="*/ 288000 h 288000"/>
              <a:gd name="connsiteX7" fmla="*/ 143726 w 294162"/>
              <a:gd name="connsiteY7" fmla="*/ 288000 h 288000"/>
              <a:gd name="connsiteX8" fmla="*/ 0 w 294162"/>
              <a:gd name="connsiteY8" fmla="*/ 144274 h 288000"/>
              <a:gd name="connsiteX9" fmla="*/ 0 w 294162"/>
              <a:gd name="connsiteY9" fmla="*/ 143726 h 288000"/>
              <a:gd name="connsiteX0" fmla="*/ 0 w 299743"/>
              <a:gd name="connsiteY0" fmla="*/ 143726 h 288000"/>
              <a:gd name="connsiteX1" fmla="*/ 143726 w 299743"/>
              <a:gd name="connsiteY1" fmla="*/ 0 h 288000"/>
              <a:gd name="connsiteX2" fmla="*/ 144274 w 299743"/>
              <a:gd name="connsiteY2" fmla="*/ 0 h 288000"/>
              <a:gd name="connsiteX3" fmla="*/ 290534 w 299743"/>
              <a:gd name="connsiteY3" fmla="*/ 5185 h 288000"/>
              <a:gd name="connsiteX4" fmla="*/ 288000 w 299743"/>
              <a:gd name="connsiteY4" fmla="*/ 143726 h 288000"/>
              <a:gd name="connsiteX5" fmla="*/ 290381 w 299743"/>
              <a:gd name="connsiteY5" fmla="*/ 287148 h 288000"/>
              <a:gd name="connsiteX6" fmla="*/ 144274 w 299743"/>
              <a:gd name="connsiteY6" fmla="*/ 288000 h 288000"/>
              <a:gd name="connsiteX7" fmla="*/ 143726 w 299743"/>
              <a:gd name="connsiteY7" fmla="*/ 288000 h 288000"/>
              <a:gd name="connsiteX8" fmla="*/ 0 w 299743"/>
              <a:gd name="connsiteY8" fmla="*/ 144274 h 288000"/>
              <a:gd name="connsiteX9" fmla="*/ 0 w 299743"/>
              <a:gd name="connsiteY9" fmla="*/ 143726 h 288000"/>
              <a:gd name="connsiteX0" fmla="*/ 0 w 291969"/>
              <a:gd name="connsiteY0" fmla="*/ 143726 h 288000"/>
              <a:gd name="connsiteX1" fmla="*/ 143726 w 291969"/>
              <a:gd name="connsiteY1" fmla="*/ 0 h 288000"/>
              <a:gd name="connsiteX2" fmla="*/ 144274 w 291969"/>
              <a:gd name="connsiteY2" fmla="*/ 0 h 288000"/>
              <a:gd name="connsiteX3" fmla="*/ 290534 w 291969"/>
              <a:gd name="connsiteY3" fmla="*/ 5185 h 288000"/>
              <a:gd name="connsiteX4" fmla="*/ 288000 w 291969"/>
              <a:gd name="connsiteY4" fmla="*/ 143726 h 288000"/>
              <a:gd name="connsiteX5" fmla="*/ 290381 w 291969"/>
              <a:gd name="connsiteY5" fmla="*/ 287148 h 288000"/>
              <a:gd name="connsiteX6" fmla="*/ 144274 w 291969"/>
              <a:gd name="connsiteY6" fmla="*/ 288000 h 288000"/>
              <a:gd name="connsiteX7" fmla="*/ 143726 w 291969"/>
              <a:gd name="connsiteY7" fmla="*/ 288000 h 288000"/>
              <a:gd name="connsiteX8" fmla="*/ 0 w 291969"/>
              <a:gd name="connsiteY8" fmla="*/ 144274 h 288000"/>
              <a:gd name="connsiteX9" fmla="*/ 0 w 291969"/>
              <a:gd name="connsiteY9" fmla="*/ 143726 h 288000"/>
              <a:gd name="connsiteX0" fmla="*/ 0 w 301597"/>
              <a:gd name="connsiteY0" fmla="*/ 144997 h 289271"/>
              <a:gd name="connsiteX1" fmla="*/ 143726 w 301597"/>
              <a:gd name="connsiteY1" fmla="*/ 1271 h 289271"/>
              <a:gd name="connsiteX2" fmla="*/ 144274 w 301597"/>
              <a:gd name="connsiteY2" fmla="*/ 1271 h 289271"/>
              <a:gd name="connsiteX3" fmla="*/ 300263 w 301597"/>
              <a:gd name="connsiteY3" fmla="*/ 1694 h 289271"/>
              <a:gd name="connsiteX4" fmla="*/ 288000 w 301597"/>
              <a:gd name="connsiteY4" fmla="*/ 144997 h 289271"/>
              <a:gd name="connsiteX5" fmla="*/ 290381 w 301597"/>
              <a:gd name="connsiteY5" fmla="*/ 288419 h 289271"/>
              <a:gd name="connsiteX6" fmla="*/ 144274 w 301597"/>
              <a:gd name="connsiteY6" fmla="*/ 289271 h 289271"/>
              <a:gd name="connsiteX7" fmla="*/ 143726 w 301597"/>
              <a:gd name="connsiteY7" fmla="*/ 289271 h 289271"/>
              <a:gd name="connsiteX8" fmla="*/ 0 w 301597"/>
              <a:gd name="connsiteY8" fmla="*/ 145545 h 289271"/>
              <a:gd name="connsiteX9" fmla="*/ 0 w 301597"/>
              <a:gd name="connsiteY9" fmla="*/ 144997 h 289271"/>
              <a:gd name="connsiteX0" fmla="*/ 0 w 302542"/>
              <a:gd name="connsiteY0" fmla="*/ 144997 h 289271"/>
              <a:gd name="connsiteX1" fmla="*/ 143726 w 302542"/>
              <a:gd name="connsiteY1" fmla="*/ 1271 h 289271"/>
              <a:gd name="connsiteX2" fmla="*/ 144274 w 302542"/>
              <a:gd name="connsiteY2" fmla="*/ 1271 h 289271"/>
              <a:gd name="connsiteX3" fmla="*/ 300263 w 302542"/>
              <a:gd name="connsiteY3" fmla="*/ 1694 h 289271"/>
              <a:gd name="connsiteX4" fmla="*/ 288000 w 302542"/>
              <a:gd name="connsiteY4" fmla="*/ 144997 h 289271"/>
              <a:gd name="connsiteX5" fmla="*/ 302542 w 302542"/>
              <a:gd name="connsiteY5" fmla="*/ 288419 h 289271"/>
              <a:gd name="connsiteX6" fmla="*/ 144274 w 302542"/>
              <a:gd name="connsiteY6" fmla="*/ 289271 h 289271"/>
              <a:gd name="connsiteX7" fmla="*/ 143726 w 302542"/>
              <a:gd name="connsiteY7" fmla="*/ 289271 h 289271"/>
              <a:gd name="connsiteX8" fmla="*/ 0 w 302542"/>
              <a:gd name="connsiteY8" fmla="*/ 145545 h 289271"/>
              <a:gd name="connsiteX9" fmla="*/ 0 w 302542"/>
              <a:gd name="connsiteY9" fmla="*/ 144997 h 289271"/>
              <a:gd name="connsiteX0" fmla="*/ 0 w 321074"/>
              <a:gd name="connsiteY0" fmla="*/ 144997 h 289271"/>
              <a:gd name="connsiteX1" fmla="*/ 143726 w 321074"/>
              <a:gd name="connsiteY1" fmla="*/ 1271 h 289271"/>
              <a:gd name="connsiteX2" fmla="*/ 144274 w 321074"/>
              <a:gd name="connsiteY2" fmla="*/ 1271 h 289271"/>
              <a:gd name="connsiteX3" fmla="*/ 300263 w 321074"/>
              <a:gd name="connsiteY3" fmla="*/ 1694 h 289271"/>
              <a:gd name="connsiteX4" fmla="*/ 302542 w 321074"/>
              <a:gd name="connsiteY4" fmla="*/ 288419 h 289271"/>
              <a:gd name="connsiteX5" fmla="*/ 144274 w 321074"/>
              <a:gd name="connsiteY5" fmla="*/ 289271 h 289271"/>
              <a:gd name="connsiteX6" fmla="*/ 143726 w 321074"/>
              <a:gd name="connsiteY6" fmla="*/ 289271 h 289271"/>
              <a:gd name="connsiteX7" fmla="*/ 0 w 321074"/>
              <a:gd name="connsiteY7" fmla="*/ 145545 h 289271"/>
              <a:gd name="connsiteX8" fmla="*/ 0 w 321074"/>
              <a:gd name="connsiteY8" fmla="*/ 144997 h 289271"/>
              <a:gd name="connsiteX0" fmla="*/ 0 w 314509"/>
              <a:gd name="connsiteY0" fmla="*/ 144997 h 289271"/>
              <a:gd name="connsiteX1" fmla="*/ 143726 w 314509"/>
              <a:gd name="connsiteY1" fmla="*/ 1271 h 289271"/>
              <a:gd name="connsiteX2" fmla="*/ 144274 w 314509"/>
              <a:gd name="connsiteY2" fmla="*/ 1271 h 289271"/>
              <a:gd name="connsiteX3" fmla="*/ 300263 w 314509"/>
              <a:gd name="connsiteY3" fmla="*/ 1694 h 289271"/>
              <a:gd name="connsiteX4" fmla="*/ 302542 w 314509"/>
              <a:gd name="connsiteY4" fmla="*/ 288419 h 289271"/>
              <a:gd name="connsiteX5" fmla="*/ 144274 w 314509"/>
              <a:gd name="connsiteY5" fmla="*/ 289271 h 289271"/>
              <a:gd name="connsiteX6" fmla="*/ 143726 w 314509"/>
              <a:gd name="connsiteY6" fmla="*/ 289271 h 289271"/>
              <a:gd name="connsiteX7" fmla="*/ 0 w 314509"/>
              <a:gd name="connsiteY7" fmla="*/ 145545 h 289271"/>
              <a:gd name="connsiteX8" fmla="*/ 0 w 314509"/>
              <a:gd name="connsiteY8" fmla="*/ 144997 h 289271"/>
              <a:gd name="connsiteX0" fmla="*/ 0 w 314509"/>
              <a:gd name="connsiteY0" fmla="*/ 143726 h 288000"/>
              <a:gd name="connsiteX1" fmla="*/ 143726 w 314509"/>
              <a:gd name="connsiteY1" fmla="*/ 0 h 288000"/>
              <a:gd name="connsiteX2" fmla="*/ 144274 w 314509"/>
              <a:gd name="connsiteY2" fmla="*/ 0 h 288000"/>
              <a:gd name="connsiteX3" fmla="*/ 300263 w 314509"/>
              <a:gd name="connsiteY3" fmla="*/ 423 h 288000"/>
              <a:gd name="connsiteX4" fmla="*/ 302542 w 314509"/>
              <a:gd name="connsiteY4" fmla="*/ 287148 h 288000"/>
              <a:gd name="connsiteX5" fmla="*/ 144274 w 314509"/>
              <a:gd name="connsiteY5" fmla="*/ 288000 h 288000"/>
              <a:gd name="connsiteX6" fmla="*/ 143726 w 314509"/>
              <a:gd name="connsiteY6" fmla="*/ 288000 h 288000"/>
              <a:gd name="connsiteX7" fmla="*/ 0 w 314509"/>
              <a:gd name="connsiteY7" fmla="*/ 144274 h 288000"/>
              <a:gd name="connsiteX8" fmla="*/ 0 w 314509"/>
              <a:gd name="connsiteY8" fmla="*/ 143726 h 288000"/>
              <a:gd name="connsiteX0" fmla="*/ 0 w 302812"/>
              <a:gd name="connsiteY0" fmla="*/ 143726 h 288000"/>
              <a:gd name="connsiteX1" fmla="*/ 143726 w 302812"/>
              <a:gd name="connsiteY1" fmla="*/ 0 h 288000"/>
              <a:gd name="connsiteX2" fmla="*/ 144274 w 302812"/>
              <a:gd name="connsiteY2" fmla="*/ 0 h 288000"/>
              <a:gd name="connsiteX3" fmla="*/ 300263 w 302812"/>
              <a:gd name="connsiteY3" fmla="*/ 423 h 288000"/>
              <a:gd name="connsiteX4" fmla="*/ 302542 w 302812"/>
              <a:gd name="connsiteY4" fmla="*/ 287148 h 288000"/>
              <a:gd name="connsiteX5" fmla="*/ 144274 w 302812"/>
              <a:gd name="connsiteY5" fmla="*/ 288000 h 288000"/>
              <a:gd name="connsiteX6" fmla="*/ 143726 w 302812"/>
              <a:gd name="connsiteY6" fmla="*/ 288000 h 288000"/>
              <a:gd name="connsiteX7" fmla="*/ 0 w 302812"/>
              <a:gd name="connsiteY7" fmla="*/ 144274 h 288000"/>
              <a:gd name="connsiteX8" fmla="*/ 0 w 302812"/>
              <a:gd name="connsiteY8" fmla="*/ 143726 h 288000"/>
              <a:gd name="connsiteX0" fmla="*/ 0 w 302812"/>
              <a:gd name="connsiteY0" fmla="*/ 143726 h 288000"/>
              <a:gd name="connsiteX1" fmla="*/ 143726 w 302812"/>
              <a:gd name="connsiteY1" fmla="*/ 0 h 288000"/>
              <a:gd name="connsiteX2" fmla="*/ 144274 w 302812"/>
              <a:gd name="connsiteY2" fmla="*/ 0 h 288000"/>
              <a:gd name="connsiteX3" fmla="*/ 300263 w 302812"/>
              <a:gd name="connsiteY3" fmla="*/ 423 h 288000"/>
              <a:gd name="connsiteX4" fmla="*/ 302542 w 302812"/>
              <a:gd name="connsiteY4" fmla="*/ 287148 h 288000"/>
              <a:gd name="connsiteX5" fmla="*/ 144274 w 302812"/>
              <a:gd name="connsiteY5" fmla="*/ 288000 h 288000"/>
              <a:gd name="connsiteX6" fmla="*/ 143726 w 302812"/>
              <a:gd name="connsiteY6" fmla="*/ 288000 h 288000"/>
              <a:gd name="connsiteX7" fmla="*/ 0 w 302812"/>
              <a:gd name="connsiteY7" fmla="*/ 144274 h 288000"/>
              <a:gd name="connsiteX8" fmla="*/ 0 w 302812"/>
              <a:gd name="connsiteY8" fmla="*/ 143726 h 2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2812" h="288000">
                <a:moveTo>
                  <a:pt x="0" y="143726"/>
                </a:moveTo>
                <a:cubicBezTo>
                  <a:pt x="0" y="64348"/>
                  <a:pt x="64348" y="0"/>
                  <a:pt x="143726" y="0"/>
                </a:cubicBezTo>
                <a:lnTo>
                  <a:pt x="144274" y="0"/>
                </a:lnTo>
                <a:cubicBezTo>
                  <a:pt x="302476" y="935"/>
                  <a:pt x="135872" y="-511"/>
                  <a:pt x="300263" y="423"/>
                </a:cubicBezTo>
                <a:cubicBezTo>
                  <a:pt x="304750" y="291168"/>
                  <a:pt x="301785" y="5857"/>
                  <a:pt x="302542" y="287148"/>
                </a:cubicBezTo>
                <a:cubicBezTo>
                  <a:pt x="300161" y="285564"/>
                  <a:pt x="223652" y="288000"/>
                  <a:pt x="144274" y="288000"/>
                </a:cubicBezTo>
                <a:lnTo>
                  <a:pt x="143726" y="288000"/>
                </a:lnTo>
                <a:cubicBezTo>
                  <a:pt x="64348" y="288000"/>
                  <a:pt x="0" y="223652"/>
                  <a:pt x="0" y="144274"/>
                </a:cubicBezTo>
                <a:lnTo>
                  <a:pt x="0" y="143726"/>
                </a:lnTo>
                <a:close/>
              </a:path>
            </a:pathLst>
          </a:custGeom>
          <a:solidFill>
            <a:schemeClr val="accent1"/>
          </a:solidFill>
        </p:spPr>
        <p:txBody>
          <a:bodyPr vert="horz" lIns="0" tIns="0" rIns="0" bIns="0" rtlCol="0" anchor="ctr" anchorCtr="0"/>
          <a:lstStyle>
            <a:lvl1pPr algn="ctr">
              <a:defRPr sz="1000">
                <a:solidFill>
                  <a:schemeClr val="bg1"/>
                </a:solidFill>
              </a:defRPr>
            </a:lvl1pPr>
          </a:lstStyle>
          <a:p>
            <a:fld id="{C2D96CB7-4F20-4425-8D82-63957C0F2D4F}" type="slidenum">
              <a:rPr lang="en-GB" smtClean="0"/>
              <a:pPr/>
              <a:t>‹#›</a:t>
            </a:fld>
            <a:endParaRPr lang="en-GB" dirty="0"/>
          </a:p>
        </p:txBody>
      </p:sp>
      <p:sp>
        <p:nvSpPr>
          <p:cNvPr id="4" name="Slide Image Placeholder 3"/>
          <p:cNvSpPr>
            <a:spLocks noGrp="1" noRot="1" noChangeAspect="1"/>
          </p:cNvSpPr>
          <p:nvPr>
            <p:ph type="sldImg" idx="2"/>
          </p:nvPr>
        </p:nvSpPr>
        <p:spPr bwMode="gray">
          <a:xfrm>
            <a:off x="788988" y="384175"/>
            <a:ext cx="5183187" cy="3887788"/>
          </a:xfrm>
          <a:custGeom>
            <a:avLst/>
            <a:gdLst/>
            <a:ahLst/>
            <a:cxnLst/>
            <a:rect l="l" t="t" r="r" b="b"/>
            <a:pathLst>
              <a:path w="6081049" h="4572000">
                <a:moveTo>
                  <a:pt x="0" y="0"/>
                </a:moveTo>
                <a:lnTo>
                  <a:pt x="5885656" y="0"/>
                </a:lnTo>
                <a:cubicBezTo>
                  <a:pt x="5993569" y="0"/>
                  <a:pt x="6081049" y="87691"/>
                  <a:pt x="6081049" y="195864"/>
                </a:cubicBezTo>
                <a:lnTo>
                  <a:pt x="6081049" y="4376136"/>
                </a:lnTo>
                <a:cubicBezTo>
                  <a:pt x="6081049" y="4484310"/>
                  <a:pt x="5993569" y="4572000"/>
                  <a:pt x="5885656" y="4572000"/>
                </a:cubicBezTo>
                <a:lnTo>
                  <a:pt x="0" y="4572000"/>
                </a:lnTo>
                <a:close/>
              </a:path>
            </a:pathLst>
          </a:custGeom>
          <a:solidFill>
            <a:schemeClr val="bg1"/>
          </a:solidFill>
          <a:ln>
            <a:noFill/>
          </a:ln>
          <a:effectLst>
            <a:outerShdw blurRad="1524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tIns="252000" rIns="252000" bIns="504000" rtlCol="0" anchor="t" anchorCtr="0"/>
          <a:lstStyle/>
          <a:p>
            <a:pPr lvl="0"/>
            <a:r>
              <a:rPr lang="en-GB" dirty="0" smtClean="0"/>
              <a:t>w</a:t>
            </a:r>
            <a:endParaRPr lang="en-GB" dirty="0"/>
          </a:p>
        </p:txBody>
      </p:sp>
      <p:sp>
        <p:nvSpPr>
          <p:cNvPr id="6" name="Footer Placeholder 5"/>
          <p:cNvSpPr>
            <a:spLocks noGrp="1"/>
          </p:cNvSpPr>
          <p:nvPr>
            <p:ph type="ftr" sz="quarter" idx="4"/>
          </p:nvPr>
        </p:nvSpPr>
        <p:spPr bwMode="gray">
          <a:xfrm>
            <a:off x="777875" y="9268029"/>
            <a:ext cx="4535488" cy="196677"/>
          </a:xfrm>
          <a:prstGeom prst="rect">
            <a:avLst/>
          </a:prstGeom>
        </p:spPr>
        <p:txBody>
          <a:bodyPr vert="horz" lIns="0" tIns="0" rIns="0" bIns="0" rtlCol="0" anchor="ctr"/>
          <a:lstStyle>
            <a:lvl1pPr algn="l">
              <a:defRPr sz="800">
                <a:solidFill>
                  <a:schemeClr val="accent1"/>
                </a:solidFill>
              </a:defRPr>
            </a:lvl1pPr>
          </a:lstStyle>
          <a:p>
            <a:r>
              <a:rPr lang="en-GB" dirty="0" smtClean="0"/>
              <a:t>Add Title </a:t>
            </a:r>
            <a:r>
              <a:rPr lang="en-GB" dirty="0" err="1" smtClean="0"/>
              <a:t>of</a:t>
            </a:r>
            <a:r>
              <a:rPr lang="en-GB" dirty="0" smtClean="0"/>
              <a:t> eLearning </a:t>
            </a:r>
            <a:r>
              <a:rPr lang="en-GB" dirty="0" err="1" smtClean="0"/>
              <a:t>or</a:t>
            </a:r>
            <a:r>
              <a:rPr lang="en-GB" dirty="0" smtClean="0"/>
              <a:t> </a:t>
            </a:r>
            <a:r>
              <a:rPr lang="en-GB" dirty="0" err="1" smtClean="0"/>
              <a:t>Presentation</a:t>
            </a:r>
            <a:endParaRPr lang="en-GB" dirty="0"/>
          </a:p>
        </p:txBody>
      </p:sp>
      <p:grpSp>
        <p:nvGrpSpPr>
          <p:cNvPr id="20" name="Group 19"/>
          <p:cNvGrpSpPr/>
          <p:nvPr/>
        </p:nvGrpSpPr>
        <p:grpSpPr bwMode="gray">
          <a:xfrm>
            <a:off x="5587955" y="8617198"/>
            <a:ext cx="851235" cy="851235"/>
            <a:chOff x="10018713" y="-276225"/>
            <a:chExt cx="4165600" cy="4179888"/>
          </a:xfrm>
          <a:solidFill>
            <a:schemeClr val="tx2"/>
          </a:solidFill>
        </p:grpSpPr>
        <p:sp>
          <p:nvSpPr>
            <p:cNvPr id="21" name="Freeform 9"/>
            <p:cNvSpPr>
              <a:spLocks/>
            </p:cNvSpPr>
            <p:nvPr/>
          </p:nvSpPr>
          <p:spPr bwMode="gray">
            <a:xfrm>
              <a:off x="10352088" y="862012"/>
              <a:ext cx="546100" cy="628650"/>
            </a:xfrm>
            <a:custGeom>
              <a:avLst/>
              <a:gdLst>
                <a:gd name="T0" fmla="*/ 78 w 80"/>
                <a:gd name="T1" fmla="*/ 83 h 92"/>
                <a:gd name="T2" fmla="*/ 49 w 80"/>
                <a:gd name="T3" fmla="*/ 92 h 92"/>
                <a:gd name="T4" fmla="*/ 0 w 80"/>
                <a:gd name="T5" fmla="*/ 46 h 92"/>
                <a:gd name="T6" fmla="*/ 49 w 80"/>
                <a:gd name="T7" fmla="*/ 0 h 92"/>
                <a:gd name="T8" fmla="*/ 80 w 80"/>
                <a:gd name="T9" fmla="*/ 6 h 92"/>
                <a:gd name="T10" fmla="*/ 77 w 80"/>
                <a:gd name="T11" fmla="*/ 17 h 92"/>
                <a:gd name="T12" fmla="*/ 76 w 80"/>
                <a:gd name="T13" fmla="*/ 17 h 92"/>
                <a:gd name="T14" fmla="*/ 49 w 80"/>
                <a:gd name="T15" fmla="*/ 6 h 92"/>
                <a:gd name="T16" fmla="*/ 14 w 80"/>
                <a:gd name="T17" fmla="*/ 45 h 92"/>
                <a:gd name="T18" fmla="*/ 50 w 80"/>
                <a:gd name="T19" fmla="*/ 85 h 92"/>
                <a:gd name="T20" fmla="*/ 80 w 80"/>
                <a:gd name="T21" fmla="*/ 72 h 92"/>
                <a:gd name="T22" fmla="*/ 80 w 80"/>
                <a:gd name="T23" fmla="*/ 73 h 92"/>
                <a:gd name="T24" fmla="*/ 78 w 80"/>
                <a:gd name="T25"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92">
                  <a:moveTo>
                    <a:pt x="78" y="83"/>
                  </a:moveTo>
                  <a:cubicBezTo>
                    <a:pt x="75" y="85"/>
                    <a:pt x="65" y="92"/>
                    <a:pt x="49" y="92"/>
                  </a:cubicBezTo>
                  <a:cubicBezTo>
                    <a:pt x="20" y="92"/>
                    <a:pt x="0" y="73"/>
                    <a:pt x="0" y="46"/>
                  </a:cubicBezTo>
                  <a:cubicBezTo>
                    <a:pt x="0" y="18"/>
                    <a:pt x="21" y="0"/>
                    <a:pt x="49" y="0"/>
                  </a:cubicBezTo>
                  <a:cubicBezTo>
                    <a:pt x="60" y="0"/>
                    <a:pt x="73" y="3"/>
                    <a:pt x="80" y="6"/>
                  </a:cubicBezTo>
                  <a:cubicBezTo>
                    <a:pt x="79" y="10"/>
                    <a:pt x="77" y="14"/>
                    <a:pt x="77" y="17"/>
                  </a:cubicBezTo>
                  <a:cubicBezTo>
                    <a:pt x="76" y="17"/>
                    <a:pt x="76" y="17"/>
                    <a:pt x="76" y="17"/>
                  </a:cubicBezTo>
                  <a:cubicBezTo>
                    <a:pt x="71" y="11"/>
                    <a:pt x="62" y="6"/>
                    <a:pt x="49" y="6"/>
                  </a:cubicBezTo>
                  <a:cubicBezTo>
                    <a:pt x="33" y="6"/>
                    <a:pt x="14" y="19"/>
                    <a:pt x="14" y="45"/>
                  </a:cubicBezTo>
                  <a:cubicBezTo>
                    <a:pt x="14" y="71"/>
                    <a:pt x="33" y="85"/>
                    <a:pt x="50" y="85"/>
                  </a:cubicBezTo>
                  <a:cubicBezTo>
                    <a:pt x="66" y="85"/>
                    <a:pt x="73" y="78"/>
                    <a:pt x="80" y="72"/>
                  </a:cubicBezTo>
                  <a:cubicBezTo>
                    <a:pt x="80" y="73"/>
                    <a:pt x="80" y="73"/>
                    <a:pt x="80" y="73"/>
                  </a:cubicBezTo>
                  <a:lnTo>
                    <a:pt x="78"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Freeform 10"/>
            <p:cNvSpPr>
              <a:spLocks/>
            </p:cNvSpPr>
            <p:nvPr/>
          </p:nvSpPr>
          <p:spPr bwMode="gray">
            <a:xfrm>
              <a:off x="10999788" y="876300"/>
              <a:ext cx="374650" cy="600075"/>
            </a:xfrm>
            <a:custGeom>
              <a:avLst/>
              <a:gdLst>
                <a:gd name="T0" fmla="*/ 55 w 55"/>
                <a:gd name="T1" fmla="*/ 83 h 88"/>
                <a:gd name="T2" fmla="*/ 55 w 55"/>
                <a:gd name="T3" fmla="*/ 78 h 88"/>
                <a:gd name="T4" fmla="*/ 13 w 55"/>
                <a:gd name="T5" fmla="*/ 80 h 88"/>
                <a:gd name="T6" fmla="*/ 13 w 55"/>
                <a:gd name="T7" fmla="*/ 46 h 88"/>
                <a:gd name="T8" fmla="*/ 45 w 55"/>
                <a:gd name="T9" fmla="*/ 47 h 88"/>
                <a:gd name="T10" fmla="*/ 45 w 55"/>
                <a:gd name="T11" fmla="*/ 42 h 88"/>
                <a:gd name="T12" fmla="*/ 45 w 55"/>
                <a:gd name="T13" fmla="*/ 38 h 88"/>
                <a:gd name="T14" fmla="*/ 13 w 55"/>
                <a:gd name="T15" fmla="*/ 39 h 88"/>
                <a:gd name="T16" fmla="*/ 13 w 55"/>
                <a:gd name="T17" fmla="*/ 7 h 88"/>
                <a:gd name="T18" fmla="*/ 53 w 55"/>
                <a:gd name="T19" fmla="*/ 8 h 88"/>
                <a:gd name="T20" fmla="*/ 53 w 55"/>
                <a:gd name="T21" fmla="*/ 4 h 88"/>
                <a:gd name="T22" fmla="*/ 53 w 55"/>
                <a:gd name="T23" fmla="*/ 0 h 88"/>
                <a:gd name="T24" fmla="*/ 27 w 55"/>
                <a:gd name="T25" fmla="*/ 0 h 88"/>
                <a:gd name="T26" fmla="*/ 0 w 55"/>
                <a:gd name="T27" fmla="*/ 0 h 88"/>
                <a:gd name="T28" fmla="*/ 1 w 55"/>
                <a:gd name="T29" fmla="*/ 33 h 88"/>
                <a:gd name="T30" fmla="*/ 1 w 55"/>
                <a:gd name="T31" fmla="*/ 55 h 88"/>
                <a:gd name="T32" fmla="*/ 0 w 55"/>
                <a:gd name="T33" fmla="*/ 88 h 88"/>
                <a:gd name="T34" fmla="*/ 27 w 55"/>
                <a:gd name="T35" fmla="*/ 87 h 88"/>
                <a:gd name="T36" fmla="*/ 28 w 55"/>
                <a:gd name="T37" fmla="*/ 87 h 88"/>
                <a:gd name="T38" fmla="*/ 38 w 55"/>
                <a:gd name="T39" fmla="*/ 87 h 88"/>
                <a:gd name="T40" fmla="*/ 55 w 55"/>
                <a:gd name="T41" fmla="*/ 88 h 88"/>
                <a:gd name="T42" fmla="*/ 55 w 55"/>
                <a:gd name="T43" fmla="*/ 88 h 88"/>
                <a:gd name="T44" fmla="*/ 55 w 55"/>
                <a:gd name="T45" fmla="*/ 88 h 88"/>
                <a:gd name="T46" fmla="*/ 55 w 55"/>
                <a:gd name="T47"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8">
                  <a:moveTo>
                    <a:pt x="55" y="83"/>
                  </a:moveTo>
                  <a:cubicBezTo>
                    <a:pt x="55" y="81"/>
                    <a:pt x="55" y="79"/>
                    <a:pt x="55" y="78"/>
                  </a:cubicBezTo>
                  <a:cubicBezTo>
                    <a:pt x="46" y="79"/>
                    <a:pt x="22" y="80"/>
                    <a:pt x="13" y="80"/>
                  </a:cubicBezTo>
                  <a:cubicBezTo>
                    <a:pt x="13" y="78"/>
                    <a:pt x="12" y="50"/>
                    <a:pt x="13" y="46"/>
                  </a:cubicBezTo>
                  <a:cubicBezTo>
                    <a:pt x="16" y="46"/>
                    <a:pt x="36" y="46"/>
                    <a:pt x="45" y="47"/>
                  </a:cubicBezTo>
                  <a:cubicBezTo>
                    <a:pt x="45" y="46"/>
                    <a:pt x="45" y="44"/>
                    <a:pt x="45" y="42"/>
                  </a:cubicBezTo>
                  <a:cubicBezTo>
                    <a:pt x="45" y="41"/>
                    <a:pt x="45" y="39"/>
                    <a:pt x="45" y="38"/>
                  </a:cubicBezTo>
                  <a:cubicBezTo>
                    <a:pt x="37" y="38"/>
                    <a:pt x="28" y="39"/>
                    <a:pt x="13" y="39"/>
                  </a:cubicBezTo>
                  <a:cubicBezTo>
                    <a:pt x="13" y="36"/>
                    <a:pt x="13" y="12"/>
                    <a:pt x="13" y="7"/>
                  </a:cubicBezTo>
                  <a:cubicBezTo>
                    <a:pt x="30" y="7"/>
                    <a:pt x="45" y="8"/>
                    <a:pt x="53" y="8"/>
                  </a:cubicBezTo>
                  <a:cubicBezTo>
                    <a:pt x="53" y="8"/>
                    <a:pt x="53" y="6"/>
                    <a:pt x="53" y="4"/>
                  </a:cubicBezTo>
                  <a:cubicBezTo>
                    <a:pt x="53" y="2"/>
                    <a:pt x="53" y="1"/>
                    <a:pt x="53" y="0"/>
                  </a:cubicBezTo>
                  <a:cubicBezTo>
                    <a:pt x="49" y="0"/>
                    <a:pt x="34" y="0"/>
                    <a:pt x="27" y="0"/>
                  </a:cubicBezTo>
                  <a:cubicBezTo>
                    <a:pt x="19" y="0"/>
                    <a:pt x="7" y="0"/>
                    <a:pt x="0" y="0"/>
                  </a:cubicBezTo>
                  <a:cubicBezTo>
                    <a:pt x="0" y="11"/>
                    <a:pt x="1" y="22"/>
                    <a:pt x="1" y="33"/>
                  </a:cubicBezTo>
                  <a:cubicBezTo>
                    <a:pt x="1" y="55"/>
                    <a:pt x="1" y="55"/>
                    <a:pt x="1" y="55"/>
                  </a:cubicBezTo>
                  <a:cubicBezTo>
                    <a:pt x="1" y="66"/>
                    <a:pt x="0" y="77"/>
                    <a:pt x="0" y="88"/>
                  </a:cubicBezTo>
                  <a:cubicBezTo>
                    <a:pt x="7" y="88"/>
                    <a:pt x="19" y="87"/>
                    <a:pt x="27" y="87"/>
                  </a:cubicBezTo>
                  <a:cubicBezTo>
                    <a:pt x="27" y="87"/>
                    <a:pt x="28" y="87"/>
                    <a:pt x="28" y="87"/>
                  </a:cubicBezTo>
                  <a:cubicBezTo>
                    <a:pt x="31" y="87"/>
                    <a:pt x="34" y="87"/>
                    <a:pt x="38" y="87"/>
                  </a:cubicBezTo>
                  <a:cubicBezTo>
                    <a:pt x="44" y="88"/>
                    <a:pt x="50" y="88"/>
                    <a:pt x="55" y="88"/>
                  </a:cubicBezTo>
                  <a:cubicBezTo>
                    <a:pt x="55" y="88"/>
                    <a:pt x="55" y="88"/>
                    <a:pt x="55" y="88"/>
                  </a:cubicBezTo>
                  <a:cubicBezTo>
                    <a:pt x="55" y="88"/>
                    <a:pt x="55" y="88"/>
                    <a:pt x="55" y="88"/>
                  </a:cubicBezTo>
                  <a:cubicBezTo>
                    <a:pt x="55" y="87"/>
                    <a:pt x="55" y="85"/>
                    <a:pt x="5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 name="Freeform 11"/>
            <p:cNvSpPr>
              <a:spLocks noEditPoints="1"/>
            </p:cNvSpPr>
            <p:nvPr/>
          </p:nvSpPr>
          <p:spPr bwMode="gray">
            <a:xfrm>
              <a:off x="11477625" y="876300"/>
              <a:ext cx="463550" cy="600075"/>
            </a:xfrm>
            <a:custGeom>
              <a:avLst/>
              <a:gdLst>
                <a:gd name="T0" fmla="*/ 13 w 68"/>
                <a:gd name="T1" fmla="*/ 45 h 88"/>
                <a:gd name="T2" fmla="*/ 13 w 68"/>
                <a:gd name="T3" fmla="*/ 55 h 88"/>
                <a:gd name="T4" fmla="*/ 14 w 68"/>
                <a:gd name="T5" fmla="*/ 88 h 88"/>
                <a:gd name="T6" fmla="*/ 7 w 68"/>
                <a:gd name="T7" fmla="*/ 88 h 88"/>
                <a:gd name="T8" fmla="*/ 0 w 68"/>
                <a:gd name="T9" fmla="*/ 88 h 88"/>
                <a:gd name="T10" fmla="*/ 1 w 68"/>
                <a:gd name="T11" fmla="*/ 55 h 88"/>
                <a:gd name="T12" fmla="*/ 1 w 68"/>
                <a:gd name="T13" fmla="*/ 33 h 88"/>
                <a:gd name="T14" fmla="*/ 0 w 68"/>
                <a:gd name="T15" fmla="*/ 0 h 88"/>
                <a:gd name="T16" fmla="*/ 16 w 68"/>
                <a:gd name="T17" fmla="*/ 0 h 88"/>
                <a:gd name="T18" fmla="*/ 31 w 68"/>
                <a:gd name="T19" fmla="*/ 0 h 88"/>
                <a:gd name="T20" fmla="*/ 59 w 68"/>
                <a:gd name="T21" fmla="*/ 20 h 88"/>
                <a:gd name="T22" fmla="*/ 32 w 68"/>
                <a:gd name="T23" fmla="*/ 45 h 88"/>
                <a:gd name="T24" fmla="*/ 68 w 68"/>
                <a:gd name="T25" fmla="*/ 88 h 88"/>
                <a:gd name="T26" fmla="*/ 60 w 68"/>
                <a:gd name="T27" fmla="*/ 88 h 88"/>
                <a:gd name="T28" fmla="*/ 52 w 68"/>
                <a:gd name="T29" fmla="*/ 88 h 88"/>
                <a:gd name="T30" fmla="*/ 20 w 68"/>
                <a:gd name="T31" fmla="*/ 45 h 88"/>
                <a:gd name="T32" fmla="*/ 13 w 68"/>
                <a:gd name="T33" fmla="*/ 45 h 88"/>
                <a:gd name="T34" fmla="*/ 22 w 68"/>
                <a:gd name="T35" fmla="*/ 40 h 88"/>
                <a:gd name="T36" fmla="*/ 46 w 68"/>
                <a:gd name="T37" fmla="*/ 22 h 88"/>
                <a:gd name="T38" fmla="*/ 26 w 68"/>
                <a:gd name="T39" fmla="*/ 5 h 88"/>
                <a:gd name="T40" fmla="*/ 14 w 68"/>
                <a:gd name="T41" fmla="*/ 6 h 88"/>
                <a:gd name="T42" fmla="*/ 13 w 68"/>
                <a:gd name="T43" fmla="*/ 33 h 88"/>
                <a:gd name="T44" fmla="*/ 13 w 68"/>
                <a:gd name="T45" fmla="*/ 40 h 88"/>
                <a:gd name="T46" fmla="*/ 22 w 68"/>
                <a:gd name="T47"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88">
                  <a:moveTo>
                    <a:pt x="13" y="45"/>
                  </a:moveTo>
                  <a:cubicBezTo>
                    <a:pt x="13" y="55"/>
                    <a:pt x="13" y="55"/>
                    <a:pt x="13" y="55"/>
                  </a:cubicBezTo>
                  <a:cubicBezTo>
                    <a:pt x="13" y="66"/>
                    <a:pt x="14" y="77"/>
                    <a:pt x="14" y="88"/>
                  </a:cubicBezTo>
                  <a:cubicBezTo>
                    <a:pt x="12" y="88"/>
                    <a:pt x="8" y="88"/>
                    <a:pt x="7" y="88"/>
                  </a:cubicBezTo>
                  <a:cubicBezTo>
                    <a:pt x="6" y="88"/>
                    <a:pt x="3" y="88"/>
                    <a:pt x="0" y="88"/>
                  </a:cubicBezTo>
                  <a:cubicBezTo>
                    <a:pt x="1" y="77"/>
                    <a:pt x="1" y="66"/>
                    <a:pt x="1" y="55"/>
                  </a:cubicBezTo>
                  <a:cubicBezTo>
                    <a:pt x="1" y="33"/>
                    <a:pt x="1" y="33"/>
                    <a:pt x="1" y="33"/>
                  </a:cubicBezTo>
                  <a:cubicBezTo>
                    <a:pt x="1" y="22"/>
                    <a:pt x="1" y="11"/>
                    <a:pt x="0" y="0"/>
                  </a:cubicBezTo>
                  <a:cubicBezTo>
                    <a:pt x="5" y="0"/>
                    <a:pt x="11" y="0"/>
                    <a:pt x="16" y="0"/>
                  </a:cubicBezTo>
                  <a:cubicBezTo>
                    <a:pt x="21" y="0"/>
                    <a:pt x="26" y="0"/>
                    <a:pt x="31" y="0"/>
                  </a:cubicBezTo>
                  <a:cubicBezTo>
                    <a:pt x="45" y="0"/>
                    <a:pt x="59" y="4"/>
                    <a:pt x="59" y="20"/>
                  </a:cubicBezTo>
                  <a:cubicBezTo>
                    <a:pt x="59" y="37"/>
                    <a:pt x="42" y="43"/>
                    <a:pt x="32" y="45"/>
                  </a:cubicBezTo>
                  <a:cubicBezTo>
                    <a:pt x="38" y="52"/>
                    <a:pt x="61" y="80"/>
                    <a:pt x="68" y="88"/>
                  </a:cubicBezTo>
                  <a:cubicBezTo>
                    <a:pt x="65" y="88"/>
                    <a:pt x="61" y="88"/>
                    <a:pt x="60" y="88"/>
                  </a:cubicBezTo>
                  <a:cubicBezTo>
                    <a:pt x="59" y="88"/>
                    <a:pt x="54" y="88"/>
                    <a:pt x="52" y="88"/>
                  </a:cubicBezTo>
                  <a:cubicBezTo>
                    <a:pt x="47" y="80"/>
                    <a:pt x="31" y="56"/>
                    <a:pt x="20" y="45"/>
                  </a:cubicBezTo>
                  <a:cubicBezTo>
                    <a:pt x="19" y="45"/>
                    <a:pt x="13" y="45"/>
                    <a:pt x="13" y="45"/>
                  </a:cubicBezTo>
                  <a:close/>
                  <a:moveTo>
                    <a:pt x="22" y="40"/>
                  </a:moveTo>
                  <a:cubicBezTo>
                    <a:pt x="32" y="40"/>
                    <a:pt x="46" y="36"/>
                    <a:pt x="46" y="22"/>
                  </a:cubicBezTo>
                  <a:cubicBezTo>
                    <a:pt x="46" y="9"/>
                    <a:pt x="35" y="5"/>
                    <a:pt x="26" y="5"/>
                  </a:cubicBezTo>
                  <a:cubicBezTo>
                    <a:pt x="20" y="5"/>
                    <a:pt x="17" y="5"/>
                    <a:pt x="14" y="6"/>
                  </a:cubicBezTo>
                  <a:cubicBezTo>
                    <a:pt x="14" y="15"/>
                    <a:pt x="13" y="24"/>
                    <a:pt x="13" y="33"/>
                  </a:cubicBezTo>
                  <a:cubicBezTo>
                    <a:pt x="13" y="33"/>
                    <a:pt x="13" y="39"/>
                    <a:pt x="13" y="40"/>
                  </a:cubicBezTo>
                  <a:cubicBezTo>
                    <a:pt x="14" y="40"/>
                    <a:pt x="20" y="40"/>
                    <a:pt x="2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Freeform 12"/>
            <p:cNvSpPr>
              <a:spLocks/>
            </p:cNvSpPr>
            <p:nvPr/>
          </p:nvSpPr>
          <p:spPr bwMode="gray">
            <a:xfrm>
              <a:off x="12022138" y="869950"/>
              <a:ext cx="531813" cy="612775"/>
            </a:xfrm>
            <a:custGeom>
              <a:avLst/>
              <a:gdLst>
                <a:gd name="T0" fmla="*/ 78 w 78"/>
                <a:gd name="T1" fmla="*/ 1 h 90"/>
                <a:gd name="T2" fmla="*/ 72 w 78"/>
                <a:gd name="T3" fmla="*/ 1 h 90"/>
                <a:gd name="T4" fmla="*/ 67 w 78"/>
                <a:gd name="T5" fmla="*/ 1 h 90"/>
                <a:gd name="T6" fmla="*/ 68 w 78"/>
                <a:gd name="T7" fmla="*/ 43 h 90"/>
                <a:gd name="T8" fmla="*/ 68 w 78"/>
                <a:gd name="T9" fmla="*/ 66 h 90"/>
                <a:gd name="T10" fmla="*/ 5 w 78"/>
                <a:gd name="T11" fmla="*/ 0 h 90"/>
                <a:gd name="T12" fmla="*/ 0 w 78"/>
                <a:gd name="T13" fmla="*/ 0 h 90"/>
                <a:gd name="T14" fmla="*/ 1 w 78"/>
                <a:gd name="T15" fmla="*/ 33 h 90"/>
                <a:gd name="T16" fmla="*/ 0 w 78"/>
                <a:gd name="T17" fmla="*/ 89 h 90"/>
                <a:gd name="T18" fmla="*/ 5 w 78"/>
                <a:gd name="T19" fmla="*/ 89 h 90"/>
                <a:gd name="T20" fmla="*/ 11 w 78"/>
                <a:gd name="T21" fmla="*/ 89 h 90"/>
                <a:gd name="T22" fmla="*/ 9 w 78"/>
                <a:gd name="T23" fmla="*/ 46 h 90"/>
                <a:gd name="T24" fmla="*/ 9 w 78"/>
                <a:gd name="T25" fmla="*/ 22 h 90"/>
                <a:gd name="T26" fmla="*/ 73 w 78"/>
                <a:gd name="T27" fmla="*/ 90 h 90"/>
                <a:gd name="T28" fmla="*/ 77 w 78"/>
                <a:gd name="T29" fmla="*/ 90 h 90"/>
                <a:gd name="T30" fmla="*/ 76 w 78"/>
                <a:gd name="T31" fmla="*/ 57 h 90"/>
                <a:gd name="T32" fmla="*/ 78 w 78"/>
                <a:gd name="T33"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90">
                  <a:moveTo>
                    <a:pt x="78" y="1"/>
                  </a:moveTo>
                  <a:cubicBezTo>
                    <a:pt x="76" y="1"/>
                    <a:pt x="74" y="1"/>
                    <a:pt x="72" y="1"/>
                  </a:cubicBezTo>
                  <a:cubicBezTo>
                    <a:pt x="70" y="1"/>
                    <a:pt x="68" y="1"/>
                    <a:pt x="67" y="1"/>
                  </a:cubicBezTo>
                  <a:cubicBezTo>
                    <a:pt x="67" y="11"/>
                    <a:pt x="68" y="31"/>
                    <a:pt x="68" y="43"/>
                  </a:cubicBezTo>
                  <a:cubicBezTo>
                    <a:pt x="68" y="53"/>
                    <a:pt x="68" y="61"/>
                    <a:pt x="68" y="66"/>
                  </a:cubicBezTo>
                  <a:cubicBezTo>
                    <a:pt x="63" y="61"/>
                    <a:pt x="10" y="6"/>
                    <a:pt x="5" y="0"/>
                  </a:cubicBezTo>
                  <a:cubicBezTo>
                    <a:pt x="0" y="0"/>
                    <a:pt x="0" y="0"/>
                    <a:pt x="0" y="0"/>
                  </a:cubicBezTo>
                  <a:cubicBezTo>
                    <a:pt x="1" y="8"/>
                    <a:pt x="1" y="17"/>
                    <a:pt x="1" y="33"/>
                  </a:cubicBezTo>
                  <a:cubicBezTo>
                    <a:pt x="1" y="54"/>
                    <a:pt x="1" y="75"/>
                    <a:pt x="0" y="89"/>
                  </a:cubicBezTo>
                  <a:cubicBezTo>
                    <a:pt x="1" y="89"/>
                    <a:pt x="3" y="89"/>
                    <a:pt x="5" y="89"/>
                  </a:cubicBezTo>
                  <a:cubicBezTo>
                    <a:pt x="7" y="89"/>
                    <a:pt x="9" y="89"/>
                    <a:pt x="11" y="89"/>
                  </a:cubicBezTo>
                  <a:cubicBezTo>
                    <a:pt x="10" y="79"/>
                    <a:pt x="9" y="59"/>
                    <a:pt x="9" y="46"/>
                  </a:cubicBezTo>
                  <a:cubicBezTo>
                    <a:pt x="9" y="37"/>
                    <a:pt x="9" y="27"/>
                    <a:pt x="9" y="22"/>
                  </a:cubicBezTo>
                  <a:cubicBezTo>
                    <a:pt x="14" y="27"/>
                    <a:pt x="68" y="83"/>
                    <a:pt x="73" y="90"/>
                  </a:cubicBezTo>
                  <a:cubicBezTo>
                    <a:pt x="77" y="90"/>
                    <a:pt x="77" y="90"/>
                    <a:pt x="77" y="90"/>
                  </a:cubicBezTo>
                  <a:cubicBezTo>
                    <a:pt x="77" y="82"/>
                    <a:pt x="76" y="73"/>
                    <a:pt x="76" y="57"/>
                  </a:cubicBezTo>
                  <a:cubicBezTo>
                    <a:pt x="76" y="36"/>
                    <a:pt x="77" y="14"/>
                    <a:pt x="7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13"/>
            <p:cNvSpPr>
              <a:spLocks/>
            </p:cNvSpPr>
            <p:nvPr/>
          </p:nvSpPr>
          <p:spPr bwMode="gray">
            <a:xfrm>
              <a:off x="10018713" y="-276225"/>
              <a:ext cx="4165600" cy="4179888"/>
            </a:xfrm>
            <a:custGeom>
              <a:avLst/>
              <a:gdLst>
                <a:gd name="T0" fmla="*/ 611 w 611"/>
                <a:gd name="T1" fmla="*/ 3 h 613"/>
                <a:gd name="T2" fmla="*/ 227 w 611"/>
                <a:gd name="T3" fmla="*/ 0 h 613"/>
                <a:gd name="T4" fmla="*/ 200 w 611"/>
                <a:gd name="T5" fmla="*/ 2 h 613"/>
                <a:gd name="T6" fmla="*/ 0 w 611"/>
                <a:gd name="T7" fmla="*/ 218 h 613"/>
                <a:gd name="T8" fmla="*/ 22 w 611"/>
                <a:gd name="T9" fmla="*/ 333 h 613"/>
                <a:gd name="T10" fmla="*/ 61 w 611"/>
                <a:gd name="T11" fmla="*/ 470 h 613"/>
                <a:gd name="T12" fmla="*/ 73 w 611"/>
                <a:gd name="T13" fmla="*/ 470 h 613"/>
                <a:gd name="T14" fmla="*/ 30 w 611"/>
                <a:gd name="T15" fmla="*/ 326 h 613"/>
                <a:gd name="T16" fmla="*/ 30 w 611"/>
                <a:gd name="T17" fmla="*/ 325 h 613"/>
                <a:gd name="T18" fmla="*/ 216 w 611"/>
                <a:gd name="T19" fmla="*/ 435 h 613"/>
                <a:gd name="T20" fmla="*/ 334 w 611"/>
                <a:gd name="T21" fmla="*/ 400 h 613"/>
                <a:gd name="T22" fmla="*/ 334 w 611"/>
                <a:gd name="T23" fmla="*/ 400 h 613"/>
                <a:gd name="T24" fmla="*/ 134 w 611"/>
                <a:gd name="T25" fmla="*/ 613 h 613"/>
                <a:gd name="T26" fmla="*/ 149 w 611"/>
                <a:gd name="T27" fmla="*/ 613 h 613"/>
                <a:gd name="T28" fmla="*/ 338 w 611"/>
                <a:gd name="T29" fmla="*/ 412 h 613"/>
                <a:gd name="T30" fmla="*/ 398 w 611"/>
                <a:gd name="T31" fmla="*/ 339 h 613"/>
                <a:gd name="T32" fmla="*/ 433 w 611"/>
                <a:gd name="T33" fmla="*/ 224 h 613"/>
                <a:gd name="T34" fmla="*/ 434 w 611"/>
                <a:gd name="T35" fmla="*/ 224 h 613"/>
                <a:gd name="T36" fmla="*/ 520 w 611"/>
                <a:gd name="T37" fmla="*/ 613 h 613"/>
                <a:gd name="T38" fmla="*/ 532 w 611"/>
                <a:gd name="T39" fmla="*/ 613 h 613"/>
                <a:gd name="T40" fmla="*/ 445 w 611"/>
                <a:gd name="T41" fmla="*/ 228 h 613"/>
                <a:gd name="T42" fmla="*/ 399 w 611"/>
                <a:gd name="T43" fmla="*/ 102 h 613"/>
                <a:gd name="T44" fmla="*/ 380 w 611"/>
                <a:gd name="T45" fmla="*/ 94 h 613"/>
                <a:gd name="T46" fmla="*/ 423 w 611"/>
                <a:gd name="T47" fmla="*/ 218 h 613"/>
                <a:gd name="T48" fmla="*/ 217 w 611"/>
                <a:gd name="T49" fmla="*/ 423 h 613"/>
                <a:gd name="T50" fmla="*/ 12 w 611"/>
                <a:gd name="T51" fmla="*/ 218 h 613"/>
                <a:gd name="T52" fmla="*/ 218 w 611"/>
                <a:gd name="T53" fmla="*/ 12 h 613"/>
                <a:gd name="T54" fmla="*/ 350 w 611"/>
                <a:gd name="T55" fmla="*/ 61 h 613"/>
                <a:gd name="T56" fmla="*/ 372 w 611"/>
                <a:gd name="T57" fmla="*/ 66 h 613"/>
                <a:gd name="T58" fmla="*/ 372 w 611"/>
                <a:gd name="T59" fmla="*/ 66 h 613"/>
                <a:gd name="T60" fmla="*/ 278 w 611"/>
                <a:gd name="T61" fmla="*/ 11 h 613"/>
                <a:gd name="T62" fmla="*/ 278 w 611"/>
                <a:gd name="T63" fmla="*/ 11 h 613"/>
                <a:gd name="T64" fmla="*/ 611 w 611"/>
                <a:gd name="T65" fmla="*/ 13 h 613"/>
                <a:gd name="T66" fmla="*/ 611 w 611"/>
                <a:gd name="T67" fmla="*/ 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1" h="613">
                  <a:moveTo>
                    <a:pt x="611" y="3"/>
                  </a:moveTo>
                  <a:cubicBezTo>
                    <a:pt x="611" y="3"/>
                    <a:pt x="319" y="0"/>
                    <a:pt x="227" y="0"/>
                  </a:cubicBezTo>
                  <a:cubicBezTo>
                    <a:pt x="213" y="0"/>
                    <a:pt x="203" y="1"/>
                    <a:pt x="200" y="2"/>
                  </a:cubicBezTo>
                  <a:cubicBezTo>
                    <a:pt x="86" y="9"/>
                    <a:pt x="0" y="109"/>
                    <a:pt x="0" y="218"/>
                  </a:cubicBezTo>
                  <a:cubicBezTo>
                    <a:pt x="0" y="249"/>
                    <a:pt x="8" y="285"/>
                    <a:pt x="22" y="333"/>
                  </a:cubicBezTo>
                  <a:cubicBezTo>
                    <a:pt x="40" y="397"/>
                    <a:pt x="61" y="470"/>
                    <a:pt x="61" y="470"/>
                  </a:cubicBezTo>
                  <a:cubicBezTo>
                    <a:pt x="73" y="470"/>
                    <a:pt x="73" y="470"/>
                    <a:pt x="73" y="470"/>
                  </a:cubicBezTo>
                  <a:cubicBezTo>
                    <a:pt x="30" y="326"/>
                    <a:pt x="30" y="326"/>
                    <a:pt x="30" y="326"/>
                  </a:cubicBezTo>
                  <a:cubicBezTo>
                    <a:pt x="30" y="325"/>
                    <a:pt x="30" y="325"/>
                    <a:pt x="30" y="325"/>
                  </a:cubicBezTo>
                  <a:cubicBezTo>
                    <a:pt x="62" y="386"/>
                    <a:pt x="134" y="435"/>
                    <a:pt x="216" y="435"/>
                  </a:cubicBezTo>
                  <a:cubicBezTo>
                    <a:pt x="260" y="435"/>
                    <a:pt x="301" y="422"/>
                    <a:pt x="334" y="400"/>
                  </a:cubicBezTo>
                  <a:cubicBezTo>
                    <a:pt x="334" y="400"/>
                    <a:pt x="334" y="400"/>
                    <a:pt x="334" y="400"/>
                  </a:cubicBezTo>
                  <a:cubicBezTo>
                    <a:pt x="134" y="613"/>
                    <a:pt x="134" y="613"/>
                    <a:pt x="134" y="613"/>
                  </a:cubicBezTo>
                  <a:cubicBezTo>
                    <a:pt x="149" y="613"/>
                    <a:pt x="149" y="613"/>
                    <a:pt x="149" y="613"/>
                  </a:cubicBezTo>
                  <a:cubicBezTo>
                    <a:pt x="149" y="613"/>
                    <a:pt x="292" y="460"/>
                    <a:pt x="338" y="412"/>
                  </a:cubicBezTo>
                  <a:cubicBezTo>
                    <a:pt x="372" y="375"/>
                    <a:pt x="391" y="351"/>
                    <a:pt x="398" y="339"/>
                  </a:cubicBezTo>
                  <a:cubicBezTo>
                    <a:pt x="407" y="325"/>
                    <a:pt x="434" y="284"/>
                    <a:pt x="433" y="224"/>
                  </a:cubicBezTo>
                  <a:cubicBezTo>
                    <a:pt x="434" y="224"/>
                    <a:pt x="434" y="224"/>
                    <a:pt x="434" y="224"/>
                  </a:cubicBezTo>
                  <a:cubicBezTo>
                    <a:pt x="520" y="613"/>
                    <a:pt x="520" y="613"/>
                    <a:pt x="520" y="613"/>
                  </a:cubicBezTo>
                  <a:cubicBezTo>
                    <a:pt x="532" y="613"/>
                    <a:pt x="532" y="613"/>
                    <a:pt x="532" y="613"/>
                  </a:cubicBezTo>
                  <a:cubicBezTo>
                    <a:pt x="532" y="613"/>
                    <a:pt x="459" y="292"/>
                    <a:pt x="445" y="228"/>
                  </a:cubicBezTo>
                  <a:cubicBezTo>
                    <a:pt x="432" y="164"/>
                    <a:pt x="416" y="124"/>
                    <a:pt x="399" y="102"/>
                  </a:cubicBezTo>
                  <a:cubicBezTo>
                    <a:pt x="393" y="99"/>
                    <a:pt x="384" y="95"/>
                    <a:pt x="380" y="94"/>
                  </a:cubicBezTo>
                  <a:cubicBezTo>
                    <a:pt x="405" y="125"/>
                    <a:pt x="423" y="171"/>
                    <a:pt x="423" y="218"/>
                  </a:cubicBezTo>
                  <a:cubicBezTo>
                    <a:pt x="423" y="331"/>
                    <a:pt x="331" y="423"/>
                    <a:pt x="217" y="423"/>
                  </a:cubicBezTo>
                  <a:cubicBezTo>
                    <a:pt x="104" y="423"/>
                    <a:pt x="12" y="331"/>
                    <a:pt x="12" y="218"/>
                  </a:cubicBezTo>
                  <a:cubicBezTo>
                    <a:pt x="12" y="104"/>
                    <a:pt x="104" y="12"/>
                    <a:pt x="218" y="12"/>
                  </a:cubicBezTo>
                  <a:cubicBezTo>
                    <a:pt x="268" y="12"/>
                    <a:pt x="314" y="30"/>
                    <a:pt x="350" y="61"/>
                  </a:cubicBezTo>
                  <a:cubicBezTo>
                    <a:pt x="357" y="62"/>
                    <a:pt x="367" y="64"/>
                    <a:pt x="372" y="66"/>
                  </a:cubicBezTo>
                  <a:cubicBezTo>
                    <a:pt x="372" y="66"/>
                    <a:pt x="372" y="66"/>
                    <a:pt x="372" y="66"/>
                  </a:cubicBezTo>
                  <a:cubicBezTo>
                    <a:pt x="346" y="40"/>
                    <a:pt x="314" y="21"/>
                    <a:pt x="278" y="11"/>
                  </a:cubicBezTo>
                  <a:cubicBezTo>
                    <a:pt x="278" y="11"/>
                    <a:pt x="278" y="11"/>
                    <a:pt x="278" y="11"/>
                  </a:cubicBezTo>
                  <a:cubicBezTo>
                    <a:pt x="611" y="13"/>
                    <a:pt x="611" y="13"/>
                    <a:pt x="611" y="13"/>
                  </a:cubicBezTo>
                  <a:lnTo>
                    <a:pt x="6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Freeform 14"/>
            <p:cNvSpPr>
              <a:spLocks/>
            </p:cNvSpPr>
            <p:nvPr/>
          </p:nvSpPr>
          <p:spPr bwMode="gray">
            <a:xfrm>
              <a:off x="10658475" y="1714500"/>
              <a:ext cx="307975" cy="730250"/>
            </a:xfrm>
            <a:custGeom>
              <a:avLst/>
              <a:gdLst>
                <a:gd name="T0" fmla="*/ 45 w 45"/>
                <a:gd name="T1" fmla="*/ 107 h 107"/>
                <a:gd name="T2" fmla="*/ 12 w 45"/>
                <a:gd name="T3" fmla="*/ 0 h 107"/>
                <a:gd name="T4" fmla="*/ 0 w 45"/>
                <a:gd name="T5" fmla="*/ 0 h 107"/>
                <a:gd name="T6" fmla="*/ 26 w 45"/>
                <a:gd name="T7" fmla="*/ 98 h 107"/>
                <a:gd name="T8" fmla="*/ 45 w 45"/>
                <a:gd name="T9" fmla="*/ 107 h 107"/>
              </a:gdLst>
              <a:ahLst/>
              <a:cxnLst>
                <a:cxn ang="0">
                  <a:pos x="T0" y="T1"/>
                </a:cxn>
                <a:cxn ang="0">
                  <a:pos x="T2" y="T3"/>
                </a:cxn>
                <a:cxn ang="0">
                  <a:pos x="T4" y="T5"/>
                </a:cxn>
                <a:cxn ang="0">
                  <a:pos x="T6" y="T7"/>
                </a:cxn>
                <a:cxn ang="0">
                  <a:pos x="T8" y="T9"/>
                </a:cxn>
              </a:cxnLst>
              <a:rect l="0" t="0" r="r" b="b"/>
              <a:pathLst>
                <a:path w="45" h="107">
                  <a:moveTo>
                    <a:pt x="45" y="107"/>
                  </a:moveTo>
                  <a:cubicBezTo>
                    <a:pt x="20" y="67"/>
                    <a:pt x="13" y="29"/>
                    <a:pt x="12" y="0"/>
                  </a:cubicBezTo>
                  <a:cubicBezTo>
                    <a:pt x="8" y="0"/>
                    <a:pt x="4" y="0"/>
                    <a:pt x="0" y="0"/>
                  </a:cubicBezTo>
                  <a:cubicBezTo>
                    <a:pt x="1" y="32"/>
                    <a:pt x="9" y="65"/>
                    <a:pt x="26" y="98"/>
                  </a:cubicBezTo>
                  <a:cubicBezTo>
                    <a:pt x="30" y="102"/>
                    <a:pt x="40" y="106"/>
                    <a:pt x="45"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Freeform 15"/>
            <p:cNvSpPr>
              <a:spLocks/>
            </p:cNvSpPr>
            <p:nvPr/>
          </p:nvSpPr>
          <p:spPr bwMode="gray">
            <a:xfrm>
              <a:off x="11014075" y="2655888"/>
              <a:ext cx="687388" cy="430213"/>
            </a:xfrm>
            <a:custGeom>
              <a:avLst/>
              <a:gdLst>
                <a:gd name="T0" fmla="*/ 22 w 101"/>
                <a:gd name="T1" fmla="*/ 6 h 63"/>
                <a:gd name="T2" fmla="*/ 0 w 101"/>
                <a:gd name="T3" fmla="*/ 0 h 63"/>
                <a:gd name="T4" fmla="*/ 92 w 101"/>
                <a:gd name="T5" fmla="*/ 63 h 63"/>
                <a:gd name="T6" fmla="*/ 101 w 101"/>
                <a:gd name="T7" fmla="*/ 54 h 63"/>
                <a:gd name="T8" fmla="*/ 22 w 101"/>
                <a:gd name="T9" fmla="*/ 6 h 63"/>
              </a:gdLst>
              <a:ahLst/>
              <a:cxnLst>
                <a:cxn ang="0">
                  <a:pos x="T0" y="T1"/>
                </a:cxn>
                <a:cxn ang="0">
                  <a:pos x="T2" y="T3"/>
                </a:cxn>
                <a:cxn ang="0">
                  <a:pos x="T4" y="T5"/>
                </a:cxn>
                <a:cxn ang="0">
                  <a:pos x="T6" y="T7"/>
                </a:cxn>
                <a:cxn ang="0">
                  <a:pos x="T8" y="T9"/>
                </a:cxn>
              </a:cxnLst>
              <a:rect l="0" t="0" r="r" b="b"/>
              <a:pathLst>
                <a:path w="101" h="63">
                  <a:moveTo>
                    <a:pt x="22" y="6"/>
                  </a:moveTo>
                  <a:cubicBezTo>
                    <a:pt x="14" y="5"/>
                    <a:pt x="5" y="2"/>
                    <a:pt x="0" y="0"/>
                  </a:cubicBezTo>
                  <a:cubicBezTo>
                    <a:pt x="24" y="28"/>
                    <a:pt x="58" y="50"/>
                    <a:pt x="92" y="63"/>
                  </a:cubicBezTo>
                  <a:cubicBezTo>
                    <a:pt x="101" y="54"/>
                    <a:pt x="101" y="54"/>
                    <a:pt x="101" y="54"/>
                  </a:cubicBezTo>
                  <a:cubicBezTo>
                    <a:pt x="64" y="42"/>
                    <a:pt x="38" y="22"/>
                    <a:pt x="22"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 name="Freeform 16"/>
            <p:cNvSpPr>
              <a:spLocks/>
            </p:cNvSpPr>
            <p:nvPr/>
          </p:nvSpPr>
          <p:spPr bwMode="gray">
            <a:xfrm>
              <a:off x="11811000" y="2581275"/>
              <a:ext cx="1438275" cy="593725"/>
            </a:xfrm>
            <a:custGeom>
              <a:avLst/>
              <a:gdLst>
                <a:gd name="T0" fmla="*/ 207 w 211"/>
                <a:gd name="T1" fmla="*/ 0 h 87"/>
                <a:gd name="T2" fmla="*/ 48 w 211"/>
                <a:gd name="T3" fmla="*/ 75 h 87"/>
                <a:gd name="T4" fmla="*/ 9 w 211"/>
                <a:gd name="T5" fmla="*/ 72 h 87"/>
                <a:gd name="T6" fmla="*/ 0 w 211"/>
                <a:gd name="T7" fmla="*/ 82 h 87"/>
                <a:gd name="T8" fmla="*/ 49 w 211"/>
                <a:gd name="T9" fmla="*/ 87 h 87"/>
                <a:gd name="T10" fmla="*/ 211 w 211"/>
                <a:gd name="T11" fmla="*/ 14 h 87"/>
                <a:gd name="T12" fmla="*/ 207 w 211"/>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211" h="87">
                  <a:moveTo>
                    <a:pt x="207" y="0"/>
                  </a:moveTo>
                  <a:cubicBezTo>
                    <a:pt x="171" y="45"/>
                    <a:pt x="114" y="76"/>
                    <a:pt x="48" y="75"/>
                  </a:cubicBezTo>
                  <a:cubicBezTo>
                    <a:pt x="34" y="75"/>
                    <a:pt x="20" y="74"/>
                    <a:pt x="9" y="72"/>
                  </a:cubicBezTo>
                  <a:cubicBezTo>
                    <a:pt x="0" y="82"/>
                    <a:pt x="0" y="82"/>
                    <a:pt x="0" y="82"/>
                  </a:cubicBezTo>
                  <a:cubicBezTo>
                    <a:pt x="18" y="86"/>
                    <a:pt x="34" y="87"/>
                    <a:pt x="49" y="87"/>
                  </a:cubicBezTo>
                  <a:cubicBezTo>
                    <a:pt x="116" y="87"/>
                    <a:pt x="174" y="56"/>
                    <a:pt x="211" y="14"/>
                  </a:cubicBezTo>
                  <a:cubicBezTo>
                    <a:pt x="207" y="0"/>
                    <a:pt x="207" y="0"/>
                    <a:pt x="20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 name="Freeform 17"/>
            <p:cNvSpPr>
              <a:spLocks/>
            </p:cNvSpPr>
            <p:nvPr/>
          </p:nvSpPr>
          <p:spPr bwMode="gray">
            <a:xfrm>
              <a:off x="11034713" y="92075"/>
              <a:ext cx="2787650" cy="2420938"/>
            </a:xfrm>
            <a:custGeom>
              <a:avLst/>
              <a:gdLst>
                <a:gd name="T0" fmla="*/ 398 w 409"/>
                <a:gd name="T1" fmla="*/ 0 h 355"/>
                <a:gd name="T2" fmla="*/ 378 w 409"/>
                <a:gd name="T3" fmla="*/ 205 h 355"/>
                <a:gd name="T4" fmla="*/ 378 w 409"/>
                <a:gd name="T5" fmla="*/ 205 h 355"/>
                <a:gd name="T6" fmla="*/ 332 w 409"/>
                <a:gd name="T7" fmla="*/ 91 h 355"/>
                <a:gd name="T8" fmla="*/ 162 w 409"/>
                <a:gd name="T9" fmla="*/ 10 h 355"/>
                <a:gd name="T10" fmla="*/ 0 w 409"/>
                <a:gd name="T11" fmla="*/ 84 h 355"/>
                <a:gd name="T12" fmla="*/ 9 w 409"/>
                <a:gd name="T13" fmla="*/ 91 h 355"/>
                <a:gd name="T14" fmla="*/ 162 w 409"/>
                <a:gd name="T15" fmla="*/ 21 h 355"/>
                <a:gd name="T16" fmla="*/ 333 w 409"/>
                <a:gd name="T17" fmla="*/ 112 h 355"/>
                <a:gd name="T18" fmla="*/ 367 w 409"/>
                <a:gd name="T19" fmla="*/ 263 h 355"/>
                <a:gd name="T20" fmla="*/ 339 w 409"/>
                <a:gd name="T21" fmla="*/ 340 h 355"/>
                <a:gd name="T22" fmla="*/ 343 w 409"/>
                <a:gd name="T23" fmla="*/ 355 h 355"/>
                <a:gd name="T24" fmla="*/ 389 w 409"/>
                <a:gd name="T25" fmla="*/ 198 h 355"/>
                <a:gd name="T26" fmla="*/ 409 w 409"/>
                <a:gd name="T27" fmla="*/ 0 h 355"/>
                <a:gd name="T28" fmla="*/ 398 w 409"/>
                <a:gd name="T29"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9" h="355">
                  <a:moveTo>
                    <a:pt x="398" y="0"/>
                  </a:moveTo>
                  <a:cubicBezTo>
                    <a:pt x="378" y="205"/>
                    <a:pt x="378" y="205"/>
                    <a:pt x="378" y="205"/>
                  </a:cubicBezTo>
                  <a:cubicBezTo>
                    <a:pt x="378" y="205"/>
                    <a:pt x="378" y="205"/>
                    <a:pt x="378" y="205"/>
                  </a:cubicBezTo>
                  <a:cubicBezTo>
                    <a:pt x="375" y="166"/>
                    <a:pt x="356" y="120"/>
                    <a:pt x="332" y="91"/>
                  </a:cubicBezTo>
                  <a:cubicBezTo>
                    <a:pt x="291" y="40"/>
                    <a:pt x="230" y="10"/>
                    <a:pt x="162" y="10"/>
                  </a:cubicBezTo>
                  <a:cubicBezTo>
                    <a:pt x="97" y="10"/>
                    <a:pt x="39" y="38"/>
                    <a:pt x="0" y="84"/>
                  </a:cubicBezTo>
                  <a:cubicBezTo>
                    <a:pt x="9" y="91"/>
                    <a:pt x="9" y="91"/>
                    <a:pt x="9" y="91"/>
                  </a:cubicBezTo>
                  <a:cubicBezTo>
                    <a:pt x="46" y="48"/>
                    <a:pt x="100" y="21"/>
                    <a:pt x="162" y="21"/>
                  </a:cubicBezTo>
                  <a:cubicBezTo>
                    <a:pt x="237" y="21"/>
                    <a:pt x="299" y="60"/>
                    <a:pt x="333" y="112"/>
                  </a:cubicBezTo>
                  <a:cubicBezTo>
                    <a:pt x="364" y="159"/>
                    <a:pt x="374" y="219"/>
                    <a:pt x="367" y="263"/>
                  </a:cubicBezTo>
                  <a:cubicBezTo>
                    <a:pt x="365" y="278"/>
                    <a:pt x="359" y="307"/>
                    <a:pt x="339" y="340"/>
                  </a:cubicBezTo>
                  <a:cubicBezTo>
                    <a:pt x="343" y="355"/>
                    <a:pt x="343" y="355"/>
                    <a:pt x="343" y="355"/>
                  </a:cubicBezTo>
                  <a:cubicBezTo>
                    <a:pt x="367" y="317"/>
                    <a:pt x="379" y="284"/>
                    <a:pt x="389" y="198"/>
                  </a:cubicBezTo>
                  <a:cubicBezTo>
                    <a:pt x="396" y="132"/>
                    <a:pt x="409" y="0"/>
                    <a:pt x="409" y="0"/>
                  </a:cubicBezTo>
                  <a:lnTo>
                    <a:pt x="3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587533205"/>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lang="en-GB" sz="1100" kern="1200" smtClean="0">
        <a:solidFill>
          <a:schemeClr val="accent1"/>
        </a:solidFill>
        <a:latin typeface="+mn-lt"/>
        <a:ea typeface="+mn-ea"/>
        <a:cs typeface="+mn-cs"/>
      </a:defRPr>
    </a:lvl1pPr>
    <a:lvl2pPr marL="0" indent="0" algn="l" defTabSz="914400" rtl="0" eaLnBrk="1" latinLnBrk="0" hangingPunct="1">
      <a:spcBef>
        <a:spcPts val="300"/>
      </a:spcBef>
      <a:spcAft>
        <a:spcPts val="300"/>
      </a:spcAft>
      <a:buClr>
        <a:schemeClr val="accent1"/>
      </a:buClr>
      <a:buFont typeface="Arial" panose="020B0604020202020204" pitchFamily="34" charset="0"/>
      <a:buNone/>
      <a:defRPr lang="en-GB" sz="1100" b="1" kern="1200" smtClean="0">
        <a:solidFill>
          <a:schemeClr val="accent1"/>
        </a:solidFill>
        <a:latin typeface="+mn-lt"/>
        <a:ea typeface="+mn-ea"/>
        <a:cs typeface="+mn-cs"/>
      </a:defRPr>
    </a:lvl2pPr>
    <a:lvl3pPr marL="270000" indent="-270000" algn="l" defTabSz="914400" rtl="0" eaLnBrk="1" latinLnBrk="0" hangingPunct="1">
      <a:spcBef>
        <a:spcPts val="300"/>
      </a:spcBef>
      <a:spcAft>
        <a:spcPts val="300"/>
      </a:spcAft>
      <a:buClr>
        <a:schemeClr val="tx2"/>
      </a:buClr>
      <a:buFont typeface="+mj-lt"/>
      <a:buAutoNum type="arabicParenR"/>
      <a:defRPr lang="en-GB" sz="1100" kern="1200" smtClean="0">
        <a:solidFill>
          <a:schemeClr val="accent1"/>
        </a:solidFill>
        <a:latin typeface="+mn-lt"/>
        <a:ea typeface="+mn-ea"/>
        <a:cs typeface="+mn-cs"/>
      </a:defRPr>
    </a:lvl3pPr>
    <a:lvl4pPr marL="540000" indent="-270000" algn="l" defTabSz="914400" rtl="0" eaLnBrk="1" latinLnBrk="0" hangingPunct="1">
      <a:spcBef>
        <a:spcPts val="300"/>
      </a:spcBef>
      <a:spcAft>
        <a:spcPts val="300"/>
      </a:spcAft>
      <a:buClr>
        <a:schemeClr val="tx2"/>
      </a:buClr>
      <a:buFont typeface="+mj-lt"/>
      <a:buAutoNum type="arabicParenR"/>
      <a:defRPr lang="en-GB" sz="1100" kern="1200" smtClean="0">
        <a:solidFill>
          <a:schemeClr val="accent1"/>
        </a:solidFill>
        <a:latin typeface="+mn-lt"/>
        <a:ea typeface="+mn-ea"/>
        <a:cs typeface="+mn-cs"/>
      </a:defRPr>
    </a:lvl4pPr>
    <a:lvl5pPr marL="810000" indent="-270000" algn="l" defTabSz="914400" rtl="0" eaLnBrk="1" latinLnBrk="0" hangingPunct="1">
      <a:spcBef>
        <a:spcPts val="300"/>
      </a:spcBef>
      <a:spcAft>
        <a:spcPts val="300"/>
      </a:spcAft>
      <a:buClr>
        <a:schemeClr val="tx2"/>
      </a:buClr>
      <a:buFont typeface="+mj-lt"/>
      <a:buAutoNum type="arabicParenR"/>
      <a:defRPr lang="en-GB" sz="1100" kern="1200" baseline="0">
        <a:solidFill>
          <a:schemeClr val="accent1"/>
        </a:solidFill>
        <a:latin typeface="+mn-lt"/>
        <a:ea typeface="+mn-ea"/>
        <a:cs typeface="+mn-cs"/>
      </a:defRPr>
    </a:lvl5pPr>
    <a:lvl6pPr marL="0" indent="0" algn="l" defTabSz="914400" rtl="0" eaLnBrk="1" latinLnBrk="0" hangingPunct="1">
      <a:spcBef>
        <a:spcPts val="300"/>
      </a:spcBef>
      <a:spcAft>
        <a:spcPts val="300"/>
      </a:spcAft>
      <a:buClr>
        <a:schemeClr val="tx2"/>
      </a:buClr>
      <a:buFont typeface="Arial" panose="020B0604020202020204" pitchFamily="34" charset="0"/>
      <a:buNone/>
      <a:defRPr sz="1200" b="1" kern="1200">
        <a:solidFill>
          <a:schemeClr val="tx2"/>
        </a:solidFill>
        <a:latin typeface="+mn-lt"/>
        <a:ea typeface="+mn-ea"/>
        <a:cs typeface="+mn-cs"/>
      </a:defRPr>
    </a:lvl6pPr>
    <a:lvl7pPr marL="0" indent="0" algn="l" defTabSz="914400" rtl="0" eaLnBrk="1" latinLnBrk="0" hangingPunct="1">
      <a:spcBef>
        <a:spcPts val="300"/>
      </a:spcBef>
      <a:spcAft>
        <a:spcPts val="300"/>
      </a:spcAft>
      <a:buClr>
        <a:schemeClr val="tx2"/>
      </a:buClr>
      <a:buFont typeface="Arial" panose="020B0604020202020204" pitchFamily="34" charset="0"/>
      <a:buNone/>
      <a:defRPr sz="1200" b="1" kern="1200">
        <a:solidFill>
          <a:schemeClr val="tx2"/>
        </a:solidFill>
        <a:latin typeface="+mn-lt"/>
        <a:ea typeface="+mn-ea"/>
        <a:cs typeface="+mn-cs"/>
      </a:defRPr>
    </a:lvl7pPr>
    <a:lvl8pPr marL="0" indent="0" algn="l" defTabSz="914400" rtl="0" eaLnBrk="1" latinLnBrk="0" hangingPunct="1">
      <a:spcBef>
        <a:spcPts val="300"/>
      </a:spcBef>
      <a:spcAft>
        <a:spcPts val="300"/>
      </a:spcAft>
      <a:buClr>
        <a:schemeClr val="tx2"/>
      </a:buClr>
      <a:buFont typeface="Arial" panose="020B0604020202020204" pitchFamily="34" charset="0"/>
      <a:buNone/>
      <a:defRPr sz="1200" b="1" kern="1200">
        <a:solidFill>
          <a:schemeClr val="tx2"/>
        </a:solidFill>
        <a:latin typeface="+mn-lt"/>
        <a:ea typeface="+mn-ea"/>
        <a:cs typeface="+mn-cs"/>
      </a:defRPr>
    </a:lvl8pPr>
    <a:lvl9pPr marL="0" indent="0" algn="l" defTabSz="914400" rtl="0" eaLnBrk="1" latinLnBrk="0" hangingPunct="1">
      <a:spcBef>
        <a:spcPts val="300"/>
      </a:spcBef>
      <a:spcAft>
        <a:spcPts val="300"/>
      </a:spcAft>
      <a:buClr>
        <a:schemeClr val="tx2"/>
      </a:buClr>
      <a:buFont typeface="Arial" panose="020B0604020202020204" pitchFamily="34" charset="0"/>
      <a:buNone/>
      <a:defRPr sz="1200" b="1" kern="1200">
        <a:solidFill>
          <a:schemeClr val="tx2"/>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0"/>
          </p:nvPr>
        </p:nvSpPr>
        <p:spPr/>
        <p:txBody>
          <a:bodyPr/>
          <a:lstStyle/>
          <a:p>
            <a:fld id="{C2D96CB7-4F20-4425-8D82-63957C0F2D4F}" type="slidenum">
              <a:rPr lang="en-GB" smtClean="0"/>
              <a:pPr/>
              <a:t>1</a:t>
            </a:fld>
            <a:endParaRPr lang="en-GB" dirty="0"/>
          </a:p>
        </p:txBody>
      </p:sp>
      <p:sp>
        <p:nvSpPr>
          <p:cNvPr id="5" name="Fußzeilenplatzhalter 4"/>
          <p:cNvSpPr>
            <a:spLocks noGrp="1"/>
          </p:cNvSpPr>
          <p:nvPr>
            <p:ph type="ftr" sz="quarter" idx="11"/>
          </p:nvPr>
        </p:nvSpPr>
        <p:spPr/>
        <p:txBody>
          <a:bodyPr/>
          <a:lstStyle/>
          <a:p>
            <a:r>
              <a:rPr lang="en-GB" smtClean="0"/>
              <a:t>Add Title of eLearning or Presentation</a:t>
            </a:r>
            <a:endParaRPr lang="en-GB" dirty="0"/>
          </a:p>
        </p:txBody>
      </p:sp>
      <p:sp>
        <p:nvSpPr>
          <p:cNvPr id="8" name="Folienbildplatzhalter 7"/>
          <p:cNvSpPr>
            <a:spLocks noGrp="1" noRot="1" noChangeAspect="1"/>
          </p:cNvSpPr>
          <p:nvPr>
            <p:ph type="sldImg"/>
          </p:nvPr>
        </p:nvSpPr>
        <p:spPr>
          <a:xfrm>
            <a:off x="788988" y="384175"/>
            <a:ext cx="5183187" cy="3887788"/>
          </a:xfrm>
        </p:spPr>
      </p:sp>
      <p:sp>
        <p:nvSpPr>
          <p:cNvPr id="9" name="Notizenplatzhalter 8"/>
          <p:cNvSpPr>
            <a:spLocks noGrp="1"/>
          </p:cNvSpPr>
          <p:nvPr>
            <p:ph type="body" idx="1"/>
          </p:nvPr>
        </p:nvSpPr>
        <p:spPr/>
        <p:txBody>
          <a:bodyPr/>
          <a:lstStyle/>
          <a:p>
            <a:endParaRPr lang="de-DE"/>
          </a:p>
        </p:txBody>
      </p:sp>
    </p:spTree>
    <p:extLst>
      <p:ext uri="{BB962C8B-B14F-4D97-AF65-F5344CB8AC3E}">
        <p14:creationId xmlns:p14="http://schemas.microsoft.com/office/powerpoint/2010/main" val="855394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izenplatzhalter 2"/>
          <p:cNvSpPr>
            <a:spLocks noGrp="1"/>
          </p:cNvSpPr>
          <p:nvPr>
            <p:ph type="body" idx="1"/>
          </p:nvPr>
        </p:nvSpPr>
        <p:spPr/>
        <p:txBody>
          <a:bodyPr/>
          <a:lstStyle/>
          <a:p>
            <a:r>
              <a:rPr lang="en-GB" sz="1400" dirty="0" smtClean="0"/>
              <a:t>Now that you are introduced to the CERN working and living environment you should know that </a:t>
            </a:r>
            <a:r>
              <a:rPr lang="en-US" sz="1400" dirty="0" smtClean="0"/>
              <a:t>we have made CERN a safe working place. We keep it that way through </a:t>
            </a:r>
            <a:r>
              <a:rPr lang="en-GB" sz="1400" dirty="0" smtClean="0"/>
              <a:t>efficient preventative and protective means already in use. They are being maintained and continuously improved. </a:t>
            </a:r>
          </a:p>
          <a:p>
            <a:endParaRPr lang="en-GB" sz="1400" dirty="0"/>
          </a:p>
          <a:p>
            <a:r>
              <a:rPr lang="en-GB" sz="1400" dirty="0" smtClean="0"/>
              <a:t>However, as there is </a:t>
            </a:r>
            <a:r>
              <a:rPr lang="en-US" sz="1400" dirty="0" smtClean="0"/>
              <a:t>no such thing as zero risk </a:t>
            </a:r>
            <a:r>
              <a:rPr lang="en-GB" sz="1400" dirty="0" smtClean="0"/>
              <a:t>you may face residual hazards which you should be informed about and prepared for. </a:t>
            </a:r>
            <a:r>
              <a:rPr lang="fr-CH" sz="1400" dirty="0" err="1" smtClean="0"/>
              <a:t>Therefore</a:t>
            </a:r>
            <a:r>
              <a:rPr lang="fr-CH" sz="1400" dirty="0" smtClean="0"/>
              <a:t>, </a:t>
            </a:r>
            <a:r>
              <a:rPr lang="fr-CH" sz="1400" dirty="0" err="1" smtClean="0"/>
              <a:t>we</a:t>
            </a:r>
            <a:r>
              <a:rPr lang="fr-CH" sz="1400" dirty="0" smtClean="0"/>
              <a:t> </a:t>
            </a:r>
            <a:r>
              <a:rPr lang="fr-CH" sz="1400" dirty="0" err="1" smtClean="0"/>
              <a:t>expect</a:t>
            </a:r>
            <a:r>
              <a:rPr lang="fr-CH" sz="1400" dirty="0" smtClean="0"/>
              <a:t> </a:t>
            </a:r>
            <a:r>
              <a:rPr lang="fr-CH" sz="1400" dirty="0" err="1" smtClean="0"/>
              <a:t>you</a:t>
            </a:r>
            <a:r>
              <a:rPr lang="fr-CH" sz="1400" dirty="0" smtClean="0"/>
              <a:t> to </a:t>
            </a:r>
            <a:r>
              <a:rPr lang="fr-CH" sz="1400" dirty="0" err="1" smtClean="0"/>
              <a:t>actively</a:t>
            </a:r>
            <a:r>
              <a:rPr lang="fr-CH" sz="1400" dirty="0" smtClean="0"/>
              <a:t> </a:t>
            </a:r>
            <a:r>
              <a:rPr lang="fr-CH" sz="1400" dirty="0" err="1" smtClean="0"/>
              <a:t>perpetuate</a:t>
            </a:r>
            <a:r>
              <a:rPr lang="fr-CH" sz="1400" dirty="0" smtClean="0"/>
              <a:t> </a:t>
            </a:r>
            <a:r>
              <a:rPr lang="fr-CH" sz="1400" dirty="0" err="1" smtClean="0"/>
              <a:t>CERN’s</a:t>
            </a:r>
            <a:r>
              <a:rPr lang="fr-CH" sz="1400" dirty="0" smtClean="0"/>
              <a:t> </a:t>
            </a:r>
            <a:r>
              <a:rPr lang="fr-CH" sz="1400" dirty="0" err="1" smtClean="0"/>
              <a:t>safe</a:t>
            </a:r>
            <a:r>
              <a:rPr lang="fr-CH" sz="1400" dirty="0" smtClean="0"/>
              <a:t> </a:t>
            </a:r>
            <a:r>
              <a:rPr lang="fr-CH" sz="1400" dirty="0" err="1" smtClean="0"/>
              <a:t>working</a:t>
            </a:r>
            <a:r>
              <a:rPr lang="fr-CH" sz="1400" dirty="0" smtClean="0"/>
              <a:t> </a:t>
            </a:r>
            <a:r>
              <a:rPr lang="fr-CH" sz="1400" dirty="0" err="1" smtClean="0"/>
              <a:t>environment</a:t>
            </a:r>
            <a:r>
              <a:rPr lang="fr-CH" sz="1400" dirty="0" smtClean="0"/>
              <a:t>. How </a:t>
            </a:r>
            <a:r>
              <a:rPr lang="fr-CH" sz="1400" dirty="0" err="1" smtClean="0"/>
              <a:t>can</a:t>
            </a:r>
            <a:r>
              <a:rPr lang="fr-CH" sz="1400" dirty="0" smtClean="0"/>
              <a:t> </a:t>
            </a:r>
            <a:r>
              <a:rPr lang="fr-CH" sz="1400" dirty="0" err="1" smtClean="0"/>
              <a:t>you</a:t>
            </a:r>
            <a:r>
              <a:rPr lang="fr-CH" sz="1400" dirty="0" smtClean="0"/>
              <a:t> </a:t>
            </a:r>
            <a:r>
              <a:rPr lang="fr-CH" sz="1400" dirty="0" err="1" smtClean="0"/>
              <a:t>contribute</a:t>
            </a:r>
            <a:r>
              <a:rPr lang="fr-CH" sz="1400" dirty="0" smtClean="0"/>
              <a:t> to </a:t>
            </a:r>
            <a:r>
              <a:rPr lang="fr-CH" sz="1400" dirty="0" err="1" smtClean="0"/>
              <a:t>this</a:t>
            </a:r>
            <a:r>
              <a:rPr lang="fr-CH" sz="1400" dirty="0" smtClean="0"/>
              <a:t>?</a:t>
            </a:r>
          </a:p>
          <a:p>
            <a:endParaRPr lang="fr-CH" sz="1400" dirty="0"/>
          </a:p>
          <a:p>
            <a:r>
              <a:rPr lang="fr-CH" sz="1400" dirty="0" smtClean="0"/>
              <a:t>First: </a:t>
            </a:r>
            <a:r>
              <a:rPr lang="fr-CH" sz="1400" dirty="0" err="1" smtClean="0"/>
              <a:t>consider</a:t>
            </a:r>
            <a:r>
              <a:rPr lang="fr-CH" sz="1400" dirty="0" smtClean="0"/>
              <a:t> </a:t>
            </a:r>
            <a:r>
              <a:rPr lang="fr-CH" sz="1400" dirty="0" err="1" smtClean="0"/>
              <a:t>Safety</a:t>
            </a:r>
            <a:r>
              <a:rPr lang="fr-CH" sz="1400" dirty="0" smtClean="0"/>
              <a:t> in </a:t>
            </a:r>
            <a:r>
              <a:rPr lang="fr-CH" sz="1400" dirty="0" err="1" smtClean="0"/>
              <a:t>every</a:t>
            </a:r>
            <a:r>
              <a:rPr lang="fr-CH" sz="1400" dirty="0" smtClean="0"/>
              <a:t> aspect of </a:t>
            </a:r>
            <a:r>
              <a:rPr lang="fr-CH" sz="1400" dirty="0" err="1" smtClean="0"/>
              <a:t>your</a:t>
            </a:r>
            <a:r>
              <a:rPr lang="fr-CH" sz="1400" dirty="0" smtClean="0"/>
              <a:t> </a:t>
            </a:r>
            <a:r>
              <a:rPr lang="fr-CH" sz="1400" dirty="0" err="1" smtClean="0"/>
              <a:t>work</a:t>
            </a:r>
            <a:r>
              <a:rPr lang="fr-CH" sz="1400" dirty="0" smtClean="0"/>
              <a:t> and in discussions </a:t>
            </a:r>
            <a:r>
              <a:rPr lang="fr-CH" sz="1400" dirty="0" err="1" smtClean="0"/>
              <a:t>with</a:t>
            </a:r>
            <a:r>
              <a:rPr lang="fr-CH" sz="1400" dirty="0" smtClean="0"/>
              <a:t> </a:t>
            </a:r>
            <a:r>
              <a:rPr lang="fr-CH" sz="1400" dirty="0" err="1" smtClean="0"/>
              <a:t>your</a:t>
            </a:r>
            <a:r>
              <a:rPr lang="fr-CH" sz="1400" dirty="0" smtClean="0"/>
              <a:t> </a:t>
            </a:r>
            <a:r>
              <a:rPr lang="fr-CH" sz="1400" dirty="0" err="1" smtClean="0"/>
              <a:t>supervisor</a:t>
            </a:r>
            <a:r>
              <a:rPr lang="fr-CH" sz="1400" dirty="0" smtClean="0"/>
              <a:t> and </a:t>
            </a:r>
            <a:r>
              <a:rPr lang="fr-CH" sz="1400" dirty="0" err="1" smtClean="0"/>
              <a:t>colleagues</a:t>
            </a:r>
            <a:r>
              <a:rPr lang="fr-CH" sz="1400" dirty="0" smtClean="0"/>
              <a:t>. Second: </a:t>
            </a:r>
            <a:r>
              <a:rPr lang="fr-CH" sz="1400" dirty="0" err="1" smtClean="0"/>
              <a:t>follow</a:t>
            </a:r>
            <a:r>
              <a:rPr lang="fr-CH" sz="1400" dirty="0" smtClean="0"/>
              <a:t> </a:t>
            </a:r>
            <a:r>
              <a:rPr lang="fr-CH" sz="1400" dirty="0" err="1" smtClean="0"/>
              <a:t>dedicated</a:t>
            </a:r>
            <a:r>
              <a:rPr lang="fr-CH" sz="1400" dirty="0" smtClean="0"/>
              <a:t> and </a:t>
            </a:r>
            <a:r>
              <a:rPr lang="fr-CH" sz="1400" dirty="0" err="1" smtClean="0"/>
              <a:t>tailored</a:t>
            </a:r>
            <a:r>
              <a:rPr lang="fr-CH" sz="1400" dirty="0" smtClean="0"/>
              <a:t> </a:t>
            </a:r>
            <a:r>
              <a:rPr lang="fr-CH" sz="1400" dirty="0" err="1" smtClean="0"/>
              <a:t>safety</a:t>
            </a:r>
            <a:r>
              <a:rPr lang="fr-CH" sz="1400" dirty="0" smtClean="0"/>
              <a:t> training courses, and </a:t>
            </a:r>
            <a:r>
              <a:rPr lang="fr-CH" sz="1400" dirty="0" err="1" smtClean="0"/>
              <a:t>third</a:t>
            </a:r>
            <a:r>
              <a:rPr lang="fr-CH" sz="1400" dirty="0" smtClean="0"/>
              <a:t>: wear the </a:t>
            </a:r>
            <a:r>
              <a:rPr lang="fr-CH" sz="1400" dirty="0" err="1" smtClean="0"/>
              <a:t>Safety</a:t>
            </a:r>
            <a:r>
              <a:rPr lang="fr-CH" sz="1400" dirty="0" smtClean="0"/>
              <a:t> </a:t>
            </a:r>
            <a:r>
              <a:rPr lang="fr-CH" sz="1400" dirty="0" err="1" smtClean="0"/>
              <a:t>equipment</a:t>
            </a:r>
            <a:r>
              <a:rPr lang="fr-CH" sz="1400" dirty="0" smtClean="0"/>
              <a:t> and the </a:t>
            </a:r>
            <a:r>
              <a:rPr lang="fr-CH" sz="1400" dirty="0" err="1" smtClean="0"/>
              <a:t>personal</a:t>
            </a:r>
            <a:r>
              <a:rPr lang="fr-CH" sz="1400" dirty="0" smtClean="0"/>
              <a:t> </a:t>
            </a:r>
            <a:r>
              <a:rPr lang="fr-CH" sz="1400" dirty="0" err="1" smtClean="0"/>
              <a:t>hazard</a:t>
            </a:r>
            <a:r>
              <a:rPr lang="fr-CH" sz="1400" dirty="0" smtClean="0"/>
              <a:t> monitoring </a:t>
            </a:r>
            <a:r>
              <a:rPr lang="fr-CH" sz="1400" dirty="0" err="1" smtClean="0"/>
              <a:t>devices</a:t>
            </a:r>
            <a:r>
              <a:rPr lang="fr-CH" sz="1400" dirty="0" smtClean="0"/>
              <a:t> </a:t>
            </a:r>
            <a:r>
              <a:rPr lang="fr-CH" sz="1400" dirty="0" err="1" smtClean="0"/>
              <a:t>wherever</a:t>
            </a:r>
            <a:r>
              <a:rPr lang="fr-CH" sz="1400" dirty="0" smtClean="0"/>
              <a:t> </a:t>
            </a:r>
            <a:r>
              <a:rPr lang="fr-CH" sz="1400" dirty="0" err="1" smtClean="0"/>
              <a:t>required</a:t>
            </a:r>
            <a:r>
              <a:rPr lang="fr-CH" sz="1400" dirty="0" smtClean="0"/>
              <a:t>.</a:t>
            </a:r>
          </a:p>
        </p:txBody>
      </p:sp>
      <p:sp>
        <p:nvSpPr>
          <p:cNvPr id="4" name="Foliennummernplatzhalter 3"/>
          <p:cNvSpPr>
            <a:spLocks noGrp="1"/>
          </p:cNvSpPr>
          <p:nvPr>
            <p:ph type="sldNum" sz="quarter" idx="10"/>
          </p:nvPr>
        </p:nvSpPr>
        <p:spPr/>
        <p:txBody>
          <a:bodyPr/>
          <a:lstStyle/>
          <a:p>
            <a:fld id="{C2D96CB7-4F20-4425-8D82-63957C0F2D4F}" type="slidenum">
              <a:rPr lang="en-GB" smtClean="0"/>
              <a:pPr/>
              <a:t>2</a:t>
            </a:fld>
            <a:endParaRPr lang="en-GB" dirty="0"/>
          </a:p>
        </p:txBody>
      </p:sp>
      <p:sp>
        <p:nvSpPr>
          <p:cNvPr id="5" name="Fußzeilenplatzhalter 4"/>
          <p:cNvSpPr>
            <a:spLocks noGrp="1"/>
          </p:cNvSpPr>
          <p:nvPr>
            <p:ph type="ftr" sz="quarter" idx="11"/>
          </p:nvPr>
        </p:nvSpPr>
        <p:spPr/>
        <p:txBody>
          <a:bodyPr/>
          <a:lstStyle/>
          <a:p>
            <a:r>
              <a:rPr lang="en-GB" smtClean="0"/>
              <a:t>Add Title of eLearning or Presentation</a:t>
            </a:r>
            <a:endParaRPr lang="en-GB" dirty="0"/>
          </a:p>
        </p:txBody>
      </p:sp>
      <p:sp>
        <p:nvSpPr>
          <p:cNvPr id="9" name="Folienbildplatzhalter 8"/>
          <p:cNvSpPr>
            <a:spLocks noGrp="1" noRot="1" noChangeAspect="1"/>
          </p:cNvSpPr>
          <p:nvPr>
            <p:ph type="sldImg"/>
          </p:nvPr>
        </p:nvSpPr>
        <p:spPr>
          <a:xfrm>
            <a:off x="788988" y="384175"/>
            <a:ext cx="5183187" cy="3887788"/>
          </a:xfrm>
        </p:spPr>
      </p:sp>
    </p:spTree>
    <p:extLst>
      <p:ext uri="{BB962C8B-B14F-4D97-AF65-F5344CB8AC3E}">
        <p14:creationId xmlns:p14="http://schemas.microsoft.com/office/powerpoint/2010/main" val="1071390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izenplatzhalter 2"/>
          <p:cNvSpPr>
            <a:spLocks noGrp="1"/>
          </p:cNvSpPr>
          <p:nvPr>
            <p:ph type="body" idx="1"/>
          </p:nvPr>
        </p:nvSpPr>
        <p:spPr/>
        <p:txBody>
          <a:bodyPr/>
          <a:lstStyle/>
          <a:p>
            <a:r>
              <a:rPr lang="en-GB" sz="1400" dirty="0" smtClean="0"/>
              <a:t>Since we are working with highly complex technologies and processes, it is important to be informed and properly trained. Thanks to the safety training courses you will learn how to recognise and protect yourself from hazards and how to behave. </a:t>
            </a:r>
          </a:p>
          <a:p>
            <a:endParaRPr lang="en-GB" sz="1400" dirty="0"/>
          </a:p>
          <a:p>
            <a:r>
              <a:rPr lang="en-GB" sz="1400" dirty="0" smtClean="0"/>
              <a:t>In the different working environments you may encounter both common and specific hazards. Those lead to risks that should be identified, evaluated and high-lighted if necessary. Depending on your activity, you will learn how to deal with radiological, electrical, cryogenic, magnetic and many other risks. Also, common risks like slipping, tripping or falling as well as handling and commuting risks will be covered. We want you to be aware and to proactively contribute to their avoidance. </a:t>
            </a:r>
          </a:p>
          <a:p>
            <a:endParaRPr lang="en-GB" sz="1400" dirty="0"/>
          </a:p>
          <a:p>
            <a:r>
              <a:rPr lang="en-GB" sz="1400" dirty="0" smtClean="0"/>
              <a:t>Moreover we want you to be prepared to handle unforeseen circumstances in your future work place and working environment. </a:t>
            </a:r>
          </a:p>
          <a:p>
            <a:r>
              <a:rPr lang="en-GB" sz="1400" dirty="0" smtClean="0"/>
              <a:t>You will learn everything you need for your own safety and contribute to other’s safety. We want you to get home safely every day.</a:t>
            </a:r>
          </a:p>
          <a:p>
            <a:endParaRPr lang="en-GB" sz="1400" dirty="0" smtClean="0"/>
          </a:p>
          <a:p>
            <a:endParaRPr lang="en-GB" sz="1400" dirty="0"/>
          </a:p>
        </p:txBody>
      </p:sp>
      <p:sp>
        <p:nvSpPr>
          <p:cNvPr id="4" name="Foliennummernplatzhalter 3"/>
          <p:cNvSpPr>
            <a:spLocks noGrp="1"/>
          </p:cNvSpPr>
          <p:nvPr>
            <p:ph type="sldNum" sz="quarter" idx="10"/>
          </p:nvPr>
        </p:nvSpPr>
        <p:spPr/>
        <p:txBody>
          <a:bodyPr/>
          <a:lstStyle/>
          <a:p>
            <a:fld id="{C2D96CB7-4F20-4425-8D82-63957C0F2D4F}" type="slidenum">
              <a:rPr lang="en-GB" smtClean="0"/>
              <a:pPr/>
              <a:t>3</a:t>
            </a:fld>
            <a:endParaRPr lang="en-GB" dirty="0"/>
          </a:p>
        </p:txBody>
      </p:sp>
      <p:sp>
        <p:nvSpPr>
          <p:cNvPr id="5" name="Fußzeilenplatzhalter 4"/>
          <p:cNvSpPr>
            <a:spLocks noGrp="1"/>
          </p:cNvSpPr>
          <p:nvPr>
            <p:ph type="ftr" sz="quarter" idx="11"/>
          </p:nvPr>
        </p:nvSpPr>
        <p:spPr/>
        <p:txBody>
          <a:bodyPr/>
          <a:lstStyle/>
          <a:p>
            <a:r>
              <a:rPr lang="en-GB" smtClean="0"/>
              <a:t>Add Title of eLearning or Presentation</a:t>
            </a:r>
            <a:endParaRPr lang="en-GB" dirty="0"/>
          </a:p>
        </p:txBody>
      </p:sp>
      <p:sp>
        <p:nvSpPr>
          <p:cNvPr id="9" name="Folienbildplatzhalter 8"/>
          <p:cNvSpPr>
            <a:spLocks noGrp="1" noRot="1" noChangeAspect="1"/>
          </p:cNvSpPr>
          <p:nvPr>
            <p:ph type="sldImg"/>
          </p:nvPr>
        </p:nvSpPr>
        <p:spPr>
          <a:xfrm>
            <a:off x="788988" y="384175"/>
            <a:ext cx="5183187" cy="3887788"/>
          </a:xfrm>
        </p:spPr>
      </p:sp>
    </p:spTree>
    <p:extLst>
      <p:ext uri="{BB962C8B-B14F-4D97-AF65-F5344CB8AC3E}">
        <p14:creationId xmlns:p14="http://schemas.microsoft.com/office/powerpoint/2010/main" val="1071390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izenplatzhalter 2"/>
          <p:cNvSpPr>
            <a:spLocks noGrp="1"/>
          </p:cNvSpPr>
          <p:nvPr>
            <p:ph type="body" idx="1"/>
          </p:nvPr>
        </p:nvSpPr>
        <p:spPr/>
        <p:txBody>
          <a:bodyPr/>
          <a:lstStyle/>
          <a:p>
            <a:r>
              <a:rPr lang="en-GB" sz="1400" dirty="0" smtClean="0"/>
              <a:t>When you go on a journey to another country, you would probably prepare yourself. You would find out, where to go and whom to call in case of emergency. </a:t>
            </a:r>
          </a:p>
          <a:p>
            <a:endParaRPr lang="en-GB" sz="1400" dirty="0"/>
          </a:p>
          <a:p>
            <a:r>
              <a:rPr lang="en-GB" sz="1400" dirty="0" smtClean="0"/>
              <a:t>You would write a short list with facts and numbers on it. Here at CERN, in case of emergency, you have to follow a simple rule: Keep calm, keep thinking. Ask for help and call the CERN Fire and rescue service by dialling 74444. Provide them with facts and also watch out for other people who need help. </a:t>
            </a:r>
          </a:p>
          <a:p>
            <a:endParaRPr lang="en-GB" sz="1400" dirty="0"/>
          </a:p>
          <a:p>
            <a:r>
              <a:rPr lang="en-GB" sz="1400" dirty="0" smtClean="0"/>
              <a:t>After the worst is over, report any accidents or near misses to your supervisor and fill out the electronic incident reporting form: This is an important action to continuously improve Safety. By learning from the gained experience we can avoid having the same accident twice. </a:t>
            </a:r>
          </a:p>
          <a:p>
            <a:endParaRPr lang="en-GB" sz="1400" dirty="0" smtClean="0"/>
          </a:p>
          <a:p>
            <a:endParaRPr lang="en-GB" sz="1400" dirty="0"/>
          </a:p>
        </p:txBody>
      </p:sp>
      <p:sp>
        <p:nvSpPr>
          <p:cNvPr id="4" name="Foliennummernplatzhalter 3"/>
          <p:cNvSpPr>
            <a:spLocks noGrp="1"/>
          </p:cNvSpPr>
          <p:nvPr>
            <p:ph type="sldNum" sz="quarter" idx="10"/>
          </p:nvPr>
        </p:nvSpPr>
        <p:spPr/>
        <p:txBody>
          <a:bodyPr/>
          <a:lstStyle/>
          <a:p>
            <a:fld id="{C2D96CB7-4F20-4425-8D82-63957C0F2D4F}" type="slidenum">
              <a:rPr lang="en-GB" smtClean="0"/>
              <a:pPr/>
              <a:t>4</a:t>
            </a:fld>
            <a:endParaRPr lang="en-GB" dirty="0"/>
          </a:p>
        </p:txBody>
      </p:sp>
      <p:sp>
        <p:nvSpPr>
          <p:cNvPr id="5" name="Fußzeilenplatzhalter 4"/>
          <p:cNvSpPr>
            <a:spLocks noGrp="1"/>
          </p:cNvSpPr>
          <p:nvPr>
            <p:ph type="ftr" sz="quarter" idx="11"/>
          </p:nvPr>
        </p:nvSpPr>
        <p:spPr/>
        <p:txBody>
          <a:bodyPr/>
          <a:lstStyle/>
          <a:p>
            <a:r>
              <a:rPr lang="en-GB" smtClean="0"/>
              <a:t>Add Title of eLearning or Presentation</a:t>
            </a:r>
            <a:endParaRPr lang="en-GB" dirty="0"/>
          </a:p>
        </p:txBody>
      </p:sp>
      <p:sp>
        <p:nvSpPr>
          <p:cNvPr id="9" name="Folienbildplatzhalter 8"/>
          <p:cNvSpPr>
            <a:spLocks noGrp="1" noRot="1" noChangeAspect="1"/>
          </p:cNvSpPr>
          <p:nvPr>
            <p:ph type="sldImg"/>
          </p:nvPr>
        </p:nvSpPr>
        <p:spPr>
          <a:xfrm>
            <a:off x="788988" y="384175"/>
            <a:ext cx="5183187" cy="3887788"/>
          </a:xfrm>
        </p:spPr>
      </p:sp>
    </p:spTree>
    <p:extLst>
      <p:ext uri="{BB962C8B-B14F-4D97-AF65-F5344CB8AC3E}">
        <p14:creationId xmlns:p14="http://schemas.microsoft.com/office/powerpoint/2010/main" val="3901846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izenplatzhalter 2"/>
          <p:cNvSpPr>
            <a:spLocks noGrp="1"/>
          </p:cNvSpPr>
          <p:nvPr>
            <p:ph type="body" idx="1"/>
          </p:nvPr>
        </p:nvSpPr>
        <p:spPr/>
        <p:txBody>
          <a:bodyPr/>
          <a:lstStyle/>
          <a:p>
            <a:r>
              <a:rPr lang="en-GB" sz="1400" dirty="0" smtClean="0"/>
              <a:t>Even if you already know many things, you should continue to pay attention to safety signs and safety instructions which may change. Although you learned a lot about CERN, you might not understand the reason behind each panel and instruction right away. Bear in mind that rules, instructions and procedures to be respected have evolved with the culture and the heritage.</a:t>
            </a:r>
          </a:p>
          <a:p>
            <a:endParaRPr lang="en-GB" sz="1400" dirty="0"/>
          </a:p>
          <a:p>
            <a:r>
              <a:rPr lang="en-GB" sz="1400" dirty="0" smtClean="0"/>
              <a:t>Even if you think there is no reason for something, there certainly is one! The violation of Safety rules, instructions and procedures has consequences: don`t get careless and do pay attention to avoid accidents.</a:t>
            </a:r>
          </a:p>
        </p:txBody>
      </p:sp>
      <p:sp>
        <p:nvSpPr>
          <p:cNvPr id="4" name="Foliennummernplatzhalter 3"/>
          <p:cNvSpPr>
            <a:spLocks noGrp="1"/>
          </p:cNvSpPr>
          <p:nvPr>
            <p:ph type="sldNum" sz="quarter" idx="10"/>
          </p:nvPr>
        </p:nvSpPr>
        <p:spPr/>
        <p:txBody>
          <a:bodyPr/>
          <a:lstStyle/>
          <a:p>
            <a:fld id="{C2D96CB7-4F20-4425-8D82-63957C0F2D4F}" type="slidenum">
              <a:rPr lang="en-GB" smtClean="0"/>
              <a:pPr/>
              <a:t>5</a:t>
            </a:fld>
            <a:endParaRPr lang="en-GB" dirty="0"/>
          </a:p>
        </p:txBody>
      </p:sp>
      <p:sp>
        <p:nvSpPr>
          <p:cNvPr id="5" name="Fußzeilenplatzhalter 4"/>
          <p:cNvSpPr>
            <a:spLocks noGrp="1"/>
          </p:cNvSpPr>
          <p:nvPr>
            <p:ph type="ftr" sz="quarter" idx="11"/>
          </p:nvPr>
        </p:nvSpPr>
        <p:spPr/>
        <p:txBody>
          <a:bodyPr/>
          <a:lstStyle/>
          <a:p>
            <a:r>
              <a:rPr lang="en-GB" smtClean="0"/>
              <a:t>Add Title of eLearning or Presentation</a:t>
            </a:r>
            <a:endParaRPr lang="en-GB" dirty="0"/>
          </a:p>
        </p:txBody>
      </p:sp>
      <p:sp>
        <p:nvSpPr>
          <p:cNvPr id="9" name="Folienbildplatzhalter 8"/>
          <p:cNvSpPr>
            <a:spLocks noGrp="1" noRot="1" noChangeAspect="1"/>
          </p:cNvSpPr>
          <p:nvPr>
            <p:ph type="sldImg"/>
          </p:nvPr>
        </p:nvSpPr>
        <p:spPr>
          <a:xfrm>
            <a:off x="788988" y="384175"/>
            <a:ext cx="5183187" cy="3887788"/>
          </a:xfrm>
        </p:spPr>
      </p:sp>
    </p:spTree>
    <p:extLst>
      <p:ext uri="{BB962C8B-B14F-4D97-AF65-F5344CB8AC3E}">
        <p14:creationId xmlns:p14="http://schemas.microsoft.com/office/powerpoint/2010/main" val="1071390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izenplatzhalter 2"/>
          <p:cNvSpPr>
            <a:spLocks noGrp="1"/>
          </p:cNvSpPr>
          <p:nvPr>
            <p:ph type="body" idx="1"/>
          </p:nvPr>
        </p:nvSpPr>
        <p:spPr/>
        <p:txBody>
          <a:bodyPr/>
          <a:lstStyle/>
          <a:p>
            <a:r>
              <a:rPr lang="en-GB" sz="1400" dirty="0" smtClean="0"/>
              <a:t>When you arrive in a foreign country, you may feel lonely. But you will find out there are lots of people to help you. </a:t>
            </a:r>
          </a:p>
          <a:p>
            <a:endParaRPr lang="en-GB" sz="1400" dirty="0" smtClean="0"/>
          </a:p>
          <a:p>
            <a:r>
              <a:rPr lang="en-GB" sz="1400" dirty="0" smtClean="0"/>
              <a:t>It`s the same at CERN. Always remember that you're not on your own. CERN will support you with all available means. In the list of contacts that can assist you with various questions you will first find your supervisor and your colleagues. Then the different Safety Officers acting in your Department or Collaboration. </a:t>
            </a:r>
          </a:p>
          <a:p>
            <a:endParaRPr lang="en-GB" sz="1400" dirty="0" smtClean="0"/>
          </a:p>
          <a:p>
            <a:r>
              <a:rPr lang="en-GB" sz="1400" dirty="0" smtClean="0"/>
              <a:t>Moreover, visit the website of the HSE unit - also called the Safety unit. There you will find a list of its Safety experts and Safety services. It also contains the CERN Safety Rules and the catalogue of mandatory and optional Safety training courses. The CERN Fire and rescue service as well as the CERN Medical service are also your partners with respect to health and safety matters.</a:t>
            </a:r>
          </a:p>
          <a:p>
            <a:endParaRPr lang="en-GB" sz="1400" dirty="0" smtClean="0"/>
          </a:p>
          <a:p>
            <a:r>
              <a:rPr lang="en-GB" sz="1400" dirty="0" smtClean="0"/>
              <a:t>Now it`s time to unpack your suitcase and join the CERN community.</a:t>
            </a:r>
          </a:p>
          <a:p>
            <a:endParaRPr lang="en-GB" sz="1400" dirty="0" smtClean="0"/>
          </a:p>
          <a:p>
            <a:r>
              <a:rPr lang="en-GB" sz="1400" dirty="0" smtClean="0"/>
              <a:t> </a:t>
            </a:r>
          </a:p>
        </p:txBody>
      </p:sp>
      <p:sp>
        <p:nvSpPr>
          <p:cNvPr id="4" name="Foliennummernplatzhalter 3"/>
          <p:cNvSpPr>
            <a:spLocks noGrp="1"/>
          </p:cNvSpPr>
          <p:nvPr>
            <p:ph type="sldNum" sz="quarter" idx="10"/>
          </p:nvPr>
        </p:nvSpPr>
        <p:spPr/>
        <p:txBody>
          <a:bodyPr/>
          <a:lstStyle/>
          <a:p>
            <a:fld id="{C2D96CB7-4F20-4425-8D82-63957C0F2D4F}" type="slidenum">
              <a:rPr lang="en-GB" smtClean="0"/>
              <a:pPr/>
              <a:t>6</a:t>
            </a:fld>
            <a:endParaRPr lang="en-GB" dirty="0"/>
          </a:p>
        </p:txBody>
      </p:sp>
      <p:sp>
        <p:nvSpPr>
          <p:cNvPr id="5" name="Fußzeilenplatzhalter 4"/>
          <p:cNvSpPr>
            <a:spLocks noGrp="1"/>
          </p:cNvSpPr>
          <p:nvPr>
            <p:ph type="ftr" sz="quarter" idx="11"/>
          </p:nvPr>
        </p:nvSpPr>
        <p:spPr/>
        <p:txBody>
          <a:bodyPr/>
          <a:lstStyle/>
          <a:p>
            <a:r>
              <a:rPr lang="en-GB" smtClean="0"/>
              <a:t>Add Title of eLearning or Presentation</a:t>
            </a:r>
            <a:endParaRPr lang="en-GB" dirty="0"/>
          </a:p>
        </p:txBody>
      </p:sp>
      <p:sp>
        <p:nvSpPr>
          <p:cNvPr id="9" name="Folienbildplatzhalter 8"/>
          <p:cNvSpPr>
            <a:spLocks noGrp="1" noRot="1" noChangeAspect="1"/>
          </p:cNvSpPr>
          <p:nvPr>
            <p:ph type="sldImg"/>
          </p:nvPr>
        </p:nvSpPr>
        <p:spPr>
          <a:xfrm>
            <a:off x="788988" y="384175"/>
            <a:ext cx="5183187" cy="3887788"/>
          </a:xfrm>
        </p:spPr>
      </p:sp>
    </p:spTree>
    <p:extLst>
      <p:ext uri="{BB962C8B-B14F-4D97-AF65-F5344CB8AC3E}">
        <p14:creationId xmlns:p14="http://schemas.microsoft.com/office/powerpoint/2010/main" val="10713906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age">
    <p:bg bwMode="gray">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1008065" y="4257033"/>
            <a:ext cx="6301011" cy="549263"/>
          </a:xfrm>
        </p:spPr>
        <p:txBody>
          <a:bodyPr wrap="square" lIns="0" tIns="108000" rIns="0" bIns="0">
            <a:noAutofit/>
          </a:bodyPr>
          <a:lstStyle>
            <a:lvl1pPr marL="0" indent="0" algn="l">
              <a:lnSpc>
                <a:spcPct val="80000"/>
              </a:lnSpc>
              <a:buNone/>
              <a:defRPr sz="2400" spc="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Sub-title for course or module name</a:t>
            </a:r>
          </a:p>
        </p:txBody>
      </p:sp>
      <p:sp>
        <p:nvSpPr>
          <p:cNvPr id="8" name="Title 7"/>
          <p:cNvSpPr>
            <a:spLocks noGrp="1"/>
          </p:cNvSpPr>
          <p:nvPr userDrawn="1">
            <p:ph type="title" hasCustomPrompt="1"/>
          </p:nvPr>
        </p:nvSpPr>
        <p:spPr bwMode="gray">
          <a:xfrm>
            <a:off x="1008065" y="3681028"/>
            <a:ext cx="6301011" cy="576000"/>
          </a:xfrm>
        </p:spPr>
        <p:txBody>
          <a:bodyPr tIns="0" anchor="b"/>
          <a:lstStyle>
            <a:lvl1pPr>
              <a:defRPr sz="3600">
                <a:solidFill>
                  <a:schemeClr val="accent1"/>
                </a:solidFill>
              </a:defRPr>
            </a:lvl1pPr>
          </a:lstStyle>
          <a:p>
            <a:r>
              <a:rPr lang="en-GB" dirty="0" smtClean="0"/>
              <a:t>Title of the e-Learning course</a:t>
            </a:r>
          </a:p>
        </p:txBody>
      </p:sp>
      <p:grpSp>
        <p:nvGrpSpPr>
          <p:cNvPr id="5" name="Group 4"/>
          <p:cNvGrpSpPr/>
          <p:nvPr userDrawn="1"/>
        </p:nvGrpSpPr>
        <p:grpSpPr bwMode="gray">
          <a:xfrm>
            <a:off x="1008067" y="1199950"/>
            <a:ext cx="2269367" cy="2246010"/>
            <a:chOff x="-12596813" y="-3560763"/>
            <a:chExt cx="5707063" cy="5648325"/>
          </a:xfrm>
          <a:solidFill>
            <a:srgbClr val="0055A0"/>
          </a:solidFill>
        </p:grpSpPr>
        <p:sp>
          <p:nvSpPr>
            <p:cNvPr id="6" name="Freeform 6"/>
            <p:cNvSpPr>
              <a:spLocks/>
            </p:cNvSpPr>
            <p:nvPr/>
          </p:nvSpPr>
          <p:spPr bwMode="gray">
            <a:xfrm>
              <a:off x="-12133263" y="-1992313"/>
              <a:ext cx="749300" cy="857250"/>
            </a:xfrm>
            <a:custGeom>
              <a:avLst/>
              <a:gdLst>
                <a:gd name="T0" fmla="*/ 182 w 187"/>
                <a:gd name="T1" fmla="*/ 194 h 214"/>
                <a:gd name="T2" fmla="*/ 113 w 187"/>
                <a:gd name="T3" fmla="*/ 214 h 214"/>
                <a:gd name="T4" fmla="*/ 0 w 187"/>
                <a:gd name="T5" fmla="*/ 107 h 214"/>
                <a:gd name="T6" fmla="*/ 115 w 187"/>
                <a:gd name="T7" fmla="*/ 0 h 214"/>
                <a:gd name="T8" fmla="*/ 186 w 187"/>
                <a:gd name="T9" fmla="*/ 15 h 214"/>
                <a:gd name="T10" fmla="*/ 179 w 187"/>
                <a:gd name="T11" fmla="*/ 39 h 214"/>
                <a:gd name="T12" fmla="*/ 177 w 187"/>
                <a:gd name="T13" fmla="*/ 39 h 214"/>
                <a:gd name="T14" fmla="*/ 114 w 187"/>
                <a:gd name="T15" fmla="*/ 13 h 214"/>
                <a:gd name="T16" fmla="*/ 31 w 187"/>
                <a:gd name="T17" fmla="*/ 106 h 214"/>
                <a:gd name="T18" fmla="*/ 116 w 187"/>
                <a:gd name="T19" fmla="*/ 199 h 214"/>
                <a:gd name="T20" fmla="*/ 185 w 187"/>
                <a:gd name="T21" fmla="*/ 169 h 214"/>
                <a:gd name="T22" fmla="*/ 187 w 187"/>
                <a:gd name="T23" fmla="*/ 170 h 214"/>
                <a:gd name="T24" fmla="*/ 182 w 187"/>
                <a:gd name="T25" fmla="*/ 19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7" h="214">
                  <a:moveTo>
                    <a:pt x="182" y="194"/>
                  </a:moveTo>
                  <a:cubicBezTo>
                    <a:pt x="175" y="199"/>
                    <a:pt x="150" y="214"/>
                    <a:pt x="113" y="214"/>
                  </a:cubicBezTo>
                  <a:cubicBezTo>
                    <a:pt x="46" y="214"/>
                    <a:pt x="0" y="172"/>
                    <a:pt x="0" y="107"/>
                  </a:cubicBezTo>
                  <a:cubicBezTo>
                    <a:pt x="0" y="43"/>
                    <a:pt x="48" y="0"/>
                    <a:pt x="115" y="0"/>
                  </a:cubicBezTo>
                  <a:cubicBezTo>
                    <a:pt x="140" y="0"/>
                    <a:pt x="170" y="8"/>
                    <a:pt x="186" y="15"/>
                  </a:cubicBezTo>
                  <a:cubicBezTo>
                    <a:pt x="183" y="23"/>
                    <a:pt x="180" y="33"/>
                    <a:pt x="179" y="39"/>
                  </a:cubicBezTo>
                  <a:cubicBezTo>
                    <a:pt x="177" y="39"/>
                    <a:pt x="177" y="39"/>
                    <a:pt x="177" y="39"/>
                  </a:cubicBezTo>
                  <a:cubicBezTo>
                    <a:pt x="164" y="25"/>
                    <a:pt x="144" y="13"/>
                    <a:pt x="114" y="13"/>
                  </a:cubicBezTo>
                  <a:cubicBezTo>
                    <a:pt x="75" y="13"/>
                    <a:pt x="31" y="44"/>
                    <a:pt x="31" y="106"/>
                  </a:cubicBezTo>
                  <a:cubicBezTo>
                    <a:pt x="31" y="167"/>
                    <a:pt x="76" y="199"/>
                    <a:pt x="116" y="199"/>
                  </a:cubicBezTo>
                  <a:cubicBezTo>
                    <a:pt x="152" y="199"/>
                    <a:pt x="170" y="182"/>
                    <a:pt x="185" y="169"/>
                  </a:cubicBezTo>
                  <a:cubicBezTo>
                    <a:pt x="187" y="170"/>
                    <a:pt x="187" y="170"/>
                    <a:pt x="187" y="170"/>
                  </a:cubicBezTo>
                  <a:lnTo>
                    <a:pt x="182" y="1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7" name="Freeform 7"/>
            <p:cNvSpPr>
              <a:spLocks/>
            </p:cNvSpPr>
            <p:nvPr/>
          </p:nvSpPr>
          <p:spPr bwMode="gray">
            <a:xfrm>
              <a:off x="-11252200" y="-1976438"/>
              <a:ext cx="520700" cy="828675"/>
            </a:xfrm>
            <a:custGeom>
              <a:avLst/>
              <a:gdLst>
                <a:gd name="T0" fmla="*/ 129 w 130"/>
                <a:gd name="T1" fmla="*/ 196 h 207"/>
                <a:gd name="T2" fmla="*/ 130 w 130"/>
                <a:gd name="T3" fmla="*/ 184 h 207"/>
                <a:gd name="T4" fmla="*/ 31 w 130"/>
                <a:gd name="T5" fmla="*/ 188 h 207"/>
                <a:gd name="T6" fmla="*/ 31 w 130"/>
                <a:gd name="T7" fmla="*/ 108 h 207"/>
                <a:gd name="T8" fmla="*/ 107 w 130"/>
                <a:gd name="T9" fmla="*/ 110 h 207"/>
                <a:gd name="T10" fmla="*/ 106 w 130"/>
                <a:gd name="T11" fmla="*/ 100 h 207"/>
                <a:gd name="T12" fmla="*/ 107 w 130"/>
                <a:gd name="T13" fmla="*/ 89 h 207"/>
                <a:gd name="T14" fmla="*/ 31 w 130"/>
                <a:gd name="T15" fmla="*/ 92 h 207"/>
                <a:gd name="T16" fmla="*/ 32 w 130"/>
                <a:gd name="T17" fmla="*/ 17 h 207"/>
                <a:gd name="T18" fmla="*/ 126 w 130"/>
                <a:gd name="T19" fmla="*/ 20 h 207"/>
                <a:gd name="T20" fmla="*/ 125 w 130"/>
                <a:gd name="T21" fmla="*/ 10 h 207"/>
                <a:gd name="T22" fmla="*/ 126 w 130"/>
                <a:gd name="T23" fmla="*/ 0 h 207"/>
                <a:gd name="T24" fmla="*/ 64 w 130"/>
                <a:gd name="T25" fmla="*/ 1 h 207"/>
                <a:gd name="T26" fmla="*/ 0 w 130"/>
                <a:gd name="T27" fmla="*/ 0 h 207"/>
                <a:gd name="T28" fmla="*/ 3 w 130"/>
                <a:gd name="T29" fmla="*/ 77 h 207"/>
                <a:gd name="T30" fmla="*/ 3 w 130"/>
                <a:gd name="T31" fmla="*/ 129 h 207"/>
                <a:gd name="T32" fmla="*/ 0 w 130"/>
                <a:gd name="T33" fmla="*/ 207 h 207"/>
                <a:gd name="T34" fmla="*/ 65 w 130"/>
                <a:gd name="T35" fmla="*/ 205 h 207"/>
                <a:gd name="T36" fmla="*/ 68 w 130"/>
                <a:gd name="T37" fmla="*/ 205 h 207"/>
                <a:gd name="T38" fmla="*/ 90 w 130"/>
                <a:gd name="T39" fmla="*/ 205 h 207"/>
                <a:gd name="T40" fmla="*/ 130 w 130"/>
                <a:gd name="T41" fmla="*/ 207 h 207"/>
                <a:gd name="T42" fmla="*/ 130 w 130"/>
                <a:gd name="T43" fmla="*/ 207 h 207"/>
                <a:gd name="T44" fmla="*/ 130 w 130"/>
                <a:gd name="T45" fmla="*/ 207 h 207"/>
                <a:gd name="T46" fmla="*/ 129 w 130"/>
                <a:gd name="T47" fmla="*/ 19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207">
                  <a:moveTo>
                    <a:pt x="129" y="196"/>
                  </a:moveTo>
                  <a:cubicBezTo>
                    <a:pt x="129" y="191"/>
                    <a:pt x="130" y="186"/>
                    <a:pt x="130" y="184"/>
                  </a:cubicBezTo>
                  <a:cubicBezTo>
                    <a:pt x="109" y="186"/>
                    <a:pt x="53" y="188"/>
                    <a:pt x="31" y="188"/>
                  </a:cubicBezTo>
                  <a:cubicBezTo>
                    <a:pt x="31" y="183"/>
                    <a:pt x="31" y="118"/>
                    <a:pt x="31" y="108"/>
                  </a:cubicBezTo>
                  <a:cubicBezTo>
                    <a:pt x="40" y="108"/>
                    <a:pt x="86" y="108"/>
                    <a:pt x="107" y="110"/>
                  </a:cubicBezTo>
                  <a:cubicBezTo>
                    <a:pt x="106" y="107"/>
                    <a:pt x="106" y="103"/>
                    <a:pt x="106" y="100"/>
                  </a:cubicBezTo>
                  <a:cubicBezTo>
                    <a:pt x="106" y="97"/>
                    <a:pt x="106" y="92"/>
                    <a:pt x="107" y="89"/>
                  </a:cubicBezTo>
                  <a:cubicBezTo>
                    <a:pt x="89" y="90"/>
                    <a:pt x="66" y="92"/>
                    <a:pt x="31" y="92"/>
                  </a:cubicBezTo>
                  <a:cubicBezTo>
                    <a:pt x="31" y="84"/>
                    <a:pt x="32" y="29"/>
                    <a:pt x="32" y="17"/>
                  </a:cubicBezTo>
                  <a:cubicBezTo>
                    <a:pt x="71" y="17"/>
                    <a:pt x="106" y="19"/>
                    <a:pt x="126" y="20"/>
                  </a:cubicBezTo>
                  <a:cubicBezTo>
                    <a:pt x="126" y="18"/>
                    <a:pt x="125" y="14"/>
                    <a:pt x="125" y="10"/>
                  </a:cubicBezTo>
                  <a:cubicBezTo>
                    <a:pt x="125" y="6"/>
                    <a:pt x="125" y="3"/>
                    <a:pt x="126" y="0"/>
                  </a:cubicBezTo>
                  <a:cubicBezTo>
                    <a:pt x="116" y="1"/>
                    <a:pt x="82" y="1"/>
                    <a:pt x="64" y="1"/>
                  </a:cubicBezTo>
                  <a:cubicBezTo>
                    <a:pt x="46" y="1"/>
                    <a:pt x="18" y="1"/>
                    <a:pt x="0" y="0"/>
                  </a:cubicBezTo>
                  <a:cubicBezTo>
                    <a:pt x="2" y="25"/>
                    <a:pt x="3" y="51"/>
                    <a:pt x="3" y="77"/>
                  </a:cubicBezTo>
                  <a:cubicBezTo>
                    <a:pt x="3" y="129"/>
                    <a:pt x="3" y="129"/>
                    <a:pt x="3" y="129"/>
                  </a:cubicBezTo>
                  <a:cubicBezTo>
                    <a:pt x="3" y="154"/>
                    <a:pt x="2" y="181"/>
                    <a:pt x="0" y="207"/>
                  </a:cubicBezTo>
                  <a:cubicBezTo>
                    <a:pt x="19" y="206"/>
                    <a:pt x="47" y="205"/>
                    <a:pt x="65" y="205"/>
                  </a:cubicBezTo>
                  <a:cubicBezTo>
                    <a:pt x="66" y="205"/>
                    <a:pt x="67" y="205"/>
                    <a:pt x="68" y="205"/>
                  </a:cubicBezTo>
                  <a:cubicBezTo>
                    <a:pt x="74" y="205"/>
                    <a:pt x="82" y="205"/>
                    <a:pt x="90" y="205"/>
                  </a:cubicBezTo>
                  <a:cubicBezTo>
                    <a:pt x="104" y="206"/>
                    <a:pt x="119" y="206"/>
                    <a:pt x="130" y="207"/>
                  </a:cubicBezTo>
                  <a:cubicBezTo>
                    <a:pt x="130" y="207"/>
                    <a:pt x="130" y="207"/>
                    <a:pt x="130" y="207"/>
                  </a:cubicBezTo>
                  <a:cubicBezTo>
                    <a:pt x="130" y="207"/>
                    <a:pt x="130" y="207"/>
                    <a:pt x="130" y="207"/>
                  </a:cubicBezTo>
                  <a:cubicBezTo>
                    <a:pt x="129" y="203"/>
                    <a:pt x="129" y="200"/>
                    <a:pt x="129" y="1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9" name="Freeform 8"/>
            <p:cNvSpPr>
              <a:spLocks noEditPoints="1"/>
            </p:cNvSpPr>
            <p:nvPr/>
          </p:nvSpPr>
          <p:spPr bwMode="gray">
            <a:xfrm>
              <a:off x="-10587038" y="-1976438"/>
              <a:ext cx="638175" cy="828675"/>
            </a:xfrm>
            <a:custGeom>
              <a:avLst/>
              <a:gdLst>
                <a:gd name="T0" fmla="*/ 30 w 159"/>
                <a:gd name="T1" fmla="*/ 105 h 207"/>
                <a:gd name="T2" fmla="*/ 30 w 159"/>
                <a:gd name="T3" fmla="*/ 129 h 207"/>
                <a:gd name="T4" fmla="*/ 33 w 159"/>
                <a:gd name="T5" fmla="*/ 207 h 207"/>
                <a:gd name="T6" fmla="*/ 16 w 159"/>
                <a:gd name="T7" fmla="*/ 206 h 207"/>
                <a:gd name="T8" fmla="*/ 0 w 159"/>
                <a:gd name="T9" fmla="*/ 207 h 207"/>
                <a:gd name="T10" fmla="*/ 3 w 159"/>
                <a:gd name="T11" fmla="*/ 129 h 207"/>
                <a:gd name="T12" fmla="*/ 3 w 159"/>
                <a:gd name="T13" fmla="*/ 77 h 207"/>
                <a:gd name="T14" fmla="*/ 0 w 159"/>
                <a:gd name="T15" fmla="*/ 0 h 207"/>
                <a:gd name="T16" fmla="*/ 37 w 159"/>
                <a:gd name="T17" fmla="*/ 1 h 207"/>
                <a:gd name="T18" fmla="*/ 72 w 159"/>
                <a:gd name="T19" fmla="*/ 0 h 207"/>
                <a:gd name="T20" fmla="*/ 136 w 159"/>
                <a:gd name="T21" fmla="*/ 48 h 207"/>
                <a:gd name="T22" fmla="*/ 74 w 159"/>
                <a:gd name="T23" fmla="*/ 105 h 207"/>
                <a:gd name="T24" fmla="*/ 159 w 159"/>
                <a:gd name="T25" fmla="*/ 207 h 207"/>
                <a:gd name="T26" fmla="*/ 140 w 159"/>
                <a:gd name="T27" fmla="*/ 206 h 207"/>
                <a:gd name="T28" fmla="*/ 121 w 159"/>
                <a:gd name="T29" fmla="*/ 207 h 207"/>
                <a:gd name="T30" fmla="*/ 45 w 159"/>
                <a:gd name="T31" fmla="*/ 105 h 207"/>
                <a:gd name="T32" fmla="*/ 30 w 159"/>
                <a:gd name="T33" fmla="*/ 105 h 207"/>
                <a:gd name="T34" fmla="*/ 50 w 159"/>
                <a:gd name="T35" fmla="*/ 94 h 207"/>
                <a:gd name="T36" fmla="*/ 108 w 159"/>
                <a:gd name="T37" fmla="*/ 52 h 207"/>
                <a:gd name="T38" fmla="*/ 61 w 159"/>
                <a:gd name="T39" fmla="*/ 12 h 207"/>
                <a:gd name="T40" fmla="*/ 32 w 159"/>
                <a:gd name="T41" fmla="*/ 14 h 207"/>
                <a:gd name="T42" fmla="*/ 30 w 159"/>
                <a:gd name="T43" fmla="*/ 77 h 207"/>
                <a:gd name="T44" fmla="*/ 30 w 159"/>
                <a:gd name="T45" fmla="*/ 94 h 207"/>
                <a:gd name="T46" fmla="*/ 50 w 159"/>
                <a:gd name="T47" fmla="*/ 9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9" h="207">
                  <a:moveTo>
                    <a:pt x="30" y="105"/>
                  </a:moveTo>
                  <a:cubicBezTo>
                    <a:pt x="30" y="129"/>
                    <a:pt x="30" y="129"/>
                    <a:pt x="30" y="129"/>
                  </a:cubicBezTo>
                  <a:cubicBezTo>
                    <a:pt x="30" y="155"/>
                    <a:pt x="31" y="181"/>
                    <a:pt x="33" y="207"/>
                  </a:cubicBezTo>
                  <a:cubicBezTo>
                    <a:pt x="28" y="206"/>
                    <a:pt x="18" y="206"/>
                    <a:pt x="16" y="206"/>
                  </a:cubicBezTo>
                  <a:cubicBezTo>
                    <a:pt x="15" y="206"/>
                    <a:pt x="5" y="206"/>
                    <a:pt x="0" y="207"/>
                  </a:cubicBezTo>
                  <a:cubicBezTo>
                    <a:pt x="1" y="181"/>
                    <a:pt x="3" y="155"/>
                    <a:pt x="3" y="129"/>
                  </a:cubicBezTo>
                  <a:cubicBezTo>
                    <a:pt x="3" y="77"/>
                    <a:pt x="3" y="77"/>
                    <a:pt x="3" y="77"/>
                  </a:cubicBezTo>
                  <a:cubicBezTo>
                    <a:pt x="3" y="52"/>
                    <a:pt x="1" y="26"/>
                    <a:pt x="0" y="0"/>
                  </a:cubicBezTo>
                  <a:cubicBezTo>
                    <a:pt x="12" y="1"/>
                    <a:pt x="26" y="1"/>
                    <a:pt x="37" y="1"/>
                  </a:cubicBezTo>
                  <a:cubicBezTo>
                    <a:pt x="49" y="1"/>
                    <a:pt x="60" y="0"/>
                    <a:pt x="72" y="0"/>
                  </a:cubicBezTo>
                  <a:cubicBezTo>
                    <a:pt x="105" y="0"/>
                    <a:pt x="136" y="10"/>
                    <a:pt x="136" y="48"/>
                  </a:cubicBezTo>
                  <a:cubicBezTo>
                    <a:pt x="136" y="88"/>
                    <a:pt x="97" y="102"/>
                    <a:pt x="74" y="105"/>
                  </a:cubicBezTo>
                  <a:cubicBezTo>
                    <a:pt x="89" y="123"/>
                    <a:pt x="141" y="187"/>
                    <a:pt x="159" y="207"/>
                  </a:cubicBezTo>
                  <a:cubicBezTo>
                    <a:pt x="153" y="206"/>
                    <a:pt x="143" y="206"/>
                    <a:pt x="140" y="206"/>
                  </a:cubicBezTo>
                  <a:cubicBezTo>
                    <a:pt x="137" y="206"/>
                    <a:pt x="127" y="206"/>
                    <a:pt x="121" y="207"/>
                  </a:cubicBezTo>
                  <a:cubicBezTo>
                    <a:pt x="109" y="189"/>
                    <a:pt x="71" y="132"/>
                    <a:pt x="45" y="105"/>
                  </a:cubicBezTo>
                  <a:cubicBezTo>
                    <a:pt x="45" y="105"/>
                    <a:pt x="30" y="105"/>
                    <a:pt x="30" y="105"/>
                  </a:cubicBezTo>
                  <a:close/>
                  <a:moveTo>
                    <a:pt x="50" y="94"/>
                  </a:moveTo>
                  <a:cubicBezTo>
                    <a:pt x="75" y="94"/>
                    <a:pt x="108" y="86"/>
                    <a:pt x="108" y="52"/>
                  </a:cubicBezTo>
                  <a:cubicBezTo>
                    <a:pt x="108" y="22"/>
                    <a:pt x="81" y="12"/>
                    <a:pt x="61" y="12"/>
                  </a:cubicBezTo>
                  <a:cubicBezTo>
                    <a:pt x="47" y="12"/>
                    <a:pt x="38" y="13"/>
                    <a:pt x="32" y="14"/>
                  </a:cubicBezTo>
                  <a:cubicBezTo>
                    <a:pt x="31" y="36"/>
                    <a:pt x="30" y="56"/>
                    <a:pt x="30" y="77"/>
                  </a:cubicBezTo>
                  <a:cubicBezTo>
                    <a:pt x="30" y="77"/>
                    <a:pt x="30" y="92"/>
                    <a:pt x="30" y="94"/>
                  </a:cubicBezTo>
                  <a:cubicBezTo>
                    <a:pt x="33" y="94"/>
                    <a:pt x="47" y="94"/>
                    <a:pt x="50"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10" name="Freeform 9"/>
            <p:cNvSpPr>
              <a:spLocks/>
            </p:cNvSpPr>
            <p:nvPr/>
          </p:nvSpPr>
          <p:spPr bwMode="gray">
            <a:xfrm>
              <a:off x="-9840913" y="-1984375"/>
              <a:ext cx="731838" cy="844550"/>
            </a:xfrm>
            <a:custGeom>
              <a:avLst/>
              <a:gdLst>
                <a:gd name="T0" fmla="*/ 183 w 183"/>
                <a:gd name="T1" fmla="*/ 2 h 211"/>
                <a:gd name="T2" fmla="*/ 170 w 183"/>
                <a:gd name="T3" fmla="*/ 3 h 211"/>
                <a:gd name="T4" fmla="*/ 157 w 183"/>
                <a:gd name="T5" fmla="*/ 2 h 211"/>
                <a:gd name="T6" fmla="*/ 160 w 183"/>
                <a:gd name="T7" fmla="*/ 102 h 211"/>
                <a:gd name="T8" fmla="*/ 160 w 183"/>
                <a:gd name="T9" fmla="*/ 155 h 211"/>
                <a:gd name="T10" fmla="*/ 11 w 183"/>
                <a:gd name="T11" fmla="*/ 0 h 211"/>
                <a:gd name="T12" fmla="*/ 2 w 183"/>
                <a:gd name="T13" fmla="*/ 0 h 211"/>
                <a:gd name="T14" fmla="*/ 3 w 183"/>
                <a:gd name="T15" fmla="*/ 77 h 211"/>
                <a:gd name="T16" fmla="*/ 0 w 183"/>
                <a:gd name="T17" fmla="*/ 209 h 211"/>
                <a:gd name="T18" fmla="*/ 13 w 183"/>
                <a:gd name="T19" fmla="*/ 208 h 211"/>
                <a:gd name="T20" fmla="*/ 25 w 183"/>
                <a:gd name="T21" fmla="*/ 209 h 211"/>
                <a:gd name="T22" fmla="*/ 22 w 183"/>
                <a:gd name="T23" fmla="*/ 109 h 211"/>
                <a:gd name="T24" fmla="*/ 22 w 183"/>
                <a:gd name="T25" fmla="*/ 52 h 211"/>
                <a:gd name="T26" fmla="*/ 171 w 183"/>
                <a:gd name="T27" fmla="*/ 211 h 211"/>
                <a:gd name="T28" fmla="*/ 181 w 183"/>
                <a:gd name="T29" fmla="*/ 211 h 211"/>
                <a:gd name="T30" fmla="*/ 180 w 183"/>
                <a:gd name="T31" fmla="*/ 133 h 211"/>
                <a:gd name="T32" fmla="*/ 183 w 183"/>
                <a:gd name="T33" fmla="*/ 2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3" h="211">
                  <a:moveTo>
                    <a:pt x="183" y="2"/>
                  </a:moveTo>
                  <a:cubicBezTo>
                    <a:pt x="179" y="2"/>
                    <a:pt x="175" y="3"/>
                    <a:pt x="170" y="3"/>
                  </a:cubicBezTo>
                  <a:cubicBezTo>
                    <a:pt x="164" y="3"/>
                    <a:pt x="160" y="2"/>
                    <a:pt x="157" y="2"/>
                  </a:cubicBezTo>
                  <a:cubicBezTo>
                    <a:pt x="158" y="26"/>
                    <a:pt x="160" y="72"/>
                    <a:pt x="160" y="102"/>
                  </a:cubicBezTo>
                  <a:cubicBezTo>
                    <a:pt x="160" y="124"/>
                    <a:pt x="160" y="144"/>
                    <a:pt x="160" y="155"/>
                  </a:cubicBezTo>
                  <a:cubicBezTo>
                    <a:pt x="149" y="143"/>
                    <a:pt x="24" y="14"/>
                    <a:pt x="11" y="0"/>
                  </a:cubicBezTo>
                  <a:cubicBezTo>
                    <a:pt x="2" y="0"/>
                    <a:pt x="2" y="0"/>
                    <a:pt x="2" y="0"/>
                  </a:cubicBezTo>
                  <a:cubicBezTo>
                    <a:pt x="2" y="19"/>
                    <a:pt x="3" y="39"/>
                    <a:pt x="3" y="77"/>
                  </a:cubicBezTo>
                  <a:cubicBezTo>
                    <a:pt x="3" y="126"/>
                    <a:pt x="2" y="177"/>
                    <a:pt x="0" y="209"/>
                  </a:cubicBezTo>
                  <a:cubicBezTo>
                    <a:pt x="3" y="208"/>
                    <a:pt x="7" y="208"/>
                    <a:pt x="13" y="208"/>
                  </a:cubicBezTo>
                  <a:cubicBezTo>
                    <a:pt x="18" y="208"/>
                    <a:pt x="22" y="208"/>
                    <a:pt x="25" y="209"/>
                  </a:cubicBezTo>
                  <a:cubicBezTo>
                    <a:pt x="24" y="184"/>
                    <a:pt x="22" y="139"/>
                    <a:pt x="22" y="109"/>
                  </a:cubicBezTo>
                  <a:cubicBezTo>
                    <a:pt x="22" y="86"/>
                    <a:pt x="22" y="63"/>
                    <a:pt x="22" y="52"/>
                  </a:cubicBezTo>
                  <a:cubicBezTo>
                    <a:pt x="33" y="64"/>
                    <a:pt x="159" y="195"/>
                    <a:pt x="171" y="211"/>
                  </a:cubicBezTo>
                  <a:cubicBezTo>
                    <a:pt x="181" y="211"/>
                    <a:pt x="181" y="211"/>
                    <a:pt x="181" y="211"/>
                  </a:cubicBezTo>
                  <a:cubicBezTo>
                    <a:pt x="180" y="192"/>
                    <a:pt x="180" y="171"/>
                    <a:pt x="180" y="133"/>
                  </a:cubicBezTo>
                  <a:cubicBezTo>
                    <a:pt x="180" y="85"/>
                    <a:pt x="180" y="33"/>
                    <a:pt x="18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11" name="Freeform 10"/>
            <p:cNvSpPr>
              <a:spLocks/>
            </p:cNvSpPr>
            <p:nvPr/>
          </p:nvSpPr>
          <p:spPr bwMode="gray">
            <a:xfrm>
              <a:off x="-11715750" y="-822325"/>
              <a:ext cx="420688" cy="1009650"/>
            </a:xfrm>
            <a:custGeom>
              <a:avLst/>
              <a:gdLst>
                <a:gd name="T0" fmla="*/ 105 w 105"/>
                <a:gd name="T1" fmla="*/ 252 h 252"/>
                <a:gd name="T2" fmla="*/ 27 w 105"/>
                <a:gd name="T3" fmla="*/ 0 h 252"/>
                <a:gd name="T4" fmla="*/ 0 w 105"/>
                <a:gd name="T5" fmla="*/ 0 h 252"/>
                <a:gd name="T6" fmla="*/ 61 w 105"/>
                <a:gd name="T7" fmla="*/ 231 h 252"/>
                <a:gd name="T8" fmla="*/ 105 w 105"/>
                <a:gd name="T9" fmla="*/ 252 h 252"/>
              </a:gdLst>
              <a:ahLst/>
              <a:cxnLst>
                <a:cxn ang="0">
                  <a:pos x="T0" y="T1"/>
                </a:cxn>
                <a:cxn ang="0">
                  <a:pos x="T2" y="T3"/>
                </a:cxn>
                <a:cxn ang="0">
                  <a:pos x="T4" y="T5"/>
                </a:cxn>
                <a:cxn ang="0">
                  <a:pos x="T6" y="T7"/>
                </a:cxn>
                <a:cxn ang="0">
                  <a:pos x="T8" y="T9"/>
                </a:cxn>
              </a:cxnLst>
              <a:rect l="0" t="0" r="r" b="b"/>
              <a:pathLst>
                <a:path w="105" h="252">
                  <a:moveTo>
                    <a:pt x="105" y="252"/>
                  </a:moveTo>
                  <a:cubicBezTo>
                    <a:pt x="47" y="158"/>
                    <a:pt x="30" y="68"/>
                    <a:pt x="27" y="0"/>
                  </a:cubicBezTo>
                  <a:cubicBezTo>
                    <a:pt x="18" y="0"/>
                    <a:pt x="9" y="0"/>
                    <a:pt x="0" y="0"/>
                  </a:cubicBezTo>
                  <a:cubicBezTo>
                    <a:pt x="3" y="75"/>
                    <a:pt x="21" y="153"/>
                    <a:pt x="61" y="231"/>
                  </a:cubicBezTo>
                  <a:cubicBezTo>
                    <a:pt x="71" y="238"/>
                    <a:pt x="94" y="248"/>
                    <a:pt x="105" y="2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12" name="Freeform 11"/>
            <p:cNvSpPr>
              <a:spLocks/>
            </p:cNvSpPr>
            <p:nvPr/>
          </p:nvSpPr>
          <p:spPr bwMode="gray">
            <a:xfrm>
              <a:off x="-12596813" y="-3560763"/>
              <a:ext cx="5707063" cy="5648325"/>
            </a:xfrm>
            <a:custGeom>
              <a:avLst/>
              <a:gdLst>
                <a:gd name="T0" fmla="*/ 1425 w 1425"/>
                <a:gd name="T1" fmla="*/ 6 h 1409"/>
                <a:gd name="T2" fmla="*/ 532 w 1425"/>
                <a:gd name="T3" fmla="*/ 1 h 1409"/>
                <a:gd name="T4" fmla="*/ 468 w 1425"/>
                <a:gd name="T5" fmla="*/ 3 h 1409"/>
                <a:gd name="T6" fmla="*/ 0 w 1425"/>
                <a:gd name="T7" fmla="*/ 509 h 1409"/>
                <a:gd name="T8" fmla="*/ 52 w 1425"/>
                <a:gd name="T9" fmla="*/ 780 h 1409"/>
                <a:gd name="T10" fmla="*/ 144 w 1425"/>
                <a:gd name="T11" fmla="*/ 1100 h 1409"/>
                <a:gd name="T12" fmla="*/ 171 w 1425"/>
                <a:gd name="T13" fmla="*/ 1100 h 1409"/>
                <a:gd name="T14" fmla="*/ 71 w 1425"/>
                <a:gd name="T15" fmla="*/ 762 h 1409"/>
                <a:gd name="T16" fmla="*/ 71 w 1425"/>
                <a:gd name="T17" fmla="*/ 762 h 1409"/>
                <a:gd name="T18" fmla="*/ 506 w 1425"/>
                <a:gd name="T19" fmla="*/ 1018 h 1409"/>
                <a:gd name="T20" fmla="*/ 782 w 1425"/>
                <a:gd name="T21" fmla="*/ 935 h 1409"/>
                <a:gd name="T22" fmla="*/ 783 w 1425"/>
                <a:gd name="T23" fmla="*/ 936 h 1409"/>
                <a:gd name="T24" fmla="*/ 338 w 1425"/>
                <a:gd name="T25" fmla="*/ 1409 h 1409"/>
                <a:gd name="T26" fmla="*/ 373 w 1425"/>
                <a:gd name="T27" fmla="*/ 1409 h 1409"/>
                <a:gd name="T28" fmla="*/ 791 w 1425"/>
                <a:gd name="T29" fmla="*/ 964 h 1409"/>
                <a:gd name="T30" fmla="*/ 932 w 1425"/>
                <a:gd name="T31" fmla="*/ 793 h 1409"/>
                <a:gd name="T32" fmla="*/ 1015 w 1425"/>
                <a:gd name="T33" fmla="*/ 524 h 1409"/>
                <a:gd name="T34" fmla="*/ 1016 w 1425"/>
                <a:gd name="T35" fmla="*/ 524 h 1409"/>
                <a:gd name="T36" fmla="*/ 1211 w 1425"/>
                <a:gd name="T37" fmla="*/ 1409 h 1409"/>
                <a:gd name="T38" fmla="*/ 1239 w 1425"/>
                <a:gd name="T39" fmla="*/ 1409 h 1409"/>
                <a:gd name="T40" fmla="*/ 1043 w 1425"/>
                <a:gd name="T41" fmla="*/ 533 h 1409"/>
                <a:gd name="T42" fmla="*/ 935 w 1425"/>
                <a:gd name="T43" fmla="*/ 238 h 1409"/>
                <a:gd name="T44" fmla="*/ 890 w 1425"/>
                <a:gd name="T45" fmla="*/ 220 h 1409"/>
                <a:gd name="T46" fmla="*/ 991 w 1425"/>
                <a:gd name="T47" fmla="*/ 510 h 1409"/>
                <a:gd name="T48" fmla="*/ 509 w 1425"/>
                <a:gd name="T49" fmla="*/ 991 h 1409"/>
                <a:gd name="T50" fmla="*/ 28 w 1425"/>
                <a:gd name="T51" fmla="*/ 510 h 1409"/>
                <a:gd name="T52" fmla="*/ 510 w 1425"/>
                <a:gd name="T53" fmla="*/ 28 h 1409"/>
                <a:gd name="T54" fmla="*/ 821 w 1425"/>
                <a:gd name="T55" fmla="*/ 142 h 1409"/>
                <a:gd name="T56" fmla="*/ 871 w 1425"/>
                <a:gd name="T57" fmla="*/ 154 h 1409"/>
                <a:gd name="T58" fmla="*/ 872 w 1425"/>
                <a:gd name="T59" fmla="*/ 154 h 1409"/>
                <a:gd name="T60" fmla="*/ 652 w 1425"/>
                <a:gd name="T61" fmla="*/ 25 h 1409"/>
                <a:gd name="T62" fmla="*/ 652 w 1425"/>
                <a:gd name="T63" fmla="*/ 25 h 1409"/>
                <a:gd name="T64" fmla="*/ 1425 w 1425"/>
                <a:gd name="T65" fmla="*/ 30 h 1409"/>
                <a:gd name="T66" fmla="*/ 1425 w 1425"/>
                <a:gd name="T67" fmla="*/ 6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25" h="1409">
                  <a:moveTo>
                    <a:pt x="1425" y="6"/>
                  </a:moveTo>
                  <a:cubicBezTo>
                    <a:pt x="1425" y="6"/>
                    <a:pt x="748" y="0"/>
                    <a:pt x="532" y="1"/>
                  </a:cubicBezTo>
                  <a:cubicBezTo>
                    <a:pt x="498" y="1"/>
                    <a:pt x="475" y="3"/>
                    <a:pt x="468" y="3"/>
                  </a:cubicBezTo>
                  <a:cubicBezTo>
                    <a:pt x="202" y="21"/>
                    <a:pt x="1" y="254"/>
                    <a:pt x="0" y="509"/>
                  </a:cubicBezTo>
                  <a:cubicBezTo>
                    <a:pt x="0" y="584"/>
                    <a:pt x="20" y="667"/>
                    <a:pt x="52" y="780"/>
                  </a:cubicBezTo>
                  <a:cubicBezTo>
                    <a:pt x="94" y="929"/>
                    <a:pt x="144" y="1100"/>
                    <a:pt x="144" y="1100"/>
                  </a:cubicBezTo>
                  <a:cubicBezTo>
                    <a:pt x="171" y="1100"/>
                    <a:pt x="171" y="1100"/>
                    <a:pt x="171" y="1100"/>
                  </a:cubicBezTo>
                  <a:cubicBezTo>
                    <a:pt x="71" y="762"/>
                    <a:pt x="71" y="762"/>
                    <a:pt x="71" y="762"/>
                  </a:cubicBezTo>
                  <a:cubicBezTo>
                    <a:pt x="71" y="762"/>
                    <a:pt x="71" y="762"/>
                    <a:pt x="71" y="762"/>
                  </a:cubicBezTo>
                  <a:cubicBezTo>
                    <a:pt x="145" y="904"/>
                    <a:pt x="314" y="1018"/>
                    <a:pt x="506" y="1018"/>
                  </a:cubicBezTo>
                  <a:cubicBezTo>
                    <a:pt x="610" y="1018"/>
                    <a:pt x="706" y="989"/>
                    <a:pt x="782" y="935"/>
                  </a:cubicBezTo>
                  <a:cubicBezTo>
                    <a:pt x="783" y="936"/>
                    <a:pt x="783" y="936"/>
                    <a:pt x="783" y="936"/>
                  </a:cubicBezTo>
                  <a:cubicBezTo>
                    <a:pt x="338" y="1409"/>
                    <a:pt x="338" y="1409"/>
                    <a:pt x="338" y="1409"/>
                  </a:cubicBezTo>
                  <a:cubicBezTo>
                    <a:pt x="373" y="1409"/>
                    <a:pt x="373" y="1409"/>
                    <a:pt x="373" y="1409"/>
                  </a:cubicBezTo>
                  <a:cubicBezTo>
                    <a:pt x="373" y="1409"/>
                    <a:pt x="685" y="1077"/>
                    <a:pt x="791" y="964"/>
                  </a:cubicBezTo>
                  <a:cubicBezTo>
                    <a:pt x="872" y="878"/>
                    <a:pt x="915" y="822"/>
                    <a:pt x="932" y="793"/>
                  </a:cubicBezTo>
                  <a:cubicBezTo>
                    <a:pt x="953" y="760"/>
                    <a:pt x="1017" y="664"/>
                    <a:pt x="1015" y="524"/>
                  </a:cubicBezTo>
                  <a:cubicBezTo>
                    <a:pt x="1016" y="524"/>
                    <a:pt x="1016" y="524"/>
                    <a:pt x="1016" y="524"/>
                  </a:cubicBezTo>
                  <a:cubicBezTo>
                    <a:pt x="1211" y="1409"/>
                    <a:pt x="1211" y="1409"/>
                    <a:pt x="1211" y="1409"/>
                  </a:cubicBezTo>
                  <a:cubicBezTo>
                    <a:pt x="1239" y="1409"/>
                    <a:pt x="1239" y="1409"/>
                    <a:pt x="1239" y="1409"/>
                  </a:cubicBezTo>
                  <a:cubicBezTo>
                    <a:pt x="1239" y="1409"/>
                    <a:pt x="1075" y="684"/>
                    <a:pt x="1043" y="533"/>
                  </a:cubicBezTo>
                  <a:cubicBezTo>
                    <a:pt x="1012" y="384"/>
                    <a:pt x="975" y="291"/>
                    <a:pt x="935" y="238"/>
                  </a:cubicBezTo>
                  <a:cubicBezTo>
                    <a:pt x="922" y="231"/>
                    <a:pt x="900" y="222"/>
                    <a:pt x="890" y="220"/>
                  </a:cubicBezTo>
                  <a:cubicBezTo>
                    <a:pt x="948" y="293"/>
                    <a:pt x="991" y="401"/>
                    <a:pt x="991" y="510"/>
                  </a:cubicBezTo>
                  <a:cubicBezTo>
                    <a:pt x="991" y="775"/>
                    <a:pt x="775" y="991"/>
                    <a:pt x="509" y="991"/>
                  </a:cubicBezTo>
                  <a:cubicBezTo>
                    <a:pt x="244" y="991"/>
                    <a:pt x="28" y="775"/>
                    <a:pt x="28" y="510"/>
                  </a:cubicBezTo>
                  <a:cubicBezTo>
                    <a:pt x="28" y="244"/>
                    <a:pt x="245" y="28"/>
                    <a:pt x="510" y="28"/>
                  </a:cubicBezTo>
                  <a:cubicBezTo>
                    <a:pt x="627" y="28"/>
                    <a:pt x="737" y="71"/>
                    <a:pt x="821" y="142"/>
                  </a:cubicBezTo>
                  <a:cubicBezTo>
                    <a:pt x="837" y="144"/>
                    <a:pt x="858" y="149"/>
                    <a:pt x="871" y="154"/>
                  </a:cubicBezTo>
                  <a:cubicBezTo>
                    <a:pt x="872" y="154"/>
                    <a:pt x="872" y="154"/>
                    <a:pt x="872" y="154"/>
                  </a:cubicBezTo>
                  <a:cubicBezTo>
                    <a:pt x="811" y="94"/>
                    <a:pt x="736" y="49"/>
                    <a:pt x="652" y="25"/>
                  </a:cubicBezTo>
                  <a:cubicBezTo>
                    <a:pt x="652" y="25"/>
                    <a:pt x="652" y="25"/>
                    <a:pt x="652" y="25"/>
                  </a:cubicBezTo>
                  <a:cubicBezTo>
                    <a:pt x="1425" y="30"/>
                    <a:pt x="1425" y="30"/>
                    <a:pt x="1425" y="30"/>
                  </a:cubicBezTo>
                  <a:lnTo>
                    <a:pt x="1425"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13" name="Freeform 12"/>
            <p:cNvSpPr>
              <a:spLocks/>
            </p:cNvSpPr>
            <p:nvPr/>
          </p:nvSpPr>
          <p:spPr bwMode="gray">
            <a:xfrm>
              <a:off x="-11231563" y="471488"/>
              <a:ext cx="949325" cy="593725"/>
            </a:xfrm>
            <a:custGeom>
              <a:avLst/>
              <a:gdLst>
                <a:gd name="T0" fmla="*/ 52 w 237"/>
                <a:gd name="T1" fmla="*/ 14 h 148"/>
                <a:gd name="T2" fmla="*/ 0 w 237"/>
                <a:gd name="T3" fmla="*/ 0 h 148"/>
                <a:gd name="T4" fmla="*/ 216 w 237"/>
                <a:gd name="T5" fmla="*/ 148 h 148"/>
                <a:gd name="T6" fmla="*/ 237 w 237"/>
                <a:gd name="T7" fmla="*/ 127 h 148"/>
                <a:gd name="T8" fmla="*/ 52 w 237"/>
                <a:gd name="T9" fmla="*/ 14 h 148"/>
              </a:gdLst>
              <a:ahLst/>
              <a:cxnLst>
                <a:cxn ang="0">
                  <a:pos x="T0" y="T1"/>
                </a:cxn>
                <a:cxn ang="0">
                  <a:pos x="T2" y="T3"/>
                </a:cxn>
                <a:cxn ang="0">
                  <a:pos x="T4" y="T5"/>
                </a:cxn>
                <a:cxn ang="0">
                  <a:pos x="T6" y="T7"/>
                </a:cxn>
                <a:cxn ang="0">
                  <a:pos x="T8" y="T9"/>
                </a:cxn>
              </a:cxnLst>
              <a:rect l="0" t="0" r="r" b="b"/>
              <a:pathLst>
                <a:path w="237" h="148">
                  <a:moveTo>
                    <a:pt x="52" y="14"/>
                  </a:moveTo>
                  <a:cubicBezTo>
                    <a:pt x="35" y="12"/>
                    <a:pt x="13" y="6"/>
                    <a:pt x="0" y="0"/>
                  </a:cubicBezTo>
                  <a:cubicBezTo>
                    <a:pt x="58" y="66"/>
                    <a:pt x="138" y="119"/>
                    <a:pt x="216" y="148"/>
                  </a:cubicBezTo>
                  <a:cubicBezTo>
                    <a:pt x="237" y="127"/>
                    <a:pt x="237" y="127"/>
                    <a:pt x="237" y="127"/>
                  </a:cubicBezTo>
                  <a:cubicBezTo>
                    <a:pt x="152" y="98"/>
                    <a:pt x="90" y="52"/>
                    <a:pt x="52"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14" name="Freeform 13"/>
            <p:cNvSpPr>
              <a:spLocks/>
            </p:cNvSpPr>
            <p:nvPr/>
          </p:nvSpPr>
          <p:spPr bwMode="gray">
            <a:xfrm>
              <a:off x="-10134600" y="376238"/>
              <a:ext cx="1979613" cy="812800"/>
            </a:xfrm>
            <a:custGeom>
              <a:avLst/>
              <a:gdLst>
                <a:gd name="T0" fmla="*/ 487 w 494"/>
                <a:gd name="T1" fmla="*/ 0 h 203"/>
                <a:gd name="T2" fmla="*/ 114 w 494"/>
                <a:gd name="T3" fmla="*/ 176 h 203"/>
                <a:gd name="T4" fmla="*/ 22 w 494"/>
                <a:gd name="T5" fmla="*/ 167 h 203"/>
                <a:gd name="T6" fmla="*/ 0 w 494"/>
                <a:gd name="T7" fmla="*/ 190 h 203"/>
                <a:gd name="T8" fmla="*/ 115 w 494"/>
                <a:gd name="T9" fmla="*/ 203 h 203"/>
                <a:gd name="T10" fmla="*/ 494 w 494"/>
                <a:gd name="T11" fmla="*/ 33 h 203"/>
                <a:gd name="T12" fmla="*/ 487 w 494"/>
                <a:gd name="T13" fmla="*/ 0 h 203"/>
              </a:gdLst>
              <a:ahLst/>
              <a:cxnLst>
                <a:cxn ang="0">
                  <a:pos x="T0" y="T1"/>
                </a:cxn>
                <a:cxn ang="0">
                  <a:pos x="T2" y="T3"/>
                </a:cxn>
                <a:cxn ang="0">
                  <a:pos x="T4" y="T5"/>
                </a:cxn>
                <a:cxn ang="0">
                  <a:pos x="T6" y="T7"/>
                </a:cxn>
                <a:cxn ang="0">
                  <a:pos x="T8" y="T9"/>
                </a:cxn>
                <a:cxn ang="0">
                  <a:pos x="T10" y="T11"/>
                </a:cxn>
                <a:cxn ang="0">
                  <a:pos x="T12" y="T13"/>
                </a:cxn>
              </a:cxnLst>
              <a:rect l="0" t="0" r="r" b="b"/>
              <a:pathLst>
                <a:path w="494" h="203">
                  <a:moveTo>
                    <a:pt x="487" y="0"/>
                  </a:moveTo>
                  <a:cubicBezTo>
                    <a:pt x="401" y="105"/>
                    <a:pt x="267" y="176"/>
                    <a:pt x="114" y="176"/>
                  </a:cubicBezTo>
                  <a:cubicBezTo>
                    <a:pt x="81" y="176"/>
                    <a:pt x="49" y="172"/>
                    <a:pt x="22" y="167"/>
                  </a:cubicBezTo>
                  <a:cubicBezTo>
                    <a:pt x="0" y="190"/>
                    <a:pt x="0" y="190"/>
                    <a:pt x="0" y="190"/>
                  </a:cubicBezTo>
                  <a:cubicBezTo>
                    <a:pt x="42" y="200"/>
                    <a:pt x="80" y="203"/>
                    <a:pt x="115" y="203"/>
                  </a:cubicBezTo>
                  <a:cubicBezTo>
                    <a:pt x="273" y="203"/>
                    <a:pt x="408" y="130"/>
                    <a:pt x="494" y="33"/>
                  </a:cubicBezTo>
                  <a:cubicBezTo>
                    <a:pt x="487" y="0"/>
                    <a:pt x="487" y="0"/>
                    <a:pt x="48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15" name="Freeform 14"/>
            <p:cNvSpPr>
              <a:spLocks/>
            </p:cNvSpPr>
            <p:nvPr/>
          </p:nvSpPr>
          <p:spPr bwMode="gray">
            <a:xfrm>
              <a:off x="-11202988" y="-3051175"/>
              <a:ext cx="3841750" cy="3330575"/>
            </a:xfrm>
            <a:custGeom>
              <a:avLst/>
              <a:gdLst>
                <a:gd name="T0" fmla="*/ 933 w 959"/>
                <a:gd name="T1" fmla="*/ 0 h 831"/>
                <a:gd name="T2" fmla="*/ 887 w 959"/>
                <a:gd name="T3" fmla="*/ 479 h 831"/>
                <a:gd name="T4" fmla="*/ 886 w 959"/>
                <a:gd name="T5" fmla="*/ 479 h 831"/>
                <a:gd name="T6" fmla="*/ 778 w 959"/>
                <a:gd name="T7" fmla="*/ 212 h 831"/>
                <a:gd name="T8" fmla="*/ 381 w 959"/>
                <a:gd name="T9" fmla="*/ 22 h 831"/>
                <a:gd name="T10" fmla="*/ 0 w 959"/>
                <a:gd name="T11" fmla="*/ 195 h 831"/>
                <a:gd name="T12" fmla="*/ 21 w 959"/>
                <a:gd name="T13" fmla="*/ 212 h 831"/>
                <a:gd name="T14" fmla="*/ 381 w 959"/>
                <a:gd name="T15" fmla="*/ 49 h 831"/>
                <a:gd name="T16" fmla="*/ 781 w 959"/>
                <a:gd name="T17" fmla="*/ 262 h 831"/>
                <a:gd name="T18" fmla="*/ 860 w 959"/>
                <a:gd name="T19" fmla="*/ 616 h 831"/>
                <a:gd name="T20" fmla="*/ 796 w 959"/>
                <a:gd name="T21" fmla="*/ 795 h 831"/>
                <a:gd name="T22" fmla="*/ 804 w 959"/>
                <a:gd name="T23" fmla="*/ 831 h 831"/>
                <a:gd name="T24" fmla="*/ 912 w 959"/>
                <a:gd name="T25" fmla="*/ 463 h 831"/>
                <a:gd name="T26" fmla="*/ 959 w 959"/>
                <a:gd name="T27" fmla="*/ 0 h 831"/>
                <a:gd name="T28" fmla="*/ 933 w 959"/>
                <a:gd name="T29" fmla="*/ 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9" h="831">
                  <a:moveTo>
                    <a:pt x="933" y="0"/>
                  </a:moveTo>
                  <a:cubicBezTo>
                    <a:pt x="887" y="479"/>
                    <a:pt x="887" y="479"/>
                    <a:pt x="887" y="479"/>
                  </a:cubicBezTo>
                  <a:cubicBezTo>
                    <a:pt x="886" y="479"/>
                    <a:pt x="886" y="479"/>
                    <a:pt x="886" y="479"/>
                  </a:cubicBezTo>
                  <a:cubicBezTo>
                    <a:pt x="879" y="388"/>
                    <a:pt x="834" y="280"/>
                    <a:pt x="778" y="212"/>
                  </a:cubicBezTo>
                  <a:cubicBezTo>
                    <a:pt x="682" y="93"/>
                    <a:pt x="540" y="22"/>
                    <a:pt x="381" y="22"/>
                  </a:cubicBezTo>
                  <a:cubicBezTo>
                    <a:pt x="229" y="22"/>
                    <a:pt x="93" y="89"/>
                    <a:pt x="0" y="195"/>
                  </a:cubicBezTo>
                  <a:cubicBezTo>
                    <a:pt x="21" y="212"/>
                    <a:pt x="21" y="212"/>
                    <a:pt x="21" y="212"/>
                  </a:cubicBezTo>
                  <a:cubicBezTo>
                    <a:pt x="109" y="112"/>
                    <a:pt x="235" y="49"/>
                    <a:pt x="381" y="49"/>
                  </a:cubicBezTo>
                  <a:cubicBezTo>
                    <a:pt x="557" y="49"/>
                    <a:pt x="701" y="139"/>
                    <a:pt x="781" y="262"/>
                  </a:cubicBezTo>
                  <a:cubicBezTo>
                    <a:pt x="853" y="372"/>
                    <a:pt x="877" y="513"/>
                    <a:pt x="860" y="616"/>
                  </a:cubicBezTo>
                  <a:cubicBezTo>
                    <a:pt x="855" y="650"/>
                    <a:pt x="842" y="718"/>
                    <a:pt x="796" y="795"/>
                  </a:cubicBezTo>
                  <a:cubicBezTo>
                    <a:pt x="804" y="831"/>
                    <a:pt x="804" y="831"/>
                    <a:pt x="804" y="831"/>
                  </a:cubicBezTo>
                  <a:cubicBezTo>
                    <a:pt x="861" y="742"/>
                    <a:pt x="890" y="664"/>
                    <a:pt x="912" y="463"/>
                  </a:cubicBezTo>
                  <a:cubicBezTo>
                    <a:pt x="929" y="309"/>
                    <a:pt x="959" y="0"/>
                    <a:pt x="959" y="0"/>
                  </a:cubicBezTo>
                  <a:lnTo>
                    <a:pt x="9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grpSp>
      <p:grpSp>
        <p:nvGrpSpPr>
          <p:cNvPr id="44" name="Group 43"/>
          <p:cNvGrpSpPr/>
          <p:nvPr userDrawn="1"/>
        </p:nvGrpSpPr>
        <p:grpSpPr bwMode="gray">
          <a:xfrm>
            <a:off x="-180000" y="1214415"/>
            <a:ext cx="72000" cy="5184825"/>
            <a:chOff x="-180000" y="1214413"/>
            <a:chExt cx="72000" cy="5184825"/>
          </a:xfrm>
        </p:grpSpPr>
        <p:sp>
          <p:nvSpPr>
            <p:cNvPr id="45" name="Isosceles Triangle 44"/>
            <p:cNvSpPr/>
            <p:nvPr userDrawn="1"/>
          </p:nvSpPr>
          <p:spPr bwMode="gray">
            <a:xfrm rot="5400000">
              <a:off x="-198000" y="12324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6" name="Isosceles Triangle 45"/>
            <p:cNvSpPr/>
            <p:nvPr userDrawn="1"/>
          </p:nvSpPr>
          <p:spPr bwMode="gray">
            <a:xfrm rot="5400000">
              <a:off x="-198000" y="15213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7" name="Isosceles Triangle 46"/>
            <p:cNvSpPr/>
            <p:nvPr userDrawn="1"/>
          </p:nvSpPr>
          <p:spPr bwMode="gray">
            <a:xfrm rot="5400000">
              <a:off x="-198000" y="29246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8" name="Isosceles Triangle 47"/>
            <p:cNvSpPr/>
            <p:nvPr userDrawn="1"/>
          </p:nvSpPr>
          <p:spPr bwMode="gray">
            <a:xfrm rot="5400000">
              <a:off x="-198000" y="32136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9" name="Isosceles Triangle 48"/>
            <p:cNvSpPr/>
            <p:nvPr userDrawn="1"/>
          </p:nvSpPr>
          <p:spPr bwMode="gray">
            <a:xfrm rot="5400000">
              <a:off x="-198000" y="461696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0" name="Isosceles Triangle 49"/>
            <p:cNvSpPr/>
            <p:nvPr userDrawn="1"/>
          </p:nvSpPr>
          <p:spPr bwMode="gray">
            <a:xfrm rot="5400000">
              <a:off x="-198000" y="49058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1" name="Isosceles Triangle 50"/>
            <p:cNvSpPr/>
            <p:nvPr userDrawn="1"/>
          </p:nvSpPr>
          <p:spPr bwMode="gray">
            <a:xfrm rot="5400000">
              <a:off x="-198000" y="63092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52" name="Group 51"/>
          <p:cNvGrpSpPr/>
          <p:nvPr userDrawn="1"/>
        </p:nvGrpSpPr>
        <p:grpSpPr bwMode="gray">
          <a:xfrm>
            <a:off x="161902" y="-180000"/>
            <a:ext cx="8820200" cy="72000"/>
            <a:chOff x="161900" y="-180000"/>
            <a:chExt cx="8820200" cy="72000"/>
          </a:xfrm>
        </p:grpSpPr>
        <p:sp>
          <p:nvSpPr>
            <p:cNvPr id="53" name="Isosceles Triangle 52"/>
            <p:cNvSpPr/>
            <p:nvPr userDrawn="1"/>
          </p:nvSpPr>
          <p:spPr bwMode="gray">
            <a:xfrm rot="10800000">
              <a:off x="449238"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4" name="Isosceles Triangle 53"/>
            <p:cNvSpPr/>
            <p:nvPr userDrawn="1"/>
          </p:nvSpPr>
          <p:spPr bwMode="gray">
            <a:xfrm rot="10800000">
              <a:off x="161900"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5" name="Isosceles Triangle 54"/>
            <p:cNvSpPr/>
            <p:nvPr userDrawn="1"/>
          </p:nvSpPr>
          <p:spPr bwMode="gray">
            <a:xfrm rot="10800000">
              <a:off x="3257525"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6" name="Isosceles Triangle 55"/>
            <p:cNvSpPr/>
            <p:nvPr userDrawn="1"/>
          </p:nvSpPr>
          <p:spPr bwMode="gray">
            <a:xfrm rot="10800000">
              <a:off x="2970187"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7" name="Isosceles Triangle 56"/>
            <p:cNvSpPr/>
            <p:nvPr userDrawn="1"/>
          </p:nvSpPr>
          <p:spPr bwMode="gray">
            <a:xfrm rot="10800000">
              <a:off x="6065813"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8" name="Isosceles Triangle 57"/>
            <p:cNvSpPr/>
            <p:nvPr userDrawn="1"/>
          </p:nvSpPr>
          <p:spPr bwMode="gray">
            <a:xfrm rot="10800000">
              <a:off x="5778475"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9" name="Isosceles Triangle 58"/>
            <p:cNvSpPr/>
            <p:nvPr userDrawn="1"/>
          </p:nvSpPr>
          <p:spPr bwMode="gray">
            <a:xfrm rot="10800000">
              <a:off x="8874100"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0" name="Isosceles Triangle 59"/>
            <p:cNvSpPr/>
            <p:nvPr userDrawn="1"/>
          </p:nvSpPr>
          <p:spPr bwMode="gray">
            <a:xfrm rot="10800000">
              <a:off x="8586762"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61" name="Group 60"/>
          <p:cNvGrpSpPr/>
          <p:nvPr userDrawn="1"/>
        </p:nvGrpSpPr>
        <p:grpSpPr bwMode="gray">
          <a:xfrm>
            <a:off x="9270000" y="1214415"/>
            <a:ext cx="72000" cy="5184825"/>
            <a:chOff x="9270000" y="1214413"/>
            <a:chExt cx="72000" cy="5184825"/>
          </a:xfrm>
        </p:grpSpPr>
        <p:sp>
          <p:nvSpPr>
            <p:cNvPr id="62" name="Isosceles Triangle 61"/>
            <p:cNvSpPr/>
            <p:nvPr userDrawn="1"/>
          </p:nvSpPr>
          <p:spPr bwMode="gray">
            <a:xfrm rot="16200000" flipH="1">
              <a:off x="9252000" y="12324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3" name="Isosceles Triangle 62"/>
            <p:cNvSpPr/>
            <p:nvPr userDrawn="1"/>
          </p:nvSpPr>
          <p:spPr bwMode="gray">
            <a:xfrm rot="16200000" flipH="1">
              <a:off x="9252000" y="15213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4" name="Isosceles Triangle 63"/>
            <p:cNvSpPr/>
            <p:nvPr userDrawn="1"/>
          </p:nvSpPr>
          <p:spPr bwMode="gray">
            <a:xfrm rot="16200000" flipH="1">
              <a:off x="9252000" y="29246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5" name="Isosceles Triangle 64"/>
            <p:cNvSpPr/>
            <p:nvPr userDrawn="1"/>
          </p:nvSpPr>
          <p:spPr bwMode="gray">
            <a:xfrm rot="16200000" flipH="1">
              <a:off x="9252000" y="32136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6" name="Isosceles Triangle 65"/>
            <p:cNvSpPr/>
            <p:nvPr userDrawn="1"/>
          </p:nvSpPr>
          <p:spPr bwMode="gray">
            <a:xfrm rot="16200000" flipH="1">
              <a:off x="9252000" y="461696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7" name="Isosceles Triangle 66"/>
            <p:cNvSpPr/>
            <p:nvPr userDrawn="1"/>
          </p:nvSpPr>
          <p:spPr bwMode="gray">
            <a:xfrm rot="16200000" flipH="1">
              <a:off x="9252000" y="49058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8" name="Isosceles Triangle 67"/>
            <p:cNvSpPr/>
            <p:nvPr userDrawn="1"/>
          </p:nvSpPr>
          <p:spPr bwMode="gray">
            <a:xfrm rot="16200000" flipH="1">
              <a:off x="9252000" y="63092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69" name="Group 68"/>
          <p:cNvGrpSpPr/>
          <p:nvPr userDrawn="1"/>
        </p:nvGrpSpPr>
        <p:grpSpPr bwMode="gray">
          <a:xfrm>
            <a:off x="161902" y="6984000"/>
            <a:ext cx="8820200" cy="72000"/>
            <a:chOff x="161900" y="6984000"/>
            <a:chExt cx="8820200" cy="72000"/>
          </a:xfrm>
        </p:grpSpPr>
        <p:sp>
          <p:nvSpPr>
            <p:cNvPr id="70" name="Isosceles Triangle 69"/>
            <p:cNvSpPr/>
            <p:nvPr userDrawn="1"/>
          </p:nvSpPr>
          <p:spPr bwMode="gray">
            <a:xfrm rot="10800000" flipV="1">
              <a:off x="449238"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1" name="Isosceles Triangle 70"/>
            <p:cNvSpPr/>
            <p:nvPr userDrawn="1"/>
          </p:nvSpPr>
          <p:spPr bwMode="gray">
            <a:xfrm rot="10800000" flipV="1">
              <a:off x="161900"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2" name="Isosceles Triangle 71"/>
            <p:cNvSpPr/>
            <p:nvPr userDrawn="1"/>
          </p:nvSpPr>
          <p:spPr bwMode="gray">
            <a:xfrm rot="10800000" flipV="1">
              <a:off x="3257525"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3" name="Isosceles Triangle 72"/>
            <p:cNvSpPr/>
            <p:nvPr userDrawn="1"/>
          </p:nvSpPr>
          <p:spPr bwMode="gray">
            <a:xfrm rot="10800000" flipV="1">
              <a:off x="2970187"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4" name="Isosceles Triangle 73"/>
            <p:cNvSpPr/>
            <p:nvPr userDrawn="1"/>
          </p:nvSpPr>
          <p:spPr bwMode="gray">
            <a:xfrm rot="10800000" flipV="1">
              <a:off x="6065813"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5" name="Isosceles Triangle 74"/>
            <p:cNvSpPr/>
            <p:nvPr userDrawn="1"/>
          </p:nvSpPr>
          <p:spPr bwMode="gray">
            <a:xfrm rot="10800000" flipV="1">
              <a:off x="5778475"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6" name="Isosceles Triangle 75"/>
            <p:cNvSpPr/>
            <p:nvPr userDrawn="1"/>
          </p:nvSpPr>
          <p:spPr bwMode="gray">
            <a:xfrm rot="10800000" flipV="1">
              <a:off x="8874100"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7" name="Isosceles Triangle 76"/>
            <p:cNvSpPr/>
            <p:nvPr userDrawn="1"/>
          </p:nvSpPr>
          <p:spPr bwMode="gray">
            <a:xfrm rot="10800000" flipV="1">
              <a:off x="8586762"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spTree>
    <p:custDataLst>
      <p:tags r:id="rId1"/>
    </p:custDataLst>
    <p:extLst>
      <p:ext uri="{BB962C8B-B14F-4D97-AF65-F5344CB8AC3E}">
        <p14:creationId xmlns:p14="http://schemas.microsoft.com/office/powerpoint/2010/main" val="3123882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bg bwMode="gray">
      <p:bgPr>
        <a:solidFill>
          <a:schemeClr val="tx2"/>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bwMode="gray"/>
        <p:txBody>
          <a:bodyPr/>
          <a:lstStyle/>
          <a:p>
            <a:fld id="{E9B47A29-9D1E-4610-B568-A468EDA112B1}" type="slidenum">
              <a:rPr lang="en-GB" smtClean="0"/>
              <a:pPr/>
              <a:t>‹#›</a:t>
            </a:fld>
            <a:endParaRPr lang="en-GB" dirty="0"/>
          </a:p>
        </p:txBody>
      </p:sp>
      <p:sp>
        <p:nvSpPr>
          <p:cNvPr id="4" name="Title 3"/>
          <p:cNvSpPr>
            <a:spLocks noGrp="1"/>
          </p:cNvSpPr>
          <p:nvPr>
            <p:ph type="title"/>
          </p:nvPr>
        </p:nvSpPr>
        <p:spPr bwMode="gray"/>
        <p:txBody>
          <a:bodyPr/>
          <a:lstStyle/>
          <a:p>
            <a:r>
              <a:rPr lang="en-GB" smtClean="0"/>
              <a:t>Click to edit Master title style</a:t>
            </a:r>
            <a:endParaRPr lang="en-GB"/>
          </a:p>
        </p:txBody>
      </p:sp>
    </p:spTree>
    <p:custDataLst>
      <p:tags r:id="rId1"/>
    </p:custDataLst>
    <p:extLst>
      <p:ext uri="{BB962C8B-B14F-4D97-AF65-F5344CB8AC3E}">
        <p14:creationId xmlns:p14="http://schemas.microsoft.com/office/powerpoint/2010/main" val="1265302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End Page">
    <p:bg bwMode="gray">
      <p:bgPr>
        <a:solidFill>
          <a:schemeClr val="bg1"/>
        </a:solidFill>
        <a:effectLst/>
      </p:bgPr>
    </p:bg>
    <p:spTree>
      <p:nvGrpSpPr>
        <p:cNvPr id="1" name=""/>
        <p:cNvGrpSpPr/>
        <p:nvPr/>
      </p:nvGrpSpPr>
      <p:grpSpPr>
        <a:xfrm>
          <a:off x="0" y="0"/>
          <a:ext cx="0" cy="0"/>
          <a:chOff x="0" y="0"/>
          <a:chExt cx="0" cy="0"/>
        </a:xfrm>
      </p:grpSpPr>
      <p:grpSp>
        <p:nvGrpSpPr>
          <p:cNvPr id="5" name="Group 4"/>
          <p:cNvGrpSpPr/>
          <p:nvPr userDrawn="1"/>
        </p:nvGrpSpPr>
        <p:grpSpPr bwMode="gray">
          <a:xfrm>
            <a:off x="3437320" y="2305995"/>
            <a:ext cx="2269367" cy="2246010"/>
            <a:chOff x="-12596813" y="-3560763"/>
            <a:chExt cx="5707063" cy="5648325"/>
          </a:xfrm>
          <a:solidFill>
            <a:srgbClr val="0055A0"/>
          </a:solidFill>
        </p:grpSpPr>
        <p:sp>
          <p:nvSpPr>
            <p:cNvPr id="6" name="Freeform 6"/>
            <p:cNvSpPr>
              <a:spLocks/>
            </p:cNvSpPr>
            <p:nvPr/>
          </p:nvSpPr>
          <p:spPr bwMode="gray">
            <a:xfrm>
              <a:off x="-12133263" y="-1992313"/>
              <a:ext cx="749300" cy="857250"/>
            </a:xfrm>
            <a:custGeom>
              <a:avLst/>
              <a:gdLst>
                <a:gd name="T0" fmla="*/ 182 w 187"/>
                <a:gd name="T1" fmla="*/ 194 h 214"/>
                <a:gd name="T2" fmla="*/ 113 w 187"/>
                <a:gd name="T3" fmla="*/ 214 h 214"/>
                <a:gd name="T4" fmla="*/ 0 w 187"/>
                <a:gd name="T5" fmla="*/ 107 h 214"/>
                <a:gd name="T6" fmla="*/ 115 w 187"/>
                <a:gd name="T7" fmla="*/ 0 h 214"/>
                <a:gd name="T8" fmla="*/ 186 w 187"/>
                <a:gd name="T9" fmla="*/ 15 h 214"/>
                <a:gd name="T10" fmla="*/ 179 w 187"/>
                <a:gd name="T11" fmla="*/ 39 h 214"/>
                <a:gd name="T12" fmla="*/ 177 w 187"/>
                <a:gd name="T13" fmla="*/ 39 h 214"/>
                <a:gd name="T14" fmla="*/ 114 w 187"/>
                <a:gd name="T15" fmla="*/ 13 h 214"/>
                <a:gd name="T16" fmla="*/ 31 w 187"/>
                <a:gd name="T17" fmla="*/ 106 h 214"/>
                <a:gd name="T18" fmla="*/ 116 w 187"/>
                <a:gd name="T19" fmla="*/ 199 h 214"/>
                <a:gd name="T20" fmla="*/ 185 w 187"/>
                <a:gd name="T21" fmla="*/ 169 h 214"/>
                <a:gd name="T22" fmla="*/ 187 w 187"/>
                <a:gd name="T23" fmla="*/ 170 h 214"/>
                <a:gd name="T24" fmla="*/ 182 w 187"/>
                <a:gd name="T25" fmla="*/ 19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7" h="214">
                  <a:moveTo>
                    <a:pt x="182" y="194"/>
                  </a:moveTo>
                  <a:cubicBezTo>
                    <a:pt x="175" y="199"/>
                    <a:pt x="150" y="214"/>
                    <a:pt x="113" y="214"/>
                  </a:cubicBezTo>
                  <a:cubicBezTo>
                    <a:pt x="46" y="214"/>
                    <a:pt x="0" y="172"/>
                    <a:pt x="0" y="107"/>
                  </a:cubicBezTo>
                  <a:cubicBezTo>
                    <a:pt x="0" y="43"/>
                    <a:pt x="48" y="0"/>
                    <a:pt x="115" y="0"/>
                  </a:cubicBezTo>
                  <a:cubicBezTo>
                    <a:pt x="140" y="0"/>
                    <a:pt x="170" y="8"/>
                    <a:pt x="186" y="15"/>
                  </a:cubicBezTo>
                  <a:cubicBezTo>
                    <a:pt x="183" y="23"/>
                    <a:pt x="180" y="33"/>
                    <a:pt x="179" y="39"/>
                  </a:cubicBezTo>
                  <a:cubicBezTo>
                    <a:pt x="177" y="39"/>
                    <a:pt x="177" y="39"/>
                    <a:pt x="177" y="39"/>
                  </a:cubicBezTo>
                  <a:cubicBezTo>
                    <a:pt x="164" y="25"/>
                    <a:pt x="144" y="13"/>
                    <a:pt x="114" y="13"/>
                  </a:cubicBezTo>
                  <a:cubicBezTo>
                    <a:pt x="75" y="13"/>
                    <a:pt x="31" y="44"/>
                    <a:pt x="31" y="106"/>
                  </a:cubicBezTo>
                  <a:cubicBezTo>
                    <a:pt x="31" y="167"/>
                    <a:pt x="76" y="199"/>
                    <a:pt x="116" y="199"/>
                  </a:cubicBezTo>
                  <a:cubicBezTo>
                    <a:pt x="152" y="199"/>
                    <a:pt x="170" y="182"/>
                    <a:pt x="185" y="169"/>
                  </a:cubicBezTo>
                  <a:cubicBezTo>
                    <a:pt x="187" y="170"/>
                    <a:pt x="187" y="170"/>
                    <a:pt x="187" y="170"/>
                  </a:cubicBezTo>
                  <a:lnTo>
                    <a:pt x="182" y="1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7" name="Freeform 7"/>
            <p:cNvSpPr>
              <a:spLocks/>
            </p:cNvSpPr>
            <p:nvPr/>
          </p:nvSpPr>
          <p:spPr bwMode="gray">
            <a:xfrm>
              <a:off x="-11252200" y="-1976438"/>
              <a:ext cx="520700" cy="828675"/>
            </a:xfrm>
            <a:custGeom>
              <a:avLst/>
              <a:gdLst>
                <a:gd name="T0" fmla="*/ 129 w 130"/>
                <a:gd name="T1" fmla="*/ 196 h 207"/>
                <a:gd name="T2" fmla="*/ 130 w 130"/>
                <a:gd name="T3" fmla="*/ 184 h 207"/>
                <a:gd name="T4" fmla="*/ 31 w 130"/>
                <a:gd name="T5" fmla="*/ 188 h 207"/>
                <a:gd name="T6" fmla="*/ 31 w 130"/>
                <a:gd name="T7" fmla="*/ 108 h 207"/>
                <a:gd name="T8" fmla="*/ 107 w 130"/>
                <a:gd name="T9" fmla="*/ 110 h 207"/>
                <a:gd name="T10" fmla="*/ 106 w 130"/>
                <a:gd name="T11" fmla="*/ 100 h 207"/>
                <a:gd name="T12" fmla="*/ 107 w 130"/>
                <a:gd name="T13" fmla="*/ 89 h 207"/>
                <a:gd name="T14" fmla="*/ 31 w 130"/>
                <a:gd name="T15" fmla="*/ 92 h 207"/>
                <a:gd name="T16" fmla="*/ 32 w 130"/>
                <a:gd name="T17" fmla="*/ 17 h 207"/>
                <a:gd name="T18" fmla="*/ 126 w 130"/>
                <a:gd name="T19" fmla="*/ 20 h 207"/>
                <a:gd name="T20" fmla="*/ 125 w 130"/>
                <a:gd name="T21" fmla="*/ 10 h 207"/>
                <a:gd name="T22" fmla="*/ 126 w 130"/>
                <a:gd name="T23" fmla="*/ 0 h 207"/>
                <a:gd name="T24" fmla="*/ 64 w 130"/>
                <a:gd name="T25" fmla="*/ 1 h 207"/>
                <a:gd name="T26" fmla="*/ 0 w 130"/>
                <a:gd name="T27" fmla="*/ 0 h 207"/>
                <a:gd name="T28" fmla="*/ 3 w 130"/>
                <a:gd name="T29" fmla="*/ 77 h 207"/>
                <a:gd name="T30" fmla="*/ 3 w 130"/>
                <a:gd name="T31" fmla="*/ 129 h 207"/>
                <a:gd name="T32" fmla="*/ 0 w 130"/>
                <a:gd name="T33" fmla="*/ 207 h 207"/>
                <a:gd name="T34" fmla="*/ 65 w 130"/>
                <a:gd name="T35" fmla="*/ 205 h 207"/>
                <a:gd name="T36" fmla="*/ 68 w 130"/>
                <a:gd name="T37" fmla="*/ 205 h 207"/>
                <a:gd name="T38" fmla="*/ 90 w 130"/>
                <a:gd name="T39" fmla="*/ 205 h 207"/>
                <a:gd name="T40" fmla="*/ 130 w 130"/>
                <a:gd name="T41" fmla="*/ 207 h 207"/>
                <a:gd name="T42" fmla="*/ 130 w 130"/>
                <a:gd name="T43" fmla="*/ 207 h 207"/>
                <a:gd name="T44" fmla="*/ 130 w 130"/>
                <a:gd name="T45" fmla="*/ 207 h 207"/>
                <a:gd name="T46" fmla="*/ 129 w 130"/>
                <a:gd name="T47" fmla="*/ 19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207">
                  <a:moveTo>
                    <a:pt x="129" y="196"/>
                  </a:moveTo>
                  <a:cubicBezTo>
                    <a:pt x="129" y="191"/>
                    <a:pt x="130" y="186"/>
                    <a:pt x="130" y="184"/>
                  </a:cubicBezTo>
                  <a:cubicBezTo>
                    <a:pt x="109" y="186"/>
                    <a:pt x="53" y="188"/>
                    <a:pt x="31" y="188"/>
                  </a:cubicBezTo>
                  <a:cubicBezTo>
                    <a:pt x="31" y="183"/>
                    <a:pt x="31" y="118"/>
                    <a:pt x="31" y="108"/>
                  </a:cubicBezTo>
                  <a:cubicBezTo>
                    <a:pt x="40" y="108"/>
                    <a:pt x="86" y="108"/>
                    <a:pt x="107" y="110"/>
                  </a:cubicBezTo>
                  <a:cubicBezTo>
                    <a:pt x="106" y="107"/>
                    <a:pt x="106" y="103"/>
                    <a:pt x="106" y="100"/>
                  </a:cubicBezTo>
                  <a:cubicBezTo>
                    <a:pt x="106" y="97"/>
                    <a:pt x="106" y="92"/>
                    <a:pt x="107" y="89"/>
                  </a:cubicBezTo>
                  <a:cubicBezTo>
                    <a:pt x="89" y="90"/>
                    <a:pt x="66" y="92"/>
                    <a:pt x="31" y="92"/>
                  </a:cubicBezTo>
                  <a:cubicBezTo>
                    <a:pt x="31" y="84"/>
                    <a:pt x="32" y="29"/>
                    <a:pt x="32" y="17"/>
                  </a:cubicBezTo>
                  <a:cubicBezTo>
                    <a:pt x="71" y="17"/>
                    <a:pt x="106" y="19"/>
                    <a:pt x="126" y="20"/>
                  </a:cubicBezTo>
                  <a:cubicBezTo>
                    <a:pt x="126" y="18"/>
                    <a:pt x="125" y="14"/>
                    <a:pt x="125" y="10"/>
                  </a:cubicBezTo>
                  <a:cubicBezTo>
                    <a:pt x="125" y="6"/>
                    <a:pt x="125" y="3"/>
                    <a:pt x="126" y="0"/>
                  </a:cubicBezTo>
                  <a:cubicBezTo>
                    <a:pt x="116" y="1"/>
                    <a:pt x="82" y="1"/>
                    <a:pt x="64" y="1"/>
                  </a:cubicBezTo>
                  <a:cubicBezTo>
                    <a:pt x="46" y="1"/>
                    <a:pt x="18" y="1"/>
                    <a:pt x="0" y="0"/>
                  </a:cubicBezTo>
                  <a:cubicBezTo>
                    <a:pt x="2" y="25"/>
                    <a:pt x="3" y="51"/>
                    <a:pt x="3" y="77"/>
                  </a:cubicBezTo>
                  <a:cubicBezTo>
                    <a:pt x="3" y="129"/>
                    <a:pt x="3" y="129"/>
                    <a:pt x="3" y="129"/>
                  </a:cubicBezTo>
                  <a:cubicBezTo>
                    <a:pt x="3" y="154"/>
                    <a:pt x="2" y="181"/>
                    <a:pt x="0" y="207"/>
                  </a:cubicBezTo>
                  <a:cubicBezTo>
                    <a:pt x="19" y="206"/>
                    <a:pt x="47" y="205"/>
                    <a:pt x="65" y="205"/>
                  </a:cubicBezTo>
                  <a:cubicBezTo>
                    <a:pt x="66" y="205"/>
                    <a:pt x="67" y="205"/>
                    <a:pt x="68" y="205"/>
                  </a:cubicBezTo>
                  <a:cubicBezTo>
                    <a:pt x="74" y="205"/>
                    <a:pt x="82" y="205"/>
                    <a:pt x="90" y="205"/>
                  </a:cubicBezTo>
                  <a:cubicBezTo>
                    <a:pt x="104" y="206"/>
                    <a:pt x="119" y="206"/>
                    <a:pt x="130" y="207"/>
                  </a:cubicBezTo>
                  <a:cubicBezTo>
                    <a:pt x="130" y="207"/>
                    <a:pt x="130" y="207"/>
                    <a:pt x="130" y="207"/>
                  </a:cubicBezTo>
                  <a:cubicBezTo>
                    <a:pt x="130" y="207"/>
                    <a:pt x="130" y="207"/>
                    <a:pt x="130" y="207"/>
                  </a:cubicBezTo>
                  <a:cubicBezTo>
                    <a:pt x="129" y="203"/>
                    <a:pt x="129" y="200"/>
                    <a:pt x="129" y="1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9" name="Freeform 8"/>
            <p:cNvSpPr>
              <a:spLocks noEditPoints="1"/>
            </p:cNvSpPr>
            <p:nvPr/>
          </p:nvSpPr>
          <p:spPr bwMode="gray">
            <a:xfrm>
              <a:off x="-10587038" y="-1976438"/>
              <a:ext cx="638175" cy="828675"/>
            </a:xfrm>
            <a:custGeom>
              <a:avLst/>
              <a:gdLst>
                <a:gd name="T0" fmla="*/ 30 w 159"/>
                <a:gd name="T1" fmla="*/ 105 h 207"/>
                <a:gd name="T2" fmla="*/ 30 w 159"/>
                <a:gd name="T3" fmla="*/ 129 h 207"/>
                <a:gd name="T4" fmla="*/ 33 w 159"/>
                <a:gd name="T5" fmla="*/ 207 h 207"/>
                <a:gd name="T6" fmla="*/ 16 w 159"/>
                <a:gd name="T7" fmla="*/ 206 h 207"/>
                <a:gd name="T8" fmla="*/ 0 w 159"/>
                <a:gd name="T9" fmla="*/ 207 h 207"/>
                <a:gd name="T10" fmla="*/ 3 w 159"/>
                <a:gd name="T11" fmla="*/ 129 h 207"/>
                <a:gd name="T12" fmla="*/ 3 w 159"/>
                <a:gd name="T13" fmla="*/ 77 h 207"/>
                <a:gd name="T14" fmla="*/ 0 w 159"/>
                <a:gd name="T15" fmla="*/ 0 h 207"/>
                <a:gd name="T16" fmla="*/ 37 w 159"/>
                <a:gd name="T17" fmla="*/ 1 h 207"/>
                <a:gd name="T18" fmla="*/ 72 w 159"/>
                <a:gd name="T19" fmla="*/ 0 h 207"/>
                <a:gd name="T20" fmla="*/ 136 w 159"/>
                <a:gd name="T21" fmla="*/ 48 h 207"/>
                <a:gd name="T22" fmla="*/ 74 w 159"/>
                <a:gd name="T23" fmla="*/ 105 h 207"/>
                <a:gd name="T24" fmla="*/ 159 w 159"/>
                <a:gd name="T25" fmla="*/ 207 h 207"/>
                <a:gd name="T26" fmla="*/ 140 w 159"/>
                <a:gd name="T27" fmla="*/ 206 h 207"/>
                <a:gd name="T28" fmla="*/ 121 w 159"/>
                <a:gd name="T29" fmla="*/ 207 h 207"/>
                <a:gd name="T30" fmla="*/ 45 w 159"/>
                <a:gd name="T31" fmla="*/ 105 h 207"/>
                <a:gd name="T32" fmla="*/ 30 w 159"/>
                <a:gd name="T33" fmla="*/ 105 h 207"/>
                <a:gd name="T34" fmla="*/ 50 w 159"/>
                <a:gd name="T35" fmla="*/ 94 h 207"/>
                <a:gd name="T36" fmla="*/ 108 w 159"/>
                <a:gd name="T37" fmla="*/ 52 h 207"/>
                <a:gd name="T38" fmla="*/ 61 w 159"/>
                <a:gd name="T39" fmla="*/ 12 h 207"/>
                <a:gd name="T40" fmla="*/ 32 w 159"/>
                <a:gd name="T41" fmla="*/ 14 h 207"/>
                <a:gd name="T42" fmla="*/ 30 w 159"/>
                <a:gd name="T43" fmla="*/ 77 h 207"/>
                <a:gd name="T44" fmla="*/ 30 w 159"/>
                <a:gd name="T45" fmla="*/ 94 h 207"/>
                <a:gd name="T46" fmla="*/ 50 w 159"/>
                <a:gd name="T47" fmla="*/ 9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9" h="207">
                  <a:moveTo>
                    <a:pt x="30" y="105"/>
                  </a:moveTo>
                  <a:cubicBezTo>
                    <a:pt x="30" y="129"/>
                    <a:pt x="30" y="129"/>
                    <a:pt x="30" y="129"/>
                  </a:cubicBezTo>
                  <a:cubicBezTo>
                    <a:pt x="30" y="155"/>
                    <a:pt x="31" y="181"/>
                    <a:pt x="33" y="207"/>
                  </a:cubicBezTo>
                  <a:cubicBezTo>
                    <a:pt x="28" y="206"/>
                    <a:pt x="18" y="206"/>
                    <a:pt x="16" y="206"/>
                  </a:cubicBezTo>
                  <a:cubicBezTo>
                    <a:pt x="15" y="206"/>
                    <a:pt x="5" y="206"/>
                    <a:pt x="0" y="207"/>
                  </a:cubicBezTo>
                  <a:cubicBezTo>
                    <a:pt x="1" y="181"/>
                    <a:pt x="3" y="155"/>
                    <a:pt x="3" y="129"/>
                  </a:cubicBezTo>
                  <a:cubicBezTo>
                    <a:pt x="3" y="77"/>
                    <a:pt x="3" y="77"/>
                    <a:pt x="3" y="77"/>
                  </a:cubicBezTo>
                  <a:cubicBezTo>
                    <a:pt x="3" y="52"/>
                    <a:pt x="1" y="26"/>
                    <a:pt x="0" y="0"/>
                  </a:cubicBezTo>
                  <a:cubicBezTo>
                    <a:pt x="12" y="1"/>
                    <a:pt x="26" y="1"/>
                    <a:pt x="37" y="1"/>
                  </a:cubicBezTo>
                  <a:cubicBezTo>
                    <a:pt x="49" y="1"/>
                    <a:pt x="60" y="0"/>
                    <a:pt x="72" y="0"/>
                  </a:cubicBezTo>
                  <a:cubicBezTo>
                    <a:pt x="105" y="0"/>
                    <a:pt x="136" y="10"/>
                    <a:pt x="136" y="48"/>
                  </a:cubicBezTo>
                  <a:cubicBezTo>
                    <a:pt x="136" y="88"/>
                    <a:pt x="97" y="102"/>
                    <a:pt x="74" y="105"/>
                  </a:cubicBezTo>
                  <a:cubicBezTo>
                    <a:pt x="89" y="123"/>
                    <a:pt x="141" y="187"/>
                    <a:pt x="159" y="207"/>
                  </a:cubicBezTo>
                  <a:cubicBezTo>
                    <a:pt x="153" y="206"/>
                    <a:pt x="143" y="206"/>
                    <a:pt x="140" y="206"/>
                  </a:cubicBezTo>
                  <a:cubicBezTo>
                    <a:pt x="137" y="206"/>
                    <a:pt x="127" y="206"/>
                    <a:pt x="121" y="207"/>
                  </a:cubicBezTo>
                  <a:cubicBezTo>
                    <a:pt x="109" y="189"/>
                    <a:pt x="71" y="132"/>
                    <a:pt x="45" y="105"/>
                  </a:cubicBezTo>
                  <a:cubicBezTo>
                    <a:pt x="45" y="105"/>
                    <a:pt x="30" y="105"/>
                    <a:pt x="30" y="105"/>
                  </a:cubicBezTo>
                  <a:close/>
                  <a:moveTo>
                    <a:pt x="50" y="94"/>
                  </a:moveTo>
                  <a:cubicBezTo>
                    <a:pt x="75" y="94"/>
                    <a:pt x="108" y="86"/>
                    <a:pt x="108" y="52"/>
                  </a:cubicBezTo>
                  <a:cubicBezTo>
                    <a:pt x="108" y="22"/>
                    <a:pt x="81" y="12"/>
                    <a:pt x="61" y="12"/>
                  </a:cubicBezTo>
                  <a:cubicBezTo>
                    <a:pt x="47" y="12"/>
                    <a:pt x="38" y="13"/>
                    <a:pt x="32" y="14"/>
                  </a:cubicBezTo>
                  <a:cubicBezTo>
                    <a:pt x="31" y="36"/>
                    <a:pt x="30" y="56"/>
                    <a:pt x="30" y="77"/>
                  </a:cubicBezTo>
                  <a:cubicBezTo>
                    <a:pt x="30" y="77"/>
                    <a:pt x="30" y="92"/>
                    <a:pt x="30" y="94"/>
                  </a:cubicBezTo>
                  <a:cubicBezTo>
                    <a:pt x="33" y="94"/>
                    <a:pt x="47" y="94"/>
                    <a:pt x="50"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10" name="Freeform 9"/>
            <p:cNvSpPr>
              <a:spLocks/>
            </p:cNvSpPr>
            <p:nvPr/>
          </p:nvSpPr>
          <p:spPr bwMode="gray">
            <a:xfrm>
              <a:off x="-9840913" y="-1984375"/>
              <a:ext cx="731838" cy="844550"/>
            </a:xfrm>
            <a:custGeom>
              <a:avLst/>
              <a:gdLst>
                <a:gd name="T0" fmla="*/ 183 w 183"/>
                <a:gd name="T1" fmla="*/ 2 h 211"/>
                <a:gd name="T2" fmla="*/ 170 w 183"/>
                <a:gd name="T3" fmla="*/ 3 h 211"/>
                <a:gd name="T4" fmla="*/ 157 w 183"/>
                <a:gd name="T5" fmla="*/ 2 h 211"/>
                <a:gd name="T6" fmla="*/ 160 w 183"/>
                <a:gd name="T7" fmla="*/ 102 h 211"/>
                <a:gd name="T8" fmla="*/ 160 w 183"/>
                <a:gd name="T9" fmla="*/ 155 h 211"/>
                <a:gd name="T10" fmla="*/ 11 w 183"/>
                <a:gd name="T11" fmla="*/ 0 h 211"/>
                <a:gd name="T12" fmla="*/ 2 w 183"/>
                <a:gd name="T13" fmla="*/ 0 h 211"/>
                <a:gd name="T14" fmla="*/ 3 w 183"/>
                <a:gd name="T15" fmla="*/ 77 h 211"/>
                <a:gd name="T16" fmla="*/ 0 w 183"/>
                <a:gd name="T17" fmla="*/ 209 h 211"/>
                <a:gd name="T18" fmla="*/ 13 w 183"/>
                <a:gd name="T19" fmla="*/ 208 h 211"/>
                <a:gd name="T20" fmla="*/ 25 w 183"/>
                <a:gd name="T21" fmla="*/ 209 h 211"/>
                <a:gd name="T22" fmla="*/ 22 w 183"/>
                <a:gd name="T23" fmla="*/ 109 h 211"/>
                <a:gd name="T24" fmla="*/ 22 w 183"/>
                <a:gd name="T25" fmla="*/ 52 h 211"/>
                <a:gd name="T26" fmla="*/ 171 w 183"/>
                <a:gd name="T27" fmla="*/ 211 h 211"/>
                <a:gd name="T28" fmla="*/ 181 w 183"/>
                <a:gd name="T29" fmla="*/ 211 h 211"/>
                <a:gd name="T30" fmla="*/ 180 w 183"/>
                <a:gd name="T31" fmla="*/ 133 h 211"/>
                <a:gd name="T32" fmla="*/ 183 w 183"/>
                <a:gd name="T33" fmla="*/ 2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3" h="211">
                  <a:moveTo>
                    <a:pt x="183" y="2"/>
                  </a:moveTo>
                  <a:cubicBezTo>
                    <a:pt x="179" y="2"/>
                    <a:pt x="175" y="3"/>
                    <a:pt x="170" y="3"/>
                  </a:cubicBezTo>
                  <a:cubicBezTo>
                    <a:pt x="164" y="3"/>
                    <a:pt x="160" y="2"/>
                    <a:pt x="157" y="2"/>
                  </a:cubicBezTo>
                  <a:cubicBezTo>
                    <a:pt x="158" y="26"/>
                    <a:pt x="160" y="72"/>
                    <a:pt x="160" y="102"/>
                  </a:cubicBezTo>
                  <a:cubicBezTo>
                    <a:pt x="160" y="124"/>
                    <a:pt x="160" y="144"/>
                    <a:pt x="160" y="155"/>
                  </a:cubicBezTo>
                  <a:cubicBezTo>
                    <a:pt x="149" y="143"/>
                    <a:pt x="24" y="14"/>
                    <a:pt x="11" y="0"/>
                  </a:cubicBezTo>
                  <a:cubicBezTo>
                    <a:pt x="2" y="0"/>
                    <a:pt x="2" y="0"/>
                    <a:pt x="2" y="0"/>
                  </a:cubicBezTo>
                  <a:cubicBezTo>
                    <a:pt x="2" y="19"/>
                    <a:pt x="3" y="39"/>
                    <a:pt x="3" y="77"/>
                  </a:cubicBezTo>
                  <a:cubicBezTo>
                    <a:pt x="3" y="126"/>
                    <a:pt x="2" y="177"/>
                    <a:pt x="0" y="209"/>
                  </a:cubicBezTo>
                  <a:cubicBezTo>
                    <a:pt x="3" y="208"/>
                    <a:pt x="7" y="208"/>
                    <a:pt x="13" y="208"/>
                  </a:cubicBezTo>
                  <a:cubicBezTo>
                    <a:pt x="18" y="208"/>
                    <a:pt x="22" y="208"/>
                    <a:pt x="25" y="209"/>
                  </a:cubicBezTo>
                  <a:cubicBezTo>
                    <a:pt x="24" y="184"/>
                    <a:pt x="22" y="139"/>
                    <a:pt x="22" y="109"/>
                  </a:cubicBezTo>
                  <a:cubicBezTo>
                    <a:pt x="22" y="86"/>
                    <a:pt x="22" y="63"/>
                    <a:pt x="22" y="52"/>
                  </a:cubicBezTo>
                  <a:cubicBezTo>
                    <a:pt x="33" y="64"/>
                    <a:pt x="159" y="195"/>
                    <a:pt x="171" y="211"/>
                  </a:cubicBezTo>
                  <a:cubicBezTo>
                    <a:pt x="181" y="211"/>
                    <a:pt x="181" y="211"/>
                    <a:pt x="181" y="211"/>
                  </a:cubicBezTo>
                  <a:cubicBezTo>
                    <a:pt x="180" y="192"/>
                    <a:pt x="180" y="171"/>
                    <a:pt x="180" y="133"/>
                  </a:cubicBezTo>
                  <a:cubicBezTo>
                    <a:pt x="180" y="85"/>
                    <a:pt x="180" y="33"/>
                    <a:pt x="18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11" name="Freeform 10"/>
            <p:cNvSpPr>
              <a:spLocks/>
            </p:cNvSpPr>
            <p:nvPr/>
          </p:nvSpPr>
          <p:spPr bwMode="gray">
            <a:xfrm>
              <a:off x="-11715750" y="-822325"/>
              <a:ext cx="420688" cy="1009650"/>
            </a:xfrm>
            <a:custGeom>
              <a:avLst/>
              <a:gdLst>
                <a:gd name="T0" fmla="*/ 105 w 105"/>
                <a:gd name="T1" fmla="*/ 252 h 252"/>
                <a:gd name="T2" fmla="*/ 27 w 105"/>
                <a:gd name="T3" fmla="*/ 0 h 252"/>
                <a:gd name="T4" fmla="*/ 0 w 105"/>
                <a:gd name="T5" fmla="*/ 0 h 252"/>
                <a:gd name="T6" fmla="*/ 61 w 105"/>
                <a:gd name="T7" fmla="*/ 231 h 252"/>
                <a:gd name="T8" fmla="*/ 105 w 105"/>
                <a:gd name="T9" fmla="*/ 252 h 252"/>
              </a:gdLst>
              <a:ahLst/>
              <a:cxnLst>
                <a:cxn ang="0">
                  <a:pos x="T0" y="T1"/>
                </a:cxn>
                <a:cxn ang="0">
                  <a:pos x="T2" y="T3"/>
                </a:cxn>
                <a:cxn ang="0">
                  <a:pos x="T4" y="T5"/>
                </a:cxn>
                <a:cxn ang="0">
                  <a:pos x="T6" y="T7"/>
                </a:cxn>
                <a:cxn ang="0">
                  <a:pos x="T8" y="T9"/>
                </a:cxn>
              </a:cxnLst>
              <a:rect l="0" t="0" r="r" b="b"/>
              <a:pathLst>
                <a:path w="105" h="252">
                  <a:moveTo>
                    <a:pt x="105" y="252"/>
                  </a:moveTo>
                  <a:cubicBezTo>
                    <a:pt x="47" y="158"/>
                    <a:pt x="30" y="68"/>
                    <a:pt x="27" y="0"/>
                  </a:cubicBezTo>
                  <a:cubicBezTo>
                    <a:pt x="18" y="0"/>
                    <a:pt x="9" y="0"/>
                    <a:pt x="0" y="0"/>
                  </a:cubicBezTo>
                  <a:cubicBezTo>
                    <a:pt x="3" y="75"/>
                    <a:pt x="21" y="153"/>
                    <a:pt x="61" y="231"/>
                  </a:cubicBezTo>
                  <a:cubicBezTo>
                    <a:pt x="71" y="238"/>
                    <a:pt x="94" y="248"/>
                    <a:pt x="105" y="2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12" name="Freeform 11"/>
            <p:cNvSpPr>
              <a:spLocks/>
            </p:cNvSpPr>
            <p:nvPr/>
          </p:nvSpPr>
          <p:spPr bwMode="gray">
            <a:xfrm>
              <a:off x="-12596813" y="-3560763"/>
              <a:ext cx="5707063" cy="5648325"/>
            </a:xfrm>
            <a:custGeom>
              <a:avLst/>
              <a:gdLst>
                <a:gd name="T0" fmla="*/ 1425 w 1425"/>
                <a:gd name="T1" fmla="*/ 6 h 1409"/>
                <a:gd name="T2" fmla="*/ 532 w 1425"/>
                <a:gd name="T3" fmla="*/ 1 h 1409"/>
                <a:gd name="T4" fmla="*/ 468 w 1425"/>
                <a:gd name="T5" fmla="*/ 3 h 1409"/>
                <a:gd name="T6" fmla="*/ 0 w 1425"/>
                <a:gd name="T7" fmla="*/ 509 h 1409"/>
                <a:gd name="T8" fmla="*/ 52 w 1425"/>
                <a:gd name="T9" fmla="*/ 780 h 1409"/>
                <a:gd name="T10" fmla="*/ 144 w 1425"/>
                <a:gd name="T11" fmla="*/ 1100 h 1409"/>
                <a:gd name="T12" fmla="*/ 171 w 1425"/>
                <a:gd name="T13" fmla="*/ 1100 h 1409"/>
                <a:gd name="T14" fmla="*/ 71 w 1425"/>
                <a:gd name="T15" fmla="*/ 762 h 1409"/>
                <a:gd name="T16" fmla="*/ 71 w 1425"/>
                <a:gd name="T17" fmla="*/ 762 h 1409"/>
                <a:gd name="T18" fmla="*/ 506 w 1425"/>
                <a:gd name="T19" fmla="*/ 1018 h 1409"/>
                <a:gd name="T20" fmla="*/ 782 w 1425"/>
                <a:gd name="T21" fmla="*/ 935 h 1409"/>
                <a:gd name="T22" fmla="*/ 783 w 1425"/>
                <a:gd name="T23" fmla="*/ 936 h 1409"/>
                <a:gd name="T24" fmla="*/ 338 w 1425"/>
                <a:gd name="T25" fmla="*/ 1409 h 1409"/>
                <a:gd name="T26" fmla="*/ 373 w 1425"/>
                <a:gd name="T27" fmla="*/ 1409 h 1409"/>
                <a:gd name="T28" fmla="*/ 791 w 1425"/>
                <a:gd name="T29" fmla="*/ 964 h 1409"/>
                <a:gd name="T30" fmla="*/ 932 w 1425"/>
                <a:gd name="T31" fmla="*/ 793 h 1409"/>
                <a:gd name="T32" fmla="*/ 1015 w 1425"/>
                <a:gd name="T33" fmla="*/ 524 h 1409"/>
                <a:gd name="T34" fmla="*/ 1016 w 1425"/>
                <a:gd name="T35" fmla="*/ 524 h 1409"/>
                <a:gd name="T36" fmla="*/ 1211 w 1425"/>
                <a:gd name="T37" fmla="*/ 1409 h 1409"/>
                <a:gd name="T38" fmla="*/ 1239 w 1425"/>
                <a:gd name="T39" fmla="*/ 1409 h 1409"/>
                <a:gd name="T40" fmla="*/ 1043 w 1425"/>
                <a:gd name="T41" fmla="*/ 533 h 1409"/>
                <a:gd name="T42" fmla="*/ 935 w 1425"/>
                <a:gd name="T43" fmla="*/ 238 h 1409"/>
                <a:gd name="T44" fmla="*/ 890 w 1425"/>
                <a:gd name="T45" fmla="*/ 220 h 1409"/>
                <a:gd name="T46" fmla="*/ 991 w 1425"/>
                <a:gd name="T47" fmla="*/ 510 h 1409"/>
                <a:gd name="T48" fmla="*/ 509 w 1425"/>
                <a:gd name="T49" fmla="*/ 991 h 1409"/>
                <a:gd name="T50" fmla="*/ 28 w 1425"/>
                <a:gd name="T51" fmla="*/ 510 h 1409"/>
                <a:gd name="T52" fmla="*/ 510 w 1425"/>
                <a:gd name="T53" fmla="*/ 28 h 1409"/>
                <a:gd name="T54" fmla="*/ 821 w 1425"/>
                <a:gd name="T55" fmla="*/ 142 h 1409"/>
                <a:gd name="T56" fmla="*/ 871 w 1425"/>
                <a:gd name="T57" fmla="*/ 154 h 1409"/>
                <a:gd name="T58" fmla="*/ 872 w 1425"/>
                <a:gd name="T59" fmla="*/ 154 h 1409"/>
                <a:gd name="T60" fmla="*/ 652 w 1425"/>
                <a:gd name="T61" fmla="*/ 25 h 1409"/>
                <a:gd name="T62" fmla="*/ 652 w 1425"/>
                <a:gd name="T63" fmla="*/ 25 h 1409"/>
                <a:gd name="T64" fmla="*/ 1425 w 1425"/>
                <a:gd name="T65" fmla="*/ 30 h 1409"/>
                <a:gd name="T66" fmla="*/ 1425 w 1425"/>
                <a:gd name="T67" fmla="*/ 6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25" h="1409">
                  <a:moveTo>
                    <a:pt x="1425" y="6"/>
                  </a:moveTo>
                  <a:cubicBezTo>
                    <a:pt x="1425" y="6"/>
                    <a:pt x="748" y="0"/>
                    <a:pt x="532" y="1"/>
                  </a:cubicBezTo>
                  <a:cubicBezTo>
                    <a:pt x="498" y="1"/>
                    <a:pt x="475" y="3"/>
                    <a:pt x="468" y="3"/>
                  </a:cubicBezTo>
                  <a:cubicBezTo>
                    <a:pt x="202" y="21"/>
                    <a:pt x="1" y="254"/>
                    <a:pt x="0" y="509"/>
                  </a:cubicBezTo>
                  <a:cubicBezTo>
                    <a:pt x="0" y="584"/>
                    <a:pt x="20" y="667"/>
                    <a:pt x="52" y="780"/>
                  </a:cubicBezTo>
                  <a:cubicBezTo>
                    <a:pt x="94" y="929"/>
                    <a:pt x="144" y="1100"/>
                    <a:pt x="144" y="1100"/>
                  </a:cubicBezTo>
                  <a:cubicBezTo>
                    <a:pt x="171" y="1100"/>
                    <a:pt x="171" y="1100"/>
                    <a:pt x="171" y="1100"/>
                  </a:cubicBezTo>
                  <a:cubicBezTo>
                    <a:pt x="71" y="762"/>
                    <a:pt x="71" y="762"/>
                    <a:pt x="71" y="762"/>
                  </a:cubicBezTo>
                  <a:cubicBezTo>
                    <a:pt x="71" y="762"/>
                    <a:pt x="71" y="762"/>
                    <a:pt x="71" y="762"/>
                  </a:cubicBezTo>
                  <a:cubicBezTo>
                    <a:pt x="145" y="904"/>
                    <a:pt x="314" y="1018"/>
                    <a:pt x="506" y="1018"/>
                  </a:cubicBezTo>
                  <a:cubicBezTo>
                    <a:pt x="610" y="1018"/>
                    <a:pt x="706" y="989"/>
                    <a:pt x="782" y="935"/>
                  </a:cubicBezTo>
                  <a:cubicBezTo>
                    <a:pt x="783" y="936"/>
                    <a:pt x="783" y="936"/>
                    <a:pt x="783" y="936"/>
                  </a:cubicBezTo>
                  <a:cubicBezTo>
                    <a:pt x="338" y="1409"/>
                    <a:pt x="338" y="1409"/>
                    <a:pt x="338" y="1409"/>
                  </a:cubicBezTo>
                  <a:cubicBezTo>
                    <a:pt x="373" y="1409"/>
                    <a:pt x="373" y="1409"/>
                    <a:pt x="373" y="1409"/>
                  </a:cubicBezTo>
                  <a:cubicBezTo>
                    <a:pt x="373" y="1409"/>
                    <a:pt x="685" y="1077"/>
                    <a:pt x="791" y="964"/>
                  </a:cubicBezTo>
                  <a:cubicBezTo>
                    <a:pt x="872" y="878"/>
                    <a:pt x="915" y="822"/>
                    <a:pt x="932" y="793"/>
                  </a:cubicBezTo>
                  <a:cubicBezTo>
                    <a:pt x="953" y="760"/>
                    <a:pt x="1017" y="664"/>
                    <a:pt x="1015" y="524"/>
                  </a:cubicBezTo>
                  <a:cubicBezTo>
                    <a:pt x="1016" y="524"/>
                    <a:pt x="1016" y="524"/>
                    <a:pt x="1016" y="524"/>
                  </a:cubicBezTo>
                  <a:cubicBezTo>
                    <a:pt x="1211" y="1409"/>
                    <a:pt x="1211" y="1409"/>
                    <a:pt x="1211" y="1409"/>
                  </a:cubicBezTo>
                  <a:cubicBezTo>
                    <a:pt x="1239" y="1409"/>
                    <a:pt x="1239" y="1409"/>
                    <a:pt x="1239" y="1409"/>
                  </a:cubicBezTo>
                  <a:cubicBezTo>
                    <a:pt x="1239" y="1409"/>
                    <a:pt x="1075" y="684"/>
                    <a:pt x="1043" y="533"/>
                  </a:cubicBezTo>
                  <a:cubicBezTo>
                    <a:pt x="1012" y="384"/>
                    <a:pt x="975" y="291"/>
                    <a:pt x="935" y="238"/>
                  </a:cubicBezTo>
                  <a:cubicBezTo>
                    <a:pt x="922" y="231"/>
                    <a:pt x="900" y="222"/>
                    <a:pt x="890" y="220"/>
                  </a:cubicBezTo>
                  <a:cubicBezTo>
                    <a:pt x="948" y="293"/>
                    <a:pt x="991" y="401"/>
                    <a:pt x="991" y="510"/>
                  </a:cubicBezTo>
                  <a:cubicBezTo>
                    <a:pt x="991" y="775"/>
                    <a:pt x="775" y="991"/>
                    <a:pt x="509" y="991"/>
                  </a:cubicBezTo>
                  <a:cubicBezTo>
                    <a:pt x="244" y="991"/>
                    <a:pt x="28" y="775"/>
                    <a:pt x="28" y="510"/>
                  </a:cubicBezTo>
                  <a:cubicBezTo>
                    <a:pt x="28" y="244"/>
                    <a:pt x="245" y="28"/>
                    <a:pt x="510" y="28"/>
                  </a:cubicBezTo>
                  <a:cubicBezTo>
                    <a:pt x="627" y="28"/>
                    <a:pt x="737" y="71"/>
                    <a:pt x="821" y="142"/>
                  </a:cubicBezTo>
                  <a:cubicBezTo>
                    <a:pt x="837" y="144"/>
                    <a:pt x="858" y="149"/>
                    <a:pt x="871" y="154"/>
                  </a:cubicBezTo>
                  <a:cubicBezTo>
                    <a:pt x="872" y="154"/>
                    <a:pt x="872" y="154"/>
                    <a:pt x="872" y="154"/>
                  </a:cubicBezTo>
                  <a:cubicBezTo>
                    <a:pt x="811" y="94"/>
                    <a:pt x="736" y="49"/>
                    <a:pt x="652" y="25"/>
                  </a:cubicBezTo>
                  <a:cubicBezTo>
                    <a:pt x="652" y="25"/>
                    <a:pt x="652" y="25"/>
                    <a:pt x="652" y="25"/>
                  </a:cubicBezTo>
                  <a:cubicBezTo>
                    <a:pt x="1425" y="30"/>
                    <a:pt x="1425" y="30"/>
                    <a:pt x="1425" y="30"/>
                  </a:cubicBezTo>
                  <a:lnTo>
                    <a:pt x="1425"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13" name="Freeform 12"/>
            <p:cNvSpPr>
              <a:spLocks/>
            </p:cNvSpPr>
            <p:nvPr/>
          </p:nvSpPr>
          <p:spPr bwMode="gray">
            <a:xfrm>
              <a:off x="-11231563" y="471488"/>
              <a:ext cx="949325" cy="593725"/>
            </a:xfrm>
            <a:custGeom>
              <a:avLst/>
              <a:gdLst>
                <a:gd name="T0" fmla="*/ 52 w 237"/>
                <a:gd name="T1" fmla="*/ 14 h 148"/>
                <a:gd name="T2" fmla="*/ 0 w 237"/>
                <a:gd name="T3" fmla="*/ 0 h 148"/>
                <a:gd name="T4" fmla="*/ 216 w 237"/>
                <a:gd name="T5" fmla="*/ 148 h 148"/>
                <a:gd name="T6" fmla="*/ 237 w 237"/>
                <a:gd name="T7" fmla="*/ 127 h 148"/>
                <a:gd name="T8" fmla="*/ 52 w 237"/>
                <a:gd name="T9" fmla="*/ 14 h 148"/>
              </a:gdLst>
              <a:ahLst/>
              <a:cxnLst>
                <a:cxn ang="0">
                  <a:pos x="T0" y="T1"/>
                </a:cxn>
                <a:cxn ang="0">
                  <a:pos x="T2" y="T3"/>
                </a:cxn>
                <a:cxn ang="0">
                  <a:pos x="T4" y="T5"/>
                </a:cxn>
                <a:cxn ang="0">
                  <a:pos x="T6" y="T7"/>
                </a:cxn>
                <a:cxn ang="0">
                  <a:pos x="T8" y="T9"/>
                </a:cxn>
              </a:cxnLst>
              <a:rect l="0" t="0" r="r" b="b"/>
              <a:pathLst>
                <a:path w="237" h="148">
                  <a:moveTo>
                    <a:pt x="52" y="14"/>
                  </a:moveTo>
                  <a:cubicBezTo>
                    <a:pt x="35" y="12"/>
                    <a:pt x="13" y="6"/>
                    <a:pt x="0" y="0"/>
                  </a:cubicBezTo>
                  <a:cubicBezTo>
                    <a:pt x="58" y="66"/>
                    <a:pt x="138" y="119"/>
                    <a:pt x="216" y="148"/>
                  </a:cubicBezTo>
                  <a:cubicBezTo>
                    <a:pt x="237" y="127"/>
                    <a:pt x="237" y="127"/>
                    <a:pt x="237" y="127"/>
                  </a:cubicBezTo>
                  <a:cubicBezTo>
                    <a:pt x="152" y="98"/>
                    <a:pt x="90" y="52"/>
                    <a:pt x="52"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14" name="Freeform 13"/>
            <p:cNvSpPr>
              <a:spLocks/>
            </p:cNvSpPr>
            <p:nvPr/>
          </p:nvSpPr>
          <p:spPr bwMode="gray">
            <a:xfrm>
              <a:off x="-10134600" y="376238"/>
              <a:ext cx="1979613" cy="812800"/>
            </a:xfrm>
            <a:custGeom>
              <a:avLst/>
              <a:gdLst>
                <a:gd name="T0" fmla="*/ 487 w 494"/>
                <a:gd name="T1" fmla="*/ 0 h 203"/>
                <a:gd name="T2" fmla="*/ 114 w 494"/>
                <a:gd name="T3" fmla="*/ 176 h 203"/>
                <a:gd name="T4" fmla="*/ 22 w 494"/>
                <a:gd name="T5" fmla="*/ 167 h 203"/>
                <a:gd name="T6" fmla="*/ 0 w 494"/>
                <a:gd name="T7" fmla="*/ 190 h 203"/>
                <a:gd name="T8" fmla="*/ 115 w 494"/>
                <a:gd name="T9" fmla="*/ 203 h 203"/>
                <a:gd name="T10" fmla="*/ 494 w 494"/>
                <a:gd name="T11" fmla="*/ 33 h 203"/>
                <a:gd name="T12" fmla="*/ 487 w 494"/>
                <a:gd name="T13" fmla="*/ 0 h 203"/>
              </a:gdLst>
              <a:ahLst/>
              <a:cxnLst>
                <a:cxn ang="0">
                  <a:pos x="T0" y="T1"/>
                </a:cxn>
                <a:cxn ang="0">
                  <a:pos x="T2" y="T3"/>
                </a:cxn>
                <a:cxn ang="0">
                  <a:pos x="T4" y="T5"/>
                </a:cxn>
                <a:cxn ang="0">
                  <a:pos x="T6" y="T7"/>
                </a:cxn>
                <a:cxn ang="0">
                  <a:pos x="T8" y="T9"/>
                </a:cxn>
                <a:cxn ang="0">
                  <a:pos x="T10" y="T11"/>
                </a:cxn>
                <a:cxn ang="0">
                  <a:pos x="T12" y="T13"/>
                </a:cxn>
              </a:cxnLst>
              <a:rect l="0" t="0" r="r" b="b"/>
              <a:pathLst>
                <a:path w="494" h="203">
                  <a:moveTo>
                    <a:pt x="487" y="0"/>
                  </a:moveTo>
                  <a:cubicBezTo>
                    <a:pt x="401" y="105"/>
                    <a:pt x="267" y="176"/>
                    <a:pt x="114" y="176"/>
                  </a:cubicBezTo>
                  <a:cubicBezTo>
                    <a:pt x="81" y="176"/>
                    <a:pt x="49" y="172"/>
                    <a:pt x="22" y="167"/>
                  </a:cubicBezTo>
                  <a:cubicBezTo>
                    <a:pt x="0" y="190"/>
                    <a:pt x="0" y="190"/>
                    <a:pt x="0" y="190"/>
                  </a:cubicBezTo>
                  <a:cubicBezTo>
                    <a:pt x="42" y="200"/>
                    <a:pt x="80" y="203"/>
                    <a:pt x="115" y="203"/>
                  </a:cubicBezTo>
                  <a:cubicBezTo>
                    <a:pt x="273" y="203"/>
                    <a:pt x="408" y="130"/>
                    <a:pt x="494" y="33"/>
                  </a:cubicBezTo>
                  <a:cubicBezTo>
                    <a:pt x="487" y="0"/>
                    <a:pt x="487" y="0"/>
                    <a:pt x="48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15" name="Freeform 14"/>
            <p:cNvSpPr>
              <a:spLocks/>
            </p:cNvSpPr>
            <p:nvPr/>
          </p:nvSpPr>
          <p:spPr bwMode="gray">
            <a:xfrm>
              <a:off x="-11202988" y="-3051175"/>
              <a:ext cx="3841750" cy="3330575"/>
            </a:xfrm>
            <a:custGeom>
              <a:avLst/>
              <a:gdLst>
                <a:gd name="T0" fmla="*/ 933 w 959"/>
                <a:gd name="T1" fmla="*/ 0 h 831"/>
                <a:gd name="T2" fmla="*/ 887 w 959"/>
                <a:gd name="T3" fmla="*/ 479 h 831"/>
                <a:gd name="T4" fmla="*/ 886 w 959"/>
                <a:gd name="T5" fmla="*/ 479 h 831"/>
                <a:gd name="T6" fmla="*/ 778 w 959"/>
                <a:gd name="T7" fmla="*/ 212 h 831"/>
                <a:gd name="T8" fmla="*/ 381 w 959"/>
                <a:gd name="T9" fmla="*/ 22 h 831"/>
                <a:gd name="T10" fmla="*/ 0 w 959"/>
                <a:gd name="T11" fmla="*/ 195 h 831"/>
                <a:gd name="T12" fmla="*/ 21 w 959"/>
                <a:gd name="T13" fmla="*/ 212 h 831"/>
                <a:gd name="T14" fmla="*/ 381 w 959"/>
                <a:gd name="T15" fmla="*/ 49 h 831"/>
                <a:gd name="T16" fmla="*/ 781 w 959"/>
                <a:gd name="T17" fmla="*/ 262 h 831"/>
                <a:gd name="T18" fmla="*/ 860 w 959"/>
                <a:gd name="T19" fmla="*/ 616 h 831"/>
                <a:gd name="T20" fmla="*/ 796 w 959"/>
                <a:gd name="T21" fmla="*/ 795 h 831"/>
                <a:gd name="T22" fmla="*/ 804 w 959"/>
                <a:gd name="T23" fmla="*/ 831 h 831"/>
                <a:gd name="T24" fmla="*/ 912 w 959"/>
                <a:gd name="T25" fmla="*/ 463 h 831"/>
                <a:gd name="T26" fmla="*/ 959 w 959"/>
                <a:gd name="T27" fmla="*/ 0 h 831"/>
                <a:gd name="T28" fmla="*/ 933 w 959"/>
                <a:gd name="T29" fmla="*/ 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9" h="831">
                  <a:moveTo>
                    <a:pt x="933" y="0"/>
                  </a:moveTo>
                  <a:cubicBezTo>
                    <a:pt x="887" y="479"/>
                    <a:pt x="887" y="479"/>
                    <a:pt x="887" y="479"/>
                  </a:cubicBezTo>
                  <a:cubicBezTo>
                    <a:pt x="886" y="479"/>
                    <a:pt x="886" y="479"/>
                    <a:pt x="886" y="479"/>
                  </a:cubicBezTo>
                  <a:cubicBezTo>
                    <a:pt x="879" y="388"/>
                    <a:pt x="834" y="280"/>
                    <a:pt x="778" y="212"/>
                  </a:cubicBezTo>
                  <a:cubicBezTo>
                    <a:pt x="682" y="93"/>
                    <a:pt x="540" y="22"/>
                    <a:pt x="381" y="22"/>
                  </a:cubicBezTo>
                  <a:cubicBezTo>
                    <a:pt x="229" y="22"/>
                    <a:pt x="93" y="89"/>
                    <a:pt x="0" y="195"/>
                  </a:cubicBezTo>
                  <a:cubicBezTo>
                    <a:pt x="21" y="212"/>
                    <a:pt x="21" y="212"/>
                    <a:pt x="21" y="212"/>
                  </a:cubicBezTo>
                  <a:cubicBezTo>
                    <a:pt x="109" y="112"/>
                    <a:pt x="235" y="49"/>
                    <a:pt x="381" y="49"/>
                  </a:cubicBezTo>
                  <a:cubicBezTo>
                    <a:pt x="557" y="49"/>
                    <a:pt x="701" y="139"/>
                    <a:pt x="781" y="262"/>
                  </a:cubicBezTo>
                  <a:cubicBezTo>
                    <a:pt x="853" y="372"/>
                    <a:pt x="877" y="513"/>
                    <a:pt x="860" y="616"/>
                  </a:cubicBezTo>
                  <a:cubicBezTo>
                    <a:pt x="855" y="650"/>
                    <a:pt x="842" y="718"/>
                    <a:pt x="796" y="795"/>
                  </a:cubicBezTo>
                  <a:cubicBezTo>
                    <a:pt x="804" y="831"/>
                    <a:pt x="804" y="831"/>
                    <a:pt x="804" y="831"/>
                  </a:cubicBezTo>
                  <a:cubicBezTo>
                    <a:pt x="861" y="742"/>
                    <a:pt x="890" y="664"/>
                    <a:pt x="912" y="463"/>
                  </a:cubicBezTo>
                  <a:cubicBezTo>
                    <a:pt x="929" y="309"/>
                    <a:pt x="959" y="0"/>
                    <a:pt x="959" y="0"/>
                  </a:cubicBezTo>
                  <a:lnTo>
                    <a:pt x="9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grpSp>
      <p:grpSp>
        <p:nvGrpSpPr>
          <p:cNvPr id="18" name="Group 17"/>
          <p:cNvGrpSpPr/>
          <p:nvPr userDrawn="1"/>
        </p:nvGrpSpPr>
        <p:grpSpPr bwMode="gray">
          <a:xfrm>
            <a:off x="-180000" y="1214415"/>
            <a:ext cx="72000" cy="5184825"/>
            <a:chOff x="-180000" y="1214413"/>
            <a:chExt cx="72000" cy="5184825"/>
          </a:xfrm>
        </p:grpSpPr>
        <p:sp>
          <p:nvSpPr>
            <p:cNvPr id="19" name="Isosceles Triangle 18"/>
            <p:cNvSpPr/>
            <p:nvPr userDrawn="1"/>
          </p:nvSpPr>
          <p:spPr bwMode="gray">
            <a:xfrm rot="5400000">
              <a:off x="-198000" y="12324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Isosceles Triangle 19"/>
            <p:cNvSpPr/>
            <p:nvPr userDrawn="1"/>
          </p:nvSpPr>
          <p:spPr bwMode="gray">
            <a:xfrm rot="5400000">
              <a:off x="-198000" y="15213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3" name="Isosceles Triangle 22"/>
            <p:cNvSpPr/>
            <p:nvPr userDrawn="1"/>
          </p:nvSpPr>
          <p:spPr bwMode="gray">
            <a:xfrm rot="5400000">
              <a:off x="-198000" y="29246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4" name="Isosceles Triangle 23"/>
            <p:cNvSpPr/>
            <p:nvPr userDrawn="1"/>
          </p:nvSpPr>
          <p:spPr bwMode="gray">
            <a:xfrm rot="5400000">
              <a:off x="-198000" y="32136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6" name="Isosceles Triangle 25"/>
            <p:cNvSpPr/>
            <p:nvPr userDrawn="1"/>
          </p:nvSpPr>
          <p:spPr bwMode="gray">
            <a:xfrm rot="5400000">
              <a:off x="-198000" y="461696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7" name="Isosceles Triangle 26"/>
            <p:cNvSpPr/>
            <p:nvPr userDrawn="1"/>
          </p:nvSpPr>
          <p:spPr bwMode="gray">
            <a:xfrm rot="5400000">
              <a:off x="-198000" y="49058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8" name="Isosceles Triangle 27"/>
            <p:cNvSpPr/>
            <p:nvPr userDrawn="1"/>
          </p:nvSpPr>
          <p:spPr bwMode="gray">
            <a:xfrm rot="5400000">
              <a:off x="-198000" y="63092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29" name="Group 28"/>
          <p:cNvGrpSpPr/>
          <p:nvPr userDrawn="1"/>
        </p:nvGrpSpPr>
        <p:grpSpPr bwMode="gray">
          <a:xfrm>
            <a:off x="161902" y="-180000"/>
            <a:ext cx="8820200" cy="72000"/>
            <a:chOff x="161900" y="-180000"/>
            <a:chExt cx="8820200" cy="72000"/>
          </a:xfrm>
        </p:grpSpPr>
        <p:sp>
          <p:nvSpPr>
            <p:cNvPr id="30" name="Isosceles Triangle 29"/>
            <p:cNvSpPr/>
            <p:nvPr userDrawn="1"/>
          </p:nvSpPr>
          <p:spPr bwMode="gray">
            <a:xfrm rot="10800000">
              <a:off x="449238"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2" name="Isosceles Triangle 31"/>
            <p:cNvSpPr/>
            <p:nvPr userDrawn="1"/>
          </p:nvSpPr>
          <p:spPr bwMode="gray">
            <a:xfrm rot="10800000">
              <a:off x="161900"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3" name="Isosceles Triangle 32"/>
            <p:cNvSpPr/>
            <p:nvPr userDrawn="1"/>
          </p:nvSpPr>
          <p:spPr bwMode="gray">
            <a:xfrm rot="10800000">
              <a:off x="3257525"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4" name="Isosceles Triangle 33"/>
            <p:cNvSpPr/>
            <p:nvPr userDrawn="1"/>
          </p:nvSpPr>
          <p:spPr bwMode="gray">
            <a:xfrm rot="10800000">
              <a:off x="2970187"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5" name="Isosceles Triangle 34"/>
            <p:cNvSpPr/>
            <p:nvPr userDrawn="1"/>
          </p:nvSpPr>
          <p:spPr bwMode="gray">
            <a:xfrm rot="10800000">
              <a:off x="6065813"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6" name="Isosceles Triangle 35"/>
            <p:cNvSpPr/>
            <p:nvPr userDrawn="1"/>
          </p:nvSpPr>
          <p:spPr bwMode="gray">
            <a:xfrm rot="10800000">
              <a:off x="5778475"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7" name="Isosceles Triangle 36"/>
            <p:cNvSpPr/>
            <p:nvPr userDrawn="1"/>
          </p:nvSpPr>
          <p:spPr bwMode="gray">
            <a:xfrm rot="10800000">
              <a:off x="8874100"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8" name="Isosceles Triangle 37"/>
            <p:cNvSpPr/>
            <p:nvPr userDrawn="1"/>
          </p:nvSpPr>
          <p:spPr bwMode="gray">
            <a:xfrm rot="10800000">
              <a:off x="8586762"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39" name="Group 38"/>
          <p:cNvGrpSpPr/>
          <p:nvPr userDrawn="1"/>
        </p:nvGrpSpPr>
        <p:grpSpPr bwMode="gray">
          <a:xfrm>
            <a:off x="9270000" y="1214415"/>
            <a:ext cx="72000" cy="5184825"/>
            <a:chOff x="9270000" y="1214413"/>
            <a:chExt cx="72000" cy="5184825"/>
          </a:xfrm>
        </p:grpSpPr>
        <p:sp>
          <p:nvSpPr>
            <p:cNvPr id="40" name="Isosceles Triangle 39"/>
            <p:cNvSpPr/>
            <p:nvPr userDrawn="1"/>
          </p:nvSpPr>
          <p:spPr bwMode="gray">
            <a:xfrm rot="16200000" flipH="1">
              <a:off x="9252000" y="12324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1" name="Isosceles Triangle 40"/>
            <p:cNvSpPr/>
            <p:nvPr userDrawn="1"/>
          </p:nvSpPr>
          <p:spPr bwMode="gray">
            <a:xfrm rot="16200000" flipH="1">
              <a:off x="9252000" y="15213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2" name="Isosceles Triangle 41"/>
            <p:cNvSpPr/>
            <p:nvPr userDrawn="1"/>
          </p:nvSpPr>
          <p:spPr bwMode="gray">
            <a:xfrm rot="16200000" flipH="1">
              <a:off x="9252000" y="29246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3" name="Isosceles Triangle 42"/>
            <p:cNvSpPr/>
            <p:nvPr userDrawn="1"/>
          </p:nvSpPr>
          <p:spPr bwMode="gray">
            <a:xfrm rot="16200000" flipH="1">
              <a:off x="9252000" y="32136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4" name="Isosceles Triangle 43"/>
            <p:cNvSpPr/>
            <p:nvPr userDrawn="1"/>
          </p:nvSpPr>
          <p:spPr bwMode="gray">
            <a:xfrm rot="16200000" flipH="1">
              <a:off x="9252000" y="461696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5" name="Isosceles Triangle 44"/>
            <p:cNvSpPr/>
            <p:nvPr userDrawn="1"/>
          </p:nvSpPr>
          <p:spPr bwMode="gray">
            <a:xfrm rot="16200000" flipH="1">
              <a:off x="9252000" y="49058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6" name="Isosceles Triangle 45"/>
            <p:cNvSpPr/>
            <p:nvPr userDrawn="1"/>
          </p:nvSpPr>
          <p:spPr bwMode="gray">
            <a:xfrm rot="16200000" flipH="1">
              <a:off x="9252000" y="63092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47" name="Group 46"/>
          <p:cNvGrpSpPr/>
          <p:nvPr userDrawn="1"/>
        </p:nvGrpSpPr>
        <p:grpSpPr bwMode="gray">
          <a:xfrm>
            <a:off x="161902" y="6984000"/>
            <a:ext cx="8820200" cy="72000"/>
            <a:chOff x="161900" y="6984000"/>
            <a:chExt cx="8820200" cy="72000"/>
          </a:xfrm>
        </p:grpSpPr>
        <p:sp>
          <p:nvSpPr>
            <p:cNvPr id="48" name="Isosceles Triangle 47"/>
            <p:cNvSpPr/>
            <p:nvPr userDrawn="1"/>
          </p:nvSpPr>
          <p:spPr bwMode="gray">
            <a:xfrm rot="10800000" flipV="1">
              <a:off x="449238"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9" name="Isosceles Triangle 48"/>
            <p:cNvSpPr/>
            <p:nvPr userDrawn="1"/>
          </p:nvSpPr>
          <p:spPr bwMode="gray">
            <a:xfrm rot="10800000" flipV="1">
              <a:off x="161900"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0" name="Isosceles Triangle 49"/>
            <p:cNvSpPr/>
            <p:nvPr userDrawn="1"/>
          </p:nvSpPr>
          <p:spPr bwMode="gray">
            <a:xfrm rot="10800000" flipV="1">
              <a:off x="3257525"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1" name="Isosceles Triangle 50"/>
            <p:cNvSpPr/>
            <p:nvPr userDrawn="1"/>
          </p:nvSpPr>
          <p:spPr bwMode="gray">
            <a:xfrm rot="10800000" flipV="1">
              <a:off x="2970187"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2" name="Isosceles Triangle 51"/>
            <p:cNvSpPr/>
            <p:nvPr userDrawn="1"/>
          </p:nvSpPr>
          <p:spPr bwMode="gray">
            <a:xfrm rot="10800000" flipV="1">
              <a:off x="6065813"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3" name="Isosceles Triangle 52"/>
            <p:cNvSpPr/>
            <p:nvPr userDrawn="1"/>
          </p:nvSpPr>
          <p:spPr bwMode="gray">
            <a:xfrm rot="10800000" flipV="1">
              <a:off x="5778475"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4" name="Isosceles Triangle 53"/>
            <p:cNvSpPr/>
            <p:nvPr userDrawn="1"/>
          </p:nvSpPr>
          <p:spPr bwMode="gray">
            <a:xfrm rot="10800000" flipV="1">
              <a:off x="8874100"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5" name="Isosceles Triangle 54"/>
            <p:cNvSpPr/>
            <p:nvPr userDrawn="1"/>
          </p:nvSpPr>
          <p:spPr bwMode="gray">
            <a:xfrm rot="10800000" flipV="1">
              <a:off x="8586762"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sp>
        <p:nvSpPr>
          <p:cNvPr id="57" name="Rechteck 179"/>
          <p:cNvSpPr/>
          <p:nvPr userDrawn="1"/>
        </p:nvSpPr>
        <p:spPr>
          <a:xfrm>
            <a:off x="-2412776" y="0"/>
            <a:ext cx="1980000" cy="198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sz="1800" dirty="0" smtClean="0"/>
              <a:t>DONE</a:t>
            </a:r>
            <a:endParaRPr lang="de-DE" sz="1800" dirty="0"/>
          </a:p>
        </p:txBody>
      </p:sp>
      <p:sp>
        <p:nvSpPr>
          <p:cNvPr id="58" name="Rechteck 179"/>
          <p:cNvSpPr/>
          <p:nvPr userDrawn="1"/>
        </p:nvSpPr>
        <p:spPr>
          <a:xfrm>
            <a:off x="-2412776" y="2313614"/>
            <a:ext cx="1980000" cy="198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sz="1800" dirty="0" smtClean="0"/>
              <a:t>TO DO</a:t>
            </a:r>
            <a:endParaRPr lang="de-DE" sz="1800" dirty="0"/>
          </a:p>
        </p:txBody>
      </p:sp>
    </p:spTree>
    <p:extLst>
      <p:ext uri="{BB962C8B-B14F-4D97-AF65-F5344CB8AC3E}">
        <p14:creationId xmlns:p14="http://schemas.microsoft.com/office/powerpoint/2010/main" val="978295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genda">
    <p:bg bwMode="gray">
      <p:bgPr>
        <a:solidFill>
          <a:schemeClr val="accent1"/>
        </a:solidFill>
        <a:effectLst/>
      </p:bgPr>
    </p:bg>
    <p:spTree>
      <p:nvGrpSpPr>
        <p:cNvPr id="1" name=""/>
        <p:cNvGrpSpPr/>
        <p:nvPr/>
      </p:nvGrpSpPr>
      <p:grpSpPr>
        <a:xfrm>
          <a:off x="0" y="0"/>
          <a:ext cx="0" cy="0"/>
          <a:chOff x="0" y="0"/>
          <a:chExt cx="0" cy="0"/>
        </a:xfrm>
      </p:grpSpPr>
      <p:grpSp>
        <p:nvGrpSpPr>
          <p:cNvPr id="31" name="Group 30"/>
          <p:cNvGrpSpPr/>
          <p:nvPr userDrawn="1"/>
        </p:nvGrpSpPr>
        <p:grpSpPr bwMode="gray">
          <a:xfrm>
            <a:off x="0" y="4"/>
            <a:ext cx="9144000" cy="6857999"/>
            <a:chOff x="0" y="-1"/>
            <a:chExt cx="9144000" cy="6857999"/>
          </a:xfrm>
          <a:solidFill>
            <a:schemeClr val="accent1"/>
          </a:solidFill>
          <a:effectLst>
            <a:outerShdw blurRad="381000" dist="228600" dir="2700000" algn="tl" rotWithShape="0">
              <a:schemeClr val="tx1">
                <a:alpha val="10000"/>
              </a:schemeClr>
            </a:outerShdw>
          </a:effectLst>
        </p:grpSpPr>
        <p:sp>
          <p:nvSpPr>
            <p:cNvPr id="21" name="Freeform 13"/>
            <p:cNvSpPr>
              <a:spLocks/>
            </p:cNvSpPr>
            <p:nvPr/>
          </p:nvSpPr>
          <p:spPr bwMode="gray">
            <a:xfrm>
              <a:off x="0" y="-1"/>
              <a:ext cx="9144000" cy="6857999"/>
            </a:xfrm>
            <a:custGeom>
              <a:avLst/>
              <a:gdLst/>
              <a:ahLst/>
              <a:cxnLst/>
              <a:rect l="l" t="t" r="r" b="b"/>
              <a:pathLst>
                <a:path w="9144000" h="6857999">
                  <a:moveTo>
                    <a:pt x="0" y="5975447"/>
                  </a:moveTo>
                  <a:cubicBezTo>
                    <a:pt x="451685" y="6363976"/>
                    <a:pt x="978941" y="6666610"/>
                    <a:pt x="1556381" y="6857999"/>
                  </a:cubicBezTo>
                  <a:lnTo>
                    <a:pt x="861535" y="6857999"/>
                  </a:lnTo>
                  <a:cubicBezTo>
                    <a:pt x="551544" y="6706638"/>
                    <a:pt x="262612" y="6522961"/>
                    <a:pt x="0" y="6314342"/>
                  </a:cubicBezTo>
                  <a:close/>
                  <a:moveTo>
                    <a:pt x="7010183" y="0"/>
                  </a:moveTo>
                  <a:lnTo>
                    <a:pt x="7314534" y="0"/>
                  </a:lnTo>
                  <a:cubicBezTo>
                    <a:pt x="7647331" y="529598"/>
                    <a:pt x="7958347" y="1385778"/>
                    <a:pt x="8217122" y="2659949"/>
                  </a:cubicBezTo>
                  <a:cubicBezTo>
                    <a:pt x="8355266" y="3291563"/>
                    <a:pt x="8745867" y="5023037"/>
                    <a:pt x="9144000" y="6781703"/>
                  </a:cubicBezTo>
                  <a:lnTo>
                    <a:pt x="9144000" y="6857999"/>
                  </a:lnTo>
                  <a:lnTo>
                    <a:pt x="8914900" y="6857999"/>
                  </a:lnTo>
                  <a:cubicBezTo>
                    <a:pt x="8665571" y="5730043"/>
                    <a:pt x="8354621" y="4323315"/>
                    <a:pt x="7966820" y="2568916"/>
                  </a:cubicBezTo>
                  <a:cubicBezTo>
                    <a:pt x="7966820" y="2568916"/>
                    <a:pt x="7966820" y="2568916"/>
                    <a:pt x="7944066" y="2568916"/>
                  </a:cubicBezTo>
                  <a:cubicBezTo>
                    <a:pt x="7966820" y="3934413"/>
                    <a:pt x="7352443" y="4867503"/>
                    <a:pt x="7147651" y="5186119"/>
                  </a:cubicBezTo>
                  <a:cubicBezTo>
                    <a:pt x="6988368" y="5459218"/>
                    <a:pt x="6556029" y="6005417"/>
                    <a:pt x="5782369" y="6847473"/>
                  </a:cubicBezTo>
                  <a:cubicBezTo>
                    <a:pt x="5779034" y="6850954"/>
                    <a:pt x="5775676" y="6854460"/>
                    <a:pt x="5772306" y="6857999"/>
                  </a:cubicBezTo>
                  <a:lnTo>
                    <a:pt x="5425078" y="6857999"/>
                  </a:lnTo>
                  <a:lnTo>
                    <a:pt x="5691350" y="6574374"/>
                  </a:lnTo>
                  <a:cubicBezTo>
                    <a:pt x="5534486" y="6678966"/>
                    <a:pt x="5369677" y="6774621"/>
                    <a:pt x="5196707" y="6857999"/>
                  </a:cubicBezTo>
                  <a:lnTo>
                    <a:pt x="4512816" y="6857999"/>
                  </a:lnTo>
                  <a:cubicBezTo>
                    <a:pt x="6377004" y="6240824"/>
                    <a:pt x="7716519" y="4489499"/>
                    <a:pt x="7716519" y="2432366"/>
                  </a:cubicBezTo>
                  <a:cubicBezTo>
                    <a:pt x="7716519" y="1544556"/>
                    <a:pt x="7434350" y="672423"/>
                    <a:pt x="701018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sz="1800" spc="0">
                <a:latin typeface="Arial" panose="020B0604020202020204" pitchFamily="34" charset="0"/>
                <a:cs typeface="Arial" panose="020B0604020202020204" pitchFamily="34" charset="0"/>
              </a:endParaRPr>
            </a:p>
          </p:txBody>
        </p:sp>
        <p:sp>
          <p:nvSpPr>
            <p:cNvPr id="22" name="Freeform 14"/>
            <p:cNvSpPr>
              <a:spLocks/>
            </p:cNvSpPr>
            <p:nvPr/>
          </p:nvSpPr>
          <p:spPr bwMode="gray">
            <a:xfrm>
              <a:off x="226534" y="4115304"/>
              <a:ext cx="1027898" cy="2437285"/>
            </a:xfrm>
            <a:custGeom>
              <a:avLst/>
              <a:gdLst>
                <a:gd name="T0" fmla="*/ 45 w 45"/>
                <a:gd name="T1" fmla="*/ 107 h 107"/>
                <a:gd name="T2" fmla="*/ 12 w 45"/>
                <a:gd name="T3" fmla="*/ 0 h 107"/>
                <a:gd name="T4" fmla="*/ 0 w 45"/>
                <a:gd name="T5" fmla="*/ 0 h 107"/>
                <a:gd name="T6" fmla="*/ 26 w 45"/>
                <a:gd name="T7" fmla="*/ 98 h 107"/>
                <a:gd name="T8" fmla="*/ 45 w 45"/>
                <a:gd name="T9" fmla="*/ 107 h 107"/>
              </a:gdLst>
              <a:ahLst/>
              <a:cxnLst>
                <a:cxn ang="0">
                  <a:pos x="T0" y="T1"/>
                </a:cxn>
                <a:cxn ang="0">
                  <a:pos x="T2" y="T3"/>
                </a:cxn>
                <a:cxn ang="0">
                  <a:pos x="T4" y="T5"/>
                </a:cxn>
                <a:cxn ang="0">
                  <a:pos x="T6" y="T7"/>
                </a:cxn>
                <a:cxn ang="0">
                  <a:pos x="T8" y="T9"/>
                </a:cxn>
              </a:cxnLst>
              <a:rect l="0" t="0" r="r" b="b"/>
              <a:pathLst>
                <a:path w="45" h="107">
                  <a:moveTo>
                    <a:pt x="45" y="107"/>
                  </a:moveTo>
                  <a:cubicBezTo>
                    <a:pt x="20" y="67"/>
                    <a:pt x="13" y="29"/>
                    <a:pt x="12" y="0"/>
                  </a:cubicBezTo>
                  <a:cubicBezTo>
                    <a:pt x="8" y="0"/>
                    <a:pt x="4" y="0"/>
                    <a:pt x="0" y="0"/>
                  </a:cubicBezTo>
                  <a:cubicBezTo>
                    <a:pt x="1" y="32"/>
                    <a:pt x="9" y="65"/>
                    <a:pt x="26" y="98"/>
                  </a:cubicBezTo>
                  <a:cubicBezTo>
                    <a:pt x="30" y="102"/>
                    <a:pt x="40" y="106"/>
                    <a:pt x="45" y="107"/>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sz="1800" spc="0">
                <a:latin typeface="Arial" panose="020B0604020202020204" pitchFamily="34" charset="0"/>
                <a:cs typeface="Arial" panose="020B0604020202020204" pitchFamily="34" charset="0"/>
              </a:endParaRPr>
            </a:p>
          </p:txBody>
        </p:sp>
        <p:sp>
          <p:nvSpPr>
            <p:cNvPr id="25" name="Freeform 17"/>
            <p:cNvSpPr>
              <a:spLocks/>
            </p:cNvSpPr>
            <p:nvPr/>
          </p:nvSpPr>
          <p:spPr bwMode="gray">
            <a:xfrm>
              <a:off x="1482267" y="-1"/>
              <a:ext cx="7661733" cy="1388849"/>
            </a:xfrm>
            <a:custGeom>
              <a:avLst/>
              <a:gdLst/>
              <a:ahLst/>
              <a:cxnLst/>
              <a:rect l="l" t="t" r="r" b="b"/>
              <a:pathLst>
                <a:path w="7661733" h="1388849">
                  <a:moveTo>
                    <a:pt x="6346200" y="0"/>
                  </a:moveTo>
                  <a:lnTo>
                    <a:pt x="6779646" y="0"/>
                  </a:lnTo>
                  <a:cubicBezTo>
                    <a:pt x="7062289" y="225622"/>
                    <a:pt x="7321335" y="483913"/>
                    <a:pt x="7552445" y="771552"/>
                  </a:cubicBezTo>
                  <a:cubicBezTo>
                    <a:pt x="7589500" y="816352"/>
                    <a:pt x="7626032" y="862934"/>
                    <a:pt x="7661733" y="911298"/>
                  </a:cubicBezTo>
                  <a:lnTo>
                    <a:pt x="7661733" y="1388849"/>
                  </a:lnTo>
                  <a:lnTo>
                    <a:pt x="7575194" y="1249533"/>
                  </a:lnTo>
                  <a:cubicBezTo>
                    <a:pt x="7262513" y="771049"/>
                    <a:pt x="6845732" y="340924"/>
                    <a:pt x="6346200" y="0"/>
                  </a:cubicBezTo>
                  <a:close/>
                  <a:moveTo>
                    <a:pt x="627197" y="0"/>
                  </a:moveTo>
                  <a:lnTo>
                    <a:pt x="1057062" y="0"/>
                  </a:lnTo>
                  <a:cubicBezTo>
                    <a:pt x="741699" y="219687"/>
                    <a:pt x="455987" y="479394"/>
                    <a:pt x="204735" y="771552"/>
                  </a:cubicBezTo>
                  <a:cubicBezTo>
                    <a:pt x="204735" y="771552"/>
                    <a:pt x="204735" y="771552"/>
                    <a:pt x="0" y="612225"/>
                  </a:cubicBezTo>
                  <a:cubicBezTo>
                    <a:pt x="189816" y="388215"/>
                    <a:pt x="399417" y="182959"/>
                    <a:pt x="62719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sz="1800" spc="0">
                <a:latin typeface="Arial" panose="020B0604020202020204" pitchFamily="34" charset="0"/>
                <a:cs typeface="Arial" panose="020B0604020202020204" pitchFamily="34" charset="0"/>
              </a:endParaRPr>
            </a:p>
          </p:txBody>
        </p:sp>
      </p:grpSp>
      <p:sp>
        <p:nvSpPr>
          <p:cNvPr id="3" name="Subtitle 2"/>
          <p:cNvSpPr>
            <a:spLocks noGrp="1"/>
          </p:cNvSpPr>
          <p:nvPr>
            <p:ph type="subTitle" idx="1" hasCustomPrompt="1"/>
          </p:nvPr>
        </p:nvSpPr>
        <p:spPr bwMode="gray">
          <a:xfrm>
            <a:off x="1008065" y="1557338"/>
            <a:ext cx="6301011" cy="504000"/>
          </a:xfrm>
        </p:spPr>
        <p:txBody>
          <a:bodyPr wrap="square" lIns="0" tIns="54000" rIns="0" bIns="0">
            <a:noAutofit/>
          </a:bodyPr>
          <a:lstStyle>
            <a:lvl1pPr marL="0" indent="0" algn="l">
              <a:lnSpc>
                <a:spcPct val="80000"/>
              </a:lnSpc>
              <a:buNone/>
              <a:defRPr sz="2400" i="1" spc="0" baseline="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add subtitle</a:t>
            </a:r>
          </a:p>
        </p:txBody>
      </p:sp>
      <p:sp>
        <p:nvSpPr>
          <p:cNvPr id="8" name="Title 7"/>
          <p:cNvSpPr>
            <a:spLocks noGrp="1"/>
          </p:cNvSpPr>
          <p:nvPr userDrawn="1">
            <p:ph type="title" hasCustomPrompt="1"/>
          </p:nvPr>
        </p:nvSpPr>
        <p:spPr bwMode="gray">
          <a:xfrm>
            <a:off x="1008065" y="997744"/>
            <a:ext cx="6301011" cy="576000"/>
          </a:xfrm>
        </p:spPr>
        <p:txBody>
          <a:bodyPr wrap="square" tIns="0" anchor="b"/>
          <a:lstStyle>
            <a:lvl1pPr>
              <a:defRPr sz="2800" spc="0">
                <a:solidFill>
                  <a:schemeClr val="bg1"/>
                </a:solidFill>
                <a:latin typeface="Arial" panose="020B0604020202020204" pitchFamily="34" charset="0"/>
                <a:cs typeface="Arial" panose="020B0604020202020204" pitchFamily="34" charset="0"/>
              </a:defRPr>
            </a:lvl1pPr>
          </a:lstStyle>
          <a:p>
            <a:r>
              <a:rPr lang="en-GB" dirty="0" smtClean="0"/>
              <a:t>Click to add title</a:t>
            </a:r>
          </a:p>
        </p:txBody>
      </p:sp>
      <p:grpSp>
        <p:nvGrpSpPr>
          <p:cNvPr id="18" name="Group 17"/>
          <p:cNvGrpSpPr/>
          <p:nvPr userDrawn="1"/>
        </p:nvGrpSpPr>
        <p:grpSpPr bwMode="gray">
          <a:xfrm>
            <a:off x="7291921" y="5461205"/>
            <a:ext cx="1060500" cy="1064140"/>
            <a:chOff x="10018713" y="-276225"/>
            <a:chExt cx="4165600" cy="4179888"/>
          </a:xfrm>
        </p:grpSpPr>
        <p:sp>
          <p:nvSpPr>
            <p:cNvPr id="19" name="Freeform 9"/>
            <p:cNvSpPr>
              <a:spLocks/>
            </p:cNvSpPr>
            <p:nvPr/>
          </p:nvSpPr>
          <p:spPr bwMode="gray">
            <a:xfrm>
              <a:off x="10352088" y="862012"/>
              <a:ext cx="546100" cy="628650"/>
            </a:xfrm>
            <a:custGeom>
              <a:avLst/>
              <a:gdLst>
                <a:gd name="T0" fmla="*/ 78 w 80"/>
                <a:gd name="T1" fmla="*/ 83 h 92"/>
                <a:gd name="T2" fmla="*/ 49 w 80"/>
                <a:gd name="T3" fmla="*/ 92 h 92"/>
                <a:gd name="T4" fmla="*/ 0 w 80"/>
                <a:gd name="T5" fmla="*/ 46 h 92"/>
                <a:gd name="T6" fmla="*/ 49 w 80"/>
                <a:gd name="T7" fmla="*/ 0 h 92"/>
                <a:gd name="T8" fmla="*/ 80 w 80"/>
                <a:gd name="T9" fmla="*/ 6 h 92"/>
                <a:gd name="T10" fmla="*/ 77 w 80"/>
                <a:gd name="T11" fmla="*/ 17 h 92"/>
                <a:gd name="T12" fmla="*/ 76 w 80"/>
                <a:gd name="T13" fmla="*/ 17 h 92"/>
                <a:gd name="T14" fmla="*/ 49 w 80"/>
                <a:gd name="T15" fmla="*/ 6 h 92"/>
                <a:gd name="T16" fmla="*/ 14 w 80"/>
                <a:gd name="T17" fmla="*/ 45 h 92"/>
                <a:gd name="T18" fmla="*/ 50 w 80"/>
                <a:gd name="T19" fmla="*/ 85 h 92"/>
                <a:gd name="T20" fmla="*/ 80 w 80"/>
                <a:gd name="T21" fmla="*/ 72 h 92"/>
                <a:gd name="T22" fmla="*/ 80 w 80"/>
                <a:gd name="T23" fmla="*/ 73 h 92"/>
                <a:gd name="T24" fmla="*/ 78 w 80"/>
                <a:gd name="T25"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92">
                  <a:moveTo>
                    <a:pt x="78" y="83"/>
                  </a:moveTo>
                  <a:cubicBezTo>
                    <a:pt x="75" y="85"/>
                    <a:pt x="65" y="92"/>
                    <a:pt x="49" y="92"/>
                  </a:cubicBezTo>
                  <a:cubicBezTo>
                    <a:pt x="20" y="92"/>
                    <a:pt x="0" y="73"/>
                    <a:pt x="0" y="46"/>
                  </a:cubicBezTo>
                  <a:cubicBezTo>
                    <a:pt x="0" y="18"/>
                    <a:pt x="21" y="0"/>
                    <a:pt x="49" y="0"/>
                  </a:cubicBezTo>
                  <a:cubicBezTo>
                    <a:pt x="60" y="0"/>
                    <a:pt x="73" y="3"/>
                    <a:pt x="80" y="6"/>
                  </a:cubicBezTo>
                  <a:cubicBezTo>
                    <a:pt x="79" y="10"/>
                    <a:pt x="77" y="14"/>
                    <a:pt x="77" y="17"/>
                  </a:cubicBezTo>
                  <a:cubicBezTo>
                    <a:pt x="76" y="17"/>
                    <a:pt x="76" y="17"/>
                    <a:pt x="76" y="17"/>
                  </a:cubicBezTo>
                  <a:cubicBezTo>
                    <a:pt x="71" y="11"/>
                    <a:pt x="62" y="6"/>
                    <a:pt x="49" y="6"/>
                  </a:cubicBezTo>
                  <a:cubicBezTo>
                    <a:pt x="33" y="6"/>
                    <a:pt x="14" y="19"/>
                    <a:pt x="14" y="45"/>
                  </a:cubicBezTo>
                  <a:cubicBezTo>
                    <a:pt x="14" y="71"/>
                    <a:pt x="33" y="85"/>
                    <a:pt x="50" y="85"/>
                  </a:cubicBezTo>
                  <a:cubicBezTo>
                    <a:pt x="66" y="85"/>
                    <a:pt x="73" y="78"/>
                    <a:pt x="80" y="72"/>
                  </a:cubicBezTo>
                  <a:cubicBezTo>
                    <a:pt x="80" y="73"/>
                    <a:pt x="80" y="73"/>
                    <a:pt x="80" y="73"/>
                  </a:cubicBezTo>
                  <a:lnTo>
                    <a:pt x="78"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spc="0">
                <a:latin typeface="Arial" panose="020B0604020202020204" pitchFamily="34" charset="0"/>
                <a:cs typeface="Arial" panose="020B0604020202020204" pitchFamily="34" charset="0"/>
              </a:endParaRPr>
            </a:p>
          </p:txBody>
        </p:sp>
        <p:sp>
          <p:nvSpPr>
            <p:cNvPr id="20" name="Freeform 10"/>
            <p:cNvSpPr>
              <a:spLocks/>
            </p:cNvSpPr>
            <p:nvPr/>
          </p:nvSpPr>
          <p:spPr bwMode="gray">
            <a:xfrm>
              <a:off x="10999788" y="876300"/>
              <a:ext cx="374650" cy="600075"/>
            </a:xfrm>
            <a:custGeom>
              <a:avLst/>
              <a:gdLst>
                <a:gd name="T0" fmla="*/ 55 w 55"/>
                <a:gd name="T1" fmla="*/ 83 h 88"/>
                <a:gd name="T2" fmla="*/ 55 w 55"/>
                <a:gd name="T3" fmla="*/ 78 h 88"/>
                <a:gd name="T4" fmla="*/ 13 w 55"/>
                <a:gd name="T5" fmla="*/ 80 h 88"/>
                <a:gd name="T6" fmla="*/ 13 w 55"/>
                <a:gd name="T7" fmla="*/ 46 h 88"/>
                <a:gd name="T8" fmla="*/ 45 w 55"/>
                <a:gd name="T9" fmla="*/ 47 h 88"/>
                <a:gd name="T10" fmla="*/ 45 w 55"/>
                <a:gd name="T11" fmla="*/ 42 h 88"/>
                <a:gd name="T12" fmla="*/ 45 w 55"/>
                <a:gd name="T13" fmla="*/ 38 h 88"/>
                <a:gd name="T14" fmla="*/ 13 w 55"/>
                <a:gd name="T15" fmla="*/ 39 h 88"/>
                <a:gd name="T16" fmla="*/ 13 w 55"/>
                <a:gd name="T17" fmla="*/ 7 h 88"/>
                <a:gd name="T18" fmla="*/ 53 w 55"/>
                <a:gd name="T19" fmla="*/ 8 h 88"/>
                <a:gd name="T20" fmla="*/ 53 w 55"/>
                <a:gd name="T21" fmla="*/ 4 h 88"/>
                <a:gd name="T22" fmla="*/ 53 w 55"/>
                <a:gd name="T23" fmla="*/ 0 h 88"/>
                <a:gd name="T24" fmla="*/ 27 w 55"/>
                <a:gd name="T25" fmla="*/ 0 h 88"/>
                <a:gd name="T26" fmla="*/ 0 w 55"/>
                <a:gd name="T27" fmla="*/ 0 h 88"/>
                <a:gd name="T28" fmla="*/ 1 w 55"/>
                <a:gd name="T29" fmla="*/ 33 h 88"/>
                <a:gd name="T30" fmla="*/ 1 w 55"/>
                <a:gd name="T31" fmla="*/ 55 h 88"/>
                <a:gd name="T32" fmla="*/ 0 w 55"/>
                <a:gd name="T33" fmla="*/ 88 h 88"/>
                <a:gd name="T34" fmla="*/ 27 w 55"/>
                <a:gd name="T35" fmla="*/ 87 h 88"/>
                <a:gd name="T36" fmla="*/ 28 w 55"/>
                <a:gd name="T37" fmla="*/ 87 h 88"/>
                <a:gd name="T38" fmla="*/ 38 w 55"/>
                <a:gd name="T39" fmla="*/ 87 h 88"/>
                <a:gd name="T40" fmla="*/ 55 w 55"/>
                <a:gd name="T41" fmla="*/ 88 h 88"/>
                <a:gd name="T42" fmla="*/ 55 w 55"/>
                <a:gd name="T43" fmla="*/ 88 h 88"/>
                <a:gd name="T44" fmla="*/ 55 w 55"/>
                <a:gd name="T45" fmla="*/ 88 h 88"/>
                <a:gd name="T46" fmla="*/ 55 w 55"/>
                <a:gd name="T47"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8">
                  <a:moveTo>
                    <a:pt x="55" y="83"/>
                  </a:moveTo>
                  <a:cubicBezTo>
                    <a:pt x="55" y="81"/>
                    <a:pt x="55" y="79"/>
                    <a:pt x="55" y="78"/>
                  </a:cubicBezTo>
                  <a:cubicBezTo>
                    <a:pt x="46" y="79"/>
                    <a:pt x="22" y="80"/>
                    <a:pt x="13" y="80"/>
                  </a:cubicBezTo>
                  <a:cubicBezTo>
                    <a:pt x="13" y="78"/>
                    <a:pt x="12" y="50"/>
                    <a:pt x="13" y="46"/>
                  </a:cubicBezTo>
                  <a:cubicBezTo>
                    <a:pt x="16" y="46"/>
                    <a:pt x="36" y="46"/>
                    <a:pt x="45" y="47"/>
                  </a:cubicBezTo>
                  <a:cubicBezTo>
                    <a:pt x="45" y="46"/>
                    <a:pt x="45" y="44"/>
                    <a:pt x="45" y="42"/>
                  </a:cubicBezTo>
                  <a:cubicBezTo>
                    <a:pt x="45" y="41"/>
                    <a:pt x="45" y="39"/>
                    <a:pt x="45" y="38"/>
                  </a:cubicBezTo>
                  <a:cubicBezTo>
                    <a:pt x="37" y="38"/>
                    <a:pt x="28" y="39"/>
                    <a:pt x="13" y="39"/>
                  </a:cubicBezTo>
                  <a:cubicBezTo>
                    <a:pt x="13" y="36"/>
                    <a:pt x="13" y="12"/>
                    <a:pt x="13" y="7"/>
                  </a:cubicBezTo>
                  <a:cubicBezTo>
                    <a:pt x="30" y="7"/>
                    <a:pt x="45" y="8"/>
                    <a:pt x="53" y="8"/>
                  </a:cubicBezTo>
                  <a:cubicBezTo>
                    <a:pt x="53" y="8"/>
                    <a:pt x="53" y="6"/>
                    <a:pt x="53" y="4"/>
                  </a:cubicBezTo>
                  <a:cubicBezTo>
                    <a:pt x="53" y="2"/>
                    <a:pt x="53" y="1"/>
                    <a:pt x="53" y="0"/>
                  </a:cubicBezTo>
                  <a:cubicBezTo>
                    <a:pt x="49" y="0"/>
                    <a:pt x="34" y="0"/>
                    <a:pt x="27" y="0"/>
                  </a:cubicBezTo>
                  <a:cubicBezTo>
                    <a:pt x="19" y="0"/>
                    <a:pt x="7" y="0"/>
                    <a:pt x="0" y="0"/>
                  </a:cubicBezTo>
                  <a:cubicBezTo>
                    <a:pt x="0" y="11"/>
                    <a:pt x="1" y="22"/>
                    <a:pt x="1" y="33"/>
                  </a:cubicBezTo>
                  <a:cubicBezTo>
                    <a:pt x="1" y="55"/>
                    <a:pt x="1" y="55"/>
                    <a:pt x="1" y="55"/>
                  </a:cubicBezTo>
                  <a:cubicBezTo>
                    <a:pt x="1" y="66"/>
                    <a:pt x="0" y="77"/>
                    <a:pt x="0" y="88"/>
                  </a:cubicBezTo>
                  <a:cubicBezTo>
                    <a:pt x="7" y="88"/>
                    <a:pt x="19" y="87"/>
                    <a:pt x="27" y="87"/>
                  </a:cubicBezTo>
                  <a:cubicBezTo>
                    <a:pt x="27" y="87"/>
                    <a:pt x="28" y="87"/>
                    <a:pt x="28" y="87"/>
                  </a:cubicBezTo>
                  <a:cubicBezTo>
                    <a:pt x="31" y="87"/>
                    <a:pt x="34" y="87"/>
                    <a:pt x="38" y="87"/>
                  </a:cubicBezTo>
                  <a:cubicBezTo>
                    <a:pt x="44" y="88"/>
                    <a:pt x="50" y="88"/>
                    <a:pt x="55" y="88"/>
                  </a:cubicBezTo>
                  <a:cubicBezTo>
                    <a:pt x="55" y="88"/>
                    <a:pt x="55" y="88"/>
                    <a:pt x="55" y="88"/>
                  </a:cubicBezTo>
                  <a:cubicBezTo>
                    <a:pt x="55" y="88"/>
                    <a:pt x="55" y="88"/>
                    <a:pt x="55" y="88"/>
                  </a:cubicBezTo>
                  <a:cubicBezTo>
                    <a:pt x="55" y="87"/>
                    <a:pt x="55" y="85"/>
                    <a:pt x="55"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spc="0">
                <a:latin typeface="Arial" panose="020B0604020202020204" pitchFamily="34" charset="0"/>
                <a:cs typeface="Arial" panose="020B0604020202020204" pitchFamily="34" charset="0"/>
              </a:endParaRPr>
            </a:p>
          </p:txBody>
        </p:sp>
        <p:sp>
          <p:nvSpPr>
            <p:cNvPr id="23" name="Freeform 11"/>
            <p:cNvSpPr>
              <a:spLocks noEditPoints="1"/>
            </p:cNvSpPr>
            <p:nvPr/>
          </p:nvSpPr>
          <p:spPr bwMode="gray">
            <a:xfrm>
              <a:off x="11477625" y="876300"/>
              <a:ext cx="463550" cy="600075"/>
            </a:xfrm>
            <a:custGeom>
              <a:avLst/>
              <a:gdLst>
                <a:gd name="T0" fmla="*/ 13 w 68"/>
                <a:gd name="T1" fmla="*/ 45 h 88"/>
                <a:gd name="T2" fmla="*/ 13 w 68"/>
                <a:gd name="T3" fmla="*/ 55 h 88"/>
                <a:gd name="T4" fmla="*/ 14 w 68"/>
                <a:gd name="T5" fmla="*/ 88 h 88"/>
                <a:gd name="T6" fmla="*/ 7 w 68"/>
                <a:gd name="T7" fmla="*/ 88 h 88"/>
                <a:gd name="T8" fmla="*/ 0 w 68"/>
                <a:gd name="T9" fmla="*/ 88 h 88"/>
                <a:gd name="T10" fmla="*/ 1 w 68"/>
                <a:gd name="T11" fmla="*/ 55 h 88"/>
                <a:gd name="T12" fmla="*/ 1 w 68"/>
                <a:gd name="T13" fmla="*/ 33 h 88"/>
                <a:gd name="T14" fmla="*/ 0 w 68"/>
                <a:gd name="T15" fmla="*/ 0 h 88"/>
                <a:gd name="T16" fmla="*/ 16 w 68"/>
                <a:gd name="T17" fmla="*/ 0 h 88"/>
                <a:gd name="T18" fmla="*/ 31 w 68"/>
                <a:gd name="T19" fmla="*/ 0 h 88"/>
                <a:gd name="T20" fmla="*/ 59 w 68"/>
                <a:gd name="T21" fmla="*/ 20 h 88"/>
                <a:gd name="T22" fmla="*/ 32 w 68"/>
                <a:gd name="T23" fmla="*/ 45 h 88"/>
                <a:gd name="T24" fmla="*/ 68 w 68"/>
                <a:gd name="T25" fmla="*/ 88 h 88"/>
                <a:gd name="T26" fmla="*/ 60 w 68"/>
                <a:gd name="T27" fmla="*/ 88 h 88"/>
                <a:gd name="T28" fmla="*/ 52 w 68"/>
                <a:gd name="T29" fmla="*/ 88 h 88"/>
                <a:gd name="T30" fmla="*/ 20 w 68"/>
                <a:gd name="T31" fmla="*/ 45 h 88"/>
                <a:gd name="T32" fmla="*/ 13 w 68"/>
                <a:gd name="T33" fmla="*/ 45 h 88"/>
                <a:gd name="T34" fmla="*/ 22 w 68"/>
                <a:gd name="T35" fmla="*/ 40 h 88"/>
                <a:gd name="T36" fmla="*/ 46 w 68"/>
                <a:gd name="T37" fmla="*/ 22 h 88"/>
                <a:gd name="T38" fmla="*/ 26 w 68"/>
                <a:gd name="T39" fmla="*/ 5 h 88"/>
                <a:gd name="T40" fmla="*/ 14 w 68"/>
                <a:gd name="T41" fmla="*/ 6 h 88"/>
                <a:gd name="T42" fmla="*/ 13 w 68"/>
                <a:gd name="T43" fmla="*/ 33 h 88"/>
                <a:gd name="T44" fmla="*/ 13 w 68"/>
                <a:gd name="T45" fmla="*/ 40 h 88"/>
                <a:gd name="T46" fmla="*/ 22 w 68"/>
                <a:gd name="T47"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88">
                  <a:moveTo>
                    <a:pt x="13" y="45"/>
                  </a:moveTo>
                  <a:cubicBezTo>
                    <a:pt x="13" y="55"/>
                    <a:pt x="13" y="55"/>
                    <a:pt x="13" y="55"/>
                  </a:cubicBezTo>
                  <a:cubicBezTo>
                    <a:pt x="13" y="66"/>
                    <a:pt x="14" y="77"/>
                    <a:pt x="14" y="88"/>
                  </a:cubicBezTo>
                  <a:cubicBezTo>
                    <a:pt x="12" y="88"/>
                    <a:pt x="8" y="88"/>
                    <a:pt x="7" y="88"/>
                  </a:cubicBezTo>
                  <a:cubicBezTo>
                    <a:pt x="6" y="88"/>
                    <a:pt x="3" y="88"/>
                    <a:pt x="0" y="88"/>
                  </a:cubicBezTo>
                  <a:cubicBezTo>
                    <a:pt x="1" y="77"/>
                    <a:pt x="1" y="66"/>
                    <a:pt x="1" y="55"/>
                  </a:cubicBezTo>
                  <a:cubicBezTo>
                    <a:pt x="1" y="33"/>
                    <a:pt x="1" y="33"/>
                    <a:pt x="1" y="33"/>
                  </a:cubicBezTo>
                  <a:cubicBezTo>
                    <a:pt x="1" y="22"/>
                    <a:pt x="1" y="11"/>
                    <a:pt x="0" y="0"/>
                  </a:cubicBezTo>
                  <a:cubicBezTo>
                    <a:pt x="5" y="0"/>
                    <a:pt x="11" y="0"/>
                    <a:pt x="16" y="0"/>
                  </a:cubicBezTo>
                  <a:cubicBezTo>
                    <a:pt x="21" y="0"/>
                    <a:pt x="26" y="0"/>
                    <a:pt x="31" y="0"/>
                  </a:cubicBezTo>
                  <a:cubicBezTo>
                    <a:pt x="45" y="0"/>
                    <a:pt x="59" y="4"/>
                    <a:pt x="59" y="20"/>
                  </a:cubicBezTo>
                  <a:cubicBezTo>
                    <a:pt x="59" y="37"/>
                    <a:pt x="42" y="43"/>
                    <a:pt x="32" y="45"/>
                  </a:cubicBezTo>
                  <a:cubicBezTo>
                    <a:pt x="38" y="52"/>
                    <a:pt x="61" y="80"/>
                    <a:pt x="68" y="88"/>
                  </a:cubicBezTo>
                  <a:cubicBezTo>
                    <a:pt x="65" y="88"/>
                    <a:pt x="61" y="88"/>
                    <a:pt x="60" y="88"/>
                  </a:cubicBezTo>
                  <a:cubicBezTo>
                    <a:pt x="59" y="88"/>
                    <a:pt x="54" y="88"/>
                    <a:pt x="52" y="88"/>
                  </a:cubicBezTo>
                  <a:cubicBezTo>
                    <a:pt x="47" y="80"/>
                    <a:pt x="31" y="56"/>
                    <a:pt x="20" y="45"/>
                  </a:cubicBezTo>
                  <a:cubicBezTo>
                    <a:pt x="19" y="45"/>
                    <a:pt x="13" y="45"/>
                    <a:pt x="13" y="45"/>
                  </a:cubicBezTo>
                  <a:close/>
                  <a:moveTo>
                    <a:pt x="22" y="40"/>
                  </a:moveTo>
                  <a:cubicBezTo>
                    <a:pt x="32" y="40"/>
                    <a:pt x="46" y="36"/>
                    <a:pt x="46" y="22"/>
                  </a:cubicBezTo>
                  <a:cubicBezTo>
                    <a:pt x="46" y="9"/>
                    <a:pt x="35" y="5"/>
                    <a:pt x="26" y="5"/>
                  </a:cubicBezTo>
                  <a:cubicBezTo>
                    <a:pt x="20" y="5"/>
                    <a:pt x="17" y="5"/>
                    <a:pt x="14" y="6"/>
                  </a:cubicBezTo>
                  <a:cubicBezTo>
                    <a:pt x="14" y="15"/>
                    <a:pt x="13" y="24"/>
                    <a:pt x="13" y="33"/>
                  </a:cubicBezTo>
                  <a:cubicBezTo>
                    <a:pt x="13" y="33"/>
                    <a:pt x="13" y="39"/>
                    <a:pt x="13" y="40"/>
                  </a:cubicBezTo>
                  <a:cubicBezTo>
                    <a:pt x="14" y="40"/>
                    <a:pt x="20" y="40"/>
                    <a:pt x="22"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spc="0">
                <a:latin typeface="Arial" panose="020B0604020202020204" pitchFamily="34" charset="0"/>
                <a:cs typeface="Arial" panose="020B0604020202020204" pitchFamily="34" charset="0"/>
              </a:endParaRPr>
            </a:p>
          </p:txBody>
        </p:sp>
        <p:sp>
          <p:nvSpPr>
            <p:cNvPr id="24" name="Freeform 12"/>
            <p:cNvSpPr>
              <a:spLocks/>
            </p:cNvSpPr>
            <p:nvPr/>
          </p:nvSpPr>
          <p:spPr bwMode="gray">
            <a:xfrm>
              <a:off x="12022138" y="869950"/>
              <a:ext cx="531813" cy="612775"/>
            </a:xfrm>
            <a:custGeom>
              <a:avLst/>
              <a:gdLst>
                <a:gd name="T0" fmla="*/ 78 w 78"/>
                <a:gd name="T1" fmla="*/ 1 h 90"/>
                <a:gd name="T2" fmla="*/ 72 w 78"/>
                <a:gd name="T3" fmla="*/ 1 h 90"/>
                <a:gd name="T4" fmla="*/ 67 w 78"/>
                <a:gd name="T5" fmla="*/ 1 h 90"/>
                <a:gd name="T6" fmla="*/ 68 w 78"/>
                <a:gd name="T7" fmla="*/ 43 h 90"/>
                <a:gd name="T8" fmla="*/ 68 w 78"/>
                <a:gd name="T9" fmla="*/ 66 h 90"/>
                <a:gd name="T10" fmla="*/ 5 w 78"/>
                <a:gd name="T11" fmla="*/ 0 h 90"/>
                <a:gd name="T12" fmla="*/ 0 w 78"/>
                <a:gd name="T13" fmla="*/ 0 h 90"/>
                <a:gd name="T14" fmla="*/ 1 w 78"/>
                <a:gd name="T15" fmla="*/ 33 h 90"/>
                <a:gd name="T16" fmla="*/ 0 w 78"/>
                <a:gd name="T17" fmla="*/ 89 h 90"/>
                <a:gd name="T18" fmla="*/ 5 w 78"/>
                <a:gd name="T19" fmla="*/ 89 h 90"/>
                <a:gd name="T20" fmla="*/ 11 w 78"/>
                <a:gd name="T21" fmla="*/ 89 h 90"/>
                <a:gd name="T22" fmla="*/ 9 w 78"/>
                <a:gd name="T23" fmla="*/ 46 h 90"/>
                <a:gd name="T24" fmla="*/ 9 w 78"/>
                <a:gd name="T25" fmla="*/ 22 h 90"/>
                <a:gd name="T26" fmla="*/ 73 w 78"/>
                <a:gd name="T27" fmla="*/ 90 h 90"/>
                <a:gd name="T28" fmla="*/ 77 w 78"/>
                <a:gd name="T29" fmla="*/ 90 h 90"/>
                <a:gd name="T30" fmla="*/ 76 w 78"/>
                <a:gd name="T31" fmla="*/ 57 h 90"/>
                <a:gd name="T32" fmla="*/ 78 w 78"/>
                <a:gd name="T33"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90">
                  <a:moveTo>
                    <a:pt x="78" y="1"/>
                  </a:moveTo>
                  <a:cubicBezTo>
                    <a:pt x="76" y="1"/>
                    <a:pt x="74" y="1"/>
                    <a:pt x="72" y="1"/>
                  </a:cubicBezTo>
                  <a:cubicBezTo>
                    <a:pt x="70" y="1"/>
                    <a:pt x="68" y="1"/>
                    <a:pt x="67" y="1"/>
                  </a:cubicBezTo>
                  <a:cubicBezTo>
                    <a:pt x="67" y="11"/>
                    <a:pt x="68" y="31"/>
                    <a:pt x="68" y="43"/>
                  </a:cubicBezTo>
                  <a:cubicBezTo>
                    <a:pt x="68" y="53"/>
                    <a:pt x="68" y="61"/>
                    <a:pt x="68" y="66"/>
                  </a:cubicBezTo>
                  <a:cubicBezTo>
                    <a:pt x="63" y="61"/>
                    <a:pt x="10" y="6"/>
                    <a:pt x="5" y="0"/>
                  </a:cubicBezTo>
                  <a:cubicBezTo>
                    <a:pt x="0" y="0"/>
                    <a:pt x="0" y="0"/>
                    <a:pt x="0" y="0"/>
                  </a:cubicBezTo>
                  <a:cubicBezTo>
                    <a:pt x="1" y="8"/>
                    <a:pt x="1" y="17"/>
                    <a:pt x="1" y="33"/>
                  </a:cubicBezTo>
                  <a:cubicBezTo>
                    <a:pt x="1" y="54"/>
                    <a:pt x="1" y="75"/>
                    <a:pt x="0" y="89"/>
                  </a:cubicBezTo>
                  <a:cubicBezTo>
                    <a:pt x="1" y="89"/>
                    <a:pt x="3" y="89"/>
                    <a:pt x="5" y="89"/>
                  </a:cubicBezTo>
                  <a:cubicBezTo>
                    <a:pt x="7" y="89"/>
                    <a:pt x="9" y="89"/>
                    <a:pt x="11" y="89"/>
                  </a:cubicBezTo>
                  <a:cubicBezTo>
                    <a:pt x="10" y="79"/>
                    <a:pt x="9" y="59"/>
                    <a:pt x="9" y="46"/>
                  </a:cubicBezTo>
                  <a:cubicBezTo>
                    <a:pt x="9" y="37"/>
                    <a:pt x="9" y="27"/>
                    <a:pt x="9" y="22"/>
                  </a:cubicBezTo>
                  <a:cubicBezTo>
                    <a:pt x="14" y="27"/>
                    <a:pt x="68" y="83"/>
                    <a:pt x="73" y="90"/>
                  </a:cubicBezTo>
                  <a:cubicBezTo>
                    <a:pt x="77" y="90"/>
                    <a:pt x="77" y="90"/>
                    <a:pt x="77" y="90"/>
                  </a:cubicBezTo>
                  <a:cubicBezTo>
                    <a:pt x="77" y="82"/>
                    <a:pt x="76" y="73"/>
                    <a:pt x="76" y="57"/>
                  </a:cubicBezTo>
                  <a:cubicBezTo>
                    <a:pt x="76" y="36"/>
                    <a:pt x="77" y="14"/>
                    <a:pt x="78"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spc="0">
                <a:latin typeface="Arial" panose="020B0604020202020204" pitchFamily="34" charset="0"/>
                <a:cs typeface="Arial" panose="020B0604020202020204" pitchFamily="34" charset="0"/>
              </a:endParaRPr>
            </a:p>
          </p:txBody>
        </p:sp>
        <p:sp>
          <p:nvSpPr>
            <p:cNvPr id="26" name="Freeform 13"/>
            <p:cNvSpPr>
              <a:spLocks/>
            </p:cNvSpPr>
            <p:nvPr/>
          </p:nvSpPr>
          <p:spPr bwMode="gray">
            <a:xfrm>
              <a:off x="10018713" y="-276225"/>
              <a:ext cx="4165600" cy="4179888"/>
            </a:xfrm>
            <a:custGeom>
              <a:avLst/>
              <a:gdLst>
                <a:gd name="T0" fmla="*/ 611 w 611"/>
                <a:gd name="T1" fmla="*/ 3 h 613"/>
                <a:gd name="T2" fmla="*/ 227 w 611"/>
                <a:gd name="T3" fmla="*/ 0 h 613"/>
                <a:gd name="T4" fmla="*/ 200 w 611"/>
                <a:gd name="T5" fmla="*/ 2 h 613"/>
                <a:gd name="T6" fmla="*/ 0 w 611"/>
                <a:gd name="T7" fmla="*/ 218 h 613"/>
                <a:gd name="T8" fmla="*/ 22 w 611"/>
                <a:gd name="T9" fmla="*/ 333 h 613"/>
                <a:gd name="T10" fmla="*/ 61 w 611"/>
                <a:gd name="T11" fmla="*/ 470 h 613"/>
                <a:gd name="T12" fmla="*/ 73 w 611"/>
                <a:gd name="T13" fmla="*/ 470 h 613"/>
                <a:gd name="T14" fmla="*/ 30 w 611"/>
                <a:gd name="T15" fmla="*/ 326 h 613"/>
                <a:gd name="T16" fmla="*/ 30 w 611"/>
                <a:gd name="T17" fmla="*/ 325 h 613"/>
                <a:gd name="T18" fmla="*/ 216 w 611"/>
                <a:gd name="T19" fmla="*/ 435 h 613"/>
                <a:gd name="T20" fmla="*/ 334 w 611"/>
                <a:gd name="T21" fmla="*/ 400 h 613"/>
                <a:gd name="T22" fmla="*/ 334 w 611"/>
                <a:gd name="T23" fmla="*/ 400 h 613"/>
                <a:gd name="T24" fmla="*/ 134 w 611"/>
                <a:gd name="T25" fmla="*/ 613 h 613"/>
                <a:gd name="T26" fmla="*/ 149 w 611"/>
                <a:gd name="T27" fmla="*/ 613 h 613"/>
                <a:gd name="T28" fmla="*/ 338 w 611"/>
                <a:gd name="T29" fmla="*/ 412 h 613"/>
                <a:gd name="T30" fmla="*/ 398 w 611"/>
                <a:gd name="T31" fmla="*/ 339 h 613"/>
                <a:gd name="T32" fmla="*/ 433 w 611"/>
                <a:gd name="T33" fmla="*/ 224 h 613"/>
                <a:gd name="T34" fmla="*/ 434 w 611"/>
                <a:gd name="T35" fmla="*/ 224 h 613"/>
                <a:gd name="T36" fmla="*/ 520 w 611"/>
                <a:gd name="T37" fmla="*/ 613 h 613"/>
                <a:gd name="T38" fmla="*/ 532 w 611"/>
                <a:gd name="T39" fmla="*/ 613 h 613"/>
                <a:gd name="T40" fmla="*/ 445 w 611"/>
                <a:gd name="T41" fmla="*/ 228 h 613"/>
                <a:gd name="T42" fmla="*/ 399 w 611"/>
                <a:gd name="T43" fmla="*/ 102 h 613"/>
                <a:gd name="T44" fmla="*/ 380 w 611"/>
                <a:gd name="T45" fmla="*/ 94 h 613"/>
                <a:gd name="T46" fmla="*/ 423 w 611"/>
                <a:gd name="T47" fmla="*/ 218 h 613"/>
                <a:gd name="T48" fmla="*/ 217 w 611"/>
                <a:gd name="T49" fmla="*/ 423 h 613"/>
                <a:gd name="T50" fmla="*/ 12 w 611"/>
                <a:gd name="T51" fmla="*/ 218 h 613"/>
                <a:gd name="T52" fmla="*/ 218 w 611"/>
                <a:gd name="T53" fmla="*/ 12 h 613"/>
                <a:gd name="T54" fmla="*/ 350 w 611"/>
                <a:gd name="T55" fmla="*/ 61 h 613"/>
                <a:gd name="T56" fmla="*/ 372 w 611"/>
                <a:gd name="T57" fmla="*/ 66 h 613"/>
                <a:gd name="T58" fmla="*/ 372 w 611"/>
                <a:gd name="T59" fmla="*/ 66 h 613"/>
                <a:gd name="T60" fmla="*/ 278 w 611"/>
                <a:gd name="T61" fmla="*/ 11 h 613"/>
                <a:gd name="T62" fmla="*/ 278 w 611"/>
                <a:gd name="T63" fmla="*/ 11 h 613"/>
                <a:gd name="T64" fmla="*/ 611 w 611"/>
                <a:gd name="T65" fmla="*/ 13 h 613"/>
                <a:gd name="T66" fmla="*/ 611 w 611"/>
                <a:gd name="T67" fmla="*/ 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1" h="613">
                  <a:moveTo>
                    <a:pt x="611" y="3"/>
                  </a:moveTo>
                  <a:cubicBezTo>
                    <a:pt x="611" y="3"/>
                    <a:pt x="319" y="0"/>
                    <a:pt x="227" y="0"/>
                  </a:cubicBezTo>
                  <a:cubicBezTo>
                    <a:pt x="213" y="0"/>
                    <a:pt x="203" y="1"/>
                    <a:pt x="200" y="2"/>
                  </a:cubicBezTo>
                  <a:cubicBezTo>
                    <a:pt x="86" y="9"/>
                    <a:pt x="0" y="109"/>
                    <a:pt x="0" y="218"/>
                  </a:cubicBezTo>
                  <a:cubicBezTo>
                    <a:pt x="0" y="249"/>
                    <a:pt x="8" y="285"/>
                    <a:pt x="22" y="333"/>
                  </a:cubicBezTo>
                  <a:cubicBezTo>
                    <a:pt x="40" y="397"/>
                    <a:pt x="61" y="470"/>
                    <a:pt x="61" y="470"/>
                  </a:cubicBezTo>
                  <a:cubicBezTo>
                    <a:pt x="73" y="470"/>
                    <a:pt x="73" y="470"/>
                    <a:pt x="73" y="470"/>
                  </a:cubicBezTo>
                  <a:cubicBezTo>
                    <a:pt x="30" y="326"/>
                    <a:pt x="30" y="326"/>
                    <a:pt x="30" y="326"/>
                  </a:cubicBezTo>
                  <a:cubicBezTo>
                    <a:pt x="30" y="325"/>
                    <a:pt x="30" y="325"/>
                    <a:pt x="30" y="325"/>
                  </a:cubicBezTo>
                  <a:cubicBezTo>
                    <a:pt x="62" y="386"/>
                    <a:pt x="134" y="435"/>
                    <a:pt x="216" y="435"/>
                  </a:cubicBezTo>
                  <a:cubicBezTo>
                    <a:pt x="260" y="435"/>
                    <a:pt x="301" y="422"/>
                    <a:pt x="334" y="400"/>
                  </a:cubicBezTo>
                  <a:cubicBezTo>
                    <a:pt x="334" y="400"/>
                    <a:pt x="334" y="400"/>
                    <a:pt x="334" y="400"/>
                  </a:cubicBezTo>
                  <a:cubicBezTo>
                    <a:pt x="134" y="613"/>
                    <a:pt x="134" y="613"/>
                    <a:pt x="134" y="613"/>
                  </a:cubicBezTo>
                  <a:cubicBezTo>
                    <a:pt x="149" y="613"/>
                    <a:pt x="149" y="613"/>
                    <a:pt x="149" y="613"/>
                  </a:cubicBezTo>
                  <a:cubicBezTo>
                    <a:pt x="149" y="613"/>
                    <a:pt x="292" y="460"/>
                    <a:pt x="338" y="412"/>
                  </a:cubicBezTo>
                  <a:cubicBezTo>
                    <a:pt x="372" y="375"/>
                    <a:pt x="391" y="351"/>
                    <a:pt x="398" y="339"/>
                  </a:cubicBezTo>
                  <a:cubicBezTo>
                    <a:pt x="407" y="325"/>
                    <a:pt x="434" y="284"/>
                    <a:pt x="433" y="224"/>
                  </a:cubicBezTo>
                  <a:cubicBezTo>
                    <a:pt x="434" y="224"/>
                    <a:pt x="434" y="224"/>
                    <a:pt x="434" y="224"/>
                  </a:cubicBezTo>
                  <a:cubicBezTo>
                    <a:pt x="520" y="613"/>
                    <a:pt x="520" y="613"/>
                    <a:pt x="520" y="613"/>
                  </a:cubicBezTo>
                  <a:cubicBezTo>
                    <a:pt x="532" y="613"/>
                    <a:pt x="532" y="613"/>
                    <a:pt x="532" y="613"/>
                  </a:cubicBezTo>
                  <a:cubicBezTo>
                    <a:pt x="532" y="613"/>
                    <a:pt x="459" y="292"/>
                    <a:pt x="445" y="228"/>
                  </a:cubicBezTo>
                  <a:cubicBezTo>
                    <a:pt x="432" y="164"/>
                    <a:pt x="416" y="124"/>
                    <a:pt x="399" y="102"/>
                  </a:cubicBezTo>
                  <a:cubicBezTo>
                    <a:pt x="393" y="99"/>
                    <a:pt x="384" y="95"/>
                    <a:pt x="380" y="94"/>
                  </a:cubicBezTo>
                  <a:cubicBezTo>
                    <a:pt x="405" y="125"/>
                    <a:pt x="423" y="171"/>
                    <a:pt x="423" y="218"/>
                  </a:cubicBezTo>
                  <a:cubicBezTo>
                    <a:pt x="423" y="331"/>
                    <a:pt x="331" y="423"/>
                    <a:pt x="217" y="423"/>
                  </a:cubicBezTo>
                  <a:cubicBezTo>
                    <a:pt x="104" y="423"/>
                    <a:pt x="12" y="331"/>
                    <a:pt x="12" y="218"/>
                  </a:cubicBezTo>
                  <a:cubicBezTo>
                    <a:pt x="12" y="104"/>
                    <a:pt x="104" y="12"/>
                    <a:pt x="218" y="12"/>
                  </a:cubicBezTo>
                  <a:cubicBezTo>
                    <a:pt x="268" y="12"/>
                    <a:pt x="314" y="30"/>
                    <a:pt x="350" y="61"/>
                  </a:cubicBezTo>
                  <a:cubicBezTo>
                    <a:pt x="357" y="62"/>
                    <a:pt x="367" y="64"/>
                    <a:pt x="372" y="66"/>
                  </a:cubicBezTo>
                  <a:cubicBezTo>
                    <a:pt x="372" y="66"/>
                    <a:pt x="372" y="66"/>
                    <a:pt x="372" y="66"/>
                  </a:cubicBezTo>
                  <a:cubicBezTo>
                    <a:pt x="346" y="40"/>
                    <a:pt x="314" y="21"/>
                    <a:pt x="278" y="11"/>
                  </a:cubicBezTo>
                  <a:cubicBezTo>
                    <a:pt x="278" y="11"/>
                    <a:pt x="278" y="11"/>
                    <a:pt x="278" y="11"/>
                  </a:cubicBezTo>
                  <a:cubicBezTo>
                    <a:pt x="611" y="13"/>
                    <a:pt x="611" y="13"/>
                    <a:pt x="611" y="13"/>
                  </a:cubicBezTo>
                  <a:lnTo>
                    <a:pt x="61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spc="0">
                <a:latin typeface="Arial" panose="020B0604020202020204" pitchFamily="34" charset="0"/>
                <a:cs typeface="Arial" panose="020B0604020202020204" pitchFamily="34" charset="0"/>
              </a:endParaRPr>
            </a:p>
          </p:txBody>
        </p:sp>
        <p:sp>
          <p:nvSpPr>
            <p:cNvPr id="27" name="Freeform 14"/>
            <p:cNvSpPr>
              <a:spLocks/>
            </p:cNvSpPr>
            <p:nvPr/>
          </p:nvSpPr>
          <p:spPr bwMode="gray">
            <a:xfrm>
              <a:off x="10658475" y="1714500"/>
              <a:ext cx="307975" cy="730250"/>
            </a:xfrm>
            <a:custGeom>
              <a:avLst/>
              <a:gdLst>
                <a:gd name="T0" fmla="*/ 45 w 45"/>
                <a:gd name="T1" fmla="*/ 107 h 107"/>
                <a:gd name="T2" fmla="*/ 12 w 45"/>
                <a:gd name="T3" fmla="*/ 0 h 107"/>
                <a:gd name="T4" fmla="*/ 0 w 45"/>
                <a:gd name="T5" fmla="*/ 0 h 107"/>
                <a:gd name="T6" fmla="*/ 26 w 45"/>
                <a:gd name="T7" fmla="*/ 98 h 107"/>
                <a:gd name="T8" fmla="*/ 45 w 45"/>
                <a:gd name="T9" fmla="*/ 107 h 107"/>
              </a:gdLst>
              <a:ahLst/>
              <a:cxnLst>
                <a:cxn ang="0">
                  <a:pos x="T0" y="T1"/>
                </a:cxn>
                <a:cxn ang="0">
                  <a:pos x="T2" y="T3"/>
                </a:cxn>
                <a:cxn ang="0">
                  <a:pos x="T4" y="T5"/>
                </a:cxn>
                <a:cxn ang="0">
                  <a:pos x="T6" y="T7"/>
                </a:cxn>
                <a:cxn ang="0">
                  <a:pos x="T8" y="T9"/>
                </a:cxn>
              </a:cxnLst>
              <a:rect l="0" t="0" r="r" b="b"/>
              <a:pathLst>
                <a:path w="45" h="107">
                  <a:moveTo>
                    <a:pt x="45" y="107"/>
                  </a:moveTo>
                  <a:cubicBezTo>
                    <a:pt x="20" y="67"/>
                    <a:pt x="13" y="29"/>
                    <a:pt x="12" y="0"/>
                  </a:cubicBezTo>
                  <a:cubicBezTo>
                    <a:pt x="8" y="0"/>
                    <a:pt x="4" y="0"/>
                    <a:pt x="0" y="0"/>
                  </a:cubicBezTo>
                  <a:cubicBezTo>
                    <a:pt x="1" y="32"/>
                    <a:pt x="9" y="65"/>
                    <a:pt x="26" y="98"/>
                  </a:cubicBezTo>
                  <a:cubicBezTo>
                    <a:pt x="30" y="102"/>
                    <a:pt x="40" y="106"/>
                    <a:pt x="45" y="1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spc="0">
                <a:latin typeface="Arial" panose="020B0604020202020204" pitchFamily="34" charset="0"/>
                <a:cs typeface="Arial" panose="020B0604020202020204" pitchFamily="34" charset="0"/>
              </a:endParaRPr>
            </a:p>
          </p:txBody>
        </p:sp>
        <p:sp>
          <p:nvSpPr>
            <p:cNvPr id="28" name="Freeform 15"/>
            <p:cNvSpPr>
              <a:spLocks/>
            </p:cNvSpPr>
            <p:nvPr/>
          </p:nvSpPr>
          <p:spPr bwMode="gray">
            <a:xfrm>
              <a:off x="11014075" y="2655888"/>
              <a:ext cx="687388" cy="430213"/>
            </a:xfrm>
            <a:custGeom>
              <a:avLst/>
              <a:gdLst>
                <a:gd name="T0" fmla="*/ 22 w 101"/>
                <a:gd name="T1" fmla="*/ 6 h 63"/>
                <a:gd name="T2" fmla="*/ 0 w 101"/>
                <a:gd name="T3" fmla="*/ 0 h 63"/>
                <a:gd name="T4" fmla="*/ 92 w 101"/>
                <a:gd name="T5" fmla="*/ 63 h 63"/>
                <a:gd name="T6" fmla="*/ 101 w 101"/>
                <a:gd name="T7" fmla="*/ 54 h 63"/>
                <a:gd name="T8" fmla="*/ 22 w 101"/>
                <a:gd name="T9" fmla="*/ 6 h 63"/>
              </a:gdLst>
              <a:ahLst/>
              <a:cxnLst>
                <a:cxn ang="0">
                  <a:pos x="T0" y="T1"/>
                </a:cxn>
                <a:cxn ang="0">
                  <a:pos x="T2" y="T3"/>
                </a:cxn>
                <a:cxn ang="0">
                  <a:pos x="T4" y="T5"/>
                </a:cxn>
                <a:cxn ang="0">
                  <a:pos x="T6" y="T7"/>
                </a:cxn>
                <a:cxn ang="0">
                  <a:pos x="T8" y="T9"/>
                </a:cxn>
              </a:cxnLst>
              <a:rect l="0" t="0" r="r" b="b"/>
              <a:pathLst>
                <a:path w="101" h="63">
                  <a:moveTo>
                    <a:pt x="22" y="6"/>
                  </a:moveTo>
                  <a:cubicBezTo>
                    <a:pt x="14" y="5"/>
                    <a:pt x="5" y="2"/>
                    <a:pt x="0" y="0"/>
                  </a:cubicBezTo>
                  <a:cubicBezTo>
                    <a:pt x="24" y="28"/>
                    <a:pt x="58" y="50"/>
                    <a:pt x="92" y="63"/>
                  </a:cubicBezTo>
                  <a:cubicBezTo>
                    <a:pt x="101" y="54"/>
                    <a:pt x="101" y="54"/>
                    <a:pt x="101" y="54"/>
                  </a:cubicBezTo>
                  <a:cubicBezTo>
                    <a:pt x="64" y="42"/>
                    <a:pt x="38" y="22"/>
                    <a:pt x="22"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spc="0">
                <a:latin typeface="Arial" panose="020B0604020202020204" pitchFamily="34" charset="0"/>
                <a:cs typeface="Arial" panose="020B0604020202020204" pitchFamily="34" charset="0"/>
              </a:endParaRPr>
            </a:p>
          </p:txBody>
        </p:sp>
        <p:sp>
          <p:nvSpPr>
            <p:cNvPr id="29" name="Freeform 16"/>
            <p:cNvSpPr>
              <a:spLocks/>
            </p:cNvSpPr>
            <p:nvPr/>
          </p:nvSpPr>
          <p:spPr bwMode="gray">
            <a:xfrm>
              <a:off x="11811000" y="2581275"/>
              <a:ext cx="1438275" cy="593725"/>
            </a:xfrm>
            <a:custGeom>
              <a:avLst/>
              <a:gdLst>
                <a:gd name="T0" fmla="*/ 207 w 211"/>
                <a:gd name="T1" fmla="*/ 0 h 87"/>
                <a:gd name="T2" fmla="*/ 48 w 211"/>
                <a:gd name="T3" fmla="*/ 75 h 87"/>
                <a:gd name="T4" fmla="*/ 9 w 211"/>
                <a:gd name="T5" fmla="*/ 72 h 87"/>
                <a:gd name="T6" fmla="*/ 0 w 211"/>
                <a:gd name="T7" fmla="*/ 82 h 87"/>
                <a:gd name="T8" fmla="*/ 49 w 211"/>
                <a:gd name="T9" fmla="*/ 87 h 87"/>
                <a:gd name="T10" fmla="*/ 211 w 211"/>
                <a:gd name="T11" fmla="*/ 14 h 87"/>
                <a:gd name="T12" fmla="*/ 207 w 211"/>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211" h="87">
                  <a:moveTo>
                    <a:pt x="207" y="0"/>
                  </a:moveTo>
                  <a:cubicBezTo>
                    <a:pt x="171" y="45"/>
                    <a:pt x="114" y="76"/>
                    <a:pt x="48" y="75"/>
                  </a:cubicBezTo>
                  <a:cubicBezTo>
                    <a:pt x="34" y="75"/>
                    <a:pt x="20" y="74"/>
                    <a:pt x="9" y="72"/>
                  </a:cubicBezTo>
                  <a:cubicBezTo>
                    <a:pt x="0" y="82"/>
                    <a:pt x="0" y="82"/>
                    <a:pt x="0" y="82"/>
                  </a:cubicBezTo>
                  <a:cubicBezTo>
                    <a:pt x="18" y="86"/>
                    <a:pt x="34" y="87"/>
                    <a:pt x="49" y="87"/>
                  </a:cubicBezTo>
                  <a:cubicBezTo>
                    <a:pt x="116" y="87"/>
                    <a:pt x="174" y="56"/>
                    <a:pt x="211" y="14"/>
                  </a:cubicBezTo>
                  <a:cubicBezTo>
                    <a:pt x="207" y="0"/>
                    <a:pt x="207" y="0"/>
                    <a:pt x="20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spc="0">
                <a:latin typeface="Arial" panose="020B0604020202020204" pitchFamily="34" charset="0"/>
                <a:cs typeface="Arial" panose="020B0604020202020204" pitchFamily="34" charset="0"/>
              </a:endParaRPr>
            </a:p>
          </p:txBody>
        </p:sp>
        <p:sp>
          <p:nvSpPr>
            <p:cNvPr id="30" name="Freeform 17"/>
            <p:cNvSpPr>
              <a:spLocks/>
            </p:cNvSpPr>
            <p:nvPr/>
          </p:nvSpPr>
          <p:spPr bwMode="gray">
            <a:xfrm>
              <a:off x="11034713" y="92075"/>
              <a:ext cx="2787650" cy="2420938"/>
            </a:xfrm>
            <a:custGeom>
              <a:avLst/>
              <a:gdLst>
                <a:gd name="T0" fmla="*/ 398 w 409"/>
                <a:gd name="T1" fmla="*/ 0 h 355"/>
                <a:gd name="T2" fmla="*/ 378 w 409"/>
                <a:gd name="T3" fmla="*/ 205 h 355"/>
                <a:gd name="T4" fmla="*/ 378 w 409"/>
                <a:gd name="T5" fmla="*/ 205 h 355"/>
                <a:gd name="T6" fmla="*/ 332 w 409"/>
                <a:gd name="T7" fmla="*/ 91 h 355"/>
                <a:gd name="T8" fmla="*/ 162 w 409"/>
                <a:gd name="T9" fmla="*/ 10 h 355"/>
                <a:gd name="T10" fmla="*/ 0 w 409"/>
                <a:gd name="T11" fmla="*/ 84 h 355"/>
                <a:gd name="T12" fmla="*/ 9 w 409"/>
                <a:gd name="T13" fmla="*/ 91 h 355"/>
                <a:gd name="T14" fmla="*/ 162 w 409"/>
                <a:gd name="T15" fmla="*/ 21 h 355"/>
                <a:gd name="T16" fmla="*/ 333 w 409"/>
                <a:gd name="T17" fmla="*/ 112 h 355"/>
                <a:gd name="T18" fmla="*/ 367 w 409"/>
                <a:gd name="T19" fmla="*/ 263 h 355"/>
                <a:gd name="T20" fmla="*/ 339 w 409"/>
                <a:gd name="T21" fmla="*/ 340 h 355"/>
                <a:gd name="T22" fmla="*/ 343 w 409"/>
                <a:gd name="T23" fmla="*/ 355 h 355"/>
                <a:gd name="T24" fmla="*/ 389 w 409"/>
                <a:gd name="T25" fmla="*/ 198 h 355"/>
                <a:gd name="T26" fmla="*/ 409 w 409"/>
                <a:gd name="T27" fmla="*/ 0 h 355"/>
                <a:gd name="T28" fmla="*/ 398 w 409"/>
                <a:gd name="T29"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9" h="355">
                  <a:moveTo>
                    <a:pt x="398" y="0"/>
                  </a:moveTo>
                  <a:cubicBezTo>
                    <a:pt x="378" y="205"/>
                    <a:pt x="378" y="205"/>
                    <a:pt x="378" y="205"/>
                  </a:cubicBezTo>
                  <a:cubicBezTo>
                    <a:pt x="378" y="205"/>
                    <a:pt x="378" y="205"/>
                    <a:pt x="378" y="205"/>
                  </a:cubicBezTo>
                  <a:cubicBezTo>
                    <a:pt x="375" y="166"/>
                    <a:pt x="356" y="120"/>
                    <a:pt x="332" y="91"/>
                  </a:cubicBezTo>
                  <a:cubicBezTo>
                    <a:pt x="291" y="40"/>
                    <a:pt x="230" y="10"/>
                    <a:pt x="162" y="10"/>
                  </a:cubicBezTo>
                  <a:cubicBezTo>
                    <a:pt x="97" y="10"/>
                    <a:pt x="39" y="38"/>
                    <a:pt x="0" y="84"/>
                  </a:cubicBezTo>
                  <a:cubicBezTo>
                    <a:pt x="9" y="91"/>
                    <a:pt x="9" y="91"/>
                    <a:pt x="9" y="91"/>
                  </a:cubicBezTo>
                  <a:cubicBezTo>
                    <a:pt x="46" y="48"/>
                    <a:pt x="100" y="21"/>
                    <a:pt x="162" y="21"/>
                  </a:cubicBezTo>
                  <a:cubicBezTo>
                    <a:pt x="237" y="21"/>
                    <a:pt x="299" y="60"/>
                    <a:pt x="333" y="112"/>
                  </a:cubicBezTo>
                  <a:cubicBezTo>
                    <a:pt x="364" y="159"/>
                    <a:pt x="374" y="219"/>
                    <a:pt x="367" y="263"/>
                  </a:cubicBezTo>
                  <a:cubicBezTo>
                    <a:pt x="365" y="278"/>
                    <a:pt x="359" y="307"/>
                    <a:pt x="339" y="340"/>
                  </a:cubicBezTo>
                  <a:cubicBezTo>
                    <a:pt x="343" y="355"/>
                    <a:pt x="343" y="355"/>
                    <a:pt x="343" y="355"/>
                  </a:cubicBezTo>
                  <a:cubicBezTo>
                    <a:pt x="367" y="317"/>
                    <a:pt x="379" y="284"/>
                    <a:pt x="389" y="198"/>
                  </a:cubicBezTo>
                  <a:cubicBezTo>
                    <a:pt x="396" y="132"/>
                    <a:pt x="409" y="0"/>
                    <a:pt x="409" y="0"/>
                  </a:cubicBezTo>
                  <a:lnTo>
                    <a:pt x="3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spc="0">
                <a:latin typeface="Arial" panose="020B0604020202020204" pitchFamily="34" charset="0"/>
                <a:cs typeface="Arial" panose="020B0604020202020204" pitchFamily="34" charset="0"/>
              </a:endParaRPr>
            </a:p>
          </p:txBody>
        </p:sp>
      </p:grpSp>
      <p:sp>
        <p:nvSpPr>
          <p:cNvPr id="17" name="Text Placeholder 16"/>
          <p:cNvSpPr>
            <a:spLocks noGrp="1"/>
          </p:cNvSpPr>
          <p:nvPr>
            <p:ph type="body" sz="quarter" idx="10" hasCustomPrompt="1"/>
          </p:nvPr>
        </p:nvSpPr>
        <p:spPr bwMode="gray">
          <a:xfrm>
            <a:off x="1007864" y="2169838"/>
            <a:ext cx="359781" cy="540000"/>
          </a:xfrm>
        </p:spPr>
        <p:txBody>
          <a:bodyPr>
            <a:noAutofit/>
          </a:bodyPr>
          <a:lstStyle>
            <a:lvl1pPr marL="0" indent="0">
              <a:lnSpc>
                <a:spcPct val="100000"/>
              </a:lnSpc>
              <a:buFont typeface="+mj-lt"/>
              <a:buNone/>
              <a:defRPr sz="2800" b="1" spc="0">
                <a:solidFill>
                  <a:schemeClr val="bg1"/>
                </a:solidFill>
                <a:latin typeface="Arial" panose="020B0604020202020204" pitchFamily="34" charset="0"/>
                <a:cs typeface="Arial" panose="020B0604020202020204" pitchFamily="34" charset="0"/>
              </a:defRPr>
            </a:lvl1pPr>
            <a:lvl2pPr marL="0" indent="0">
              <a:lnSpc>
                <a:spcPct val="100000"/>
              </a:lnSpc>
              <a:buFont typeface="+mj-lt"/>
              <a:buNone/>
              <a:defRPr sz="2800" b="1">
                <a:solidFill>
                  <a:schemeClr val="bg1"/>
                </a:solidFill>
              </a:defRPr>
            </a:lvl2pPr>
            <a:lvl3pPr marL="0" indent="0">
              <a:lnSpc>
                <a:spcPct val="100000"/>
              </a:lnSpc>
              <a:spcBef>
                <a:spcPts val="0"/>
              </a:spcBef>
              <a:spcAft>
                <a:spcPts val="0"/>
              </a:spcAft>
              <a:buFont typeface="+mj-lt"/>
              <a:buNone/>
              <a:defRPr sz="2800" b="1">
                <a:solidFill>
                  <a:schemeClr val="bg1"/>
                </a:solidFill>
              </a:defRPr>
            </a:lvl3pPr>
            <a:lvl4pPr marL="0" indent="0">
              <a:lnSpc>
                <a:spcPct val="100000"/>
              </a:lnSpc>
              <a:spcBef>
                <a:spcPts val="0"/>
              </a:spcBef>
              <a:spcAft>
                <a:spcPts val="0"/>
              </a:spcAft>
              <a:buFont typeface="+mj-lt"/>
              <a:buNone/>
              <a:defRPr sz="2800" b="1">
                <a:solidFill>
                  <a:schemeClr val="bg1"/>
                </a:solidFill>
              </a:defRPr>
            </a:lvl4pPr>
            <a:lvl5pPr marL="0" indent="0">
              <a:lnSpc>
                <a:spcPct val="100000"/>
              </a:lnSpc>
              <a:spcBef>
                <a:spcPts val="0"/>
              </a:spcBef>
              <a:spcAft>
                <a:spcPts val="0"/>
              </a:spcAft>
              <a:buFont typeface="+mj-lt"/>
              <a:buNone/>
              <a:defRPr sz="2800" b="1">
                <a:solidFill>
                  <a:schemeClr val="bg1"/>
                </a:solidFill>
              </a:defRPr>
            </a:lvl5pPr>
            <a:lvl6pPr marL="0" indent="0">
              <a:lnSpc>
                <a:spcPct val="100000"/>
              </a:lnSpc>
              <a:spcBef>
                <a:spcPts val="0"/>
              </a:spcBef>
              <a:spcAft>
                <a:spcPts val="0"/>
              </a:spcAft>
              <a:buFont typeface="+mj-lt"/>
              <a:buNone/>
              <a:defRPr sz="2800" b="1">
                <a:solidFill>
                  <a:schemeClr val="bg1"/>
                </a:solidFill>
              </a:defRPr>
            </a:lvl6pPr>
            <a:lvl7pPr marL="0" indent="0">
              <a:lnSpc>
                <a:spcPct val="100000"/>
              </a:lnSpc>
              <a:spcBef>
                <a:spcPts val="0"/>
              </a:spcBef>
              <a:spcAft>
                <a:spcPts val="0"/>
              </a:spcAft>
              <a:buFont typeface="+mj-lt"/>
              <a:buNone/>
              <a:defRPr sz="2800" b="1">
                <a:solidFill>
                  <a:schemeClr val="bg1"/>
                </a:solidFill>
              </a:defRPr>
            </a:lvl7pPr>
            <a:lvl8pPr marL="0" indent="0">
              <a:lnSpc>
                <a:spcPct val="100000"/>
              </a:lnSpc>
              <a:buFont typeface="+mj-lt"/>
              <a:buNone/>
              <a:defRPr sz="2800" b="1">
                <a:solidFill>
                  <a:schemeClr val="bg1"/>
                </a:solidFill>
              </a:defRPr>
            </a:lvl8pPr>
            <a:lvl9pPr marL="0" indent="0">
              <a:lnSpc>
                <a:spcPct val="100000"/>
              </a:lnSpc>
              <a:buFont typeface="+mj-lt"/>
              <a:buNone/>
              <a:defRPr sz="2800" b="1">
                <a:solidFill>
                  <a:schemeClr val="bg1"/>
                </a:solidFill>
              </a:defRPr>
            </a:lvl9pPr>
          </a:lstStyle>
          <a:p>
            <a:pPr lvl="0"/>
            <a:r>
              <a:rPr lang="en-GB" dirty="0" smtClean="0"/>
              <a:t>#</a:t>
            </a:r>
          </a:p>
        </p:txBody>
      </p:sp>
      <p:sp>
        <p:nvSpPr>
          <p:cNvPr id="52" name="Text Placeholder 16"/>
          <p:cNvSpPr>
            <a:spLocks noGrp="1"/>
          </p:cNvSpPr>
          <p:nvPr>
            <p:ph type="body" sz="quarter" idx="16" hasCustomPrompt="1"/>
          </p:nvPr>
        </p:nvSpPr>
        <p:spPr bwMode="gray">
          <a:xfrm>
            <a:off x="1007864" y="3583046"/>
            <a:ext cx="359781" cy="540000"/>
          </a:xfrm>
        </p:spPr>
        <p:txBody>
          <a:bodyPr>
            <a:noAutofit/>
          </a:bodyPr>
          <a:lstStyle>
            <a:lvl1pPr marL="0" indent="0">
              <a:lnSpc>
                <a:spcPct val="100000"/>
              </a:lnSpc>
              <a:buFont typeface="+mj-lt"/>
              <a:buNone/>
              <a:defRPr sz="2800" b="1" spc="0">
                <a:solidFill>
                  <a:schemeClr val="bg1"/>
                </a:solidFill>
                <a:latin typeface="Arial" panose="020B0604020202020204" pitchFamily="34" charset="0"/>
                <a:cs typeface="Arial" panose="020B0604020202020204" pitchFamily="34" charset="0"/>
              </a:defRPr>
            </a:lvl1pPr>
            <a:lvl2pPr marL="0" indent="0">
              <a:lnSpc>
                <a:spcPct val="100000"/>
              </a:lnSpc>
              <a:buFont typeface="+mj-lt"/>
              <a:buNone/>
              <a:defRPr sz="2800" b="1">
                <a:solidFill>
                  <a:schemeClr val="bg1"/>
                </a:solidFill>
              </a:defRPr>
            </a:lvl2pPr>
            <a:lvl3pPr marL="0" indent="0">
              <a:lnSpc>
                <a:spcPct val="100000"/>
              </a:lnSpc>
              <a:spcBef>
                <a:spcPts val="0"/>
              </a:spcBef>
              <a:spcAft>
                <a:spcPts val="0"/>
              </a:spcAft>
              <a:buFont typeface="+mj-lt"/>
              <a:buNone/>
              <a:defRPr sz="2800" b="1">
                <a:solidFill>
                  <a:schemeClr val="bg1"/>
                </a:solidFill>
              </a:defRPr>
            </a:lvl3pPr>
            <a:lvl4pPr marL="0" indent="0">
              <a:lnSpc>
                <a:spcPct val="100000"/>
              </a:lnSpc>
              <a:spcBef>
                <a:spcPts val="0"/>
              </a:spcBef>
              <a:spcAft>
                <a:spcPts val="0"/>
              </a:spcAft>
              <a:buFont typeface="+mj-lt"/>
              <a:buNone/>
              <a:defRPr sz="2800" b="1">
                <a:solidFill>
                  <a:schemeClr val="bg1"/>
                </a:solidFill>
              </a:defRPr>
            </a:lvl4pPr>
            <a:lvl5pPr marL="0" indent="0">
              <a:lnSpc>
                <a:spcPct val="100000"/>
              </a:lnSpc>
              <a:spcBef>
                <a:spcPts val="0"/>
              </a:spcBef>
              <a:spcAft>
                <a:spcPts val="0"/>
              </a:spcAft>
              <a:buFont typeface="+mj-lt"/>
              <a:buNone/>
              <a:defRPr sz="2800" b="1">
                <a:solidFill>
                  <a:schemeClr val="bg1"/>
                </a:solidFill>
              </a:defRPr>
            </a:lvl5pPr>
            <a:lvl6pPr marL="0" indent="0">
              <a:lnSpc>
                <a:spcPct val="100000"/>
              </a:lnSpc>
              <a:spcBef>
                <a:spcPts val="0"/>
              </a:spcBef>
              <a:spcAft>
                <a:spcPts val="0"/>
              </a:spcAft>
              <a:buFont typeface="+mj-lt"/>
              <a:buNone/>
              <a:defRPr sz="2800" b="1">
                <a:solidFill>
                  <a:schemeClr val="bg1"/>
                </a:solidFill>
              </a:defRPr>
            </a:lvl6pPr>
            <a:lvl7pPr marL="0" indent="0">
              <a:lnSpc>
                <a:spcPct val="100000"/>
              </a:lnSpc>
              <a:spcBef>
                <a:spcPts val="0"/>
              </a:spcBef>
              <a:spcAft>
                <a:spcPts val="0"/>
              </a:spcAft>
              <a:buFont typeface="+mj-lt"/>
              <a:buNone/>
              <a:defRPr sz="2800" b="1">
                <a:solidFill>
                  <a:schemeClr val="bg1"/>
                </a:solidFill>
              </a:defRPr>
            </a:lvl7pPr>
            <a:lvl8pPr marL="0" indent="0">
              <a:lnSpc>
                <a:spcPct val="100000"/>
              </a:lnSpc>
              <a:buFont typeface="+mj-lt"/>
              <a:buNone/>
              <a:defRPr sz="2800" b="1">
                <a:solidFill>
                  <a:schemeClr val="bg1"/>
                </a:solidFill>
              </a:defRPr>
            </a:lvl8pPr>
            <a:lvl9pPr marL="0" indent="0">
              <a:lnSpc>
                <a:spcPct val="100000"/>
              </a:lnSpc>
              <a:buFont typeface="+mj-lt"/>
              <a:buNone/>
              <a:defRPr sz="2800" b="1">
                <a:solidFill>
                  <a:schemeClr val="bg1"/>
                </a:solidFill>
              </a:defRPr>
            </a:lvl9pPr>
          </a:lstStyle>
          <a:p>
            <a:pPr lvl="0"/>
            <a:r>
              <a:rPr lang="en-GB" dirty="0" smtClean="0"/>
              <a:t>#</a:t>
            </a:r>
          </a:p>
        </p:txBody>
      </p:sp>
      <p:sp>
        <p:nvSpPr>
          <p:cNvPr id="53" name="Text Placeholder 16"/>
          <p:cNvSpPr>
            <a:spLocks noGrp="1"/>
          </p:cNvSpPr>
          <p:nvPr>
            <p:ph type="body" sz="quarter" idx="17" hasCustomPrompt="1"/>
          </p:nvPr>
        </p:nvSpPr>
        <p:spPr bwMode="gray">
          <a:xfrm>
            <a:off x="1007864" y="4996255"/>
            <a:ext cx="359781" cy="540000"/>
          </a:xfrm>
        </p:spPr>
        <p:txBody>
          <a:bodyPr>
            <a:noAutofit/>
          </a:bodyPr>
          <a:lstStyle>
            <a:lvl1pPr marL="0" indent="0">
              <a:lnSpc>
                <a:spcPct val="100000"/>
              </a:lnSpc>
              <a:buFont typeface="+mj-lt"/>
              <a:buNone/>
              <a:defRPr sz="2800" b="1" spc="0">
                <a:solidFill>
                  <a:schemeClr val="bg1"/>
                </a:solidFill>
                <a:latin typeface="Arial" panose="020B0604020202020204" pitchFamily="34" charset="0"/>
                <a:cs typeface="Arial" panose="020B0604020202020204" pitchFamily="34" charset="0"/>
              </a:defRPr>
            </a:lvl1pPr>
            <a:lvl2pPr marL="0" indent="0">
              <a:lnSpc>
                <a:spcPct val="100000"/>
              </a:lnSpc>
              <a:buFont typeface="+mj-lt"/>
              <a:buNone/>
              <a:defRPr sz="2800" b="1">
                <a:solidFill>
                  <a:schemeClr val="bg1"/>
                </a:solidFill>
              </a:defRPr>
            </a:lvl2pPr>
            <a:lvl3pPr marL="0" indent="0">
              <a:lnSpc>
                <a:spcPct val="100000"/>
              </a:lnSpc>
              <a:spcBef>
                <a:spcPts val="0"/>
              </a:spcBef>
              <a:spcAft>
                <a:spcPts val="0"/>
              </a:spcAft>
              <a:buFont typeface="+mj-lt"/>
              <a:buNone/>
              <a:defRPr sz="2800" b="1">
                <a:solidFill>
                  <a:schemeClr val="bg1"/>
                </a:solidFill>
              </a:defRPr>
            </a:lvl3pPr>
            <a:lvl4pPr marL="0" indent="0">
              <a:lnSpc>
                <a:spcPct val="100000"/>
              </a:lnSpc>
              <a:spcBef>
                <a:spcPts val="0"/>
              </a:spcBef>
              <a:spcAft>
                <a:spcPts val="0"/>
              </a:spcAft>
              <a:buFont typeface="+mj-lt"/>
              <a:buNone/>
              <a:defRPr sz="2800" b="1">
                <a:solidFill>
                  <a:schemeClr val="bg1"/>
                </a:solidFill>
              </a:defRPr>
            </a:lvl4pPr>
            <a:lvl5pPr marL="0" indent="0">
              <a:lnSpc>
                <a:spcPct val="100000"/>
              </a:lnSpc>
              <a:spcBef>
                <a:spcPts val="0"/>
              </a:spcBef>
              <a:spcAft>
                <a:spcPts val="0"/>
              </a:spcAft>
              <a:buFont typeface="+mj-lt"/>
              <a:buNone/>
              <a:defRPr sz="2800" b="1">
                <a:solidFill>
                  <a:schemeClr val="bg1"/>
                </a:solidFill>
              </a:defRPr>
            </a:lvl5pPr>
            <a:lvl6pPr marL="0" indent="0">
              <a:lnSpc>
                <a:spcPct val="100000"/>
              </a:lnSpc>
              <a:spcBef>
                <a:spcPts val="0"/>
              </a:spcBef>
              <a:spcAft>
                <a:spcPts val="0"/>
              </a:spcAft>
              <a:buFont typeface="+mj-lt"/>
              <a:buNone/>
              <a:defRPr sz="2800" b="1">
                <a:solidFill>
                  <a:schemeClr val="bg1"/>
                </a:solidFill>
              </a:defRPr>
            </a:lvl6pPr>
            <a:lvl7pPr marL="0" indent="0">
              <a:lnSpc>
                <a:spcPct val="100000"/>
              </a:lnSpc>
              <a:spcBef>
                <a:spcPts val="0"/>
              </a:spcBef>
              <a:spcAft>
                <a:spcPts val="0"/>
              </a:spcAft>
              <a:buFont typeface="+mj-lt"/>
              <a:buNone/>
              <a:defRPr sz="2800" b="1">
                <a:solidFill>
                  <a:schemeClr val="bg1"/>
                </a:solidFill>
              </a:defRPr>
            </a:lvl7pPr>
            <a:lvl8pPr marL="0" indent="0">
              <a:lnSpc>
                <a:spcPct val="100000"/>
              </a:lnSpc>
              <a:buFont typeface="+mj-lt"/>
              <a:buNone/>
              <a:defRPr sz="2800" b="1">
                <a:solidFill>
                  <a:schemeClr val="bg1"/>
                </a:solidFill>
              </a:defRPr>
            </a:lvl8pPr>
            <a:lvl9pPr marL="0" indent="0">
              <a:lnSpc>
                <a:spcPct val="100000"/>
              </a:lnSpc>
              <a:buFont typeface="+mj-lt"/>
              <a:buNone/>
              <a:defRPr sz="2800" b="1">
                <a:solidFill>
                  <a:schemeClr val="bg1"/>
                </a:solidFill>
              </a:defRPr>
            </a:lvl9pPr>
          </a:lstStyle>
          <a:p>
            <a:pPr lvl="0"/>
            <a:r>
              <a:rPr lang="en-GB" dirty="0" smtClean="0"/>
              <a:t>#</a:t>
            </a:r>
          </a:p>
        </p:txBody>
      </p:sp>
      <p:grpSp>
        <p:nvGrpSpPr>
          <p:cNvPr id="54" name="Group 53"/>
          <p:cNvGrpSpPr/>
          <p:nvPr userDrawn="1"/>
        </p:nvGrpSpPr>
        <p:grpSpPr bwMode="gray">
          <a:xfrm>
            <a:off x="-180000" y="1214415"/>
            <a:ext cx="72000" cy="5184825"/>
            <a:chOff x="-180000" y="1214413"/>
            <a:chExt cx="72000" cy="5184825"/>
          </a:xfrm>
        </p:grpSpPr>
        <p:sp>
          <p:nvSpPr>
            <p:cNvPr id="55" name="Isosceles Triangle 54"/>
            <p:cNvSpPr/>
            <p:nvPr userDrawn="1"/>
          </p:nvSpPr>
          <p:spPr bwMode="gray">
            <a:xfrm rot="5400000">
              <a:off x="-198000" y="12324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56" name="Isosceles Triangle 55"/>
            <p:cNvSpPr/>
            <p:nvPr userDrawn="1"/>
          </p:nvSpPr>
          <p:spPr bwMode="gray">
            <a:xfrm rot="5400000">
              <a:off x="-198000" y="15213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57" name="Isosceles Triangle 56"/>
            <p:cNvSpPr/>
            <p:nvPr userDrawn="1"/>
          </p:nvSpPr>
          <p:spPr bwMode="gray">
            <a:xfrm rot="5400000">
              <a:off x="-198000" y="29246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58" name="Isosceles Triangle 57"/>
            <p:cNvSpPr/>
            <p:nvPr userDrawn="1"/>
          </p:nvSpPr>
          <p:spPr bwMode="gray">
            <a:xfrm rot="5400000">
              <a:off x="-198000" y="32136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59" name="Isosceles Triangle 58"/>
            <p:cNvSpPr/>
            <p:nvPr userDrawn="1"/>
          </p:nvSpPr>
          <p:spPr bwMode="gray">
            <a:xfrm rot="5400000">
              <a:off x="-198000" y="461696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60" name="Isosceles Triangle 59"/>
            <p:cNvSpPr/>
            <p:nvPr userDrawn="1"/>
          </p:nvSpPr>
          <p:spPr bwMode="gray">
            <a:xfrm rot="5400000">
              <a:off x="-198000" y="49058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61" name="Isosceles Triangle 60"/>
            <p:cNvSpPr/>
            <p:nvPr userDrawn="1"/>
          </p:nvSpPr>
          <p:spPr bwMode="gray">
            <a:xfrm rot="5400000">
              <a:off x="-198000" y="63092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grpSp>
      <p:grpSp>
        <p:nvGrpSpPr>
          <p:cNvPr id="62" name="Group 61"/>
          <p:cNvGrpSpPr/>
          <p:nvPr userDrawn="1"/>
        </p:nvGrpSpPr>
        <p:grpSpPr bwMode="gray">
          <a:xfrm>
            <a:off x="161902" y="-180000"/>
            <a:ext cx="8820200" cy="72000"/>
            <a:chOff x="161900" y="-180000"/>
            <a:chExt cx="8820200" cy="72000"/>
          </a:xfrm>
        </p:grpSpPr>
        <p:sp>
          <p:nvSpPr>
            <p:cNvPr id="63" name="Isosceles Triangle 62"/>
            <p:cNvSpPr/>
            <p:nvPr userDrawn="1"/>
          </p:nvSpPr>
          <p:spPr bwMode="gray">
            <a:xfrm rot="10800000">
              <a:off x="449238"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64" name="Isosceles Triangle 63"/>
            <p:cNvSpPr/>
            <p:nvPr userDrawn="1"/>
          </p:nvSpPr>
          <p:spPr bwMode="gray">
            <a:xfrm rot="10800000">
              <a:off x="161900"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65" name="Isosceles Triangle 64"/>
            <p:cNvSpPr/>
            <p:nvPr userDrawn="1"/>
          </p:nvSpPr>
          <p:spPr bwMode="gray">
            <a:xfrm rot="10800000">
              <a:off x="3257525"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66" name="Isosceles Triangle 65"/>
            <p:cNvSpPr/>
            <p:nvPr userDrawn="1"/>
          </p:nvSpPr>
          <p:spPr bwMode="gray">
            <a:xfrm rot="10800000">
              <a:off x="2970187"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67" name="Isosceles Triangle 66"/>
            <p:cNvSpPr/>
            <p:nvPr userDrawn="1"/>
          </p:nvSpPr>
          <p:spPr bwMode="gray">
            <a:xfrm rot="10800000">
              <a:off x="6065813"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68" name="Isosceles Triangle 67"/>
            <p:cNvSpPr/>
            <p:nvPr userDrawn="1"/>
          </p:nvSpPr>
          <p:spPr bwMode="gray">
            <a:xfrm rot="10800000">
              <a:off x="5778475"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69" name="Isosceles Triangle 68"/>
            <p:cNvSpPr/>
            <p:nvPr userDrawn="1"/>
          </p:nvSpPr>
          <p:spPr bwMode="gray">
            <a:xfrm rot="10800000">
              <a:off x="8874100"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70" name="Isosceles Triangle 69"/>
            <p:cNvSpPr/>
            <p:nvPr userDrawn="1"/>
          </p:nvSpPr>
          <p:spPr bwMode="gray">
            <a:xfrm rot="10800000">
              <a:off x="8586762"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grpSp>
      <p:grpSp>
        <p:nvGrpSpPr>
          <p:cNvPr id="71" name="Group 70"/>
          <p:cNvGrpSpPr/>
          <p:nvPr userDrawn="1"/>
        </p:nvGrpSpPr>
        <p:grpSpPr bwMode="gray">
          <a:xfrm>
            <a:off x="9270000" y="1214415"/>
            <a:ext cx="72000" cy="5184825"/>
            <a:chOff x="9270000" y="1214413"/>
            <a:chExt cx="72000" cy="5184825"/>
          </a:xfrm>
        </p:grpSpPr>
        <p:sp>
          <p:nvSpPr>
            <p:cNvPr id="72" name="Isosceles Triangle 71"/>
            <p:cNvSpPr/>
            <p:nvPr userDrawn="1"/>
          </p:nvSpPr>
          <p:spPr bwMode="gray">
            <a:xfrm rot="16200000" flipH="1">
              <a:off x="9252000" y="12324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73" name="Isosceles Triangle 72"/>
            <p:cNvSpPr/>
            <p:nvPr userDrawn="1"/>
          </p:nvSpPr>
          <p:spPr bwMode="gray">
            <a:xfrm rot="16200000" flipH="1">
              <a:off x="9252000" y="15213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74" name="Isosceles Triangle 73"/>
            <p:cNvSpPr/>
            <p:nvPr userDrawn="1"/>
          </p:nvSpPr>
          <p:spPr bwMode="gray">
            <a:xfrm rot="16200000" flipH="1">
              <a:off x="9252000" y="29246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75" name="Isosceles Triangle 74"/>
            <p:cNvSpPr/>
            <p:nvPr userDrawn="1"/>
          </p:nvSpPr>
          <p:spPr bwMode="gray">
            <a:xfrm rot="16200000" flipH="1">
              <a:off x="9252000" y="32136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76" name="Isosceles Triangle 75"/>
            <p:cNvSpPr/>
            <p:nvPr userDrawn="1"/>
          </p:nvSpPr>
          <p:spPr bwMode="gray">
            <a:xfrm rot="16200000" flipH="1">
              <a:off x="9252000" y="461696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77" name="Isosceles Triangle 76"/>
            <p:cNvSpPr/>
            <p:nvPr userDrawn="1"/>
          </p:nvSpPr>
          <p:spPr bwMode="gray">
            <a:xfrm rot="16200000" flipH="1">
              <a:off x="9252000" y="49058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78" name="Isosceles Triangle 77"/>
            <p:cNvSpPr/>
            <p:nvPr userDrawn="1"/>
          </p:nvSpPr>
          <p:spPr bwMode="gray">
            <a:xfrm rot="16200000" flipH="1">
              <a:off x="9252000" y="63092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grpSp>
      <p:grpSp>
        <p:nvGrpSpPr>
          <p:cNvPr id="79" name="Group 78"/>
          <p:cNvGrpSpPr/>
          <p:nvPr userDrawn="1"/>
        </p:nvGrpSpPr>
        <p:grpSpPr bwMode="gray">
          <a:xfrm>
            <a:off x="161902" y="6984000"/>
            <a:ext cx="8820200" cy="72000"/>
            <a:chOff x="161900" y="6984000"/>
            <a:chExt cx="8820200" cy="72000"/>
          </a:xfrm>
        </p:grpSpPr>
        <p:sp>
          <p:nvSpPr>
            <p:cNvPr id="80" name="Isosceles Triangle 79"/>
            <p:cNvSpPr/>
            <p:nvPr userDrawn="1"/>
          </p:nvSpPr>
          <p:spPr bwMode="gray">
            <a:xfrm rot="10800000" flipV="1">
              <a:off x="449238"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81" name="Isosceles Triangle 80"/>
            <p:cNvSpPr/>
            <p:nvPr userDrawn="1"/>
          </p:nvSpPr>
          <p:spPr bwMode="gray">
            <a:xfrm rot="10800000" flipV="1">
              <a:off x="161900"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82" name="Isosceles Triangle 81"/>
            <p:cNvSpPr/>
            <p:nvPr userDrawn="1"/>
          </p:nvSpPr>
          <p:spPr bwMode="gray">
            <a:xfrm rot="10800000" flipV="1">
              <a:off x="3257525"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83" name="Isosceles Triangle 82"/>
            <p:cNvSpPr/>
            <p:nvPr userDrawn="1"/>
          </p:nvSpPr>
          <p:spPr bwMode="gray">
            <a:xfrm rot="10800000" flipV="1">
              <a:off x="2970187"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84" name="Isosceles Triangle 83"/>
            <p:cNvSpPr/>
            <p:nvPr userDrawn="1"/>
          </p:nvSpPr>
          <p:spPr bwMode="gray">
            <a:xfrm rot="10800000" flipV="1">
              <a:off x="6065813"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85" name="Isosceles Triangle 84"/>
            <p:cNvSpPr/>
            <p:nvPr userDrawn="1"/>
          </p:nvSpPr>
          <p:spPr bwMode="gray">
            <a:xfrm rot="10800000" flipV="1">
              <a:off x="5778475"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86" name="Isosceles Triangle 85"/>
            <p:cNvSpPr/>
            <p:nvPr userDrawn="1"/>
          </p:nvSpPr>
          <p:spPr bwMode="gray">
            <a:xfrm rot="10800000" flipV="1">
              <a:off x="8874100"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sp>
          <p:nvSpPr>
            <p:cNvPr id="87" name="Isosceles Triangle 86"/>
            <p:cNvSpPr/>
            <p:nvPr userDrawn="1"/>
          </p:nvSpPr>
          <p:spPr bwMode="gray">
            <a:xfrm rot="10800000" flipV="1">
              <a:off x="8586762"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spc="0">
                <a:latin typeface="Arial" panose="020B0604020202020204" pitchFamily="34" charset="0"/>
                <a:cs typeface="Arial" panose="020B0604020202020204" pitchFamily="34" charset="0"/>
              </a:endParaRPr>
            </a:p>
          </p:txBody>
        </p:sp>
      </p:grpSp>
      <p:sp>
        <p:nvSpPr>
          <p:cNvPr id="48" name="Text Placeholder 47"/>
          <p:cNvSpPr>
            <a:spLocks noGrp="1"/>
          </p:cNvSpPr>
          <p:nvPr>
            <p:ph type="body" sz="quarter" idx="13" hasCustomPrompt="1"/>
          </p:nvPr>
        </p:nvSpPr>
        <p:spPr bwMode="gray">
          <a:xfrm>
            <a:off x="1367646" y="2205120"/>
            <a:ext cx="3060340" cy="1296000"/>
          </a:xfrm>
        </p:spPr>
        <p:txBody>
          <a:bodyPr>
            <a:noAutofit/>
          </a:bodyPr>
          <a:lstStyle>
            <a:lvl1pPr marL="0" indent="0">
              <a:buFont typeface="Arial" panose="020B0604020202020204" pitchFamily="34" charset="0"/>
              <a:buNone/>
              <a:defRPr sz="1600" b="0" spc="0">
                <a:solidFill>
                  <a:schemeClr val="bg1"/>
                </a:solidFill>
                <a:latin typeface="Arial" panose="020B0604020202020204" pitchFamily="34" charset="0"/>
                <a:cs typeface="Arial" panose="020B0604020202020204" pitchFamily="34" charset="0"/>
              </a:defRPr>
            </a:lvl1pPr>
            <a:lvl2pPr marL="0" indent="0">
              <a:buFont typeface="Arial" panose="020B0604020202020204" pitchFamily="34" charset="0"/>
              <a:buNone/>
              <a:defRPr sz="1600" b="0">
                <a:solidFill>
                  <a:schemeClr val="bg1"/>
                </a:solidFill>
              </a:defRPr>
            </a:lvl2pPr>
            <a:lvl3pPr marL="0" indent="0">
              <a:spcBef>
                <a:spcPts val="0"/>
              </a:spcBef>
              <a:spcAft>
                <a:spcPts val="0"/>
              </a:spcAft>
              <a:buNone/>
              <a:defRPr sz="1600" b="0">
                <a:solidFill>
                  <a:schemeClr val="bg1"/>
                </a:solidFill>
              </a:defRPr>
            </a:lvl3pPr>
            <a:lvl4pPr marL="0" indent="0">
              <a:spcBef>
                <a:spcPts val="0"/>
              </a:spcBef>
              <a:spcAft>
                <a:spcPts val="0"/>
              </a:spcAft>
              <a:buNone/>
              <a:defRPr sz="1600" b="0">
                <a:solidFill>
                  <a:schemeClr val="bg1"/>
                </a:solidFill>
              </a:defRPr>
            </a:lvl4pPr>
            <a:lvl5pPr marL="0" indent="0">
              <a:spcBef>
                <a:spcPts val="0"/>
              </a:spcBef>
              <a:spcAft>
                <a:spcPts val="0"/>
              </a:spcAft>
              <a:buNone/>
              <a:defRPr sz="1600" b="0">
                <a:solidFill>
                  <a:schemeClr val="bg1"/>
                </a:solidFill>
              </a:defRPr>
            </a:lvl5pPr>
            <a:lvl6pPr marL="0" indent="0">
              <a:lnSpc>
                <a:spcPct val="100000"/>
              </a:lnSpc>
              <a:spcBef>
                <a:spcPts val="0"/>
              </a:spcBef>
              <a:spcAft>
                <a:spcPts val="0"/>
              </a:spcAft>
              <a:buNone/>
              <a:defRPr sz="1600" b="0">
                <a:solidFill>
                  <a:schemeClr val="bg1"/>
                </a:solidFill>
              </a:defRPr>
            </a:lvl6pPr>
            <a:lvl7pPr marL="0" indent="0">
              <a:lnSpc>
                <a:spcPct val="100000"/>
              </a:lnSpc>
              <a:spcBef>
                <a:spcPts val="0"/>
              </a:spcBef>
              <a:spcAft>
                <a:spcPts val="0"/>
              </a:spcAft>
              <a:buNone/>
              <a:defRPr sz="1600" b="0">
                <a:solidFill>
                  <a:schemeClr val="bg1"/>
                </a:solidFill>
              </a:defRPr>
            </a:lvl7pPr>
            <a:lvl8pPr marL="0" indent="0">
              <a:lnSpc>
                <a:spcPct val="100000"/>
              </a:lnSpc>
              <a:buFont typeface="+mj-lt"/>
              <a:buNone/>
              <a:defRPr sz="1600" b="0">
                <a:solidFill>
                  <a:schemeClr val="bg1"/>
                </a:solidFill>
              </a:defRPr>
            </a:lvl8pPr>
            <a:lvl9pPr marL="0" indent="0">
              <a:lnSpc>
                <a:spcPct val="100000"/>
              </a:lnSpc>
              <a:buFont typeface="+mj-lt"/>
              <a:buNone/>
              <a:defRPr sz="1600" b="0">
                <a:solidFill>
                  <a:schemeClr val="bg1"/>
                </a:solidFill>
              </a:defRPr>
            </a:lvl9pPr>
          </a:lstStyle>
          <a:p>
            <a:pPr lvl="0"/>
            <a:r>
              <a:rPr lang="en-GB" dirty="0" smtClean="0"/>
              <a:t>Click to add text</a:t>
            </a:r>
          </a:p>
        </p:txBody>
      </p:sp>
      <p:sp>
        <p:nvSpPr>
          <p:cNvPr id="49" name="Text Placeholder 47"/>
          <p:cNvSpPr>
            <a:spLocks noGrp="1"/>
          </p:cNvSpPr>
          <p:nvPr>
            <p:ph type="body" sz="quarter" idx="14" hasCustomPrompt="1"/>
          </p:nvPr>
        </p:nvSpPr>
        <p:spPr bwMode="gray">
          <a:xfrm>
            <a:off x="1367646" y="3618328"/>
            <a:ext cx="3060340" cy="1296000"/>
          </a:xfrm>
        </p:spPr>
        <p:txBody>
          <a:bodyPr>
            <a:noAutofit/>
          </a:bodyPr>
          <a:lstStyle>
            <a:lvl1pPr marL="0" indent="0">
              <a:buFont typeface="Arial" panose="020B0604020202020204" pitchFamily="34" charset="0"/>
              <a:buNone/>
              <a:defRPr sz="1600" b="0" spc="0">
                <a:solidFill>
                  <a:schemeClr val="bg1"/>
                </a:solidFill>
                <a:latin typeface="Arial" panose="020B0604020202020204" pitchFamily="34" charset="0"/>
                <a:cs typeface="Arial" panose="020B0604020202020204" pitchFamily="34" charset="0"/>
              </a:defRPr>
            </a:lvl1pPr>
            <a:lvl2pPr marL="0" indent="0">
              <a:buFont typeface="Arial" panose="020B0604020202020204" pitchFamily="34" charset="0"/>
              <a:buNone/>
              <a:defRPr sz="1600" b="0">
                <a:solidFill>
                  <a:schemeClr val="bg1"/>
                </a:solidFill>
              </a:defRPr>
            </a:lvl2pPr>
            <a:lvl3pPr marL="0" indent="0">
              <a:spcBef>
                <a:spcPts val="0"/>
              </a:spcBef>
              <a:spcAft>
                <a:spcPts val="0"/>
              </a:spcAft>
              <a:buNone/>
              <a:defRPr sz="1600" b="0">
                <a:solidFill>
                  <a:schemeClr val="bg1"/>
                </a:solidFill>
              </a:defRPr>
            </a:lvl3pPr>
            <a:lvl4pPr marL="0" indent="0">
              <a:spcBef>
                <a:spcPts val="0"/>
              </a:spcBef>
              <a:spcAft>
                <a:spcPts val="0"/>
              </a:spcAft>
              <a:buNone/>
              <a:defRPr sz="1600" b="0">
                <a:solidFill>
                  <a:schemeClr val="bg1"/>
                </a:solidFill>
              </a:defRPr>
            </a:lvl4pPr>
            <a:lvl5pPr marL="0" indent="0">
              <a:spcBef>
                <a:spcPts val="0"/>
              </a:spcBef>
              <a:spcAft>
                <a:spcPts val="0"/>
              </a:spcAft>
              <a:buNone/>
              <a:defRPr sz="1600" b="0">
                <a:solidFill>
                  <a:schemeClr val="bg1"/>
                </a:solidFill>
              </a:defRPr>
            </a:lvl5pPr>
            <a:lvl6pPr marL="0" indent="0">
              <a:lnSpc>
                <a:spcPct val="100000"/>
              </a:lnSpc>
              <a:spcBef>
                <a:spcPts val="0"/>
              </a:spcBef>
              <a:spcAft>
                <a:spcPts val="0"/>
              </a:spcAft>
              <a:buNone/>
              <a:defRPr sz="1600" b="0">
                <a:solidFill>
                  <a:schemeClr val="bg1"/>
                </a:solidFill>
              </a:defRPr>
            </a:lvl6pPr>
            <a:lvl7pPr marL="0" indent="0">
              <a:lnSpc>
                <a:spcPct val="100000"/>
              </a:lnSpc>
              <a:spcBef>
                <a:spcPts val="0"/>
              </a:spcBef>
              <a:spcAft>
                <a:spcPts val="0"/>
              </a:spcAft>
              <a:buNone/>
              <a:defRPr sz="1600" b="0">
                <a:solidFill>
                  <a:schemeClr val="bg1"/>
                </a:solidFill>
              </a:defRPr>
            </a:lvl7pPr>
            <a:lvl8pPr marL="0" indent="0">
              <a:lnSpc>
                <a:spcPct val="100000"/>
              </a:lnSpc>
              <a:buFont typeface="+mj-lt"/>
              <a:buNone/>
              <a:defRPr sz="1600" b="0">
                <a:solidFill>
                  <a:schemeClr val="bg1"/>
                </a:solidFill>
              </a:defRPr>
            </a:lvl8pPr>
            <a:lvl9pPr marL="0" indent="0">
              <a:lnSpc>
                <a:spcPct val="100000"/>
              </a:lnSpc>
              <a:buFont typeface="+mj-lt"/>
              <a:buNone/>
              <a:defRPr sz="1600" b="0">
                <a:solidFill>
                  <a:schemeClr val="bg1"/>
                </a:solidFill>
              </a:defRPr>
            </a:lvl9pPr>
          </a:lstStyle>
          <a:p>
            <a:pPr lvl="0"/>
            <a:r>
              <a:rPr lang="en-GB" dirty="0" smtClean="0"/>
              <a:t>Click to add text</a:t>
            </a:r>
          </a:p>
        </p:txBody>
      </p:sp>
      <p:sp>
        <p:nvSpPr>
          <p:cNvPr id="50" name="Text Placeholder 47"/>
          <p:cNvSpPr>
            <a:spLocks noGrp="1"/>
          </p:cNvSpPr>
          <p:nvPr>
            <p:ph type="body" sz="quarter" idx="15" hasCustomPrompt="1"/>
          </p:nvPr>
        </p:nvSpPr>
        <p:spPr bwMode="gray">
          <a:xfrm>
            <a:off x="1367646" y="5031536"/>
            <a:ext cx="3060340" cy="1296000"/>
          </a:xfrm>
        </p:spPr>
        <p:txBody>
          <a:bodyPr>
            <a:noAutofit/>
          </a:bodyPr>
          <a:lstStyle>
            <a:lvl1pPr marL="0" indent="0">
              <a:buFont typeface="Arial" panose="020B0604020202020204" pitchFamily="34" charset="0"/>
              <a:buNone/>
              <a:defRPr sz="1600" b="0" spc="0">
                <a:solidFill>
                  <a:schemeClr val="bg1"/>
                </a:solidFill>
                <a:latin typeface="Arial" panose="020B0604020202020204" pitchFamily="34" charset="0"/>
                <a:cs typeface="Arial" panose="020B0604020202020204" pitchFamily="34" charset="0"/>
              </a:defRPr>
            </a:lvl1pPr>
            <a:lvl2pPr marL="0" indent="0">
              <a:buFont typeface="Arial" panose="020B0604020202020204" pitchFamily="34" charset="0"/>
              <a:buNone/>
              <a:defRPr sz="1600" b="0">
                <a:solidFill>
                  <a:schemeClr val="bg1"/>
                </a:solidFill>
              </a:defRPr>
            </a:lvl2pPr>
            <a:lvl3pPr marL="0" indent="0">
              <a:spcBef>
                <a:spcPts val="0"/>
              </a:spcBef>
              <a:spcAft>
                <a:spcPts val="0"/>
              </a:spcAft>
              <a:buNone/>
              <a:defRPr sz="1600" b="0">
                <a:solidFill>
                  <a:schemeClr val="bg1"/>
                </a:solidFill>
              </a:defRPr>
            </a:lvl3pPr>
            <a:lvl4pPr marL="0" indent="0">
              <a:spcBef>
                <a:spcPts val="0"/>
              </a:spcBef>
              <a:spcAft>
                <a:spcPts val="0"/>
              </a:spcAft>
              <a:buNone/>
              <a:defRPr sz="1600" b="0">
                <a:solidFill>
                  <a:schemeClr val="bg1"/>
                </a:solidFill>
              </a:defRPr>
            </a:lvl4pPr>
            <a:lvl5pPr marL="0" indent="0">
              <a:spcBef>
                <a:spcPts val="0"/>
              </a:spcBef>
              <a:spcAft>
                <a:spcPts val="0"/>
              </a:spcAft>
              <a:buNone/>
              <a:defRPr sz="1600" b="0">
                <a:solidFill>
                  <a:schemeClr val="bg1"/>
                </a:solidFill>
              </a:defRPr>
            </a:lvl5pPr>
            <a:lvl6pPr marL="0" indent="0">
              <a:lnSpc>
                <a:spcPct val="100000"/>
              </a:lnSpc>
              <a:spcBef>
                <a:spcPts val="0"/>
              </a:spcBef>
              <a:spcAft>
                <a:spcPts val="0"/>
              </a:spcAft>
              <a:buNone/>
              <a:defRPr sz="1600" b="0">
                <a:solidFill>
                  <a:schemeClr val="bg1"/>
                </a:solidFill>
              </a:defRPr>
            </a:lvl6pPr>
            <a:lvl7pPr marL="0" indent="0">
              <a:lnSpc>
                <a:spcPct val="100000"/>
              </a:lnSpc>
              <a:spcBef>
                <a:spcPts val="0"/>
              </a:spcBef>
              <a:spcAft>
                <a:spcPts val="0"/>
              </a:spcAft>
              <a:buNone/>
              <a:defRPr sz="1600" b="0">
                <a:solidFill>
                  <a:schemeClr val="bg1"/>
                </a:solidFill>
              </a:defRPr>
            </a:lvl7pPr>
            <a:lvl8pPr marL="0" indent="0">
              <a:lnSpc>
                <a:spcPct val="100000"/>
              </a:lnSpc>
              <a:buFont typeface="+mj-lt"/>
              <a:buNone/>
              <a:defRPr sz="1600" b="0">
                <a:solidFill>
                  <a:schemeClr val="bg1"/>
                </a:solidFill>
              </a:defRPr>
            </a:lvl8pPr>
            <a:lvl9pPr marL="0" indent="0">
              <a:lnSpc>
                <a:spcPct val="100000"/>
              </a:lnSpc>
              <a:buFont typeface="+mj-lt"/>
              <a:buNone/>
              <a:defRPr sz="1600" b="0">
                <a:solidFill>
                  <a:schemeClr val="bg1"/>
                </a:solidFill>
              </a:defRPr>
            </a:lvl9pPr>
          </a:lstStyle>
          <a:p>
            <a:pPr lvl="0"/>
            <a:r>
              <a:rPr lang="en-GB" dirty="0" smtClean="0"/>
              <a:t>Click to add text</a:t>
            </a:r>
          </a:p>
        </p:txBody>
      </p:sp>
      <p:sp>
        <p:nvSpPr>
          <p:cNvPr id="89" name="Rechteck 179"/>
          <p:cNvSpPr/>
          <p:nvPr userDrawn="1"/>
        </p:nvSpPr>
        <p:spPr>
          <a:xfrm>
            <a:off x="-2412776" y="0"/>
            <a:ext cx="1980000" cy="198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sz="1800" spc="0" dirty="0" smtClean="0">
                <a:latin typeface="Arial" panose="020B0604020202020204" pitchFamily="34" charset="0"/>
                <a:cs typeface="Arial" panose="020B0604020202020204" pitchFamily="34" charset="0"/>
              </a:rPr>
              <a:t>DONE</a:t>
            </a:r>
            <a:endParaRPr lang="de-DE" sz="1800" spc="0" dirty="0">
              <a:latin typeface="Arial" panose="020B0604020202020204" pitchFamily="34" charset="0"/>
              <a:cs typeface="Arial" panose="020B0604020202020204" pitchFamily="34" charset="0"/>
            </a:endParaRPr>
          </a:p>
        </p:txBody>
      </p:sp>
      <p:sp>
        <p:nvSpPr>
          <p:cNvPr id="90" name="Rechteck 179"/>
          <p:cNvSpPr/>
          <p:nvPr userDrawn="1"/>
        </p:nvSpPr>
        <p:spPr>
          <a:xfrm>
            <a:off x="-2412776" y="2313614"/>
            <a:ext cx="1980000" cy="198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sz="1800" spc="0" dirty="0" smtClean="0">
                <a:latin typeface="Arial" panose="020B0604020202020204" pitchFamily="34" charset="0"/>
                <a:cs typeface="Arial" panose="020B0604020202020204" pitchFamily="34" charset="0"/>
              </a:rPr>
              <a:t>TO DO</a:t>
            </a:r>
            <a:endParaRPr lang="de-DE" sz="1800" spc="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2448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500"/>
                                        <p:tgtEl>
                                          <p:spTgt spid="1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2">
                                            <p:txEl>
                                              <p:pRg st="0" end="0"/>
                                            </p:txEl>
                                          </p:spTgt>
                                        </p:tgtEl>
                                        <p:attrNameLst>
                                          <p:attrName>style.visibility</p:attrName>
                                        </p:attrNameLst>
                                      </p:cBhvr>
                                      <p:to>
                                        <p:strVal val="visible"/>
                                      </p:to>
                                    </p:set>
                                    <p:animEffect transition="in" filter="fade">
                                      <p:cBhvr>
                                        <p:cTn id="26" dur="500"/>
                                        <p:tgtEl>
                                          <p:spTgt spid="52">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500"/>
                                        <p:tgtEl>
                                          <p:spTgt spid="4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3">
                                            <p:txEl>
                                              <p:pRg st="0" end="0"/>
                                            </p:txEl>
                                          </p:spTgt>
                                        </p:tgtEl>
                                        <p:attrNameLst>
                                          <p:attrName>style.visibility</p:attrName>
                                        </p:attrNameLst>
                                      </p:cBhvr>
                                      <p:to>
                                        <p:strVal val="visible"/>
                                      </p:to>
                                    </p:set>
                                    <p:animEffect transition="in" filter="fade">
                                      <p:cBhvr>
                                        <p:cTn id="34" dur="500"/>
                                        <p:tgtEl>
                                          <p:spTgt spid="53">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childTnLst>
                </p:cTn>
              </p:par>
            </p:tnLst>
          </p:tmpl>
        </p:tmplLst>
      </p:bldP>
      <p:bldP spid="8" grpId="0"/>
      <p:bldP spid="17" grpId="0" build="p">
        <p:tmplLst>
          <p:tmpl lvl="1">
            <p:tnLst>
              <p:par>
                <p:cTn presetID="10"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52" grpId="0" build="p">
        <p:tmplLst>
          <p:tmpl lvl="1">
            <p:tnLst>
              <p:par>
                <p:cTn presetID="10" presetClass="entr" presetSubtype="0" fill="hold" nodeType="click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3" grpId="0" build="p">
        <p:tmplLst>
          <p:tmpl lvl="1">
            <p:tnLst>
              <p:par>
                <p:cTn presetID="10" presetClass="entr" presetSubtype="0" fill="hold" nodeType="click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48" grpId="0" advAuto="500">
        <p:tmplLst>
          <p:tmpl>
            <p:tnLst>
              <p:par>
                <p:cTn presetID="10"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advAuto="500">
        <p:tmplLst>
          <p:tmpl>
            <p:tnLst>
              <p:par>
                <p:cTn presetID="10"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advAuto="500">
        <p:tmplLst>
          <p:tmpl>
            <p:tnLst>
              <p:par>
                <p:cTn presetID="10" presetClass="entr" presetSubtype="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hapter/ Divider Page">
    <p:bg bwMode="gray">
      <p:bgPr>
        <a:solidFill>
          <a:schemeClr val="accent1"/>
        </a:solidFill>
        <a:effectLst/>
      </p:bgPr>
    </p:bg>
    <p:spTree>
      <p:nvGrpSpPr>
        <p:cNvPr id="1" name=""/>
        <p:cNvGrpSpPr/>
        <p:nvPr/>
      </p:nvGrpSpPr>
      <p:grpSpPr>
        <a:xfrm>
          <a:off x="0" y="0"/>
          <a:ext cx="0" cy="0"/>
          <a:chOff x="0" y="0"/>
          <a:chExt cx="0" cy="0"/>
        </a:xfrm>
      </p:grpSpPr>
      <p:grpSp>
        <p:nvGrpSpPr>
          <p:cNvPr id="31" name="Group 30"/>
          <p:cNvGrpSpPr/>
          <p:nvPr userDrawn="1"/>
        </p:nvGrpSpPr>
        <p:grpSpPr bwMode="gray">
          <a:xfrm>
            <a:off x="0" y="4"/>
            <a:ext cx="9144000" cy="6857999"/>
            <a:chOff x="0" y="-1"/>
            <a:chExt cx="9144000" cy="6857999"/>
          </a:xfrm>
          <a:solidFill>
            <a:schemeClr val="accent1"/>
          </a:solidFill>
          <a:effectLst>
            <a:outerShdw blurRad="381000" dist="228600" dir="2700000" algn="tl" rotWithShape="0">
              <a:schemeClr val="tx1">
                <a:alpha val="10000"/>
              </a:schemeClr>
            </a:outerShdw>
          </a:effectLst>
        </p:grpSpPr>
        <p:sp>
          <p:nvSpPr>
            <p:cNvPr id="21" name="Freeform 13"/>
            <p:cNvSpPr>
              <a:spLocks/>
            </p:cNvSpPr>
            <p:nvPr/>
          </p:nvSpPr>
          <p:spPr bwMode="gray">
            <a:xfrm>
              <a:off x="0" y="-1"/>
              <a:ext cx="9144000" cy="6857999"/>
            </a:xfrm>
            <a:custGeom>
              <a:avLst/>
              <a:gdLst/>
              <a:ahLst/>
              <a:cxnLst/>
              <a:rect l="l" t="t" r="r" b="b"/>
              <a:pathLst>
                <a:path w="9144000" h="6857999">
                  <a:moveTo>
                    <a:pt x="0" y="5975447"/>
                  </a:moveTo>
                  <a:cubicBezTo>
                    <a:pt x="451685" y="6363976"/>
                    <a:pt x="978941" y="6666610"/>
                    <a:pt x="1556381" y="6857999"/>
                  </a:cubicBezTo>
                  <a:lnTo>
                    <a:pt x="861535" y="6857999"/>
                  </a:lnTo>
                  <a:cubicBezTo>
                    <a:pt x="551544" y="6706638"/>
                    <a:pt x="262612" y="6522961"/>
                    <a:pt x="0" y="6314342"/>
                  </a:cubicBezTo>
                  <a:close/>
                  <a:moveTo>
                    <a:pt x="7010183" y="0"/>
                  </a:moveTo>
                  <a:lnTo>
                    <a:pt x="7314534" y="0"/>
                  </a:lnTo>
                  <a:cubicBezTo>
                    <a:pt x="7647331" y="529598"/>
                    <a:pt x="7958347" y="1385778"/>
                    <a:pt x="8217122" y="2659949"/>
                  </a:cubicBezTo>
                  <a:cubicBezTo>
                    <a:pt x="8355266" y="3291563"/>
                    <a:pt x="8745867" y="5023037"/>
                    <a:pt x="9144000" y="6781703"/>
                  </a:cubicBezTo>
                  <a:lnTo>
                    <a:pt x="9144000" y="6857999"/>
                  </a:lnTo>
                  <a:lnTo>
                    <a:pt x="8914900" y="6857999"/>
                  </a:lnTo>
                  <a:cubicBezTo>
                    <a:pt x="8665571" y="5730043"/>
                    <a:pt x="8354621" y="4323315"/>
                    <a:pt x="7966820" y="2568916"/>
                  </a:cubicBezTo>
                  <a:cubicBezTo>
                    <a:pt x="7966820" y="2568916"/>
                    <a:pt x="7966820" y="2568916"/>
                    <a:pt x="7944066" y="2568916"/>
                  </a:cubicBezTo>
                  <a:cubicBezTo>
                    <a:pt x="7966820" y="3934413"/>
                    <a:pt x="7352443" y="4867503"/>
                    <a:pt x="7147651" y="5186119"/>
                  </a:cubicBezTo>
                  <a:cubicBezTo>
                    <a:pt x="6988368" y="5459218"/>
                    <a:pt x="6556029" y="6005417"/>
                    <a:pt x="5782369" y="6847473"/>
                  </a:cubicBezTo>
                  <a:cubicBezTo>
                    <a:pt x="5779034" y="6850954"/>
                    <a:pt x="5775676" y="6854460"/>
                    <a:pt x="5772306" y="6857999"/>
                  </a:cubicBezTo>
                  <a:lnTo>
                    <a:pt x="5425078" y="6857999"/>
                  </a:lnTo>
                  <a:lnTo>
                    <a:pt x="5691350" y="6574374"/>
                  </a:lnTo>
                  <a:cubicBezTo>
                    <a:pt x="5534486" y="6678966"/>
                    <a:pt x="5369677" y="6774621"/>
                    <a:pt x="5196707" y="6857999"/>
                  </a:cubicBezTo>
                  <a:lnTo>
                    <a:pt x="4512816" y="6857999"/>
                  </a:lnTo>
                  <a:cubicBezTo>
                    <a:pt x="6377004" y="6240824"/>
                    <a:pt x="7716519" y="4489499"/>
                    <a:pt x="7716519" y="2432366"/>
                  </a:cubicBezTo>
                  <a:cubicBezTo>
                    <a:pt x="7716519" y="1544556"/>
                    <a:pt x="7434350" y="672423"/>
                    <a:pt x="701018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sz="1800"/>
            </a:p>
          </p:txBody>
        </p:sp>
        <p:sp>
          <p:nvSpPr>
            <p:cNvPr id="22" name="Freeform 14"/>
            <p:cNvSpPr>
              <a:spLocks/>
            </p:cNvSpPr>
            <p:nvPr/>
          </p:nvSpPr>
          <p:spPr bwMode="gray">
            <a:xfrm>
              <a:off x="226534" y="4115304"/>
              <a:ext cx="1027898" cy="2437285"/>
            </a:xfrm>
            <a:custGeom>
              <a:avLst/>
              <a:gdLst>
                <a:gd name="T0" fmla="*/ 45 w 45"/>
                <a:gd name="T1" fmla="*/ 107 h 107"/>
                <a:gd name="T2" fmla="*/ 12 w 45"/>
                <a:gd name="T3" fmla="*/ 0 h 107"/>
                <a:gd name="T4" fmla="*/ 0 w 45"/>
                <a:gd name="T5" fmla="*/ 0 h 107"/>
                <a:gd name="T6" fmla="*/ 26 w 45"/>
                <a:gd name="T7" fmla="*/ 98 h 107"/>
                <a:gd name="T8" fmla="*/ 45 w 45"/>
                <a:gd name="T9" fmla="*/ 107 h 107"/>
              </a:gdLst>
              <a:ahLst/>
              <a:cxnLst>
                <a:cxn ang="0">
                  <a:pos x="T0" y="T1"/>
                </a:cxn>
                <a:cxn ang="0">
                  <a:pos x="T2" y="T3"/>
                </a:cxn>
                <a:cxn ang="0">
                  <a:pos x="T4" y="T5"/>
                </a:cxn>
                <a:cxn ang="0">
                  <a:pos x="T6" y="T7"/>
                </a:cxn>
                <a:cxn ang="0">
                  <a:pos x="T8" y="T9"/>
                </a:cxn>
              </a:cxnLst>
              <a:rect l="0" t="0" r="r" b="b"/>
              <a:pathLst>
                <a:path w="45" h="107">
                  <a:moveTo>
                    <a:pt x="45" y="107"/>
                  </a:moveTo>
                  <a:cubicBezTo>
                    <a:pt x="20" y="67"/>
                    <a:pt x="13" y="29"/>
                    <a:pt x="12" y="0"/>
                  </a:cubicBezTo>
                  <a:cubicBezTo>
                    <a:pt x="8" y="0"/>
                    <a:pt x="4" y="0"/>
                    <a:pt x="0" y="0"/>
                  </a:cubicBezTo>
                  <a:cubicBezTo>
                    <a:pt x="1" y="32"/>
                    <a:pt x="9" y="65"/>
                    <a:pt x="26" y="98"/>
                  </a:cubicBezTo>
                  <a:cubicBezTo>
                    <a:pt x="30" y="102"/>
                    <a:pt x="40" y="106"/>
                    <a:pt x="45" y="107"/>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sz="1800"/>
            </a:p>
          </p:txBody>
        </p:sp>
        <p:sp>
          <p:nvSpPr>
            <p:cNvPr id="25" name="Freeform 17"/>
            <p:cNvSpPr>
              <a:spLocks/>
            </p:cNvSpPr>
            <p:nvPr/>
          </p:nvSpPr>
          <p:spPr bwMode="gray">
            <a:xfrm>
              <a:off x="1482267" y="-1"/>
              <a:ext cx="7661733" cy="1388849"/>
            </a:xfrm>
            <a:custGeom>
              <a:avLst/>
              <a:gdLst/>
              <a:ahLst/>
              <a:cxnLst/>
              <a:rect l="l" t="t" r="r" b="b"/>
              <a:pathLst>
                <a:path w="7661733" h="1388849">
                  <a:moveTo>
                    <a:pt x="6346200" y="0"/>
                  </a:moveTo>
                  <a:lnTo>
                    <a:pt x="6779646" y="0"/>
                  </a:lnTo>
                  <a:cubicBezTo>
                    <a:pt x="7062289" y="225622"/>
                    <a:pt x="7321335" y="483913"/>
                    <a:pt x="7552445" y="771552"/>
                  </a:cubicBezTo>
                  <a:cubicBezTo>
                    <a:pt x="7589500" y="816352"/>
                    <a:pt x="7626032" y="862934"/>
                    <a:pt x="7661733" y="911298"/>
                  </a:cubicBezTo>
                  <a:lnTo>
                    <a:pt x="7661733" y="1388849"/>
                  </a:lnTo>
                  <a:lnTo>
                    <a:pt x="7575194" y="1249533"/>
                  </a:lnTo>
                  <a:cubicBezTo>
                    <a:pt x="7262513" y="771049"/>
                    <a:pt x="6845732" y="340924"/>
                    <a:pt x="6346200" y="0"/>
                  </a:cubicBezTo>
                  <a:close/>
                  <a:moveTo>
                    <a:pt x="627197" y="0"/>
                  </a:moveTo>
                  <a:lnTo>
                    <a:pt x="1057062" y="0"/>
                  </a:lnTo>
                  <a:cubicBezTo>
                    <a:pt x="741699" y="219687"/>
                    <a:pt x="455987" y="479394"/>
                    <a:pt x="204735" y="771552"/>
                  </a:cubicBezTo>
                  <a:cubicBezTo>
                    <a:pt x="204735" y="771552"/>
                    <a:pt x="204735" y="771552"/>
                    <a:pt x="0" y="612225"/>
                  </a:cubicBezTo>
                  <a:cubicBezTo>
                    <a:pt x="189816" y="388215"/>
                    <a:pt x="399417" y="182959"/>
                    <a:pt x="62719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sz="1800"/>
            </a:p>
          </p:txBody>
        </p:sp>
      </p:grpSp>
      <p:sp>
        <p:nvSpPr>
          <p:cNvPr id="3" name="Subtitle 2"/>
          <p:cNvSpPr>
            <a:spLocks noGrp="1"/>
          </p:cNvSpPr>
          <p:nvPr>
            <p:ph type="subTitle" idx="1" hasCustomPrompt="1"/>
          </p:nvPr>
        </p:nvSpPr>
        <p:spPr bwMode="gray">
          <a:xfrm>
            <a:off x="1008065" y="4302292"/>
            <a:ext cx="6301011" cy="504000"/>
          </a:xfrm>
        </p:spPr>
        <p:txBody>
          <a:bodyPr wrap="square" lIns="0" tIns="54000" rIns="0" bIns="0">
            <a:noAutofit/>
          </a:bodyPr>
          <a:lstStyle>
            <a:lvl1pPr marL="0" indent="0" algn="l">
              <a:lnSpc>
                <a:spcPct val="80000"/>
              </a:lnSpc>
              <a:buNone/>
              <a:defRPr sz="2400" i="1" spc="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add subtitle</a:t>
            </a:r>
          </a:p>
        </p:txBody>
      </p:sp>
      <p:sp>
        <p:nvSpPr>
          <p:cNvPr id="8" name="Title 7"/>
          <p:cNvSpPr>
            <a:spLocks noGrp="1"/>
          </p:cNvSpPr>
          <p:nvPr userDrawn="1">
            <p:ph type="title" hasCustomPrompt="1"/>
          </p:nvPr>
        </p:nvSpPr>
        <p:spPr bwMode="gray">
          <a:xfrm>
            <a:off x="1008065" y="3681028"/>
            <a:ext cx="6301011" cy="576000"/>
          </a:xfrm>
        </p:spPr>
        <p:txBody>
          <a:bodyPr wrap="square" tIns="0" anchor="b"/>
          <a:lstStyle>
            <a:lvl1pPr>
              <a:defRPr sz="3600">
                <a:solidFill>
                  <a:schemeClr val="bg1"/>
                </a:solidFill>
              </a:defRPr>
            </a:lvl1pPr>
          </a:lstStyle>
          <a:p>
            <a:r>
              <a:rPr lang="en-GB" dirty="0" smtClean="0"/>
              <a:t>Click to add title</a:t>
            </a:r>
          </a:p>
        </p:txBody>
      </p:sp>
      <p:grpSp>
        <p:nvGrpSpPr>
          <p:cNvPr id="18" name="Group 17"/>
          <p:cNvGrpSpPr/>
          <p:nvPr userDrawn="1"/>
        </p:nvGrpSpPr>
        <p:grpSpPr bwMode="gray">
          <a:xfrm>
            <a:off x="1008063" y="2377741"/>
            <a:ext cx="1060500" cy="1064140"/>
            <a:chOff x="10018713" y="-276225"/>
            <a:chExt cx="4165600" cy="4179888"/>
          </a:xfrm>
        </p:grpSpPr>
        <p:sp>
          <p:nvSpPr>
            <p:cNvPr id="19" name="Freeform 9"/>
            <p:cNvSpPr>
              <a:spLocks/>
            </p:cNvSpPr>
            <p:nvPr/>
          </p:nvSpPr>
          <p:spPr bwMode="gray">
            <a:xfrm>
              <a:off x="10352088" y="862012"/>
              <a:ext cx="546100" cy="628650"/>
            </a:xfrm>
            <a:custGeom>
              <a:avLst/>
              <a:gdLst>
                <a:gd name="T0" fmla="*/ 78 w 80"/>
                <a:gd name="T1" fmla="*/ 83 h 92"/>
                <a:gd name="T2" fmla="*/ 49 w 80"/>
                <a:gd name="T3" fmla="*/ 92 h 92"/>
                <a:gd name="T4" fmla="*/ 0 w 80"/>
                <a:gd name="T5" fmla="*/ 46 h 92"/>
                <a:gd name="T6" fmla="*/ 49 w 80"/>
                <a:gd name="T7" fmla="*/ 0 h 92"/>
                <a:gd name="T8" fmla="*/ 80 w 80"/>
                <a:gd name="T9" fmla="*/ 6 h 92"/>
                <a:gd name="T10" fmla="*/ 77 w 80"/>
                <a:gd name="T11" fmla="*/ 17 h 92"/>
                <a:gd name="T12" fmla="*/ 76 w 80"/>
                <a:gd name="T13" fmla="*/ 17 h 92"/>
                <a:gd name="T14" fmla="*/ 49 w 80"/>
                <a:gd name="T15" fmla="*/ 6 h 92"/>
                <a:gd name="T16" fmla="*/ 14 w 80"/>
                <a:gd name="T17" fmla="*/ 45 h 92"/>
                <a:gd name="T18" fmla="*/ 50 w 80"/>
                <a:gd name="T19" fmla="*/ 85 h 92"/>
                <a:gd name="T20" fmla="*/ 80 w 80"/>
                <a:gd name="T21" fmla="*/ 72 h 92"/>
                <a:gd name="T22" fmla="*/ 80 w 80"/>
                <a:gd name="T23" fmla="*/ 73 h 92"/>
                <a:gd name="T24" fmla="*/ 78 w 80"/>
                <a:gd name="T25"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92">
                  <a:moveTo>
                    <a:pt x="78" y="83"/>
                  </a:moveTo>
                  <a:cubicBezTo>
                    <a:pt x="75" y="85"/>
                    <a:pt x="65" y="92"/>
                    <a:pt x="49" y="92"/>
                  </a:cubicBezTo>
                  <a:cubicBezTo>
                    <a:pt x="20" y="92"/>
                    <a:pt x="0" y="73"/>
                    <a:pt x="0" y="46"/>
                  </a:cubicBezTo>
                  <a:cubicBezTo>
                    <a:pt x="0" y="18"/>
                    <a:pt x="21" y="0"/>
                    <a:pt x="49" y="0"/>
                  </a:cubicBezTo>
                  <a:cubicBezTo>
                    <a:pt x="60" y="0"/>
                    <a:pt x="73" y="3"/>
                    <a:pt x="80" y="6"/>
                  </a:cubicBezTo>
                  <a:cubicBezTo>
                    <a:pt x="79" y="10"/>
                    <a:pt x="77" y="14"/>
                    <a:pt x="77" y="17"/>
                  </a:cubicBezTo>
                  <a:cubicBezTo>
                    <a:pt x="76" y="17"/>
                    <a:pt x="76" y="17"/>
                    <a:pt x="76" y="17"/>
                  </a:cubicBezTo>
                  <a:cubicBezTo>
                    <a:pt x="71" y="11"/>
                    <a:pt x="62" y="6"/>
                    <a:pt x="49" y="6"/>
                  </a:cubicBezTo>
                  <a:cubicBezTo>
                    <a:pt x="33" y="6"/>
                    <a:pt x="14" y="19"/>
                    <a:pt x="14" y="45"/>
                  </a:cubicBezTo>
                  <a:cubicBezTo>
                    <a:pt x="14" y="71"/>
                    <a:pt x="33" y="85"/>
                    <a:pt x="50" y="85"/>
                  </a:cubicBezTo>
                  <a:cubicBezTo>
                    <a:pt x="66" y="85"/>
                    <a:pt x="73" y="78"/>
                    <a:pt x="80" y="72"/>
                  </a:cubicBezTo>
                  <a:cubicBezTo>
                    <a:pt x="80" y="73"/>
                    <a:pt x="80" y="73"/>
                    <a:pt x="80" y="73"/>
                  </a:cubicBezTo>
                  <a:lnTo>
                    <a:pt x="78"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20" name="Freeform 10"/>
            <p:cNvSpPr>
              <a:spLocks/>
            </p:cNvSpPr>
            <p:nvPr/>
          </p:nvSpPr>
          <p:spPr bwMode="gray">
            <a:xfrm>
              <a:off x="10999788" y="876300"/>
              <a:ext cx="374650" cy="600075"/>
            </a:xfrm>
            <a:custGeom>
              <a:avLst/>
              <a:gdLst>
                <a:gd name="T0" fmla="*/ 55 w 55"/>
                <a:gd name="T1" fmla="*/ 83 h 88"/>
                <a:gd name="T2" fmla="*/ 55 w 55"/>
                <a:gd name="T3" fmla="*/ 78 h 88"/>
                <a:gd name="T4" fmla="*/ 13 w 55"/>
                <a:gd name="T5" fmla="*/ 80 h 88"/>
                <a:gd name="T6" fmla="*/ 13 w 55"/>
                <a:gd name="T7" fmla="*/ 46 h 88"/>
                <a:gd name="T8" fmla="*/ 45 w 55"/>
                <a:gd name="T9" fmla="*/ 47 h 88"/>
                <a:gd name="T10" fmla="*/ 45 w 55"/>
                <a:gd name="T11" fmla="*/ 42 h 88"/>
                <a:gd name="T12" fmla="*/ 45 w 55"/>
                <a:gd name="T13" fmla="*/ 38 h 88"/>
                <a:gd name="T14" fmla="*/ 13 w 55"/>
                <a:gd name="T15" fmla="*/ 39 h 88"/>
                <a:gd name="T16" fmla="*/ 13 w 55"/>
                <a:gd name="T17" fmla="*/ 7 h 88"/>
                <a:gd name="T18" fmla="*/ 53 w 55"/>
                <a:gd name="T19" fmla="*/ 8 h 88"/>
                <a:gd name="T20" fmla="*/ 53 w 55"/>
                <a:gd name="T21" fmla="*/ 4 h 88"/>
                <a:gd name="T22" fmla="*/ 53 w 55"/>
                <a:gd name="T23" fmla="*/ 0 h 88"/>
                <a:gd name="T24" fmla="*/ 27 w 55"/>
                <a:gd name="T25" fmla="*/ 0 h 88"/>
                <a:gd name="T26" fmla="*/ 0 w 55"/>
                <a:gd name="T27" fmla="*/ 0 h 88"/>
                <a:gd name="T28" fmla="*/ 1 w 55"/>
                <a:gd name="T29" fmla="*/ 33 h 88"/>
                <a:gd name="T30" fmla="*/ 1 w 55"/>
                <a:gd name="T31" fmla="*/ 55 h 88"/>
                <a:gd name="T32" fmla="*/ 0 w 55"/>
                <a:gd name="T33" fmla="*/ 88 h 88"/>
                <a:gd name="T34" fmla="*/ 27 w 55"/>
                <a:gd name="T35" fmla="*/ 87 h 88"/>
                <a:gd name="T36" fmla="*/ 28 w 55"/>
                <a:gd name="T37" fmla="*/ 87 h 88"/>
                <a:gd name="T38" fmla="*/ 38 w 55"/>
                <a:gd name="T39" fmla="*/ 87 h 88"/>
                <a:gd name="T40" fmla="*/ 55 w 55"/>
                <a:gd name="T41" fmla="*/ 88 h 88"/>
                <a:gd name="T42" fmla="*/ 55 w 55"/>
                <a:gd name="T43" fmla="*/ 88 h 88"/>
                <a:gd name="T44" fmla="*/ 55 w 55"/>
                <a:gd name="T45" fmla="*/ 88 h 88"/>
                <a:gd name="T46" fmla="*/ 55 w 55"/>
                <a:gd name="T47"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8">
                  <a:moveTo>
                    <a:pt x="55" y="83"/>
                  </a:moveTo>
                  <a:cubicBezTo>
                    <a:pt x="55" y="81"/>
                    <a:pt x="55" y="79"/>
                    <a:pt x="55" y="78"/>
                  </a:cubicBezTo>
                  <a:cubicBezTo>
                    <a:pt x="46" y="79"/>
                    <a:pt x="22" y="80"/>
                    <a:pt x="13" y="80"/>
                  </a:cubicBezTo>
                  <a:cubicBezTo>
                    <a:pt x="13" y="78"/>
                    <a:pt x="12" y="50"/>
                    <a:pt x="13" y="46"/>
                  </a:cubicBezTo>
                  <a:cubicBezTo>
                    <a:pt x="16" y="46"/>
                    <a:pt x="36" y="46"/>
                    <a:pt x="45" y="47"/>
                  </a:cubicBezTo>
                  <a:cubicBezTo>
                    <a:pt x="45" y="46"/>
                    <a:pt x="45" y="44"/>
                    <a:pt x="45" y="42"/>
                  </a:cubicBezTo>
                  <a:cubicBezTo>
                    <a:pt x="45" y="41"/>
                    <a:pt x="45" y="39"/>
                    <a:pt x="45" y="38"/>
                  </a:cubicBezTo>
                  <a:cubicBezTo>
                    <a:pt x="37" y="38"/>
                    <a:pt x="28" y="39"/>
                    <a:pt x="13" y="39"/>
                  </a:cubicBezTo>
                  <a:cubicBezTo>
                    <a:pt x="13" y="36"/>
                    <a:pt x="13" y="12"/>
                    <a:pt x="13" y="7"/>
                  </a:cubicBezTo>
                  <a:cubicBezTo>
                    <a:pt x="30" y="7"/>
                    <a:pt x="45" y="8"/>
                    <a:pt x="53" y="8"/>
                  </a:cubicBezTo>
                  <a:cubicBezTo>
                    <a:pt x="53" y="8"/>
                    <a:pt x="53" y="6"/>
                    <a:pt x="53" y="4"/>
                  </a:cubicBezTo>
                  <a:cubicBezTo>
                    <a:pt x="53" y="2"/>
                    <a:pt x="53" y="1"/>
                    <a:pt x="53" y="0"/>
                  </a:cubicBezTo>
                  <a:cubicBezTo>
                    <a:pt x="49" y="0"/>
                    <a:pt x="34" y="0"/>
                    <a:pt x="27" y="0"/>
                  </a:cubicBezTo>
                  <a:cubicBezTo>
                    <a:pt x="19" y="0"/>
                    <a:pt x="7" y="0"/>
                    <a:pt x="0" y="0"/>
                  </a:cubicBezTo>
                  <a:cubicBezTo>
                    <a:pt x="0" y="11"/>
                    <a:pt x="1" y="22"/>
                    <a:pt x="1" y="33"/>
                  </a:cubicBezTo>
                  <a:cubicBezTo>
                    <a:pt x="1" y="55"/>
                    <a:pt x="1" y="55"/>
                    <a:pt x="1" y="55"/>
                  </a:cubicBezTo>
                  <a:cubicBezTo>
                    <a:pt x="1" y="66"/>
                    <a:pt x="0" y="77"/>
                    <a:pt x="0" y="88"/>
                  </a:cubicBezTo>
                  <a:cubicBezTo>
                    <a:pt x="7" y="88"/>
                    <a:pt x="19" y="87"/>
                    <a:pt x="27" y="87"/>
                  </a:cubicBezTo>
                  <a:cubicBezTo>
                    <a:pt x="27" y="87"/>
                    <a:pt x="28" y="87"/>
                    <a:pt x="28" y="87"/>
                  </a:cubicBezTo>
                  <a:cubicBezTo>
                    <a:pt x="31" y="87"/>
                    <a:pt x="34" y="87"/>
                    <a:pt x="38" y="87"/>
                  </a:cubicBezTo>
                  <a:cubicBezTo>
                    <a:pt x="44" y="88"/>
                    <a:pt x="50" y="88"/>
                    <a:pt x="55" y="88"/>
                  </a:cubicBezTo>
                  <a:cubicBezTo>
                    <a:pt x="55" y="88"/>
                    <a:pt x="55" y="88"/>
                    <a:pt x="55" y="88"/>
                  </a:cubicBezTo>
                  <a:cubicBezTo>
                    <a:pt x="55" y="88"/>
                    <a:pt x="55" y="88"/>
                    <a:pt x="55" y="88"/>
                  </a:cubicBezTo>
                  <a:cubicBezTo>
                    <a:pt x="55" y="87"/>
                    <a:pt x="55" y="85"/>
                    <a:pt x="55"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23" name="Freeform 11"/>
            <p:cNvSpPr>
              <a:spLocks noEditPoints="1"/>
            </p:cNvSpPr>
            <p:nvPr/>
          </p:nvSpPr>
          <p:spPr bwMode="gray">
            <a:xfrm>
              <a:off x="11477625" y="876300"/>
              <a:ext cx="463550" cy="600075"/>
            </a:xfrm>
            <a:custGeom>
              <a:avLst/>
              <a:gdLst>
                <a:gd name="T0" fmla="*/ 13 w 68"/>
                <a:gd name="T1" fmla="*/ 45 h 88"/>
                <a:gd name="T2" fmla="*/ 13 w 68"/>
                <a:gd name="T3" fmla="*/ 55 h 88"/>
                <a:gd name="T4" fmla="*/ 14 w 68"/>
                <a:gd name="T5" fmla="*/ 88 h 88"/>
                <a:gd name="T6" fmla="*/ 7 w 68"/>
                <a:gd name="T7" fmla="*/ 88 h 88"/>
                <a:gd name="T8" fmla="*/ 0 w 68"/>
                <a:gd name="T9" fmla="*/ 88 h 88"/>
                <a:gd name="T10" fmla="*/ 1 w 68"/>
                <a:gd name="T11" fmla="*/ 55 h 88"/>
                <a:gd name="T12" fmla="*/ 1 w 68"/>
                <a:gd name="T13" fmla="*/ 33 h 88"/>
                <a:gd name="T14" fmla="*/ 0 w 68"/>
                <a:gd name="T15" fmla="*/ 0 h 88"/>
                <a:gd name="T16" fmla="*/ 16 w 68"/>
                <a:gd name="T17" fmla="*/ 0 h 88"/>
                <a:gd name="T18" fmla="*/ 31 w 68"/>
                <a:gd name="T19" fmla="*/ 0 h 88"/>
                <a:gd name="T20" fmla="*/ 59 w 68"/>
                <a:gd name="T21" fmla="*/ 20 h 88"/>
                <a:gd name="T22" fmla="*/ 32 w 68"/>
                <a:gd name="T23" fmla="*/ 45 h 88"/>
                <a:gd name="T24" fmla="*/ 68 w 68"/>
                <a:gd name="T25" fmla="*/ 88 h 88"/>
                <a:gd name="T26" fmla="*/ 60 w 68"/>
                <a:gd name="T27" fmla="*/ 88 h 88"/>
                <a:gd name="T28" fmla="*/ 52 w 68"/>
                <a:gd name="T29" fmla="*/ 88 h 88"/>
                <a:gd name="T30" fmla="*/ 20 w 68"/>
                <a:gd name="T31" fmla="*/ 45 h 88"/>
                <a:gd name="T32" fmla="*/ 13 w 68"/>
                <a:gd name="T33" fmla="*/ 45 h 88"/>
                <a:gd name="T34" fmla="*/ 22 w 68"/>
                <a:gd name="T35" fmla="*/ 40 h 88"/>
                <a:gd name="T36" fmla="*/ 46 w 68"/>
                <a:gd name="T37" fmla="*/ 22 h 88"/>
                <a:gd name="T38" fmla="*/ 26 w 68"/>
                <a:gd name="T39" fmla="*/ 5 h 88"/>
                <a:gd name="T40" fmla="*/ 14 w 68"/>
                <a:gd name="T41" fmla="*/ 6 h 88"/>
                <a:gd name="T42" fmla="*/ 13 w 68"/>
                <a:gd name="T43" fmla="*/ 33 h 88"/>
                <a:gd name="T44" fmla="*/ 13 w 68"/>
                <a:gd name="T45" fmla="*/ 40 h 88"/>
                <a:gd name="T46" fmla="*/ 22 w 68"/>
                <a:gd name="T47"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88">
                  <a:moveTo>
                    <a:pt x="13" y="45"/>
                  </a:moveTo>
                  <a:cubicBezTo>
                    <a:pt x="13" y="55"/>
                    <a:pt x="13" y="55"/>
                    <a:pt x="13" y="55"/>
                  </a:cubicBezTo>
                  <a:cubicBezTo>
                    <a:pt x="13" y="66"/>
                    <a:pt x="14" y="77"/>
                    <a:pt x="14" y="88"/>
                  </a:cubicBezTo>
                  <a:cubicBezTo>
                    <a:pt x="12" y="88"/>
                    <a:pt x="8" y="88"/>
                    <a:pt x="7" y="88"/>
                  </a:cubicBezTo>
                  <a:cubicBezTo>
                    <a:pt x="6" y="88"/>
                    <a:pt x="3" y="88"/>
                    <a:pt x="0" y="88"/>
                  </a:cubicBezTo>
                  <a:cubicBezTo>
                    <a:pt x="1" y="77"/>
                    <a:pt x="1" y="66"/>
                    <a:pt x="1" y="55"/>
                  </a:cubicBezTo>
                  <a:cubicBezTo>
                    <a:pt x="1" y="33"/>
                    <a:pt x="1" y="33"/>
                    <a:pt x="1" y="33"/>
                  </a:cubicBezTo>
                  <a:cubicBezTo>
                    <a:pt x="1" y="22"/>
                    <a:pt x="1" y="11"/>
                    <a:pt x="0" y="0"/>
                  </a:cubicBezTo>
                  <a:cubicBezTo>
                    <a:pt x="5" y="0"/>
                    <a:pt x="11" y="0"/>
                    <a:pt x="16" y="0"/>
                  </a:cubicBezTo>
                  <a:cubicBezTo>
                    <a:pt x="21" y="0"/>
                    <a:pt x="26" y="0"/>
                    <a:pt x="31" y="0"/>
                  </a:cubicBezTo>
                  <a:cubicBezTo>
                    <a:pt x="45" y="0"/>
                    <a:pt x="59" y="4"/>
                    <a:pt x="59" y="20"/>
                  </a:cubicBezTo>
                  <a:cubicBezTo>
                    <a:pt x="59" y="37"/>
                    <a:pt x="42" y="43"/>
                    <a:pt x="32" y="45"/>
                  </a:cubicBezTo>
                  <a:cubicBezTo>
                    <a:pt x="38" y="52"/>
                    <a:pt x="61" y="80"/>
                    <a:pt x="68" y="88"/>
                  </a:cubicBezTo>
                  <a:cubicBezTo>
                    <a:pt x="65" y="88"/>
                    <a:pt x="61" y="88"/>
                    <a:pt x="60" y="88"/>
                  </a:cubicBezTo>
                  <a:cubicBezTo>
                    <a:pt x="59" y="88"/>
                    <a:pt x="54" y="88"/>
                    <a:pt x="52" y="88"/>
                  </a:cubicBezTo>
                  <a:cubicBezTo>
                    <a:pt x="47" y="80"/>
                    <a:pt x="31" y="56"/>
                    <a:pt x="20" y="45"/>
                  </a:cubicBezTo>
                  <a:cubicBezTo>
                    <a:pt x="19" y="45"/>
                    <a:pt x="13" y="45"/>
                    <a:pt x="13" y="45"/>
                  </a:cubicBezTo>
                  <a:close/>
                  <a:moveTo>
                    <a:pt x="22" y="40"/>
                  </a:moveTo>
                  <a:cubicBezTo>
                    <a:pt x="32" y="40"/>
                    <a:pt x="46" y="36"/>
                    <a:pt x="46" y="22"/>
                  </a:cubicBezTo>
                  <a:cubicBezTo>
                    <a:pt x="46" y="9"/>
                    <a:pt x="35" y="5"/>
                    <a:pt x="26" y="5"/>
                  </a:cubicBezTo>
                  <a:cubicBezTo>
                    <a:pt x="20" y="5"/>
                    <a:pt x="17" y="5"/>
                    <a:pt x="14" y="6"/>
                  </a:cubicBezTo>
                  <a:cubicBezTo>
                    <a:pt x="14" y="15"/>
                    <a:pt x="13" y="24"/>
                    <a:pt x="13" y="33"/>
                  </a:cubicBezTo>
                  <a:cubicBezTo>
                    <a:pt x="13" y="33"/>
                    <a:pt x="13" y="39"/>
                    <a:pt x="13" y="40"/>
                  </a:cubicBezTo>
                  <a:cubicBezTo>
                    <a:pt x="14" y="40"/>
                    <a:pt x="20" y="40"/>
                    <a:pt x="22"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24" name="Freeform 12"/>
            <p:cNvSpPr>
              <a:spLocks/>
            </p:cNvSpPr>
            <p:nvPr/>
          </p:nvSpPr>
          <p:spPr bwMode="gray">
            <a:xfrm>
              <a:off x="12022138" y="869950"/>
              <a:ext cx="531813" cy="612775"/>
            </a:xfrm>
            <a:custGeom>
              <a:avLst/>
              <a:gdLst>
                <a:gd name="T0" fmla="*/ 78 w 78"/>
                <a:gd name="T1" fmla="*/ 1 h 90"/>
                <a:gd name="T2" fmla="*/ 72 w 78"/>
                <a:gd name="T3" fmla="*/ 1 h 90"/>
                <a:gd name="T4" fmla="*/ 67 w 78"/>
                <a:gd name="T5" fmla="*/ 1 h 90"/>
                <a:gd name="T6" fmla="*/ 68 w 78"/>
                <a:gd name="T7" fmla="*/ 43 h 90"/>
                <a:gd name="T8" fmla="*/ 68 w 78"/>
                <a:gd name="T9" fmla="*/ 66 h 90"/>
                <a:gd name="T10" fmla="*/ 5 w 78"/>
                <a:gd name="T11" fmla="*/ 0 h 90"/>
                <a:gd name="T12" fmla="*/ 0 w 78"/>
                <a:gd name="T13" fmla="*/ 0 h 90"/>
                <a:gd name="T14" fmla="*/ 1 w 78"/>
                <a:gd name="T15" fmla="*/ 33 h 90"/>
                <a:gd name="T16" fmla="*/ 0 w 78"/>
                <a:gd name="T17" fmla="*/ 89 h 90"/>
                <a:gd name="T18" fmla="*/ 5 w 78"/>
                <a:gd name="T19" fmla="*/ 89 h 90"/>
                <a:gd name="T20" fmla="*/ 11 w 78"/>
                <a:gd name="T21" fmla="*/ 89 h 90"/>
                <a:gd name="T22" fmla="*/ 9 w 78"/>
                <a:gd name="T23" fmla="*/ 46 h 90"/>
                <a:gd name="T24" fmla="*/ 9 w 78"/>
                <a:gd name="T25" fmla="*/ 22 h 90"/>
                <a:gd name="T26" fmla="*/ 73 w 78"/>
                <a:gd name="T27" fmla="*/ 90 h 90"/>
                <a:gd name="T28" fmla="*/ 77 w 78"/>
                <a:gd name="T29" fmla="*/ 90 h 90"/>
                <a:gd name="T30" fmla="*/ 76 w 78"/>
                <a:gd name="T31" fmla="*/ 57 h 90"/>
                <a:gd name="T32" fmla="*/ 78 w 78"/>
                <a:gd name="T33"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90">
                  <a:moveTo>
                    <a:pt x="78" y="1"/>
                  </a:moveTo>
                  <a:cubicBezTo>
                    <a:pt x="76" y="1"/>
                    <a:pt x="74" y="1"/>
                    <a:pt x="72" y="1"/>
                  </a:cubicBezTo>
                  <a:cubicBezTo>
                    <a:pt x="70" y="1"/>
                    <a:pt x="68" y="1"/>
                    <a:pt x="67" y="1"/>
                  </a:cubicBezTo>
                  <a:cubicBezTo>
                    <a:pt x="67" y="11"/>
                    <a:pt x="68" y="31"/>
                    <a:pt x="68" y="43"/>
                  </a:cubicBezTo>
                  <a:cubicBezTo>
                    <a:pt x="68" y="53"/>
                    <a:pt x="68" y="61"/>
                    <a:pt x="68" y="66"/>
                  </a:cubicBezTo>
                  <a:cubicBezTo>
                    <a:pt x="63" y="61"/>
                    <a:pt x="10" y="6"/>
                    <a:pt x="5" y="0"/>
                  </a:cubicBezTo>
                  <a:cubicBezTo>
                    <a:pt x="0" y="0"/>
                    <a:pt x="0" y="0"/>
                    <a:pt x="0" y="0"/>
                  </a:cubicBezTo>
                  <a:cubicBezTo>
                    <a:pt x="1" y="8"/>
                    <a:pt x="1" y="17"/>
                    <a:pt x="1" y="33"/>
                  </a:cubicBezTo>
                  <a:cubicBezTo>
                    <a:pt x="1" y="54"/>
                    <a:pt x="1" y="75"/>
                    <a:pt x="0" y="89"/>
                  </a:cubicBezTo>
                  <a:cubicBezTo>
                    <a:pt x="1" y="89"/>
                    <a:pt x="3" y="89"/>
                    <a:pt x="5" y="89"/>
                  </a:cubicBezTo>
                  <a:cubicBezTo>
                    <a:pt x="7" y="89"/>
                    <a:pt x="9" y="89"/>
                    <a:pt x="11" y="89"/>
                  </a:cubicBezTo>
                  <a:cubicBezTo>
                    <a:pt x="10" y="79"/>
                    <a:pt x="9" y="59"/>
                    <a:pt x="9" y="46"/>
                  </a:cubicBezTo>
                  <a:cubicBezTo>
                    <a:pt x="9" y="37"/>
                    <a:pt x="9" y="27"/>
                    <a:pt x="9" y="22"/>
                  </a:cubicBezTo>
                  <a:cubicBezTo>
                    <a:pt x="14" y="27"/>
                    <a:pt x="68" y="83"/>
                    <a:pt x="73" y="90"/>
                  </a:cubicBezTo>
                  <a:cubicBezTo>
                    <a:pt x="77" y="90"/>
                    <a:pt x="77" y="90"/>
                    <a:pt x="77" y="90"/>
                  </a:cubicBezTo>
                  <a:cubicBezTo>
                    <a:pt x="77" y="82"/>
                    <a:pt x="76" y="73"/>
                    <a:pt x="76" y="57"/>
                  </a:cubicBezTo>
                  <a:cubicBezTo>
                    <a:pt x="76" y="36"/>
                    <a:pt x="77" y="14"/>
                    <a:pt x="78"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26" name="Freeform 13"/>
            <p:cNvSpPr>
              <a:spLocks/>
            </p:cNvSpPr>
            <p:nvPr/>
          </p:nvSpPr>
          <p:spPr bwMode="gray">
            <a:xfrm>
              <a:off x="10018713" y="-276225"/>
              <a:ext cx="4165600" cy="4179888"/>
            </a:xfrm>
            <a:custGeom>
              <a:avLst/>
              <a:gdLst>
                <a:gd name="T0" fmla="*/ 611 w 611"/>
                <a:gd name="T1" fmla="*/ 3 h 613"/>
                <a:gd name="T2" fmla="*/ 227 w 611"/>
                <a:gd name="T3" fmla="*/ 0 h 613"/>
                <a:gd name="T4" fmla="*/ 200 w 611"/>
                <a:gd name="T5" fmla="*/ 2 h 613"/>
                <a:gd name="T6" fmla="*/ 0 w 611"/>
                <a:gd name="T7" fmla="*/ 218 h 613"/>
                <a:gd name="T8" fmla="*/ 22 w 611"/>
                <a:gd name="T9" fmla="*/ 333 h 613"/>
                <a:gd name="T10" fmla="*/ 61 w 611"/>
                <a:gd name="T11" fmla="*/ 470 h 613"/>
                <a:gd name="T12" fmla="*/ 73 w 611"/>
                <a:gd name="T13" fmla="*/ 470 h 613"/>
                <a:gd name="T14" fmla="*/ 30 w 611"/>
                <a:gd name="T15" fmla="*/ 326 h 613"/>
                <a:gd name="T16" fmla="*/ 30 w 611"/>
                <a:gd name="T17" fmla="*/ 325 h 613"/>
                <a:gd name="T18" fmla="*/ 216 w 611"/>
                <a:gd name="T19" fmla="*/ 435 h 613"/>
                <a:gd name="T20" fmla="*/ 334 w 611"/>
                <a:gd name="T21" fmla="*/ 400 h 613"/>
                <a:gd name="T22" fmla="*/ 334 w 611"/>
                <a:gd name="T23" fmla="*/ 400 h 613"/>
                <a:gd name="T24" fmla="*/ 134 w 611"/>
                <a:gd name="T25" fmla="*/ 613 h 613"/>
                <a:gd name="T26" fmla="*/ 149 w 611"/>
                <a:gd name="T27" fmla="*/ 613 h 613"/>
                <a:gd name="T28" fmla="*/ 338 w 611"/>
                <a:gd name="T29" fmla="*/ 412 h 613"/>
                <a:gd name="T30" fmla="*/ 398 w 611"/>
                <a:gd name="T31" fmla="*/ 339 h 613"/>
                <a:gd name="T32" fmla="*/ 433 w 611"/>
                <a:gd name="T33" fmla="*/ 224 h 613"/>
                <a:gd name="T34" fmla="*/ 434 w 611"/>
                <a:gd name="T35" fmla="*/ 224 h 613"/>
                <a:gd name="T36" fmla="*/ 520 w 611"/>
                <a:gd name="T37" fmla="*/ 613 h 613"/>
                <a:gd name="T38" fmla="*/ 532 w 611"/>
                <a:gd name="T39" fmla="*/ 613 h 613"/>
                <a:gd name="T40" fmla="*/ 445 w 611"/>
                <a:gd name="T41" fmla="*/ 228 h 613"/>
                <a:gd name="T42" fmla="*/ 399 w 611"/>
                <a:gd name="T43" fmla="*/ 102 h 613"/>
                <a:gd name="T44" fmla="*/ 380 w 611"/>
                <a:gd name="T45" fmla="*/ 94 h 613"/>
                <a:gd name="T46" fmla="*/ 423 w 611"/>
                <a:gd name="T47" fmla="*/ 218 h 613"/>
                <a:gd name="T48" fmla="*/ 217 w 611"/>
                <a:gd name="T49" fmla="*/ 423 h 613"/>
                <a:gd name="T50" fmla="*/ 12 w 611"/>
                <a:gd name="T51" fmla="*/ 218 h 613"/>
                <a:gd name="T52" fmla="*/ 218 w 611"/>
                <a:gd name="T53" fmla="*/ 12 h 613"/>
                <a:gd name="T54" fmla="*/ 350 w 611"/>
                <a:gd name="T55" fmla="*/ 61 h 613"/>
                <a:gd name="T56" fmla="*/ 372 w 611"/>
                <a:gd name="T57" fmla="*/ 66 h 613"/>
                <a:gd name="T58" fmla="*/ 372 w 611"/>
                <a:gd name="T59" fmla="*/ 66 h 613"/>
                <a:gd name="T60" fmla="*/ 278 w 611"/>
                <a:gd name="T61" fmla="*/ 11 h 613"/>
                <a:gd name="T62" fmla="*/ 278 w 611"/>
                <a:gd name="T63" fmla="*/ 11 h 613"/>
                <a:gd name="T64" fmla="*/ 611 w 611"/>
                <a:gd name="T65" fmla="*/ 13 h 613"/>
                <a:gd name="T66" fmla="*/ 611 w 611"/>
                <a:gd name="T67" fmla="*/ 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1" h="613">
                  <a:moveTo>
                    <a:pt x="611" y="3"/>
                  </a:moveTo>
                  <a:cubicBezTo>
                    <a:pt x="611" y="3"/>
                    <a:pt x="319" y="0"/>
                    <a:pt x="227" y="0"/>
                  </a:cubicBezTo>
                  <a:cubicBezTo>
                    <a:pt x="213" y="0"/>
                    <a:pt x="203" y="1"/>
                    <a:pt x="200" y="2"/>
                  </a:cubicBezTo>
                  <a:cubicBezTo>
                    <a:pt x="86" y="9"/>
                    <a:pt x="0" y="109"/>
                    <a:pt x="0" y="218"/>
                  </a:cubicBezTo>
                  <a:cubicBezTo>
                    <a:pt x="0" y="249"/>
                    <a:pt x="8" y="285"/>
                    <a:pt x="22" y="333"/>
                  </a:cubicBezTo>
                  <a:cubicBezTo>
                    <a:pt x="40" y="397"/>
                    <a:pt x="61" y="470"/>
                    <a:pt x="61" y="470"/>
                  </a:cubicBezTo>
                  <a:cubicBezTo>
                    <a:pt x="73" y="470"/>
                    <a:pt x="73" y="470"/>
                    <a:pt x="73" y="470"/>
                  </a:cubicBezTo>
                  <a:cubicBezTo>
                    <a:pt x="30" y="326"/>
                    <a:pt x="30" y="326"/>
                    <a:pt x="30" y="326"/>
                  </a:cubicBezTo>
                  <a:cubicBezTo>
                    <a:pt x="30" y="325"/>
                    <a:pt x="30" y="325"/>
                    <a:pt x="30" y="325"/>
                  </a:cubicBezTo>
                  <a:cubicBezTo>
                    <a:pt x="62" y="386"/>
                    <a:pt x="134" y="435"/>
                    <a:pt x="216" y="435"/>
                  </a:cubicBezTo>
                  <a:cubicBezTo>
                    <a:pt x="260" y="435"/>
                    <a:pt x="301" y="422"/>
                    <a:pt x="334" y="400"/>
                  </a:cubicBezTo>
                  <a:cubicBezTo>
                    <a:pt x="334" y="400"/>
                    <a:pt x="334" y="400"/>
                    <a:pt x="334" y="400"/>
                  </a:cubicBezTo>
                  <a:cubicBezTo>
                    <a:pt x="134" y="613"/>
                    <a:pt x="134" y="613"/>
                    <a:pt x="134" y="613"/>
                  </a:cubicBezTo>
                  <a:cubicBezTo>
                    <a:pt x="149" y="613"/>
                    <a:pt x="149" y="613"/>
                    <a:pt x="149" y="613"/>
                  </a:cubicBezTo>
                  <a:cubicBezTo>
                    <a:pt x="149" y="613"/>
                    <a:pt x="292" y="460"/>
                    <a:pt x="338" y="412"/>
                  </a:cubicBezTo>
                  <a:cubicBezTo>
                    <a:pt x="372" y="375"/>
                    <a:pt x="391" y="351"/>
                    <a:pt x="398" y="339"/>
                  </a:cubicBezTo>
                  <a:cubicBezTo>
                    <a:pt x="407" y="325"/>
                    <a:pt x="434" y="284"/>
                    <a:pt x="433" y="224"/>
                  </a:cubicBezTo>
                  <a:cubicBezTo>
                    <a:pt x="434" y="224"/>
                    <a:pt x="434" y="224"/>
                    <a:pt x="434" y="224"/>
                  </a:cubicBezTo>
                  <a:cubicBezTo>
                    <a:pt x="520" y="613"/>
                    <a:pt x="520" y="613"/>
                    <a:pt x="520" y="613"/>
                  </a:cubicBezTo>
                  <a:cubicBezTo>
                    <a:pt x="532" y="613"/>
                    <a:pt x="532" y="613"/>
                    <a:pt x="532" y="613"/>
                  </a:cubicBezTo>
                  <a:cubicBezTo>
                    <a:pt x="532" y="613"/>
                    <a:pt x="459" y="292"/>
                    <a:pt x="445" y="228"/>
                  </a:cubicBezTo>
                  <a:cubicBezTo>
                    <a:pt x="432" y="164"/>
                    <a:pt x="416" y="124"/>
                    <a:pt x="399" y="102"/>
                  </a:cubicBezTo>
                  <a:cubicBezTo>
                    <a:pt x="393" y="99"/>
                    <a:pt x="384" y="95"/>
                    <a:pt x="380" y="94"/>
                  </a:cubicBezTo>
                  <a:cubicBezTo>
                    <a:pt x="405" y="125"/>
                    <a:pt x="423" y="171"/>
                    <a:pt x="423" y="218"/>
                  </a:cubicBezTo>
                  <a:cubicBezTo>
                    <a:pt x="423" y="331"/>
                    <a:pt x="331" y="423"/>
                    <a:pt x="217" y="423"/>
                  </a:cubicBezTo>
                  <a:cubicBezTo>
                    <a:pt x="104" y="423"/>
                    <a:pt x="12" y="331"/>
                    <a:pt x="12" y="218"/>
                  </a:cubicBezTo>
                  <a:cubicBezTo>
                    <a:pt x="12" y="104"/>
                    <a:pt x="104" y="12"/>
                    <a:pt x="218" y="12"/>
                  </a:cubicBezTo>
                  <a:cubicBezTo>
                    <a:pt x="268" y="12"/>
                    <a:pt x="314" y="30"/>
                    <a:pt x="350" y="61"/>
                  </a:cubicBezTo>
                  <a:cubicBezTo>
                    <a:pt x="357" y="62"/>
                    <a:pt x="367" y="64"/>
                    <a:pt x="372" y="66"/>
                  </a:cubicBezTo>
                  <a:cubicBezTo>
                    <a:pt x="372" y="66"/>
                    <a:pt x="372" y="66"/>
                    <a:pt x="372" y="66"/>
                  </a:cubicBezTo>
                  <a:cubicBezTo>
                    <a:pt x="346" y="40"/>
                    <a:pt x="314" y="21"/>
                    <a:pt x="278" y="11"/>
                  </a:cubicBezTo>
                  <a:cubicBezTo>
                    <a:pt x="278" y="11"/>
                    <a:pt x="278" y="11"/>
                    <a:pt x="278" y="11"/>
                  </a:cubicBezTo>
                  <a:cubicBezTo>
                    <a:pt x="611" y="13"/>
                    <a:pt x="611" y="13"/>
                    <a:pt x="611" y="13"/>
                  </a:cubicBezTo>
                  <a:lnTo>
                    <a:pt x="61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27" name="Freeform 14"/>
            <p:cNvSpPr>
              <a:spLocks/>
            </p:cNvSpPr>
            <p:nvPr/>
          </p:nvSpPr>
          <p:spPr bwMode="gray">
            <a:xfrm>
              <a:off x="10658475" y="1714500"/>
              <a:ext cx="307975" cy="730250"/>
            </a:xfrm>
            <a:custGeom>
              <a:avLst/>
              <a:gdLst>
                <a:gd name="T0" fmla="*/ 45 w 45"/>
                <a:gd name="T1" fmla="*/ 107 h 107"/>
                <a:gd name="T2" fmla="*/ 12 w 45"/>
                <a:gd name="T3" fmla="*/ 0 h 107"/>
                <a:gd name="T4" fmla="*/ 0 w 45"/>
                <a:gd name="T5" fmla="*/ 0 h 107"/>
                <a:gd name="T6" fmla="*/ 26 w 45"/>
                <a:gd name="T7" fmla="*/ 98 h 107"/>
                <a:gd name="T8" fmla="*/ 45 w 45"/>
                <a:gd name="T9" fmla="*/ 107 h 107"/>
              </a:gdLst>
              <a:ahLst/>
              <a:cxnLst>
                <a:cxn ang="0">
                  <a:pos x="T0" y="T1"/>
                </a:cxn>
                <a:cxn ang="0">
                  <a:pos x="T2" y="T3"/>
                </a:cxn>
                <a:cxn ang="0">
                  <a:pos x="T4" y="T5"/>
                </a:cxn>
                <a:cxn ang="0">
                  <a:pos x="T6" y="T7"/>
                </a:cxn>
                <a:cxn ang="0">
                  <a:pos x="T8" y="T9"/>
                </a:cxn>
              </a:cxnLst>
              <a:rect l="0" t="0" r="r" b="b"/>
              <a:pathLst>
                <a:path w="45" h="107">
                  <a:moveTo>
                    <a:pt x="45" y="107"/>
                  </a:moveTo>
                  <a:cubicBezTo>
                    <a:pt x="20" y="67"/>
                    <a:pt x="13" y="29"/>
                    <a:pt x="12" y="0"/>
                  </a:cubicBezTo>
                  <a:cubicBezTo>
                    <a:pt x="8" y="0"/>
                    <a:pt x="4" y="0"/>
                    <a:pt x="0" y="0"/>
                  </a:cubicBezTo>
                  <a:cubicBezTo>
                    <a:pt x="1" y="32"/>
                    <a:pt x="9" y="65"/>
                    <a:pt x="26" y="98"/>
                  </a:cubicBezTo>
                  <a:cubicBezTo>
                    <a:pt x="30" y="102"/>
                    <a:pt x="40" y="106"/>
                    <a:pt x="45" y="1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28" name="Freeform 15"/>
            <p:cNvSpPr>
              <a:spLocks/>
            </p:cNvSpPr>
            <p:nvPr/>
          </p:nvSpPr>
          <p:spPr bwMode="gray">
            <a:xfrm>
              <a:off x="11014075" y="2655888"/>
              <a:ext cx="687388" cy="430213"/>
            </a:xfrm>
            <a:custGeom>
              <a:avLst/>
              <a:gdLst>
                <a:gd name="T0" fmla="*/ 22 w 101"/>
                <a:gd name="T1" fmla="*/ 6 h 63"/>
                <a:gd name="T2" fmla="*/ 0 w 101"/>
                <a:gd name="T3" fmla="*/ 0 h 63"/>
                <a:gd name="T4" fmla="*/ 92 w 101"/>
                <a:gd name="T5" fmla="*/ 63 h 63"/>
                <a:gd name="T6" fmla="*/ 101 w 101"/>
                <a:gd name="T7" fmla="*/ 54 h 63"/>
                <a:gd name="T8" fmla="*/ 22 w 101"/>
                <a:gd name="T9" fmla="*/ 6 h 63"/>
              </a:gdLst>
              <a:ahLst/>
              <a:cxnLst>
                <a:cxn ang="0">
                  <a:pos x="T0" y="T1"/>
                </a:cxn>
                <a:cxn ang="0">
                  <a:pos x="T2" y="T3"/>
                </a:cxn>
                <a:cxn ang="0">
                  <a:pos x="T4" y="T5"/>
                </a:cxn>
                <a:cxn ang="0">
                  <a:pos x="T6" y="T7"/>
                </a:cxn>
                <a:cxn ang="0">
                  <a:pos x="T8" y="T9"/>
                </a:cxn>
              </a:cxnLst>
              <a:rect l="0" t="0" r="r" b="b"/>
              <a:pathLst>
                <a:path w="101" h="63">
                  <a:moveTo>
                    <a:pt x="22" y="6"/>
                  </a:moveTo>
                  <a:cubicBezTo>
                    <a:pt x="14" y="5"/>
                    <a:pt x="5" y="2"/>
                    <a:pt x="0" y="0"/>
                  </a:cubicBezTo>
                  <a:cubicBezTo>
                    <a:pt x="24" y="28"/>
                    <a:pt x="58" y="50"/>
                    <a:pt x="92" y="63"/>
                  </a:cubicBezTo>
                  <a:cubicBezTo>
                    <a:pt x="101" y="54"/>
                    <a:pt x="101" y="54"/>
                    <a:pt x="101" y="54"/>
                  </a:cubicBezTo>
                  <a:cubicBezTo>
                    <a:pt x="64" y="42"/>
                    <a:pt x="38" y="22"/>
                    <a:pt x="22"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29" name="Freeform 16"/>
            <p:cNvSpPr>
              <a:spLocks/>
            </p:cNvSpPr>
            <p:nvPr/>
          </p:nvSpPr>
          <p:spPr bwMode="gray">
            <a:xfrm>
              <a:off x="11811000" y="2581275"/>
              <a:ext cx="1438275" cy="593725"/>
            </a:xfrm>
            <a:custGeom>
              <a:avLst/>
              <a:gdLst>
                <a:gd name="T0" fmla="*/ 207 w 211"/>
                <a:gd name="T1" fmla="*/ 0 h 87"/>
                <a:gd name="T2" fmla="*/ 48 w 211"/>
                <a:gd name="T3" fmla="*/ 75 h 87"/>
                <a:gd name="T4" fmla="*/ 9 w 211"/>
                <a:gd name="T5" fmla="*/ 72 h 87"/>
                <a:gd name="T6" fmla="*/ 0 w 211"/>
                <a:gd name="T7" fmla="*/ 82 h 87"/>
                <a:gd name="T8" fmla="*/ 49 w 211"/>
                <a:gd name="T9" fmla="*/ 87 h 87"/>
                <a:gd name="T10" fmla="*/ 211 w 211"/>
                <a:gd name="T11" fmla="*/ 14 h 87"/>
                <a:gd name="T12" fmla="*/ 207 w 211"/>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211" h="87">
                  <a:moveTo>
                    <a:pt x="207" y="0"/>
                  </a:moveTo>
                  <a:cubicBezTo>
                    <a:pt x="171" y="45"/>
                    <a:pt x="114" y="76"/>
                    <a:pt x="48" y="75"/>
                  </a:cubicBezTo>
                  <a:cubicBezTo>
                    <a:pt x="34" y="75"/>
                    <a:pt x="20" y="74"/>
                    <a:pt x="9" y="72"/>
                  </a:cubicBezTo>
                  <a:cubicBezTo>
                    <a:pt x="0" y="82"/>
                    <a:pt x="0" y="82"/>
                    <a:pt x="0" y="82"/>
                  </a:cubicBezTo>
                  <a:cubicBezTo>
                    <a:pt x="18" y="86"/>
                    <a:pt x="34" y="87"/>
                    <a:pt x="49" y="87"/>
                  </a:cubicBezTo>
                  <a:cubicBezTo>
                    <a:pt x="116" y="87"/>
                    <a:pt x="174" y="56"/>
                    <a:pt x="211" y="14"/>
                  </a:cubicBezTo>
                  <a:cubicBezTo>
                    <a:pt x="207" y="0"/>
                    <a:pt x="207" y="0"/>
                    <a:pt x="20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30" name="Freeform 17"/>
            <p:cNvSpPr>
              <a:spLocks/>
            </p:cNvSpPr>
            <p:nvPr/>
          </p:nvSpPr>
          <p:spPr bwMode="gray">
            <a:xfrm>
              <a:off x="11034713" y="92075"/>
              <a:ext cx="2787650" cy="2420938"/>
            </a:xfrm>
            <a:custGeom>
              <a:avLst/>
              <a:gdLst>
                <a:gd name="T0" fmla="*/ 398 w 409"/>
                <a:gd name="T1" fmla="*/ 0 h 355"/>
                <a:gd name="T2" fmla="*/ 378 w 409"/>
                <a:gd name="T3" fmla="*/ 205 h 355"/>
                <a:gd name="T4" fmla="*/ 378 w 409"/>
                <a:gd name="T5" fmla="*/ 205 h 355"/>
                <a:gd name="T6" fmla="*/ 332 w 409"/>
                <a:gd name="T7" fmla="*/ 91 h 355"/>
                <a:gd name="T8" fmla="*/ 162 w 409"/>
                <a:gd name="T9" fmla="*/ 10 h 355"/>
                <a:gd name="T10" fmla="*/ 0 w 409"/>
                <a:gd name="T11" fmla="*/ 84 h 355"/>
                <a:gd name="T12" fmla="*/ 9 w 409"/>
                <a:gd name="T13" fmla="*/ 91 h 355"/>
                <a:gd name="T14" fmla="*/ 162 w 409"/>
                <a:gd name="T15" fmla="*/ 21 h 355"/>
                <a:gd name="T16" fmla="*/ 333 w 409"/>
                <a:gd name="T17" fmla="*/ 112 h 355"/>
                <a:gd name="T18" fmla="*/ 367 w 409"/>
                <a:gd name="T19" fmla="*/ 263 h 355"/>
                <a:gd name="T20" fmla="*/ 339 w 409"/>
                <a:gd name="T21" fmla="*/ 340 h 355"/>
                <a:gd name="T22" fmla="*/ 343 w 409"/>
                <a:gd name="T23" fmla="*/ 355 h 355"/>
                <a:gd name="T24" fmla="*/ 389 w 409"/>
                <a:gd name="T25" fmla="*/ 198 h 355"/>
                <a:gd name="T26" fmla="*/ 409 w 409"/>
                <a:gd name="T27" fmla="*/ 0 h 355"/>
                <a:gd name="T28" fmla="*/ 398 w 409"/>
                <a:gd name="T29"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9" h="355">
                  <a:moveTo>
                    <a:pt x="398" y="0"/>
                  </a:moveTo>
                  <a:cubicBezTo>
                    <a:pt x="378" y="205"/>
                    <a:pt x="378" y="205"/>
                    <a:pt x="378" y="205"/>
                  </a:cubicBezTo>
                  <a:cubicBezTo>
                    <a:pt x="378" y="205"/>
                    <a:pt x="378" y="205"/>
                    <a:pt x="378" y="205"/>
                  </a:cubicBezTo>
                  <a:cubicBezTo>
                    <a:pt x="375" y="166"/>
                    <a:pt x="356" y="120"/>
                    <a:pt x="332" y="91"/>
                  </a:cubicBezTo>
                  <a:cubicBezTo>
                    <a:pt x="291" y="40"/>
                    <a:pt x="230" y="10"/>
                    <a:pt x="162" y="10"/>
                  </a:cubicBezTo>
                  <a:cubicBezTo>
                    <a:pt x="97" y="10"/>
                    <a:pt x="39" y="38"/>
                    <a:pt x="0" y="84"/>
                  </a:cubicBezTo>
                  <a:cubicBezTo>
                    <a:pt x="9" y="91"/>
                    <a:pt x="9" y="91"/>
                    <a:pt x="9" y="91"/>
                  </a:cubicBezTo>
                  <a:cubicBezTo>
                    <a:pt x="46" y="48"/>
                    <a:pt x="100" y="21"/>
                    <a:pt x="162" y="21"/>
                  </a:cubicBezTo>
                  <a:cubicBezTo>
                    <a:pt x="237" y="21"/>
                    <a:pt x="299" y="60"/>
                    <a:pt x="333" y="112"/>
                  </a:cubicBezTo>
                  <a:cubicBezTo>
                    <a:pt x="364" y="159"/>
                    <a:pt x="374" y="219"/>
                    <a:pt x="367" y="263"/>
                  </a:cubicBezTo>
                  <a:cubicBezTo>
                    <a:pt x="365" y="278"/>
                    <a:pt x="359" y="307"/>
                    <a:pt x="339" y="340"/>
                  </a:cubicBezTo>
                  <a:cubicBezTo>
                    <a:pt x="343" y="355"/>
                    <a:pt x="343" y="355"/>
                    <a:pt x="343" y="355"/>
                  </a:cubicBezTo>
                  <a:cubicBezTo>
                    <a:pt x="367" y="317"/>
                    <a:pt x="379" y="284"/>
                    <a:pt x="389" y="198"/>
                  </a:cubicBezTo>
                  <a:cubicBezTo>
                    <a:pt x="396" y="132"/>
                    <a:pt x="409" y="0"/>
                    <a:pt x="409" y="0"/>
                  </a:cubicBezTo>
                  <a:lnTo>
                    <a:pt x="3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grpSp>
      <p:grpSp>
        <p:nvGrpSpPr>
          <p:cNvPr id="54" name="Group 53"/>
          <p:cNvGrpSpPr/>
          <p:nvPr userDrawn="1"/>
        </p:nvGrpSpPr>
        <p:grpSpPr bwMode="gray">
          <a:xfrm>
            <a:off x="-180000" y="1214415"/>
            <a:ext cx="72000" cy="5184825"/>
            <a:chOff x="-180000" y="1214413"/>
            <a:chExt cx="72000" cy="5184825"/>
          </a:xfrm>
        </p:grpSpPr>
        <p:sp>
          <p:nvSpPr>
            <p:cNvPr id="55" name="Isosceles Triangle 54"/>
            <p:cNvSpPr/>
            <p:nvPr userDrawn="1"/>
          </p:nvSpPr>
          <p:spPr bwMode="gray">
            <a:xfrm rot="5400000">
              <a:off x="-198000" y="12324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6" name="Isosceles Triangle 55"/>
            <p:cNvSpPr/>
            <p:nvPr userDrawn="1"/>
          </p:nvSpPr>
          <p:spPr bwMode="gray">
            <a:xfrm rot="5400000">
              <a:off x="-198000" y="15213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7" name="Isosceles Triangle 56"/>
            <p:cNvSpPr/>
            <p:nvPr userDrawn="1"/>
          </p:nvSpPr>
          <p:spPr bwMode="gray">
            <a:xfrm rot="5400000">
              <a:off x="-198000" y="29246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8" name="Isosceles Triangle 57"/>
            <p:cNvSpPr/>
            <p:nvPr userDrawn="1"/>
          </p:nvSpPr>
          <p:spPr bwMode="gray">
            <a:xfrm rot="5400000">
              <a:off x="-198000" y="32136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9" name="Isosceles Triangle 58"/>
            <p:cNvSpPr/>
            <p:nvPr userDrawn="1"/>
          </p:nvSpPr>
          <p:spPr bwMode="gray">
            <a:xfrm rot="5400000">
              <a:off x="-198000" y="461696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0" name="Isosceles Triangle 59"/>
            <p:cNvSpPr/>
            <p:nvPr userDrawn="1"/>
          </p:nvSpPr>
          <p:spPr bwMode="gray">
            <a:xfrm rot="5400000">
              <a:off x="-198000" y="49058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1" name="Isosceles Triangle 60"/>
            <p:cNvSpPr/>
            <p:nvPr userDrawn="1"/>
          </p:nvSpPr>
          <p:spPr bwMode="gray">
            <a:xfrm rot="5400000">
              <a:off x="-198000" y="63092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62" name="Group 61"/>
          <p:cNvGrpSpPr/>
          <p:nvPr userDrawn="1"/>
        </p:nvGrpSpPr>
        <p:grpSpPr bwMode="gray">
          <a:xfrm>
            <a:off x="161902" y="-180000"/>
            <a:ext cx="8820200" cy="72000"/>
            <a:chOff x="161900" y="-180000"/>
            <a:chExt cx="8820200" cy="72000"/>
          </a:xfrm>
        </p:grpSpPr>
        <p:sp>
          <p:nvSpPr>
            <p:cNvPr id="63" name="Isosceles Triangle 62"/>
            <p:cNvSpPr/>
            <p:nvPr userDrawn="1"/>
          </p:nvSpPr>
          <p:spPr bwMode="gray">
            <a:xfrm rot="10800000">
              <a:off x="449238"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4" name="Isosceles Triangle 63"/>
            <p:cNvSpPr/>
            <p:nvPr userDrawn="1"/>
          </p:nvSpPr>
          <p:spPr bwMode="gray">
            <a:xfrm rot="10800000">
              <a:off x="161900"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5" name="Isosceles Triangle 64"/>
            <p:cNvSpPr/>
            <p:nvPr userDrawn="1"/>
          </p:nvSpPr>
          <p:spPr bwMode="gray">
            <a:xfrm rot="10800000">
              <a:off x="3257525"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6" name="Isosceles Triangle 65"/>
            <p:cNvSpPr/>
            <p:nvPr userDrawn="1"/>
          </p:nvSpPr>
          <p:spPr bwMode="gray">
            <a:xfrm rot="10800000">
              <a:off x="2970187"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7" name="Isosceles Triangle 66"/>
            <p:cNvSpPr/>
            <p:nvPr userDrawn="1"/>
          </p:nvSpPr>
          <p:spPr bwMode="gray">
            <a:xfrm rot="10800000">
              <a:off x="6065813"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8" name="Isosceles Triangle 67"/>
            <p:cNvSpPr/>
            <p:nvPr userDrawn="1"/>
          </p:nvSpPr>
          <p:spPr bwMode="gray">
            <a:xfrm rot="10800000">
              <a:off x="5778475"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9" name="Isosceles Triangle 68"/>
            <p:cNvSpPr/>
            <p:nvPr userDrawn="1"/>
          </p:nvSpPr>
          <p:spPr bwMode="gray">
            <a:xfrm rot="10800000">
              <a:off x="8874100"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0" name="Isosceles Triangle 69"/>
            <p:cNvSpPr/>
            <p:nvPr userDrawn="1"/>
          </p:nvSpPr>
          <p:spPr bwMode="gray">
            <a:xfrm rot="10800000">
              <a:off x="8586762"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71" name="Group 70"/>
          <p:cNvGrpSpPr/>
          <p:nvPr userDrawn="1"/>
        </p:nvGrpSpPr>
        <p:grpSpPr bwMode="gray">
          <a:xfrm>
            <a:off x="9270000" y="1214415"/>
            <a:ext cx="72000" cy="5184825"/>
            <a:chOff x="9270000" y="1214413"/>
            <a:chExt cx="72000" cy="5184825"/>
          </a:xfrm>
        </p:grpSpPr>
        <p:sp>
          <p:nvSpPr>
            <p:cNvPr id="72" name="Isosceles Triangle 71"/>
            <p:cNvSpPr/>
            <p:nvPr userDrawn="1"/>
          </p:nvSpPr>
          <p:spPr bwMode="gray">
            <a:xfrm rot="16200000" flipH="1">
              <a:off x="9252000" y="12324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3" name="Isosceles Triangle 72"/>
            <p:cNvSpPr/>
            <p:nvPr userDrawn="1"/>
          </p:nvSpPr>
          <p:spPr bwMode="gray">
            <a:xfrm rot="16200000" flipH="1">
              <a:off x="9252000" y="15213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4" name="Isosceles Triangle 73"/>
            <p:cNvSpPr/>
            <p:nvPr userDrawn="1"/>
          </p:nvSpPr>
          <p:spPr bwMode="gray">
            <a:xfrm rot="16200000" flipH="1">
              <a:off x="9252000" y="29246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5" name="Isosceles Triangle 74"/>
            <p:cNvSpPr/>
            <p:nvPr userDrawn="1"/>
          </p:nvSpPr>
          <p:spPr bwMode="gray">
            <a:xfrm rot="16200000" flipH="1">
              <a:off x="9252000" y="32136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6" name="Isosceles Triangle 75"/>
            <p:cNvSpPr/>
            <p:nvPr userDrawn="1"/>
          </p:nvSpPr>
          <p:spPr bwMode="gray">
            <a:xfrm rot="16200000" flipH="1">
              <a:off x="9252000" y="461696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7" name="Isosceles Triangle 76"/>
            <p:cNvSpPr/>
            <p:nvPr userDrawn="1"/>
          </p:nvSpPr>
          <p:spPr bwMode="gray">
            <a:xfrm rot="16200000" flipH="1">
              <a:off x="9252000" y="49058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8" name="Isosceles Triangle 77"/>
            <p:cNvSpPr/>
            <p:nvPr userDrawn="1"/>
          </p:nvSpPr>
          <p:spPr bwMode="gray">
            <a:xfrm rot="16200000" flipH="1">
              <a:off x="9252000" y="63092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79" name="Group 78"/>
          <p:cNvGrpSpPr/>
          <p:nvPr userDrawn="1"/>
        </p:nvGrpSpPr>
        <p:grpSpPr bwMode="gray">
          <a:xfrm>
            <a:off x="161902" y="6984000"/>
            <a:ext cx="8820200" cy="72000"/>
            <a:chOff x="161900" y="6984000"/>
            <a:chExt cx="8820200" cy="72000"/>
          </a:xfrm>
        </p:grpSpPr>
        <p:sp>
          <p:nvSpPr>
            <p:cNvPr id="80" name="Isosceles Triangle 79"/>
            <p:cNvSpPr/>
            <p:nvPr userDrawn="1"/>
          </p:nvSpPr>
          <p:spPr bwMode="gray">
            <a:xfrm rot="10800000" flipV="1">
              <a:off x="449238"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1" name="Isosceles Triangle 80"/>
            <p:cNvSpPr/>
            <p:nvPr userDrawn="1"/>
          </p:nvSpPr>
          <p:spPr bwMode="gray">
            <a:xfrm rot="10800000" flipV="1">
              <a:off x="161900"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2" name="Isosceles Triangle 81"/>
            <p:cNvSpPr/>
            <p:nvPr userDrawn="1"/>
          </p:nvSpPr>
          <p:spPr bwMode="gray">
            <a:xfrm rot="10800000" flipV="1">
              <a:off x="3257525"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3" name="Isosceles Triangle 82"/>
            <p:cNvSpPr/>
            <p:nvPr userDrawn="1"/>
          </p:nvSpPr>
          <p:spPr bwMode="gray">
            <a:xfrm rot="10800000" flipV="1">
              <a:off x="2970187"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4" name="Isosceles Triangle 83"/>
            <p:cNvSpPr/>
            <p:nvPr userDrawn="1"/>
          </p:nvSpPr>
          <p:spPr bwMode="gray">
            <a:xfrm rot="10800000" flipV="1">
              <a:off x="6065813"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5" name="Isosceles Triangle 84"/>
            <p:cNvSpPr/>
            <p:nvPr userDrawn="1"/>
          </p:nvSpPr>
          <p:spPr bwMode="gray">
            <a:xfrm rot="10800000" flipV="1">
              <a:off x="5778475"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6" name="Isosceles Triangle 85"/>
            <p:cNvSpPr/>
            <p:nvPr userDrawn="1"/>
          </p:nvSpPr>
          <p:spPr bwMode="gray">
            <a:xfrm rot="10800000" flipV="1">
              <a:off x="8874100"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7" name="Isosceles Triangle 86"/>
            <p:cNvSpPr/>
            <p:nvPr userDrawn="1"/>
          </p:nvSpPr>
          <p:spPr bwMode="gray">
            <a:xfrm rot="10800000" flipV="1">
              <a:off x="8586762"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spTree>
    <p:extLst>
      <p:ext uri="{BB962C8B-B14F-4D97-AF65-F5344CB8AC3E}">
        <p14:creationId xmlns:p14="http://schemas.microsoft.com/office/powerpoint/2010/main" val="1435725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childTnLst>
                </p:cTn>
              </p:par>
            </p:tnLst>
          </p:tmpl>
        </p:tmplLst>
      </p:bldP>
      <p:bldP spid="8"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 Big Image">
    <p:bg bwMode="gray">
      <p:bgPr>
        <a:solidFill>
          <a:schemeClr val="tx2"/>
        </a:solidFill>
        <a:effectLst/>
      </p:bgPr>
    </p:bg>
    <p:spTree>
      <p:nvGrpSpPr>
        <p:cNvPr id="1" name=""/>
        <p:cNvGrpSpPr/>
        <p:nvPr/>
      </p:nvGrpSpPr>
      <p:grpSpPr>
        <a:xfrm>
          <a:off x="0" y="0"/>
          <a:ext cx="0" cy="0"/>
          <a:chOff x="0" y="0"/>
          <a:chExt cx="0" cy="0"/>
        </a:xfrm>
      </p:grpSpPr>
      <p:sp>
        <p:nvSpPr>
          <p:cNvPr id="10" name="Slide Number Placeholder 9"/>
          <p:cNvSpPr>
            <a:spLocks noGrp="1"/>
          </p:cNvSpPr>
          <p:nvPr>
            <p:ph type="sldNum" sz="quarter" idx="10"/>
          </p:nvPr>
        </p:nvSpPr>
        <p:spPr bwMode="gray"/>
        <p:txBody>
          <a:bodyPr/>
          <a:lstStyle/>
          <a:p>
            <a:fld id="{E9B47A29-9D1E-4610-B568-A468EDA112B1}" type="slidenum">
              <a:rPr lang="en-GB" smtClean="0"/>
              <a:pPr/>
              <a:t>‹#›</a:t>
            </a:fld>
            <a:endParaRPr lang="en-GB" dirty="0"/>
          </a:p>
        </p:txBody>
      </p:sp>
      <p:sp>
        <p:nvSpPr>
          <p:cNvPr id="12" name="Round Same Side Corner Rectangle 11"/>
          <p:cNvSpPr/>
          <p:nvPr userDrawn="1"/>
        </p:nvSpPr>
        <p:spPr bwMode="gray">
          <a:xfrm>
            <a:off x="215902" y="1268419"/>
            <a:ext cx="8712200" cy="5589587"/>
          </a:xfrm>
          <a:prstGeom prst="round2SameRect">
            <a:avLst>
              <a:gd name="adj1" fmla="val 2557"/>
              <a:gd name="adj2" fmla="val 0"/>
            </a:avLst>
          </a:prstGeom>
          <a:solidFill>
            <a:schemeClr val="bg1"/>
          </a:solidFill>
          <a:ln>
            <a:noFill/>
          </a:ln>
          <a:effectLst>
            <a:outerShdw blurRad="254000" dist="38100" dir="18900000" algn="b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tIns="252000" rIns="252000" bIns="504000" rtlCol="0" anchor="t" anchorCtr="0"/>
          <a:lstStyle/>
          <a:p>
            <a:endParaRPr lang="en-GB" sz="1400" dirty="0">
              <a:solidFill>
                <a:srgbClr val="4F5D75"/>
              </a:solidFill>
            </a:endParaRPr>
          </a:p>
        </p:txBody>
      </p:sp>
      <p:sp>
        <p:nvSpPr>
          <p:cNvPr id="16" name="Picture Placeholder 15"/>
          <p:cNvSpPr>
            <a:spLocks noGrp="1"/>
          </p:cNvSpPr>
          <p:nvPr>
            <p:ph type="pic" sz="quarter" idx="11" hasCustomPrompt="1"/>
          </p:nvPr>
        </p:nvSpPr>
        <p:spPr bwMode="gray">
          <a:xfrm>
            <a:off x="3311528" y="1557339"/>
            <a:ext cx="5329239" cy="4787900"/>
          </a:xfrm>
        </p:spPr>
        <p:txBody>
          <a:bodyPr tIns="720000" anchor="ctr" anchorCtr="0"/>
          <a:lstStyle>
            <a:lvl1pPr algn="ctr">
              <a:defRPr/>
            </a:lvl1pPr>
          </a:lstStyle>
          <a:p>
            <a:r>
              <a:rPr lang="en-GB" dirty="0" smtClean="0"/>
              <a:t>Click on Icon </a:t>
            </a:r>
            <a:br>
              <a:rPr lang="en-GB" dirty="0" smtClean="0"/>
            </a:br>
            <a:r>
              <a:rPr lang="en-GB" dirty="0" smtClean="0"/>
              <a:t>to insert picture</a:t>
            </a:r>
            <a:endParaRPr lang="en-GB" dirty="0"/>
          </a:p>
        </p:txBody>
      </p:sp>
      <p:sp>
        <p:nvSpPr>
          <p:cNvPr id="18" name="Text Placeholder 17"/>
          <p:cNvSpPr>
            <a:spLocks noGrp="1"/>
          </p:cNvSpPr>
          <p:nvPr>
            <p:ph type="body" sz="quarter" idx="12"/>
          </p:nvPr>
        </p:nvSpPr>
        <p:spPr bwMode="gray">
          <a:xfrm>
            <a:off x="503240" y="1557340"/>
            <a:ext cx="2520951" cy="4787899"/>
          </a:xfrm>
        </p:spPr>
        <p:txBody>
          <a:bodyPr/>
          <a:lstStyle>
            <a:lvl5pPr>
              <a:defRPr baseline="0"/>
            </a:lvl5pPr>
            <a:lvl6pPr>
              <a:buAutoNum type="arabicPeriod"/>
              <a:defRPr/>
            </a:lvl6pPr>
            <a:lvl7pPr>
              <a:buAutoNum type="arabicPeriod"/>
              <a:defRPr/>
            </a:lvl7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2" name="Title 1"/>
          <p:cNvSpPr>
            <a:spLocks noGrp="1"/>
          </p:cNvSpPr>
          <p:nvPr>
            <p:ph type="title"/>
          </p:nvPr>
        </p:nvSpPr>
        <p:spPr bwMode="gray"/>
        <p:txBody>
          <a:bodyPr/>
          <a:lstStyle/>
          <a:p>
            <a:r>
              <a:rPr lang="en-GB" smtClean="0"/>
              <a:t>Click to edit Master title style</a:t>
            </a:r>
            <a:endParaRPr lang="en-GB"/>
          </a:p>
        </p:txBody>
      </p:sp>
    </p:spTree>
    <p:extLst>
      <p:ext uri="{BB962C8B-B14F-4D97-AF65-F5344CB8AC3E}">
        <p14:creationId xmlns:p14="http://schemas.microsoft.com/office/powerpoint/2010/main" val="4161267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 Image (1)">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bwMode="gray"/>
        <p:txBody>
          <a:bodyPr/>
          <a:lstStyle/>
          <a:p>
            <a:fld id="{E9B47A29-9D1E-4610-B568-A468EDA112B1}" type="slidenum">
              <a:rPr lang="en-GB" smtClean="0"/>
              <a:pPr/>
              <a:t>‹#›</a:t>
            </a:fld>
            <a:endParaRPr lang="en-GB" dirty="0"/>
          </a:p>
        </p:txBody>
      </p:sp>
      <p:sp>
        <p:nvSpPr>
          <p:cNvPr id="6" name="Round Same Side Corner Rectangle 5"/>
          <p:cNvSpPr/>
          <p:nvPr userDrawn="1"/>
        </p:nvSpPr>
        <p:spPr bwMode="gray">
          <a:xfrm>
            <a:off x="215902" y="2960689"/>
            <a:ext cx="8712200" cy="3897312"/>
          </a:xfrm>
          <a:prstGeom prst="round2SameRect">
            <a:avLst>
              <a:gd name="adj1" fmla="val 3819"/>
              <a:gd name="adj2" fmla="val 0"/>
            </a:avLst>
          </a:prstGeom>
          <a:solidFill>
            <a:schemeClr val="bg1"/>
          </a:solidFill>
          <a:ln>
            <a:noFill/>
          </a:ln>
          <a:effectLst>
            <a:outerShdw blurRad="254000" dist="38100" dir="18900000" algn="b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tIns="252000" rIns="252000" bIns="504000" rtlCol="0" anchor="t" anchorCtr="0"/>
          <a:lstStyle/>
          <a:p>
            <a:endParaRPr lang="en-GB" sz="1400" dirty="0">
              <a:solidFill>
                <a:srgbClr val="4F5D75"/>
              </a:solidFill>
            </a:endParaRPr>
          </a:p>
        </p:txBody>
      </p:sp>
      <p:sp>
        <p:nvSpPr>
          <p:cNvPr id="5" name="Text Placeholder 4"/>
          <p:cNvSpPr>
            <a:spLocks noGrp="1"/>
          </p:cNvSpPr>
          <p:nvPr>
            <p:ph type="body" sz="quarter" idx="11"/>
          </p:nvPr>
        </p:nvSpPr>
        <p:spPr bwMode="gray">
          <a:xfrm>
            <a:off x="503240" y="3249618"/>
            <a:ext cx="2520951" cy="3095625"/>
          </a:xfrm>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10" name="Picture Placeholder 9"/>
          <p:cNvSpPr>
            <a:spLocks noGrp="1"/>
          </p:cNvSpPr>
          <p:nvPr>
            <p:ph type="pic" sz="quarter" idx="12" hasCustomPrompt="1"/>
          </p:nvPr>
        </p:nvSpPr>
        <p:spPr bwMode="gray">
          <a:xfrm>
            <a:off x="3311528" y="3249617"/>
            <a:ext cx="5329239" cy="3095625"/>
          </a:xfrm>
        </p:spPr>
        <p:txBody>
          <a:bodyPr tIns="720000" anchor="ct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solidFill>
                  <a:schemeClr val="accent1"/>
                </a:solidFill>
              </a:defRPr>
            </a:lvl1pPr>
          </a:lstStyle>
          <a:p>
            <a:r>
              <a:rPr lang="en-GB" dirty="0" smtClean="0"/>
              <a:t>Click on Icon </a:t>
            </a:r>
            <a:br>
              <a:rPr lang="en-GB" dirty="0" smtClean="0"/>
            </a:br>
            <a:r>
              <a:rPr lang="en-GB" dirty="0" smtClean="0"/>
              <a:t>to insert picture</a:t>
            </a:r>
            <a:endParaRPr lang="en-GB" dirty="0"/>
          </a:p>
        </p:txBody>
      </p:sp>
      <p:sp>
        <p:nvSpPr>
          <p:cNvPr id="4" name="Title 3"/>
          <p:cNvSpPr>
            <a:spLocks noGrp="1"/>
          </p:cNvSpPr>
          <p:nvPr>
            <p:ph type="title"/>
          </p:nvPr>
        </p:nvSpPr>
        <p:spPr bwMode="gray"/>
        <p:txBody>
          <a:bodyPr/>
          <a:lstStyle/>
          <a:p>
            <a:r>
              <a:rPr lang="en-GB" smtClean="0"/>
              <a:t>Click to edit Master title style</a:t>
            </a:r>
            <a:endParaRPr lang="en-GB"/>
          </a:p>
        </p:txBody>
      </p:sp>
    </p:spTree>
    <p:extLst>
      <p:ext uri="{BB962C8B-B14F-4D97-AF65-F5344CB8AC3E}">
        <p14:creationId xmlns:p14="http://schemas.microsoft.com/office/powerpoint/2010/main" val="4162711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 Image (2)">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bwMode="gray"/>
        <p:txBody>
          <a:bodyPr/>
          <a:lstStyle/>
          <a:p>
            <a:fld id="{E9B47A29-9D1E-4610-B568-A468EDA112B1}" type="slidenum">
              <a:rPr lang="en-GB" smtClean="0"/>
              <a:pPr/>
              <a:t>‹#›</a:t>
            </a:fld>
            <a:endParaRPr lang="en-GB" dirty="0"/>
          </a:p>
        </p:txBody>
      </p:sp>
      <p:sp>
        <p:nvSpPr>
          <p:cNvPr id="5" name="Round Same Side Corner Rectangle 4"/>
          <p:cNvSpPr/>
          <p:nvPr userDrawn="1"/>
        </p:nvSpPr>
        <p:spPr bwMode="gray">
          <a:xfrm>
            <a:off x="215902" y="4652968"/>
            <a:ext cx="8712200" cy="2205037"/>
          </a:xfrm>
          <a:prstGeom prst="round2SameRect">
            <a:avLst>
              <a:gd name="adj1" fmla="val 6451"/>
              <a:gd name="adj2" fmla="val 0"/>
            </a:avLst>
          </a:prstGeom>
          <a:solidFill>
            <a:schemeClr val="bg1"/>
          </a:solidFill>
          <a:ln>
            <a:noFill/>
          </a:ln>
          <a:effectLst>
            <a:outerShdw blurRad="254000" dist="38100" dir="18900000" algn="b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tIns="252000" rIns="252000" bIns="504000" rtlCol="0" anchor="t" anchorCtr="0"/>
          <a:lstStyle/>
          <a:p>
            <a:endParaRPr lang="en-GB" sz="1400" dirty="0">
              <a:solidFill>
                <a:srgbClr val="4F5D75"/>
              </a:solidFill>
            </a:endParaRPr>
          </a:p>
        </p:txBody>
      </p:sp>
      <p:sp>
        <p:nvSpPr>
          <p:cNvPr id="9" name="Text Placeholder 8"/>
          <p:cNvSpPr>
            <a:spLocks noGrp="1"/>
          </p:cNvSpPr>
          <p:nvPr>
            <p:ph type="body" sz="quarter" idx="11"/>
          </p:nvPr>
        </p:nvSpPr>
        <p:spPr bwMode="gray">
          <a:xfrm>
            <a:off x="503241" y="4941888"/>
            <a:ext cx="5329237" cy="1403350"/>
          </a:xfrm>
        </p:spPr>
        <p:txBody>
          <a:bodyPr>
            <a:no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11" name="Picture Placeholder 10"/>
          <p:cNvSpPr>
            <a:spLocks noGrp="1"/>
          </p:cNvSpPr>
          <p:nvPr>
            <p:ph type="pic" sz="quarter" idx="12" hasCustomPrompt="1"/>
          </p:nvPr>
        </p:nvSpPr>
        <p:spPr bwMode="gray">
          <a:xfrm>
            <a:off x="6119816" y="4941888"/>
            <a:ext cx="2520951" cy="1403350"/>
          </a:xfrm>
        </p:spPr>
        <p:txBody>
          <a:bodyPr tIns="720000" anchor="ctr"/>
          <a:lstStyle>
            <a:lvl1pPr algn="ctr">
              <a:defRPr>
                <a:solidFill>
                  <a:schemeClr val="accent1"/>
                </a:solidFill>
              </a:defRPr>
            </a:lvl1pPr>
          </a:lstStyle>
          <a:p>
            <a:pPr lvl="0" algn="ctr"/>
            <a:r>
              <a:rPr lang="en-GB" dirty="0" smtClean="0"/>
              <a:t>Click on Icon </a:t>
            </a:r>
            <a:br>
              <a:rPr lang="en-GB" dirty="0" smtClean="0"/>
            </a:br>
            <a:r>
              <a:rPr lang="en-GB" dirty="0" smtClean="0"/>
              <a:t>to insert picture</a:t>
            </a:r>
          </a:p>
        </p:txBody>
      </p:sp>
      <p:sp>
        <p:nvSpPr>
          <p:cNvPr id="4" name="Title 3"/>
          <p:cNvSpPr>
            <a:spLocks noGrp="1"/>
          </p:cNvSpPr>
          <p:nvPr>
            <p:ph type="title"/>
          </p:nvPr>
        </p:nvSpPr>
        <p:spPr bwMode="gray"/>
        <p:txBody>
          <a:bodyPr/>
          <a:lstStyle/>
          <a:p>
            <a:r>
              <a:rPr lang="en-GB" smtClean="0"/>
              <a:t>Click to edit Master title style</a:t>
            </a:r>
            <a:endParaRPr lang="en-GB"/>
          </a:p>
        </p:txBody>
      </p:sp>
    </p:spTree>
    <p:extLst>
      <p:ext uri="{BB962C8B-B14F-4D97-AF65-F5344CB8AC3E}">
        <p14:creationId xmlns:p14="http://schemas.microsoft.com/office/powerpoint/2010/main" val="3505015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 2 Images">
    <p:bg bwMode="gray">
      <p:bgPr>
        <a:solidFill>
          <a:schemeClr val="tx2"/>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bwMode="gray"/>
        <p:txBody>
          <a:bodyPr/>
          <a:lstStyle/>
          <a:p>
            <a:fld id="{E9B47A29-9D1E-4610-B568-A468EDA112B1}" type="slidenum">
              <a:rPr lang="en-GB" smtClean="0"/>
              <a:pPr/>
              <a:t>‹#›</a:t>
            </a:fld>
            <a:endParaRPr lang="en-GB" dirty="0"/>
          </a:p>
        </p:txBody>
      </p:sp>
      <p:sp>
        <p:nvSpPr>
          <p:cNvPr id="6" name="Round Same Side Corner Rectangle 5"/>
          <p:cNvSpPr/>
          <p:nvPr userDrawn="1"/>
        </p:nvSpPr>
        <p:spPr bwMode="gray">
          <a:xfrm>
            <a:off x="215902" y="2960689"/>
            <a:ext cx="8712200" cy="3897312"/>
          </a:xfrm>
          <a:prstGeom prst="round2SameRect">
            <a:avLst>
              <a:gd name="adj1" fmla="val 3819"/>
              <a:gd name="adj2" fmla="val 0"/>
            </a:avLst>
          </a:prstGeom>
          <a:solidFill>
            <a:schemeClr val="bg1"/>
          </a:solidFill>
          <a:ln>
            <a:noFill/>
          </a:ln>
          <a:effectLst>
            <a:outerShdw blurRad="254000" dist="38100" dir="18900000" algn="b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tIns="252000" rIns="252000" bIns="504000" rtlCol="0" anchor="t" anchorCtr="0"/>
          <a:lstStyle/>
          <a:p>
            <a:endParaRPr lang="en-GB" sz="1400" dirty="0">
              <a:solidFill>
                <a:srgbClr val="4F5D75"/>
              </a:solidFill>
            </a:endParaRPr>
          </a:p>
        </p:txBody>
      </p:sp>
      <p:sp>
        <p:nvSpPr>
          <p:cNvPr id="5" name="Text Placeholder 4"/>
          <p:cNvSpPr>
            <a:spLocks noGrp="1"/>
          </p:cNvSpPr>
          <p:nvPr>
            <p:ph type="body" sz="quarter" idx="11"/>
          </p:nvPr>
        </p:nvSpPr>
        <p:spPr bwMode="gray">
          <a:xfrm>
            <a:off x="503241" y="3249618"/>
            <a:ext cx="5329237" cy="309562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10" name="Picture Placeholder 9"/>
          <p:cNvSpPr>
            <a:spLocks noGrp="1"/>
          </p:cNvSpPr>
          <p:nvPr>
            <p:ph type="pic" sz="quarter" idx="12" hasCustomPrompt="1"/>
          </p:nvPr>
        </p:nvSpPr>
        <p:spPr bwMode="gray">
          <a:xfrm>
            <a:off x="6119816" y="3249614"/>
            <a:ext cx="2520951" cy="1403350"/>
          </a:xfrm>
        </p:spPr>
        <p:txBody>
          <a:bodyPr tIns="720000" anchor="ct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solidFill>
                  <a:schemeClr val="accent1"/>
                </a:solidFill>
              </a:defRPr>
            </a:lvl1pPr>
          </a:lstStyle>
          <a:p>
            <a:r>
              <a:rPr lang="en-GB" dirty="0" smtClean="0"/>
              <a:t>Click on Icon </a:t>
            </a:r>
            <a:br>
              <a:rPr lang="en-GB" dirty="0" smtClean="0"/>
            </a:br>
            <a:r>
              <a:rPr lang="en-GB" dirty="0" smtClean="0"/>
              <a:t>to insert picture</a:t>
            </a:r>
            <a:endParaRPr lang="en-GB" dirty="0"/>
          </a:p>
        </p:txBody>
      </p:sp>
      <p:sp>
        <p:nvSpPr>
          <p:cNvPr id="11" name="Picture Placeholder 9"/>
          <p:cNvSpPr>
            <a:spLocks noGrp="1"/>
          </p:cNvSpPr>
          <p:nvPr>
            <p:ph type="pic" sz="quarter" idx="13" hasCustomPrompt="1"/>
          </p:nvPr>
        </p:nvSpPr>
        <p:spPr bwMode="gray">
          <a:xfrm>
            <a:off x="6119816" y="4941888"/>
            <a:ext cx="2520951" cy="1403350"/>
          </a:xfrm>
        </p:spPr>
        <p:txBody>
          <a:bodyPr tIns="720000" anchor="ctr"/>
          <a:lstStyle>
            <a:lvl1pPr algn="ctr">
              <a:defRPr>
                <a:solidFill>
                  <a:schemeClr val="accent1"/>
                </a:solidFill>
              </a:defRPr>
            </a:lvl1pPr>
          </a:lstStyle>
          <a:p>
            <a:r>
              <a:rPr lang="en-GB" dirty="0" smtClean="0"/>
              <a:t>Click on Icon </a:t>
            </a:r>
            <a:br>
              <a:rPr lang="en-GB" dirty="0" smtClean="0"/>
            </a:br>
            <a:r>
              <a:rPr lang="en-GB" dirty="0" smtClean="0"/>
              <a:t>to insert picture</a:t>
            </a:r>
            <a:endParaRPr lang="en-GB" dirty="0"/>
          </a:p>
        </p:txBody>
      </p:sp>
      <p:sp>
        <p:nvSpPr>
          <p:cNvPr id="4" name="Title 3"/>
          <p:cNvSpPr>
            <a:spLocks noGrp="1"/>
          </p:cNvSpPr>
          <p:nvPr>
            <p:ph type="title"/>
          </p:nvPr>
        </p:nvSpPr>
        <p:spPr bwMode="gray"/>
        <p:txBody>
          <a:bodyPr/>
          <a:lstStyle/>
          <a:p>
            <a:r>
              <a:rPr lang="en-GB" smtClean="0"/>
              <a:t>Click to edit Master title style</a:t>
            </a:r>
            <a:endParaRPr lang="en-GB"/>
          </a:p>
        </p:txBody>
      </p:sp>
    </p:spTree>
    <p:extLst>
      <p:ext uri="{BB962C8B-B14F-4D97-AF65-F5344CB8AC3E}">
        <p14:creationId xmlns:p14="http://schemas.microsoft.com/office/powerpoint/2010/main" val="3014044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 3 Images">
    <p:bg bwMode="gray">
      <p:bgPr>
        <a:solidFill>
          <a:schemeClr val="tx2"/>
        </a:solidFill>
        <a:effectLst/>
      </p:bgPr>
    </p:bg>
    <p:spTree>
      <p:nvGrpSpPr>
        <p:cNvPr id="1" name=""/>
        <p:cNvGrpSpPr/>
        <p:nvPr/>
      </p:nvGrpSpPr>
      <p:grpSpPr>
        <a:xfrm>
          <a:off x="0" y="0"/>
          <a:ext cx="0" cy="0"/>
          <a:chOff x="0" y="0"/>
          <a:chExt cx="0" cy="0"/>
        </a:xfrm>
      </p:grpSpPr>
      <p:sp>
        <p:nvSpPr>
          <p:cNvPr id="10" name="Slide Number Placeholder 9"/>
          <p:cNvSpPr>
            <a:spLocks noGrp="1"/>
          </p:cNvSpPr>
          <p:nvPr>
            <p:ph type="sldNum" sz="quarter" idx="10"/>
          </p:nvPr>
        </p:nvSpPr>
        <p:spPr bwMode="gray"/>
        <p:txBody>
          <a:bodyPr/>
          <a:lstStyle/>
          <a:p>
            <a:fld id="{E9B47A29-9D1E-4610-B568-A468EDA112B1}" type="slidenum">
              <a:rPr lang="en-GB" smtClean="0"/>
              <a:pPr/>
              <a:t>‹#›</a:t>
            </a:fld>
            <a:endParaRPr lang="en-GB" dirty="0"/>
          </a:p>
        </p:txBody>
      </p:sp>
      <p:sp>
        <p:nvSpPr>
          <p:cNvPr id="12" name="Round Same Side Corner Rectangle 11"/>
          <p:cNvSpPr/>
          <p:nvPr userDrawn="1"/>
        </p:nvSpPr>
        <p:spPr bwMode="gray">
          <a:xfrm>
            <a:off x="215902" y="1268419"/>
            <a:ext cx="8712200" cy="5589587"/>
          </a:xfrm>
          <a:prstGeom prst="round2SameRect">
            <a:avLst>
              <a:gd name="adj1" fmla="val 2557"/>
              <a:gd name="adj2" fmla="val 0"/>
            </a:avLst>
          </a:prstGeom>
          <a:solidFill>
            <a:schemeClr val="bg1"/>
          </a:solidFill>
          <a:ln>
            <a:noFill/>
          </a:ln>
          <a:effectLst>
            <a:outerShdw blurRad="254000" dist="38100" dir="18900000" algn="b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tIns="252000" rIns="252000" bIns="504000" rtlCol="0" anchor="t" anchorCtr="0"/>
          <a:lstStyle/>
          <a:p>
            <a:endParaRPr lang="en-GB" sz="1400" dirty="0">
              <a:solidFill>
                <a:srgbClr val="4F5D75"/>
              </a:solidFill>
            </a:endParaRPr>
          </a:p>
        </p:txBody>
      </p:sp>
      <p:sp>
        <p:nvSpPr>
          <p:cNvPr id="16" name="Picture Placeholder 15"/>
          <p:cNvSpPr>
            <a:spLocks noGrp="1"/>
          </p:cNvSpPr>
          <p:nvPr>
            <p:ph type="pic" sz="quarter" idx="11" hasCustomPrompt="1"/>
          </p:nvPr>
        </p:nvSpPr>
        <p:spPr bwMode="gray">
          <a:xfrm>
            <a:off x="6119816" y="1557339"/>
            <a:ext cx="2520951" cy="1403350"/>
          </a:xfrm>
        </p:spPr>
        <p:txBody>
          <a:bodyPr tIns="720000" anchor="ctr"/>
          <a:lstStyle>
            <a:lvl1pPr algn="ctr">
              <a:defRPr>
                <a:solidFill>
                  <a:schemeClr val="accent1"/>
                </a:solidFill>
              </a:defRPr>
            </a:lvl1pPr>
          </a:lstStyle>
          <a:p>
            <a:r>
              <a:rPr lang="en-GB" dirty="0" smtClean="0"/>
              <a:t>Click on Icon </a:t>
            </a:r>
            <a:br>
              <a:rPr lang="en-GB" dirty="0" smtClean="0"/>
            </a:br>
            <a:r>
              <a:rPr lang="en-GB" dirty="0" smtClean="0"/>
              <a:t>to insert picture</a:t>
            </a:r>
            <a:endParaRPr lang="en-GB" dirty="0"/>
          </a:p>
        </p:txBody>
      </p:sp>
      <p:sp>
        <p:nvSpPr>
          <p:cNvPr id="18" name="Text Placeholder 17"/>
          <p:cNvSpPr>
            <a:spLocks noGrp="1"/>
          </p:cNvSpPr>
          <p:nvPr>
            <p:ph type="body" sz="quarter" idx="12"/>
          </p:nvPr>
        </p:nvSpPr>
        <p:spPr bwMode="gray">
          <a:xfrm>
            <a:off x="503241" y="1557339"/>
            <a:ext cx="5329237" cy="4787900"/>
          </a:xfrm>
        </p:spPr>
        <p:txBody>
          <a:bodyPr/>
          <a:lstStyle>
            <a:lvl5pPr>
              <a:defRPr baseline="0"/>
            </a:lvl5pPr>
            <a:lvl6pPr>
              <a:buAutoNum type="arabicPeriod"/>
              <a:defRPr/>
            </a:lvl6pPr>
            <a:lvl7pPr>
              <a:buAutoNum type="arabicPeriod"/>
              <a:defRPr/>
            </a:lvl7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20" name="Picture Placeholder 19"/>
          <p:cNvSpPr>
            <a:spLocks noGrp="1"/>
          </p:cNvSpPr>
          <p:nvPr>
            <p:ph type="pic" sz="quarter" idx="13" hasCustomPrompt="1"/>
          </p:nvPr>
        </p:nvSpPr>
        <p:spPr bwMode="gray">
          <a:xfrm>
            <a:off x="6119816" y="3249614"/>
            <a:ext cx="2520951" cy="1403350"/>
          </a:xfrm>
        </p:spPr>
        <p:txBody>
          <a:bodyPr tIns="720000" anchor="ctr"/>
          <a:lstStyle>
            <a:lvl1pPr algn="ctr">
              <a:defRPr>
                <a:solidFill>
                  <a:schemeClr val="accent1"/>
                </a:solidFill>
              </a:defRPr>
            </a:lvl1pPr>
          </a:lstStyle>
          <a:p>
            <a:pPr lvl="0" algn="ctr"/>
            <a:r>
              <a:rPr lang="en-GB" dirty="0" smtClean="0"/>
              <a:t>Click on Icon </a:t>
            </a:r>
            <a:br>
              <a:rPr lang="en-GB" dirty="0" smtClean="0"/>
            </a:br>
            <a:r>
              <a:rPr lang="en-GB" dirty="0" smtClean="0"/>
              <a:t>to insert picture</a:t>
            </a:r>
          </a:p>
        </p:txBody>
      </p:sp>
      <p:sp>
        <p:nvSpPr>
          <p:cNvPr id="22" name="Picture Placeholder 21"/>
          <p:cNvSpPr>
            <a:spLocks noGrp="1"/>
          </p:cNvSpPr>
          <p:nvPr>
            <p:ph type="pic" sz="quarter" idx="14" hasCustomPrompt="1"/>
          </p:nvPr>
        </p:nvSpPr>
        <p:spPr bwMode="gray">
          <a:xfrm>
            <a:off x="6119816" y="4941888"/>
            <a:ext cx="2520951" cy="1403350"/>
          </a:xfrm>
        </p:spPr>
        <p:txBody>
          <a:bodyPr tIns="720000" anchor="ctr"/>
          <a:lstStyle>
            <a:lvl1pPr algn="ctr">
              <a:defRPr>
                <a:solidFill>
                  <a:schemeClr val="accent1"/>
                </a:solidFill>
              </a:defRPr>
            </a:lvl1pPr>
          </a:lstStyle>
          <a:p>
            <a:pPr lvl="0" algn="ctr"/>
            <a:r>
              <a:rPr lang="en-GB" dirty="0" smtClean="0"/>
              <a:t>Click on Icon </a:t>
            </a:r>
            <a:br>
              <a:rPr lang="en-GB" dirty="0" smtClean="0"/>
            </a:br>
            <a:r>
              <a:rPr lang="en-GB" dirty="0" smtClean="0"/>
              <a:t>to insert picture</a:t>
            </a:r>
          </a:p>
        </p:txBody>
      </p:sp>
      <p:sp>
        <p:nvSpPr>
          <p:cNvPr id="2" name="Title 1"/>
          <p:cNvSpPr>
            <a:spLocks noGrp="1"/>
          </p:cNvSpPr>
          <p:nvPr>
            <p:ph type="title"/>
          </p:nvPr>
        </p:nvSpPr>
        <p:spPr bwMode="gray"/>
        <p:txBody>
          <a:bodyPr/>
          <a:lstStyle/>
          <a:p>
            <a:r>
              <a:rPr lang="en-GB" smtClean="0"/>
              <a:t>Click to edit Master title style</a:t>
            </a:r>
            <a:endParaRPr lang="en-GB"/>
          </a:p>
        </p:txBody>
      </p:sp>
    </p:spTree>
    <p:extLst>
      <p:ext uri="{BB962C8B-B14F-4D97-AF65-F5344CB8AC3E}">
        <p14:creationId xmlns:p14="http://schemas.microsoft.com/office/powerpoint/2010/main" val="1785240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ull-Size Image">
    <p:bg bwMode="gray">
      <p:bgPr>
        <a:solidFill>
          <a:schemeClr val="tx2"/>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1" hasCustomPrompt="1"/>
          </p:nvPr>
        </p:nvSpPr>
        <p:spPr bwMode="gray">
          <a:xfrm>
            <a:off x="-3172" y="1557339"/>
            <a:ext cx="9147175" cy="5300662"/>
          </a:xfrm>
        </p:spPr>
        <p:txBody>
          <a:bodyPr tIns="720000" anchor="ctr"/>
          <a:lstStyle>
            <a:lvl1pPr algn="ctr">
              <a:defRPr>
                <a:solidFill>
                  <a:schemeClr val="bg1"/>
                </a:solidFill>
              </a:defRPr>
            </a:lvl1pPr>
          </a:lstStyle>
          <a:p>
            <a:pPr lvl="0" algn="ctr"/>
            <a:r>
              <a:rPr lang="en-GB" dirty="0" smtClean="0"/>
              <a:t>Click on Icon </a:t>
            </a:r>
            <a:br>
              <a:rPr lang="en-GB" dirty="0" smtClean="0"/>
            </a:br>
            <a:r>
              <a:rPr lang="en-GB" dirty="0" smtClean="0"/>
              <a:t>to insert picture</a:t>
            </a:r>
            <a:endParaRPr lang="en-GB" dirty="0"/>
          </a:p>
        </p:txBody>
      </p:sp>
      <p:sp>
        <p:nvSpPr>
          <p:cNvPr id="2" name="Slide Number Placeholder 1"/>
          <p:cNvSpPr>
            <a:spLocks noGrp="1"/>
          </p:cNvSpPr>
          <p:nvPr>
            <p:ph type="sldNum" sz="quarter" idx="10"/>
          </p:nvPr>
        </p:nvSpPr>
        <p:spPr bwMode="gray"/>
        <p:txBody>
          <a:bodyPr/>
          <a:lstStyle/>
          <a:p>
            <a:fld id="{E9B47A29-9D1E-4610-B568-A468EDA112B1}" type="slidenum">
              <a:rPr lang="en-GB" smtClean="0"/>
              <a:pPr/>
              <a:t>‹#›</a:t>
            </a:fld>
            <a:endParaRPr lang="en-GB" dirty="0"/>
          </a:p>
        </p:txBody>
      </p:sp>
      <p:sp>
        <p:nvSpPr>
          <p:cNvPr id="4" name="Title 3"/>
          <p:cNvSpPr>
            <a:spLocks noGrp="1"/>
          </p:cNvSpPr>
          <p:nvPr>
            <p:ph type="title"/>
          </p:nvPr>
        </p:nvSpPr>
        <p:spPr bwMode="gray"/>
        <p:txBody>
          <a:bodyPr/>
          <a:lstStyle/>
          <a:p>
            <a:r>
              <a:rPr lang="en-GB" smtClean="0"/>
              <a:t>Click to edit Master title style</a:t>
            </a:r>
            <a:endParaRPr lang="en-GB"/>
          </a:p>
        </p:txBody>
      </p:sp>
    </p:spTree>
    <p:custDataLst>
      <p:tags r:id="rId1"/>
    </p:custDataLst>
    <p:extLst>
      <p:ext uri="{BB962C8B-B14F-4D97-AF65-F5344CB8AC3E}">
        <p14:creationId xmlns:p14="http://schemas.microsoft.com/office/powerpoint/2010/main" val="176045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503238" y="5"/>
            <a:ext cx="8130604" cy="1268413"/>
          </a:xfrm>
          <a:prstGeom prst="rect">
            <a:avLst/>
          </a:prstGeom>
        </p:spPr>
        <p:txBody>
          <a:bodyPr vert="horz" lIns="0" tIns="486000" rIns="0" bIns="0" rtlCol="0" anchor="t">
            <a:noAutofit/>
          </a:bodyPr>
          <a:lstStyle/>
          <a:p>
            <a:r>
              <a:rPr lang="en-GB" dirty="0" smtClean="0"/>
              <a:t>Slide Title (Century Gothic, 28pt, bold)</a:t>
            </a:r>
            <a:br>
              <a:rPr lang="en-GB" dirty="0" smtClean="0"/>
            </a:br>
            <a:endParaRPr lang="en-GB" dirty="0"/>
          </a:p>
        </p:txBody>
      </p:sp>
      <p:sp>
        <p:nvSpPr>
          <p:cNvPr id="3" name="Text Placeholder 2"/>
          <p:cNvSpPr>
            <a:spLocks noGrp="1"/>
          </p:cNvSpPr>
          <p:nvPr>
            <p:ph type="body" idx="1"/>
          </p:nvPr>
        </p:nvSpPr>
        <p:spPr bwMode="gray">
          <a:xfrm>
            <a:off x="503242" y="1557339"/>
            <a:ext cx="8130601" cy="4787900"/>
          </a:xfrm>
          <a:prstGeom prst="rect">
            <a:avLst/>
          </a:prstGeom>
          <a:noFill/>
        </p:spPr>
        <p:txBody>
          <a:bodyPr vert="horz" lIns="0" tIns="0" rIns="0" bIns="0" rtlCol="0">
            <a:no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grpSp>
        <p:nvGrpSpPr>
          <p:cNvPr id="82" name="Group 81"/>
          <p:cNvGrpSpPr/>
          <p:nvPr/>
        </p:nvGrpSpPr>
        <p:grpSpPr bwMode="gray">
          <a:xfrm>
            <a:off x="-180000" y="1214415"/>
            <a:ext cx="72000" cy="5184825"/>
            <a:chOff x="-180000" y="1214413"/>
            <a:chExt cx="72000" cy="5184825"/>
          </a:xfrm>
        </p:grpSpPr>
        <p:sp>
          <p:nvSpPr>
            <p:cNvPr id="16" name="Isosceles Triangle 15"/>
            <p:cNvSpPr/>
            <p:nvPr userDrawn="1"/>
          </p:nvSpPr>
          <p:spPr bwMode="gray">
            <a:xfrm rot="5400000">
              <a:off x="-198000" y="12324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7" name="Isosceles Triangle 16"/>
            <p:cNvSpPr/>
            <p:nvPr userDrawn="1"/>
          </p:nvSpPr>
          <p:spPr bwMode="gray">
            <a:xfrm rot="5400000">
              <a:off x="-198000" y="15213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8" name="Isosceles Triangle 17"/>
            <p:cNvSpPr/>
            <p:nvPr userDrawn="1"/>
          </p:nvSpPr>
          <p:spPr bwMode="gray">
            <a:xfrm rot="5400000">
              <a:off x="-198000" y="29246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9" name="Isosceles Triangle 18"/>
            <p:cNvSpPr/>
            <p:nvPr userDrawn="1"/>
          </p:nvSpPr>
          <p:spPr bwMode="gray">
            <a:xfrm rot="5400000">
              <a:off x="-198000" y="32136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Isosceles Triangle 19"/>
            <p:cNvSpPr/>
            <p:nvPr userDrawn="1"/>
          </p:nvSpPr>
          <p:spPr bwMode="gray">
            <a:xfrm rot="5400000">
              <a:off x="-198000" y="461696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1" name="Isosceles Triangle 20"/>
            <p:cNvSpPr/>
            <p:nvPr userDrawn="1"/>
          </p:nvSpPr>
          <p:spPr bwMode="gray">
            <a:xfrm rot="5400000">
              <a:off x="-198000" y="49058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2" name="Isosceles Triangle 21"/>
            <p:cNvSpPr/>
            <p:nvPr userDrawn="1"/>
          </p:nvSpPr>
          <p:spPr bwMode="gray">
            <a:xfrm rot="5400000">
              <a:off x="-198000" y="63092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85" name="Group 84"/>
          <p:cNvGrpSpPr/>
          <p:nvPr/>
        </p:nvGrpSpPr>
        <p:grpSpPr bwMode="gray">
          <a:xfrm>
            <a:off x="161902" y="-180000"/>
            <a:ext cx="8820200" cy="72000"/>
            <a:chOff x="161900" y="-180000"/>
            <a:chExt cx="8820200" cy="72000"/>
          </a:xfrm>
        </p:grpSpPr>
        <p:sp>
          <p:nvSpPr>
            <p:cNvPr id="24" name="Isosceles Triangle 23"/>
            <p:cNvSpPr/>
            <p:nvPr userDrawn="1"/>
          </p:nvSpPr>
          <p:spPr bwMode="gray">
            <a:xfrm rot="10800000">
              <a:off x="449238"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5" name="Isosceles Triangle 24"/>
            <p:cNvSpPr/>
            <p:nvPr userDrawn="1"/>
          </p:nvSpPr>
          <p:spPr bwMode="gray">
            <a:xfrm rot="10800000">
              <a:off x="161900"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8" name="Isosceles Triangle 27"/>
            <p:cNvSpPr/>
            <p:nvPr userDrawn="1"/>
          </p:nvSpPr>
          <p:spPr bwMode="gray">
            <a:xfrm rot="10800000">
              <a:off x="3257525"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9" name="Isosceles Triangle 28"/>
            <p:cNvSpPr/>
            <p:nvPr userDrawn="1"/>
          </p:nvSpPr>
          <p:spPr bwMode="gray">
            <a:xfrm rot="10800000">
              <a:off x="2970187"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0" name="Isosceles Triangle 29"/>
            <p:cNvSpPr/>
            <p:nvPr userDrawn="1"/>
          </p:nvSpPr>
          <p:spPr bwMode="gray">
            <a:xfrm rot="10800000">
              <a:off x="6065813"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1" name="Isosceles Triangle 30"/>
            <p:cNvSpPr/>
            <p:nvPr userDrawn="1"/>
          </p:nvSpPr>
          <p:spPr bwMode="gray">
            <a:xfrm rot="10800000">
              <a:off x="5778475"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2" name="Isosceles Triangle 31"/>
            <p:cNvSpPr/>
            <p:nvPr userDrawn="1"/>
          </p:nvSpPr>
          <p:spPr bwMode="gray">
            <a:xfrm rot="10800000">
              <a:off x="8874100"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3" name="Isosceles Triangle 32"/>
            <p:cNvSpPr/>
            <p:nvPr userDrawn="1"/>
          </p:nvSpPr>
          <p:spPr bwMode="gray">
            <a:xfrm rot="10800000">
              <a:off x="8586762" y="-180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83" name="Group 82"/>
          <p:cNvGrpSpPr/>
          <p:nvPr/>
        </p:nvGrpSpPr>
        <p:grpSpPr bwMode="gray">
          <a:xfrm>
            <a:off x="9270000" y="1214415"/>
            <a:ext cx="72000" cy="5184825"/>
            <a:chOff x="9270000" y="1214413"/>
            <a:chExt cx="72000" cy="5184825"/>
          </a:xfrm>
        </p:grpSpPr>
        <p:sp>
          <p:nvSpPr>
            <p:cNvPr id="36" name="Isosceles Triangle 35"/>
            <p:cNvSpPr/>
            <p:nvPr userDrawn="1"/>
          </p:nvSpPr>
          <p:spPr bwMode="gray">
            <a:xfrm rot="16200000" flipH="1">
              <a:off x="9252000" y="12324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7" name="Isosceles Triangle 36"/>
            <p:cNvSpPr/>
            <p:nvPr userDrawn="1"/>
          </p:nvSpPr>
          <p:spPr bwMode="gray">
            <a:xfrm rot="16200000" flipH="1">
              <a:off x="9252000" y="15213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8" name="Isosceles Triangle 37"/>
            <p:cNvSpPr/>
            <p:nvPr userDrawn="1"/>
          </p:nvSpPr>
          <p:spPr bwMode="gray">
            <a:xfrm rot="16200000" flipH="1">
              <a:off x="9252000" y="29246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9" name="Isosceles Triangle 38"/>
            <p:cNvSpPr/>
            <p:nvPr userDrawn="1"/>
          </p:nvSpPr>
          <p:spPr bwMode="gray">
            <a:xfrm rot="16200000" flipH="1">
              <a:off x="9252000" y="321361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0" name="Isosceles Triangle 39"/>
            <p:cNvSpPr/>
            <p:nvPr userDrawn="1"/>
          </p:nvSpPr>
          <p:spPr bwMode="gray">
            <a:xfrm rot="16200000" flipH="1">
              <a:off x="9252000" y="4616963"/>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1" name="Isosceles Triangle 40"/>
            <p:cNvSpPr/>
            <p:nvPr userDrawn="1"/>
          </p:nvSpPr>
          <p:spPr bwMode="gray">
            <a:xfrm rot="16200000" flipH="1">
              <a:off x="9252000" y="490588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2" name="Isosceles Triangle 41"/>
            <p:cNvSpPr/>
            <p:nvPr userDrawn="1"/>
          </p:nvSpPr>
          <p:spPr bwMode="gray">
            <a:xfrm rot="16200000" flipH="1">
              <a:off x="9252000" y="6309238"/>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84" name="Group 83"/>
          <p:cNvGrpSpPr/>
          <p:nvPr/>
        </p:nvGrpSpPr>
        <p:grpSpPr bwMode="gray">
          <a:xfrm>
            <a:off x="161902" y="6984000"/>
            <a:ext cx="8820200" cy="72000"/>
            <a:chOff x="161900" y="6984000"/>
            <a:chExt cx="8820200" cy="72000"/>
          </a:xfrm>
        </p:grpSpPr>
        <p:sp>
          <p:nvSpPr>
            <p:cNvPr id="63" name="Isosceles Triangle 62"/>
            <p:cNvSpPr/>
            <p:nvPr userDrawn="1"/>
          </p:nvSpPr>
          <p:spPr bwMode="gray">
            <a:xfrm rot="10800000" flipV="1">
              <a:off x="449238"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4" name="Isosceles Triangle 63"/>
            <p:cNvSpPr/>
            <p:nvPr userDrawn="1"/>
          </p:nvSpPr>
          <p:spPr bwMode="gray">
            <a:xfrm rot="10800000" flipV="1">
              <a:off x="161900"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5" name="Isosceles Triangle 64"/>
            <p:cNvSpPr/>
            <p:nvPr userDrawn="1"/>
          </p:nvSpPr>
          <p:spPr bwMode="gray">
            <a:xfrm rot="10800000" flipV="1">
              <a:off x="3257525"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6" name="Isosceles Triangle 65"/>
            <p:cNvSpPr/>
            <p:nvPr userDrawn="1"/>
          </p:nvSpPr>
          <p:spPr bwMode="gray">
            <a:xfrm rot="10800000" flipV="1">
              <a:off x="2970187"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7" name="Isosceles Triangle 66"/>
            <p:cNvSpPr/>
            <p:nvPr userDrawn="1"/>
          </p:nvSpPr>
          <p:spPr bwMode="gray">
            <a:xfrm rot="10800000" flipV="1">
              <a:off x="6065813"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8" name="Isosceles Triangle 67"/>
            <p:cNvSpPr/>
            <p:nvPr userDrawn="1"/>
          </p:nvSpPr>
          <p:spPr bwMode="gray">
            <a:xfrm rot="10800000" flipV="1">
              <a:off x="5778475"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9" name="Isosceles Triangle 68"/>
            <p:cNvSpPr/>
            <p:nvPr userDrawn="1"/>
          </p:nvSpPr>
          <p:spPr bwMode="gray">
            <a:xfrm rot="10800000" flipV="1">
              <a:off x="8874100"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0" name="Isosceles Triangle 69"/>
            <p:cNvSpPr/>
            <p:nvPr userDrawn="1"/>
          </p:nvSpPr>
          <p:spPr bwMode="gray">
            <a:xfrm rot="10800000" flipV="1">
              <a:off x="8586762" y="6984000"/>
              <a:ext cx="108000"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71" name="Group 70"/>
          <p:cNvGrpSpPr/>
          <p:nvPr/>
        </p:nvGrpSpPr>
        <p:grpSpPr bwMode="gray">
          <a:xfrm>
            <a:off x="8107888" y="470744"/>
            <a:ext cx="576000" cy="576000"/>
            <a:chOff x="10018713" y="-276225"/>
            <a:chExt cx="4165600" cy="4179888"/>
          </a:xfrm>
        </p:grpSpPr>
        <p:sp>
          <p:nvSpPr>
            <p:cNvPr id="72" name="Freeform 9"/>
            <p:cNvSpPr>
              <a:spLocks/>
            </p:cNvSpPr>
            <p:nvPr/>
          </p:nvSpPr>
          <p:spPr bwMode="gray">
            <a:xfrm>
              <a:off x="10352088" y="862012"/>
              <a:ext cx="546100" cy="628650"/>
            </a:xfrm>
            <a:custGeom>
              <a:avLst/>
              <a:gdLst>
                <a:gd name="T0" fmla="*/ 78 w 80"/>
                <a:gd name="T1" fmla="*/ 83 h 92"/>
                <a:gd name="T2" fmla="*/ 49 w 80"/>
                <a:gd name="T3" fmla="*/ 92 h 92"/>
                <a:gd name="T4" fmla="*/ 0 w 80"/>
                <a:gd name="T5" fmla="*/ 46 h 92"/>
                <a:gd name="T6" fmla="*/ 49 w 80"/>
                <a:gd name="T7" fmla="*/ 0 h 92"/>
                <a:gd name="T8" fmla="*/ 80 w 80"/>
                <a:gd name="T9" fmla="*/ 6 h 92"/>
                <a:gd name="T10" fmla="*/ 77 w 80"/>
                <a:gd name="T11" fmla="*/ 17 h 92"/>
                <a:gd name="T12" fmla="*/ 76 w 80"/>
                <a:gd name="T13" fmla="*/ 17 h 92"/>
                <a:gd name="T14" fmla="*/ 49 w 80"/>
                <a:gd name="T15" fmla="*/ 6 h 92"/>
                <a:gd name="T16" fmla="*/ 14 w 80"/>
                <a:gd name="T17" fmla="*/ 45 h 92"/>
                <a:gd name="T18" fmla="*/ 50 w 80"/>
                <a:gd name="T19" fmla="*/ 85 h 92"/>
                <a:gd name="T20" fmla="*/ 80 w 80"/>
                <a:gd name="T21" fmla="*/ 72 h 92"/>
                <a:gd name="T22" fmla="*/ 80 w 80"/>
                <a:gd name="T23" fmla="*/ 73 h 92"/>
                <a:gd name="T24" fmla="*/ 78 w 80"/>
                <a:gd name="T25"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92">
                  <a:moveTo>
                    <a:pt x="78" y="83"/>
                  </a:moveTo>
                  <a:cubicBezTo>
                    <a:pt x="75" y="85"/>
                    <a:pt x="65" y="92"/>
                    <a:pt x="49" y="92"/>
                  </a:cubicBezTo>
                  <a:cubicBezTo>
                    <a:pt x="20" y="92"/>
                    <a:pt x="0" y="73"/>
                    <a:pt x="0" y="46"/>
                  </a:cubicBezTo>
                  <a:cubicBezTo>
                    <a:pt x="0" y="18"/>
                    <a:pt x="21" y="0"/>
                    <a:pt x="49" y="0"/>
                  </a:cubicBezTo>
                  <a:cubicBezTo>
                    <a:pt x="60" y="0"/>
                    <a:pt x="73" y="3"/>
                    <a:pt x="80" y="6"/>
                  </a:cubicBezTo>
                  <a:cubicBezTo>
                    <a:pt x="79" y="10"/>
                    <a:pt x="77" y="14"/>
                    <a:pt x="77" y="17"/>
                  </a:cubicBezTo>
                  <a:cubicBezTo>
                    <a:pt x="76" y="17"/>
                    <a:pt x="76" y="17"/>
                    <a:pt x="76" y="17"/>
                  </a:cubicBezTo>
                  <a:cubicBezTo>
                    <a:pt x="71" y="11"/>
                    <a:pt x="62" y="6"/>
                    <a:pt x="49" y="6"/>
                  </a:cubicBezTo>
                  <a:cubicBezTo>
                    <a:pt x="33" y="6"/>
                    <a:pt x="14" y="19"/>
                    <a:pt x="14" y="45"/>
                  </a:cubicBezTo>
                  <a:cubicBezTo>
                    <a:pt x="14" y="71"/>
                    <a:pt x="33" y="85"/>
                    <a:pt x="50" y="85"/>
                  </a:cubicBezTo>
                  <a:cubicBezTo>
                    <a:pt x="66" y="85"/>
                    <a:pt x="73" y="78"/>
                    <a:pt x="80" y="72"/>
                  </a:cubicBezTo>
                  <a:cubicBezTo>
                    <a:pt x="80" y="73"/>
                    <a:pt x="80" y="73"/>
                    <a:pt x="80" y="73"/>
                  </a:cubicBezTo>
                  <a:lnTo>
                    <a:pt x="78"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73" name="Freeform 10"/>
            <p:cNvSpPr>
              <a:spLocks/>
            </p:cNvSpPr>
            <p:nvPr/>
          </p:nvSpPr>
          <p:spPr bwMode="gray">
            <a:xfrm>
              <a:off x="10999788" y="876300"/>
              <a:ext cx="374650" cy="600075"/>
            </a:xfrm>
            <a:custGeom>
              <a:avLst/>
              <a:gdLst>
                <a:gd name="T0" fmla="*/ 55 w 55"/>
                <a:gd name="T1" fmla="*/ 83 h 88"/>
                <a:gd name="T2" fmla="*/ 55 w 55"/>
                <a:gd name="T3" fmla="*/ 78 h 88"/>
                <a:gd name="T4" fmla="*/ 13 w 55"/>
                <a:gd name="T5" fmla="*/ 80 h 88"/>
                <a:gd name="T6" fmla="*/ 13 w 55"/>
                <a:gd name="T7" fmla="*/ 46 h 88"/>
                <a:gd name="T8" fmla="*/ 45 w 55"/>
                <a:gd name="T9" fmla="*/ 47 h 88"/>
                <a:gd name="T10" fmla="*/ 45 w 55"/>
                <a:gd name="T11" fmla="*/ 42 h 88"/>
                <a:gd name="T12" fmla="*/ 45 w 55"/>
                <a:gd name="T13" fmla="*/ 38 h 88"/>
                <a:gd name="T14" fmla="*/ 13 w 55"/>
                <a:gd name="T15" fmla="*/ 39 h 88"/>
                <a:gd name="T16" fmla="*/ 13 w 55"/>
                <a:gd name="T17" fmla="*/ 7 h 88"/>
                <a:gd name="T18" fmla="*/ 53 w 55"/>
                <a:gd name="T19" fmla="*/ 8 h 88"/>
                <a:gd name="T20" fmla="*/ 53 w 55"/>
                <a:gd name="T21" fmla="*/ 4 h 88"/>
                <a:gd name="T22" fmla="*/ 53 w 55"/>
                <a:gd name="T23" fmla="*/ 0 h 88"/>
                <a:gd name="T24" fmla="*/ 27 w 55"/>
                <a:gd name="T25" fmla="*/ 0 h 88"/>
                <a:gd name="T26" fmla="*/ 0 w 55"/>
                <a:gd name="T27" fmla="*/ 0 h 88"/>
                <a:gd name="T28" fmla="*/ 1 w 55"/>
                <a:gd name="T29" fmla="*/ 33 h 88"/>
                <a:gd name="T30" fmla="*/ 1 w 55"/>
                <a:gd name="T31" fmla="*/ 55 h 88"/>
                <a:gd name="T32" fmla="*/ 0 w 55"/>
                <a:gd name="T33" fmla="*/ 88 h 88"/>
                <a:gd name="T34" fmla="*/ 27 w 55"/>
                <a:gd name="T35" fmla="*/ 87 h 88"/>
                <a:gd name="T36" fmla="*/ 28 w 55"/>
                <a:gd name="T37" fmla="*/ 87 h 88"/>
                <a:gd name="T38" fmla="*/ 38 w 55"/>
                <a:gd name="T39" fmla="*/ 87 h 88"/>
                <a:gd name="T40" fmla="*/ 55 w 55"/>
                <a:gd name="T41" fmla="*/ 88 h 88"/>
                <a:gd name="T42" fmla="*/ 55 w 55"/>
                <a:gd name="T43" fmla="*/ 88 h 88"/>
                <a:gd name="T44" fmla="*/ 55 w 55"/>
                <a:gd name="T45" fmla="*/ 88 h 88"/>
                <a:gd name="T46" fmla="*/ 55 w 55"/>
                <a:gd name="T47"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8">
                  <a:moveTo>
                    <a:pt x="55" y="83"/>
                  </a:moveTo>
                  <a:cubicBezTo>
                    <a:pt x="55" y="81"/>
                    <a:pt x="55" y="79"/>
                    <a:pt x="55" y="78"/>
                  </a:cubicBezTo>
                  <a:cubicBezTo>
                    <a:pt x="46" y="79"/>
                    <a:pt x="22" y="80"/>
                    <a:pt x="13" y="80"/>
                  </a:cubicBezTo>
                  <a:cubicBezTo>
                    <a:pt x="13" y="78"/>
                    <a:pt x="12" y="50"/>
                    <a:pt x="13" y="46"/>
                  </a:cubicBezTo>
                  <a:cubicBezTo>
                    <a:pt x="16" y="46"/>
                    <a:pt x="36" y="46"/>
                    <a:pt x="45" y="47"/>
                  </a:cubicBezTo>
                  <a:cubicBezTo>
                    <a:pt x="45" y="46"/>
                    <a:pt x="45" y="44"/>
                    <a:pt x="45" y="42"/>
                  </a:cubicBezTo>
                  <a:cubicBezTo>
                    <a:pt x="45" y="41"/>
                    <a:pt x="45" y="39"/>
                    <a:pt x="45" y="38"/>
                  </a:cubicBezTo>
                  <a:cubicBezTo>
                    <a:pt x="37" y="38"/>
                    <a:pt x="28" y="39"/>
                    <a:pt x="13" y="39"/>
                  </a:cubicBezTo>
                  <a:cubicBezTo>
                    <a:pt x="13" y="36"/>
                    <a:pt x="13" y="12"/>
                    <a:pt x="13" y="7"/>
                  </a:cubicBezTo>
                  <a:cubicBezTo>
                    <a:pt x="30" y="7"/>
                    <a:pt x="45" y="8"/>
                    <a:pt x="53" y="8"/>
                  </a:cubicBezTo>
                  <a:cubicBezTo>
                    <a:pt x="53" y="8"/>
                    <a:pt x="53" y="6"/>
                    <a:pt x="53" y="4"/>
                  </a:cubicBezTo>
                  <a:cubicBezTo>
                    <a:pt x="53" y="2"/>
                    <a:pt x="53" y="1"/>
                    <a:pt x="53" y="0"/>
                  </a:cubicBezTo>
                  <a:cubicBezTo>
                    <a:pt x="49" y="0"/>
                    <a:pt x="34" y="0"/>
                    <a:pt x="27" y="0"/>
                  </a:cubicBezTo>
                  <a:cubicBezTo>
                    <a:pt x="19" y="0"/>
                    <a:pt x="7" y="0"/>
                    <a:pt x="0" y="0"/>
                  </a:cubicBezTo>
                  <a:cubicBezTo>
                    <a:pt x="0" y="11"/>
                    <a:pt x="1" y="22"/>
                    <a:pt x="1" y="33"/>
                  </a:cubicBezTo>
                  <a:cubicBezTo>
                    <a:pt x="1" y="55"/>
                    <a:pt x="1" y="55"/>
                    <a:pt x="1" y="55"/>
                  </a:cubicBezTo>
                  <a:cubicBezTo>
                    <a:pt x="1" y="66"/>
                    <a:pt x="0" y="77"/>
                    <a:pt x="0" y="88"/>
                  </a:cubicBezTo>
                  <a:cubicBezTo>
                    <a:pt x="7" y="88"/>
                    <a:pt x="19" y="87"/>
                    <a:pt x="27" y="87"/>
                  </a:cubicBezTo>
                  <a:cubicBezTo>
                    <a:pt x="27" y="87"/>
                    <a:pt x="28" y="87"/>
                    <a:pt x="28" y="87"/>
                  </a:cubicBezTo>
                  <a:cubicBezTo>
                    <a:pt x="31" y="87"/>
                    <a:pt x="34" y="87"/>
                    <a:pt x="38" y="87"/>
                  </a:cubicBezTo>
                  <a:cubicBezTo>
                    <a:pt x="44" y="88"/>
                    <a:pt x="50" y="88"/>
                    <a:pt x="55" y="88"/>
                  </a:cubicBezTo>
                  <a:cubicBezTo>
                    <a:pt x="55" y="88"/>
                    <a:pt x="55" y="88"/>
                    <a:pt x="55" y="88"/>
                  </a:cubicBezTo>
                  <a:cubicBezTo>
                    <a:pt x="55" y="88"/>
                    <a:pt x="55" y="88"/>
                    <a:pt x="55" y="88"/>
                  </a:cubicBezTo>
                  <a:cubicBezTo>
                    <a:pt x="55" y="87"/>
                    <a:pt x="55" y="85"/>
                    <a:pt x="55"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74" name="Freeform 11"/>
            <p:cNvSpPr>
              <a:spLocks noEditPoints="1"/>
            </p:cNvSpPr>
            <p:nvPr/>
          </p:nvSpPr>
          <p:spPr bwMode="gray">
            <a:xfrm>
              <a:off x="11477625" y="876300"/>
              <a:ext cx="463550" cy="600075"/>
            </a:xfrm>
            <a:custGeom>
              <a:avLst/>
              <a:gdLst>
                <a:gd name="T0" fmla="*/ 13 w 68"/>
                <a:gd name="T1" fmla="*/ 45 h 88"/>
                <a:gd name="T2" fmla="*/ 13 w 68"/>
                <a:gd name="T3" fmla="*/ 55 h 88"/>
                <a:gd name="T4" fmla="*/ 14 w 68"/>
                <a:gd name="T5" fmla="*/ 88 h 88"/>
                <a:gd name="T6" fmla="*/ 7 w 68"/>
                <a:gd name="T7" fmla="*/ 88 h 88"/>
                <a:gd name="T8" fmla="*/ 0 w 68"/>
                <a:gd name="T9" fmla="*/ 88 h 88"/>
                <a:gd name="T10" fmla="*/ 1 w 68"/>
                <a:gd name="T11" fmla="*/ 55 h 88"/>
                <a:gd name="T12" fmla="*/ 1 w 68"/>
                <a:gd name="T13" fmla="*/ 33 h 88"/>
                <a:gd name="T14" fmla="*/ 0 w 68"/>
                <a:gd name="T15" fmla="*/ 0 h 88"/>
                <a:gd name="T16" fmla="*/ 16 w 68"/>
                <a:gd name="T17" fmla="*/ 0 h 88"/>
                <a:gd name="T18" fmla="*/ 31 w 68"/>
                <a:gd name="T19" fmla="*/ 0 h 88"/>
                <a:gd name="T20" fmla="*/ 59 w 68"/>
                <a:gd name="T21" fmla="*/ 20 h 88"/>
                <a:gd name="T22" fmla="*/ 32 w 68"/>
                <a:gd name="T23" fmla="*/ 45 h 88"/>
                <a:gd name="T24" fmla="*/ 68 w 68"/>
                <a:gd name="T25" fmla="*/ 88 h 88"/>
                <a:gd name="T26" fmla="*/ 60 w 68"/>
                <a:gd name="T27" fmla="*/ 88 h 88"/>
                <a:gd name="T28" fmla="*/ 52 w 68"/>
                <a:gd name="T29" fmla="*/ 88 h 88"/>
                <a:gd name="T30" fmla="*/ 20 w 68"/>
                <a:gd name="T31" fmla="*/ 45 h 88"/>
                <a:gd name="T32" fmla="*/ 13 w 68"/>
                <a:gd name="T33" fmla="*/ 45 h 88"/>
                <a:gd name="T34" fmla="*/ 22 w 68"/>
                <a:gd name="T35" fmla="*/ 40 h 88"/>
                <a:gd name="T36" fmla="*/ 46 w 68"/>
                <a:gd name="T37" fmla="*/ 22 h 88"/>
                <a:gd name="T38" fmla="*/ 26 w 68"/>
                <a:gd name="T39" fmla="*/ 5 h 88"/>
                <a:gd name="T40" fmla="*/ 14 w 68"/>
                <a:gd name="T41" fmla="*/ 6 h 88"/>
                <a:gd name="T42" fmla="*/ 13 w 68"/>
                <a:gd name="T43" fmla="*/ 33 h 88"/>
                <a:gd name="T44" fmla="*/ 13 w 68"/>
                <a:gd name="T45" fmla="*/ 40 h 88"/>
                <a:gd name="T46" fmla="*/ 22 w 68"/>
                <a:gd name="T47"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88">
                  <a:moveTo>
                    <a:pt x="13" y="45"/>
                  </a:moveTo>
                  <a:cubicBezTo>
                    <a:pt x="13" y="55"/>
                    <a:pt x="13" y="55"/>
                    <a:pt x="13" y="55"/>
                  </a:cubicBezTo>
                  <a:cubicBezTo>
                    <a:pt x="13" y="66"/>
                    <a:pt x="14" y="77"/>
                    <a:pt x="14" y="88"/>
                  </a:cubicBezTo>
                  <a:cubicBezTo>
                    <a:pt x="12" y="88"/>
                    <a:pt x="8" y="88"/>
                    <a:pt x="7" y="88"/>
                  </a:cubicBezTo>
                  <a:cubicBezTo>
                    <a:pt x="6" y="88"/>
                    <a:pt x="3" y="88"/>
                    <a:pt x="0" y="88"/>
                  </a:cubicBezTo>
                  <a:cubicBezTo>
                    <a:pt x="1" y="77"/>
                    <a:pt x="1" y="66"/>
                    <a:pt x="1" y="55"/>
                  </a:cubicBezTo>
                  <a:cubicBezTo>
                    <a:pt x="1" y="33"/>
                    <a:pt x="1" y="33"/>
                    <a:pt x="1" y="33"/>
                  </a:cubicBezTo>
                  <a:cubicBezTo>
                    <a:pt x="1" y="22"/>
                    <a:pt x="1" y="11"/>
                    <a:pt x="0" y="0"/>
                  </a:cubicBezTo>
                  <a:cubicBezTo>
                    <a:pt x="5" y="0"/>
                    <a:pt x="11" y="0"/>
                    <a:pt x="16" y="0"/>
                  </a:cubicBezTo>
                  <a:cubicBezTo>
                    <a:pt x="21" y="0"/>
                    <a:pt x="26" y="0"/>
                    <a:pt x="31" y="0"/>
                  </a:cubicBezTo>
                  <a:cubicBezTo>
                    <a:pt x="45" y="0"/>
                    <a:pt x="59" y="4"/>
                    <a:pt x="59" y="20"/>
                  </a:cubicBezTo>
                  <a:cubicBezTo>
                    <a:pt x="59" y="37"/>
                    <a:pt x="42" y="43"/>
                    <a:pt x="32" y="45"/>
                  </a:cubicBezTo>
                  <a:cubicBezTo>
                    <a:pt x="38" y="52"/>
                    <a:pt x="61" y="80"/>
                    <a:pt x="68" y="88"/>
                  </a:cubicBezTo>
                  <a:cubicBezTo>
                    <a:pt x="65" y="88"/>
                    <a:pt x="61" y="88"/>
                    <a:pt x="60" y="88"/>
                  </a:cubicBezTo>
                  <a:cubicBezTo>
                    <a:pt x="59" y="88"/>
                    <a:pt x="54" y="88"/>
                    <a:pt x="52" y="88"/>
                  </a:cubicBezTo>
                  <a:cubicBezTo>
                    <a:pt x="47" y="80"/>
                    <a:pt x="31" y="56"/>
                    <a:pt x="20" y="45"/>
                  </a:cubicBezTo>
                  <a:cubicBezTo>
                    <a:pt x="19" y="45"/>
                    <a:pt x="13" y="45"/>
                    <a:pt x="13" y="45"/>
                  </a:cubicBezTo>
                  <a:close/>
                  <a:moveTo>
                    <a:pt x="22" y="40"/>
                  </a:moveTo>
                  <a:cubicBezTo>
                    <a:pt x="32" y="40"/>
                    <a:pt x="46" y="36"/>
                    <a:pt x="46" y="22"/>
                  </a:cubicBezTo>
                  <a:cubicBezTo>
                    <a:pt x="46" y="9"/>
                    <a:pt x="35" y="5"/>
                    <a:pt x="26" y="5"/>
                  </a:cubicBezTo>
                  <a:cubicBezTo>
                    <a:pt x="20" y="5"/>
                    <a:pt x="17" y="5"/>
                    <a:pt x="14" y="6"/>
                  </a:cubicBezTo>
                  <a:cubicBezTo>
                    <a:pt x="14" y="15"/>
                    <a:pt x="13" y="24"/>
                    <a:pt x="13" y="33"/>
                  </a:cubicBezTo>
                  <a:cubicBezTo>
                    <a:pt x="13" y="33"/>
                    <a:pt x="13" y="39"/>
                    <a:pt x="13" y="40"/>
                  </a:cubicBezTo>
                  <a:cubicBezTo>
                    <a:pt x="14" y="40"/>
                    <a:pt x="20" y="40"/>
                    <a:pt x="22"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75" name="Freeform 12"/>
            <p:cNvSpPr>
              <a:spLocks/>
            </p:cNvSpPr>
            <p:nvPr/>
          </p:nvSpPr>
          <p:spPr bwMode="gray">
            <a:xfrm>
              <a:off x="12022138" y="869950"/>
              <a:ext cx="531813" cy="612775"/>
            </a:xfrm>
            <a:custGeom>
              <a:avLst/>
              <a:gdLst>
                <a:gd name="T0" fmla="*/ 78 w 78"/>
                <a:gd name="T1" fmla="*/ 1 h 90"/>
                <a:gd name="T2" fmla="*/ 72 w 78"/>
                <a:gd name="T3" fmla="*/ 1 h 90"/>
                <a:gd name="T4" fmla="*/ 67 w 78"/>
                <a:gd name="T5" fmla="*/ 1 h 90"/>
                <a:gd name="T6" fmla="*/ 68 w 78"/>
                <a:gd name="T7" fmla="*/ 43 h 90"/>
                <a:gd name="T8" fmla="*/ 68 w 78"/>
                <a:gd name="T9" fmla="*/ 66 h 90"/>
                <a:gd name="T10" fmla="*/ 5 w 78"/>
                <a:gd name="T11" fmla="*/ 0 h 90"/>
                <a:gd name="T12" fmla="*/ 0 w 78"/>
                <a:gd name="T13" fmla="*/ 0 h 90"/>
                <a:gd name="T14" fmla="*/ 1 w 78"/>
                <a:gd name="T15" fmla="*/ 33 h 90"/>
                <a:gd name="T16" fmla="*/ 0 w 78"/>
                <a:gd name="T17" fmla="*/ 89 h 90"/>
                <a:gd name="T18" fmla="*/ 5 w 78"/>
                <a:gd name="T19" fmla="*/ 89 h 90"/>
                <a:gd name="T20" fmla="*/ 11 w 78"/>
                <a:gd name="T21" fmla="*/ 89 h 90"/>
                <a:gd name="T22" fmla="*/ 9 w 78"/>
                <a:gd name="T23" fmla="*/ 46 h 90"/>
                <a:gd name="T24" fmla="*/ 9 w 78"/>
                <a:gd name="T25" fmla="*/ 22 h 90"/>
                <a:gd name="T26" fmla="*/ 73 w 78"/>
                <a:gd name="T27" fmla="*/ 90 h 90"/>
                <a:gd name="T28" fmla="*/ 77 w 78"/>
                <a:gd name="T29" fmla="*/ 90 h 90"/>
                <a:gd name="T30" fmla="*/ 76 w 78"/>
                <a:gd name="T31" fmla="*/ 57 h 90"/>
                <a:gd name="T32" fmla="*/ 78 w 78"/>
                <a:gd name="T33"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90">
                  <a:moveTo>
                    <a:pt x="78" y="1"/>
                  </a:moveTo>
                  <a:cubicBezTo>
                    <a:pt x="76" y="1"/>
                    <a:pt x="74" y="1"/>
                    <a:pt x="72" y="1"/>
                  </a:cubicBezTo>
                  <a:cubicBezTo>
                    <a:pt x="70" y="1"/>
                    <a:pt x="68" y="1"/>
                    <a:pt x="67" y="1"/>
                  </a:cubicBezTo>
                  <a:cubicBezTo>
                    <a:pt x="67" y="11"/>
                    <a:pt x="68" y="31"/>
                    <a:pt x="68" y="43"/>
                  </a:cubicBezTo>
                  <a:cubicBezTo>
                    <a:pt x="68" y="53"/>
                    <a:pt x="68" y="61"/>
                    <a:pt x="68" y="66"/>
                  </a:cubicBezTo>
                  <a:cubicBezTo>
                    <a:pt x="63" y="61"/>
                    <a:pt x="10" y="6"/>
                    <a:pt x="5" y="0"/>
                  </a:cubicBezTo>
                  <a:cubicBezTo>
                    <a:pt x="0" y="0"/>
                    <a:pt x="0" y="0"/>
                    <a:pt x="0" y="0"/>
                  </a:cubicBezTo>
                  <a:cubicBezTo>
                    <a:pt x="1" y="8"/>
                    <a:pt x="1" y="17"/>
                    <a:pt x="1" y="33"/>
                  </a:cubicBezTo>
                  <a:cubicBezTo>
                    <a:pt x="1" y="54"/>
                    <a:pt x="1" y="75"/>
                    <a:pt x="0" y="89"/>
                  </a:cubicBezTo>
                  <a:cubicBezTo>
                    <a:pt x="1" y="89"/>
                    <a:pt x="3" y="89"/>
                    <a:pt x="5" y="89"/>
                  </a:cubicBezTo>
                  <a:cubicBezTo>
                    <a:pt x="7" y="89"/>
                    <a:pt x="9" y="89"/>
                    <a:pt x="11" y="89"/>
                  </a:cubicBezTo>
                  <a:cubicBezTo>
                    <a:pt x="10" y="79"/>
                    <a:pt x="9" y="59"/>
                    <a:pt x="9" y="46"/>
                  </a:cubicBezTo>
                  <a:cubicBezTo>
                    <a:pt x="9" y="37"/>
                    <a:pt x="9" y="27"/>
                    <a:pt x="9" y="22"/>
                  </a:cubicBezTo>
                  <a:cubicBezTo>
                    <a:pt x="14" y="27"/>
                    <a:pt x="68" y="83"/>
                    <a:pt x="73" y="90"/>
                  </a:cubicBezTo>
                  <a:cubicBezTo>
                    <a:pt x="77" y="90"/>
                    <a:pt x="77" y="90"/>
                    <a:pt x="77" y="90"/>
                  </a:cubicBezTo>
                  <a:cubicBezTo>
                    <a:pt x="77" y="82"/>
                    <a:pt x="76" y="73"/>
                    <a:pt x="76" y="57"/>
                  </a:cubicBezTo>
                  <a:cubicBezTo>
                    <a:pt x="76" y="36"/>
                    <a:pt x="77" y="14"/>
                    <a:pt x="78"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76" name="Freeform 13"/>
            <p:cNvSpPr>
              <a:spLocks/>
            </p:cNvSpPr>
            <p:nvPr/>
          </p:nvSpPr>
          <p:spPr bwMode="gray">
            <a:xfrm>
              <a:off x="10018713" y="-276225"/>
              <a:ext cx="4165600" cy="4179888"/>
            </a:xfrm>
            <a:custGeom>
              <a:avLst/>
              <a:gdLst>
                <a:gd name="T0" fmla="*/ 611 w 611"/>
                <a:gd name="T1" fmla="*/ 3 h 613"/>
                <a:gd name="T2" fmla="*/ 227 w 611"/>
                <a:gd name="T3" fmla="*/ 0 h 613"/>
                <a:gd name="T4" fmla="*/ 200 w 611"/>
                <a:gd name="T5" fmla="*/ 2 h 613"/>
                <a:gd name="T6" fmla="*/ 0 w 611"/>
                <a:gd name="T7" fmla="*/ 218 h 613"/>
                <a:gd name="T8" fmla="*/ 22 w 611"/>
                <a:gd name="T9" fmla="*/ 333 h 613"/>
                <a:gd name="T10" fmla="*/ 61 w 611"/>
                <a:gd name="T11" fmla="*/ 470 h 613"/>
                <a:gd name="T12" fmla="*/ 73 w 611"/>
                <a:gd name="T13" fmla="*/ 470 h 613"/>
                <a:gd name="T14" fmla="*/ 30 w 611"/>
                <a:gd name="T15" fmla="*/ 326 h 613"/>
                <a:gd name="T16" fmla="*/ 30 w 611"/>
                <a:gd name="T17" fmla="*/ 325 h 613"/>
                <a:gd name="T18" fmla="*/ 216 w 611"/>
                <a:gd name="T19" fmla="*/ 435 h 613"/>
                <a:gd name="T20" fmla="*/ 334 w 611"/>
                <a:gd name="T21" fmla="*/ 400 h 613"/>
                <a:gd name="T22" fmla="*/ 334 w 611"/>
                <a:gd name="T23" fmla="*/ 400 h 613"/>
                <a:gd name="T24" fmla="*/ 134 w 611"/>
                <a:gd name="T25" fmla="*/ 613 h 613"/>
                <a:gd name="T26" fmla="*/ 149 w 611"/>
                <a:gd name="T27" fmla="*/ 613 h 613"/>
                <a:gd name="T28" fmla="*/ 338 w 611"/>
                <a:gd name="T29" fmla="*/ 412 h 613"/>
                <a:gd name="T30" fmla="*/ 398 w 611"/>
                <a:gd name="T31" fmla="*/ 339 h 613"/>
                <a:gd name="T32" fmla="*/ 433 w 611"/>
                <a:gd name="T33" fmla="*/ 224 h 613"/>
                <a:gd name="T34" fmla="*/ 434 w 611"/>
                <a:gd name="T35" fmla="*/ 224 h 613"/>
                <a:gd name="T36" fmla="*/ 520 w 611"/>
                <a:gd name="T37" fmla="*/ 613 h 613"/>
                <a:gd name="T38" fmla="*/ 532 w 611"/>
                <a:gd name="T39" fmla="*/ 613 h 613"/>
                <a:gd name="T40" fmla="*/ 445 w 611"/>
                <a:gd name="T41" fmla="*/ 228 h 613"/>
                <a:gd name="T42" fmla="*/ 399 w 611"/>
                <a:gd name="T43" fmla="*/ 102 h 613"/>
                <a:gd name="T44" fmla="*/ 380 w 611"/>
                <a:gd name="T45" fmla="*/ 94 h 613"/>
                <a:gd name="T46" fmla="*/ 423 w 611"/>
                <a:gd name="T47" fmla="*/ 218 h 613"/>
                <a:gd name="T48" fmla="*/ 217 w 611"/>
                <a:gd name="T49" fmla="*/ 423 h 613"/>
                <a:gd name="T50" fmla="*/ 12 w 611"/>
                <a:gd name="T51" fmla="*/ 218 h 613"/>
                <a:gd name="T52" fmla="*/ 218 w 611"/>
                <a:gd name="T53" fmla="*/ 12 h 613"/>
                <a:gd name="T54" fmla="*/ 350 w 611"/>
                <a:gd name="T55" fmla="*/ 61 h 613"/>
                <a:gd name="T56" fmla="*/ 372 w 611"/>
                <a:gd name="T57" fmla="*/ 66 h 613"/>
                <a:gd name="T58" fmla="*/ 372 w 611"/>
                <a:gd name="T59" fmla="*/ 66 h 613"/>
                <a:gd name="T60" fmla="*/ 278 w 611"/>
                <a:gd name="T61" fmla="*/ 11 h 613"/>
                <a:gd name="T62" fmla="*/ 278 w 611"/>
                <a:gd name="T63" fmla="*/ 11 h 613"/>
                <a:gd name="T64" fmla="*/ 611 w 611"/>
                <a:gd name="T65" fmla="*/ 13 h 613"/>
                <a:gd name="T66" fmla="*/ 611 w 611"/>
                <a:gd name="T67" fmla="*/ 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1" h="613">
                  <a:moveTo>
                    <a:pt x="611" y="3"/>
                  </a:moveTo>
                  <a:cubicBezTo>
                    <a:pt x="611" y="3"/>
                    <a:pt x="319" y="0"/>
                    <a:pt x="227" y="0"/>
                  </a:cubicBezTo>
                  <a:cubicBezTo>
                    <a:pt x="213" y="0"/>
                    <a:pt x="203" y="1"/>
                    <a:pt x="200" y="2"/>
                  </a:cubicBezTo>
                  <a:cubicBezTo>
                    <a:pt x="86" y="9"/>
                    <a:pt x="0" y="109"/>
                    <a:pt x="0" y="218"/>
                  </a:cubicBezTo>
                  <a:cubicBezTo>
                    <a:pt x="0" y="249"/>
                    <a:pt x="8" y="285"/>
                    <a:pt x="22" y="333"/>
                  </a:cubicBezTo>
                  <a:cubicBezTo>
                    <a:pt x="40" y="397"/>
                    <a:pt x="61" y="470"/>
                    <a:pt x="61" y="470"/>
                  </a:cubicBezTo>
                  <a:cubicBezTo>
                    <a:pt x="73" y="470"/>
                    <a:pt x="73" y="470"/>
                    <a:pt x="73" y="470"/>
                  </a:cubicBezTo>
                  <a:cubicBezTo>
                    <a:pt x="30" y="326"/>
                    <a:pt x="30" y="326"/>
                    <a:pt x="30" y="326"/>
                  </a:cubicBezTo>
                  <a:cubicBezTo>
                    <a:pt x="30" y="325"/>
                    <a:pt x="30" y="325"/>
                    <a:pt x="30" y="325"/>
                  </a:cubicBezTo>
                  <a:cubicBezTo>
                    <a:pt x="62" y="386"/>
                    <a:pt x="134" y="435"/>
                    <a:pt x="216" y="435"/>
                  </a:cubicBezTo>
                  <a:cubicBezTo>
                    <a:pt x="260" y="435"/>
                    <a:pt x="301" y="422"/>
                    <a:pt x="334" y="400"/>
                  </a:cubicBezTo>
                  <a:cubicBezTo>
                    <a:pt x="334" y="400"/>
                    <a:pt x="334" y="400"/>
                    <a:pt x="334" y="400"/>
                  </a:cubicBezTo>
                  <a:cubicBezTo>
                    <a:pt x="134" y="613"/>
                    <a:pt x="134" y="613"/>
                    <a:pt x="134" y="613"/>
                  </a:cubicBezTo>
                  <a:cubicBezTo>
                    <a:pt x="149" y="613"/>
                    <a:pt x="149" y="613"/>
                    <a:pt x="149" y="613"/>
                  </a:cubicBezTo>
                  <a:cubicBezTo>
                    <a:pt x="149" y="613"/>
                    <a:pt x="292" y="460"/>
                    <a:pt x="338" y="412"/>
                  </a:cubicBezTo>
                  <a:cubicBezTo>
                    <a:pt x="372" y="375"/>
                    <a:pt x="391" y="351"/>
                    <a:pt x="398" y="339"/>
                  </a:cubicBezTo>
                  <a:cubicBezTo>
                    <a:pt x="407" y="325"/>
                    <a:pt x="434" y="284"/>
                    <a:pt x="433" y="224"/>
                  </a:cubicBezTo>
                  <a:cubicBezTo>
                    <a:pt x="434" y="224"/>
                    <a:pt x="434" y="224"/>
                    <a:pt x="434" y="224"/>
                  </a:cubicBezTo>
                  <a:cubicBezTo>
                    <a:pt x="520" y="613"/>
                    <a:pt x="520" y="613"/>
                    <a:pt x="520" y="613"/>
                  </a:cubicBezTo>
                  <a:cubicBezTo>
                    <a:pt x="532" y="613"/>
                    <a:pt x="532" y="613"/>
                    <a:pt x="532" y="613"/>
                  </a:cubicBezTo>
                  <a:cubicBezTo>
                    <a:pt x="532" y="613"/>
                    <a:pt x="459" y="292"/>
                    <a:pt x="445" y="228"/>
                  </a:cubicBezTo>
                  <a:cubicBezTo>
                    <a:pt x="432" y="164"/>
                    <a:pt x="416" y="124"/>
                    <a:pt x="399" y="102"/>
                  </a:cubicBezTo>
                  <a:cubicBezTo>
                    <a:pt x="393" y="99"/>
                    <a:pt x="384" y="95"/>
                    <a:pt x="380" y="94"/>
                  </a:cubicBezTo>
                  <a:cubicBezTo>
                    <a:pt x="405" y="125"/>
                    <a:pt x="423" y="171"/>
                    <a:pt x="423" y="218"/>
                  </a:cubicBezTo>
                  <a:cubicBezTo>
                    <a:pt x="423" y="331"/>
                    <a:pt x="331" y="423"/>
                    <a:pt x="217" y="423"/>
                  </a:cubicBezTo>
                  <a:cubicBezTo>
                    <a:pt x="104" y="423"/>
                    <a:pt x="12" y="331"/>
                    <a:pt x="12" y="218"/>
                  </a:cubicBezTo>
                  <a:cubicBezTo>
                    <a:pt x="12" y="104"/>
                    <a:pt x="104" y="12"/>
                    <a:pt x="218" y="12"/>
                  </a:cubicBezTo>
                  <a:cubicBezTo>
                    <a:pt x="268" y="12"/>
                    <a:pt x="314" y="30"/>
                    <a:pt x="350" y="61"/>
                  </a:cubicBezTo>
                  <a:cubicBezTo>
                    <a:pt x="357" y="62"/>
                    <a:pt x="367" y="64"/>
                    <a:pt x="372" y="66"/>
                  </a:cubicBezTo>
                  <a:cubicBezTo>
                    <a:pt x="372" y="66"/>
                    <a:pt x="372" y="66"/>
                    <a:pt x="372" y="66"/>
                  </a:cubicBezTo>
                  <a:cubicBezTo>
                    <a:pt x="346" y="40"/>
                    <a:pt x="314" y="21"/>
                    <a:pt x="278" y="11"/>
                  </a:cubicBezTo>
                  <a:cubicBezTo>
                    <a:pt x="278" y="11"/>
                    <a:pt x="278" y="11"/>
                    <a:pt x="278" y="11"/>
                  </a:cubicBezTo>
                  <a:cubicBezTo>
                    <a:pt x="611" y="13"/>
                    <a:pt x="611" y="13"/>
                    <a:pt x="611" y="13"/>
                  </a:cubicBezTo>
                  <a:lnTo>
                    <a:pt x="61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77" name="Freeform 14"/>
            <p:cNvSpPr>
              <a:spLocks/>
            </p:cNvSpPr>
            <p:nvPr/>
          </p:nvSpPr>
          <p:spPr bwMode="gray">
            <a:xfrm>
              <a:off x="10658475" y="1714500"/>
              <a:ext cx="307975" cy="730250"/>
            </a:xfrm>
            <a:custGeom>
              <a:avLst/>
              <a:gdLst>
                <a:gd name="T0" fmla="*/ 45 w 45"/>
                <a:gd name="T1" fmla="*/ 107 h 107"/>
                <a:gd name="T2" fmla="*/ 12 w 45"/>
                <a:gd name="T3" fmla="*/ 0 h 107"/>
                <a:gd name="T4" fmla="*/ 0 w 45"/>
                <a:gd name="T5" fmla="*/ 0 h 107"/>
                <a:gd name="T6" fmla="*/ 26 w 45"/>
                <a:gd name="T7" fmla="*/ 98 h 107"/>
                <a:gd name="T8" fmla="*/ 45 w 45"/>
                <a:gd name="T9" fmla="*/ 107 h 107"/>
              </a:gdLst>
              <a:ahLst/>
              <a:cxnLst>
                <a:cxn ang="0">
                  <a:pos x="T0" y="T1"/>
                </a:cxn>
                <a:cxn ang="0">
                  <a:pos x="T2" y="T3"/>
                </a:cxn>
                <a:cxn ang="0">
                  <a:pos x="T4" y="T5"/>
                </a:cxn>
                <a:cxn ang="0">
                  <a:pos x="T6" y="T7"/>
                </a:cxn>
                <a:cxn ang="0">
                  <a:pos x="T8" y="T9"/>
                </a:cxn>
              </a:cxnLst>
              <a:rect l="0" t="0" r="r" b="b"/>
              <a:pathLst>
                <a:path w="45" h="107">
                  <a:moveTo>
                    <a:pt x="45" y="107"/>
                  </a:moveTo>
                  <a:cubicBezTo>
                    <a:pt x="20" y="67"/>
                    <a:pt x="13" y="29"/>
                    <a:pt x="12" y="0"/>
                  </a:cubicBezTo>
                  <a:cubicBezTo>
                    <a:pt x="8" y="0"/>
                    <a:pt x="4" y="0"/>
                    <a:pt x="0" y="0"/>
                  </a:cubicBezTo>
                  <a:cubicBezTo>
                    <a:pt x="1" y="32"/>
                    <a:pt x="9" y="65"/>
                    <a:pt x="26" y="98"/>
                  </a:cubicBezTo>
                  <a:cubicBezTo>
                    <a:pt x="30" y="102"/>
                    <a:pt x="40" y="106"/>
                    <a:pt x="45" y="1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78" name="Freeform 15"/>
            <p:cNvSpPr>
              <a:spLocks/>
            </p:cNvSpPr>
            <p:nvPr/>
          </p:nvSpPr>
          <p:spPr bwMode="gray">
            <a:xfrm>
              <a:off x="11014075" y="2655888"/>
              <a:ext cx="687388" cy="430213"/>
            </a:xfrm>
            <a:custGeom>
              <a:avLst/>
              <a:gdLst>
                <a:gd name="T0" fmla="*/ 22 w 101"/>
                <a:gd name="T1" fmla="*/ 6 h 63"/>
                <a:gd name="T2" fmla="*/ 0 w 101"/>
                <a:gd name="T3" fmla="*/ 0 h 63"/>
                <a:gd name="T4" fmla="*/ 92 w 101"/>
                <a:gd name="T5" fmla="*/ 63 h 63"/>
                <a:gd name="T6" fmla="*/ 101 w 101"/>
                <a:gd name="T7" fmla="*/ 54 h 63"/>
                <a:gd name="T8" fmla="*/ 22 w 101"/>
                <a:gd name="T9" fmla="*/ 6 h 63"/>
              </a:gdLst>
              <a:ahLst/>
              <a:cxnLst>
                <a:cxn ang="0">
                  <a:pos x="T0" y="T1"/>
                </a:cxn>
                <a:cxn ang="0">
                  <a:pos x="T2" y="T3"/>
                </a:cxn>
                <a:cxn ang="0">
                  <a:pos x="T4" y="T5"/>
                </a:cxn>
                <a:cxn ang="0">
                  <a:pos x="T6" y="T7"/>
                </a:cxn>
                <a:cxn ang="0">
                  <a:pos x="T8" y="T9"/>
                </a:cxn>
              </a:cxnLst>
              <a:rect l="0" t="0" r="r" b="b"/>
              <a:pathLst>
                <a:path w="101" h="63">
                  <a:moveTo>
                    <a:pt x="22" y="6"/>
                  </a:moveTo>
                  <a:cubicBezTo>
                    <a:pt x="14" y="5"/>
                    <a:pt x="5" y="2"/>
                    <a:pt x="0" y="0"/>
                  </a:cubicBezTo>
                  <a:cubicBezTo>
                    <a:pt x="24" y="28"/>
                    <a:pt x="58" y="50"/>
                    <a:pt x="92" y="63"/>
                  </a:cubicBezTo>
                  <a:cubicBezTo>
                    <a:pt x="101" y="54"/>
                    <a:pt x="101" y="54"/>
                    <a:pt x="101" y="54"/>
                  </a:cubicBezTo>
                  <a:cubicBezTo>
                    <a:pt x="64" y="42"/>
                    <a:pt x="38" y="22"/>
                    <a:pt x="22"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79" name="Freeform 16"/>
            <p:cNvSpPr>
              <a:spLocks/>
            </p:cNvSpPr>
            <p:nvPr/>
          </p:nvSpPr>
          <p:spPr bwMode="gray">
            <a:xfrm>
              <a:off x="11811000" y="2581275"/>
              <a:ext cx="1438275" cy="593725"/>
            </a:xfrm>
            <a:custGeom>
              <a:avLst/>
              <a:gdLst>
                <a:gd name="T0" fmla="*/ 207 w 211"/>
                <a:gd name="T1" fmla="*/ 0 h 87"/>
                <a:gd name="T2" fmla="*/ 48 w 211"/>
                <a:gd name="T3" fmla="*/ 75 h 87"/>
                <a:gd name="T4" fmla="*/ 9 w 211"/>
                <a:gd name="T5" fmla="*/ 72 h 87"/>
                <a:gd name="T6" fmla="*/ 0 w 211"/>
                <a:gd name="T7" fmla="*/ 82 h 87"/>
                <a:gd name="T8" fmla="*/ 49 w 211"/>
                <a:gd name="T9" fmla="*/ 87 h 87"/>
                <a:gd name="T10" fmla="*/ 211 w 211"/>
                <a:gd name="T11" fmla="*/ 14 h 87"/>
                <a:gd name="T12" fmla="*/ 207 w 211"/>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211" h="87">
                  <a:moveTo>
                    <a:pt x="207" y="0"/>
                  </a:moveTo>
                  <a:cubicBezTo>
                    <a:pt x="171" y="45"/>
                    <a:pt x="114" y="76"/>
                    <a:pt x="48" y="75"/>
                  </a:cubicBezTo>
                  <a:cubicBezTo>
                    <a:pt x="34" y="75"/>
                    <a:pt x="20" y="74"/>
                    <a:pt x="9" y="72"/>
                  </a:cubicBezTo>
                  <a:cubicBezTo>
                    <a:pt x="0" y="82"/>
                    <a:pt x="0" y="82"/>
                    <a:pt x="0" y="82"/>
                  </a:cubicBezTo>
                  <a:cubicBezTo>
                    <a:pt x="18" y="86"/>
                    <a:pt x="34" y="87"/>
                    <a:pt x="49" y="87"/>
                  </a:cubicBezTo>
                  <a:cubicBezTo>
                    <a:pt x="116" y="87"/>
                    <a:pt x="174" y="56"/>
                    <a:pt x="211" y="14"/>
                  </a:cubicBezTo>
                  <a:cubicBezTo>
                    <a:pt x="207" y="0"/>
                    <a:pt x="207" y="0"/>
                    <a:pt x="20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sp>
          <p:nvSpPr>
            <p:cNvPr id="80" name="Freeform 17"/>
            <p:cNvSpPr>
              <a:spLocks/>
            </p:cNvSpPr>
            <p:nvPr/>
          </p:nvSpPr>
          <p:spPr bwMode="gray">
            <a:xfrm>
              <a:off x="11034713" y="92075"/>
              <a:ext cx="2787650" cy="2420938"/>
            </a:xfrm>
            <a:custGeom>
              <a:avLst/>
              <a:gdLst>
                <a:gd name="T0" fmla="*/ 398 w 409"/>
                <a:gd name="T1" fmla="*/ 0 h 355"/>
                <a:gd name="T2" fmla="*/ 378 w 409"/>
                <a:gd name="T3" fmla="*/ 205 h 355"/>
                <a:gd name="T4" fmla="*/ 378 w 409"/>
                <a:gd name="T5" fmla="*/ 205 h 355"/>
                <a:gd name="T6" fmla="*/ 332 w 409"/>
                <a:gd name="T7" fmla="*/ 91 h 355"/>
                <a:gd name="T8" fmla="*/ 162 w 409"/>
                <a:gd name="T9" fmla="*/ 10 h 355"/>
                <a:gd name="T10" fmla="*/ 0 w 409"/>
                <a:gd name="T11" fmla="*/ 84 h 355"/>
                <a:gd name="T12" fmla="*/ 9 w 409"/>
                <a:gd name="T13" fmla="*/ 91 h 355"/>
                <a:gd name="T14" fmla="*/ 162 w 409"/>
                <a:gd name="T15" fmla="*/ 21 h 355"/>
                <a:gd name="T16" fmla="*/ 333 w 409"/>
                <a:gd name="T17" fmla="*/ 112 h 355"/>
                <a:gd name="T18" fmla="*/ 367 w 409"/>
                <a:gd name="T19" fmla="*/ 263 h 355"/>
                <a:gd name="T20" fmla="*/ 339 w 409"/>
                <a:gd name="T21" fmla="*/ 340 h 355"/>
                <a:gd name="T22" fmla="*/ 343 w 409"/>
                <a:gd name="T23" fmla="*/ 355 h 355"/>
                <a:gd name="T24" fmla="*/ 389 w 409"/>
                <a:gd name="T25" fmla="*/ 198 h 355"/>
                <a:gd name="T26" fmla="*/ 409 w 409"/>
                <a:gd name="T27" fmla="*/ 0 h 355"/>
                <a:gd name="T28" fmla="*/ 398 w 409"/>
                <a:gd name="T29"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9" h="355">
                  <a:moveTo>
                    <a:pt x="398" y="0"/>
                  </a:moveTo>
                  <a:cubicBezTo>
                    <a:pt x="378" y="205"/>
                    <a:pt x="378" y="205"/>
                    <a:pt x="378" y="205"/>
                  </a:cubicBezTo>
                  <a:cubicBezTo>
                    <a:pt x="378" y="205"/>
                    <a:pt x="378" y="205"/>
                    <a:pt x="378" y="205"/>
                  </a:cubicBezTo>
                  <a:cubicBezTo>
                    <a:pt x="375" y="166"/>
                    <a:pt x="356" y="120"/>
                    <a:pt x="332" y="91"/>
                  </a:cubicBezTo>
                  <a:cubicBezTo>
                    <a:pt x="291" y="40"/>
                    <a:pt x="230" y="10"/>
                    <a:pt x="162" y="10"/>
                  </a:cubicBezTo>
                  <a:cubicBezTo>
                    <a:pt x="97" y="10"/>
                    <a:pt x="39" y="38"/>
                    <a:pt x="0" y="84"/>
                  </a:cubicBezTo>
                  <a:cubicBezTo>
                    <a:pt x="9" y="91"/>
                    <a:pt x="9" y="91"/>
                    <a:pt x="9" y="91"/>
                  </a:cubicBezTo>
                  <a:cubicBezTo>
                    <a:pt x="46" y="48"/>
                    <a:pt x="100" y="21"/>
                    <a:pt x="162" y="21"/>
                  </a:cubicBezTo>
                  <a:cubicBezTo>
                    <a:pt x="237" y="21"/>
                    <a:pt x="299" y="60"/>
                    <a:pt x="333" y="112"/>
                  </a:cubicBezTo>
                  <a:cubicBezTo>
                    <a:pt x="364" y="159"/>
                    <a:pt x="374" y="219"/>
                    <a:pt x="367" y="263"/>
                  </a:cubicBezTo>
                  <a:cubicBezTo>
                    <a:pt x="365" y="278"/>
                    <a:pt x="359" y="307"/>
                    <a:pt x="339" y="340"/>
                  </a:cubicBezTo>
                  <a:cubicBezTo>
                    <a:pt x="343" y="355"/>
                    <a:pt x="343" y="355"/>
                    <a:pt x="343" y="355"/>
                  </a:cubicBezTo>
                  <a:cubicBezTo>
                    <a:pt x="367" y="317"/>
                    <a:pt x="379" y="284"/>
                    <a:pt x="389" y="198"/>
                  </a:cubicBezTo>
                  <a:cubicBezTo>
                    <a:pt x="396" y="132"/>
                    <a:pt x="409" y="0"/>
                    <a:pt x="409" y="0"/>
                  </a:cubicBezTo>
                  <a:lnTo>
                    <a:pt x="3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p>
          </p:txBody>
        </p:sp>
      </p:grpSp>
      <p:sp>
        <p:nvSpPr>
          <p:cNvPr id="93" name="Slide Number Placeholder 92"/>
          <p:cNvSpPr>
            <a:spLocks noGrp="1"/>
          </p:cNvSpPr>
          <p:nvPr>
            <p:ph type="sldNum" sz="quarter" idx="4"/>
          </p:nvPr>
        </p:nvSpPr>
        <p:spPr bwMode="gray">
          <a:xfrm>
            <a:off x="-3299" y="469684"/>
            <a:ext cx="216816" cy="288925"/>
          </a:xfrm>
          <a:custGeom>
            <a:avLst/>
            <a:gdLst>
              <a:gd name="connsiteX0" fmla="*/ 0 w 215900"/>
              <a:gd name="connsiteY0" fmla="*/ 102658 h 288925"/>
              <a:gd name="connsiteX1" fmla="*/ 102658 w 215900"/>
              <a:gd name="connsiteY1" fmla="*/ 0 h 288925"/>
              <a:gd name="connsiteX2" fmla="*/ 113242 w 215900"/>
              <a:gd name="connsiteY2" fmla="*/ 0 h 288925"/>
              <a:gd name="connsiteX3" fmla="*/ 215900 w 215900"/>
              <a:gd name="connsiteY3" fmla="*/ 102658 h 288925"/>
              <a:gd name="connsiteX4" fmla="*/ 215900 w 215900"/>
              <a:gd name="connsiteY4" fmla="*/ 186267 h 288925"/>
              <a:gd name="connsiteX5" fmla="*/ 113242 w 215900"/>
              <a:gd name="connsiteY5" fmla="*/ 288925 h 288925"/>
              <a:gd name="connsiteX6" fmla="*/ 102658 w 215900"/>
              <a:gd name="connsiteY6" fmla="*/ 288925 h 288925"/>
              <a:gd name="connsiteX7" fmla="*/ 0 w 215900"/>
              <a:gd name="connsiteY7" fmla="*/ 186267 h 288925"/>
              <a:gd name="connsiteX8" fmla="*/ 0 w 215900"/>
              <a:gd name="connsiteY8" fmla="*/ 102658 h 288925"/>
              <a:gd name="connsiteX0" fmla="*/ 0 w 215900"/>
              <a:gd name="connsiteY0" fmla="*/ 102658 h 288925"/>
              <a:gd name="connsiteX1" fmla="*/ 102658 w 215900"/>
              <a:gd name="connsiteY1" fmla="*/ 0 h 288925"/>
              <a:gd name="connsiteX2" fmla="*/ 113242 w 215900"/>
              <a:gd name="connsiteY2" fmla="*/ 0 h 288925"/>
              <a:gd name="connsiteX3" fmla="*/ 215900 w 215900"/>
              <a:gd name="connsiteY3" fmla="*/ 102658 h 288925"/>
              <a:gd name="connsiteX4" fmla="*/ 215900 w 215900"/>
              <a:gd name="connsiteY4" fmla="*/ 186267 h 288925"/>
              <a:gd name="connsiteX5" fmla="*/ 113242 w 215900"/>
              <a:gd name="connsiteY5" fmla="*/ 288925 h 288925"/>
              <a:gd name="connsiteX6" fmla="*/ 102658 w 215900"/>
              <a:gd name="connsiteY6" fmla="*/ 288925 h 288925"/>
              <a:gd name="connsiteX7" fmla="*/ 0 w 215900"/>
              <a:gd name="connsiteY7" fmla="*/ 186267 h 288925"/>
              <a:gd name="connsiteX8" fmla="*/ 0 w 215900"/>
              <a:gd name="connsiteY8" fmla="*/ 102658 h 288925"/>
              <a:gd name="connsiteX0" fmla="*/ 4763 w 220663"/>
              <a:gd name="connsiteY0" fmla="*/ 102658 h 308790"/>
              <a:gd name="connsiteX1" fmla="*/ 107421 w 220663"/>
              <a:gd name="connsiteY1" fmla="*/ 0 h 308790"/>
              <a:gd name="connsiteX2" fmla="*/ 118005 w 220663"/>
              <a:gd name="connsiteY2" fmla="*/ 0 h 308790"/>
              <a:gd name="connsiteX3" fmla="*/ 220663 w 220663"/>
              <a:gd name="connsiteY3" fmla="*/ 102658 h 308790"/>
              <a:gd name="connsiteX4" fmla="*/ 220663 w 220663"/>
              <a:gd name="connsiteY4" fmla="*/ 186267 h 308790"/>
              <a:gd name="connsiteX5" fmla="*/ 118005 w 220663"/>
              <a:gd name="connsiteY5" fmla="*/ 288925 h 308790"/>
              <a:gd name="connsiteX6" fmla="*/ 107421 w 220663"/>
              <a:gd name="connsiteY6" fmla="*/ 288925 h 308790"/>
              <a:gd name="connsiteX7" fmla="*/ 0 w 220663"/>
              <a:gd name="connsiteY7" fmla="*/ 281517 h 308790"/>
              <a:gd name="connsiteX8" fmla="*/ 4763 w 220663"/>
              <a:gd name="connsiteY8" fmla="*/ 102658 h 308790"/>
              <a:gd name="connsiteX0" fmla="*/ 4763 w 220663"/>
              <a:gd name="connsiteY0" fmla="*/ 102658 h 288925"/>
              <a:gd name="connsiteX1" fmla="*/ 107421 w 220663"/>
              <a:gd name="connsiteY1" fmla="*/ 0 h 288925"/>
              <a:gd name="connsiteX2" fmla="*/ 118005 w 220663"/>
              <a:gd name="connsiteY2" fmla="*/ 0 h 288925"/>
              <a:gd name="connsiteX3" fmla="*/ 220663 w 220663"/>
              <a:gd name="connsiteY3" fmla="*/ 102658 h 288925"/>
              <a:gd name="connsiteX4" fmla="*/ 220663 w 220663"/>
              <a:gd name="connsiteY4" fmla="*/ 186267 h 288925"/>
              <a:gd name="connsiteX5" fmla="*/ 118005 w 220663"/>
              <a:gd name="connsiteY5" fmla="*/ 288925 h 288925"/>
              <a:gd name="connsiteX6" fmla="*/ 107421 w 220663"/>
              <a:gd name="connsiteY6" fmla="*/ 288925 h 288925"/>
              <a:gd name="connsiteX7" fmla="*/ 0 w 220663"/>
              <a:gd name="connsiteY7" fmla="*/ 281517 h 288925"/>
              <a:gd name="connsiteX8" fmla="*/ 4763 w 220663"/>
              <a:gd name="connsiteY8" fmla="*/ 102658 h 288925"/>
              <a:gd name="connsiteX0" fmla="*/ 0 w 215900"/>
              <a:gd name="connsiteY0" fmla="*/ 102658 h 288925"/>
              <a:gd name="connsiteX1" fmla="*/ 102658 w 215900"/>
              <a:gd name="connsiteY1" fmla="*/ 0 h 288925"/>
              <a:gd name="connsiteX2" fmla="*/ 113242 w 215900"/>
              <a:gd name="connsiteY2" fmla="*/ 0 h 288925"/>
              <a:gd name="connsiteX3" fmla="*/ 215900 w 215900"/>
              <a:gd name="connsiteY3" fmla="*/ 102658 h 288925"/>
              <a:gd name="connsiteX4" fmla="*/ 215900 w 215900"/>
              <a:gd name="connsiteY4" fmla="*/ 186267 h 288925"/>
              <a:gd name="connsiteX5" fmla="*/ 113242 w 215900"/>
              <a:gd name="connsiteY5" fmla="*/ 288925 h 288925"/>
              <a:gd name="connsiteX6" fmla="*/ 102658 w 215900"/>
              <a:gd name="connsiteY6" fmla="*/ 288925 h 288925"/>
              <a:gd name="connsiteX7" fmla="*/ 0 w 215900"/>
              <a:gd name="connsiteY7" fmla="*/ 283898 h 288925"/>
              <a:gd name="connsiteX8" fmla="*/ 0 w 215900"/>
              <a:gd name="connsiteY8" fmla="*/ 102658 h 288925"/>
              <a:gd name="connsiteX0" fmla="*/ 0 w 215900"/>
              <a:gd name="connsiteY0" fmla="*/ 100277 h 288925"/>
              <a:gd name="connsiteX1" fmla="*/ 102658 w 215900"/>
              <a:gd name="connsiteY1" fmla="*/ 0 h 288925"/>
              <a:gd name="connsiteX2" fmla="*/ 113242 w 215900"/>
              <a:gd name="connsiteY2" fmla="*/ 0 h 288925"/>
              <a:gd name="connsiteX3" fmla="*/ 215900 w 215900"/>
              <a:gd name="connsiteY3" fmla="*/ 102658 h 288925"/>
              <a:gd name="connsiteX4" fmla="*/ 215900 w 215900"/>
              <a:gd name="connsiteY4" fmla="*/ 186267 h 288925"/>
              <a:gd name="connsiteX5" fmla="*/ 113242 w 215900"/>
              <a:gd name="connsiteY5" fmla="*/ 288925 h 288925"/>
              <a:gd name="connsiteX6" fmla="*/ 102658 w 215900"/>
              <a:gd name="connsiteY6" fmla="*/ 288925 h 288925"/>
              <a:gd name="connsiteX7" fmla="*/ 0 w 215900"/>
              <a:gd name="connsiteY7" fmla="*/ 283898 h 288925"/>
              <a:gd name="connsiteX8" fmla="*/ 0 w 215900"/>
              <a:gd name="connsiteY8" fmla="*/ 100277 h 288925"/>
              <a:gd name="connsiteX0" fmla="*/ 0 w 215900"/>
              <a:gd name="connsiteY0" fmla="*/ 25903 h 312182"/>
              <a:gd name="connsiteX1" fmla="*/ 102658 w 215900"/>
              <a:gd name="connsiteY1" fmla="*/ 23257 h 312182"/>
              <a:gd name="connsiteX2" fmla="*/ 113242 w 215900"/>
              <a:gd name="connsiteY2" fmla="*/ 23257 h 312182"/>
              <a:gd name="connsiteX3" fmla="*/ 215900 w 215900"/>
              <a:gd name="connsiteY3" fmla="*/ 125915 h 312182"/>
              <a:gd name="connsiteX4" fmla="*/ 215900 w 215900"/>
              <a:gd name="connsiteY4" fmla="*/ 209524 h 312182"/>
              <a:gd name="connsiteX5" fmla="*/ 113242 w 215900"/>
              <a:gd name="connsiteY5" fmla="*/ 312182 h 312182"/>
              <a:gd name="connsiteX6" fmla="*/ 102658 w 215900"/>
              <a:gd name="connsiteY6" fmla="*/ 312182 h 312182"/>
              <a:gd name="connsiteX7" fmla="*/ 0 w 215900"/>
              <a:gd name="connsiteY7" fmla="*/ 307155 h 312182"/>
              <a:gd name="connsiteX8" fmla="*/ 0 w 215900"/>
              <a:gd name="connsiteY8" fmla="*/ 25903 h 312182"/>
              <a:gd name="connsiteX0" fmla="*/ 0 w 215900"/>
              <a:gd name="connsiteY0" fmla="*/ 22967 h 309246"/>
              <a:gd name="connsiteX1" fmla="*/ 102658 w 215900"/>
              <a:gd name="connsiteY1" fmla="*/ 20321 h 309246"/>
              <a:gd name="connsiteX2" fmla="*/ 113242 w 215900"/>
              <a:gd name="connsiteY2" fmla="*/ 20321 h 309246"/>
              <a:gd name="connsiteX3" fmla="*/ 215900 w 215900"/>
              <a:gd name="connsiteY3" fmla="*/ 122979 h 309246"/>
              <a:gd name="connsiteX4" fmla="*/ 215900 w 215900"/>
              <a:gd name="connsiteY4" fmla="*/ 206588 h 309246"/>
              <a:gd name="connsiteX5" fmla="*/ 113242 w 215900"/>
              <a:gd name="connsiteY5" fmla="*/ 309246 h 309246"/>
              <a:gd name="connsiteX6" fmla="*/ 102658 w 215900"/>
              <a:gd name="connsiteY6" fmla="*/ 309246 h 309246"/>
              <a:gd name="connsiteX7" fmla="*/ 0 w 215900"/>
              <a:gd name="connsiteY7" fmla="*/ 304219 h 309246"/>
              <a:gd name="connsiteX8" fmla="*/ 0 w 215900"/>
              <a:gd name="connsiteY8" fmla="*/ 22967 h 309246"/>
              <a:gd name="connsiteX0" fmla="*/ 0 w 215900"/>
              <a:gd name="connsiteY0" fmla="*/ 2646 h 288925"/>
              <a:gd name="connsiteX1" fmla="*/ 102658 w 215900"/>
              <a:gd name="connsiteY1" fmla="*/ 0 h 288925"/>
              <a:gd name="connsiteX2" fmla="*/ 113242 w 215900"/>
              <a:gd name="connsiteY2" fmla="*/ 0 h 288925"/>
              <a:gd name="connsiteX3" fmla="*/ 215900 w 215900"/>
              <a:gd name="connsiteY3" fmla="*/ 102658 h 288925"/>
              <a:gd name="connsiteX4" fmla="*/ 215900 w 215900"/>
              <a:gd name="connsiteY4" fmla="*/ 186267 h 288925"/>
              <a:gd name="connsiteX5" fmla="*/ 113242 w 215900"/>
              <a:gd name="connsiteY5" fmla="*/ 288925 h 288925"/>
              <a:gd name="connsiteX6" fmla="*/ 102658 w 215900"/>
              <a:gd name="connsiteY6" fmla="*/ 288925 h 288925"/>
              <a:gd name="connsiteX7" fmla="*/ 0 w 215900"/>
              <a:gd name="connsiteY7" fmla="*/ 283898 h 288925"/>
              <a:gd name="connsiteX8" fmla="*/ 0 w 215900"/>
              <a:gd name="connsiteY8" fmla="*/ 2646 h 288925"/>
              <a:gd name="connsiteX0" fmla="*/ 2381 w 215900"/>
              <a:gd name="connsiteY0" fmla="*/ 0 h 291041"/>
              <a:gd name="connsiteX1" fmla="*/ 102658 w 215900"/>
              <a:gd name="connsiteY1" fmla="*/ 2116 h 291041"/>
              <a:gd name="connsiteX2" fmla="*/ 113242 w 215900"/>
              <a:gd name="connsiteY2" fmla="*/ 2116 h 291041"/>
              <a:gd name="connsiteX3" fmla="*/ 215900 w 215900"/>
              <a:gd name="connsiteY3" fmla="*/ 104774 h 291041"/>
              <a:gd name="connsiteX4" fmla="*/ 215900 w 215900"/>
              <a:gd name="connsiteY4" fmla="*/ 188383 h 291041"/>
              <a:gd name="connsiteX5" fmla="*/ 113242 w 215900"/>
              <a:gd name="connsiteY5" fmla="*/ 291041 h 291041"/>
              <a:gd name="connsiteX6" fmla="*/ 102658 w 215900"/>
              <a:gd name="connsiteY6" fmla="*/ 291041 h 291041"/>
              <a:gd name="connsiteX7" fmla="*/ 0 w 215900"/>
              <a:gd name="connsiteY7" fmla="*/ 286014 h 291041"/>
              <a:gd name="connsiteX8" fmla="*/ 2381 w 215900"/>
              <a:gd name="connsiteY8" fmla="*/ 0 h 291041"/>
              <a:gd name="connsiteX0" fmla="*/ 229 w 216129"/>
              <a:gd name="connsiteY0" fmla="*/ 7409 h 288925"/>
              <a:gd name="connsiteX1" fmla="*/ 102887 w 216129"/>
              <a:gd name="connsiteY1" fmla="*/ 0 h 288925"/>
              <a:gd name="connsiteX2" fmla="*/ 113471 w 216129"/>
              <a:gd name="connsiteY2" fmla="*/ 0 h 288925"/>
              <a:gd name="connsiteX3" fmla="*/ 216129 w 216129"/>
              <a:gd name="connsiteY3" fmla="*/ 102658 h 288925"/>
              <a:gd name="connsiteX4" fmla="*/ 216129 w 216129"/>
              <a:gd name="connsiteY4" fmla="*/ 186267 h 288925"/>
              <a:gd name="connsiteX5" fmla="*/ 113471 w 216129"/>
              <a:gd name="connsiteY5" fmla="*/ 288925 h 288925"/>
              <a:gd name="connsiteX6" fmla="*/ 102887 w 216129"/>
              <a:gd name="connsiteY6" fmla="*/ 288925 h 288925"/>
              <a:gd name="connsiteX7" fmla="*/ 229 w 216129"/>
              <a:gd name="connsiteY7" fmla="*/ 283898 h 288925"/>
              <a:gd name="connsiteX8" fmla="*/ 229 w 216129"/>
              <a:gd name="connsiteY8" fmla="*/ 7409 h 288925"/>
              <a:gd name="connsiteX0" fmla="*/ 229 w 216129"/>
              <a:gd name="connsiteY0" fmla="*/ 0 h 293422"/>
              <a:gd name="connsiteX1" fmla="*/ 102887 w 216129"/>
              <a:gd name="connsiteY1" fmla="*/ 4497 h 293422"/>
              <a:gd name="connsiteX2" fmla="*/ 113471 w 216129"/>
              <a:gd name="connsiteY2" fmla="*/ 4497 h 293422"/>
              <a:gd name="connsiteX3" fmla="*/ 216129 w 216129"/>
              <a:gd name="connsiteY3" fmla="*/ 107155 h 293422"/>
              <a:gd name="connsiteX4" fmla="*/ 216129 w 216129"/>
              <a:gd name="connsiteY4" fmla="*/ 190764 h 293422"/>
              <a:gd name="connsiteX5" fmla="*/ 113471 w 216129"/>
              <a:gd name="connsiteY5" fmla="*/ 293422 h 293422"/>
              <a:gd name="connsiteX6" fmla="*/ 102887 w 216129"/>
              <a:gd name="connsiteY6" fmla="*/ 293422 h 293422"/>
              <a:gd name="connsiteX7" fmla="*/ 229 w 216129"/>
              <a:gd name="connsiteY7" fmla="*/ 288395 h 293422"/>
              <a:gd name="connsiteX8" fmla="*/ 229 w 216129"/>
              <a:gd name="connsiteY8" fmla="*/ 0 h 293422"/>
              <a:gd name="connsiteX0" fmla="*/ 2381 w 218281"/>
              <a:gd name="connsiteY0" fmla="*/ 0 h 293562"/>
              <a:gd name="connsiteX1" fmla="*/ 105039 w 218281"/>
              <a:gd name="connsiteY1" fmla="*/ 4497 h 293562"/>
              <a:gd name="connsiteX2" fmla="*/ 115623 w 218281"/>
              <a:gd name="connsiteY2" fmla="*/ 4497 h 293562"/>
              <a:gd name="connsiteX3" fmla="*/ 218281 w 218281"/>
              <a:gd name="connsiteY3" fmla="*/ 107155 h 293562"/>
              <a:gd name="connsiteX4" fmla="*/ 218281 w 218281"/>
              <a:gd name="connsiteY4" fmla="*/ 190764 h 293562"/>
              <a:gd name="connsiteX5" fmla="*/ 115623 w 218281"/>
              <a:gd name="connsiteY5" fmla="*/ 293422 h 293562"/>
              <a:gd name="connsiteX6" fmla="*/ 105039 w 218281"/>
              <a:gd name="connsiteY6" fmla="*/ 293422 h 293562"/>
              <a:gd name="connsiteX7" fmla="*/ 0 w 218281"/>
              <a:gd name="connsiteY7" fmla="*/ 290777 h 293562"/>
              <a:gd name="connsiteX8" fmla="*/ 2381 w 218281"/>
              <a:gd name="connsiteY8" fmla="*/ 0 h 293562"/>
              <a:gd name="connsiteX0" fmla="*/ 2381 w 218281"/>
              <a:gd name="connsiteY0" fmla="*/ 265 h 289065"/>
              <a:gd name="connsiteX1" fmla="*/ 105039 w 218281"/>
              <a:gd name="connsiteY1" fmla="*/ 0 h 289065"/>
              <a:gd name="connsiteX2" fmla="*/ 115623 w 218281"/>
              <a:gd name="connsiteY2" fmla="*/ 0 h 289065"/>
              <a:gd name="connsiteX3" fmla="*/ 218281 w 218281"/>
              <a:gd name="connsiteY3" fmla="*/ 102658 h 289065"/>
              <a:gd name="connsiteX4" fmla="*/ 218281 w 218281"/>
              <a:gd name="connsiteY4" fmla="*/ 186267 h 289065"/>
              <a:gd name="connsiteX5" fmla="*/ 115623 w 218281"/>
              <a:gd name="connsiteY5" fmla="*/ 288925 h 289065"/>
              <a:gd name="connsiteX6" fmla="*/ 105039 w 218281"/>
              <a:gd name="connsiteY6" fmla="*/ 288925 h 289065"/>
              <a:gd name="connsiteX7" fmla="*/ 0 w 218281"/>
              <a:gd name="connsiteY7" fmla="*/ 286280 h 289065"/>
              <a:gd name="connsiteX8" fmla="*/ 2381 w 218281"/>
              <a:gd name="connsiteY8" fmla="*/ 265 h 289065"/>
              <a:gd name="connsiteX0" fmla="*/ 2381 w 218281"/>
              <a:gd name="connsiteY0" fmla="*/ 265 h 288925"/>
              <a:gd name="connsiteX1" fmla="*/ 105039 w 218281"/>
              <a:gd name="connsiteY1" fmla="*/ 0 h 288925"/>
              <a:gd name="connsiteX2" fmla="*/ 115623 w 218281"/>
              <a:gd name="connsiteY2" fmla="*/ 0 h 288925"/>
              <a:gd name="connsiteX3" fmla="*/ 218281 w 218281"/>
              <a:gd name="connsiteY3" fmla="*/ 102658 h 288925"/>
              <a:gd name="connsiteX4" fmla="*/ 218281 w 218281"/>
              <a:gd name="connsiteY4" fmla="*/ 186267 h 288925"/>
              <a:gd name="connsiteX5" fmla="*/ 115623 w 218281"/>
              <a:gd name="connsiteY5" fmla="*/ 288925 h 288925"/>
              <a:gd name="connsiteX6" fmla="*/ 105039 w 218281"/>
              <a:gd name="connsiteY6" fmla="*/ 288925 h 288925"/>
              <a:gd name="connsiteX7" fmla="*/ 0 w 218281"/>
              <a:gd name="connsiteY7" fmla="*/ 286280 h 288925"/>
              <a:gd name="connsiteX8" fmla="*/ 2381 w 218281"/>
              <a:gd name="connsiteY8" fmla="*/ 265 h 288925"/>
              <a:gd name="connsiteX0" fmla="*/ 4763 w 220663"/>
              <a:gd name="connsiteY0" fmla="*/ 265 h 295805"/>
              <a:gd name="connsiteX1" fmla="*/ 107421 w 220663"/>
              <a:gd name="connsiteY1" fmla="*/ 0 h 295805"/>
              <a:gd name="connsiteX2" fmla="*/ 118005 w 220663"/>
              <a:gd name="connsiteY2" fmla="*/ 0 h 295805"/>
              <a:gd name="connsiteX3" fmla="*/ 220663 w 220663"/>
              <a:gd name="connsiteY3" fmla="*/ 102658 h 295805"/>
              <a:gd name="connsiteX4" fmla="*/ 220663 w 220663"/>
              <a:gd name="connsiteY4" fmla="*/ 186267 h 295805"/>
              <a:gd name="connsiteX5" fmla="*/ 118005 w 220663"/>
              <a:gd name="connsiteY5" fmla="*/ 288925 h 295805"/>
              <a:gd name="connsiteX6" fmla="*/ 107421 w 220663"/>
              <a:gd name="connsiteY6" fmla="*/ 288925 h 295805"/>
              <a:gd name="connsiteX7" fmla="*/ 0 w 220663"/>
              <a:gd name="connsiteY7" fmla="*/ 295805 h 295805"/>
              <a:gd name="connsiteX8" fmla="*/ 4763 w 220663"/>
              <a:gd name="connsiteY8" fmla="*/ 265 h 295805"/>
              <a:gd name="connsiteX0" fmla="*/ 106 w 216006"/>
              <a:gd name="connsiteY0" fmla="*/ 265 h 288925"/>
              <a:gd name="connsiteX1" fmla="*/ 102764 w 216006"/>
              <a:gd name="connsiteY1" fmla="*/ 0 h 288925"/>
              <a:gd name="connsiteX2" fmla="*/ 113348 w 216006"/>
              <a:gd name="connsiteY2" fmla="*/ 0 h 288925"/>
              <a:gd name="connsiteX3" fmla="*/ 216006 w 216006"/>
              <a:gd name="connsiteY3" fmla="*/ 102658 h 288925"/>
              <a:gd name="connsiteX4" fmla="*/ 216006 w 216006"/>
              <a:gd name="connsiteY4" fmla="*/ 186267 h 288925"/>
              <a:gd name="connsiteX5" fmla="*/ 113348 w 216006"/>
              <a:gd name="connsiteY5" fmla="*/ 288925 h 288925"/>
              <a:gd name="connsiteX6" fmla="*/ 102764 w 216006"/>
              <a:gd name="connsiteY6" fmla="*/ 288925 h 288925"/>
              <a:gd name="connsiteX7" fmla="*/ 2487 w 216006"/>
              <a:gd name="connsiteY7" fmla="*/ 288662 h 288925"/>
              <a:gd name="connsiteX8" fmla="*/ 106 w 216006"/>
              <a:gd name="connsiteY8" fmla="*/ 265 h 288925"/>
              <a:gd name="connsiteX0" fmla="*/ 229 w 216129"/>
              <a:gd name="connsiteY0" fmla="*/ 265 h 293424"/>
              <a:gd name="connsiteX1" fmla="*/ 102887 w 216129"/>
              <a:gd name="connsiteY1" fmla="*/ 0 h 293424"/>
              <a:gd name="connsiteX2" fmla="*/ 113471 w 216129"/>
              <a:gd name="connsiteY2" fmla="*/ 0 h 293424"/>
              <a:gd name="connsiteX3" fmla="*/ 216129 w 216129"/>
              <a:gd name="connsiteY3" fmla="*/ 102658 h 293424"/>
              <a:gd name="connsiteX4" fmla="*/ 216129 w 216129"/>
              <a:gd name="connsiteY4" fmla="*/ 186267 h 293424"/>
              <a:gd name="connsiteX5" fmla="*/ 113471 w 216129"/>
              <a:gd name="connsiteY5" fmla="*/ 288925 h 293424"/>
              <a:gd name="connsiteX6" fmla="*/ 102887 w 216129"/>
              <a:gd name="connsiteY6" fmla="*/ 288925 h 293424"/>
              <a:gd name="connsiteX7" fmla="*/ 228 w 216129"/>
              <a:gd name="connsiteY7" fmla="*/ 293424 h 293424"/>
              <a:gd name="connsiteX8" fmla="*/ 229 w 216129"/>
              <a:gd name="connsiteY8" fmla="*/ 265 h 293424"/>
              <a:gd name="connsiteX0" fmla="*/ 229 w 216129"/>
              <a:gd name="connsiteY0" fmla="*/ 265 h 315160"/>
              <a:gd name="connsiteX1" fmla="*/ 102887 w 216129"/>
              <a:gd name="connsiteY1" fmla="*/ 0 h 315160"/>
              <a:gd name="connsiteX2" fmla="*/ 113471 w 216129"/>
              <a:gd name="connsiteY2" fmla="*/ 0 h 315160"/>
              <a:gd name="connsiteX3" fmla="*/ 216129 w 216129"/>
              <a:gd name="connsiteY3" fmla="*/ 102658 h 315160"/>
              <a:gd name="connsiteX4" fmla="*/ 216129 w 216129"/>
              <a:gd name="connsiteY4" fmla="*/ 186267 h 315160"/>
              <a:gd name="connsiteX5" fmla="*/ 113471 w 216129"/>
              <a:gd name="connsiteY5" fmla="*/ 288925 h 315160"/>
              <a:gd name="connsiteX6" fmla="*/ 102887 w 216129"/>
              <a:gd name="connsiteY6" fmla="*/ 288925 h 315160"/>
              <a:gd name="connsiteX7" fmla="*/ 228 w 216129"/>
              <a:gd name="connsiteY7" fmla="*/ 293424 h 315160"/>
              <a:gd name="connsiteX8" fmla="*/ 229 w 216129"/>
              <a:gd name="connsiteY8" fmla="*/ 265 h 315160"/>
              <a:gd name="connsiteX0" fmla="*/ 229 w 216129"/>
              <a:gd name="connsiteY0" fmla="*/ 265 h 293424"/>
              <a:gd name="connsiteX1" fmla="*/ 102887 w 216129"/>
              <a:gd name="connsiteY1" fmla="*/ 0 h 293424"/>
              <a:gd name="connsiteX2" fmla="*/ 113471 w 216129"/>
              <a:gd name="connsiteY2" fmla="*/ 0 h 293424"/>
              <a:gd name="connsiteX3" fmla="*/ 216129 w 216129"/>
              <a:gd name="connsiteY3" fmla="*/ 102658 h 293424"/>
              <a:gd name="connsiteX4" fmla="*/ 216129 w 216129"/>
              <a:gd name="connsiteY4" fmla="*/ 186267 h 293424"/>
              <a:gd name="connsiteX5" fmla="*/ 113471 w 216129"/>
              <a:gd name="connsiteY5" fmla="*/ 288925 h 293424"/>
              <a:gd name="connsiteX6" fmla="*/ 102887 w 216129"/>
              <a:gd name="connsiteY6" fmla="*/ 288925 h 293424"/>
              <a:gd name="connsiteX7" fmla="*/ 228 w 216129"/>
              <a:gd name="connsiteY7" fmla="*/ 293424 h 293424"/>
              <a:gd name="connsiteX8" fmla="*/ 229 w 216129"/>
              <a:gd name="connsiteY8" fmla="*/ 265 h 293424"/>
              <a:gd name="connsiteX0" fmla="*/ 229 w 216129"/>
              <a:gd name="connsiteY0" fmla="*/ 265 h 291042"/>
              <a:gd name="connsiteX1" fmla="*/ 102887 w 216129"/>
              <a:gd name="connsiteY1" fmla="*/ 0 h 291042"/>
              <a:gd name="connsiteX2" fmla="*/ 113471 w 216129"/>
              <a:gd name="connsiteY2" fmla="*/ 0 h 291042"/>
              <a:gd name="connsiteX3" fmla="*/ 216129 w 216129"/>
              <a:gd name="connsiteY3" fmla="*/ 102658 h 291042"/>
              <a:gd name="connsiteX4" fmla="*/ 216129 w 216129"/>
              <a:gd name="connsiteY4" fmla="*/ 186267 h 291042"/>
              <a:gd name="connsiteX5" fmla="*/ 113471 w 216129"/>
              <a:gd name="connsiteY5" fmla="*/ 288925 h 291042"/>
              <a:gd name="connsiteX6" fmla="*/ 102887 w 216129"/>
              <a:gd name="connsiteY6" fmla="*/ 288925 h 291042"/>
              <a:gd name="connsiteX7" fmla="*/ 228 w 216129"/>
              <a:gd name="connsiteY7" fmla="*/ 291042 h 291042"/>
              <a:gd name="connsiteX8" fmla="*/ 229 w 216129"/>
              <a:gd name="connsiteY8" fmla="*/ 265 h 291042"/>
              <a:gd name="connsiteX0" fmla="*/ 229 w 216129"/>
              <a:gd name="connsiteY0" fmla="*/ 265 h 288925"/>
              <a:gd name="connsiteX1" fmla="*/ 102887 w 216129"/>
              <a:gd name="connsiteY1" fmla="*/ 0 h 288925"/>
              <a:gd name="connsiteX2" fmla="*/ 113471 w 216129"/>
              <a:gd name="connsiteY2" fmla="*/ 0 h 288925"/>
              <a:gd name="connsiteX3" fmla="*/ 216129 w 216129"/>
              <a:gd name="connsiteY3" fmla="*/ 102658 h 288925"/>
              <a:gd name="connsiteX4" fmla="*/ 216129 w 216129"/>
              <a:gd name="connsiteY4" fmla="*/ 186267 h 288925"/>
              <a:gd name="connsiteX5" fmla="*/ 113471 w 216129"/>
              <a:gd name="connsiteY5" fmla="*/ 288925 h 288925"/>
              <a:gd name="connsiteX6" fmla="*/ 102887 w 216129"/>
              <a:gd name="connsiteY6" fmla="*/ 288925 h 288925"/>
              <a:gd name="connsiteX7" fmla="*/ 228 w 216129"/>
              <a:gd name="connsiteY7" fmla="*/ 283898 h 288925"/>
              <a:gd name="connsiteX8" fmla="*/ 229 w 216129"/>
              <a:gd name="connsiteY8" fmla="*/ 265 h 288925"/>
              <a:gd name="connsiteX0" fmla="*/ 229 w 216129"/>
              <a:gd name="connsiteY0" fmla="*/ 265 h 291042"/>
              <a:gd name="connsiteX1" fmla="*/ 102887 w 216129"/>
              <a:gd name="connsiteY1" fmla="*/ 0 h 291042"/>
              <a:gd name="connsiteX2" fmla="*/ 113471 w 216129"/>
              <a:gd name="connsiteY2" fmla="*/ 0 h 291042"/>
              <a:gd name="connsiteX3" fmla="*/ 216129 w 216129"/>
              <a:gd name="connsiteY3" fmla="*/ 102658 h 291042"/>
              <a:gd name="connsiteX4" fmla="*/ 216129 w 216129"/>
              <a:gd name="connsiteY4" fmla="*/ 186267 h 291042"/>
              <a:gd name="connsiteX5" fmla="*/ 113471 w 216129"/>
              <a:gd name="connsiteY5" fmla="*/ 288925 h 291042"/>
              <a:gd name="connsiteX6" fmla="*/ 102887 w 216129"/>
              <a:gd name="connsiteY6" fmla="*/ 288925 h 291042"/>
              <a:gd name="connsiteX7" fmla="*/ 228 w 216129"/>
              <a:gd name="connsiteY7" fmla="*/ 291042 h 291042"/>
              <a:gd name="connsiteX8" fmla="*/ 229 w 216129"/>
              <a:gd name="connsiteY8" fmla="*/ 265 h 291042"/>
              <a:gd name="connsiteX0" fmla="*/ 229 w 216129"/>
              <a:gd name="connsiteY0" fmla="*/ 265 h 291042"/>
              <a:gd name="connsiteX1" fmla="*/ 102887 w 216129"/>
              <a:gd name="connsiteY1" fmla="*/ 0 h 291042"/>
              <a:gd name="connsiteX2" fmla="*/ 113471 w 216129"/>
              <a:gd name="connsiteY2" fmla="*/ 0 h 291042"/>
              <a:gd name="connsiteX3" fmla="*/ 216129 w 216129"/>
              <a:gd name="connsiteY3" fmla="*/ 102658 h 291042"/>
              <a:gd name="connsiteX4" fmla="*/ 216129 w 216129"/>
              <a:gd name="connsiteY4" fmla="*/ 186267 h 291042"/>
              <a:gd name="connsiteX5" fmla="*/ 113471 w 216129"/>
              <a:gd name="connsiteY5" fmla="*/ 288925 h 291042"/>
              <a:gd name="connsiteX6" fmla="*/ 102887 w 216129"/>
              <a:gd name="connsiteY6" fmla="*/ 288925 h 291042"/>
              <a:gd name="connsiteX7" fmla="*/ 228 w 216129"/>
              <a:gd name="connsiteY7" fmla="*/ 291042 h 291042"/>
              <a:gd name="connsiteX8" fmla="*/ 229 w 216129"/>
              <a:gd name="connsiteY8" fmla="*/ 265 h 291042"/>
              <a:gd name="connsiteX0" fmla="*/ 9526 w 225426"/>
              <a:gd name="connsiteY0" fmla="*/ 265 h 288925"/>
              <a:gd name="connsiteX1" fmla="*/ 112184 w 225426"/>
              <a:gd name="connsiteY1" fmla="*/ 0 h 288925"/>
              <a:gd name="connsiteX2" fmla="*/ 122768 w 225426"/>
              <a:gd name="connsiteY2" fmla="*/ 0 h 288925"/>
              <a:gd name="connsiteX3" fmla="*/ 225426 w 225426"/>
              <a:gd name="connsiteY3" fmla="*/ 102658 h 288925"/>
              <a:gd name="connsiteX4" fmla="*/ 225426 w 225426"/>
              <a:gd name="connsiteY4" fmla="*/ 186267 h 288925"/>
              <a:gd name="connsiteX5" fmla="*/ 122768 w 225426"/>
              <a:gd name="connsiteY5" fmla="*/ 288925 h 288925"/>
              <a:gd name="connsiteX6" fmla="*/ 112184 w 225426"/>
              <a:gd name="connsiteY6" fmla="*/ 288925 h 288925"/>
              <a:gd name="connsiteX7" fmla="*/ 0 w 225426"/>
              <a:gd name="connsiteY7" fmla="*/ 279136 h 288925"/>
              <a:gd name="connsiteX8" fmla="*/ 9526 w 225426"/>
              <a:gd name="connsiteY8" fmla="*/ 265 h 288925"/>
              <a:gd name="connsiteX0" fmla="*/ 230 w 216130"/>
              <a:gd name="connsiteY0" fmla="*/ 265 h 291042"/>
              <a:gd name="connsiteX1" fmla="*/ 102888 w 216130"/>
              <a:gd name="connsiteY1" fmla="*/ 0 h 291042"/>
              <a:gd name="connsiteX2" fmla="*/ 113472 w 216130"/>
              <a:gd name="connsiteY2" fmla="*/ 0 h 291042"/>
              <a:gd name="connsiteX3" fmla="*/ 216130 w 216130"/>
              <a:gd name="connsiteY3" fmla="*/ 102658 h 291042"/>
              <a:gd name="connsiteX4" fmla="*/ 216130 w 216130"/>
              <a:gd name="connsiteY4" fmla="*/ 186267 h 291042"/>
              <a:gd name="connsiteX5" fmla="*/ 113472 w 216130"/>
              <a:gd name="connsiteY5" fmla="*/ 288925 h 291042"/>
              <a:gd name="connsiteX6" fmla="*/ 102888 w 216130"/>
              <a:gd name="connsiteY6" fmla="*/ 288925 h 291042"/>
              <a:gd name="connsiteX7" fmla="*/ 230 w 216130"/>
              <a:gd name="connsiteY7" fmla="*/ 291042 h 291042"/>
              <a:gd name="connsiteX8" fmla="*/ 230 w 216130"/>
              <a:gd name="connsiteY8" fmla="*/ 265 h 291042"/>
              <a:gd name="connsiteX0" fmla="*/ 2382 w 218282"/>
              <a:gd name="connsiteY0" fmla="*/ 265 h 288925"/>
              <a:gd name="connsiteX1" fmla="*/ 105040 w 218282"/>
              <a:gd name="connsiteY1" fmla="*/ 0 h 288925"/>
              <a:gd name="connsiteX2" fmla="*/ 115624 w 218282"/>
              <a:gd name="connsiteY2" fmla="*/ 0 h 288925"/>
              <a:gd name="connsiteX3" fmla="*/ 218282 w 218282"/>
              <a:gd name="connsiteY3" fmla="*/ 102658 h 288925"/>
              <a:gd name="connsiteX4" fmla="*/ 218282 w 218282"/>
              <a:gd name="connsiteY4" fmla="*/ 186267 h 288925"/>
              <a:gd name="connsiteX5" fmla="*/ 115624 w 218282"/>
              <a:gd name="connsiteY5" fmla="*/ 288925 h 288925"/>
              <a:gd name="connsiteX6" fmla="*/ 105040 w 218282"/>
              <a:gd name="connsiteY6" fmla="*/ 288925 h 288925"/>
              <a:gd name="connsiteX7" fmla="*/ 0 w 218282"/>
              <a:gd name="connsiteY7" fmla="*/ 286279 h 288925"/>
              <a:gd name="connsiteX8" fmla="*/ 2382 w 218282"/>
              <a:gd name="connsiteY8" fmla="*/ 265 h 288925"/>
              <a:gd name="connsiteX0" fmla="*/ 2382 w 218282"/>
              <a:gd name="connsiteY0" fmla="*/ 265 h 293422"/>
              <a:gd name="connsiteX1" fmla="*/ 105040 w 218282"/>
              <a:gd name="connsiteY1" fmla="*/ 0 h 293422"/>
              <a:gd name="connsiteX2" fmla="*/ 115624 w 218282"/>
              <a:gd name="connsiteY2" fmla="*/ 0 h 293422"/>
              <a:gd name="connsiteX3" fmla="*/ 218282 w 218282"/>
              <a:gd name="connsiteY3" fmla="*/ 102658 h 293422"/>
              <a:gd name="connsiteX4" fmla="*/ 218282 w 218282"/>
              <a:gd name="connsiteY4" fmla="*/ 186267 h 293422"/>
              <a:gd name="connsiteX5" fmla="*/ 115624 w 218282"/>
              <a:gd name="connsiteY5" fmla="*/ 288925 h 293422"/>
              <a:gd name="connsiteX6" fmla="*/ 105040 w 218282"/>
              <a:gd name="connsiteY6" fmla="*/ 288925 h 293422"/>
              <a:gd name="connsiteX7" fmla="*/ 0 w 218282"/>
              <a:gd name="connsiteY7" fmla="*/ 293422 h 293422"/>
              <a:gd name="connsiteX8" fmla="*/ 2382 w 218282"/>
              <a:gd name="connsiteY8" fmla="*/ 265 h 293422"/>
              <a:gd name="connsiteX0" fmla="*/ 4763 w 220663"/>
              <a:gd name="connsiteY0" fmla="*/ 265 h 291041"/>
              <a:gd name="connsiteX1" fmla="*/ 107421 w 220663"/>
              <a:gd name="connsiteY1" fmla="*/ 0 h 291041"/>
              <a:gd name="connsiteX2" fmla="*/ 118005 w 220663"/>
              <a:gd name="connsiteY2" fmla="*/ 0 h 291041"/>
              <a:gd name="connsiteX3" fmla="*/ 220663 w 220663"/>
              <a:gd name="connsiteY3" fmla="*/ 102658 h 291041"/>
              <a:gd name="connsiteX4" fmla="*/ 220663 w 220663"/>
              <a:gd name="connsiteY4" fmla="*/ 186267 h 291041"/>
              <a:gd name="connsiteX5" fmla="*/ 118005 w 220663"/>
              <a:gd name="connsiteY5" fmla="*/ 288925 h 291041"/>
              <a:gd name="connsiteX6" fmla="*/ 107421 w 220663"/>
              <a:gd name="connsiteY6" fmla="*/ 288925 h 291041"/>
              <a:gd name="connsiteX7" fmla="*/ 0 w 220663"/>
              <a:gd name="connsiteY7" fmla="*/ 291041 h 291041"/>
              <a:gd name="connsiteX8" fmla="*/ 4763 w 220663"/>
              <a:gd name="connsiteY8" fmla="*/ 265 h 291041"/>
              <a:gd name="connsiteX0" fmla="*/ 7144 w 223044"/>
              <a:gd name="connsiteY0" fmla="*/ 265 h 291041"/>
              <a:gd name="connsiteX1" fmla="*/ 109802 w 223044"/>
              <a:gd name="connsiteY1" fmla="*/ 0 h 291041"/>
              <a:gd name="connsiteX2" fmla="*/ 120386 w 223044"/>
              <a:gd name="connsiteY2" fmla="*/ 0 h 291041"/>
              <a:gd name="connsiteX3" fmla="*/ 223044 w 223044"/>
              <a:gd name="connsiteY3" fmla="*/ 102658 h 291041"/>
              <a:gd name="connsiteX4" fmla="*/ 223044 w 223044"/>
              <a:gd name="connsiteY4" fmla="*/ 186267 h 291041"/>
              <a:gd name="connsiteX5" fmla="*/ 120386 w 223044"/>
              <a:gd name="connsiteY5" fmla="*/ 288925 h 291041"/>
              <a:gd name="connsiteX6" fmla="*/ 109802 w 223044"/>
              <a:gd name="connsiteY6" fmla="*/ 288925 h 291041"/>
              <a:gd name="connsiteX7" fmla="*/ 0 w 223044"/>
              <a:gd name="connsiteY7" fmla="*/ 291041 h 291041"/>
              <a:gd name="connsiteX8" fmla="*/ 7144 w 223044"/>
              <a:gd name="connsiteY8" fmla="*/ 265 h 291041"/>
              <a:gd name="connsiteX0" fmla="*/ 9626 w 225526"/>
              <a:gd name="connsiteY0" fmla="*/ 265 h 291041"/>
              <a:gd name="connsiteX1" fmla="*/ 112284 w 225526"/>
              <a:gd name="connsiteY1" fmla="*/ 0 h 291041"/>
              <a:gd name="connsiteX2" fmla="*/ 122868 w 225526"/>
              <a:gd name="connsiteY2" fmla="*/ 0 h 291041"/>
              <a:gd name="connsiteX3" fmla="*/ 225526 w 225526"/>
              <a:gd name="connsiteY3" fmla="*/ 102658 h 291041"/>
              <a:gd name="connsiteX4" fmla="*/ 225526 w 225526"/>
              <a:gd name="connsiteY4" fmla="*/ 186267 h 291041"/>
              <a:gd name="connsiteX5" fmla="*/ 122868 w 225526"/>
              <a:gd name="connsiteY5" fmla="*/ 288925 h 291041"/>
              <a:gd name="connsiteX6" fmla="*/ 112284 w 225526"/>
              <a:gd name="connsiteY6" fmla="*/ 288925 h 291041"/>
              <a:gd name="connsiteX7" fmla="*/ 2482 w 225526"/>
              <a:gd name="connsiteY7" fmla="*/ 291041 h 291041"/>
              <a:gd name="connsiteX8" fmla="*/ 9626 w 225526"/>
              <a:gd name="connsiteY8" fmla="*/ 265 h 291041"/>
              <a:gd name="connsiteX0" fmla="*/ 9626 w 225526"/>
              <a:gd name="connsiteY0" fmla="*/ 265 h 291532"/>
              <a:gd name="connsiteX1" fmla="*/ 112284 w 225526"/>
              <a:gd name="connsiteY1" fmla="*/ 0 h 291532"/>
              <a:gd name="connsiteX2" fmla="*/ 122868 w 225526"/>
              <a:gd name="connsiteY2" fmla="*/ 0 h 291532"/>
              <a:gd name="connsiteX3" fmla="*/ 225526 w 225526"/>
              <a:gd name="connsiteY3" fmla="*/ 102658 h 291532"/>
              <a:gd name="connsiteX4" fmla="*/ 225526 w 225526"/>
              <a:gd name="connsiteY4" fmla="*/ 186267 h 291532"/>
              <a:gd name="connsiteX5" fmla="*/ 122868 w 225526"/>
              <a:gd name="connsiteY5" fmla="*/ 288925 h 291532"/>
              <a:gd name="connsiteX6" fmla="*/ 112284 w 225526"/>
              <a:gd name="connsiteY6" fmla="*/ 288925 h 291532"/>
              <a:gd name="connsiteX7" fmla="*/ 2482 w 225526"/>
              <a:gd name="connsiteY7" fmla="*/ 291041 h 291532"/>
              <a:gd name="connsiteX8" fmla="*/ 9626 w 225526"/>
              <a:gd name="connsiteY8" fmla="*/ 265 h 291532"/>
              <a:gd name="connsiteX0" fmla="*/ 9626 w 225526"/>
              <a:gd name="connsiteY0" fmla="*/ 265 h 293560"/>
              <a:gd name="connsiteX1" fmla="*/ 112284 w 225526"/>
              <a:gd name="connsiteY1" fmla="*/ 0 h 293560"/>
              <a:gd name="connsiteX2" fmla="*/ 122868 w 225526"/>
              <a:gd name="connsiteY2" fmla="*/ 0 h 293560"/>
              <a:gd name="connsiteX3" fmla="*/ 225526 w 225526"/>
              <a:gd name="connsiteY3" fmla="*/ 102658 h 293560"/>
              <a:gd name="connsiteX4" fmla="*/ 225526 w 225526"/>
              <a:gd name="connsiteY4" fmla="*/ 186267 h 293560"/>
              <a:gd name="connsiteX5" fmla="*/ 122868 w 225526"/>
              <a:gd name="connsiteY5" fmla="*/ 288925 h 293560"/>
              <a:gd name="connsiteX6" fmla="*/ 112284 w 225526"/>
              <a:gd name="connsiteY6" fmla="*/ 288925 h 293560"/>
              <a:gd name="connsiteX7" fmla="*/ 2482 w 225526"/>
              <a:gd name="connsiteY7" fmla="*/ 291041 h 293560"/>
              <a:gd name="connsiteX8" fmla="*/ 9626 w 225526"/>
              <a:gd name="connsiteY8" fmla="*/ 265 h 293560"/>
              <a:gd name="connsiteX0" fmla="*/ 2406 w 218306"/>
              <a:gd name="connsiteY0" fmla="*/ 265 h 291762"/>
              <a:gd name="connsiteX1" fmla="*/ 105064 w 218306"/>
              <a:gd name="connsiteY1" fmla="*/ 0 h 291762"/>
              <a:gd name="connsiteX2" fmla="*/ 115648 w 218306"/>
              <a:gd name="connsiteY2" fmla="*/ 0 h 291762"/>
              <a:gd name="connsiteX3" fmla="*/ 218306 w 218306"/>
              <a:gd name="connsiteY3" fmla="*/ 102658 h 291762"/>
              <a:gd name="connsiteX4" fmla="*/ 218306 w 218306"/>
              <a:gd name="connsiteY4" fmla="*/ 186267 h 291762"/>
              <a:gd name="connsiteX5" fmla="*/ 115648 w 218306"/>
              <a:gd name="connsiteY5" fmla="*/ 288925 h 291762"/>
              <a:gd name="connsiteX6" fmla="*/ 105064 w 218306"/>
              <a:gd name="connsiteY6" fmla="*/ 288925 h 291762"/>
              <a:gd name="connsiteX7" fmla="*/ 4787 w 218306"/>
              <a:gd name="connsiteY7" fmla="*/ 288660 h 291762"/>
              <a:gd name="connsiteX8" fmla="*/ 2406 w 218306"/>
              <a:gd name="connsiteY8" fmla="*/ 265 h 291762"/>
              <a:gd name="connsiteX0" fmla="*/ 2406 w 218306"/>
              <a:gd name="connsiteY0" fmla="*/ 265 h 290523"/>
              <a:gd name="connsiteX1" fmla="*/ 105064 w 218306"/>
              <a:gd name="connsiteY1" fmla="*/ 0 h 290523"/>
              <a:gd name="connsiteX2" fmla="*/ 115648 w 218306"/>
              <a:gd name="connsiteY2" fmla="*/ 0 h 290523"/>
              <a:gd name="connsiteX3" fmla="*/ 218306 w 218306"/>
              <a:gd name="connsiteY3" fmla="*/ 102658 h 290523"/>
              <a:gd name="connsiteX4" fmla="*/ 218306 w 218306"/>
              <a:gd name="connsiteY4" fmla="*/ 186267 h 290523"/>
              <a:gd name="connsiteX5" fmla="*/ 115648 w 218306"/>
              <a:gd name="connsiteY5" fmla="*/ 288925 h 290523"/>
              <a:gd name="connsiteX6" fmla="*/ 105064 w 218306"/>
              <a:gd name="connsiteY6" fmla="*/ 288925 h 290523"/>
              <a:gd name="connsiteX7" fmla="*/ 4787 w 218306"/>
              <a:gd name="connsiteY7" fmla="*/ 288660 h 290523"/>
              <a:gd name="connsiteX8" fmla="*/ 2406 w 218306"/>
              <a:gd name="connsiteY8" fmla="*/ 265 h 290523"/>
              <a:gd name="connsiteX0" fmla="*/ 2406 w 218306"/>
              <a:gd name="connsiteY0" fmla="*/ 265 h 299046"/>
              <a:gd name="connsiteX1" fmla="*/ 105064 w 218306"/>
              <a:gd name="connsiteY1" fmla="*/ 0 h 299046"/>
              <a:gd name="connsiteX2" fmla="*/ 115648 w 218306"/>
              <a:gd name="connsiteY2" fmla="*/ 0 h 299046"/>
              <a:gd name="connsiteX3" fmla="*/ 218306 w 218306"/>
              <a:gd name="connsiteY3" fmla="*/ 102658 h 299046"/>
              <a:gd name="connsiteX4" fmla="*/ 218306 w 218306"/>
              <a:gd name="connsiteY4" fmla="*/ 186267 h 299046"/>
              <a:gd name="connsiteX5" fmla="*/ 115648 w 218306"/>
              <a:gd name="connsiteY5" fmla="*/ 288925 h 299046"/>
              <a:gd name="connsiteX6" fmla="*/ 105064 w 218306"/>
              <a:gd name="connsiteY6" fmla="*/ 288925 h 299046"/>
              <a:gd name="connsiteX7" fmla="*/ 4787 w 218306"/>
              <a:gd name="connsiteY7" fmla="*/ 288660 h 299046"/>
              <a:gd name="connsiteX8" fmla="*/ 2406 w 218306"/>
              <a:gd name="connsiteY8" fmla="*/ 265 h 299046"/>
              <a:gd name="connsiteX0" fmla="*/ 2406 w 218306"/>
              <a:gd name="connsiteY0" fmla="*/ 265 h 288925"/>
              <a:gd name="connsiteX1" fmla="*/ 105064 w 218306"/>
              <a:gd name="connsiteY1" fmla="*/ 0 h 288925"/>
              <a:gd name="connsiteX2" fmla="*/ 115648 w 218306"/>
              <a:gd name="connsiteY2" fmla="*/ 0 h 288925"/>
              <a:gd name="connsiteX3" fmla="*/ 218306 w 218306"/>
              <a:gd name="connsiteY3" fmla="*/ 102658 h 288925"/>
              <a:gd name="connsiteX4" fmla="*/ 218306 w 218306"/>
              <a:gd name="connsiteY4" fmla="*/ 186267 h 288925"/>
              <a:gd name="connsiteX5" fmla="*/ 115648 w 218306"/>
              <a:gd name="connsiteY5" fmla="*/ 288925 h 288925"/>
              <a:gd name="connsiteX6" fmla="*/ 105064 w 218306"/>
              <a:gd name="connsiteY6" fmla="*/ 288925 h 288925"/>
              <a:gd name="connsiteX7" fmla="*/ 4787 w 218306"/>
              <a:gd name="connsiteY7" fmla="*/ 288660 h 288925"/>
              <a:gd name="connsiteX8" fmla="*/ 2406 w 218306"/>
              <a:gd name="connsiteY8" fmla="*/ 265 h 288925"/>
              <a:gd name="connsiteX0" fmla="*/ 439 w 216339"/>
              <a:gd name="connsiteY0" fmla="*/ 265 h 288925"/>
              <a:gd name="connsiteX1" fmla="*/ 103097 w 216339"/>
              <a:gd name="connsiteY1" fmla="*/ 0 h 288925"/>
              <a:gd name="connsiteX2" fmla="*/ 113681 w 216339"/>
              <a:gd name="connsiteY2" fmla="*/ 0 h 288925"/>
              <a:gd name="connsiteX3" fmla="*/ 216339 w 216339"/>
              <a:gd name="connsiteY3" fmla="*/ 102658 h 288925"/>
              <a:gd name="connsiteX4" fmla="*/ 216339 w 216339"/>
              <a:gd name="connsiteY4" fmla="*/ 186267 h 288925"/>
              <a:gd name="connsiteX5" fmla="*/ 113681 w 216339"/>
              <a:gd name="connsiteY5" fmla="*/ 288925 h 288925"/>
              <a:gd name="connsiteX6" fmla="*/ 103097 w 216339"/>
              <a:gd name="connsiteY6" fmla="*/ 288925 h 288925"/>
              <a:gd name="connsiteX7" fmla="*/ 2820 w 216339"/>
              <a:gd name="connsiteY7" fmla="*/ 288660 h 288925"/>
              <a:gd name="connsiteX8" fmla="*/ 439 w 216339"/>
              <a:gd name="connsiteY8" fmla="*/ 265 h 288925"/>
              <a:gd name="connsiteX0" fmla="*/ 916 w 216816"/>
              <a:gd name="connsiteY0" fmla="*/ 265 h 288925"/>
              <a:gd name="connsiteX1" fmla="*/ 103574 w 216816"/>
              <a:gd name="connsiteY1" fmla="*/ 0 h 288925"/>
              <a:gd name="connsiteX2" fmla="*/ 114158 w 216816"/>
              <a:gd name="connsiteY2" fmla="*/ 0 h 288925"/>
              <a:gd name="connsiteX3" fmla="*/ 216816 w 216816"/>
              <a:gd name="connsiteY3" fmla="*/ 102658 h 288925"/>
              <a:gd name="connsiteX4" fmla="*/ 216816 w 216816"/>
              <a:gd name="connsiteY4" fmla="*/ 186267 h 288925"/>
              <a:gd name="connsiteX5" fmla="*/ 114158 w 216816"/>
              <a:gd name="connsiteY5" fmla="*/ 288925 h 288925"/>
              <a:gd name="connsiteX6" fmla="*/ 103574 w 216816"/>
              <a:gd name="connsiteY6" fmla="*/ 288925 h 288925"/>
              <a:gd name="connsiteX7" fmla="*/ 916 w 216816"/>
              <a:gd name="connsiteY7" fmla="*/ 288660 h 288925"/>
              <a:gd name="connsiteX8" fmla="*/ 916 w 216816"/>
              <a:gd name="connsiteY8" fmla="*/ 265 h 288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816" h="288925">
                <a:moveTo>
                  <a:pt x="916" y="265"/>
                </a:moveTo>
                <a:lnTo>
                  <a:pt x="103574" y="0"/>
                </a:lnTo>
                <a:lnTo>
                  <a:pt x="114158" y="0"/>
                </a:lnTo>
                <a:cubicBezTo>
                  <a:pt x="170854" y="0"/>
                  <a:pt x="216816" y="45962"/>
                  <a:pt x="216816" y="102658"/>
                </a:cubicBezTo>
                <a:lnTo>
                  <a:pt x="216816" y="186267"/>
                </a:lnTo>
                <a:cubicBezTo>
                  <a:pt x="216816" y="242963"/>
                  <a:pt x="170854" y="288925"/>
                  <a:pt x="114158" y="288925"/>
                </a:cubicBezTo>
                <a:lnTo>
                  <a:pt x="103574" y="288925"/>
                </a:lnTo>
                <a:lnTo>
                  <a:pt x="916" y="288660"/>
                </a:lnTo>
                <a:cubicBezTo>
                  <a:pt x="122" y="5998"/>
                  <a:pt x="-672" y="97190"/>
                  <a:pt x="916" y="265"/>
                </a:cubicBezTo>
                <a:close/>
              </a:path>
            </a:pathLst>
          </a:custGeom>
          <a:solidFill>
            <a:schemeClr val="bg2">
              <a:alpha val="50000"/>
            </a:schemeClr>
          </a:solidFill>
        </p:spPr>
        <p:txBody>
          <a:bodyPr vert="horz" lIns="0" tIns="0" rIns="0" bIns="0" rtlCol="0" anchor="ctr"/>
          <a:lstStyle>
            <a:lvl1pPr algn="ctr">
              <a:defRPr sz="800">
                <a:solidFill>
                  <a:schemeClr val="bg1"/>
                </a:solidFill>
              </a:defRPr>
            </a:lvl1pPr>
          </a:lstStyle>
          <a:p>
            <a:fld id="{E9B47A29-9D1E-4610-B568-A468EDA112B1}" type="slidenum">
              <a:rPr lang="en-GB" smtClean="0"/>
              <a:pPr/>
              <a:t>‹#›</a:t>
            </a:fld>
            <a:endParaRPr lang="en-GB" dirty="0"/>
          </a:p>
        </p:txBody>
      </p:sp>
      <p:sp>
        <p:nvSpPr>
          <p:cNvPr id="51" name="Rechteck 179"/>
          <p:cNvSpPr/>
          <p:nvPr/>
        </p:nvSpPr>
        <p:spPr>
          <a:xfrm>
            <a:off x="-2412776" y="0"/>
            <a:ext cx="1980000" cy="198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sz="1800" dirty="0" smtClean="0"/>
              <a:t>DONE</a:t>
            </a:r>
            <a:endParaRPr lang="de-DE" sz="1800" dirty="0"/>
          </a:p>
        </p:txBody>
      </p:sp>
      <p:sp>
        <p:nvSpPr>
          <p:cNvPr id="52" name="Rechteck 179"/>
          <p:cNvSpPr/>
          <p:nvPr/>
        </p:nvSpPr>
        <p:spPr>
          <a:xfrm>
            <a:off x="-2412776" y="2313614"/>
            <a:ext cx="1980000" cy="198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sz="1800" dirty="0" smtClean="0"/>
              <a:t>TO DO</a:t>
            </a:r>
            <a:endParaRPr lang="de-DE" sz="1800" dirty="0"/>
          </a:p>
        </p:txBody>
      </p:sp>
    </p:spTree>
    <p:custDataLst>
      <p:tags r:id="rId13"/>
    </p:custDataLst>
    <p:extLst>
      <p:ext uri="{BB962C8B-B14F-4D97-AF65-F5344CB8AC3E}">
        <p14:creationId xmlns:p14="http://schemas.microsoft.com/office/powerpoint/2010/main" val="1481750587"/>
      </p:ext>
    </p:extLst>
  </p:cSld>
  <p:clrMap bg1="lt1" tx1="dk1" bg2="lt2" tx2="dk2" accent1="accent1" accent2="accent2" accent3="accent3" accent4="accent4" accent5="accent5" accent6="accent6" hlink="hlink" folHlink="folHlink"/>
  <p:sldLayoutIdLst>
    <p:sldLayoutId id="2147483663" r:id="rId1"/>
    <p:sldLayoutId id="2147483666" r:id="rId2"/>
    <p:sldLayoutId id="2147483671" r:id="rId3"/>
    <p:sldLayoutId id="2147483668" r:id="rId4"/>
    <p:sldLayoutId id="2147483667" r:id="rId5"/>
    <p:sldLayoutId id="2147483659" r:id="rId6"/>
    <p:sldLayoutId id="2147483657" r:id="rId7"/>
    <p:sldLayoutId id="2147483656" r:id="rId8"/>
    <p:sldLayoutId id="2147483660" r:id="rId9"/>
    <p:sldLayoutId id="2147483658" r:id="rId10"/>
    <p:sldLayoutId id="214748366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80000"/>
        </a:lnSpc>
        <a:spcBef>
          <a:spcPct val="0"/>
        </a:spcBef>
        <a:buNone/>
        <a:defRPr sz="2800" b="1" kern="1200" spc="0"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ts val="300"/>
        </a:spcBef>
        <a:spcAft>
          <a:spcPts val="300"/>
        </a:spcAft>
        <a:buFont typeface="Arial" panose="020B0604020202020204" pitchFamily="34" charset="0"/>
        <a:buNone/>
        <a:defRPr sz="1400" kern="1200" spc="0">
          <a:solidFill>
            <a:schemeClr val="accent1"/>
          </a:solidFill>
          <a:latin typeface="Arial" panose="020B0604020202020204" pitchFamily="34" charset="0"/>
          <a:ea typeface="+mn-ea"/>
          <a:cs typeface="Arial" panose="020B0604020202020204" pitchFamily="34" charset="0"/>
        </a:defRPr>
      </a:lvl1pPr>
      <a:lvl2pPr marL="0" indent="0" algn="l" defTabSz="914400" rtl="0" eaLnBrk="1" latinLnBrk="0" hangingPunct="1">
        <a:spcBef>
          <a:spcPts val="300"/>
        </a:spcBef>
        <a:spcAft>
          <a:spcPts val="300"/>
        </a:spcAft>
        <a:buFont typeface="Arial" panose="020B0604020202020204" pitchFamily="34" charset="0"/>
        <a:buNone/>
        <a:defRPr sz="1400" b="1" kern="1200" spc="0">
          <a:solidFill>
            <a:schemeClr val="accent1"/>
          </a:solidFill>
          <a:latin typeface="Arial" panose="020B0604020202020204" pitchFamily="34" charset="0"/>
          <a:ea typeface="+mn-ea"/>
          <a:cs typeface="Arial" panose="020B0604020202020204" pitchFamily="34" charset="0"/>
        </a:defRPr>
      </a:lvl2pPr>
      <a:lvl3pPr marL="270000" indent="-270000" algn="l" defTabSz="914400" rtl="0" eaLnBrk="1" latinLnBrk="0" hangingPunct="1">
        <a:spcBef>
          <a:spcPts val="300"/>
        </a:spcBef>
        <a:spcAft>
          <a:spcPts val="300"/>
        </a:spcAft>
        <a:buClr>
          <a:schemeClr val="tx2"/>
        </a:buClr>
        <a:buFont typeface="Arial" panose="020B0604020202020204" pitchFamily="34" charset="0"/>
        <a:buChar char="•"/>
        <a:defRPr sz="1400" kern="1200" spc="0">
          <a:solidFill>
            <a:schemeClr val="accent1"/>
          </a:solidFill>
          <a:latin typeface="Arial" panose="020B0604020202020204" pitchFamily="34" charset="0"/>
          <a:ea typeface="+mn-ea"/>
          <a:cs typeface="Arial" panose="020B0604020202020204" pitchFamily="34" charset="0"/>
        </a:defRPr>
      </a:lvl3pPr>
      <a:lvl4pPr marL="540000" indent="-270000" algn="l" defTabSz="914400" rtl="0" eaLnBrk="1" latinLnBrk="0" hangingPunct="1">
        <a:spcBef>
          <a:spcPts val="300"/>
        </a:spcBef>
        <a:spcAft>
          <a:spcPts val="300"/>
        </a:spcAft>
        <a:buClr>
          <a:schemeClr val="tx2"/>
        </a:buClr>
        <a:buFont typeface="Arial" panose="020B0604020202020204" pitchFamily="34" charset="0"/>
        <a:buChar char="–"/>
        <a:defRPr sz="1200" kern="1200" spc="0">
          <a:solidFill>
            <a:schemeClr val="accent1"/>
          </a:solidFill>
          <a:latin typeface="Arial" panose="020B0604020202020204" pitchFamily="34" charset="0"/>
          <a:ea typeface="+mn-ea"/>
          <a:cs typeface="Arial" panose="020B0604020202020204" pitchFamily="34" charset="0"/>
        </a:defRPr>
      </a:lvl4pPr>
      <a:lvl5pPr marL="810000" indent="-270000" algn="l" defTabSz="914400" rtl="0" eaLnBrk="1" latinLnBrk="0" hangingPunct="1">
        <a:spcBef>
          <a:spcPts val="300"/>
        </a:spcBef>
        <a:spcAft>
          <a:spcPts val="300"/>
        </a:spcAft>
        <a:buClr>
          <a:schemeClr val="tx2"/>
        </a:buClr>
        <a:buFont typeface="Arial" panose="020B0604020202020204" pitchFamily="34" charset="0"/>
        <a:buChar char="‒"/>
        <a:defRPr sz="1200" kern="1200" spc="0" baseline="0">
          <a:solidFill>
            <a:schemeClr val="accent1"/>
          </a:solidFill>
          <a:latin typeface="Arial" panose="020B0604020202020204" pitchFamily="34" charset="0"/>
          <a:ea typeface="+mn-ea"/>
          <a:cs typeface="Arial" panose="020B0604020202020204" pitchFamily="34" charset="0"/>
        </a:defRPr>
      </a:lvl5pPr>
      <a:lvl6pPr marL="270000" indent="-270000" algn="l" defTabSz="914400" rtl="0" eaLnBrk="1" latinLnBrk="0" hangingPunct="1">
        <a:spcBef>
          <a:spcPts val="300"/>
        </a:spcBef>
        <a:spcAft>
          <a:spcPts val="300"/>
        </a:spcAft>
        <a:buClr>
          <a:schemeClr val="tx2"/>
        </a:buClr>
        <a:buFont typeface="+mj-lt"/>
        <a:buAutoNum type="arabicPeriod"/>
        <a:defRPr sz="1400" kern="1200">
          <a:solidFill>
            <a:schemeClr val="accent1"/>
          </a:solidFill>
          <a:latin typeface="+mn-lt"/>
          <a:ea typeface="+mn-ea"/>
          <a:cs typeface="+mn-cs"/>
        </a:defRPr>
      </a:lvl6pPr>
      <a:lvl7pPr marL="540000" indent="-270000" algn="l" defTabSz="914400" rtl="0" eaLnBrk="1" latinLnBrk="0" hangingPunct="1">
        <a:spcBef>
          <a:spcPts val="300"/>
        </a:spcBef>
        <a:spcAft>
          <a:spcPts val="300"/>
        </a:spcAft>
        <a:buClr>
          <a:schemeClr val="tx2"/>
        </a:buClr>
        <a:buFont typeface="+mj-lt"/>
        <a:buAutoNum type="arabicPeriod"/>
        <a:defRPr sz="1200" kern="1200">
          <a:solidFill>
            <a:schemeClr val="accent1"/>
          </a:solidFill>
          <a:latin typeface="+mn-lt"/>
          <a:ea typeface="+mn-ea"/>
          <a:cs typeface="+mn-cs"/>
        </a:defRPr>
      </a:lvl7pPr>
      <a:lvl8pPr marL="0" indent="0" algn="l" defTabSz="914400" rtl="0" eaLnBrk="1" latinLnBrk="0" hangingPunct="1">
        <a:lnSpc>
          <a:spcPct val="90000"/>
        </a:lnSpc>
        <a:spcBef>
          <a:spcPts val="0"/>
        </a:spcBef>
        <a:buFont typeface="Arial" panose="020B0604020202020204" pitchFamily="34" charset="0"/>
        <a:buNone/>
        <a:defRPr sz="1800" b="1" kern="1200">
          <a:solidFill>
            <a:schemeClr val="accent1"/>
          </a:solidFill>
          <a:latin typeface="+mn-lt"/>
          <a:ea typeface="+mn-ea"/>
          <a:cs typeface="+mn-cs"/>
        </a:defRPr>
      </a:lvl8pPr>
      <a:lvl9pPr marL="0" indent="0" algn="l" defTabSz="914400" rtl="0" eaLnBrk="1" latinLnBrk="0" hangingPunct="1">
        <a:lnSpc>
          <a:spcPct val="90000"/>
        </a:lnSpc>
        <a:spcBef>
          <a:spcPts val="0"/>
        </a:spcBef>
        <a:buFont typeface="Arial" panose="020B0604020202020204" pitchFamily="34" charset="0"/>
        <a:buNone/>
        <a:defRPr sz="1800" b="1" kern="1200">
          <a:solidFill>
            <a:schemeClr val="accent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2.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6.png"/><Relationship Id="rId18" Type="http://schemas.openxmlformats.org/officeDocument/2006/relationships/image" Target="../media/image11.png"/><Relationship Id="rId3" Type="http://schemas.openxmlformats.org/officeDocument/2006/relationships/audio" Target="../media/media1.wav"/><Relationship Id="rId7" Type="http://schemas.openxmlformats.org/officeDocument/2006/relationships/notesSlide" Target="../notesSlides/notesSlide2.xml"/><Relationship Id="rId12" Type="http://schemas.openxmlformats.org/officeDocument/2006/relationships/image" Target="../media/image5.png"/><Relationship Id="rId17" Type="http://schemas.openxmlformats.org/officeDocument/2006/relationships/image" Target="../media/image10.png"/><Relationship Id="rId2" Type="http://schemas.microsoft.com/office/2007/relationships/media" Target="../media/media1.wav"/><Relationship Id="rId16" Type="http://schemas.openxmlformats.org/officeDocument/2006/relationships/image" Target="../media/image9.png"/><Relationship Id="rId1" Type="http://schemas.openxmlformats.org/officeDocument/2006/relationships/tags" Target="../tags/tag7.xml"/><Relationship Id="rId6" Type="http://schemas.openxmlformats.org/officeDocument/2006/relationships/slideLayout" Target="../slideLayouts/slideLayout10.xml"/><Relationship Id="rId11" Type="http://schemas.openxmlformats.org/officeDocument/2006/relationships/image" Target="../media/image4.png"/><Relationship Id="rId5" Type="http://schemas.openxmlformats.org/officeDocument/2006/relationships/audio" Target="../media/media2.wav"/><Relationship Id="rId15" Type="http://schemas.openxmlformats.org/officeDocument/2006/relationships/image" Target="../media/image8.png"/><Relationship Id="rId10" Type="http://schemas.openxmlformats.org/officeDocument/2006/relationships/image" Target="../media/image3.png"/><Relationship Id="rId4" Type="http://schemas.microsoft.com/office/2007/relationships/media" Target="../media/media2.wav"/><Relationship Id="rId9" Type="http://schemas.openxmlformats.org/officeDocument/2006/relationships/image" Target="../media/image2.png"/><Relationship Id="rId1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audio" Target="../media/media3.wav"/><Relationship Id="rId7" Type="http://schemas.openxmlformats.org/officeDocument/2006/relationships/image" Target="../media/image12.png"/><Relationship Id="rId2" Type="http://schemas.microsoft.com/office/2007/relationships/media" Target="../media/media3.wav"/><Relationship Id="rId1" Type="http://schemas.openxmlformats.org/officeDocument/2006/relationships/tags" Target="../tags/tag8.xml"/><Relationship Id="rId6" Type="http://schemas.openxmlformats.org/officeDocument/2006/relationships/image" Target="../media/image1.png"/><Relationship Id="rId5" Type="http://schemas.openxmlformats.org/officeDocument/2006/relationships/notesSlide" Target="../notesSlides/notesSlide3.xml"/><Relationship Id="rId4" Type="http://schemas.openxmlformats.org/officeDocument/2006/relationships/slideLayout" Target="../slideLayouts/slideLayout10.xml"/><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9.emf"/><Relationship Id="rId3" Type="http://schemas.openxmlformats.org/officeDocument/2006/relationships/audio" Target="../media/media4.wav"/><Relationship Id="rId7" Type="http://schemas.openxmlformats.org/officeDocument/2006/relationships/image" Target="../media/image6.png"/><Relationship Id="rId12" Type="http://schemas.openxmlformats.org/officeDocument/2006/relationships/image" Target="../media/image18.emf"/><Relationship Id="rId2" Type="http://schemas.microsoft.com/office/2007/relationships/media" Target="../media/media4.wav"/><Relationship Id="rId1" Type="http://schemas.openxmlformats.org/officeDocument/2006/relationships/tags" Target="../tags/tag9.xml"/><Relationship Id="rId6" Type="http://schemas.openxmlformats.org/officeDocument/2006/relationships/image" Target="../media/image1.png"/><Relationship Id="rId11" Type="http://schemas.openxmlformats.org/officeDocument/2006/relationships/image" Target="../media/image14.png"/><Relationship Id="rId5" Type="http://schemas.openxmlformats.org/officeDocument/2006/relationships/notesSlide" Target="../notesSlides/notesSlide4.xml"/><Relationship Id="rId10" Type="http://schemas.openxmlformats.org/officeDocument/2006/relationships/image" Target="../media/image17.png"/><Relationship Id="rId4" Type="http://schemas.openxmlformats.org/officeDocument/2006/relationships/slideLayout" Target="../slideLayouts/slideLayout10.xml"/><Relationship Id="rId9" Type="http://schemas.openxmlformats.org/officeDocument/2006/relationships/image" Target="../media/image16.emf"/></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emf"/><Relationship Id="rId3" Type="http://schemas.openxmlformats.org/officeDocument/2006/relationships/audio" Target="../media/media5.wav"/><Relationship Id="rId7" Type="http://schemas.openxmlformats.org/officeDocument/2006/relationships/image" Target="../media/image20.png"/><Relationship Id="rId12" Type="http://schemas.openxmlformats.org/officeDocument/2006/relationships/image" Target="../media/image25.emf"/><Relationship Id="rId2" Type="http://schemas.microsoft.com/office/2007/relationships/media" Target="../media/media5.wav"/><Relationship Id="rId16" Type="http://schemas.openxmlformats.org/officeDocument/2006/relationships/image" Target="../media/image29.png"/><Relationship Id="rId1" Type="http://schemas.openxmlformats.org/officeDocument/2006/relationships/tags" Target="../tags/tag10.xml"/><Relationship Id="rId6" Type="http://schemas.openxmlformats.org/officeDocument/2006/relationships/image" Target="../media/image1.png"/><Relationship Id="rId11" Type="http://schemas.openxmlformats.org/officeDocument/2006/relationships/image" Target="../media/image24.emf"/><Relationship Id="rId5" Type="http://schemas.openxmlformats.org/officeDocument/2006/relationships/notesSlide" Target="../notesSlides/notesSlide5.xml"/><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slideLayout" Target="../slideLayouts/slideLayout10.xml"/><Relationship Id="rId9" Type="http://schemas.openxmlformats.org/officeDocument/2006/relationships/image" Target="../media/image22.png"/><Relationship Id="rId14" Type="http://schemas.openxmlformats.org/officeDocument/2006/relationships/image" Target="../media/image27.emf"/></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audio" Target="../media/media6.wav"/><Relationship Id="rId7" Type="http://schemas.openxmlformats.org/officeDocument/2006/relationships/image" Target="../media/image1.png"/><Relationship Id="rId2" Type="http://schemas.microsoft.com/office/2007/relationships/media" Target="../media/media6.wav"/><Relationship Id="rId1" Type="http://schemas.openxmlformats.org/officeDocument/2006/relationships/tags" Target="../tags/tag11.xml"/><Relationship Id="rId6" Type="http://schemas.openxmlformats.org/officeDocument/2006/relationships/image" Target="../media/image30.png"/><Relationship Id="rId11" Type="http://schemas.openxmlformats.org/officeDocument/2006/relationships/image" Target="../media/image11.png"/><Relationship Id="rId5" Type="http://schemas.openxmlformats.org/officeDocument/2006/relationships/notesSlide" Target="../notesSlides/notesSlide6.xml"/><Relationship Id="rId10" Type="http://schemas.openxmlformats.org/officeDocument/2006/relationships/hyperlink" Target="https://espace.cern.ch/hse-unit/en/Pages/default.aspx" TargetMode="External"/><Relationship Id="rId4" Type="http://schemas.openxmlformats.org/officeDocument/2006/relationships/slideLayout" Target="../slideLayouts/slideLayout10.xml"/><Relationship Id="rId9" Type="http://schemas.openxmlformats.org/officeDocument/2006/relationships/image" Target="../media/image3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endParaRPr lang="de-DE" dirty="0"/>
          </a:p>
        </p:txBody>
      </p:sp>
      <p:sp>
        <p:nvSpPr>
          <p:cNvPr id="3" name="Titel 2"/>
          <p:cNvSpPr>
            <a:spLocks noGrp="1"/>
          </p:cNvSpPr>
          <p:nvPr>
            <p:ph type="title"/>
          </p:nvPr>
        </p:nvSpPr>
        <p:spPr/>
        <p:txBody>
          <a:bodyPr/>
          <a:lstStyle/>
          <a:p>
            <a:r>
              <a:rPr lang="de-DE" dirty="0" err="1"/>
              <a:t>Safety</a:t>
            </a:r>
            <a:r>
              <a:rPr lang="de-DE" dirty="0"/>
              <a:t> at CERN</a:t>
            </a:r>
          </a:p>
        </p:txBody>
      </p:sp>
    </p:spTree>
    <p:custDataLst>
      <p:tags r:id="rId1"/>
    </p:custDataLst>
    <p:extLst>
      <p:ext uri="{BB962C8B-B14F-4D97-AF65-F5344CB8AC3E}">
        <p14:creationId xmlns:p14="http://schemas.microsoft.com/office/powerpoint/2010/main" val="1879473901"/>
      </p:ext>
    </p:extLst>
  </p:cSld>
  <p:clrMapOvr>
    <a:masterClrMapping/>
  </p:clrMapOvr>
  <mc:AlternateContent xmlns:mc="http://schemas.openxmlformats.org/markup-compatibility/2006" xmlns:p14="http://schemas.microsoft.com/office/powerpoint/2010/main">
    <mc:Choice Requires="p14">
      <p:transition spd="med" p14:dur="700" advClick="0" advTm="3500">
        <p:fade/>
      </p:transition>
    </mc:Choice>
    <mc:Fallback xmlns="">
      <p:transition spd="med" advClick="0" advTm="35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2" name="Group 13"/>
          <p:cNvGrpSpPr/>
          <p:nvPr/>
        </p:nvGrpSpPr>
        <p:grpSpPr>
          <a:xfrm>
            <a:off x="-3299" y="1494973"/>
            <a:ext cx="9147301" cy="5409221"/>
            <a:chOff x="-3301" y="1448780"/>
            <a:chExt cx="9147301" cy="5409221"/>
          </a:xfrm>
        </p:grpSpPr>
        <p:grpSp>
          <p:nvGrpSpPr>
            <p:cNvPr id="233" name="Group 6"/>
            <p:cNvGrpSpPr/>
            <p:nvPr/>
          </p:nvGrpSpPr>
          <p:grpSpPr>
            <a:xfrm>
              <a:off x="-3301" y="3940711"/>
              <a:ext cx="9147301" cy="2917290"/>
              <a:chOff x="149099" y="4093110"/>
              <a:chExt cx="9147301" cy="2917290"/>
            </a:xfrm>
          </p:grpSpPr>
          <p:sp>
            <p:nvSpPr>
              <p:cNvPr id="235" name="Rectangle 105"/>
              <p:cNvSpPr/>
              <p:nvPr/>
            </p:nvSpPr>
            <p:spPr bwMode="gray">
              <a:xfrm rot="5400000" flipH="1">
                <a:off x="3264104" y="978105"/>
                <a:ext cx="2917290" cy="9147300"/>
              </a:xfrm>
              <a:prstGeom prst="rect">
                <a:avLst/>
              </a:prstGeom>
              <a:gradFill flip="none" rotWithShape="1">
                <a:gsLst>
                  <a:gs pos="0">
                    <a:schemeClr val="bg2">
                      <a:lumMod val="90000"/>
                      <a:lumOff val="10000"/>
                    </a:schemeClr>
                  </a:gs>
                  <a:gs pos="31000">
                    <a:schemeClr val="tx2"/>
                  </a:gs>
                </a:gsLst>
                <a:lin ang="108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pic>
            <p:nvPicPr>
              <p:cNvPr id="236" name="Picture 1353"/>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152400" y="4224164"/>
                <a:ext cx="9144000" cy="2669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4" name="Rectangle 8"/>
            <p:cNvSpPr/>
            <p:nvPr/>
          </p:nvSpPr>
          <p:spPr bwMode="gray">
            <a:xfrm>
              <a:off x="0" y="1448780"/>
              <a:ext cx="9143999" cy="2493488"/>
            </a:xfrm>
            <a:prstGeom prst="rect">
              <a:avLst/>
            </a:prstGeom>
            <a:solidFill>
              <a:schemeClr val="tx2"/>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grpSp>
      <p:sp>
        <p:nvSpPr>
          <p:cNvPr id="510" name="Freeform 22"/>
          <p:cNvSpPr>
            <a:spLocks/>
          </p:cNvSpPr>
          <p:nvPr/>
        </p:nvSpPr>
        <p:spPr bwMode="auto">
          <a:xfrm>
            <a:off x="1805153" y="628576"/>
            <a:ext cx="5533701" cy="6361850"/>
          </a:xfrm>
          <a:custGeom>
            <a:avLst/>
            <a:gdLst>
              <a:gd name="T0" fmla="*/ 8570 w 8570"/>
              <a:gd name="T1" fmla="*/ 4362 h 8723"/>
              <a:gd name="T2" fmla="*/ 4285 w 8570"/>
              <a:gd name="T3" fmla="*/ 8723 h 8723"/>
              <a:gd name="T4" fmla="*/ 0 w 8570"/>
              <a:gd name="T5" fmla="*/ 4362 h 8723"/>
              <a:gd name="T6" fmla="*/ 4285 w 8570"/>
              <a:gd name="T7" fmla="*/ 0 h 8723"/>
              <a:gd name="T8" fmla="*/ 8570 w 8570"/>
              <a:gd name="T9" fmla="*/ 4362 h 8723"/>
            </a:gdLst>
            <a:ahLst/>
            <a:cxnLst>
              <a:cxn ang="0">
                <a:pos x="T0" y="T1"/>
              </a:cxn>
              <a:cxn ang="0">
                <a:pos x="T2" y="T3"/>
              </a:cxn>
              <a:cxn ang="0">
                <a:pos x="T4" y="T5"/>
              </a:cxn>
              <a:cxn ang="0">
                <a:pos x="T6" y="T7"/>
              </a:cxn>
              <a:cxn ang="0">
                <a:pos x="T8" y="T9"/>
              </a:cxn>
            </a:cxnLst>
            <a:rect l="0" t="0" r="r" b="b"/>
            <a:pathLst>
              <a:path w="8570" h="8723">
                <a:moveTo>
                  <a:pt x="8570" y="4362"/>
                </a:moveTo>
                <a:cubicBezTo>
                  <a:pt x="8570" y="6540"/>
                  <a:pt x="6652" y="8723"/>
                  <a:pt x="4285" y="8723"/>
                </a:cubicBezTo>
                <a:cubicBezTo>
                  <a:pt x="1919" y="8723"/>
                  <a:pt x="0" y="6770"/>
                  <a:pt x="0" y="4362"/>
                </a:cubicBezTo>
                <a:cubicBezTo>
                  <a:pt x="0" y="1953"/>
                  <a:pt x="1919" y="0"/>
                  <a:pt x="4285" y="0"/>
                </a:cubicBezTo>
                <a:cubicBezTo>
                  <a:pt x="6652" y="0"/>
                  <a:pt x="8570" y="1953"/>
                  <a:pt x="8570" y="4362"/>
                </a:cubicBezTo>
                <a:close/>
              </a:path>
            </a:pathLst>
          </a:custGeom>
          <a:gradFill flip="none" rotWithShape="1">
            <a:gsLst>
              <a:gs pos="53333">
                <a:srgbClr val="6D9AC3">
                  <a:alpha val="30000"/>
                </a:srgbClr>
              </a:gs>
              <a:gs pos="0">
                <a:schemeClr val="accent1">
                  <a:lumMod val="20000"/>
                  <a:lumOff val="80000"/>
                  <a:alpha val="20000"/>
                </a:schemeClr>
              </a:gs>
            </a:gsLst>
            <a:path path="circle">
              <a:fillToRect l="50000" t="50000" r="50000" b="50000"/>
            </a:path>
            <a:tileRect/>
          </a:gradFill>
          <a:ln w="15875" cap="flat">
            <a:noFill/>
            <a:prstDash val="solid"/>
            <a:miter lim="800000"/>
            <a:headEnd/>
            <a:tailEnd/>
          </a:ln>
          <a:effectLst>
            <a:softEdge rad="63500"/>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9" name="Freeform 22"/>
          <p:cNvSpPr>
            <a:spLocks/>
          </p:cNvSpPr>
          <p:nvPr/>
        </p:nvSpPr>
        <p:spPr bwMode="auto">
          <a:xfrm>
            <a:off x="1982575" y="832552"/>
            <a:ext cx="5178857" cy="5953898"/>
          </a:xfrm>
          <a:custGeom>
            <a:avLst/>
            <a:gdLst>
              <a:gd name="T0" fmla="*/ 8570 w 8570"/>
              <a:gd name="T1" fmla="*/ 4362 h 8723"/>
              <a:gd name="T2" fmla="*/ 4285 w 8570"/>
              <a:gd name="T3" fmla="*/ 8723 h 8723"/>
              <a:gd name="T4" fmla="*/ 0 w 8570"/>
              <a:gd name="T5" fmla="*/ 4362 h 8723"/>
              <a:gd name="T6" fmla="*/ 4285 w 8570"/>
              <a:gd name="T7" fmla="*/ 0 h 8723"/>
              <a:gd name="T8" fmla="*/ 8570 w 8570"/>
              <a:gd name="T9" fmla="*/ 4362 h 8723"/>
            </a:gdLst>
            <a:ahLst/>
            <a:cxnLst>
              <a:cxn ang="0">
                <a:pos x="T0" y="T1"/>
              </a:cxn>
              <a:cxn ang="0">
                <a:pos x="T2" y="T3"/>
              </a:cxn>
              <a:cxn ang="0">
                <a:pos x="T4" y="T5"/>
              </a:cxn>
              <a:cxn ang="0">
                <a:pos x="T6" y="T7"/>
              </a:cxn>
              <a:cxn ang="0">
                <a:pos x="T8" y="T9"/>
              </a:cxn>
            </a:cxnLst>
            <a:rect l="0" t="0" r="r" b="b"/>
            <a:pathLst>
              <a:path w="8570" h="8723">
                <a:moveTo>
                  <a:pt x="8570" y="4362"/>
                </a:moveTo>
                <a:cubicBezTo>
                  <a:pt x="8570" y="6540"/>
                  <a:pt x="6652" y="8723"/>
                  <a:pt x="4285" y="8723"/>
                </a:cubicBezTo>
                <a:cubicBezTo>
                  <a:pt x="1919" y="8723"/>
                  <a:pt x="0" y="6770"/>
                  <a:pt x="0" y="4362"/>
                </a:cubicBezTo>
                <a:cubicBezTo>
                  <a:pt x="0" y="1953"/>
                  <a:pt x="1919" y="0"/>
                  <a:pt x="4285" y="0"/>
                </a:cubicBezTo>
                <a:cubicBezTo>
                  <a:pt x="6652" y="0"/>
                  <a:pt x="8570" y="1953"/>
                  <a:pt x="8570" y="4362"/>
                </a:cubicBezTo>
                <a:close/>
              </a:path>
            </a:pathLst>
          </a:custGeom>
          <a:gradFill flip="none" rotWithShape="1">
            <a:gsLst>
              <a:gs pos="53333">
                <a:srgbClr val="6D9AC3">
                  <a:alpha val="30000"/>
                </a:srgbClr>
              </a:gs>
              <a:gs pos="0">
                <a:schemeClr val="accent1">
                  <a:lumMod val="20000"/>
                  <a:lumOff val="80000"/>
                  <a:alpha val="20000"/>
                </a:schemeClr>
              </a:gs>
            </a:gsLst>
            <a:path path="circle">
              <a:fillToRect l="50000" t="50000" r="50000" b="50000"/>
            </a:path>
            <a:tileRect/>
          </a:gradFill>
          <a:ln w="15875" cap="flat">
            <a:noFill/>
            <a:prstDash val="solid"/>
            <a:miter lim="800000"/>
            <a:headEnd/>
            <a:tailEnd/>
          </a:ln>
          <a:effectLst>
            <a:softEdge rad="63500"/>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8" name="Freeform 22"/>
          <p:cNvSpPr>
            <a:spLocks/>
          </p:cNvSpPr>
          <p:nvPr/>
        </p:nvSpPr>
        <p:spPr bwMode="auto">
          <a:xfrm>
            <a:off x="2150658" y="1025793"/>
            <a:ext cx="4842682" cy="5567416"/>
          </a:xfrm>
          <a:custGeom>
            <a:avLst/>
            <a:gdLst>
              <a:gd name="T0" fmla="*/ 8570 w 8570"/>
              <a:gd name="T1" fmla="*/ 4362 h 8723"/>
              <a:gd name="T2" fmla="*/ 4285 w 8570"/>
              <a:gd name="T3" fmla="*/ 8723 h 8723"/>
              <a:gd name="T4" fmla="*/ 0 w 8570"/>
              <a:gd name="T5" fmla="*/ 4362 h 8723"/>
              <a:gd name="T6" fmla="*/ 4285 w 8570"/>
              <a:gd name="T7" fmla="*/ 0 h 8723"/>
              <a:gd name="T8" fmla="*/ 8570 w 8570"/>
              <a:gd name="T9" fmla="*/ 4362 h 8723"/>
            </a:gdLst>
            <a:ahLst/>
            <a:cxnLst>
              <a:cxn ang="0">
                <a:pos x="T0" y="T1"/>
              </a:cxn>
              <a:cxn ang="0">
                <a:pos x="T2" y="T3"/>
              </a:cxn>
              <a:cxn ang="0">
                <a:pos x="T4" y="T5"/>
              </a:cxn>
              <a:cxn ang="0">
                <a:pos x="T6" y="T7"/>
              </a:cxn>
              <a:cxn ang="0">
                <a:pos x="T8" y="T9"/>
              </a:cxn>
            </a:cxnLst>
            <a:rect l="0" t="0" r="r" b="b"/>
            <a:pathLst>
              <a:path w="8570" h="8723">
                <a:moveTo>
                  <a:pt x="8570" y="4362"/>
                </a:moveTo>
                <a:cubicBezTo>
                  <a:pt x="8570" y="6540"/>
                  <a:pt x="6652" y="8723"/>
                  <a:pt x="4285" y="8723"/>
                </a:cubicBezTo>
                <a:cubicBezTo>
                  <a:pt x="1919" y="8723"/>
                  <a:pt x="0" y="6770"/>
                  <a:pt x="0" y="4362"/>
                </a:cubicBezTo>
                <a:cubicBezTo>
                  <a:pt x="0" y="1953"/>
                  <a:pt x="1919" y="0"/>
                  <a:pt x="4285" y="0"/>
                </a:cubicBezTo>
                <a:cubicBezTo>
                  <a:pt x="6652" y="0"/>
                  <a:pt x="8570" y="1953"/>
                  <a:pt x="8570" y="4362"/>
                </a:cubicBezTo>
                <a:close/>
              </a:path>
            </a:pathLst>
          </a:custGeom>
          <a:gradFill flip="none" rotWithShape="1">
            <a:gsLst>
              <a:gs pos="53333">
                <a:srgbClr val="6D9AC3">
                  <a:alpha val="30000"/>
                </a:srgbClr>
              </a:gs>
              <a:gs pos="0">
                <a:schemeClr val="accent1">
                  <a:lumMod val="20000"/>
                  <a:lumOff val="80000"/>
                  <a:alpha val="20000"/>
                </a:schemeClr>
              </a:gs>
            </a:gsLst>
            <a:path path="circle">
              <a:fillToRect l="50000" t="50000" r="50000" b="50000"/>
            </a:path>
            <a:tileRect/>
          </a:gradFill>
          <a:ln w="15875" cap="flat">
            <a:noFill/>
            <a:prstDash val="solid"/>
            <a:miter lim="800000"/>
            <a:headEnd/>
            <a:tailEnd/>
          </a:ln>
          <a:effectLst>
            <a:softEdge rad="63500"/>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7" name="Freeform 22"/>
          <p:cNvSpPr>
            <a:spLocks/>
          </p:cNvSpPr>
          <p:nvPr/>
        </p:nvSpPr>
        <p:spPr bwMode="auto">
          <a:xfrm>
            <a:off x="2300066" y="1197562"/>
            <a:ext cx="4543866" cy="5223878"/>
          </a:xfrm>
          <a:custGeom>
            <a:avLst/>
            <a:gdLst>
              <a:gd name="T0" fmla="*/ 8570 w 8570"/>
              <a:gd name="T1" fmla="*/ 4362 h 8723"/>
              <a:gd name="T2" fmla="*/ 4285 w 8570"/>
              <a:gd name="T3" fmla="*/ 8723 h 8723"/>
              <a:gd name="T4" fmla="*/ 0 w 8570"/>
              <a:gd name="T5" fmla="*/ 4362 h 8723"/>
              <a:gd name="T6" fmla="*/ 4285 w 8570"/>
              <a:gd name="T7" fmla="*/ 0 h 8723"/>
              <a:gd name="T8" fmla="*/ 8570 w 8570"/>
              <a:gd name="T9" fmla="*/ 4362 h 8723"/>
            </a:gdLst>
            <a:ahLst/>
            <a:cxnLst>
              <a:cxn ang="0">
                <a:pos x="T0" y="T1"/>
              </a:cxn>
              <a:cxn ang="0">
                <a:pos x="T2" y="T3"/>
              </a:cxn>
              <a:cxn ang="0">
                <a:pos x="T4" y="T5"/>
              </a:cxn>
              <a:cxn ang="0">
                <a:pos x="T6" y="T7"/>
              </a:cxn>
              <a:cxn ang="0">
                <a:pos x="T8" y="T9"/>
              </a:cxn>
            </a:cxnLst>
            <a:rect l="0" t="0" r="r" b="b"/>
            <a:pathLst>
              <a:path w="8570" h="8723">
                <a:moveTo>
                  <a:pt x="8570" y="4362"/>
                </a:moveTo>
                <a:cubicBezTo>
                  <a:pt x="8570" y="6540"/>
                  <a:pt x="6652" y="8723"/>
                  <a:pt x="4285" y="8723"/>
                </a:cubicBezTo>
                <a:cubicBezTo>
                  <a:pt x="1919" y="8723"/>
                  <a:pt x="0" y="6770"/>
                  <a:pt x="0" y="4362"/>
                </a:cubicBezTo>
                <a:cubicBezTo>
                  <a:pt x="0" y="1953"/>
                  <a:pt x="1919" y="0"/>
                  <a:pt x="4285" y="0"/>
                </a:cubicBezTo>
                <a:cubicBezTo>
                  <a:pt x="6652" y="0"/>
                  <a:pt x="8570" y="1953"/>
                  <a:pt x="8570" y="4362"/>
                </a:cubicBezTo>
                <a:close/>
              </a:path>
            </a:pathLst>
          </a:custGeom>
          <a:gradFill flip="none" rotWithShape="1">
            <a:gsLst>
              <a:gs pos="53333">
                <a:srgbClr val="6D9AC3">
                  <a:alpha val="30000"/>
                </a:srgbClr>
              </a:gs>
              <a:gs pos="0">
                <a:schemeClr val="accent1">
                  <a:lumMod val="20000"/>
                  <a:lumOff val="80000"/>
                  <a:alpha val="20000"/>
                </a:schemeClr>
              </a:gs>
            </a:gsLst>
            <a:path path="circle">
              <a:fillToRect l="50000" t="50000" r="50000" b="50000"/>
            </a:path>
            <a:tileRect/>
          </a:gradFill>
          <a:ln w="15875" cap="flat">
            <a:noFill/>
            <a:prstDash val="solid"/>
            <a:miter lim="800000"/>
            <a:headEnd/>
            <a:tailEnd/>
          </a:ln>
          <a:effectLst>
            <a:softEdge rad="63500"/>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6" name="Freeform 22"/>
          <p:cNvSpPr>
            <a:spLocks/>
          </p:cNvSpPr>
          <p:nvPr/>
        </p:nvSpPr>
        <p:spPr bwMode="auto">
          <a:xfrm>
            <a:off x="2476882" y="1400837"/>
            <a:ext cx="4190243" cy="4817337"/>
          </a:xfrm>
          <a:custGeom>
            <a:avLst/>
            <a:gdLst>
              <a:gd name="T0" fmla="*/ 8570 w 8570"/>
              <a:gd name="T1" fmla="*/ 4362 h 8723"/>
              <a:gd name="T2" fmla="*/ 4285 w 8570"/>
              <a:gd name="T3" fmla="*/ 8723 h 8723"/>
              <a:gd name="T4" fmla="*/ 0 w 8570"/>
              <a:gd name="T5" fmla="*/ 4362 h 8723"/>
              <a:gd name="T6" fmla="*/ 4285 w 8570"/>
              <a:gd name="T7" fmla="*/ 0 h 8723"/>
              <a:gd name="T8" fmla="*/ 8570 w 8570"/>
              <a:gd name="T9" fmla="*/ 4362 h 8723"/>
            </a:gdLst>
            <a:ahLst/>
            <a:cxnLst>
              <a:cxn ang="0">
                <a:pos x="T0" y="T1"/>
              </a:cxn>
              <a:cxn ang="0">
                <a:pos x="T2" y="T3"/>
              </a:cxn>
              <a:cxn ang="0">
                <a:pos x="T4" y="T5"/>
              </a:cxn>
              <a:cxn ang="0">
                <a:pos x="T6" y="T7"/>
              </a:cxn>
              <a:cxn ang="0">
                <a:pos x="T8" y="T9"/>
              </a:cxn>
            </a:cxnLst>
            <a:rect l="0" t="0" r="r" b="b"/>
            <a:pathLst>
              <a:path w="8570" h="8723">
                <a:moveTo>
                  <a:pt x="8570" y="4362"/>
                </a:moveTo>
                <a:cubicBezTo>
                  <a:pt x="8570" y="6540"/>
                  <a:pt x="6652" y="8723"/>
                  <a:pt x="4285" y="8723"/>
                </a:cubicBezTo>
                <a:cubicBezTo>
                  <a:pt x="1919" y="8723"/>
                  <a:pt x="0" y="6770"/>
                  <a:pt x="0" y="4362"/>
                </a:cubicBezTo>
                <a:cubicBezTo>
                  <a:pt x="0" y="1953"/>
                  <a:pt x="1919" y="0"/>
                  <a:pt x="4285" y="0"/>
                </a:cubicBezTo>
                <a:cubicBezTo>
                  <a:pt x="6652" y="0"/>
                  <a:pt x="8570" y="1953"/>
                  <a:pt x="8570" y="4362"/>
                </a:cubicBezTo>
                <a:close/>
              </a:path>
            </a:pathLst>
          </a:custGeom>
          <a:gradFill flip="none" rotWithShape="1">
            <a:gsLst>
              <a:gs pos="53333">
                <a:srgbClr val="6D9AC3">
                  <a:alpha val="30000"/>
                </a:srgbClr>
              </a:gs>
              <a:gs pos="0">
                <a:schemeClr val="accent1">
                  <a:lumMod val="20000"/>
                  <a:lumOff val="80000"/>
                  <a:alpha val="20000"/>
                </a:schemeClr>
              </a:gs>
            </a:gsLst>
            <a:path path="circle">
              <a:fillToRect l="50000" t="50000" r="50000" b="50000"/>
            </a:path>
            <a:tileRect/>
          </a:gradFill>
          <a:ln w="15875" cap="flat">
            <a:noFill/>
            <a:prstDash val="solid"/>
            <a:miter lim="800000"/>
            <a:headEnd/>
            <a:tailEnd/>
          </a:ln>
          <a:effectLst>
            <a:softEdge rad="63500"/>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5" name="Freeform 22"/>
          <p:cNvSpPr>
            <a:spLocks/>
          </p:cNvSpPr>
          <p:nvPr/>
        </p:nvSpPr>
        <p:spPr bwMode="auto">
          <a:xfrm>
            <a:off x="2629635" y="1576451"/>
            <a:ext cx="3884728" cy="4466100"/>
          </a:xfrm>
          <a:custGeom>
            <a:avLst/>
            <a:gdLst>
              <a:gd name="T0" fmla="*/ 8570 w 8570"/>
              <a:gd name="T1" fmla="*/ 4362 h 8723"/>
              <a:gd name="T2" fmla="*/ 4285 w 8570"/>
              <a:gd name="T3" fmla="*/ 8723 h 8723"/>
              <a:gd name="T4" fmla="*/ 0 w 8570"/>
              <a:gd name="T5" fmla="*/ 4362 h 8723"/>
              <a:gd name="T6" fmla="*/ 4285 w 8570"/>
              <a:gd name="T7" fmla="*/ 0 h 8723"/>
              <a:gd name="T8" fmla="*/ 8570 w 8570"/>
              <a:gd name="T9" fmla="*/ 4362 h 8723"/>
            </a:gdLst>
            <a:ahLst/>
            <a:cxnLst>
              <a:cxn ang="0">
                <a:pos x="T0" y="T1"/>
              </a:cxn>
              <a:cxn ang="0">
                <a:pos x="T2" y="T3"/>
              </a:cxn>
              <a:cxn ang="0">
                <a:pos x="T4" y="T5"/>
              </a:cxn>
              <a:cxn ang="0">
                <a:pos x="T6" y="T7"/>
              </a:cxn>
              <a:cxn ang="0">
                <a:pos x="T8" y="T9"/>
              </a:cxn>
            </a:cxnLst>
            <a:rect l="0" t="0" r="r" b="b"/>
            <a:pathLst>
              <a:path w="8570" h="8723">
                <a:moveTo>
                  <a:pt x="8570" y="4362"/>
                </a:moveTo>
                <a:cubicBezTo>
                  <a:pt x="8570" y="6540"/>
                  <a:pt x="6652" y="8723"/>
                  <a:pt x="4285" y="8723"/>
                </a:cubicBezTo>
                <a:cubicBezTo>
                  <a:pt x="1919" y="8723"/>
                  <a:pt x="0" y="6770"/>
                  <a:pt x="0" y="4362"/>
                </a:cubicBezTo>
                <a:cubicBezTo>
                  <a:pt x="0" y="1953"/>
                  <a:pt x="1919" y="0"/>
                  <a:pt x="4285" y="0"/>
                </a:cubicBezTo>
                <a:cubicBezTo>
                  <a:pt x="6652" y="0"/>
                  <a:pt x="8570" y="1953"/>
                  <a:pt x="8570" y="4362"/>
                </a:cubicBezTo>
                <a:close/>
              </a:path>
            </a:pathLst>
          </a:custGeom>
          <a:gradFill flip="none" rotWithShape="1">
            <a:gsLst>
              <a:gs pos="53333">
                <a:srgbClr val="6D9AC3">
                  <a:alpha val="30000"/>
                </a:srgbClr>
              </a:gs>
              <a:gs pos="0">
                <a:schemeClr val="accent1">
                  <a:lumMod val="20000"/>
                  <a:lumOff val="80000"/>
                  <a:alpha val="20000"/>
                </a:schemeClr>
              </a:gs>
            </a:gsLst>
            <a:path path="circle">
              <a:fillToRect l="50000" t="50000" r="50000" b="50000"/>
            </a:path>
            <a:tileRect/>
          </a:gradFill>
          <a:ln w="15875" cap="flat">
            <a:noFill/>
            <a:prstDash val="solid"/>
            <a:miter lim="800000"/>
            <a:headEnd/>
            <a:tailEnd/>
          </a:ln>
          <a:effectLst>
            <a:softEdge rad="63500"/>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nvGrpSpPr>
          <p:cNvPr id="10" name="Group 9"/>
          <p:cNvGrpSpPr/>
          <p:nvPr/>
        </p:nvGrpSpPr>
        <p:grpSpPr>
          <a:xfrm>
            <a:off x="4573932" y="2753010"/>
            <a:ext cx="1026580" cy="1452347"/>
            <a:chOff x="820464" y="2753006"/>
            <a:chExt cx="1026580" cy="1452347"/>
          </a:xfrm>
        </p:grpSpPr>
        <p:sp>
          <p:nvSpPr>
            <p:cNvPr id="366" name="Freeform 35"/>
            <p:cNvSpPr>
              <a:spLocks/>
            </p:cNvSpPr>
            <p:nvPr/>
          </p:nvSpPr>
          <p:spPr bwMode="auto">
            <a:xfrm>
              <a:off x="1599365" y="3792655"/>
              <a:ext cx="182949" cy="406925"/>
            </a:xfrm>
            <a:custGeom>
              <a:avLst/>
              <a:gdLst>
                <a:gd name="T0" fmla="*/ 242 w 255"/>
                <a:gd name="T1" fmla="*/ 118 h 567"/>
                <a:gd name="T2" fmla="*/ 220 w 255"/>
                <a:gd name="T3" fmla="*/ 164 h 567"/>
                <a:gd name="T4" fmla="*/ 230 w 255"/>
                <a:gd name="T5" fmla="*/ 214 h 567"/>
                <a:gd name="T6" fmla="*/ 245 w 255"/>
                <a:gd name="T7" fmla="*/ 321 h 567"/>
                <a:gd name="T8" fmla="*/ 225 w 255"/>
                <a:gd name="T9" fmla="*/ 401 h 567"/>
                <a:gd name="T10" fmla="*/ 212 w 255"/>
                <a:gd name="T11" fmla="*/ 420 h 567"/>
                <a:gd name="T12" fmla="*/ 210 w 255"/>
                <a:gd name="T13" fmla="*/ 439 h 567"/>
                <a:gd name="T14" fmla="*/ 204 w 255"/>
                <a:gd name="T15" fmla="*/ 454 h 567"/>
                <a:gd name="T16" fmla="*/ 183 w 255"/>
                <a:gd name="T17" fmla="*/ 461 h 567"/>
                <a:gd name="T18" fmla="*/ 181 w 255"/>
                <a:gd name="T19" fmla="*/ 469 h 567"/>
                <a:gd name="T20" fmla="*/ 164 w 255"/>
                <a:gd name="T21" fmla="*/ 486 h 567"/>
                <a:gd name="T22" fmla="*/ 123 w 255"/>
                <a:gd name="T23" fmla="*/ 518 h 567"/>
                <a:gd name="T24" fmla="*/ 114 w 255"/>
                <a:gd name="T25" fmla="*/ 541 h 567"/>
                <a:gd name="T26" fmla="*/ 94 w 255"/>
                <a:gd name="T27" fmla="*/ 565 h 567"/>
                <a:gd name="T28" fmla="*/ 75 w 255"/>
                <a:gd name="T29" fmla="*/ 555 h 567"/>
                <a:gd name="T30" fmla="*/ 73 w 255"/>
                <a:gd name="T31" fmla="*/ 522 h 567"/>
                <a:gd name="T32" fmla="*/ 68 w 255"/>
                <a:gd name="T33" fmla="*/ 510 h 567"/>
                <a:gd name="T34" fmla="*/ 81 w 255"/>
                <a:gd name="T35" fmla="*/ 485 h 567"/>
                <a:gd name="T36" fmla="*/ 86 w 255"/>
                <a:gd name="T37" fmla="*/ 452 h 567"/>
                <a:gd name="T38" fmla="*/ 82 w 255"/>
                <a:gd name="T39" fmla="*/ 395 h 567"/>
                <a:gd name="T40" fmla="*/ 67 w 255"/>
                <a:gd name="T41" fmla="*/ 346 h 567"/>
                <a:gd name="T42" fmla="*/ 65 w 255"/>
                <a:gd name="T43" fmla="*/ 365 h 567"/>
                <a:gd name="T44" fmla="*/ 61 w 255"/>
                <a:gd name="T45" fmla="*/ 395 h 567"/>
                <a:gd name="T46" fmla="*/ 46 w 255"/>
                <a:gd name="T47" fmla="*/ 450 h 567"/>
                <a:gd name="T48" fmla="*/ 40 w 255"/>
                <a:gd name="T49" fmla="*/ 458 h 567"/>
                <a:gd name="T50" fmla="*/ 12 w 255"/>
                <a:gd name="T51" fmla="*/ 469 h 567"/>
                <a:gd name="T52" fmla="*/ 4 w 255"/>
                <a:gd name="T53" fmla="*/ 414 h 567"/>
                <a:gd name="T54" fmla="*/ 10 w 255"/>
                <a:gd name="T55" fmla="*/ 300 h 567"/>
                <a:gd name="T56" fmla="*/ 37 w 255"/>
                <a:gd name="T57" fmla="*/ 187 h 567"/>
                <a:gd name="T58" fmla="*/ 53 w 255"/>
                <a:gd name="T59" fmla="*/ 155 h 567"/>
                <a:gd name="T60" fmla="*/ 52 w 255"/>
                <a:gd name="T61" fmla="*/ 128 h 567"/>
                <a:gd name="T62" fmla="*/ 148 w 255"/>
                <a:gd name="T63" fmla="*/ 9 h 567"/>
                <a:gd name="T64" fmla="*/ 242 w 255"/>
                <a:gd name="T65" fmla="*/ 118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5" h="567">
                  <a:moveTo>
                    <a:pt x="242" y="118"/>
                  </a:moveTo>
                  <a:cubicBezTo>
                    <a:pt x="242" y="118"/>
                    <a:pt x="242" y="118"/>
                    <a:pt x="220" y="164"/>
                  </a:cubicBezTo>
                  <a:cubicBezTo>
                    <a:pt x="220" y="164"/>
                    <a:pt x="220" y="164"/>
                    <a:pt x="230" y="214"/>
                  </a:cubicBezTo>
                  <a:cubicBezTo>
                    <a:pt x="230" y="214"/>
                    <a:pt x="244" y="313"/>
                    <a:pt x="245" y="321"/>
                  </a:cubicBezTo>
                  <a:cubicBezTo>
                    <a:pt x="245" y="329"/>
                    <a:pt x="225" y="391"/>
                    <a:pt x="225" y="401"/>
                  </a:cubicBezTo>
                  <a:cubicBezTo>
                    <a:pt x="223" y="413"/>
                    <a:pt x="212" y="420"/>
                    <a:pt x="212" y="420"/>
                  </a:cubicBezTo>
                  <a:cubicBezTo>
                    <a:pt x="212" y="420"/>
                    <a:pt x="210" y="437"/>
                    <a:pt x="210" y="439"/>
                  </a:cubicBezTo>
                  <a:cubicBezTo>
                    <a:pt x="211" y="441"/>
                    <a:pt x="208" y="448"/>
                    <a:pt x="204" y="454"/>
                  </a:cubicBezTo>
                  <a:cubicBezTo>
                    <a:pt x="200" y="460"/>
                    <a:pt x="183" y="461"/>
                    <a:pt x="183" y="461"/>
                  </a:cubicBezTo>
                  <a:cubicBezTo>
                    <a:pt x="183" y="461"/>
                    <a:pt x="182" y="466"/>
                    <a:pt x="181" y="469"/>
                  </a:cubicBezTo>
                  <a:cubicBezTo>
                    <a:pt x="180" y="475"/>
                    <a:pt x="170" y="480"/>
                    <a:pt x="164" y="486"/>
                  </a:cubicBezTo>
                  <a:cubicBezTo>
                    <a:pt x="160" y="490"/>
                    <a:pt x="123" y="518"/>
                    <a:pt x="123" y="518"/>
                  </a:cubicBezTo>
                  <a:cubicBezTo>
                    <a:pt x="123" y="518"/>
                    <a:pt x="123" y="518"/>
                    <a:pt x="114" y="541"/>
                  </a:cubicBezTo>
                  <a:cubicBezTo>
                    <a:pt x="114" y="541"/>
                    <a:pt x="102" y="566"/>
                    <a:pt x="94" y="565"/>
                  </a:cubicBezTo>
                  <a:cubicBezTo>
                    <a:pt x="84" y="567"/>
                    <a:pt x="77" y="561"/>
                    <a:pt x="75" y="555"/>
                  </a:cubicBezTo>
                  <a:cubicBezTo>
                    <a:pt x="70" y="548"/>
                    <a:pt x="73" y="522"/>
                    <a:pt x="73" y="522"/>
                  </a:cubicBezTo>
                  <a:cubicBezTo>
                    <a:pt x="73" y="522"/>
                    <a:pt x="67" y="515"/>
                    <a:pt x="68" y="510"/>
                  </a:cubicBezTo>
                  <a:cubicBezTo>
                    <a:pt x="68" y="503"/>
                    <a:pt x="81" y="485"/>
                    <a:pt x="81" y="485"/>
                  </a:cubicBezTo>
                  <a:cubicBezTo>
                    <a:pt x="81" y="485"/>
                    <a:pt x="86" y="461"/>
                    <a:pt x="86" y="452"/>
                  </a:cubicBezTo>
                  <a:cubicBezTo>
                    <a:pt x="85" y="444"/>
                    <a:pt x="85" y="399"/>
                    <a:pt x="82" y="395"/>
                  </a:cubicBezTo>
                  <a:cubicBezTo>
                    <a:pt x="80" y="390"/>
                    <a:pt x="67" y="346"/>
                    <a:pt x="67" y="346"/>
                  </a:cubicBezTo>
                  <a:cubicBezTo>
                    <a:pt x="67" y="346"/>
                    <a:pt x="68" y="359"/>
                    <a:pt x="65" y="365"/>
                  </a:cubicBezTo>
                  <a:cubicBezTo>
                    <a:pt x="64" y="370"/>
                    <a:pt x="61" y="395"/>
                    <a:pt x="61" y="395"/>
                  </a:cubicBezTo>
                  <a:cubicBezTo>
                    <a:pt x="61" y="395"/>
                    <a:pt x="56" y="435"/>
                    <a:pt x="46" y="450"/>
                  </a:cubicBezTo>
                  <a:cubicBezTo>
                    <a:pt x="45" y="453"/>
                    <a:pt x="43" y="455"/>
                    <a:pt x="40" y="458"/>
                  </a:cubicBezTo>
                  <a:cubicBezTo>
                    <a:pt x="32" y="466"/>
                    <a:pt x="24" y="470"/>
                    <a:pt x="12" y="469"/>
                  </a:cubicBezTo>
                  <a:cubicBezTo>
                    <a:pt x="0" y="468"/>
                    <a:pt x="3" y="460"/>
                    <a:pt x="4" y="414"/>
                  </a:cubicBezTo>
                  <a:cubicBezTo>
                    <a:pt x="4" y="368"/>
                    <a:pt x="8" y="334"/>
                    <a:pt x="10" y="300"/>
                  </a:cubicBezTo>
                  <a:cubicBezTo>
                    <a:pt x="13" y="265"/>
                    <a:pt x="32" y="196"/>
                    <a:pt x="37" y="187"/>
                  </a:cubicBezTo>
                  <a:cubicBezTo>
                    <a:pt x="37" y="187"/>
                    <a:pt x="37" y="187"/>
                    <a:pt x="53" y="155"/>
                  </a:cubicBezTo>
                  <a:cubicBezTo>
                    <a:pt x="53" y="155"/>
                    <a:pt x="51" y="133"/>
                    <a:pt x="52" y="128"/>
                  </a:cubicBezTo>
                  <a:cubicBezTo>
                    <a:pt x="56" y="90"/>
                    <a:pt x="72" y="0"/>
                    <a:pt x="148" y="9"/>
                  </a:cubicBezTo>
                  <a:cubicBezTo>
                    <a:pt x="225" y="18"/>
                    <a:pt x="255" y="87"/>
                    <a:pt x="242" y="118"/>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7" name="Freeform 36"/>
            <p:cNvSpPr>
              <a:spLocks/>
            </p:cNvSpPr>
            <p:nvPr/>
          </p:nvSpPr>
          <p:spPr bwMode="auto">
            <a:xfrm>
              <a:off x="1603619" y="2788259"/>
              <a:ext cx="243425" cy="1164553"/>
            </a:xfrm>
            <a:custGeom>
              <a:avLst/>
              <a:gdLst>
                <a:gd name="T0" fmla="*/ 327 w 339"/>
                <a:gd name="T1" fmla="*/ 889 h 1622"/>
                <a:gd name="T2" fmla="*/ 327 w 339"/>
                <a:gd name="T3" fmla="*/ 820 h 1622"/>
                <a:gd name="T4" fmla="*/ 314 w 339"/>
                <a:gd name="T5" fmla="*/ 777 h 1622"/>
                <a:gd name="T6" fmla="*/ 322 w 339"/>
                <a:gd name="T7" fmla="*/ 741 h 1622"/>
                <a:gd name="T8" fmla="*/ 306 w 339"/>
                <a:gd name="T9" fmla="*/ 703 h 1622"/>
                <a:gd name="T10" fmla="*/ 315 w 339"/>
                <a:gd name="T11" fmla="*/ 609 h 1622"/>
                <a:gd name="T12" fmla="*/ 237 w 339"/>
                <a:gd name="T13" fmla="*/ 185 h 1622"/>
                <a:gd name="T14" fmla="*/ 211 w 339"/>
                <a:gd name="T15" fmla="*/ 121 h 1622"/>
                <a:gd name="T16" fmla="*/ 84 w 339"/>
                <a:gd name="T17" fmla="*/ 0 h 1622"/>
                <a:gd name="T18" fmla="*/ 48 w 339"/>
                <a:gd name="T19" fmla="*/ 30 h 1622"/>
                <a:gd name="T20" fmla="*/ 8 w 339"/>
                <a:gd name="T21" fmla="*/ 216 h 1622"/>
                <a:gd name="T22" fmla="*/ 14 w 339"/>
                <a:gd name="T23" fmla="*/ 426 h 1622"/>
                <a:gd name="T24" fmla="*/ 27 w 339"/>
                <a:gd name="T25" fmla="*/ 579 h 1622"/>
                <a:gd name="T26" fmla="*/ 37 w 339"/>
                <a:gd name="T27" fmla="*/ 729 h 1622"/>
                <a:gd name="T28" fmla="*/ 47 w 339"/>
                <a:gd name="T29" fmla="*/ 800 h 1622"/>
                <a:gd name="T30" fmla="*/ 49 w 339"/>
                <a:gd name="T31" fmla="*/ 855 h 1622"/>
                <a:gd name="T32" fmla="*/ 50 w 339"/>
                <a:gd name="T33" fmla="*/ 864 h 1622"/>
                <a:gd name="T34" fmla="*/ 46 w 339"/>
                <a:gd name="T35" fmla="*/ 891 h 1622"/>
                <a:gd name="T36" fmla="*/ 62 w 339"/>
                <a:gd name="T37" fmla="*/ 929 h 1622"/>
                <a:gd name="T38" fmla="*/ 71 w 339"/>
                <a:gd name="T39" fmla="*/ 963 h 1622"/>
                <a:gd name="T40" fmla="*/ 73 w 339"/>
                <a:gd name="T41" fmla="*/ 997 h 1622"/>
                <a:gd name="T42" fmla="*/ 74 w 339"/>
                <a:gd name="T43" fmla="*/ 1228 h 1622"/>
                <a:gd name="T44" fmla="*/ 28 w 339"/>
                <a:gd name="T45" fmla="*/ 1567 h 1622"/>
                <a:gd name="T46" fmla="*/ 121 w 339"/>
                <a:gd name="T47" fmla="*/ 1606 h 1622"/>
                <a:gd name="T48" fmla="*/ 229 w 339"/>
                <a:gd name="T49" fmla="*/ 1622 h 1622"/>
                <a:gd name="T50" fmla="*/ 286 w 339"/>
                <a:gd name="T51" fmla="*/ 1422 h 1622"/>
                <a:gd name="T52" fmla="*/ 303 w 339"/>
                <a:gd name="T53" fmla="*/ 1282 h 1622"/>
                <a:gd name="T54" fmla="*/ 331 w 339"/>
                <a:gd name="T55" fmla="*/ 1015 h 1622"/>
                <a:gd name="T56" fmla="*/ 335 w 339"/>
                <a:gd name="T57" fmla="*/ 943 h 1622"/>
                <a:gd name="T58" fmla="*/ 327 w 339"/>
                <a:gd name="T59" fmla="*/ 889 h 1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9" h="1622">
                  <a:moveTo>
                    <a:pt x="327" y="889"/>
                  </a:moveTo>
                  <a:cubicBezTo>
                    <a:pt x="338" y="863"/>
                    <a:pt x="326" y="832"/>
                    <a:pt x="327" y="820"/>
                  </a:cubicBezTo>
                  <a:cubicBezTo>
                    <a:pt x="327" y="820"/>
                    <a:pt x="309" y="794"/>
                    <a:pt x="314" y="777"/>
                  </a:cubicBezTo>
                  <a:cubicBezTo>
                    <a:pt x="319" y="759"/>
                    <a:pt x="322" y="741"/>
                    <a:pt x="322" y="741"/>
                  </a:cubicBezTo>
                  <a:cubicBezTo>
                    <a:pt x="322" y="741"/>
                    <a:pt x="307" y="713"/>
                    <a:pt x="306" y="703"/>
                  </a:cubicBezTo>
                  <a:cubicBezTo>
                    <a:pt x="305" y="692"/>
                    <a:pt x="315" y="662"/>
                    <a:pt x="315" y="609"/>
                  </a:cubicBezTo>
                  <a:cubicBezTo>
                    <a:pt x="315" y="557"/>
                    <a:pt x="252" y="204"/>
                    <a:pt x="237" y="185"/>
                  </a:cubicBezTo>
                  <a:cubicBezTo>
                    <a:pt x="222" y="166"/>
                    <a:pt x="219" y="143"/>
                    <a:pt x="211" y="121"/>
                  </a:cubicBezTo>
                  <a:cubicBezTo>
                    <a:pt x="203" y="100"/>
                    <a:pt x="131" y="30"/>
                    <a:pt x="84" y="0"/>
                  </a:cubicBezTo>
                  <a:cubicBezTo>
                    <a:pt x="84" y="0"/>
                    <a:pt x="60" y="13"/>
                    <a:pt x="48" y="30"/>
                  </a:cubicBezTo>
                  <a:cubicBezTo>
                    <a:pt x="35" y="47"/>
                    <a:pt x="17" y="155"/>
                    <a:pt x="8" y="216"/>
                  </a:cubicBezTo>
                  <a:cubicBezTo>
                    <a:pt x="0" y="278"/>
                    <a:pt x="13" y="407"/>
                    <a:pt x="14" y="426"/>
                  </a:cubicBezTo>
                  <a:cubicBezTo>
                    <a:pt x="14" y="444"/>
                    <a:pt x="33" y="543"/>
                    <a:pt x="27" y="579"/>
                  </a:cubicBezTo>
                  <a:cubicBezTo>
                    <a:pt x="20" y="614"/>
                    <a:pt x="42" y="695"/>
                    <a:pt x="37" y="729"/>
                  </a:cubicBezTo>
                  <a:cubicBezTo>
                    <a:pt x="32" y="762"/>
                    <a:pt x="41" y="781"/>
                    <a:pt x="47" y="800"/>
                  </a:cubicBezTo>
                  <a:cubicBezTo>
                    <a:pt x="53" y="819"/>
                    <a:pt x="48" y="816"/>
                    <a:pt x="49" y="855"/>
                  </a:cubicBezTo>
                  <a:cubicBezTo>
                    <a:pt x="49" y="858"/>
                    <a:pt x="50" y="861"/>
                    <a:pt x="50" y="864"/>
                  </a:cubicBezTo>
                  <a:cubicBezTo>
                    <a:pt x="47" y="873"/>
                    <a:pt x="45" y="882"/>
                    <a:pt x="46" y="891"/>
                  </a:cubicBezTo>
                  <a:cubicBezTo>
                    <a:pt x="49" y="919"/>
                    <a:pt x="53" y="907"/>
                    <a:pt x="62" y="929"/>
                  </a:cubicBezTo>
                  <a:cubicBezTo>
                    <a:pt x="72" y="950"/>
                    <a:pt x="80" y="950"/>
                    <a:pt x="71" y="963"/>
                  </a:cubicBezTo>
                  <a:cubicBezTo>
                    <a:pt x="62" y="976"/>
                    <a:pt x="71" y="989"/>
                    <a:pt x="73" y="997"/>
                  </a:cubicBezTo>
                  <a:cubicBezTo>
                    <a:pt x="74" y="1005"/>
                    <a:pt x="78" y="1192"/>
                    <a:pt x="74" y="1228"/>
                  </a:cubicBezTo>
                  <a:cubicBezTo>
                    <a:pt x="70" y="1265"/>
                    <a:pt x="28" y="1567"/>
                    <a:pt x="28" y="1567"/>
                  </a:cubicBezTo>
                  <a:cubicBezTo>
                    <a:pt x="28" y="1567"/>
                    <a:pt x="72" y="1595"/>
                    <a:pt x="121" y="1606"/>
                  </a:cubicBezTo>
                  <a:cubicBezTo>
                    <a:pt x="170" y="1616"/>
                    <a:pt x="229" y="1622"/>
                    <a:pt x="229" y="1622"/>
                  </a:cubicBezTo>
                  <a:cubicBezTo>
                    <a:pt x="229" y="1622"/>
                    <a:pt x="285" y="1445"/>
                    <a:pt x="286" y="1422"/>
                  </a:cubicBezTo>
                  <a:cubicBezTo>
                    <a:pt x="288" y="1398"/>
                    <a:pt x="297" y="1310"/>
                    <a:pt x="303" y="1282"/>
                  </a:cubicBezTo>
                  <a:cubicBezTo>
                    <a:pt x="308" y="1254"/>
                    <a:pt x="332" y="1041"/>
                    <a:pt x="331" y="1015"/>
                  </a:cubicBezTo>
                  <a:cubicBezTo>
                    <a:pt x="330" y="989"/>
                    <a:pt x="329" y="961"/>
                    <a:pt x="335" y="943"/>
                  </a:cubicBezTo>
                  <a:cubicBezTo>
                    <a:pt x="339" y="931"/>
                    <a:pt x="333" y="909"/>
                    <a:pt x="327" y="889"/>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8" name="Freeform 39"/>
            <p:cNvSpPr>
              <a:spLocks/>
            </p:cNvSpPr>
            <p:nvPr/>
          </p:nvSpPr>
          <p:spPr bwMode="auto">
            <a:xfrm>
              <a:off x="890057" y="3787488"/>
              <a:ext cx="170793" cy="417865"/>
            </a:xfrm>
            <a:custGeom>
              <a:avLst/>
              <a:gdLst>
                <a:gd name="T0" fmla="*/ 121 w 238"/>
                <a:gd name="T1" fmla="*/ 6 h 582"/>
                <a:gd name="T2" fmla="*/ 206 w 238"/>
                <a:gd name="T3" fmla="*/ 115 h 582"/>
                <a:gd name="T4" fmla="*/ 203 w 238"/>
                <a:gd name="T5" fmla="*/ 142 h 582"/>
                <a:gd name="T6" fmla="*/ 202 w 238"/>
                <a:gd name="T7" fmla="*/ 171 h 582"/>
                <a:gd name="T8" fmla="*/ 217 w 238"/>
                <a:gd name="T9" fmla="*/ 203 h 582"/>
                <a:gd name="T10" fmla="*/ 235 w 238"/>
                <a:gd name="T11" fmla="*/ 321 h 582"/>
                <a:gd name="T12" fmla="*/ 234 w 238"/>
                <a:gd name="T13" fmla="*/ 413 h 582"/>
                <a:gd name="T14" fmla="*/ 223 w 238"/>
                <a:gd name="T15" fmla="*/ 461 h 582"/>
                <a:gd name="T16" fmla="*/ 189 w 238"/>
                <a:gd name="T17" fmla="*/ 436 h 582"/>
                <a:gd name="T18" fmla="*/ 172 w 238"/>
                <a:gd name="T19" fmla="*/ 371 h 582"/>
                <a:gd name="T20" fmla="*/ 165 w 238"/>
                <a:gd name="T21" fmla="*/ 410 h 582"/>
                <a:gd name="T22" fmla="*/ 161 w 238"/>
                <a:gd name="T23" fmla="*/ 467 h 582"/>
                <a:gd name="T24" fmla="*/ 163 w 238"/>
                <a:gd name="T25" fmla="*/ 499 h 582"/>
                <a:gd name="T26" fmla="*/ 177 w 238"/>
                <a:gd name="T27" fmla="*/ 524 h 582"/>
                <a:gd name="T28" fmla="*/ 171 w 238"/>
                <a:gd name="T29" fmla="*/ 537 h 582"/>
                <a:gd name="T30" fmla="*/ 168 w 238"/>
                <a:gd name="T31" fmla="*/ 569 h 582"/>
                <a:gd name="T32" fmla="*/ 149 w 238"/>
                <a:gd name="T33" fmla="*/ 581 h 582"/>
                <a:gd name="T34" fmla="*/ 128 w 238"/>
                <a:gd name="T35" fmla="*/ 556 h 582"/>
                <a:gd name="T36" fmla="*/ 121 w 238"/>
                <a:gd name="T37" fmla="*/ 532 h 582"/>
                <a:gd name="T38" fmla="*/ 79 w 238"/>
                <a:gd name="T39" fmla="*/ 498 h 582"/>
                <a:gd name="T40" fmla="*/ 65 w 238"/>
                <a:gd name="T41" fmla="*/ 482 h 582"/>
                <a:gd name="T42" fmla="*/ 62 w 238"/>
                <a:gd name="T43" fmla="*/ 473 h 582"/>
                <a:gd name="T44" fmla="*/ 41 w 238"/>
                <a:gd name="T45" fmla="*/ 465 h 582"/>
                <a:gd name="T46" fmla="*/ 35 w 238"/>
                <a:gd name="T47" fmla="*/ 451 h 582"/>
                <a:gd name="T48" fmla="*/ 35 w 238"/>
                <a:gd name="T49" fmla="*/ 432 h 582"/>
                <a:gd name="T50" fmla="*/ 23 w 238"/>
                <a:gd name="T51" fmla="*/ 413 h 582"/>
                <a:gd name="T52" fmla="*/ 5 w 238"/>
                <a:gd name="T53" fmla="*/ 332 h 582"/>
                <a:gd name="T54" fmla="*/ 23 w 238"/>
                <a:gd name="T55" fmla="*/ 225 h 582"/>
                <a:gd name="T56" fmla="*/ 34 w 238"/>
                <a:gd name="T57" fmla="*/ 175 h 582"/>
                <a:gd name="T58" fmla="*/ 19 w 238"/>
                <a:gd name="T59" fmla="*/ 120 h 582"/>
                <a:gd name="T60" fmla="*/ 121 w 238"/>
                <a:gd name="T61" fmla="*/ 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8" h="582">
                  <a:moveTo>
                    <a:pt x="121" y="6"/>
                  </a:moveTo>
                  <a:cubicBezTo>
                    <a:pt x="189" y="13"/>
                    <a:pt x="207" y="92"/>
                    <a:pt x="206" y="115"/>
                  </a:cubicBezTo>
                  <a:cubicBezTo>
                    <a:pt x="206" y="123"/>
                    <a:pt x="203" y="137"/>
                    <a:pt x="203" y="142"/>
                  </a:cubicBezTo>
                  <a:cubicBezTo>
                    <a:pt x="202" y="149"/>
                    <a:pt x="202" y="171"/>
                    <a:pt x="202" y="171"/>
                  </a:cubicBezTo>
                  <a:cubicBezTo>
                    <a:pt x="202" y="171"/>
                    <a:pt x="202" y="171"/>
                    <a:pt x="217" y="203"/>
                  </a:cubicBezTo>
                  <a:cubicBezTo>
                    <a:pt x="224" y="219"/>
                    <a:pt x="238" y="283"/>
                    <a:pt x="235" y="321"/>
                  </a:cubicBezTo>
                  <a:cubicBezTo>
                    <a:pt x="232" y="359"/>
                    <a:pt x="232" y="387"/>
                    <a:pt x="234" y="413"/>
                  </a:cubicBezTo>
                  <a:cubicBezTo>
                    <a:pt x="236" y="440"/>
                    <a:pt x="229" y="463"/>
                    <a:pt x="223" y="461"/>
                  </a:cubicBezTo>
                  <a:cubicBezTo>
                    <a:pt x="216" y="459"/>
                    <a:pt x="200" y="450"/>
                    <a:pt x="189" y="436"/>
                  </a:cubicBezTo>
                  <a:cubicBezTo>
                    <a:pt x="179" y="422"/>
                    <a:pt x="175" y="389"/>
                    <a:pt x="172" y="371"/>
                  </a:cubicBezTo>
                  <a:cubicBezTo>
                    <a:pt x="168" y="378"/>
                    <a:pt x="166" y="402"/>
                    <a:pt x="165" y="410"/>
                  </a:cubicBezTo>
                  <a:cubicBezTo>
                    <a:pt x="164" y="416"/>
                    <a:pt x="161" y="459"/>
                    <a:pt x="161" y="467"/>
                  </a:cubicBezTo>
                  <a:cubicBezTo>
                    <a:pt x="158" y="474"/>
                    <a:pt x="163" y="499"/>
                    <a:pt x="163" y="499"/>
                  </a:cubicBezTo>
                  <a:cubicBezTo>
                    <a:pt x="163" y="499"/>
                    <a:pt x="177" y="519"/>
                    <a:pt x="177" y="524"/>
                  </a:cubicBezTo>
                  <a:cubicBezTo>
                    <a:pt x="178" y="529"/>
                    <a:pt x="171" y="537"/>
                    <a:pt x="171" y="537"/>
                  </a:cubicBezTo>
                  <a:cubicBezTo>
                    <a:pt x="171" y="537"/>
                    <a:pt x="172" y="564"/>
                    <a:pt x="168" y="569"/>
                  </a:cubicBezTo>
                  <a:cubicBezTo>
                    <a:pt x="166" y="576"/>
                    <a:pt x="159" y="582"/>
                    <a:pt x="149" y="581"/>
                  </a:cubicBezTo>
                  <a:cubicBezTo>
                    <a:pt x="140" y="579"/>
                    <a:pt x="128" y="556"/>
                    <a:pt x="128" y="556"/>
                  </a:cubicBezTo>
                  <a:cubicBezTo>
                    <a:pt x="128" y="556"/>
                    <a:pt x="128" y="556"/>
                    <a:pt x="121" y="532"/>
                  </a:cubicBezTo>
                  <a:cubicBezTo>
                    <a:pt x="121" y="532"/>
                    <a:pt x="86" y="504"/>
                    <a:pt x="79" y="498"/>
                  </a:cubicBezTo>
                  <a:cubicBezTo>
                    <a:pt x="75" y="493"/>
                    <a:pt x="65" y="487"/>
                    <a:pt x="65" y="482"/>
                  </a:cubicBezTo>
                  <a:cubicBezTo>
                    <a:pt x="64" y="477"/>
                    <a:pt x="62" y="473"/>
                    <a:pt x="62" y="473"/>
                  </a:cubicBezTo>
                  <a:cubicBezTo>
                    <a:pt x="62" y="473"/>
                    <a:pt x="45" y="472"/>
                    <a:pt x="41" y="465"/>
                  </a:cubicBezTo>
                  <a:cubicBezTo>
                    <a:pt x="38" y="459"/>
                    <a:pt x="35" y="452"/>
                    <a:pt x="35" y="451"/>
                  </a:cubicBezTo>
                  <a:cubicBezTo>
                    <a:pt x="35" y="449"/>
                    <a:pt x="35" y="432"/>
                    <a:pt x="35" y="432"/>
                  </a:cubicBezTo>
                  <a:cubicBezTo>
                    <a:pt x="35" y="432"/>
                    <a:pt x="24" y="423"/>
                    <a:pt x="23" y="413"/>
                  </a:cubicBezTo>
                  <a:cubicBezTo>
                    <a:pt x="22" y="401"/>
                    <a:pt x="4" y="338"/>
                    <a:pt x="5" y="332"/>
                  </a:cubicBezTo>
                  <a:cubicBezTo>
                    <a:pt x="5" y="323"/>
                    <a:pt x="23" y="225"/>
                    <a:pt x="23" y="225"/>
                  </a:cubicBezTo>
                  <a:cubicBezTo>
                    <a:pt x="23" y="225"/>
                    <a:pt x="23" y="225"/>
                    <a:pt x="34" y="175"/>
                  </a:cubicBezTo>
                  <a:cubicBezTo>
                    <a:pt x="34" y="175"/>
                    <a:pt x="33" y="168"/>
                    <a:pt x="19" y="120"/>
                  </a:cubicBezTo>
                  <a:cubicBezTo>
                    <a:pt x="0" y="49"/>
                    <a:pt x="52" y="0"/>
                    <a:pt x="121" y="6"/>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9" name="Freeform 40"/>
            <p:cNvSpPr>
              <a:spLocks/>
            </p:cNvSpPr>
            <p:nvPr/>
          </p:nvSpPr>
          <p:spPr bwMode="auto">
            <a:xfrm>
              <a:off x="820464" y="2753006"/>
              <a:ext cx="307853" cy="1182483"/>
            </a:xfrm>
            <a:custGeom>
              <a:avLst/>
              <a:gdLst>
                <a:gd name="T0" fmla="*/ 415 w 429"/>
                <a:gd name="T1" fmla="*/ 150 h 1647"/>
                <a:gd name="T2" fmla="*/ 287 w 429"/>
                <a:gd name="T3" fmla="*/ 3 h 1647"/>
                <a:gd name="T4" fmla="*/ 169 w 429"/>
                <a:gd name="T5" fmla="*/ 129 h 1647"/>
                <a:gd name="T6" fmla="*/ 141 w 429"/>
                <a:gd name="T7" fmla="*/ 201 h 1647"/>
                <a:gd name="T8" fmla="*/ 39 w 429"/>
                <a:gd name="T9" fmla="*/ 649 h 1647"/>
                <a:gd name="T10" fmla="*/ 27 w 429"/>
                <a:gd name="T11" fmla="*/ 700 h 1647"/>
                <a:gd name="T12" fmla="*/ 25 w 429"/>
                <a:gd name="T13" fmla="*/ 735 h 1647"/>
                <a:gd name="T14" fmla="*/ 23 w 429"/>
                <a:gd name="T15" fmla="*/ 769 h 1647"/>
                <a:gd name="T16" fmla="*/ 21 w 429"/>
                <a:gd name="T17" fmla="*/ 821 h 1647"/>
                <a:gd name="T18" fmla="*/ 20 w 429"/>
                <a:gd name="T19" fmla="*/ 825 h 1647"/>
                <a:gd name="T20" fmla="*/ 4 w 429"/>
                <a:gd name="T21" fmla="*/ 910 h 1647"/>
                <a:gd name="T22" fmla="*/ 10 w 429"/>
                <a:gd name="T23" fmla="*/ 1108 h 1647"/>
                <a:gd name="T24" fmla="*/ 49 w 429"/>
                <a:gd name="T25" fmla="*/ 1324 h 1647"/>
                <a:gd name="T26" fmla="*/ 75 w 429"/>
                <a:gd name="T27" fmla="*/ 1449 h 1647"/>
                <a:gd name="T28" fmla="*/ 113 w 429"/>
                <a:gd name="T29" fmla="*/ 1606 h 1647"/>
                <a:gd name="T30" fmla="*/ 220 w 429"/>
                <a:gd name="T31" fmla="*/ 1621 h 1647"/>
                <a:gd name="T32" fmla="*/ 316 w 429"/>
                <a:gd name="T33" fmla="*/ 1560 h 1647"/>
                <a:gd name="T34" fmla="*/ 286 w 429"/>
                <a:gd name="T35" fmla="*/ 1333 h 1647"/>
                <a:gd name="T36" fmla="*/ 250 w 429"/>
                <a:gd name="T37" fmla="*/ 1161 h 1647"/>
                <a:gd name="T38" fmla="*/ 259 w 429"/>
                <a:gd name="T39" fmla="*/ 1125 h 1647"/>
                <a:gd name="T40" fmla="*/ 284 w 429"/>
                <a:gd name="T41" fmla="*/ 898 h 1647"/>
                <a:gd name="T42" fmla="*/ 283 w 429"/>
                <a:gd name="T43" fmla="*/ 847 h 1647"/>
                <a:gd name="T44" fmla="*/ 275 w 429"/>
                <a:gd name="T45" fmla="*/ 792 h 1647"/>
                <a:gd name="T46" fmla="*/ 290 w 429"/>
                <a:gd name="T47" fmla="*/ 745 h 1647"/>
                <a:gd name="T48" fmla="*/ 332 w 429"/>
                <a:gd name="T49" fmla="*/ 564 h 1647"/>
                <a:gd name="T50" fmla="*/ 362 w 429"/>
                <a:gd name="T51" fmla="*/ 448 h 1647"/>
                <a:gd name="T52" fmla="*/ 415 w 429"/>
                <a:gd name="T53" fmla="*/ 150 h 1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9" h="1647">
                  <a:moveTo>
                    <a:pt x="415" y="150"/>
                  </a:moveTo>
                  <a:cubicBezTo>
                    <a:pt x="402" y="66"/>
                    <a:pt x="401" y="0"/>
                    <a:pt x="287" y="3"/>
                  </a:cubicBezTo>
                  <a:cubicBezTo>
                    <a:pt x="232" y="25"/>
                    <a:pt x="174" y="105"/>
                    <a:pt x="169" y="129"/>
                  </a:cubicBezTo>
                  <a:cubicBezTo>
                    <a:pt x="164" y="154"/>
                    <a:pt x="154" y="176"/>
                    <a:pt x="141" y="201"/>
                  </a:cubicBezTo>
                  <a:cubicBezTo>
                    <a:pt x="129" y="226"/>
                    <a:pt x="40" y="494"/>
                    <a:pt x="39" y="649"/>
                  </a:cubicBezTo>
                  <a:cubicBezTo>
                    <a:pt x="37" y="673"/>
                    <a:pt x="33" y="689"/>
                    <a:pt x="27" y="700"/>
                  </a:cubicBezTo>
                  <a:cubicBezTo>
                    <a:pt x="21" y="712"/>
                    <a:pt x="27" y="721"/>
                    <a:pt x="25" y="735"/>
                  </a:cubicBezTo>
                  <a:cubicBezTo>
                    <a:pt x="23" y="748"/>
                    <a:pt x="30" y="742"/>
                    <a:pt x="23" y="769"/>
                  </a:cubicBezTo>
                  <a:cubicBezTo>
                    <a:pt x="20" y="780"/>
                    <a:pt x="18" y="799"/>
                    <a:pt x="21" y="821"/>
                  </a:cubicBezTo>
                  <a:cubicBezTo>
                    <a:pt x="21" y="822"/>
                    <a:pt x="20" y="824"/>
                    <a:pt x="20" y="825"/>
                  </a:cubicBezTo>
                  <a:cubicBezTo>
                    <a:pt x="14" y="839"/>
                    <a:pt x="6" y="890"/>
                    <a:pt x="4" y="910"/>
                  </a:cubicBezTo>
                  <a:cubicBezTo>
                    <a:pt x="1" y="928"/>
                    <a:pt x="0" y="1053"/>
                    <a:pt x="10" y="1108"/>
                  </a:cubicBezTo>
                  <a:cubicBezTo>
                    <a:pt x="20" y="1163"/>
                    <a:pt x="35" y="1304"/>
                    <a:pt x="49" y="1324"/>
                  </a:cubicBezTo>
                  <a:cubicBezTo>
                    <a:pt x="64" y="1343"/>
                    <a:pt x="70" y="1423"/>
                    <a:pt x="75" y="1449"/>
                  </a:cubicBezTo>
                  <a:cubicBezTo>
                    <a:pt x="79" y="1475"/>
                    <a:pt x="113" y="1606"/>
                    <a:pt x="113" y="1606"/>
                  </a:cubicBezTo>
                  <a:cubicBezTo>
                    <a:pt x="113" y="1606"/>
                    <a:pt x="148" y="1647"/>
                    <a:pt x="220" y="1621"/>
                  </a:cubicBezTo>
                  <a:cubicBezTo>
                    <a:pt x="291" y="1595"/>
                    <a:pt x="316" y="1570"/>
                    <a:pt x="316" y="1560"/>
                  </a:cubicBezTo>
                  <a:cubicBezTo>
                    <a:pt x="315" y="1551"/>
                    <a:pt x="290" y="1386"/>
                    <a:pt x="286" y="1333"/>
                  </a:cubicBezTo>
                  <a:cubicBezTo>
                    <a:pt x="282" y="1280"/>
                    <a:pt x="253" y="1177"/>
                    <a:pt x="250" y="1161"/>
                  </a:cubicBezTo>
                  <a:cubicBezTo>
                    <a:pt x="247" y="1146"/>
                    <a:pt x="260" y="1146"/>
                    <a:pt x="259" y="1125"/>
                  </a:cubicBezTo>
                  <a:cubicBezTo>
                    <a:pt x="258" y="1104"/>
                    <a:pt x="287" y="915"/>
                    <a:pt x="284" y="898"/>
                  </a:cubicBezTo>
                  <a:cubicBezTo>
                    <a:pt x="281" y="884"/>
                    <a:pt x="284" y="867"/>
                    <a:pt x="283" y="847"/>
                  </a:cubicBezTo>
                  <a:cubicBezTo>
                    <a:pt x="286" y="824"/>
                    <a:pt x="272" y="807"/>
                    <a:pt x="275" y="792"/>
                  </a:cubicBezTo>
                  <a:cubicBezTo>
                    <a:pt x="277" y="773"/>
                    <a:pt x="276" y="774"/>
                    <a:pt x="290" y="745"/>
                  </a:cubicBezTo>
                  <a:cubicBezTo>
                    <a:pt x="303" y="717"/>
                    <a:pt x="322" y="592"/>
                    <a:pt x="332" y="564"/>
                  </a:cubicBezTo>
                  <a:cubicBezTo>
                    <a:pt x="342" y="537"/>
                    <a:pt x="353" y="465"/>
                    <a:pt x="362" y="448"/>
                  </a:cubicBezTo>
                  <a:cubicBezTo>
                    <a:pt x="370" y="431"/>
                    <a:pt x="429" y="235"/>
                    <a:pt x="415" y="150"/>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95" name="Gruppieren 94"/>
          <p:cNvGrpSpPr/>
          <p:nvPr/>
        </p:nvGrpSpPr>
        <p:grpSpPr>
          <a:xfrm>
            <a:off x="4311203" y="2809666"/>
            <a:ext cx="306930" cy="1145805"/>
            <a:chOff x="15395919" y="695171"/>
            <a:chExt cx="648413" cy="2420593"/>
          </a:xfrm>
        </p:grpSpPr>
        <p:sp>
          <p:nvSpPr>
            <p:cNvPr id="93" name="Freeform 18"/>
            <p:cNvSpPr>
              <a:spLocks/>
            </p:cNvSpPr>
            <p:nvPr/>
          </p:nvSpPr>
          <p:spPr bwMode="auto">
            <a:xfrm rot="769146">
              <a:off x="15395919" y="1623945"/>
              <a:ext cx="648413" cy="1491819"/>
            </a:xfrm>
            <a:custGeom>
              <a:avLst/>
              <a:gdLst>
                <a:gd name="T0" fmla="*/ 170 w 173"/>
                <a:gd name="T1" fmla="*/ 28 h 418"/>
                <a:gd name="T2" fmla="*/ 136 w 173"/>
                <a:gd name="T3" fmla="*/ 2 h 418"/>
                <a:gd name="T4" fmla="*/ 103 w 173"/>
                <a:gd name="T5" fmla="*/ 20 h 418"/>
                <a:gd name="T6" fmla="*/ 92 w 173"/>
                <a:gd name="T7" fmla="*/ 91 h 418"/>
                <a:gd name="T8" fmla="*/ 92 w 173"/>
                <a:gd name="T9" fmla="*/ 187 h 418"/>
                <a:gd name="T10" fmla="*/ 84 w 173"/>
                <a:gd name="T11" fmla="*/ 264 h 418"/>
                <a:gd name="T12" fmla="*/ 80 w 173"/>
                <a:gd name="T13" fmla="*/ 282 h 418"/>
                <a:gd name="T14" fmla="*/ 71 w 173"/>
                <a:gd name="T15" fmla="*/ 291 h 418"/>
                <a:gd name="T16" fmla="*/ 42 w 173"/>
                <a:gd name="T17" fmla="*/ 312 h 418"/>
                <a:gd name="T18" fmla="*/ 30 w 173"/>
                <a:gd name="T19" fmla="*/ 336 h 418"/>
                <a:gd name="T20" fmla="*/ 20 w 173"/>
                <a:gd name="T21" fmla="*/ 353 h 418"/>
                <a:gd name="T22" fmla="*/ 9 w 173"/>
                <a:gd name="T23" fmla="*/ 368 h 418"/>
                <a:gd name="T24" fmla="*/ 5 w 173"/>
                <a:gd name="T25" fmla="*/ 375 h 418"/>
                <a:gd name="T26" fmla="*/ 14 w 173"/>
                <a:gd name="T27" fmla="*/ 379 h 418"/>
                <a:gd name="T28" fmla="*/ 31 w 173"/>
                <a:gd name="T29" fmla="*/ 368 h 418"/>
                <a:gd name="T30" fmla="*/ 38 w 173"/>
                <a:gd name="T31" fmla="*/ 356 h 418"/>
                <a:gd name="T32" fmla="*/ 48 w 173"/>
                <a:gd name="T33" fmla="*/ 342 h 418"/>
                <a:gd name="T34" fmla="*/ 44 w 173"/>
                <a:gd name="T35" fmla="*/ 364 h 418"/>
                <a:gd name="T36" fmla="*/ 24 w 173"/>
                <a:gd name="T37" fmla="*/ 386 h 418"/>
                <a:gd name="T38" fmla="*/ 3 w 173"/>
                <a:gd name="T39" fmla="*/ 404 h 418"/>
                <a:gd name="T40" fmla="*/ 1 w 173"/>
                <a:gd name="T41" fmla="*/ 413 h 418"/>
                <a:gd name="T42" fmla="*/ 9 w 173"/>
                <a:gd name="T43" fmla="*/ 413 h 418"/>
                <a:gd name="T44" fmla="*/ 17 w 173"/>
                <a:gd name="T45" fmla="*/ 415 h 418"/>
                <a:gd name="T46" fmla="*/ 31 w 173"/>
                <a:gd name="T47" fmla="*/ 413 h 418"/>
                <a:gd name="T48" fmla="*/ 45 w 173"/>
                <a:gd name="T49" fmla="*/ 411 h 418"/>
                <a:gd name="T50" fmla="*/ 63 w 173"/>
                <a:gd name="T51" fmla="*/ 401 h 418"/>
                <a:gd name="T52" fmla="*/ 91 w 173"/>
                <a:gd name="T53" fmla="*/ 377 h 418"/>
                <a:gd name="T54" fmla="*/ 117 w 173"/>
                <a:gd name="T55" fmla="*/ 312 h 418"/>
                <a:gd name="T56" fmla="*/ 128 w 173"/>
                <a:gd name="T57" fmla="*/ 272 h 418"/>
                <a:gd name="T58" fmla="*/ 130 w 173"/>
                <a:gd name="T59" fmla="*/ 262 h 418"/>
                <a:gd name="T60" fmla="*/ 143 w 173"/>
                <a:gd name="T61" fmla="*/ 206 h 418"/>
                <a:gd name="T62" fmla="*/ 170 w 173"/>
                <a:gd name="T63" fmla="*/ 28 h 418"/>
                <a:gd name="connsiteX0" fmla="*/ 9998 w 10011"/>
                <a:gd name="connsiteY0" fmla="*/ 1192 h 9957"/>
                <a:gd name="connsiteX1" fmla="*/ 7819 w 10011"/>
                <a:gd name="connsiteY1" fmla="*/ 28 h 9957"/>
                <a:gd name="connsiteX2" fmla="*/ 5912 w 10011"/>
                <a:gd name="connsiteY2" fmla="*/ 458 h 9957"/>
                <a:gd name="connsiteX3" fmla="*/ 5276 w 10011"/>
                <a:gd name="connsiteY3" fmla="*/ 2157 h 9957"/>
                <a:gd name="connsiteX4" fmla="*/ 5276 w 10011"/>
                <a:gd name="connsiteY4" fmla="*/ 4454 h 9957"/>
                <a:gd name="connsiteX5" fmla="*/ 4813 w 10011"/>
                <a:gd name="connsiteY5" fmla="*/ 6296 h 9957"/>
                <a:gd name="connsiteX6" fmla="*/ 4582 w 10011"/>
                <a:gd name="connsiteY6" fmla="*/ 6726 h 9957"/>
                <a:gd name="connsiteX7" fmla="*/ 4062 w 10011"/>
                <a:gd name="connsiteY7" fmla="*/ 6942 h 9957"/>
                <a:gd name="connsiteX8" fmla="*/ 2386 w 10011"/>
                <a:gd name="connsiteY8" fmla="*/ 7444 h 9957"/>
                <a:gd name="connsiteX9" fmla="*/ 1692 w 10011"/>
                <a:gd name="connsiteY9" fmla="*/ 8018 h 9957"/>
                <a:gd name="connsiteX10" fmla="*/ 1114 w 10011"/>
                <a:gd name="connsiteY10" fmla="*/ 8425 h 9957"/>
                <a:gd name="connsiteX11" fmla="*/ 478 w 10011"/>
                <a:gd name="connsiteY11" fmla="*/ 8784 h 9957"/>
                <a:gd name="connsiteX12" fmla="*/ 247 w 10011"/>
                <a:gd name="connsiteY12" fmla="*/ 8951 h 9957"/>
                <a:gd name="connsiteX13" fmla="*/ 767 w 10011"/>
                <a:gd name="connsiteY13" fmla="*/ 9047 h 9957"/>
                <a:gd name="connsiteX14" fmla="*/ 1750 w 10011"/>
                <a:gd name="connsiteY14" fmla="*/ 8784 h 9957"/>
                <a:gd name="connsiteX15" fmla="*/ 2155 w 10011"/>
                <a:gd name="connsiteY15" fmla="*/ 8497 h 9957"/>
                <a:gd name="connsiteX16" fmla="*/ 2733 w 10011"/>
                <a:gd name="connsiteY16" fmla="*/ 8162 h 9957"/>
                <a:gd name="connsiteX17" fmla="*/ 2501 w 10011"/>
                <a:gd name="connsiteY17" fmla="*/ 8688 h 9957"/>
                <a:gd name="connsiteX18" fmla="*/ 1345 w 10011"/>
                <a:gd name="connsiteY18" fmla="*/ 9214 h 9957"/>
                <a:gd name="connsiteX19" fmla="*/ 131 w 10011"/>
                <a:gd name="connsiteY19" fmla="*/ 9645 h 9957"/>
                <a:gd name="connsiteX20" fmla="*/ 16 w 10011"/>
                <a:gd name="connsiteY20" fmla="*/ 9860 h 9957"/>
                <a:gd name="connsiteX21" fmla="*/ 478 w 10011"/>
                <a:gd name="connsiteY21" fmla="*/ 9860 h 9957"/>
                <a:gd name="connsiteX22" fmla="*/ 941 w 10011"/>
                <a:gd name="connsiteY22" fmla="*/ 9908 h 9957"/>
                <a:gd name="connsiteX23" fmla="*/ 1750 w 10011"/>
                <a:gd name="connsiteY23" fmla="*/ 9860 h 9957"/>
                <a:gd name="connsiteX24" fmla="*/ 2559 w 10011"/>
                <a:gd name="connsiteY24" fmla="*/ 9813 h 9957"/>
                <a:gd name="connsiteX25" fmla="*/ 3600 w 10011"/>
                <a:gd name="connsiteY25" fmla="*/ 9573 h 9957"/>
                <a:gd name="connsiteX26" fmla="*/ 5218 w 10011"/>
                <a:gd name="connsiteY26" fmla="*/ 8999 h 9957"/>
                <a:gd name="connsiteX27" fmla="*/ 6721 w 10011"/>
                <a:gd name="connsiteY27" fmla="*/ 7444 h 9957"/>
                <a:gd name="connsiteX28" fmla="*/ 7357 w 10011"/>
                <a:gd name="connsiteY28" fmla="*/ 6487 h 9957"/>
                <a:gd name="connsiteX29" fmla="*/ 7472 w 10011"/>
                <a:gd name="connsiteY29" fmla="*/ 6248 h 9957"/>
                <a:gd name="connsiteX30" fmla="*/ 8224 w 10011"/>
                <a:gd name="connsiteY30" fmla="*/ 4908 h 9957"/>
                <a:gd name="connsiteX31" fmla="*/ 9998 w 10011"/>
                <a:gd name="connsiteY31" fmla="*/ 1192 h 9957"/>
                <a:gd name="connsiteX0" fmla="*/ 9987 w 10000"/>
                <a:gd name="connsiteY0" fmla="*/ 881 h 9684"/>
                <a:gd name="connsiteX1" fmla="*/ 8210 w 10000"/>
                <a:gd name="connsiteY1" fmla="*/ 133 h 9684"/>
                <a:gd name="connsiteX2" fmla="*/ 5906 w 10000"/>
                <a:gd name="connsiteY2" fmla="*/ 144 h 9684"/>
                <a:gd name="connsiteX3" fmla="*/ 5270 w 10000"/>
                <a:gd name="connsiteY3" fmla="*/ 1850 h 9684"/>
                <a:gd name="connsiteX4" fmla="*/ 5270 w 10000"/>
                <a:gd name="connsiteY4" fmla="*/ 4157 h 9684"/>
                <a:gd name="connsiteX5" fmla="*/ 4808 w 10000"/>
                <a:gd name="connsiteY5" fmla="*/ 6007 h 9684"/>
                <a:gd name="connsiteX6" fmla="*/ 4577 w 10000"/>
                <a:gd name="connsiteY6" fmla="*/ 6439 h 9684"/>
                <a:gd name="connsiteX7" fmla="*/ 4058 w 10000"/>
                <a:gd name="connsiteY7" fmla="*/ 6656 h 9684"/>
                <a:gd name="connsiteX8" fmla="*/ 2383 w 10000"/>
                <a:gd name="connsiteY8" fmla="*/ 7160 h 9684"/>
                <a:gd name="connsiteX9" fmla="*/ 1690 w 10000"/>
                <a:gd name="connsiteY9" fmla="*/ 7737 h 9684"/>
                <a:gd name="connsiteX10" fmla="*/ 1113 w 10000"/>
                <a:gd name="connsiteY10" fmla="*/ 8145 h 9684"/>
                <a:gd name="connsiteX11" fmla="*/ 477 w 10000"/>
                <a:gd name="connsiteY11" fmla="*/ 8506 h 9684"/>
                <a:gd name="connsiteX12" fmla="*/ 247 w 10000"/>
                <a:gd name="connsiteY12" fmla="*/ 8674 h 9684"/>
                <a:gd name="connsiteX13" fmla="*/ 766 w 10000"/>
                <a:gd name="connsiteY13" fmla="*/ 8770 h 9684"/>
                <a:gd name="connsiteX14" fmla="*/ 1748 w 10000"/>
                <a:gd name="connsiteY14" fmla="*/ 8506 h 9684"/>
                <a:gd name="connsiteX15" fmla="*/ 2153 w 10000"/>
                <a:gd name="connsiteY15" fmla="*/ 8218 h 9684"/>
                <a:gd name="connsiteX16" fmla="*/ 2730 w 10000"/>
                <a:gd name="connsiteY16" fmla="*/ 7881 h 9684"/>
                <a:gd name="connsiteX17" fmla="*/ 2498 w 10000"/>
                <a:gd name="connsiteY17" fmla="*/ 8410 h 9684"/>
                <a:gd name="connsiteX18" fmla="*/ 1344 w 10000"/>
                <a:gd name="connsiteY18" fmla="*/ 8938 h 9684"/>
                <a:gd name="connsiteX19" fmla="*/ 131 w 10000"/>
                <a:gd name="connsiteY19" fmla="*/ 9371 h 9684"/>
                <a:gd name="connsiteX20" fmla="*/ 16 w 10000"/>
                <a:gd name="connsiteY20" fmla="*/ 9587 h 9684"/>
                <a:gd name="connsiteX21" fmla="*/ 477 w 10000"/>
                <a:gd name="connsiteY21" fmla="*/ 9587 h 9684"/>
                <a:gd name="connsiteX22" fmla="*/ 940 w 10000"/>
                <a:gd name="connsiteY22" fmla="*/ 9635 h 9684"/>
                <a:gd name="connsiteX23" fmla="*/ 1748 w 10000"/>
                <a:gd name="connsiteY23" fmla="*/ 9587 h 9684"/>
                <a:gd name="connsiteX24" fmla="*/ 2556 w 10000"/>
                <a:gd name="connsiteY24" fmla="*/ 9539 h 9684"/>
                <a:gd name="connsiteX25" fmla="*/ 3596 w 10000"/>
                <a:gd name="connsiteY25" fmla="*/ 9298 h 9684"/>
                <a:gd name="connsiteX26" fmla="*/ 5212 w 10000"/>
                <a:gd name="connsiteY26" fmla="*/ 8722 h 9684"/>
                <a:gd name="connsiteX27" fmla="*/ 6714 w 10000"/>
                <a:gd name="connsiteY27" fmla="*/ 7160 h 9684"/>
                <a:gd name="connsiteX28" fmla="*/ 7349 w 10000"/>
                <a:gd name="connsiteY28" fmla="*/ 6199 h 9684"/>
                <a:gd name="connsiteX29" fmla="*/ 7464 w 10000"/>
                <a:gd name="connsiteY29" fmla="*/ 5959 h 9684"/>
                <a:gd name="connsiteX30" fmla="*/ 8215 w 10000"/>
                <a:gd name="connsiteY30" fmla="*/ 4613 h 9684"/>
                <a:gd name="connsiteX31" fmla="*/ 9987 w 10000"/>
                <a:gd name="connsiteY31" fmla="*/ 881 h 9684"/>
                <a:gd name="connsiteX0" fmla="*/ 9987 w 10000"/>
                <a:gd name="connsiteY0" fmla="*/ 802 h 9892"/>
                <a:gd name="connsiteX1" fmla="*/ 8210 w 10000"/>
                <a:gd name="connsiteY1" fmla="*/ 29 h 9892"/>
                <a:gd name="connsiteX2" fmla="*/ 5270 w 10000"/>
                <a:gd name="connsiteY2" fmla="*/ 1802 h 9892"/>
                <a:gd name="connsiteX3" fmla="*/ 5270 w 10000"/>
                <a:gd name="connsiteY3" fmla="*/ 4185 h 9892"/>
                <a:gd name="connsiteX4" fmla="*/ 4808 w 10000"/>
                <a:gd name="connsiteY4" fmla="*/ 6095 h 9892"/>
                <a:gd name="connsiteX5" fmla="*/ 4577 w 10000"/>
                <a:gd name="connsiteY5" fmla="*/ 6541 h 9892"/>
                <a:gd name="connsiteX6" fmla="*/ 4058 w 10000"/>
                <a:gd name="connsiteY6" fmla="*/ 6765 h 9892"/>
                <a:gd name="connsiteX7" fmla="*/ 2383 w 10000"/>
                <a:gd name="connsiteY7" fmla="*/ 7286 h 9892"/>
                <a:gd name="connsiteX8" fmla="*/ 1690 w 10000"/>
                <a:gd name="connsiteY8" fmla="*/ 7881 h 9892"/>
                <a:gd name="connsiteX9" fmla="*/ 1113 w 10000"/>
                <a:gd name="connsiteY9" fmla="*/ 8303 h 9892"/>
                <a:gd name="connsiteX10" fmla="*/ 477 w 10000"/>
                <a:gd name="connsiteY10" fmla="*/ 8676 h 9892"/>
                <a:gd name="connsiteX11" fmla="*/ 247 w 10000"/>
                <a:gd name="connsiteY11" fmla="*/ 8849 h 9892"/>
                <a:gd name="connsiteX12" fmla="*/ 766 w 10000"/>
                <a:gd name="connsiteY12" fmla="*/ 8948 h 9892"/>
                <a:gd name="connsiteX13" fmla="*/ 1748 w 10000"/>
                <a:gd name="connsiteY13" fmla="*/ 8676 h 9892"/>
                <a:gd name="connsiteX14" fmla="*/ 2153 w 10000"/>
                <a:gd name="connsiteY14" fmla="*/ 8378 h 9892"/>
                <a:gd name="connsiteX15" fmla="*/ 2730 w 10000"/>
                <a:gd name="connsiteY15" fmla="*/ 8030 h 9892"/>
                <a:gd name="connsiteX16" fmla="*/ 2498 w 10000"/>
                <a:gd name="connsiteY16" fmla="*/ 8576 h 9892"/>
                <a:gd name="connsiteX17" fmla="*/ 1344 w 10000"/>
                <a:gd name="connsiteY17" fmla="*/ 9122 h 9892"/>
                <a:gd name="connsiteX18" fmla="*/ 131 w 10000"/>
                <a:gd name="connsiteY18" fmla="*/ 9569 h 9892"/>
                <a:gd name="connsiteX19" fmla="*/ 16 w 10000"/>
                <a:gd name="connsiteY19" fmla="*/ 9792 h 9892"/>
                <a:gd name="connsiteX20" fmla="*/ 477 w 10000"/>
                <a:gd name="connsiteY20" fmla="*/ 9792 h 9892"/>
                <a:gd name="connsiteX21" fmla="*/ 940 w 10000"/>
                <a:gd name="connsiteY21" fmla="*/ 9841 h 9892"/>
                <a:gd name="connsiteX22" fmla="*/ 1748 w 10000"/>
                <a:gd name="connsiteY22" fmla="*/ 9792 h 9892"/>
                <a:gd name="connsiteX23" fmla="*/ 2556 w 10000"/>
                <a:gd name="connsiteY23" fmla="*/ 9742 h 9892"/>
                <a:gd name="connsiteX24" fmla="*/ 3596 w 10000"/>
                <a:gd name="connsiteY24" fmla="*/ 9493 h 9892"/>
                <a:gd name="connsiteX25" fmla="*/ 5212 w 10000"/>
                <a:gd name="connsiteY25" fmla="*/ 8899 h 9892"/>
                <a:gd name="connsiteX26" fmla="*/ 6714 w 10000"/>
                <a:gd name="connsiteY26" fmla="*/ 7286 h 9892"/>
                <a:gd name="connsiteX27" fmla="*/ 7349 w 10000"/>
                <a:gd name="connsiteY27" fmla="*/ 6293 h 9892"/>
                <a:gd name="connsiteX28" fmla="*/ 7464 w 10000"/>
                <a:gd name="connsiteY28" fmla="*/ 6045 h 9892"/>
                <a:gd name="connsiteX29" fmla="*/ 8215 w 10000"/>
                <a:gd name="connsiteY29" fmla="*/ 4656 h 9892"/>
                <a:gd name="connsiteX30" fmla="*/ 9987 w 10000"/>
                <a:gd name="connsiteY30" fmla="*/ 802 h 9892"/>
                <a:gd name="connsiteX0" fmla="*/ 9987 w 10000"/>
                <a:gd name="connsiteY0" fmla="*/ 793 h 9982"/>
                <a:gd name="connsiteX1" fmla="*/ 8210 w 10000"/>
                <a:gd name="connsiteY1" fmla="*/ 11 h 9982"/>
                <a:gd name="connsiteX2" fmla="*/ 5714 w 10000"/>
                <a:gd name="connsiteY2" fmla="*/ 1355 h 9982"/>
                <a:gd name="connsiteX3" fmla="*/ 5270 w 10000"/>
                <a:gd name="connsiteY3" fmla="*/ 4213 h 9982"/>
                <a:gd name="connsiteX4" fmla="*/ 4808 w 10000"/>
                <a:gd name="connsiteY4" fmla="*/ 6144 h 9982"/>
                <a:gd name="connsiteX5" fmla="*/ 4577 w 10000"/>
                <a:gd name="connsiteY5" fmla="*/ 6594 h 9982"/>
                <a:gd name="connsiteX6" fmla="*/ 4058 w 10000"/>
                <a:gd name="connsiteY6" fmla="*/ 6821 h 9982"/>
                <a:gd name="connsiteX7" fmla="*/ 2383 w 10000"/>
                <a:gd name="connsiteY7" fmla="*/ 7348 h 9982"/>
                <a:gd name="connsiteX8" fmla="*/ 1690 w 10000"/>
                <a:gd name="connsiteY8" fmla="*/ 7949 h 9982"/>
                <a:gd name="connsiteX9" fmla="*/ 1113 w 10000"/>
                <a:gd name="connsiteY9" fmla="*/ 8376 h 9982"/>
                <a:gd name="connsiteX10" fmla="*/ 477 w 10000"/>
                <a:gd name="connsiteY10" fmla="*/ 8753 h 9982"/>
                <a:gd name="connsiteX11" fmla="*/ 247 w 10000"/>
                <a:gd name="connsiteY11" fmla="*/ 8928 h 9982"/>
                <a:gd name="connsiteX12" fmla="*/ 766 w 10000"/>
                <a:gd name="connsiteY12" fmla="*/ 9028 h 9982"/>
                <a:gd name="connsiteX13" fmla="*/ 1748 w 10000"/>
                <a:gd name="connsiteY13" fmla="*/ 8753 h 9982"/>
                <a:gd name="connsiteX14" fmla="*/ 2153 w 10000"/>
                <a:gd name="connsiteY14" fmla="*/ 8451 h 9982"/>
                <a:gd name="connsiteX15" fmla="*/ 2730 w 10000"/>
                <a:gd name="connsiteY15" fmla="*/ 8100 h 9982"/>
                <a:gd name="connsiteX16" fmla="*/ 2498 w 10000"/>
                <a:gd name="connsiteY16" fmla="*/ 8652 h 9982"/>
                <a:gd name="connsiteX17" fmla="*/ 1344 w 10000"/>
                <a:gd name="connsiteY17" fmla="*/ 9204 h 9982"/>
                <a:gd name="connsiteX18" fmla="*/ 131 w 10000"/>
                <a:gd name="connsiteY18" fmla="*/ 9655 h 9982"/>
                <a:gd name="connsiteX19" fmla="*/ 16 w 10000"/>
                <a:gd name="connsiteY19" fmla="*/ 9881 h 9982"/>
                <a:gd name="connsiteX20" fmla="*/ 477 w 10000"/>
                <a:gd name="connsiteY20" fmla="*/ 9881 h 9982"/>
                <a:gd name="connsiteX21" fmla="*/ 940 w 10000"/>
                <a:gd name="connsiteY21" fmla="*/ 9930 h 9982"/>
                <a:gd name="connsiteX22" fmla="*/ 1748 w 10000"/>
                <a:gd name="connsiteY22" fmla="*/ 9881 h 9982"/>
                <a:gd name="connsiteX23" fmla="*/ 2556 w 10000"/>
                <a:gd name="connsiteY23" fmla="*/ 9830 h 9982"/>
                <a:gd name="connsiteX24" fmla="*/ 3596 w 10000"/>
                <a:gd name="connsiteY24" fmla="*/ 9579 h 9982"/>
                <a:gd name="connsiteX25" fmla="*/ 5212 w 10000"/>
                <a:gd name="connsiteY25" fmla="*/ 8978 h 9982"/>
                <a:gd name="connsiteX26" fmla="*/ 6714 w 10000"/>
                <a:gd name="connsiteY26" fmla="*/ 7348 h 9982"/>
                <a:gd name="connsiteX27" fmla="*/ 7349 w 10000"/>
                <a:gd name="connsiteY27" fmla="*/ 6344 h 9982"/>
                <a:gd name="connsiteX28" fmla="*/ 7464 w 10000"/>
                <a:gd name="connsiteY28" fmla="*/ 6093 h 9982"/>
                <a:gd name="connsiteX29" fmla="*/ 8215 w 10000"/>
                <a:gd name="connsiteY29" fmla="*/ 4689 h 9982"/>
                <a:gd name="connsiteX30" fmla="*/ 9987 w 10000"/>
                <a:gd name="connsiteY30" fmla="*/ 793 h 9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0000" h="9982">
                  <a:moveTo>
                    <a:pt x="9987" y="793"/>
                  </a:moveTo>
                  <a:cubicBezTo>
                    <a:pt x="9929" y="467"/>
                    <a:pt x="8922" y="-83"/>
                    <a:pt x="8210" y="11"/>
                  </a:cubicBezTo>
                  <a:cubicBezTo>
                    <a:pt x="7498" y="105"/>
                    <a:pt x="6204" y="654"/>
                    <a:pt x="5714" y="1355"/>
                  </a:cubicBezTo>
                  <a:cubicBezTo>
                    <a:pt x="5224" y="2055"/>
                    <a:pt x="5421" y="3415"/>
                    <a:pt x="5270" y="4213"/>
                  </a:cubicBezTo>
                  <a:cubicBezTo>
                    <a:pt x="5119" y="5011"/>
                    <a:pt x="4924" y="5767"/>
                    <a:pt x="4808" y="6144"/>
                  </a:cubicBezTo>
                  <a:cubicBezTo>
                    <a:pt x="4751" y="6219"/>
                    <a:pt x="4693" y="6444"/>
                    <a:pt x="4577" y="6594"/>
                  </a:cubicBezTo>
                  <a:cubicBezTo>
                    <a:pt x="4404" y="6721"/>
                    <a:pt x="4346" y="6771"/>
                    <a:pt x="4058" y="6821"/>
                  </a:cubicBezTo>
                  <a:cubicBezTo>
                    <a:pt x="3538" y="6945"/>
                    <a:pt x="2614" y="7122"/>
                    <a:pt x="2383" y="7348"/>
                  </a:cubicBezTo>
                  <a:cubicBezTo>
                    <a:pt x="2095" y="7573"/>
                    <a:pt x="1864" y="7825"/>
                    <a:pt x="1690" y="7949"/>
                  </a:cubicBezTo>
                  <a:cubicBezTo>
                    <a:pt x="1459" y="8100"/>
                    <a:pt x="1171" y="8300"/>
                    <a:pt x="1113" y="8376"/>
                  </a:cubicBezTo>
                  <a:cubicBezTo>
                    <a:pt x="1055" y="8477"/>
                    <a:pt x="651" y="8702"/>
                    <a:pt x="477" y="8753"/>
                  </a:cubicBezTo>
                  <a:cubicBezTo>
                    <a:pt x="305" y="8802"/>
                    <a:pt x="247" y="8876"/>
                    <a:pt x="247" y="8928"/>
                  </a:cubicBezTo>
                  <a:cubicBezTo>
                    <a:pt x="247" y="8953"/>
                    <a:pt x="535" y="9053"/>
                    <a:pt x="766" y="9028"/>
                  </a:cubicBezTo>
                  <a:cubicBezTo>
                    <a:pt x="997" y="9002"/>
                    <a:pt x="1574" y="8828"/>
                    <a:pt x="1748" y="8753"/>
                  </a:cubicBezTo>
                  <a:cubicBezTo>
                    <a:pt x="1864" y="8652"/>
                    <a:pt x="2037" y="8527"/>
                    <a:pt x="2153" y="8451"/>
                  </a:cubicBezTo>
                  <a:cubicBezTo>
                    <a:pt x="2210" y="8350"/>
                    <a:pt x="2614" y="8125"/>
                    <a:pt x="2730" y="8100"/>
                  </a:cubicBezTo>
                  <a:cubicBezTo>
                    <a:pt x="2787" y="8125"/>
                    <a:pt x="2787" y="8477"/>
                    <a:pt x="2498" y="8652"/>
                  </a:cubicBezTo>
                  <a:cubicBezTo>
                    <a:pt x="1979" y="8928"/>
                    <a:pt x="1459" y="9128"/>
                    <a:pt x="1344" y="9204"/>
                  </a:cubicBezTo>
                  <a:cubicBezTo>
                    <a:pt x="882" y="9304"/>
                    <a:pt x="189" y="9579"/>
                    <a:pt x="131" y="9655"/>
                  </a:cubicBezTo>
                  <a:cubicBezTo>
                    <a:pt x="74" y="9730"/>
                    <a:pt x="-42" y="9830"/>
                    <a:pt x="16" y="9881"/>
                  </a:cubicBezTo>
                  <a:cubicBezTo>
                    <a:pt x="74" y="9930"/>
                    <a:pt x="131" y="9956"/>
                    <a:pt x="477" y="9881"/>
                  </a:cubicBezTo>
                  <a:cubicBezTo>
                    <a:pt x="593" y="9906"/>
                    <a:pt x="708" y="9981"/>
                    <a:pt x="940" y="9930"/>
                  </a:cubicBezTo>
                  <a:cubicBezTo>
                    <a:pt x="1171" y="10006"/>
                    <a:pt x="1286" y="10006"/>
                    <a:pt x="1748" y="9881"/>
                  </a:cubicBezTo>
                  <a:cubicBezTo>
                    <a:pt x="1921" y="9906"/>
                    <a:pt x="2210" y="9881"/>
                    <a:pt x="2556" y="9830"/>
                  </a:cubicBezTo>
                  <a:cubicBezTo>
                    <a:pt x="2845" y="9756"/>
                    <a:pt x="3191" y="9705"/>
                    <a:pt x="3596" y="9579"/>
                  </a:cubicBezTo>
                  <a:cubicBezTo>
                    <a:pt x="4404" y="9329"/>
                    <a:pt x="4982" y="9179"/>
                    <a:pt x="5212" y="8978"/>
                  </a:cubicBezTo>
                  <a:cubicBezTo>
                    <a:pt x="5443" y="8777"/>
                    <a:pt x="6425" y="7724"/>
                    <a:pt x="6714" y="7348"/>
                  </a:cubicBezTo>
                  <a:cubicBezTo>
                    <a:pt x="7002" y="6971"/>
                    <a:pt x="7349" y="6344"/>
                    <a:pt x="7349" y="6344"/>
                  </a:cubicBezTo>
                  <a:cubicBezTo>
                    <a:pt x="7387" y="6261"/>
                    <a:pt x="7426" y="6177"/>
                    <a:pt x="7464" y="6093"/>
                  </a:cubicBezTo>
                  <a:cubicBezTo>
                    <a:pt x="7752" y="5692"/>
                    <a:pt x="8041" y="5165"/>
                    <a:pt x="8215" y="4689"/>
                  </a:cubicBezTo>
                  <a:cubicBezTo>
                    <a:pt x="8620" y="3685"/>
                    <a:pt x="10160" y="1721"/>
                    <a:pt x="9987" y="793"/>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94" name="Freeform 19"/>
            <p:cNvSpPr>
              <a:spLocks/>
            </p:cNvSpPr>
            <p:nvPr/>
          </p:nvSpPr>
          <p:spPr bwMode="auto">
            <a:xfrm rot="21042817">
              <a:off x="15495299" y="695171"/>
              <a:ext cx="540650" cy="1196448"/>
            </a:xfrm>
            <a:custGeom>
              <a:avLst/>
              <a:gdLst>
                <a:gd name="T0" fmla="*/ 26 w 190"/>
                <a:gd name="T1" fmla="*/ 0 h 327"/>
                <a:gd name="T2" fmla="*/ 97 w 190"/>
                <a:gd name="T3" fmla="*/ 28 h 327"/>
                <a:gd name="T4" fmla="*/ 149 w 190"/>
                <a:gd name="T5" fmla="*/ 147 h 327"/>
                <a:gd name="T6" fmla="*/ 165 w 190"/>
                <a:gd name="T7" fmla="*/ 218 h 327"/>
                <a:gd name="T8" fmla="*/ 166 w 190"/>
                <a:gd name="T9" fmla="*/ 232 h 327"/>
                <a:gd name="T10" fmla="*/ 172 w 190"/>
                <a:gd name="T11" fmla="*/ 243 h 327"/>
                <a:gd name="T12" fmla="*/ 182 w 190"/>
                <a:gd name="T13" fmla="*/ 273 h 327"/>
                <a:gd name="T14" fmla="*/ 190 w 190"/>
                <a:gd name="T15" fmla="*/ 287 h 327"/>
                <a:gd name="T16" fmla="*/ 168 w 190"/>
                <a:gd name="T17" fmla="*/ 317 h 327"/>
                <a:gd name="T18" fmla="*/ 140 w 190"/>
                <a:gd name="T19" fmla="*/ 325 h 327"/>
                <a:gd name="T20" fmla="*/ 121 w 190"/>
                <a:gd name="T21" fmla="*/ 319 h 327"/>
                <a:gd name="T22" fmla="*/ 109 w 190"/>
                <a:gd name="T23" fmla="*/ 287 h 327"/>
                <a:gd name="T24" fmla="*/ 90 w 190"/>
                <a:gd name="T25" fmla="*/ 251 h 327"/>
                <a:gd name="T26" fmla="*/ 82 w 190"/>
                <a:gd name="T27" fmla="*/ 223 h 327"/>
                <a:gd name="T28" fmla="*/ 53 w 190"/>
                <a:gd name="T29" fmla="*/ 151 h 327"/>
                <a:gd name="T30" fmla="*/ 26 w 190"/>
                <a:gd name="T31" fmla="*/ 0 h 327"/>
                <a:gd name="connsiteX0" fmla="*/ 582 w 9214"/>
                <a:gd name="connsiteY0" fmla="*/ 0 h 9954"/>
                <a:gd name="connsiteX1" fmla="*/ 4319 w 9214"/>
                <a:gd name="connsiteY1" fmla="*/ 856 h 9954"/>
                <a:gd name="connsiteX2" fmla="*/ 7056 w 9214"/>
                <a:gd name="connsiteY2" fmla="*/ 4495 h 9954"/>
                <a:gd name="connsiteX3" fmla="*/ 7898 w 9214"/>
                <a:gd name="connsiteY3" fmla="*/ 6667 h 9954"/>
                <a:gd name="connsiteX4" fmla="*/ 7951 w 9214"/>
                <a:gd name="connsiteY4" fmla="*/ 7095 h 9954"/>
                <a:gd name="connsiteX5" fmla="*/ 8267 w 9214"/>
                <a:gd name="connsiteY5" fmla="*/ 7431 h 9954"/>
                <a:gd name="connsiteX6" fmla="*/ 8793 w 9214"/>
                <a:gd name="connsiteY6" fmla="*/ 8349 h 9954"/>
                <a:gd name="connsiteX7" fmla="*/ 9214 w 9214"/>
                <a:gd name="connsiteY7" fmla="*/ 8777 h 9954"/>
                <a:gd name="connsiteX8" fmla="*/ 8056 w 9214"/>
                <a:gd name="connsiteY8" fmla="*/ 9694 h 9954"/>
                <a:gd name="connsiteX9" fmla="*/ 6582 w 9214"/>
                <a:gd name="connsiteY9" fmla="*/ 9939 h 9954"/>
                <a:gd name="connsiteX10" fmla="*/ 5582 w 9214"/>
                <a:gd name="connsiteY10" fmla="*/ 9755 h 9954"/>
                <a:gd name="connsiteX11" fmla="*/ 4951 w 9214"/>
                <a:gd name="connsiteY11" fmla="*/ 8777 h 9954"/>
                <a:gd name="connsiteX12" fmla="*/ 3951 w 9214"/>
                <a:gd name="connsiteY12" fmla="*/ 7676 h 9954"/>
                <a:gd name="connsiteX13" fmla="*/ 3530 w 9214"/>
                <a:gd name="connsiteY13" fmla="*/ 6820 h 9954"/>
                <a:gd name="connsiteX14" fmla="*/ 824 w 9214"/>
                <a:gd name="connsiteY14" fmla="*/ 3356 h 9954"/>
                <a:gd name="connsiteX15" fmla="*/ 582 w 9214"/>
                <a:gd name="connsiteY15" fmla="*/ 0 h 9954"/>
                <a:gd name="connsiteX0" fmla="*/ 843 w 10211"/>
                <a:gd name="connsiteY0" fmla="*/ 0 h 10000"/>
                <a:gd name="connsiteX1" fmla="*/ 4898 w 10211"/>
                <a:gd name="connsiteY1" fmla="*/ 860 h 10000"/>
                <a:gd name="connsiteX2" fmla="*/ 7869 w 10211"/>
                <a:gd name="connsiteY2" fmla="*/ 4516 h 10000"/>
                <a:gd name="connsiteX3" fmla="*/ 8783 w 10211"/>
                <a:gd name="connsiteY3" fmla="*/ 6698 h 10000"/>
                <a:gd name="connsiteX4" fmla="*/ 8840 w 10211"/>
                <a:gd name="connsiteY4" fmla="*/ 7128 h 10000"/>
                <a:gd name="connsiteX5" fmla="*/ 9183 w 10211"/>
                <a:gd name="connsiteY5" fmla="*/ 7465 h 10000"/>
                <a:gd name="connsiteX6" fmla="*/ 9754 w 10211"/>
                <a:gd name="connsiteY6" fmla="*/ 8388 h 10000"/>
                <a:gd name="connsiteX7" fmla="*/ 10211 w 10211"/>
                <a:gd name="connsiteY7" fmla="*/ 8818 h 10000"/>
                <a:gd name="connsiteX8" fmla="*/ 8954 w 10211"/>
                <a:gd name="connsiteY8" fmla="*/ 9739 h 10000"/>
                <a:gd name="connsiteX9" fmla="*/ 7354 w 10211"/>
                <a:gd name="connsiteY9" fmla="*/ 9985 h 10000"/>
                <a:gd name="connsiteX10" fmla="*/ 6269 w 10211"/>
                <a:gd name="connsiteY10" fmla="*/ 9800 h 10000"/>
                <a:gd name="connsiteX11" fmla="*/ 5584 w 10211"/>
                <a:gd name="connsiteY11" fmla="*/ 8818 h 10000"/>
                <a:gd name="connsiteX12" fmla="*/ 4499 w 10211"/>
                <a:gd name="connsiteY12" fmla="*/ 7711 h 10000"/>
                <a:gd name="connsiteX13" fmla="*/ 4042 w 10211"/>
                <a:gd name="connsiteY13" fmla="*/ 6852 h 10000"/>
                <a:gd name="connsiteX14" fmla="*/ 1105 w 10211"/>
                <a:gd name="connsiteY14" fmla="*/ 3372 h 10000"/>
                <a:gd name="connsiteX15" fmla="*/ 843 w 10211"/>
                <a:gd name="connsiteY15" fmla="*/ 0 h 10000"/>
                <a:gd name="connsiteX0" fmla="*/ 358 w 9726"/>
                <a:gd name="connsiteY0" fmla="*/ 0 h 10000"/>
                <a:gd name="connsiteX1" fmla="*/ 4413 w 9726"/>
                <a:gd name="connsiteY1" fmla="*/ 860 h 10000"/>
                <a:gd name="connsiteX2" fmla="*/ 7384 w 9726"/>
                <a:gd name="connsiteY2" fmla="*/ 4516 h 10000"/>
                <a:gd name="connsiteX3" fmla="*/ 8298 w 9726"/>
                <a:gd name="connsiteY3" fmla="*/ 6698 h 10000"/>
                <a:gd name="connsiteX4" fmla="*/ 8355 w 9726"/>
                <a:gd name="connsiteY4" fmla="*/ 7128 h 10000"/>
                <a:gd name="connsiteX5" fmla="*/ 8698 w 9726"/>
                <a:gd name="connsiteY5" fmla="*/ 7465 h 10000"/>
                <a:gd name="connsiteX6" fmla="*/ 9269 w 9726"/>
                <a:gd name="connsiteY6" fmla="*/ 8388 h 10000"/>
                <a:gd name="connsiteX7" fmla="*/ 9726 w 9726"/>
                <a:gd name="connsiteY7" fmla="*/ 8818 h 10000"/>
                <a:gd name="connsiteX8" fmla="*/ 8469 w 9726"/>
                <a:gd name="connsiteY8" fmla="*/ 9739 h 10000"/>
                <a:gd name="connsiteX9" fmla="*/ 6869 w 9726"/>
                <a:gd name="connsiteY9" fmla="*/ 9985 h 10000"/>
                <a:gd name="connsiteX10" fmla="*/ 5784 w 9726"/>
                <a:gd name="connsiteY10" fmla="*/ 9800 h 10000"/>
                <a:gd name="connsiteX11" fmla="*/ 5099 w 9726"/>
                <a:gd name="connsiteY11" fmla="*/ 8818 h 10000"/>
                <a:gd name="connsiteX12" fmla="*/ 4014 w 9726"/>
                <a:gd name="connsiteY12" fmla="*/ 7711 h 10000"/>
                <a:gd name="connsiteX13" fmla="*/ 3557 w 9726"/>
                <a:gd name="connsiteY13" fmla="*/ 6852 h 10000"/>
                <a:gd name="connsiteX14" fmla="*/ 620 w 9726"/>
                <a:gd name="connsiteY14" fmla="*/ 3372 h 10000"/>
                <a:gd name="connsiteX15" fmla="*/ 358 w 9726"/>
                <a:gd name="connsiteY15" fmla="*/ 0 h 10000"/>
                <a:gd name="connsiteX0" fmla="*/ 0 w 9363"/>
                <a:gd name="connsiteY0" fmla="*/ 2527 h 9155"/>
                <a:gd name="connsiteX1" fmla="*/ 3900 w 9363"/>
                <a:gd name="connsiteY1" fmla="*/ 15 h 9155"/>
                <a:gd name="connsiteX2" fmla="*/ 6955 w 9363"/>
                <a:gd name="connsiteY2" fmla="*/ 3671 h 9155"/>
                <a:gd name="connsiteX3" fmla="*/ 7895 w 9363"/>
                <a:gd name="connsiteY3" fmla="*/ 5853 h 9155"/>
                <a:gd name="connsiteX4" fmla="*/ 7953 w 9363"/>
                <a:gd name="connsiteY4" fmla="*/ 6283 h 9155"/>
                <a:gd name="connsiteX5" fmla="*/ 8306 w 9363"/>
                <a:gd name="connsiteY5" fmla="*/ 6620 h 9155"/>
                <a:gd name="connsiteX6" fmla="*/ 8893 w 9363"/>
                <a:gd name="connsiteY6" fmla="*/ 7543 h 9155"/>
                <a:gd name="connsiteX7" fmla="*/ 9363 w 9363"/>
                <a:gd name="connsiteY7" fmla="*/ 7973 h 9155"/>
                <a:gd name="connsiteX8" fmla="*/ 8071 w 9363"/>
                <a:gd name="connsiteY8" fmla="*/ 8894 h 9155"/>
                <a:gd name="connsiteX9" fmla="*/ 6426 w 9363"/>
                <a:gd name="connsiteY9" fmla="*/ 9140 h 9155"/>
                <a:gd name="connsiteX10" fmla="*/ 5310 w 9363"/>
                <a:gd name="connsiteY10" fmla="*/ 8955 h 9155"/>
                <a:gd name="connsiteX11" fmla="*/ 4606 w 9363"/>
                <a:gd name="connsiteY11" fmla="*/ 7973 h 9155"/>
                <a:gd name="connsiteX12" fmla="*/ 3490 w 9363"/>
                <a:gd name="connsiteY12" fmla="*/ 6866 h 9155"/>
                <a:gd name="connsiteX13" fmla="*/ 3020 w 9363"/>
                <a:gd name="connsiteY13" fmla="*/ 6007 h 9155"/>
                <a:gd name="connsiteX14" fmla="*/ 0 w 9363"/>
                <a:gd name="connsiteY14" fmla="*/ 2527 h 9155"/>
                <a:gd name="connsiteX0" fmla="*/ 127 w 10127"/>
                <a:gd name="connsiteY0" fmla="*/ 2760 h 10001"/>
                <a:gd name="connsiteX1" fmla="*/ 4292 w 10127"/>
                <a:gd name="connsiteY1" fmla="*/ 16 h 10001"/>
                <a:gd name="connsiteX2" fmla="*/ 7555 w 10127"/>
                <a:gd name="connsiteY2" fmla="*/ 4010 h 10001"/>
                <a:gd name="connsiteX3" fmla="*/ 8559 w 10127"/>
                <a:gd name="connsiteY3" fmla="*/ 6393 h 10001"/>
                <a:gd name="connsiteX4" fmla="*/ 8621 w 10127"/>
                <a:gd name="connsiteY4" fmla="*/ 6863 h 10001"/>
                <a:gd name="connsiteX5" fmla="*/ 8998 w 10127"/>
                <a:gd name="connsiteY5" fmla="*/ 7231 h 10001"/>
                <a:gd name="connsiteX6" fmla="*/ 9625 w 10127"/>
                <a:gd name="connsiteY6" fmla="*/ 8239 h 10001"/>
                <a:gd name="connsiteX7" fmla="*/ 10127 w 10127"/>
                <a:gd name="connsiteY7" fmla="*/ 8709 h 10001"/>
                <a:gd name="connsiteX8" fmla="*/ 8747 w 10127"/>
                <a:gd name="connsiteY8" fmla="*/ 9715 h 10001"/>
                <a:gd name="connsiteX9" fmla="*/ 6990 w 10127"/>
                <a:gd name="connsiteY9" fmla="*/ 9984 h 10001"/>
                <a:gd name="connsiteX10" fmla="*/ 5798 w 10127"/>
                <a:gd name="connsiteY10" fmla="*/ 9782 h 10001"/>
                <a:gd name="connsiteX11" fmla="*/ 5046 w 10127"/>
                <a:gd name="connsiteY11" fmla="*/ 8709 h 10001"/>
                <a:gd name="connsiteX12" fmla="*/ 3854 w 10127"/>
                <a:gd name="connsiteY12" fmla="*/ 7500 h 10001"/>
                <a:gd name="connsiteX13" fmla="*/ 3352 w 10127"/>
                <a:gd name="connsiteY13" fmla="*/ 6561 h 10001"/>
                <a:gd name="connsiteX14" fmla="*/ 1271 w 10127"/>
                <a:gd name="connsiteY14" fmla="*/ 4110 h 10001"/>
                <a:gd name="connsiteX15" fmla="*/ 127 w 10127"/>
                <a:gd name="connsiteY15" fmla="*/ 2760 h 10001"/>
                <a:gd name="connsiteX0" fmla="*/ 10 w 8866"/>
                <a:gd name="connsiteY0" fmla="*/ 4094 h 9985"/>
                <a:gd name="connsiteX1" fmla="*/ 3031 w 8866"/>
                <a:gd name="connsiteY1" fmla="*/ 0 h 9985"/>
                <a:gd name="connsiteX2" fmla="*/ 6294 w 8866"/>
                <a:gd name="connsiteY2" fmla="*/ 3994 h 9985"/>
                <a:gd name="connsiteX3" fmla="*/ 7298 w 8866"/>
                <a:gd name="connsiteY3" fmla="*/ 6377 h 9985"/>
                <a:gd name="connsiteX4" fmla="*/ 7360 w 8866"/>
                <a:gd name="connsiteY4" fmla="*/ 6847 h 9985"/>
                <a:gd name="connsiteX5" fmla="*/ 7737 w 8866"/>
                <a:gd name="connsiteY5" fmla="*/ 7215 h 9985"/>
                <a:gd name="connsiteX6" fmla="*/ 8364 w 8866"/>
                <a:gd name="connsiteY6" fmla="*/ 8223 h 9985"/>
                <a:gd name="connsiteX7" fmla="*/ 8866 w 8866"/>
                <a:gd name="connsiteY7" fmla="*/ 8693 h 9985"/>
                <a:gd name="connsiteX8" fmla="*/ 7486 w 8866"/>
                <a:gd name="connsiteY8" fmla="*/ 9699 h 9985"/>
                <a:gd name="connsiteX9" fmla="*/ 5729 w 8866"/>
                <a:gd name="connsiteY9" fmla="*/ 9968 h 9985"/>
                <a:gd name="connsiteX10" fmla="*/ 4537 w 8866"/>
                <a:gd name="connsiteY10" fmla="*/ 9766 h 9985"/>
                <a:gd name="connsiteX11" fmla="*/ 3785 w 8866"/>
                <a:gd name="connsiteY11" fmla="*/ 8693 h 9985"/>
                <a:gd name="connsiteX12" fmla="*/ 2593 w 8866"/>
                <a:gd name="connsiteY12" fmla="*/ 7484 h 9985"/>
                <a:gd name="connsiteX13" fmla="*/ 2091 w 8866"/>
                <a:gd name="connsiteY13" fmla="*/ 6545 h 9985"/>
                <a:gd name="connsiteX14" fmla="*/ 10 w 8866"/>
                <a:gd name="connsiteY14" fmla="*/ 4094 h 9985"/>
                <a:gd name="connsiteX0" fmla="*/ 11 w 10000"/>
                <a:gd name="connsiteY0" fmla="*/ 4337 h 10237"/>
                <a:gd name="connsiteX1" fmla="*/ 2092 w 10000"/>
                <a:gd name="connsiteY1" fmla="*/ 877 h 10237"/>
                <a:gd name="connsiteX2" fmla="*/ 3419 w 10000"/>
                <a:gd name="connsiteY2" fmla="*/ 237 h 10237"/>
                <a:gd name="connsiteX3" fmla="*/ 7099 w 10000"/>
                <a:gd name="connsiteY3" fmla="*/ 4237 h 10237"/>
                <a:gd name="connsiteX4" fmla="*/ 8231 w 10000"/>
                <a:gd name="connsiteY4" fmla="*/ 6624 h 10237"/>
                <a:gd name="connsiteX5" fmla="*/ 8301 w 10000"/>
                <a:gd name="connsiteY5" fmla="*/ 7094 h 10237"/>
                <a:gd name="connsiteX6" fmla="*/ 8727 w 10000"/>
                <a:gd name="connsiteY6" fmla="*/ 7463 h 10237"/>
                <a:gd name="connsiteX7" fmla="*/ 9434 w 10000"/>
                <a:gd name="connsiteY7" fmla="*/ 8472 h 10237"/>
                <a:gd name="connsiteX8" fmla="*/ 10000 w 10000"/>
                <a:gd name="connsiteY8" fmla="*/ 8943 h 10237"/>
                <a:gd name="connsiteX9" fmla="*/ 8443 w 10000"/>
                <a:gd name="connsiteY9" fmla="*/ 9951 h 10237"/>
                <a:gd name="connsiteX10" fmla="*/ 6462 w 10000"/>
                <a:gd name="connsiteY10" fmla="*/ 10220 h 10237"/>
                <a:gd name="connsiteX11" fmla="*/ 5117 w 10000"/>
                <a:gd name="connsiteY11" fmla="*/ 10018 h 10237"/>
                <a:gd name="connsiteX12" fmla="*/ 4269 w 10000"/>
                <a:gd name="connsiteY12" fmla="*/ 8943 h 10237"/>
                <a:gd name="connsiteX13" fmla="*/ 2925 w 10000"/>
                <a:gd name="connsiteY13" fmla="*/ 7732 h 10237"/>
                <a:gd name="connsiteX14" fmla="*/ 2358 w 10000"/>
                <a:gd name="connsiteY14" fmla="*/ 6792 h 10237"/>
                <a:gd name="connsiteX15" fmla="*/ 11 w 10000"/>
                <a:gd name="connsiteY15" fmla="*/ 4337 h 10237"/>
                <a:gd name="connsiteX0" fmla="*/ 11 w 10000"/>
                <a:gd name="connsiteY0" fmla="*/ 4906 h 10806"/>
                <a:gd name="connsiteX1" fmla="*/ 1400 w 10000"/>
                <a:gd name="connsiteY1" fmla="*/ 297 h 10806"/>
                <a:gd name="connsiteX2" fmla="*/ 3419 w 10000"/>
                <a:gd name="connsiteY2" fmla="*/ 806 h 10806"/>
                <a:gd name="connsiteX3" fmla="*/ 7099 w 10000"/>
                <a:gd name="connsiteY3" fmla="*/ 4806 h 10806"/>
                <a:gd name="connsiteX4" fmla="*/ 8231 w 10000"/>
                <a:gd name="connsiteY4" fmla="*/ 7193 h 10806"/>
                <a:gd name="connsiteX5" fmla="*/ 8301 w 10000"/>
                <a:gd name="connsiteY5" fmla="*/ 7663 h 10806"/>
                <a:gd name="connsiteX6" fmla="*/ 8727 w 10000"/>
                <a:gd name="connsiteY6" fmla="*/ 8032 h 10806"/>
                <a:gd name="connsiteX7" fmla="*/ 9434 w 10000"/>
                <a:gd name="connsiteY7" fmla="*/ 9041 h 10806"/>
                <a:gd name="connsiteX8" fmla="*/ 10000 w 10000"/>
                <a:gd name="connsiteY8" fmla="*/ 9512 h 10806"/>
                <a:gd name="connsiteX9" fmla="*/ 8443 w 10000"/>
                <a:gd name="connsiteY9" fmla="*/ 10520 h 10806"/>
                <a:gd name="connsiteX10" fmla="*/ 6462 w 10000"/>
                <a:gd name="connsiteY10" fmla="*/ 10789 h 10806"/>
                <a:gd name="connsiteX11" fmla="*/ 5117 w 10000"/>
                <a:gd name="connsiteY11" fmla="*/ 10587 h 10806"/>
                <a:gd name="connsiteX12" fmla="*/ 4269 w 10000"/>
                <a:gd name="connsiteY12" fmla="*/ 9512 h 10806"/>
                <a:gd name="connsiteX13" fmla="*/ 2925 w 10000"/>
                <a:gd name="connsiteY13" fmla="*/ 8301 h 10806"/>
                <a:gd name="connsiteX14" fmla="*/ 2358 w 10000"/>
                <a:gd name="connsiteY14" fmla="*/ 7361 h 10806"/>
                <a:gd name="connsiteX15" fmla="*/ 11 w 10000"/>
                <a:gd name="connsiteY15" fmla="*/ 4906 h 10806"/>
                <a:gd name="connsiteX0" fmla="*/ 11 w 10000"/>
                <a:gd name="connsiteY0" fmla="*/ 4609 h 10509"/>
                <a:gd name="connsiteX1" fmla="*/ 1400 w 10000"/>
                <a:gd name="connsiteY1" fmla="*/ 0 h 10509"/>
                <a:gd name="connsiteX2" fmla="*/ 3419 w 10000"/>
                <a:gd name="connsiteY2" fmla="*/ 509 h 10509"/>
                <a:gd name="connsiteX3" fmla="*/ 7099 w 10000"/>
                <a:gd name="connsiteY3" fmla="*/ 4509 h 10509"/>
                <a:gd name="connsiteX4" fmla="*/ 8231 w 10000"/>
                <a:gd name="connsiteY4" fmla="*/ 6896 h 10509"/>
                <a:gd name="connsiteX5" fmla="*/ 8301 w 10000"/>
                <a:gd name="connsiteY5" fmla="*/ 7366 h 10509"/>
                <a:gd name="connsiteX6" fmla="*/ 8727 w 10000"/>
                <a:gd name="connsiteY6" fmla="*/ 7735 h 10509"/>
                <a:gd name="connsiteX7" fmla="*/ 9434 w 10000"/>
                <a:gd name="connsiteY7" fmla="*/ 8744 h 10509"/>
                <a:gd name="connsiteX8" fmla="*/ 10000 w 10000"/>
                <a:gd name="connsiteY8" fmla="*/ 9215 h 10509"/>
                <a:gd name="connsiteX9" fmla="*/ 8443 w 10000"/>
                <a:gd name="connsiteY9" fmla="*/ 10223 h 10509"/>
                <a:gd name="connsiteX10" fmla="*/ 6462 w 10000"/>
                <a:gd name="connsiteY10" fmla="*/ 10492 h 10509"/>
                <a:gd name="connsiteX11" fmla="*/ 5117 w 10000"/>
                <a:gd name="connsiteY11" fmla="*/ 10290 h 10509"/>
                <a:gd name="connsiteX12" fmla="*/ 4269 w 10000"/>
                <a:gd name="connsiteY12" fmla="*/ 9215 h 10509"/>
                <a:gd name="connsiteX13" fmla="*/ 2925 w 10000"/>
                <a:gd name="connsiteY13" fmla="*/ 8004 h 10509"/>
                <a:gd name="connsiteX14" fmla="*/ 2358 w 10000"/>
                <a:gd name="connsiteY14" fmla="*/ 7064 h 10509"/>
                <a:gd name="connsiteX15" fmla="*/ 11 w 10000"/>
                <a:gd name="connsiteY15" fmla="*/ 4609 h 10509"/>
                <a:gd name="connsiteX0" fmla="*/ 11 w 10000"/>
                <a:gd name="connsiteY0" fmla="*/ 4829 h 10729"/>
                <a:gd name="connsiteX1" fmla="*/ 1397 w 10000"/>
                <a:gd name="connsiteY1" fmla="*/ 0 h 10729"/>
                <a:gd name="connsiteX2" fmla="*/ 3419 w 10000"/>
                <a:gd name="connsiteY2" fmla="*/ 729 h 10729"/>
                <a:gd name="connsiteX3" fmla="*/ 7099 w 10000"/>
                <a:gd name="connsiteY3" fmla="*/ 4729 h 10729"/>
                <a:gd name="connsiteX4" fmla="*/ 8231 w 10000"/>
                <a:gd name="connsiteY4" fmla="*/ 7116 h 10729"/>
                <a:gd name="connsiteX5" fmla="*/ 8301 w 10000"/>
                <a:gd name="connsiteY5" fmla="*/ 7586 h 10729"/>
                <a:gd name="connsiteX6" fmla="*/ 8727 w 10000"/>
                <a:gd name="connsiteY6" fmla="*/ 7955 h 10729"/>
                <a:gd name="connsiteX7" fmla="*/ 9434 w 10000"/>
                <a:gd name="connsiteY7" fmla="*/ 8964 h 10729"/>
                <a:gd name="connsiteX8" fmla="*/ 10000 w 10000"/>
                <a:gd name="connsiteY8" fmla="*/ 9435 h 10729"/>
                <a:gd name="connsiteX9" fmla="*/ 8443 w 10000"/>
                <a:gd name="connsiteY9" fmla="*/ 10443 h 10729"/>
                <a:gd name="connsiteX10" fmla="*/ 6462 w 10000"/>
                <a:gd name="connsiteY10" fmla="*/ 10712 h 10729"/>
                <a:gd name="connsiteX11" fmla="*/ 5117 w 10000"/>
                <a:gd name="connsiteY11" fmla="*/ 10510 h 10729"/>
                <a:gd name="connsiteX12" fmla="*/ 4269 w 10000"/>
                <a:gd name="connsiteY12" fmla="*/ 9435 h 10729"/>
                <a:gd name="connsiteX13" fmla="*/ 2925 w 10000"/>
                <a:gd name="connsiteY13" fmla="*/ 8224 h 10729"/>
                <a:gd name="connsiteX14" fmla="*/ 2358 w 10000"/>
                <a:gd name="connsiteY14" fmla="*/ 7284 h 10729"/>
                <a:gd name="connsiteX15" fmla="*/ 11 w 10000"/>
                <a:gd name="connsiteY15" fmla="*/ 4829 h 10729"/>
                <a:gd name="connsiteX0" fmla="*/ 98 w 10087"/>
                <a:gd name="connsiteY0" fmla="*/ 4829 h 10729"/>
                <a:gd name="connsiteX1" fmla="*/ 1484 w 10087"/>
                <a:gd name="connsiteY1" fmla="*/ 0 h 10729"/>
                <a:gd name="connsiteX2" fmla="*/ 3506 w 10087"/>
                <a:gd name="connsiteY2" fmla="*/ 729 h 10729"/>
                <a:gd name="connsiteX3" fmla="*/ 7186 w 10087"/>
                <a:gd name="connsiteY3" fmla="*/ 4729 h 10729"/>
                <a:gd name="connsiteX4" fmla="*/ 8318 w 10087"/>
                <a:gd name="connsiteY4" fmla="*/ 7116 h 10729"/>
                <a:gd name="connsiteX5" fmla="*/ 8388 w 10087"/>
                <a:gd name="connsiteY5" fmla="*/ 7586 h 10729"/>
                <a:gd name="connsiteX6" fmla="*/ 8814 w 10087"/>
                <a:gd name="connsiteY6" fmla="*/ 7955 h 10729"/>
                <a:gd name="connsiteX7" fmla="*/ 9521 w 10087"/>
                <a:gd name="connsiteY7" fmla="*/ 8964 h 10729"/>
                <a:gd name="connsiteX8" fmla="*/ 10087 w 10087"/>
                <a:gd name="connsiteY8" fmla="*/ 9435 h 10729"/>
                <a:gd name="connsiteX9" fmla="*/ 8530 w 10087"/>
                <a:gd name="connsiteY9" fmla="*/ 10443 h 10729"/>
                <a:gd name="connsiteX10" fmla="*/ 6549 w 10087"/>
                <a:gd name="connsiteY10" fmla="*/ 10712 h 10729"/>
                <a:gd name="connsiteX11" fmla="*/ 5204 w 10087"/>
                <a:gd name="connsiteY11" fmla="*/ 10510 h 10729"/>
                <a:gd name="connsiteX12" fmla="*/ 4356 w 10087"/>
                <a:gd name="connsiteY12" fmla="*/ 9435 h 10729"/>
                <a:gd name="connsiteX13" fmla="*/ 3012 w 10087"/>
                <a:gd name="connsiteY13" fmla="*/ 8224 h 10729"/>
                <a:gd name="connsiteX14" fmla="*/ 2445 w 10087"/>
                <a:gd name="connsiteY14" fmla="*/ 7284 h 10729"/>
                <a:gd name="connsiteX15" fmla="*/ 98 w 10087"/>
                <a:gd name="connsiteY15" fmla="*/ 4829 h 10729"/>
                <a:gd name="connsiteX0" fmla="*/ 59 w 10196"/>
                <a:gd name="connsiteY0" fmla="*/ 4123 h 10729"/>
                <a:gd name="connsiteX1" fmla="*/ 1593 w 10196"/>
                <a:gd name="connsiteY1" fmla="*/ 0 h 10729"/>
                <a:gd name="connsiteX2" fmla="*/ 3615 w 10196"/>
                <a:gd name="connsiteY2" fmla="*/ 729 h 10729"/>
                <a:gd name="connsiteX3" fmla="*/ 7295 w 10196"/>
                <a:gd name="connsiteY3" fmla="*/ 4729 h 10729"/>
                <a:gd name="connsiteX4" fmla="*/ 8427 w 10196"/>
                <a:gd name="connsiteY4" fmla="*/ 7116 h 10729"/>
                <a:gd name="connsiteX5" fmla="*/ 8497 w 10196"/>
                <a:gd name="connsiteY5" fmla="*/ 7586 h 10729"/>
                <a:gd name="connsiteX6" fmla="*/ 8923 w 10196"/>
                <a:gd name="connsiteY6" fmla="*/ 7955 h 10729"/>
                <a:gd name="connsiteX7" fmla="*/ 9630 w 10196"/>
                <a:gd name="connsiteY7" fmla="*/ 8964 h 10729"/>
                <a:gd name="connsiteX8" fmla="*/ 10196 w 10196"/>
                <a:gd name="connsiteY8" fmla="*/ 9435 h 10729"/>
                <a:gd name="connsiteX9" fmla="*/ 8639 w 10196"/>
                <a:gd name="connsiteY9" fmla="*/ 10443 h 10729"/>
                <a:gd name="connsiteX10" fmla="*/ 6658 w 10196"/>
                <a:gd name="connsiteY10" fmla="*/ 10712 h 10729"/>
                <a:gd name="connsiteX11" fmla="*/ 5313 w 10196"/>
                <a:gd name="connsiteY11" fmla="*/ 10510 h 10729"/>
                <a:gd name="connsiteX12" fmla="*/ 4465 w 10196"/>
                <a:gd name="connsiteY12" fmla="*/ 9435 h 10729"/>
                <a:gd name="connsiteX13" fmla="*/ 3121 w 10196"/>
                <a:gd name="connsiteY13" fmla="*/ 8224 h 10729"/>
                <a:gd name="connsiteX14" fmla="*/ 2554 w 10196"/>
                <a:gd name="connsiteY14" fmla="*/ 7284 h 10729"/>
                <a:gd name="connsiteX15" fmla="*/ 59 w 10196"/>
                <a:gd name="connsiteY15" fmla="*/ 4123 h 10729"/>
                <a:gd name="connsiteX0" fmla="*/ 59 w 10196"/>
                <a:gd name="connsiteY0" fmla="*/ 4123 h 10729"/>
                <a:gd name="connsiteX1" fmla="*/ 1593 w 10196"/>
                <a:gd name="connsiteY1" fmla="*/ 0 h 10729"/>
                <a:gd name="connsiteX2" fmla="*/ 3615 w 10196"/>
                <a:gd name="connsiteY2" fmla="*/ 729 h 10729"/>
                <a:gd name="connsiteX3" fmla="*/ 7295 w 10196"/>
                <a:gd name="connsiteY3" fmla="*/ 4729 h 10729"/>
                <a:gd name="connsiteX4" fmla="*/ 8427 w 10196"/>
                <a:gd name="connsiteY4" fmla="*/ 7116 h 10729"/>
                <a:gd name="connsiteX5" fmla="*/ 8497 w 10196"/>
                <a:gd name="connsiteY5" fmla="*/ 7586 h 10729"/>
                <a:gd name="connsiteX6" fmla="*/ 8923 w 10196"/>
                <a:gd name="connsiteY6" fmla="*/ 7955 h 10729"/>
                <a:gd name="connsiteX7" fmla="*/ 9630 w 10196"/>
                <a:gd name="connsiteY7" fmla="*/ 8964 h 10729"/>
                <a:gd name="connsiteX8" fmla="*/ 10196 w 10196"/>
                <a:gd name="connsiteY8" fmla="*/ 9435 h 10729"/>
                <a:gd name="connsiteX9" fmla="*/ 8639 w 10196"/>
                <a:gd name="connsiteY9" fmla="*/ 10443 h 10729"/>
                <a:gd name="connsiteX10" fmla="*/ 6658 w 10196"/>
                <a:gd name="connsiteY10" fmla="*/ 10712 h 10729"/>
                <a:gd name="connsiteX11" fmla="*/ 5313 w 10196"/>
                <a:gd name="connsiteY11" fmla="*/ 10510 h 10729"/>
                <a:gd name="connsiteX12" fmla="*/ 4465 w 10196"/>
                <a:gd name="connsiteY12" fmla="*/ 9435 h 10729"/>
                <a:gd name="connsiteX13" fmla="*/ 3121 w 10196"/>
                <a:gd name="connsiteY13" fmla="*/ 8224 h 10729"/>
                <a:gd name="connsiteX14" fmla="*/ 2554 w 10196"/>
                <a:gd name="connsiteY14" fmla="*/ 7284 h 10729"/>
                <a:gd name="connsiteX15" fmla="*/ 59 w 10196"/>
                <a:gd name="connsiteY15" fmla="*/ 4123 h 1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196" h="10729">
                  <a:moveTo>
                    <a:pt x="59" y="4123"/>
                  </a:moveTo>
                  <a:cubicBezTo>
                    <a:pt x="15" y="3137"/>
                    <a:pt x="-372" y="2331"/>
                    <a:pt x="1593" y="0"/>
                  </a:cubicBezTo>
                  <a:cubicBezTo>
                    <a:pt x="2313" y="242"/>
                    <a:pt x="2781" y="169"/>
                    <a:pt x="3615" y="729"/>
                  </a:cubicBezTo>
                  <a:cubicBezTo>
                    <a:pt x="4606" y="1503"/>
                    <a:pt x="6447" y="3083"/>
                    <a:pt x="7295" y="4729"/>
                  </a:cubicBezTo>
                  <a:cubicBezTo>
                    <a:pt x="8073" y="6410"/>
                    <a:pt x="8568" y="6913"/>
                    <a:pt x="8427" y="7116"/>
                  </a:cubicBezTo>
                  <a:cubicBezTo>
                    <a:pt x="8286" y="7317"/>
                    <a:pt x="8356" y="7418"/>
                    <a:pt x="8497" y="7586"/>
                  </a:cubicBezTo>
                  <a:cubicBezTo>
                    <a:pt x="8639" y="7754"/>
                    <a:pt x="8923" y="7719"/>
                    <a:pt x="8923" y="7955"/>
                  </a:cubicBezTo>
                  <a:cubicBezTo>
                    <a:pt x="8923" y="8190"/>
                    <a:pt x="9418" y="8929"/>
                    <a:pt x="9630" y="8964"/>
                  </a:cubicBezTo>
                  <a:cubicBezTo>
                    <a:pt x="9913" y="9031"/>
                    <a:pt x="10196" y="9435"/>
                    <a:pt x="10196" y="9435"/>
                  </a:cubicBezTo>
                  <a:cubicBezTo>
                    <a:pt x="9913" y="9838"/>
                    <a:pt x="9418" y="10207"/>
                    <a:pt x="8639" y="10443"/>
                  </a:cubicBezTo>
                  <a:cubicBezTo>
                    <a:pt x="7861" y="10645"/>
                    <a:pt x="7436" y="10778"/>
                    <a:pt x="6658" y="10712"/>
                  </a:cubicBezTo>
                  <a:cubicBezTo>
                    <a:pt x="5810" y="10645"/>
                    <a:pt x="5243" y="10645"/>
                    <a:pt x="5313" y="10510"/>
                  </a:cubicBezTo>
                  <a:cubicBezTo>
                    <a:pt x="5385" y="10340"/>
                    <a:pt x="4606" y="9771"/>
                    <a:pt x="4465" y="9435"/>
                  </a:cubicBezTo>
                  <a:cubicBezTo>
                    <a:pt x="4253" y="9132"/>
                    <a:pt x="3474" y="8628"/>
                    <a:pt x="3121" y="8224"/>
                  </a:cubicBezTo>
                  <a:cubicBezTo>
                    <a:pt x="2838" y="7822"/>
                    <a:pt x="2838" y="7686"/>
                    <a:pt x="2554" y="7284"/>
                  </a:cubicBezTo>
                  <a:cubicBezTo>
                    <a:pt x="2069" y="6718"/>
                    <a:pt x="344" y="5214"/>
                    <a:pt x="59" y="4123"/>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226" name="Gruppieren 225"/>
          <p:cNvGrpSpPr/>
          <p:nvPr/>
        </p:nvGrpSpPr>
        <p:grpSpPr>
          <a:xfrm>
            <a:off x="3491884" y="1432365"/>
            <a:ext cx="2107049" cy="736499"/>
            <a:chOff x="3746919" y="1642916"/>
            <a:chExt cx="1540714" cy="538542"/>
          </a:xfrm>
        </p:grpSpPr>
        <p:pic>
          <p:nvPicPr>
            <p:cNvPr id="782" name="Picture 4"/>
            <p:cNvPicPr>
              <a:picLocks noChangeAspect="1" noChangeArrowheads="1"/>
            </p:cNvPicPr>
            <p:nvPr/>
          </p:nvPicPr>
          <p:blipFill>
            <a:blip r:embed="rId9" cstate="print">
              <a:extLst>
                <a:ext uri="{28A0092B-C50C-407E-A947-70E740481C1C}">
                  <a14:useLocalDpi xmlns:a14="http://schemas.microsoft.com/office/drawing/2010/main"/>
                </a:ext>
              </a:extLst>
            </a:blip>
            <a:stretch>
              <a:fillRect/>
            </a:stretch>
          </p:blipFill>
          <p:spPr bwMode="auto">
            <a:xfrm>
              <a:off x="4570654" y="1655092"/>
              <a:ext cx="342689" cy="445259"/>
            </a:xfrm>
            <a:prstGeom prst="rect">
              <a:avLst/>
            </a:prstGeom>
            <a:noFill/>
            <a:extLst>
              <a:ext uri="{909E8E84-426E-40DD-AFC4-6F175D3DCCD1}">
                <a14:hiddenFill xmlns:a14="http://schemas.microsoft.com/office/drawing/2010/main">
                  <a:solidFill>
                    <a:srgbClr val="FFFFFF"/>
                  </a:solidFill>
                </a14:hiddenFill>
              </a:ext>
            </a:extLst>
          </p:spPr>
        </p:pic>
        <p:pic>
          <p:nvPicPr>
            <p:cNvPr id="783" name="Picture 5"/>
            <p:cNvPicPr>
              <a:picLocks noChangeAspect="1" noChangeArrowheads="1"/>
            </p:cNvPicPr>
            <p:nvPr/>
          </p:nvPicPr>
          <p:blipFill>
            <a:blip r:embed="rId10" cstate="print">
              <a:extLst>
                <a:ext uri="{28A0092B-C50C-407E-A947-70E740481C1C}">
                  <a14:useLocalDpi xmlns:a14="http://schemas.microsoft.com/office/drawing/2010/main"/>
                </a:ext>
              </a:extLst>
            </a:blip>
            <a:stretch>
              <a:fillRect/>
            </a:stretch>
          </p:blipFill>
          <p:spPr bwMode="auto">
            <a:xfrm>
              <a:off x="3746919" y="1736199"/>
              <a:ext cx="342689" cy="445259"/>
            </a:xfrm>
            <a:prstGeom prst="rect">
              <a:avLst/>
            </a:prstGeom>
            <a:noFill/>
            <a:extLst>
              <a:ext uri="{909E8E84-426E-40DD-AFC4-6F175D3DCCD1}">
                <a14:hiddenFill xmlns:a14="http://schemas.microsoft.com/office/drawing/2010/main">
                  <a:solidFill>
                    <a:srgbClr val="FFFFFF"/>
                  </a:solidFill>
                </a14:hiddenFill>
              </a:ext>
            </a:extLst>
          </p:spPr>
        </p:pic>
        <p:pic>
          <p:nvPicPr>
            <p:cNvPr id="784" name="Picture 6"/>
            <p:cNvPicPr>
              <a:picLocks noChangeAspect="1" noChangeArrowheads="1"/>
            </p:cNvPicPr>
            <p:nvPr/>
          </p:nvPicPr>
          <p:blipFill>
            <a:blip r:embed="rId11" cstate="print">
              <a:extLst>
                <a:ext uri="{28A0092B-C50C-407E-A947-70E740481C1C}">
                  <a14:useLocalDpi xmlns:a14="http://schemas.microsoft.com/office/drawing/2010/main"/>
                </a:ext>
              </a:extLst>
            </a:blip>
            <a:stretch>
              <a:fillRect/>
            </a:stretch>
          </p:blipFill>
          <p:spPr bwMode="auto">
            <a:xfrm>
              <a:off x="4139952" y="1642916"/>
              <a:ext cx="342689" cy="445259"/>
            </a:xfrm>
            <a:prstGeom prst="rect">
              <a:avLst/>
            </a:prstGeom>
            <a:noFill/>
            <a:extLst>
              <a:ext uri="{909E8E84-426E-40DD-AFC4-6F175D3DCCD1}">
                <a14:hiddenFill xmlns:a14="http://schemas.microsoft.com/office/drawing/2010/main">
                  <a:solidFill>
                    <a:srgbClr val="FFFFFF"/>
                  </a:solidFill>
                </a14:hiddenFill>
              </a:ext>
            </a:extLst>
          </p:spPr>
        </p:pic>
        <p:grpSp>
          <p:nvGrpSpPr>
            <p:cNvPr id="785" name="Gruppieren 224"/>
            <p:cNvGrpSpPr/>
            <p:nvPr/>
          </p:nvGrpSpPr>
          <p:grpSpPr>
            <a:xfrm>
              <a:off x="5039026" y="1759140"/>
              <a:ext cx="248607" cy="248001"/>
              <a:chOff x="-1663030" y="3596358"/>
              <a:chExt cx="998783" cy="998783"/>
            </a:xfrm>
          </p:grpSpPr>
          <p:sp>
            <p:nvSpPr>
              <p:cNvPr id="786" name="Ellipse 232"/>
              <p:cNvSpPr/>
              <p:nvPr/>
            </p:nvSpPr>
            <p:spPr bwMode="gray">
              <a:xfrm>
                <a:off x="-1663030" y="3596358"/>
                <a:ext cx="998783" cy="998783"/>
              </a:xfrm>
              <a:prstGeom prst="ellipse">
                <a:avLst/>
              </a:prstGeom>
              <a:solidFill>
                <a:schemeClr val="tx2"/>
              </a:solidFill>
              <a:ln w="12700" cap="rnd" cmpd="sng" algn="ctr">
                <a:solidFill>
                  <a:schemeClr val="bg1"/>
                </a:solid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grpSp>
            <p:nvGrpSpPr>
              <p:cNvPr id="787" name="Gruppieren 1118"/>
              <p:cNvGrpSpPr/>
              <p:nvPr/>
            </p:nvGrpSpPr>
            <p:grpSpPr>
              <a:xfrm>
                <a:off x="-1569885" y="3721893"/>
                <a:ext cx="812494" cy="747713"/>
                <a:chOff x="-1569885" y="3702913"/>
                <a:chExt cx="812494" cy="747713"/>
              </a:xfrm>
            </p:grpSpPr>
            <p:sp>
              <p:nvSpPr>
                <p:cNvPr id="788" name="Freeform 6"/>
                <p:cNvSpPr>
                  <a:spLocks noEditPoints="1"/>
                </p:cNvSpPr>
                <p:nvPr/>
              </p:nvSpPr>
              <p:spPr bwMode="auto">
                <a:xfrm>
                  <a:off x="-1569885" y="3702913"/>
                  <a:ext cx="812494" cy="747713"/>
                </a:xfrm>
                <a:custGeom>
                  <a:avLst/>
                  <a:gdLst>
                    <a:gd name="T0" fmla="*/ 153 w 399"/>
                    <a:gd name="T1" fmla="*/ 188 h 399"/>
                    <a:gd name="T2" fmla="*/ 180 w 399"/>
                    <a:gd name="T3" fmla="*/ 217 h 399"/>
                    <a:gd name="T4" fmla="*/ 179 w 399"/>
                    <a:gd name="T5" fmla="*/ 333 h 399"/>
                    <a:gd name="T6" fmla="*/ 219 w 399"/>
                    <a:gd name="T7" fmla="*/ 333 h 399"/>
                    <a:gd name="T8" fmla="*/ 177 w 399"/>
                    <a:gd name="T9" fmla="*/ 328 h 399"/>
                    <a:gd name="T10" fmla="*/ 199 w 399"/>
                    <a:gd name="T11" fmla="*/ 277 h 399"/>
                    <a:gd name="T12" fmla="*/ 222 w 399"/>
                    <a:gd name="T13" fmla="*/ 264 h 399"/>
                    <a:gd name="T14" fmla="*/ 180 w 399"/>
                    <a:gd name="T15" fmla="*/ 271 h 399"/>
                    <a:gd name="T16" fmla="*/ 199 w 399"/>
                    <a:gd name="T17" fmla="*/ 299 h 399"/>
                    <a:gd name="T18" fmla="*/ 148 w 399"/>
                    <a:gd name="T19" fmla="*/ 307 h 399"/>
                    <a:gd name="T20" fmla="*/ 246 w 399"/>
                    <a:gd name="T21" fmla="*/ 312 h 399"/>
                    <a:gd name="T22" fmla="*/ 205 w 399"/>
                    <a:gd name="T23" fmla="*/ 297 h 399"/>
                    <a:gd name="T24" fmla="*/ 218 w 399"/>
                    <a:gd name="T25" fmla="*/ 217 h 399"/>
                    <a:gd name="T26" fmla="*/ 245 w 399"/>
                    <a:gd name="T27" fmla="*/ 188 h 399"/>
                    <a:gd name="T28" fmla="*/ 345 w 399"/>
                    <a:gd name="T29" fmla="*/ 142 h 399"/>
                    <a:gd name="T30" fmla="*/ 51 w 399"/>
                    <a:gd name="T31" fmla="*/ 143 h 399"/>
                    <a:gd name="T32" fmla="*/ 6 w 399"/>
                    <a:gd name="T33" fmla="*/ 232 h 399"/>
                    <a:gd name="T34" fmla="*/ 82 w 399"/>
                    <a:gd name="T35" fmla="*/ 301 h 399"/>
                    <a:gd name="T36" fmla="*/ 142 w 399"/>
                    <a:gd name="T37" fmla="*/ 385 h 399"/>
                    <a:gd name="T38" fmla="*/ 255 w 399"/>
                    <a:gd name="T39" fmla="*/ 385 h 399"/>
                    <a:gd name="T40" fmla="*/ 316 w 399"/>
                    <a:gd name="T41" fmla="*/ 300 h 399"/>
                    <a:gd name="T42" fmla="*/ 393 w 399"/>
                    <a:gd name="T43" fmla="*/ 232 h 399"/>
                    <a:gd name="T44" fmla="*/ 300 w 399"/>
                    <a:gd name="T45" fmla="*/ 200 h 399"/>
                    <a:gd name="T46" fmla="*/ 296 w 399"/>
                    <a:gd name="T47" fmla="*/ 301 h 399"/>
                    <a:gd name="T48" fmla="*/ 199 w 399"/>
                    <a:gd name="T49" fmla="*/ 379 h 399"/>
                    <a:gd name="T50" fmla="*/ 102 w 399"/>
                    <a:gd name="T51" fmla="*/ 301 h 399"/>
                    <a:gd name="T52" fmla="*/ 97 w 399"/>
                    <a:gd name="T53" fmla="*/ 200 h 399"/>
                    <a:gd name="T54" fmla="*/ 98 w 399"/>
                    <a:gd name="T55" fmla="*/ 94 h 399"/>
                    <a:gd name="T56" fmla="*/ 160 w 399"/>
                    <a:gd name="T57" fmla="*/ 59 h 399"/>
                    <a:gd name="T58" fmla="*/ 191 w 399"/>
                    <a:gd name="T59" fmla="*/ 28 h 399"/>
                    <a:gd name="T60" fmla="*/ 235 w 399"/>
                    <a:gd name="T61" fmla="*/ 56 h 399"/>
                    <a:gd name="T62" fmla="*/ 300 w 399"/>
                    <a:gd name="T63" fmla="*/ 94 h 399"/>
                    <a:gd name="T64" fmla="*/ 300 w 399"/>
                    <a:gd name="T65" fmla="*/ 20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9" h="399">
                      <a:moveTo>
                        <a:pt x="180" y="217"/>
                      </a:moveTo>
                      <a:cubicBezTo>
                        <a:pt x="180" y="202"/>
                        <a:pt x="171" y="188"/>
                        <a:pt x="153" y="188"/>
                      </a:cubicBezTo>
                      <a:cubicBezTo>
                        <a:pt x="138" y="188"/>
                        <a:pt x="119" y="185"/>
                        <a:pt x="113" y="214"/>
                      </a:cubicBezTo>
                      <a:cubicBezTo>
                        <a:pt x="122" y="221"/>
                        <a:pt x="158" y="224"/>
                        <a:pt x="180" y="217"/>
                      </a:cubicBezTo>
                      <a:close/>
                      <a:moveTo>
                        <a:pt x="177" y="328"/>
                      </a:moveTo>
                      <a:cubicBezTo>
                        <a:pt x="179" y="333"/>
                        <a:pt x="179" y="333"/>
                        <a:pt x="179" y="333"/>
                      </a:cubicBezTo>
                      <a:cubicBezTo>
                        <a:pt x="184" y="337"/>
                        <a:pt x="194" y="340"/>
                        <a:pt x="199" y="340"/>
                      </a:cubicBezTo>
                      <a:cubicBezTo>
                        <a:pt x="204" y="340"/>
                        <a:pt x="214" y="337"/>
                        <a:pt x="219" y="333"/>
                      </a:cubicBezTo>
                      <a:cubicBezTo>
                        <a:pt x="220" y="328"/>
                        <a:pt x="220" y="328"/>
                        <a:pt x="220" y="328"/>
                      </a:cubicBezTo>
                      <a:cubicBezTo>
                        <a:pt x="208" y="330"/>
                        <a:pt x="191" y="331"/>
                        <a:pt x="177" y="328"/>
                      </a:cubicBezTo>
                      <a:close/>
                      <a:moveTo>
                        <a:pt x="180" y="271"/>
                      </a:moveTo>
                      <a:cubicBezTo>
                        <a:pt x="185" y="274"/>
                        <a:pt x="194" y="277"/>
                        <a:pt x="199" y="277"/>
                      </a:cubicBezTo>
                      <a:cubicBezTo>
                        <a:pt x="204" y="277"/>
                        <a:pt x="213" y="274"/>
                        <a:pt x="218" y="271"/>
                      </a:cubicBezTo>
                      <a:cubicBezTo>
                        <a:pt x="222" y="264"/>
                        <a:pt x="222" y="264"/>
                        <a:pt x="222" y="264"/>
                      </a:cubicBezTo>
                      <a:cubicBezTo>
                        <a:pt x="176" y="264"/>
                        <a:pt x="176" y="264"/>
                        <a:pt x="176" y="264"/>
                      </a:cubicBezTo>
                      <a:lnTo>
                        <a:pt x="180" y="271"/>
                      </a:lnTo>
                      <a:close/>
                      <a:moveTo>
                        <a:pt x="205" y="297"/>
                      </a:moveTo>
                      <a:cubicBezTo>
                        <a:pt x="203" y="298"/>
                        <a:pt x="201" y="300"/>
                        <a:pt x="199" y="299"/>
                      </a:cubicBezTo>
                      <a:cubicBezTo>
                        <a:pt x="196" y="300"/>
                        <a:pt x="194" y="298"/>
                        <a:pt x="192" y="297"/>
                      </a:cubicBezTo>
                      <a:cubicBezTo>
                        <a:pt x="189" y="296"/>
                        <a:pt x="157" y="307"/>
                        <a:pt x="148" y="307"/>
                      </a:cubicBezTo>
                      <a:cubicBezTo>
                        <a:pt x="150" y="312"/>
                        <a:pt x="150" y="312"/>
                        <a:pt x="150" y="312"/>
                      </a:cubicBezTo>
                      <a:cubicBezTo>
                        <a:pt x="246" y="312"/>
                        <a:pt x="246" y="312"/>
                        <a:pt x="246" y="312"/>
                      </a:cubicBezTo>
                      <a:cubicBezTo>
                        <a:pt x="249" y="307"/>
                        <a:pt x="249" y="307"/>
                        <a:pt x="249" y="307"/>
                      </a:cubicBezTo>
                      <a:cubicBezTo>
                        <a:pt x="240" y="307"/>
                        <a:pt x="208" y="296"/>
                        <a:pt x="205" y="297"/>
                      </a:cubicBezTo>
                      <a:close/>
                      <a:moveTo>
                        <a:pt x="245" y="188"/>
                      </a:moveTo>
                      <a:cubicBezTo>
                        <a:pt x="226" y="188"/>
                        <a:pt x="218" y="202"/>
                        <a:pt x="218" y="217"/>
                      </a:cubicBezTo>
                      <a:cubicBezTo>
                        <a:pt x="240" y="224"/>
                        <a:pt x="276" y="221"/>
                        <a:pt x="285" y="214"/>
                      </a:cubicBezTo>
                      <a:cubicBezTo>
                        <a:pt x="279" y="185"/>
                        <a:pt x="259" y="188"/>
                        <a:pt x="245" y="188"/>
                      </a:cubicBezTo>
                      <a:close/>
                      <a:moveTo>
                        <a:pt x="367" y="147"/>
                      </a:moveTo>
                      <a:cubicBezTo>
                        <a:pt x="345" y="142"/>
                        <a:pt x="345" y="142"/>
                        <a:pt x="345" y="142"/>
                      </a:cubicBezTo>
                      <a:cubicBezTo>
                        <a:pt x="342" y="73"/>
                        <a:pt x="317" y="0"/>
                        <a:pt x="190" y="0"/>
                      </a:cubicBezTo>
                      <a:cubicBezTo>
                        <a:pt x="105" y="0"/>
                        <a:pt x="56" y="50"/>
                        <a:pt x="51" y="143"/>
                      </a:cubicBezTo>
                      <a:cubicBezTo>
                        <a:pt x="31" y="147"/>
                        <a:pt x="31" y="147"/>
                        <a:pt x="31" y="147"/>
                      </a:cubicBezTo>
                      <a:cubicBezTo>
                        <a:pt x="11" y="155"/>
                        <a:pt x="0" y="191"/>
                        <a:pt x="6" y="232"/>
                      </a:cubicBezTo>
                      <a:cubicBezTo>
                        <a:pt x="11" y="272"/>
                        <a:pt x="33" y="304"/>
                        <a:pt x="54" y="306"/>
                      </a:cubicBezTo>
                      <a:cubicBezTo>
                        <a:pt x="82" y="301"/>
                        <a:pt x="82" y="301"/>
                        <a:pt x="82" y="301"/>
                      </a:cubicBezTo>
                      <a:cubicBezTo>
                        <a:pt x="82" y="301"/>
                        <a:pt x="82" y="301"/>
                        <a:pt x="82" y="301"/>
                      </a:cubicBezTo>
                      <a:cubicBezTo>
                        <a:pt x="82" y="327"/>
                        <a:pt x="133" y="379"/>
                        <a:pt x="142" y="385"/>
                      </a:cubicBezTo>
                      <a:cubicBezTo>
                        <a:pt x="156" y="395"/>
                        <a:pt x="184" y="399"/>
                        <a:pt x="199" y="399"/>
                      </a:cubicBezTo>
                      <a:cubicBezTo>
                        <a:pt x="213" y="399"/>
                        <a:pt x="241" y="395"/>
                        <a:pt x="255" y="385"/>
                      </a:cubicBezTo>
                      <a:cubicBezTo>
                        <a:pt x="265" y="379"/>
                        <a:pt x="316" y="327"/>
                        <a:pt x="316" y="301"/>
                      </a:cubicBezTo>
                      <a:cubicBezTo>
                        <a:pt x="316" y="301"/>
                        <a:pt x="316" y="301"/>
                        <a:pt x="316" y="300"/>
                      </a:cubicBezTo>
                      <a:cubicBezTo>
                        <a:pt x="344" y="306"/>
                        <a:pt x="344" y="306"/>
                        <a:pt x="344" y="306"/>
                      </a:cubicBezTo>
                      <a:cubicBezTo>
                        <a:pt x="366" y="304"/>
                        <a:pt x="387" y="272"/>
                        <a:pt x="393" y="232"/>
                      </a:cubicBezTo>
                      <a:cubicBezTo>
                        <a:pt x="399" y="191"/>
                        <a:pt x="387" y="155"/>
                        <a:pt x="367" y="147"/>
                      </a:cubicBezTo>
                      <a:close/>
                      <a:moveTo>
                        <a:pt x="300" y="200"/>
                      </a:moveTo>
                      <a:cubicBezTo>
                        <a:pt x="300" y="250"/>
                        <a:pt x="300" y="250"/>
                        <a:pt x="300" y="250"/>
                      </a:cubicBezTo>
                      <a:cubicBezTo>
                        <a:pt x="300" y="250"/>
                        <a:pt x="296" y="299"/>
                        <a:pt x="296" y="301"/>
                      </a:cubicBezTo>
                      <a:cubicBezTo>
                        <a:pt x="296" y="314"/>
                        <a:pt x="257" y="359"/>
                        <a:pt x="244" y="369"/>
                      </a:cubicBezTo>
                      <a:cubicBezTo>
                        <a:pt x="235" y="375"/>
                        <a:pt x="213" y="379"/>
                        <a:pt x="199" y="379"/>
                      </a:cubicBezTo>
                      <a:cubicBezTo>
                        <a:pt x="184" y="379"/>
                        <a:pt x="162" y="375"/>
                        <a:pt x="154" y="369"/>
                      </a:cubicBezTo>
                      <a:cubicBezTo>
                        <a:pt x="140" y="359"/>
                        <a:pt x="102" y="314"/>
                        <a:pt x="102" y="301"/>
                      </a:cubicBezTo>
                      <a:cubicBezTo>
                        <a:pt x="102" y="299"/>
                        <a:pt x="98" y="250"/>
                        <a:pt x="98" y="250"/>
                      </a:cubicBezTo>
                      <a:cubicBezTo>
                        <a:pt x="97" y="200"/>
                        <a:pt x="97" y="200"/>
                        <a:pt x="97" y="200"/>
                      </a:cubicBezTo>
                      <a:cubicBezTo>
                        <a:pt x="97" y="200"/>
                        <a:pt x="92" y="158"/>
                        <a:pt x="92" y="131"/>
                      </a:cubicBezTo>
                      <a:cubicBezTo>
                        <a:pt x="92" y="119"/>
                        <a:pt x="93" y="109"/>
                        <a:pt x="98" y="94"/>
                      </a:cubicBezTo>
                      <a:cubicBezTo>
                        <a:pt x="102" y="80"/>
                        <a:pt x="116" y="57"/>
                        <a:pt x="133" y="45"/>
                      </a:cubicBezTo>
                      <a:cubicBezTo>
                        <a:pt x="142" y="53"/>
                        <a:pt x="149" y="55"/>
                        <a:pt x="160" y="59"/>
                      </a:cubicBezTo>
                      <a:cubicBezTo>
                        <a:pt x="163" y="48"/>
                        <a:pt x="163" y="41"/>
                        <a:pt x="177" y="28"/>
                      </a:cubicBezTo>
                      <a:cubicBezTo>
                        <a:pt x="182" y="28"/>
                        <a:pt x="186" y="28"/>
                        <a:pt x="191" y="28"/>
                      </a:cubicBezTo>
                      <a:cubicBezTo>
                        <a:pt x="201" y="41"/>
                        <a:pt x="216" y="50"/>
                        <a:pt x="224" y="52"/>
                      </a:cubicBezTo>
                      <a:cubicBezTo>
                        <a:pt x="235" y="56"/>
                        <a:pt x="235" y="56"/>
                        <a:pt x="235" y="56"/>
                      </a:cubicBezTo>
                      <a:cubicBezTo>
                        <a:pt x="236" y="52"/>
                        <a:pt x="240" y="40"/>
                        <a:pt x="246" y="34"/>
                      </a:cubicBezTo>
                      <a:cubicBezTo>
                        <a:pt x="258" y="49"/>
                        <a:pt x="292" y="68"/>
                        <a:pt x="300" y="94"/>
                      </a:cubicBezTo>
                      <a:cubicBezTo>
                        <a:pt x="304" y="109"/>
                        <a:pt x="305" y="119"/>
                        <a:pt x="305" y="131"/>
                      </a:cubicBezTo>
                      <a:cubicBezTo>
                        <a:pt x="305" y="158"/>
                        <a:pt x="300" y="200"/>
                        <a:pt x="300" y="2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89" name="Freihandform 1117"/>
                <p:cNvSpPr/>
                <p:nvPr/>
              </p:nvSpPr>
              <p:spPr bwMode="gray">
                <a:xfrm>
                  <a:off x="-1351523" y="3952875"/>
                  <a:ext cx="378693" cy="422274"/>
                </a:xfrm>
                <a:custGeom>
                  <a:avLst/>
                  <a:gdLst>
                    <a:gd name="connsiteX0" fmla="*/ 47625 w 336550"/>
                    <a:gd name="connsiteY0" fmla="*/ 333375 h 422275"/>
                    <a:gd name="connsiteX1" fmla="*/ 0 w 336550"/>
                    <a:gd name="connsiteY1" fmla="*/ 184150 h 422275"/>
                    <a:gd name="connsiteX2" fmla="*/ 6350 w 336550"/>
                    <a:gd name="connsiteY2" fmla="*/ 0 h 422275"/>
                    <a:gd name="connsiteX3" fmla="*/ 279400 w 336550"/>
                    <a:gd name="connsiteY3" fmla="*/ 6350 h 422275"/>
                    <a:gd name="connsiteX4" fmla="*/ 311150 w 336550"/>
                    <a:gd name="connsiteY4" fmla="*/ 92075 h 422275"/>
                    <a:gd name="connsiteX5" fmla="*/ 336550 w 336550"/>
                    <a:gd name="connsiteY5" fmla="*/ 152400 h 422275"/>
                    <a:gd name="connsiteX6" fmla="*/ 263525 w 336550"/>
                    <a:gd name="connsiteY6" fmla="*/ 358775 h 422275"/>
                    <a:gd name="connsiteX7" fmla="*/ 168275 w 336550"/>
                    <a:gd name="connsiteY7" fmla="*/ 422275 h 422275"/>
                    <a:gd name="connsiteX8" fmla="*/ 47625 w 336550"/>
                    <a:gd name="connsiteY8" fmla="*/ 333375 h 422275"/>
                    <a:gd name="connsiteX0" fmla="*/ 47625 w 341878"/>
                    <a:gd name="connsiteY0" fmla="*/ 333375 h 422275"/>
                    <a:gd name="connsiteX1" fmla="*/ 0 w 341878"/>
                    <a:gd name="connsiteY1" fmla="*/ 184150 h 422275"/>
                    <a:gd name="connsiteX2" fmla="*/ 6350 w 341878"/>
                    <a:gd name="connsiteY2" fmla="*/ 0 h 422275"/>
                    <a:gd name="connsiteX3" fmla="*/ 279400 w 341878"/>
                    <a:gd name="connsiteY3" fmla="*/ 6350 h 422275"/>
                    <a:gd name="connsiteX4" fmla="*/ 311150 w 341878"/>
                    <a:gd name="connsiteY4" fmla="*/ 92075 h 422275"/>
                    <a:gd name="connsiteX5" fmla="*/ 341878 w 341878"/>
                    <a:gd name="connsiteY5" fmla="*/ 90788 h 422275"/>
                    <a:gd name="connsiteX6" fmla="*/ 336550 w 341878"/>
                    <a:gd name="connsiteY6" fmla="*/ 152400 h 422275"/>
                    <a:gd name="connsiteX7" fmla="*/ 263525 w 341878"/>
                    <a:gd name="connsiteY7" fmla="*/ 358775 h 422275"/>
                    <a:gd name="connsiteX8" fmla="*/ 168275 w 341878"/>
                    <a:gd name="connsiteY8" fmla="*/ 422275 h 422275"/>
                    <a:gd name="connsiteX9" fmla="*/ 47625 w 341878"/>
                    <a:gd name="connsiteY9" fmla="*/ 333375 h 422275"/>
                    <a:gd name="connsiteX0" fmla="*/ 47625 w 346741"/>
                    <a:gd name="connsiteY0" fmla="*/ 333375 h 422275"/>
                    <a:gd name="connsiteX1" fmla="*/ 0 w 346741"/>
                    <a:gd name="connsiteY1" fmla="*/ 184150 h 422275"/>
                    <a:gd name="connsiteX2" fmla="*/ 6350 w 346741"/>
                    <a:gd name="connsiteY2" fmla="*/ 0 h 422275"/>
                    <a:gd name="connsiteX3" fmla="*/ 279400 w 346741"/>
                    <a:gd name="connsiteY3" fmla="*/ 6350 h 422275"/>
                    <a:gd name="connsiteX4" fmla="*/ 311150 w 346741"/>
                    <a:gd name="connsiteY4" fmla="*/ 92075 h 422275"/>
                    <a:gd name="connsiteX5" fmla="*/ 341878 w 346741"/>
                    <a:gd name="connsiteY5" fmla="*/ 90788 h 422275"/>
                    <a:gd name="connsiteX6" fmla="*/ 346741 w 346741"/>
                    <a:gd name="connsiteY6" fmla="*/ 188573 h 422275"/>
                    <a:gd name="connsiteX7" fmla="*/ 263525 w 346741"/>
                    <a:gd name="connsiteY7" fmla="*/ 358775 h 422275"/>
                    <a:gd name="connsiteX8" fmla="*/ 168275 w 346741"/>
                    <a:gd name="connsiteY8" fmla="*/ 422275 h 422275"/>
                    <a:gd name="connsiteX9" fmla="*/ 47625 w 346741"/>
                    <a:gd name="connsiteY9" fmla="*/ 333375 h 422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6741" h="422275">
                      <a:moveTo>
                        <a:pt x="47625" y="333375"/>
                      </a:moveTo>
                      <a:lnTo>
                        <a:pt x="0" y="184150"/>
                      </a:lnTo>
                      <a:lnTo>
                        <a:pt x="6350" y="0"/>
                      </a:lnTo>
                      <a:lnTo>
                        <a:pt x="279400" y="6350"/>
                      </a:lnTo>
                      <a:lnTo>
                        <a:pt x="311150" y="92075"/>
                      </a:lnTo>
                      <a:cubicBezTo>
                        <a:pt x="311202" y="95356"/>
                        <a:pt x="341826" y="87507"/>
                        <a:pt x="341878" y="90788"/>
                      </a:cubicBezTo>
                      <a:lnTo>
                        <a:pt x="346741" y="188573"/>
                      </a:lnTo>
                      <a:lnTo>
                        <a:pt x="263525" y="358775"/>
                      </a:lnTo>
                      <a:lnTo>
                        <a:pt x="168275" y="422275"/>
                      </a:lnTo>
                      <a:lnTo>
                        <a:pt x="47625" y="333375"/>
                      </a:lnTo>
                      <a:close/>
                    </a:path>
                  </a:pathLst>
                </a:custGeom>
                <a:solidFill>
                  <a:schemeClr val="tx2"/>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grpSp>
        </p:grpSp>
      </p:grpSp>
      <p:grpSp>
        <p:nvGrpSpPr>
          <p:cNvPr id="1200" name="Gruppieren 1199"/>
          <p:cNvGrpSpPr/>
          <p:nvPr/>
        </p:nvGrpSpPr>
        <p:grpSpPr>
          <a:xfrm>
            <a:off x="6259006" y="2652250"/>
            <a:ext cx="689258" cy="1966704"/>
            <a:chOff x="23499633" y="1570845"/>
            <a:chExt cx="1390637" cy="3967999"/>
          </a:xfrm>
        </p:grpSpPr>
        <p:grpSp>
          <p:nvGrpSpPr>
            <p:cNvPr id="1202" name="Gruppieren 1201"/>
            <p:cNvGrpSpPr/>
            <p:nvPr/>
          </p:nvGrpSpPr>
          <p:grpSpPr>
            <a:xfrm>
              <a:off x="23510104" y="2825634"/>
              <a:ext cx="1036700" cy="2713210"/>
              <a:chOff x="9640887" y="-1368426"/>
              <a:chExt cx="3644901" cy="9539289"/>
            </a:xfrm>
          </p:grpSpPr>
          <p:sp>
            <p:nvSpPr>
              <p:cNvPr id="1279" name="Freeform 51"/>
              <p:cNvSpPr>
                <a:spLocks/>
              </p:cNvSpPr>
              <p:nvPr/>
            </p:nvSpPr>
            <p:spPr bwMode="auto">
              <a:xfrm>
                <a:off x="9901568" y="-177770"/>
                <a:ext cx="1985638" cy="3239245"/>
              </a:xfrm>
              <a:custGeom>
                <a:avLst/>
                <a:gdLst>
                  <a:gd name="T0" fmla="*/ 226 w 528"/>
                  <a:gd name="T1" fmla="*/ 5 h 855"/>
                  <a:gd name="T2" fmla="*/ 119 w 528"/>
                  <a:gd name="T3" fmla="*/ 50 h 855"/>
                  <a:gd name="T4" fmla="*/ 107 w 528"/>
                  <a:gd name="T5" fmla="*/ 95 h 855"/>
                  <a:gd name="T6" fmla="*/ 0 w 528"/>
                  <a:gd name="T7" fmla="*/ 151 h 855"/>
                  <a:gd name="T8" fmla="*/ 42 w 528"/>
                  <a:gd name="T9" fmla="*/ 315 h 855"/>
                  <a:gd name="T10" fmla="*/ 56 w 528"/>
                  <a:gd name="T11" fmla="*/ 355 h 855"/>
                  <a:gd name="T12" fmla="*/ 67 w 528"/>
                  <a:gd name="T13" fmla="*/ 439 h 855"/>
                  <a:gd name="T14" fmla="*/ 81 w 528"/>
                  <a:gd name="T15" fmla="*/ 489 h 855"/>
                  <a:gd name="T16" fmla="*/ 72 w 528"/>
                  <a:gd name="T17" fmla="*/ 526 h 855"/>
                  <a:gd name="T18" fmla="*/ 61 w 528"/>
                  <a:gd name="T19" fmla="*/ 605 h 855"/>
                  <a:gd name="T20" fmla="*/ 41 w 528"/>
                  <a:gd name="T21" fmla="*/ 691 h 855"/>
                  <a:gd name="T22" fmla="*/ 44 w 528"/>
                  <a:gd name="T23" fmla="*/ 803 h 855"/>
                  <a:gd name="T24" fmla="*/ 268 w 528"/>
                  <a:gd name="T25" fmla="*/ 841 h 855"/>
                  <a:gd name="T26" fmla="*/ 528 w 528"/>
                  <a:gd name="T27" fmla="*/ 783 h 855"/>
                  <a:gd name="T28" fmla="*/ 490 w 528"/>
                  <a:gd name="T29" fmla="*/ 634 h 855"/>
                  <a:gd name="T30" fmla="*/ 474 w 528"/>
                  <a:gd name="T31" fmla="*/ 590 h 855"/>
                  <a:gd name="T32" fmla="*/ 480 w 528"/>
                  <a:gd name="T33" fmla="*/ 538 h 855"/>
                  <a:gd name="T34" fmla="*/ 466 w 528"/>
                  <a:gd name="T35" fmla="*/ 470 h 855"/>
                  <a:gd name="T36" fmla="*/ 478 w 528"/>
                  <a:gd name="T37" fmla="*/ 410 h 855"/>
                  <a:gd name="T38" fmla="*/ 470 w 528"/>
                  <a:gd name="T39" fmla="*/ 350 h 855"/>
                  <a:gd name="T40" fmla="*/ 470 w 528"/>
                  <a:gd name="T41" fmla="*/ 306 h 855"/>
                  <a:gd name="T42" fmla="*/ 500 w 528"/>
                  <a:gd name="T43" fmla="*/ 194 h 855"/>
                  <a:gd name="T44" fmla="*/ 506 w 528"/>
                  <a:gd name="T45" fmla="*/ 112 h 855"/>
                  <a:gd name="T46" fmla="*/ 380 w 528"/>
                  <a:gd name="T47" fmla="*/ 70 h 855"/>
                  <a:gd name="T48" fmla="*/ 338 w 528"/>
                  <a:gd name="T49" fmla="*/ 17 h 855"/>
                  <a:gd name="T50" fmla="*/ 263 w 528"/>
                  <a:gd name="T51" fmla="*/ 1 h 855"/>
                  <a:gd name="T52" fmla="*/ 226 w 528"/>
                  <a:gd name="T53" fmla="*/ 5 h 855"/>
                  <a:gd name="connsiteX0" fmla="*/ 4370 w 10090"/>
                  <a:gd name="connsiteY0" fmla="*/ 48 h 9854"/>
                  <a:gd name="connsiteX1" fmla="*/ 2344 w 10090"/>
                  <a:gd name="connsiteY1" fmla="*/ 575 h 9854"/>
                  <a:gd name="connsiteX2" fmla="*/ 2117 w 10090"/>
                  <a:gd name="connsiteY2" fmla="*/ 1101 h 9854"/>
                  <a:gd name="connsiteX3" fmla="*/ 90 w 10090"/>
                  <a:gd name="connsiteY3" fmla="*/ 1756 h 9854"/>
                  <a:gd name="connsiteX4" fmla="*/ 885 w 10090"/>
                  <a:gd name="connsiteY4" fmla="*/ 3674 h 9854"/>
                  <a:gd name="connsiteX5" fmla="*/ 1151 w 10090"/>
                  <a:gd name="connsiteY5" fmla="*/ 4142 h 9854"/>
                  <a:gd name="connsiteX6" fmla="*/ 1359 w 10090"/>
                  <a:gd name="connsiteY6" fmla="*/ 5125 h 9854"/>
                  <a:gd name="connsiteX7" fmla="*/ 1624 w 10090"/>
                  <a:gd name="connsiteY7" fmla="*/ 5709 h 9854"/>
                  <a:gd name="connsiteX8" fmla="*/ 1454 w 10090"/>
                  <a:gd name="connsiteY8" fmla="*/ 6142 h 9854"/>
                  <a:gd name="connsiteX9" fmla="*/ 1245 w 10090"/>
                  <a:gd name="connsiteY9" fmla="*/ 7066 h 9854"/>
                  <a:gd name="connsiteX10" fmla="*/ 867 w 10090"/>
                  <a:gd name="connsiteY10" fmla="*/ 8072 h 9854"/>
                  <a:gd name="connsiteX11" fmla="*/ 923 w 10090"/>
                  <a:gd name="connsiteY11" fmla="*/ 9382 h 9854"/>
                  <a:gd name="connsiteX12" fmla="*/ 5166 w 10090"/>
                  <a:gd name="connsiteY12" fmla="*/ 9826 h 9854"/>
                  <a:gd name="connsiteX13" fmla="*/ 10090 w 10090"/>
                  <a:gd name="connsiteY13" fmla="*/ 9148 h 9854"/>
                  <a:gd name="connsiteX14" fmla="*/ 9370 w 10090"/>
                  <a:gd name="connsiteY14" fmla="*/ 7405 h 9854"/>
                  <a:gd name="connsiteX15" fmla="*/ 9067 w 10090"/>
                  <a:gd name="connsiteY15" fmla="*/ 6891 h 9854"/>
                  <a:gd name="connsiteX16" fmla="*/ 9181 w 10090"/>
                  <a:gd name="connsiteY16" fmla="*/ 6282 h 9854"/>
                  <a:gd name="connsiteX17" fmla="*/ 8916 w 10090"/>
                  <a:gd name="connsiteY17" fmla="*/ 5487 h 9854"/>
                  <a:gd name="connsiteX18" fmla="*/ 9143 w 10090"/>
                  <a:gd name="connsiteY18" fmla="*/ 4785 h 9854"/>
                  <a:gd name="connsiteX19" fmla="*/ 8992 w 10090"/>
                  <a:gd name="connsiteY19" fmla="*/ 4084 h 9854"/>
                  <a:gd name="connsiteX20" fmla="*/ 8992 w 10090"/>
                  <a:gd name="connsiteY20" fmla="*/ 3569 h 9854"/>
                  <a:gd name="connsiteX21" fmla="*/ 9560 w 10090"/>
                  <a:gd name="connsiteY21" fmla="*/ 2259 h 9854"/>
                  <a:gd name="connsiteX22" fmla="*/ 9673 w 10090"/>
                  <a:gd name="connsiteY22" fmla="*/ 1300 h 9854"/>
                  <a:gd name="connsiteX23" fmla="*/ 7287 w 10090"/>
                  <a:gd name="connsiteY23" fmla="*/ 809 h 9854"/>
                  <a:gd name="connsiteX24" fmla="*/ 6492 w 10090"/>
                  <a:gd name="connsiteY24" fmla="*/ 189 h 9854"/>
                  <a:gd name="connsiteX25" fmla="*/ 5071 w 10090"/>
                  <a:gd name="connsiteY25" fmla="*/ 2 h 9854"/>
                  <a:gd name="connsiteX26" fmla="*/ 4370 w 10090"/>
                  <a:gd name="connsiteY26" fmla="*/ 48 h 9854"/>
                  <a:gd name="connsiteX0" fmla="*/ 4260 w 9929"/>
                  <a:gd name="connsiteY0" fmla="*/ 49 h 10000"/>
                  <a:gd name="connsiteX1" fmla="*/ 2252 w 9929"/>
                  <a:gd name="connsiteY1" fmla="*/ 584 h 10000"/>
                  <a:gd name="connsiteX2" fmla="*/ 2027 w 9929"/>
                  <a:gd name="connsiteY2" fmla="*/ 1117 h 10000"/>
                  <a:gd name="connsiteX3" fmla="*/ 18 w 9929"/>
                  <a:gd name="connsiteY3" fmla="*/ 1782 h 10000"/>
                  <a:gd name="connsiteX4" fmla="*/ 1070 w 9929"/>
                  <a:gd name="connsiteY4" fmla="*/ 4203 h 10000"/>
                  <a:gd name="connsiteX5" fmla="*/ 1276 w 9929"/>
                  <a:gd name="connsiteY5" fmla="*/ 5201 h 10000"/>
                  <a:gd name="connsiteX6" fmla="*/ 1539 w 9929"/>
                  <a:gd name="connsiteY6" fmla="*/ 5794 h 10000"/>
                  <a:gd name="connsiteX7" fmla="*/ 1370 w 9929"/>
                  <a:gd name="connsiteY7" fmla="*/ 6233 h 10000"/>
                  <a:gd name="connsiteX8" fmla="*/ 1163 w 9929"/>
                  <a:gd name="connsiteY8" fmla="*/ 7171 h 10000"/>
                  <a:gd name="connsiteX9" fmla="*/ 788 w 9929"/>
                  <a:gd name="connsiteY9" fmla="*/ 8192 h 10000"/>
                  <a:gd name="connsiteX10" fmla="*/ 844 w 9929"/>
                  <a:gd name="connsiteY10" fmla="*/ 9521 h 10000"/>
                  <a:gd name="connsiteX11" fmla="*/ 5049 w 9929"/>
                  <a:gd name="connsiteY11" fmla="*/ 9972 h 10000"/>
                  <a:gd name="connsiteX12" fmla="*/ 9929 w 9929"/>
                  <a:gd name="connsiteY12" fmla="*/ 9284 h 10000"/>
                  <a:gd name="connsiteX13" fmla="*/ 9215 w 9929"/>
                  <a:gd name="connsiteY13" fmla="*/ 7515 h 10000"/>
                  <a:gd name="connsiteX14" fmla="*/ 8915 w 9929"/>
                  <a:gd name="connsiteY14" fmla="*/ 6993 h 10000"/>
                  <a:gd name="connsiteX15" fmla="*/ 9028 w 9929"/>
                  <a:gd name="connsiteY15" fmla="*/ 6375 h 10000"/>
                  <a:gd name="connsiteX16" fmla="*/ 8765 w 9929"/>
                  <a:gd name="connsiteY16" fmla="*/ 5568 h 10000"/>
                  <a:gd name="connsiteX17" fmla="*/ 8990 w 9929"/>
                  <a:gd name="connsiteY17" fmla="*/ 4856 h 10000"/>
                  <a:gd name="connsiteX18" fmla="*/ 8841 w 9929"/>
                  <a:gd name="connsiteY18" fmla="*/ 4145 h 10000"/>
                  <a:gd name="connsiteX19" fmla="*/ 8841 w 9929"/>
                  <a:gd name="connsiteY19" fmla="*/ 3622 h 10000"/>
                  <a:gd name="connsiteX20" fmla="*/ 9404 w 9929"/>
                  <a:gd name="connsiteY20" fmla="*/ 2292 h 10000"/>
                  <a:gd name="connsiteX21" fmla="*/ 9516 w 9929"/>
                  <a:gd name="connsiteY21" fmla="*/ 1319 h 10000"/>
                  <a:gd name="connsiteX22" fmla="*/ 7151 w 9929"/>
                  <a:gd name="connsiteY22" fmla="*/ 821 h 10000"/>
                  <a:gd name="connsiteX23" fmla="*/ 6363 w 9929"/>
                  <a:gd name="connsiteY23" fmla="*/ 192 h 10000"/>
                  <a:gd name="connsiteX24" fmla="*/ 4955 w 9929"/>
                  <a:gd name="connsiteY24" fmla="*/ 2 h 10000"/>
                  <a:gd name="connsiteX25" fmla="*/ 4260 w 9929"/>
                  <a:gd name="connsiteY25" fmla="*/ 49 h 10000"/>
                  <a:gd name="connsiteX0" fmla="*/ 4302 w 10012"/>
                  <a:gd name="connsiteY0" fmla="*/ 49 h 10000"/>
                  <a:gd name="connsiteX1" fmla="*/ 2280 w 10012"/>
                  <a:gd name="connsiteY1" fmla="*/ 584 h 10000"/>
                  <a:gd name="connsiteX2" fmla="*/ 2053 w 10012"/>
                  <a:gd name="connsiteY2" fmla="*/ 1117 h 10000"/>
                  <a:gd name="connsiteX3" fmla="*/ 30 w 10012"/>
                  <a:gd name="connsiteY3" fmla="*/ 1782 h 10000"/>
                  <a:gd name="connsiteX4" fmla="*/ 1090 w 10012"/>
                  <a:gd name="connsiteY4" fmla="*/ 4203 h 10000"/>
                  <a:gd name="connsiteX5" fmla="*/ 1297 w 10012"/>
                  <a:gd name="connsiteY5" fmla="*/ 5201 h 10000"/>
                  <a:gd name="connsiteX6" fmla="*/ 1562 w 10012"/>
                  <a:gd name="connsiteY6" fmla="*/ 5794 h 10000"/>
                  <a:gd name="connsiteX7" fmla="*/ 1392 w 10012"/>
                  <a:gd name="connsiteY7" fmla="*/ 6233 h 10000"/>
                  <a:gd name="connsiteX8" fmla="*/ 1183 w 10012"/>
                  <a:gd name="connsiteY8" fmla="*/ 7171 h 10000"/>
                  <a:gd name="connsiteX9" fmla="*/ 806 w 10012"/>
                  <a:gd name="connsiteY9" fmla="*/ 8192 h 10000"/>
                  <a:gd name="connsiteX10" fmla="*/ 862 w 10012"/>
                  <a:gd name="connsiteY10" fmla="*/ 9521 h 10000"/>
                  <a:gd name="connsiteX11" fmla="*/ 5097 w 10012"/>
                  <a:gd name="connsiteY11" fmla="*/ 9972 h 10000"/>
                  <a:gd name="connsiteX12" fmla="*/ 10012 w 10012"/>
                  <a:gd name="connsiteY12" fmla="*/ 9284 h 10000"/>
                  <a:gd name="connsiteX13" fmla="*/ 9293 w 10012"/>
                  <a:gd name="connsiteY13" fmla="*/ 7515 h 10000"/>
                  <a:gd name="connsiteX14" fmla="*/ 8991 w 10012"/>
                  <a:gd name="connsiteY14" fmla="*/ 6993 h 10000"/>
                  <a:gd name="connsiteX15" fmla="*/ 9105 w 10012"/>
                  <a:gd name="connsiteY15" fmla="*/ 6375 h 10000"/>
                  <a:gd name="connsiteX16" fmla="*/ 8840 w 10012"/>
                  <a:gd name="connsiteY16" fmla="*/ 5568 h 10000"/>
                  <a:gd name="connsiteX17" fmla="*/ 9066 w 10012"/>
                  <a:gd name="connsiteY17" fmla="*/ 4856 h 10000"/>
                  <a:gd name="connsiteX18" fmla="*/ 8916 w 10012"/>
                  <a:gd name="connsiteY18" fmla="*/ 4145 h 10000"/>
                  <a:gd name="connsiteX19" fmla="*/ 8916 w 10012"/>
                  <a:gd name="connsiteY19" fmla="*/ 3622 h 10000"/>
                  <a:gd name="connsiteX20" fmla="*/ 9483 w 10012"/>
                  <a:gd name="connsiteY20" fmla="*/ 2292 h 10000"/>
                  <a:gd name="connsiteX21" fmla="*/ 9596 w 10012"/>
                  <a:gd name="connsiteY21" fmla="*/ 1319 h 10000"/>
                  <a:gd name="connsiteX22" fmla="*/ 7214 w 10012"/>
                  <a:gd name="connsiteY22" fmla="*/ 821 h 10000"/>
                  <a:gd name="connsiteX23" fmla="*/ 6421 w 10012"/>
                  <a:gd name="connsiteY23" fmla="*/ 192 h 10000"/>
                  <a:gd name="connsiteX24" fmla="*/ 5002 w 10012"/>
                  <a:gd name="connsiteY24" fmla="*/ 2 h 10000"/>
                  <a:gd name="connsiteX25" fmla="*/ 4302 w 10012"/>
                  <a:gd name="connsiteY25" fmla="*/ 49 h 10000"/>
                  <a:gd name="connsiteX0" fmla="*/ 4302 w 10012"/>
                  <a:gd name="connsiteY0" fmla="*/ 49 h 10000"/>
                  <a:gd name="connsiteX1" fmla="*/ 2280 w 10012"/>
                  <a:gd name="connsiteY1" fmla="*/ 584 h 10000"/>
                  <a:gd name="connsiteX2" fmla="*/ 2053 w 10012"/>
                  <a:gd name="connsiteY2" fmla="*/ 1117 h 10000"/>
                  <a:gd name="connsiteX3" fmla="*/ 30 w 10012"/>
                  <a:gd name="connsiteY3" fmla="*/ 1782 h 10000"/>
                  <a:gd name="connsiteX4" fmla="*/ 1090 w 10012"/>
                  <a:gd name="connsiteY4" fmla="*/ 4203 h 10000"/>
                  <a:gd name="connsiteX5" fmla="*/ 1297 w 10012"/>
                  <a:gd name="connsiteY5" fmla="*/ 5201 h 10000"/>
                  <a:gd name="connsiteX6" fmla="*/ 1562 w 10012"/>
                  <a:gd name="connsiteY6" fmla="*/ 5794 h 10000"/>
                  <a:gd name="connsiteX7" fmla="*/ 1392 w 10012"/>
                  <a:gd name="connsiteY7" fmla="*/ 6233 h 10000"/>
                  <a:gd name="connsiteX8" fmla="*/ 1183 w 10012"/>
                  <a:gd name="connsiteY8" fmla="*/ 7171 h 10000"/>
                  <a:gd name="connsiteX9" fmla="*/ 806 w 10012"/>
                  <a:gd name="connsiteY9" fmla="*/ 8192 h 10000"/>
                  <a:gd name="connsiteX10" fmla="*/ 862 w 10012"/>
                  <a:gd name="connsiteY10" fmla="*/ 9521 h 10000"/>
                  <a:gd name="connsiteX11" fmla="*/ 5097 w 10012"/>
                  <a:gd name="connsiteY11" fmla="*/ 9972 h 10000"/>
                  <a:gd name="connsiteX12" fmla="*/ 10012 w 10012"/>
                  <a:gd name="connsiteY12" fmla="*/ 9284 h 10000"/>
                  <a:gd name="connsiteX13" fmla="*/ 9293 w 10012"/>
                  <a:gd name="connsiteY13" fmla="*/ 7515 h 10000"/>
                  <a:gd name="connsiteX14" fmla="*/ 8991 w 10012"/>
                  <a:gd name="connsiteY14" fmla="*/ 6993 h 10000"/>
                  <a:gd name="connsiteX15" fmla="*/ 9105 w 10012"/>
                  <a:gd name="connsiteY15" fmla="*/ 6375 h 10000"/>
                  <a:gd name="connsiteX16" fmla="*/ 8840 w 10012"/>
                  <a:gd name="connsiteY16" fmla="*/ 5568 h 10000"/>
                  <a:gd name="connsiteX17" fmla="*/ 9066 w 10012"/>
                  <a:gd name="connsiteY17" fmla="*/ 4856 h 10000"/>
                  <a:gd name="connsiteX18" fmla="*/ 8916 w 10012"/>
                  <a:gd name="connsiteY18" fmla="*/ 4145 h 10000"/>
                  <a:gd name="connsiteX19" fmla="*/ 8916 w 10012"/>
                  <a:gd name="connsiteY19" fmla="*/ 3622 h 10000"/>
                  <a:gd name="connsiteX20" fmla="*/ 9596 w 10012"/>
                  <a:gd name="connsiteY20" fmla="*/ 1319 h 10000"/>
                  <a:gd name="connsiteX21" fmla="*/ 7214 w 10012"/>
                  <a:gd name="connsiteY21" fmla="*/ 821 h 10000"/>
                  <a:gd name="connsiteX22" fmla="*/ 6421 w 10012"/>
                  <a:gd name="connsiteY22" fmla="*/ 192 h 10000"/>
                  <a:gd name="connsiteX23" fmla="*/ 5002 w 10012"/>
                  <a:gd name="connsiteY23" fmla="*/ 2 h 10000"/>
                  <a:gd name="connsiteX24" fmla="*/ 4302 w 10012"/>
                  <a:gd name="connsiteY24" fmla="*/ 49 h 10000"/>
                  <a:gd name="connsiteX0" fmla="*/ 4302 w 10012"/>
                  <a:gd name="connsiteY0" fmla="*/ 49 h 10000"/>
                  <a:gd name="connsiteX1" fmla="*/ 2280 w 10012"/>
                  <a:gd name="connsiteY1" fmla="*/ 584 h 10000"/>
                  <a:gd name="connsiteX2" fmla="*/ 2053 w 10012"/>
                  <a:gd name="connsiteY2" fmla="*/ 1117 h 10000"/>
                  <a:gd name="connsiteX3" fmla="*/ 30 w 10012"/>
                  <a:gd name="connsiteY3" fmla="*/ 1782 h 10000"/>
                  <a:gd name="connsiteX4" fmla="*/ 1090 w 10012"/>
                  <a:gd name="connsiteY4" fmla="*/ 4203 h 10000"/>
                  <a:gd name="connsiteX5" fmla="*/ 1297 w 10012"/>
                  <a:gd name="connsiteY5" fmla="*/ 5201 h 10000"/>
                  <a:gd name="connsiteX6" fmla="*/ 1562 w 10012"/>
                  <a:gd name="connsiteY6" fmla="*/ 5794 h 10000"/>
                  <a:gd name="connsiteX7" fmla="*/ 1392 w 10012"/>
                  <a:gd name="connsiteY7" fmla="*/ 6233 h 10000"/>
                  <a:gd name="connsiteX8" fmla="*/ 1183 w 10012"/>
                  <a:gd name="connsiteY8" fmla="*/ 7171 h 10000"/>
                  <a:gd name="connsiteX9" fmla="*/ 806 w 10012"/>
                  <a:gd name="connsiteY9" fmla="*/ 8192 h 10000"/>
                  <a:gd name="connsiteX10" fmla="*/ 862 w 10012"/>
                  <a:gd name="connsiteY10" fmla="*/ 9521 h 10000"/>
                  <a:gd name="connsiteX11" fmla="*/ 5097 w 10012"/>
                  <a:gd name="connsiteY11" fmla="*/ 9972 h 10000"/>
                  <a:gd name="connsiteX12" fmla="*/ 10012 w 10012"/>
                  <a:gd name="connsiteY12" fmla="*/ 9284 h 10000"/>
                  <a:gd name="connsiteX13" fmla="*/ 9293 w 10012"/>
                  <a:gd name="connsiteY13" fmla="*/ 7515 h 10000"/>
                  <a:gd name="connsiteX14" fmla="*/ 8991 w 10012"/>
                  <a:gd name="connsiteY14" fmla="*/ 6993 h 10000"/>
                  <a:gd name="connsiteX15" fmla="*/ 9105 w 10012"/>
                  <a:gd name="connsiteY15" fmla="*/ 6375 h 10000"/>
                  <a:gd name="connsiteX16" fmla="*/ 8840 w 10012"/>
                  <a:gd name="connsiteY16" fmla="*/ 5568 h 10000"/>
                  <a:gd name="connsiteX17" fmla="*/ 9066 w 10012"/>
                  <a:gd name="connsiteY17" fmla="*/ 4856 h 10000"/>
                  <a:gd name="connsiteX18" fmla="*/ 8916 w 10012"/>
                  <a:gd name="connsiteY18" fmla="*/ 4145 h 10000"/>
                  <a:gd name="connsiteX19" fmla="*/ 8916 w 10012"/>
                  <a:gd name="connsiteY19" fmla="*/ 3622 h 10000"/>
                  <a:gd name="connsiteX20" fmla="*/ 9596 w 10012"/>
                  <a:gd name="connsiteY20" fmla="*/ 1319 h 10000"/>
                  <a:gd name="connsiteX21" fmla="*/ 7214 w 10012"/>
                  <a:gd name="connsiteY21" fmla="*/ 821 h 10000"/>
                  <a:gd name="connsiteX22" fmla="*/ 6421 w 10012"/>
                  <a:gd name="connsiteY22" fmla="*/ 192 h 10000"/>
                  <a:gd name="connsiteX23" fmla="*/ 5002 w 10012"/>
                  <a:gd name="connsiteY23" fmla="*/ 2 h 10000"/>
                  <a:gd name="connsiteX24" fmla="*/ 4302 w 10012"/>
                  <a:gd name="connsiteY24" fmla="*/ 49 h 10000"/>
                  <a:gd name="connsiteX0" fmla="*/ 4302 w 10012"/>
                  <a:gd name="connsiteY0" fmla="*/ 49 h 10000"/>
                  <a:gd name="connsiteX1" fmla="*/ 2280 w 10012"/>
                  <a:gd name="connsiteY1" fmla="*/ 584 h 10000"/>
                  <a:gd name="connsiteX2" fmla="*/ 2053 w 10012"/>
                  <a:gd name="connsiteY2" fmla="*/ 1117 h 10000"/>
                  <a:gd name="connsiteX3" fmla="*/ 30 w 10012"/>
                  <a:gd name="connsiteY3" fmla="*/ 1782 h 10000"/>
                  <a:gd name="connsiteX4" fmla="*/ 1090 w 10012"/>
                  <a:gd name="connsiteY4" fmla="*/ 4203 h 10000"/>
                  <a:gd name="connsiteX5" fmla="*/ 1297 w 10012"/>
                  <a:gd name="connsiteY5" fmla="*/ 5201 h 10000"/>
                  <a:gd name="connsiteX6" fmla="*/ 1562 w 10012"/>
                  <a:gd name="connsiteY6" fmla="*/ 5794 h 10000"/>
                  <a:gd name="connsiteX7" fmla="*/ 1392 w 10012"/>
                  <a:gd name="connsiteY7" fmla="*/ 6233 h 10000"/>
                  <a:gd name="connsiteX8" fmla="*/ 1183 w 10012"/>
                  <a:gd name="connsiteY8" fmla="*/ 7171 h 10000"/>
                  <a:gd name="connsiteX9" fmla="*/ 806 w 10012"/>
                  <a:gd name="connsiteY9" fmla="*/ 8192 h 10000"/>
                  <a:gd name="connsiteX10" fmla="*/ 862 w 10012"/>
                  <a:gd name="connsiteY10" fmla="*/ 9521 h 10000"/>
                  <a:gd name="connsiteX11" fmla="*/ 5097 w 10012"/>
                  <a:gd name="connsiteY11" fmla="*/ 9972 h 10000"/>
                  <a:gd name="connsiteX12" fmla="*/ 10012 w 10012"/>
                  <a:gd name="connsiteY12" fmla="*/ 9284 h 10000"/>
                  <a:gd name="connsiteX13" fmla="*/ 9293 w 10012"/>
                  <a:gd name="connsiteY13" fmla="*/ 7515 h 10000"/>
                  <a:gd name="connsiteX14" fmla="*/ 8991 w 10012"/>
                  <a:gd name="connsiteY14" fmla="*/ 6993 h 10000"/>
                  <a:gd name="connsiteX15" fmla="*/ 9105 w 10012"/>
                  <a:gd name="connsiteY15" fmla="*/ 6375 h 10000"/>
                  <a:gd name="connsiteX16" fmla="*/ 8840 w 10012"/>
                  <a:gd name="connsiteY16" fmla="*/ 5568 h 10000"/>
                  <a:gd name="connsiteX17" fmla="*/ 9066 w 10012"/>
                  <a:gd name="connsiteY17" fmla="*/ 4856 h 10000"/>
                  <a:gd name="connsiteX18" fmla="*/ 8916 w 10012"/>
                  <a:gd name="connsiteY18" fmla="*/ 4145 h 10000"/>
                  <a:gd name="connsiteX19" fmla="*/ 8916 w 10012"/>
                  <a:gd name="connsiteY19" fmla="*/ 3622 h 10000"/>
                  <a:gd name="connsiteX20" fmla="*/ 9596 w 10012"/>
                  <a:gd name="connsiteY20" fmla="*/ 1319 h 10000"/>
                  <a:gd name="connsiteX21" fmla="*/ 7214 w 10012"/>
                  <a:gd name="connsiteY21" fmla="*/ 821 h 10000"/>
                  <a:gd name="connsiteX22" fmla="*/ 6421 w 10012"/>
                  <a:gd name="connsiteY22" fmla="*/ 192 h 10000"/>
                  <a:gd name="connsiteX23" fmla="*/ 5002 w 10012"/>
                  <a:gd name="connsiteY23" fmla="*/ 2 h 10000"/>
                  <a:gd name="connsiteX24" fmla="*/ 4302 w 10012"/>
                  <a:gd name="connsiteY24" fmla="*/ 49 h 10000"/>
                  <a:gd name="connsiteX0" fmla="*/ 4302 w 10012"/>
                  <a:gd name="connsiteY0" fmla="*/ 49 h 10218"/>
                  <a:gd name="connsiteX1" fmla="*/ 2280 w 10012"/>
                  <a:gd name="connsiteY1" fmla="*/ 584 h 10218"/>
                  <a:gd name="connsiteX2" fmla="*/ 2053 w 10012"/>
                  <a:gd name="connsiteY2" fmla="*/ 1117 h 10218"/>
                  <a:gd name="connsiteX3" fmla="*/ 30 w 10012"/>
                  <a:gd name="connsiteY3" fmla="*/ 1782 h 10218"/>
                  <a:gd name="connsiteX4" fmla="*/ 1090 w 10012"/>
                  <a:gd name="connsiteY4" fmla="*/ 4203 h 10218"/>
                  <a:gd name="connsiteX5" fmla="*/ 1297 w 10012"/>
                  <a:gd name="connsiteY5" fmla="*/ 5201 h 10218"/>
                  <a:gd name="connsiteX6" fmla="*/ 1562 w 10012"/>
                  <a:gd name="connsiteY6" fmla="*/ 5794 h 10218"/>
                  <a:gd name="connsiteX7" fmla="*/ 1392 w 10012"/>
                  <a:gd name="connsiteY7" fmla="*/ 6233 h 10218"/>
                  <a:gd name="connsiteX8" fmla="*/ 1183 w 10012"/>
                  <a:gd name="connsiteY8" fmla="*/ 7171 h 10218"/>
                  <a:gd name="connsiteX9" fmla="*/ 806 w 10012"/>
                  <a:gd name="connsiteY9" fmla="*/ 8192 h 10218"/>
                  <a:gd name="connsiteX10" fmla="*/ 862 w 10012"/>
                  <a:gd name="connsiteY10" fmla="*/ 9521 h 10218"/>
                  <a:gd name="connsiteX11" fmla="*/ 5097 w 10012"/>
                  <a:gd name="connsiteY11" fmla="*/ 10186 h 10218"/>
                  <a:gd name="connsiteX12" fmla="*/ 10012 w 10012"/>
                  <a:gd name="connsiteY12" fmla="*/ 9284 h 10218"/>
                  <a:gd name="connsiteX13" fmla="*/ 9293 w 10012"/>
                  <a:gd name="connsiteY13" fmla="*/ 7515 h 10218"/>
                  <a:gd name="connsiteX14" fmla="*/ 8991 w 10012"/>
                  <a:gd name="connsiteY14" fmla="*/ 6993 h 10218"/>
                  <a:gd name="connsiteX15" fmla="*/ 9105 w 10012"/>
                  <a:gd name="connsiteY15" fmla="*/ 6375 h 10218"/>
                  <a:gd name="connsiteX16" fmla="*/ 8840 w 10012"/>
                  <a:gd name="connsiteY16" fmla="*/ 5568 h 10218"/>
                  <a:gd name="connsiteX17" fmla="*/ 9066 w 10012"/>
                  <a:gd name="connsiteY17" fmla="*/ 4856 h 10218"/>
                  <a:gd name="connsiteX18" fmla="*/ 8916 w 10012"/>
                  <a:gd name="connsiteY18" fmla="*/ 4145 h 10218"/>
                  <a:gd name="connsiteX19" fmla="*/ 8916 w 10012"/>
                  <a:gd name="connsiteY19" fmla="*/ 3622 h 10218"/>
                  <a:gd name="connsiteX20" fmla="*/ 9596 w 10012"/>
                  <a:gd name="connsiteY20" fmla="*/ 1319 h 10218"/>
                  <a:gd name="connsiteX21" fmla="*/ 7214 w 10012"/>
                  <a:gd name="connsiteY21" fmla="*/ 821 h 10218"/>
                  <a:gd name="connsiteX22" fmla="*/ 6421 w 10012"/>
                  <a:gd name="connsiteY22" fmla="*/ 192 h 10218"/>
                  <a:gd name="connsiteX23" fmla="*/ 5002 w 10012"/>
                  <a:gd name="connsiteY23" fmla="*/ 2 h 10218"/>
                  <a:gd name="connsiteX24" fmla="*/ 4302 w 10012"/>
                  <a:gd name="connsiteY24" fmla="*/ 49 h 10218"/>
                  <a:gd name="connsiteX0" fmla="*/ 4302 w 10012"/>
                  <a:gd name="connsiteY0" fmla="*/ 49 h 10218"/>
                  <a:gd name="connsiteX1" fmla="*/ 2280 w 10012"/>
                  <a:gd name="connsiteY1" fmla="*/ 584 h 10218"/>
                  <a:gd name="connsiteX2" fmla="*/ 2053 w 10012"/>
                  <a:gd name="connsiteY2" fmla="*/ 1117 h 10218"/>
                  <a:gd name="connsiteX3" fmla="*/ 30 w 10012"/>
                  <a:gd name="connsiteY3" fmla="*/ 1782 h 10218"/>
                  <a:gd name="connsiteX4" fmla="*/ 1090 w 10012"/>
                  <a:gd name="connsiteY4" fmla="*/ 4203 h 10218"/>
                  <a:gd name="connsiteX5" fmla="*/ 1297 w 10012"/>
                  <a:gd name="connsiteY5" fmla="*/ 5201 h 10218"/>
                  <a:gd name="connsiteX6" fmla="*/ 1562 w 10012"/>
                  <a:gd name="connsiteY6" fmla="*/ 5794 h 10218"/>
                  <a:gd name="connsiteX7" fmla="*/ 1392 w 10012"/>
                  <a:gd name="connsiteY7" fmla="*/ 6233 h 10218"/>
                  <a:gd name="connsiteX8" fmla="*/ 1183 w 10012"/>
                  <a:gd name="connsiteY8" fmla="*/ 7171 h 10218"/>
                  <a:gd name="connsiteX9" fmla="*/ 806 w 10012"/>
                  <a:gd name="connsiteY9" fmla="*/ 8192 h 10218"/>
                  <a:gd name="connsiteX10" fmla="*/ 862 w 10012"/>
                  <a:gd name="connsiteY10" fmla="*/ 9521 h 10218"/>
                  <a:gd name="connsiteX11" fmla="*/ 5097 w 10012"/>
                  <a:gd name="connsiteY11" fmla="*/ 10186 h 10218"/>
                  <a:gd name="connsiteX12" fmla="*/ 10012 w 10012"/>
                  <a:gd name="connsiteY12" fmla="*/ 9284 h 10218"/>
                  <a:gd name="connsiteX13" fmla="*/ 9293 w 10012"/>
                  <a:gd name="connsiteY13" fmla="*/ 7515 h 10218"/>
                  <a:gd name="connsiteX14" fmla="*/ 8991 w 10012"/>
                  <a:gd name="connsiteY14" fmla="*/ 6993 h 10218"/>
                  <a:gd name="connsiteX15" fmla="*/ 9105 w 10012"/>
                  <a:gd name="connsiteY15" fmla="*/ 6375 h 10218"/>
                  <a:gd name="connsiteX16" fmla="*/ 8840 w 10012"/>
                  <a:gd name="connsiteY16" fmla="*/ 5568 h 10218"/>
                  <a:gd name="connsiteX17" fmla="*/ 9066 w 10012"/>
                  <a:gd name="connsiteY17" fmla="*/ 4856 h 10218"/>
                  <a:gd name="connsiteX18" fmla="*/ 8916 w 10012"/>
                  <a:gd name="connsiteY18" fmla="*/ 4145 h 10218"/>
                  <a:gd name="connsiteX19" fmla="*/ 8916 w 10012"/>
                  <a:gd name="connsiteY19" fmla="*/ 3622 h 10218"/>
                  <a:gd name="connsiteX20" fmla="*/ 9596 w 10012"/>
                  <a:gd name="connsiteY20" fmla="*/ 1319 h 10218"/>
                  <a:gd name="connsiteX21" fmla="*/ 7214 w 10012"/>
                  <a:gd name="connsiteY21" fmla="*/ 821 h 10218"/>
                  <a:gd name="connsiteX22" fmla="*/ 6421 w 10012"/>
                  <a:gd name="connsiteY22" fmla="*/ 192 h 10218"/>
                  <a:gd name="connsiteX23" fmla="*/ 5002 w 10012"/>
                  <a:gd name="connsiteY23" fmla="*/ 2 h 10218"/>
                  <a:gd name="connsiteX24" fmla="*/ 4302 w 10012"/>
                  <a:gd name="connsiteY24" fmla="*/ 49 h 10218"/>
                  <a:gd name="connsiteX0" fmla="*/ 4302 w 10012"/>
                  <a:gd name="connsiteY0" fmla="*/ 49 h 10251"/>
                  <a:gd name="connsiteX1" fmla="*/ 2280 w 10012"/>
                  <a:gd name="connsiteY1" fmla="*/ 584 h 10251"/>
                  <a:gd name="connsiteX2" fmla="*/ 2053 w 10012"/>
                  <a:gd name="connsiteY2" fmla="*/ 1117 h 10251"/>
                  <a:gd name="connsiteX3" fmla="*/ 30 w 10012"/>
                  <a:gd name="connsiteY3" fmla="*/ 1782 h 10251"/>
                  <a:gd name="connsiteX4" fmla="*/ 1090 w 10012"/>
                  <a:gd name="connsiteY4" fmla="*/ 4203 h 10251"/>
                  <a:gd name="connsiteX5" fmla="*/ 1297 w 10012"/>
                  <a:gd name="connsiteY5" fmla="*/ 5201 h 10251"/>
                  <a:gd name="connsiteX6" fmla="*/ 1562 w 10012"/>
                  <a:gd name="connsiteY6" fmla="*/ 5794 h 10251"/>
                  <a:gd name="connsiteX7" fmla="*/ 1392 w 10012"/>
                  <a:gd name="connsiteY7" fmla="*/ 6233 h 10251"/>
                  <a:gd name="connsiteX8" fmla="*/ 1183 w 10012"/>
                  <a:gd name="connsiteY8" fmla="*/ 7171 h 10251"/>
                  <a:gd name="connsiteX9" fmla="*/ 806 w 10012"/>
                  <a:gd name="connsiteY9" fmla="*/ 8192 h 10251"/>
                  <a:gd name="connsiteX10" fmla="*/ 862 w 10012"/>
                  <a:gd name="connsiteY10" fmla="*/ 9521 h 10251"/>
                  <a:gd name="connsiteX11" fmla="*/ 5097 w 10012"/>
                  <a:gd name="connsiteY11" fmla="*/ 10186 h 10251"/>
                  <a:gd name="connsiteX12" fmla="*/ 10012 w 10012"/>
                  <a:gd name="connsiteY12" fmla="*/ 9284 h 10251"/>
                  <a:gd name="connsiteX13" fmla="*/ 9293 w 10012"/>
                  <a:gd name="connsiteY13" fmla="*/ 7515 h 10251"/>
                  <a:gd name="connsiteX14" fmla="*/ 8991 w 10012"/>
                  <a:gd name="connsiteY14" fmla="*/ 6993 h 10251"/>
                  <a:gd name="connsiteX15" fmla="*/ 9105 w 10012"/>
                  <a:gd name="connsiteY15" fmla="*/ 6375 h 10251"/>
                  <a:gd name="connsiteX16" fmla="*/ 8840 w 10012"/>
                  <a:gd name="connsiteY16" fmla="*/ 5568 h 10251"/>
                  <a:gd name="connsiteX17" fmla="*/ 9066 w 10012"/>
                  <a:gd name="connsiteY17" fmla="*/ 4856 h 10251"/>
                  <a:gd name="connsiteX18" fmla="*/ 8916 w 10012"/>
                  <a:gd name="connsiteY18" fmla="*/ 4145 h 10251"/>
                  <a:gd name="connsiteX19" fmla="*/ 8916 w 10012"/>
                  <a:gd name="connsiteY19" fmla="*/ 3622 h 10251"/>
                  <a:gd name="connsiteX20" fmla="*/ 9596 w 10012"/>
                  <a:gd name="connsiteY20" fmla="*/ 1319 h 10251"/>
                  <a:gd name="connsiteX21" fmla="*/ 7214 w 10012"/>
                  <a:gd name="connsiteY21" fmla="*/ 821 h 10251"/>
                  <a:gd name="connsiteX22" fmla="*/ 6421 w 10012"/>
                  <a:gd name="connsiteY22" fmla="*/ 192 h 10251"/>
                  <a:gd name="connsiteX23" fmla="*/ 5002 w 10012"/>
                  <a:gd name="connsiteY23" fmla="*/ 2 h 10251"/>
                  <a:gd name="connsiteX24" fmla="*/ 4302 w 10012"/>
                  <a:gd name="connsiteY24" fmla="*/ 49 h 1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012" h="10251">
                    <a:moveTo>
                      <a:pt x="4302" y="49"/>
                    </a:moveTo>
                    <a:cubicBezTo>
                      <a:pt x="3716" y="96"/>
                      <a:pt x="2601" y="286"/>
                      <a:pt x="2280" y="584"/>
                    </a:cubicBezTo>
                    <a:cubicBezTo>
                      <a:pt x="2166" y="702"/>
                      <a:pt x="2053" y="1117"/>
                      <a:pt x="2053" y="1117"/>
                    </a:cubicBezTo>
                    <a:cubicBezTo>
                      <a:pt x="1562" y="1236"/>
                      <a:pt x="30" y="1746"/>
                      <a:pt x="30" y="1782"/>
                    </a:cubicBezTo>
                    <a:cubicBezTo>
                      <a:pt x="-130" y="2296"/>
                      <a:pt x="367" y="3633"/>
                      <a:pt x="1090" y="4203"/>
                    </a:cubicBezTo>
                    <a:cubicBezTo>
                      <a:pt x="1051" y="4299"/>
                      <a:pt x="1090" y="4939"/>
                      <a:pt x="1297" y="5201"/>
                    </a:cubicBezTo>
                    <a:cubicBezTo>
                      <a:pt x="1524" y="5474"/>
                      <a:pt x="1750" y="5580"/>
                      <a:pt x="1562" y="5794"/>
                    </a:cubicBezTo>
                    <a:cubicBezTo>
                      <a:pt x="1392" y="6008"/>
                      <a:pt x="1392" y="6210"/>
                      <a:pt x="1392" y="6233"/>
                    </a:cubicBezTo>
                    <a:cubicBezTo>
                      <a:pt x="1392" y="6256"/>
                      <a:pt x="1013" y="6648"/>
                      <a:pt x="1183" y="7171"/>
                    </a:cubicBezTo>
                    <a:cubicBezTo>
                      <a:pt x="1335" y="7681"/>
                      <a:pt x="806" y="7906"/>
                      <a:pt x="806" y="8192"/>
                    </a:cubicBezTo>
                    <a:cubicBezTo>
                      <a:pt x="806" y="8488"/>
                      <a:pt x="147" y="9189"/>
                      <a:pt x="862" y="9521"/>
                    </a:cubicBezTo>
                    <a:cubicBezTo>
                      <a:pt x="1236" y="10227"/>
                      <a:pt x="2601" y="10352"/>
                      <a:pt x="5097" y="10186"/>
                    </a:cubicBezTo>
                    <a:cubicBezTo>
                      <a:pt x="7593" y="10020"/>
                      <a:pt x="9597" y="10085"/>
                      <a:pt x="10012" y="9284"/>
                    </a:cubicBezTo>
                    <a:cubicBezTo>
                      <a:pt x="9898" y="8619"/>
                      <a:pt x="9445" y="7777"/>
                      <a:pt x="9293" y="7515"/>
                    </a:cubicBezTo>
                    <a:cubicBezTo>
                      <a:pt x="9143" y="7254"/>
                      <a:pt x="8764" y="7231"/>
                      <a:pt x="8991" y="6993"/>
                    </a:cubicBezTo>
                    <a:cubicBezTo>
                      <a:pt x="9218" y="6756"/>
                      <a:pt x="9483" y="6637"/>
                      <a:pt x="9105" y="6375"/>
                    </a:cubicBezTo>
                    <a:cubicBezTo>
                      <a:pt x="8726" y="6114"/>
                      <a:pt x="8802" y="5877"/>
                      <a:pt x="8840" y="5568"/>
                    </a:cubicBezTo>
                    <a:cubicBezTo>
                      <a:pt x="8878" y="5260"/>
                      <a:pt x="9066" y="5093"/>
                      <a:pt x="9066" y="4856"/>
                    </a:cubicBezTo>
                    <a:cubicBezTo>
                      <a:pt x="9066" y="4618"/>
                      <a:pt x="8916" y="4405"/>
                      <a:pt x="8916" y="4145"/>
                    </a:cubicBezTo>
                    <a:cubicBezTo>
                      <a:pt x="8916" y="3883"/>
                      <a:pt x="8803" y="4093"/>
                      <a:pt x="8916" y="3622"/>
                    </a:cubicBezTo>
                    <a:cubicBezTo>
                      <a:pt x="9540" y="3258"/>
                      <a:pt x="10306" y="1893"/>
                      <a:pt x="9596" y="1319"/>
                    </a:cubicBezTo>
                    <a:cubicBezTo>
                      <a:pt x="9596" y="1319"/>
                      <a:pt x="7593" y="868"/>
                      <a:pt x="7214" y="821"/>
                    </a:cubicBezTo>
                    <a:cubicBezTo>
                      <a:pt x="6647" y="512"/>
                      <a:pt x="6609" y="322"/>
                      <a:pt x="6421" y="192"/>
                    </a:cubicBezTo>
                    <a:cubicBezTo>
                      <a:pt x="6250" y="73"/>
                      <a:pt x="5418" y="-10"/>
                      <a:pt x="5002" y="2"/>
                    </a:cubicBezTo>
                    <a:cubicBezTo>
                      <a:pt x="4585" y="13"/>
                      <a:pt x="4302" y="49"/>
                      <a:pt x="4302" y="49"/>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80" name="Freeform 52"/>
              <p:cNvSpPr>
                <a:spLocks/>
              </p:cNvSpPr>
              <p:nvPr/>
            </p:nvSpPr>
            <p:spPr bwMode="auto">
              <a:xfrm>
                <a:off x="11636375" y="231775"/>
                <a:ext cx="652463" cy="2036763"/>
              </a:xfrm>
              <a:custGeom>
                <a:avLst/>
                <a:gdLst>
                  <a:gd name="T0" fmla="*/ 139 w 174"/>
                  <a:gd name="T1" fmla="*/ 543 h 543"/>
                  <a:gd name="T2" fmla="*/ 159 w 174"/>
                  <a:gd name="T3" fmla="*/ 535 h 543"/>
                  <a:gd name="T4" fmla="*/ 165 w 174"/>
                  <a:gd name="T5" fmla="*/ 502 h 543"/>
                  <a:gd name="T6" fmla="*/ 169 w 174"/>
                  <a:gd name="T7" fmla="*/ 479 h 543"/>
                  <a:gd name="T8" fmla="*/ 170 w 174"/>
                  <a:gd name="T9" fmla="*/ 465 h 543"/>
                  <a:gd name="T10" fmla="*/ 173 w 174"/>
                  <a:gd name="T11" fmla="*/ 440 h 543"/>
                  <a:gd name="T12" fmla="*/ 145 w 174"/>
                  <a:gd name="T13" fmla="*/ 393 h 543"/>
                  <a:gd name="T14" fmla="*/ 145 w 174"/>
                  <a:gd name="T15" fmla="*/ 307 h 543"/>
                  <a:gd name="T16" fmla="*/ 115 w 174"/>
                  <a:gd name="T17" fmla="*/ 241 h 543"/>
                  <a:gd name="T18" fmla="*/ 110 w 174"/>
                  <a:gd name="T19" fmla="*/ 152 h 543"/>
                  <a:gd name="T20" fmla="*/ 106 w 174"/>
                  <a:gd name="T21" fmla="*/ 116 h 543"/>
                  <a:gd name="T22" fmla="*/ 92 w 174"/>
                  <a:gd name="T23" fmla="*/ 57 h 543"/>
                  <a:gd name="T24" fmla="*/ 81 w 174"/>
                  <a:gd name="T25" fmla="*/ 20 h 543"/>
                  <a:gd name="T26" fmla="*/ 42 w 174"/>
                  <a:gd name="T27" fmla="*/ 0 h 543"/>
                  <a:gd name="T28" fmla="*/ 34 w 174"/>
                  <a:gd name="T29" fmla="*/ 107 h 543"/>
                  <a:gd name="T30" fmla="*/ 2 w 174"/>
                  <a:gd name="T31" fmla="*/ 206 h 543"/>
                  <a:gd name="T32" fmla="*/ 14 w 174"/>
                  <a:gd name="T33" fmla="*/ 300 h 543"/>
                  <a:gd name="T34" fmla="*/ 2 w 174"/>
                  <a:gd name="T35" fmla="*/ 358 h 543"/>
                  <a:gd name="T36" fmla="*/ 56 w 174"/>
                  <a:gd name="T37" fmla="*/ 462 h 543"/>
                  <a:gd name="T38" fmla="*/ 152 w 174"/>
                  <a:gd name="T39" fmla="*/ 466 h 543"/>
                  <a:gd name="T40" fmla="*/ 155 w 174"/>
                  <a:gd name="T41" fmla="*/ 482 h 543"/>
                  <a:gd name="T42" fmla="*/ 139 w 174"/>
                  <a:gd name="T43" fmla="*/ 543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543">
                    <a:moveTo>
                      <a:pt x="139" y="543"/>
                    </a:moveTo>
                    <a:cubicBezTo>
                      <a:pt x="139" y="543"/>
                      <a:pt x="152" y="541"/>
                      <a:pt x="159" y="535"/>
                    </a:cubicBezTo>
                    <a:cubicBezTo>
                      <a:pt x="166" y="529"/>
                      <a:pt x="165" y="502"/>
                      <a:pt x="165" y="502"/>
                    </a:cubicBezTo>
                    <a:cubicBezTo>
                      <a:pt x="167" y="497"/>
                      <a:pt x="169" y="482"/>
                      <a:pt x="169" y="479"/>
                    </a:cubicBezTo>
                    <a:cubicBezTo>
                      <a:pt x="169" y="477"/>
                      <a:pt x="170" y="468"/>
                      <a:pt x="170" y="465"/>
                    </a:cubicBezTo>
                    <a:cubicBezTo>
                      <a:pt x="171" y="462"/>
                      <a:pt x="174" y="451"/>
                      <a:pt x="173" y="440"/>
                    </a:cubicBezTo>
                    <a:cubicBezTo>
                      <a:pt x="171" y="429"/>
                      <a:pt x="145" y="393"/>
                      <a:pt x="145" y="393"/>
                    </a:cubicBezTo>
                    <a:cubicBezTo>
                      <a:pt x="140" y="385"/>
                      <a:pt x="145" y="315"/>
                      <a:pt x="145" y="307"/>
                    </a:cubicBezTo>
                    <a:cubicBezTo>
                      <a:pt x="145" y="299"/>
                      <a:pt x="124" y="256"/>
                      <a:pt x="115" y="241"/>
                    </a:cubicBezTo>
                    <a:cubicBezTo>
                      <a:pt x="106" y="226"/>
                      <a:pt x="109" y="168"/>
                      <a:pt x="110" y="152"/>
                    </a:cubicBezTo>
                    <a:cubicBezTo>
                      <a:pt x="111" y="136"/>
                      <a:pt x="110" y="131"/>
                      <a:pt x="106" y="116"/>
                    </a:cubicBezTo>
                    <a:cubicBezTo>
                      <a:pt x="102" y="101"/>
                      <a:pt x="92" y="80"/>
                      <a:pt x="92" y="57"/>
                    </a:cubicBezTo>
                    <a:cubicBezTo>
                      <a:pt x="92" y="34"/>
                      <a:pt x="85" y="34"/>
                      <a:pt x="81" y="20"/>
                    </a:cubicBezTo>
                    <a:cubicBezTo>
                      <a:pt x="77" y="6"/>
                      <a:pt x="60" y="8"/>
                      <a:pt x="42" y="0"/>
                    </a:cubicBezTo>
                    <a:cubicBezTo>
                      <a:pt x="42" y="0"/>
                      <a:pt x="39" y="70"/>
                      <a:pt x="34" y="107"/>
                    </a:cubicBezTo>
                    <a:cubicBezTo>
                      <a:pt x="27" y="162"/>
                      <a:pt x="14" y="170"/>
                      <a:pt x="2" y="206"/>
                    </a:cubicBezTo>
                    <a:cubicBezTo>
                      <a:pt x="0" y="214"/>
                      <a:pt x="13" y="262"/>
                      <a:pt x="14" y="300"/>
                    </a:cubicBezTo>
                    <a:cubicBezTo>
                      <a:pt x="14" y="328"/>
                      <a:pt x="2" y="348"/>
                      <a:pt x="2" y="358"/>
                    </a:cubicBezTo>
                    <a:cubicBezTo>
                      <a:pt x="3" y="382"/>
                      <a:pt x="56" y="462"/>
                      <a:pt x="56" y="462"/>
                    </a:cubicBezTo>
                    <a:cubicBezTo>
                      <a:pt x="152" y="466"/>
                      <a:pt x="152" y="466"/>
                      <a:pt x="152" y="466"/>
                    </a:cubicBezTo>
                    <a:cubicBezTo>
                      <a:pt x="155" y="482"/>
                      <a:pt x="155" y="482"/>
                      <a:pt x="155" y="482"/>
                    </a:cubicBezTo>
                    <a:cubicBezTo>
                      <a:pt x="139" y="543"/>
                      <a:pt x="139" y="543"/>
                      <a:pt x="139" y="543"/>
                    </a:cubicBezTo>
                    <a:close/>
                  </a:path>
                </a:pathLst>
              </a:custGeom>
              <a:gradFill flip="none" rotWithShape="1">
                <a:gsLst>
                  <a:gs pos="0">
                    <a:schemeClr val="accent1">
                      <a:lumMod val="38000"/>
                      <a:lumOff val="62000"/>
                    </a:schemeClr>
                  </a:gs>
                  <a:gs pos="100000">
                    <a:schemeClr val="accent1">
                      <a:lumMod val="57000"/>
                      <a:lumOff val="43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81" name="Freeform 53"/>
              <p:cNvSpPr>
                <a:spLocks/>
              </p:cNvSpPr>
              <p:nvPr/>
            </p:nvSpPr>
            <p:spPr bwMode="auto">
              <a:xfrm>
                <a:off x="11798300" y="7521575"/>
                <a:ext cx="595313" cy="649288"/>
              </a:xfrm>
              <a:custGeom>
                <a:avLst/>
                <a:gdLst>
                  <a:gd name="T0" fmla="*/ 127 w 159"/>
                  <a:gd name="T1" fmla="*/ 34 h 173"/>
                  <a:gd name="T2" fmla="*/ 141 w 159"/>
                  <a:gd name="T3" fmla="*/ 88 h 173"/>
                  <a:gd name="T4" fmla="*/ 154 w 159"/>
                  <a:gd name="T5" fmla="*/ 127 h 173"/>
                  <a:gd name="T6" fmla="*/ 144 w 159"/>
                  <a:gd name="T7" fmla="*/ 161 h 173"/>
                  <a:gd name="T8" fmla="*/ 93 w 159"/>
                  <a:gd name="T9" fmla="*/ 173 h 173"/>
                  <a:gd name="T10" fmla="*/ 37 w 159"/>
                  <a:gd name="T11" fmla="*/ 162 h 173"/>
                  <a:gd name="T12" fmla="*/ 15 w 159"/>
                  <a:gd name="T13" fmla="*/ 130 h 173"/>
                  <a:gd name="T14" fmla="*/ 15 w 159"/>
                  <a:gd name="T15" fmla="*/ 80 h 173"/>
                  <a:gd name="T16" fmla="*/ 7 w 159"/>
                  <a:gd name="T17" fmla="*/ 69 h 173"/>
                  <a:gd name="T18" fmla="*/ 7 w 159"/>
                  <a:gd name="T19" fmla="*/ 27 h 173"/>
                  <a:gd name="T20" fmla="*/ 66 w 159"/>
                  <a:gd name="T21" fmla="*/ 0 h 173"/>
                  <a:gd name="T22" fmla="*/ 127 w 159"/>
                  <a:gd name="T23" fmla="*/ 3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9" h="173">
                    <a:moveTo>
                      <a:pt x="127" y="34"/>
                    </a:moveTo>
                    <a:cubicBezTo>
                      <a:pt x="129" y="51"/>
                      <a:pt x="132" y="77"/>
                      <a:pt x="141" y="88"/>
                    </a:cubicBezTo>
                    <a:cubicBezTo>
                      <a:pt x="150" y="100"/>
                      <a:pt x="155" y="117"/>
                      <a:pt x="154" y="127"/>
                    </a:cubicBezTo>
                    <a:cubicBezTo>
                      <a:pt x="153" y="137"/>
                      <a:pt x="159" y="150"/>
                      <a:pt x="144" y="161"/>
                    </a:cubicBezTo>
                    <a:cubicBezTo>
                      <a:pt x="129" y="171"/>
                      <a:pt x="115" y="172"/>
                      <a:pt x="93" y="173"/>
                    </a:cubicBezTo>
                    <a:cubicBezTo>
                      <a:pt x="70" y="173"/>
                      <a:pt x="48" y="168"/>
                      <a:pt x="37" y="162"/>
                    </a:cubicBezTo>
                    <a:cubicBezTo>
                      <a:pt x="27" y="157"/>
                      <a:pt x="17" y="150"/>
                      <a:pt x="15" y="130"/>
                    </a:cubicBezTo>
                    <a:cubicBezTo>
                      <a:pt x="12" y="109"/>
                      <a:pt x="17" y="87"/>
                      <a:pt x="15" y="80"/>
                    </a:cubicBezTo>
                    <a:cubicBezTo>
                      <a:pt x="12" y="74"/>
                      <a:pt x="7" y="77"/>
                      <a:pt x="7" y="69"/>
                    </a:cubicBezTo>
                    <a:cubicBezTo>
                      <a:pt x="7" y="62"/>
                      <a:pt x="0" y="38"/>
                      <a:pt x="7" y="27"/>
                    </a:cubicBezTo>
                    <a:cubicBezTo>
                      <a:pt x="13" y="15"/>
                      <a:pt x="52" y="0"/>
                      <a:pt x="66" y="0"/>
                    </a:cubicBezTo>
                    <a:cubicBezTo>
                      <a:pt x="79" y="0"/>
                      <a:pt x="127" y="34"/>
                      <a:pt x="127" y="34"/>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82" name="Freeform 54"/>
              <p:cNvSpPr>
                <a:spLocks/>
              </p:cNvSpPr>
              <p:nvPr/>
            </p:nvSpPr>
            <p:spPr bwMode="auto">
              <a:xfrm>
                <a:off x="10102850" y="7450138"/>
                <a:ext cx="660400" cy="608013"/>
              </a:xfrm>
              <a:custGeom>
                <a:avLst/>
                <a:gdLst>
                  <a:gd name="T0" fmla="*/ 54 w 176"/>
                  <a:gd name="T1" fmla="*/ 36 h 162"/>
                  <a:gd name="T2" fmla="*/ 32 w 176"/>
                  <a:gd name="T3" fmla="*/ 80 h 162"/>
                  <a:gd name="T4" fmla="*/ 0 w 176"/>
                  <a:gd name="T5" fmla="*/ 112 h 162"/>
                  <a:gd name="T6" fmla="*/ 6 w 176"/>
                  <a:gd name="T7" fmla="*/ 150 h 162"/>
                  <a:gd name="T8" fmla="*/ 60 w 176"/>
                  <a:gd name="T9" fmla="*/ 158 h 162"/>
                  <a:gd name="T10" fmla="*/ 136 w 176"/>
                  <a:gd name="T11" fmla="*/ 146 h 162"/>
                  <a:gd name="T12" fmla="*/ 161 w 176"/>
                  <a:gd name="T13" fmla="*/ 101 h 162"/>
                  <a:gd name="T14" fmla="*/ 174 w 176"/>
                  <a:gd name="T15" fmla="*/ 86 h 162"/>
                  <a:gd name="T16" fmla="*/ 172 w 176"/>
                  <a:gd name="T17" fmla="*/ 51 h 162"/>
                  <a:gd name="T18" fmla="*/ 152 w 176"/>
                  <a:gd name="T19" fmla="*/ 0 h 162"/>
                  <a:gd name="T20" fmla="*/ 54 w 176"/>
                  <a:gd name="T21" fmla="*/ 3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162">
                    <a:moveTo>
                      <a:pt x="54" y="36"/>
                    </a:moveTo>
                    <a:cubicBezTo>
                      <a:pt x="45" y="50"/>
                      <a:pt x="39" y="72"/>
                      <a:pt x="32" y="80"/>
                    </a:cubicBezTo>
                    <a:cubicBezTo>
                      <a:pt x="25" y="88"/>
                      <a:pt x="1" y="101"/>
                      <a:pt x="0" y="112"/>
                    </a:cubicBezTo>
                    <a:cubicBezTo>
                      <a:pt x="0" y="123"/>
                      <a:pt x="2" y="145"/>
                      <a:pt x="6" y="150"/>
                    </a:cubicBezTo>
                    <a:cubicBezTo>
                      <a:pt x="11" y="155"/>
                      <a:pt x="38" y="157"/>
                      <a:pt x="60" y="158"/>
                    </a:cubicBezTo>
                    <a:cubicBezTo>
                      <a:pt x="82" y="159"/>
                      <a:pt x="117" y="162"/>
                      <a:pt x="136" y="146"/>
                    </a:cubicBezTo>
                    <a:cubicBezTo>
                      <a:pt x="154" y="130"/>
                      <a:pt x="155" y="106"/>
                      <a:pt x="161" y="101"/>
                    </a:cubicBezTo>
                    <a:cubicBezTo>
                      <a:pt x="167" y="97"/>
                      <a:pt x="174" y="92"/>
                      <a:pt x="174" y="86"/>
                    </a:cubicBezTo>
                    <a:cubicBezTo>
                      <a:pt x="175" y="80"/>
                      <a:pt x="176" y="67"/>
                      <a:pt x="172" y="51"/>
                    </a:cubicBezTo>
                    <a:cubicBezTo>
                      <a:pt x="168" y="35"/>
                      <a:pt x="152" y="0"/>
                      <a:pt x="152" y="0"/>
                    </a:cubicBezTo>
                    <a:lnTo>
                      <a:pt x="54" y="36"/>
                    </a:ln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83" name="Freeform 55"/>
              <p:cNvSpPr>
                <a:spLocks/>
              </p:cNvSpPr>
              <p:nvPr/>
            </p:nvSpPr>
            <p:spPr bwMode="auto">
              <a:xfrm>
                <a:off x="10045700" y="2736850"/>
                <a:ext cx="2303463" cy="5010151"/>
              </a:xfrm>
              <a:custGeom>
                <a:avLst/>
                <a:gdLst>
                  <a:gd name="T0" fmla="*/ 598 w 614"/>
                  <a:gd name="T1" fmla="*/ 1210 h 1336"/>
                  <a:gd name="T2" fmla="*/ 587 w 614"/>
                  <a:gd name="T3" fmla="*/ 1136 h 1336"/>
                  <a:gd name="T4" fmla="*/ 534 w 614"/>
                  <a:gd name="T5" fmla="*/ 705 h 1336"/>
                  <a:gd name="T6" fmla="*/ 522 w 614"/>
                  <a:gd name="T7" fmla="*/ 675 h 1336"/>
                  <a:gd name="T8" fmla="*/ 516 w 614"/>
                  <a:gd name="T9" fmla="*/ 625 h 1336"/>
                  <a:gd name="T10" fmla="*/ 508 w 614"/>
                  <a:gd name="T11" fmla="*/ 257 h 1336"/>
                  <a:gd name="T12" fmla="*/ 192 w 614"/>
                  <a:gd name="T13" fmla="*/ 53 h 1336"/>
                  <a:gd name="T14" fmla="*/ 6 w 614"/>
                  <a:gd name="T15" fmla="*/ 95 h 1336"/>
                  <a:gd name="T16" fmla="*/ 6 w 614"/>
                  <a:gd name="T17" fmla="*/ 171 h 1336"/>
                  <a:gd name="T18" fmla="*/ 45 w 614"/>
                  <a:gd name="T19" fmla="*/ 574 h 1336"/>
                  <a:gd name="T20" fmla="*/ 44 w 614"/>
                  <a:gd name="T21" fmla="*/ 651 h 1336"/>
                  <a:gd name="T22" fmla="*/ 47 w 614"/>
                  <a:gd name="T23" fmla="*/ 696 h 1336"/>
                  <a:gd name="T24" fmla="*/ 25 w 614"/>
                  <a:gd name="T25" fmla="*/ 952 h 1336"/>
                  <a:gd name="T26" fmla="*/ 43 w 614"/>
                  <a:gd name="T27" fmla="*/ 1187 h 1336"/>
                  <a:gd name="T28" fmla="*/ 52 w 614"/>
                  <a:gd name="T29" fmla="*/ 1316 h 1336"/>
                  <a:gd name="T30" fmla="*/ 183 w 614"/>
                  <a:gd name="T31" fmla="*/ 1284 h 1336"/>
                  <a:gd name="T32" fmla="*/ 182 w 614"/>
                  <a:gd name="T33" fmla="*/ 1206 h 1336"/>
                  <a:gd name="T34" fmla="*/ 181 w 614"/>
                  <a:gd name="T35" fmla="*/ 1088 h 1336"/>
                  <a:gd name="T36" fmla="*/ 194 w 614"/>
                  <a:gd name="T37" fmla="*/ 884 h 1336"/>
                  <a:gd name="T38" fmla="*/ 185 w 614"/>
                  <a:gd name="T39" fmla="*/ 712 h 1336"/>
                  <a:gd name="T40" fmla="*/ 198 w 614"/>
                  <a:gd name="T41" fmla="*/ 654 h 1336"/>
                  <a:gd name="T42" fmla="*/ 216 w 614"/>
                  <a:gd name="T43" fmla="*/ 563 h 1336"/>
                  <a:gd name="T44" fmla="*/ 253 w 614"/>
                  <a:gd name="T45" fmla="*/ 283 h 1336"/>
                  <a:gd name="T46" fmla="*/ 323 w 614"/>
                  <a:gd name="T47" fmla="*/ 522 h 1336"/>
                  <a:gd name="T48" fmla="*/ 356 w 614"/>
                  <a:gd name="T49" fmla="*/ 663 h 1336"/>
                  <a:gd name="T50" fmla="*/ 354 w 614"/>
                  <a:gd name="T51" fmla="*/ 685 h 1336"/>
                  <a:gd name="T52" fmla="*/ 372 w 614"/>
                  <a:gd name="T53" fmla="*/ 708 h 1336"/>
                  <a:gd name="T54" fmla="*/ 371 w 614"/>
                  <a:gd name="T55" fmla="*/ 743 h 1336"/>
                  <a:gd name="T56" fmla="*/ 406 w 614"/>
                  <a:gd name="T57" fmla="*/ 966 h 1336"/>
                  <a:gd name="T58" fmla="*/ 465 w 614"/>
                  <a:gd name="T59" fmla="*/ 1212 h 1336"/>
                  <a:gd name="T60" fmla="*/ 470 w 614"/>
                  <a:gd name="T61" fmla="*/ 1269 h 1336"/>
                  <a:gd name="T62" fmla="*/ 526 w 614"/>
                  <a:gd name="T63" fmla="*/ 1335 h 1336"/>
                  <a:gd name="T64" fmla="*/ 607 w 614"/>
                  <a:gd name="T65" fmla="*/ 1237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1336">
                    <a:moveTo>
                      <a:pt x="607" y="1237"/>
                    </a:moveTo>
                    <a:cubicBezTo>
                      <a:pt x="600" y="1226"/>
                      <a:pt x="595" y="1230"/>
                      <a:pt x="598" y="1210"/>
                    </a:cubicBezTo>
                    <a:cubicBezTo>
                      <a:pt x="601" y="1191"/>
                      <a:pt x="603" y="1189"/>
                      <a:pt x="596" y="1176"/>
                    </a:cubicBezTo>
                    <a:cubicBezTo>
                      <a:pt x="590" y="1163"/>
                      <a:pt x="587" y="1162"/>
                      <a:pt x="587" y="1136"/>
                    </a:cubicBezTo>
                    <a:cubicBezTo>
                      <a:pt x="587" y="1110"/>
                      <a:pt x="578" y="975"/>
                      <a:pt x="574" y="921"/>
                    </a:cubicBezTo>
                    <a:cubicBezTo>
                      <a:pt x="571" y="867"/>
                      <a:pt x="544" y="724"/>
                      <a:pt x="534" y="705"/>
                    </a:cubicBezTo>
                    <a:cubicBezTo>
                      <a:pt x="524" y="686"/>
                      <a:pt x="521" y="689"/>
                      <a:pt x="522" y="679"/>
                    </a:cubicBezTo>
                    <a:cubicBezTo>
                      <a:pt x="522" y="677"/>
                      <a:pt x="522" y="676"/>
                      <a:pt x="522" y="675"/>
                    </a:cubicBezTo>
                    <a:cubicBezTo>
                      <a:pt x="524" y="671"/>
                      <a:pt x="524" y="667"/>
                      <a:pt x="523" y="663"/>
                    </a:cubicBezTo>
                    <a:cubicBezTo>
                      <a:pt x="518" y="650"/>
                      <a:pt x="510" y="643"/>
                      <a:pt x="516" y="625"/>
                    </a:cubicBezTo>
                    <a:cubicBezTo>
                      <a:pt x="523" y="607"/>
                      <a:pt x="505" y="547"/>
                      <a:pt x="505" y="524"/>
                    </a:cubicBezTo>
                    <a:cubicBezTo>
                      <a:pt x="505" y="501"/>
                      <a:pt x="507" y="336"/>
                      <a:pt x="508" y="257"/>
                    </a:cubicBezTo>
                    <a:cubicBezTo>
                      <a:pt x="510" y="154"/>
                      <a:pt x="497" y="22"/>
                      <a:pt x="488" y="0"/>
                    </a:cubicBezTo>
                    <a:cubicBezTo>
                      <a:pt x="463" y="1"/>
                      <a:pt x="308" y="55"/>
                      <a:pt x="192" y="53"/>
                    </a:cubicBezTo>
                    <a:cubicBezTo>
                      <a:pt x="82" y="51"/>
                      <a:pt x="12" y="12"/>
                      <a:pt x="10" y="17"/>
                    </a:cubicBezTo>
                    <a:cubicBezTo>
                      <a:pt x="7" y="28"/>
                      <a:pt x="4" y="84"/>
                      <a:pt x="6" y="95"/>
                    </a:cubicBezTo>
                    <a:cubicBezTo>
                      <a:pt x="8" y="106"/>
                      <a:pt x="5" y="110"/>
                      <a:pt x="3" y="122"/>
                    </a:cubicBezTo>
                    <a:cubicBezTo>
                      <a:pt x="2" y="134"/>
                      <a:pt x="0" y="135"/>
                      <a:pt x="6" y="171"/>
                    </a:cubicBezTo>
                    <a:cubicBezTo>
                      <a:pt x="11" y="207"/>
                      <a:pt x="34" y="431"/>
                      <a:pt x="39" y="464"/>
                    </a:cubicBezTo>
                    <a:cubicBezTo>
                      <a:pt x="44" y="496"/>
                      <a:pt x="48" y="555"/>
                      <a:pt x="45" y="574"/>
                    </a:cubicBezTo>
                    <a:cubicBezTo>
                      <a:pt x="43" y="592"/>
                      <a:pt x="44" y="599"/>
                      <a:pt x="47" y="608"/>
                    </a:cubicBezTo>
                    <a:cubicBezTo>
                      <a:pt x="50" y="617"/>
                      <a:pt x="47" y="633"/>
                      <a:pt x="44" y="651"/>
                    </a:cubicBezTo>
                    <a:cubicBezTo>
                      <a:pt x="40" y="667"/>
                      <a:pt x="42" y="671"/>
                      <a:pt x="49" y="679"/>
                    </a:cubicBezTo>
                    <a:cubicBezTo>
                      <a:pt x="41" y="687"/>
                      <a:pt x="41" y="688"/>
                      <a:pt x="47" y="696"/>
                    </a:cubicBezTo>
                    <a:cubicBezTo>
                      <a:pt x="53" y="705"/>
                      <a:pt x="43" y="706"/>
                      <a:pt x="38" y="723"/>
                    </a:cubicBezTo>
                    <a:cubicBezTo>
                      <a:pt x="32" y="741"/>
                      <a:pt x="17" y="888"/>
                      <a:pt x="25" y="952"/>
                    </a:cubicBezTo>
                    <a:cubicBezTo>
                      <a:pt x="33" y="1015"/>
                      <a:pt x="41" y="1118"/>
                      <a:pt x="37" y="1144"/>
                    </a:cubicBezTo>
                    <a:cubicBezTo>
                      <a:pt x="32" y="1169"/>
                      <a:pt x="37" y="1165"/>
                      <a:pt x="43" y="1187"/>
                    </a:cubicBezTo>
                    <a:cubicBezTo>
                      <a:pt x="50" y="1209"/>
                      <a:pt x="58" y="1233"/>
                      <a:pt x="50" y="1259"/>
                    </a:cubicBezTo>
                    <a:cubicBezTo>
                      <a:pt x="42" y="1285"/>
                      <a:pt x="53" y="1306"/>
                      <a:pt x="52" y="1316"/>
                    </a:cubicBezTo>
                    <a:cubicBezTo>
                      <a:pt x="52" y="1326"/>
                      <a:pt x="74" y="1328"/>
                      <a:pt x="93" y="1325"/>
                    </a:cubicBezTo>
                    <a:cubicBezTo>
                      <a:pt x="113" y="1322"/>
                      <a:pt x="148" y="1312"/>
                      <a:pt x="183" y="1284"/>
                    </a:cubicBezTo>
                    <a:cubicBezTo>
                      <a:pt x="183" y="1284"/>
                      <a:pt x="181" y="1248"/>
                      <a:pt x="183" y="1243"/>
                    </a:cubicBezTo>
                    <a:cubicBezTo>
                      <a:pt x="184" y="1238"/>
                      <a:pt x="195" y="1219"/>
                      <a:pt x="182" y="1206"/>
                    </a:cubicBezTo>
                    <a:cubicBezTo>
                      <a:pt x="168" y="1194"/>
                      <a:pt x="181" y="1190"/>
                      <a:pt x="189" y="1166"/>
                    </a:cubicBezTo>
                    <a:cubicBezTo>
                      <a:pt x="197" y="1141"/>
                      <a:pt x="187" y="1110"/>
                      <a:pt x="181" y="1088"/>
                    </a:cubicBezTo>
                    <a:cubicBezTo>
                      <a:pt x="174" y="1065"/>
                      <a:pt x="180" y="1060"/>
                      <a:pt x="190" y="1040"/>
                    </a:cubicBezTo>
                    <a:cubicBezTo>
                      <a:pt x="201" y="1020"/>
                      <a:pt x="194" y="920"/>
                      <a:pt x="194" y="884"/>
                    </a:cubicBezTo>
                    <a:cubicBezTo>
                      <a:pt x="193" y="848"/>
                      <a:pt x="185" y="750"/>
                      <a:pt x="189" y="739"/>
                    </a:cubicBezTo>
                    <a:cubicBezTo>
                      <a:pt x="192" y="729"/>
                      <a:pt x="190" y="724"/>
                      <a:pt x="185" y="712"/>
                    </a:cubicBezTo>
                    <a:cubicBezTo>
                      <a:pt x="180" y="699"/>
                      <a:pt x="188" y="701"/>
                      <a:pt x="192" y="681"/>
                    </a:cubicBezTo>
                    <a:cubicBezTo>
                      <a:pt x="200" y="670"/>
                      <a:pt x="199" y="665"/>
                      <a:pt x="198" y="654"/>
                    </a:cubicBezTo>
                    <a:cubicBezTo>
                      <a:pt x="196" y="642"/>
                      <a:pt x="197" y="640"/>
                      <a:pt x="206" y="622"/>
                    </a:cubicBezTo>
                    <a:cubicBezTo>
                      <a:pt x="215" y="605"/>
                      <a:pt x="219" y="594"/>
                      <a:pt x="216" y="563"/>
                    </a:cubicBezTo>
                    <a:cubicBezTo>
                      <a:pt x="213" y="532"/>
                      <a:pt x="231" y="424"/>
                      <a:pt x="235" y="369"/>
                    </a:cubicBezTo>
                    <a:cubicBezTo>
                      <a:pt x="236" y="344"/>
                      <a:pt x="244" y="314"/>
                      <a:pt x="253" y="283"/>
                    </a:cubicBezTo>
                    <a:cubicBezTo>
                      <a:pt x="269" y="316"/>
                      <a:pt x="285" y="351"/>
                      <a:pt x="289" y="364"/>
                    </a:cubicBezTo>
                    <a:cubicBezTo>
                      <a:pt x="296" y="386"/>
                      <a:pt x="317" y="476"/>
                      <a:pt x="323" y="522"/>
                    </a:cubicBezTo>
                    <a:cubicBezTo>
                      <a:pt x="330" y="568"/>
                      <a:pt x="335" y="609"/>
                      <a:pt x="341" y="629"/>
                    </a:cubicBezTo>
                    <a:cubicBezTo>
                      <a:pt x="348" y="648"/>
                      <a:pt x="354" y="648"/>
                      <a:pt x="356" y="663"/>
                    </a:cubicBezTo>
                    <a:cubicBezTo>
                      <a:pt x="357" y="670"/>
                      <a:pt x="356" y="674"/>
                      <a:pt x="355" y="678"/>
                    </a:cubicBezTo>
                    <a:cubicBezTo>
                      <a:pt x="354" y="681"/>
                      <a:pt x="354" y="683"/>
                      <a:pt x="354" y="685"/>
                    </a:cubicBezTo>
                    <a:cubicBezTo>
                      <a:pt x="354" y="687"/>
                      <a:pt x="355" y="688"/>
                      <a:pt x="356" y="691"/>
                    </a:cubicBezTo>
                    <a:cubicBezTo>
                      <a:pt x="358" y="694"/>
                      <a:pt x="364" y="701"/>
                      <a:pt x="372" y="708"/>
                    </a:cubicBezTo>
                    <a:cubicBezTo>
                      <a:pt x="376" y="713"/>
                      <a:pt x="378" y="717"/>
                      <a:pt x="376" y="723"/>
                    </a:cubicBezTo>
                    <a:cubicBezTo>
                      <a:pt x="370" y="734"/>
                      <a:pt x="363" y="733"/>
                      <a:pt x="371" y="743"/>
                    </a:cubicBezTo>
                    <a:cubicBezTo>
                      <a:pt x="380" y="752"/>
                      <a:pt x="389" y="787"/>
                      <a:pt x="392" y="810"/>
                    </a:cubicBezTo>
                    <a:cubicBezTo>
                      <a:pt x="394" y="834"/>
                      <a:pt x="400" y="940"/>
                      <a:pt x="406" y="966"/>
                    </a:cubicBezTo>
                    <a:cubicBezTo>
                      <a:pt x="412" y="991"/>
                      <a:pt x="432" y="1116"/>
                      <a:pt x="441" y="1149"/>
                    </a:cubicBezTo>
                    <a:cubicBezTo>
                      <a:pt x="450" y="1182"/>
                      <a:pt x="464" y="1197"/>
                      <a:pt x="465" y="1212"/>
                    </a:cubicBezTo>
                    <a:cubicBezTo>
                      <a:pt x="466" y="1226"/>
                      <a:pt x="453" y="1227"/>
                      <a:pt x="459" y="1239"/>
                    </a:cubicBezTo>
                    <a:cubicBezTo>
                      <a:pt x="466" y="1252"/>
                      <a:pt x="470" y="1257"/>
                      <a:pt x="470" y="1269"/>
                    </a:cubicBezTo>
                    <a:cubicBezTo>
                      <a:pt x="470" y="1280"/>
                      <a:pt x="470" y="1303"/>
                      <a:pt x="470" y="1303"/>
                    </a:cubicBezTo>
                    <a:cubicBezTo>
                      <a:pt x="492" y="1324"/>
                      <a:pt x="493" y="1336"/>
                      <a:pt x="526" y="1335"/>
                    </a:cubicBezTo>
                    <a:cubicBezTo>
                      <a:pt x="559" y="1333"/>
                      <a:pt x="596" y="1315"/>
                      <a:pt x="596" y="1315"/>
                    </a:cubicBezTo>
                    <a:cubicBezTo>
                      <a:pt x="605" y="1290"/>
                      <a:pt x="614" y="1249"/>
                      <a:pt x="607" y="1237"/>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84" name="Freeform 56"/>
              <p:cNvSpPr>
                <a:spLocks/>
              </p:cNvSpPr>
              <p:nvPr/>
            </p:nvSpPr>
            <p:spPr bwMode="auto">
              <a:xfrm>
                <a:off x="10064750" y="1646237"/>
                <a:ext cx="1362075" cy="625475"/>
              </a:xfrm>
              <a:custGeom>
                <a:avLst/>
                <a:gdLst>
                  <a:gd name="T0" fmla="*/ 65 w 363"/>
                  <a:gd name="T1" fmla="*/ 46 h 167"/>
                  <a:gd name="T2" fmla="*/ 161 w 363"/>
                  <a:gd name="T3" fmla="*/ 19 h 167"/>
                  <a:gd name="T4" fmla="*/ 281 w 363"/>
                  <a:gd name="T5" fmla="*/ 0 h 167"/>
                  <a:gd name="T6" fmla="*/ 358 w 363"/>
                  <a:gd name="T7" fmla="*/ 33 h 167"/>
                  <a:gd name="T8" fmla="*/ 329 w 363"/>
                  <a:gd name="T9" fmla="*/ 56 h 167"/>
                  <a:gd name="T10" fmla="*/ 238 w 363"/>
                  <a:gd name="T11" fmla="*/ 106 h 167"/>
                  <a:gd name="T12" fmla="*/ 197 w 363"/>
                  <a:gd name="T13" fmla="*/ 84 h 167"/>
                  <a:gd name="T14" fmla="*/ 188 w 363"/>
                  <a:gd name="T15" fmla="*/ 72 h 167"/>
                  <a:gd name="T16" fmla="*/ 157 w 363"/>
                  <a:gd name="T17" fmla="*/ 100 h 167"/>
                  <a:gd name="T18" fmla="*/ 48 w 363"/>
                  <a:gd name="T19" fmla="*/ 160 h 167"/>
                  <a:gd name="T20" fmla="*/ 0 w 363"/>
                  <a:gd name="T21" fmla="*/ 162 h 167"/>
                  <a:gd name="T22" fmla="*/ 40 w 363"/>
                  <a:gd name="T23" fmla="*/ 56 h 167"/>
                  <a:gd name="T24" fmla="*/ 65 w 363"/>
                  <a:gd name="T25" fmla="*/ 4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3" h="167">
                    <a:moveTo>
                      <a:pt x="65" y="46"/>
                    </a:moveTo>
                    <a:cubicBezTo>
                      <a:pt x="65" y="46"/>
                      <a:pt x="137" y="26"/>
                      <a:pt x="161" y="19"/>
                    </a:cubicBezTo>
                    <a:cubicBezTo>
                      <a:pt x="185" y="12"/>
                      <a:pt x="276" y="0"/>
                      <a:pt x="281" y="0"/>
                    </a:cubicBezTo>
                    <a:cubicBezTo>
                      <a:pt x="287" y="0"/>
                      <a:pt x="353" y="29"/>
                      <a:pt x="358" y="33"/>
                    </a:cubicBezTo>
                    <a:cubicBezTo>
                      <a:pt x="363" y="38"/>
                      <a:pt x="329" y="56"/>
                      <a:pt x="329" y="56"/>
                    </a:cubicBezTo>
                    <a:cubicBezTo>
                      <a:pt x="238" y="106"/>
                      <a:pt x="238" y="106"/>
                      <a:pt x="238" y="106"/>
                    </a:cubicBezTo>
                    <a:cubicBezTo>
                      <a:pt x="238" y="106"/>
                      <a:pt x="202" y="96"/>
                      <a:pt x="197" y="84"/>
                    </a:cubicBezTo>
                    <a:cubicBezTo>
                      <a:pt x="191" y="72"/>
                      <a:pt x="188" y="72"/>
                      <a:pt x="188" y="72"/>
                    </a:cubicBezTo>
                    <a:cubicBezTo>
                      <a:pt x="180" y="76"/>
                      <a:pt x="163" y="96"/>
                      <a:pt x="157" y="100"/>
                    </a:cubicBezTo>
                    <a:cubicBezTo>
                      <a:pt x="151" y="105"/>
                      <a:pt x="84" y="154"/>
                      <a:pt x="48" y="160"/>
                    </a:cubicBezTo>
                    <a:cubicBezTo>
                      <a:pt x="12" y="167"/>
                      <a:pt x="0" y="162"/>
                      <a:pt x="0" y="162"/>
                    </a:cubicBezTo>
                    <a:cubicBezTo>
                      <a:pt x="40" y="56"/>
                      <a:pt x="40" y="56"/>
                      <a:pt x="40" y="56"/>
                    </a:cubicBezTo>
                    <a:lnTo>
                      <a:pt x="65" y="46"/>
                    </a:lnTo>
                    <a:close/>
                  </a:path>
                </a:pathLst>
              </a:custGeom>
              <a:gradFill flip="none" rotWithShape="1">
                <a:gsLst>
                  <a:gs pos="0">
                    <a:schemeClr val="accent1">
                      <a:lumMod val="40000"/>
                      <a:lumOff val="60000"/>
                    </a:schemeClr>
                  </a:gs>
                  <a:gs pos="100000">
                    <a:schemeClr val="accent1">
                      <a:lumMod val="56000"/>
                      <a:lumOff val="44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85" name="Freeform 57"/>
              <p:cNvSpPr>
                <a:spLocks/>
              </p:cNvSpPr>
              <p:nvPr/>
            </p:nvSpPr>
            <p:spPr bwMode="auto">
              <a:xfrm>
                <a:off x="12179300" y="1038225"/>
                <a:ext cx="893763" cy="547688"/>
              </a:xfrm>
              <a:custGeom>
                <a:avLst/>
                <a:gdLst>
                  <a:gd name="T0" fmla="*/ 0 w 563"/>
                  <a:gd name="T1" fmla="*/ 284 h 345"/>
                  <a:gd name="T2" fmla="*/ 551 w 563"/>
                  <a:gd name="T3" fmla="*/ 0 h 345"/>
                  <a:gd name="T4" fmla="*/ 563 w 563"/>
                  <a:gd name="T5" fmla="*/ 36 h 345"/>
                  <a:gd name="T6" fmla="*/ 251 w 563"/>
                  <a:gd name="T7" fmla="*/ 345 h 345"/>
                  <a:gd name="T8" fmla="*/ 0 w 563"/>
                  <a:gd name="T9" fmla="*/ 284 h 345"/>
                </a:gdLst>
                <a:ahLst/>
                <a:cxnLst>
                  <a:cxn ang="0">
                    <a:pos x="T0" y="T1"/>
                  </a:cxn>
                  <a:cxn ang="0">
                    <a:pos x="T2" y="T3"/>
                  </a:cxn>
                  <a:cxn ang="0">
                    <a:pos x="T4" y="T5"/>
                  </a:cxn>
                  <a:cxn ang="0">
                    <a:pos x="T6" y="T7"/>
                  </a:cxn>
                  <a:cxn ang="0">
                    <a:pos x="T8" y="T9"/>
                  </a:cxn>
                </a:cxnLst>
                <a:rect l="0" t="0" r="r" b="b"/>
                <a:pathLst>
                  <a:path w="563" h="345">
                    <a:moveTo>
                      <a:pt x="0" y="284"/>
                    </a:moveTo>
                    <a:lnTo>
                      <a:pt x="551" y="0"/>
                    </a:lnTo>
                    <a:lnTo>
                      <a:pt x="563" y="36"/>
                    </a:lnTo>
                    <a:lnTo>
                      <a:pt x="251" y="345"/>
                    </a:lnTo>
                    <a:lnTo>
                      <a:pt x="0" y="284"/>
                    </a:lnTo>
                    <a:close/>
                  </a:path>
                </a:pathLst>
              </a:custGeom>
              <a:gradFill flip="none" rotWithShape="1">
                <a:gsLst>
                  <a:gs pos="98000">
                    <a:schemeClr val="bg1">
                      <a:lumMod val="75000"/>
                    </a:schemeClr>
                  </a:gs>
                  <a:gs pos="35000">
                    <a:schemeClr val="bg1">
                      <a:lumMod val="95000"/>
                    </a:schemeClr>
                  </a:gs>
                </a:gsLst>
                <a:lin ang="78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86" name="Freeform 58"/>
              <p:cNvSpPr>
                <a:spLocks/>
              </p:cNvSpPr>
              <p:nvPr/>
            </p:nvSpPr>
            <p:spPr bwMode="auto">
              <a:xfrm>
                <a:off x="10702925" y="971550"/>
                <a:ext cx="2582863" cy="1244600"/>
              </a:xfrm>
              <a:custGeom>
                <a:avLst/>
                <a:gdLst>
                  <a:gd name="T0" fmla="*/ 0 w 689"/>
                  <a:gd name="T1" fmla="*/ 331 h 332"/>
                  <a:gd name="T2" fmla="*/ 215 w 689"/>
                  <a:gd name="T3" fmla="*/ 326 h 332"/>
                  <a:gd name="T4" fmla="*/ 250 w 689"/>
                  <a:gd name="T5" fmla="*/ 328 h 332"/>
                  <a:gd name="T6" fmla="*/ 515 w 689"/>
                  <a:gd name="T7" fmla="*/ 184 h 332"/>
                  <a:gd name="T8" fmla="*/ 689 w 689"/>
                  <a:gd name="T9" fmla="*/ 0 h 332"/>
                  <a:gd name="T10" fmla="*/ 673 w 689"/>
                  <a:gd name="T11" fmla="*/ 6 h 332"/>
                  <a:gd name="T12" fmla="*/ 510 w 689"/>
                  <a:gd name="T13" fmla="*/ 171 h 332"/>
                  <a:gd name="T14" fmla="*/ 247 w 689"/>
                  <a:gd name="T15" fmla="*/ 171 h 332"/>
                  <a:gd name="T16" fmla="*/ 0 w 689"/>
                  <a:gd name="T17" fmla="*/ 331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9" h="332">
                    <a:moveTo>
                      <a:pt x="0" y="331"/>
                    </a:moveTo>
                    <a:cubicBezTo>
                      <a:pt x="215" y="326"/>
                      <a:pt x="215" y="326"/>
                      <a:pt x="215" y="326"/>
                    </a:cubicBezTo>
                    <a:cubicBezTo>
                      <a:pt x="226" y="328"/>
                      <a:pt x="241" y="332"/>
                      <a:pt x="250" y="328"/>
                    </a:cubicBezTo>
                    <a:cubicBezTo>
                      <a:pt x="266" y="322"/>
                      <a:pt x="515" y="184"/>
                      <a:pt x="515" y="184"/>
                    </a:cubicBezTo>
                    <a:cubicBezTo>
                      <a:pt x="570" y="122"/>
                      <a:pt x="689" y="0"/>
                      <a:pt x="689" y="0"/>
                    </a:cubicBezTo>
                    <a:cubicBezTo>
                      <a:pt x="673" y="6"/>
                      <a:pt x="673" y="6"/>
                      <a:pt x="673" y="6"/>
                    </a:cubicBezTo>
                    <a:cubicBezTo>
                      <a:pt x="510" y="171"/>
                      <a:pt x="510" y="171"/>
                      <a:pt x="510" y="171"/>
                    </a:cubicBezTo>
                    <a:cubicBezTo>
                      <a:pt x="247" y="171"/>
                      <a:pt x="247" y="171"/>
                      <a:pt x="247" y="171"/>
                    </a:cubicBezTo>
                    <a:lnTo>
                      <a:pt x="0" y="331"/>
                    </a:lnTo>
                    <a:close/>
                  </a:path>
                </a:pathLst>
              </a:custGeom>
              <a:gradFill flip="none" rotWithShape="1">
                <a:gsLst>
                  <a:gs pos="21000">
                    <a:schemeClr val="accent1">
                      <a:lumMod val="40000"/>
                      <a:lumOff val="60000"/>
                    </a:schemeClr>
                  </a:gs>
                  <a:gs pos="72000">
                    <a:schemeClr val="accent1">
                      <a:lumMod val="70000"/>
                      <a:lumOff val="30000"/>
                    </a:schemeClr>
                  </a:gs>
                </a:gsLst>
                <a:lin ang="756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87" name="Freeform 59"/>
              <p:cNvSpPr>
                <a:spLocks/>
              </p:cNvSpPr>
              <p:nvPr/>
            </p:nvSpPr>
            <p:spPr bwMode="auto">
              <a:xfrm>
                <a:off x="10728325" y="977900"/>
                <a:ext cx="2501900" cy="1219200"/>
              </a:xfrm>
              <a:custGeom>
                <a:avLst/>
                <a:gdLst>
                  <a:gd name="T0" fmla="*/ 0 w 667"/>
                  <a:gd name="T1" fmla="*/ 325 h 325"/>
                  <a:gd name="T2" fmla="*/ 8 w 667"/>
                  <a:gd name="T3" fmla="*/ 304 h 325"/>
                  <a:gd name="T4" fmla="*/ 257 w 667"/>
                  <a:gd name="T5" fmla="*/ 159 h 325"/>
                  <a:gd name="T6" fmla="*/ 492 w 667"/>
                  <a:gd name="T7" fmla="*/ 149 h 325"/>
                  <a:gd name="T8" fmla="*/ 646 w 667"/>
                  <a:gd name="T9" fmla="*/ 0 h 325"/>
                  <a:gd name="T10" fmla="*/ 667 w 667"/>
                  <a:gd name="T11" fmla="*/ 6 h 325"/>
                  <a:gd name="T12" fmla="*/ 503 w 667"/>
                  <a:gd name="T13" fmla="*/ 175 h 325"/>
                  <a:gd name="T14" fmla="*/ 288 w 667"/>
                  <a:gd name="T15" fmla="*/ 196 h 325"/>
                  <a:gd name="T16" fmla="*/ 0 w 667"/>
                  <a:gd name="T17"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7" h="325">
                    <a:moveTo>
                      <a:pt x="0" y="325"/>
                    </a:moveTo>
                    <a:cubicBezTo>
                      <a:pt x="8" y="304"/>
                      <a:pt x="8" y="304"/>
                      <a:pt x="8" y="304"/>
                    </a:cubicBezTo>
                    <a:cubicBezTo>
                      <a:pt x="257" y="159"/>
                      <a:pt x="257" y="159"/>
                      <a:pt x="257" y="159"/>
                    </a:cubicBezTo>
                    <a:cubicBezTo>
                      <a:pt x="257" y="159"/>
                      <a:pt x="412" y="97"/>
                      <a:pt x="492" y="149"/>
                    </a:cubicBezTo>
                    <a:cubicBezTo>
                      <a:pt x="497" y="89"/>
                      <a:pt x="527" y="70"/>
                      <a:pt x="646" y="0"/>
                    </a:cubicBezTo>
                    <a:cubicBezTo>
                      <a:pt x="660" y="3"/>
                      <a:pt x="667" y="6"/>
                      <a:pt x="667" y="6"/>
                    </a:cubicBezTo>
                    <a:cubicBezTo>
                      <a:pt x="503" y="175"/>
                      <a:pt x="503" y="175"/>
                      <a:pt x="503" y="175"/>
                    </a:cubicBezTo>
                    <a:cubicBezTo>
                      <a:pt x="288" y="196"/>
                      <a:pt x="288" y="196"/>
                      <a:pt x="288" y="196"/>
                    </a:cubicBezTo>
                    <a:lnTo>
                      <a:pt x="0" y="325"/>
                    </a:lnTo>
                    <a:close/>
                  </a:path>
                </a:pathLst>
              </a:custGeom>
              <a:gradFill flip="none" rotWithShape="1">
                <a:gsLst>
                  <a:gs pos="98000">
                    <a:schemeClr val="bg1">
                      <a:lumMod val="75000"/>
                    </a:schemeClr>
                  </a:gs>
                  <a:gs pos="35000">
                    <a:schemeClr val="bg1">
                      <a:lumMod val="95000"/>
                    </a:schemeClr>
                  </a:gs>
                </a:gsLst>
                <a:lin ang="78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88" name="Freeform 60"/>
              <p:cNvSpPr>
                <a:spLocks/>
              </p:cNvSpPr>
              <p:nvPr/>
            </p:nvSpPr>
            <p:spPr bwMode="auto">
              <a:xfrm>
                <a:off x="9640887" y="366712"/>
                <a:ext cx="723900" cy="2036763"/>
              </a:xfrm>
              <a:custGeom>
                <a:avLst/>
                <a:gdLst>
                  <a:gd name="T0" fmla="*/ 71 w 193"/>
                  <a:gd name="T1" fmla="*/ 5 h 543"/>
                  <a:gd name="T2" fmla="*/ 20 w 193"/>
                  <a:gd name="T3" fmla="*/ 20 h 543"/>
                  <a:gd name="T4" fmla="*/ 17 w 193"/>
                  <a:gd name="T5" fmla="*/ 70 h 543"/>
                  <a:gd name="T6" fmla="*/ 5 w 193"/>
                  <a:gd name="T7" fmla="*/ 103 h 543"/>
                  <a:gd name="T8" fmla="*/ 7 w 193"/>
                  <a:gd name="T9" fmla="*/ 138 h 543"/>
                  <a:gd name="T10" fmla="*/ 13 w 193"/>
                  <a:gd name="T11" fmla="*/ 185 h 543"/>
                  <a:gd name="T12" fmla="*/ 7 w 193"/>
                  <a:gd name="T13" fmla="*/ 224 h 543"/>
                  <a:gd name="T14" fmla="*/ 18 w 193"/>
                  <a:gd name="T15" fmla="*/ 327 h 543"/>
                  <a:gd name="T16" fmla="*/ 10 w 193"/>
                  <a:gd name="T17" fmla="*/ 365 h 543"/>
                  <a:gd name="T18" fmla="*/ 18 w 193"/>
                  <a:gd name="T19" fmla="*/ 389 h 543"/>
                  <a:gd name="T20" fmla="*/ 19 w 193"/>
                  <a:gd name="T21" fmla="*/ 458 h 543"/>
                  <a:gd name="T22" fmla="*/ 48 w 193"/>
                  <a:gd name="T23" fmla="*/ 517 h 543"/>
                  <a:gd name="T24" fmla="*/ 89 w 193"/>
                  <a:gd name="T25" fmla="*/ 534 h 543"/>
                  <a:gd name="T26" fmla="*/ 121 w 193"/>
                  <a:gd name="T27" fmla="*/ 517 h 543"/>
                  <a:gd name="T28" fmla="*/ 142 w 193"/>
                  <a:gd name="T29" fmla="*/ 514 h 543"/>
                  <a:gd name="T30" fmla="*/ 193 w 193"/>
                  <a:gd name="T31" fmla="*/ 494 h 543"/>
                  <a:gd name="T32" fmla="*/ 188 w 193"/>
                  <a:gd name="T33" fmla="*/ 384 h 543"/>
                  <a:gd name="T34" fmla="*/ 152 w 193"/>
                  <a:gd name="T35" fmla="*/ 393 h 543"/>
                  <a:gd name="T36" fmla="*/ 147 w 193"/>
                  <a:gd name="T37" fmla="*/ 380 h 543"/>
                  <a:gd name="T38" fmla="*/ 152 w 193"/>
                  <a:gd name="T39" fmla="*/ 350 h 543"/>
                  <a:gd name="T40" fmla="*/ 152 w 193"/>
                  <a:gd name="T41" fmla="*/ 305 h 543"/>
                  <a:gd name="T42" fmla="*/ 139 w 193"/>
                  <a:gd name="T43" fmla="*/ 254 h 543"/>
                  <a:gd name="T44" fmla="*/ 132 w 193"/>
                  <a:gd name="T45" fmla="*/ 193 h 543"/>
                  <a:gd name="T46" fmla="*/ 71 w 193"/>
                  <a:gd name="T47" fmla="*/ 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3" h="543">
                    <a:moveTo>
                      <a:pt x="71" y="5"/>
                    </a:moveTo>
                    <a:cubicBezTo>
                      <a:pt x="51" y="5"/>
                      <a:pt x="22" y="0"/>
                      <a:pt x="20" y="20"/>
                    </a:cubicBezTo>
                    <a:cubicBezTo>
                      <a:pt x="18" y="40"/>
                      <a:pt x="20" y="54"/>
                      <a:pt x="17" y="70"/>
                    </a:cubicBezTo>
                    <a:cubicBezTo>
                      <a:pt x="14" y="86"/>
                      <a:pt x="7" y="93"/>
                      <a:pt x="5" y="103"/>
                    </a:cubicBezTo>
                    <a:cubicBezTo>
                      <a:pt x="3" y="113"/>
                      <a:pt x="0" y="121"/>
                      <a:pt x="7" y="138"/>
                    </a:cubicBezTo>
                    <a:cubicBezTo>
                      <a:pt x="14" y="155"/>
                      <a:pt x="17" y="175"/>
                      <a:pt x="13" y="185"/>
                    </a:cubicBezTo>
                    <a:cubicBezTo>
                      <a:pt x="9" y="195"/>
                      <a:pt x="3" y="209"/>
                      <a:pt x="7" y="224"/>
                    </a:cubicBezTo>
                    <a:cubicBezTo>
                      <a:pt x="11" y="239"/>
                      <a:pt x="19" y="312"/>
                      <a:pt x="18" y="327"/>
                    </a:cubicBezTo>
                    <a:cubicBezTo>
                      <a:pt x="17" y="342"/>
                      <a:pt x="3" y="357"/>
                      <a:pt x="10" y="365"/>
                    </a:cubicBezTo>
                    <a:cubicBezTo>
                      <a:pt x="17" y="373"/>
                      <a:pt x="18" y="384"/>
                      <a:pt x="18" y="389"/>
                    </a:cubicBezTo>
                    <a:cubicBezTo>
                      <a:pt x="18" y="394"/>
                      <a:pt x="16" y="447"/>
                      <a:pt x="19" y="458"/>
                    </a:cubicBezTo>
                    <a:cubicBezTo>
                      <a:pt x="22" y="469"/>
                      <a:pt x="41" y="504"/>
                      <a:pt x="48" y="517"/>
                    </a:cubicBezTo>
                    <a:cubicBezTo>
                      <a:pt x="55" y="530"/>
                      <a:pt x="68" y="543"/>
                      <a:pt x="89" y="534"/>
                    </a:cubicBezTo>
                    <a:cubicBezTo>
                      <a:pt x="110" y="525"/>
                      <a:pt x="112" y="517"/>
                      <a:pt x="121" y="517"/>
                    </a:cubicBezTo>
                    <a:cubicBezTo>
                      <a:pt x="130" y="517"/>
                      <a:pt x="142" y="514"/>
                      <a:pt x="142" y="514"/>
                    </a:cubicBezTo>
                    <a:cubicBezTo>
                      <a:pt x="193" y="494"/>
                      <a:pt x="193" y="494"/>
                      <a:pt x="193" y="494"/>
                    </a:cubicBezTo>
                    <a:cubicBezTo>
                      <a:pt x="178" y="490"/>
                      <a:pt x="147" y="423"/>
                      <a:pt x="188" y="384"/>
                    </a:cubicBezTo>
                    <a:cubicBezTo>
                      <a:pt x="162" y="390"/>
                      <a:pt x="152" y="393"/>
                      <a:pt x="152" y="393"/>
                    </a:cubicBezTo>
                    <a:cubicBezTo>
                      <a:pt x="154" y="378"/>
                      <a:pt x="154" y="386"/>
                      <a:pt x="147" y="380"/>
                    </a:cubicBezTo>
                    <a:cubicBezTo>
                      <a:pt x="153" y="379"/>
                      <a:pt x="143" y="359"/>
                      <a:pt x="152" y="350"/>
                    </a:cubicBezTo>
                    <a:cubicBezTo>
                      <a:pt x="174" y="329"/>
                      <a:pt x="162" y="319"/>
                      <a:pt x="152" y="305"/>
                    </a:cubicBezTo>
                    <a:cubicBezTo>
                      <a:pt x="142" y="292"/>
                      <a:pt x="139" y="262"/>
                      <a:pt x="139" y="254"/>
                    </a:cubicBezTo>
                    <a:cubicBezTo>
                      <a:pt x="139" y="246"/>
                      <a:pt x="139" y="205"/>
                      <a:pt x="132" y="193"/>
                    </a:cubicBezTo>
                    <a:cubicBezTo>
                      <a:pt x="74" y="85"/>
                      <a:pt x="71" y="5"/>
                      <a:pt x="71" y="5"/>
                    </a:cubicBezTo>
                    <a:close/>
                  </a:path>
                </a:pathLst>
              </a:custGeom>
              <a:gradFill flip="none" rotWithShape="1">
                <a:gsLst>
                  <a:gs pos="0">
                    <a:schemeClr val="accent1">
                      <a:lumMod val="38000"/>
                      <a:lumOff val="62000"/>
                    </a:schemeClr>
                  </a:gs>
                  <a:gs pos="100000">
                    <a:schemeClr val="accent1">
                      <a:lumMod val="57000"/>
                      <a:lumOff val="43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89" name="Freeform 61"/>
              <p:cNvSpPr>
                <a:spLocks/>
              </p:cNvSpPr>
              <p:nvPr/>
            </p:nvSpPr>
            <p:spPr bwMode="auto">
              <a:xfrm>
                <a:off x="10180638" y="-1368426"/>
                <a:ext cx="1062038" cy="2005013"/>
              </a:xfrm>
              <a:custGeom>
                <a:avLst/>
                <a:gdLst>
                  <a:gd name="T0" fmla="*/ 218 w 283"/>
                  <a:gd name="T1" fmla="*/ 345 h 535"/>
                  <a:gd name="T2" fmla="*/ 216 w 283"/>
                  <a:gd name="T3" fmla="*/ 309 h 535"/>
                  <a:gd name="T4" fmla="*/ 220 w 283"/>
                  <a:gd name="T5" fmla="*/ 300 h 535"/>
                  <a:gd name="T6" fmla="*/ 229 w 283"/>
                  <a:gd name="T7" fmla="*/ 266 h 535"/>
                  <a:gd name="T8" fmla="*/ 251 w 283"/>
                  <a:gd name="T9" fmla="*/ 258 h 535"/>
                  <a:gd name="T10" fmla="*/ 268 w 283"/>
                  <a:gd name="T11" fmla="*/ 229 h 535"/>
                  <a:gd name="T12" fmla="*/ 270 w 283"/>
                  <a:gd name="T13" fmla="*/ 188 h 535"/>
                  <a:gd name="T14" fmla="*/ 252 w 283"/>
                  <a:gd name="T15" fmla="*/ 84 h 535"/>
                  <a:gd name="T16" fmla="*/ 139 w 283"/>
                  <a:gd name="T17" fmla="*/ 19 h 535"/>
                  <a:gd name="T18" fmla="*/ 52 w 283"/>
                  <a:gd name="T19" fmla="*/ 36 h 535"/>
                  <a:gd name="T20" fmla="*/ 5 w 283"/>
                  <a:gd name="T21" fmla="*/ 122 h 535"/>
                  <a:gd name="T22" fmla="*/ 9 w 283"/>
                  <a:gd name="T23" fmla="*/ 196 h 535"/>
                  <a:gd name="T24" fmla="*/ 9 w 283"/>
                  <a:gd name="T25" fmla="*/ 225 h 535"/>
                  <a:gd name="T26" fmla="*/ 24 w 283"/>
                  <a:gd name="T27" fmla="*/ 255 h 535"/>
                  <a:gd name="T28" fmla="*/ 40 w 283"/>
                  <a:gd name="T29" fmla="*/ 303 h 535"/>
                  <a:gd name="T30" fmla="*/ 72 w 283"/>
                  <a:gd name="T31" fmla="*/ 350 h 535"/>
                  <a:gd name="T32" fmla="*/ 73 w 283"/>
                  <a:gd name="T33" fmla="*/ 350 h 535"/>
                  <a:gd name="T34" fmla="*/ 72 w 283"/>
                  <a:gd name="T35" fmla="*/ 381 h 535"/>
                  <a:gd name="T36" fmla="*/ 71 w 283"/>
                  <a:gd name="T37" fmla="*/ 435 h 535"/>
                  <a:gd name="T38" fmla="*/ 91 w 283"/>
                  <a:gd name="T39" fmla="*/ 464 h 535"/>
                  <a:gd name="T40" fmla="*/ 118 w 283"/>
                  <a:gd name="T41" fmla="*/ 505 h 535"/>
                  <a:gd name="T42" fmla="*/ 165 w 283"/>
                  <a:gd name="T43" fmla="*/ 535 h 535"/>
                  <a:gd name="T44" fmla="*/ 209 w 283"/>
                  <a:gd name="T45" fmla="*/ 488 h 535"/>
                  <a:gd name="T46" fmla="*/ 252 w 283"/>
                  <a:gd name="T47" fmla="*/ 452 h 535"/>
                  <a:gd name="T48" fmla="*/ 270 w 283"/>
                  <a:gd name="T49" fmla="*/ 383 h 535"/>
                  <a:gd name="T50" fmla="*/ 218 w 283"/>
                  <a:gd name="T51" fmla="*/ 34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3" h="535">
                    <a:moveTo>
                      <a:pt x="218" y="345"/>
                    </a:moveTo>
                    <a:cubicBezTo>
                      <a:pt x="215" y="340"/>
                      <a:pt x="215" y="325"/>
                      <a:pt x="216" y="309"/>
                    </a:cubicBezTo>
                    <a:cubicBezTo>
                      <a:pt x="217" y="306"/>
                      <a:pt x="219" y="303"/>
                      <a:pt x="220" y="300"/>
                    </a:cubicBezTo>
                    <a:cubicBezTo>
                      <a:pt x="226" y="282"/>
                      <a:pt x="229" y="266"/>
                      <a:pt x="229" y="266"/>
                    </a:cubicBezTo>
                    <a:cubicBezTo>
                      <a:pt x="236" y="268"/>
                      <a:pt x="246" y="264"/>
                      <a:pt x="251" y="258"/>
                    </a:cubicBezTo>
                    <a:cubicBezTo>
                      <a:pt x="256" y="251"/>
                      <a:pt x="266" y="240"/>
                      <a:pt x="268" y="229"/>
                    </a:cubicBezTo>
                    <a:cubicBezTo>
                      <a:pt x="270" y="218"/>
                      <a:pt x="283" y="199"/>
                      <a:pt x="270" y="188"/>
                    </a:cubicBezTo>
                    <a:cubicBezTo>
                      <a:pt x="268" y="158"/>
                      <a:pt x="270" y="114"/>
                      <a:pt x="252" y="84"/>
                    </a:cubicBezTo>
                    <a:cubicBezTo>
                      <a:pt x="233" y="53"/>
                      <a:pt x="179" y="0"/>
                      <a:pt x="139" y="19"/>
                    </a:cubicBezTo>
                    <a:cubicBezTo>
                      <a:pt x="121" y="12"/>
                      <a:pt x="74" y="17"/>
                      <a:pt x="52" y="36"/>
                    </a:cubicBezTo>
                    <a:cubicBezTo>
                      <a:pt x="29" y="54"/>
                      <a:pt x="10" y="86"/>
                      <a:pt x="5" y="122"/>
                    </a:cubicBezTo>
                    <a:cubicBezTo>
                      <a:pt x="0" y="158"/>
                      <a:pt x="4" y="188"/>
                      <a:pt x="9" y="196"/>
                    </a:cubicBezTo>
                    <a:cubicBezTo>
                      <a:pt x="5" y="202"/>
                      <a:pt x="4" y="214"/>
                      <a:pt x="9" y="225"/>
                    </a:cubicBezTo>
                    <a:cubicBezTo>
                      <a:pt x="14" y="236"/>
                      <a:pt x="15" y="254"/>
                      <a:pt x="24" y="255"/>
                    </a:cubicBezTo>
                    <a:cubicBezTo>
                      <a:pt x="28" y="268"/>
                      <a:pt x="34" y="290"/>
                      <a:pt x="40" y="303"/>
                    </a:cubicBezTo>
                    <a:cubicBezTo>
                      <a:pt x="46" y="316"/>
                      <a:pt x="58" y="340"/>
                      <a:pt x="72" y="350"/>
                    </a:cubicBezTo>
                    <a:cubicBezTo>
                      <a:pt x="72" y="350"/>
                      <a:pt x="72" y="350"/>
                      <a:pt x="73" y="350"/>
                    </a:cubicBezTo>
                    <a:cubicBezTo>
                      <a:pt x="73" y="360"/>
                      <a:pt x="72" y="368"/>
                      <a:pt x="72" y="381"/>
                    </a:cubicBezTo>
                    <a:cubicBezTo>
                      <a:pt x="72" y="407"/>
                      <a:pt x="71" y="435"/>
                      <a:pt x="71" y="435"/>
                    </a:cubicBezTo>
                    <a:cubicBezTo>
                      <a:pt x="78" y="441"/>
                      <a:pt x="88" y="451"/>
                      <a:pt x="91" y="464"/>
                    </a:cubicBezTo>
                    <a:cubicBezTo>
                      <a:pt x="95" y="477"/>
                      <a:pt x="112" y="501"/>
                      <a:pt x="118" y="505"/>
                    </a:cubicBezTo>
                    <a:cubicBezTo>
                      <a:pt x="124" y="509"/>
                      <a:pt x="159" y="515"/>
                      <a:pt x="165" y="535"/>
                    </a:cubicBezTo>
                    <a:cubicBezTo>
                      <a:pt x="175" y="504"/>
                      <a:pt x="200" y="493"/>
                      <a:pt x="209" y="488"/>
                    </a:cubicBezTo>
                    <a:cubicBezTo>
                      <a:pt x="219" y="483"/>
                      <a:pt x="245" y="467"/>
                      <a:pt x="252" y="452"/>
                    </a:cubicBezTo>
                    <a:cubicBezTo>
                      <a:pt x="258" y="437"/>
                      <a:pt x="269" y="391"/>
                      <a:pt x="270" y="383"/>
                    </a:cubicBezTo>
                    <a:cubicBezTo>
                      <a:pt x="254" y="378"/>
                      <a:pt x="227" y="356"/>
                      <a:pt x="218" y="345"/>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90" name="Freeform 62"/>
              <p:cNvSpPr>
                <a:spLocks/>
              </p:cNvSpPr>
              <p:nvPr/>
            </p:nvSpPr>
            <p:spPr bwMode="auto">
              <a:xfrm>
                <a:off x="11493500" y="1770062"/>
                <a:ext cx="881063" cy="506413"/>
              </a:xfrm>
              <a:custGeom>
                <a:avLst/>
                <a:gdLst>
                  <a:gd name="T0" fmla="*/ 181 w 235"/>
                  <a:gd name="T1" fmla="*/ 132 h 135"/>
                  <a:gd name="T2" fmla="*/ 147 w 235"/>
                  <a:gd name="T3" fmla="*/ 130 h 135"/>
                  <a:gd name="T4" fmla="*/ 92 w 235"/>
                  <a:gd name="T5" fmla="*/ 106 h 135"/>
                  <a:gd name="T6" fmla="*/ 28 w 235"/>
                  <a:gd name="T7" fmla="*/ 84 h 135"/>
                  <a:gd name="T8" fmla="*/ 4 w 235"/>
                  <a:gd name="T9" fmla="*/ 79 h 135"/>
                  <a:gd name="T10" fmla="*/ 4 w 235"/>
                  <a:gd name="T11" fmla="*/ 67 h 135"/>
                  <a:gd name="T12" fmla="*/ 42 w 235"/>
                  <a:gd name="T13" fmla="*/ 63 h 135"/>
                  <a:gd name="T14" fmla="*/ 33 w 235"/>
                  <a:gd name="T15" fmla="*/ 51 h 135"/>
                  <a:gd name="T16" fmla="*/ 49 w 235"/>
                  <a:gd name="T17" fmla="*/ 45 h 135"/>
                  <a:gd name="T18" fmla="*/ 81 w 235"/>
                  <a:gd name="T19" fmla="*/ 54 h 135"/>
                  <a:gd name="T20" fmla="*/ 65 w 235"/>
                  <a:gd name="T21" fmla="*/ 37 h 135"/>
                  <a:gd name="T22" fmla="*/ 68 w 235"/>
                  <a:gd name="T23" fmla="*/ 27 h 135"/>
                  <a:gd name="T24" fmla="*/ 105 w 235"/>
                  <a:gd name="T25" fmla="*/ 36 h 135"/>
                  <a:gd name="T26" fmla="*/ 135 w 235"/>
                  <a:gd name="T27" fmla="*/ 55 h 135"/>
                  <a:gd name="T28" fmla="*/ 144 w 235"/>
                  <a:gd name="T29" fmla="*/ 56 h 135"/>
                  <a:gd name="T30" fmla="*/ 138 w 235"/>
                  <a:gd name="T31" fmla="*/ 42 h 135"/>
                  <a:gd name="T32" fmla="*/ 130 w 235"/>
                  <a:gd name="T33" fmla="*/ 19 h 135"/>
                  <a:gd name="T34" fmla="*/ 137 w 235"/>
                  <a:gd name="T35" fmla="*/ 7 h 135"/>
                  <a:gd name="T36" fmla="*/ 155 w 235"/>
                  <a:gd name="T37" fmla="*/ 16 h 135"/>
                  <a:gd name="T38" fmla="*/ 175 w 235"/>
                  <a:gd name="T39" fmla="*/ 42 h 135"/>
                  <a:gd name="T40" fmla="*/ 186 w 235"/>
                  <a:gd name="T41" fmla="*/ 36 h 135"/>
                  <a:gd name="T42" fmla="*/ 195 w 235"/>
                  <a:gd name="T43" fmla="*/ 18 h 135"/>
                  <a:gd name="T44" fmla="*/ 216 w 235"/>
                  <a:gd name="T45" fmla="*/ 3 h 135"/>
                  <a:gd name="T46" fmla="*/ 235 w 235"/>
                  <a:gd name="T47" fmla="*/ 6 h 135"/>
                  <a:gd name="T48" fmla="*/ 225 w 235"/>
                  <a:gd name="T49" fmla="*/ 19 h 135"/>
                  <a:gd name="T50" fmla="*/ 210 w 235"/>
                  <a:gd name="T51" fmla="*/ 37 h 135"/>
                  <a:gd name="T52" fmla="*/ 200 w 235"/>
                  <a:gd name="T53" fmla="*/ 73 h 135"/>
                  <a:gd name="T54" fmla="*/ 197 w 235"/>
                  <a:gd name="T55" fmla="*/ 83 h 135"/>
                  <a:gd name="T56" fmla="*/ 196 w 235"/>
                  <a:gd name="T57" fmla="*/ 108 h 135"/>
                  <a:gd name="T58" fmla="*/ 181 w 235"/>
                  <a:gd name="T59" fmla="*/ 13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5" h="135">
                    <a:moveTo>
                      <a:pt x="181" y="132"/>
                    </a:moveTo>
                    <a:cubicBezTo>
                      <a:pt x="173" y="135"/>
                      <a:pt x="158" y="134"/>
                      <a:pt x="147" y="130"/>
                    </a:cubicBezTo>
                    <a:cubicBezTo>
                      <a:pt x="141" y="128"/>
                      <a:pt x="102" y="109"/>
                      <a:pt x="92" y="106"/>
                    </a:cubicBezTo>
                    <a:cubicBezTo>
                      <a:pt x="82" y="103"/>
                      <a:pt x="35" y="86"/>
                      <a:pt x="28" y="84"/>
                    </a:cubicBezTo>
                    <a:cubicBezTo>
                      <a:pt x="20" y="82"/>
                      <a:pt x="7" y="81"/>
                      <a:pt x="4" y="79"/>
                    </a:cubicBezTo>
                    <a:cubicBezTo>
                      <a:pt x="0" y="77"/>
                      <a:pt x="0" y="68"/>
                      <a:pt x="4" y="67"/>
                    </a:cubicBezTo>
                    <a:cubicBezTo>
                      <a:pt x="8" y="65"/>
                      <a:pt x="20" y="58"/>
                      <a:pt x="42" y="63"/>
                    </a:cubicBezTo>
                    <a:cubicBezTo>
                      <a:pt x="34" y="55"/>
                      <a:pt x="32" y="55"/>
                      <a:pt x="33" y="51"/>
                    </a:cubicBezTo>
                    <a:cubicBezTo>
                      <a:pt x="35" y="48"/>
                      <a:pt x="40" y="43"/>
                      <a:pt x="49" y="45"/>
                    </a:cubicBezTo>
                    <a:cubicBezTo>
                      <a:pt x="58" y="47"/>
                      <a:pt x="78" y="52"/>
                      <a:pt x="81" y="54"/>
                    </a:cubicBezTo>
                    <a:cubicBezTo>
                      <a:pt x="73" y="47"/>
                      <a:pt x="68" y="38"/>
                      <a:pt x="65" y="37"/>
                    </a:cubicBezTo>
                    <a:cubicBezTo>
                      <a:pt x="63" y="35"/>
                      <a:pt x="64" y="29"/>
                      <a:pt x="68" y="27"/>
                    </a:cubicBezTo>
                    <a:cubicBezTo>
                      <a:pt x="71" y="26"/>
                      <a:pt x="93" y="25"/>
                      <a:pt x="105" y="36"/>
                    </a:cubicBezTo>
                    <a:cubicBezTo>
                      <a:pt x="118" y="47"/>
                      <a:pt x="130" y="52"/>
                      <a:pt x="135" y="55"/>
                    </a:cubicBezTo>
                    <a:cubicBezTo>
                      <a:pt x="139" y="59"/>
                      <a:pt x="144" y="60"/>
                      <a:pt x="144" y="56"/>
                    </a:cubicBezTo>
                    <a:cubicBezTo>
                      <a:pt x="144" y="53"/>
                      <a:pt x="141" y="51"/>
                      <a:pt x="138" y="42"/>
                    </a:cubicBezTo>
                    <a:cubicBezTo>
                      <a:pt x="135" y="33"/>
                      <a:pt x="131" y="22"/>
                      <a:pt x="130" y="19"/>
                    </a:cubicBezTo>
                    <a:cubicBezTo>
                      <a:pt x="130" y="16"/>
                      <a:pt x="131" y="9"/>
                      <a:pt x="137" y="7"/>
                    </a:cubicBezTo>
                    <a:cubicBezTo>
                      <a:pt x="144" y="4"/>
                      <a:pt x="152" y="10"/>
                      <a:pt x="155" y="16"/>
                    </a:cubicBezTo>
                    <a:cubicBezTo>
                      <a:pt x="158" y="22"/>
                      <a:pt x="172" y="39"/>
                      <a:pt x="175" y="42"/>
                    </a:cubicBezTo>
                    <a:cubicBezTo>
                      <a:pt x="178" y="44"/>
                      <a:pt x="182" y="42"/>
                      <a:pt x="186" y="36"/>
                    </a:cubicBezTo>
                    <a:cubicBezTo>
                      <a:pt x="190" y="31"/>
                      <a:pt x="190" y="24"/>
                      <a:pt x="195" y="18"/>
                    </a:cubicBezTo>
                    <a:cubicBezTo>
                      <a:pt x="200" y="12"/>
                      <a:pt x="208" y="6"/>
                      <a:pt x="216" y="3"/>
                    </a:cubicBezTo>
                    <a:cubicBezTo>
                      <a:pt x="224" y="0"/>
                      <a:pt x="234" y="3"/>
                      <a:pt x="235" y="6"/>
                    </a:cubicBezTo>
                    <a:cubicBezTo>
                      <a:pt x="235" y="9"/>
                      <a:pt x="229" y="15"/>
                      <a:pt x="225" y="19"/>
                    </a:cubicBezTo>
                    <a:cubicBezTo>
                      <a:pt x="220" y="22"/>
                      <a:pt x="214" y="30"/>
                      <a:pt x="210" y="37"/>
                    </a:cubicBezTo>
                    <a:cubicBezTo>
                      <a:pt x="207" y="45"/>
                      <a:pt x="201" y="68"/>
                      <a:pt x="200" y="73"/>
                    </a:cubicBezTo>
                    <a:cubicBezTo>
                      <a:pt x="199" y="76"/>
                      <a:pt x="197" y="80"/>
                      <a:pt x="197" y="83"/>
                    </a:cubicBezTo>
                    <a:cubicBezTo>
                      <a:pt x="197" y="87"/>
                      <a:pt x="197" y="99"/>
                      <a:pt x="196" y="108"/>
                    </a:cubicBezTo>
                    <a:cubicBezTo>
                      <a:pt x="195" y="118"/>
                      <a:pt x="190" y="130"/>
                      <a:pt x="181" y="132"/>
                    </a:cubicBezTo>
                    <a:close/>
                  </a:path>
                </a:pathLst>
              </a:custGeom>
              <a:gradFill flip="none" rotWithShape="1">
                <a:gsLst>
                  <a:gs pos="0">
                    <a:schemeClr val="accent1">
                      <a:lumMod val="40000"/>
                      <a:lumOff val="60000"/>
                    </a:schemeClr>
                  </a:gs>
                  <a:gs pos="100000">
                    <a:schemeClr val="accent1">
                      <a:lumMod val="56000"/>
                      <a:lumOff val="44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1203" name="Gruppieren 1202"/>
            <p:cNvGrpSpPr/>
            <p:nvPr/>
          </p:nvGrpSpPr>
          <p:grpSpPr>
            <a:xfrm>
              <a:off x="23499633" y="1570845"/>
              <a:ext cx="1390637" cy="1046735"/>
              <a:chOff x="-8065404" y="1750219"/>
              <a:chExt cx="6464301" cy="4865688"/>
            </a:xfrm>
          </p:grpSpPr>
          <p:sp>
            <p:nvSpPr>
              <p:cNvPr id="1204" name="Freeform 6"/>
              <p:cNvSpPr>
                <a:spLocks/>
              </p:cNvSpPr>
              <p:nvPr/>
            </p:nvSpPr>
            <p:spPr bwMode="auto">
              <a:xfrm>
                <a:off x="-7489141" y="4891882"/>
                <a:ext cx="5884863" cy="1724025"/>
              </a:xfrm>
              <a:custGeom>
                <a:avLst/>
                <a:gdLst>
                  <a:gd name="T0" fmla="*/ 1569 w 1569"/>
                  <a:gd name="T1" fmla="*/ 1 h 460"/>
                  <a:gd name="T2" fmla="*/ 1568 w 1569"/>
                  <a:gd name="T3" fmla="*/ 1 h 460"/>
                  <a:gd name="T4" fmla="*/ 668 w 1569"/>
                  <a:gd name="T5" fmla="*/ 418 h 460"/>
                  <a:gd name="T6" fmla="*/ 663 w 1569"/>
                  <a:gd name="T7" fmla="*/ 419 h 460"/>
                  <a:gd name="T8" fmla="*/ 650 w 1569"/>
                  <a:gd name="T9" fmla="*/ 421 h 460"/>
                  <a:gd name="T10" fmla="*/ 638 w 1569"/>
                  <a:gd name="T11" fmla="*/ 420 h 460"/>
                  <a:gd name="T12" fmla="*/ 632 w 1569"/>
                  <a:gd name="T13" fmla="*/ 419 h 460"/>
                  <a:gd name="T14" fmla="*/ 4 w 1569"/>
                  <a:gd name="T15" fmla="*/ 135 h 460"/>
                  <a:gd name="T16" fmla="*/ 1 w 1569"/>
                  <a:gd name="T17" fmla="*/ 134 h 460"/>
                  <a:gd name="T18" fmla="*/ 1 w 1569"/>
                  <a:gd name="T19" fmla="*/ 133 h 460"/>
                  <a:gd name="T20" fmla="*/ 2 w 1569"/>
                  <a:gd name="T21" fmla="*/ 145 h 460"/>
                  <a:gd name="T22" fmla="*/ 4 w 1569"/>
                  <a:gd name="T23" fmla="*/ 163 h 460"/>
                  <a:gd name="T24" fmla="*/ 4 w 1569"/>
                  <a:gd name="T25" fmla="*/ 164 h 460"/>
                  <a:gd name="T26" fmla="*/ 5 w 1569"/>
                  <a:gd name="T27" fmla="*/ 165 h 460"/>
                  <a:gd name="T28" fmla="*/ 5 w 1569"/>
                  <a:gd name="T29" fmla="*/ 165 h 460"/>
                  <a:gd name="T30" fmla="*/ 6 w 1569"/>
                  <a:gd name="T31" fmla="*/ 166 h 460"/>
                  <a:gd name="T32" fmla="*/ 7 w 1569"/>
                  <a:gd name="T33" fmla="*/ 166 h 460"/>
                  <a:gd name="T34" fmla="*/ 628 w 1569"/>
                  <a:gd name="T35" fmla="*/ 456 h 460"/>
                  <a:gd name="T36" fmla="*/ 630 w 1569"/>
                  <a:gd name="T37" fmla="*/ 456 h 460"/>
                  <a:gd name="T38" fmla="*/ 631 w 1569"/>
                  <a:gd name="T39" fmla="*/ 457 h 460"/>
                  <a:gd name="T40" fmla="*/ 632 w 1569"/>
                  <a:gd name="T41" fmla="*/ 457 h 460"/>
                  <a:gd name="T42" fmla="*/ 633 w 1569"/>
                  <a:gd name="T43" fmla="*/ 458 h 460"/>
                  <a:gd name="T44" fmla="*/ 634 w 1569"/>
                  <a:gd name="T45" fmla="*/ 458 h 460"/>
                  <a:gd name="T46" fmla="*/ 635 w 1569"/>
                  <a:gd name="T47" fmla="*/ 458 h 460"/>
                  <a:gd name="T48" fmla="*/ 636 w 1569"/>
                  <a:gd name="T49" fmla="*/ 458 h 460"/>
                  <a:gd name="T50" fmla="*/ 637 w 1569"/>
                  <a:gd name="T51" fmla="*/ 459 h 460"/>
                  <a:gd name="T52" fmla="*/ 639 w 1569"/>
                  <a:gd name="T53" fmla="*/ 459 h 460"/>
                  <a:gd name="T54" fmla="*/ 640 w 1569"/>
                  <a:gd name="T55" fmla="*/ 459 h 460"/>
                  <a:gd name="T56" fmla="*/ 642 w 1569"/>
                  <a:gd name="T57" fmla="*/ 459 h 460"/>
                  <a:gd name="T58" fmla="*/ 643 w 1569"/>
                  <a:gd name="T59" fmla="*/ 459 h 460"/>
                  <a:gd name="T60" fmla="*/ 644 w 1569"/>
                  <a:gd name="T61" fmla="*/ 460 h 460"/>
                  <a:gd name="T62" fmla="*/ 645 w 1569"/>
                  <a:gd name="T63" fmla="*/ 460 h 460"/>
                  <a:gd name="T64" fmla="*/ 647 w 1569"/>
                  <a:gd name="T65" fmla="*/ 460 h 460"/>
                  <a:gd name="T66" fmla="*/ 648 w 1569"/>
                  <a:gd name="T67" fmla="*/ 460 h 460"/>
                  <a:gd name="T68" fmla="*/ 650 w 1569"/>
                  <a:gd name="T69" fmla="*/ 460 h 460"/>
                  <a:gd name="T70" fmla="*/ 652 w 1569"/>
                  <a:gd name="T71" fmla="*/ 460 h 460"/>
                  <a:gd name="T72" fmla="*/ 654 w 1569"/>
                  <a:gd name="T73" fmla="*/ 460 h 460"/>
                  <a:gd name="T74" fmla="*/ 657 w 1569"/>
                  <a:gd name="T75" fmla="*/ 459 h 460"/>
                  <a:gd name="T76" fmla="*/ 658 w 1569"/>
                  <a:gd name="T77" fmla="*/ 459 h 460"/>
                  <a:gd name="T78" fmla="*/ 663 w 1569"/>
                  <a:gd name="T79" fmla="*/ 458 h 460"/>
                  <a:gd name="T80" fmla="*/ 666 w 1569"/>
                  <a:gd name="T81" fmla="*/ 458 h 460"/>
                  <a:gd name="T82" fmla="*/ 669 w 1569"/>
                  <a:gd name="T83" fmla="*/ 457 h 460"/>
                  <a:gd name="T84" fmla="*/ 671 w 1569"/>
                  <a:gd name="T85" fmla="*/ 456 h 460"/>
                  <a:gd name="T86" fmla="*/ 673 w 1569"/>
                  <a:gd name="T87" fmla="*/ 455 h 460"/>
                  <a:gd name="T88" fmla="*/ 1564 w 1569"/>
                  <a:gd name="T89" fmla="*/ 27 h 460"/>
                  <a:gd name="T90" fmla="*/ 1565 w 1569"/>
                  <a:gd name="T91" fmla="*/ 27 h 460"/>
                  <a:gd name="T92" fmla="*/ 1565 w 1569"/>
                  <a:gd name="T93" fmla="*/ 27 h 460"/>
                  <a:gd name="T94" fmla="*/ 1565 w 1569"/>
                  <a:gd name="T95" fmla="*/ 27 h 460"/>
                  <a:gd name="T96" fmla="*/ 1566 w 1569"/>
                  <a:gd name="T97" fmla="*/ 26 h 460"/>
                  <a:gd name="T98" fmla="*/ 1566 w 1569"/>
                  <a:gd name="T99" fmla="*/ 26 h 460"/>
                  <a:gd name="T100" fmla="*/ 1566 w 1569"/>
                  <a:gd name="T101" fmla="*/ 26 h 460"/>
                  <a:gd name="T102" fmla="*/ 1566 w 1569"/>
                  <a:gd name="T103" fmla="*/ 26 h 460"/>
                  <a:gd name="T104" fmla="*/ 1566 w 1569"/>
                  <a:gd name="T105" fmla="*/ 25 h 460"/>
                  <a:gd name="T106" fmla="*/ 1566 w 1569"/>
                  <a:gd name="T107" fmla="*/ 25 h 460"/>
                  <a:gd name="T108" fmla="*/ 1566 w 1569"/>
                  <a:gd name="T109" fmla="*/ 25 h 460"/>
                  <a:gd name="T110" fmla="*/ 1569 w 1569"/>
                  <a:gd name="T111"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69" h="460">
                    <a:moveTo>
                      <a:pt x="1569" y="0"/>
                    </a:moveTo>
                    <a:cubicBezTo>
                      <a:pt x="1569" y="0"/>
                      <a:pt x="1569" y="0"/>
                      <a:pt x="1569" y="0"/>
                    </a:cubicBezTo>
                    <a:cubicBezTo>
                      <a:pt x="1569" y="1"/>
                      <a:pt x="1569" y="1"/>
                      <a:pt x="1569" y="1"/>
                    </a:cubicBezTo>
                    <a:cubicBezTo>
                      <a:pt x="1568" y="1"/>
                      <a:pt x="1568" y="1"/>
                      <a:pt x="1568" y="1"/>
                    </a:cubicBezTo>
                    <a:cubicBezTo>
                      <a:pt x="1568" y="1"/>
                      <a:pt x="1568" y="1"/>
                      <a:pt x="1568" y="1"/>
                    </a:cubicBezTo>
                    <a:cubicBezTo>
                      <a:pt x="1568" y="1"/>
                      <a:pt x="1568" y="1"/>
                      <a:pt x="1568" y="1"/>
                    </a:cubicBezTo>
                    <a:cubicBezTo>
                      <a:pt x="1568" y="1"/>
                      <a:pt x="1568" y="1"/>
                      <a:pt x="1568" y="1"/>
                    </a:cubicBezTo>
                    <a:cubicBezTo>
                      <a:pt x="674" y="416"/>
                      <a:pt x="674" y="416"/>
                      <a:pt x="674" y="416"/>
                    </a:cubicBezTo>
                    <a:cubicBezTo>
                      <a:pt x="672" y="417"/>
                      <a:pt x="670" y="417"/>
                      <a:pt x="668" y="418"/>
                    </a:cubicBezTo>
                    <a:cubicBezTo>
                      <a:pt x="668" y="418"/>
                      <a:pt x="668" y="418"/>
                      <a:pt x="668" y="418"/>
                    </a:cubicBezTo>
                    <a:cubicBezTo>
                      <a:pt x="667" y="419"/>
                      <a:pt x="665" y="419"/>
                      <a:pt x="663" y="419"/>
                    </a:cubicBezTo>
                    <a:cubicBezTo>
                      <a:pt x="663" y="419"/>
                      <a:pt x="663" y="419"/>
                      <a:pt x="663" y="419"/>
                    </a:cubicBezTo>
                    <a:cubicBezTo>
                      <a:pt x="661" y="420"/>
                      <a:pt x="659" y="420"/>
                      <a:pt x="657" y="420"/>
                    </a:cubicBezTo>
                    <a:cubicBezTo>
                      <a:pt x="656" y="420"/>
                      <a:pt x="656" y="420"/>
                      <a:pt x="656" y="420"/>
                    </a:cubicBezTo>
                    <a:cubicBezTo>
                      <a:pt x="654" y="421"/>
                      <a:pt x="652" y="421"/>
                      <a:pt x="650" y="421"/>
                    </a:cubicBezTo>
                    <a:cubicBezTo>
                      <a:pt x="648" y="421"/>
                      <a:pt x="646" y="421"/>
                      <a:pt x="644" y="421"/>
                    </a:cubicBezTo>
                    <a:cubicBezTo>
                      <a:pt x="642" y="420"/>
                      <a:pt x="640" y="420"/>
                      <a:pt x="638" y="420"/>
                    </a:cubicBezTo>
                    <a:cubicBezTo>
                      <a:pt x="638" y="420"/>
                      <a:pt x="638" y="420"/>
                      <a:pt x="638" y="420"/>
                    </a:cubicBezTo>
                    <a:cubicBezTo>
                      <a:pt x="637" y="420"/>
                      <a:pt x="636" y="419"/>
                      <a:pt x="635" y="419"/>
                    </a:cubicBezTo>
                    <a:cubicBezTo>
                      <a:pt x="635" y="419"/>
                      <a:pt x="635" y="419"/>
                      <a:pt x="635" y="419"/>
                    </a:cubicBezTo>
                    <a:cubicBezTo>
                      <a:pt x="634" y="419"/>
                      <a:pt x="633" y="419"/>
                      <a:pt x="632" y="419"/>
                    </a:cubicBezTo>
                    <a:cubicBezTo>
                      <a:pt x="632" y="418"/>
                      <a:pt x="632" y="418"/>
                      <a:pt x="632" y="418"/>
                    </a:cubicBezTo>
                    <a:cubicBezTo>
                      <a:pt x="630" y="418"/>
                      <a:pt x="629" y="417"/>
                      <a:pt x="627" y="417"/>
                    </a:cubicBezTo>
                    <a:cubicBezTo>
                      <a:pt x="4" y="135"/>
                      <a:pt x="4" y="135"/>
                      <a:pt x="4" y="135"/>
                    </a:cubicBezTo>
                    <a:cubicBezTo>
                      <a:pt x="3" y="135"/>
                      <a:pt x="3" y="135"/>
                      <a:pt x="2" y="135"/>
                    </a:cubicBezTo>
                    <a:cubicBezTo>
                      <a:pt x="2" y="134"/>
                      <a:pt x="2" y="134"/>
                      <a:pt x="2" y="134"/>
                    </a:cubicBezTo>
                    <a:cubicBezTo>
                      <a:pt x="1" y="134"/>
                      <a:pt x="1" y="134"/>
                      <a:pt x="1" y="134"/>
                    </a:cubicBezTo>
                    <a:cubicBezTo>
                      <a:pt x="1" y="133"/>
                      <a:pt x="1" y="133"/>
                      <a:pt x="1" y="133"/>
                    </a:cubicBezTo>
                    <a:cubicBezTo>
                      <a:pt x="1" y="133"/>
                      <a:pt x="1" y="133"/>
                      <a:pt x="1" y="133"/>
                    </a:cubicBezTo>
                    <a:cubicBezTo>
                      <a:pt x="1" y="133"/>
                      <a:pt x="1" y="133"/>
                      <a:pt x="1" y="133"/>
                    </a:cubicBezTo>
                    <a:cubicBezTo>
                      <a:pt x="0" y="132"/>
                      <a:pt x="0" y="132"/>
                      <a:pt x="0" y="132"/>
                    </a:cubicBezTo>
                    <a:cubicBezTo>
                      <a:pt x="1" y="136"/>
                      <a:pt x="1" y="140"/>
                      <a:pt x="2" y="144"/>
                    </a:cubicBezTo>
                    <a:cubicBezTo>
                      <a:pt x="2" y="144"/>
                      <a:pt x="2" y="145"/>
                      <a:pt x="2" y="145"/>
                    </a:cubicBezTo>
                    <a:cubicBezTo>
                      <a:pt x="3" y="163"/>
                      <a:pt x="3" y="163"/>
                      <a:pt x="3" y="163"/>
                    </a:cubicBezTo>
                    <a:cubicBezTo>
                      <a:pt x="4" y="163"/>
                      <a:pt x="4" y="163"/>
                      <a:pt x="4" y="163"/>
                    </a:cubicBezTo>
                    <a:cubicBezTo>
                      <a:pt x="4" y="163"/>
                      <a:pt x="4" y="163"/>
                      <a:pt x="4" y="163"/>
                    </a:cubicBezTo>
                    <a:cubicBezTo>
                      <a:pt x="4" y="164"/>
                      <a:pt x="4" y="164"/>
                      <a:pt x="4" y="164"/>
                    </a:cubicBezTo>
                    <a:cubicBezTo>
                      <a:pt x="4" y="164"/>
                      <a:pt x="4" y="164"/>
                      <a:pt x="4" y="164"/>
                    </a:cubicBezTo>
                    <a:cubicBezTo>
                      <a:pt x="4" y="164"/>
                      <a:pt x="4" y="164"/>
                      <a:pt x="4" y="164"/>
                    </a:cubicBezTo>
                    <a:cubicBezTo>
                      <a:pt x="4" y="164"/>
                      <a:pt x="4" y="164"/>
                      <a:pt x="4" y="164"/>
                    </a:cubicBezTo>
                    <a:cubicBezTo>
                      <a:pt x="4" y="165"/>
                      <a:pt x="4" y="165"/>
                      <a:pt x="4" y="165"/>
                    </a:cubicBezTo>
                    <a:cubicBezTo>
                      <a:pt x="5" y="165"/>
                      <a:pt x="5" y="165"/>
                      <a:pt x="5" y="165"/>
                    </a:cubicBezTo>
                    <a:cubicBezTo>
                      <a:pt x="5" y="165"/>
                      <a:pt x="5" y="165"/>
                      <a:pt x="5" y="165"/>
                    </a:cubicBezTo>
                    <a:cubicBezTo>
                      <a:pt x="5" y="165"/>
                      <a:pt x="5" y="165"/>
                      <a:pt x="5" y="165"/>
                    </a:cubicBezTo>
                    <a:cubicBezTo>
                      <a:pt x="5" y="165"/>
                      <a:pt x="5" y="165"/>
                      <a:pt x="5" y="165"/>
                    </a:cubicBezTo>
                    <a:cubicBezTo>
                      <a:pt x="6" y="165"/>
                      <a:pt x="6" y="165"/>
                      <a:pt x="6" y="165"/>
                    </a:cubicBezTo>
                    <a:cubicBezTo>
                      <a:pt x="6" y="165"/>
                      <a:pt x="6" y="165"/>
                      <a:pt x="6" y="165"/>
                    </a:cubicBezTo>
                    <a:cubicBezTo>
                      <a:pt x="6" y="166"/>
                      <a:pt x="6" y="166"/>
                      <a:pt x="6" y="166"/>
                    </a:cubicBezTo>
                    <a:cubicBezTo>
                      <a:pt x="6" y="166"/>
                      <a:pt x="6" y="166"/>
                      <a:pt x="6" y="166"/>
                    </a:cubicBezTo>
                    <a:cubicBezTo>
                      <a:pt x="7" y="166"/>
                      <a:pt x="7" y="166"/>
                      <a:pt x="7" y="166"/>
                    </a:cubicBezTo>
                    <a:cubicBezTo>
                      <a:pt x="7" y="166"/>
                      <a:pt x="7" y="166"/>
                      <a:pt x="7" y="166"/>
                    </a:cubicBezTo>
                    <a:cubicBezTo>
                      <a:pt x="7" y="166"/>
                      <a:pt x="7" y="166"/>
                      <a:pt x="7" y="166"/>
                    </a:cubicBezTo>
                    <a:cubicBezTo>
                      <a:pt x="628" y="456"/>
                      <a:pt x="628" y="456"/>
                      <a:pt x="628" y="456"/>
                    </a:cubicBezTo>
                    <a:cubicBezTo>
                      <a:pt x="628" y="456"/>
                      <a:pt x="628" y="456"/>
                      <a:pt x="628" y="456"/>
                    </a:cubicBezTo>
                    <a:cubicBezTo>
                      <a:pt x="629" y="456"/>
                      <a:pt x="629" y="456"/>
                      <a:pt x="629" y="456"/>
                    </a:cubicBezTo>
                    <a:cubicBezTo>
                      <a:pt x="629" y="456"/>
                      <a:pt x="629" y="456"/>
                      <a:pt x="629" y="456"/>
                    </a:cubicBezTo>
                    <a:cubicBezTo>
                      <a:pt x="630" y="456"/>
                      <a:pt x="630" y="456"/>
                      <a:pt x="630" y="456"/>
                    </a:cubicBezTo>
                    <a:cubicBezTo>
                      <a:pt x="630" y="457"/>
                      <a:pt x="630" y="457"/>
                      <a:pt x="630" y="457"/>
                    </a:cubicBezTo>
                    <a:cubicBezTo>
                      <a:pt x="631" y="457"/>
                      <a:pt x="631" y="457"/>
                      <a:pt x="631" y="457"/>
                    </a:cubicBezTo>
                    <a:cubicBezTo>
                      <a:pt x="631" y="457"/>
                      <a:pt x="631" y="457"/>
                      <a:pt x="631" y="457"/>
                    </a:cubicBezTo>
                    <a:cubicBezTo>
                      <a:pt x="632" y="457"/>
                      <a:pt x="632" y="457"/>
                      <a:pt x="632" y="457"/>
                    </a:cubicBezTo>
                    <a:cubicBezTo>
                      <a:pt x="632" y="457"/>
                      <a:pt x="632" y="457"/>
                      <a:pt x="632" y="457"/>
                    </a:cubicBezTo>
                    <a:cubicBezTo>
                      <a:pt x="632" y="457"/>
                      <a:pt x="632" y="457"/>
                      <a:pt x="632" y="457"/>
                    </a:cubicBezTo>
                    <a:cubicBezTo>
                      <a:pt x="633" y="457"/>
                      <a:pt x="633" y="457"/>
                      <a:pt x="633" y="457"/>
                    </a:cubicBezTo>
                    <a:cubicBezTo>
                      <a:pt x="633" y="458"/>
                      <a:pt x="633" y="458"/>
                      <a:pt x="633" y="458"/>
                    </a:cubicBezTo>
                    <a:cubicBezTo>
                      <a:pt x="633" y="458"/>
                      <a:pt x="633" y="458"/>
                      <a:pt x="633" y="458"/>
                    </a:cubicBezTo>
                    <a:cubicBezTo>
                      <a:pt x="633" y="458"/>
                      <a:pt x="633" y="458"/>
                      <a:pt x="633" y="458"/>
                    </a:cubicBezTo>
                    <a:cubicBezTo>
                      <a:pt x="634" y="458"/>
                      <a:pt x="634" y="458"/>
                      <a:pt x="634" y="458"/>
                    </a:cubicBezTo>
                    <a:cubicBezTo>
                      <a:pt x="634" y="458"/>
                      <a:pt x="634" y="458"/>
                      <a:pt x="634" y="458"/>
                    </a:cubicBezTo>
                    <a:cubicBezTo>
                      <a:pt x="635" y="458"/>
                      <a:pt x="635" y="458"/>
                      <a:pt x="635" y="458"/>
                    </a:cubicBezTo>
                    <a:cubicBezTo>
                      <a:pt x="635" y="458"/>
                      <a:pt x="635" y="458"/>
                      <a:pt x="635" y="458"/>
                    </a:cubicBezTo>
                    <a:cubicBezTo>
                      <a:pt x="635" y="458"/>
                      <a:pt x="635" y="458"/>
                      <a:pt x="635" y="458"/>
                    </a:cubicBezTo>
                    <a:cubicBezTo>
                      <a:pt x="635" y="458"/>
                      <a:pt x="635" y="458"/>
                      <a:pt x="635" y="458"/>
                    </a:cubicBezTo>
                    <a:cubicBezTo>
                      <a:pt x="636" y="458"/>
                      <a:pt x="636" y="458"/>
                      <a:pt x="636" y="458"/>
                    </a:cubicBezTo>
                    <a:cubicBezTo>
                      <a:pt x="636" y="458"/>
                      <a:pt x="636" y="458"/>
                      <a:pt x="636" y="458"/>
                    </a:cubicBezTo>
                    <a:cubicBezTo>
                      <a:pt x="637" y="458"/>
                      <a:pt x="637" y="458"/>
                      <a:pt x="637" y="458"/>
                    </a:cubicBezTo>
                    <a:cubicBezTo>
                      <a:pt x="637" y="459"/>
                      <a:pt x="637" y="459"/>
                      <a:pt x="637" y="459"/>
                    </a:cubicBezTo>
                    <a:cubicBezTo>
                      <a:pt x="637" y="459"/>
                      <a:pt x="637" y="459"/>
                      <a:pt x="637" y="459"/>
                    </a:cubicBezTo>
                    <a:cubicBezTo>
                      <a:pt x="638" y="459"/>
                      <a:pt x="638" y="459"/>
                      <a:pt x="638" y="459"/>
                    </a:cubicBezTo>
                    <a:cubicBezTo>
                      <a:pt x="638" y="459"/>
                      <a:pt x="638" y="459"/>
                      <a:pt x="638" y="459"/>
                    </a:cubicBezTo>
                    <a:cubicBezTo>
                      <a:pt x="639" y="459"/>
                      <a:pt x="639" y="459"/>
                      <a:pt x="639" y="459"/>
                    </a:cubicBezTo>
                    <a:cubicBezTo>
                      <a:pt x="639" y="459"/>
                      <a:pt x="639" y="459"/>
                      <a:pt x="639" y="459"/>
                    </a:cubicBezTo>
                    <a:cubicBezTo>
                      <a:pt x="640" y="459"/>
                      <a:pt x="640" y="459"/>
                      <a:pt x="640" y="459"/>
                    </a:cubicBezTo>
                    <a:cubicBezTo>
                      <a:pt x="640" y="459"/>
                      <a:pt x="640" y="459"/>
                      <a:pt x="640" y="459"/>
                    </a:cubicBezTo>
                    <a:cubicBezTo>
                      <a:pt x="641" y="459"/>
                      <a:pt x="641" y="459"/>
                      <a:pt x="641" y="459"/>
                    </a:cubicBezTo>
                    <a:cubicBezTo>
                      <a:pt x="641" y="459"/>
                      <a:pt x="641" y="459"/>
                      <a:pt x="641" y="459"/>
                    </a:cubicBezTo>
                    <a:cubicBezTo>
                      <a:pt x="642" y="459"/>
                      <a:pt x="642" y="459"/>
                      <a:pt x="642" y="459"/>
                    </a:cubicBezTo>
                    <a:cubicBezTo>
                      <a:pt x="642" y="459"/>
                      <a:pt x="642" y="459"/>
                      <a:pt x="642" y="459"/>
                    </a:cubicBezTo>
                    <a:cubicBezTo>
                      <a:pt x="643" y="459"/>
                      <a:pt x="643" y="459"/>
                      <a:pt x="643" y="459"/>
                    </a:cubicBezTo>
                    <a:cubicBezTo>
                      <a:pt x="643" y="459"/>
                      <a:pt x="643" y="459"/>
                      <a:pt x="643" y="459"/>
                    </a:cubicBezTo>
                    <a:cubicBezTo>
                      <a:pt x="644" y="460"/>
                      <a:pt x="644" y="460"/>
                      <a:pt x="644" y="460"/>
                    </a:cubicBezTo>
                    <a:cubicBezTo>
                      <a:pt x="644" y="460"/>
                      <a:pt x="644" y="460"/>
                      <a:pt x="644" y="460"/>
                    </a:cubicBezTo>
                    <a:cubicBezTo>
                      <a:pt x="644" y="460"/>
                      <a:pt x="644" y="460"/>
                      <a:pt x="644" y="460"/>
                    </a:cubicBezTo>
                    <a:cubicBezTo>
                      <a:pt x="644" y="460"/>
                      <a:pt x="644" y="460"/>
                      <a:pt x="644" y="460"/>
                    </a:cubicBezTo>
                    <a:cubicBezTo>
                      <a:pt x="645" y="460"/>
                      <a:pt x="645" y="460"/>
                      <a:pt x="645" y="460"/>
                    </a:cubicBezTo>
                    <a:cubicBezTo>
                      <a:pt x="645" y="460"/>
                      <a:pt x="645" y="460"/>
                      <a:pt x="645" y="460"/>
                    </a:cubicBezTo>
                    <a:cubicBezTo>
                      <a:pt x="646" y="460"/>
                      <a:pt x="646" y="460"/>
                      <a:pt x="646" y="460"/>
                    </a:cubicBezTo>
                    <a:cubicBezTo>
                      <a:pt x="646" y="460"/>
                      <a:pt x="646" y="460"/>
                      <a:pt x="646" y="460"/>
                    </a:cubicBezTo>
                    <a:cubicBezTo>
                      <a:pt x="647" y="460"/>
                      <a:pt x="647" y="460"/>
                      <a:pt x="647" y="460"/>
                    </a:cubicBezTo>
                    <a:cubicBezTo>
                      <a:pt x="647" y="460"/>
                      <a:pt x="647" y="460"/>
                      <a:pt x="647" y="460"/>
                    </a:cubicBezTo>
                    <a:cubicBezTo>
                      <a:pt x="648" y="460"/>
                      <a:pt x="648" y="460"/>
                      <a:pt x="648" y="460"/>
                    </a:cubicBezTo>
                    <a:cubicBezTo>
                      <a:pt x="648" y="460"/>
                      <a:pt x="648" y="460"/>
                      <a:pt x="648" y="460"/>
                    </a:cubicBezTo>
                    <a:cubicBezTo>
                      <a:pt x="649" y="460"/>
                      <a:pt x="649" y="460"/>
                      <a:pt x="649" y="460"/>
                    </a:cubicBezTo>
                    <a:cubicBezTo>
                      <a:pt x="649" y="460"/>
                      <a:pt x="649" y="460"/>
                      <a:pt x="649" y="460"/>
                    </a:cubicBezTo>
                    <a:cubicBezTo>
                      <a:pt x="650" y="460"/>
                      <a:pt x="650" y="460"/>
                      <a:pt x="650" y="460"/>
                    </a:cubicBezTo>
                    <a:cubicBezTo>
                      <a:pt x="651" y="460"/>
                      <a:pt x="651" y="460"/>
                      <a:pt x="651" y="460"/>
                    </a:cubicBezTo>
                    <a:cubicBezTo>
                      <a:pt x="651" y="460"/>
                      <a:pt x="651" y="460"/>
                      <a:pt x="651" y="460"/>
                    </a:cubicBezTo>
                    <a:cubicBezTo>
                      <a:pt x="652" y="460"/>
                      <a:pt x="652" y="460"/>
                      <a:pt x="652" y="460"/>
                    </a:cubicBezTo>
                    <a:cubicBezTo>
                      <a:pt x="653" y="460"/>
                      <a:pt x="653" y="460"/>
                      <a:pt x="653" y="460"/>
                    </a:cubicBezTo>
                    <a:cubicBezTo>
                      <a:pt x="653" y="460"/>
                      <a:pt x="653" y="460"/>
                      <a:pt x="653" y="460"/>
                    </a:cubicBezTo>
                    <a:cubicBezTo>
                      <a:pt x="654" y="460"/>
                      <a:pt x="654" y="460"/>
                      <a:pt x="654" y="460"/>
                    </a:cubicBezTo>
                    <a:cubicBezTo>
                      <a:pt x="655" y="460"/>
                      <a:pt x="655" y="460"/>
                      <a:pt x="655" y="460"/>
                    </a:cubicBezTo>
                    <a:cubicBezTo>
                      <a:pt x="656" y="459"/>
                      <a:pt x="656" y="459"/>
                      <a:pt x="656" y="459"/>
                    </a:cubicBezTo>
                    <a:cubicBezTo>
                      <a:pt x="657" y="459"/>
                      <a:pt x="657" y="459"/>
                      <a:pt x="657" y="459"/>
                    </a:cubicBezTo>
                    <a:cubicBezTo>
                      <a:pt x="657" y="459"/>
                      <a:pt x="657" y="459"/>
                      <a:pt x="657" y="459"/>
                    </a:cubicBezTo>
                    <a:cubicBezTo>
                      <a:pt x="657" y="459"/>
                      <a:pt x="657" y="459"/>
                      <a:pt x="657" y="459"/>
                    </a:cubicBezTo>
                    <a:cubicBezTo>
                      <a:pt x="658" y="459"/>
                      <a:pt x="658" y="459"/>
                      <a:pt x="658" y="459"/>
                    </a:cubicBezTo>
                    <a:cubicBezTo>
                      <a:pt x="658" y="459"/>
                      <a:pt x="659" y="459"/>
                      <a:pt x="660" y="459"/>
                    </a:cubicBezTo>
                    <a:cubicBezTo>
                      <a:pt x="661" y="459"/>
                      <a:pt x="662" y="459"/>
                      <a:pt x="663" y="458"/>
                    </a:cubicBezTo>
                    <a:cubicBezTo>
                      <a:pt x="663" y="458"/>
                      <a:pt x="663" y="458"/>
                      <a:pt x="663" y="458"/>
                    </a:cubicBezTo>
                    <a:cubicBezTo>
                      <a:pt x="663" y="458"/>
                      <a:pt x="663" y="458"/>
                      <a:pt x="663" y="458"/>
                    </a:cubicBezTo>
                    <a:cubicBezTo>
                      <a:pt x="663" y="458"/>
                      <a:pt x="663" y="458"/>
                      <a:pt x="663" y="458"/>
                    </a:cubicBezTo>
                    <a:cubicBezTo>
                      <a:pt x="664" y="458"/>
                      <a:pt x="665" y="458"/>
                      <a:pt x="666" y="458"/>
                    </a:cubicBezTo>
                    <a:cubicBezTo>
                      <a:pt x="666" y="458"/>
                      <a:pt x="667" y="457"/>
                      <a:pt x="668" y="457"/>
                    </a:cubicBezTo>
                    <a:cubicBezTo>
                      <a:pt x="669" y="457"/>
                      <a:pt x="669" y="457"/>
                      <a:pt x="669" y="457"/>
                    </a:cubicBezTo>
                    <a:cubicBezTo>
                      <a:pt x="669" y="457"/>
                      <a:pt x="669" y="457"/>
                      <a:pt x="669" y="457"/>
                    </a:cubicBezTo>
                    <a:cubicBezTo>
                      <a:pt x="669" y="457"/>
                      <a:pt x="669" y="457"/>
                      <a:pt x="669" y="457"/>
                    </a:cubicBezTo>
                    <a:cubicBezTo>
                      <a:pt x="670" y="457"/>
                      <a:pt x="670" y="457"/>
                      <a:pt x="670" y="457"/>
                    </a:cubicBezTo>
                    <a:cubicBezTo>
                      <a:pt x="671" y="456"/>
                      <a:pt x="671" y="456"/>
                      <a:pt x="671" y="456"/>
                    </a:cubicBezTo>
                    <a:cubicBezTo>
                      <a:pt x="672" y="456"/>
                      <a:pt x="672" y="456"/>
                      <a:pt x="672" y="456"/>
                    </a:cubicBezTo>
                    <a:cubicBezTo>
                      <a:pt x="672" y="456"/>
                      <a:pt x="672" y="456"/>
                      <a:pt x="672" y="456"/>
                    </a:cubicBezTo>
                    <a:cubicBezTo>
                      <a:pt x="673" y="455"/>
                      <a:pt x="673" y="455"/>
                      <a:pt x="673" y="455"/>
                    </a:cubicBezTo>
                    <a:cubicBezTo>
                      <a:pt x="673" y="455"/>
                      <a:pt x="673" y="455"/>
                      <a:pt x="673" y="455"/>
                    </a:cubicBezTo>
                    <a:cubicBezTo>
                      <a:pt x="674" y="455"/>
                      <a:pt x="674" y="455"/>
                      <a:pt x="674" y="455"/>
                    </a:cubicBezTo>
                    <a:cubicBezTo>
                      <a:pt x="1564" y="27"/>
                      <a:pt x="1564" y="27"/>
                      <a:pt x="1564"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6"/>
                      <a:pt x="1565" y="26"/>
                      <a:pt x="1565"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9" y="0"/>
                      <a:pt x="1569" y="0"/>
                      <a:pt x="1569" y="0"/>
                    </a:cubicBez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05" name="Freeform 7"/>
              <p:cNvSpPr>
                <a:spLocks/>
              </p:cNvSpPr>
              <p:nvPr/>
            </p:nvSpPr>
            <p:spPr bwMode="auto">
              <a:xfrm>
                <a:off x="-7489141" y="4407694"/>
                <a:ext cx="5888038" cy="2062163"/>
              </a:xfrm>
              <a:custGeom>
                <a:avLst/>
                <a:gdLst>
                  <a:gd name="T0" fmla="*/ 966 w 1570"/>
                  <a:gd name="T1" fmla="*/ 1 h 550"/>
                  <a:gd name="T2" fmla="*/ 971 w 1570"/>
                  <a:gd name="T3" fmla="*/ 0 h 550"/>
                  <a:gd name="T4" fmla="*/ 977 w 1570"/>
                  <a:gd name="T5" fmla="*/ 0 h 550"/>
                  <a:gd name="T6" fmla="*/ 984 w 1570"/>
                  <a:gd name="T7" fmla="*/ 0 h 550"/>
                  <a:gd name="T8" fmla="*/ 990 w 1570"/>
                  <a:gd name="T9" fmla="*/ 1 h 550"/>
                  <a:gd name="T10" fmla="*/ 1558 w 1570"/>
                  <a:gd name="T11" fmla="*/ 122 h 550"/>
                  <a:gd name="T12" fmla="*/ 1564 w 1570"/>
                  <a:gd name="T13" fmla="*/ 124 h 550"/>
                  <a:gd name="T14" fmla="*/ 1568 w 1570"/>
                  <a:gd name="T15" fmla="*/ 126 h 550"/>
                  <a:gd name="T16" fmla="*/ 1569 w 1570"/>
                  <a:gd name="T17" fmla="*/ 129 h 550"/>
                  <a:gd name="T18" fmla="*/ 1568 w 1570"/>
                  <a:gd name="T19" fmla="*/ 130 h 550"/>
                  <a:gd name="T20" fmla="*/ 674 w 1570"/>
                  <a:gd name="T21" fmla="*/ 545 h 550"/>
                  <a:gd name="T22" fmla="*/ 663 w 1570"/>
                  <a:gd name="T23" fmla="*/ 548 h 550"/>
                  <a:gd name="T24" fmla="*/ 650 w 1570"/>
                  <a:gd name="T25" fmla="*/ 550 h 550"/>
                  <a:gd name="T26" fmla="*/ 638 w 1570"/>
                  <a:gd name="T27" fmla="*/ 549 h 550"/>
                  <a:gd name="T28" fmla="*/ 627 w 1570"/>
                  <a:gd name="T29" fmla="*/ 546 h 550"/>
                  <a:gd name="T30" fmla="*/ 4 w 1570"/>
                  <a:gd name="T31" fmla="*/ 264 h 550"/>
                  <a:gd name="T32" fmla="*/ 0 w 1570"/>
                  <a:gd name="T33" fmla="*/ 261 h 550"/>
                  <a:gd name="T34" fmla="*/ 1 w 1570"/>
                  <a:gd name="T35" fmla="*/ 258 h 550"/>
                  <a:gd name="T36" fmla="*/ 6 w 1570"/>
                  <a:gd name="T37" fmla="*/ 255 h 550"/>
                  <a:gd name="T38" fmla="*/ 13 w 1570"/>
                  <a:gd name="T39" fmla="*/ 252 h 550"/>
                  <a:gd name="T40" fmla="*/ 966 w 1570"/>
                  <a:gd name="T41" fmla="*/ 1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70" h="550">
                    <a:moveTo>
                      <a:pt x="966" y="1"/>
                    </a:moveTo>
                    <a:cubicBezTo>
                      <a:pt x="968" y="0"/>
                      <a:pt x="969" y="0"/>
                      <a:pt x="971" y="0"/>
                    </a:cubicBezTo>
                    <a:cubicBezTo>
                      <a:pt x="973" y="0"/>
                      <a:pt x="975" y="0"/>
                      <a:pt x="977" y="0"/>
                    </a:cubicBezTo>
                    <a:cubicBezTo>
                      <a:pt x="980" y="0"/>
                      <a:pt x="982" y="0"/>
                      <a:pt x="984" y="0"/>
                    </a:cubicBezTo>
                    <a:cubicBezTo>
                      <a:pt x="986" y="0"/>
                      <a:pt x="988" y="0"/>
                      <a:pt x="990" y="1"/>
                    </a:cubicBezTo>
                    <a:cubicBezTo>
                      <a:pt x="1558" y="122"/>
                      <a:pt x="1558" y="122"/>
                      <a:pt x="1558" y="122"/>
                    </a:cubicBezTo>
                    <a:cubicBezTo>
                      <a:pt x="1560" y="123"/>
                      <a:pt x="1562" y="124"/>
                      <a:pt x="1564" y="124"/>
                    </a:cubicBezTo>
                    <a:cubicBezTo>
                      <a:pt x="1566" y="125"/>
                      <a:pt x="1567" y="126"/>
                      <a:pt x="1568" y="126"/>
                    </a:cubicBezTo>
                    <a:cubicBezTo>
                      <a:pt x="1569" y="127"/>
                      <a:pt x="1570" y="128"/>
                      <a:pt x="1569" y="129"/>
                    </a:cubicBezTo>
                    <a:cubicBezTo>
                      <a:pt x="1569" y="129"/>
                      <a:pt x="1569" y="130"/>
                      <a:pt x="1568" y="130"/>
                    </a:cubicBezTo>
                    <a:cubicBezTo>
                      <a:pt x="674" y="545"/>
                      <a:pt x="674" y="545"/>
                      <a:pt x="674" y="545"/>
                    </a:cubicBezTo>
                    <a:cubicBezTo>
                      <a:pt x="670" y="547"/>
                      <a:pt x="667" y="548"/>
                      <a:pt x="663" y="548"/>
                    </a:cubicBezTo>
                    <a:cubicBezTo>
                      <a:pt x="659" y="549"/>
                      <a:pt x="654" y="550"/>
                      <a:pt x="650" y="550"/>
                    </a:cubicBezTo>
                    <a:cubicBezTo>
                      <a:pt x="646" y="550"/>
                      <a:pt x="642" y="549"/>
                      <a:pt x="638" y="549"/>
                    </a:cubicBezTo>
                    <a:cubicBezTo>
                      <a:pt x="634" y="548"/>
                      <a:pt x="630" y="547"/>
                      <a:pt x="627" y="546"/>
                    </a:cubicBezTo>
                    <a:cubicBezTo>
                      <a:pt x="4" y="264"/>
                      <a:pt x="4" y="264"/>
                      <a:pt x="4" y="264"/>
                    </a:cubicBezTo>
                    <a:cubicBezTo>
                      <a:pt x="2" y="263"/>
                      <a:pt x="1" y="262"/>
                      <a:pt x="0" y="261"/>
                    </a:cubicBezTo>
                    <a:cubicBezTo>
                      <a:pt x="0" y="260"/>
                      <a:pt x="0" y="259"/>
                      <a:pt x="1" y="258"/>
                    </a:cubicBezTo>
                    <a:cubicBezTo>
                      <a:pt x="2" y="257"/>
                      <a:pt x="4" y="256"/>
                      <a:pt x="6" y="255"/>
                    </a:cubicBezTo>
                    <a:cubicBezTo>
                      <a:pt x="8" y="254"/>
                      <a:pt x="10" y="253"/>
                      <a:pt x="13" y="252"/>
                    </a:cubicBezTo>
                    <a:cubicBezTo>
                      <a:pt x="966" y="1"/>
                      <a:pt x="966" y="1"/>
                      <a:pt x="966" y="1"/>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06" name="Freeform 8"/>
              <p:cNvSpPr>
                <a:spLocks/>
              </p:cNvSpPr>
              <p:nvPr/>
            </p:nvSpPr>
            <p:spPr bwMode="auto">
              <a:xfrm>
                <a:off x="-7147829" y="4460082"/>
                <a:ext cx="4718051" cy="1571625"/>
              </a:xfrm>
              <a:custGeom>
                <a:avLst/>
                <a:gdLst>
                  <a:gd name="T0" fmla="*/ 1258 w 1258"/>
                  <a:gd name="T1" fmla="*/ 81 h 419"/>
                  <a:gd name="T2" fmla="*/ 1257 w 1258"/>
                  <a:gd name="T3" fmla="*/ 80 h 419"/>
                  <a:gd name="T4" fmla="*/ 1254 w 1258"/>
                  <a:gd name="T5" fmla="*/ 78 h 419"/>
                  <a:gd name="T6" fmla="*/ 1248 w 1258"/>
                  <a:gd name="T7" fmla="*/ 76 h 419"/>
                  <a:gd name="T8" fmla="*/ 911 w 1258"/>
                  <a:gd name="T9" fmla="*/ 1 h 419"/>
                  <a:gd name="T10" fmla="*/ 905 w 1258"/>
                  <a:gd name="T11" fmla="*/ 1 h 419"/>
                  <a:gd name="T12" fmla="*/ 898 w 1258"/>
                  <a:gd name="T13" fmla="*/ 0 h 419"/>
                  <a:gd name="T14" fmla="*/ 892 w 1258"/>
                  <a:gd name="T15" fmla="*/ 1 h 419"/>
                  <a:gd name="T16" fmla="*/ 886 w 1258"/>
                  <a:gd name="T17" fmla="*/ 1 h 419"/>
                  <a:gd name="T18" fmla="*/ 13 w 1258"/>
                  <a:gd name="T19" fmla="*/ 245 h 419"/>
                  <a:gd name="T20" fmla="*/ 8 w 1258"/>
                  <a:gd name="T21" fmla="*/ 246 h 419"/>
                  <a:gd name="T22" fmla="*/ 5 w 1258"/>
                  <a:gd name="T23" fmla="*/ 248 h 419"/>
                  <a:gd name="T24" fmla="*/ 2 w 1258"/>
                  <a:gd name="T25" fmla="*/ 250 h 419"/>
                  <a:gd name="T26" fmla="*/ 1 w 1258"/>
                  <a:gd name="T27" fmla="*/ 251 h 419"/>
                  <a:gd name="T28" fmla="*/ 1 w 1258"/>
                  <a:gd name="T29" fmla="*/ 252 h 419"/>
                  <a:gd name="T30" fmla="*/ 0 w 1258"/>
                  <a:gd name="T31" fmla="*/ 254 h 419"/>
                  <a:gd name="T32" fmla="*/ 2 w 1258"/>
                  <a:gd name="T33" fmla="*/ 256 h 419"/>
                  <a:gd name="T34" fmla="*/ 4 w 1258"/>
                  <a:gd name="T35" fmla="*/ 257 h 419"/>
                  <a:gd name="T36" fmla="*/ 364 w 1258"/>
                  <a:gd name="T37" fmla="*/ 416 h 419"/>
                  <a:gd name="T38" fmla="*/ 368 w 1258"/>
                  <a:gd name="T39" fmla="*/ 417 h 419"/>
                  <a:gd name="T40" fmla="*/ 373 w 1258"/>
                  <a:gd name="T41" fmla="*/ 419 h 419"/>
                  <a:gd name="T42" fmla="*/ 384 w 1258"/>
                  <a:gd name="T43" fmla="*/ 419 h 419"/>
                  <a:gd name="T44" fmla="*/ 396 w 1258"/>
                  <a:gd name="T45" fmla="*/ 418 h 419"/>
                  <a:gd name="T46" fmla="*/ 401 w 1258"/>
                  <a:gd name="T47" fmla="*/ 417 h 419"/>
                  <a:gd name="T48" fmla="*/ 406 w 1258"/>
                  <a:gd name="T49" fmla="*/ 415 h 419"/>
                  <a:gd name="T50" fmla="*/ 1255 w 1258"/>
                  <a:gd name="T51" fmla="*/ 84 h 419"/>
                  <a:gd name="T52" fmla="*/ 1258 w 1258"/>
                  <a:gd name="T53" fmla="*/ 82 h 419"/>
                  <a:gd name="T54" fmla="*/ 1258 w 1258"/>
                  <a:gd name="T55" fmla="*/ 81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58" h="419">
                    <a:moveTo>
                      <a:pt x="1258" y="81"/>
                    </a:moveTo>
                    <a:cubicBezTo>
                      <a:pt x="1257" y="80"/>
                      <a:pt x="1257" y="80"/>
                      <a:pt x="1257" y="80"/>
                    </a:cubicBezTo>
                    <a:cubicBezTo>
                      <a:pt x="1257" y="80"/>
                      <a:pt x="1256" y="79"/>
                      <a:pt x="1254" y="78"/>
                    </a:cubicBezTo>
                    <a:cubicBezTo>
                      <a:pt x="1253" y="78"/>
                      <a:pt x="1251" y="77"/>
                      <a:pt x="1248" y="76"/>
                    </a:cubicBezTo>
                    <a:cubicBezTo>
                      <a:pt x="911" y="1"/>
                      <a:pt x="911" y="1"/>
                      <a:pt x="911" y="1"/>
                    </a:cubicBezTo>
                    <a:cubicBezTo>
                      <a:pt x="909" y="1"/>
                      <a:pt x="907" y="1"/>
                      <a:pt x="905" y="1"/>
                    </a:cubicBezTo>
                    <a:cubicBezTo>
                      <a:pt x="902" y="0"/>
                      <a:pt x="900" y="0"/>
                      <a:pt x="898" y="0"/>
                    </a:cubicBezTo>
                    <a:cubicBezTo>
                      <a:pt x="896" y="0"/>
                      <a:pt x="894" y="0"/>
                      <a:pt x="892" y="1"/>
                    </a:cubicBezTo>
                    <a:cubicBezTo>
                      <a:pt x="890" y="1"/>
                      <a:pt x="888" y="1"/>
                      <a:pt x="886" y="1"/>
                    </a:cubicBezTo>
                    <a:cubicBezTo>
                      <a:pt x="13" y="245"/>
                      <a:pt x="13" y="245"/>
                      <a:pt x="13" y="245"/>
                    </a:cubicBezTo>
                    <a:cubicBezTo>
                      <a:pt x="11" y="245"/>
                      <a:pt x="10" y="246"/>
                      <a:pt x="8" y="246"/>
                    </a:cubicBezTo>
                    <a:cubicBezTo>
                      <a:pt x="7" y="247"/>
                      <a:pt x="6" y="247"/>
                      <a:pt x="5" y="248"/>
                    </a:cubicBezTo>
                    <a:cubicBezTo>
                      <a:pt x="4" y="248"/>
                      <a:pt x="3" y="249"/>
                      <a:pt x="2" y="250"/>
                    </a:cubicBezTo>
                    <a:cubicBezTo>
                      <a:pt x="2" y="250"/>
                      <a:pt x="1" y="251"/>
                      <a:pt x="1" y="251"/>
                    </a:cubicBezTo>
                    <a:cubicBezTo>
                      <a:pt x="1" y="252"/>
                      <a:pt x="1" y="252"/>
                      <a:pt x="1" y="252"/>
                    </a:cubicBezTo>
                    <a:cubicBezTo>
                      <a:pt x="0" y="253"/>
                      <a:pt x="0" y="254"/>
                      <a:pt x="0" y="254"/>
                    </a:cubicBezTo>
                    <a:cubicBezTo>
                      <a:pt x="1" y="255"/>
                      <a:pt x="1" y="256"/>
                      <a:pt x="2" y="256"/>
                    </a:cubicBezTo>
                    <a:cubicBezTo>
                      <a:pt x="2" y="257"/>
                      <a:pt x="3" y="257"/>
                      <a:pt x="4" y="257"/>
                    </a:cubicBezTo>
                    <a:cubicBezTo>
                      <a:pt x="364" y="416"/>
                      <a:pt x="364" y="416"/>
                      <a:pt x="364" y="416"/>
                    </a:cubicBezTo>
                    <a:cubicBezTo>
                      <a:pt x="365" y="417"/>
                      <a:pt x="366" y="417"/>
                      <a:pt x="368" y="417"/>
                    </a:cubicBezTo>
                    <a:cubicBezTo>
                      <a:pt x="370" y="418"/>
                      <a:pt x="371" y="418"/>
                      <a:pt x="373" y="419"/>
                    </a:cubicBezTo>
                    <a:cubicBezTo>
                      <a:pt x="377" y="419"/>
                      <a:pt x="380" y="419"/>
                      <a:pt x="384" y="419"/>
                    </a:cubicBezTo>
                    <a:cubicBezTo>
                      <a:pt x="388" y="419"/>
                      <a:pt x="392" y="419"/>
                      <a:pt x="396" y="418"/>
                    </a:cubicBezTo>
                    <a:cubicBezTo>
                      <a:pt x="398" y="418"/>
                      <a:pt x="400" y="418"/>
                      <a:pt x="401" y="417"/>
                    </a:cubicBezTo>
                    <a:cubicBezTo>
                      <a:pt x="403" y="417"/>
                      <a:pt x="405" y="416"/>
                      <a:pt x="406" y="415"/>
                    </a:cubicBezTo>
                    <a:cubicBezTo>
                      <a:pt x="1255" y="84"/>
                      <a:pt x="1255" y="84"/>
                      <a:pt x="1255" y="84"/>
                    </a:cubicBezTo>
                    <a:cubicBezTo>
                      <a:pt x="1257" y="84"/>
                      <a:pt x="1258" y="83"/>
                      <a:pt x="1258" y="82"/>
                    </a:cubicBezTo>
                    <a:lnTo>
                      <a:pt x="1258" y="81"/>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07" name="Freeform 9"/>
              <p:cNvSpPr>
                <a:spLocks/>
              </p:cNvSpPr>
              <p:nvPr/>
            </p:nvSpPr>
            <p:spPr bwMode="auto">
              <a:xfrm>
                <a:off x="-4112528" y="4487069"/>
                <a:ext cx="512763" cy="138113"/>
              </a:xfrm>
              <a:custGeom>
                <a:avLst/>
                <a:gdLst>
                  <a:gd name="T0" fmla="*/ 87 w 137"/>
                  <a:gd name="T1" fmla="*/ 0 h 37"/>
                  <a:gd name="T2" fmla="*/ 89 w 137"/>
                  <a:gd name="T3" fmla="*/ 0 h 37"/>
                  <a:gd name="T4" fmla="*/ 90 w 137"/>
                  <a:gd name="T5" fmla="*/ 0 h 37"/>
                  <a:gd name="T6" fmla="*/ 92 w 137"/>
                  <a:gd name="T7" fmla="*/ 0 h 37"/>
                  <a:gd name="T8" fmla="*/ 94 w 137"/>
                  <a:gd name="T9" fmla="*/ 0 h 37"/>
                  <a:gd name="T10" fmla="*/ 136 w 137"/>
                  <a:gd name="T11" fmla="*/ 10 h 37"/>
                  <a:gd name="T12" fmla="*/ 137 w 137"/>
                  <a:gd name="T13" fmla="*/ 10 h 37"/>
                  <a:gd name="T14" fmla="*/ 137 w 137"/>
                  <a:gd name="T15" fmla="*/ 10 h 37"/>
                  <a:gd name="T16" fmla="*/ 137 w 137"/>
                  <a:gd name="T17" fmla="*/ 11 h 37"/>
                  <a:gd name="T18" fmla="*/ 137 w 137"/>
                  <a:gd name="T19" fmla="*/ 11 h 37"/>
                  <a:gd name="T20" fmla="*/ 91 w 137"/>
                  <a:gd name="T21" fmla="*/ 25 h 37"/>
                  <a:gd name="T22" fmla="*/ 89 w 137"/>
                  <a:gd name="T23" fmla="*/ 25 h 37"/>
                  <a:gd name="T24" fmla="*/ 88 w 137"/>
                  <a:gd name="T25" fmla="*/ 25 h 37"/>
                  <a:gd name="T26" fmla="*/ 86 w 137"/>
                  <a:gd name="T27" fmla="*/ 26 h 37"/>
                  <a:gd name="T28" fmla="*/ 85 w 137"/>
                  <a:gd name="T29" fmla="*/ 26 h 37"/>
                  <a:gd name="T30" fmla="*/ 50 w 137"/>
                  <a:gd name="T31" fmla="*/ 36 h 37"/>
                  <a:gd name="T32" fmla="*/ 49 w 137"/>
                  <a:gd name="T33" fmla="*/ 37 h 37"/>
                  <a:gd name="T34" fmla="*/ 47 w 137"/>
                  <a:gd name="T35" fmla="*/ 37 h 37"/>
                  <a:gd name="T36" fmla="*/ 46 w 137"/>
                  <a:gd name="T37" fmla="*/ 37 h 37"/>
                  <a:gd name="T38" fmla="*/ 44 w 137"/>
                  <a:gd name="T39" fmla="*/ 37 h 37"/>
                  <a:gd name="T40" fmla="*/ 1 w 137"/>
                  <a:gd name="T41" fmla="*/ 26 h 37"/>
                  <a:gd name="T42" fmla="*/ 0 w 137"/>
                  <a:gd name="T43" fmla="*/ 26 h 37"/>
                  <a:gd name="T44" fmla="*/ 0 w 137"/>
                  <a:gd name="T45" fmla="*/ 25 h 37"/>
                  <a:gd name="T46" fmla="*/ 0 w 137"/>
                  <a:gd name="T47" fmla="*/ 25 h 37"/>
                  <a:gd name="T48" fmla="*/ 1 w 137"/>
                  <a:gd name="T49" fmla="*/ 25 h 37"/>
                  <a:gd name="T50" fmla="*/ 36 w 137"/>
                  <a:gd name="T51" fmla="*/ 15 h 37"/>
                  <a:gd name="T52" fmla="*/ 37 w 137"/>
                  <a:gd name="T53" fmla="*/ 14 h 37"/>
                  <a:gd name="T54" fmla="*/ 38 w 137"/>
                  <a:gd name="T55" fmla="*/ 14 h 37"/>
                  <a:gd name="T56" fmla="*/ 40 w 137"/>
                  <a:gd name="T57" fmla="*/ 13 h 37"/>
                  <a:gd name="T58" fmla="*/ 41 w 137"/>
                  <a:gd name="T59" fmla="*/ 13 h 37"/>
                  <a:gd name="T60" fmla="*/ 87 w 137"/>
                  <a:gd name="T6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7" h="37">
                    <a:moveTo>
                      <a:pt x="87" y="0"/>
                    </a:moveTo>
                    <a:cubicBezTo>
                      <a:pt x="88" y="0"/>
                      <a:pt x="88" y="0"/>
                      <a:pt x="89" y="0"/>
                    </a:cubicBezTo>
                    <a:cubicBezTo>
                      <a:pt x="89" y="0"/>
                      <a:pt x="90" y="0"/>
                      <a:pt x="90" y="0"/>
                    </a:cubicBezTo>
                    <a:cubicBezTo>
                      <a:pt x="91" y="0"/>
                      <a:pt x="91" y="0"/>
                      <a:pt x="92" y="0"/>
                    </a:cubicBezTo>
                    <a:cubicBezTo>
                      <a:pt x="93" y="0"/>
                      <a:pt x="93" y="0"/>
                      <a:pt x="94" y="0"/>
                    </a:cubicBezTo>
                    <a:cubicBezTo>
                      <a:pt x="136" y="10"/>
                      <a:pt x="136" y="10"/>
                      <a:pt x="136" y="10"/>
                    </a:cubicBezTo>
                    <a:cubicBezTo>
                      <a:pt x="136" y="10"/>
                      <a:pt x="137" y="10"/>
                      <a:pt x="137" y="10"/>
                    </a:cubicBezTo>
                    <a:cubicBezTo>
                      <a:pt x="137" y="10"/>
                      <a:pt x="137" y="10"/>
                      <a:pt x="137" y="10"/>
                    </a:cubicBezTo>
                    <a:cubicBezTo>
                      <a:pt x="137" y="11"/>
                      <a:pt x="137" y="11"/>
                      <a:pt x="137" y="11"/>
                    </a:cubicBezTo>
                    <a:cubicBezTo>
                      <a:pt x="137" y="11"/>
                      <a:pt x="137" y="11"/>
                      <a:pt x="137" y="11"/>
                    </a:cubicBezTo>
                    <a:cubicBezTo>
                      <a:pt x="91" y="25"/>
                      <a:pt x="91" y="25"/>
                      <a:pt x="91" y="25"/>
                    </a:cubicBezTo>
                    <a:cubicBezTo>
                      <a:pt x="90" y="25"/>
                      <a:pt x="90" y="25"/>
                      <a:pt x="89" y="25"/>
                    </a:cubicBezTo>
                    <a:cubicBezTo>
                      <a:pt x="89" y="25"/>
                      <a:pt x="88" y="25"/>
                      <a:pt x="88" y="25"/>
                    </a:cubicBezTo>
                    <a:cubicBezTo>
                      <a:pt x="87" y="26"/>
                      <a:pt x="87" y="26"/>
                      <a:pt x="86" y="26"/>
                    </a:cubicBezTo>
                    <a:cubicBezTo>
                      <a:pt x="86" y="26"/>
                      <a:pt x="86" y="26"/>
                      <a:pt x="85" y="26"/>
                    </a:cubicBezTo>
                    <a:cubicBezTo>
                      <a:pt x="50" y="36"/>
                      <a:pt x="50" y="36"/>
                      <a:pt x="50" y="36"/>
                    </a:cubicBezTo>
                    <a:cubicBezTo>
                      <a:pt x="50" y="37"/>
                      <a:pt x="50" y="37"/>
                      <a:pt x="49" y="37"/>
                    </a:cubicBezTo>
                    <a:cubicBezTo>
                      <a:pt x="48" y="37"/>
                      <a:pt x="48" y="37"/>
                      <a:pt x="47" y="37"/>
                    </a:cubicBezTo>
                    <a:cubicBezTo>
                      <a:pt x="47" y="37"/>
                      <a:pt x="46" y="37"/>
                      <a:pt x="46" y="37"/>
                    </a:cubicBezTo>
                    <a:cubicBezTo>
                      <a:pt x="45" y="37"/>
                      <a:pt x="44" y="37"/>
                      <a:pt x="44" y="37"/>
                    </a:cubicBezTo>
                    <a:cubicBezTo>
                      <a:pt x="1" y="26"/>
                      <a:pt x="1" y="26"/>
                      <a:pt x="1" y="26"/>
                    </a:cubicBezTo>
                    <a:cubicBezTo>
                      <a:pt x="1" y="26"/>
                      <a:pt x="0" y="26"/>
                      <a:pt x="0" y="26"/>
                    </a:cubicBezTo>
                    <a:cubicBezTo>
                      <a:pt x="0" y="25"/>
                      <a:pt x="0" y="25"/>
                      <a:pt x="0" y="25"/>
                    </a:cubicBezTo>
                    <a:cubicBezTo>
                      <a:pt x="0" y="25"/>
                      <a:pt x="0" y="25"/>
                      <a:pt x="0" y="25"/>
                    </a:cubicBezTo>
                    <a:cubicBezTo>
                      <a:pt x="0" y="25"/>
                      <a:pt x="0" y="25"/>
                      <a:pt x="1" y="25"/>
                    </a:cubicBezTo>
                    <a:cubicBezTo>
                      <a:pt x="36" y="15"/>
                      <a:pt x="36" y="15"/>
                      <a:pt x="36" y="15"/>
                    </a:cubicBezTo>
                    <a:cubicBezTo>
                      <a:pt x="36" y="15"/>
                      <a:pt x="36" y="14"/>
                      <a:pt x="37" y="14"/>
                    </a:cubicBezTo>
                    <a:cubicBezTo>
                      <a:pt x="37" y="14"/>
                      <a:pt x="38" y="14"/>
                      <a:pt x="38" y="14"/>
                    </a:cubicBezTo>
                    <a:cubicBezTo>
                      <a:pt x="39" y="14"/>
                      <a:pt x="40" y="14"/>
                      <a:pt x="40" y="13"/>
                    </a:cubicBezTo>
                    <a:cubicBezTo>
                      <a:pt x="40" y="13"/>
                      <a:pt x="41" y="13"/>
                      <a:pt x="41" y="13"/>
                    </a:cubicBezTo>
                    <a:lnTo>
                      <a:pt x="8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08" name="Freeform 10"/>
              <p:cNvSpPr>
                <a:spLocks/>
              </p:cNvSpPr>
              <p:nvPr/>
            </p:nvSpPr>
            <p:spPr bwMode="auto">
              <a:xfrm>
                <a:off x="-3982353" y="4641057"/>
                <a:ext cx="304800" cy="77788"/>
              </a:xfrm>
              <a:custGeom>
                <a:avLst/>
                <a:gdLst>
                  <a:gd name="T0" fmla="*/ 28 w 81"/>
                  <a:gd name="T1" fmla="*/ 0 h 21"/>
                  <a:gd name="T2" fmla="*/ 30 w 81"/>
                  <a:gd name="T3" fmla="*/ 0 h 21"/>
                  <a:gd name="T4" fmla="*/ 31 w 81"/>
                  <a:gd name="T5" fmla="*/ 0 h 21"/>
                  <a:gd name="T6" fmla="*/ 33 w 81"/>
                  <a:gd name="T7" fmla="*/ 0 h 21"/>
                  <a:gd name="T8" fmla="*/ 35 w 81"/>
                  <a:gd name="T9" fmla="*/ 0 h 21"/>
                  <a:gd name="T10" fmla="*/ 79 w 81"/>
                  <a:gd name="T11" fmla="*/ 11 h 21"/>
                  <a:gd name="T12" fmla="*/ 81 w 81"/>
                  <a:gd name="T13" fmla="*/ 11 h 21"/>
                  <a:gd name="T14" fmla="*/ 81 w 81"/>
                  <a:gd name="T15" fmla="*/ 12 h 21"/>
                  <a:gd name="T16" fmla="*/ 81 w 81"/>
                  <a:gd name="T17" fmla="*/ 12 h 21"/>
                  <a:gd name="T18" fmla="*/ 80 w 81"/>
                  <a:gd name="T19" fmla="*/ 13 h 21"/>
                  <a:gd name="T20" fmla="*/ 53 w 81"/>
                  <a:gd name="T21" fmla="*/ 21 h 21"/>
                  <a:gd name="T22" fmla="*/ 51 w 81"/>
                  <a:gd name="T23" fmla="*/ 21 h 21"/>
                  <a:gd name="T24" fmla="*/ 50 w 81"/>
                  <a:gd name="T25" fmla="*/ 21 h 21"/>
                  <a:gd name="T26" fmla="*/ 48 w 81"/>
                  <a:gd name="T27" fmla="*/ 21 h 21"/>
                  <a:gd name="T28" fmla="*/ 46 w 81"/>
                  <a:gd name="T29" fmla="*/ 21 h 21"/>
                  <a:gd name="T30" fmla="*/ 1 w 81"/>
                  <a:gd name="T31" fmla="*/ 10 h 21"/>
                  <a:gd name="T32" fmla="*/ 0 w 81"/>
                  <a:gd name="T33" fmla="*/ 10 h 21"/>
                  <a:gd name="T34" fmla="*/ 0 w 81"/>
                  <a:gd name="T35" fmla="*/ 9 h 21"/>
                  <a:gd name="T36" fmla="*/ 0 w 81"/>
                  <a:gd name="T37" fmla="*/ 9 h 21"/>
                  <a:gd name="T38" fmla="*/ 1 w 81"/>
                  <a:gd name="T39" fmla="*/ 8 h 21"/>
                  <a:gd name="T40" fmla="*/ 28 w 81"/>
                  <a:gd name="T4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21">
                    <a:moveTo>
                      <a:pt x="28" y="0"/>
                    </a:moveTo>
                    <a:cubicBezTo>
                      <a:pt x="29" y="0"/>
                      <a:pt x="29" y="0"/>
                      <a:pt x="30" y="0"/>
                    </a:cubicBezTo>
                    <a:cubicBezTo>
                      <a:pt x="30" y="0"/>
                      <a:pt x="31" y="0"/>
                      <a:pt x="31" y="0"/>
                    </a:cubicBezTo>
                    <a:cubicBezTo>
                      <a:pt x="32" y="0"/>
                      <a:pt x="33" y="0"/>
                      <a:pt x="33" y="0"/>
                    </a:cubicBezTo>
                    <a:cubicBezTo>
                      <a:pt x="34" y="0"/>
                      <a:pt x="34" y="0"/>
                      <a:pt x="35" y="0"/>
                    </a:cubicBezTo>
                    <a:cubicBezTo>
                      <a:pt x="79" y="11"/>
                      <a:pt x="79" y="11"/>
                      <a:pt x="79" y="11"/>
                    </a:cubicBezTo>
                    <a:cubicBezTo>
                      <a:pt x="80" y="11"/>
                      <a:pt x="80" y="11"/>
                      <a:pt x="81" y="11"/>
                    </a:cubicBezTo>
                    <a:cubicBezTo>
                      <a:pt x="81" y="12"/>
                      <a:pt x="81" y="12"/>
                      <a:pt x="81" y="12"/>
                    </a:cubicBezTo>
                    <a:cubicBezTo>
                      <a:pt x="81" y="12"/>
                      <a:pt x="81" y="12"/>
                      <a:pt x="81" y="12"/>
                    </a:cubicBezTo>
                    <a:cubicBezTo>
                      <a:pt x="81" y="12"/>
                      <a:pt x="81" y="12"/>
                      <a:pt x="80" y="13"/>
                    </a:cubicBezTo>
                    <a:cubicBezTo>
                      <a:pt x="53" y="21"/>
                      <a:pt x="53" y="21"/>
                      <a:pt x="53" y="21"/>
                    </a:cubicBezTo>
                    <a:cubicBezTo>
                      <a:pt x="53" y="21"/>
                      <a:pt x="52" y="21"/>
                      <a:pt x="51" y="21"/>
                    </a:cubicBezTo>
                    <a:cubicBezTo>
                      <a:pt x="51" y="21"/>
                      <a:pt x="50" y="21"/>
                      <a:pt x="50" y="21"/>
                    </a:cubicBezTo>
                    <a:cubicBezTo>
                      <a:pt x="49" y="21"/>
                      <a:pt x="48" y="21"/>
                      <a:pt x="48" y="21"/>
                    </a:cubicBezTo>
                    <a:cubicBezTo>
                      <a:pt x="47" y="21"/>
                      <a:pt x="47" y="21"/>
                      <a:pt x="46" y="21"/>
                    </a:cubicBezTo>
                    <a:cubicBezTo>
                      <a:pt x="1" y="10"/>
                      <a:pt x="1" y="10"/>
                      <a:pt x="1" y="10"/>
                    </a:cubicBezTo>
                    <a:cubicBezTo>
                      <a:pt x="1" y="10"/>
                      <a:pt x="0" y="10"/>
                      <a:pt x="0" y="10"/>
                    </a:cubicBezTo>
                    <a:cubicBezTo>
                      <a:pt x="0" y="9"/>
                      <a:pt x="0" y="9"/>
                      <a:pt x="0" y="9"/>
                    </a:cubicBezTo>
                    <a:cubicBezTo>
                      <a:pt x="0" y="9"/>
                      <a:pt x="0" y="9"/>
                      <a:pt x="0" y="9"/>
                    </a:cubicBezTo>
                    <a:cubicBezTo>
                      <a:pt x="0" y="9"/>
                      <a:pt x="0" y="8"/>
                      <a:pt x="1" y="8"/>
                    </a:cubicBezTo>
                    <a:lnTo>
                      <a:pt x="28"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09" name="Freeform 11"/>
              <p:cNvSpPr>
                <a:spLocks/>
              </p:cNvSpPr>
              <p:nvPr/>
            </p:nvSpPr>
            <p:spPr bwMode="auto">
              <a:xfrm>
                <a:off x="-4330016" y="4599782"/>
                <a:ext cx="333375" cy="88900"/>
              </a:xfrm>
              <a:custGeom>
                <a:avLst/>
                <a:gdLst>
                  <a:gd name="T0" fmla="*/ 38 w 89"/>
                  <a:gd name="T1" fmla="*/ 0 h 24"/>
                  <a:gd name="T2" fmla="*/ 39 w 89"/>
                  <a:gd name="T3" fmla="*/ 0 h 24"/>
                  <a:gd name="T4" fmla="*/ 41 w 89"/>
                  <a:gd name="T5" fmla="*/ 0 h 24"/>
                  <a:gd name="T6" fmla="*/ 43 w 89"/>
                  <a:gd name="T7" fmla="*/ 0 h 24"/>
                  <a:gd name="T8" fmla="*/ 44 w 89"/>
                  <a:gd name="T9" fmla="*/ 0 h 24"/>
                  <a:gd name="T10" fmla="*/ 87 w 89"/>
                  <a:gd name="T11" fmla="*/ 11 h 24"/>
                  <a:gd name="T12" fmla="*/ 88 w 89"/>
                  <a:gd name="T13" fmla="*/ 11 h 24"/>
                  <a:gd name="T14" fmla="*/ 89 w 89"/>
                  <a:gd name="T15" fmla="*/ 12 h 24"/>
                  <a:gd name="T16" fmla="*/ 89 w 89"/>
                  <a:gd name="T17" fmla="*/ 12 h 24"/>
                  <a:gd name="T18" fmla="*/ 88 w 89"/>
                  <a:gd name="T19" fmla="*/ 13 h 24"/>
                  <a:gd name="T20" fmla="*/ 51 w 89"/>
                  <a:gd name="T21" fmla="*/ 23 h 24"/>
                  <a:gd name="T22" fmla="*/ 50 w 89"/>
                  <a:gd name="T23" fmla="*/ 24 h 24"/>
                  <a:gd name="T24" fmla="*/ 48 w 89"/>
                  <a:gd name="T25" fmla="*/ 24 h 24"/>
                  <a:gd name="T26" fmla="*/ 46 w 89"/>
                  <a:gd name="T27" fmla="*/ 24 h 24"/>
                  <a:gd name="T28" fmla="*/ 44 w 89"/>
                  <a:gd name="T29" fmla="*/ 23 h 24"/>
                  <a:gd name="T30" fmla="*/ 1 w 89"/>
                  <a:gd name="T31" fmla="*/ 13 h 24"/>
                  <a:gd name="T32" fmla="*/ 0 w 89"/>
                  <a:gd name="T33" fmla="*/ 12 h 24"/>
                  <a:gd name="T34" fmla="*/ 0 w 89"/>
                  <a:gd name="T35" fmla="*/ 12 h 24"/>
                  <a:gd name="T36" fmla="*/ 0 w 89"/>
                  <a:gd name="T37" fmla="*/ 11 h 24"/>
                  <a:gd name="T38" fmla="*/ 1 w 89"/>
                  <a:gd name="T39" fmla="*/ 11 h 24"/>
                  <a:gd name="T40" fmla="*/ 38 w 89"/>
                  <a:gd name="T4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24">
                    <a:moveTo>
                      <a:pt x="38" y="0"/>
                    </a:moveTo>
                    <a:cubicBezTo>
                      <a:pt x="38" y="0"/>
                      <a:pt x="39" y="0"/>
                      <a:pt x="39" y="0"/>
                    </a:cubicBezTo>
                    <a:cubicBezTo>
                      <a:pt x="40" y="0"/>
                      <a:pt x="40" y="0"/>
                      <a:pt x="41" y="0"/>
                    </a:cubicBezTo>
                    <a:cubicBezTo>
                      <a:pt x="41" y="0"/>
                      <a:pt x="42" y="0"/>
                      <a:pt x="43" y="0"/>
                    </a:cubicBezTo>
                    <a:cubicBezTo>
                      <a:pt x="43" y="0"/>
                      <a:pt x="44" y="0"/>
                      <a:pt x="44" y="0"/>
                    </a:cubicBezTo>
                    <a:cubicBezTo>
                      <a:pt x="87" y="11"/>
                      <a:pt x="87" y="11"/>
                      <a:pt x="87" y="11"/>
                    </a:cubicBezTo>
                    <a:cubicBezTo>
                      <a:pt x="88" y="11"/>
                      <a:pt x="88" y="11"/>
                      <a:pt x="88" y="11"/>
                    </a:cubicBezTo>
                    <a:cubicBezTo>
                      <a:pt x="89" y="12"/>
                      <a:pt x="89" y="12"/>
                      <a:pt x="89" y="12"/>
                    </a:cubicBezTo>
                    <a:cubicBezTo>
                      <a:pt x="89" y="12"/>
                      <a:pt x="89" y="12"/>
                      <a:pt x="89" y="12"/>
                    </a:cubicBezTo>
                    <a:cubicBezTo>
                      <a:pt x="88" y="12"/>
                      <a:pt x="88" y="12"/>
                      <a:pt x="88" y="13"/>
                    </a:cubicBezTo>
                    <a:cubicBezTo>
                      <a:pt x="51" y="23"/>
                      <a:pt x="51" y="23"/>
                      <a:pt x="51" y="23"/>
                    </a:cubicBezTo>
                    <a:cubicBezTo>
                      <a:pt x="51" y="24"/>
                      <a:pt x="50" y="24"/>
                      <a:pt x="50" y="24"/>
                    </a:cubicBezTo>
                    <a:cubicBezTo>
                      <a:pt x="49" y="24"/>
                      <a:pt x="48" y="24"/>
                      <a:pt x="48" y="24"/>
                    </a:cubicBezTo>
                    <a:cubicBezTo>
                      <a:pt x="47" y="24"/>
                      <a:pt x="47" y="24"/>
                      <a:pt x="46" y="24"/>
                    </a:cubicBezTo>
                    <a:cubicBezTo>
                      <a:pt x="45" y="24"/>
                      <a:pt x="45" y="24"/>
                      <a:pt x="44" y="23"/>
                    </a:cubicBezTo>
                    <a:cubicBezTo>
                      <a:pt x="1" y="13"/>
                      <a:pt x="1" y="13"/>
                      <a:pt x="1" y="13"/>
                    </a:cubicBezTo>
                    <a:cubicBezTo>
                      <a:pt x="1" y="13"/>
                      <a:pt x="0" y="12"/>
                      <a:pt x="0" y="12"/>
                    </a:cubicBezTo>
                    <a:cubicBezTo>
                      <a:pt x="0" y="12"/>
                      <a:pt x="0" y="12"/>
                      <a:pt x="0" y="12"/>
                    </a:cubicBezTo>
                    <a:cubicBezTo>
                      <a:pt x="0" y="11"/>
                      <a:pt x="0" y="11"/>
                      <a:pt x="0" y="11"/>
                    </a:cubicBezTo>
                    <a:cubicBezTo>
                      <a:pt x="0" y="11"/>
                      <a:pt x="0" y="11"/>
                      <a:pt x="1" y="11"/>
                    </a:cubicBezTo>
                    <a:lnTo>
                      <a:pt x="38"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10" name="Freeform 12"/>
              <p:cNvSpPr>
                <a:spLocks/>
              </p:cNvSpPr>
              <p:nvPr/>
            </p:nvSpPr>
            <p:spPr bwMode="auto">
              <a:xfrm>
                <a:off x="-4560203" y="4663282"/>
                <a:ext cx="341313" cy="93663"/>
              </a:xfrm>
              <a:custGeom>
                <a:avLst/>
                <a:gdLst>
                  <a:gd name="T0" fmla="*/ 40 w 91"/>
                  <a:gd name="T1" fmla="*/ 0 h 25"/>
                  <a:gd name="T2" fmla="*/ 41 w 91"/>
                  <a:gd name="T3" fmla="*/ 0 h 25"/>
                  <a:gd name="T4" fmla="*/ 43 w 91"/>
                  <a:gd name="T5" fmla="*/ 0 h 25"/>
                  <a:gd name="T6" fmla="*/ 45 w 91"/>
                  <a:gd name="T7" fmla="*/ 0 h 25"/>
                  <a:gd name="T8" fmla="*/ 46 w 91"/>
                  <a:gd name="T9" fmla="*/ 0 h 25"/>
                  <a:gd name="T10" fmla="*/ 90 w 91"/>
                  <a:gd name="T11" fmla="*/ 11 h 25"/>
                  <a:gd name="T12" fmla="*/ 91 w 91"/>
                  <a:gd name="T13" fmla="*/ 11 h 25"/>
                  <a:gd name="T14" fmla="*/ 91 w 91"/>
                  <a:gd name="T15" fmla="*/ 12 h 25"/>
                  <a:gd name="T16" fmla="*/ 91 w 91"/>
                  <a:gd name="T17" fmla="*/ 12 h 25"/>
                  <a:gd name="T18" fmla="*/ 90 w 91"/>
                  <a:gd name="T19" fmla="*/ 13 h 25"/>
                  <a:gd name="T20" fmla="*/ 51 w 91"/>
                  <a:gd name="T21" fmla="*/ 24 h 25"/>
                  <a:gd name="T22" fmla="*/ 50 w 91"/>
                  <a:gd name="T23" fmla="*/ 25 h 25"/>
                  <a:gd name="T24" fmla="*/ 48 w 91"/>
                  <a:gd name="T25" fmla="*/ 25 h 25"/>
                  <a:gd name="T26" fmla="*/ 46 w 91"/>
                  <a:gd name="T27" fmla="*/ 25 h 25"/>
                  <a:gd name="T28" fmla="*/ 44 w 91"/>
                  <a:gd name="T29" fmla="*/ 24 h 25"/>
                  <a:gd name="T30" fmla="*/ 1 w 91"/>
                  <a:gd name="T31" fmla="*/ 13 h 25"/>
                  <a:gd name="T32" fmla="*/ 0 w 91"/>
                  <a:gd name="T33" fmla="*/ 13 h 25"/>
                  <a:gd name="T34" fmla="*/ 0 w 91"/>
                  <a:gd name="T35" fmla="*/ 12 h 25"/>
                  <a:gd name="T36" fmla="*/ 0 w 91"/>
                  <a:gd name="T37" fmla="*/ 12 h 25"/>
                  <a:gd name="T38" fmla="*/ 1 w 91"/>
                  <a:gd name="T39" fmla="*/ 11 h 25"/>
                  <a:gd name="T40" fmla="*/ 40 w 91"/>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25">
                    <a:moveTo>
                      <a:pt x="40" y="0"/>
                    </a:moveTo>
                    <a:cubicBezTo>
                      <a:pt x="40" y="0"/>
                      <a:pt x="41" y="0"/>
                      <a:pt x="41" y="0"/>
                    </a:cubicBezTo>
                    <a:cubicBezTo>
                      <a:pt x="42" y="0"/>
                      <a:pt x="42" y="0"/>
                      <a:pt x="43" y="0"/>
                    </a:cubicBezTo>
                    <a:cubicBezTo>
                      <a:pt x="44" y="0"/>
                      <a:pt x="44" y="0"/>
                      <a:pt x="45" y="0"/>
                    </a:cubicBezTo>
                    <a:cubicBezTo>
                      <a:pt x="45" y="0"/>
                      <a:pt x="46" y="0"/>
                      <a:pt x="46" y="0"/>
                    </a:cubicBezTo>
                    <a:cubicBezTo>
                      <a:pt x="90" y="11"/>
                      <a:pt x="90" y="11"/>
                      <a:pt x="90" y="11"/>
                    </a:cubicBezTo>
                    <a:cubicBezTo>
                      <a:pt x="90" y="11"/>
                      <a:pt x="90" y="11"/>
                      <a:pt x="91" y="11"/>
                    </a:cubicBezTo>
                    <a:cubicBezTo>
                      <a:pt x="91" y="12"/>
                      <a:pt x="91" y="12"/>
                      <a:pt x="91" y="12"/>
                    </a:cubicBezTo>
                    <a:cubicBezTo>
                      <a:pt x="91" y="12"/>
                      <a:pt x="91" y="12"/>
                      <a:pt x="91" y="12"/>
                    </a:cubicBezTo>
                    <a:cubicBezTo>
                      <a:pt x="91" y="13"/>
                      <a:pt x="90" y="13"/>
                      <a:pt x="90" y="13"/>
                    </a:cubicBezTo>
                    <a:cubicBezTo>
                      <a:pt x="51" y="24"/>
                      <a:pt x="51" y="24"/>
                      <a:pt x="51" y="24"/>
                    </a:cubicBezTo>
                    <a:cubicBezTo>
                      <a:pt x="51" y="24"/>
                      <a:pt x="50" y="25"/>
                      <a:pt x="50" y="25"/>
                    </a:cubicBezTo>
                    <a:cubicBezTo>
                      <a:pt x="49" y="25"/>
                      <a:pt x="49" y="25"/>
                      <a:pt x="48" y="25"/>
                    </a:cubicBezTo>
                    <a:cubicBezTo>
                      <a:pt x="47" y="25"/>
                      <a:pt x="47" y="25"/>
                      <a:pt x="46" y="25"/>
                    </a:cubicBezTo>
                    <a:cubicBezTo>
                      <a:pt x="45" y="25"/>
                      <a:pt x="45" y="24"/>
                      <a:pt x="44" y="24"/>
                    </a:cubicBezTo>
                    <a:cubicBezTo>
                      <a:pt x="1" y="13"/>
                      <a:pt x="1" y="13"/>
                      <a:pt x="1" y="13"/>
                    </a:cubicBezTo>
                    <a:cubicBezTo>
                      <a:pt x="1" y="13"/>
                      <a:pt x="0" y="13"/>
                      <a:pt x="0" y="13"/>
                    </a:cubicBezTo>
                    <a:cubicBezTo>
                      <a:pt x="0" y="12"/>
                      <a:pt x="0" y="12"/>
                      <a:pt x="0" y="12"/>
                    </a:cubicBezTo>
                    <a:cubicBezTo>
                      <a:pt x="0" y="12"/>
                      <a:pt x="0" y="12"/>
                      <a:pt x="0" y="12"/>
                    </a:cubicBezTo>
                    <a:cubicBezTo>
                      <a:pt x="0" y="11"/>
                      <a:pt x="0" y="11"/>
                      <a:pt x="1" y="11"/>
                    </a:cubicBezTo>
                    <a:lnTo>
                      <a:pt x="4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11" name="Freeform 13"/>
              <p:cNvSpPr>
                <a:spLocks/>
              </p:cNvSpPr>
              <p:nvPr/>
            </p:nvSpPr>
            <p:spPr bwMode="auto">
              <a:xfrm>
                <a:off x="-4161741" y="4688682"/>
                <a:ext cx="314325" cy="87313"/>
              </a:xfrm>
              <a:custGeom>
                <a:avLst/>
                <a:gdLst>
                  <a:gd name="T0" fmla="*/ 30 w 84"/>
                  <a:gd name="T1" fmla="*/ 1 h 23"/>
                  <a:gd name="T2" fmla="*/ 32 w 84"/>
                  <a:gd name="T3" fmla="*/ 0 h 23"/>
                  <a:gd name="T4" fmla="*/ 34 w 84"/>
                  <a:gd name="T5" fmla="*/ 0 h 23"/>
                  <a:gd name="T6" fmla="*/ 35 w 84"/>
                  <a:gd name="T7" fmla="*/ 0 h 23"/>
                  <a:gd name="T8" fmla="*/ 37 w 84"/>
                  <a:gd name="T9" fmla="*/ 1 h 23"/>
                  <a:gd name="T10" fmla="*/ 82 w 84"/>
                  <a:gd name="T11" fmla="*/ 12 h 23"/>
                  <a:gd name="T12" fmla="*/ 83 w 84"/>
                  <a:gd name="T13" fmla="*/ 12 h 23"/>
                  <a:gd name="T14" fmla="*/ 84 w 84"/>
                  <a:gd name="T15" fmla="*/ 13 h 23"/>
                  <a:gd name="T16" fmla="*/ 84 w 84"/>
                  <a:gd name="T17" fmla="*/ 13 h 23"/>
                  <a:gd name="T18" fmla="*/ 83 w 84"/>
                  <a:gd name="T19" fmla="*/ 14 h 23"/>
                  <a:gd name="T20" fmla="*/ 54 w 84"/>
                  <a:gd name="T21" fmla="*/ 23 h 23"/>
                  <a:gd name="T22" fmla="*/ 53 w 84"/>
                  <a:gd name="T23" fmla="*/ 23 h 23"/>
                  <a:gd name="T24" fmla="*/ 51 w 84"/>
                  <a:gd name="T25" fmla="*/ 23 h 23"/>
                  <a:gd name="T26" fmla="*/ 49 w 84"/>
                  <a:gd name="T27" fmla="*/ 23 h 23"/>
                  <a:gd name="T28" fmla="*/ 47 w 84"/>
                  <a:gd name="T29" fmla="*/ 23 h 23"/>
                  <a:gd name="T30" fmla="*/ 2 w 84"/>
                  <a:gd name="T31" fmla="*/ 11 h 23"/>
                  <a:gd name="T32" fmla="*/ 1 w 84"/>
                  <a:gd name="T33" fmla="*/ 11 h 23"/>
                  <a:gd name="T34" fmla="*/ 0 w 84"/>
                  <a:gd name="T35" fmla="*/ 10 h 23"/>
                  <a:gd name="T36" fmla="*/ 1 w 84"/>
                  <a:gd name="T37" fmla="*/ 10 h 23"/>
                  <a:gd name="T38" fmla="*/ 1 w 84"/>
                  <a:gd name="T39" fmla="*/ 9 h 23"/>
                  <a:gd name="T40" fmla="*/ 30 w 84"/>
                  <a:gd name="T4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23">
                    <a:moveTo>
                      <a:pt x="30" y="1"/>
                    </a:moveTo>
                    <a:cubicBezTo>
                      <a:pt x="31" y="1"/>
                      <a:pt x="31" y="1"/>
                      <a:pt x="32" y="0"/>
                    </a:cubicBezTo>
                    <a:cubicBezTo>
                      <a:pt x="32" y="0"/>
                      <a:pt x="33" y="0"/>
                      <a:pt x="34" y="0"/>
                    </a:cubicBezTo>
                    <a:cubicBezTo>
                      <a:pt x="34" y="0"/>
                      <a:pt x="35" y="0"/>
                      <a:pt x="35" y="0"/>
                    </a:cubicBezTo>
                    <a:cubicBezTo>
                      <a:pt x="36" y="1"/>
                      <a:pt x="37" y="1"/>
                      <a:pt x="37" y="1"/>
                    </a:cubicBezTo>
                    <a:cubicBezTo>
                      <a:pt x="82" y="12"/>
                      <a:pt x="82" y="12"/>
                      <a:pt x="82" y="12"/>
                    </a:cubicBezTo>
                    <a:cubicBezTo>
                      <a:pt x="83" y="12"/>
                      <a:pt x="83" y="12"/>
                      <a:pt x="83" y="12"/>
                    </a:cubicBezTo>
                    <a:cubicBezTo>
                      <a:pt x="84" y="13"/>
                      <a:pt x="84" y="13"/>
                      <a:pt x="84" y="13"/>
                    </a:cubicBezTo>
                    <a:cubicBezTo>
                      <a:pt x="84" y="13"/>
                      <a:pt x="84" y="13"/>
                      <a:pt x="84" y="13"/>
                    </a:cubicBezTo>
                    <a:cubicBezTo>
                      <a:pt x="83" y="14"/>
                      <a:pt x="83" y="14"/>
                      <a:pt x="83" y="14"/>
                    </a:cubicBezTo>
                    <a:cubicBezTo>
                      <a:pt x="54" y="23"/>
                      <a:pt x="54" y="23"/>
                      <a:pt x="54" y="23"/>
                    </a:cubicBezTo>
                    <a:cubicBezTo>
                      <a:pt x="54" y="23"/>
                      <a:pt x="53" y="23"/>
                      <a:pt x="53" y="23"/>
                    </a:cubicBezTo>
                    <a:cubicBezTo>
                      <a:pt x="52" y="23"/>
                      <a:pt x="51" y="23"/>
                      <a:pt x="51" y="23"/>
                    </a:cubicBezTo>
                    <a:cubicBezTo>
                      <a:pt x="50" y="23"/>
                      <a:pt x="49" y="23"/>
                      <a:pt x="49" y="23"/>
                    </a:cubicBezTo>
                    <a:cubicBezTo>
                      <a:pt x="48" y="23"/>
                      <a:pt x="48" y="23"/>
                      <a:pt x="47" y="23"/>
                    </a:cubicBezTo>
                    <a:cubicBezTo>
                      <a:pt x="2" y="11"/>
                      <a:pt x="2" y="11"/>
                      <a:pt x="2" y="11"/>
                    </a:cubicBezTo>
                    <a:cubicBezTo>
                      <a:pt x="1" y="11"/>
                      <a:pt x="1" y="11"/>
                      <a:pt x="1" y="11"/>
                    </a:cubicBezTo>
                    <a:cubicBezTo>
                      <a:pt x="0" y="10"/>
                      <a:pt x="0" y="10"/>
                      <a:pt x="0" y="10"/>
                    </a:cubicBezTo>
                    <a:cubicBezTo>
                      <a:pt x="1" y="10"/>
                      <a:pt x="1" y="10"/>
                      <a:pt x="1" y="10"/>
                    </a:cubicBezTo>
                    <a:cubicBezTo>
                      <a:pt x="1" y="10"/>
                      <a:pt x="1" y="10"/>
                      <a:pt x="1" y="9"/>
                    </a:cubicBezTo>
                    <a:lnTo>
                      <a:pt x="30"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12" name="Freeform 14"/>
              <p:cNvSpPr>
                <a:spLocks/>
              </p:cNvSpPr>
              <p:nvPr/>
            </p:nvSpPr>
            <p:spPr bwMode="auto">
              <a:xfrm>
                <a:off x="-3825191" y="4729957"/>
                <a:ext cx="315913" cy="90488"/>
              </a:xfrm>
              <a:custGeom>
                <a:avLst/>
                <a:gdLst>
                  <a:gd name="T0" fmla="*/ 29 w 84"/>
                  <a:gd name="T1" fmla="*/ 1 h 24"/>
                  <a:gd name="T2" fmla="*/ 30 w 84"/>
                  <a:gd name="T3" fmla="*/ 0 h 24"/>
                  <a:gd name="T4" fmla="*/ 32 w 84"/>
                  <a:gd name="T5" fmla="*/ 0 h 24"/>
                  <a:gd name="T6" fmla="*/ 34 w 84"/>
                  <a:gd name="T7" fmla="*/ 0 h 24"/>
                  <a:gd name="T8" fmla="*/ 35 w 84"/>
                  <a:gd name="T9" fmla="*/ 1 h 24"/>
                  <a:gd name="T10" fmla="*/ 82 w 84"/>
                  <a:gd name="T11" fmla="*/ 12 h 24"/>
                  <a:gd name="T12" fmla="*/ 84 w 84"/>
                  <a:gd name="T13" fmla="*/ 13 h 24"/>
                  <a:gd name="T14" fmla="*/ 84 w 84"/>
                  <a:gd name="T15" fmla="*/ 13 h 24"/>
                  <a:gd name="T16" fmla="*/ 84 w 84"/>
                  <a:gd name="T17" fmla="*/ 14 h 24"/>
                  <a:gd name="T18" fmla="*/ 83 w 84"/>
                  <a:gd name="T19" fmla="*/ 14 h 24"/>
                  <a:gd name="T20" fmla="*/ 56 w 84"/>
                  <a:gd name="T21" fmla="*/ 23 h 24"/>
                  <a:gd name="T22" fmla="*/ 54 w 84"/>
                  <a:gd name="T23" fmla="*/ 24 h 24"/>
                  <a:gd name="T24" fmla="*/ 52 w 84"/>
                  <a:gd name="T25" fmla="*/ 24 h 24"/>
                  <a:gd name="T26" fmla="*/ 50 w 84"/>
                  <a:gd name="T27" fmla="*/ 24 h 24"/>
                  <a:gd name="T28" fmla="*/ 49 w 84"/>
                  <a:gd name="T29" fmla="*/ 23 h 24"/>
                  <a:gd name="T30" fmla="*/ 1 w 84"/>
                  <a:gd name="T31" fmla="*/ 12 h 24"/>
                  <a:gd name="T32" fmla="*/ 0 w 84"/>
                  <a:gd name="T33" fmla="*/ 11 h 24"/>
                  <a:gd name="T34" fmla="*/ 0 w 84"/>
                  <a:gd name="T35" fmla="*/ 11 h 24"/>
                  <a:gd name="T36" fmla="*/ 0 w 84"/>
                  <a:gd name="T37" fmla="*/ 10 h 24"/>
                  <a:gd name="T38" fmla="*/ 1 w 84"/>
                  <a:gd name="T39" fmla="*/ 10 h 24"/>
                  <a:gd name="T40" fmla="*/ 29 w 84"/>
                  <a:gd name="T4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24">
                    <a:moveTo>
                      <a:pt x="29" y="1"/>
                    </a:moveTo>
                    <a:cubicBezTo>
                      <a:pt x="29" y="1"/>
                      <a:pt x="30" y="0"/>
                      <a:pt x="30" y="0"/>
                    </a:cubicBezTo>
                    <a:cubicBezTo>
                      <a:pt x="31" y="0"/>
                      <a:pt x="31" y="0"/>
                      <a:pt x="32" y="0"/>
                    </a:cubicBezTo>
                    <a:cubicBezTo>
                      <a:pt x="32" y="0"/>
                      <a:pt x="33" y="0"/>
                      <a:pt x="34" y="0"/>
                    </a:cubicBezTo>
                    <a:cubicBezTo>
                      <a:pt x="34" y="0"/>
                      <a:pt x="35" y="1"/>
                      <a:pt x="35" y="1"/>
                    </a:cubicBezTo>
                    <a:cubicBezTo>
                      <a:pt x="82" y="12"/>
                      <a:pt x="82" y="12"/>
                      <a:pt x="82" y="12"/>
                    </a:cubicBezTo>
                    <a:cubicBezTo>
                      <a:pt x="83" y="12"/>
                      <a:pt x="83" y="12"/>
                      <a:pt x="84" y="13"/>
                    </a:cubicBezTo>
                    <a:cubicBezTo>
                      <a:pt x="84" y="13"/>
                      <a:pt x="84" y="13"/>
                      <a:pt x="84" y="13"/>
                    </a:cubicBezTo>
                    <a:cubicBezTo>
                      <a:pt x="84" y="14"/>
                      <a:pt x="84" y="14"/>
                      <a:pt x="84" y="14"/>
                    </a:cubicBezTo>
                    <a:cubicBezTo>
                      <a:pt x="84" y="14"/>
                      <a:pt x="84" y="14"/>
                      <a:pt x="83" y="14"/>
                    </a:cubicBezTo>
                    <a:cubicBezTo>
                      <a:pt x="56" y="23"/>
                      <a:pt x="56" y="23"/>
                      <a:pt x="56" y="23"/>
                    </a:cubicBezTo>
                    <a:cubicBezTo>
                      <a:pt x="55" y="23"/>
                      <a:pt x="55" y="24"/>
                      <a:pt x="54" y="24"/>
                    </a:cubicBezTo>
                    <a:cubicBezTo>
                      <a:pt x="54" y="24"/>
                      <a:pt x="53" y="24"/>
                      <a:pt x="52" y="24"/>
                    </a:cubicBezTo>
                    <a:cubicBezTo>
                      <a:pt x="52" y="24"/>
                      <a:pt x="51" y="24"/>
                      <a:pt x="50" y="24"/>
                    </a:cubicBezTo>
                    <a:cubicBezTo>
                      <a:pt x="50" y="24"/>
                      <a:pt x="49" y="24"/>
                      <a:pt x="49" y="23"/>
                    </a:cubicBezTo>
                    <a:cubicBezTo>
                      <a:pt x="1" y="12"/>
                      <a:pt x="1" y="12"/>
                      <a:pt x="1" y="12"/>
                    </a:cubicBezTo>
                    <a:cubicBezTo>
                      <a:pt x="1" y="11"/>
                      <a:pt x="0" y="11"/>
                      <a:pt x="0" y="11"/>
                    </a:cubicBezTo>
                    <a:cubicBezTo>
                      <a:pt x="0" y="11"/>
                      <a:pt x="0" y="11"/>
                      <a:pt x="0" y="11"/>
                    </a:cubicBezTo>
                    <a:cubicBezTo>
                      <a:pt x="0" y="10"/>
                      <a:pt x="0" y="10"/>
                      <a:pt x="0" y="10"/>
                    </a:cubicBezTo>
                    <a:cubicBezTo>
                      <a:pt x="0" y="10"/>
                      <a:pt x="0" y="10"/>
                      <a:pt x="1" y="10"/>
                    </a:cubicBezTo>
                    <a:lnTo>
                      <a:pt x="2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13" name="Freeform 15"/>
              <p:cNvSpPr>
                <a:spLocks/>
              </p:cNvSpPr>
              <p:nvPr/>
            </p:nvSpPr>
            <p:spPr bwMode="auto">
              <a:xfrm>
                <a:off x="-4345891" y="4745832"/>
                <a:ext cx="319088" cy="88900"/>
              </a:xfrm>
              <a:custGeom>
                <a:avLst/>
                <a:gdLst>
                  <a:gd name="T0" fmla="*/ 31 w 85"/>
                  <a:gd name="T1" fmla="*/ 0 h 24"/>
                  <a:gd name="T2" fmla="*/ 33 w 85"/>
                  <a:gd name="T3" fmla="*/ 0 h 24"/>
                  <a:gd name="T4" fmla="*/ 35 w 85"/>
                  <a:gd name="T5" fmla="*/ 0 h 24"/>
                  <a:gd name="T6" fmla="*/ 36 w 85"/>
                  <a:gd name="T7" fmla="*/ 0 h 24"/>
                  <a:gd name="T8" fmla="*/ 38 w 85"/>
                  <a:gd name="T9" fmla="*/ 0 h 24"/>
                  <a:gd name="T10" fmla="*/ 83 w 85"/>
                  <a:gd name="T11" fmla="*/ 12 h 24"/>
                  <a:gd name="T12" fmla="*/ 85 w 85"/>
                  <a:gd name="T13" fmla="*/ 12 h 24"/>
                  <a:gd name="T14" fmla="*/ 85 w 85"/>
                  <a:gd name="T15" fmla="*/ 13 h 24"/>
                  <a:gd name="T16" fmla="*/ 85 w 85"/>
                  <a:gd name="T17" fmla="*/ 13 h 24"/>
                  <a:gd name="T18" fmla="*/ 84 w 85"/>
                  <a:gd name="T19" fmla="*/ 14 h 24"/>
                  <a:gd name="T20" fmla="*/ 54 w 85"/>
                  <a:gd name="T21" fmla="*/ 23 h 24"/>
                  <a:gd name="T22" fmla="*/ 52 w 85"/>
                  <a:gd name="T23" fmla="*/ 23 h 24"/>
                  <a:gd name="T24" fmla="*/ 51 w 85"/>
                  <a:gd name="T25" fmla="*/ 24 h 24"/>
                  <a:gd name="T26" fmla="*/ 49 w 85"/>
                  <a:gd name="T27" fmla="*/ 23 h 24"/>
                  <a:gd name="T28" fmla="*/ 47 w 85"/>
                  <a:gd name="T29" fmla="*/ 23 h 24"/>
                  <a:gd name="T30" fmla="*/ 1 w 85"/>
                  <a:gd name="T31" fmla="*/ 11 h 24"/>
                  <a:gd name="T32" fmla="*/ 0 w 85"/>
                  <a:gd name="T33" fmla="*/ 11 h 24"/>
                  <a:gd name="T34" fmla="*/ 0 w 85"/>
                  <a:gd name="T35" fmla="*/ 10 h 24"/>
                  <a:gd name="T36" fmla="*/ 0 w 85"/>
                  <a:gd name="T37" fmla="*/ 10 h 24"/>
                  <a:gd name="T38" fmla="*/ 1 w 85"/>
                  <a:gd name="T39" fmla="*/ 9 h 24"/>
                  <a:gd name="T40" fmla="*/ 31 w 85"/>
                  <a:gd name="T4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24">
                    <a:moveTo>
                      <a:pt x="31" y="0"/>
                    </a:moveTo>
                    <a:cubicBezTo>
                      <a:pt x="32" y="0"/>
                      <a:pt x="32" y="0"/>
                      <a:pt x="33" y="0"/>
                    </a:cubicBezTo>
                    <a:cubicBezTo>
                      <a:pt x="33" y="0"/>
                      <a:pt x="34" y="0"/>
                      <a:pt x="35" y="0"/>
                    </a:cubicBezTo>
                    <a:cubicBezTo>
                      <a:pt x="35" y="0"/>
                      <a:pt x="36" y="0"/>
                      <a:pt x="36" y="0"/>
                    </a:cubicBezTo>
                    <a:cubicBezTo>
                      <a:pt x="37" y="0"/>
                      <a:pt x="38" y="0"/>
                      <a:pt x="38" y="0"/>
                    </a:cubicBezTo>
                    <a:cubicBezTo>
                      <a:pt x="83" y="12"/>
                      <a:pt x="83" y="12"/>
                      <a:pt x="83" y="12"/>
                    </a:cubicBezTo>
                    <a:cubicBezTo>
                      <a:pt x="84" y="12"/>
                      <a:pt x="84" y="12"/>
                      <a:pt x="85" y="12"/>
                    </a:cubicBezTo>
                    <a:cubicBezTo>
                      <a:pt x="85" y="13"/>
                      <a:pt x="85" y="13"/>
                      <a:pt x="85" y="13"/>
                    </a:cubicBezTo>
                    <a:cubicBezTo>
                      <a:pt x="85" y="13"/>
                      <a:pt x="85" y="13"/>
                      <a:pt x="85" y="13"/>
                    </a:cubicBezTo>
                    <a:cubicBezTo>
                      <a:pt x="85" y="13"/>
                      <a:pt x="84" y="14"/>
                      <a:pt x="84" y="14"/>
                    </a:cubicBezTo>
                    <a:cubicBezTo>
                      <a:pt x="54" y="23"/>
                      <a:pt x="54" y="23"/>
                      <a:pt x="54" y="23"/>
                    </a:cubicBezTo>
                    <a:cubicBezTo>
                      <a:pt x="54" y="23"/>
                      <a:pt x="53" y="23"/>
                      <a:pt x="52" y="23"/>
                    </a:cubicBezTo>
                    <a:cubicBezTo>
                      <a:pt x="52" y="24"/>
                      <a:pt x="51" y="24"/>
                      <a:pt x="51" y="24"/>
                    </a:cubicBezTo>
                    <a:cubicBezTo>
                      <a:pt x="50" y="24"/>
                      <a:pt x="49" y="24"/>
                      <a:pt x="49" y="23"/>
                    </a:cubicBezTo>
                    <a:cubicBezTo>
                      <a:pt x="48" y="23"/>
                      <a:pt x="47" y="23"/>
                      <a:pt x="47" y="23"/>
                    </a:cubicBezTo>
                    <a:cubicBezTo>
                      <a:pt x="1" y="11"/>
                      <a:pt x="1" y="11"/>
                      <a:pt x="1" y="11"/>
                    </a:cubicBezTo>
                    <a:cubicBezTo>
                      <a:pt x="1" y="11"/>
                      <a:pt x="1" y="11"/>
                      <a:pt x="0" y="11"/>
                    </a:cubicBezTo>
                    <a:cubicBezTo>
                      <a:pt x="0" y="10"/>
                      <a:pt x="0" y="10"/>
                      <a:pt x="0" y="10"/>
                    </a:cubicBezTo>
                    <a:cubicBezTo>
                      <a:pt x="0" y="10"/>
                      <a:pt x="0" y="10"/>
                      <a:pt x="0" y="10"/>
                    </a:cubicBezTo>
                    <a:cubicBezTo>
                      <a:pt x="0" y="9"/>
                      <a:pt x="1" y="9"/>
                      <a:pt x="1" y="9"/>
                    </a:cubicBezTo>
                    <a:lnTo>
                      <a:pt x="3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14" name="Freeform 16"/>
              <p:cNvSpPr>
                <a:spLocks/>
              </p:cNvSpPr>
              <p:nvPr/>
            </p:nvSpPr>
            <p:spPr bwMode="auto">
              <a:xfrm>
                <a:off x="-4803091" y="4726782"/>
                <a:ext cx="352425" cy="101600"/>
              </a:xfrm>
              <a:custGeom>
                <a:avLst/>
                <a:gdLst>
                  <a:gd name="T0" fmla="*/ 42 w 94"/>
                  <a:gd name="T1" fmla="*/ 1 h 27"/>
                  <a:gd name="T2" fmla="*/ 44 w 94"/>
                  <a:gd name="T3" fmla="*/ 0 h 27"/>
                  <a:gd name="T4" fmla="*/ 46 w 94"/>
                  <a:gd name="T5" fmla="*/ 0 h 27"/>
                  <a:gd name="T6" fmla="*/ 48 w 94"/>
                  <a:gd name="T7" fmla="*/ 0 h 27"/>
                  <a:gd name="T8" fmla="*/ 49 w 94"/>
                  <a:gd name="T9" fmla="*/ 1 h 27"/>
                  <a:gd name="T10" fmla="*/ 93 w 94"/>
                  <a:gd name="T11" fmla="*/ 12 h 27"/>
                  <a:gd name="T12" fmla="*/ 94 w 94"/>
                  <a:gd name="T13" fmla="*/ 13 h 27"/>
                  <a:gd name="T14" fmla="*/ 94 w 94"/>
                  <a:gd name="T15" fmla="*/ 13 h 27"/>
                  <a:gd name="T16" fmla="*/ 94 w 94"/>
                  <a:gd name="T17" fmla="*/ 14 h 27"/>
                  <a:gd name="T18" fmla="*/ 93 w 94"/>
                  <a:gd name="T19" fmla="*/ 14 h 27"/>
                  <a:gd name="T20" fmla="*/ 52 w 94"/>
                  <a:gd name="T21" fmla="*/ 26 h 27"/>
                  <a:gd name="T22" fmla="*/ 50 w 94"/>
                  <a:gd name="T23" fmla="*/ 27 h 27"/>
                  <a:gd name="T24" fmla="*/ 48 w 94"/>
                  <a:gd name="T25" fmla="*/ 27 h 27"/>
                  <a:gd name="T26" fmla="*/ 47 w 94"/>
                  <a:gd name="T27" fmla="*/ 27 h 27"/>
                  <a:gd name="T28" fmla="*/ 45 w 94"/>
                  <a:gd name="T29" fmla="*/ 26 h 27"/>
                  <a:gd name="T30" fmla="*/ 1 w 94"/>
                  <a:gd name="T31" fmla="*/ 14 h 27"/>
                  <a:gd name="T32" fmla="*/ 0 w 94"/>
                  <a:gd name="T33" fmla="*/ 14 h 27"/>
                  <a:gd name="T34" fmla="*/ 0 w 94"/>
                  <a:gd name="T35" fmla="*/ 13 h 27"/>
                  <a:gd name="T36" fmla="*/ 0 w 94"/>
                  <a:gd name="T37" fmla="*/ 13 h 27"/>
                  <a:gd name="T38" fmla="*/ 1 w 94"/>
                  <a:gd name="T39" fmla="*/ 12 h 27"/>
                  <a:gd name="T40" fmla="*/ 42 w 94"/>
                  <a:gd name="T41"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27">
                    <a:moveTo>
                      <a:pt x="42" y="1"/>
                    </a:moveTo>
                    <a:cubicBezTo>
                      <a:pt x="43" y="1"/>
                      <a:pt x="43" y="0"/>
                      <a:pt x="44" y="0"/>
                    </a:cubicBezTo>
                    <a:cubicBezTo>
                      <a:pt x="45" y="0"/>
                      <a:pt x="45" y="0"/>
                      <a:pt x="46" y="0"/>
                    </a:cubicBezTo>
                    <a:cubicBezTo>
                      <a:pt x="47" y="0"/>
                      <a:pt x="47" y="0"/>
                      <a:pt x="48" y="0"/>
                    </a:cubicBezTo>
                    <a:cubicBezTo>
                      <a:pt x="48" y="0"/>
                      <a:pt x="49" y="1"/>
                      <a:pt x="49" y="1"/>
                    </a:cubicBezTo>
                    <a:cubicBezTo>
                      <a:pt x="93" y="12"/>
                      <a:pt x="93" y="12"/>
                      <a:pt x="93" y="12"/>
                    </a:cubicBezTo>
                    <a:cubicBezTo>
                      <a:pt x="93" y="12"/>
                      <a:pt x="94" y="13"/>
                      <a:pt x="94" y="13"/>
                    </a:cubicBezTo>
                    <a:cubicBezTo>
                      <a:pt x="94" y="13"/>
                      <a:pt x="94" y="13"/>
                      <a:pt x="94" y="13"/>
                    </a:cubicBezTo>
                    <a:cubicBezTo>
                      <a:pt x="94" y="14"/>
                      <a:pt x="94" y="14"/>
                      <a:pt x="94" y="14"/>
                    </a:cubicBezTo>
                    <a:cubicBezTo>
                      <a:pt x="94" y="14"/>
                      <a:pt x="94" y="14"/>
                      <a:pt x="93" y="14"/>
                    </a:cubicBezTo>
                    <a:cubicBezTo>
                      <a:pt x="52" y="26"/>
                      <a:pt x="52" y="26"/>
                      <a:pt x="52" y="26"/>
                    </a:cubicBezTo>
                    <a:cubicBezTo>
                      <a:pt x="51" y="26"/>
                      <a:pt x="51" y="27"/>
                      <a:pt x="50" y="27"/>
                    </a:cubicBezTo>
                    <a:cubicBezTo>
                      <a:pt x="50" y="27"/>
                      <a:pt x="49" y="27"/>
                      <a:pt x="48" y="27"/>
                    </a:cubicBezTo>
                    <a:cubicBezTo>
                      <a:pt x="48" y="27"/>
                      <a:pt x="47" y="27"/>
                      <a:pt x="47" y="27"/>
                    </a:cubicBezTo>
                    <a:cubicBezTo>
                      <a:pt x="46" y="27"/>
                      <a:pt x="45" y="26"/>
                      <a:pt x="45" y="26"/>
                    </a:cubicBezTo>
                    <a:cubicBezTo>
                      <a:pt x="1" y="14"/>
                      <a:pt x="1" y="14"/>
                      <a:pt x="1" y="14"/>
                    </a:cubicBezTo>
                    <a:cubicBezTo>
                      <a:pt x="1" y="14"/>
                      <a:pt x="0" y="14"/>
                      <a:pt x="0" y="14"/>
                    </a:cubicBezTo>
                    <a:cubicBezTo>
                      <a:pt x="0" y="13"/>
                      <a:pt x="0" y="13"/>
                      <a:pt x="0" y="13"/>
                    </a:cubicBezTo>
                    <a:cubicBezTo>
                      <a:pt x="0" y="13"/>
                      <a:pt x="0" y="13"/>
                      <a:pt x="0" y="13"/>
                    </a:cubicBezTo>
                    <a:cubicBezTo>
                      <a:pt x="0" y="13"/>
                      <a:pt x="1" y="12"/>
                      <a:pt x="1" y="12"/>
                    </a:cubicBezTo>
                    <a:lnTo>
                      <a:pt x="4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15" name="Freeform 17"/>
              <p:cNvSpPr>
                <a:spLocks/>
              </p:cNvSpPr>
              <p:nvPr/>
            </p:nvSpPr>
            <p:spPr bwMode="auto">
              <a:xfrm>
                <a:off x="-4007753" y="4787107"/>
                <a:ext cx="325438" cy="93663"/>
              </a:xfrm>
              <a:custGeom>
                <a:avLst/>
                <a:gdLst>
                  <a:gd name="T0" fmla="*/ 31 w 87"/>
                  <a:gd name="T1" fmla="*/ 0 h 25"/>
                  <a:gd name="T2" fmla="*/ 32 w 87"/>
                  <a:gd name="T3" fmla="*/ 0 h 25"/>
                  <a:gd name="T4" fmla="*/ 34 w 87"/>
                  <a:gd name="T5" fmla="*/ 0 h 25"/>
                  <a:gd name="T6" fmla="*/ 36 w 87"/>
                  <a:gd name="T7" fmla="*/ 0 h 25"/>
                  <a:gd name="T8" fmla="*/ 38 w 87"/>
                  <a:gd name="T9" fmla="*/ 0 h 25"/>
                  <a:gd name="T10" fmla="*/ 85 w 87"/>
                  <a:gd name="T11" fmla="*/ 12 h 25"/>
                  <a:gd name="T12" fmla="*/ 87 w 87"/>
                  <a:gd name="T13" fmla="*/ 13 h 25"/>
                  <a:gd name="T14" fmla="*/ 87 w 87"/>
                  <a:gd name="T15" fmla="*/ 13 h 25"/>
                  <a:gd name="T16" fmla="*/ 87 w 87"/>
                  <a:gd name="T17" fmla="*/ 14 h 25"/>
                  <a:gd name="T18" fmla="*/ 86 w 87"/>
                  <a:gd name="T19" fmla="*/ 15 h 25"/>
                  <a:gd name="T20" fmla="*/ 57 w 87"/>
                  <a:gd name="T21" fmla="*/ 24 h 25"/>
                  <a:gd name="T22" fmla="*/ 56 w 87"/>
                  <a:gd name="T23" fmla="*/ 25 h 25"/>
                  <a:gd name="T24" fmla="*/ 54 w 87"/>
                  <a:gd name="T25" fmla="*/ 25 h 25"/>
                  <a:gd name="T26" fmla="*/ 52 w 87"/>
                  <a:gd name="T27" fmla="*/ 25 h 25"/>
                  <a:gd name="T28" fmla="*/ 50 w 87"/>
                  <a:gd name="T29" fmla="*/ 24 h 25"/>
                  <a:gd name="T30" fmla="*/ 2 w 87"/>
                  <a:gd name="T31" fmla="*/ 12 h 25"/>
                  <a:gd name="T32" fmla="*/ 1 w 87"/>
                  <a:gd name="T33" fmla="*/ 11 h 25"/>
                  <a:gd name="T34" fmla="*/ 0 w 87"/>
                  <a:gd name="T35" fmla="*/ 11 h 25"/>
                  <a:gd name="T36" fmla="*/ 1 w 87"/>
                  <a:gd name="T37" fmla="*/ 10 h 25"/>
                  <a:gd name="T38" fmla="*/ 2 w 87"/>
                  <a:gd name="T39" fmla="*/ 10 h 25"/>
                  <a:gd name="T40" fmla="*/ 31 w 87"/>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25">
                    <a:moveTo>
                      <a:pt x="31" y="0"/>
                    </a:moveTo>
                    <a:cubicBezTo>
                      <a:pt x="31" y="0"/>
                      <a:pt x="32" y="0"/>
                      <a:pt x="32" y="0"/>
                    </a:cubicBezTo>
                    <a:cubicBezTo>
                      <a:pt x="33" y="0"/>
                      <a:pt x="34" y="0"/>
                      <a:pt x="34" y="0"/>
                    </a:cubicBezTo>
                    <a:cubicBezTo>
                      <a:pt x="35" y="0"/>
                      <a:pt x="36" y="0"/>
                      <a:pt x="36" y="0"/>
                    </a:cubicBezTo>
                    <a:cubicBezTo>
                      <a:pt x="37" y="0"/>
                      <a:pt x="37" y="0"/>
                      <a:pt x="38" y="0"/>
                    </a:cubicBezTo>
                    <a:cubicBezTo>
                      <a:pt x="85" y="12"/>
                      <a:pt x="85" y="12"/>
                      <a:pt x="85" y="12"/>
                    </a:cubicBezTo>
                    <a:cubicBezTo>
                      <a:pt x="86" y="13"/>
                      <a:pt x="86" y="13"/>
                      <a:pt x="87" y="13"/>
                    </a:cubicBezTo>
                    <a:cubicBezTo>
                      <a:pt x="87" y="13"/>
                      <a:pt x="87" y="13"/>
                      <a:pt x="87" y="13"/>
                    </a:cubicBezTo>
                    <a:cubicBezTo>
                      <a:pt x="87" y="14"/>
                      <a:pt x="87" y="14"/>
                      <a:pt x="87" y="14"/>
                    </a:cubicBezTo>
                    <a:cubicBezTo>
                      <a:pt x="87" y="14"/>
                      <a:pt x="87" y="14"/>
                      <a:pt x="86" y="15"/>
                    </a:cubicBezTo>
                    <a:cubicBezTo>
                      <a:pt x="57" y="24"/>
                      <a:pt x="57" y="24"/>
                      <a:pt x="57" y="24"/>
                    </a:cubicBezTo>
                    <a:cubicBezTo>
                      <a:pt x="57" y="24"/>
                      <a:pt x="56" y="24"/>
                      <a:pt x="56" y="25"/>
                    </a:cubicBezTo>
                    <a:cubicBezTo>
                      <a:pt x="55" y="25"/>
                      <a:pt x="54" y="25"/>
                      <a:pt x="54" y="25"/>
                    </a:cubicBezTo>
                    <a:cubicBezTo>
                      <a:pt x="53" y="25"/>
                      <a:pt x="52" y="25"/>
                      <a:pt x="52" y="25"/>
                    </a:cubicBezTo>
                    <a:cubicBezTo>
                      <a:pt x="51" y="24"/>
                      <a:pt x="50" y="24"/>
                      <a:pt x="50" y="24"/>
                    </a:cubicBezTo>
                    <a:cubicBezTo>
                      <a:pt x="2" y="12"/>
                      <a:pt x="2" y="12"/>
                      <a:pt x="2" y="12"/>
                    </a:cubicBezTo>
                    <a:cubicBezTo>
                      <a:pt x="2" y="12"/>
                      <a:pt x="1" y="12"/>
                      <a:pt x="1" y="11"/>
                    </a:cubicBezTo>
                    <a:cubicBezTo>
                      <a:pt x="0" y="11"/>
                      <a:pt x="0" y="11"/>
                      <a:pt x="0" y="11"/>
                    </a:cubicBezTo>
                    <a:cubicBezTo>
                      <a:pt x="1" y="10"/>
                      <a:pt x="1" y="10"/>
                      <a:pt x="1" y="10"/>
                    </a:cubicBezTo>
                    <a:cubicBezTo>
                      <a:pt x="1" y="10"/>
                      <a:pt x="1" y="10"/>
                      <a:pt x="2" y="10"/>
                    </a:cubicBezTo>
                    <a:lnTo>
                      <a:pt x="3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16" name="Freeform 18"/>
              <p:cNvSpPr>
                <a:spLocks/>
              </p:cNvSpPr>
              <p:nvPr/>
            </p:nvSpPr>
            <p:spPr bwMode="auto">
              <a:xfrm>
                <a:off x="-3636278" y="4823619"/>
                <a:ext cx="333375" cy="93663"/>
              </a:xfrm>
              <a:custGeom>
                <a:avLst/>
                <a:gdLst>
                  <a:gd name="T0" fmla="*/ 30 w 89"/>
                  <a:gd name="T1" fmla="*/ 0 h 25"/>
                  <a:gd name="T2" fmla="*/ 31 w 89"/>
                  <a:gd name="T3" fmla="*/ 0 h 25"/>
                  <a:gd name="T4" fmla="*/ 33 w 89"/>
                  <a:gd name="T5" fmla="*/ 0 h 25"/>
                  <a:gd name="T6" fmla="*/ 35 w 89"/>
                  <a:gd name="T7" fmla="*/ 0 h 25"/>
                  <a:gd name="T8" fmla="*/ 37 w 89"/>
                  <a:gd name="T9" fmla="*/ 0 h 25"/>
                  <a:gd name="T10" fmla="*/ 86 w 89"/>
                  <a:gd name="T11" fmla="*/ 13 h 25"/>
                  <a:gd name="T12" fmla="*/ 88 w 89"/>
                  <a:gd name="T13" fmla="*/ 13 h 25"/>
                  <a:gd name="T14" fmla="*/ 89 w 89"/>
                  <a:gd name="T15" fmla="*/ 14 h 25"/>
                  <a:gd name="T16" fmla="*/ 88 w 89"/>
                  <a:gd name="T17" fmla="*/ 14 h 25"/>
                  <a:gd name="T18" fmla="*/ 88 w 89"/>
                  <a:gd name="T19" fmla="*/ 15 h 25"/>
                  <a:gd name="T20" fmla="*/ 59 w 89"/>
                  <a:gd name="T21" fmla="*/ 25 h 25"/>
                  <a:gd name="T22" fmla="*/ 57 w 89"/>
                  <a:gd name="T23" fmla="*/ 25 h 25"/>
                  <a:gd name="T24" fmla="*/ 55 w 89"/>
                  <a:gd name="T25" fmla="*/ 25 h 25"/>
                  <a:gd name="T26" fmla="*/ 53 w 89"/>
                  <a:gd name="T27" fmla="*/ 25 h 25"/>
                  <a:gd name="T28" fmla="*/ 52 w 89"/>
                  <a:gd name="T29" fmla="*/ 25 h 25"/>
                  <a:gd name="T30" fmla="*/ 2 w 89"/>
                  <a:gd name="T31" fmla="*/ 12 h 25"/>
                  <a:gd name="T32" fmla="*/ 0 w 89"/>
                  <a:gd name="T33" fmla="*/ 12 h 25"/>
                  <a:gd name="T34" fmla="*/ 0 w 89"/>
                  <a:gd name="T35" fmla="*/ 11 h 25"/>
                  <a:gd name="T36" fmla="*/ 0 w 89"/>
                  <a:gd name="T37" fmla="*/ 11 h 25"/>
                  <a:gd name="T38" fmla="*/ 1 w 89"/>
                  <a:gd name="T39" fmla="*/ 10 h 25"/>
                  <a:gd name="T40" fmla="*/ 30 w 89"/>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25">
                    <a:moveTo>
                      <a:pt x="30" y="0"/>
                    </a:moveTo>
                    <a:cubicBezTo>
                      <a:pt x="30" y="0"/>
                      <a:pt x="31" y="0"/>
                      <a:pt x="31" y="0"/>
                    </a:cubicBezTo>
                    <a:cubicBezTo>
                      <a:pt x="32" y="0"/>
                      <a:pt x="33" y="0"/>
                      <a:pt x="33" y="0"/>
                    </a:cubicBezTo>
                    <a:cubicBezTo>
                      <a:pt x="34" y="0"/>
                      <a:pt x="35" y="0"/>
                      <a:pt x="35" y="0"/>
                    </a:cubicBezTo>
                    <a:cubicBezTo>
                      <a:pt x="36" y="0"/>
                      <a:pt x="36" y="0"/>
                      <a:pt x="37" y="0"/>
                    </a:cubicBezTo>
                    <a:cubicBezTo>
                      <a:pt x="86" y="13"/>
                      <a:pt x="86" y="13"/>
                      <a:pt x="86" y="13"/>
                    </a:cubicBezTo>
                    <a:cubicBezTo>
                      <a:pt x="87" y="13"/>
                      <a:pt x="87" y="13"/>
                      <a:pt x="88" y="13"/>
                    </a:cubicBezTo>
                    <a:cubicBezTo>
                      <a:pt x="89" y="14"/>
                      <a:pt x="89" y="14"/>
                      <a:pt x="89" y="14"/>
                    </a:cubicBezTo>
                    <a:cubicBezTo>
                      <a:pt x="88" y="14"/>
                      <a:pt x="88" y="14"/>
                      <a:pt x="88" y="14"/>
                    </a:cubicBezTo>
                    <a:cubicBezTo>
                      <a:pt x="88" y="14"/>
                      <a:pt x="88" y="14"/>
                      <a:pt x="88" y="15"/>
                    </a:cubicBezTo>
                    <a:cubicBezTo>
                      <a:pt x="59" y="25"/>
                      <a:pt x="59" y="25"/>
                      <a:pt x="59" y="25"/>
                    </a:cubicBezTo>
                    <a:cubicBezTo>
                      <a:pt x="58" y="25"/>
                      <a:pt x="58" y="25"/>
                      <a:pt x="57" y="25"/>
                    </a:cubicBezTo>
                    <a:cubicBezTo>
                      <a:pt x="57" y="25"/>
                      <a:pt x="56" y="25"/>
                      <a:pt x="55" y="25"/>
                    </a:cubicBezTo>
                    <a:cubicBezTo>
                      <a:pt x="55" y="25"/>
                      <a:pt x="54" y="25"/>
                      <a:pt x="53" y="25"/>
                    </a:cubicBezTo>
                    <a:cubicBezTo>
                      <a:pt x="53" y="25"/>
                      <a:pt x="52" y="25"/>
                      <a:pt x="52" y="25"/>
                    </a:cubicBezTo>
                    <a:cubicBezTo>
                      <a:pt x="2" y="12"/>
                      <a:pt x="2" y="12"/>
                      <a:pt x="2" y="12"/>
                    </a:cubicBezTo>
                    <a:cubicBezTo>
                      <a:pt x="1" y="12"/>
                      <a:pt x="1" y="12"/>
                      <a:pt x="0" y="12"/>
                    </a:cubicBezTo>
                    <a:cubicBezTo>
                      <a:pt x="0" y="11"/>
                      <a:pt x="0" y="11"/>
                      <a:pt x="0" y="11"/>
                    </a:cubicBezTo>
                    <a:cubicBezTo>
                      <a:pt x="0" y="11"/>
                      <a:pt x="0" y="11"/>
                      <a:pt x="0" y="11"/>
                    </a:cubicBezTo>
                    <a:cubicBezTo>
                      <a:pt x="0" y="10"/>
                      <a:pt x="0" y="10"/>
                      <a:pt x="1" y="10"/>
                    </a:cubicBezTo>
                    <a:lnTo>
                      <a:pt x="3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17" name="Freeform 19"/>
              <p:cNvSpPr>
                <a:spLocks/>
              </p:cNvSpPr>
              <p:nvPr/>
            </p:nvSpPr>
            <p:spPr bwMode="auto">
              <a:xfrm>
                <a:off x="-4195078" y="4845844"/>
                <a:ext cx="333375" cy="93663"/>
              </a:xfrm>
              <a:custGeom>
                <a:avLst/>
                <a:gdLst>
                  <a:gd name="T0" fmla="*/ 32 w 89"/>
                  <a:gd name="T1" fmla="*/ 0 h 25"/>
                  <a:gd name="T2" fmla="*/ 34 w 89"/>
                  <a:gd name="T3" fmla="*/ 0 h 25"/>
                  <a:gd name="T4" fmla="*/ 36 w 89"/>
                  <a:gd name="T5" fmla="*/ 0 h 25"/>
                  <a:gd name="T6" fmla="*/ 37 w 89"/>
                  <a:gd name="T7" fmla="*/ 0 h 25"/>
                  <a:gd name="T8" fmla="*/ 39 w 89"/>
                  <a:gd name="T9" fmla="*/ 0 h 25"/>
                  <a:gd name="T10" fmla="*/ 87 w 89"/>
                  <a:gd name="T11" fmla="*/ 13 h 25"/>
                  <a:gd name="T12" fmla="*/ 88 w 89"/>
                  <a:gd name="T13" fmla="*/ 13 h 25"/>
                  <a:gd name="T14" fmla="*/ 89 w 89"/>
                  <a:gd name="T15" fmla="*/ 14 h 25"/>
                  <a:gd name="T16" fmla="*/ 89 w 89"/>
                  <a:gd name="T17" fmla="*/ 14 h 25"/>
                  <a:gd name="T18" fmla="*/ 88 w 89"/>
                  <a:gd name="T19" fmla="*/ 15 h 25"/>
                  <a:gd name="T20" fmla="*/ 57 w 89"/>
                  <a:gd name="T21" fmla="*/ 25 h 25"/>
                  <a:gd name="T22" fmla="*/ 56 w 89"/>
                  <a:gd name="T23" fmla="*/ 25 h 25"/>
                  <a:gd name="T24" fmla="*/ 54 w 89"/>
                  <a:gd name="T25" fmla="*/ 25 h 25"/>
                  <a:gd name="T26" fmla="*/ 52 w 89"/>
                  <a:gd name="T27" fmla="*/ 25 h 25"/>
                  <a:gd name="T28" fmla="*/ 50 w 89"/>
                  <a:gd name="T29" fmla="*/ 25 h 25"/>
                  <a:gd name="T30" fmla="*/ 2 w 89"/>
                  <a:gd name="T31" fmla="*/ 12 h 25"/>
                  <a:gd name="T32" fmla="*/ 1 w 89"/>
                  <a:gd name="T33" fmla="*/ 11 h 25"/>
                  <a:gd name="T34" fmla="*/ 0 w 89"/>
                  <a:gd name="T35" fmla="*/ 11 h 25"/>
                  <a:gd name="T36" fmla="*/ 0 w 89"/>
                  <a:gd name="T37" fmla="*/ 10 h 25"/>
                  <a:gd name="T38" fmla="*/ 1 w 89"/>
                  <a:gd name="T39" fmla="*/ 10 h 25"/>
                  <a:gd name="T40" fmla="*/ 32 w 89"/>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25">
                    <a:moveTo>
                      <a:pt x="32" y="0"/>
                    </a:moveTo>
                    <a:cubicBezTo>
                      <a:pt x="33" y="0"/>
                      <a:pt x="33" y="0"/>
                      <a:pt x="34" y="0"/>
                    </a:cubicBezTo>
                    <a:cubicBezTo>
                      <a:pt x="34" y="0"/>
                      <a:pt x="35" y="0"/>
                      <a:pt x="36" y="0"/>
                    </a:cubicBezTo>
                    <a:cubicBezTo>
                      <a:pt x="36" y="0"/>
                      <a:pt x="37" y="0"/>
                      <a:pt x="37" y="0"/>
                    </a:cubicBezTo>
                    <a:cubicBezTo>
                      <a:pt x="38" y="0"/>
                      <a:pt x="39" y="0"/>
                      <a:pt x="39" y="0"/>
                    </a:cubicBezTo>
                    <a:cubicBezTo>
                      <a:pt x="87" y="13"/>
                      <a:pt x="87" y="13"/>
                      <a:pt x="87" y="13"/>
                    </a:cubicBezTo>
                    <a:cubicBezTo>
                      <a:pt x="87" y="13"/>
                      <a:pt x="88" y="13"/>
                      <a:pt x="88" y="13"/>
                    </a:cubicBezTo>
                    <a:cubicBezTo>
                      <a:pt x="89" y="14"/>
                      <a:pt x="89" y="14"/>
                      <a:pt x="89" y="14"/>
                    </a:cubicBezTo>
                    <a:cubicBezTo>
                      <a:pt x="89" y="14"/>
                      <a:pt x="89" y="14"/>
                      <a:pt x="89" y="14"/>
                    </a:cubicBezTo>
                    <a:cubicBezTo>
                      <a:pt x="88" y="14"/>
                      <a:pt x="88" y="15"/>
                      <a:pt x="88" y="15"/>
                    </a:cubicBezTo>
                    <a:cubicBezTo>
                      <a:pt x="57" y="25"/>
                      <a:pt x="57" y="25"/>
                      <a:pt x="57" y="25"/>
                    </a:cubicBezTo>
                    <a:cubicBezTo>
                      <a:pt x="57" y="25"/>
                      <a:pt x="56" y="25"/>
                      <a:pt x="56" y="25"/>
                    </a:cubicBezTo>
                    <a:cubicBezTo>
                      <a:pt x="55" y="25"/>
                      <a:pt x="54" y="25"/>
                      <a:pt x="54" y="25"/>
                    </a:cubicBezTo>
                    <a:cubicBezTo>
                      <a:pt x="53" y="25"/>
                      <a:pt x="52" y="25"/>
                      <a:pt x="52" y="25"/>
                    </a:cubicBezTo>
                    <a:cubicBezTo>
                      <a:pt x="51" y="25"/>
                      <a:pt x="50" y="25"/>
                      <a:pt x="50" y="25"/>
                    </a:cubicBezTo>
                    <a:cubicBezTo>
                      <a:pt x="2" y="12"/>
                      <a:pt x="2" y="12"/>
                      <a:pt x="2" y="12"/>
                    </a:cubicBezTo>
                    <a:cubicBezTo>
                      <a:pt x="1" y="12"/>
                      <a:pt x="1" y="12"/>
                      <a:pt x="1" y="11"/>
                    </a:cubicBezTo>
                    <a:cubicBezTo>
                      <a:pt x="0" y="11"/>
                      <a:pt x="0" y="11"/>
                      <a:pt x="0" y="11"/>
                    </a:cubicBezTo>
                    <a:cubicBezTo>
                      <a:pt x="0" y="10"/>
                      <a:pt x="0" y="10"/>
                      <a:pt x="0" y="10"/>
                    </a:cubicBezTo>
                    <a:cubicBezTo>
                      <a:pt x="1" y="10"/>
                      <a:pt x="1" y="10"/>
                      <a:pt x="1" y="10"/>
                    </a:cubicBezTo>
                    <a:lnTo>
                      <a:pt x="3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18" name="Freeform 20"/>
              <p:cNvSpPr>
                <a:spLocks/>
              </p:cNvSpPr>
              <p:nvPr/>
            </p:nvSpPr>
            <p:spPr bwMode="auto">
              <a:xfrm>
                <a:off x="-4742766" y="4858544"/>
                <a:ext cx="333375" cy="100013"/>
              </a:xfrm>
              <a:custGeom>
                <a:avLst/>
                <a:gdLst>
                  <a:gd name="T0" fmla="*/ 34 w 89"/>
                  <a:gd name="T1" fmla="*/ 1 h 27"/>
                  <a:gd name="T2" fmla="*/ 36 w 89"/>
                  <a:gd name="T3" fmla="*/ 1 h 27"/>
                  <a:gd name="T4" fmla="*/ 38 w 89"/>
                  <a:gd name="T5" fmla="*/ 0 h 27"/>
                  <a:gd name="T6" fmla="*/ 40 w 89"/>
                  <a:gd name="T7" fmla="*/ 1 h 27"/>
                  <a:gd name="T8" fmla="*/ 41 w 89"/>
                  <a:gd name="T9" fmla="*/ 1 h 27"/>
                  <a:gd name="T10" fmla="*/ 87 w 89"/>
                  <a:gd name="T11" fmla="*/ 14 h 27"/>
                  <a:gd name="T12" fmla="*/ 88 w 89"/>
                  <a:gd name="T13" fmla="*/ 14 h 27"/>
                  <a:gd name="T14" fmla="*/ 89 w 89"/>
                  <a:gd name="T15" fmla="*/ 15 h 27"/>
                  <a:gd name="T16" fmla="*/ 89 w 89"/>
                  <a:gd name="T17" fmla="*/ 15 h 27"/>
                  <a:gd name="T18" fmla="*/ 88 w 89"/>
                  <a:gd name="T19" fmla="*/ 16 h 27"/>
                  <a:gd name="T20" fmla="*/ 55 w 89"/>
                  <a:gd name="T21" fmla="*/ 26 h 27"/>
                  <a:gd name="T22" fmla="*/ 53 w 89"/>
                  <a:gd name="T23" fmla="*/ 26 h 27"/>
                  <a:gd name="T24" fmla="*/ 51 w 89"/>
                  <a:gd name="T25" fmla="*/ 27 h 27"/>
                  <a:gd name="T26" fmla="*/ 49 w 89"/>
                  <a:gd name="T27" fmla="*/ 27 h 27"/>
                  <a:gd name="T28" fmla="*/ 47 w 89"/>
                  <a:gd name="T29" fmla="*/ 26 h 27"/>
                  <a:gd name="T30" fmla="*/ 1 w 89"/>
                  <a:gd name="T31" fmla="*/ 13 h 27"/>
                  <a:gd name="T32" fmla="*/ 0 w 89"/>
                  <a:gd name="T33" fmla="*/ 12 h 27"/>
                  <a:gd name="T34" fmla="*/ 0 w 89"/>
                  <a:gd name="T35" fmla="*/ 12 h 27"/>
                  <a:gd name="T36" fmla="*/ 0 w 89"/>
                  <a:gd name="T37" fmla="*/ 11 h 27"/>
                  <a:gd name="T38" fmla="*/ 1 w 89"/>
                  <a:gd name="T39" fmla="*/ 11 h 27"/>
                  <a:gd name="T40" fmla="*/ 34 w 89"/>
                  <a:gd name="T41"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27">
                    <a:moveTo>
                      <a:pt x="34" y="1"/>
                    </a:moveTo>
                    <a:cubicBezTo>
                      <a:pt x="35" y="1"/>
                      <a:pt x="35" y="1"/>
                      <a:pt x="36" y="1"/>
                    </a:cubicBezTo>
                    <a:cubicBezTo>
                      <a:pt x="37" y="1"/>
                      <a:pt x="37" y="0"/>
                      <a:pt x="38" y="0"/>
                    </a:cubicBezTo>
                    <a:cubicBezTo>
                      <a:pt x="38" y="0"/>
                      <a:pt x="39" y="0"/>
                      <a:pt x="40" y="1"/>
                    </a:cubicBezTo>
                    <a:cubicBezTo>
                      <a:pt x="40" y="1"/>
                      <a:pt x="41" y="1"/>
                      <a:pt x="41" y="1"/>
                    </a:cubicBezTo>
                    <a:cubicBezTo>
                      <a:pt x="87" y="14"/>
                      <a:pt x="87" y="14"/>
                      <a:pt x="87" y="14"/>
                    </a:cubicBezTo>
                    <a:cubicBezTo>
                      <a:pt x="88" y="14"/>
                      <a:pt x="88" y="14"/>
                      <a:pt x="88" y="14"/>
                    </a:cubicBezTo>
                    <a:cubicBezTo>
                      <a:pt x="89" y="15"/>
                      <a:pt x="89" y="15"/>
                      <a:pt x="89" y="15"/>
                    </a:cubicBezTo>
                    <a:cubicBezTo>
                      <a:pt x="89" y="15"/>
                      <a:pt x="89" y="15"/>
                      <a:pt x="89" y="15"/>
                    </a:cubicBezTo>
                    <a:cubicBezTo>
                      <a:pt x="88" y="15"/>
                      <a:pt x="88" y="16"/>
                      <a:pt x="88" y="16"/>
                    </a:cubicBezTo>
                    <a:cubicBezTo>
                      <a:pt x="55" y="26"/>
                      <a:pt x="55" y="26"/>
                      <a:pt x="55" y="26"/>
                    </a:cubicBezTo>
                    <a:cubicBezTo>
                      <a:pt x="54" y="26"/>
                      <a:pt x="53" y="26"/>
                      <a:pt x="53" y="26"/>
                    </a:cubicBezTo>
                    <a:cubicBezTo>
                      <a:pt x="52" y="27"/>
                      <a:pt x="52" y="27"/>
                      <a:pt x="51" y="27"/>
                    </a:cubicBezTo>
                    <a:cubicBezTo>
                      <a:pt x="50" y="27"/>
                      <a:pt x="50" y="27"/>
                      <a:pt x="49" y="27"/>
                    </a:cubicBezTo>
                    <a:cubicBezTo>
                      <a:pt x="48" y="26"/>
                      <a:pt x="48" y="26"/>
                      <a:pt x="47" y="26"/>
                    </a:cubicBezTo>
                    <a:cubicBezTo>
                      <a:pt x="1" y="13"/>
                      <a:pt x="1" y="13"/>
                      <a:pt x="1" y="13"/>
                    </a:cubicBezTo>
                    <a:cubicBezTo>
                      <a:pt x="1" y="13"/>
                      <a:pt x="0" y="13"/>
                      <a:pt x="0" y="12"/>
                    </a:cubicBezTo>
                    <a:cubicBezTo>
                      <a:pt x="0" y="12"/>
                      <a:pt x="0" y="12"/>
                      <a:pt x="0" y="12"/>
                    </a:cubicBezTo>
                    <a:cubicBezTo>
                      <a:pt x="0" y="11"/>
                      <a:pt x="0" y="11"/>
                      <a:pt x="0" y="11"/>
                    </a:cubicBezTo>
                    <a:cubicBezTo>
                      <a:pt x="0" y="11"/>
                      <a:pt x="1" y="11"/>
                      <a:pt x="1" y="11"/>
                    </a:cubicBezTo>
                    <a:lnTo>
                      <a:pt x="3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19" name="Freeform 21"/>
              <p:cNvSpPr>
                <a:spLocks/>
              </p:cNvSpPr>
              <p:nvPr/>
            </p:nvSpPr>
            <p:spPr bwMode="auto">
              <a:xfrm>
                <a:off x="-3825191" y="4883944"/>
                <a:ext cx="341313" cy="101600"/>
              </a:xfrm>
              <a:custGeom>
                <a:avLst/>
                <a:gdLst>
                  <a:gd name="T0" fmla="*/ 32 w 91"/>
                  <a:gd name="T1" fmla="*/ 1 h 27"/>
                  <a:gd name="T2" fmla="*/ 33 w 91"/>
                  <a:gd name="T3" fmla="*/ 0 h 27"/>
                  <a:gd name="T4" fmla="*/ 35 w 91"/>
                  <a:gd name="T5" fmla="*/ 0 h 27"/>
                  <a:gd name="T6" fmla="*/ 37 w 91"/>
                  <a:gd name="T7" fmla="*/ 0 h 27"/>
                  <a:gd name="T8" fmla="*/ 39 w 91"/>
                  <a:gd name="T9" fmla="*/ 1 h 27"/>
                  <a:gd name="T10" fmla="*/ 89 w 91"/>
                  <a:gd name="T11" fmla="*/ 13 h 27"/>
                  <a:gd name="T12" fmla="*/ 90 w 91"/>
                  <a:gd name="T13" fmla="*/ 14 h 27"/>
                  <a:gd name="T14" fmla="*/ 91 w 91"/>
                  <a:gd name="T15" fmla="*/ 15 h 27"/>
                  <a:gd name="T16" fmla="*/ 91 w 91"/>
                  <a:gd name="T17" fmla="*/ 15 h 27"/>
                  <a:gd name="T18" fmla="*/ 90 w 91"/>
                  <a:gd name="T19" fmla="*/ 16 h 27"/>
                  <a:gd name="T20" fmla="*/ 60 w 91"/>
                  <a:gd name="T21" fmla="*/ 26 h 27"/>
                  <a:gd name="T22" fmla="*/ 58 w 91"/>
                  <a:gd name="T23" fmla="*/ 27 h 27"/>
                  <a:gd name="T24" fmla="*/ 56 w 91"/>
                  <a:gd name="T25" fmla="*/ 27 h 27"/>
                  <a:gd name="T26" fmla="*/ 54 w 91"/>
                  <a:gd name="T27" fmla="*/ 27 h 27"/>
                  <a:gd name="T28" fmla="*/ 52 w 91"/>
                  <a:gd name="T29" fmla="*/ 26 h 27"/>
                  <a:gd name="T30" fmla="*/ 2 w 91"/>
                  <a:gd name="T31" fmla="*/ 13 h 27"/>
                  <a:gd name="T32" fmla="*/ 1 w 91"/>
                  <a:gd name="T33" fmla="*/ 13 h 27"/>
                  <a:gd name="T34" fmla="*/ 0 w 91"/>
                  <a:gd name="T35" fmla="*/ 12 h 27"/>
                  <a:gd name="T36" fmla="*/ 0 w 91"/>
                  <a:gd name="T37" fmla="*/ 11 h 27"/>
                  <a:gd name="T38" fmla="*/ 1 w 91"/>
                  <a:gd name="T39" fmla="*/ 11 h 27"/>
                  <a:gd name="T40" fmla="*/ 32 w 91"/>
                  <a:gd name="T41"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27">
                    <a:moveTo>
                      <a:pt x="32" y="1"/>
                    </a:moveTo>
                    <a:cubicBezTo>
                      <a:pt x="32" y="0"/>
                      <a:pt x="33" y="0"/>
                      <a:pt x="33" y="0"/>
                    </a:cubicBezTo>
                    <a:cubicBezTo>
                      <a:pt x="34" y="0"/>
                      <a:pt x="34" y="0"/>
                      <a:pt x="35" y="0"/>
                    </a:cubicBezTo>
                    <a:cubicBezTo>
                      <a:pt x="36" y="0"/>
                      <a:pt x="36" y="0"/>
                      <a:pt x="37" y="0"/>
                    </a:cubicBezTo>
                    <a:cubicBezTo>
                      <a:pt x="38" y="0"/>
                      <a:pt x="38" y="0"/>
                      <a:pt x="39" y="1"/>
                    </a:cubicBezTo>
                    <a:cubicBezTo>
                      <a:pt x="89" y="13"/>
                      <a:pt x="89" y="13"/>
                      <a:pt x="89" y="13"/>
                    </a:cubicBezTo>
                    <a:cubicBezTo>
                      <a:pt x="89" y="14"/>
                      <a:pt x="90" y="14"/>
                      <a:pt x="90" y="14"/>
                    </a:cubicBezTo>
                    <a:cubicBezTo>
                      <a:pt x="91" y="15"/>
                      <a:pt x="91" y="15"/>
                      <a:pt x="91" y="15"/>
                    </a:cubicBezTo>
                    <a:cubicBezTo>
                      <a:pt x="91" y="15"/>
                      <a:pt x="91" y="15"/>
                      <a:pt x="91" y="15"/>
                    </a:cubicBezTo>
                    <a:cubicBezTo>
                      <a:pt x="91" y="15"/>
                      <a:pt x="90" y="15"/>
                      <a:pt x="90" y="16"/>
                    </a:cubicBezTo>
                    <a:cubicBezTo>
                      <a:pt x="60" y="26"/>
                      <a:pt x="60" y="26"/>
                      <a:pt x="60" y="26"/>
                    </a:cubicBezTo>
                    <a:cubicBezTo>
                      <a:pt x="59" y="27"/>
                      <a:pt x="59" y="27"/>
                      <a:pt x="58" y="27"/>
                    </a:cubicBezTo>
                    <a:cubicBezTo>
                      <a:pt x="57" y="27"/>
                      <a:pt x="57" y="27"/>
                      <a:pt x="56" y="27"/>
                    </a:cubicBezTo>
                    <a:cubicBezTo>
                      <a:pt x="55" y="27"/>
                      <a:pt x="55" y="27"/>
                      <a:pt x="54" y="27"/>
                    </a:cubicBezTo>
                    <a:cubicBezTo>
                      <a:pt x="53" y="27"/>
                      <a:pt x="53" y="27"/>
                      <a:pt x="52" y="26"/>
                    </a:cubicBezTo>
                    <a:cubicBezTo>
                      <a:pt x="2" y="13"/>
                      <a:pt x="2" y="13"/>
                      <a:pt x="2" y="13"/>
                    </a:cubicBezTo>
                    <a:cubicBezTo>
                      <a:pt x="1" y="13"/>
                      <a:pt x="1" y="13"/>
                      <a:pt x="1" y="13"/>
                    </a:cubicBezTo>
                    <a:cubicBezTo>
                      <a:pt x="0" y="12"/>
                      <a:pt x="0" y="12"/>
                      <a:pt x="0" y="12"/>
                    </a:cubicBezTo>
                    <a:cubicBezTo>
                      <a:pt x="0" y="11"/>
                      <a:pt x="0" y="11"/>
                      <a:pt x="0" y="11"/>
                    </a:cubicBezTo>
                    <a:cubicBezTo>
                      <a:pt x="0" y="11"/>
                      <a:pt x="1" y="11"/>
                      <a:pt x="1" y="11"/>
                    </a:cubicBezTo>
                    <a:lnTo>
                      <a:pt x="3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20" name="Freeform 22"/>
              <p:cNvSpPr>
                <a:spLocks/>
              </p:cNvSpPr>
              <p:nvPr/>
            </p:nvSpPr>
            <p:spPr bwMode="auto">
              <a:xfrm>
                <a:off x="-5336491" y="4872832"/>
                <a:ext cx="379413" cy="107950"/>
              </a:xfrm>
              <a:custGeom>
                <a:avLst/>
                <a:gdLst>
                  <a:gd name="T0" fmla="*/ 49 w 101"/>
                  <a:gd name="T1" fmla="*/ 0 h 29"/>
                  <a:gd name="T2" fmla="*/ 50 w 101"/>
                  <a:gd name="T3" fmla="*/ 0 h 29"/>
                  <a:gd name="T4" fmla="*/ 52 w 101"/>
                  <a:gd name="T5" fmla="*/ 0 h 29"/>
                  <a:gd name="T6" fmla="*/ 54 w 101"/>
                  <a:gd name="T7" fmla="*/ 0 h 29"/>
                  <a:gd name="T8" fmla="*/ 56 w 101"/>
                  <a:gd name="T9" fmla="*/ 0 h 29"/>
                  <a:gd name="T10" fmla="*/ 100 w 101"/>
                  <a:gd name="T11" fmla="*/ 13 h 29"/>
                  <a:gd name="T12" fmla="*/ 101 w 101"/>
                  <a:gd name="T13" fmla="*/ 13 h 29"/>
                  <a:gd name="T14" fmla="*/ 101 w 101"/>
                  <a:gd name="T15" fmla="*/ 14 h 29"/>
                  <a:gd name="T16" fmla="*/ 101 w 101"/>
                  <a:gd name="T17" fmla="*/ 15 h 29"/>
                  <a:gd name="T18" fmla="*/ 100 w 101"/>
                  <a:gd name="T19" fmla="*/ 15 h 29"/>
                  <a:gd name="T20" fmla="*/ 53 w 101"/>
                  <a:gd name="T21" fmla="*/ 29 h 29"/>
                  <a:gd name="T22" fmla="*/ 51 w 101"/>
                  <a:gd name="T23" fmla="*/ 29 h 29"/>
                  <a:gd name="T24" fmla="*/ 49 w 101"/>
                  <a:gd name="T25" fmla="*/ 29 h 29"/>
                  <a:gd name="T26" fmla="*/ 47 w 101"/>
                  <a:gd name="T27" fmla="*/ 29 h 29"/>
                  <a:gd name="T28" fmla="*/ 46 w 101"/>
                  <a:gd name="T29" fmla="*/ 29 h 29"/>
                  <a:gd name="T30" fmla="*/ 2 w 101"/>
                  <a:gd name="T31" fmla="*/ 15 h 29"/>
                  <a:gd name="T32" fmla="*/ 1 w 101"/>
                  <a:gd name="T33" fmla="*/ 15 h 29"/>
                  <a:gd name="T34" fmla="*/ 0 w 101"/>
                  <a:gd name="T35" fmla="*/ 14 h 29"/>
                  <a:gd name="T36" fmla="*/ 1 w 101"/>
                  <a:gd name="T37" fmla="*/ 14 h 29"/>
                  <a:gd name="T38" fmla="*/ 2 w 101"/>
                  <a:gd name="T39" fmla="*/ 13 h 29"/>
                  <a:gd name="T40" fmla="*/ 49 w 101"/>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29">
                    <a:moveTo>
                      <a:pt x="49" y="0"/>
                    </a:moveTo>
                    <a:cubicBezTo>
                      <a:pt x="49" y="0"/>
                      <a:pt x="50" y="0"/>
                      <a:pt x="50" y="0"/>
                    </a:cubicBezTo>
                    <a:cubicBezTo>
                      <a:pt x="51" y="0"/>
                      <a:pt x="52" y="0"/>
                      <a:pt x="52" y="0"/>
                    </a:cubicBezTo>
                    <a:cubicBezTo>
                      <a:pt x="53" y="0"/>
                      <a:pt x="54" y="0"/>
                      <a:pt x="54" y="0"/>
                    </a:cubicBezTo>
                    <a:cubicBezTo>
                      <a:pt x="55" y="0"/>
                      <a:pt x="55" y="0"/>
                      <a:pt x="56" y="0"/>
                    </a:cubicBezTo>
                    <a:cubicBezTo>
                      <a:pt x="100" y="13"/>
                      <a:pt x="100" y="13"/>
                      <a:pt x="100" y="13"/>
                    </a:cubicBezTo>
                    <a:cubicBezTo>
                      <a:pt x="100" y="13"/>
                      <a:pt x="101" y="13"/>
                      <a:pt x="101" y="13"/>
                    </a:cubicBezTo>
                    <a:cubicBezTo>
                      <a:pt x="101" y="14"/>
                      <a:pt x="101" y="14"/>
                      <a:pt x="101" y="14"/>
                    </a:cubicBezTo>
                    <a:cubicBezTo>
                      <a:pt x="101" y="15"/>
                      <a:pt x="101" y="15"/>
                      <a:pt x="101" y="15"/>
                    </a:cubicBezTo>
                    <a:cubicBezTo>
                      <a:pt x="101" y="15"/>
                      <a:pt x="100" y="15"/>
                      <a:pt x="100" y="15"/>
                    </a:cubicBezTo>
                    <a:cubicBezTo>
                      <a:pt x="53" y="29"/>
                      <a:pt x="53" y="29"/>
                      <a:pt x="53" y="29"/>
                    </a:cubicBezTo>
                    <a:cubicBezTo>
                      <a:pt x="53" y="29"/>
                      <a:pt x="52" y="29"/>
                      <a:pt x="51" y="29"/>
                    </a:cubicBezTo>
                    <a:cubicBezTo>
                      <a:pt x="51" y="29"/>
                      <a:pt x="50" y="29"/>
                      <a:pt x="49" y="29"/>
                    </a:cubicBezTo>
                    <a:cubicBezTo>
                      <a:pt x="49" y="29"/>
                      <a:pt x="48" y="29"/>
                      <a:pt x="47" y="29"/>
                    </a:cubicBezTo>
                    <a:cubicBezTo>
                      <a:pt x="47" y="29"/>
                      <a:pt x="46" y="29"/>
                      <a:pt x="46" y="29"/>
                    </a:cubicBezTo>
                    <a:cubicBezTo>
                      <a:pt x="2" y="15"/>
                      <a:pt x="2" y="15"/>
                      <a:pt x="2" y="15"/>
                    </a:cubicBezTo>
                    <a:cubicBezTo>
                      <a:pt x="1" y="15"/>
                      <a:pt x="1" y="15"/>
                      <a:pt x="1" y="15"/>
                    </a:cubicBezTo>
                    <a:cubicBezTo>
                      <a:pt x="0" y="14"/>
                      <a:pt x="0" y="14"/>
                      <a:pt x="0" y="14"/>
                    </a:cubicBezTo>
                    <a:cubicBezTo>
                      <a:pt x="1" y="14"/>
                      <a:pt x="1" y="14"/>
                      <a:pt x="1" y="14"/>
                    </a:cubicBezTo>
                    <a:cubicBezTo>
                      <a:pt x="1" y="13"/>
                      <a:pt x="2" y="13"/>
                      <a:pt x="2" y="13"/>
                    </a:cubicBezTo>
                    <a:lnTo>
                      <a:pt x="49"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21" name="Freeform 23"/>
              <p:cNvSpPr>
                <a:spLocks/>
              </p:cNvSpPr>
              <p:nvPr/>
            </p:nvSpPr>
            <p:spPr bwMode="auto">
              <a:xfrm>
                <a:off x="-4395103" y="4906169"/>
                <a:ext cx="341313" cy="101600"/>
              </a:xfrm>
              <a:custGeom>
                <a:avLst/>
                <a:gdLst>
                  <a:gd name="T0" fmla="*/ 34 w 91"/>
                  <a:gd name="T1" fmla="*/ 0 h 27"/>
                  <a:gd name="T2" fmla="*/ 35 w 91"/>
                  <a:gd name="T3" fmla="*/ 0 h 27"/>
                  <a:gd name="T4" fmla="*/ 37 w 91"/>
                  <a:gd name="T5" fmla="*/ 0 h 27"/>
                  <a:gd name="T6" fmla="*/ 39 w 91"/>
                  <a:gd name="T7" fmla="*/ 0 h 27"/>
                  <a:gd name="T8" fmla="*/ 41 w 91"/>
                  <a:gd name="T9" fmla="*/ 0 h 27"/>
                  <a:gd name="T10" fmla="*/ 89 w 91"/>
                  <a:gd name="T11" fmla="*/ 13 h 27"/>
                  <a:gd name="T12" fmla="*/ 90 w 91"/>
                  <a:gd name="T13" fmla="*/ 14 h 27"/>
                  <a:gd name="T14" fmla="*/ 91 w 91"/>
                  <a:gd name="T15" fmla="*/ 14 h 27"/>
                  <a:gd name="T16" fmla="*/ 91 w 91"/>
                  <a:gd name="T17" fmla="*/ 15 h 27"/>
                  <a:gd name="T18" fmla="*/ 90 w 91"/>
                  <a:gd name="T19" fmla="*/ 16 h 27"/>
                  <a:gd name="T20" fmla="*/ 58 w 91"/>
                  <a:gd name="T21" fmla="*/ 26 h 27"/>
                  <a:gd name="T22" fmla="*/ 56 w 91"/>
                  <a:gd name="T23" fmla="*/ 27 h 27"/>
                  <a:gd name="T24" fmla="*/ 54 w 91"/>
                  <a:gd name="T25" fmla="*/ 27 h 27"/>
                  <a:gd name="T26" fmla="*/ 52 w 91"/>
                  <a:gd name="T27" fmla="*/ 27 h 27"/>
                  <a:gd name="T28" fmla="*/ 50 w 91"/>
                  <a:gd name="T29" fmla="*/ 26 h 27"/>
                  <a:gd name="T30" fmla="*/ 2 w 91"/>
                  <a:gd name="T31" fmla="*/ 13 h 27"/>
                  <a:gd name="T32" fmla="*/ 1 w 91"/>
                  <a:gd name="T33" fmla="*/ 12 h 27"/>
                  <a:gd name="T34" fmla="*/ 0 w 91"/>
                  <a:gd name="T35" fmla="*/ 12 h 27"/>
                  <a:gd name="T36" fmla="*/ 0 w 91"/>
                  <a:gd name="T37" fmla="*/ 11 h 27"/>
                  <a:gd name="T38" fmla="*/ 2 w 91"/>
                  <a:gd name="T39" fmla="*/ 11 h 27"/>
                  <a:gd name="T40" fmla="*/ 34 w 91"/>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27">
                    <a:moveTo>
                      <a:pt x="34" y="0"/>
                    </a:moveTo>
                    <a:cubicBezTo>
                      <a:pt x="34" y="0"/>
                      <a:pt x="35" y="0"/>
                      <a:pt x="35" y="0"/>
                    </a:cubicBezTo>
                    <a:cubicBezTo>
                      <a:pt x="36" y="0"/>
                      <a:pt x="37" y="0"/>
                      <a:pt x="37" y="0"/>
                    </a:cubicBezTo>
                    <a:cubicBezTo>
                      <a:pt x="38" y="0"/>
                      <a:pt x="39" y="0"/>
                      <a:pt x="39" y="0"/>
                    </a:cubicBezTo>
                    <a:cubicBezTo>
                      <a:pt x="40" y="0"/>
                      <a:pt x="41" y="0"/>
                      <a:pt x="41" y="0"/>
                    </a:cubicBezTo>
                    <a:cubicBezTo>
                      <a:pt x="89" y="13"/>
                      <a:pt x="89" y="13"/>
                      <a:pt x="89" y="13"/>
                    </a:cubicBezTo>
                    <a:cubicBezTo>
                      <a:pt x="90" y="14"/>
                      <a:pt x="90" y="14"/>
                      <a:pt x="90" y="14"/>
                    </a:cubicBezTo>
                    <a:cubicBezTo>
                      <a:pt x="91" y="14"/>
                      <a:pt x="91" y="14"/>
                      <a:pt x="91" y="14"/>
                    </a:cubicBezTo>
                    <a:cubicBezTo>
                      <a:pt x="91" y="15"/>
                      <a:pt x="91" y="15"/>
                      <a:pt x="91" y="15"/>
                    </a:cubicBezTo>
                    <a:cubicBezTo>
                      <a:pt x="91" y="15"/>
                      <a:pt x="90" y="15"/>
                      <a:pt x="90" y="16"/>
                    </a:cubicBezTo>
                    <a:cubicBezTo>
                      <a:pt x="58" y="26"/>
                      <a:pt x="58" y="26"/>
                      <a:pt x="58" y="26"/>
                    </a:cubicBezTo>
                    <a:cubicBezTo>
                      <a:pt x="57" y="26"/>
                      <a:pt x="57" y="27"/>
                      <a:pt x="56" y="27"/>
                    </a:cubicBezTo>
                    <a:cubicBezTo>
                      <a:pt x="55" y="27"/>
                      <a:pt x="55" y="27"/>
                      <a:pt x="54" y="27"/>
                    </a:cubicBezTo>
                    <a:cubicBezTo>
                      <a:pt x="53" y="27"/>
                      <a:pt x="53" y="27"/>
                      <a:pt x="52" y="27"/>
                    </a:cubicBezTo>
                    <a:cubicBezTo>
                      <a:pt x="51" y="27"/>
                      <a:pt x="51" y="27"/>
                      <a:pt x="50" y="26"/>
                    </a:cubicBezTo>
                    <a:cubicBezTo>
                      <a:pt x="2" y="13"/>
                      <a:pt x="2" y="13"/>
                      <a:pt x="2" y="13"/>
                    </a:cubicBezTo>
                    <a:cubicBezTo>
                      <a:pt x="1" y="13"/>
                      <a:pt x="1" y="12"/>
                      <a:pt x="1" y="12"/>
                    </a:cubicBezTo>
                    <a:cubicBezTo>
                      <a:pt x="0" y="12"/>
                      <a:pt x="0" y="12"/>
                      <a:pt x="0" y="12"/>
                    </a:cubicBezTo>
                    <a:cubicBezTo>
                      <a:pt x="0" y="11"/>
                      <a:pt x="0" y="11"/>
                      <a:pt x="0" y="11"/>
                    </a:cubicBezTo>
                    <a:cubicBezTo>
                      <a:pt x="1" y="11"/>
                      <a:pt x="1" y="11"/>
                      <a:pt x="2" y="11"/>
                    </a:cubicBezTo>
                    <a:lnTo>
                      <a:pt x="3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22" name="Freeform 24"/>
              <p:cNvSpPr>
                <a:spLocks/>
              </p:cNvSpPr>
              <p:nvPr/>
            </p:nvSpPr>
            <p:spPr bwMode="auto">
              <a:xfrm>
                <a:off x="-4960254" y="4922044"/>
                <a:ext cx="344488" cy="100013"/>
              </a:xfrm>
              <a:custGeom>
                <a:avLst/>
                <a:gdLst>
                  <a:gd name="T0" fmla="*/ 37 w 92"/>
                  <a:gd name="T1" fmla="*/ 0 h 27"/>
                  <a:gd name="T2" fmla="*/ 39 w 92"/>
                  <a:gd name="T3" fmla="*/ 0 h 27"/>
                  <a:gd name="T4" fmla="*/ 41 w 92"/>
                  <a:gd name="T5" fmla="*/ 0 h 27"/>
                  <a:gd name="T6" fmla="*/ 43 w 92"/>
                  <a:gd name="T7" fmla="*/ 0 h 27"/>
                  <a:gd name="T8" fmla="*/ 44 w 92"/>
                  <a:gd name="T9" fmla="*/ 0 h 27"/>
                  <a:gd name="T10" fmla="*/ 90 w 92"/>
                  <a:gd name="T11" fmla="*/ 14 h 27"/>
                  <a:gd name="T12" fmla="*/ 92 w 92"/>
                  <a:gd name="T13" fmla="*/ 14 h 27"/>
                  <a:gd name="T14" fmla="*/ 92 w 92"/>
                  <a:gd name="T15" fmla="*/ 15 h 27"/>
                  <a:gd name="T16" fmla="*/ 92 w 92"/>
                  <a:gd name="T17" fmla="*/ 15 h 27"/>
                  <a:gd name="T18" fmla="*/ 91 w 92"/>
                  <a:gd name="T19" fmla="*/ 16 h 27"/>
                  <a:gd name="T20" fmla="*/ 56 w 92"/>
                  <a:gd name="T21" fmla="*/ 27 h 27"/>
                  <a:gd name="T22" fmla="*/ 54 w 92"/>
                  <a:gd name="T23" fmla="*/ 27 h 27"/>
                  <a:gd name="T24" fmla="*/ 52 w 92"/>
                  <a:gd name="T25" fmla="*/ 27 h 27"/>
                  <a:gd name="T26" fmla="*/ 50 w 92"/>
                  <a:gd name="T27" fmla="*/ 27 h 27"/>
                  <a:gd name="T28" fmla="*/ 48 w 92"/>
                  <a:gd name="T29" fmla="*/ 27 h 27"/>
                  <a:gd name="T30" fmla="*/ 2 w 92"/>
                  <a:gd name="T31" fmla="*/ 13 h 27"/>
                  <a:gd name="T32" fmla="*/ 1 w 92"/>
                  <a:gd name="T33" fmla="*/ 13 h 27"/>
                  <a:gd name="T34" fmla="*/ 0 w 92"/>
                  <a:gd name="T35" fmla="*/ 12 h 27"/>
                  <a:gd name="T36" fmla="*/ 1 w 92"/>
                  <a:gd name="T37" fmla="*/ 11 h 27"/>
                  <a:gd name="T38" fmla="*/ 2 w 92"/>
                  <a:gd name="T39" fmla="*/ 11 h 27"/>
                  <a:gd name="T40" fmla="*/ 37 w 92"/>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 h="27">
                    <a:moveTo>
                      <a:pt x="37" y="0"/>
                    </a:moveTo>
                    <a:cubicBezTo>
                      <a:pt x="37" y="0"/>
                      <a:pt x="38" y="0"/>
                      <a:pt x="39" y="0"/>
                    </a:cubicBezTo>
                    <a:cubicBezTo>
                      <a:pt x="39" y="0"/>
                      <a:pt x="40" y="0"/>
                      <a:pt x="41" y="0"/>
                    </a:cubicBezTo>
                    <a:cubicBezTo>
                      <a:pt x="41" y="0"/>
                      <a:pt x="42" y="0"/>
                      <a:pt x="43" y="0"/>
                    </a:cubicBezTo>
                    <a:cubicBezTo>
                      <a:pt x="43" y="0"/>
                      <a:pt x="44" y="0"/>
                      <a:pt x="44" y="0"/>
                    </a:cubicBezTo>
                    <a:cubicBezTo>
                      <a:pt x="90" y="14"/>
                      <a:pt x="90" y="14"/>
                      <a:pt x="90" y="14"/>
                    </a:cubicBezTo>
                    <a:cubicBezTo>
                      <a:pt x="91" y="14"/>
                      <a:pt x="91" y="14"/>
                      <a:pt x="92" y="14"/>
                    </a:cubicBezTo>
                    <a:cubicBezTo>
                      <a:pt x="92" y="15"/>
                      <a:pt x="92" y="15"/>
                      <a:pt x="92" y="15"/>
                    </a:cubicBezTo>
                    <a:cubicBezTo>
                      <a:pt x="92" y="15"/>
                      <a:pt x="92" y="15"/>
                      <a:pt x="92" y="15"/>
                    </a:cubicBezTo>
                    <a:cubicBezTo>
                      <a:pt x="91" y="16"/>
                      <a:pt x="91" y="16"/>
                      <a:pt x="91" y="16"/>
                    </a:cubicBezTo>
                    <a:cubicBezTo>
                      <a:pt x="56" y="27"/>
                      <a:pt x="56" y="27"/>
                      <a:pt x="56" y="27"/>
                    </a:cubicBezTo>
                    <a:cubicBezTo>
                      <a:pt x="55" y="27"/>
                      <a:pt x="55" y="27"/>
                      <a:pt x="54" y="27"/>
                    </a:cubicBezTo>
                    <a:cubicBezTo>
                      <a:pt x="53" y="27"/>
                      <a:pt x="53" y="27"/>
                      <a:pt x="52" y="27"/>
                    </a:cubicBezTo>
                    <a:cubicBezTo>
                      <a:pt x="51" y="27"/>
                      <a:pt x="51" y="27"/>
                      <a:pt x="50" y="27"/>
                    </a:cubicBezTo>
                    <a:cubicBezTo>
                      <a:pt x="49" y="27"/>
                      <a:pt x="49" y="27"/>
                      <a:pt x="48" y="27"/>
                    </a:cubicBezTo>
                    <a:cubicBezTo>
                      <a:pt x="2" y="13"/>
                      <a:pt x="2" y="13"/>
                      <a:pt x="2" y="13"/>
                    </a:cubicBezTo>
                    <a:cubicBezTo>
                      <a:pt x="1" y="13"/>
                      <a:pt x="1" y="13"/>
                      <a:pt x="1" y="13"/>
                    </a:cubicBezTo>
                    <a:cubicBezTo>
                      <a:pt x="0" y="12"/>
                      <a:pt x="0" y="12"/>
                      <a:pt x="0" y="12"/>
                    </a:cubicBezTo>
                    <a:cubicBezTo>
                      <a:pt x="1" y="11"/>
                      <a:pt x="1" y="11"/>
                      <a:pt x="1" y="11"/>
                    </a:cubicBezTo>
                    <a:cubicBezTo>
                      <a:pt x="1" y="11"/>
                      <a:pt x="2" y="11"/>
                      <a:pt x="2" y="11"/>
                    </a:cubicBezTo>
                    <a:lnTo>
                      <a:pt x="3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23" name="Freeform 25"/>
              <p:cNvSpPr>
                <a:spLocks/>
              </p:cNvSpPr>
              <p:nvPr/>
            </p:nvSpPr>
            <p:spPr bwMode="auto">
              <a:xfrm>
                <a:off x="-4601478" y="4969669"/>
                <a:ext cx="349250" cy="106363"/>
              </a:xfrm>
              <a:custGeom>
                <a:avLst/>
                <a:gdLst>
                  <a:gd name="T0" fmla="*/ 35 w 93"/>
                  <a:gd name="T1" fmla="*/ 0 h 28"/>
                  <a:gd name="T2" fmla="*/ 37 w 93"/>
                  <a:gd name="T3" fmla="*/ 0 h 28"/>
                  <a:gd name="T4" fmla="*/ 39 w 93"/>
                  <a:gd name="T5" fmla="*/ 0 h 28"/>
                  <a:gd name="T6" fmla="*/ 41 w 93"/>
                  <a:gd name="T7" fmla="*/ 0 h 28"/>
                  <a:gd name="T8" fmla="*/ 43 w 93"/>
                  <a:gd name="T9" fmla="*/ 0 h 28"/>
                  <a:gd name="T10" fmla="*/ 91 w 93"/>
                  <a:gd name="T11" fmla="*/ 14 h 28"/>
                  <a:gd name="T12" fmla="*/ 92 w 93"/>
                  <a:gd name="T13" fmla="*/ 15 h 28"/>
                  <a:gd name="T14" fmla="*/ 93 w 93"/>
                  <a:gd name="T15" fmla="*/ 15 h 28"/>
                  <a:gd name="T16" fmla="*/ 92 w 93"/>
                  <a:gd name="T17" fmla="*/ 16 h 28"/>
                  <a:gd name="T18" fmla="*/ 91 w 93"/>
                  <a:gd name="T19" fmla="*/ 16 h 28"/>
                  <a:gd name="T20" fmla="*/ 58 w 93"/>
                  <a:gd name="T21" fmla="*/ 28 h 28"/>
                  <a:gd name="T22" fmla="*/ 56 w 93"/>
                  <a:gd name="T23" fmla="*/ 28 h 28"/>
                  <a:gd name="T24" fmla="*/ 54 w 93"/>
                  <a:gd name="T25" fmla="*/ 28 h 28"/>
                  <a:gd name="T26" fmla="*/ 52 w 93"/>
                  <a:gd name="T27" fmla="*/ 28 h 28"/>
                  <a:gd name="T28" fmla="*/ 50 w 93"/>
                  <a:gd name="T29" fmla="*/ 28 h 28"/>
                  <a:gd name="T30" fmla="*/ 1 w 93"/>
                  <a:gd name="T31" fmla="*/ 13 h 28"/>
                  <a:gd name="T32" fmla="*/ 0 w 93"/>
                  <a:gd name="T33" fmla="*/ 13 h 28"/>
                  <a:gd name="T34" fmla="*/ 0 w 93"/>
                  <a:gd name="T35" fmla="*/ 12 h 28"/>
                  <a:gd name="T36" fmla="*/ 0 w 93"/>
                  <a:gd name="T37" fmla="*/ 12 h 28"/>
                  <a:gd name="T38" fmla="*/ 1 w 93"/>
                  <a:gd name="T39" fmla="*/ 11 h 28"/>
                  <a:gd name="T40" fmla="*/ 35 w 93"/>
                  <a:gd name="T4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 h="28">
                    <a:moveTo>
                      <a:pt x="35" y="0"/>
                    </a:moveTo>
                    <a:cubicBezTo>
                      <a:pt x="36" y="0"/>
                      <a:pt x="36" y="0"/>
                      <a:pt x="37" y="0"/>
                    </a:cubicBezTo>
                    <a:cubicBezTo>
                      <a:pt x="37" y="0"/>
                      <a:pt x="38" y="0"/>
                      <a:pt x="39" y="0"/>
                    </a:cubicBezTo>
                    <a:cubicBezTo>
                      <a:pt x="39" y="0"/>
                      <a:pt x="40" y="0"/>
                      <a:pt x="41" y="0"/>
                    </a:cubicBezTo>
                    <a:cubicBezTo>
                      <a:pt x="41" y="0"/>
                      <a:pt x="42" y="0"/>
                      <a:pt x="43" y="0"/>
                    </a:cubicBezTo>
                    <a:cubicBezTo>
                      <a:pt x="91" y="14"/>
                      <a:pt x="91" y="14"/>
                      <a:pt x="91" y="14"/>
                    </a:cubicBezTo>
                    <a:cubicBezTo>
                      <a:pt x="91" y="14"/>
                      <a:pt x="92" y="14"/>
                      <a:pt x="92" y="15"/>
                    </a:cubicBezTo>
                    <a:cubicBezTo>
                      <a:pt x="93" y="15"/>
                      <a:pt x="93" y="15"/>
                      <a:pt x="93" y="15"/>
                    </a:cubicBezTo>
                    <a:cubicBezTo>
                      <a:pt x="92" y="16"/>
                      <a:pt x="92" y="16"/>
                      <a:pt x="92" y="16"/>
                    </a:cubicBezTo>
                    <a:cubicBezTo>
                      <a:pt x="92" y="16"/>
                      <a:pt x="92" y="16"/>
                      <a:pt x="91" y="16"/>
                    </a:cubicBezTo>
                    <a:cubicBezTo>
                      <a:pt x="58" y="28"/>
                      <a:pt x="58" y="28"/>
                      <a:pt x="58" y="28"/>
                    </a:cubicBezTo>
                    <a:cubicBezTo>
                      <a:pt x="57" y="28"/>
                      <a:pt x="56" y="28"/>
                      <a:pt x="56" y="28"/>
                    </a:cubicBezTo>
                    <a:cubicBezTo>
                      <a:pt x="55" y="28"/>
                      <a:pt x="54" y="28"/>
                      <a:pt x="54" y="28"/>
                    </a:cubicBezTo>
                    <a:cubicBezTo>
                      <a:pt x="53" y="28"/>
                      <a:pt x="52" y="28"/>
                      <a:pt x="52" y="28"/>
                    </a:cubicBezTo>
                    <a:cubicBezTo>
                      <a:pt x="51" y="28"/>
                      <a:pt x="50" y="28"/>
                      <a:pt x="50" y="28"/>
                    </a:cubicBezTo>
                    <a:cubicBezTo>
                      <a:pt x="1" y="13"/>
                      <a:pt x="1" y="13"/>
                      <a:pt x="1" y="13"/>
                    </a:cubicBezTo>
                    <a:cubicBezTo>
                      <a:pt x="1" y="13"/>
                      <a:pt x="0" y="13"/>
                      <a:pt x="0" y="13"/>
                    </a:cubicBezTo>
                    <a:cubicBezTo>
                      <a:pt x="0" y="12"/>
                      <a:pt x="0" y="12"/>
                      <a:pt x="0" y="12"/>
                    </a:cubicBezTo>
                    <a:cubicBezTo>
                      <a:pt x="0" y="12"/>
                      <a:pt x="0" y="12"/>
                      <a:pt x="0" y="12"/>
                    </a:cubicBezTo>
                    <a:cubicBezTo>
                      <a:pt x="0" y="12"/>
                      <a:pt x="1" y="11"/>
                      <a:pt x="1" y="11"/>
                    </a:cubicBezTo>
                    <a:lnTo>
                      <a:pt x="35"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24" name="Freeform 26"/>
              <p:cNvSpPr>
                <a:spLocks/>
              </p:cNvSpPr>
              <p:nvPr/>
            </p:nvSpPr>
            <p:spPr bwMode="auto">
              <a:xfrm>
                <a:off x="-5623829" y="4952207"/>
                <a:ext cx="388938" cy="115888"/>
              </a:xfrm>
              <a:custGeom>
                <a:avLst/>
                <a:gdLst>
                  <a:gd name="T0" fmla="*/ 51 w 104"/>
                  <a:gd name="T1" fmla="*/ 0 h 31"/>
                  <a:gd name="T2" fmla="*/ 53 w 104"/>
                  <a:gd name="T3" fmla="*/ 0 h 31"/>
                  <a:gd name="T4" fmla="*/ 55 w 104"/>
                  <a:gd name="T5" fmla="*/ 0 h 31"/>
                  <a:gd name="T6" fmla="*/ 57 w 104"/>
                  <a:gd name="T7" fmla="*/ 0 h 31"/>
                  <a:gd name="T8" fmla="*/ 59 w 104"/>
                  <a:gd name="T9" fmla="*/ 0 h 31"/>
                  <a:gd name="T10" fmla="*/ 103 w 104"/>
                  <a:gd name="T11" fmla="*/ 14 h 31"/>
                  <a:gd name="T12" fmla="*/ 104 w 104"/>
                  <a:gd name="T13" fmla="*/ 14 h 31"/>
                  <a:gd name="T14" fmla="*/ 104 w 104"/>
                  <a:gd name="T15" fmla="*/ 15 h 31"/>
                  <a:gd name="T16" fmla="*/ 104 w 104"/>
                  <a:gd name="T17" fmla="*/ 15 h 31"/>
                  <a:gd name="T18" fmla="*/ 102 w 104"/>
                  <a:gd name="T19" fmla="*/ 16 h 31"/>
                  <a:gd name="T20" fmla="*/ 53 w 104"/>
                  <a:gd name="T21" fmla="*/ 31 h 31"/>
                  <a:gd name="T22" fmla="*/ 51 w 104"/>
                  <a:gd name="T23" fmla="*/ 31 h 31"/>
                  <a:gd name="T24" fmla="*/ 49 w 104"/>
                  <a:gd name="T25" fmla="*/ 31 h 31"/>
                  <a:gd name="T26" fmla="*/ 47 w 104"/>
                  <a:gd name="T27" fmla="*/ 31 h 31"/>
                  <a:gd name="T28" fmla="*/ 45 w 104"/>
                  <a:gd name="T29" fmla="*/ 31 h 31"/>
                  <a:gd name="T30" fmla="*/ 1 w 104"/>
                  <a:gd name="T31" fmla="*/ 16 h 31"/>
                  <a:gd name="T32" fmla="*/ 0 w 104"/>
                  <a:gd name="T33" fmla="*/ 16 h 31"/>
                  <a:gd name="T34" fmla="*/ 0 w 104"/>
                  <a:gd name="T35" fmla="*/ 15 h 31"/>
                  <a:gd name="T36" fmla="*/ 1 w 104"/>
                  <a:gd name="T37" fmla="*/ 15 h 31"/>
                  <a:gd name="T38" fmla="*/ 2 w 104"/>
                  <a:gd name="T39" fmla="*/ 14 h 31"/>
                  <a:gd name="T40" fmla="*/ 51 w 104"/>
                  <a:gd name="T4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31">
                    <a:moveTo>
                      <a:pt x="51" y="0"/>
                    </a:moveTo>
                    <a:cubicBezTo>
                      <a:pt x="52" y="0"/>
                      <a:pt x="52" y="0"/>
                      <a:pt x="53" y="0"/>
                    </a:cubicBezTo>
                    <a:cubicBezTo>
                      <a:pt x="54" y="0"/>
                      <a:pt x="54" y="0"/>
                      <a:pt x="55" y="0"/>
                    </a:cubicBezTo>
                    <a:cubicBezTo>
                      <a:pt x="56" y="0"/>
                      <a:pt x="57" y="0"/>
                      <a:pt x="57" y="0"/>
                    </a:cubicBezTo>
                    <a:cubicBezTo>
                      <a:pt x="58" y="0"/>
                      <a:pt x="58" y="0"/>
                      <a:pt x="59" y="0"/>
                    </a:cubicBezTo>
                    <a:cubicBezTo>
                      <a:pt x="103" y="14"/>
                      <a:pt x="103" y="14"/>
                      <a:pt x="103" y="14"/>
                    </a:cubicBezTo>
                    <a:cubicBezTo>
                      <a:pt x="103" y="14"/>
                      <a:pt x="104" y="14"/>
                      <a:pt x="104" y="14"/>
                    </a:cubicBezTo>
                    <a:cubicBezTo>
                      <a:pt x="104" y="15"/>
                      <a:pt x="104" y="15"/>
                      <a:pt x="104" y="15"/>
                    </a:cubicBezTo>
                    <a:cubicBezTo>
                      <a:pt x="104" y="15"/>
                      <a:pt x="104" y="15"/>
                      <a:pt x="104" y="15"/>
                    </a:cubicBezTo>
                    <a:cubicBezTo>
                      <a:pt x="103" y="16"/>
                      <a:pt x="103" y="16"/>
                      <a:pt x="102" y="16"/>
                    </a:cubicBezTo>
                    <a:cubicBezTo>
                      <a:pt x="53" y="31"/>
                      <a:pt x="53" y="31"/>
                      <a:pt x="53" y="31"/>
                    </a:cubicBezTo>
                    <a:cubicBezTo>
                      <a:pt x="52" y="31"/>
                      <a:pt x="52" y="31"/>
                      <a:pt x="51" y="31"/>
                    </a:cubicBezTo>
                    <a:cubicBezTo>
                      <a:pt x="50" y="31"/>
                      <a:pt x="50" y="31"/>
                      <a:pt x="49" y="31"/>
                    </a:cubicBezTo>
                    <a:cubicBezTo>
                      <a:pt x="48" y="31"/>
                      <a:pt x="48" y="31"/>
                      <a:pt x="47" y="31"/>
                    </a:cubicBezTo>
                    <a:cubicBezTo>
                      <a:pt x="46" y="31"/>
                      <a:pt x="46" y="31"/>
                      <a:pt x="45" y="31"/>
                    </a:cubicBezTo>
                    <a:cubicBezTo>
                      <a:pt x="1" y="16"/>
                      <a:pt x="1" y="16"/>
                      <a:pt x="1" y="16"/>
                    </a:cubicBezTo>
                    <a:cubicBezTo>
                      <a:pt x="1" y="16"/>
                      <a:pt x="0" y="16"/>
                      <a:pt x="0" y="16"/>
                    </a:cubicBezTo>
                    <a:cubicBezTo>
                      <a:pt x="0" y="15"/>
                      <a:pt x="0" y="15"/>
                      <a:pt x="0" y="15"/>
                    </a:cubicBezTo>
                    <a:cubicBezTo>
                      <a:pt x="1" y="15"/>
                      <a:pt x="1" y="15"/>
                      <a:pt x="1" y="15"/>
                    </a:cubicBezTo>
                    <a:cubicBezTo>
                      <a:pt x="1" y="14"/>
                      <a:pt x="1" y="14"/>
                      <a:pt x="2" y="14"/>
                    </a:cubicBezTo>
                    <a:lnTo>
                      <a:pt x="5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25" name="Freeform 27"/>
              <p:cNvSpPr>
                <a:spLocks/>
              </p:cNvSpPr>
              <p:nvPr/>
            </p:nvSpPr>
            <p:spPr bwMode="auto">
              <a:xfrm>
                <a:off x="-5185679" y="4985544"/>
                <a:ext cx="352425" cy="107950"/>
              </a:xfrm>
              <a:custGeom>
                <a:avLst/>
                <a:gdLst>
                  <a:gd name="T0" fmla="*/ 39 w 94"/>
                  <a:gd name="T1" fmla="*/ 1 h 29"/>
                  <a:gd name="T2" fmla="*/ 41 w 94"/>
                  <a:gd name="T3" fmla="*/ 0 h 29"/>
                  <a:gd name="T4" fmla="*/ 43 w 94"/>
                  <a:gd name="T5" fmla="*/ 0 h 29"/>
                  <a:gd name="T6" fmla="*/ 45 w 94"/>
                  <a:gd name="T7" fmla="*/ 0 h 29"/>
                  <a:gd name="T8" fmla="*/ 46 w 94"/>
                  <a:gd name="T9" fmla="*/ 1 h 29"/>
                  <a:gd name="T10" fmla="*/ 93 w 94"/>
                  <a:gd name="T11" fmla="*/ 15 h 29"/>
                  <a:gd name="T12" fmla="*/ 94 w 94"/>
                  <a:gd name="T13" fmla="*/ 15 h 29"/>
                  <a:gd name="T14" fmla="*/ 94 w 94"/>
                  <a:gd name="T15" fmla="*/ 16 h 29"/>
                  <a:gd name="T16" fmla="*/ 94 w 94"/>
                  <a:gd name="T17" fmla="*/ 17 h 29"/>
                  <a:gd name="T18" fmla="*/ 93 w 94"/>
                  <a:gd name="T19" fmla="*/ 17 h 29"/>
                  <a:gd name="T20" fmla="*/ 56 w 94"/>
                  <a:gd name="T21" fmla="*/ 29 h 29"/>
                  <a:gd name="T22" fmla="*/ 54 w 94"/>
                  <a:gd name="T23" fmla="*/ 29 h 29"/>
                  <a:gd name="T24" fmla="*/ 52 w 94"/>
                  <a:gd name="T25" fmla="*/ 29 h 29"/>
                  <a:gd name="T26" fmla="*/ 50 w 94"/>
                  <a:gd name="T27" fmla="*/ 29 h 29"/>
                  <a:gd name="T28" fmla="*/ 48 w 94"/>
                  <a:gd name="T29" fmla="*/ 29 h 29"/>
                  <a:gd name="T30" fmla="*/ 2 w 94"/>
                  <a:gd name="T31" fmla="*/ 14 h 29"/>
                  <a:gd name="T32" fmla="*/ 1 w 94"/>
                  <a:gd name="T33" fmla="*/ 14 h 29"/>
                  <a:gd name="T34" fmla="*/ 0 w 94"/>
                  <a:gd name="T35" fmla="*/ 13 h 29"/>
                  <a:gd name="T36" fmla="*/ 1 w 94"/>
                  <a:gd name="T37" fmla="*/ 12 h 29"/>
                  <a:gd name="T38" fmla="*/ 2 w 94"/>
                  <a:gd name="T39" fmla="*/ 12 h 29"/>
                  <a:gd name="T40" fmla="*/ 39 w 94"/>
                  <a:gd name="T41"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29">
                    <a:moveTo>
                      <a:pt x="39" y="1"/>
                    </a:moveTo>
                    <a:cubicBezTo>
                      <a:pt x="39" y="1"/>
                      <a:pt x="40" y="1"/>
                      <a:pt x="41" y="0"/>
                    </a:cubicBezTo>
                    <a:cubicBezTo>
                      <a:pt x="41" y="0"/>
                      <a:pt x="42" y="0"/>
                      <a:pt x="43" y="0"/>
                    </a:cubicBezTo>
                    <a:cubicBezTo>
                      <a:pt x="43" y="0"/>
                      <a:pt x="44" y="0"/>
                      <a:pt x="45" y="0"/>
                    </a:cubicBezTo>
                    <a:cubicBezTo>
                      <a:pt x="45" y="1"/>
                      <a:pt x="46" y="1"/>
                      <a:pt x="46" y="1"/>
                    </a:cubicBezTo>
                    <a:cubicBezTo>
                      <a:pt x="93" y="15"/>
                      <a:pt x="93" y="15"/>
                      <a:pt x="93" y="15"/>
                    </a:cubicBezTo>
                    <a:cubicBezTo>
                      <a:pt x="93" y="15"/>
                      <a:pt x="94" y="15"/>
                      <a:pt x="94" y="15"/>
                    </a:cubicBezTo>
                    <a:cubicBezTo>
                      <a:pt x="94" y="16"/>
                      <a:pt x="94" y="16"/>
                      <a:pt x="94" y="16"/>
                    </a:cubicBezTo>
                    <a:cubicBezTo>
                      <a:pt x="94" y="17"/>
                      <a:pt x="94" y="17"/>
                      <a:pt x="94" y="17"/>
                    </a:cubicBezTo>
                    <a:cubicBezTo>
                      <a:pt x="94" y="17"/>
                      <a:pt x="93" y="17"/>
                      <a:pt x="93" y="17"/>
                    </a:cubicBezTo>
                    <a:cubicBezTo>
                      <a:pt x="56" y="29"/>
                      <a:pt x="56" y="29"/>
                      <a:pt x="56" y="29"/>
                    </a:cubicBezTo>
                    <a:cubicBezTo>
                      <a:pt x="55" y="29"/>
                      <a:pt x="55" y="29"/>
                      <a:pt x="54" y="29"/>
                    </a:cubicBezTo>
                    <a:cubicBezTo>
                      <a:pt x="54" y="29"/>
                      <a:pt x="53" y="29"/>
                      <a:pt x="52" y="29"/>
                    </a:cubicBezTo>
                    <a:cubicBezTo>
                      <a:pt x="51" y="29"/>
                      <a:pt x="51" y="29"/>
                      <a:pt x="50" y="29"/>
                    </a:cubicBezTo>
                    <a:cubicBezTo>
                      <a:pt x="49" y="29"/>
                      <a:pt x="49" y="29"/>
                      <a:pt x="48" y="29"/>
                    </a:cubicBezTo>
                    <a:cubicBezTo>
                      <a:pt x="2" y="14"/>
                      <a:pt x="2" y="14"/>
                      <a:pt x="2" y="14"/>
                    </a:cubicBezTo>
                    <a:cubicBezTo>
                      <a:pt x="1" y="14"/>
                      <a:pt x="1" y="14"/>
                      <a:pt x="1" y="14"/>
                    </a:cubicBezTo>
                    <a:cubicBezTo>
                      <a:pt x="0" y="13"/>
                      <a:pt x="0" y="13"/>
                      <a:pt x="0" y="13"/>
                    </a:cubicBezTo>
                    <a:cubicBezTo>
                      <a:pt x="1" y="12"/>
                      <a:pt x="1" y="12"/>
                      <a:pt x="1" y="12"/>
                    </a:cubicBezTo>
                    <a:cubicBezTo>
                      <a:pt x="1" y="12"/>
                      <a:pt x="2" y="12"/>
                      <a:pt x="2" y="12"/>
                    </a:cubicBezTo>
                    <a:lnTo>
                      <a:pt x="3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26" name="Freeform 28"/>
              <p:cNvSpPr>
                <a:spLocks/>
              </p:cNvSpPr>
              <p:nvPr/>
            </p:nvSpPr>
            <p:spPr bwMode="auto">
              <a:xfrm>
                <a:off x="-4230003" y="5015707"/>
                <a:ext cx="360363" cy="112713"/>
              </a:xfrm>
              <a:custGeom>
                <a:avLst/>
                <a:gdLst>
                  <a:gd name="T0" fmla="*/ 36 w 96"/>
                  <a:gd name="T1" fmla="*/ 1 h 30"/>
                  <a:gd name="T2" fmla="*/ 37 w 96"/>
                  <a:gd name="T3" fmla="*/ 0 h 30"/>
                  <a:gd name="T4" fmla="*/ 39 w 96"/>
                  <a:gd name="T5" fmla="*/ 0 h 30"/>
                  <a:gd name="T6" fmla="*/ 41 w 96"/>
                  <a:gd name="T7" fmla="*/ 0 h 30"/>
                  <a:gd name="T8" fmla="*/ 43 w 96"/>
                  <a:gd name="T9" fmla="*/ 1 h 30"/>
                  <a:gd name="T10" fmla="*/ 94 w 96"/>
                  <a:gd name="T11" fmla="*/ 15 h 30"/>
                  <a:gd name="T12" fmla="*/ 95 w 96"/>
                  <a:gd name="T13" fmla="*/ 16 h 30"/>
                  <a:gd name="T14" fmla="*/ 96 w 96"/>
                  <a:gd name="T15" fmla="*/ 16 h 30"/>
                  <a:gd name="T16" fmla="*/ 96 w 96"/>
                  <a:gd name="T17" fmla="*/ 17 h 30"/>
                  <a:gd name="T18" fmla="*/ 95 w 96"/>
                  <a:gd name="T19" fmla="*/ 17 h 30"/>
                  <a:gd name="T20" fmla="*/ 61 w 96"/>
                  <a:gd name="T21" fmla="*/ 29 h 30"/>
                  <a:gd name="T22" fmla="*/ 60 w 96"/>
                  <a:gd name="T23" fmla="*/ 30 h 30"/>
                  <a:gd name="T24" fmla="*/ 57 w 96"/>
                  <a:gd name="T25" fmla="*/ 30 h 30"/>
                  <a:gd name="T26" fmla="*/ 55 w 96"/>
                  <a:gd name="T27" fmla="*/ 30 h 30"/>
                  <a:gd name="T28" fmla="*/ 53 w 96"/>
                  <a:gd name="T29" fmla="*/ 29 h 30"/>
                  <a:gd name="T30" fmla="*/ 2 w 96"/>
                  <a:gd name="T31" fmla="*/ 15 h 30"/>
                  <a:gd name="T32" fmla="*/ 1 w 96"/>
                  <a:gd name="T33" fmla="*/ 14 h 30"/>
                  <a:gd name="T34" fmla="*/ 0 w 96"/>
                  <a:gd name="T35" fmla="*/ 13 h 30"/>
                  <a:gd name="T36" fmla="*/ 1 w 96"/>
                  <a:gd name="T37" fmla="*/ 13 h 30"/>
                  <a:gd name="T38" fmla="*/ 2 w 96"/>
                  <a:gd name="T39" fmla="*/ 12 h 30"/>
                  <a:gd name="T40" fmla="*/ 36 w 96"/>
                  <a:gd name="T41"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30">
                    <a:moveTo>
                      <a:pt x="36" y="1"/>
                    </a:moveTo>
                    <a:cubicBezTo>
                      <a:pt x="36" y="1"/>
                      <a:pt x="37" y="1"/>
                      <a:pt x="37" y="0"/>
                    </a:cubicBezTo>
                    <a:cubicBezTo>
                      <a:pt x="38" y="0"/>
                      <a:pt x="39" y="0"/>
                      <a:pt x="39" y="0"/>
                    </a:cubicBezTo>
                    <a:cubicBezTo>
                      <a:pt x="40" y="0"/>
                      <a:pt x="41" y="0"/>
                      <a:pt x="41" y="0"/>
                    </a:cubicBezTo>
                    <a:cubicBezTo>
                      <a:pt x="42" y="0"/>
                      <a:pt x="43" y="1"/>
                      <a:pt x="43" y="1"/>
                    </a:cubicBezTo>
                    <a:cubicBezTo>
                      <a:pt x="94" y="15"/>
                      <a:pt x="94" y="15"/>
                      <a:pt x="94" y="15"/>
                    </a:cubicBezTo>
                    <a:cubicBezTo>
                      <a:pt x="95" y="15"/>
                      <a:pt x="95" y="15"/>
                      <a:pt x="95" y="16"/>
                    </a:cubicBezTo>
                    <a:cubicBezTo>
                      <a:pt x="96" y="16"/>
                      <a:pt x="96" y="16"/>
                      <a:pt x="96" y="16"/>
                    </a:cubicBezTo>
                    <a:cubicBezTo>
                      <a:pt x="96" y="17"/>
                      <a:pt x="96" y="17"/>
                      <a:pt x="96" y="17"/>
                    </a:cubicBezTo>
                    <a:cubicBezTo>
                      <a:pt x="96" y="17"/>
                      <a:pt x="95" y="17"/>
                      <a:pt x="95" y="17"/>
                    </a:cubicBezTo>
                    <a:cubicBezTo>
                      <a:pt x="61" y="29"/>
                      <a:pt x="61" y="29"/>
                      <a:pt x="61" y="29"/>
                    </a:cubicBezTo>
                    <a:cubicBezTo>
                      <a:pt x="61" y="30"/>
                      <a:pt x="60" y="30"/>
                      <a:pt x="60" y="30"/>
                    </a:cubicBezTo>
                    <a:cubicBezTo>
                      <a:pt x="59" y="30"/>
                      <a:pt x="58" y="30"/>
                      <a:pt x="57" y="30"/>
                    </a:cubicBezTo>
                    <a:cubicBezTo>
                      <a:pt x="57" y="30"/>
                      <a:pt x="56" y="30"/>
                      <a:pt x="55" y="30"/>
                    </a:cubicBezTo>
                    <a:cubicBezTo>
                      <a:pt x="55" y="30"/>
                      <a:pt x="54" y="30"/>
                      <a:pt x="53" y="29"/>
                    </a:cubicBezTo>
                    <a:cubicBezTo>
                      <a:pt x="2" y="15"/>
                      <a:pt x="2" y="15"/>
                      <a:pt x="2" y="15"/>
                    </a:cubicBezTo>
                    <a:cubicBezTo>
                      <a:pt x="2" y="15"/>
                      <a:pt x="1" y="14"/>
                      <a:pt x="1" y="14"/>
                    </a:cubicBezTo>
                    <a:cubicBezTo>
                      <a:pt x="0" y="13"/>
                      <a:pt x="0" y="13"/>
                      <a:pt x="0" y="13"/>
                    </a:cubicBezTo>
                    <a:cubicBezTo>
                      <a:pt x="1" y="13"/>
                      <a:pt x="1" y="13"/>
                      <a:pt x="1" y="13"/>
                    </a:cubicBezTo>
                    <a:cubicBezTo>
                      <a:pt x="1" y="13"/>
                      <a:pt x="1" y="12"/>
                      <a:pt x="2" y="12"/>
                    </a:cubicBezTo>
                    <a:lnTo>
                      <a:pt x="36"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27" name="Freeform 29"/>
              <p:cNvSpPr>
                <a:spLocks/>
              </p:cNvSpPr>
              <p:nvPr/>
            </p:nvSpPr>
            <p:spPr bwMode="auto">
              <a:xfrm>
                <a:off x="-4822141" y="5037932"/>
                <a:ext cx="360363" cy="112713"/>
              </a:xfrm>
              <a:custGeom>
                <a:avLst/>
                <a:gdLst>
                  <a:gd name="T0" fmla="*/ 37 w 96"/>
                  <a:gd name="T1" fmla="*/ 0 h 30"/>
                  <a:gd name="T2" fmla="*/ 39 w 96"/>
                  <a:gd name="T3" fmla="*/ 0 h 30"/>
                  <a:gd name="T4" fmla="*/ 41 w 96"/>
                  <a:gd name="T5" fmla="*/ 0 h 30"/>
                  <a:gd name="T6" fmla="*/ 43 w 96"/>
                  <a:gd name="T7" fmla="*/ 0 h 30"/>
                  <a:gd name="T8" fmla="*/ 45 w 96"/>
                  <a:gd name="T9" fmla="*/ 0 h 30"/>
                  <a:gd name="T10" fmla="*/ 94 w 96"/>
                  <a:gd name="T11" fmla="*/ 15 h 30"/>
                  <a:gd name="T12" fmla="*/ 95 w 96"/>
                  <a:gd name="T13" fmla="*/ 15 h 30"/>
                  <a:gd name="T14" fmla="*/ 96 w 96"/>
                  <a:gd name="T15" fmla="*/ 16 h 30"/>
                  <a:gd name="T16" fmla="*/ 95 w 96"/>
                  <a:gd name="T17" fmla="*/ 17 h 30"/>
                  <a:gd name="T18" fmla="*/ 94 w 96"/>
                  <a:gd name="T19" fmla="*/ 17 h 30"/>
                  <a:gd name="T20" fmla="*/ 59 w 96"/>
                  <a:gd name="T21" fmla="*/ 29 h 30"/>
                  <a:gd name="T22" fmla="*/ 57 w 96"/>
                  <a:gd name="T23" fmla="*/ 29 h 30"/>
                  <a:gd name="T24" fmla="*/ 55 w 96"/>
                  <a:gd name="T25" fmla="*/ 30 h 30"/>
                  <a:gd name="T26" fmla="*/ 52 w 96"/>
                  <a:gd name="T27" fmla="*/ 30 h 30"/>
                  <a:gd name="T28" fmla="*/ 51 w 96"/>
                  <a:gd name="T29" fmla="*/ 29 h 30"/>
                  <a:gd name="T30" fmla="*/ 2 w 96"/>
                  <a:gd name="T31" fmla="*/ 14 h 30"/>
                  <a:gd name="T32" fmla="*/ 1 w 96"/>
                  <a:gd name="T33" fmla="*/ 14 h 30"/>
                  <a:gd name="T34" fmla="*/ 0 w 96"/>
                  <a:gd name="T35" fmla="*/ 13 h 30"/>
                  <a:gd name="T36" fmla="*/ 1 w 96"/>
                  <a:gd name="T37" fmla="*/ 12 h 30"/>
                  <a:gd name="T38" fmla="*/ 2 w 96"/>
                  <a:gd name="T39" fmla="*/ 12 h 30"/>
                  <a:gd name="T40" fmla="*/ 37 w 96"/>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30">
                    <a:moveTo>
                      <a:pt x="37" y="0"/>
                    </a:moveTo>
                    <a:cubicBezTo>
                      <a:pt x="38" y="0"/>
                      <a:pt x="39" y="0"/>
                      <a:pt x="39" y="0"/>
                    </a:cubicBezTo>
                    <a:cubicBezTo>
                      <a:pt x="40" y="0"/>
                      <a:pt x="41" y="0"/>
                      <a:pt x="41" y="0"/>
                    </a:cubicBezTo>
                    <a:cubicBezTo>
                      <a:pt x="42" y="0"/>
                      <a:pt x="43" y="0"/>
                      <a:pt x="43" y="0"/>
                    </a:cubicBezTo>
                    <a:cubicBezTo>
                      <a:pt x="44" y="0"/>
                      <a:pt x="45" y="0"/>
                      <a:pt x="45" y="0"/>
                    </a:cubicBezTo>
                    <a:cubicBezTo>
                      <a:pt x="94" y="15"/>
                      <a:pt x="94" y="15"/>
                      <a:pt x="94" y="15"/>
                    </a:cubicBezTo>
                    <a:cubicBezTo>
                      <a:pt x="94" y="15"/>
                      <a:pt x="95" y="15"/>
                      <a:pt x="95" y="15"/>
                    </a:cubicBezTo>
                    <a:cubicBezTo>
                      <a:pt x="96" y="16"/>
                      <a:pt x="96" y="16"/>
                      <a:pt x="96" y="16"/>
                    </a:cubicBezTo>
                    <a:cubicBezTo>
                      <a:pt x="95" y="17"/>
                      <a:pt x="95" y="17"/>
                      <a:pt x="95" y="17"/>
                    </a:cubicBezTo>
                    <a:cubicBezTo>
                      <a:pt x="95" y="17"/>
                      <a:pt x="95" y="17"/>
                      <a:pt x="94" y="17"/>
                    </a:cubicBezTo>
                    <a:cubicBezTo>
                      <a:pt x="59" y="29"/>
                      <a:pt x="59" y="29"/>
                      <a:pt x="59" y="29"/>
                    </a:cubicBezTo>
                    <a:cubicBezTo>
                      <a:pt x="58" y="29"/>
                      <a:pt x="57" y="29"/>
                      <a:pt x="57" y="29"/>
                    </a:cubicBezTo>
                    <a:cubicBezTo>
                      <a:pt x="56" y="30"/>
                      <a:pt x="55" y="30"/>
                      <a:pt x="55" y="30"/>
                    </a:cubicBezTo>
                    <a:cubicBezTo>
                      <a:pt x="54" y="30"/>
                      <a:pt x="53" y="30"/>
                      <a:pt x="52" y="30"/>
                    </a:cubicBezTo>
                    <a:cubicBezTo>
                      <a:pt x="52" y="29"/>
                      <a:pt x="51" y="29"/>
                      <a:pt x="51" y="29"/>
                    </a:cubicBezTo>
                    <a:cubicBezTo>
                      <a:pt x="2" y="14"/>
                      <a:pt x="2" y="14"/>
                      <a:pt x="2" y="14"/>
                    </a:cubicBezTo>
                    <a:cubicBezTo>
                      <a:pt x="1" y="14"/>
                      <a:pt x="1" y="14"/>
                      <a:pt x="1" y="14"/>
                    </a:cubicBezTo>
                    <a:cubicBezTo>
                      <a:pt x="0" y="13"/>
                      <a:pt x="0" y="13"/>
                      <a:pt x="0" y="13"/>
                    </a:cubicBezTo>
                    <a:cubicBezTo>
                      <a:pt x="1" y="12"/>
                      <a:pt x="1" y="12"/>
                      <a:pt x="1" y="12"/>
                    </a:cubicBezTo>
                    <a:cubicBezTo>
                      <a:pt x="1" y="12"/>
                      <a:pt x="1" y="12"/>
                      <a:pt x="2" y="12"/>
                    </a:cubicBezTo>
                    <a:lnTo>
                      <a:pt x="3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28" name="Freeform 30"/>
              <p:cNvSpPr>
                <a:spLocks/>
              </p:cNvSpPr>
              <p:nvPr/>
            </p:nvSpPr>
            <p:spPr bwMode="auto">
              <a:xfrm>
                <a:off x="-5422216" y="5056982"/>
                <a:ext cx="360363" cy="112713"/>
              </a:xfrm>
              <a:custGeom>
                <a:avLst/>
                <a:gdLst>
                  <a:gd name="T0" fmla="*/ 41 w 96"/>
                  <a:gd name="T1" fmla="*/ 0 h 30"/>
                  <a:gd name="T2" fmla="*/ 43 w 96"/>
                  <a:gd name="T3" fmla="*/ 0 h 30"/>
                  <a:gd name="T4" fmla="*/ 45 w 96"/>
                  <a:gd name="T5" fmla="*/ 0 h 30"/>
                  <a:gd name="T6" fmla="*/ 47 w 96"/>
                  <a:gd name="T7" fmla="*/ 0 h 30"/>
                  <a:gd name="T8" fmla="*/ 49 w 96"/>
                  <a:gd name="T9" fmla="*/ 0 h 30"/>
                  <a:gd name="T10" fmla="*/ 95 w 96"/>
                  <a:gd name="T11" fmla="*/ 15 h 30"/>
                  <a:gd name="T12" fmla="*/ 96 w 96"/>
                  <a:gd name="T13" fmla="*/ 15 h 30"/>
                  <a:gd name="T14" fmla="*/ 96 w 96"/>
                  <a:gd name="T15" fmla="*/ 16 h 30"/>
                  <a:gd name="T16" fmla="*/ 96 w 96"/>
                  <a:gd name="T17" fmla="*/ 17 h 30"/>
                  <a:gd name="T18" fmla="*/ 95 w 96"/>
                  <a:gd name="T19" fmla="*/ 17 h 30"/>
                  <a:gd name="T20" fmla="*/ 56 w 96"/>
                  <a:gd name="T21" fmla="*/ 29 h 30"/>
                  <a:gd name="T22" fmla="*/ 54 w 96"/>
                  <a:gd name="T23" fmla="*/ 30 h 30"/>
                  <a:gd name="T24" fmla="*/ 52 w 96"/>
                  <a:gd name="T25" fmla="*/ 30 h 30"/>
                  <a:gd name="T26" fmla="*/ 50 w 96"/>
                  <a:gd name="T27" fmla="*/ 30 h 30"/>
                  <a:gd name="T28" fmla="*/ 48 w 96"/>
                  <a:gd name="T29" fmla="*/ 29 h 30"/>
                  <a:gd name="T30" fmla="*/ 2 w 96"/>
                  <a:gd name="T31" fmla="*/ 14 h 30"/>
                  <a:gd name="T32" fmla="*/ 0 w 96"/>
                  <a:gd name="T33" fmla="*/ 14 h 30"/>
                  <a:gd name="T34" fmla="*/ 0 w 96"/>
                  <a:gd name="T35" fmla="*/ 13 h 30"/>
                  <a:gd name="T36" fmla="*/ 1 w 96"/>
                  <a:gd name="T37" fmla="*/ 12 h 30"/>
                  <a:gd name="T38" fmla="*/ 2 w 96"/>
                  <a:gd name="T39" fmla="*/ 12 h 30"/>
                  <a:gd name="T40" fmla="*/ 41 w 96"/>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30">
                    <a:moveTo>
                      <a:pt x="41" y="0"/>
                    </a:moveTo>
                    <a:cubicBezTo>
                      <a:pt x="41" y="0"/>
                      <a:pt x="42" y="0"/>
                      <a:pt x="43" y="0"/>
                    </a:cubicBezTo>
                    <a:cubicBezTo>
                      <a:pt x="43" y="0"/>
                      <a:pt x="44" y="0"/>
                      <a:pt x="45" y="0"/>
                    </a:cubicBezTo>
                    <a:cubicBezTo>
                      <a:pt x="45" y="0"/>
                      <a:pt x="46" y="0"/>
                      <a:pt x="47" y="0"/>
                    </a:cubicBezTo>
                    <a:cubicBezTo>
                      <a:pt x="47" y="0"/>
                      <a:pt x="48" y="0"/>
                      <a:pt x="49" y="0"/>
                    </a:cubicBezTo>
                    <a:cubicBezTo>
                      <a:pt x="95" y="15"/>
                      <a:pt x="95" y="15"/>
                      <a:pt x="95" y="15"/>
                    </a:cubicBezTo>
                    <a:cubicBezTo>
                      <a:pt x="95" y="15"/>
                      <a:pt x="96" y="15"/>
                      <a:pt x="96" y="15"/>
                    </a:cubicBezTo>
                    <a:cubicBezTo>
                      <a:pt x="96" y="16"/>
                      <a:pt x="96" y="16"/>
                      <a:pt x="96" y="16"/>
                    </a:cubicBezTo>
                    <a:cubicBezTo>
                      <a:pt x="96" y="17"/>
                      <a:pt x="96" y="17"/>
                      <a:pt x="96" y="17"/>
                    </a:cubicBezTo>
                    <a:cubicBezTo>
                      <a:pt x="96" y="17"/>
                      <a:pt x="95" y="17"/>
                      <a:pt x="95" y="17"/>
                    </a:cubicBezTo>
                    <a:cubicBezTo>
                      <a:pt x="56" y="29"/>
                      <a:pt x="56" y="29"/>
                      <a:pt x="56" y="29"/>
                    </a:cubicBezTo>
                    <a:cubicBezTo>
                      <a:pt x="56" y="30"/>
                      <a:pt x="55" y="30"/>
                      <a:pt x="54" y="30"/>
                    </a:cubicBezTo>
                    <a:cubicBezTo>
                      <a:pt x="53" y="30"/>
                      <a:pt x="53" y="30"/>
                      <a:pt x="52" y="30"/>
                    </a:cubicBezTo>
                    <a:cubicBezTo>
                      <a:pt x="51" y="30"/>
                      <a:pt x="50" y="30"/>
                      <a:pt x="50" y="30"/>
                    </a:cubicBezTo>
                    <a:cubicBezTo>
                      <a:pt x="49" y="30"/>
                      <a:pt x="48" y="30"/>
                      <a:pt x="48" y="29"/>
                    </a:cubicBezTo>
                    <a:cubicBezTo>
                      <a:pt x="2" y="14"/>
                      <a:pt x="2" y="14"/>
                      <a:pt x="2" y="14"/>
                    </a:cubicBezTo>
                    <a:cubicBezTo>
                      <a:pt x="1" y="14"/>
                      <a:pt x="1" y="14"/>
                      <a:pt x="0" y="14"/>
                    </a:cubicBezTo>
                    <a:cubicBezTo>
                      <a:pt x="0" y="13"/>
                      <a:pt x="0" y="13"/>
                      <a:pt x="0" y="13"/>
                    </a:cubicBezTo>
                    <a:cubicBezTo>
                      <a:pt x="1" y="12"/>
                      <a:pt x="1" y="12"/>
                      <a:pt x="1" y="12"/>
                    </a:cubicBezTo>
                    <a:cubicBezTo>
                      <a:pt x="1" y="12"/>
                      <a:pt x="1" y="12"/>
                      <a:pt x="2" y="12"/>
                    </a:cubicBezTo>
                    <a:lnTo>
                      <a:pt x="4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29" name="Freeform 31"/>
              <p:cNvSpPr>
                <a:spLocks/>
              </p:cNvSpPr>
              <p:nvPr/>
            </p:nvSpPr>
            <p:spPr bwMode="auto">
              <a:xfrm>
                <a:off x="-5936566" y="5034757"/>
                <a:ext cx="406400" cy="122238"/>
              </a:xfrm>
              <a:custGeom>
                <a:avLst/>
                <a:gdLst>
                  <a:gd name="T0" fmla="*/ 55 w 108"/>
                  <a:gd name="T1" fmla="*/ 0 h 33"/>
                  <a:gd name="T2" fmla="*/ 57 w 108"/>
                  <a:gd name="T3" fmla="*/ 0 h 33"/>
                  <a:gd name="T4" fmla="*/ 59 w 108"/>
                  <a:gd name="T5" fmla="*/ 0 h 33"/>
                  <a:gd name="T6" fmla="*/ 61 w 108"/>
                  <a:gd name="T7" fmla="*/ 0 h 33"/>
                  <a:gd name="T8" fmla="*/ 63 w 108"/>
                  <a:gd name="T9" fmla="*/ 0 h 33"/>
                  <a:gd name="T10" fmla="*/ 107 w 108"/>
                  <a:gd name="T11" fmla="*/ 15 h 33"/>
                  <a:gd name="T12" fmla="*/ 108 w 108"/>
                  <a:gd name="T13" fmla="*/ 15 h 33"/>
                  <a:gd name="T14" fmla="*/ 108 w 108"/>
                  <a:gd name="T15" fmla="*/ 16 h 33"/>
                  <a:gd name="T16" fmla="*/ 108 w 108"/>
                  <a:gd name="T17" fmla="*/ 17 h 33"/>
                  <a:gd name="T18" fmla="*/ 106 w 108"/>
                  <a:gd name="T19" fmla="*/ 17 h 33"/>
                  <a:gd name="T20" fmla="*/ 54 w 108"/>
                  <a:gd name="T21" fmla="*/ 33 h 33"/>
                  <a:gd name="T22" fmla="*/ 52 w 108"/>
                  <a:gd name="T23" fmla="*/ 33 h 33"/>
                  <a:gd name="T24" fmla="*/ 49 w 108"/>
                  <a:gd name="T25" fmla="*/ 33 h 33"/>
                  <a:gd name="T26" fmla="*/ 47 w 108"/>
                  <a:gd name="T27" fmla="*/ 33 h 33"/>
                  <a:gd name="T28" fmla="*/ 46 w 108"/>
                  <a:gd name="T29" fmla="*/ 33 h 33"/>
                  <a:gd name="T30" fmla="*/ 2 w 108"/>
                  <a:gd name="T31" fmla="*/ 18 h 33"/>
                  <a:gd name="T32" fmla="*/ 1 w 108"/>
                  <a:gd name="T33" fmla="*/ 17 h 33"/>
                  <a:gd name="T34" fmla="*/ 0 w 108"/>
                  <a:gd name="T35" fmla="*/ 16 h 33"/>
                  <a:gd name="T36" fmla="*/ 1 w 108"/>
                  <a:gd name="T37" fmla="*/ 16 h 33"/>
                  <a:gd name="T38" fmla="*/ 3 w 108"/>
                  <a:gd name="T39" fmla="*/ 15 h 33"/>
                  <a:gd name="T40" fmla="*/ 55 w 108"/>
                  <a:gd name="T4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33">
                    <a:moveTo>
                      <a:pt x="55" y="0"/>
                    </a:moveTo>
                    <a:cubicBezTo>
                      <a:pt x="56" y="0"/>
                      <a:pt x="56" y="0"/>
                      <a:pt x="57" y="0"/>
                    </a:cubicBezTo>
                    <a:cubicBezTo>
                      <a:pt x="58" y="0"/>
                      <a:pt x="59" y="0"/>
                      <a:pt x="59" y="0"/>
                    </a:cubicBezTo>
                    <a:cubicBezTo>
                      <a:pt x="60" y="0"/>
                      <a:pt x="61" y="0"/>
                      <a:pt x="61" y="0"/>
                    </a:cubicBezTo>
                    <a:cubicBezTo>
                      <a:pt x="62" y="0"/>
                      <a:pt x="63" y="0"/>
                      <a:pt x="63" y="0"/>
                    </a:cubicBezTo>
                    <a:cubicBezTo>
                      <a:pt x="107" y="15"/>
                      <a:pt x="107" y="15"/>
                      <a:pt x="107" y="15"/>
                    </a:cubicBezTo>
                    <a:cubicBezTo>
                      <a:pt x="107" y="15"/>
                      <a:pt x="108" y="15"/>
                      <a:pt x="108" y="15"/>
                    </a:cubicBezTo>
                    <a:cubicBezTo>
                      <a:pt x="108" y="16"/>
                      <a:pt x="108" y="16"/>
                      <a:pt x="108" y="16"/>
                    </a:cubicBezTo>
                    <a:cubicBezTo>
                      <a:pt x="108" y="17"/>
                      <a:pt x="108" y="17"/>
                      <a:pt x="108" y="17"/>
                    </a:cubicBezTo>
                    <a:cubicBezTo>
                      <a:pt x="107" y="17"/>
                      <a:pt x="107" y="17"/>
                      <a:pt x="106" y="17"/>
                    </a:cubicBezTo>
                    <a:cubicBezTo>
                      <a:pt x="54" y="33"/>
                      <a:pt x="54" y="33"/>
                      <a:pt x="54" y="33"/>
                    </a:cubicBezTo>
                    <a:cubicBezTo>
                      <a:pt x="53" y="33"/>
                      <a:pt x="52" y="33"/>
                      <a:pt x="52" y="33"/>
                    </a:cubicBezTo>
                    <a:cubicBezTo>
                      <a:pt x="51" y="33"/>
                      <a:pt x="50" y="33"/>
                      <a:pt x="49" y="33"/>
                    </a:cubicBezTo>
                    <a:cubicBezTo>
                      <a:pt x="49" y="33"/>
                      <a:pt x="48" y="33"/>
                      <a:pt x="47" y="33"/>
                    </a:cubicBezTo>
                    <a:cubicBezTo>
                      <a:pt x="47" y="33"/>
                      <a:pt x="46" y="33"/>
                      <a:pt x="46" y="33"/>
                    </a:cubicBezTo>
                    <a:cubicBezTo>
                      <a:pt x="2" y="18"/>
                      <a:pt x="2" y="18"/>
                      <a:pt x="2" y="18"/>
                    </a:cubicBezTo>
                    <a:cubicBezTo>
                      <a:pt x="1" y="18"/>
                      <a:pt x="1" y="17"/>
                      <a:pt x="1" y="17"/>
                    </a:cubicBezTo>
                    <a:cubicBezTo>
                      <a:pt x="0" y="16"/>
                      <a:pt x="0" y="16"/>
                      <a:pt x="0" y="16"/>
                    </a:cubicBezTo>
                    <a:cubicBezTo>
                      <a:pt x="1" y="16"/>
                      <a:pt x="1" y="16"/>
                      <a:pt x="1" y="16"/>
                    </a:cubicBezTo>
                    <a:cubicBezTo>
                      <a:pt x="1" y="16"/>
                      <a:pt x="2" y="15"/>
                      <a:pt x="3" y="15"/>
                    </a:cubicBezTo>
                    <a:lnTo>
                      <a:pt x="55"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30" name="Freeform 32"/>
              <p:cNvSpPr>
                <a:spLocks/>
              </p:cNvSpPr>
              <p:nvPr/>
            </p:nvSpPr>
            <p:spPr bwMode="auto">
              <a:xfrm>
                <a:off x="-5053916" y="5109369"/>
                <a:ext cx="366713" cy="115888"/>
              </a:xfrm>
              <a:custGeom>
                <a:avLst/>
                <a:gdLst>
                  <a:gd name="T0" fmla="*/ 40 w 98"/>
                  <a:gd name="T1" fmla="*/ 0 h 31"/>
                  <a:gd name="T2" fmla="*/ 42 w 98"/>
                  <a:gd name="T3" fmla="*/ 0 h 31"/>
                  <a:gd name="T4" fmla="*/ 44 w 98"/>
                  <a:gd name="T5" fmla="*/ 0 h 31"/>
                  <a:gd name="T6" fmla="*/ 46 w 98"/>
                  <a:gd name="T7" fmla="*/ 0 h 31"/>
                  <a:gd name="T8" fmla="*/ 48 w 98"/>
                  <a:gd name="T9" fmla="*/ 0 h 31"/>
                  <a:gd name="T10" fmla="*/ 97 w 98"/>
                  <a:gd name="T11" fmla="*/ 15 h 31"/>
                  <a:gd name="T12" fmla="*/ 98 w 98"/>
                  <a:gd name="T13" fmla="*/ 16 h 31"/>
                  <a:gd name="T14" fmla="*/ 98 w 98"/>
                  <a:gd name="T15" fmla="*/ 17 h 31"/>
                  <a:gd name="T16" fmla="*/ 98 w 98"/>
                  <a:gd name="T17" fmla="*/ 17 h 31"/>
                  <a:gd name="T18" fmla="*/ 97 w 98"/>
                  <a:gd name="T19" fmla="*/ 18 h 31"/>
                  <a:gd name="T20" fmla="*/ 59 w 98"/>
                  <a:gd name="T21" fmla="*/ 31 h 31"/>
                  <a:gd name="T22" fmla="*/ 57 w 98"/>
                  <a:gd name="T23" fmla="*/ 31 h 31"/>
                  <a:gd name="T24" fmla="*/ 55 w 98"/>
                  <a:gd name="T25" fmla="*/ 31 h 31"/>
                  <a:gd name="T26" fmla="*/ 53 w 98"/>
                  <a:gd name="T27" fmla="*/ 31 h 31"/>
                  <a:gd name="T28" fmla="*/ 51 w 98"/>
                  <a:gd name="T29" fmla="*/ 31 h 31"/>
                  <a:gd name="T30" fmla="*/ 2 w 98"/>
                  <a:gd name="T31" fmla="*/ 15 h 31"/>
                  <a:gd name="T32" fmla="*/ 1 w 98"/>
                  <a:gd name="T33" fmla="*/ 14 h 31"/>
                  <a:gd name="T34" fmla="*/ 0 w 98"/>
                  <a:gd name="T35" fmla="*/ 14 h 31"/>
                  <a:gd name="T36" fmla="*/ 1 w 98"/>
                  <a:gd name="T37" fmla="*/ 13 h 31"/>
                  <a:gd name="T38" fmla="*/ 2 w 98"/>
                  <a:gd name="T39" fmla="*/ 12 h 31"/>
                  <a:gd name="T40" fmla="*/ 40 w 98"/>
                  <a:gd name="T4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31">
                    <a:moveTo>
                      <a:pt x="40" y="0"/>
                    </a:moveTo>
                    <a:cubicBezTo>
                      <a:pt x="40" y="0"/>
                      <a:pt x="41" y="0"/>
                      <a:pt x="42" y="0"/>
                    </a:cubicBezTo>
                    <a:cubicBezTo>
                      <a:pt x="42" y="0"/>
                      <a:pt x="43" y="0"/>
                      <a:pt x="44" y="0"/>
                    </a:cubicBezTo>
                    <a:cubicBezTo>
                      <a:pt x="45" y="0"/>
                      <a:pt x="45" y="0"/>
                      <a:pt x="46" y="0"/>
                    </a:cubicBezTo>
                    <a:cubicBezTo>
                      <a:pt x="47" y="0"/>
                      <a:pt x="47" y="0"/>
                      <a:pt x="48" y="0"/>
                    </a:cubicBezTo>
                    <a:cubicBezTo>
                      <a:pt x="97" y="15"/>
                      <a:pt x="97" y="15"/>
                      <a:pt x="97" y="15"/>
                    </a:cubicBezTo>
                    <a:cubicBezTo>
                      <a:pt x="97" y="16"/>
                      <a:pt x="98" y="16"/>
                      <a:pt x="98" y="16"/>
                    </a:cubicBezTo>
                    <a:cubicBezTo>
                      <a:pt x="98" y="17"/>
                      <a:pt x="98" y="17"/>
                      <a:pt x="98" y="17"/>
                    </a:cubicBezTo>
                    <a:cubicBezTo>
                      <a:pt x="98" y="17"/>
                      <a:pt x="98" y="17"/>
                      <a:pt x="98" y="17"/>
                    </a:cubicBezTo>
                    <a:cubicBezTo>
                      <a:pt x="98" y="18"/>
                      <a:pt x="97" y="18"/>
                      <a:pt x="97" y="18"/>
                    </a:cubicBezTo>
                    <a:cubicBezTo>
                      <a:pt x="59" y="31"/>
                      <a:pt x="59" y="31"/>
                      <a:pt x="59" y="31"/>
                    </a:cubicBezTo>
                    <a:cubicBezTo>
                      <a:pt x="59" y="31"/>
                      <a:pt x="58" y="31"/>
                      <a:pt x="57" y="31"/>
                    </a:cubicBezTo>
                    <a:cubicBezTo>
                      <a:pt x="57" y="31"/>
                      <a:pt x="56" y="31"/>
                      <a:pt x="55" y="31"/>
                    </a:cubicBezTo>
                    <a:cubicBezTo>
                      <a:pt x="54" y="31"/>
                      <a:pt x="54" y="31"/>
                      <a:pt x="53" y="31"/>
                    </a:cubicBezTo>
                    <a:cubicBezTo>
                      <a:pt x="52" y="31"/>
                      <a:pt x="52" y="31"/>
                      <a:pt x="51" y="31"/>
                    </a:cubicBezTo>
                    <a:cubicBezTo>
                      <a:pt x="2" y="15"/>
                      <a:pt x="2" y="15"/>
                      <a:pt x="2" y="15"/>
                    </a:cubicBezTo>
                    <a:cubicBezTo>
                      <a:pt x="2" y="15"/>
                      <a:pt x="1" y="14"/>
                      <a:pt x="1" y="14"/>
                    </a:cubicBezTo>
                    <a:cubicBezTo>
                      <a:pt x="0" y="14"/>
                      <a:pt x="0" y="14"/>
                      <a:pt x="0" y="14"/>
                    </a:cubicBezTo>
                    <a:cubicBezTo>
                      <a:pt x="1" y="13"/>
                      <a:pt x="1" y="13"/>
                      <a:pt x="1" y="13"/>
                    </a:cubicBezTo>
                    <a:cubicBezTo>
                      <a:pt x="1" y="13"/>
                      <a:pt x="2" y="12"/>
                      <a:pt x="2" y="12"/>
                    </a:cubicBezTo>
                    <a:lnTo>
                      <a:pt x="4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31" name="Freeform 33"/>
              <p:cNvSpPr>
                <a:spLocks/>
              </p:cNvSpPr>
              <p:nvPr/>
            </p:nvSpPr>
            <p:spPr bwMode="auto">
              <a:xfrm>
                <a:off x="-5669866" y="5128419"/>
                <a:ext cx="368300" cy="119063"/>
              </a:xfrm>
              <a:custGeom>
                <a:avLst/>
                <a:gdLst>
                  <a:gd name="T0" fmla="*/ 42 w 98"/>
                  <a:gd name="T1" fmla="*/ 0 h 32"/>
                  <a:gd name="T2" fmla="*/ 44 w 98"/>
                  <a:gd name="T3" fmla="*/ 0 h 32"/>
                  <a:gd name="T4" fmla="*/ 46 w 98"/>
                  <a:gd name="T5" fmla="*/ 0 h 32"/>
                  <a:gd name="T6" fmla="*/ 49 w 98"/>
                  <a:gd name="T7" fmla="*/ 0 h 32"/>
                  <a:gd name="T8" fmla="*/ 50 w 98"/>
                  <a:gd name="T9" fmla="*/ 0 h 32"/>
                  <a:gd name="T10" fmla="*/ 97 w 98"/>
                  <a:gd name="T11" fmla="*/ 16 h 32"/>
                  <a:gd name="T12" fmla="*/ 98 w 98"/>
                  <a:gd name="T13" fmla="*/ 16 h 32"/>
                  <a:gd name="T14" fmla="*/ 98 w 98"/>
                  <a:gd name="T15" fmla="*/ 17 h 32"/>
                  <a:gd name="T16" fmla="*/ 98 w 98"/>
                  <a:gd name="T17" fmla="*/ 18 h 32"/>
                  <a:gd name="T18" fmla="*/ 96 w 98"/>
                  <a:gd name="T19" fmla="*/ 18 h 32"/>
                  <a:gd name="T20" fmla="*/ 56 w 98"/>
                  <a:gd name="T21" fmla="*/ 31 h 32"/>
                  <a:gd name="T22" fmla="*/ 54 w 98"/>
                  <a:gd name="T23" fmla="*/ 32 h 32"/>
                  <a:gd name="T24" fmla="*/ 51 w 98"/>
                  <a:gd name="T25" fmla="*/ 32 h 32"/>
                  <a:gd name="T26" fmla="*/ 49 w 98"/>
                  <a:gd name="T27" fmla="*/ 32 h 32"/>
                  <a:gd name="T28" fmla="*/ 47 w 98"/>
                  <a:gd name="T29" fmla="*/ 31 h 32"/>
                  <a:gd name="T30" fmla="*/ 1 w 98"/>
                  <a:gd name="T31" fmla="*/ 15 h 32"/>
                  <a:gd name="T32" fmla="*/ 0 w 98"/>
                  <a:gd name="T33" fmla="*/ 15 h 32"/>
                  <a:gd name="T34" fmla="*/ 0 w 98"/>
                  <a:gd name="T35" fmla="*/ 14 h 32"/>
                  <a:gd name="T36" fmla="*/ 0 w 98"/>
                  <a:gd name="T37" fmla="*/ 13 h 32"/>
                  <a:gd name="T38" fmla="*/ 2 w 98"/>
                  <a:gd name="T39" fmla="*/ 13 h 32"/>
                  <a:gd name="T40" fmla="*/ 42 w 98"/>
                  <a:gd name="T4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32">
                    <a:moveTo>
                      <a:pt x="42" y="0"/>
                    </a:moveTo>
                    <a:cubicBezTo>
                      <a:pt x="43" y="0"/>
                      <a:pt x="44" y="0"/>
                      <a:pt x="44" y="0"/>
                    </a:cubicBezTo>
                    <a:cubicBezTo>
                      <a:pt x="45" y="0"/>
                      <a:pt x="46" y="0"/>
                      <a:pt x="46" y="0"/>
                    </a:cubicBezTo>
                    <a:cubicBezTo>
                      <a:pt x="47" y="0"/>
                      <a:pt x="48" y="0"/>
                      <a:pt x="49" y="0"/>
                    </a:cubicBezTo>
                    <a:cubicBezTo>
                      <a:pt x="49" y="0"/>
                      <a:pt x="50" y="0"/>
                      <a:pt x="50" y="0"/>
                    </a:cubicBezTo>
                    <a:cubicBezTo>
                      <a:pt x="97" y="16"/>
                      <a:pt x="97" y="16"/>
                      <a:pt x="97" y="16"/>
                    </a:cubicBezTo>
                    <a:cubicBezTo>
                      <a:pt x="97" y="16"/>
                      <a:pt x="98" y="16"/>
                      <a:pt x="98" y="16"/>
                    </a:cubicBezTo>
                    <a:cubicBezTo>
                      <a:pt x="98" y="17"/>
                      <a:pt x="98" y="17"/>
                      <a:pt x="98" y="17"/>
                    </a:cubicBezTo>
                    <a:cubicBezTo>
                      <a:pt x="98" y="18"/>
                      <a:pt x="98" y="18"/>
                      <a:pt x="98" y="18"/>
                    </a:cubicBezTo>
                    <a:cubicBezTo>
                      <a:pt x="97" y="18"/>
                      <a:pt x="97" y="18"/>
                      <a:pt x="96" y="18"/>
                    </a:cubicBezTo>
                    <a:cubicBezTo>
                      <a:pt x="56" y="31"/>
                      <a:pt x="56" y="31"/>
                      <a:pt x="56" y="31"/>
                    </a:cubicBezTo>
                    <a:cubicBezTo>
                      <a:pt x="55" y="31"/>
                      <a:pt x="54" y="31"/>
                      <a:pt x="54" y="32"/>
                    </a:cubicBezTo>
                    <a:cubicBezTo>
                      <a:pt x="53" y="32"/>
                      <a:pt x="52" y="32"/>
                      <a:pt x="51" y="32"/>
                    </a:cubicBezTo>
                    <a:cubicBezTo>
                      <a:pt x="51" y="32"/>
                      <a:pt x="50" y="32"/>
                      <a:pt x="49" y="32"/>
                    </a:cubicBezTo>
                    <a:cubicBezTo>
                      <a:pt x="48" y="31"/>
                      <a:pt x="48" y="31"/>
                      <a:pt x="47" y="31"/>
                    </a:cubicBezTo>
                    <a:cubicBezTo>
                      <a:pt x="1" y="15"/>
                      <a:pt x="1" y="15"/>
                      <a:pt x="1" y="15"/>
                    </a:cubicBezTo>
                    <a:cubicBezTo>
                      <a:pt x="0" y="15"/>
                      <a:pt x="0" y="15"/>
                      <a:pt x="0" y="15"/>
                    </a:cubicBezTo>
                    <a:cubicBezTo>
                      <a:pt x="0" y="14"/>
                      <a:pt x="0" y="14"/>
                      <a:pt x="0" y="14"/>
                    </a:cubicBezTo>
                    <a:cubicBezTo>
                      <a:pt x="0" y="13"/>
                      <a:pt x="0" y="13"/>
                      <a:pt x="0" y="13"/>
                    </a:cubicBezTo>
                    <a:cubicBezTo>
                      <a:pt x="0" y="13"/>
                      <a:pt x="1" y="13"/>
                      <a:pt x="2" y="13"/>
                    </a:cubicBezTo>
                    <a:lnTo>
                      <a:pt x="4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32" name="Freeform 34"/>
              <p:cNvSpPr>
                <a:spLocks/>
              </p:cNvSpPr>
              <p:nvPr/>
            </p:nvSpPr>
            <p:spPr bwMode="auto">
              <a:xfrm>
                <a:off x="-4676091" y="5161757"/>
                <a:ext cx="379413" cy="123825"/>
              </a:xfrm>
              <a:custGeom>
                <a:avLst/>
                <a:gdLst>
                  <a:gd name="T0" fmla="*/ 39 w 101"/>
                  <a:gd name="T1" fmla="*/ 1 h 33"/>
                  <a:gd name="T2" fmla="*/ 41 w 101"/>
                  <a:gd name="T3" fmla="*/ 0 h 33"/>
                  <a:gd name="T4" fmla="*/ 43 w 101"/>
                  <a:gd name="T5" fmla="*/ 0 h 33"/>
                  <a:gd name="T6" fmla="*/ 45 w 101"/>
                  <a:gd name="T7" fmla="*/ 0 h 33"/>
                  <a:gd name="T8" fmla="*/ 47 w 101"/>
                  <a:gd name="T9" fmla="*/ 1 h 33"/>
                  <a:gd name="T10" fmla="*/ 99 w 101"/>
                  <a:gd name="T11" fmla="*/ 17 h 33"/>
                  <a:gd name="T12" fmla="*/ 100 w 101"/>
                  <a:gd name="T13" fmla="*/ 17 h 33"/>
                  <a:gd name="T14" fmla="*/ 101 w 101"/>
                  <a:gd name="T15" fmla="*/ 18 h 33"/>
                  <a:gd name="T16" fmla="*/ 100 w 101"/>
                  <a:gd name="T17" fmla="*/ 19 h 33"/>
                  <a:gd name="T18" fmla="*/ 99 w 101"/>
                  <a:gd name="T19" fmla="*/ 19 h 33"/>
                  <a:gd name="T20" fmla="*/ 62 w 101"/>
                  <a:gd name="T21" fmla="*/ 33 h 33"/>
                  <a:gd name="T22" fmla="*/ 60 w 101"/>
                  <a:gd name="T23" fmla="*/ 33 h 33"/>
                  <a:gd name="T24" fmla="*/ 58 w 101"/>
                  <a:gd name="T25" fmla="*/ 33 h 33"/>
                  <a:gd name="T26" fmla="*/ 55 w 101"/>
                  <a:gd name="T27" fmla="*/ 33 h 33"/>
                  <a:gd name="T28" fmla="*/ 53 w 101"/>
                  <a:gd name="T29" fmla="*/ 33 h 33"/>
                  <a:gd name="T30" fmla="*/ 2 w 101"/>
                  <a:gd name="T31" fmla="*/ 16 h 33"/>
                  <a:gd name="T32" fmla="*/ 0 w 101"/>
                  <a:gd name="T33" fmla="*/ 16 h 33"/>
                  <a:gd name="T34" fmla="*/ 0 w 101"/>
                  <a:gd name="T35" fmla="*/ 15 h 33"/>
                  <a:gd name="T36" fmla="*/ 0 w 101"/>
                  <a:gd name="T37" fmla="*/ 14 h 33"/>
                  <a:gd name="T38" fmla="*/ 2 w 101"/>
                  <a:gd name="T39" fmla="*/ 14 h 33"/>
                  <a:gd name="T40" fmla="*/ 39 w 101"/>
                  <a:gd name="T41"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33">
                    <a:moveTo>
                      <a:pt x="39" y="1"/>
                    </a:moveTo>
                    <a:cubicBezTo>
                      <a:pt x="40" y="1"/>
                      <a:pt x="40" y="1"/>
                      <a:pt x="41" y="0"/>
                    </a:cubicBezTo>
                    <a:cubicBezTo>
                      <a:pt x="42" y="0"/>
                      <a:pt x="42" y="0"/>
                      <a:pt x="43" y="0"/>
                    </a:cubicBezTo>
                    <a:cubicBezTo>
                      <a:pt x="44" y="0"/>
                      <a:pt x="45" y="0"/>
                      <a:pt x="45" y="0"/>
                    </a:cubicBezTo>
                    <a:cubicBezTo>
                      <a:pt x="46" y="1"/>
                      <a:pt x="47" y="1"/>
                      <a:pt x="47" y="1"/>
                    </a:cubicBezTo>
                    <a:cubicBezTo>
                      <a:pt x="99" y="17"/>
                      <a:pt x="99" y="17"/>
                      <a:pt x="99" y="17"/>
                    </a:cubicBezTo>
                    <a:cubicBezTo>
                      <a:pt x="99" y="17"/>
                      <a:pt x="100" y="17"/>
                      <a:pt x="100" y="17"/>
                    </a:cubicBezTo>
                    <a:cubicBezTo>
                      <a:pt x="101" y="18"/>
                      <a:pt x="101" y="18"/>
                      <a:pt x="101" y="18"/>
                    </a:cubicBezTo>
                    <a:cubicBezTo>
                      <a:pt x="100" y="19"/>
                      <a:pt x="100" y="19"/>
                      <a:pt x="100" y="19"/>
                    </a:cubicBezTo>
                    <a:cubicBezTo>
                      <a:pt x="100" y="19"/>
                      <a:pt x="100" y="19"/>
                      <a:pt x="99" y="19"/>
                    </a:cubicBezTo>
                    <a:cubicBezTo>
                      <a:pt x="62" y="33"/>
                      <a:pt x="62" y="33"/>
                      <a:pt x="62" y="33"/>
                    </a:cubicBezTo>
                    <a:cubicBezTo>
                      <a:pt x="61" y="33"/>
                      <a:pt x="61" y="33"/>
                      <a:pt x="60" y="33"/>
                    </a:cubicBezTo>
                    <a:cubicBezTo>
                      <a:pt x="59" y="33"/>
                      <a:pt x="58" y="33"/>
                      <a:pt x="58" y="33"/>
                    </a:cubicBezTo>
                    <a:cubicBezTo>
                      <a:pt x="57" y="33"/>
                      <a:pt x="56" y="33"/>
                      <a:pt x="55" y="33"/>
                    </a:cubicBezTo>
                    <a:cubicBezTo>
                      <a:pt x="55" y="33"/>
                      <a:pt x="54" y="33"/>
                      <a:pt x="53" y="33"/>
                    </a:cubicBezTo>
                    <a:cubicBezTo>
                      <a:pt x="2" y="16"/>
                      <a:pt x="2" y="16"/>
                      <a:pt x="2" y="16"/>
                    </a:cubicBezTo>
                    <a:cubicBezTo>
                      <a:pt x="1" y="16"/>
                      <a:pt x="1" y="16"/>
                      <a:pt x="0" y="16"/>
                    </a:cubicBezTo>
                    <a:cubicBezTo>
                      <a:pt x="0" y="15"/>
                      <a:pt x="0" y="15"/>
                      <a:pt x="0" y="15"/>
                    </a:cubicBezTo>
                    <a:cubicBezTo>
                      <a:pt x="0" y="14"/>
                      <a:pt x="0" y="14"/>
                      <a:pt x="0" y="14"/>
                    </a:cubicBezTo>
                    <a:cubicBezTo>
                      <a:pt x="1" y="14"/>
                      <a:pt x="1" y="14"/>
                      <a:pt x="2" y="14"/>
                    </a:cubicBezTo>
                    <a:lnTo>
                      <a:pt x="3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33" name="Freeform 35"/>
              <p:cNvSpPr>
                <a:spLocks/>
              </p:cNvSpPr>
              <p:nvPr/>
            </p:nvSpPr>
            <p:spPr bwMode="auto">
              <a:xfrm>
                <a:off x="-6265179" y="5123657"/>
                <a:ext cx="419100" cy="131763"/>
              </a:xfrm>
              <a:custGeom>
                <a:avLst/>
                <a:gdLst>
                  <a:gd name="T0" fmla="*/ 59 w 112"/>
                  <a:gd name="T1" fmla="*/ 0 h 35"/>
                  <a:gd name="T2" fmla="*/ 61 w 112"/>
                  <a:gd name="T3" fmla="*/ 0 h 35"/>
                  <a:gd name="T4" fmla="*/ 63 w 112"/>
                  <a:gd name="T5" fmla="*/ 0 h 35"/>
                  <a:gd name="T6" fmla="*/ 65 w 112"/>
                  <a:gd name="T7" fmla="*/ 0 h 35"/>
                  <a:gd name="T8" fmla="*/ 67 w 112"/>
                  <a:gd name="T9" fmla="*/ 0 h 35"/>
                  <a:gd name="T10" fmla="*/ 111 w 112"/>
                  <a:gd name="T11" fmla="*/ 16 h 35"/>
                  <a:gd name="T12" fmla="*/ 112 w 112"/>
                  <a:gd name="T13" fmla="*/ 16 h 35"/>
                  <a:gd name="T14" fmla="*/ 112 w 112"/>
                  <a:gd name="T15" fmla="*/ 17 h 35"/>
                  <a:gd name="T16" fmla="*/ 112 w 112"/>
                  <a:gd name="T17" fmla="*/ 18 h 35"/>
                  <a:gd name="T18" fmla="*/ 110 w 112"/>
                  <a:gd name="T19" fmla="*/ 18 h 35"/>
                  <a:gd name="T20" fmla="*/ 54 w 112"/>
                  <a:gd name="T21" fmla="*/ 35 h 35"/>
                  <a:gd name="T22" fmla="*/ 52 w 112"/>
                  <a:gd name="T23" fmla="*/ 35 h 35"/>
                  <a:gd name="T24" fmla="*/ 49 w 112"/>
                  <a:gd name="T25" fmla="*/ 35 h 35"/>
                  <a:gd name="T26" fmla="*/ 47 w 112"/>
                  <a:gd name="T27" fmla="*/ 35 h 35"/>
                  <a:gd name="T28" fmla="*/ 45 w 112"/>
                  <a:gd name="T29" fmla="*/ 35 h 35"/>
                  <a:gd name="T30" fmla="*/ 1 w 112"/>
                  <a:gd name="T31" fmla="*/ 19 h 35"/>
                  <a:gd name="T32" fmla="*/ 0 w 112"/>
                  <a:gd name="T33" fmla="*/ 18 h 35"/>
                  <a:gd name="T34" fmla="*/ 0 w 112"/>
                  <a:gd name="T35" fmla="*/ 17 h 35"/>
                  <a:gd name="T36" fmla="*/ 1 w 112"/>
                  <a:gd name="T37" fmla="*/ 17 h 35"/>
                  <a:gd name="T38" fmla="*/ 3 w 112"/>
                  <a:gd name="T39" fmla="*/ 16 h 35"/>
                  <a:gd name="T40" fmla="*/ 59 w 112"/>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35">
                    <a:moveTo>
                      <a:pt x="59" y="0"/>
                    </a:moveTo>
                    <a:cubicBezTo>
                      <a:pt x="60" y="0"/>
                      <a:pt x="60" y="0"/>
                      <a:pt x="61" y="0"/>
                    </a:cubicBezTo>
                    <a:cubicBezTo>
                      <a:pt x="62" y="0"/>
                      <a:pt x="62" y="0"/>
                      <a:pt x="63" y="0"/>
                    </a:cubicBezTo>
                    <a:cubicBezTo>
                      <a:pt x="64" y="0"/>
                      <a:pt x="65" y="0"/>
                      <a:pt x="65" y="0"/>
                    </a:cubicBezTo>
                    <a:cubicBezTo>
                      <a:pt x="66" y="0"/>
                      <a:pt x="67" y="0"/>
                      <a:pt x="67" y="0"/>
                    </a:cubicBezTo>
                    <a:cubicBezTo>
                      <a:pt x="111" y="16"/>
                      <a:pt x="111" y="16"/>
                      <a:pt x="111" y="16"/>
                    </a:cubicBezTo>
                    <a:cubicBezTo>
                      <a:pt x="111" y="16"/>
                      <a:pt x="112" y="16"/>
                      <a:pt x="112" y="16"/>
                    </a:cubicBezTo>
                    <a:cubicBezTo>
                      <a:pt x="112" y="17"/>
                      <a:pt x="112" y="17"/>
                      <a:pt x="112" y="17"/>
                    </a:cubicBezTo>
                    <a:cubicBezTo>
                      <a:pt x="112" y="18"/>
                      <a:pt x="112" y="18"/>
                      <a:pt x="112" y="18"/>
                    </a:cubicBezTo>
                    <a:cubicBezTo>
                      <a:pt x="111" y="18"/>
                      <a:pt x="111" y="18"/>
                      <a:pt x="110" y="18"/>
                    </a:cubicBezTo>
                    <a:cubicBezTo>
                      <a:pt x="54" y="35"/>
                      <a:pt x="54" y="35"/>
                      <a:pt x="54" y="35"/>
                    </a:cubicBezTo>
                    <a:cubicBezTo>
                      <a:pt x="53" y="35"/>
                      <a:pt x="52" y="35"/>
                      <a:pt x="52" y="35"/>
                    </a:cubicBezTo>
                    <a:cubicBezTo>
                      <a:pt x="51" y="35"/>
                      <a:pt x="50" y="35"/>
                      <a:pt x="49" y="35"/>
                    </a:cubicBezTo>
                    <a:cubicBezTo>
                      <a:pt x="48" y="35"/>
                      <a:pt x="48" y="35"/>
                      <a:pt x="47" y="35"/>
                    </a:cubicBezTo>
                    <a:cubicBezTo>
                      <a:pt x="46" y="35"/>
                      <a:pt x="46" y="35"/>
                      <a:pt x="45" y="35"/>
                    </a:cubicBezTo>
                    <a:cubicBezTo>
                      <a:pt x="1" y="19"/>
                      <a:pt x="1" y="19"/>
                      <a:pt x="1" y="19"/>
                    </a:cubicBezTo>
                    <a:cubicBezTo>
                      <a:pt x="1" y="19"/>
                      <a:pt x="1" y="18"/>
                      <a:pt x="0" y="18"/>
                    </a:cubicBezTo>
                    <a:cubicBezTo>
                      <a:pt x="0" y="17"/>
                      <a:pt x="0" y="17"/>
                      <a:pt x="0" y="17"/>
                    </a:cubicBezTo>
                    <a:cubicBezTo>
                      <a:pt x="0" y="17"/>
                      <a:pt x="1" y="17"/>
                      <a:pt x="1" y="17"/>
                    </a:cubicBezTo>
                    <a:cubicBezTo>
                      <a:pt x="1" y="16"/>
                      <a:pt x="2" y="16"/>
                      <a:pt x="3" y="16"/>
                    </a:cubicBezTo>
                    <a:lnTo>
                      <a:pt x="59"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34" name="Freeform 36"/>
              <p:cNvSpPr>
                <a:spLocks/>
              </p:cNvSpPr>
              <p:nvPr/>
            </p:nvSpPr>
            <p:spPr bwMode="auto">
              <a:xfrm>
                <a:off x="-5936566" y="5203032"/>
                <a:ext cx="382588" cy="127000"/>
              </a:xfrm>
              <a:custGeom>
                <a:avLst/>
                <a:gdLst>
                  <a:gd name="T0" fmla="*/ 45 w 102"/>
                  <a:gd name="T1" fmla="*/ 1 h 34"/>
                  <a:gd name="T2" fmla="*/ 48 w 102"/>
                  <a:gd name="T3" fmla="*/ 0 h 34"/>
                  <a:gd name="T4" fmla="*/ 50 w 102"/>
                  <a:gd name="T5" fmla="*/ 0 h 34"/>
                  <a:gd name="T6" fmla="*/ 52 w 102"/>
                  <a:gd name="T7" fmla="*/ 0 h 34"/>
                  <a:gd name="T8" fmla="*/ 54 w 102"/>
                  <a:gd name="T9" fmla="*/ 1 h 34"/>
                  <a:gd name="T10" fmla="*/ 100 w 102"/>
                  <a:gd name="T11" fmla="*/ 17 h 34"/>
                  <a:gd name="T12" fmla="*/ 101 w 102"/>
                  <a:gd name="T13" fmla="*/ 17 h 34"/>
                  <a:gd name="T14" fmla="*/ 102 w 102"/>
                  <a:gd name="T15" fmla="*/ 18 h 34"/>
                  <a:gd name="T16" fmla="*/ 101 w 102"/>
                  <a:gd name="T17" fmla="*/ 19 h 34"/>
                  <a:gd name="T18" fmla="*/ 100 w 102"/>
                  <a:gd name="T19" fmla="*/ 20 h 34"/>
                  <a:gd name="T20" fmla="*/ 56 w 102"/>
                  <a:gd name="T21" fmla="*/ 33 h 34"/>
                  <a:gd name="T22" fmla="*/ 54 w 102"/>
                  <a:gd name="T23" fmla="*/ 34 h 34"/>
                  <a:gd name="T24" fmla="*/ 52 w 102"/>
                  <a:gd name="T25" fmla="*/ 34 h 34"/>
                  <a:gd name="T26" fmla="*/ 50 w 102"/>
                  <a:gd name="T27" fmla="*/ 34 h 34"/>
                  <a:gd name="T28" fmla="*/ 48 w 102"/>
                  <a:gd name="T29" fmla="*/ 33 h 34"/>
                  <a:gd name="T30" fmla="*/ 1 w 102"/>
                  <a:gd name="T31" fmla="*/ 16 h 34"/>
                  <a:gd name="T32" fmla="*/ 0 w 102"/>
                  <a:gd name="T33" fmla="*/ 16 h 34"/>
                  <a:gd name="T34" fmla="*/ 0 w 102"/>
                  <a:gd name="T35" fmla="*/ 15 h 34"/>
                  <a:gd name="T36" fmla="*/ 1 w 102"/>
                  <a:gd name="T37" fmla="*/ 14 h 34"/>
                  <a:gd name="T38" fmla="*/ 2 w 102"/>
                  <a:gd name="T39" fmla="*/ 13 h 34"/>
                  <a:gd name="T40" fmla="*/ 45 w 102"/>
                  <a:gd name="T41"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34">
                    <a:moveTo>
                      <a:pt x="45" y="1"/>
                    </a:moveTo>
                    <a:cubicBezTo>
                      <a:pt x="46" y="0"/>
                      <a:pt x="47" y="0"/>
                      <a:pt x="48" y="0"/>
                    </a:cubicBezTo>
                    <a:cubicBezTo>
                      <a:pt x="48" y="0"/>
                      <a:pt x="49" y="0"/>
                      <a:pt x="50" y="0"/>
                    </a:cubicBezTo>
                    <a:cubicBezTo>
                      <a:pt x="51" y="0"/>
                      <a:pt x="51" y="0"/>
                      <a:pt x="52" y="0"/>
                    </a:cubicBezTo>
                    <a:cubicBezTo>
                      <a:pt x="53" y="0"/>
                      <a:pt x="53" y="0"/>
                      <a:pt x="54" y="1"/>
                    </a:cubicBezTo>
                    <a:cubicBezTo>
                      <a:pt x="100" y="17"/>
                      <a:pt x="100" y="17"/>
                      <a:pt x="100" y="17"/>
                    </a:cubicBezTo>
                    <a:cubicBezTo>
                      <a:pt x="101" y="17"/>
                      <a:pt x="101" y="17"/>
                      <a:pt x="101" y="17"/>
                    </a:cubicBezTo>
                    <a:cubicBezTo>
                      <a:pt x="102" y="18"/>
                      <a:pt x="102" y="18"/>
                      <a:pt x="102" y="18"/>
                    </a:cubicBezTo>
                    <a:cubicBezTo>
                      <a:pt x="101" y="19"/>
                      <a:pt x="101" y="19"/>
                      <a:pt x="101" y="19"/>
                    </a:cubicBezTo>
                    <a:cubicBezTo>
                      <a:pt x="101" y="19"/>
                      <a:pt x="100" y="19"/>
                      <a:pt x="100" y="20"/>
                    </a:cubicBezTo>
                    <a:cubicBezTo>
                      <a:pt x="56" y="33"/>
                      <a:pt x="56" y="33"/>
                      <a:pt x="56" y="33"/>
                    </a:cubicBezTo>
                    <a:cubicBezTo>
                      <a:pt x="56" y="33"/>
                      <a:pt x="55" y="33"/>
                      <a:pt x="54" y="34"/>
                    </a:cubicBezTo>
                    <a:cubicBezTo>
                      <a:pt x="54" y="34"/>
                      <a:pt x="53" y="34"/>
                      <a:pt x="52" y="34"/>
                    </a:cubicBezTo>
                    <a:cubicBezTo>
                      <a:pt x="51" y="34"/>
                      <a:pt x="50" y="34"/>
                      <a:pt x="50" y="34"/>
                    </a:cubicBezTo>
                    <a:cubicBezTo>
                      <a:pt x="49" y="33"/>
                      <a:pt x="48" y="33"/>
                      <a:pt x="48" y="33"/>
                    </a:cubicBezTo>
                    <a:cubicBezTo>
                      <a:pt x="1" y="16"/>
                      <a:pt x="1" y="16"/>
                      <a:pt x="1" y="16"/>
                    </a:cubicBezTo>
                    <a:cubicBezTo>
                      <a:pt x="1" y="16"/>
                      <a:pt x="1" y="16"/>
                      <a:pt x="0" y="16"/>
                    </a:cubicBezTo>
                    <a:cubicBezTo>
                      <a:pt x="0" y="15"/>
                      <a:pt x="0" y="15"/>
                      <a:pt x="0" y="15"/>
                    </a:cubicBezTo>
                    <a:cubicBezTo>
                      <a:pt x="0" y="15"/>
                      <a:pt x="1" y="14"/>
                      <a:pt x="1" y="14"/>
                    </a:cubicBezTo>
                    <a:cubicBezTo>
                      <a:pt x="1" y="14"/>
                      <a:pt x="2" y="14"/>
                      <a:pt x="2" y="13"/>
                    </a:cubicBezTo>
                    <a:lnTo>
                      <a:pt x="45"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35" name="Freeform 37"/>
              <p:cNvSpPr>
                <a:spLocks/>
              </p:cNvSpPr>
              <p:nvPr/>
            </p:nvSpPr>
            <p:spPr bwMode="auto">
              <a:xfrm>
                <a:off x="-4918979" y="5239544"/>
                <a:ext cx="388938" cy="131763"/>
              </a:xfrm>
              <a:custGeom>
                <a:avLst/>
                <a:gdLst>
                  <a:gd name="T0" fmla="*/ 42 w 104"/>
                  <a:gd name="T1" fmla="*/ 1 h 35"/>
                  <a:gd name="T2" fmla="*/ 44 w 104"/>
                  <a:gd name="T3" fmla="*/ 1 h 35"/>
                  <a:gd name="T4" fmla="*/ 46 w 104"/>
                  <a:gd name="T5" fmla="*/ 0 h 35"/>
                  <a:gd name="T6" fmla="*/ 48 w 104"/>
                  <a:gd name="T7" fmla="*/ 1 h 35"/>
                  <a:gd name="T8" fmla="*/ 50 w 104"/>
                  <a:gd name="T9" fmla="*/ 1 h 35"/>
                  <a:gd name="T10" fmla="*/ 102 w 104"/>
                  <a:gd name="T11" fmla="*/ 18 h 35"/>
                  <a:gd name="T12" fmla="*/ 103 w 104"/>
                  <a:gd name="T13" fmla="*/ 18 h 35"/>
                  <a:gd name="T14" fmla="*/ 104 w 104"/>
                  <a:gd name="T15" fmla="*/ 19 h 35"/>
                  <a:gd name="T16" fmla="*/ 103 w 104"/>
                  <a:gd name="T17" fmla="*/ 20 h 35"/>
                  <a:gd name="T18" fmla="*/ 102 w 104"/>
                  <a:gd name="T19" fmla="*/ 20 h 35"/>
                  <a:gd name="T20" fmla="*/ 62 w 104"/>
                  <a:gd name="T21" fmla="*/ 35 h 35"/>
                  <a:gd name="T22" fmla="*/ 60 w 104"/>
                  <a:gd name="T23" fmla="*/ 35 h 35"/>
                  <a:gd name="T24" fmla="*/ 58 w 104"/>
                  <a:gd name="T25" fmla="*/ 35 h 35"/>
                  <a:gd name="T26" fmla="*/ 56 w 104"/>
                  <a:gd name="T27" fmla="*/ 35 h 35"/>
                  <a:gd name="T28" fmla="*/ 54 w 104"/>
                  <a:gd name="T29" fmla="*/ 35 h 35"/>
                  <a:gd name="T30" fmla="*/ 2 w 104"/>
                  <a:gd name="T31" fmla="*/ 17 h 35"/>
                  <a:gd name="T32" fmla="*/ 0 w 104"/>
                  <a:gd name="T33" fmla="*/ 17 h 35"/>
                  <a:gd name="T34" fmla="*/ 0 w 104"/>
                  <a:gd name="T35" fmla="*/ 16 h 35"/>
                  <a:gd name="T36" fmla="*/ 0 w 104"/>
                  <a:gd name="T37" fmla="*/ 15 h 35"/>
                  <a:gd name="T38" fmla="*/ 2 w 104"/>
                  <a:gd name="T39" fmla="*/ 15 h 35"/>
                  <a:gd name="T40" fmla="*/ 42 w 104"/>
                  <a:gd name="T41"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35">
                    <a:moveTo>
                      <a:pt x="42" y="1"/>
                    </a:moveTo>
                    <a:cubicBezTo>
                      <a:pt x="42" y="1"/>
                      <a:pt x="43" y="1"/>
                      <a:pt x="44" y="1"/>
                    </a:cubicBezTo>
                    <a:cubicBezTo>
                      <a:pt x="44" y="1"/>
                      <a:pt x="45" y="0"/>
                      <a:pt x="46" y="0"/>
                    </a:cubicBezTo>
                    <a:cubicBezTo>
                      <a:pt x="47" y="0"/>
                      <a:pt x="47" y="0"/>
                      <a:pt x="48" y="1"/>
                    </a:cubicBezTo>
                    <a:cubicBezTo>
                      <a:pt x="49" y="1"/>
                      <a:pt x="49" y="1"/>
                      <a:pt x="50" y="1"/>
                    </a:cubicBezTo>
                    <a:cubicBezTo>
                      <a:pt x="102" y="18"/>
                      <a:pt x="102" y="18"/>
                      <a:pt x="102" y="18"/>
                    </a:cubicBezTo>
                    <a:cubicBezTo>
                      <a:pt x="102" y="18"/>
                      <a:pt x="103" y="18"/>
                      <a:pt x="103" y="18"/>
                    </a:cubicBezTo>
                    <a:cubicBezTo>
                      <a:pt x="104" y="19"/>
                      <a:pt x="104" y="19"/>
                      <a:pt x="104" y="19"/>
                    </a:cubicBezTo>
                    <a:cubicBezTo>
                      <a:pt x="103" y="20"/>
                      <a:pt x="103" y="20"/>
                      <a:pt x="103" y="20"/>
                    </a:cubicBezTo>
                    <a:cubicBezTo>
                      <a:pt x="103" y="20"/>
                      <a:pt x="103" y="20"/>
                      <a:pt x="102" y="20"/>
                    </a:cubicBezTo>
                    <a:cubicBezTo>
                      <a:pt x="62" y="35"/>
                      <a:pt x="62" y="35"/>
                      <a:pt x="62" y="35"/>
                    </a:cubicBezTo>
                    <a:cubicBezTo>
                      <a:pt x="62" y="35"/>
                      <a:pt x="61" y="35"/>
                      <a:pt x="60" y="35"/>
                    </a:cubicBezTo>
                    <a:cubicBezTo>
                      <a:pt x="60" y="35"/>
                      <a:pt x="59" y="35"/>
                      <a:pt x="58" y="35"/>
                    </a:cubicBezTo>
                    <a:cubicBezTo>
                      <a:pt x="57" y="35"/>
                      <a:pt x="56" y="35"/>
                      <a:pt x="56" y="35"/>
                    </a:cubicBezTo>
                    <a:cubicBezTo>
                      <a:pt x="55" y="35"/>
                      <a:pt x="54" y="35"/>
                      <a:pt x="54" y="35"/>
                    </a:cubicBezTo>
                    <a:cubicBezTo>
                      <a:pt x="2" y="17"/>
                      <a:pt x="2" y="17"/>
                      <a:pt x="2" y="17"/>
                    </a:cubicBezTo>
                    <a:cubicBezTo>
                      <a:pt x="1" y="17"/>
                      <a:pt x="1" y="17"/>
                      <a:pt x="0" y="17"/>
                    </a:cubicBezTo>
                    <a:cubicBezTo>
                      <a:pt x="0" y="16"/>
                      <a:pt x="0" y="16"/>
                      <a:pt x="0" y="16"/>
                    </a:cubicBezTo>
                    <a:cubicBezTo>
                      <a:pt x="0" y="15"/>
                      <a:pt x="0" y="15"/>
                      <a:pt x="0" y="15"/>
                    </a:cubicBezTo>
                    <a:cubicBezTo>
                      <a:pt x="1" y="15"/>
                      <a:pt x="1" y="15"/>
                      <a:pt x="2" y="15"/>
                    </a:cubicBezTo>
                    <a:lnTo>
                      <a:pt x="4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36" name="Freeform 38"/>
              <p:cNvSpPr>
                <a:spLocks/>
              </p:cNvSpPr>
              <p:nvPr/>
            </p:nvSpPr>
            <p:spPr bwMode="auto">
              <a:xfrm>
                <a:off x="-6619191" y="5217319"/>
                <a:ext cx="436563" cy="142875"/>
              </a:xfrm>
              <a:custGeom>
                <a:avLst/>
                <a:gdLst>
                  <a:gd name="T0" fmla="*/ 63 w 116"/>
                  <a:gd name="T1" fmla="*/ 1 h 38"/>
                  <a:gd name="T2" fmla="*/ 65 w 116"/>
                  <a:gd name="T3" fmla="*/ 0 h 38"/>
                  <a:gd name="T4" fmla="*/ 67 w 116"/>
                  <a:gd name="T5" fmla="*/ 0 h 38"/>
                  <a:gd name="T6" fmla="*/ 69 w 116"/>
                  <a:gd name="T7" fmla="*/ 0 h 38"/>
                  <a:gd name="T8" fmla="*/ 71 w 116"/>
                  <a:gd name="T9" fmla="*/ 1 h 38"/>
                  <a:gd name="T10" fmla="*/ 115 w 116"/>
                  <a:gd name="T11" fmla="*/ 17 h 38"/>
                  <a:gd name="T12" fmla="*/ 116 w 116"/>
                  <a:gd name="T13" fmla="*/ 18 h 38"/>
                  <a:gd name="T14" fmla="*/ 116 w 116"/>
                  <a:gd name="T15" fmla="*/ 18 h 38"/>
                  <a:gd name="T16" fmla="*/ 115 w 116"/>
                  <a:gd name="T17" fmla="*/ 19 h 38"/>
                  <a:gd name="T18" fmla="*/ 114 w 116"/>
                  <a:gd name="T19" fmla="*/ 20 h 38"/>
                  <a:gd name="T20" fmla="*/ 53 w 116"/>
                  <a:gd name="T21" fmla="*/ 38 h 38"/>
                  <a:gd name="T22" fmla="*/ 51 w 116"/>
                  <a:gd name="T23" fmla="*/ 38 h 38"/>
                  <a:gd name="T24" fmla="*/ 49 w 116"/>
                  <a:gd name="T25" fmla="*/ 38 h 38"/>
                  <a:gd name="T26" fmla="*/ 46 w 116"/>
                  <a:gd name="T27" fmla="*/ 38 h 38"/>
                  <a:gd name="T28" fmla="*/ 44 w 116"/>
                  <a:gd name="T29" fmla="*/ 38 h 38"/>
                  <a:gd name="T30" fmla="*/ 1 w 116"/>
                  <a:gd name="T31" fmla="*/ 20 h 38"/>
                  <a:gd name="T32" fmla="*/ 0 w 116"/>
                  <a:gd name="T33" fmla="*/ 20 h 38"/>
                  <a:gd name="T34" fmla="*/ 0 w 116"/>
                  <a:gd name="T35" fmla="*/ 19 h 38"/>
                  <a:gd name="T36" fmla="*/ 1 w 116"/>
                  <a:gd name="T37" fmla="*/ 18 h 38"/>
                  <a:gd name="T38" fmla="*/ 3 w 116"/>
                  <a:gd name="T39" fmla="*/ 18 h 38"/>
                  <a:gd name="T40" fmla="*/ 63 w 116"/>
                  <a:gd name="T41"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38">
                    <a:moveTo>
                      <a:pt x="63" y="1"/>
                    </a:moveTo>
                    <a:cubicBezTo>
                      <a:pt x="63" y="0"/>
                      <a:pt x="64" y="0"/>
                      <a:pt x="65" y="0"/>
                    </a:cubicBezTo>
                    <a:cubicBezTo>
                      <a:pt x="66" y="0"/>
                      <a:pt x="67" y="0"/>
                      <a:pt x="67" y="0"/>
                    </a:cubicBezTo>
                    <a:cubicBezTo>
                      <a:pt x="68" y="0"/>
                      <a:pt x="69" y="0"/>
                      <a:pt x="69" y="0"/>
                    </a:cubicBezTo>
                    <a:cubicBezTo>
                      <a:pt x="70" y="0"/>
                      <a:pt x="71" y="0"/>
                      <a:pt x="71" y="1"/>
                    </a:cubicBezTo>
                    <a:cubicBezTo>
                      <a:pt x="115" y="17"/>
                      <a:pt x="115" y="17"/>
                      <a:pt x="115" y="17"/>
                    </a:cubicBezTo>
                    <a:cubicBezTo>
                      <a:pt x="115" y="17"/>
                      <a:pt x="116" y="17"/>
                      <a:pt x="116" y="18"/>
                    </a:cubicBezTo>
                    <a:cubicBezTo>
                      <a:pt x="116" y="18"/>
                      <a:pt x="116" y="18"/>
                      <a:pt x="116" y="18"/>
                    </a:cubicBezTo>
                    <a:cubicBezTo>
                      <a:pt x="116" y="19"/>
                      <a:pt x="116" y="19"/>
                      <a:pt x="115" y="19"/>
                    </a:cubicBezTo>
                    <a:cubicBezTo>
                      <a:pt x="115" y="19"/>
                      <a:pt x="114" y="20"/>
                      <a:pt x="114" y="20"/>
                    </a:cubicBezTo>
                    <a:cubicBezTo>
                      <a:pt x="53" y="38"/>
                      <a:pt x="53" y="38"/>
                      <a:pt x="53" y="38"/>
                    </a:cubicBezTo>
                    <a:cubicBezTo>
                      <a:pt x="53" y="38"/>
                      <a:pt x="52" y="38"/>
                      <a:pt x="51" y="38"/>
                    </a:cubicBezTo>
                    <a:cubicBezTo>
                      <a:pt x="50" y="38"/>
                      <a:pt x="49" y="38"/>
                      <a:pt x="49" y="38"/>
                    </a:cubicBezTo>
                    <a:cubicBezTo>
                      <a:pt x="48" y="38"/>
                      <a:pt x="47" y="38"/>
                      <a:pt x="46" y="38"/>
                    </a:cubicBezTo>
                    <a:cubicBezTo>
                      <a:pt x="46" y="38"/>
                      <a:pt x="45" y="38"/>
                      <a:pt x="44" y="38"/>
                    </a:cubicBezTo>
                    <a:cubicBezTo>
                      <a:pt x="1" y="20"/>
                      <a:pt x="1" y="20"/>
                      <a:pt x="1" y="20"/>
                    </a:cubicBezTo>
                    <a:cubicBezTo>
                      <a:pt x="1" y="20"/>
                      <a:pt x="0" y="20"/>
                      <a:pt x="0" y="20"/>
                    </a:cubicBezTo>
                    <a:cubicBezTo>
                      <a:pt x="0" y="19"/>
                      <a:pt x="0" y="19"/>
                      <a:pt x="0" y="19"/>
                    </a:cubicBezTo>
                    <a:cubicBezTo>
                      <a:pt x="0" y="19"/>
                      <a:pt x="0" y="18"/>
                      <a:pt x="1" y="18"/>
                    </a:cubicBezTo>
                    <a:cubicBezTo>
                      <a:pt x="1" y="18"/>
                      <a:pt x="2" y="18"/>
                      <a:pt x="3" y="18"/>
                    </a:cubicBezTo>
                    <a:lnTo>
                      <a:pt x="63"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37" name="Freeform 39"/>
              <p:cNvSpPr>
                <a:spLocks/>
              </p:cNvSpPr>
              <p:nvPr/>
            </p:nvSpPr>
            <p:spPr bwMode="auto">
              <a:xfrm>
                <a:off x="-5553979" y="5263357"/>
                <a:ext cx="387350" cy="130175"/>
              </a:xfrm>
              <a:custGeom>
                <a:avLst/>
                <a:gdLst>
                  <a:gd name="T0" fmla="*/ 44 w 103"/>
                  <a:gd name="T1" fmla="*/ 0 h 35"/>
                  <a:gd name="T2" fmla="*/ 46 w 103"/>
                  <a:gd name="T3" fmla="*/ 0 h 35"/>
                  <a:gd name="T4" fmla="*/ 48 w 103"/>
                  <a:gd name="T5" fmla="*/ 0 h 35"/>
                  <a:gd name="T6" fmla="*/ 50 w 103"/>
                  <a:gd name="T7" fmla="*/ 0 h 35"/>
                  <a:gd name="T8" fmla="*/ 52 w 103"/>
                  <a:gd name="T9" fmla="*/ 0 h 35"/>
                  <a:gd name="T10" fmla="*/ 101 w 103"/>
                  <a:gd name="T11" fmla="*/ 17 h 35"/>
                  <a:gd name="T12" fmla="*/ 103 w 103"/>
                  <a:gd name="T13" fmla="*/ 18 h 35"/>
                  <a:gd name="T14" fmla="*/ 103 w 103"/>
                  <a:gd name="T15" fmla="*/ 18 h 35"/>
                  <a:gd name="T16" fmla="*/ 103 w 103"/>
                  <a:gd name="T17" fmla="*/ 19 h 35"/>
                  <a:gd name="T18" fmla="*/ 101 w 103"/>
                  <a:gd name="T19" fmla="*/ 20 h 35"/>
                  <a:gd name="T20" fmla="*/ 59 w 103"/>
                  <a:gd name="T21" fmla="*/ 34 h 35"/>
                  <a:gd name="T22" fmla="*/ 57 w 103"/>
                  <a:gd name="T23" fmla="*/ 34 h 35"/>
                  <a:gd name="T24" fmla="*/ 55 w 103"/>
                  <a:gd name="T25" fmla="*/ 35 h 35"/>
                  <a:gd name="T26" fmla="*/ 52 w 103"/>
                  <a:gd name="T27" fmla="*/ 34 h 35"/>
                  <a:gd name="T28" fmla="*/ 50 w 103"/>
                  <a:gd name="T29" fmla="*/ 34 h 35"/>
                  <a:gd name="T30" fmla="*/ 1 w 103"/>
                  <a:gd name="T31" fmla="*/ 16 h 35"/>
                  <a:gd name="T32" fmla="*/ 0 w 103"/>
                  <a:gd name="T33" fmla="*/ 16 h 35"/>
                  <a:gd name="T34" fmla="*/ 0 w 103"/>
                  <a:gd name="T35" fmla="*/ 15 h 35"/>
                  <a:gd name="T36" fmla="*/ 0 w 103"/>
                  <a:gd name="T37" fmla="*/ 14 h 35"/>
                  <a:gd name="T38" fmla="*/ 2 w 103"/>
                  <a:gd name="T39" fmla="*/ 14 h 35"/>
                  <a:gd name="T40" fmla="*/ 44 w 103"/>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35">
                    <a:moveTo>
                      <a:pt x="44" y="0"/>
                    </a:moveTo>
                    <a:cubicBezTo>
                      <a:pt x="45" y="0"/>
                      <a:pt x="45" y="0"/>
                      <a:pt x="46" y="0"/>
                    </a:cubicBezTo>
                    <a:cubicBezTo>
                      <a:pt x="47" y="0"/>
                      <a:pt x="47" y="0"/>
                      <a:pt x="48" y="0"/>
                    </a:cubicBezTo>
                    <a:cubicBezTo>
                      <a:pt x="49" y="0"/>
                      <a:pt x="50" y="0"/>
                      <a:pt x="50" y="0"/>
                    </a:cubicBezTo>
                    <a:cubicBezTo>
                      <a:pt x="51" y="0"/>
                      <a:pt x="52" y="0"/>
                      <a:pt x="52" y="0"/>
                    </a:cubicBezTo>
                    <a:cubicBezTo>
                      <a:pt x="101" y="17"/>
                      <a:pt x="101" y="17"/>
                      <a:pt x="101" y="17"/>
                    </a:cubicBezTo>
                    <a:cubicBezTo>
                      <a:pt x="102" y="17"/>
                      <a:pt x="102" y="17"/>
                      <a:pt x="103" y="18"/>
                    </a:cubicBezTo>
                    <a:cubicBezTo>
                      <a:pt x="103" y="18"/>
                      <a:pt x="103" y="18"/>
                      <a:pt x="103" y="18"/>
                    </a:cubicBezTo>
                    <a:cubicBezTo>
                      <a:pt x="103" y="19"/>
                      <a:pt x="103" y="19"/>
                      <a:pt x="103" y="19"/>
                    </a:cubicBezTo>
                    <a:cubicBezTo>
                      <a:pt x="102" y="19"/>
                      <a:pt x="102" y="20"/>
                      <a:pt x="101" y="20"/>
                    </a:cubicBezTo>
                    <a:cubicBezTo>
                      <a:pt x="59" y="34"/>
                      <a:pt x="59" y="34"/>
                      <a:pt x="59" y="34"/>
                    </a:cubicBezTo>
                    <a:cubicBezTo>
                      <a:pt x="59" y="34"/>
                      <a:pt x="58" y="34"/>
                      <a:pt x="57" y="34"/>
                    </a:cubicBezTo>
                    <a:cubicBezTo>
                      <a:pt x="56" y="34"/>
                      <a:pt x="55" y="35"/>
                      <a:pt x="55" y="35"/>
                    </a:cubicBezTo>
                    <a:cubicBezTo>
                      <a:pt x="54" y="35"/>
                      <a:pt x="53" y="34"/>
                      <a:pt x="52" y="34"/>
                    </a:cubicBezTo>
                    <a:cubicBezTo>
                      <a:pt x="52" y="34"/>
                      <a:pt x="51" y="34"/>
                      <a:pt x="50" y="34"/>
                    </a:cubicBezTo>
                    <a:cubicBezTo>
                      <a:pt x="1" y="16"/>
                      <a:pt x="1" y="16"/>
                      <a:pt x="1" y="16"/>
                    </a:cubicBezTo>
                    <a:cubicBezTo>
                      <a:pt x="1" y="16"/>
                      <a:pt x="0" y="16"/>
                      <a:pt x="0" y="16"/>
                    </a:cubicBezTo>
                    <a:cubicBezTo>
                      <a:pt x="0" y="15"/>
                      <a:pt x="0" y="15"/>
                      <a:pt x="0" y="15"/>
                    </a:cubicBezTo>
                    <a:cubicBezTo>
                      <a:pt x="0" y="14"/>
                      <a:pt x="0" y="14"/>
                      <a:pt x="0" y="14"/>
                    </a:cubicBezTo>
                    <a:cubicBezTo>
                      <a:pt x="1" y="14"/>
                      <a:pt x="1" y="14"/>
                      <a:pt x="2" y="14"/>
                    </a:cubicBezTo>
                    <a:lnTo>
                      <a:pt x="4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38" name="Freeform 40"/>
              <p:cNvSpPr>
                <a:spLocks/>
              </p:cNvSpPr>
              <p:nvPr/>
            </p:nvSpPr>
            <p:spPr bwMode="auto">
              <a:xfrm>
                <a:off x="-5827029" y="5345907"/>
                <a:ext cx="396875" cy="138113"/>
              </a:xfrm>
              <a:custGeom>
                <a:avLst/>
                <a:gdLst>
                  <a:gd name="T0" fmla="*/ 47 w 106"/>
                  <a:gd name="T1" fmla="*/ 0 h 37"/>
                  <a:gd name="T2" fmla="*/ 49 w 106"/>
                  <a:gd name="T3" fmla="*/ 0 h 37"/>
                  <a:gd name="T4" fmla="*/ 51 w 106"/>
                  <a:gd name="T5" fmla="*/ 0 h 37"/>
                  <a:gd name="T6" fmla="*/ 54 w 106"/>
                  <a:gd name="T7" fmla="*/ 0 h 37"/>
                  <a:gd name="T8" fmla="*/ 56 w 106"/>
                  <a:gd name="T9" fmla="*/ 0 h 37"/>
                  <a:gd name="T10" fmla="*/ 105 w 106"/>
                  <a:gd name="T11" fmla="*/ 18 h 37"/>
                  <a:gd name="T12" fmla="*/ 106 w 106"/>
                  <a:gd name="T13" fmla="*/ 19 h 37"/>
                  <a:gd name="T14" fmla="*/ 106 w 106"/>
                  <a:gd name="T15" fmla="*/ 20 h 37"/>
                  <a:gd name="T16" fmla="*/ 106 w 106"/>
                  <a:gd name="T17" fmla="*/ 20 h 37"/>
                  <a:gd name="T18" fmla="*/ 104 w 106"/>
                  <a:gd name="T19" fmla="*/ 21 h 37"/>
                  <a:gd name="T20" fmla="*/ 60 w 106"/>
                  <a:gd name="T21" fmla="*/ 36 h 37"/>
                  <a:gd name="T22" fmla="*/ 57 w 106"/>
                  <a:gd name="T23" fmla="*/ 37 h 37"/>
                  <a:gd name="T24" fmla="*/ 55 w 106"/>
                  <a:gd name="T25" fmla="*/ 37 h 37"/>
                  <a:gd name="T26" fmla="*/ 53 w 106"/>
                  <a:gd name="T27" fmla="*/ 37 h 37"/>
                  <a:gd name="T28" fmla="*/ 51 w 106"/>
                  <a:gd name="T29" fmla="*/ 36 h 37"/>
                  <a:gd name="T30" fmla="*/ 1 w 106"/>
                  <a:gd name="T31" fmla="*/ 18 h 37"/>
                  <a:gd name="T32" fmla="*/ 0 w 106"/>
                  <a:gd name="T33" fmla="*/ 17 h 37"/>
                  <a:gd name="T34" fmla="*/ 0 w 106"/>
                  <a:gd name="T35" fmla="*/ 16 h 37"/>
                  <a:gd name="T36" fmla="*/ 1 w 106"/>
                  <a:gd name="T37" fmla="*/ 15 h 37"/>
                  <a:gd name="T38" fmla="*/ 2 w 106"/>
                  <a:gd name="T39" fmla="*/ 15 h 37"/>
                  <a:gd name="T40" fmla="*/ 47 w 106"/>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6" h="37">
                    <a:moveTo>
                      <a:pt x="47" y="0"/>
                    </a:moveTo>
                    <a:cubicBezTo>
                      <a:pt x="47" y="0"/>
                      <a:pt x="48" y="0"/>
                      <a:pt x="49" y="0"/>
                    </a:cubicBezTo>
                    <a:cubicBezTo>
                      <a:pt x="50" y="0"/>
                      <a:pt x="51" y="0"/>
                      <a:pt x="51" y="0"/>
                    </a:cubicBezTo>
                    <a:cubicBezTo>
                      <a:pt x="52" y="0"/>
                      <a:pt x="53" y="0"/>
                      <a:pt x="54" y="0"/>
                    </a:cubicBezTo>
                    <a:cubicBezTo>
                      <a:pt x="54" y="0"/>
                      <a:pt x="55" y="0"/>
                      <a:pt x="56" y="0"/>
                    </a:cubicBezTo>
                    <a:cubicBezTo>
                      <a:pt x="105" y="18"/>
                      <a:pt x="105" y="18"/>
                      <a:pt x="105" y="18"/>
                    </a:cubicBezTo>
                    <a:cubicBezTo>
                      <a:pt x="105" y="18"/>
                      <a:pt x="106" y="19"/>
                      <a:pt x="106" y="19"/>
                    </a:cubicBezTo>
                    <a:cubicBezTo>
                      <a:pt x="106" y="20"/>
                      <a:pt x="106" y="20"/>
                      <a:pt x="106" y="20"/>
                    </a:cubicBezTo>
                    <a:cubicBezTo>
                      <a:pt x="106" y="20"/>
                      <a:pt x="106" y="20"/>
                      <a:pt x="106" y="20"/>
                    </a:cubicBezTo>
                    <a:cubicBezTo>
                      <a:pt x="105" y="21"/>
                      <a:pt x="105" y="21"/>
                      <a:pt x="104" y="21"/>
                    </a:cubicBezTo>
                    <a:cubicBezTo>
                      <a:pt x="60" y="36"/>
                      <a:pt x="60" y="36"/>
                      <a:pt x="60" y="36"/>
                    </a:cubicBezTo>
                    <a:cubicBezTo>
                      <a:pt x="59" y="36"/>
                      <a:pt x="58" y="36"/>
                      <a:pt x="57" y="37"/>
                    </a:cubicBezTo>
                    <a:cubicBezTo>
                      <a:pt x="57" y="37"/>
                      <a:pt x="56" y="37"/>
                      <a:pt x="55" y="37"/>
                    </a:cubicBezTo>
                    <a:cubicBezTo>
                      <a:pt x="54" y="37"/>
                      <a:pt x="53" y="37"/>
                      <a:pt x="53" y="37"/>
                    </a:cubicBezTo>
                    <a:cubicBezTo>
                      <a:pt x="52" y="36"/>
                      <a:pt x="51" y="36"/>
                      <a:pt x="51" y="36"/>
                    </a:cubicBezTo>
                    <a:cubicBezTo>
                      <a:pt x="1" y="18"/>
                      <a:pt x="1" y="18"/>
                      <a:pt x="1" y="18"/>
                    </a:cubicBezTo>
                    <a:cubicBezTo>
                      <a:pt x="1" y="17"/>
                      <a:pt x="1" y="17"/>
                      <a:pt x="0" y="17"/>
                    </a:cubicBezTo>
                    <a:cubicBezTo>
                      <a:pt x="0" y="16"/>
                      <a:pt x="0" y="16"/>
                      <a:pt x="0" y="16"/>
                    </a:cubicBezTo>
                    <a:cubicBezTo>
                      <a:pt x="0" y="16"/>
                      <a:pt x="0" y="16"/>
                      <a:pt x="1" y="15"/>
                    </a:cubicBezTo>
                    <a:cubicBezTo>
                      <a:pt x="1" y="15"/>
                      <a:pt x="2" y="15"/>
                      <a:pt x="2" y="15"/>
                    </a:cubicBezTo>
                    <a:lnTo>
                      <a:pt x="4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39" name="Freeform 41"/>
              <p:cNvSpPr>
                <a:spLocks/>
              </p:cNvSpPr>
              <p:nvPr/>
            </p:nvSpPr>
            <p:spPr bwMode="auto">
              <a:xfrm>
                <a:off x="-6212791" y="5280819"/>
                <a:ext cx="388938" cy="134938"/>
              </a:xfrm>
              <a:custGeom>
                <a:avLst/>
                <a:gdLst>
                  <a:gd name="T0" fmla="*/ 48 w 104"/>
                  <a:gd name="T1" fmla="*/ 1 h 36"/>
                  <a:gd name="T2" fmla="*/ 50 w 104"/>
                  <a:gd name="T3" fmla="*/ 1 h 36"/>
                  <a:gd name="T4" fmla="*/ 52 w 104"/>
                  <a:gd name="T5" fmla="*/ 0 h 36"/>
                  <a:gd name="T6" fmla="*/ 54 w 104"/>
                  <a:gd name="T7" fmla="*/ 1 h 36"/>
                  <a:gd name="T8" fmla="*/ 56 w 104"/>
                  <a:gd name="T9" fmla="*/ 1 h 36"/>
                  <a:gd name="T10" fmla="*/ 103 w 104"/>
                  <a:gd name="T11" fmla="*/ 18 h 36"/>
                  <a:gd name="T12" fmla="*/ 104 w 104"/>
                  <a:gd name="T13" fmla="*/ 19 h 36"/>
                  <a:gd name="T14" fmla="*/ 104 w 104"/>
                  <a:gd name="T15" fmla="*/ 20 h 36"/>
                  <a:gd name="T16" fmla="*/ 103 w 104"/>
                  <a:gd name="T17" fmla="*/ 20 h 36"/>
                  <a:gd name="T18" fmla="*/ 102 w 104"/>
                  <a:gd name="T19" fmla="*/ 21 h 36"/>
                  <a:gd name="T20" fmla="*/ 56 w 104"/>
                  <a:gd name="T21" fmla="*/ 35 h 36"/>
                  <a:gd name="T22" fmla="*/ 54 w 104"/>
                  <a:gd name="T23" fmla="*/ 36 h 36"/>
                  <a:gd name="T24" fmla="*/ 51 w 104"/>
                  <a:gd name="T25" fmla="*/ 36 h 36"/>
                  <a:gd name="T26" fmla="*/ 49 w 104"/>
                  <a:gd name="T27" fmla="*/ 36 h 36"/>
                  <a:gd name="T28" fmla="*/ 47 w 104"/>
                  <a:gd name="T29" fmla="*/ 35 h 36"/>
                  <a:gd name="T30" fmla="*/ 1 w 104"/>
                  <a:gd name="T31" fmla="*/ 18 h 36"/>
                  <a:gd name="T32" fmla="*/ 0 w 104"/>
                  <a:gd name="T33" fmla="*/ 17 h 36"/>
                  <a:gd name="T34" fmla="*/ 0 w 104"/>
                  <a:gd name="T35" fmla="*/ 16 h 36"/>
                  <a:gd name="T36" fmla="*/ 1 w 104"/>
                  <a:gd name="T37" fmla="*/ 15 h 36"/>
                  <a:gd name="T38" fmla="*/ 2 w 104"/>
                  <a:gd name="T39" fmla="*/ 15 h 36"/>
                  <a:gd name="T40" fmla="*/ 48 w 104"/>
                  <a:gd name="T41"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36">
                    <a:moveTo>
                      <a:pt x="48" y="1"/>
                    </a:moveTo>
                    <a:cubicBezTo>
                      <a:pt x="48" y="1"/>
                      <a:pt x="49" y="1"/>
                      <a:pt x="50" y="1"/>
                    </a:cubicBezTo>
                    <a:cubicBezTo>
                      <a:pt x="51" y="1"/>
                      <a:pt x="51" y="0"/>
                      <a:pt x="52" y="0"/>
                    </a:cubicBezTo>
                    <a:cubicBezTo>
                      <a:pt x="53" y="0"/>
                      <a:pt x="54" y="1"/>
                      <a:pt x="54" y="1"/>
                    </a:cubicBezTo>
                    <a:cubicBezTo>
                      <a:pt x="55" y="1"/>
                      <a:pt x="56" y="1"/>
                      <a:pt x="56" y="1"/>
                    </a:cubicBezTo>
                    <a:cubicBezTo>
                      <a:pt x="103" y="18"/>
                      <a:pt x="103" y="18"/>
                      <a:pt x="103" y="18"/>
                    </a:cubicBezTo>
                    <a:cubicBezTo>
                      <a:pt x="103" y="18"/>
                      <a:pt x="104" y="19"/>
                      <a:pt x="104" y="19"/>
                    </a:cubicBezTo>
                    <a:cubicBezTo>
                      <a:pt x="104" y="20"/>
                      <a:pt x="104" y="20"/>
                      <a:pt x="104" y="20"/>
                    </a:cubicBezTo>
                    <a:cubicBezTo>
                      <a:pt x="104" y="20"/>
                      <a:pt x="104" y="20"/>
                      <a:pt x="103" y="20"/>
                    </a:cubicBezTo>
                    <a:cubicBezTo>
                      <a:pt x="103" y="21"/>
                      <a:pt x="102" y="21"/>
                      <a:pt x="102" y="21"/>
                    </a:cubicBezTo>
                    <a:cubicBezTo>
                      <a:pt x="56" y="35"/>
                      <a:pt x="56" y="35"/>
                      <a:pt x="56" y="35"/>
                    </a:cubicBezTo>
                    <a:cubicBezTo>
                      <a:pt x="55" y="36"/>
                      <a:pt x="55" y="36"/>
                      <a:pt x="54" y="36"/>
                    </a:cubicBezTo>
                    <a:cubicBezTo>
                      <a:pt x="53" y="36"/>
                      <a:pt x="52" y="36"/>
                      <a:pt x="51" y="36"/>
                    </a:cubicBezTo>
                    <a:cubicBezTo>
                      <a:pt x="51" y="36"/>
                      <a:pt x="50" y="36"/>
                      <a:pt x="49" y="36"/>
                    </a:cubicBezTo>
                    <a:cubicBezTo>
                      <a:pt x="48" y="36"/>
                      <a:pt x="48" y="36"/>
                      <a:pt x="47" y="35"/>
                    </a:cubicBezTo>
                    <a:cubicBezTo>
                      <a:pt x="1" y="18"/>
                      <a:pt x="1" y="18"/>
                      <a:pt x="1" y="18"/>
                    </a:cubicBezTo>
                    <a:cubicBezTo>
                      <a:pt x="0" y="17"/>
                      <a:pt x="0" y="17"/>
                      <a:pt x="0" y="17"/>
                    </a:cubicBezTo>
                    <a:cubicBezTo>
                      <a:pt x="0" y="16"/>
                      <a:pt x="0" y="16"/>
                      <a:pt x="0" y="16"/>
                    </a:cubicBezTo>
                    <a:cubicBezTo>
                      <a:pt x="0" y="16"/>
                      <a:pt x="0" y="16"/>
                      <a:pt x="1" y="15"/>
                    </a:cubicBezTo>
                    <a:cubicBezTo>
                      <a:pt x="1" y="15"/>
                      <a:pt x="2" y="15"/>
                      <a:pt x="2" y="15"/>
                    </a:cubicBezTo>
                    <a:lnTo>
                      <a:pt x="4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40" name="Freeform 42"/>
              <p:cNvSpPr>
                <a:spLocks/>
              </p:cNvSpPr>
              <p:nvPr/>
            </p:nvSpPr>
            <p:spPr bwMode="auto">
              <a:xfrm>
                <a:off x="-5177741" y="5326857"/>
                <a:ext cx="400050" cy="138113"/>
              </a:xfrm>
              <a:custGeom>
                <a:avLst/>
                <a:gdLst>
                  <a:gd name="T0" fmla="*/ 44 w 107"/>
                  <a:gd name="T1" fmla="*/ 0 h 37"/>
                  <a:gd name="T2" fmla="*/ 47 w 107"/>
                  <a:gd name="T3" fmla="*/ 0 h 37"/>
                  <a:gd name="T4" fmla="*/ 49 w 107"/>
                  <a:gd name="T5" fmla="*/ 0 h 37"/>
                  <a:gd name="T6" fmla="*/ 51 w 107"/>
                  <a:gd name="T7" fmla="*/ 0 h 37"/>
                  <a:gd name="T8" fmla="*/ 53 w 107"/>
                  <a:gd name="T9" fmla="*/ 0 h 37"/>
                  <a:gd name="T10" fmla="*/ 105 w 107"/>
                  <a:gd name="T11" fmla="*/ 18 h 37"/>
                  <a:gd name="T12" fmla="*/ 106 w 107"/>
                  <a:gd name="T13" fmla="*/ 19 h 37"/>
                  <a:gd name="T14" fmla="*/ 107 w 107"/>
                  <a:gd name="T15" fmla="*/ 19 h 37"/>
                  <a:gd name="T16" fmla="*/ 106 w 107"/>
                  <a:gd name="T17" fmla="*/ 20 h 37"/>
                  <a:gd name="T18" fmla="*/ 105 w 107"/>
                  <a:gd name="T19" fmla="*/ 21 h 37"/>
                  <a:gd name="T20" fmla="*/ 63 w 107"/>
                  <a:gd name="T21" fmla="*/ 36 h 37"/>
                  <a:gd name="T22" fmla="*/ 61 w 107"/>
                  <a:gd name="T23" fmla="*/ 36 h 37"/>
                  <a:gd name="T24" fmla="*/ 58 w 107"/>
                  <a:gd name="T25" fmla="*/ 37 h 37"/>
                  <a:gd name="T26" fmla="*/ 56 w 107"/>
                  <a:gd name="T27" fmla="*/ 36 h 37"/>
                  <a:gd name="T28" fmla="*/ 54 w 107"/>
                  <a:gd name="T29" fmla="*/ 36 h 37"/>
                  <a:gd name="T30" fmla="*/ 2 w 107"/>
                  <a:gd name="T31" fmla="*/ 18 h 37"/>
                  <a:gd name="T32" fmla="*/ 1 w 107"/>
                  <a:gd name="T33" fmla="*/ 17 h 37"/>
                  <a:gd name="T34" fmla="*/ 0 w 107"/>
                  <a:gd name="T35" fmla="*/ 16 h 37"/>
                  <a:gd name="T36" fmla="*/ 1 w 107"/>
                  <a:gd name="T37" fmla="*/ 15 h 37"/>
                  <a:gd name="T38" fmla="*/ 2 w 107"/>
                  <a:gd name="T39" fmla="*/ 15 h 37"/>
                  <a:gd name="T40" fmla="*/ 44 w 107"/>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37">
                    <a:moveTo>
                      <a:pt x="44" y="0"/>
                    </a:moveTo>
                    <a:cubicBezTo>
                      <a:pt x="45" y="0"/>
                      <a:pt x="46" y="0"/>
                      <a:pt x="47" y="0"/>
                    </a:cubicBezTo>
                    <a:cubicBezTo>
                      <a:pt x="47" y="0"/>
                      <a:pt x="48" y="0"/>
                      <a:pt x="49" y="0"/>
                    </a:cubicBezTo>
                    <a:cubicBezTo>
                      <a:pt x="50" y="0"/>
                      <a:pt x="50" y="0"/>
                      <a:pt x="51" y="0"/>
                    </a:cubicBezTo>
                    <a:cubicBezTo>
                      <a:pt x="52" y="0"/>
                      <a:pt x="52" y="0"/>
                      <a:pt x="53" y="0"/>
                    </a:cubicBezTo>
                    <a:cubicBezTo>
                      <a:pt x="105" y="18"/>
                      <a:pt x="105" y="18"/>
                      <a:pt x="105" y="18"/>
                    </a:cubicBezTo>
                    <a:cubicBezTo>
                      <a:pt x="106" y="18"/>
                      <a:pt x="106" y="18"/>
                      <a:pt x="106" y="19"/>
                    </a:cubicBezTo>
                    <a:cubicBezTo>
                      <a:pt x="107" y="19"/>
                      <a:pt x="107" y="19"/>
                      <a:pt x="107" y="19"/>
                    </a:cubicBezTo>
                    <a:cubicBezTo>
                      <a:pt x="106" y="20"/>
                      <a:pt x="106" y="20"/>
                      <a:pt x="106" y="20"/>
                    </a:cubicBezTo>
                    <a:cubicBezTo>
                      <a:pt x="106" y="20"/>
                      <a:pt x="106" y="21"/>
                      <a:pt x="105" y="21"/>
                    </a:cubicBezTo>
                    <a:cubicBezTo>
                      <a:pt x="63" y="36"/>
                      <a:pt x="63" y="36"/>
                      <a:pt x="63" y="36"/>
                    </a:cubicBezTo>
                    <a:cubicBezTo>
                      <a:pt x="62" y="36"/>
                      <a:pt x="62" y="36"/>
                      <a:pt x="61" y="36"/>
                    </a:cubicBezTo>
                    <a:cubicBezTo>
                      <a:pt x="60" y="36"/>
                      <a:pt x="59" y="37"/>
                      <a:pt x="58" y="37"/>
                    </a:cubicBezTo>
                    <a:cubicBezTo>
                      <a:pt x="58" y="37"/>
                      <a:pt x="57" y="37"/>
                      <a:pt x="56" y="36"/>
                    </a:cubicBezTo>
                    <a:cubicBezTo>
                      <a:pt x="55" y="36"/>
                      <a:pt x="55" y="36"/>
                      <a:pt x="54" y="36"/>
                    </a:cubicBezTo>
                    <a:cubicBezTo>
                      <a:pt x="2" y="18"/>
                      <a:pt x="2" y="18"/>
                      <a:pt x="2" y="18"/>
                    </a:cubicBezTo>
                    <a:cubicBezTo>
                      <a:pt x="1" y="18"/>
                      <a:pt x="1" y="17"/>
                      <a:pt x="1" y="17"/>
                    </a:cubicBezTo>
                    <a:cubicBezTo>
                      <a:pt x="0" y="16"/>
                      <a:pt x="0" y="16"/>
                      <a:pt x="0" y="16"/>
                    </a:cubicBezTo>
                    <a:cubicBezTo>
                      <a:pt x="1" y="15"/>
                      <a:pt x="1" y="15"/>
                      <a:pt x="1" y="15"/>
                    </a:cubicBezTo>
                    <a:cubicBezTo>
                      <a:pt x="1" y="15"/>
                      <a:pt x="2" y="15"/>
                      <a:pt x="2" y="15"/>
                    </a:cubicBezTo>
                    <a:lnTo>
                      <a:pt x="4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41" name="Freeform 43"/>
              <p:cNvSpPr>
                <a:spLocks/>
              </p:cNvSpPr>
              <p:nvPr/>
            </p:nvSpPr>
            <p:spPr bwMode="auto">
              <a:xfrm>
                <a:off x="-6997016" y="5318919"/>
                <a:ext cx="449263" cy="153988"/>
              </a:xfrm>
              <a:custGeom>
                <a:avLst/>
                <a:gdLst>
                  <a:gd name="T0" fmla="*/ 67 w 120"/>
                  <a:gd name="T1" fmla="*/ 1 h 41"/>
                  <a:gd name="T2" fmla="*/ 70 w 120"/>
                  <a:gd name="T3" fmla="*/ 0 h 41"/>
                  <a:gd name="T4" fmla="*/ 72 w 120"/>
                  <a:gd name="T5" fmla="*/ 0 h 41"/>
                  <a:gd name="T6" fmla="*/ 74 w 120"/>
                  <a:gd name="T7" fmla="*/ 0 h 41"/>
                  <a:gd name="T8" fmla="*/ 76 w 120"/>
                  <a:gd name="T9" fmla="*/ 1 h 41"/>
                  <a:gd name="T10" fmla="*/ 119 w 120"/>
                  <a:gd name="T11" fmla="*/ 18 h 41"/>
                  <a:gd name="T12" fmla="*/ 120 w 120"/>
                  <a:gd name="T13" fmla="*/ 19 h 41"/>
                  <a:gd name="T14" fmla="*/ 120 w 120"/>
                  <a:gd name="T15" fmla="*/ 20 h 41"/>
                  <a:gd name="T16" fmla="*/ 120 w 120"/>
                  <a:gd name="T17" fmla="*/ 21 h 41"/>
                  <a:gd name="T18" fmla="*/ 118 w 120"/>
                  <a:gd name="T19" fmla="*/ 21 h 41"/>
                  <a:gd name="T20" fmla="*/ 53 w 120"/>
                  <a:gd name="T21" fmla="*/ 41 h 41"/>
                  <a:gd name="T22" fmla="*/ 50 w 120"/>
                  <a:gd name="T23" fmla="*/ 41 h 41"/>
                  <a:gd name="T24" fmla="*/ 48 w 120"/>
                  <a:gd name="T25" fmla="*/ 41 h 41"/>
                  <a:gd name="T26" fmla="*/ 46 w 120"/>
                  <a:gd name="T27" fmla="*/ 41 h 41"/>
                  <a:gd name="T28" fmla="*/ 44 w 120"/>
                  <a:gd name="T29" fmla="*/ 41 h 41"/>
                  <a:gd name="T30" fmla="*/ 1 w 120"/>
                  <a:gd name="T31" fmla="*/ 22 h 41"/>
                  <a:gd name="T32" fmla="*/ 0 w 120"/>
                  <a:gd name="T33" fmla="*/ 21 h 41"/>
                  <a:gd name="T34" fmla="*/ 0 w 120"/>
                  <a:gd name="T35" fmla="*/ 21 h 41"/>
                  <a:gd name="T36" fmla="*/ 1 w 120"/>
                  <a:gd name="T37" fmla="*/ 20 h 41"/>
                  <a:gd name="T38" fmla="*/ 3 w 120"/>
                  <a:gd name="T39" fmla="*/ 19 h 41"/>
                  <a:gd name="T40" fmla="*/ 67 w 120"/>
                  <a:gd name="T41"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41">
                    <a:moveTo>
                      <a:pt x="67" y="1"/>
                    </a:moveTo>
                    <a:cubicBezTo>
                      <a:pt x="68" y="1"/>
                      <a:pt x="69" y="0"/>
                      <a:pt x="70" y="0"/>
                    </a:cubicBezTo>
                    <a:cubicBezTo>
                      <a:pt x="70" y="0"/>
                      <a:pt x="71" y="0"/>
                      <a:pt x="72" y="0"/>
                    </a:cubicBezTo>
                    <a:cubicBezTo>
                      <a:pt x="73" y="0"/>
                      <a:pt x="74" y="0"/>
                      <a:pt x="74" y="0"/>
                    </a:cubicBezTo>
                    <a:cubicBezTo>
                      <a:pt x="75" y="0"/>
                      <a:pt x="76" y="1"/>
                      <a:pt x="76" y="1"/>
                    </a:cubicBezTo>
                    <a:cubicBezTo>
                      <a:pt x="119" y="18"/>
                      <a:pt x="119" y="18"/>
                      <a:pt x="119" y="18"/>
                    </a:cubicBezTo>
                    <a:cubicBezTo>
                      <a:pt x="120" y="19"/>
                      <a:pt x="120" y="19"/>
                      <a:pt x="120" y="19"/>
                    </a:cubicBezTo>
                    <a:cubicBezTo>
                      <a:pt x="120" y="20"/>
                      <a:pt x="120" y="20"/>
                      <a:pt x="120" y="20"/>
                    </a:cubicBezTo>
                    <a:cubicBezTo>
                      <a:pt x="120" y="20"/>
                      <a:pt x="120" y="20"/>
                      <a:pt x="120" y="21"/>
                    </a:cubicBezTo>
                    <a:cubicBezTo>
                      <a:pt x="119" y="21"/>
                      <a:pt x="119" y="21"/>
                      <a:pt x="118" y="21"/>
                    </a:cubicBezTo>
                    <a:cubicBezTo>
                      <a:pt x="53" y="41"/>
                      <a:pt x="53" y="41"/>
                      <a:pt x="53" y="41"/>
                    </a:cubicBezTo>
                    <a:cubicBezTo>
                      <a:pt x="52" y="41"/>
                      <a:pt x="51" y="41"/>
                      <a:pt x="50" y="41"/>
                    </a:cubicBezTo>
                    <a:cubicBezTo>
                      <a:pt x="50" y="41"/>
                      <a:pt x="49" y="41"/>
                      <a:pt x="48" y="41"/>
                    </a:cubicBezTo>
                    <a:cubicBezTo>
                      <a:pt x="47" y="41"/>
                      <a:pt x="46" y="41"/>
                      <a:pt x="46" y="41"/>
                    </a:cubicBezTo>
                    <a:cubicBezTo>
                      <a:pt x="45" y="41"/>
                      <a:pt x="44" y="41"/>
                      <a:pt x="44" y="41"/>
                    </a:cubicBezTo>
                    <a:cubicBezTo>
                      <a:pt x="1" y="22"/>
                      <a:pt x="1" y="22"/>
                      <a:pt x="1" y="22"/>
                    </a:cubicBezTo>
                    <a:cubicBezTo>
                      <a:pt x="0" y="22"/>
                      <a:pt x="0" y="22"/>
                      <a:pt x="0" y="21"/>
                    </a:cubicBezTo>
                    <a:cubicBezTo>
                      <a:pt x="0" y="21"/>
                      <a:pt x="0" y="21"/>
                      <a:pt x="0" y="21"/>
                    </a:cubicBezTo>
                    <a:cubicBezTo>
                      <a:pt x="0" y="20"/>
                      <a:pt x="0" y="20"/>
                      <a:pt x="1" y="20"/>
                    </a:cubicBezTo>
                    <a:cubicBezTo>
                      <a:pt x="1" y="20"/>
                      <a:pt x="2" y="19"/>
                      <a:pt x="3" y="19"/>
                    </a:cubicBezTo>
                    <a:lnTo>
                      <a:pt x="67"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42" name="Freeform 44"/>
              <p:cNvSpPr>
                <a:spLocks/>
              </p:cNvSpPr>
              <p:nvPr/>
            </p:nvSpPr>
            <p:spPr bwMode="auto">
              <a:xfrm>
                <a:off x="-5452379" y="5415757"/>
                <a:ext cx="412750" cy="142875"/>
              </a:xfrm>
              <a:custGeom>
                <a:avLst/>
                <a:gdLst>
                  <a:gd name="T0" fmla="*/ 47 w 110"/>
                  <a:gd name="T1" fmla="*/ 0 h 38"/>
                  <a:gd name="T2" fmla="*/ 49 w 110"/>
                  <a:gd name="T3" fmla="*/ 0 h 38"/>
                  <a:gd name="T4" fmla="*/ 52 w 110"/>
                  <a:gd name="T5" fmla="*/ 0 h 38"/>
                  <a:gd name="T6" fmla="*/ 54 w 110"/>
                  <a:gd name="T7" fmla="*/ 0 h 38"/>
                  <a:gd name="T8" fmla="*/ 56 w 110"/>
                  <a:gd name="T9" fmla="*/ 0 h 38"/>
                  <a:gd name="T10" fmla="*/ 108 w 110"/>
                  <a:gd name="T11" fmla="*/ 19 h 38"/>
                  <a:gd name="T12" fmla="*/ 110 w 110"/>
                  <a:gd name="T13" fmla="*/ 19 h 38"/>
                  <a:gd name="T14" fmla="*/ 110 w 110"/>
                  <a:gd name="T15" fmla="*/ 20 h 38"/>
                  <a:gd name="T16" fmla="*/ 110 w 110"/>
                  <a:gd name="T17" fmla="*/ 21 h 38"/>
                  <a:gd name="T18" fmla="*/ 108 w 110"/>
                  <a:gd name="T19" fmla="*/ 22 h 38"/>
                  <a:gd name="T20" fmla="*/ 63 w 110"/>
                  <a:gd name="T21" fmla="*/ 38 h 38"/>
                  <a:gd name="T22" fmla="*/ 61 w 110"/>
                  <a:gd name="T23" fmla="*/ 38 h 38"/>
                  <a:gd name="T24" fmla="*/ 59 w 110"/>
                  <a:gd name="T25" fmla="*/ 38 h 38"/>
                  <a:gd name="T26" fmla="*/ 56 w 110"/>
                  <a:gd name="T27" fmla="*/ 38 h 38"/>
                  <a:gd name="T28" fmla="*/ 54 w 110"/>
                  <a:gd name="T29" fmla="*/ 38 h 38"/>
                  <a:gd name="T30" fmla="*/ 2 w 110"/>
                  <a:gd name="T31" fmla="*/ 19 h 38"/>
                  <a:gd name="T32" fmla="*/ 1 w 110"/>
                  <a:gd name="T33" fmla="*/ 18 h 38"/>
                  <a:gd name="T34" fmla="*/ 0 w 110"/>
                  <a:gd name="T35" fmla="*/ 17 h 38"/>
                  <a:gd name="T36" fmla="*/ 1 w 110"/>
                  <a:gd name="T37" fmla="*/ 16 h 38"/>
                  <a:gd name="T38" fmla="*/ 2 w 110"/>
                  <a:gd name="T39" fmla="*/ 15 h 38"/>
                  <a:gd name="T40" fmla="*/ 47 w 110"/>
                  <a:gd name="T4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38">
                    <a:moveTo>
                      <a:pt x="47" y="0"/>
                    </a:moveTo>
                    <a:cubicBezTo>
                      <a:pt x="48" y="0"/>
                      <a:pt x="49" y="0"/>
                      <a:pt x="49" y="0"/>
                    </a:cubicBezTo>
                    <a:cubicBezTo>
                      <a:pt x="50" y="0"/>
                      <a:pt x="51" y="0"/>
                      <a:pt x="52" y="0"/>
                    </a:cubicBezTo>
                    <a:cubicBezTo>
                      <a:pt x="53" y="0"/>
                      <a:pt x="53" y="0"/>
                      <a:pt x="54" y="0"/>
                    </a:cubicBezTo>
                    <a:cubicBezTo>
                      <a:pt x="55" y="0"/>
                      <a:pt x="56" y="0"/>
                      <a:pt x="56" y="0"/>
                    </a:cubicBezTo>
                    <a:cubicBezTo>
                      <a:pt x="108" y="19"/>
                      <a:pt x="108" y="19"/>
                      <a:pt x="108" y="19"/>
                    </a:cubicBezTo>
                    <a:cubicBezTo>
                      <a:pt x="109" y="19"/>
                      <a:pt x="109" y="19"/>
                      <a:pt x="110" y="19"/>
                    </a:cubicBezTo>
                    <a:cubicBezTo>
                      <a:pt x="110" y="20"/>
                      <a:pt x="110" y="20"/>
                      <a:pt x="110" y="20"/>
                    </a:cubicBezTo>
                    <a:cubicBezTo>
                      <a:pt x="110" y="21"/>
                      <a:pt x="110" y="21"/>
                      <a:pt x="110" y="21"/>
                    </a:cubicBezTo>
                    <a:cubicBezTo>
                      <a:pt x="109" y="21"/>
                      <a:pt x="109" y="22"/>
                      <a:pt x="108" y="22"/>
                    </a:cubicBezTo>
                    <a:cubicBezTo>
                      <a:pt x="63" y="38"/>
                      <a:pt x="63" y="38"/>
                      <a:pt x="63" y="38"/>
                    </a:cubicBezTo>
                    <a:cubicBezTo>
                      <a:pt x="63" y="38"/>
                      <a:pt x="62" y="38"/>
                      <a:pt x="61" y="38"/>
                    </a:cubicBezTo>
                    <a:cubicBezTo>
                      <a:pt x="60" y="38"/>
                      <a:pt x="60" y="38"/>
                      <a:pt x="59" y="38"/>
                    </a:cubicBezTo>
                    <a:cubicBezTo>
                      <a:pt x="58" y="38"/>
                      <a:pt x="57" y="38"/>
                      <a:pt x="56" y="38"/>
                    </a:cubicBezTo>
                    <a:cubicBezTo>
                      <a:pt x="55" y="38"/>
                      <a:pt x="55" y="38"/>
                      <a:pt x="54" y="38"/>
                    </a:cubicBezTo>
                    <a:cubicBezTo>
                      <a:pt x="2" y="19"/>
                      <a:pt x="2" y="19"/>
                      <a:pt x="2" y="19"/>
                    </a:cubicBezTo>
                    <a:cubicBezTo>
                      <a:pt x="1" y="18"/>
                      <a:pt x="1" y="18"/>
                      <a:pt x="1" y="18"/>
                    </a:cubicBezTo>
                    <a:cubicBezTo>
                      <a:pt x="0" y="17"/>
                      <a:pt x="0" y="17"/>
                      <a:pt x="0" y="17"/>
                    </a:cubicBezTo>
                    <a:cubicBezTo>
                      <a:pt x="1" y="16"/>
                      <a:pt x="1" y="16"/>
                      <a:pt x="1" y="16"/>
                    </a:cubicBezTo>
                    <a:cubicBezTo>
                      <a:pt x="1" y="16"/>
                      <a:pt x="2" y="16"/>
                      <a:pt x="2" y="15"/>
                    </a:cubicBezTo>
                    <a:lnTo>
                      <a:pt x="4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43" name="Freeform 45"/>
              <p:cNvSpPr>
                <a:spLocks/>
              </p:cNvSpPr>
              <p:nvPr/>
            </p:nvSpPr>
            <p:spPr bwMode="auto">
              <a:xfrm>
                <a:off x="-6749366" y="5374482"/>
                <a:ext cx="622300" cy="211138"/>
              </a:xfrm>
              <a:custGeom>
                <a:avLst/>
                <a:gdLst>
                  <a:gd name="T0" fmla="*/ 110 w 166"/>
                  <a:gd name="T1" fmla="*/ 0 h 56"/>
                  <a:gd name="T2" fmla="*/ 112 w 166"/>
                  <a:gd name="T3" fmla="*/ 0 h 56"/>
                  <a:gd name="T4" fmla="*/ 115 w 166"/>
                  <a:gd name="T5" fmla="*/ 0 h 56"/>
                  <a:gd name="T6" fmla="*/ 117 w 166"/>
                  <a:gd name="T7" fmla="*/ 0 h 56"/>
                  <a:gd name="T8" fmla="*/ 119 w 166"/>
                  <a:gd name="T9" fmla="*/ 0 h 56"/>
                  <a:gd name="T10" fmla="*/ 165 w 166"/>
                  <a:gd name="T11" fmla="*/ 18 h 56"/>
                  <a:gd name="T12" fmla="*/ 166 w 166"/>
                  <a:gd name="T13" fmla="*/ 19 h 56"/>
                  <a:gd name="T14" fmla="*/ 166 w 166"/>
                  <a:gd name="T15" fmla="*/ 20 h 56"/>
                  <a:gd name="T16" fmla="*/ 165 w 166"/>
                  <a:gd name="T17" fmla="*/ 21 h 56"/>
                  <a:gd name="T18" fmla="*/ 164 w 166"/>
                  <a:gd name="T19" fmla="*/ 21 h 56"/>
                  <a:gd name="T20" fmla="*/ 56 w 166"/>
                  <a:gd name="T21" fmla="*/ 55 h 56"/>
                  <a:gd name="T22" fmla="*/ 54 w 166"/>
                  <a:gd name="T23" fmla="*/ 56 h 56"/>
                  <a:gd name="T24" fmla="*/ 51 w 166"/>
                  <a:gd name="T25" fmla="*/ 56 h 56"/>
                  <a:gd name="T26" fmla="*/ 49 w 166"/>
                  <a:gd name="T27" fmla="*/ 56 h 56"/>
                  <a:gd name="T28" fmla="*/ 47 w 166"/>
                  <a:gd name="T29" fmla="*/ 55 h 56"/>
                  <a:gd name="T30" fmla="*/ 1 w 166"/>
                  <a:gd name="T31" fmla="*/ 36 h 56"/>
                  <a:gd name="T32" fmla="*/ 0 w 166"/>
                  <a:gd name="T33" fmla="*/ 35 h 56"/>
                  <a:gd name="T34" fmla="*/ 0 w 166"/>
                  <a:gd name="T35" fmla="*/ 34 h 56"/>
                  <a:gd name="T36" fmla="*/ 1 w 166"/>
                  <a:gd name="T37" fmla="*/ 33 h 56"/>
                  <a:gd name="T38" fmla="*/ 3 w 166"/>
                  <a:gd name="T39" fmla="*/ 32 h 56"/>
                  <a:gd name="T40" fmla="*/ 110 w 166"/>
                  <a:gd name="T4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6" h="56">
                    <a:moveTo>
                      <a:pt x="110" y="0"/>
                    </a:moveTo>
                    <a:cubicBezTo>
                      <a:pt x="111" y="0"/>
                      <a:pt x="111" y="0"/>
                      <a:pt x="112" y="0"/>
                    </a:cubicBezTo>
                    <a:cubicBezTo>
                      <a:pt x="113" y="0"/>
                      <a:pt x="114" y="0"/>
                      <a:pt x="115" y="0"/>
                    </a:cubicBezTo>
                    <a:cubicBezTo>
                      <a:pt x="115" y="0"/>
                      <a:pt x="116" y="0"/>
                      <a:pt x="117" y="0"/>
                    </a:cubicBezTo>
                    <a:cubicBezTo>
                      <a:pt x="118" y="0"/>
                      <a:pt x="118" y="0"/>
                      <a:pt x="119" y="0"/>
                    </a:cubicBezTo>
                    <a:cubicBezTo>
                      <a:pt x="165" y="18"/>
                      <a:pt x="165" y="18"/>
                      <a:pt x="165" y="18"/>
                    </a:cubicBezTo>
                    <a:cubicBezTo>
                      <a:pt x="165" y="19"/>
                      <a:pt x="166" y="19"/>
                      <a:pt x="166" y="19"/>
                    </a:cubicBezTo>
                    <a:cubicBezTo>
                      <a:pt x="166" y="20"/>
                      <a:pt x="166" y="20"/>
                      <a:pt x="166" y="20"/>
                    </a:cubicBezTo>
                    <a:cubicBezTo>
                      <a:pt x="166" y="20"/>
                      <a:pt x="166" y="20"/>
                      <a:pt x="165" y="21"/>
                    </a:cubicBezTo>
                    <a:cubicBezTo>
                      <a:pt x="165" y="21"/>
                      <a:pt x="164" y="21"/>
                      <a:pt x="164" y="21"/>
                    </a:cubicBezTo>
                    <a:cubicBezTo>
                      <a:pt x="56" y="55"/>
                      <a:pt x="56" y="55"/>
                      <a:pt x="56" y="55"/>
                    </a:cubicBezTo>
                    <a:cubicBezTo>
                      <a:pt x="55" y="55"/>
                      <a:pt x="54" y="56"/>
                      <a:pt x="54" y="56"/>
                    </a:cubicBezTo>
                    <a:cubicBezTo>
                      <a:pt x="53" y="56"/>
                      <a:pt x="52" y="56"/>
                      <a:pt x="51" y="56"/>
                    </a:cubicBezTo>
                    <a:cubicBezTo>
                      <a:pt x="50" y="56"/>
                      <a:pt x="49" y="56"/>
                      <a:pt x="49" y="56"/>
                    </a:cubicBezTo>
                    <a:cubicBezTo>
                      <a:pt x="48" y="56"/>
                      <a:pt x="47" y="55"/>
                      <a:pt x="47" y="55"/>
                    </a:cubicBezTo>
                    <a:cubicBezTo>
                      <a:pt x="1" y="36"/>
                      <a:pt x="1" y="36"/>
                      <a:pt x="1" y="36"/>
                    </a:cubicBezTo>
                    <a:cubicBezTo>
                      <a:pt x="0" y="35"/>
                      <a:pt x="0" y="35"/>
                      <a:pt x="0" y="35"/>
                    </a:cubicBezTo>
                    <a:cubicBezTo>
                      <a:pt x="0" y="34"/>
                      <a:pt x="0" y="34"/>
                      <a:pt x="0" y="34"/>
                    </a:cubicBezTo>
                    <a:cubicBezTo>
                      <a:pt x="0" y="34"/>
                      <a:pt x="0" y="33"/>
                      <a:pt x="1" y="33"/>
                    </a:cubicBezTo>
                    <a:cubicBezTo>
                      <a:pt x="1" y="33"/>
                      <a:pt x="2" y="33"/>
                      <a:pt x="3" y="32"/>
                    </a:cubicBezTo>
                    <a:lnTo>
                      <a:pt x="11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44" name="Freeform 46"/>
              <p:cNvSpPr>
                <a:spLocks/>
              </p:cNvSpPr>
              <p:nvPr/>
            </p:nvSpPr>
            <p:spPr bwMode="auto">
              <a:xfrm>
                <a:off x="-5223779" y="5533232"/>
                <a:ext cx="469900" cy="171450"/>
              </a:xfrm>
              <a:custGeom>
                <a:avLst/>
                <a:gdLst>
                  <a:gd name="T0" fmla="*/ 59 w 125"/>
                  <a:gd name="T1" fmla="*/ 0 h 46"/>
                  <a:gd name="T2" fmla="*/ 61 w 125"/>
                  <a:gd name="T3" fmla="*/ 0 h 46"/>
                  <a:gd name="T4" fmla="*/ 63 w 125"/>
                  <a:gd name="T5" fmla="*/ 0 h 46"/>
                  <a:gd name="T6" fmla="*/ 66 w 125"/>
                  <a:gd name="T7" fmla="*/ 0 h 46"/>
                  <a:gd name="T8" fmla="*/ 68 w 125"/>
                  <a:gd name="T9" fmla="*/ 0 h 46"/>
                  <a:gd name="T10" fmla="*/ 123 w 125"/>
                  <a:gd name="T11" fmla="*/ 20 h 46"/>
                  <a:gd name="T12" fmla="*/ 125 w 125"/>
                  <a:gd name="T13" fmla="*/ 21 h 46"/>
                  <a:gd name="T14" fmla="*/ 125 w 125"/>
                  <a:gd name="T15" fmla="*/ 22 h 46"/>
                  <a:gd name="T16" fmla="*/ 125 w 125"/>
                  <a:gd name="T17" fmla="*/ 23 h 46"/>
                  <a:gd name="T18" fmla="*/ 124 w 125"/>
                  <a:gd name="T19" fmla="*/ 23 h 46"/>
                  <a:gd name="T20" fmla="*/ 67 w 125"/>
                  <a:gd name="T21" fmla="*/ 45 h 46"/>
                  <a:gd name="T22" fmla="*/ 64 w 125"/>
                  <a:gd name="T23" fmla="*/ 46 h 46"/>
                  <a:gd name="T24" fmla="*/ 62 w 125"/>
                  <a:gd name="T25" fmla="*/ 46 h 46"/>
                  <a:gd name="T26" fmla="*/ 59 w 125"/>
                  <a:gd name="T27" fmla="*/ 46 h 46"/>
                  <a:gd name="T28" fmla="*/ 57 w 125"/>
                  <a:gd name="T29" fmla="*/ 45 h 46"/>
                  <a:gd name="T30" fmla="*/ 1 w 125"/>
                  <a:gd name="T31" fmla="*/ 24 h 46"/>
                  <a:gd name="T32" fmla="*/ 0 w 125"/>
                  <a:gd name="T33" fmla="*/ 24 h 46"/>
                  <a:gd name="T34" fmla="*/ 0 w 125"/>
                  <a:gd name="T35" fmla="*/ 23 h 46"/>
                  <a:gd name="T36" fmla="*/ 0 w 125"/>
                  <a:gd name="T37" fmla="*/ 22 h 46"/>
                  <a:gd name="T38" fmla="*/ 2 w 125"/>
                  <a:gd name="T39" fmla="*/ 21 h 46"/>
                  <a:gd name="T40" fmla="*/ 59 w 125"/>
                  <a:gd name="T4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46">
                    <a:moveTo>
                      <a:pt x="59" y="0"/>
                    </a:moveTo>
                    <a:cubicBezTo>
                      <a:pt x="59" y="0"/>
                      <a:pt x="60" y="0"/>
                      <a:pt x="61" y="0"/>
                    </a:cubicBezTo>
                    <a:cubicBezTo>
                      <a:pt x="62" y="0"/>
                      <a:pt x="63" y="0"/>
                      <a:pt x="63" y="0"/>
                    </a:cubicBezTo>
                    <a:cubicBezTo>
                      <a:pt x="64" y="0"/>
                      <a:pt x="65" y="0"/>
                      <a:pt x="66" y="0"/>
                    </a:cubicBezTo>
                    <a:cubicBezTo>
                      <a:pt x="67" y="0"/>
                      <a:pt x="67" y="0"/>
                      <a:pt x="68" y="0"/>
                    </a:cubicBezTo>
                    <a:cubicBezTo>
                      <a:pt x="123" y="20"/>
                      <a:pt x="123" y="20"/>
                      <a:pt x="123" y="20"/>
                    </a:cubicBezTo>
                    <a:cubicBezTo>
                      <a:pt x="124" y="20"/>
                      <a:pt x="125" y="20"/>
                      <a:pt x="125" y="21"/>
                    </a:cubicBezTo>
                    <a:cubicBezTo>
                      <a:pt x="125" y="22"/>
                      <a:pt x="125" y="22"/>
                      <a:pt x="125" y="22"/>
                    </a:cubicBezTo>
                    <a:cubicBezTo>
                      <a:pt x="125" y="23"/>
                      <a:pt x="125" y="23"/>
                      <a:pt x="125" y="23"/>
                    </a:cubicBezTo>
                    <a:cubicBezTo>
                      <a:pt x="125" y="23"/>
                      <a:pt x="124" y="23"/>
                      <a:pt x="124" y="23"/>
                    </a:cubicBezTo>
                    <a:cubicBezTo>
                      <a:pt x="67" y="45"/>
                      <a:pt x="67" y="45"/>
                      <a:pt x="67" y="45"/>
                    </a:cubicBezTo>
                    <a:cubicBezTo>
                      <a:pt x="66" y="45"/>
                      <a:pt x="65" y="46"/>
                      <a:pt x="64" y="46"/>
                    </a:cubicBezTo>
                    <a:cubicBezTo>
                      <a:pt x="64" y="46"/>
                      <a:pt x="63" y="46"/>
                      <a:pt x="62" y="46"/>
                    </a:cubicBezTo>
                    <a:cubicBezTo>
                      <a:pt x="61" y="46"/>
                      <a:pt x="60" y="46"/>
                      <a:pt x="59" y="46"/>
                    </a:cubicBezTo>
                    <a:cubicBezTo>
                      <a:pt x="59" y="46"/>
                      <a:pt x="58" y="45"/>
                      <a:pt x="57" y="45"/>
                    </a:cubicBezTo>
                    <a:cubicBezTo>
                      <a:pt x="1" y="24"/>
                      <a:pt x="1" y="24"/>
                      <a:pt x="1" y="24"/>
                    </a:cubicBezTo>
                    <a:cubicBezTo>
                      <a:pt x="1" y="24"/>
                      <a:pt x="0" y="24"/>
                      <a:pt x="0" y="24"/>
                    </a:cubicBezTo>
                    <a:cubicBezTo>
                      <a:pt x="0" y="23"/>
                      <a:pt x="0" y="23"/>
                      <a:pt x="0" y="23"/>
                    </a:cubicBezTo>
                    <a:cubicBezTo>
                      <a:pt x="0" y="22"/>
                      <a:pt x="0" y="22"/>
                      <a:pt x="0" y="22"/>
                    </a:cubicBezTo>
                    <a:cubicBezTo>
                      <a:pt x="1" y="21"/>
                      <a:pt x="1" y="21"/>
                      <a:pt x="2" y="21"/>
                    </a:cubicBezTo>
                    <a:lnTo>
                      <a:pt x="59"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45" name="Freeform 47"/>
              <p:cNvSpPr>
                <a:spLocks/>
              </p:cNvSpPr>
              <p:nvPr/>
            </p:nvSpPr>
            <p:spPr bwMode="auto">
              <a:xfrm>
                <a:off x="-6487429" y="5439569"/>
                <a:ext cx="762000" cy="261938"/>
              </a:xfrm>
              <a:custGeom>
                <a:avLst/>
                <a:gdLst>
                  <a:gd name="T0" fmla="*/ 144 w 203"/>
                  <a:gd name="T1" fmla="*/ 1 h 70"/>
                  <a:gd name="T2" fmla="*/ 146 w 203"/>
                  <a:gd name="T3" fmla="*/ 0 h 70"/>
                  <a:gd name="T4" fmla="*/ 148 w 203"/>
                  <a:gd name="T5" fmla="*/ 0 h 70"/>
                  <a:gd name="T6" fmla="*/ 151 w 203"/>
                  <a:gd name="T7" fmla="*/ 0 h 70"/>
                  <a:gd name="T8" fmla="*/ 153 w 203"/>
                  <a:gd name="T9" fmla="*/ 1 h 70"/>
                  <a:gd name="T10" fmla="*/ 202 w 203"/>
                  <a:gd name="T11" fmla="*/ 19 h 70"/>
                  <a:gd name="T12" fmla="*/ 203 w 203"/>
                  <a:gd name="T13" fmla="*/ 20 h 70"/>
                  <a:gd name="T14" fmla="*/ 203 w 203"/>
                  <a:gd name="T15" fmla="*/ 21 h 70"/>
                  <a:gd name="T16" fmla="*/ 203 w 203"/>
                  <a:gd name="T17" fmla="*/ 22 h 70"/>
                  <a:gd name="T18" fmla="*/ 201 w 203"/>
                  <a:gd name="T19" fmla="*/ 23 h 70"/>
                  <a:gd name="T20" fmla="*/ 60 w 203"/>
                  <a:gd name="T21" fmla="*/ 70 h 70"/>
                  <a:gd name="T22" fmla="*/ 57 w 203"/>
                  <a:gd name="T23" fmla="*/ 70 h 70"/>
                  <a:gd name="T24" fmla="*/ 55 w 203"/>
                  <a:gd name="T25" fmla="*/ 70 h 70"/>
                  <a:gd name="T26" fmla="*/ 52 w 203"/>
                  <a:gd name="T27" fmla="*/ 70 h 70"/>
                  <a:gd name="T28" fmla="*/ 50 w 203"/>
                  <a:gd name="T29" fmla="*/ 70 h 70"/>
                  <a:gd name="T30" fmla="*/ 1 w 203"/>
                  <a:gd name="T31" fmla="*/ 49 h 70"/>
                  <a:gd name="T32" fmla="*/ 0 w 203"/>
                  <a:gd name="T33" fmla="*/ 48 h 70"/>
                  <a:gd name="T34" fmla="*/ 0 w 203"/>
                  <a:gd name="T35" fmla="*/ 47 h 70"/>
                  <a:gd name="T36" fmla="*/ 1 w 203"/>
                  <a:gd name="T37" fmla="*/ 46 h 70"/>
                  <a:gd name="T38" fmla="*/ 3 w 203"/>
                  <a:gd name="T39" fmla="*/ 45 h 70"/>
                  <a:gd name="T40" fmla="*/ 144 w 203"/>
                  <a:gd name="T41"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3" h="70">
                    <a:moveTo>
                      <a:pt x="144" y="1"/>
                    </a:moveTo>
                    <a:cubicBezTo>
                      <a:pt x="144" y="0"/>
                      <a:pt x="145" y="0"/>
                      <a:pt x="146" y="0"/>
                    </a:cubicBezTo>
                    <a:cubicBezTo>
                      <a:pt x="147" y="0"/>
                      <a:pt x="148" y="0"/>
                      <a:pt x="148" y="0"/>
                    </a:cubicBezTo>
                    <a:cubicBezTo>
                      <a:pt x="149" y="0"/>
                      <a:pt x="150" y="0"/>
                      <a:pt x="151" y="0"/>
                    </a:cubicBezTo>
                    <a:cubicBezTo>
                      <a:pt x="152" y="0"/>
                      <a:pt x="152" y="0"/>
                      <a:pt x="153" y="1"/>
                    </a:cubicBezTo>
                    <a:cubicBezTo>
                      <a:pt x="202" y="19"/>
                      <a:pt x="202" y="19"/>
                      <a:pt x="202" y="19"/>
                    </a:cubicBezTo>
                    <a:cubicBezTo>
                      <a:pt x="202" y="20"/>
                      <a:pt x="203" y="20"/>
                      <a:pt x="203" y="20"/>
                    </a:cubicBezTo>
                    <a:cubicBezTo>
                      <a:pt x="203" y="21"/>
                      <a:pt x="203" y="21"/>
                      <a:pt x="203" y="21"/>
                    </a:cubicBezTo>
                    <a:cubicBezTo>
                      <a:pt x="203" y="21"/>
                      <a:pt x="203" y="22"/>
                      <a:pt x="203" y="22"/>
                    </a:cubicBezTo>
                    <a:cubicBezTo>
                      <a:pt x="202" y="22"/>
                      <a:pt x="202" y="22"/>
                      <a:pt x="201" y="23"/>
                    </a:cubicBezTo>
                    <a:cubicBezTo>
                      <a:pt x="60" y="70"/>
                      <a:pt x="60" y="70"/>
                      <a:pt x="60" y="70"/>
                    </a:cubicBezTo>
                    <a:cubicBezTo>
                      <a:pt x="59" y="70"/>
                      <a:pt x="58" y="70"/>
                      <a:pt x="57" y="70"/>
                    </a:cubicBezTo>
                    <a:cubicBezTo>
                      <a:pt x="56" y="70"/>
                      <a:pt x="55" y="70"/>
                      <a:pt x="55" y="70"/>
                    </a:cubicBezTo>
                    <a:cubicBezTo>
                      <a:pt x="54" y="70"/>
                      <a:pt x="53" y="70"/>
                      <a:pt x="52" y="70"/>
                    </a:cubicBezTo>
                    <a:cubicBezTo>
                      <a:pt x="51" y="70"/>
                      <a:pt x="51" y="70"/>
                      <a:pt x="50" y="70"/>
                    </a:cubicBezTo>
                    <a:cubicBezTo>
                      <a:pt x="1" y="49"/>
                      <a:pt x="1" y="49"/>
                      <a:pt x="1" y="49"/>
                    </a:cubicBezTo>
                    <a:cubicBezTo>
                      <a:pt x="1" y="49"/>
                      <a:pt x="0" y="48"/>
                      <a:pt x="0" y="48"/>
                    </a:cubicBezTo>
                    <a:cubicBezTo>
                      <a:pt x="0" y="47"/>
                      <a:pt x="0" y="47"/>
                      <a:pt x="0" y="47"/>
                    </a:cubicBezTo>
                    <a:cubicBezTo>
                      <a:pt x="0" y="47"/>
                      <a:pt x="1" y="46"/>
                      <a:pt x="1" y="46"/>
                    </a:cubicBezTo>
                    <a:cubicBezTo>
                      <a:pt x="1" y="46"/>
                      <a:pt x="2" y="46"/>
                      <a:pt x="3" y="45"/>
                    </a:cubicBezTo>
                    <a:lnTo>
                      <a:pt x="14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46" name="Freeform 48"/>
              <p:cNvSpPr>
                <a:spLocks/>
              </p:cNvSpPr>
              <p:nvPr/>
            </p:nvSpPr>
            <p:spPr bwMode="auto">
              <a:xfrm>
                <a:off x="-5906404" y="5765007"/>
                <a:ext cx="511175" cy="198438"/>
              </a:xfrm>
              <a:custGeom>
                <a:avLst/>
                <a:gdLst>
                  <a:gd name="T0" fmla="*/ 68 w 136"/>
                  <a:gd name="T1" fmla="*/ 1 h 53"/>
                  <a:gd name="T2" fmla="*/ 71 w 136"/>
                  <a:gd name="T3" fmla="*/ 0 h 53"/>
                  <a:gd name="T4" fmla="*/ 73 w 136"/>
                  <a:gd name="T5" fmla="*/ 0 h 53"/>
                  <a:gd name="T6" fmla="*/ 76 w 136"/>
                  <a:gd name="T7" fmla="*/ 0 h 53"/>
                  <a:gd name="T8" fmla="*/ 78 w 136"/>
                  <a:gd name="T9" fmla="*/ 1 h 53"/>
                  <a:gd name="T10" fmla="*/ 134 w 136"/>
                  <a:gd name="T11" fmla="*/ 23 h 53"/>
                  <a:gd name="T12" fmla="*/ 135 w 136"/>
                  <a:gd name="T13" fmla="*/ 24 h 53"/>
                  <a:gd name="T14" fmla="*/ 136 w 136"/>
                  <a:gd name="T15" fmla="*/ 25 h 53"/>
                  <a:gd name="T16" fmla="*/ 135 w 136"/>
                  <a:gd name="T17" fmla="*/ 26 h 53"/>
                  <a:gd name="T18" fmla="*/ 133 w 136"/>
                  <a:gd name="T19" fmla="*/ 27 h 53"/>
                  <a:gd name="T20" fmla="*/ 68 w 136"/>
                  <a:gd name="T21" fmla="*/ 52 h 53"/>
                  <a:gd name="T22" fmla="*/ 65 w 136"/>
                  <a:gd name="T23" fmla="*/ 53 h 53"/>
                  <a:gd name="T24" fmla="*/ 62 w 136"/>
                  <a:gd name="T25" fmla="*/ 53 h 53"/>
                  <a:gd name="T26" fmla="*/ 60 w 136"/>
                  <a:gd name="T27" fmla="*/ 53 h 53"/>
                  <a:gd name="T28" fmla="*/ 57 w 136"/>
                  <a:gd name="T29" fmla="*/ 53 h 53"/>
                  <a:gd name="T30" fmla="*/ 1 w 136"/>
                  <a:gd name="T31" fmla="*/ 29 h 53"/>
                  <a:gd name="T32" fmla="*/ 0 w 136"/>
                  <a:gd name="T33" fmla="*/ 28 h 53"/>
                  <a:gd name="T34" fmla="*/ 0 w 136"/>
                  <a:gd name="T35" fmla="*/ 27 h 53"/>
                  <a:gd name="T36" fmla="*/ 1 w 136"/>
                  <a:gd name="T37" fmla="*/ 26 h 53"/>
                  <a:gd name="T38" fmla="*/ 3 w 136"/>
                  <a:gd name="T39" fmla="*/ 25 h 53"/>
                  <a:gd name="T40" fmla="*/ 68 w 136"/>
                  <a:gd name="T41"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53">
                    <a:moveTo>
                      <a:pt x="68" y="1"/>
                    </a:moveTo>
                    <a:cubicBezTo>
                      <a:pt x="69" y="0"/>
                      <a:pt x="70" y="0"/>
                      <a:pt x="71" y="0"/>
                    </a:cubicBezTo>
                    <a:cubicBezTo>
                      <a:pt x="72" y="0"/>
                      <a:pt x="73" y="0"/>
                      <a:pt x="73" y="0"/>
                    </a:cubicBezTo>
                    <a:cubicBezTo>
                      <a:pt x="74" y="0"/>
                      <a:pt x="75" y="0"/>
                      <a:pt x="76" y="0"/>
                    </a:cubicBezTo>
                    <a:cubicBezTo>
                      <a:pt x="77" y="0"/>
                      <a:pt x="78" y="0"/>
                      <a:pt x="78" y="1"/>
                    </a:cubicBezTo>
                    <a:cubicBezTo>
                      <a:pt x="134" y="23"/>
                      <a:pt x="134" y="23"/>
                      <a:pt x="134" y="23"/>
                    </a:cubicBezTo>
                    <a:cubicBezTo>
                      <a:pt x="135" y="24"/>
                      <a:pt x="135" y="24"/>
                      <a:pt x="135" y="24"/>
                    </a:cubicBezTo>
                    <a:cubicBezTo>
                      <a:pt x="136" y="25"/>
                      <a:pt x="136" y="25"/>
                      <a:pt x="136" y="25"/>
                    </a:cubicBezTo>
                    <a:cubicBezTo>
                      <a:pt x="136" y="26"/>
                      <a:pt x="136" y="26"/>
                      <a:pt x="135" y="26"/>
                    </a:cubicBezTo>
                    <a:cubicBezTo>
                      <a:pt x="135" y="27"/>
                      <a:pt x="134" y="27"/>
                      <a:pt x="133" y="27"/>
                    </a:cubicBezTo>
                    <a:cubicBezTo>
                      <a:pt x="68" y="52"/>
                      <a:pt x="68" y="52"/>
                      <a:pt x="68" y="52"/>
                    </a:cubicBezTo>
                    <a:cubicBezTo>
                      <a:pt x="67" y="53"/>
                      <a:pt x="66" y="53"/>
                      <a:pt x="65" y="53"/>
                    </a:cubicBezTo>
                    <a:cubicBezTo>
                      <a:pt x="64" y="53"/>
                      <a:pt x="63" y="53"/>
                      <a:pt x="62" y="53"/>
                    </a:cubicBezTo>
                    <a:cubicBezTo>
                      <a:pt x="61" y="53"/>
                      <a:pt x="60" y="53"/>
                      <a:pt x="60" y="53"/>
                    </a:cubicBezTo>
                    <a:cubicBezTo>
                      <a:pt x="59" y="53"/>
                      <a:pt x="58" y="53"/>
                      <a:pt x="57" y="53"/>
                    </a:cubicBezTo>
                    <a:cubicBezTo>
                      <a:pt x="1" y="29"/>
                      <a:pt x="1" y="29"/>
                      <a:pt x="1" y="29"/>
                    </a:cubicBezTo>
                    <a:cubicBezTo>
                      <a:pt x="1" y="28"/>
                      <a:pt x="0" y="28"/>
                      <a:pt x="0" y="28"/>
                    </a:cubicBezTo>
                    <a:cubicBezTo>
                      <a:pt x="0" y="27"/>
                      <a:pt x="0" y="27"/>
                      <a:pt x="0" y="27"/>
                    </a:cubicBezTo>
                    <a:cubicBezTo>
                      <a:pt x="0" y="26"/>
                      <a:pt x="0" y="26"/>
                      <a:pt x="1" y="26"/>
                    </a:cubicBezTo>
                    <a:cubicBezTo>
                      <a:pt x="1" y="25"/>
                      <a:pt x="2" y="25"/>
                      <a:pt x="3" y="25"/>
                    </a:cubicBezTo>
                    <a:lnTo>
                      <a:pt x="6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47" name="Freeform 49"/>
              <p:cNvSpPr>
                <a:spLocks/>
              </p:cNvSpPr>
              <p:nvPr/>
            </p:nvSpPr>
            <p:spPr bwMode="auto">
              <a:xfrm>
                <a:off x="-5553979" y="5645944"/>
                <a:ext cx="492125" cy="182563"/>
              </a:xfrm>
              <a:custGeom>
                <a:avLst/>
                <a:gdLst>
                  <a:gd name="T0" fmla="*/ 64 w 131"/>
                  <a:gd name="T1" fmla="*/ 0 h 49"/>
                  <a:gd name="T2" fmla="*/ 66 w 131"/>
                  <a:gd name="T3" fmla="*/ 0 h 49"/>
                  <a:gd name="T4" fmla="*/ 68 w 131"/>
                  <a:gd name="T5" fmla="*/ 0 h 49"/>
                  <a:gd name="T6" fmla="*/ 71 w 131"/>
                  <a:gd name="T7" fmla="*/ 0 h 49"/>
                  <a:gd name="T8" fmla="*/ 73 w 131"/>
                  <a:gd name="T9" fmla="*/ 0 h 49"/>
                  <a:gd name="T10" fmla="*/ 129 w 131"/>
                  <a:gd name="T11" fmla="*/ 21 h 49"/>
                  <a:gd name="T12" fmla="*/ 130 w 131"/>
                  <a:gd name="T13" fmla="*/ 22 h 49"/>
                  <a:gd name="T14" fmla="*/ 131 w 131"/>
                  <a:gd name="T15" fmla="*/ 23 h 49"/>
                  <a:gd name="T16" fmla="*/ 130 w 131"/>
                  <a:gd name="T17" fmla="*/ 24 h 49"/>
                  <a:gd name="T18" fmla="*/ 129 w 131"/>
                  <a:gd name="T19" fmla="*/ 25 h 49"/>
                  <a:gd name="T20" fmla="*/ 68 w 131"/>
                  <a:gd name="T21" fmla="*/ 48 h 49"/>
                  <a:gd name="T22" fmla="*/ 65 w 131"/>
                  <a:gd name="T23" fmla="*/ 49 h 49"/>
                  <a:gd name="T24" fmla="*/ 62 w 131"/>
                  <a:gd name="T25" fmla="*/ 49 h 49"/>
                  <a:gd name="T26" fmla="*/ 60 w 131"/>
                  <a:gd name="T27" fmla="*/ 49 h 49"/>
                  <a:gd name="T28" fmla="*/ 58 w 131"/>
                  <a:gd name="T29" fmla="*/ 49 h 49"/>
                  <a:gd name="T30" fmla="*/ 2 w 131"/>
                  <a:gd name="T31" fmla="*/ 26 h 49"/>
                  <a:gd name="T32" fmla="*/ 0 w 131"/>
                  <a:gd name="T33" fmla="*/ 25 h 49"/>
                  <a:gd name="T34" fmla="*/ 0 w 131"/>
                  <a:gd name="T35" fmla="*/ 24 h 49"/>
                  <a:gd name="T36" fmla="*/ 1 w 131"/>
                  <a:gd name="T37" fmla="*/ 23 h 49"/>
                  <a:gd name="T38" fmla="*/ 2 w 131"/>
                  <a:gd name="T39" fmla="*/ 23 h 49"/>
                  <a:gd name="T40" fmla="*/ 64 w 131"/>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49">
                    <a:moveTo>
                      <a:pt x="64" y="0"/>
                    </a:moveTo>
                    <a:cubicBezTo>
                      <a:pt x="64" y="0"/>
                      <a:pt x="65" y="0"/>
                      <a:pt x="66" y="0"/>
                    </a:cubicBezTo>
                    <a:cubicBezTo>
                      <a:pt x="67" y="0"/>
                      <a:pt x="68" y="0"/>
                      <a:pt x="68" y="0"/>
                    </a:cubicBezTo>
                    <a:cubicBezTo>
                      <a:pt x="69" y="0"/>
                      <a:pt x="70" y="0"/>
                      <a:pt x="71" y="0"/>
                    </a:cubicBezTo>
                    <a:cubicBezTo>
                      <a:pt x="72" y="0"/>
                      <a:pt x="72" y="0"/>
                      <a:pt x="73" y="0"/>
                    </a:cubicBezTo>
                    <a:cubicBezTo>
                      <a:pt x="129" y="21"/>
                      <a:pt x="129" y="21"/>
                      <a:pt x="129" y="21"/>
                    </a:cubicBezTo>
                    <a:cubicBezTo>
                      <a:pt x="129" y="22"/>
                      <a:pt x="130" y="22"/>
                      <a:pt x="130" y="22"/>
                    </a:cubicBezTo>
                    <a:cubicBezTo>
                      <a:pt x="131" y="23"/>
                      <a:pt x="131" y="23"/>
                      <a:pt x="131" y="23"/>
                    </a:cubicBezTo>
                    <a:cubicBezTo>
                      <a:pt x="130" y="24"/>
                      <a:pt x="130" y="24"/>
                      <a:pt x="130" y="24"/>
                    </a:cubicBezTo>
                    <a:cubicBezTo>
                      <a:pt x="130" y="25"/>
                      <a:pt x="129" y="25"/>
                      <a:pt x="129" y="25"/>
                    </a:cubicBezTo>
                    <a:cubicBezTo>
                      <a:pt x="68" y="48"/>
                      <a:pt x="68" y="48"/>
                      <a:pt x="68" y="48"/>
                    </a:cubicBezTo>
                    <a:cubicBezTo>
                      <a:pt x="67" y="49"/>
                      <a:pt x="66" y="49"/>
                      <a:pt x="65" y="49"/>
                    </a:cubicBezTo>
                    <a:cubicBezTo>
                      <a:pt x="64" y="49"/>
                      <a:pt x="63" y="49"/>
                      <a:pt x="62" y="49"/>
                    </a:cubicBezTo>
                    <a:cubicBezTo>
                      <a:pt x="62" y="49"/>
                      <a:pt x="61" y="49"/>
                      <a:pt x="60" y="49"/>
                    </a:cubicBezTo>
                    <a:cubicBezTo>
                      <a:pt x="59" y="49"/>
                      <a:pt x="58" y="49"/>
                      <a:pt x="58" y="49"/>
                    </a:cubicBezTo>
                    <a:cubicBezTo>
                      <a:pt x="2" y="26"/>
                      <a:pt x="2" y="26"/>
                      <a:pt x="2" y="26"/>
                    </a:cubicBezTo>
                    <a:cubicBezTo>
                      <a:pt x="1" y="26"/>
                      <a:pt x="1" y="26"/>
                      <a:pt x="0" y="25"/>
                    </a:cubicBezTo>
                    <a:cubicBezTo>
                      <a:pt x="0" y="24"/>
                      <a:pt x="0" y="24"/>
                      <a:pt x="0" y="24"/>
                    </a:cubicBezTo>
                    <a:cubicBezTo>
                      <a:pt x="0" y="24"/>
                      <a:pt x="0" y="24"/>
                      <a:pt x="1" y="23"/>
                    </a:cubicBezTo>
                    <a:cubicBezTo>
                      <a:pt x="1" y="23"/>
                      <a:pt x="2" y="23"/>
                      <a:pt x="2" y="23"/>
                    </a:cubicBezTo>
                    <a:lnTo>
                      <a:pt x="6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48" name="Freeform 50"/>
              <p:cNvSpPr>
                <a:spLocks/>
              </p:cNvSpPr>
              <p:nvPr/>
            </p:nvSpPr>
            <p:spPr bwMode="auto">
              <a:xfrm>
                <a:off x="-6206441" y="5615782"/>
                <a:ext cx="574675" cy="212725"/>
              </a:xfrm>
              <a:custGeom>
                <a:avLst/>
                <a:gdLst>
                  <a:gd name="T0" fmla="*/ 90 w 153"/>
                  <a:gd name="T1" fmla="*/ 1 h 57"/>
                  <a:gd name="T2" fmla="*/ 92 w 153"/>
                  <a:gd name="T3" fmla="*/ 0 h 57"/>
                  <a:gd name="T4" fmla="*/ 95 w 153"/>
                  <a:gd name="T5" fmla="*/ 0 h 57"/>
                  <a:gd name="T6" fmla="*/ 97 w 153"/>
                  <a:gd name="T7" fmla="*/ 0 h 57"/>
                  <a:gd name="T8" fmla="*/ 99 w 153"/>
                  <a:gd name="T9" fmla="*/ 1 h 57"/>
                  <a:gd name="T10" fmla="*/ 152 w 153"/>
                  <a:gd name="T11" fmla="*/ 22 h 57"/>
                  <a:gd name="T12" fmla="*/ 153 w 153"/>
                  <a:gd name="T13" fmla="*/ 22 h 57"/>
                  <a:gd name="T14" fmla="*/ 153 w 153"/>
                  <a:gd name="T15" fmla="*/ 23 h 57"/>
                  <a:gd name="T16" fmla="*/ 153 w 153"/>
                  <a:gd name="T17" fmla="*/ 24 h 57"/>
                  <a:gd name="T18" fmla="*/ 151 w 153"/>
                  <a:gd name="T19" fmla="*/ 25 h 57"/>
                  <a:gd name="T20" fmla="*/ 63 w 153"/>
                  <a:gd name="T21" fmla="*/ 56 h 57"/>
                  <a:gd name="T22" fmla="*/ 61 w 153"/>
                  <a:gd name="T23" fmla="*/ 57 h 57"/>
                  <a:gd name="T24" fmla="*/ 58 w 153"/>
                  <a:gd name="T25" fmla="*/ 57 h 57"/>
                  <a:gd name="T26" fmla="*/ 56 w 153"/>
                  <a:gd name="T27" fmla="*/ 57 h 57"/>
                  <a:gd name="T28" fmla="*/ 53 w 153"/>
                  <a:gd name="T29" fmla="*/ 56 h 57"/>
                  <a:gd name="T30" fmla="*/ 1 w 153"/>
                  <a:gd name="T31" fmla="*/ 34 h 57"/>
                  <a:gd name="T32" fmla="*/ 0 w 153"/>
                  <a:gd name="T33" fmla="*/ 33 h 57"/>
                  <a:gd name="T34" fmla="*/ 0 w 153"/>
                  <a:gd name="T35" fmla="*/ 32 h 57"/>
                  <a:gd name="T36" fmla="*/ 1 w 153"/>
                  <a:gd name="T37" fmla="*/ 31 h 57"/>
                  <a:gd name="T38" fmla="*/ 3 w 153"/>
                  <a:gd name="T39" fmla="*/ 30 h 57"/>
                  <a:gd name="T40" fmla="*/ 90 w 153"/>
                  <a:gd name="T41"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3" h="57">
                    <a:moveTo>
                      <a:pt x="90" y="1"/>
                    </a:moveTo>
                    <a:cubicBezTo>
                      <a:pt x="91" y="1"/>
                      <a:pt x="92" y="0"/>
                      <a:pt x="92" y="0"/>
                    </a:cubicBezTo>
                    <a:cubicBezTo>
                      <a:pt x="93" y="0"/>
                      <a:pt x="94" y="0"/>
                      <a:pt x="95" y="0"/>
                    </a:cubicBezTo>
                    <a:cubicBezTo>
                      <a:pt x="96" y="0"/>
                      <a:pt x="97" y="0"/>
                      <a:pt x="97" y="0"/>
                    </a:cubicBezTo>
                    <a:cubicBezTo>
                      <a:pt x="98" y="0"/>
                      <a:pt x="99" y="0"/>
                      <a:pt x="99" y="1"/>
                    </a:cubicBezTo>
                    <a:cubicBezTo>
                      <a:pt x="152" y="22"/>
                      <a:pt x="152" y="22"/>
                      <a:pt x="152" y="22"/>
                    </a:cubicBezTo>
                    <a:cubicBezTo>
                      <a:pt x="152" y="22"/>
                      <a:pt x="153" y="22"/>
                      <a:pt x="153" y="22"/>
                    </a:cubicBezTo>
                    <a:cubicBezTo>
                      <a:pt x="153" y="23"/>
                      <a:pt x="153" y="23"/>
                      <a:pt x="153" y="23"/>
                    </a:cubicBezTo>
                    <a:cubicBezTo>
                      <a:pt x="153" y="24"/>
                      <a:pt x="153" y="24"/>
                      <a:pt x="153" y="24"/>
                    </a:cubicBezTo>
                    <a:cubicBezTo>
                      <a:pt x="152" y="25"/>
                      <a:pt x="152" y="25"/>
                      <a:pt x="151" y="25"/>
                    </a:cubicBezTo>
                    <a:cubicBezTo>
                      <a:pt x="63" y="56"/>
                      <a:pt x="63" y="56"/>
                      <a:pt x="63" y="56"/>
                    </a:cubicBezTo>
                    <a:cubicBezTo>
                      <a:pt x="63" y="57"/>
                      <a:pt x="62" y="57"/>
                      <a:pt x="61" y="57"/>
                    </a:cubicBezTo>
                    <a:cubicBezTo>
                      <a:pt x="60" y="57"/>
                      <a:pt x="59" y="57"/>
                      <a:pt x="58" y="57"/>
                    </a:cubicBezTo>
                    <a:cubicBezTo>
                      <a:pt x="57" y="57"/>
                      <a:pt x="56" y="57"/>
                      <a:pt x="56" y="57"/>
                    </a:cubicBezTo>
                    <a:cubicBezTo>
                      <a:pt x="55" y="57"/>
                      <a:pt x="54" y="57"/>
                      <a:pt x="53" y="56"/>
                    </a:cubicBezTo>
                    <a:cubicBezTo>
                      <a:pt x="1" y="34"/>
                      <a:pt x="1" y="34"/>
                      <a:pt x="1" y="34"/>
                    </a:cubicBezTo>
                    <a:cubicBezTo>
                      <a:pt x="1" y="34"/>
                      <a:pt x="0" y="34"/>
                      <a:pt x="0" y="33"/>
                    </a:cubicBezTo>
                    <a:cubicBezTo>
                      <a:pt x="0" y="32"/>
                      <a:pt x="0" y="32"/>
                      <a:pt x="0" y="32"/>
                    </a:cubicBezTo>
                    <a:cubicBezTo>
                      <a:pt x="0" y="32"/>
                      <a:pt x="0" y="32"/>
                      <a:pt x="1" y="31"/>
                    </a:cubicBezTo>
                    <a:cubicBezTo>
                      <a:pt x="1" y="31"/>
                      <a:pt x="2" y="31"/>
                      <a:pt x="3" y="30"/>
                    </a:cubicBezTo>
                    <a:lnTo>
                      <a:pt x="90"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49" name="Freeform 51"/>
              <p:cNvSpPr>
                <a:spLocks/>
              </p:cNvSpPr>
              <p:nvPr/>
            </p:nvSpPr>
            <p:spPr bwMode="auto">
              <a:xfrm>
                <a:off x="-3801378" y="4542632"/>
                <a:ext cx="712788" cy="165100"/>
              </a:xfrm>
              <a:custGeom>
                <a:avLst/>
                <a:gdLst>
                  <a:gd name="T0" fmla="*/ 70 w 190"/>
                  <a:gd name="T1" fmla="*/ 0 h 44"/>
                  <a:gd name="T2" fmla="*/ 72 w 190"/>
                  <a:gd name="T3" fmla="*/ 0 h 44"/>
                  <a:gd name="T4" fmla="*/ 73 w 190"/>
                  <a:gd name="T5" fmla="*/ 0 h 44"/>
                  <a:gd name="T6" fmla="*/ 75 w 190"/>
                  <a:gd name="T7" fmla="*/ 0 h 44"/>
                  <a:gd name="T8" fmla="*/ 76 w 190"/>
                  <a:gd name="T9" fmla="*/ 0 h 44"/>
                  <a:gd name="T10" fmla="*/ 188 w 190"/>
                  <a:gd name="T11" fmla="*/ 25 h 44"/>
                  <a:gd name="T12" fmla="*/ 190 w 190"/>
                  <a:gd name="T13" fmla="*/ 25 h 44"/>
                  <a:gd name="T14" fmla="*/ 190 w 190"/>
                  <a:gd name="T15" fmla="*/ 26 h 44"/>
                  <a:gd name="T16" fmla="*/ 190 w 190"/>
                  <a:gd name="T17" fmla="*/ 26 h 44"/>
                  <a:gd name="T18" fmla="*/ 190 w 190"/>
                  <a:gd name="T19" fmla="*/ 27 h 44"/>
                  <a:gd name="T20" fmla="*/ 139 w 190"/>
                  <a:gd name="T21" fmla="*/ 44 h 44"/>
                  <a:gd name="T22" fmla="*/ 138 w 190"/>
                  <a:gd name="T23" fmla="*/ 44 h 44"/>
                  <a:gd name="T24" fmla="*/ 136 w 190"/>
                  <a:gd name="T25" fmla="*/ 44 h 44"/>
                  <a:gd name="T26" fmla="*/ 134 w 190"/>
                  <a:gd name="T27" fmla="*/ 44 h 44"/>
                  <a:gd name="T28" fmla="*/ 132 w 190"/>
                  <a:gd name="T29" fmla="*/ 44 h 44"/>
                  <a:gd name="T30" fmla="*/ 71 w 190"/>
                  <a:gd name="T31" fmla="*/ 29 h 44"/>
                  <a:gd name="T32" fmla="*/ 70 w 190"/>
                  <a:gd name="T33" fmla="*/ 29 h 44"/>
                  <a:gd name="T34" fmla="*/ 68 w 190"/>
                  <a:gd name="T35" fmla="*/ 29 h 44"/>
                  <a:gd name="T36" fmla="*/ 66 w 190"/>
                  <a:gd name="T37" fmla="*/ 29 h 44"/>
                  <a:gd name="T38" fmla="*/ 65 w 190"/>
                  <a:gd name="T39" fmla="*/ 29 h 44"/>
                  <a:gd name="T40" fmla="*/ 53 w 190"/>
                  <a:gd name="T41" fmla="*/ 33 h 44"/>
                  <a:gd name="T42" fmla="*/ 51 w 190"/>
                  <a:gd name="T43" fmla="*/ 33 h 44"/>
                  <a:gd name="T44" fmla="*/ 50 w 190"/>
                  <a:gd name="T45" fmla="*/ 33 h 44"/>
                  <a:gd name="T46" fmla="*/ 48 w 190"/>
                  <a:gd name="T47" fmla="*/ 33 h 44"/>
                  <a:gd name="T48" fmla="*/ 46 w 190"/>
                  <a:gd name="T49" fmla="*/ 33 h 44"/>
                  <a:gd name="T50" fmla="*/ 2 w 190"/>
                  <a:gd name="T51" fmla="*/ 22 h 44"/>
                  <a:gd name="T52" fmla="*/ 0 w 190"/>
                  <a:gd name="T53" fmla="*/ 22 h 44"/>
                  <a:gd name="T54" fmla="*/ 0 w 190"/>
                  <a:gd name="T55" fmla="*/ 21 h 44"/>
                  <a:gd name="T56" fmla="*/ 0 w 190"/>
                  <a:gd name="T57" fmla="*/ 21 h 44"/>
                  <a:gd name="T58" fmla="*/ 1 w 190"/>
                  <a:gd name="T59" fmla="*/ 21 h 44"/>
                  <a:gd name="T60" fmla="*/ 19 w 190"/>
                  <a:gd name="T61" fmla="*/ 15 h 44"/>
                  <a:gd name="T62" fmla="*/ 20 w 190"/>
                  <a:gd name="T63" fmla="*/ 15 h 44"/>
                  <a:gd name="T64" fmla="*/ 22 w 190"/>
                  <a:gd name="T65" fmla="*/ 14 h 44"/>
                  <a:gd name="T66" fmla="*/ 23 w 190"/>
                  <a:gd name="T67" fmla="*/ 14 h 44"/>
                  <a:gd name="T68" fmla="*/ 25 w 190"/>
                  <a:gd name="T69" fmla="*/ 14 h 44"/>
                  <a:gd name="T70" fmla="*/ 70 w 190"/>
                  <a:gd name="T71"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0" h="44">
                    <a:moveTo>
                      <a:pt x="70" y="0"/>
                    </a:moveTo>
                    <a:cubicBezTo>
                      <a:pt x="71" y="0"/>
                      <a:pt x="71" y="0"/>
                      <a:pt x="72" y="0"/>
                    </a:cubicBezTo>
                    <a:cubicBezTo>
                      <a:pt x="72" y="0"/>
                      <a:pt x="73" y="0"/>
                      <a:pt x="73" y="0"/>
                    </a:cubicBezTo>
                    <a:cubicBezTo>
                      <a:pt x="74" y="0"/>
                      <a:pt x="74" y="0"/>
                      <a:pt x="75" y="0"/>
                    </a:cubicBezTo>
                    <a:cubicBezTo>
                      <a:pt x="75" y="0"/>
                      <a:pt x="76" y="0"/>
                      <a:pt x="76" y="0"/>
                    </a:cubicBezTo>
                    <a:cubicBezTo>
                      <a:pt x="188" y="25"/>
                      <a:pt x="188" y="25"/>
                      <a:pt x="188" y="25"/>
                    </a:cubicBezTo>
                    <a:cubicBezTo>
                      <a:pt x="189" y="25"/>
                      <a:pt x="189" y="25"/>
                      <a:pt x="190" y="25"/>
                    </a:cubicBezTo>
                    <a:cubicBezTo>
                      <a:pt x="190" y="26"/>
                      <a:pt x="190" y="26"/>
                      <a:pt x="190" y="26"/>
                    </a:cubicBezTo>
                    <a:cubicBezTo>
                      <a:pt x="190" y="26"/>
                      <a:pt x="190" y="26"/>
                      <a:pt x="190" y="26"/>
                    </a:cubicBezTo>
                    <a:cubicBezTo>
                      <a:pt x="190" y="26"/>
                      <a:pt x="190" y="27"/>
                      <a:pt x="190" y="27"/>
                    </a:cubicBezTo>
                    <a:cubicBezTo>
                      <a:pt x="139" y="44"/>
                      <a:pt x="139" y="44"/>
                      <a:pt x="139" y="44"/>
                    </a:cubicBezTo>
                    <a:cubicBezTo>
                      <a:pt x="139" y="44"/>
                      <a:pt x="138" y="44"/>
                      <a:pt x="138" y="44"/>
                    </a:cubicBezTo>
                    <a:cubicBezTo>
                      <a:pt x="137" y="44"/>
                      <a:pt x="137" y="44"/>
                      <a:pt x="136" y="44"/>
                    </a:cubicBezTo>
                    <a:cubicBezTo>
                      <a:pt x="135" y="44"/>
                      <a:pt x="135" y="44"/>
                      <a:pt x="134" y="44"/>
                    </a:cubicBezTo>
                    <a:cubicBezTo>
                      <a:pt x="134" y="44"/>
                      <a:pt x="133" y="44"/>
                      <a:pt x="132" y="44"/>
                    </a:cubicBezTo>
                    <a:cubicBezTo>
                      <a:pt x="71" y="29"/>
                      <a:pt x="71" y="29"/>
                      <a:pt x="71" y="29"/>
                    </a:cubicBezTo>
                    <a:cubicBezTo>
                      <a:pt x="71" y="29"/>
                      <a:pt x="70" y="29"/>
                      <a:pt x="70" y="29"/>
                    </a:cubicBezTo>
                    <a:cubicBezTo>
                      <a:pt x="69" y="29"/>
                      <a:pt x="68" y="29"/>
                      <a:pt x="68" y="29"/>
                    </a:cubicBezTo>
                    <a:cubicBezTo>
                      <a:pt x="67" y="29"/>
                      <a:pt x="67" y="29"/>
                      <a:pt x="66" y="29"/>
                    </a:cubicBezTo>
                    <a:cubicBezTo>
                      <a:pt x="66" y="29"/>
                      <a:pt x="65" y="29"/>
                      <a:pt x="65" y="29"/>
                    </a:cubicBezTo>
                    <a:cubicBezTo>
                      <a:pt x="53" y="33"/>
                      <a:pt x="53" y="33"/>
                      <a:pt x="53" y="33"/>
                    </a:cubicBezTo>
                    <a:cubicBezTo>
                      <a:pt x="52" y="33"/>
                      <a:pt x="52" y="33"/>
                      <a:pt x="51" y="33"/>
                    </a:cubicBezTo>
                    <a:cubicBezTo>
                      <a:pt x="51" y="33"/>
                      <a:pt x="50" y="33"/>
                      <a:pt x="50" y="33"/>
                    </a:cubicBezTo>
                    <a:cubicBezTo>
                      <a:pt x="49" y="33"/>
                      <a:pt x="48" y="33"/>
                      <a:pt x="48" y="33"/>
                    </a:cubicBezTo>
                    <a:cubicBezTo>
                      <a:pt x="47" y="33"/>
                      <a:pt x="47" y="33"/>
                      <a:pt x="46" y="33"/>
                    </a:cubicBezTo>
                    <a:cubicBezTo>
                      <a:pt x="2" y="22"/>
                      <a:pt x="2" y="22"/>
                      <a:pt x="2" y="22"/>
                    </a:cubicBezTo>
                    <a:cubicBezTo>
                      <a:pt x="1" y="22"/>
                      <a:pt x="1" y="22"/>
                      <a:pt x="0" y="22"/>
                    </a:cubicBezTo>
                    <a:cubicBezTo>
                      <a:pt x="0" y="21"/>
                      <a:pt x="0" y="21"/>
                      <a:pt x="0" y="21"/>
                    </a:cubicBezTo>
                    <a:cubicBezTo>
                      <a:pt x="0" y="21"/>
                      <a:pt x="0" y="21"/>
                      <a:pt x="0" y="21"/>
                    </a:cubicBezTo>
                    <a:cubicBezTo>
                      <a:pt x="0" y="21"/>
                      <a:pt x="0" y="21"/>
                      <a:pt x="1" y="21"/>
                    </a:cubicBezTo>
                    <a:cubicBezTo>
                      <a:pt x="19" y="15"/>
                      <a:pt x="19" y="15"/>
                      <a:pt x="19" y="15"/>
                    </a:cubicBezTo>
                    <a:cubicBezTo>
                      <a:pt x="19" y="15"/>
                      <a:pt x="20" y="15"/>
                      <a:pt x="20" y="15"/>
                    </a:cubicBezTo>
                    <a:cubicBezTo>
                      <a:pt x="21" y="15"/>
                      <a:pt x="21" y="14"/>
                      <a:pt x="22" y="14"/>
                    </a:cubicBezTo>
                    <a:cubicBezTo>
                      <a:pt x="22" y="14"/>
                      <a:pt x="23" y="14"/>
                      <a:pt x="23" y="14"/>
                    </a:cubicBezTo>
                    <a:cubicBezTo>
                      <a:pt x="24" y="14"/>
                      <a:pt x="24" y="14"/>
                      <a:pt x="25" y="14"/>
                    </a:cubicBezTo>
                    <a:lnTo>
                      <a:pt x="7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50" name="Freeform 52"/>
              <p:cNvSpPr>
                <a:spLocks/>
              </p:cNvSpPr>
              <p:nvPr/>
            </p:nvSpPr>
            <p:spPr bwMode="auto">
              <a:xfrm>
                <a:off x="-3655328" y="4677569"/>
                <a:ext cx="311150" cy="85725"/>
              </a:xfrm>
              <a:custGeom>
                <a:avLst/>
                <a:gdLst>
                  <a:gd name="T0" fmla="*/ 28 w 83"/>
                  <a:gd name="T1" fmla="*/ 1 h 23"/>
                  <a:gd name="T2" fmla="*/ 30 w 83"/>
                  <a:gd name="T3" fmla="*/ 0 h 23"/>
                  <a:gd name="T4" fmla="*/ 31 w 83"/>
                  <a:gd name="T5" fmla="*/ 0 h 23"/>
                  <a:gd name="T6" fmla="*/ 33 w 83"/>
                  <a:gd name="T7" fmla="*/ 0 h 23"/>
                  <a:gd name="T8" fmla="*/ 35 w 83"/>
                  <a:gd name="T9" fmla="*/ 1 h 23"/>
                  <a:gd name="T10" fmla="*/ 81 w 83"/>
                  <a:gd name="T11" fmla="*/ 12 h 23"/>
                  <a:gd name="T12" fmla="*/ 83 w 83"/>
                  <a:gd name="T13" fmla="*/ 12 h 23"/>
                  <a:gd name="T14" fmla="*/ 83 w 83"/>
                  <a:gd name="T15" fmla="*/ 12 h 23"/>
                  <a:gd name="T16" fmla="*/ 83 w 83"/>
                  <a:gd name="T17" fmla="*/ 13 h 23"/>
                  <a:gd name="T18" fmla="*/ 83 w 83"/>
                  <a:gd name="T19" fmla="*/ 13 h 23"/>
                  <a:gd name="T20" fmla="*/ 56 w 83"/>
                  <a:gd name="T21" fmla="*/ 22 h 23"/>
                  <a:gd name="T22" fmla="*/ 55 w 83"/>
                  <a:gd name="T23" fmla="*/ 23 h 23"/>
                  <a:gd name="T24" fmla="*/ 53 w 83"/>
                  <a:gd name="T25" fmla="*/ 23 h 23"/>
                  <a:gd name="T26" fmla="*/ 51 w 83"/>
                  <a:gd name="T27" fmla="*/ 23 h 23"/>
                  <a:gd name="T28" fmla="*/ 49 w 83"/>
                  <a:gd name="T29" fmla="*/ 22 h 23"/>
                  <a:gd name="T30" fmla="*/ 2 w 83"/>
                  <a:gd name="T31" fmla="*/ 11 h 23"/>
                  <a:gd name="T32" fmla="*/ 1 w 83"/>
                  <a:gd name="T33" fmla="*/ 10 h 23"/>
                  <a:gd name="T34" fmla="*/ 0 w 83"/>
                  <a:gd name="T35" fmla="*/ 10 h 23"/>
                  <a:gd name="T36" fmla="*/ 1 w 83"/>
                  <a:gd name="T37" fmla="*/ 9 h 23"/>
                  <a:gd name="T38" fmla="*/ 1 w 83"/>
                  <a:gd name="T39" fmla="*/ 9 h 23"/>
                  <a:gd name="T40" fmla="*/ 28 w 83"/>
                  <a:gd name="T4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 h="23">
                    <a:moveTo>
                      <a:pt x="28" y="1"/>
                    </a:moveTo>
                    <a:cubicBezTo>
                      <a:pt x="29" y="0"/>
                      <a:pt x="29" y="0"/>
                      <a:pt x="30" y="0"/>
                    </a:cubicBezTo>
                    <a:cubicBezTo>
                      <a:pt x="30" y="0"/>
                      <a:pt x="31" y="0"/>
                      <a:pt x="31" y="0"/>
                    </a:cubicBezTo>
                    <a:cubicBezTo>
                      <a:pt x="32" y="0"/>
                      <a:pt x="33" y="0"/>
                      <a:pt x="33" y="0"/>
                    </a:cubicBezTo>
                    <a:cubicBezTo>
                      <a:pt x="34" y="0"/>
                      <a:pt x="34" y="0"/>
                      <a:pt x="35" y="1"/>
                    </a:cubicBezTo>
                    <a:cubicBezTo>
                      <a:pt x="81" y="12"/>
                      <a:pt x="81" y="12"/>
                      <a:pt x="81" y="12"/>
                    </a:cubicBezTo>
                    <a:cubicBezTo>
                      <a:pt x="82" y="12"/>
                      <a:pt x="82" y="12"/>
                      <a:pt x="83" y="12"/>
                    </a:cubicBezTo>
                    <a:cubicBezTo>
                      <a:pt x="83" y="12"/>
                      <a:pt x="83" y="12"/>
                      <a:pt x="83" y="12"/>
                    </a:cubicBezTo>
                    <a:cubicBezTo>
                      <a:pt x="83" y="13"/>
                      <a:pt x="83" y="13"/>
                      <a:pt x="83" y="13"/>
                    </a:cubicBezTo>
                    <a:cubicBezTo>
                      <a:pt x="83" y="13"/>
                      <a:pt x="83" y="13"/>
                      <a:pt x="83" y="13"/>
                    </a:cubicBezTo>
                    <a:cubicBezTo>
                      <a:pt x="56" y="22"/>
                      <a:pt x="56" y="22"/>
                      <a:pt x="56" y="22"/>
                    </a:cubicBezTo>
                    <a:cubicBezTo>
                      <a:pt x="56" y="22"/>
                      <a:pt x="55" y="22"/>
                      <a:pt x="55" y="23"/>
                    </a:cubicBezTo>
                    <a:cubicBezTo>
                      <a:pt x="54" y="23"/>
                      <a:pt x="53" y="23"/>
                      <a:pt x="53" y="23"/>
                    </a:cubicBezTo>
                    <a:cubicBezTo>
                      <a:pt x="52" y="23"/>
                      <a:pt x="52" y="23"/>
                      <a:pt x="51" y="23"/>
                    </a:cubicBezTo>
                    <a:cubicBezTo>
                      <a:pt x="50" y="22"/>
                      <a:pt x="50" y="22"/>
                      <a:pt x="49" y="22"/>
                    </a:cubicBezTo>
                    <a:cubicBezTo>
                      <a:pt x="2" y="11"/>
                      <a:pt x="2" y="11"/>
                      <a:pt x="2" y="11"/>
                    </a:cubicBezTo>
                    <a:cubicBezTo>
                      <a:pt x="2" y="11"/>
                      <a:pt x="1" y="11"/>
                      <a:pt x="1" y="10"/>
                    </a:cubicBezTo>
                    <a:cubicBezTo>
                      <a:pt x="0" y="10"/>
                      <a:pt x="0" y="10"/>
                      <a:pt x="0" y="10"/>
                    </a:cubicBezTo>
                    <a:cubicBezTo>
                      <a:pt x="1" y="9"/>
                      <a:pt x="1" y="9"/>
                      <a:pt x="1" y="9"/>
                    </a:cubicBezTo>
                    <a:cubicBezTo>
                      <a:pt x="1" y="9"/>
                      <a:pt x="1" y="9"/>
                      <a:pt x="1" y="9"/>
                    </a:cubicBezTo>
                    <a:lnTo>
                      <a:pt x="2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51" name="Freeform 53"/>
              <p:cNvSpPr>
                <a:spLocks/>
              </p:cNvSpPr>
              <p:nvPr/>
            </p:nvSpPr>
            <p:spPr bwMode="auto">
              <a:xfrm>
                <a:off x="-3283853" y="4655344"/>
                <a:ext cx="468313" cy="138113"/>
              </a:xfrm>
              <a:custGeom>
                <a:avLst/>
                <a:gdLst>
                  <a:gd name="T0" fmla="*/ 68 w 125"/>
                  <a:gd name="T1" fmla="*/ 0 h 37"/>
                  <a:gd name="T2" fmla="*/ 70 w 125"/>
                  <a:gd name="T3" fmla="*/ 0 h 37"/>
                  <a:gd name="T4" fmla="*/ 71 w 125"/>
                  <a:gd name="T5" fmla="*/ 0 h 37"/>
                  <a:gd name="T6" fmla="*/ 73 w 125"/>
                  <a:gd name="T7" fmla="*/ 0 h 37"/>
                  <a:gd name="T8" fmla="*/ 75 w 125"/>
                  <a:gd name="T9" fmla="*/ 0 h 37"/>
                  <a:gd name="T10" fmla="*/ 123 w 125"/>
                  <a:gd name="T11" fmla="*/ 11 h 37"/>
                  <a:gd name="T12" fmla="*/ 124 w 125"/>
                  <a:gd name="T13" fmla="*/ 12 h 37"/>
                  <a:gd name="T14" fmla="*/ 125 w 125"/>
                  <a:gd name="T15" fmla="*/ 12 h 37"/>
                  <a:gd name="T16" fmla="*/ 125 w 125"/>
                  <a:gd name="T17" fmla="*/ 13 h 37"/>
                  <a:gd name="T18" fmla="*/ 124 w 125"/>
                  <a:gd name="T19" fmla="*/ 13 h 37"/>
                  <a:gd name="T20" fmla="*/ 58 w 125"/>
                  <a:gd name="T21" fmla="*/ 37 h 37"/>
                  <a:gd name="T22" fmla="*/ 56 w 125"/>
                  <a:gd name="T23" fmla="*/ 37 h 37"/>
                  <a:gd name="T24" fmla="*/ 55 w 125"/>
                  <a:gd name="T25" fmla="*/ 37 h 37"/>
                  <a:gd name="T26" fmla="*/ 53 w 125"/>
                  <a:gd name="T27" fmla="*/ 37 h 37"/>
                  <a:gd name="T28" fmla="*/ 51 w 125"/>
                  <a:gd name="T29" fmla="*/ 37 h 37"/>
                  <a:gd name="T30" fmla="*/ 2 w 125"/>
                  <a:gd name="T31" fmla="*/ 25 h 37"/>
                  <a:gd name="T32" fmla="*/ 1 w 125"/>
                  <a:gd name="T33" fmla="*/ 25 h 37"/>
                  <a:gd name="T34" fmla="*/ 0 w 125"/>
                  <a:gd name="T35" fmla="*/ 24 h 37"/>
                  <a:gd name="T36" fmla="*/ 0 w 125"/>
                  <a:gd name="T37" fmla="*/ 24 h 37"/>
                  <a:gd name="T38" fmla="*/ 1 w 125"/>
                  <a:gd name="T39" fmla="*/ 23 h 37"/>
                  <a:gd name="T40" fmla="*/ 68 w 12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37">
                    <a:moveTo>
                      <a:pt x="68" y="0"/>
                    </a:moveTo>
                    <a:cubicBezTo>
                      <a:pt x="69" y="0"/>
                      <a:pt x="69" y="0"/>
                      <a:pt x="70" y="0"/>
                    </a:cubicBezTo>
                    <a:cubicBezTo>
                      <a:pt x="70" y="0"/>
                      <a:pt x="71" y="0"/>
                      <a:pt x="71" y="0"/>
                    </a:cubicBezTo>
                    <a:cubicBezTo>
                      <a:pt x="72" y="0"/>
                      <a:pt x="73" y="0"/>
                      <a:pt x="73" y="0"/>
                    </a:cubicBezTo>
                    <a:cubicBezTo>
                      <a:pt x="74" y="0"/>
                      <a:pt x="74" y="0"/>
                      <a:pt x="75" y="0"/>
                    </a:cubicBezTo>
                    <a:cubicBezTo>
                      <a:pt x="123" y="11"/>
                      <a:pt x="123" y="11"/>
                      <a:pt x="123" y="11"/>
                    </a:cubicBezTo>
                    <a:cubicBezTo>
                      <a:pt x="123" y="11"/>
                      <a:pt x="124" y="11"/>
                      <a:pt x="124" y="12"/>
                    </a:cubicBezTo>
                    <a:cubicBezTo>
                      <a:pt x="125" y="12"/>
                      <a:pt x="125" y="12"/>
                      <a:pt x="125" y="12"/>
                    </a:cubicBezTo>
                    <a:cubicBezTo>
                      <a:pt x="125" y="13"/>
                      <a:pt x="125" y="13"/>
                      <a:pt x="125" y="13"/>
                    </a:cubicBezTo>
                    <a:cubicBezTo>
                      <a:pt x="124" y="13"/>
                      <a:pt x="124" y="13"/>
                      <a:pt x="124" y="13"/>
                    </a:cubicBezTo>
                    <a:cubicBezTo>
                      <a:pt x="58" y="37"/>
                      <a:pt x="58" y="37"/>
                      <a:pt x="58" y="37"/>
                    </a:cubicBezTo>
                    <a:cubicBezTo>
                      <a:pt x="57" y="37"/>
                      <a:pt x="57" y="37"/>
                      <a:pt x="56" y="37"/>
                    </a:cubicBezTo>
                    <a:cubicBezTo>
                      <a:pt x="56" y="37"/>
                      <a:pt x="55" y="37"/>
                      <a:pt x="55" y="37"/>
                    </a:cubicBezTo>
                    <a:cubicBezTo>
                      <a:pt x="54" y="37"/>
                      <a:pt x="53" y="37"/>
                      <a:pt x="53" y="37"/>
                    </a:cubicBezTo>
                    <a:cubicBezTo>
                      <a:pt x="52" y="37"/>
                      <a:pt x="51" y="37"/>
                      <a:pt x="51" y="37"/>
                    </a:cubicBezTo>
                    <a:cubicBezTo>
                      <a:pt x="2" y="25"/>
                      <a:pt x="2" y="25"/>
                      <a:pt x="2" y="25"/>
                    </a:cubicBezTo>
                    <a:cubicBezTo>
                      <a:pt x="1" y="25"/>
                      <a:pt x="1" y="25"/>
                      <a:pt x="1" y="25"/>
                    </a:cubicBezTo>
                    <a:cubicBezTo>
                      <a:pt x="0" y="24"/>
                      <a:pt x="0" y="24"/>
                      <a:pt x="0" y="24"/>
                    </a:cubicBezTo>
                    <a:cubicBezTo>
                      <a:pt x="0" y="24"/>
                      <a:pt x="0" y="24"/>
                      <a:pt x="0" y="24"/>
                    </a:cubicBezTo>
                    <a:cubicBezTo>
                      <a:pt x="0" y="24"/>
                      <a:pt x="0" y="23"/>
                      <a:pt x="1" y="23"/>
                    </a:cubicBezTo>
                    <a:lnTo>
                      <a:pt x="68"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52" name="Freeform 54"/>
              <p:cNvSpPr>
                <a:spLocks/>
              </p:cNvSpPr>
              <p:nvPr/>
            </p:nvSpPr>
            <p:spPr bwMode="auto">
              <a:xfrm>
                <a:off x="-2755216" y="4745832"/>
                <a:ext cx="225425" cy="66675"/>
              </a:xfrm>
              <a:custGeom>
                <a:avLst/>
                <a:gdLst>
                  <a:gd name="T0" fmla="*/ 32 w 60"/>
                  <a:gd name="T1" fmla="*/ 0 h 18"/>
                  <a:gd name="T2" fmla="*/ 33 w 60"/>
                  <a:gd name="T3" fmla="*/ 0 h 18"/>
                  <a:gd name="T4" fmla="*/ 35 w 60"/>
                  <a:gd name="T5" fmla="*/ 0 h 18"/>
                  <a:gd name="T6" fmla="*/ 37 w 60"/>
                  <a:gd name="T7" fmla="*/ 0 h 18"/>
                  <a:gd name="T8" fmla="*/ 39 w 60"/>
                  <a:gd name="T9" fmla="*/ 0 h 18"/>
                  <a:gd name="T10" fmla="*/ 58 w 60"/>
                  <a:gd name="T11" fmla="*/ 4 h 18"/>
                  <a:gd name="T12" fmla="*/ 59 w 60"/>
                  <a:gd name="T13" fmla="*/ 5 h 18"/>
                  <a:gd name="T14" fmla="*/ 60 w 60"/>
                  <a:gd name="T15" fmla="*/ 5 h 18"/>
                  <a:gd name="T16" fmla="*/ 60 w 60"/>
                  <a:gd name="T17" fmla="*/ 6 h 18"/>
                  <a:gd name="T18" fmla="*/ 60 w 60"/>
                  <a:gd name="T19" fmla="*/ 6 h 18"/>
                  <a:gd name="T20" fmla="*/ 29 w 60"/>
                  <a:gd name="T21" fmla="*/ 18 h 18"/>
                  <a:gd name="T22" fmla="*/ 27 w 60"/>
                  <a:gd name="T23" fmla="*/ 18 h 18"/>
                  <a:gd name="T24" fmla="*/ 26 w 60"/>
                  <a:gd name="T25" fmla="*/ 18 h 18"/>
                  <a:gd name="T26" fmla="*/ 24 w 60"/>
                  <a:gd name="T27" fmla="*/ 18 h 18"/>
                  <a:gd name="T28" fmla="*/ 22 w 60"/>
                  <a:gd name="T29" fmla="*/ 18 h 18"/>
                  <a:gd name="T30" fmla="*/ 2 w 60"/>
                  <a:gd name="T31" fmla="*/ 14 h 18"/>
                  <a:gd name="T32" fmla="*/ 1 w 60"/>
                  <a:gd name="T33" fmla="*/ 13 h 18"/>
                  <a:gd name="T34" fmla="*/ 0 w 60"/>
                  <a:gd name="T35" fmla="*/ 13 h 18"/>
                  <a:gd name="T36" fmla="*/ 0 w 60"/>
                  <a:gd name="T37" fmla="*/ 12 h 18"/>
                  <a:gd name="T38" fmla="*/ 1 w 60"/>
                  <a:gd name="T39" fmla="*/ 12 h 18"/>
                  <a:gd name="T40" fmla="*/ 32 w 60"/>
                  <a:gd name="T4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18">
                    <a:moveTo>
                      <a:pt x="32" y="0"/>
                    </a:moveTo>
                    <a:cubicBezTo>
                      <a:pt x="32" y="0"/>
                      <a:pt x="33" y="0"/>
                      <a:pt x="33" y="0"/>
                    </a:cubicBezTo>
                    <a:cubicBezTo>
                      <a:pt x="34" y="0"/>
                      <a:pt x="34" y="0"/>
                      <a:pt x="35" y="0"/>
                    </a:cubicBezTo>
                    <a:cubicBezTo>
                      <a:pt x="36" y="0"/>
                      <a:pt x="36" y="0"/>
                      <a:pt x="37" y="0"/>
                    </a:cubicBezTo>
                    <a:cubicBezTo>
                      <a:pt x="38" y="0"/>
                      <a:pt x="38" y="0"/>
                      <a:pt x="39" y="0"/>
                    </a:cubicBezTo>
                    <a:cubicBezTo>
                      <a:pt x="58" y="4"/>
                      <a:pt x="58" y="4"/>
                      <a:pt x="58" y="4"/>
                    </a:cubicBezTo>
                    <a:cubicBezTo>
                      <a:pt x="58" y="4"/>
                      <a:pt x="59" y="5"/>
                      <a:pt x="59" y="5"/>
                    </a:cubicBezTo>
                    <a:cubicBezTo>
                      <a:pt x="60" y="5"/>
                      <a:pt x="60" y="5"/>
                      <a:pt x="60" y="5"/>
                    </a:cubicBezTo>
                    <a:cubicBezTo>
                      <a:pt x="60" y="6"/>
                      <a:pt x="60" y="6"/>
                      <a:pt x="60" y="6"/>
                    </a:cubicBezTo>
                    <a:cubicBezTo>
                      <a:pt x="60" y="6"/>
                      <a:pt x="60" y="6"/>
                      <a:pt x="60" y="6"/>
                    </a:cubicBezTo>
                    <a:cubicBezTo>
                      <a:pt x="29" y="18"/>
                      <a:pt x="29" y="18"/>
                      <a:pt x="29" y="18"/>
                    </a:cubicBezTo>
                    <a:cubicBezTo>
                      <a:pt x="28" y="18"/>
                      <a:pt x="28" y="18"/>
                      <a:pt x="27" y="18"/>
                    </a:cubicBezTo>
                    <a:cubicBezTo>
                      <a:pt x="27" y="18"/>
                      <a:pt x="26" y="18"/>
                      <a:pt x="26" y="18"/>
                    </a:cubicBezTo>
                    <a:cubicBezTo>
                      <a:pt x="25" y="18"/>
                      <a:pt x="24" y="18"/>
                      <a:pt x="24" y="18"/>
                    </a:cubicBezTo>
                    <a:cubicBezTo>
                      <a:pt x="23" y="18"/>
                      <a:pt x="22" y="18"/>
                      <a:pt x="22" y="18"/>
                    </a:cubicBezTo>
                    <a:cubicBezTo>
                      <a:pt x="2" y="14"/>
                      <a:pt x="2" y="14"/>
                      <a:pt x="2" y="14"/>
                    </a:cubicBezTo>
                    <a:cubicBezTo>
                      <a:pt x="2" y="13"/>
                      <a:pt x="1" y="13"/>
                      <a:pt x="1" y="13"/>
                    </a:cubicBezTo>
                    <a:cubicBezTo>
                      <a:pt x="1" y="13"/>
                      <a:pt x="0" y="13"/>
                      <a:pt x="0" y="13"/>
                    </a:cubicBezTo>
                    <a:cubicBezTo>
                      <a:pt x="0" y="12"/>
                      <a:pt x="0" y="12"/>
                      <a:pt x="0" y="12"/>
                    </a:cubicBezTo>
                    <a:cubicBezTo>
                      <a:pt x="0" y="12"/>
                      <a:pt x="1" y="12"/>
                      <a:pt x="1" y="12"/>
                    </a:cubicBezTo>
                    <a:lnTo>
                      <a:pt x="3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53" name="Freeform 55"/>
              <p:cNvSpPr>
                <a:spLocks/>
              </p:cNvSpPr>
              <p:nvPr/>
            </p:nvSpPr>
            <p:spPr bwMode="auto">
              <a:xfrm>
                <a:off x="-3077478" y="4771232"/>
                <a:ext cx="231775" cy="74613"/>
              </a:xfrm>
              <a:custGeom>
                <a:avLst/>
                <a:gdLst>
                  <a:gd name="T0" fmla="*/ 34 w 62"/>
                  <a:gd name="T1" fmla="*/ 1 h 20"/>
                  <a:gd name="T2" fmla="*/ 36 w 62"/>
                  <a:gd name="T3" fmla="*/ 1 h 20"/>
                  <a:gd name="T4" fmla="*/ 37 w 62"/>
                  <a:gd name="T5" fmla="*/ 0 h 20"/>
                  <a:gd name="T6" fmla="*/ 39 w 62"/>
                  <a:gd name="T7" fmla="*/ 1 h 20"/>
                  <a:gd name="T8" fmla="*/ 41 w 62"/>
                  <a:gd name="T9" fmla="*/ 1 h 20"/>
                  <a:gd name="T10" fmla="*/ 60 w 62"/>
                  <a:gd name="T11" fmla="*/ 5 h 20"/>
                  <a:gd name="T12" fmla="*/ 61 w 62"/>
                  <a:gd name="T13" fmla="*/ 6 h 20"/>
                  <a:gd name="T14" fmla="*/ 62 w 62"/>
                  <a:gd name="T15" fmla="*/ 6 h 20"/>
                  <a:gd name="T16" fmla="*/ 62 w 62"/>
                  <a:gd name="T17" fmla="*/ 7 h 20"/>
                  <a:gd name="T18" fmla="*/ 61 w 62"/>
                  <a:gd name="T19" fmla="*/ 7 h 20"/>
                  <a:gd name="T20" fmla="*/ 28 w 62"/>
                  <a:gd name="T21" fmla="*/ 19 h 20"/>
                  <a:gd name="T22" fmla="*/ 27 w 62"/>
                  <a:gd name="T23" fmla="*/ 20 h 20"/>
                  <a:gd name="T24" fmla="*/ 25 w 62"/>
                  <a:gd name="T25" fmla="*/ 20 h 20"/>
                  <a:gd name="T26" fmla="*/ 23 w 62"/>
                  <a:gd name="T27" fmla="*/ 20 h 20"/>
                  <a:gd name="T28" fmla="*/ 21 w 62"/>
                  <a:gd name="T29" fmla="*/ 19 h 20"/>
                  <a:gd name="T30" fmla="*/ 2 w 62"/>
                  <a:gd name="T31" fmla="*/ 15 h 20"/>
                  <a:gd name="T32" fmla="*/ 1 w 62"/>
                  <a:gd name="T33" fmla="*/ 14 h 20"/>
                  <a:gd name="T34" fmla="*/ 0 w 62"/>
                  <a:gd name="T35" fmla="*/ 14 h 20"/>
                  <a:gd name="T36" fmla="*/ 0 w 62"/>
                  <a:gd name="T37" fmla="*/ 13 h 20"/>
                  <a:gd name="T38" fmla="*/ 1 w 62"/>
                  <a:gd name="T39" fmla="*/ 13 h 20"/>
                  <a:gd name="T40" fmla="*/ 34 w 62"/>
                  <a:gd name="T41"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20">
                    <a:moveTo>
                      <a:pt x="34" y="1"/>
                    </a:moveTo>
                    <a:cubicBezTo>
                      <a:pt x="35" y="1"/>
                      <a:pt x="35" y="1"/>
                      <a:pt x="36" y="1"/>
                    </a:cubicBezTo>
                    <a:cubicBezTo>
                      <a:pt x="36" y="1"/>
                      <a:pt x="37" y="0"/>
                      <a:pt x="37" y="0"/>
                    </a:cubicBezTo>
                    <a:cubicBezTo>
                      <a:pt x="38" y="0"/>
                      <a:pt x="39" y="1"/>
                      <a:pt x="39" y="1"/>
                    </a:cubicBezTo>
                    <a:cubicBezTo>
                      <a:pt x="40" y="1"/>
                      <a:pt x="40" y="1"/>
                      <a:pt x="41" y="1"/>
                    </a:cubicBezTo>
                    <a:cubicBezTo>
                      <a:pt x="60" y="5"/>
                      <a:pt x="60" y="5"/>
                      <a:pt x="60" y="5"/>
                    </a:cubicBezTo>
                    <a:cubicBezTo>
                      <a:pt x="60" y="5"/>
                      <a:pt x="61" y="6"/>
                      <a:pt x="61" y="6"/>
                    </a:cubicBezTo>
                    <a:cubicBezTo>
                      <a:pt x="62" y="6"/>
                      <a:pt x="62" y="6"/>
                      <a:pt x="62" y="6"/>
                    </a:cubicBezTo>
                    <a:cubicBezTo>
                      <a:pt x="62" y="7"/>
                      <a:pt x="62" y="7"/>
                      <a:pt x="62" y="7"/>
                    </a:cubicBezTo>
                    <a:cubicBezTo>
                      <a:pt x="62" y="7"/>
                      <a:pt x="62" y="7"/>
                      <a:pt x="61" y="7"/>
                    </a:cubicBezTo>
                    <a:cubicBezTo>
                      <a:pt x="28" y="19"/>
                      <a:pt x="28" y="19"/>
                      <a:pt x="28" y="19"/>
                    </a:cubicBezTo>
                    <a:cubicBezTo>
                      <a:pt x="28" y="20"/>
                      <a:pt x="28" y="20"/>
                      <a:pt x="27" y="20"/>
                    </a:cubicBezTo>
                    <a:cubicBezTo>
                      <a:pt x="27" y="20"/>
                      <a:pt x="26" y="20"/>
                      <a:pt x="25" y="20"/>
                    </a:cubicBezTo>
                    <a:cubicBezTo>
                      <a:pt x="25" y="20"/>
                      <a:pt x="24" y="20"/>
                      <a:pt x="23" y="20"/>
                    </a:cubicBezTo>
                    <a:cubicBezTo>
                      <a:pt x="23" y="20"/>
                      <a:pt x="22" y="20"/>
                      <a:pt x="21" y="19"/>
                    </a:cubicBezTo>
                    <a:cubicBezTo>
                      <a:pt x="2" y="15"/>
                      <a:pt x="2" y="15"/>
                      <a:pt x="2" y="15"/>
                    </a:cubicBezTo>
                    <a:cubicBezTo>
                      <a:pt x="2" y="15"/>
                      <a:pt x="1" y="15"/>
                      <a:pt x="1" y="14"/>
                    </a:cubicBezTo>
                    <a:cubicBezTo>
                      <a:pt x="0" y="14"/>
                      <a:pt x="0" y="14"/>
                      <a:pt x="0" y="14"/>
                    </a:cubicBezTo>
                    <a:cubicBezTo>
                      <a:pt x="0" y="13"/>
                      <a:pt x="0" y="13"/>
                      <a:pt x="0" y="13"/>
                    </a:cubicBezTo>
                    <a:cubicBezTo>
                      <a:pt x="0" y="13"/>
                      <a:pt x="1" y="13"/>
                      <a:pt x="1" y="13"/>
                    </a:cubicBezTo>
                    <a:lnTo>
                      <a:pt x="3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54" name="Freeform 56"/>
              <p:cNvSpPr>
                <a:spLocks/>
              </p:cNvSpPr>
              <p:nvPr/>
            </p:nvSpPr>
            <p:spPr bwMode="auto">
              <a:xfrm>
                <a:off x="-3460066" y="4763294"/>
                <a:ext cx="325438" cy="95250"/>
              </a:xfrm>
              <a:custGeom>
                <a:avLst/>
                <a:gdLst>
                  <a:gd name="T0" fmla="*/ 29 w 87"/>
                  <a:gd name="T1" fmla="*/ 1 h 25"/>
                  <a:gd name="T2" fmla="*/ 30 w 87"/>
                  <a:gd name="T3" fmla="*/ 0 h 25"/>
                  <a:gd name="T4" fmla="*/ 32 w 87"/>
                  <a:gd name="T5" fmla="*/ 0 h 25"/>
                  <a:gd name="T6" fmla="*/ 34 w 87"/>
                  <a:gd name="T7" fmla="*/ 0 h 25"/>
                  <a:gd name="T8" fmla="*/ 36 w 87"/>
                  <a:gd name="T9" fmla="*/ 1 h 25"/>
                  <a:gd name="T10" fmla="*/ 85 w 87"/>
                  <a:gd name="T11" fmla="*/ 12 h 25"/>
                  <a:gd name="T12" fmla="*/ 86 w 87"/>
                  <a:gd name="T13" fmla="*/ 13 h 25"/>
                  <a:gd name="T14" fmla="*/ 87 w 87"/>
                  <a:gd name="T15" fmla="*/ 13 h 25"/>
                  <a:gd name="T16" fmla="*/ 87 w 87"/>
                  <a:gd name="T17" fmla="*/ 14 h 25"/>
                  <a:gd name="T18" fmla="*/ 86 w 87"/>
                  <a:gd name="T19" fmla="*/ 14 h 25"/>
                  <a:gd name="T20" fmla="*/ 59 w 87"/>
                  <a:gd name="T21" fmla="*/ 24 h 25"/>
                  <a:gd name="T22" fmla="*/ 57 w 87"/>
                  <a:gd name="T23" fmla="*/ 25 h 25"/>
                  <a:gd name="T24" fmla="*/ 55 w 87"/>
                  <a:gd name="T25" fmla="*/ 25 h 25"/>
                  <a:gd name="T26" fmla="*/ 53 w 87"/>
                  <a:gd name="T27" fmla="*/ 25 h 25"/>
                  <a:gd name="T28" fmla="*/ 52 w 87"/>
                  <a:gd name="T29" fmla="*/ 24 h 25"/>
                  <a:gd name="T30" fmla="*/ 2 w 87"/>
                  <a:gd name="T31" fmla="*/ 12 h 25"/>
                  <a:gd name="T32" fmla="*/ 1 w 87"/>
                  <a:gd name="T33" fmla="*/ 12 h 25"/>
                  <a:gd name="T34" fmla="*/ 0 w 87"/>
                  <a:gd name="T35" fmla="*/ 11 h 25"/>
                  <a:gd name="T36" fmla="*/ 0 w 87"/>
                  <a:gd name="T37" fmla="*/ 11 h 25"/>
                  <a:gd name="T38" fmla="*/ 1 w 87"/>
                  <a:gd name="T39" fmla="*/ 10 h 25"/>
                  <a:gd name="T40" fmla="*/ 29 w 87"/>
                  <a:gd name="T41"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25">
                    <a:moveTo>
                      <a:pt x="29" y="1"/>
                    </a:moveTo>
                    <a:cubicBezTo>
                      <a:pt x="29" y="1"/>
                      <a:pt x="30" y="0"/>
                      <a:pt x="30" y="0"/>
                    </a:cubicBezTo>
                    <a:cubicBezTo>
                      <a:pt x="31" y="0"/>
                      <a:pt x="31" y="0"/>
                      <a:pt x="32" y="0"/>
                    </a:cubicBezTo>
                    <a:cubicBezTo>
                      <a:pt x="33" y="0"/>
                      <a:pt x="33" y="0"/>
                      <a:pt x="34" y="0"/>
                    </a:cubicBezTo>
                    <a:cubicBezTo>
                      <a:pt x="35" y="0"/>
                      <a:pt x="35" y="1"/>
                      <a:pt x="36" y="1"/>
                    </a:cubicBezTo>
                    <a:cubicBezTo>
                      <a:pt x="85" y="12"/>
                      <a:pt x="85" y="12"/>
                      <a:pt x="85" y="12"/>
                    </a:cubicBezTo>
                    <a:cubicBezTo>
                      <a:pt x="85" y="13"/>
                      <a:pt x="86" y="13"/>
                      <a:pt x="86" y="13"/>
                    </a:cubicBezTo>
                    <a:cubicBezTo>
                      <a:pt x="87" y="13"/>
                      <a:pt x="87" y="13"/>
                      <a:pt x="87" y="13"/>
                    </a:cubicBezTo>
                    <a:cubicBezTo>
                      <a:pt x="87" y="14"/>
                      <a:pt x="87" y="14"/>
                      <a:pt x="87" y="14"/>
                    </a:cubicBezTo>
                    <a:cubicBezTo>
                      <a:pt x="87" y="14"/>
                      <a:pt x="86" y="14"/>
                      <a:pt x="86" y="14"/>
                    </a:cubicBezTo>
                    <a:cubicBezTo>
                      <a:pt x="59" y="24"/>
                      <a:pt x="59" y="24"/>
                      <a:pt x="59" y="24"/>
                    </a:cubicBezTo>
                    <a:cubicBezTo>
                      <a:pt x="58" y="24"/>
                      <a:pt x="58" y="24"/>
                      <a:pt x="57" y="25"/>
                    </a:cubicBezTo>
                    <a:cubicBezTo>
                      <a:pt x="57" y="25"/>
                      <a:pt x="56" y="25"/>
                      <a:pt x="55" y="25"/>
                    </a:cubicBezTo>
                    <a:cubicBezTo>
                      <a:pt x="55" y="25"/>
                      <a:pt x="54" y="25"/>
                      <a:pt x="53" y="25"/>
                    </a:cubicBezTo>
                    <a:cubicBezTo>
                      <a:pt x="53" y="24"/>
                      <a:pt x="52" y="24"/>
                      <a:pt x="52" y="24"/>
                    </a:cubicBezTo>
                    <a:cubicBezTo>
                      <a:pt x="2" y="12"/>
                      <a:pt x="2" y="12"/>
                      <a:pt x="2" y="12"/>
                    </a:cubicBezTo>
                    <a:cubicBezTo>
                      <a:pt x="2" y="12"/>
                      <a:pt x="1" y="12"/>
                      <a:pt x="1" y="12"/>
                    </a:cubicBezTo>
                    <a:cubicBezTo>
                      <a:pt x="0" y="11"/>
                      <a:pt x="0" y="11"/>
                      <a:pt x="0" y="11"/>
                    </a:cubicBezTo>
                    <a:cubicBezTo>
                      <a:pt x="0" y="11"/>
                      <a:pt x="0" y="11"/>
                      <a:pt x="0" y="11"/>
                    </a:cubicBezTo>
                    <a:cubicBezTo>
                      <a:pt x="0" y="10"/>
                      <a:pt x="1" y="10"/>
                      <a:pt x="1" y="10"/>
                    </a:cubicBezTo>
                    <a:lnTo>
                      <a:pt x="2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55" name="Freeform 57"/>
              <p:cNvSpPr>
                <a:spLocks/>
              </p:cNvSpPr>
              <p:nvPr/>
            </p:nvSpPr>
            <p:spPr bwMode="auto">
              <a:xfrm>
                <a:off x="-2931428" y="4804569"/>
                <a:ext cx="231775" cy="76200"/>
              </a:xfrm>
              <a:custGeom>
                <a:avLst/>
                <a:gdLst>
                  <a:gd name="T0" fmla="*/ 34 w 62"/>
                  <a:gd name="T1" fmla="*/ 1 h 20"/>
                  <a:gd name="T2" fmla="*/ 35 w 62"/>
                  <a:gd name="T3" fmla="*/ 1 h 20"/>
                  <a:gd name="T4" fmla="*/ 37 w 62"/>
                  <a:gd name="T5" fmla="*/ 0 h 20"/>
                  <a:gd name="T6" fmla="*/ 39 w 62"/>
                  <a:gd name="T7" fmla="*/ 1 h 20"/>
                  <a:gd name="T8" fmla="*/ 41 w 62"/>
                  <a:gd name="T9" fmla="*/ 1 h 20"/>
                  <a:gd name="T10" fmla="*/ 60 w 62"/>
                  <a:gd name="T11" fmla="*/ 5 h 20"/>
                  <a:gd name="T12" fmla="*/ 61 w 62"/>
                  <a:gd name="T13" fmla="*/ 6 h 20"/>
                  <a:gd name="T14" fmla="*/ 62 w 62"/>
                  <a:gd name="T15" fmla="*/ 6 h 20"/>
                  <a:gd name="T16" fmla="*/ 62 w 62"/>
                  <a:gd name="T17" fmla="*/ 7 h 20"/>
                  <a:gd name="T18" fmla="*/ 62 w 62"/>
                  <a:gd name="T19" fmla="*/ 7 h 20"/>
                  <a:gd name="T20" fmla="*/ 29 w 62"/>
                  <a:gd name="T21" fmla="*/ 20 h 20"/>
                  <a:gd name="T22" fmla="*/ 28 w 62"/>
                  <a:gd name="T23" fmla="*/ 20 h 20"/>
                  <a:gd name="T24" fmla="*/ 26 w 62"/>
                  <a:gd name="T25" fmla="*/ 20 h 20"/>
                  <a:gd name="T26" fmla="*/ 24 w 62"/>
                  <a:gd name="T27" fmla="*/ 20 h 20"/>
                  <a:gd name="T28" fmla="*/ 22 w 62"/>
                  <a:gd name="T29" fmla="*/ 20 h 20"/>
                  <a:gd name="T30" fmla="*/ 2 w 62"/>
                  <a:gd name="T31" fmla="*/ 15 h 20"/>
                  <a:gd name="T32" fmla="*/ 1 w 62"/>
                  <a:gd name="T33" fmla="*/ 15 h 20"/>
                  <a:gd name="T34" fmla="*/ 0 w 62"/>
                  <a:gd name="T35" fmla="*/ 14 h 20"/>
                  <a:gd name="T36" fmla="*/ 0 w 62"/>
                  <a:gd name="T37" fmla="*/ 14 h 20"/>
                  <a:gd name="T38" fmla="*/ 1 w 62"/>
                  <a:gd name="T39" fmla="*/ 13 h 20"/>
                  <a:gd name="T40" fmla="*/ 34 w 62"/>
                  <a:gd name="T41"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20">
                    <a:moveTo>
                      <a:pt x="34" y="1"/>
                    </a:moveTo>
                    <a:cubicBezTo>
                      <a:pt x="34" y="1"/>
                      <a:pt x="35" y="1"/>
                      <a:pt x="35" y="1"/>
                    </a:cubicBezTo>
                    <a:cubicBezTo>
                      <a:pt x="36" y="0"/>
                      <a:pt x="36" y="0"/>
                      <a:pt x="37" y="0"/>
                    </a:cubicBezTo>
                    <a:cubicBezTo>
                      <a:pt x="37" y="0"/>
                      <a:pt x="38" y="0"/>
                      <a:pt x="39" y="1"/>
                    </a:cubicBezTo>
                    <a:cubicBezTo>
                      <a:pt x="39" y="1"/>
                      <a:pt x="40" y="1"/>
                      <a:pt x="41" y="1"/>
                    </a:cubicBezTo>
                    <a:cubicBezTo>
                      <a:pt x="60" y="5"/>
                      <a:pt x="60" y="5"/>
                      <a:pt x="60" y="5"/>
                    </a:cubicBezTo>
                    <a:cubicBezTo>
                      <a:pt x="61" y="5"/>
                      <a:pt x="61" y="6"/>
                      <a:pt x="61" y="6"/>
                    </a:cubicBezTo>
                    <a:cubicBezTo>
                      <a:pt x="62" y="6"/>
                      <a:pt x="62" y="6"/>
                      <a:pt x="62" y="6"/>
                    </a:cubicBezTo>
                    <a:cubicBezTo>
                      <a:pt x="62" y="7"/>
                      <a:pt x="62" y="7"/>
                      <a:pt x="62" y="7"/>
                    </a:cubicBezTo>
                    <a:cubicBezTo>
                      <a:pt x="62" y="7"/>
                      <a:pt x="62" y="7"/>
                      <a:pt x="62" y="7"/>
                    </a:cubicBezTo>
                    <a:cubicBezTo>
                      <a:pt x="29" y="20"/>
                      <a:pt x="29" y="20"/>
                      <a:pt x="29" y="20"/>
                    </a:cubicBezTo>
                    <a:cubicBezTo>
                      <a:pt x="29" y="20"/>
                      <a:pt x="28" y="20"/>
                      <a:pt x="28" y="20"/>
                    </a:cubicBezTo>
                    <a:cubicBezTo>
                      <a:pt x="27" y="20"/>
                      <a:pt x="26" y="20"/>
                      <a:pt x="26" y="20"/>
                    </a:cubicBezTo>
                    <a:cubicBezTo>
                      <a:pt x="25" y="20"/>
                      <a:pt x="24" y="20"/>
                      <a:pt x="24" y="20"/>
                    </a:cubicBezTo>
                    <a:cubicBezTo>
                      <a:pt x="23" y="20"/>
                      <a:pt x="22" y="20"/>
                      <a:pt x="22" y="20"/>
                    </a:cubicBezTo>
                    <a:cubicBezTo>
                      <a:pt x="2" y="15"/>
                      <a:pt x="2" y="15"/>
                      <a:pt x="2" y="15"/>
                    </a:cubicBezTo>
                    <a:cubicBezTo>
                      <a:pt x="2" y="15"/>
                      <a:pt x="1" y="15"/>
                      <a:pt x="1" y="15"/>
                    </a:cubicBezTo>
                    <a:cubicBezTo>
                      <a:pt x="0" y="14"/>
                      <a:pt x="0" y="14"/>
                      <a:pt x="0" y="14"/>
                    </a:cubicBezTo>
                    <a:cubicBezTo>
                      <a:pt x="0" y="14"/>
                      <a:pt x="0" y="14"/>
                      <a:pt x="0" y="14"/>
                    </a:cubicBezTo>
                    <a:cubicBezTo>
                      <a:pt x="0" y="13"/>
                      <a:pt x="0" y="13"/>
                      <a:pt x="1" y="13"/>
                    </a:cubicBezTo>
                    <a:lnTo>
                      <a:pt x="3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56" name="Freeform 58"/>
              <p:cNvSpPr>
                <a:spLocks/>
              </p:cNvSpPr>
              <p:nvPr/>
            </p:nvSpPr>
            <p:spPr bwMode="auto">
              <a:xfrm>
                <a:off x="-4541153" y="4801394"/>
                <a:ext cx="327025" cy="93663"/>
              </a:xfrm>
              <a:custGeom>
                <a:avLst/>
                <a:gdLst>
                  <a:gd name="T0" fmla="*/ 33 w 87"/>
                  <a:gd name="T1" fmla="*/ 0 h 25"/>
                  <a:gd name="T2" fmla="*/ 35 w 87"/>
                  <a:gd name="T3" fmla="*/ 0 h 25"/>
                  <a:gd name="T4" fmla="*/ 36 w 87"/>
                  <a:gd name="T5" fmla="*/ 0 h 25"/>
                  <a:gd name="T6" fmla="*/ 38 w 87"/>
                  <a:gd name="T7" fmla="*/ 0 h 25"/>
                  <a:gd name="T8" fmla="*/ 40 w 87"/>
                  <a:gd name="T9" fmla="*/ 0 h 25"/>
                  <a:gd name="T10" fmla="*/ 86 w 87"/>
                  <a:gd name="T11" fmla="*/ 12 h 25"/>
                  <a:gd name="T12" fmla="*/ 87 w 87"/>
                  <a:gd name="T13" fmla="*/ 13 h 25"/>
                  <a:gd name="T14" fmla="*/ 87 w 87"/>
                  <a:gd name="T15" fmla="*/ 13 h 25"/>
                  <a:gd name="T16" fmla="*/ 87 w 87"/>
                  <a:gd name="T17" fmla="*/ 14 h 25"/>
                  <a:gd name="T18" fmla="*/ 86 w 87"/>
                  <a:gd name="T19" fmla="*/ 14 h 25"/>
                  <a:gd name="T20" fmla="*/ 55 w 87"/>
                  <a:gd name="T21" fmla="*/ 24 h 25"/>
                  <a:gd name="T22" fmla="*/ 53 w 87"/>
                  <a:gd name="T23" fmla="*/ 25 h 25"/>
                  <a:gd name="T24" fmla="*/ 51 w 87"/>
                  <a:gd name="T25" fmla="*/ 25 h 25"/>
                  <a:gd name="T26" fmla="*/ 49 w 87"/>
                  <a:gd name="T27" fmla="*/ 25 h 25"/>
                  <a:gd name="T28" fmla="*/ 47 w 87"/>
                  <a:gd name="T29" fmla="*/ 24 h 25"/>
                  <a:gd name="T30" fmla="*/ 2 w 87"/>
                  <a:gd name="T31" fmla="*/ 12 h 25"/>
                  <a:gd name="T32" fmla="*/ 0 w 87"/>
                  <a:gd name="T33" fmla="*/ 11 h 25"/>
                  <a:gd name="T34" fmla="*/ 0 w 87"/>
                  <a:gd name="T35" fmla="*/ 11 h 25"/>
                  <a:gd name="T36" fmla="*/ 0 w 87"/>
                  <a:gd name="T37" fmla="*/ 10 h 25"/>
                  <a:gd name="T38" fmla="*/ 1 w 87"/>
                  <a:gd name="T39" fmla="*/ 10 h 25"/>
                  <a:gd name="T40" fmla="*/ 33 w 87"/>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25">
                    <a:moveTo>
                      <a:pt x="33" y="0"/>
                    </a:moveTo>
                    <a:cubicBezTo>
                      <a:pt x="33" y="0"/>
                      <a:pt x="34" y="0"/>
                      <a:pt x="35" y="0"/>
                    </a:cubicBezTo>
                    <a:cubicBezTo>
                      <a:pt x="35" y="0"/>
                      <a:pt x="36" y="0"/>
                      <a:pt x="36" y="0"/>
                    </a:cubicBezTo>
                    <a:cubicBezTo>
                      <a:pt x="37" y="0"/>
                      <a:pt x="38" y="0"/>
                      <a:pt x="38" y="0"/>
                    </a:cubicBezTo>
                    <a:cubicBezTo>
                      <a:pt x="39" y="0"/>
                      <a:pt x="40" y="0"/>
                      <a:pt x="40" y="0"/>
                    </a:cubicBezTo>
                    <a:cubicBezTo>
                      <a:pt x="86" y="12"/>
                      <a:pt x="86" y="12"/>
                      <a:pt x="86" y="12"/>
                    </a:cubicBezTo>
                    <a:cubicBezTo>
                      <a:pt x="86" y="12"/>
                      <a:pt x="87" y="13"/>
                      <a:pt x="87" y="13"/>
                    </a:cubicBezTo>
                    <a:cubicBezTo>
                      <a:pt x="87" y="13"/>
                      <a:pt x="87" y="13"/>
                      <a:pt x="87" y="13"/>
                    </a:cubicBezTo>
                    <a:cubicBezTo>
                      <a:pt x="87" y="14"/>
                      <a:pt x="87" y="14"/>
                      <a:pt x="87" y="14"/>
                    </a:cubicBezTo>
                    <a:cubicBezTo>
                      <a:pt x="87" y="14"/>
                      <a:pt x="87" y="14"/>
                      <a:pt x="86" y="14"/>
                    </a:cubicBezTo>
                    <a:cubicBezTo>
                      <a:pt x="55" y="24"/>
                      <a:pt x="55" y="24"/>
                      <a:pt x="55" y="24"/>
                    </a:cubicBezTo>
                    <a:cubicBezTo>
                      <a:pt x="54" y="24"/>
                      <a:pt x="54" y="24"/>
                      <a:pt x="53" y="25"/>
                    </a:cubicBezTo>
                    <a:cubicBezTo>
                      <a:pt x="52" y="25"/>
                      <a:pt x="52" y="25"/>
                      <a:pt x="51" y="25"/>
                    </a:cubicBezTo>
                    <a:cubicBezTo>
                      <a:pt x="50" y="25"/>
                      <a:pt x="50" y="25"/>
                      <a:pt x="49" y="25"/>
                    </a:cubicBezTo>
                    <a:cubicBezTo>
                      <a:pt x="48" y="25"/>
                      <a:pt x="48" y="24"/>
                      <a:pt x="47" y="24"/>
                    </a:cubicBezTo>
                    <a:cubicBezTo>
                      <a:pt x="2" y="12"/>
                      <a:pt x="2" y="12"/>
                      <a:pt x="2" y="12"/>
                    </a:cubicBezTo>
                    <a:cubicBezTo>
                      <a:pt x="1" y="12"/>
                      <a:pt x="1" y="11"/>
                      <a:pt x="0" y="11"/>
                    </a:cubicBezTo>
                    <a:cubicBezTo>
                      <a:pt x="0" y="11"/>
                      <a:pt x="0" y="11"/>
                      <a:pt x="0" y="11"/>
                    </a:cubicBezTo>
                    <a:cubicBezTo>
                      <a:pt x="0" y="10"/>
                      <a:pt x="0" y="10"/>
                      <a:pt x="0" y="10"/>
                    </a:cubicBezTo>
                    <a:cubicBezTo>
                      <a:pt x="0" y="10"/>
                      <a:pt x="1" y="10"/>
                      <a:pt x="1" y="10"/>
                    </a:cubicBezTo>
                    <a:lnTo>
                      <a:pt x="33"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57" name="Freeform 59"/>
              <p:cNvSpPr>
                <a:spLocks/>
              </p:cNvSpPr>
              <p:nvPr/>
            </p:nvSpPr>
            <p:spPr bwMode="auto">
              <a:xfrm>
                <a:off x="-5061854" y="4798219"/>
                <a:ext cx="366713" cy="104775"/>
              </a:xfrm>
              <a:custGeom>
                <a:avLst/>
                <a:gdLst>
                  <a:gd name="T0" fmla="*/ 46 w 98"/>
                  <a:gd name="T1" fmla="*/ 0 h 28"/>
                  <a:gd name="T2" fmla="*/ 47 w 98"/>
                  <a:gd name="T3" fmla="*/ 0 h 28"/>
                  <a:gd name="T4" fmla="*/ 49 w 98"/>
                  <a:gd name="T5" fmla="*/ 0 h 28"/>
                  <a:gd name="T6" fmla="*/ 51 w 98"/>
                  <a:gd name="T7" fmla="*/ 0 h 28"/>
                  <a:gd name="T8" fmla="*/ 53 w 98"/>
                  <a:gd name="T9" fmla="*/ 0 h 28"/>
                  <a:gd name="T10" fmla="*/ 96 w 98"/>
                  <a:gd name="T11" fmla="*/ 12 h 28"/>
                  <a:gd name="T12" fmla="*/ 97 w 98"/>
                  <a:gd name="T13" fmla="*/ 13 h 28"/>
                  <a:gd name="T14" fmla="*/ 98 w 98"/>
                  <a:gd name="T15" fmla="*/ 14 h 28"/>
                  <a:gd name="T16" fmla="*/ 97 w 98"/>
                  <a:gd name="T17" fmla="*/ 14 h 28"/>
                  <a:gd name="T18" fmla="*/ 96 w 98"/>
                  <a:gd name="T19" fmla="*/ 15 h 28"/>
                  <a:gd name="T20" fmla="*/ 53 w 98"/>
                  <a:gd name="T21" fmla="*/ 27 h 28"/>
                  <a:gd name="T22" fmla="*/ 51 w 98"/>
                  <a:gd name="T23" fmla="*/ 28 h 28"/>
                  <a:gd name="T24" fmla="*/ 49 w 98"/>
                  <a:gd name="T25" fmla="*/ 28 h 28"/>
                  <a:gd name="T26" fmla="*/ 47 w 98"/>
                  <a:gd name="T27" fmla="*/ 28 h 28"/>
                  <a:gd name="T28" fmla="*/ 45 w 98"/>
                  <a:gd name="T29" fmla="*/ 27 h 28"/>
                  <a:gd name="T30" fmla="*/ 2 w 98"/>
                  <a:gd name="T31" fmla="*/ 15 h 28"/>
                  <a:gd name="T32" fmla="*/ 1 w 98"/>
                  <a:gd name="T33" fmla="*/ 14 h 28"/>
                  <a:gd name="T34" fmla="*/ 0 w 98"/>
                  <a:gd name="T35" fmla="*/ 14 h 28"/>
                  <a:gd name="T36" fmla="*/ 1 w 98"/>
                  <a:gd name="T37" fmla="*/ 13 h 28"/>
                  <a:gd name="T38" fmla="*/ 2 w 98"/>
                  <a:gd name="T39" fmla="*/ 13 h 28"/>
                  <a:gd name="T40" fmla="*/ 46 w 98"/>
                  <a:gd name="T4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28">
                    <a:moveTo>
                      <a:pt x="46" y="0"/>
                    </a:moveTo>
                    <a:cubicBezTo>
                      <a:pt x="46" y="0"/>
                      <a:pt x="47" y="0"/>
                      <a:pt x="47" y="0"/>
                    </a:cubicBezTo>
                    <a:cubicBezTo>
                      <a:pt x="48" y="0"/>
                      <a:pt x="48" y="0"/>
                      <a:pt x="49" y="0"/>
                    </a:cubicBezTo>
                    <a:cubicBezTo>
                      <a:pt x="50" y="0"/>
                      <a:pt x="50" y="0"/>
                      <a:pt x="51" y="0"/>
                    </a:cubicBezTo>
                    <a:cubicBezTo>
                      <a:pt x="52" y="0"/>
                      <a:pt x="52" y="0"/>
                      <a:pt x="53" y="0"/>
                    </a:cubicBezTo>
                    <a:cubicBezTo>
                      <a:pt x="96" y="12"/>
                      <a:pt x="96" y="12"/>
                      <a:pt x="96" y="12"/>
                    </a:cubicBezTo>
                    <a:cubicBezTo>
                      <a:pt x="97" y="13"/>
                      <a:pt x="97" y="13"/>
                      <a:pt x="97" y="13"/>
                    </a:cubicBezTo>
                    <a:cubicBezTo>
                      <a:pt x="98" y="14"/>
                      <a:pt x="98" y="14"/>
                      <a:pt x="98" y="14"/>
                    </a:cubicBezTo>
                    <a:cubicBezTo>
                      <a:pt x="97" y="14"/>
                      <a:pt x="97" y="14"/>
                      <a:pt x="97" y="14"/>
                    </a:cubicBezTo>
                    <a:cubicBezTo>
                      <a:pt x="97" y="14"/>
                      <a:pt x="97" y="14"/>
                      <a:pt x="96" y="15"/>
                    </a:cubicBezTo>
                    <a:cubicBezTo>
                      <a:pt x="53" y="27"/>
                      <a:pt x="53" y="27"/>
                      <a:pt x="53" y="27"/>
                    </a:cubicBezTo>
                    <a:cubicBezTo>
                      <a:pt x="52" y="28"/>
                      <a:pt x="52" y="28"/>
                      <a:pt x="51" y="28"/>
                    </a:cubicBezTo>
                    <a:cubicBezTo>
                      <a:pt x="50" y="28"/>
                      <a:pt x="50" y="28"/>
                      <a:pt x="49" y="28"/>
                    </a:cubicBezTo>
                    <a:cubicBezTo>
                      <a:pt x="48" y="28"/>
                      <a:pt x="48" y="28"/>
                      <a:pt x="47" y="28"/>
                    </a:cubicBezTo>
                    <a:cubicBezTo>
                      <a:pt x="46" y="28"/>
                      <a:pt x="46" y="28"/>
                      <a:pt x="45" y="27"/>
                    </a:cubicBezTo>
                    <a:cubicBezTo>
                      <a:pt x="2" y="15"/>
                      <a:pt x="2" y="15"/>
                      <a:pt x="2" y="15"/>
                    </a:cubicBezTo>
                    <a:cubicBezTo>
                      <a:pt x="1" y="15"/>
                      <a:pt x="1" y="14"/>
                      <a:pt x="1" y="14"/>
                    </a:cubicBezTo>
                    <a:cubicBezTo>
                      <a:pt x="0" y="14"/>
                      <a:pt x="0" y="14"/>
                      <a:pt x="0" y="14"/>
                    </a:cubicBezTo>
                    <a:cubicBezTo>
                      <a:pt x="1" y="13"/>
                      <a:pt x="1" y="13"/>
                      <a:pt x="1" y="13"/>
                    </a:cubicBezTo>
                    <a:cubicBezTo>
                      <a:pt x="1" y="13"/>
                      <a:pt x="1" y="13"/>
                      <a:pt x="2" y="13"/>
                    </a:cubicBezTo>
                    <a:lnTo>
                      <a:pt x="46"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58" name="Freeform 60"/>
              <p:cNvSpPr>
                <a:spLocks/>
              </p:cNvSpPr>
              <p:nvPr/>
            </p:nvSpPr>
            <p:spPr bwMode="auto">
              <a:xfrm>
                <a:off x="-3118753" y="4872832"/>
                <a:ext cx="242888" cy="79375"/>
              </a:xfrm>
              <a:custGeom>
                <a:avLst/>
                <a:gdLst>
                  <a:gd name="T0" fmla="*/ 36 w 65"/>
                  <a:gd name="T1" fmla="*/ 1 h 21"/>
                  <a:gd name="T2" fmla="*/ 37 w 65"/>
                  <a:gd name="T3" fmla="*/ 0 h 21"/>
                  <a:gd name="T4" fmla="*/ 39 w 65"/>
                  <a:gd name="T5" fmla="*/ 0 h 21"/>
                  <a:gd name="T6" fmla="*/ 41 w 65"/>
                  <a:gd name="T7" fmla="*/ 0 h 21"/>
                  <a:gd name="T8" fmla="*/ 43 w 65"/>
                  <a:gd name="T9" fmla="*/ 1 h 21"/>
                  <a:gd name="T10" fmla="*/ 63 w 65"/>
                  <a:gd name="T11" fmla="*/ 5 h 21"/>
                  <a:gd name="T12" fmla="*/ 64 w 65"/>
                  <a:gd name="T13" fmla="*/ 6 h 21"/>
                  <a:gd name="T14" fmla="*/ 65 w 65"/>
                  <a:gd name="T15" fmla="*/ 6 h 21"/>
                  <a:gd name="T16" fmla="*/ 65 w 65"/>
                  <a:gd name="T17" fmla="*/ 7 h 21"/>
                  <a:gd name="T18" fmla="*/ 64 w 65"/>
                  <a:gd name="T19" fmla="*/ 8 h 21"/>
                  <a:gd name="T20" fmla="*/ 30 w 65"/>
                  <a:gd name="T21" fmla="*/ 21 h 21"/>
                  <a:gd name="T22" fmla="*/ 28 w 65"/>
                  <a:gd name="T23" fmla="*/ 21 h 21"/>
                  <a:gd name="T24" fmla="*/ 26 w 65"/>
                  <a:gd name="T25" fmla="*/ 21 h 21"/>
                  <a:gd name="T26" fmla="*/ 24 w 65"/>
                  <a:gd name="T27" fmla="*/ 21 h 21"/>
                  <a:gd name="T28" fmla="*/ 22 w 65"/>
                  <a:gd name="T29" fmla="*/ 21 h 21"/>
                  <a:gd name="T30" fmla="*/ 3 w 65"/>
                  <a:gd name="T31" fmla="*/ 16 h 21"/>
                  <a:gd name="T32" fmla="*/ 1 w 65"/>
                  <a:gd name="T33" fmla="*/ 15 h 21"/>
                  <a:gd name="T34" fmla="*/ 0 w 65"/>
                  <a:gd name="T35" fmla="*/ 15 h 21"/>
                  <a:gd name="T36" fmla="*/ 0 w 65"/>
                  <a:gd name="T37" fmla="*/ 14 h 21"/>
                  <a:gd name="T38" fmla="*/ 1 w 65"/>
                  <a:gd name="T39" fmla="*/ 14 h 21"/>
                  <a:gd name="T40" fmla="*/ 36 w 65"/>
                  <a:gd name="T4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21">
                    <a:moveTo>
                      <a:pt x="36" y="1"/>
                    </a:moveTo>
                    <a:cubicBezTo>
                      <a:pt x="36" y="1"/>
                      <a:pt x="37" y="0"/>
                      <a:pt x="37" y="0"/>
                    </a:cubicBezTo>
                    <a:cubicBezTo>
                      <a:pt x="38" y="0"/>
                      <a:pt x="39" y="0"/>
                      <a:pt x="39" y="0"/>
                    </a:cubicBezTo>
                    <a:cubicBezTo>
                      <a:pt x="40" y="0"/>
                      <a:pt x="40" y="0"/>
                      <a:pt x="41" y="0"/>
                    </a:cubicBezTo>
                    <a:cubicBezTo>
                      <a:pt x="42" y="0"/>
                      <a:pt x="42" y="1"/>
                      <a:pt x="43" y="1"/>
                    </a:cubicBezTo>
                    <a:cubicBezTo>
                      <a:pt x="63" y="5"/>
                      <a:pt x="63" y="5"/>
                      <a:pt x="63" y="5"/>
                    </a:cubicBezTo>
                    <a:cubicBezTo>
                      <a:pt x="63" y="6"/>
                      <a:pt x="64" y="6"/>
                      <a:pt x="64" y="6"/>
                    </a:cubicBezTo>
                    <a:cubicBezTo>
                      <a:pt x="64" y="6"/>
                      <a:pt x="65" y="6"/>
                      <a:pt x="65" y="6"/>
                    </a:cubicBezTo>
                    <a:cubicBezTo>
                      <a:pt x="65" y="7"/>
                      <a:pt x="65" y="7"/>
                      <a:pt x="65" y="7"/>
                    </a:cubicBezTo>
                    <a:cubicBezTo>
                      <a:pt x="65" y="7"/>
                      <a:pt x="65" y="7"/>
                      <a:pt x="64" y="8"/>
                    </a:cubicBezTo>
                    <a:cubicBezTo>
                      <a:pt x="30" y="21"/>
                      <a:pt x="30" y="21"/>
                      <a:pt x="30" y="21"/>
                    </a:cubicBezTo>
                    <a:cubicBezTo>
                      <a:pt x="29" y="21"/>
                      <a:pt x="29" y="21"/>
                      <a:pt x="28" y="21"/>
                    </a:cubicBezTo>
                    <a:cubicBezTo>
                      <a:pt x="28" y="21"/>
                      <a:pt x="27" y="21"/>
                      <a:pt x="26" y="21"/>
                    </a:cubicBezTo>
                    <a:cubicBezTo>
                      <a:pt x="26" y="21"/>
                      <a:pt x="25" y="21"/>
                      <a:pt x="24" y="21"/>
                    </a:cubicBezTo>
                    <a:cubicBezTo>
                      <a:pt x="24" y="21"/>
                      <a:pt x="23" y="21"/>
                      <a:pt x="22" y="21"/>
                    </a:cubicBezTo>
                    <a:cubicBezTo>
                      <a:pt x="3" y="16"/>
                      <a:pt x="3" y="16"/>
                      <a:pt x="3" y="16"/>
                    </a:cubicBezTo>
                    <a:cubicBezTo>
                      <a:pt x="2" y="16"/>
                      <a:pt x="2" y="15"/>
                      <a:pt x="1" y="15"/>
                    </a:cubicBezTo>
                    <a:cubicBezTo>
                      <a:pt x="1" y="15"/>
                      <a:pt x="1" y="15"/>
                      <a:pt x="0" y="15"/>
                    </a:cubicBezTo>
                    <a:cubicBezTo>
                      <a:pt x="0" y="14"/>
                      <a:pt x="0" y="14"/>
                      <a:pt x="0" y="14"/>
                    </a:cubicBezTo>
                    <a:cubicBezTo>
                      <a:pt x="1" y="14"/>
                      <a:pt x="1" y="14"/>
                      <a:pt x="1" y="14"/>
                    </a:cubicBezTo>
                    <a:lnTo>
                      <a:pt x="36"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59" name="Freeform 61"/>
              <p:cNvSpPr>
                <a:spLocks/>
              </p:cNvSpPr>
              <p:nvPr/>
            </p:nvSpPr>
            <p:spPr bwMode="auto">
              <a:xfrm>
                <a:off x="-3437841" y="4914107"/>
                <a:ext cx="374650" cy="112713"/>
              </a:xfrm>
              <a:custGeom>
                <a:avLst/>
                <a:gdLst>
                  <a:gd name="T0" fmla="*/ 38 w 100"/>
                  <a:gd name="T1" fmla="*/ 0 h 30"/>
                  <a:gd name="T2" fmla="*/ 40 w 100"/>
                  <a:gd name="T3" fmla="*/ 0 h 30"/>
                  <a:gd name="T4" fmla="*/ 42 w 100"/>
                  <a:gd name="T5" fmla="*/ 0 h 30"/>
                  <a:gd name="T6" fmla="*/ 44 w 100"/>
                  <a:gd name="T7" fmla="*/ 0 h 30"/>
                  <a:gd name="T8" fmla="*/ 45 w 100"/>
                  <a:gd name="T9" fmla="*/ 0 h 30"/>
                  <a:gd name="T10" fmla="*/ 98 w 100"/>
                  <a:gd name="T11" fmla="*/ 13 h 30"/>
                  <a:gd name="T12" fmla="*/ 99 w 100"/>
                  <a:gd name="T13" fmla="*/ 14 h 30"/>
                  <a:gd name="T14" fmla="*/ 100 w 100"/>
                  <a:gd name="T15" fmla="*/ 15 h 30"/>
                  <a:gd name="T16" fmla="*/ 100 w 100"/>
                  <a:gd name="T17" fmla="*/ 15 h 30"/>
                  <a:gd name="T18" fmla="*/ 99 w 100"/>
                  <a:gd name="T19" fmla="*/ 16 h 30"/>
                  <a:gd name="T20" fmla="*/ 63 w 100"/>
                  <a:gd name="T21" fmla="*/ 30 h 30"/>
                  <a:gd name="T22" fmla="*/ 61 w 100"/>
                  <a:gd name="T23" fmla="*/ 30 h 30"/>
                  <a:gd name="T24" fmla="*/ 59 w 100"/>
                  <a:gd name="T25" fmla="*/ 30 h 30"/>
                  <a:gd name="T26" fmla="*/ 57 w 100"/>
                  <a:gd name="T27" fmla="*/ 30 h 30"/>
                  <a:gd name="T28" fmla="*/ 55 w 100"/>
                  <a:gd name="T29" fmla="*/ 30 h 30"/>
                  <a:gd name="T30" fmla="*/ 2 w 100"/>
                  <a:gd name="T31" fmla="*/ 16 h 30"/>
                  <a:gd name="T32" fmla="*/ 1 w 100"/>
                  <a:gd name="T33" fmla="*/ 15 h 30"/>
                  <a:gd name="T34" fmla="*/ 0 w 100"/>
                  <a:gd name="T35" fmla="*/ 15 h 30"/>
                  <a:gd name="T36" fmla="*/ 0 w 100"/>
                  <a:gd name="T37" fmla="*/ 14 h 30"/>
                  <a:gd name="T38" fmla="*/ 1 w 100"/>
                  <a:gd name="T39" fmla="*/ 14 h 30"/>
                  <a:gd name="T40" fmla="*/ 38 w 100"/>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30">
                    <a:moveTo>
                      <a:pt x="38" y="0"/>
                    </a:moveTo>
                    <a:cubicBezTo>
                      <a:pt x="39" y="0"/>
                      <a:pt x="39" y="0"/>
                      <a:pt x="40" y="0"/>
                    </a:cubicBezTo>
                    <a:cubicBezTo>
                      <a:pt x="40" y="0"/>
                      <a:pt x="41" y="0"/>
                      <a:pt x="42" y="0"/>
                    </a:cubicBezTo>
                    <a:cubicBezTo>
                      <a:pt x="42" y="0"/>
                      <a:pt x="43" y="0"/>
                      <a:pt x="44" y="0"/>
                    </a:cubicBezTo>
                    <a:cubicBezTo>
                      <a:pt x="44" y="0"/>
                      <a:pt x="45" y="0"/>
                      <a:pt x="45" y="0"/>
                    </a:cubicBezTo>
                    <a:cubicBezTo>
                      <a:pt x="98" y="13"/>
                      <a:pt x="98" y="13"/>
                      <a:pt x="98" y="13"/>
                    </a:cubicBezTo>
                    <a:cubicBezTo>
                      <a:pt x="98" y="14"/>
                      <a:pt x="99" y="14"/>
                      <a:pt x="99" y="14"/>
                    </a:cubicBezTo>
                    <a:cubicBezTo>
                      <a:pt x="99" y="14"/>
                      <a:pt x="100" y="14"/>
                      <a:pt x="100" y="15"/>
                    </a:cubicBezTo>
                    <a:cubicBezTo>
                      <a:pt x="100" y="15"/>
                      <a:pt x="100" y="15"/>
                      <a:pt x="100" y="15"/>
                    </a:cubicBezTo>
                    <a:cubicBezTo>
                      <a:pt x="100" y="15"/>
                      <a:pt x="99" y="16"/>
                      <a:pt x="99" y="16"/>
                    </a:cubicBezTo>
                    <a:cubicBezTo>
                      <a:pt x="63" y="30"/>
                      <a:pt x="63" y="30"/>
                      <a:pt x="63" y="30"/>
                    </a:cubicBezTo>
                    <a:cubicBezTo>
                      <a:pt x="62" y="30"/>
                      <a:pt x="62" y="30"/>
                      <a:pt x="61" y="30"/>
                    </a:cubicBezTo>
                    <a:cubicBezTo>
                      <a:pt x="60" y="30"/>
                      <a:pt x="60" y="30"/>
                      <a:pt x="59" y="30"/>
                    </a:cubicBezTo>
                    <a:cubicBezTo>
                      <a:pt x="58" y="30"/>
                      <a:pt x="58" y="30"/>
                      <a:pt x="57" y="30"/>
                    </a:cubicBezTo>
                    <a:cubicBezTo>
                      <a:pt x="56" y="30"/>
                      <a:pt x="56" y="30"/>
                      <a:pt x="55" y="30"/>
                    </a:cubicBezTo>
                    <a:cubicBezTo>
                      <a:pt x="2" y="16"/>
                      <a:pt x="2" y="16"/>
                      <a:pt x="2" y="16"/>
                    </a:cubicBezTo>
                    <a:cubicBezTo>
                      <a:pt x="2" y="16"/>
                      <a:pt x="1" y="16"/>
                      <a:pt x="1" y="15"/>
                    </a:cubicBezTo>
                    <a:cubicBezTo>
                      <a:pt x="0" y="15"/>
                      <a:pt x="0" y="15"/>
                      <a:pt x="0" y="15"/>
                    </a:cubicBezTo>
                    <a:cubicBezTo>
                      <a:pt x="0" y="14"/>
                      <a:pt x="0" y="14"/>
                      <a:pt x="0" y="14"/>
                    </a:cubicBezTo>
                    <a:cubicBezTo>
                      <a:pt x="1" y="14"/>
                      <a:pt x="1" y="14"/>
                      <a:pt x="1" y="14"/>
                    </a:cubicBezTo>
                    <a:lnTo>
                      <a:pt x="38"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60" name="Freeform 62"/>
              <p:cNvSpPr>
                <a:spLocks/>
              </p:cNvSpPr>
              <p:nvPr/>
            </p:nvSpPr>
            <p:spPr bwMode="auto">
              <a:xfrm>
                <a:off x="-4018866" y="4947444"/>
                <a:ext cx="347663" cy="104775"/>
              </a:xfrm>
              <a:custGeom>
                <a:avLst/>
                <a:gdLst>
                  <a:gd name="T0" fmla="*/ 33 w 93"/>
                  <a:gd name="T1" fmla="*/ 1 h 28"/>
                  <a:gd name="T2" fmla="*/ 35 w 93"/>
                  <a:gd name="T3" fmla="*/ 0 h 28"/>
                  <a:gd name="T4" fmla="*/ 37 w 93"/>
                  <a:gd name="T5" fmla="*/ 0 h 28"/>
                  <a:gd name="T6" fmla="*/ 39 w 93"/>
                  <a:gd name="T7" fmla="*/ 0 h 28"/>
                  <a:gd name="T8" fmla="*/ 40 w 93"/>
                  <a:gd name="T9" fmla="*/ 1 h 28"/>
                  <a:gd name="T10" fmla="*/ 91 w 93"/>
                  <a:gd name="T11" fmla="*/ 14 h 28"/>
                  <a:gd name="T12" fmla="*/ 92 w 93"/>
                  <a:gd name="T13" fmla="*/ 15 h 28"/>
                  <a:gd name="T14" fmla="*/ 93 w 93"/>
                  <a:gd name="T15" fmla="*/ 15 h 28"/>
                  <a:gd name="T16" fmla="*/ 93 w 93"/>
                  <a:gd name="T17" fmla="*/ 16 h 28"/>
                  <a:gd name="T18" fmla="*/ 92 w 93"/>
                  <a:gd name="T19" fmla="*/ 17 h 28"/>
                  <a:gd name="T20" fmla="*/ 60 w 93"/>
                  <a:gd name="T21" fmla="*/ 28 h 28"/>
                  <a:gd name="T22" fmla="*/ 58 w 93"/>
                  <a:gd name="T23" fmla="*/ 28 h 28"/>
                  <a:gd name="T24" fmla="*/ 56 w 93"/>
                  <a:gd name="T25" fmla="*/ 28 h 28"/>
                  <a:gd name="T26" fmla="*/ 54 w 93"/>
                  <a:gd name="T27" fmla="*/ 28 h 28"/>
                  <a:gd name="T28" fmla="*/ 52 w 93"/>
                  <a:gd name="T29" fmla="*/ 28 h 28"/>
                  <a:gd name="T30" fmla="*/ 2 w 93"/>
                  <a:gd name="T31" fmla="*/ 14 h 28"/>
                  <a:gd name="T32" fmla="*/ 0 w 93"/>
                  <a:gd name="T33" fmla="*/ 13 h 28"/>
                  <a:gd name="T34" fmla="*/ 0 w 93"/>
                  <a:gd name="T35" fmla="*/ 13 h 28"/>
                  <a:gd name="T36" fmla="*/ 0 w 93"/>
                  <a:gd name="T37" fmla="*/ 12 h 28"/>
                  <a:gd name="T38" fmla="*/ 1 w 93"/>
                  <a:gd name="T39" fmla="*/ 12 h 28"/>
                  <a:gd name="T40" fmla="*/ 33 w 93"/>
                  <a:gd name="T4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 h="28">
                    <a:moveTo>
                      <a:pt x="33" y="1"/>
                    </a:moveTo>
                    <a:cubicBezTo>
                      <a:pt x="33" y="1"/>
                      <a:pt x="34" y="0"/>
                      <a:pt x="35" y="0"/>
                    </a:cubicBezTo>
                    <a:cubicBezTo>
                      <a:pt x="35" y="0"/>
                      <a:pt x="36" y="0"/>
                      <a:pt x="37" y="0"/>
                    </a:cubicBezTo>
                    <a:cubicBezTo>
                      <a:pt x="37" y="0"/>
                      <a:pt x="38" y="0"/>
                      <a:pt x="39" y="0"/>
                    </a:cubicBezTo>
                    <a:cubicBezTo>
                      <a:pt x="39" y="0"/>
                      <a:pt x="40" y="1"/>
                      <a:pt x="40" y="1"/>
                    </a:cubicBezTo>
                    <a:cubicBezTo>
                      <a:pt x="91" y="14"/>
                      <a:pt x="91" y="14"/>
                      <a:pt x="91" y="14"/>
                    </a:cubicBezTo>
                    <a:cubicBezTo>
                      <a:pt x="91" y="14"/>
                      <a:pt x="92" y="15"/>
                      <a:pt x="92" y="15"/>
                    </a:cubicBezTo>
                    <a:cubicBezTo>
                      <a:pt x="93" y="15"/>
                      <a:pt x="93" y="15"/>
                      <a:pt x="93" y="15"/>
                    </a:cubicBezTo>
                    <a:cubicBezTo>
                      <a:pt x="93" y="16"/>
                      <a:pt x="93" y="16"/>
                      <a:pt x="93" y="16"/>
                    </a:cubicBezTo>
                    <a:cubicBezTo>
                      <a:pt x="92" y="16"/>
                      <a:pt x="92" y="16"/>
                      <a:pt x="92" y="17"/>
                    </a:cubicBezTo>
                    <a:cubicBezTo>
                      <a:pt x="60" y="28"/>
                      <a:pt x="60" y="28"/>
                      <a:pt x="60" y="28"/>
                    </a:cubicBezTo>
                    <a:cubicBezTo>
                      <a:pt x="59" y="28"/>
                      <a:pt x="59" y="28"/>
                      <a:pt x="58" y="28"/>
                    </a:cubicBezTo>
                    <a:cubicBezTo>
                      <a:pt x="58" y="28"/>
                      <a:pt x="57" y="28"/>
                      <a:pt x="56" y="28"/>
                    </a:cubicBezTo>
                    <a:cubicBezTo>
                      <a:pt x="55" y="28"/>
                      <a:pt x="55" y="28"/>
                      <a:pt x="54" y="28"/>
                    </a:cubicBezTo>
                    <a:cubicBezTo>
                      <a:pt x="53" y="28"/>
                      <a:pt x="53" y="28"/>
                      <a:pt x="52" y="28"/>
                    </a:cubicBezTo>
                    <a:cubicBezTo>
                      <a:pt x="2" y="14"/>
                      <a:pt x="2" y="14"/>
                      <a:pt x="2" y="14"/>
                    </a:cubicBezTo>
                    <a:cubicBezTo>
                      <a:pt x="1" y="14"/>
                      <a:pt x="1" y="14"/>
                      <a:pt x="0" y="13"/>
                    </a:cubicBezTo>
                    <a:cubicBezTo>
                      <a:pt x="0" y="13"/>
                      <a:pt x="0" y="13"/>
                      <a:pt x="0" y="13"/>
                    </a:cubicBezTo>
                    <a:cubicBezTo>
                      <a:pt x="0" y="12"/>
                      <a:pt x="0" y="12"/>
                      <a:pt x="0" y="12"/>
                    </a:cubicBezTo>
                    <a:cubicBezTo>
                      <a:pt x="0" y="12"/>
                      <a:pt x="0" y="12"/>
                      <a:pt x="1" y="12"/>
                    </a:cubicBezTo>
                    <a:lnTo>
                      <a:pt x="33"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61" name="Freeform 63"/>
              <p:cNvSpPr>
                <a:spLocks/>
              </p:cNvSpPr>
              <p:nvPr/>
            </p:nvSpPr>
            <p:spPr bwMode="auto">
              <a:xfrm>
                <a:off x="-3647391" y="4985544"/>
                <a:ext cx="385763" cy="119063"/>
              </a:xfrm>
              <a:custGeom>
                <a:avLst/>
                <a:gdLst>
                  <a:gd name="T0" fmla="*/ 41 w 103"/>
                  <a:gd name="T1" fmla="*/ 1 h 32"/>
                  <a:gd name="T2" fmla="*/ 42 w 103"/>
                  <a:gd name="T3" fmla="*/ 0 h 32"/>
                  <a:gd name="T4" fmla="*/ 44 w 103"/>
                  <a:gd name="T5" fmla="*/ 0 h 32"/>
                  <a:gd name="T6" fmla="*/ 46 w 103"/>
                  <a:gd name="T7" fmla="*/ 0 h 32"/>
                  <a:gd name="T8" fmla="*/ 48 w 103"/>
                  <a:gd name="T9" fmla="*/ 1 h 32"/>
                  <a:gd name="T10" fmla="*/ 101 w 103"/>
                  <a:gd name="T11" fmla="*/ 15 h 32"/>
                  <a:gd name="T12" fmla="*/ 102 w 103"/>
                  <a:gd name="T13" fmla="*/ 15 h 32"/>
                  <a:gd name="T14" fmla="*/ 103 w 103"/>
                  <a:gd name="T15" fmla="*/ 16 h 32"/>
                  <a:gd name="T16" fmla="*/ 103 w 103"/>
                  <a:gd name="T17" fmla="*/ 16 h 32"/>
                  <a:gd name="T18" fmla="*/ 102 w 103"/>
                  <a:gd name="T19" fmla="*/ 17 h 32"/>
                  <a:gd name="T20" fmla="*/ 63 w 103"/>
                  <a:gd name="T21" fmla="*/ 32 h 32"/>
                  <a:gd name="T22" fmla="*/ 62 w 103"/>
                  <a:gd name="T23" fmla="*/ 32 h 32"/>
                  <a:gd name="T24" fmla="*/ 60 w 103"/>
                  <a:gd name="T25" fmla="*/ 32 h 32"/>
                  <a:gd name="T26" fmla="*/ 58 w 103"/>
                  <a:gd name="T27" fmla="*/ 32 h 32"/>
                  <a:gd name="T28" fmla="*/ 56 w 103"/>
                  <a:gd name="T29" fmla="*/ 32 h 32"/>
                  <a:gd name="T30" fmla="*/ 2 w 103"/>
                  <a:gd name="T31" fmla="*/ 17 h 32"/>
                  <a:gd name="T32" fmla="*/ 1 w 103"/>
                  <a:gd name="T33" fmla="*/ 17 h 32"/>
                  <a:gd name="T34" fmla="*/ 0 w 103"/>
                  <a:gd name="T35" fmla="*/ 16 h 32"/>
                  <a:gd name="T36" fmla="*/ 1 w 103"/>
                  <a:gd name="T37" fmla="*/ 15 h 32"/>
                  <a:gd name="T38" fmla="*/ 1 w 103"/>
                  <a:gd name="T39" fmla="*/ 15 h 32"/>
                  <a:gd name="T40" fmla="*/ 41 w 103"/>
                  <a:gd name="T4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32">
                    <a:moveTo>
                      <a:pt x="41" y="1"/>
                    </a:moveTo>
                    <a:cubicBezTo>
                      <a:pt x="41" y="1"/>
                      <a:pt x="41" y="1"/>
                      <a:pt x="42" y="0"/>
                    </a:cubicBezTo>
                    <a:cubicBezTo>
                      <a:pt x="43" y="0"/>
                      <a:pt x="43" y="0"/>
                      <a:pt x="44" y="0"/>
                    </a:cubicBezTo>
                    <a:cubicBezTo>
                      <a:pt x="45" y="0"/>
                      <a:pt x="45" y="0"/>
                      <a:pt x="46" y="0"/>
                    </a:cubicBezTo>
                    <a:cubicBezTo>
                      <a:pt x="47" y="0"/>
                      <a:pt x="47" y="1"/>
                      <a:pt x="48" y="1"/>
                    </a:cubicBezTo>
                    <a:cubicBezTo>
                      <a:pt x="101" y="15"/>
                      <a:pt x="101" y="15"/>
                      <a:pt x="101" y="15"/>
                    </a:cubicBezTo>
                    <a:cubicBezTo>
                      <a:pt x="101" y="15"/>
                      <a:pt x="102" y="15"/>
                      <a:pt x="102" y="15"/>
                    </a:cubicBezTo>
                    <a:cubicBezTo>
                      <a:pt x="103" y="15"/>
                      <a:pt x="103" y="16"/>
                      <a:pt x="103" y="16"/>
                    </a:cubicBezTo>
                    <a:cubicBezTo>
                      <a:pt x="103" y="16"/>
                      <a:pt x="103" y="16"/>
                      <a:pt x="103" y="16"/>
                    </a:cubicBezTo>
                    <a:cubicBezTo>
                      <a:pt x="103" y="17"/>
                      <a:pt x="102" y="17"/>
                      <a:pt x="102" y="17"/>
                    </a:cubicBezTo>
                    <a:cubicBezTo>
                      <a:pt x="63" y="32"/>
                      <a:pt x="63" y="32"/>
                      <a:pt x="63" y="32"/>
                    </a:cubicBezTo>
                    <a:cubicBezTo>
                      <a:pt x="63" y="32"/>
                      <a:pt x="62" y="32"/>
                      <a:pt x="62" y="32"/>
                    </a:cubicBezTo>
                    <a:cubicBezTo>
                      <a:pt x="61" y="32"/>
                      <a:pt x="61" y="32"/>
                      <a:pt x="60" y="32"/>
                    </a:cubicBezTo>
                    <a:cubicBezTo>
                      <a:pt x="59" y="32"/>
                      <a:pt x="58" y="32"/>
                      <a:pt x="58" y="32"/>
                    </a:cubicBezTo>
                    <a:cubicBezTo>
                      <a:pt x="57" y="32"/>
                      <a:pt x="56" y="32"/>
                      <a:pt x="56" y="32"/>
                    </a:cubicBezTo>
                    <a:cubicBezTo>
                      <a:pt x="2" y="17"/>
                      <a:pt x="2" y="17"/>
                      <a:pt x="2" y="17"/>
                    </a:cubicBezTo>
                    <a:cubicBezTo>
                      <a:pt x="2" y="17"/>
                      <a:pt x="1" y="17"/>
                      <a:pt x="1" y="17"/>
                    </a:cubicBezTo>
                    <a:cubicBezTo>
                      <a:pt x="0" y="16"/>
                      <a:pt x="0" y="16"/>
                      <a:pt x="0" y="16"/>
                    </a:cubicBezTo>
                    <a:cubicBezTo>
                      <a:pt x="1" y="15"/>
                      <a:pt x="1" y="15"/>
                      <a:pt x="1" y="15"/>
                    </a:cubicBezTo>
                    <a:cubicBezTo>
                      <a:pt x="1" y="15"/>
                      <a:pt x="1" y="15"/>
                      <a:pt x="1" y="15"/>
                    </a:cubicBezTo>
                    <a:lnTo>
                      <a:pt x="41"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62" name="Freeform 64"/>
              <p:cNvSpPr>
                <a:spLocks/>
              </p:cNvSpPr>
              <p:nvPr/>
            </p:nvSpPr>
            <p:spPr bwMode="auto">
              <a:xfrm>
                <a:off x="-4447491" y="5087144"/>
                <a:ext cx="368300" cy="115888"/>
              </a:xfrm>
              <a:custGeom>
                <a:avLst/>
                <a:gdLst>
                  <a:gd name="T0" fmla="*/ 38 w 98"/>
                  <a:gd name="T1" fmla="*/ 1 h 31"/>
                  <a:gd name="T2" fmla="*/ 39 w 98"/>
                  <a:gd name="T3" fmla="*/ 0 h 31"/>
                  <a:gd name="T4" fmla="*/ 41 w 98"/>
                  <a:gd name="T5" fmla="*/ 0 h 31"/>
                  <a:gd name="T6" fmla="*/ 43 w 98"/>
                  <a:gd name="T7" fmla="*/ 0 h 31"/>
                  <a:gd name="T8" fmla="*/ 45 w 98"/>
                  <a:gd name="T9" fmla="*/ 1 h 31"/>
                  <a:gd name="T10" fmla="*/ 96 w 98"/>
                  <a:gd name="T11" fmla="*/ 16 h 31"/>
                  <a:gd name="T12" fmla="*/ 98 w 98"/>
                  <a:gd name="T13" fmla="*/ 16 h 31"/>
                  <a:gd name="T14" fmla="*/ 98 w 98"/>
                  <a:gd name="T15" fmla="*/ 17 h 31"/>
                  <a:gd name="T16" fmla="*/ 98 w 98"/>
                  <a:gd name="T17" fmla="*/ 18 h 31"/>
                  <a:gd name="T18" fmla="*/ 97 w 98"/>
                  <a:gd name="T19" fmla="*/ 18 h 31"/>
                  <a:gd name="T20" fmla="*/ 62 w 98"/>
                  <a:gd name="T21" fmla="*/ 31 h 31"/>
                  <a:gd name="T22" fmla="*/ 60 w 98"/>
                  <a:gd name="T23" fmla="*/ 31 h 31"/>
                  <a:gd name="T24" fmla="*/ 58 w 98"/>
                  <a:gd name="T25" fmla="*/ 31 h 31"/>
                  <a:gd name="T26" fmla="*/ 55 w 98"/>
                  <a:gd name="T27" fmla="*/ 31 h 31"/>
                  <a:gd name="T28" fmla="*/ 54 w 98"/>
                  <a:gd name="T29" fmla="*/ 31 h 31"/>
                  <a:gd name="T30" fmla="*/ 2 w 98"/>
                  <a:gd name="T31" fmla="*/ 15 h 31"/>
                  <a:gd name="T32" fmla="*/ 1 w 98"/>
                  <a:gd name="T33" fmla="*/ 15 h 31"/>
                  <a:gd name="T34" fmla="*/ 0 w 98"/>
                  <a:gd name="T35" fmla="*/ 14 h 31"/>
                  <a:gd name="T36" fmla="*/ 1 w 98"/>
                  <a:gd name="T37" fmla="*/ 13 h 31"/>
                  <a:gd name="T38" fmla="*/ 2 w 98"/>
                  <a:gd name="T39" fmla="*/ 13 h 31"/>
                  <a:gd name="T40" fmla="*/ 38 w 98"/>
                  <a:gd name="T4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31">
                    <a:moveTo>
                      <a:pt x="38" y="1"/>
                    </a:moveTo>
                    <a:cubicBezTo>
                      <a:pt x="38" y="1"/>
                      <a:pt x="39" y="1"/>
                      <a:pt x="39" y="0"/>
                    </a:cubicBezTo>
                    <a:cubicBezTo>
                      <a:pt x="40" y="0"/>
                      <a:pt x="41" y="0"/>
                      <a:pt x="41" y="0"/>
                    </a:cubicBezTo>
                    <a:cubicBezTo>
                      <a:pt x="42" y="0"/>
                      <a:pt x="43" y="0"/>
                      <a:pt x="43" y="0"/>
                    </a:cubicBezTo>
                    <a:cubicBezTo>
                      <a:pt x="44" y="0"/>
                      <a:pt x="45" y="1"/>
                      <a:pt x="45" y="1"/>
                    </a:cubicBezTo>
                    <a:cubicBezTo>
                      <a:pt x="96" y="16"/>
                      <a:pt x="96" y="16"/>
                      <a:pt x="96" y="16"/>
                    </a:cubicBezTo>
                    <a:cubicBezTo>
                      <a:pt x="97" y="16"/>
                      <a:pt x="97" y="16"/>
                      <a:pt x="98" y="16"/>
                    </a:cubicBezTo>
                    <a:cubicBezTo>
                      <a:pt x="98" y="17"/>
                      <a:pt x="98" y="17"/>
                      <a:pt x="98" y="17"/>
                    </a:cubicBezTo>
                    <a:cubicBezTo>
                      <a:pt x="98" y="18"/>
                      <a:pt x="98" y="18"/>
                      <a:pt x="98" y="18"/>
                    </a:cubicBezTo>
                    <a:cubicBezTo>
                      <a:pt x="98" y="18"/>
                      <a:pt x="98" y="18"/>
                      <a:pt x="97" y="18"/>
                    </a:cubicBezTo>
                    <a:cubicBezTo>
                      <a:pt x="62" y="31"/>
                      <a:pt x="62" y="31"/>
                      <a:pt x="62" y="31"/>
                    </a:cubicBezTo>
                    <a:cubicBezTo>
                      <a:pt x="61" y="31"/>
                      <a:pt x="60" y="31"/>
                      <a:pt x="60" y="31"/>
                    </a:cubicBezTo>
                    <a:cubicBezTo>
                      <a:pt x="59" y="31"/>
                      <a:pt x="58" y="31"/>
                      <a:pt x="58" y="31"/>
                    </a:cubicBezTo>
                    <a:cubicBezTo>
                      <a:pt x="57" y="31"/>
                      <a:pt x="56" y="31"/>
                      <a:pt x="55" y="31"/>
                    </a:cubicBezTo>
                    <a:cubicBezTo>
                      <a:pt x="55" y="31"/>
                      <a:pt x="54" y="31"/>
                      <a:pt x="54" y="31"/>
                    </a:cubicBezTo>
                    <a:cubicBezTo>
                      <a:pt x="2" y="15"/>
                      <a:pt x="2" y="15"/>
                      <a:pt x="2" y="15"/>
                    </a:cubicBezTo>
                    <a:cubicBezTo>
                      <a:pt x="2" y="15"/>
                      <a:pt x="1" y="15"/>
                      <a:pt x="1" y="15"/>
                    </a:cubicBezTo>
                    <a:cubicBezTo>
                      <a:pt x="0" y="14"/>
                      <a:pt x="0" y="14"/>
                      <a:pt x="0" y="14"/>
                    </a:cubicBezTo>
                    <a:cubicBezTo>
                      <a:pt x="1" y="13"/>
                      <a:pt x="1" y="13"/>
                      <a:pt x="1" y="13"/>
                    </a:cubicBezTo>
                    <a:cubicBezTo>
                      <a:pt x="1" y="13"/>
                      <a:pt x="1" y="13"/>
                      <a:pt x="2" y="13"/>
                    </a:cubicBezTo>
                    <a:lnTo>
                      <a:pt x="3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63" name="Freeform 65"/>
              <p:cNvSpPr>
                <a:spLocks/>
              </p:cNvSpPr>
              <p:nvPr/>
            </p:nvSpPr>
            <p:spPr bwMode="auto">
              <a:xfrm>
                <a:off x="-5298391" y="5183982"/>
                <a:ext cx="379413" cy="123825"/>
              </a:xfrm>
              <a:custGeom>
                <a:avLst/>
                <a:gdLst>
                  <a:gd name="T0" fmla="*/ 42 w 101"/>
                  <a:gd name="T1" fmla="*/ 0 h 33"/>
                  <a:gd name="T2" fmla="*/ 44 w 101"/>
                  <a:gd name="T3" fmla="*/ 0 h 33"/>
                  <a:gd name="T4" fmla="*/ 46 w 101"/>
                  <a:gd name="T5" fmla="*/ 0 h 33"/>
                  <a:gd name="T6" fmla="*/ 48 w 101"/>
                  <a:gd name="T7" fmla="*/ 0 h 33"/>
                  <a:gd name="T8" fmla="*/ 50 w 101"/>
                  <a:gd name="T9" fmla="*/ 0 h 33"/>
                  <a:gd name="T10" fmla="*/ 99 w 101"/>
                  <a:gd name="T11" fmla="*/ 16 h 33"/>
                  <a:gd name="T12" fmla="*/ 101 w 101"/>
                  <a:gd name="T13" fmla="*/ 17 h 33"/>
                  <a:gd name="T14" fmla="*/ 101 w 101"/>
                  <a:gd name="T15" fmla="*/ 17 h 33"/>
                  <a:gd name="T16" fmla="*/ 101 w 101"/>
                  <a:gd name="T17" fmla="*/ 18 h 33"/>
                  <a:gd name="T18" fmla="*/ 99 w 101"/>
                  <a:gd name="T19" fmla="*/ 19 h 33"/>
                  <a:gd name="T20" fmla="*/ 60 w 101"/>
                  <a:gd name="T21" fmla="*/ 32 h 33"/>
                  <a:gd name="T22" fmla="*/ 58 w 101"/>
                  <a:gd name="T23" fmla="*/ 33 h 33"/>
                  <a:gd name="T24" fmla="*/ 55 w 101"/>
                  <a:gd name="T25" fmla="*/ 33 h 33"/>
                  <a:gd name="T26" fmla="*/ 53 w 101"/>
                  <a:gd name="T27" fmla="*/ 33 h 33"/>
                  <a:gd name="T28" fmla="*/ 51 w 101"/>
                  <a:gd name="T29" fmla="*/ 32 h 33"/>
                  <a:gd name="T30" fmla="*/ 2 w 101"/>
                  <a:gd name="T31" fmla="*/ 16 h 33"/>
                  <a:gd name="T32" fmla="*/ 1 w 101"/>
                  <a:gd name="T33" fmla="*/ 15 h 33"/>
                  <a:gd name="T34" fmla="*/ 0 w 101"/>
                  <a:gd name="T35" fmla="*/ 14 h 33"/>
                  <a:gd name="T36" fmla="*/ 1 w 101"/>
                  <a:gd name="T37" fmla="*/ 13 h 33"/>
                  <a:gd name="T38" fmla="*/ 2 w 101"/>
                  <a:gd name="T39" fmla="*/ 13 h 33"/>
                  <a:gd name="T40" fmla="*/ 42 w 101"/>
                  <a:gd name="T4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33">
                    <a:moveTo>
                      <a:pt x="42" y="0"/>
                    </a:moveTo>
                    <a:cubicBezTo>
                      <a:pt x="43" y="0"/>
                      <a:pt x="43" y="0"/>
                      <a:pt x="44" y="0"/>
                    </a:cubicBezTo>
                    <a:cubicBezTo>
                      <a:pt x="45" y="0"/>
                      <a:pt x="46" y="0"/>
                      <a:pt x="46" y="0"/>
                    </a:cubicBezTo>
                    <a:cubicBezTo>
                      <a:pt x="47" y="0"/>
                      <a:pt x="48" y="0"/>
                      <a:pt x="48" y="0"/>
                    </a:cubicBezTo>
                    <a:cubicBezTo>
                      <a:pt x="49" y="0"/>
                      <a:pt x="50" y="0"/>
                      <a:pt x="50" y="0"/>
                    </a:cubicBezTo>
                    <a:cubicBezTo>
                      <a:pt x="99" y="16"/>
                      <a:pt x="99" y="16"/>
                      <a:pt x="99" y="16"/>
                    </a:cubicBezTo>
                    <a:cubicBezTo>
                      <a:pt x="100" y="16"/>
                      <a:pt x="100" y="17"/>
                      <a:pt x="101" y="17"/>
                    </a:cubicBezTo>
                    <a:cubicBezTo>
                      <a:pt x="101" y="17"/>
                      <a:pt x="101" y="17"/>
                      <a:pt x="101" y="17"/>
                    </a:cubicBezTo>
                    <a:cubicBezTo>
                      <a:pt x="101" y="18"/>
                      <a:pt x="101" y="18"/>
                      <a:pt x="101" y="18"/>
                    </a:cubicBezTo>
                    <a:cubicBezTo>
                      <a:pt x="100" y="18"/>
                      <a:pt x="100" y="19"/>
                      <a:pt x="99" y="19"/>
                    </a:cubicBezTo>
                    <a:cubicBezTo>
                      <a:pt x="60" y="32"/>
                      <a:pt x="60" y="32"/>
                      <a:pt x="60" y="32"/>
                    </a:cubicBezTo>
                    <a:cubicBezTo>
                      <a:pt x="59" y="32"/>
                      <a:pt x="58" y="32"/>
                      <a:pt x="58" y="33"/>
                    </a:cubicBezTo>
                    <a:cubicBezTo>
                      <a:pt x="57" y="33"/>
                      <a:pt x="56" y="33"/>
                      <a:pt x="55" y="33"/>
                    </a:cubicBezTo>
                    <a:cubicBezTo>
                      <a:pt x="55" y="33"/>
                      <a:pt x="54" y="33"/>
                      <a:pt x="53" y="33"/>
                    </a:cubicBezTo>
                    <a:cubicBezTo>
                      <a:pt x="52" y="32"/>
                      <a:pt x="52" y="32"/>
                      <a:pt x="51" y="32"/>
                    </a:cubicBezTo>
                    <a:cubicBezTo>
                      <a:pt x="2" y="16"/>
                      <a:pt x="2" y="16"/>
                      <a:pt x="2" y="16"/>
                    </a:cubicBezTo>
                    <a:cubicBezTo>
                      <a:pt x="1" y="15"/>
                      <a:pt x="1" y="15"/>
                      <a:pt x="1" y="15"/>
                    </a:cubicBezTo>
                    <a:cubicBezTo>
                      <a:pt x="0" y="14"/>
                      <a:pt x="0" y="14"/>
                      <a:pt x="0" y="14"/>
                    </a:cubicBezTo>
                    <a:cubicBezTo>
                      <a:pt x="1" y="13"/>
                      <a:pt x="1" y="13"/>
                      <a:pt x="1" y="13"/>
                    </a:cubicBezTo>
                    <a:cubicBezTo>
                      <a:pt x="1" y="13"/>
                      <a:pt x="2" y="13"/>
                      <a:pt x="2" y="13"/>
                    </a:cubicBezTo>
                    <a:lnTo>
                      <a:pt x="4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64" name="Freeform 66"/>
              <p:cNvSpPr>
                <a:spLocks/>
              </p:cNvSpPr>
              <p:nvPr/>
            </p:nvSpPr>
            <p:spPr bwMode="auto">
              <a:xfrm>
                <a:off x="-4915804" y="5063332"/>
                <a:ext cx="1444625" cy="525463"/>
              </a:xfrm>
              <a:custGeom>
                <a:avLst/>
                <a:gdLst>
                  <a:gd name="T0" fmla="*/ 322 w 385"/>
                  <a:gd name="T1" fmla="*/ 0 h 140"/>
                  <a:gd name="T2" fmla="*/ 323 w 385"/>
                  <a:gd name="T3" fmla="*/ 0 h 140"/>
                  <a:gd name="T4" fmla="*/ 325 w 385"/>
                  <a:gd name="T5" fmla="*/ 0 h 140"/>
                  <a:gd name="T6" fmla="*/ 327 w 385"/>
                  <a:gd name="T7" fmla="*/ 0 h 140"/>
                  <a:gd name="T8" fmla="*/ 329 w 385"/>
                  <a:gd name="T9" fmla="*/ 0 h 140"/>
                  <a:gd name="T10" fmla="*/ 383 w 385"/>
                  <a:gd name="T11" fmla="*/ 15 h 140"/>
                  <a:gd name="T12" fmla="*/ 384 w 385"/>
                  <a:gd name="T13" fmla="*/ 16 h 140"/>
                  <a:gd name="T14" fmla="*/ 385 w 385"/>
                  <a:gd name="T15" fmla="*/ 16 h 140"/>
                  <a:gd name="T16" fmla="*/ 385 w 385"/>
                  <a:gd name="T17" fmla="*/ 17 h 140"/>
                  <a:gd name="T18" fmla="*/ 384 w 385"/>
                  <a:gd name="T19" fmla="*/ 17 h 140"/>
                  <a:gd name="T20" fmla="*/ 66 w 385"/>
                  <a:gd name="T21" fmla="*/ 139 h 140"/>
                  <a:gd name="T22" fmla="*/ 64 w 385"/>
                  <a:gd name="T23" fmla="*/ 139 h 140"/>
                  <a:gd name="T24" fmla="*/ 62 w 385"/>
                  <a:gd name="T25" fmla="*/ 140 h 140"/>
                  <a:gd name="T26" fmla="*/ 59 w 385"/>
                  <a:gd name="T27" fmla="*/ 139 h 140"/>
                  <a:gd name="T28" fmla="*/ 57 w 385"/>
                  <a:gd name="T29" fmla="*/ 139 h 140"/>
                  <a:gd name="T30" fmla="*/ 2 w 385"/>
                  <a:gd name="T31" fmla="*/ 119 h 140"/>
                  <a:gd name="T32" fmla="*/ 0 w 385"/>
                  <a:gd name="T33" fmla="*/ 119 h 140"/>
                  <a:gd name="T34" fmla="*/ 0 w 385"/>
                  <a:gd name="T35" fmla="*/ 118 h 140"/>
                  <a:gd name="T36" fmla="*/ 0 w 385"/>
                  <a:gd name="T37" fmla="*/ 117 h 140"/>
                  <a:gd name="T38" fmla="*/ 2 w 385"/>
                  <a:gd name="T39" fmla="*/ 116 h 140"/>
                  <a:gd name="T40" fmla="*/ 322 w 385"/>
                  <a:gd name="T4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5" h="140">
                    <a:moveTo>
                      <a:pt x="322" y="0"/>
                    </a:moveTo>
                    <a:cubicBezTo>
                      <a:pt x="322" y="0"/>
                      <a:pt x="323" y="0"/>
                      <a:pt x="323" y="0"/>
                    </a:cubicBezTo>
                    <a:cubicBezTo>
                      <a:pt x="324" y="0"/>
                      <a:pt x="325" y="0"/>
                      <a:pt x="325" y="0"/>
                    </a:cubicBezTo>
                    <a:cubicBezTo>
                      <a:pt x="326" y="0"/>
                      <a:pt x="327" y="0"/>
                      <a:pt x="327" y="0"/>
                    </a:cubicBezTo>
                    <a:cubicBezTo>
                      <a:pt x="328" y="0"/>
                      <a:pt x="329" y="0"/>
                      <a:pt x="329" y="0"/>
                    </a:cubicBezTo>
                    <a:cubicBezTo>
                      <a:pt x="383" y="15"/>
                      <a:pt x="383" y="15"/>
                      <a:pt x="383" y="15"/>
                    </a:cubicBezTo>
                    <a:cubicBezTo>
                      <a:pt x="383" y="15"/>
                      <a:pt x="384" y="15"/>
                      <a:pt x="384" y="16"/>
                    </a:cubicBezTo>
                    <a:cubicBezTo>
                      <a:pt x="384" y="16"/>
                      <a:pt x="385" y="16"/>
                      <a:pt x="385" y="16"/>
                    </a:cubicBezTo>
                    <a:cubicBezTo>
                      <a:pt x="385" y="17"/>
                      <a:pt x="385" y="17"/>
                      <a:pt x="385" y="17"/>
                    </a:cubicBezTo>
                    <a:cubicBezTo>
                      <a:pt x="385" y="17"/>
                      <a:pt x="384" y="17"/>
                      <a:pt x="384" y="17"/>
                    </a:cubicBezTo>
                    <a:cubicBezTo>
                      <a:pt x="66" y="139"/>
                      <a:pt x="66" y="139"/>
                      <a:pt x="66" y="139"/>
                    </a:cubicBezTo>
                    <a:cubicBezTo>
                      <a:pt x="66" y="139"/>
                      <a:pt x="65" y="139"/>
                      <a:pt x="64" y="139"/>
                    </a:cubicBezTo>
                    <a:cubicBezTo>
                      <a:pt x="64" y="140"/>
                      <a:pt x="63" y="140"/>
                      <a:pt x="62" y="140"/>
                    </a:cubicBezTo>
                    <a:cubicBezTo>
                      <a:pt x="61" y="140"/>
                      <a:pt x="60" y="140"/>
                      <a:pt x="59" y="139"/>
                    </a:cubicBezTo>
                    <a:cubicBezTo>
                      <a:pt x="59" y="139"/>
                      <a:pt x="58" y="139"/>
                      <a:pt x="57" y="139"/>
                    </a:cubicBezTo>
                    <a:cubicBezTo>
                      <a:pt x="2" y="119"/>
                      <a:pt x="2" y="119"/>
                      <a:pt x="2" y="119"/>
                    </a:cubicBezTo>
                    <a:cubicBezTo>
                      <a:pt x="1" y="119"/>
                      <a:pt x="1" y="119"/>
                      <a:pt x="0" y="119"/>
                    </a:cubicBezTo>
                    <a:cubicBezTo>
                      <a:pt x="0" y="118"/>
                      <a:pt x="0" y="118"/>
                      <a:pt x="0" y="118"/>
                    </a:cubicBezTo>
                    <a:cubicBezTo>
                      <a:pt x="0" y="117"/>
                      <a:pt x="0" y="117"/>
                      <a:pt x="0" y="117"/>
                    </a:cubicBezTo>
                    <a:cubicBezTo>
                      <a:pt x="1" y="117"/>
                      <a:pt x="1" y="116"/>
                      <a:pt x="2" y="116"/>
                    </a:cubicBezTo>
                    <a:lnTo>
                      <a:pt x="32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65" name="Freeform 67"/>
              <p:cNvSpPr>
                <a:spLocks/>
              </p:cNvSpPr>
              <p:nvPr/>
            </p:nvSpPr>
            <p:spPr bwMode="auto">
              <a:xfrm>
                <a:off x="-4136341" y="5225257"/>
                <a:ext cx="1312863" cy="484188"/>
              </a:xfrm>
              <a:custGeom>
                <a:avLst/>
                <a:gdLst>
                  <a:gd name="T0" fmla="*/ 181 w 350"/>
                  <a:gd name="T1" fmla="*/ 0 h 129"/>
                  <a:gd name="T2" fmla="*/ 183 w 350"/>
                  <a:gd name="T3" fmla="*/ 0 h 129"/>
                  <a:gd name="T4" fmla="*/ 185 w 350"/>
                  <a:gd name="T5" fmla="*/ 0 h 129"/>
                  <a:gd name="T6" fmla="*/ 187 w 350"/>
                  <a:gd name="T7" fmla="*/ 0 h 129"/>
                  <a:gd name="T8" fmla="*/ 189 w 350"/>
                  <a:gd name="T9" fmla="*/ 0 h 129"/>
                  <a:gd name="T10" fmla="*/ 348 w 350"/>
                  <a:gd name="T11" fmla="*/ 44 h 129"/>
                  <a:gd name="T12" fmla="*/ 349 w 350"/>
                  <a:gd name="T13" fmla="*/ 45 h 129"/>
                  <a:gd name="T14" fmla="*/ 350 w 350"/>
                  <a:gd name="T15" fmla="*/ 46 h 129"/>
                  <a:gd name="T16" fmla="*/ 350 w 350"/>
                  <a:gd name="T17" fmla="*/ 47 h 129"/>
                  <a:gd name="T18" fmla="*/ 350 w 350"/>
                  <a:gd name="T19" fmla="*/ 47 h 129"/>
                  <a:gd name="T20" fmla="*/ 176 w 350"/>
                  <a:gd name="T21" fmla="*/ 128 h 129"/>
                  <a:gd name="T22" fmla="*/ 174 w 350"/>
                  <a:gd name="T23" fmla="*/ 129 h 129"/>
                  <a:gd name="T24" fmla="*/ 172 w 350"/>
                  <a:gd name="T25" fmla="*/ 129 h 129"/>
                  <a:gd name="T26" fmla="*/ 169 w 350"/>
                  <a:gd name="T27" fmla="*/ 129 h 129"/>
                  <a:gd name="T28" fmla="*/ 167 w 350"/>
                  <a:gd name="T29" fmla="*/ 128 h 129"/>
                  <a:gd name="T30" fmla="*/ 2 w 350"/>
                  <a:gd name="T31" fmla="*/ 75 h 129"/>
                  <a:gd name="T32" fmla="*/ 0 w 350"/>
                  <a:gd name="T33" fmla="*/ 74 h 129"/>
                  <a:gd name="T34" fmla="*/ 0 w 350"/>
                  <a:gd name="T35" fmla="*/ 73 h 129"/>
                  <a:gd name="T36" fmla="*/ 0 w 350"/>
                  <a:gd name="T37" fmla="*/ 73 h 129"/>
                  <a:gd name="T38" fmla="*/ 1 w 350"/>
                  <a:gd name="T39" fmla="*/ 72 h 129"/>
                  <a:gd name="T40" fmla="*/ 181 w 350"/>
                  <a:gd name="T4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0" h="129">
                    <a:moveTo>
                      <a:pt x="181" y="0"/>
                    </a:moveTo>
                    <a:cubicBezTo>
                      <a:pt x="181" y="0"/>
                      <a:pt x="182" y="0"/>
                      <a:pt x="183" y="0"/>
                    </a:cubicBezTo>
                    <a:cubicBezTo>
                      <a:pt x="183" y="0"/>
                      <a:pt x="184" y="0"/>
                      <a:pt x="185" y="0"/>
                    </a:cubicBezTo>
                    <a:cubicBezTo>
                      <a:pt x="185" y="0"/>
                      <a:pt x="186" y="0"/>
                      <a:pt x="187" y="0"/>
                    </a:cubicBezTo>
                    <a:cubicBezTo>
                      <a:pt x="188" y="0"/>
                      <a:pt x="188" y="0"/>
                      <a:pt x="189" y="0"/>
                    </a:cubicBezTo>
                    <a:cubicBezTo>
                      <a:pt x="348" y="44"/>
                      <a:pt x="348" y="44"/>
                      <a:pt x="348" y="44"/>
                    </a:cubicBezTo>
                    <a:cubicBezTo>
                      <a:pt x="348" y="45"/>
                      <a:pt x="349" y="45"/>
                      <a:pt x="349" y="45"/>
                    </a:cubicBezTo>
                    <a:cubicBezTo>
                      <a:pt x="350" y="45"/>
                      <a:pt x="350" y="46"/>
                      <a:pt x="350" y="46"/>
                    </a:cubicBezTo>
                    <a:cubicBezTo>
                      <a:pt x="350" y="47"/>
                      <a:pt x="350" y="47"/>
                      <a:pt x="350" y="47"/>
                    </a:cubicBezTo>
                    <a:cubicBezTo>
                      <a:pt x="350" y="47"/>
                      <a:pt x="350" y="47"/>
                      <a:pt x="350" y="47"/>
                    </a:cubicBezTo>
                    <a:cubicBezTo>
                      <a:pt x="176" y="128"/>
                      <a:pt x="176" y="128"/>
                      <a:pt x="176" y="128"/>
                    </a:cubicBezTo>
                    <a:cubicBezTo>
                      <a:pt x="175" y="128"/>
                      <a:pt x="175" y="129"/>
                      <a:pt x="174" y="129"/>
                    </a:cubicBezTo>
                    <a:cubicBezTo>
                      <a:pt x="173" y="129"/>
                      <a:pt x="172" y="129"/>
                      <a:pt x="172" y="129"/>
                    </a:cubicBezTo>
                    <a:cubicBezTo>
                      <a:pt x="171" y="129"/>
                      <a:pt x="170" y="129"/>
                      <a:pt x="169" y="129"/>
                    </a:cubicBezTo>
                    <a:cubicBezTo>
                      <a:pt x="168" y="129"/>
                      <a:pt x="167" y="128"/>
                      <a:pt x="167" y="128"/>
                    </a:cubicBezTo>
                    <a:cubicBezTo>
                      <a:pt x="2" y="75"/>
                      <a:pt x="2" y="75"/>
                      <a:pt x="2" y="75"/>
                    </a:cubicBezTo>
                    <a:cubicBezTo>
                      <a:pt x="1" y="75"/>
                      <a:pt x="1" y="75"/>
                      <a:pt x="0" y="74"/>
                    </a:cubicBezTo>
                    <a:cubicBezTo>
                      <a:pt x="0" y="74"/>
                      <a:pt x="0" y="74"/>
                      <a:pt x="0" y="73"/>
                    </a:cubicBezTo>
                    <a:cubicBezTo>
                      <a:pt x="0" y="73"/>
                      <a:pt x="0" y="73"/>
                      <a:pt x="0" y="73"/>
                    </a:cubicBezTo>
                    <a:cubicBezTo>
                      <a:pt x="0" y="72"/>
                      <a:pt x="1" y="72"/>
                      <a:pt x="1" y="72"/>
                    </a:cubicBezTo>
                    <a:lnTo>
                      <a:pt x="18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66" name="Freeform 68"/>
              <p:cNvSpPr>
                <a:spLocks/>
              </p:cNvSpPr>
              <p:nvPr/>
            </p:nvSpPr>
            <p:spPr bwMode="auto">
              <a:xfrm>
                <a:off x="-5741304" y="5509419"/>
                <a:ext cx="423863" cy="153988"/>
              </a:xfrm>
              <a:custGeom>
                <a:avLst/>
                <a:gdLst>
                  <a:gd name="T0" fmla="*/ 50 w 113"/>
                  <a:gd name="T1" fmla="*/ 0 h 41"/>
                  <a:gd name="T2" fmla="*/ 52 w 113"/>
                  <a:gd name="T3" fmla="*/ 0 h 41"/>
                  <a:gd name="T4" fmla="*/ 55 w 113"/>
                  <a:gd name="T5" fmla="*/ 0 h 41"/>
                  <a:gd name="T6" fmla="*/ 57 w 113"/>
                  <a:gd name="T7" fmla="*/ 0 h 41"/>
                  <a:gd name="T8" fmla="*/ 59 w 113"/>
                  <a:gd name="T9" fmla="*/ 0 h 41"/>
                  <a:gd name="T10" fmla="*/ 111 w 113"/>
                  <a:gd name="T11" fmla="*/ 20 h 41"/>
                  <a:gd name="T12" fmla="*/ 113 w 113"/>
                  <a:gd name="T13" fmla="*/ 21 h 41"/>
                  <a:gd name="T14" fmla="*/ 113 w 113"/>
                  <a:gd name="T15" fmla="*/ 22 h 41"/>
                  <a:gd name="T16" fmla="*/ 112 w 113"/>
                  <a:gd name="T17" fmla="*/ 22 h 41"/>
                  <a:gd name="T18" fmla="*/ 111 w 113"/>
                  <a:gd name="T19" fmla="*/ 23 h 41"/>
                  <a:gd name="T20" fmla="*/ 63 w 113"/>
                  <a:gd name="T21" fmla="*/ 40 h 41"/>
                  <a:gd name="T22" fmla="*/ 61 w 113"/>
                  <a:gd name="T23" fmla="*/ 41 h 41"/>
                  <a:gd name="T24" fmla="*/ 58 w 113"/>
                  <a:gd name="T25" fmla="*/ 41 h 41"/>
                  <a:gd name="T26" fmla="*/ 56 w 113"/>
                  <a:gd name="T27" fmla="*/ 41 h 41"/>
                  <a:gd name="T28" fmla="*/ 54 w 113"/>
                  <a:gd name="T29" fmla="*/ 40 h 41"/>
                  <a:gd name="T30" fmla="*/ 1 w 113"/>
                  <a:gd name="T31" fmla="*/ 20 h 41"/>
                  <a:gd name="T32" fmla="*/ 0 w 113"/>
                  <a:gd name="T33" fmla="*/ 19 h 41"/>
                  <a:gd name="T34" fmla="*/ 0 w 113"/>
                  <a:gd name="T35" fmla="*/ 18 h 41"/>
                  <a:gd name="T36" fmla="*/ 1 w 113"/>
                  <a:gd name="T37" fmla="*/ 17 h 41"/>
                  <a:gd name="T38" fmla="*/ 2 w 113"/>
                  <a:gd name="T39" fmla="*/ 17 h 41"/>
                  <a:gd name="T40" fmla="*/ 50 w 113"/>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41">
                    <a:moveTo>
                      <a:pt x="50" y="0"/>
                    </a:moveTo>
                    <a:cubicBezTo>
                      <a:pt x="51" y="0"/>
                      <a:pt x="51" y="0"/>
                      <a:pt x="52" y="0"/>
                    </a:cubicBezTo>
                    <a:cubicBezTo>
                      <a:pt x="53" y="0"/>
                      <a:pt x="54" y="0"/>
                      <a:pt x="55" y="0"/>
                    </a:cubicBezTo>
                    <a:cubicBezTo>
                      <a:pt x="55" y="0"/>
                      <a:pt x="56" y="0"/>
                      <a:pt x="57" y="0"/>
                    </a:cubicBezTo>
                    <a:cubicBezTo>
                      <a:pt x="58" y="0"/>
                      <a:pt x="58" y="0"/>
                      <a:pt x="59" y="0"/>
                    </a:cubicBezTo>
                    <a:cubicBezTo>
                      <a:pt x="111" y="20"/>
                      <a:pt x="111" y="20"/>
                      <a:pt x="111" y="20"/>
                    </a:cubicBezTo>
                    <a:cubicBezTo>
                      <a:pt x="112" y="20"/>
                      <a:pt x="112" y="20"/>
                      <a:pt x="113" y="21"/>
                    </a:cubicBezTo>
                    <a:cubicBezTo>
                      <a:pt x="113" y="22"/>
                      <a:pt x="113" y="22"/>
                      <a:pt x="113" y="22"/>
                    </a:cubicBezTo>
                    <a:cubicBezTo>
                      <a:pt x="113" y="22"/>
                      <a:pt x="113" y="22"/>
                      <a:pt x="112" y="22"/>
                    </a:cubicBezTo>
                    <a:cubicBezTo>
                      <a:pt x="112" y="23"/>
                      <a:pt x="111" y="23"/>
                      <a:pt x="111" y="23"/>
                    </a:cubicBezTo>
                    <a:cubicBezTo>
                      <a:pt x="63" y="40"/>
                      <a:pt x="63" y="40"/>
                      <a:pt x="63" y="40"/>
                    </a:cubicBezTo>
                    <a:cubicBezTo>
                      <a:pt x="62" y="41"/>
                      <a:pt x="62" y="41"/>
                      <a:pt x="61" y="41"/>
                    </a:cubicBezTo>
                    <a:cubicBezTo>
                      <a:pt x="60" y="41"/>
                      <a:pt x="59" y="41"/>
                      <a:pt x="58" y="41"/>
                    </a:cubicBezTo>
                    <a:cubicBezTo>
                      <a:pt x="57" y="41"/>
                      <a:pt x="57" y="41"/>
                      <a:pt x="56" y="41"/>
                    </a:cubicBezTo>
                    <a:cubicBezTo>
                      <a:pt x="55" y="41"/>
                      <a:pt x="54" y="41"/>
                      <a:pt x="54" y="40"/>
                    </a:cubicBezTo>
                    <a:cubicBezTo>
                      <a:pt x="1" y="20"/>
                      <a:pt x="1" y="20"/>
                      <a:pt x="1" y="20"/>
                    </a:cubicBezTo>
                    <a:cubicBezTo>
                      <a:pt x="1" y="20"/>
                      <a:pt x="0" y="19"/>
                      <a:pt x="0" y="19"/>
                    </a:cubicBezTo>
                    <a:cubicBezTo>
                      <a:pt x="0" y="18"/>
                      <a:pt x="0" y="18"/>
                      <a:pt x="0" y="18"/>
                    </a:cubicBezTo>
                    <a:cubicBezTo>
                      <a:pt x="0" y="18"/>
                      <a:pt x="0" y="18"/>
                      <a:pt x="1" y="17"/>
                    </a:cubicBezTo>
                    <a:cubicBezTo>
                      <a:pt x="1" y="17"/>
                      <a:pt x="1" y="17"/>
                      <a:pt x="2" y="17"/>
                    </a:cubicBezTo>
                    <a:lnTo>
                      <a:pt x="5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67" name="Freeform 69"/>
              <p:cNvSpPr>
                <a:spLocks/>
              </p:cNvSpPr>
              <p:nvPr/>
            </p:nvSpPr>
            <p:spPr bwMode="auto">
              <a:xfrm>
                <a:off x="-6906529" y="4490244"/>
                <a:ext cx="2827338" cy="757238"/>
              </a:xfrm>
              <a:custGeom>
                <a:avLst/>
                <a:gdLst>
                  <a:gd name="T0" fmla="*/ 1727 w 1781"/>
                  <a:gd name="T1" fmla="*/ 0 h 477"/>
                  <a:gd name="T2" fmla="*/ 1781 w 1781"/>
                  <a:gd name="T3" fmla="*/ 5 h 477"/>
                  <a:gd name="T4" fmla="*/ 54 w 1781"/>
                  <a:gd name="T5" fmla="*/ 477 h 477"/>
                  <a:gd name="T6" fmla="*/ 0 w 1781"/>
                  <a:gd name="T7" fmla="*/ 456 h 477"/>
                  <a:gd name="T8" fmla="*/ 1727 w 1781"/>
                  <a:gd name="T9" fmla="*/ 0 h 477"/>
                </a:gdLst>
                <a:ahLst/>
                <a:cxnLst>
                  <a:cxn ang="0">
                    <a:pos x="T0" y="T1"/>
                  </a:cxn>
                  <a:cxn ang="0">
                    <a:pos x="T2" y="T3"/>
                  </a:cxn>
                  <a:cxn ang="0">
                    <a:pos x="T4" y="T5"/>
                  </a:cxn>
                  <a:cxn ang="0">
                    <a:pos x="T6" y="T7"/>
                  </a:cxn>
                  <a:cxn ang="0">
                    <a:pos x="T8" y="T9"/>
                  </a:cxn>
                </a:cxnLst>
                <a:rect l="0" t="0" r="r" b="b"/>
                <a:pathLst>
                  <a:path w="1781" h="477">
                    <a:moveTo>
                      <a:pt x="1727" y="0"/>
                    </a:moveTo>
                    <a:lnTo>
                      <a:pt x="1781" y="5"/>
                    </a:lnTo>
                    <a:lnTo>
                      <a:pt x="54" y="477"/>
                    </a:lnTo>
                    <a:lnTo>
                      <a:pt x="0" y="456"/>
                    </a:lnTo>
                    <a:lnTo>
                      <a:pt x="172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68" name="Freeform 70"/>
              <p:cNvSpPr>
                <a:spLocks/>
              </p:cNvSpPr>
              <p:nvPr/>
            </p:nvSpPr>
            <p:spPr bwMode="auto">
              <a:xfrm>
                <a:off x="-6906529" y="4490244"/>
                <a:ext cx="2827338" cy="757238"/>
              </a:xfrm>
              <a:custGeom>
                <a:avLst/>
                <a:gdLst>
                  <a:gd name="T0" fmla="*/ 1727 w 1781"/>
                  <a:gd name="T1" fmla="*/ 0 h 477"/>
                  <a:gd name="T2" fmla="*/ 1781 w 1781"/>
                  <a:gd name="T3" fmla="*/ 5 h 477"/>
                  <a:gd name="T4" fmla="*/ 54 w 1781"/>
                  <a:gd name="T5" fmla="*/ 477 h 477"/>
                  <a:gd name="T6" fmla="*/ 0 w 1781"/>
                  <a:gd name="T7" fmla="*/ 456 h 477"/>
                  <a:gd name="T8" fmla="*/ 1727 w 1781"/>
                  <a:gd name="T9" fmla="*/ 0 h 477"/>
                </a:gdLst>
                <a:ahLst/>
                <a:cxnLst>
                  <a:cxn ang="0">
                    <a:pos x="T0" y="T1"/>
                  </a:cxn>
                  <a:cxn ang="0">
                    <a:pos x="T2" y="T3"/>
                  </a:cxn>
                  <a:cxn ang="0">
                    <a:pos x="T4" y="T5"/>
                  </a:cxn>
                  <a:cxn ang="0">
                    <a:pos x="T6" y="T7"/>
                  </a:cxn>
                  <a:cxn ang="0">
                    <a:pos x="T8" y="T9"/>
                  </a:cxn>
                </a:cxnLst>
                <a:rect l="0" t="0" r="r" b="b"/>
                <a:pathLst>
                  <a:path w="1781" h="477">
                    <a:moveTo>
                      <a:pt x="1727" y="0"/>
                    </a:moveTo>
                    <a:lnTo>
                      <a:pt x="1781" y="5"/>
                    </a:lnTo>
                    <a:lnTo>
                      <a:pt x="54" y="477"/>
                    </a:lnTo>
                    <a:lnTo>
                      <a:pt x="0" y="456"/>
                    </a:lnTo>
                    <a:lnTo>
                      <a:pt x="1727" y="0"/>
                    </a:ln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69" name="Freeform 71"/>
              <p:cNvSpPr>
                <a:spLocks/>
              </p:cNvSpPr>
              <p:nvPr/>
            </p:nvSpPr>
            <p:spPr bwMode="auto">
              <a:xfrm>
                <a:off x="-7995554" y="1750219"/>
                <a:ext cx="4164013" cy="3582988"/>
              </a:xfrm>
              <a:custGeom>
                <a:avLst/>
                <a:gdLst>
                  <a:gd name="T0" fmla="*/ 983 w 1110"/>
                  <a:gd name="T1" fmla="*/ 89 h 956"/>
                  <a:gd name="T2" fmla="*/ 21 w 1110"/>
                  <a:gd name="T3" fmla="*/ 0 h 956"/>
                  <a:gd name="T4" fmla="*/ 12 w 1110"/>
                  <a:gd name="T5" fmla="*/ 1 h 956"/>
                  <a:gd name="T6" fmla="*/ 5 w 1110"/>
                  <a:gd name="T7" fmla="*/ 6 h 956"/>
                  <a:gd name="T8" fmla="*/ 1 w 1110"/>
                  <a:gd name="T9" fmla="*/ 14 h 956"/>
                  <a:gd name="T10" fmla="*/ 0 w 1110"/>
                  <a:gd name="T11" fmla="*/ 25 h 956"/>
                  <a:gd name="T12" fmla="*/ 141 w 1110"/>
                  <a:gd name="T13" fmla="*/ 932 h 956"/>
                  <a:gd name="T14" fmla="*/ 145 w 1110"/>
                  <a:gd name="T15" fmla="*/ 943 h 956"/>
                  <a:gd name="T16" fmla="*/ 151 w 1110"/>
                  <a:gd name="T17" fmla="*/ 951 h 956"/>
                  <a:gd name="T18" fmla="*/ 160 w 1110"/>
                  <a:gd name="T19" fmla="*/ 955 h 956"/>
                  <a:gd name="T20" fmla="*/ 170 w 1110"/>
                  <a:gd name="T21" fmla="*/ 955 h 956"/>
                  <a:gd name="T22" fmla="*/ 1103 w 1110"/>
                  <a:gd name="T23" fmla="*/ 709 h 956"/>
                  <a:gd name="T24" fmla="*/ 1107 w 1110"/>
                  <a:gd name="T25" fmla="*/ 706 h 956"/>
                  <a:gd name="T26" fmla="*/ 1109 w 1110"/>
                  <a:gd name="T27" fmla="*/ 701 h 956"/>
                  <a:gd name="T28" fmla="*/ 1110 w 1110"/>
                  <a:gd name="T29" fmla="*/ 695 h 956"/>
                  <a:gd name="T30" fmla="*/ 1110 w 1110"/>
                  <a:gd name="T31" fmla="*/ 688 h 956"/>
                  <a:gd name="T32" fmla="*/ 997 w 1110"/>
                  <a:gd name="T33" fmla="*/ 107 h 956"/>
                  <a:gd name="T34" fmla="*/ 994 w 1110"/>
                  <a:gd name="T35" fmla="*/ 101 h 956"/>
                  <a:gd name="T36" fmla="*/ 991 w 1110"/>
                  <a:gd name="T37" fmla="*/ 95 h 956"/>
                  <a:gd name="T38" fmla="*/ 987 w 1110"/>
                  <a:gd name="T39" fmla="*/ 91 h 956"/>
                  <a:gd name="T40" fmla="*/ 983 w 1110"/>
                  <a:gd name="T41" fmla="*/ 89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0" h="956">
                    <a:moveTo>
                      <a:pt x="983" y="89"/>
                    </a:moveTo>
                    <a:cubicBezTo>
                      <a:pt x="21" y="0"/>
                      <a:pt x="21" y="0"/>
                      <a:pt x="21" y="0"/>
                    </a:cubicBezTo>
                    <a:cubicBezTo>
                      <a:pt x="17" y="0"/>
                      <a:pt x="14" y="0"/>
                      <a:pt x="12" y="1"/>
                    </a:cubicBezTo>
                    <a:cubicBezTo>
                      <a:pt x="9" y="2"/>
                      <a:pt x="7" y="4"/>
                      <a:pt x="5" y="6"/>
                    </a:cubicBezTo>
                    <a:cubicBezTo>
                      <a:pt x="3" y="9"/>
                      <a:pt x="1" y="11"/>
                      <a:pt x="1" y="14"/>
                    </a:cubicBezTo>
                    <a:cubicBezTo>
                      <a:pt x="0" y="18"/>
                      <a:pt x="0" y="21"/>
                      <a:pt x="0" y="25"/>
                    </a:cubicBezTo>
                    <a:cubicBezTo>
                      <a:pt x="141" y="932"/>
                      <a:pt x="141" y="932"/>
                      <a:pt x="141" y="932"/>
                    </a:cubicBezTo>
                    <a:cubicBezTo>
                      <a:pt x="142" y="936"/>
                      <a:pt x="143" y="940"/>
                      <a:pt x="145" y="943"/>
                    </a:cubicBezTo>
                    <a:cubicBezTo>
                      <a:pt x="146" y="946"/>
                      <a:pt x="149" y="949"/>
                      <a:pt x="151" y="951"/>
                    </a:cubicBezTo>
                    <a:cubicBezTo>
                      <a:pt x="154" y="953"/>
                      <a:pt x="157" y="954"/>
                      <a:pt x="160" y="955"/>
                    </a:cubicBezTo>
                    <a:cubicBezTo>
                      <a:pt x="163" y="956"/>
                      <a:pt x="166" y="956"/>
                      <a:pt x="170" y="955"/>
                    </a:cubicBezTo>
                    <a:cubicBezTo>
                      <a:pt x="1103" y="709"/>
                      <a:pt x="1103" y="709"/>
                      <a:pt x="1103" y="709"/>
                    </a:cubicBezTo>
                    <a:cubicBezTo>
                      <a:pt x="1105" y="708"/>
                      <a:pt x="1106" y="707"/>
                      <a:pt x="1107" y="706"/>
                    </a:cubicBezTo>
                    <a:cubicBezTo>
                      <a:pt x="1108" y="705"/>
                      <a:pt x="1109" y="703"/>
                      <a:pt x="1109" y="701"/>
                    </a:cubicBezTo>
                    <a:cubicBezTo>
                      <a:pt x="1110" y="699"/>
                      <a:pt x="1110" y="697"/>
                      <a:pt x="1110" y="695"/>
                    </a:cubicBezTo>
                    <a:cubicBezTo>
                      <a:pt x="1110" y="693"/>
                      <a:pt x="1110" y="690"/>
                      <a:pt x="1110" y="688"/>
                    </a:cubicBezTo>
                    <a:cubicBezTo>
                      <a:pt x="997" y="107"/>
                      <a:pt x="997" y="107"/>
                      <a:pt x="997" y="107"/>
                    </a:cubicBezTo>
                    <a:cubicBezTo>
                      <a:pt x="996" y="105"/>
                      <a:pt x="995" y="103"/>
                      <a:pt x="994" y="101"/>
                    </a:cubicBezTo>
                    <a:cubicBezTo>
                      <a:pt x="994" y="98"/>
                      <a:pt x="992" y="96"/>
                      <a:pt x="991" y="95"/>
                    </a:cubicBezTo>
                    <a:cubicBezTo>
                      <a:pt x="990" y="93"/>
                      <a:pt x="989" y="92"/>
                      <a:pt x="987" y="91"/>
                    </a:cubicBezTo>
                    <a:cubicBezTo>
                      <a:pt x="986" y="90"/>
                      <a:pt x="984" y="89"/>
                      <a:pt x="983" y="89"/>
                    </a:cubicBezTo>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70" name="Freeform 72"/>
              <p:cNvSpPr>
                <a:spLocks/>
              </p:cNvSpPr>
              <p:nvPr/>
            </p:nvSpPr>
            <p:spPr bwMode="auto">
              <a:xfrm>
                <a:off x="-8065404" y="1761332"/>
                <a:ext cx="693738" cy="3576638"/>
              </a:xfrm>
              <a:custGeom>
                <a:avLst/>
                <a:gdLst>
                  <a:gd name="T0" fmla="*/ 0 w 185"/>
                  <a:gd name="T1" fmla="*/ 27 h 954"/>
                  <a:gd name="T2" fmla="*/ 0 w 185"/>
                  <a:gd name="T3" fmla="*/ 25 h 954"/>
                  <a:gd name="T4" fmla="*/ 1 w 185"/>
                  <a:gd name="T5" fmla="*/ 22 h 954"/>
                  <a:gd name="T6" fmla="*/ 2 w 185"/>
                  <a:gd name="T7" fmla="*/ 20 h 954"/>
                  <a:gd name="T8" fmla="*/ 3 w 185"/>
                  <a:gd name="T9" fmla="*/ 18 h 954"/>
                  <a:gd name="T10" fmla="*/ 3 w 185"/>
                  <a:gd name="T11" fmla="*/ 17 h 954"/>
                  <a:gd name="T12" fmla="*/ 4 w 185"/>
                  <a:gd name="T13" fmla="*/ 15 h 954"/>
                  <a:gd name="T14" fmla="*/ 5 w 185"/>
                  <a:gd name="T15" fmla="*/ 15 h 954"/>
                  <a:gd name="T16" fmla="*/ 5 w 185"/>
                  <a:gd name="T17" fmla="*/ 14 h 954"/>
                  <a:gd name="T18" fmla="*/ 6 w 185"/>
                  <a:gd name="T19" fmla="*/ 13 h 954"/>
                  <a:gd name="T20" fmla="*/ 7 w 185"/>
                  <a:gd name="T21" fmla="*/ 13 h 954"/>
                  <a:gd name="T22" fmla="*/ 8 w 185"/>
                  <a:gd name="T23" fmla="*/ 12 h 954"/>
                  <a:gd name="T24" fmla="*/ 8 w 185"/>
                  <a:gd name="T25" fmla="*/ 12 h 954"/>
                  <a:gd name="T26" fmla="*/ 8 w 185"/>
                  <a:gd name="T27" fmla="*/ 11 h 954"/>
                  <a:gd name="T28" fmla="*/ 9 w 185"/>
                  <a:gd name="T29" fmla="*/ 11 h 954"/>
                  <a:gd name="T30" fmla="*/ 28 w 185"/>
                  <a:gd name="T31" fmla="*/ 0 h 954"/>
                  <a:gd name="T32" fmla="*/ 24 w 185"/>
                  <a:gd name="T33" fmla="*/ 3 h 954"/>
                  <a:gd name="T34" fmla="*/ 21 w 185"/>
                  <a:gd name="T35" fmla="*/ 8 h 954"/>
                  <a:gd name="T36" fmla="*/ 19 w 185"/>
                  <a:gd name="T37" fmla="*/ 15 h 954"/>
                  <a:gd name="T38" fmla="*/ 19 w 185"/>
                  <a:gd name="T39" fmla="*/ 18 h 954"/>
                  <a:gd name="T40" fmla="*/ 161 w 185"/>
                  <a:gd name="T41" fmla="*/ 932 h 954"/>
                  <a:gd name="T42" fmla="*/ 162 w 185"/>
                  <a:gd name="T43" fmla="*/ 937 h 954"/>
                  <a:gd name="T44" fmla="*/ 164 w 185"/>
                  <a:gd name="T45" fmla="*/ 941 h 954"/>
                  <a:gd name="T46" fmla="*/ 169 w 185"/>
                  <a:gd name="T47" fmla="*/ 947 h 954"/>
                  <a:gd name="T48" fmla="*/ 172 w 185"/>
                  <a:gd name="T49" fmla="*/ 949 h 954"/>
                  <a:gd name="T50" fmla="*/ 176 w 185"/>
                  <a:gd name="T51" fmla="*/ 951 h 954"/>
                  <a:gd name="T52" fmla="*/ 180 w 185"/>
                  <a:gd name="T53" fmla="*/ 952 h 954"/>
                  <a:gd name="T54" fmla="*/ 164 w 185"/>
                  <a:gd name="T55" fmla="*/ 954 h 954"/>
                  <a:gd name="T56" fmla="*/ 159 w 185"/>
                  <a:gd name="T57" fmla="*/ 954 h 954"/>
                  <a:gd name="T58" fmla="*/ 156 w 185"/>
                  <a:gd name="T59" fmla="*/ 953 h 954"/>
                  <a:gd name="T60" fmla="*/ 154 w 185"/>
                  <a:gd name="T61" fmla="*/ 952 h 954"/>
                  <a:gd name="T62" fmla="*/ 153 w 185"/>
                  <a:gd name="T63" fmla="*/ 952 h 954"/>
                  <a:gd name="T64" fmla="*/ 151 w 185"/>
                  <a:gd name="T65" fmla="*/ 951 h 954"/>
                  <a:gd name="T66" fmla="*/ 150 w 185"/>
                  <a:gd name="T67" fmla="*/ 950 h 954"/>
                  <a:gd name="T68" fmla="*/ 150 w 185"/>
                  <a:gd name="T69" fmla="*/ 950 h 954"/>
                  <a:gd name="T70" fmla="*/ 149 w 185"/>
                  <a:gd name="T71" fmla="*/ 949 h 954"/>
                  <a:gd name="T72" fmla="*/ 148 w 185"/>
                  <a:gd name="T73" fmla="*/ 948 h 954"/>
                  <a:gd name="T74" fmla="*/ 148 w 185"/>
                  <a:gd name="T75" fmla="*/ 948 h 954"/>
                  <a:gd name="T76" fmla="*/ 147 w 185"/>
                  <a:gd name="T77" fmla="*/ 947 h 954"/>
                  <a:gd name="T78" fmla="*/ 146 w 185"/>
                  <a:gd name="T79" fmla="*/ 946 h 954"/>
                  <a:gd name="T80" fmla="*/ 145 w 185"/>
                  <a:gd name="T81" fmla="*/ 946 h 954"/>
                  <a:gd name="T82" fmla="*/ 145 w 185"/>
                  <a:gd name="T83" fmla="*/ 945 h 954"/>
                  <a:gd name="T84" fmla="*/ 144 w 185"/>
                  <a:gd name="T85" fmla="*/ 944 h 954"/>
                  <a:gd name="T86" fmla="*/ 144 w 185"/>
                  <a:gd name="T87" fmla="*/ 943 h 954"/>
                  <a:gd name="T88" fmla="*/ 143 w 185"/>
                  <a:gd name="T89" fmla="*/ 943 h 954"/>
                  <a:gd name="T90" fmla="*/ 143 w 185"/>
                  <a:gd name="T91" fmla="*/ 942 h 954"/>
                  <a:gd name="T92" fmla="*/ 142 w 185"/>
                  <a:gd name="T93" fmla="*/ 941 h 954"/>
                  <a:gd name="T94" fmla="*/ 142 w 185"/>
                  <a:gd name="T95" fmla="*/ 941 h 954"/>
                  <a:gd name="T96" fmla="*/ 142 w 185"/>
                  <a:gd name="T97" fmla="*/ 939 h 954"/>
                  <a:gd name="T98" fmla="*/ 141 w 185"/>
                  <a:gd name="T99" fmla="*/ 939 h 954"/>
                  <a:gd name="T100" fmla="*/ 141 w 185"/>
                  <a:gd name="T101" fmla="*/ 938 h 954"/>
                  <a:gd name="T102" fmla="*/ 140 w 185"/>
                  <a:gd name="T103" fmla="*/ 936 h 954"/>
                  <a:gd name="T104" fmla="*/ 140 w 185"/>
                  <a:gd name="T105" fmla="*/ 936 h 954"/>
                  <a:gd name="T106" fmla="*/ 140 w 185"/>
                  <a:gd name="T107" fmla="*/ 934 h 954"/>
                  <a:gd name="T108" fmla="*/ 139 w 185"/>
                  <a:gd name="T109" fmla="*/ 933 h 954"/>
                  <a:gd name="T110" fmla="*/ 139 w 185"/>
                  <a:gd name="T111" fmla="*/ 932 h 954"/>
                  <a:gd name="T112" fmla="*/ 139 w 185"/>
                  <a:gd name="T113" fmla="*/ 931 h 954"/>
                  <a:gd name="T114" fmla="*/ 0 w 185"/>
                  <a:gd name="T115" fmla="*/ 32 h 954"/>
                  <a:gd name="T116" fmla="*/ 0 w 185"/>
                  <a:gd name="T117" fmla="*/ 3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954">
                    <a:moveTo>
                      <a:pt x="0" y="29"/>
                    </a:moveTo>
                    <a:cubicBezTo>
                      <a:pt x="0" y="29"/>
                      <a:pt x="0" y="29"/>
                      <a:pt x="0" y="29"/>
                    </a:cubicBezTo>
                    <a:cubicBezTo>
                      <a:pt x="0" y="29"/>
                      <a:pt x="0" y="29"/>
                      <a:pt x="0" y="29"/>
                    </a:cubicBezTo>
                    <a:cubicBezTo>
                      <a:pt x="0" y="28"/>
                      <a:pt x="0" y="28"/>
                      <a:pt x="0" y="27"/>
                    </a:cubicBezTo>
                    <a:cubicBezTo>
                      <a:pt x="0" y="27"/>
                      <a:pt x="0" y="27"/>
                      <a:pt x="0" y="27"/>
                    </a:cubicBezTo>
                    <a:cubicBezTo>
                      <a:pt x="0" y="26"/>
                      <a:pt x="0" y="26"/>
                      <a:pt x="0" y="26"/>
                    </a:cubicBezTo>
                    <a:cubicBezTo>
                      <a:pt x="0" y="26"/>
                      <a:pt x="0" y="26"/>
                      <a:pt x="0" y="26"/>
                    </a:cubicBezTo>
                    <a:cubicBezTo>
                      <a:pt x="0" y="25"/>
                      <a:pt x="0" y="25"/>
                      <a:pt x="0" y="25"/>
                    </a:cubicBezTo>
                    <a:cubicBezTo>
                      <a:pt x="0" y="25"/>
                      <a:pt x="1" y="25"/>
                      <a:pt x="1" y="24"/>
                    </a:cubicBezTo>
                    <a:cubicBezTo>
                      <a:pt x="1" y="24"/>
                      <a:pt x="1" y="24"/>
                      <a:pt x="1" y="23"/>
                    </a:cubicBezTo>
                    <a:cubicBezTo>
                      <a:pt x="1" y="22"/>
                      <a:pt x="1" y="22"/>
                      <a:pt x="1" y="22"/>
                    </a:cubicBezTo>
                    <a:cubicBezTo>
                      <a:pt x="1" y="22"/>
                      <a:pt x="1" y="22"/>
                      <a:pt x="1" y="22"/>
                    </a:cubicBezTo>
                    <a:cubicBezTo>
                      <a:pt x="1" y="21"/>
                      <a:pt x="2" y="20"/>
                      <a:pt x="2" y="20"/>
                    </a:cubicBezTo>
                    <a:cubicBezTo>
                      <a:pt x="2" y="20"/>
                      <a:pt x="2" y="20"/>
                      <a:pt x="2" y="20"/>
                    </a:cubicBezTo>
                    <a:cubicBezTo>
                      <a:pt x="2" y="20"/>
                      <a:pt x="2" y="20"/>
                      <a:pt x="2" y="20"/>
                    </a:cubicBezTo>
                    <a:cubicBezTo>
                      <a:pt x="2" y="20"/>
                      <a:pt x="2" y="20"/>
                      <a:pt x="2" y="20"/>
                    </a:cubicBezTo>
                    <a:cubicBezTo>
                      <a:pt x="2" y="19"/>
                      <a:pt x="2" y="19"/>
                      <a:pt x="2" y="19"/>
                    </a:cubicBezTo>
                    <a:cubicBezTo>
                      <a:pt x="2" y="19"/>
                      <a:pt x="2" y="19"/>
                      <a:pt x="2" y="19"/>
                    </a:cubicBezTo>
                    <a:cubicBezTo>
                      <a:pt x="3" y="18"/>
                      <a:pt x="3" y="18"/>
                      <a:pt x="3" y="18"/>
                    </a:cubicBezTo>
                    <a:cubicBezTo>
                      <a:pt x="3" y="18"/>
                      <a:pt x="3" y="18"/>
                      <a:pt x="3" y="18"/>
                    </a:cubicBezTo>
                    <a:cubicBezTo>
                      <a:pt x="3" y="17"/>
                      <a:pt x="3" y="17"/>
                      <a:pt x="3" y="17"/>
                    </a:cubicBezTo>
                    <a:cubicBezTo>
                      <a:pt x="3" y="17"/>
                      <a:pt x="3" y="17"/>
                      <a:pt x="3" y="17"/>
                    </a:cubicBezTo>
                    <a:cubicBezTo>
                      <a:pt x="3" y="17"/>
                      <a:pt x="3" y="17"/>
                      <a:pt x="3" y="17"/>
                    </a:cubicBezTo>
                    <a:cubicBezTo>
                      <a:pt x="3" y="17"/>
                      <a:pt x="3" y="17"/>
                      <a:pt x="3" y="17"/>
                    </a:cubicBezTo>
                    <a:cubicBezTo>
                      <a:pt x="4" y="16"/>
                      <a:pt x="4" y="16"/>
                      <a:pt x="4" y="16"/>
                    </a:cubicBezTo>
                    <a:cubicBezTo>
                      <a:pt x="4" y="16"/>
                      <a:pt x="4" y="16"/>
                      <a:pt x="4" y="16"/>
                    </a:cubicBezTo>
                    <a:cubicBezTo>
                      <a:pt x="4" y="16"/>
                      <a:pt x="4" y="16"/>
                      <a:pt x="4" y="16"/>
                    </a:cubicBezTo>
                    <a:cubicBezTo>
                      <a:pt x="4" y="15"/>
                      <a:pt x="4" y="15"/>
                      <a:pt x="4" y="15"/>
                    </a:cubicBezTo>
                    <a:cubicBezTo>
                      <a:pt x="4" y="15"/>
                      <a:pt x="4" y="15"/>
                      <a:pt x="4" y="15"/>
                    </a:cubicBezTo>
                    <a:cubicBezTo>
                      <a:pt x="5" y="15"/>
                      <a:pt x="5" y="15"/>
                      <a:pt x="5" y="15"/>
                    </a:cubicBezTo>
                    <a:cubicBezTo>
                      <a:pt x="5" y="15"/>
                      <a:pt x="5" y="15"/>
                      <a:pt x="5" y="15"/>
                    </a:cubicBezTo>
                    <a:cubicBezTo>
                      <a:pt x="5" y="15"/>
                      <a:pt x="5" y="15"/>
                      <a:pt x="5" y="15"/>
                    </a:cubicBezTo>
                    <a:cubicBezTo>
                      <a:pt x="5" y="15"/>
                      <a:pt x="5" y="15"/>
                      <a:pt x="5" y="15"/>
                    </a:cubicBezTo>
                    <a:cubicBezTo>
                      <a:pt x="5" y="15"/>
                      <a:pt x="5" y="15"/>
                      <a:pt x="5" y="15"/>
                    </a:cubicBezTo>
                    <a:cubicBezTo>
                      <a:pt x="5" y="14"/>
                      <a:pt x="5" y="14"/>
                      <a:pt x="5" y="14"/>
                    </a:cubicBezTo>
                    <a:cubicBezTo>
                      <a:pt x="5" y="14"/>
                      <a:pt x="5" y="14"/>
                      <a:pt x="5" y="14"/>
                    </a:cubicBezTo>
                    <a:cubicBezTo>
                      <a:pt x="6" y="14"/>
                      <a:pt x="6" y="14"/>
                      <a:pt x="6" y="14"/>
                    </a:cubicBezTo>
                    <a:cubicBezTo>
                      <a:pt x="6" y="14"/>
                      <a:pt x="6" y="14"/>
                      <a:pt x="6" y="14"/>
                    </a:cubicBezTo>
                    <a:cubicBezTo>
                      <a:pt x="6" y="13"/>
                      <a:pt x="6" y="13"/>
                      <a:pt x="6" y="13"/>
                    </a:cubicBezTo>
                    <a:cubicBezTo>
                      <a:pt x="6" y="13"/>
                      <a:pt x="6" y="13"/>
                      <a:pt x="6" y="13"/>
                    </a:cubicBezTo>
                    <a:cubicBezTo>
                      <a:pt x="6" y="13"/>
                      <a:pt x="6" y="13"/>
                      <a:pt x="6" y="13"/>
                    </a:cubicBezTo>
                    <a:cubicBezTo>
                      <a:pt x="7" y="13"/>
                      <a:pt x="7" y="13"/>
                      <a:pt x="7" y="13"/>
                    </a:cubicBezTo>
                    <a:cubicBezTo>
                      <a:pt x="7" y="13"/>
                      <a:pt x="7" y="13"/>
                      <a:pt x="7" y="13"/>
                    </a:cubicBezTo>
                    <a:cubicBezTo>
                      <a:pt x="7" y="13"/>
                      <a:pt x="7" y="13"/>
                      <a:pt x="7" y="13"/>
                    </a:cubicBezTo>
                    <a:cubicBezTo>
                      <a:pt x="7" y="13"/>
                      <a:pt x="7" y="13"/>
                      <a:pt x="7" y="13"/>
                    </a:cubicBezTo>
                    <a:cubicBezTo>
                      <a:pt x="7" y="12"/>
                      <a:pt x="7" y="12"/>
                      <a:pt x="7" y="12"/>
                    </a:cubicBezTo>
                    <a:cubicBezTo>
                      <a:pt x="7" y="12"/>
                      <a:pt x="7" y="12"/>
                      <a:pt x="7" y="12"/>
                    </a:cubicBezTo>
                    <a:cubicBezTo>
                      <a:pt x="8" y="12"/>
                      <a:pt x="8" y="12"/>
                      <a:pt x="8" y="12"/>
                    </a:cubicBezTo>
                    <a:cubicBezTo>
                      <a:pt x="8" y="12"/>
                      <a:pt x="8" y="12"/>
                      <a:pt x="8" y="12"/>
                    </a:cubicBezTo>
                    <a:cubicBezTo>
                      <a:pt x="7" y="12"/>
                      <a:pt x="7" y="12"/>
                      <a:pt x="7"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1"/>
                      <a:pt x="8" y="11"/>
                      <a:pt x="8"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16" y="7"/>
                      <a:pt x="22" y="3"/>
                      <a:pt x="28" y="0"/>
                    </a:cubicBezTo>
                    <a:cubicBezTo>
                      <a:pt x="27" y="0"/>
                      <a:pt x="27" y="1"/>
                      <a:pt x="26" y="1"/>
                    </a:cubicBezTo>
                    <a:cubicBezTo>
                      <a:pt x="26" y="1"/>
                      <a:pt x="26" y="1"/>
                      <a:pt x="26" y="1"/>
                    </a:cubicBezTo>
                    <a:cubicBezTo>
                      <a:pt x="25" y="2"/>
                      <a:pt x="24" y="3"/>
                      <a:pt x="24" y="3"/>
                    </a:cubicBezTo>
                    <a:cubicBezTo>
                      <a:pt x="24" y="3"/>
                      <a:pt x="24" y="3"/>
                      <a:pt x="24" y="3"/>
                    </a:cubicBezTo>
                    <a:cubicBezTo>
                      <a:pt x="23" y="4"/>
                      <a:pt x="23" y="5"/>
                      <a:pt x="22" y="6"/>
                    </a:cubicBezTo>
                    <a:cubicBezTo>
                      <a:pt x="22" y="6"/>
                      <a:pt x="22" y="6"/>
                      <a:pt x="22" y="6"/>
                    </a:cubicBezTo>
                    <a:cubicBezTo>
                      <a:pt x="22" y="7"/>
                      <a:pt x="21" y="7"/>
                      <a:pt x="21" y="8"/>
                    </a:cubicBezTo>
                    <a:cubicBezTo>
                      <a:pt x="21" y="8"/>
                      <a:pt x="21" y="8"/>
                      <a:pt x="21" y="8"/>
                    </a:cubicBezTo>
                    <a:cubicBezTo>
                      <a:pt x="20" y="9"/>
                      <a:pt x="20" y="10"/>
                      <a:pt x="20" y="11"/>
                    </a:cubicBezTo>
                    <a:cubicBezTo>
                      <a:pt x="20" y="12"/>
                      <a:pt x="20" y="12"/>
                      <a:pt x="20" y="12"/>
                    </a:cubicBezTo>
                    <a:cubicBezTo>
                      <a:pt x="19" y="13"/>
                      <a:pt x="19" y="13"/>
                      <a:pt x="19" y="14"/>
                    </a:cubicBezTo>
                    <a:cubicBezTo>
                      <a:pt x="19" y="14"/>
                      <a:pt x="19" y="15"/>
                      <a:pt x="19" y="15"/>
                    </a:cubicBezTo>
                    <a:cubicBezTo>
                      <a:pt x="19" y="16"/>
                      <a:pt x="19" y="16"/>
                      <a:pt x="19" y="16"/>
                    </a:cubicBezTo>
                    <a:cubicBezTo>
                      <a:pt x="19" y="17"/>
                      <a:pt x="19" y="17"/>
                      <a:pt x="19" y="18"/>
                    </a:cubicBezTo>
                    <a:cubicBezTo>
                      <a:pt x="19" y="18"/>
                      <a:pt x="19" y="18"/>
                      <a:pt x="19" y="18"/>
                    </a:cubicBezTo>
                    <a:cubicBezTo>
                      <a:pt x="19" y="18"/>
                      <a:pt x="19" y="18"/>
                      <a:pt x="19" y="18"/>
                    </a:cubicBezTo>
                    <a:cubicBezTo>
                      <a:pt x="19" y="19"/>
                      <a:pt x="19" y="21"/>
                      <a:pt x="19" y="22"/>
                    </a:cubicBezTo>
                    <a:cubicBezTo>
                      <a:pt x="160" y="929"/>
                      <a:pt x="160" y="929"/>
                      <a:pt x="160" y="929"/>
                    </a:cubicBezTo>
                    <a:cubicBezTo>
                      <a:pt x="160" y="930"/>
                      <a:pt x="160" y="931"/>
                      <a:pt x="161" y="932"/>
                    </a:cubicBezTo>
                    <a:cubicBezTo>
                      <a:pt x="161" y="932"/>
                      <a:pt x="161" y="932"/>
                      <a:pt x="161" y="932"/>
                    </a:cubicBezTo>
                    <a:cubicBezTo>
                      <a:pt x="161" y="933"/>
                      <a:pt x="161" y="934"/>
                      <a:pt x="161" y="934"/>
                    </a:cubicBezTo>
                    <a:cubicBezTo>
                      <a:pt x="161" y="934"/>
                      <a:pt x="161" y="934"/>
                      <a:pt x="161" y="934"/>
                    </a:cubicBezTo>
                    <a:cubicBezTo>
                      <a:pt x="162" y="935"/>
                      <a:pt x="162" y="936"/>
                      <a:pt x="162" y="937"/>
                    </a:cubicBezTo>
                    <a:cubicBezTo>
                      <a:pt x="162" y="937"/>
                      <a:pt x="162" y="937"/>
                      <a:pt x="162" y="937"/>
                    </a:cubicBezTo>
                    <a:cubicBezTo>
                      <a:pt x="162" y="938"/>
                      <a:pt x="163" y="938"/>
                      <a:pt x="163" y="939"/>
                    </a:cubicBezTo>
                    <a:cubicBezTo>
                      <a:pt x="163" y="939"/>
                      <a:pt x="163" y="939"/>
                      <a:pt x="163" y="939"/>
                    </a:cubicBezTo>
                    <a:cubicBezTo>
                      <a:pt x="164" y="940"/>
                      <a:pt x="164" y="940"/>
                      <a:pt x="164" y="941"/>
                    </a:cubicBezTo>
                    <a:cubicBezTo>
                      <a:pt x="164" y="941"/>
                      <a:pt x="164" y="941"/>
                      <a:pt x="164" y="941"/>
                    </a:cubicBezTo>
                    <a:cubicBezTo>
                      <a:pt x="165" y="942"/>
                      <a:pt x="165" y="943"/>
                      <a:pt x="166" y="943"/>
                    </a:cubicBezTo>
                    <a:cubicBezTo>
                      <a:pt x="166" y="943"/>
                      <a:pt x="166" y="943"/>
                      <a:pt x="166" y="943"/>
                    </a:cubicBezTo>
                    <a:cubicBezTo>
                      <a:pt x="166" y="944"/>
                      <a:pt x="167" y="944"/>
                      <a:pt x="167" y="945"/>
                    </a:cubicBezTo>
                    <a:cubicBezTo>
                      <a:pt x="168" y="946"/>
                      <a:pt x="168" y="946"/>
                      <a:pt x="169" y="947"/>
                    </a:cubicBezTo>
                    <a:cubicBezTo>
                      <a:pt x="169" y="947"/>
                      <a:pt x="169" y="947"/>
                      <a:pt x="169" y="947"/>
                    </a:cubicBezTo>
                    <a:cubicBezTo>
                      <a:pt x="169" y="947"/>
                      <a:pt x="170" y="948"/>
                      <a:pt x="171" y="948"/>
                    </a:cubicBezTo>
                    <a:cubicBezTo>
                      <a:pt x="171" y="948"/>
                      <a:pt x="171" y="948"/>
                      <a:pt x="171" y="948"/>
                    </a:cubicBezTo>
                    <a:cubicBezTo>
                      <a:pt x="171" y="948"/>
                      <a:pt x="172" y="949"/>
                      <a:pt x="172" y="949"/>
                    </a:cubicBezTo>
                    <a:cubicBezTo>
                      <a:pt x="172" y="949"/>
                      <a:pt x="172" y="949"/>
                      <a:pt x="172" y="949"/>
                    </a:cubicBezTo>
                    <a:cubicBezTo>
                      <a:pt x="173" y="950"/>
                      <a:pt x="174" y="950"/>
                      <a:pt x="174" y="950"/>
                    </a:cubicBezTo>
                    <a:cubicBezTo>
                      <a:pt x="174" y="950"/>
                      <a:pt x="174" y="950"/>
                      <a:pt x="174" y="950"/>
                    </a:cubicBezTo>
                    <a:cubicBezTo>
                      <a:pt x="175" y="951"/>
                      <a:pt x="175" y="951"/>
                      <a:pt x="176" y="951"/>
                    </a:cubicBezTo>
                    <a:cubicBezTo>
                      <a:pt x="176" y="951"/>
                      <a:pt x="177" y="951"/>
                      <a:pt x="177" y="951"/>
                    </a:cubicBezTo>
                    <a:cubicBezTo>
                      <a:pt x="178" y="952"/>
                      <a:pt x="178" y="952"/>
                      <a:pt x="178" y="952"/>
                    </a:cubicBezTo>
                    <a:cubicBezTo>
                      <a:pt x="178" y="952"/>
                      <a:pt x="179" y="952"/>
                      <a:pt x="179" y="952"/>
                    </a:cubicBezTo>
                    <a:cubicBezTo>
                      <a:pt x="180" y="952"/>
                      <a:pt x="180" y="952"/>
                      <a:pt x="180" y="952"/>
                    </a:cubicBezTo>
                    <a:cubicBezTo>
                      <a:pt x="181" y="952"/>
                      <a:pt x="181" y="952"/>
                      <a:pt x="182" y="952"/>
                    </a:cubicBezTo>
                    <a:cubicBezTo>
                      <a:pt x="182" y="953"/>
                      <a:pt x="182" y="953"/>
                      <a:pt x="182" y="953"/>
                    </a:cubicBezTo>
                    <a:cubicBezTo>
                      <a:pt x="183" y="953"/>
                      <a:pt x="184" y="953"/>
                      <a:pt x="185" y="953"/>
                    </a:cubicBezTo>
                    <a:cubicBezTo>
                      <a:pt x="164" y="954"/>
                      <a:pt x="164" y="954"/>
                      <a:pt x="164" y="954"/>
                    </a:cubicBezTo>
                    <a:cubicBezTo>
                      <a:pt x="163" y="954"/>
                      <a:pt x="162" y="954"/>
                      <a:pt x="161" y="954"/>
                    </a:cubicBezTo>
                    <a:cubicBezTo>
                      <a:pt x="161" y="954"/>
                      <a:pt x="161" y="954"/>
                      <a:pt x="161" y="954"/>
                    </a:cubicBezTo>
                    <a:cubicBezTo>
                      <a:pt x="161" y="954"/>
                      <a:pt x="161" y="954"/>
                      <a:pt x="161" y="954"/>
                    </a:cubicBezTo>
                    <a:cubicBezTo>
                      <a:pt x="160" y="954"/>
                      <a:pt x="160" y="954"/>
                      <a:pt x="159" y="954"/>
                    </a:cubicBezTo>
                    <a:cubicBezTo>
                      <a:pt x="159" y="954"/>
                      <a:pt x="159" y="954"/>
                      <a:pt x="159" y="954"/>
                    </a:cubicBezTo>
                    <a:cubicBezTo>
                      <a:pt x="158" y="953"/>
                      <a:pt x="158" y="953"/>
                      <a:pt x="158" y="953"/>
                    </a:cubicBezTo>
                    <a:cubicBezTo>
                      <a:pt x="158" y="953"/>
                      <a:pt x="157" y="953"/>
                      <a:pt x="157" y="953"/>
                    </a:cubicBezTo>
                    <a:cubicBezTo>
                      <a:pt x="156" y="953"/>
                      <a:pt x="156" y="953"/>
                      <a:pt x="156" y="953"/>
                    </a:cubicBezTo>
                    <a:cubicBezTo>
                      <a:pt x="156" y="953"/>
                      <a:pt x="156" y="953"/>
                      <a:pt x="156" y="953"/>
                    </a:cubicBezTo>
                    <a:cubicBezTo>
                      <a:pt x="155" y="953"/>
                      <a:pt x="155" y="953"/>
                      <a:pt x="155" y="953"/>
                    </a:cubicBezTo>
                    <a:cubicBezTo>
                      <a:pt x="155" y="952"/>
                      <a:pt x="155" y="952"/>
                      <a:pt x="155" y="952"/>
                    </a:cubicBezTo>
                    <a:cubicBezTo>
                      <a:pt x="154" y="952"/>
                      <a:pt x="154" y="952"/>
                      <a:pt x="154" y="952"/>
                    </a:cubicBezTo>
                    <a:cubicBezTo>
                      <a:pt x="154" y="952"/>
                      <a:pt x="154" y="952"/>
                      <a:pt x="154" y="952"/>
                    </a:cubicBezTo>
                    <a:cubicBezTo>
                      <a:pt x="153" y="952"/>
                      <a:pt x="153" y="952"/>
                      <a:pt x="153" y="952"/>
                    </a:cubicBezTo>
                    <a:cubicBezTo>
                      <a:pt x="153" y="952"/>
                      <a:pt x="153" y="952"/>
                      <a:pt x="153" y="952"/>
                    </a:cubicBezTo>
                    <a:cubicBezTo>
                      <a:pt x="153" y="952"/>
                      <a:pt x="153" y="952"/>
                      <a:pt x="153" y="952"/>
                    </a:cubicBezTo>
                    <a:cubicBezTo>
                      <a:pt x="153" y="951"/>
                      <a:pt x="153" y="951"/>
                      <a:pt x="153" y="951"/>
                    </a:cubicBezTo>
                    <a:cubicBezTo>
                      <a:pt x="152" y="951"/>
                      <a:pt x="152" y="951"/>
                      <a:pt x="152" y="951"/>
                    </a:cubicBezTo>
                    <a:cubicBezTo>
                      <a:pt x="152" y="951"/>
                      <a:pt x="152" y="951"/>
                      <a:pt x="152" y="951"/>
                    </a:cubicBezTo>
                    <a:cubicBezTo>
                      <a:pt x="151" y="951"/>
                      <a:pt x="151" y="951"/>
                      <a:pt x="151" y="951"/>
                    </a:cubicBezTo>
                    <a:cubicBezTo>
                      <a:pt x="151" y="951"/>
                      <a:pt x="151" y="951"/>
                      <a:pt x="151" y="951"/>
                    </a:cubicBezTo>
                    <a:cubicBezTo>
                      <a:pt x="151" y="951"/>
                      <a:pt x="151" y="951"/>
                      <a:pt x="151" y="951"/>
                    </a:cubicBezTo>
                    <a:cubicBezTo>
                      <a:pt x="151" y="950"/>
                      <a:pt x="151" y="950"/>
                      <a:pt x="151" y="950"/>
                    </a:cubicBezTo>
                    <a:cubicBezTo>
                      <a:pt x="150" y="950"/>
                      <a:pt x="150" y="950"/>
                      <a:pt x="150" y="950"/>
                    </a:cubicBezTo>
                    <a:cubicBezTo>
                      <a:pt x="151" y="950"/>
                      <a:pt x="151" y="950"/>
                      <a:pt x="151" y="950"/>
                    </a:cubicBezTo>
                    <a:cubicBezTo>
                      <a:pt x="150" y="950"/>
                      <a:pt x="150" y="950"/>
                      <a:pt x="150" y="950"/>
                    </a:cubicBezTo>
                    <a:cubicBezTo>
                      <a:pt x="150" y="950"/>
                      <a:pt x="150" y="950"/>
                      <a:pt x="150" y="950"/>
                    </a:cubicBezTo>
                    <a:cubicBezTo>
                      <a:pt x="150" y="950"/>
                      <a:pt x="150" y="950"/>
                      <a:pt x="150" y="950"/>
                    </a:cubicBezTo>
                    <a:cubicBezTo>
                      <a:pt x="149" y="950"/>
                      <a:pt x="149" y="950"/>
                      <a:pt x="149" y="950"/>
                    </a:cubicBezTo>
                    <a:cubicBezTo>
                      <a:pt x="149" y="949"/>
                      <a:pt x="149" y="949"/>
                      <a:pt x="149" y="949"/>
                    </a:cubicBezTo>
                    <a:cubicBezTo>
                      <a:pt x="149" y="949"/>
                      <a:pt x="149" y="949"/>
                      <a:pt x="149" y="949"/>
                    </a:cubicBezTo>
                    <a:cubicBezTo>
                      <a:pt x="149" y="949"/>
                      <a:pt x="149" y="949"/>
                      <a:pt x="149" y="949"/>
                    </a:cubicBezTo>
                    <a:cubicBezTo>
                      <a:pt x="149" y="949"/>
                      <a:pt x="149" y="949"/>
                      <a:pt x="149" y="949"/>
                    </a:cubicBezTo>
                    <a:cubicBezTo>
                      <a:pt x="149" y="949"/>
                      <a:pt x="149" y="949"/>
                      <a:pt x="149" y="949"/>
                    </a:cubicBezTo>
                    <a:cubicBezTo>
                      <a:pt x="148" y="949"/>
                      <a:pt x="148" y="949"/>
                      <a:pt x="148" y="949"/>
                    </a:cubicBezTo>
                    <a:cubicBezTo>
                      <a:pt x="148" y="948"/>
                      <a:pt x="148" y="948"/>
                      <a:pt x="148" y="948"/>
                    </a:cubicBezTo>
                    <a:cubicBezTo>
                      <a:pt x="148" y="948"/>
                      <a:pt x="148" y="948"/>
                      <a:pt x="148" y="948"/>
                    </a:cubicBezTo>
                    <a:cubicBezTo>
                      <a:pt x="148" y="948"/>
                      <a:pt x="148" y="948"/>
                      <a:pt x="148" y="948"/>
                    </a:cubicBezTo>
                    <a:cubicBezTo>
                      <a:pt x="148" y="948"/>
                      <a:pt x="148" y="948"/>
                      <a:pt x="148" y="948"/>
                    </a:cubicBezTo>
                    <a:cubicBezTo>
                      <a:pt x="148" y="948"/>
                      <a:pt x="148" y="948"/>
                      <a:pt x="148" y="948"/>
                    </a:cubicBezTo>
                    <a:cubicBezTo>
                      <a:pt x="148" y="948"/>
                      <a:pt x="148" y="948"/>
                      <a:pt x="148" y="948"/>
                    </a:cubicBezTo>
                    <a:cubicBezTo>
                      <a:pt x="147" y="948"/>
                      <a:pt x="147" y="948"/>
                      <a:pt x="147" y="948"/>
                    </a:cubicBezTo>
                    <a:cubicBezTo>
                      <a:pt x="147" y="947"/>
                      <a:pt x="147" y="947"/>
                      <a:pt x="147" y="947"/>
                    </a:cubicBezTo>
                    <a:cubicBezTo>
                      <a:pt x="147" y="947"/>
                      <a:pt x="147" y="947"/>
                      <a:pt x="147" y="947"/>
                    </a:cubicBezTo>
                    <a:cubicBezTo>
                      <a:pt x="147" y="947"/>
                      <a:pt x="147" y="947"/>
                      <a:pt x="147" y="947"/>
                    </a:cubicBezTo>
                    <a:cubicBezTo>
                      <a:pt x="146" y="947"/>
                      <a:pt x="146" y="947"/>
                      <a:pt x="146" y="947"/>
                    </a:cubicBezTo>
                    <a:cubicBezTo>
                      <a:pt x="146" y="946"/>
                      <a:pt x="146" y="946"/>
                      <a:pt x="146" y="946"/>
                    </a:cubicBezTo>
                    <a:cubicBezTo>
                      <a:pt x="146" y="946"/>
                      <a:pt x="146" y="946"/>
                      <a:pt x="146" y="946"/>
                    </a:cubicBezTo>
                    <a:cubicBezTo>
                      <a:pt x="146" y="946"/>
                      <a:pt x="146" y="946"/>
                      <a:pt x="146" y="946"/>
                    </a:cubicBezTo>
                    <a:cubicBezTo>
                      <a:pt x="146" y="946"/>
                      <a:pt x="146" y="946"/>
                      <a:pt x="146" y="946"/>
                    </a:cubicBezTo>
                    <a:cubicBezTo>
                      <a:pt x="146" y="946"/>
                      <a:pt x="146" y="946"/>
                      <a:pt x="146" y="946"/>
                    </a:cubicBezTo>
                    <a:cubicBezTo>
                      <a:pt x="145" y="946"/>
                      <a:pt x="145" y="946"/>
                      <a:pt x="145" y="946"/>
                    </a:cubicBezTo>
                    <a:cubicBezTo>
                      <a:pt x="145" y="945"/>
                      <a:pt x="145" y="945"/>
                      <a:pt x="145" y="945"/>
                    </a:cubicBezTo>
                    <a:cubicBezTo>
                      <a:pt x="145" y="945"/>
                      <a:pt x="145" y="945"/>
                      <a:pt x="145" y="945"/>
                    </a:cubicBezTo>
                    <a:cubicBezTo>
                      <a:pt x="145" y="945"/>
                      <a:pt x="145" y="945"/>
                      <a:pt x="145" y="945"/>
                    </a:cubicBezTo>
                    <a:cubicBezTo>
                      <a:pt x="145" y="945"/>
                      <a:pt x="145" y="945"/>
                      <a:pt x="145" y="945"/>
                    </a:cubicBezTo>
                    <a:cubicBezTo>
                      <a:pt x="145" y="945"/>
                      <a:pt x="145" y="945"/>
                      <a:pt x="145" y="945"/>
                    </a:cubicBezTo>
                    <a:cubicBezTo>
                      <a:pt x="145" y="945"/>
                      <a:pt x="145" y="945"/>
                      <a:pt x="145" y="945"/>
                    </a:cubicBezTo>
                    <a:cubicBezTo>
                      <a:pt x="144" y="944"/>
                      <a:pt x="144" y="944"/>
                      <a:pt x="144" y="944"/>
                    </a:cubicBezTo>
                    <a:cubicBezTo>
                      <a:pt x="144" y="944"/>
                      <a:pt x="144" y="944"/>
                      <a:pt x="144" y="944"/>
                    </a:cubicBezTo>
                    <a:cubicBezTo>
                      <a:pt x="144" y="944"/>
                      <a:pt x="144" y="944"/>
                      <a:pt x="144" y="944"/>
                    </a:cubicBezTo>
                    <a:cubicBezTo>
                      <a:pt x="144" y="944"/>
                      <a:pt x="144" y="944"/>
                      <a:pt x="144" y="944"/>
                    </a:cubicBezTo>
                    <a:cubicBezTo>
                      <a:pt x="144" y="943"/>
                      <a:pt x="144" y="943"/>
                      <a:pt x="144" y="943"/>
                    </a:cubicBezTo>
                    <a:cubicBezTo>
                      <a:pt x="144" y="943"/>
                      <a:pt x="144" y="943"/>
                      <a:pt x="144" y="943"/>
                    </a:cubicBezTo>
                    <a:cubicBezTo>
                      <a:pt x="143" y="943"/>
                      <a:pt x="143" y="943"/>
                      <a:pt x="143" y="943"/>
                    </a:cubicBezTo>
                    <a:cubicBezTo>
                      <a:pt x="143" y="943"/>
                      <a:pt x="143" y="943"/>
                      <a:pt x="143" y="943"/>
                    </a:cubicBezTo>
                    <a:cubicBezTo>
                      <a:pt x="143" y="943"/>
                      <a:pt x="143" y="943"/>
                      <a:pt x="143" y="943"/>
                    </a:cubicBezTo>
                    <a:cubicBezTo>
                      <a:pt x="143" y="943"/>
                      <a:pt x="143" y="943"/>
                      <a:pt x="143" y="943"/>
                    </a:cubicBezTo>
                    <a:cubicBezTo>
                      <a:pt x="143" y="942"/>
                      <a:pt x="143" y="942"/>
                      <a:pt x="143" y="942"/>
                    </a:cubicBezTo>
                    <a:cubicBezTo>
                      <a:pt x="143" y="942"/>
                      <a:pt x="143" y="942"/>
                      <a:pt x="143" y="942"/>
                    </a:cubicBezTo>
                    <a:cubicBezTo>
                      <a:pt x="143" y="942"/>
                      <a:pt x="143" y="942"/>
                      <a:pt x="143" y="942"/>
                    </a:cubicBezTo>
                    <a:cubicBezTo>
                      <a:pt x="143" y="942"/>
                      <a:pt x="143" y="942"/>
                      <a:pt x="143" y="942"/>
                    </a:cubicBezTo>
                    <a:cubicBezTo>
                      <a:pt x="143" y="942"/>
                      <a:pt x="143" y="942"/>
                      <a:pt x="143" y="942"/>
                    </a:cubicBezTo>
                    <a:cubicBezTo>
                      <a:pt x="143" y="941"/>
                      <a:pt x="143" y="941"/>
                      <a:pt x="143" y="941"/>
                    </a:cubicBezTo>
                    <a:cubicBezTo>
                      <a:pt x="142" y="941"/>
                      <a:pt x="142" y="941"/>
                      <a:pt x="142" y="941"/>
                    </a:cubicBezTo>
                    <a:cubicBezTo>
                      <a:pt x="142" y="941"/>
                      <a:pt x="142" y="941"/>
                      <a:pt x="142" y="941"/>
                    </a:cubicBezTo>
                    <a:cubicBezTo>
                      <a:pt x="142" y="941"/>
                      <a:pt x="142" y="941"/>
                      <a:pt x="142" y="941"/>
                    </a:cubicBezTo>
                    <a:cubicBezTo>
                      <a:pt x="142" y="941"/>
                      <a:pt x="142" y="941"/>
                      <a:pt x="142" y="941"/>
                    </a:cubicBezTo>
                    <a:cubicBezTo>
                      <a:pt x="142" y="941"/>
                      <a:pt x="142" y="941"/>
                      <a:pt x="142" y="941"/>
                    </a:cubicBezTo>
                    <a:cubicBezTo>
                      <a:pt x="142" y="941"/>
                      <a:pt x="142" y="941"/>
                      <a:pt x="142" y="941"/>
                    </a:cubicBezTo>
                    <a:cubicBezTo>
                      <a:pt x="142" y="940"/>
                      <a:pt x="142" y="940"/>
                      <a:pt x="142" y="940"/>
                    </a:cubicBezTo>
                    <a:cubicBezTo>
                      <a:pt x="142" y="940"/>
                      <a:pt x="142" y="940"/>
                      <a:pt x="142" y="940"/>
                    </a:cubicBezTo>
                    <a:cubicBezTo>
                      <a:pt x="142" y="940"/>
                      <a:pt x="142" y="940"/>
                      <a:pt x="142" y="940"/>
                    </a:cubicBezTo>
                    <a:cubicBezTo>
                      <a:pt x="142" y="939"/>
                      <a:pt x="142" y="939"/>
                      <a:pt x="142" y="939"/>
                    </a:cubicBezTo>
                    <a:cubicBezTo>
                      <a:pt x="141" y="939"/>
                      <a:pt x="141" y="939"/>
                      <a:pt x="141" y="939"/>
                    </a:cubicBezTo>
                    <a:cubicBezTo>
                      <a:pt x="141" y="939"/>
                      <a:pt x="141" y="939"/>
                      <a:pt x="141" y="939"/>
                    </a:cubicBezTo>
                    <a:cubicBezTo>
                      <a:pt x="141" y="939"/>
                      <a:pt x="141" y="939"/>
                      <a:pt x="141" y="939"/>
                    </a:cubicBezTo>
                    <a:cubicBezTo>
                      <a:pt x="141" y="939"/>
                      <a:pt x="141" y="939"/>
                      <a:pt x="141" y="939"/>
                    </a:cubicBezTo>
                    <a:cubicBezTo>
                      <a:pt x="141" y="939"/>
                      <a:pt x="141" y="939"/>
                      <a:pt x="141" y="939"/>
                    </a:cubicBezTo>
                    <a:cubicBezTo>
                      <a:pt x="141" y="938"/>
                      <a:pt x="141" y="938"/>
                      <a:pt x="141" y="938"/>
                    </a:cubicBezTo>
                    <a:cubicBezTo>
                      <a:pt x="141" y="938"/>
                      <a:pt x="141" y="938"/>
                      <a:pt x="141" y="938"/>
                    </a:cubicBezTo>
                    <a:cubicBezTo>
                      <a:pt x="141" y="938"/>
                      <a:pt x="141" y="938"/>
                      <a:pt x="141" y="938"/>
                    </a:cubicBezTo>
                    <a:cubicBezTo>
                      <a:pt x="141" y="937"/>
                      <a:pt x="141" y="937"/>
                      <a:pt x="141" y="937"/>
                    </a:cubicBezTo>
                    <a:cubicBezTo>
                      <a:pt x="141" y="937"/>
                      <a:pt x="141" y="937"/>
                      <a:pt x="141" y="937"/>
                    </a:cubicBezTo>
                    <a:cubicBezTo>
                      <a:pt x="140" y="937"/>
                      <a:pt x="140" y="937"/>
                      <a:pt x="140" y="937"/>
                    </a:cubicBezTo>
                    <a:cubicBezTo>
                      <a:pt x="140" y="936"/>
                      <a:pt x="140" y="936"/>
                      <a:pt x="140" y="936"/>
                    </a:cubicBezTo>
                    <a:cubicBezTo>
                      <a:pt x="140" y="936"/>
                      <a:pt x="140" y="936"/>
                      <a:pt x="140" y="936"/>
                    </a:cubicBezTo>
                    <a:cubicBezTo>
                      <a:pt x="140" y="936"/>
                      <a:pt x="140" y="936"/>
                      <a:pt x="140" y="936"/>
                    </a:cubicBezTo>
                    <a:cubicBezTo>
                      <a:pt x="140" y="936"/>
                      <a:pt x="140" y="936"/>
                      <a:pt x="140" y="936"/>
                    </a:cubicBezTo>
                    <a:cubicBezTo>
                      <a:pt x="140" y="936"/>
                      <a:pt x="140" y="936"/>
                      <a:pt x="140" y="936"/>
                    </a:cubicBezTo>
                    <a:cubicBezTo>
                      <a:pt x="140" y="935"/>
                      <a:pt x="140" y="935"/>
                      <a:pt x="140" y="935"/>
                    </a:cubicBezTo>
                    <a:cubicBezTo>
                      <a:pt x="140" y="935"/>
                      <a:pt x="140" y="935"/>
                      <a:pt x="140" y="935"/>
                    </a:cubicBezTo>
                    <a:cubicBezTo>
                      <a:pt x="140" y="935"/>
                      <a:pt x="140" y="935"/>
                      <a:pt x="140" y="935"/>
                    </a:cubicBezTo>
                    <a:cubicBezTo>
                      <a:pt x="140" y="934"/>
                      <a:pt x="140" y="934"/>
                      <a:pt x="140" y="934"/>
                    </a:cubicBezTo>
                    <a:cubicBezTo>
                      <a:pt x="140" y="934"/>
                      <a:pt x="140" y="934"/>
                      <a:pt x="140" y="934"/>
                    </a:cubicBezTo>
                    <a:cubicBezTo>
                      <a:pt x="139" y="933"/>
                      <a:pt x="139" y="933"/>
                      <a:pt x="139" y="933"/>
                    </a:cubicBezTo>
                    <a:cubicBezTo>
                      <a:pt x="139" y="933"/>
                      <a:pt x="139" y="933"/>
                      <a:pt x="139" y="933"/>
                    </a:cubicBezTo>
                    <a:cubicBezTo>
                      <a:pt x="139" y="933"/>
                      <a:pt x="139" y="933"/>
                      <a:pt x="139" y="933"/>
                    </a:cubicBezTo>
                    <a:cubicBezTo>
                      <a:pt x="139" y="933"/>
                      <a:pt x="139" y="933"/>
                      <a:pt x="139" y="933"/>
                    </a:cubicBezTo>
                    <a:cubicBezTo>
                      <a:pt x="139" y="932"/>
                      <a:pt x="139" y="932"/>
                      <a:pt x="139" y="932"/>
                    </a:cubicBezTo>
                    <a:cubicBezTo>
                      <a:pt x="139" y="932"/>
                      <a:pt x="139" y="932"/>
                      <a:pt x="139" y="932"/>
                    </a:cubicBezTo>
                    <a:cubicBezTo>
                      <a:pt x="139" y="932"/>
                      <a:pt x="139" y="932"/>
                      <a:pt x="139" y="932"/>
                    </a:cubicBezTo>
                    <a:cubicBezTo>
                      <a:pt x="139" y="931"/>
                      <a:pt x="139" y="931"/>
                      <a:pt x="139" y="931"/>
                    </a:cubicBezTo>
                    <a:cubicBezTo>
                      <a:pt x="139" y="931"/>
                      <a:pt x="139" y="931"/>
                      <a:pt x="139" y="931"/>
                    </a:cubicBezTo>
                    <a:cubicBezTo>
                      <a:pt x="139" y="931"/>
                      <a:pt x="139" y="931"/>
                      <a:pt x="139" y="931"/>
                    </a:cubicBezTo>
                    <a:cubicBezTo>
                      <a:pt x="139" y="931"/>
                      <a:pt x="139" y="931"/>
                      <a:pt x="139" y="931"/>
                    </a:cubicBezTo>
                    <a:cubicBezTo>
                      <a:pt x="1" y="33"/>
                      <a:pt x="1" y="33"/>
                      <a:pt x="1" y="33"/>
                    </a:cubicBezTo>
                    <a:cubicBezTo>
                      <a:pt x="1" y="33"/>
                      <a:pt x="1" y="33"/>
                      <a:pt x="1" y="33"/>
                    </a:cubicBezTo>
                    <a:cubicBezTo>
                      <a:pt x="0" y="32"/>
                      <a:pt x="0" y="32"/>
                      <a:pt x="0" y="32"/>
                    </a:cubicBezTo>
                    <a:cubicBezTo>
                      <a:pt x="0" y="32"/>
                      <a:pt x="0" y="32"/>
                      <a:pt x="0" y="32"/>
                    </a:cubicBezTo>
                    <a:cubicBezTo>
                      <a:pt x="0" y="32"/>
                      <a:pt x="0" y="32"/>
                      <a:pt x="0" y="32"/>
                    </a:cubicBezTo>
                    <a:cubicBezTo>
                      <a:pt x="0" y="31"/>
                      <a:pt x="0" y="31"/>
                      <a:pt x="0" y="31"/>
                    </a:cubicBezTo>
                    <a:cubicBezTo>
                      <a:pt x="0" y="31"/>
                      <a:pt x="0" y="31"/>
                      <a:pt x="0" y="31"/>
                    </a:cubicBezTo>
                    <a:cubicBezTo>
                      <a:pt x="0" y="30"/>
                      <a:pt x="0" y="30"/>
                      <a:pt x="0" y="30"/>
                    </a:cubicBezTo>
                    <a:cubicBezTo>
                      <a:pt x="0" y="30"/>
                      <a:pt x="0" y="30"/>
                      <a:pt x="0" y="30"/>
                    </a:cubicBezTo>
                    <a:cubicBezTo>
                      <a:pt x="0" y="29"/>
                      <a:pt x="0" y="29"/>
                      <a:pt x="0" y="29"/>
                    </a:cubicBezTo>
                    <a:cubicBezTo>
                      <a:pt x="0" y="29"/>
                      <a:pt x="0" y="29"/>
                      <a:pt x="0" y="29"/>
                    </a:cubicBezTo>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71" name="Freeform 73"/>
              <p:cNvSpPr>
                <a:spLocks/>
              </p:cNvSpPr>
              <p:nvPr/>
            </p:nvSpPr>
            <p:spPr bwMode="auto">
              <a:xfrm>
                <a:off x="-7803466" y="2086769"/>
                <a:ext cx="3825876" cy="2890838"/>
              </a:xfrm>
              <a:custGeom>
                <a:avLst/>
                <a:gdLst>
                  <a:gd name="T0" fmla="*/ 2176 w 2410"/>
                  <a:gd name="T1" fmla="*/ 132 h 1821"/>
                  <a:gd name="T2" fmla="*/ 2410 w 2410"/>
                  <a:gd name="T3" fmla="*/ 1335 h 1821"/>
                  <a:gd name="T4" fmla="*/ 283 w 2410"/>
                  <a:gd name="T5" fmla="*/ 1821 h 1821"/>
                  <a:gd name="T6" fmla="*/ 0 w 2410"/>
                  <a:gd name="T7" fmla="*/ 0 h 1821"/>
                  <a:gd name="T8" fmla="*/ 2176 w 2410"/>
                  <a:gd name="T9" fmla="*/ 132 h 1821"/>
                </a:gdLst>
                <a:ahLst/>
                <a:cxnLst>
                  <a:cxn ang="0">
                    <a:pos x="T0" y="T1"/>
                  </a:cxn>
                  <a:cxn ang="0">
                    <a:pos x="T2" y="T3"/>
                  </a:cxn>
                  <a:cxn ang="0">
                    <a:pos x="T4" y="T5"/>
                  </a:cxn>
                  <a:cxn ang="0">
                    <a:pos x="T6" y="T7"/>
                  </a:cxn>
                  <a:cxn ang="0">
                    <a:pos x="T8" y="T9"/>
                  </a:cxn>
                </a:cxnLst>
                <a:rect l="0" t="0" r="r" b="b"/>
                <a:pathLst>
                  <a:path w="2410" h="1821">
                    <a:moveTo>
                      <a:pt x="2176" y="132"/>
                    </a:moveTo>
                    <a:lnTo>
                      <a:pt x="2410" y="1335"/>
                    </a:lnTo>
                    <a:lnTo>
                      <a:pt x="283" y="1821"/>
                    </a:lnTo>
                    <a:lnTo>
                      <a:pt x="0" y="0"/>
                    </a:lnTo>
                    <a:lnTo>
                      <a:pt x="2176" y="13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72" name="Freeform 74"/>
              <p:cNvSpPr>
                <a:spLocks/>
              </p:cNvSpPr>
              <p:nvPr/>
            </p:nvSpPr>
            <p:spPr bwMode="auto">
              <a:xfrm>
                <a:off x="-7803466" y="2086769"/>
                <a:ext cx="3825876" cy="2890838"/>
              </a:xfrm>
              <a:custGeom>
                <a:avLst/>
                <a:gdLst>
                  <a:gd name="T0" fmla="*/ 2176 w 2410"/>
                  <a:gd name="T1" fmla="*/ 132 h 1821"/>
                  <a:gd name="T2" fmla="*/ 2410 w 2410"/>
                  <a:gd name="T3" fmla="*/ 1335 h 1821"/>
                  <a:gd name="T4" fmla="*/ 283 w 2410"/>
                  <a:gd name="T5" fmla="*/ 1821 h 1821"/>
                  <a:gd name="T6" fmla="*/ 0 w 2410"/>
                  <a:gd name="T7" fmla="*/ 0 h 1821"/>
                  <a:gd name="T8" fmla="*/ 2176 w 2410"/>
                  <a:gd name="T9" fmla="*/ 132 h 1821"/>
                </a:gdLst>
                <a:ahLst/>
                <a:cxnLst>
                  <a:cxn ang="0">
                    <a:pos x="T0" y="T1"/>
                  </a:cxn>
                  <a:cxn ang="0">
                    <a:pos x="T2" y="T3"/>
                  </a:cxn>
                  <a:cxn ang="0">
                    <a:pos x="T4" y="T5"/>
                  </a:cxn>
                  <a:cxn ang="0">
                    <a:pos x="T6" y="T7"/>
                  </a:cxn>
                  <a:cxn ang="0">
                    <a:pos x="T8" y="T9"/>
                  </a:cxn>
                </a:cxnLst>
                <a:rect l="0" t="0" r="r" b="b"/>
                <a:pathLst>
                  <a:path w="2410" h="1821">
                    <a:moveTo>
                      <a:pt x="2176" y="132"/>
                    </a:moveTo>
                    <a:lnTo>
                      <a:pt x="2410" y="1335"/>
                    </a:lnTo>
                    <a:lnTo>
                      <a:pt x="283" y="1821"/>
                    </a:lnTo>
                    <a:lnTo>
                      <a:pt x="0" y="0"/>
                    </a:lnTo>
                    <a:lnTo>
                      <a:pt x="2176" y="1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73" name="Freeform 75"/>
              <p:cNvSpPr>
                <a:spLocks noEditPoints="1"/>
              </p:cNvSpPr>
              <p:nvPr/>
            </p:nvSpPr>
            <p:spPr bwMode="auto">
              <a:xfrm>
                <a:off x="-7924116" y="1750219"/>
                <a:ext cx="2809875" cy="3579813"/>
              </a:xfrm>
              <a:custGeom>
                <a:avLst/>
                <a:gdLst>
                  <a:gd name="T0" fmla="*/ 151 w 749"/>
                  <a:gd name="T1" fmla="*/ 955 h 955"/>
                  <a:gd name="T2" fmla="*/ 151 w 749"/>
                  <a:gd name="T3" fmla="*/ 955 h 955"/>
                  <a:gd name="T4" fmla="*/ 151 w 749"/>
                  <a:gd name="T5" fmla="*/ 955 h 955"/>
                  <a:gd name="T6" fmla="*/ 749 w 749"/>
                  <a:gd name="T7" fmla="*/ 797 h 955"/>
                  <a:gd name="T8" fmla="*/ 151 w 749"/>
                  <a:gd name="T9" fmla="*/ 955 h 955"/>
                  <a:gd name="T10" fmla="*/ 749 w 749"/>
                  <a:gd name="T11" fmla="*/ 797 h 955"/>
                  <a:gd name="T12" fmla="*/ 2 w 749"/>
                  <a:gd name="T13" fmla="*/ 0 h 955"/>
                  <a:gd name="T14" fmla="*/ 2 w 749"/>
                  <a:gd name="T15" fmla="*/ 0 h 955"/>
                  <a:gd name="T16" fmla="*/ 487 w 749"/>
                  <a:gd name="T17" fmla="*/ 45 h 955"/>
                  <a:gd name="T18" fmla="*/ 487 w 749"/>
                  <a:gd name="T19" fmla="*/ 45 h 955"/>
                  <a:gd name="T20" fmla="*/ 2 w 749"/>
                  <a:gd name="T21" fmla="*/ 0 h 955"/>
                  <a:gd name="T22" fmla="*/ 2 w 749"/>
                  <a:gd name="T23" fmla="*/ 0 h 955"/>
                  <a:gd name="T24" fmla="*/ 0 w 749"/>
                  <a:gd name="T25" fmla="*/ 0 h 955"/>
                  <a:gd name="T26" fmla="*/ 2 w 749"/>
                  <a:gd name="T27" fmla="*/ 0 h 955"/>
                  <a:gd name="T28" fmla="*/ 0 w 749"/>
                  <a:gd name="T29" fmla="*/ 0 h 955"/>
                  <a:gd name="T30" fmla="*/ 0 w 749"/>
                  <a:gd name="T31" fmla="*/ 0 h 955"/>
                  <a:gd name="T32" fmla="*/ 0 w 749"/>
                  <a:gd name="T33" fmla="*/ 0 h 955"/>
                  <a:gd name="T34" fmla="*/ 0 w 749"/>
                  <a:gd name="T35" fmla="*/ 0 h 955"/>
                  <a:gd name="T36" fmla="*/ 0 w 749"/>
                  <a:gd name="T37" fmla="*/ 0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9" h="955">
                    <a:moveTo>
                      <a:pt x="151" y="955"/>
                    </a:moveTo>
                    <a:cubicBezTo>
                      <a:pt x="151" y="955"/>
                      <a:pt x="151" y="955"/>
                      <a:pt x="151" y="955"/>
                    </a:cubicBezTo>
                    <a:cubicBezTo>
                      <a:pt x="151" y="955"/>
                      <a:pt x="151" y="955"/>
                      <a:pt x="151" y="955"/>
                    </a:cubicBezTo>
                    <a:moveTo>
                      <a:pt x="749" y="797"/>
                    </a:moveTo>
                    <a:cubicBezTo>
                      <a:pt x="151" y="955"/>
                      <a:pt x="151" y="955"/>
                      <a:pt x="151" y="955"/>
                    </a:cubicBezTo>
                    <a:cubicBezTo>
                      <a:pt x="749" y="797"/>
                      <a:pt x="749" y="797"/>
                      <a:pt x="749" y="797"/>
                    </a:cubicBezTo>
                    <a:moveTo>
                      <a:pt x="2" y="0"/>
                    </a:moveTo>
                    <a:cubicBezTo>
                      <a:pt x="2" y="0"/>
                      <a:pt x="2" y="0"/>
                      <a:pt x="2" y="0"/>
                    </a:cubicBezTo>
                    <a:cubicBezTo>
                      <a:pt x="487" y="45"/>
                      <a:pt x="487" y="45"/>
                      <a:pt x="487" y="45"/>
                    </a:cubicBezTo>
                    <a:cubicBezTo>
                      <a:pt x="487" y="45"/>
                      <a:pt x="487" y="45"/>
                      <a:pt x="487" y="45"/>
                    </a:cubicBezTo>
                    <a:cubicBezTo>
                      <a:pt x="2" y="0"/>
                      <a:pt x="2" y="0"/>
                      <a:pt x="2" y="0"/>
                    </a:cubicBezTo>
                    <a:cubicBezTo>
                      <a:pt x="2" y="0"/>
                      <a:pt x="2" y="0"/>
                      <a:pt x="2" y="0"/>
                    </a:cubicBezTo>
                    <a:moveTo>
                      <a:pt x="0" y="0"/>
                    </a:moveTo>
                    <a:cubicBezTo>
                      <a:pt x="0" y="0"/>
                      <a:pt x="1" y="0"/>
                      <a:pt x="2" y="0"/>
                    </a:cubicBezTo>
                    <a:cubicBezTo>
                      <a:pt x="1" y="0"/>
                      <a:pt x="0" y="0"/>
                      <a:pt x="0" y="0"/>
                    </a:cubicBezTo>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74" name="Freeform 76"/>
              <p:cNvSpPr>
                <a:spLocks/>
              </p:cNvSpPr>
              <p:nvPr/>
            </p:nvSpPr>
            <p:spPr bwMode="auto">
              <a:xfrm>
                <a:off x="-7995554" y="1750219"/>
                <a:ext cx="2881313" cy="3582988"/>
              </a:xfrm>
              <a:custGeom>
                <a:avLst/>
                <a:gdLst>
                  <a:gd name="T0" fmla="*/ 19 w 768"/>
                  <a:gd name="T1" fmla="*/ 0 h 956"/>
                  <a:gd name="T2" fmla="*/ 12 w 768"/>
                  <a:gd name="T3" fmla="*/ 1 h 956"/>
                  <a:gd name="T4" fmla="*/ 9 w 768"/>
                  <a:gd name="T5" fmla="*/ 3 h 956"/>
                  <a:gd name="T6" fmla="*/ 9 w 768"/>
                  <a:gd name="T7" fmla="*/ 3 h 956"/>
                  <a:gd name="T8" fmla="*/ 7 w 768"/>
                  <a:gd name="T9" fmla="*/ 4 h 956"/>
                  <a:gd name="T10" fmla="*/ 7 w 768"/>
                  <a:gd name="T11" fmla="*/ 4 h 956"/>
                  <a:gd name="T12" fmla="*/ 5 w 768"/>
                  <a:gd name="T13" fmla="*/ 6 h 956"/>
                  <a:gd name="T14" fmla="*/ 5 w 768"/>
                  <a:gd name="T15" fmla="*/ 6 h 956"/>
                  <a:gd name="T16" fmla="*/ 3 w 768"/>
                  <a:gd name="T17" fmla="*/ 9 h 956"/>
                  <a:gd name="T18" fmla="*/ 2 w 768"/>
                  <a:gd name="T19" fmla="*/ 11 h 956"/>
                  <a:gd name="T20" fmla="*/ 1 w 768"/>
                  <a:gd name="T21" fmla="*/ 15 h 956"/>
                  <a:gd name="T22" fmla="*/ 0 w 768"/>
                  <a:gd name="T23" fmla="*/ 18 h 956"/>
                  <a:gd name="T24" fmla="*/ 0 w 768"/>
                  <a:gd name="T25" fmla="*/ 21 h 956"/>
                  <a:gd name="T26" fmla="*/ 0 w 768"/>
                  <a:gd name="T27" fmla="*/ 22 h 956"/>
                  <a:gd name="T28" fmla="*/ 0 w 768"/>
                  <a:gd name="T29" fmla="*/ 25 h 956"/>
                  <a:gd name="T30" fmla="*/ 143 w 768"/>
                  <a:gd name="T31" fmla="*/ 938 h 956"/>
                  <a:gd name="T32" fmla="*/ 143 w 768"/>
                  <a:gd name="T33" fmla="*/ 940 h 956"/>
                  <a:gd name="T34" fmla="*/ 144 w 768"/>
                  <a:gd name="T35" fmla="*/ 942 h 956"/>
                  <a:gd name="T36" fmla="*/ 145 w 768"/>
                  <a:gd name="T37" fmla="*/ 943 h 956"/>
                  <a:gd name="T38" fmla="*/ 145 w 768"/>
                  <a:gd name="T39" fmla="*/ 944 h 956"/>
                  <a:gd name="T40" fmla="*/ 147 w 768"/>
                  <a:gd name="T41" fmla="*/ 946 h 956"/>
                  <a:gd name="T42" fmla="*/ 148 w 768"/>
                  <a:gd name="T43" fmla="*/ 947 h 956"/>
                  <a:gd name="T44" fmla="*/ 152 w 768"/>
                  <a:gd name="T45" fmla="*/ 951 h 956"/>
                  <a:gd name="T46" fmla="*/ 153 w 768"/>
                  <a:gd name="T47" fmla="*/ 952 h 956"/>
                  <a:gd name="T48" fmla="*/ 155 w 768"/>
                  <a:gd name="T49" fmla="*/ 953 h 956"/>
                  <a:gd name="T50" fmla="*/ 157 w 768"/>
                  <a:gd name="T51" fmla="*/ 954 h 956"/>
                  <a:gd name="T52" fmla="*/ 159 w 768"/>
                  <a:gd name="T53" fmla="*/ 955 h 956"/>
                  <a:gd name="T54" fmla="*/ 161 w 768"/>
                  <a:gd name="T55" fmla="*/ 955 h 956"/>
                  <a:gd name="T56" fmla="*/ 163 w 768"/>
                  <a:gd name="T57" fmla="*/ 956 h 956"/>
                  <a:gd name="T58" fmla="*/ 166 w 768"/>
                  <a:gd name="T59" fmla="*/ 956 h 956"/>
                  <a:gd name="T60" fmla="*/ 166 w 768"/>
                  <a:gd name="T61" fmla="*/ 956 h 956"/>
                  <a:gd name="T62" fmla="*/ 170 w 768"/>
                  <a:gd name="T63" fmla="*/ 955 h 956"/>
                  <a:gd name="T64" fmla="*/ 170 w 768"/>
                  <a:gd name="T65" fmla="*/ 955 h 956"/>
                  <a:gd name="T66" fmla="*/ 744 w 768"/>
                  <a:gd name="T67" fmla="*/ 730 h 956"/>
                  <a:gd name="T68" fmla="*/ 51 w 768"/>
                  <a:gd name="T69" fmla="*/ 90 h 956"/>
                  <a:gd name="T70" fmla="*/ 506 w 768"/>
                  <a:gd name="T71" fmla="*/ 45 h 956"/>
                  <a:gd name="T72" fmla="*/ 21 w 768"/>
                  <a:gd name="T73" fmla="*/ 0 h 956"/>
                  <a:gd name="T74" fmla="*/ 19 w 768"/>
                  <a:gd name="T75" fmla="*/ 0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8" h="956">
                    <a:moveTo>
                      <a:pt x="19" y="0"/>
                    </a:moveTo>
                    <a:cubicBezTo>
                      <a:pt x="19" y="0"/>
                      <a:pt x="19" y="0"/>
                      <a:pt x="19" y="0"/>
                    </a:cubicBezTo>
                    <a:cubicBezTo>
                      <a:pt x="16" y="0"/>
                      <a:pt x="14" y="0"/>
                      <a:pt x="12" y="1"/>
                    </a:cubicBezTo>
                    <a:cubicBezTo>
                      <a:pt x="12" y="1"/>
                      <a:pt x="12" y="1"/>
                      <a:pt x="12" y="1"/>
                    </a:cubicBezTo>
                    <a:cubicBezTo>
                      <a:pt x="11" y="2"/>
                      <a:pt x="10" y="2"/>
                      <a:pt x="9" y="3"/>
                    </a:cubicBezTo>
                    <a:cubicBezTo>
                      <a:pt x="9" y="3"/>
                      <a:pt x="9" y="3"/>
                      <a:pt x="9" y="3"/>
                    </a:cubicBezTo>
                    <a:cubicBezTo>
                      <a:pt x="9" y="3"/>
                      <a:pt x="9" y="3"/>
                      <a:pt x="9" y="3"/>
                    </a:cubicBezTo>
                    <a:cubicBezTo>
                      <a:pt x="9" y="3"/>
                      <a:pt x="9" y="3"/>
                      <a:pt x="9" y="3"/>
                    </a:cubicBezTo>
                    <a:cubicBezTo>
                      <a:pt x="9" y="3"/>
                      <a:pt x="8" y="3"/>
                      <a:pt x="8" y="4"/>
                    </a:cubicBezTo>
                    <a:cubicBezTo>
                      <a:pt x="7" y="4"/>
                      <a:pt x="7" y="4"/>
                      <a:pt x="7" y="4"/>
                    </a:cubicBezTo>
                    <a:cubicBezTo>
                      <a:pt x="7" y="4"/>
                      <a:pt x="7" y="4"/>
                      <a:pt x="7" y="4"/>
                    </a:cubicBezTo>
                    <a:cubicBezTo>
                      <a:pt x="7" y="4"/>
                      <a:pt x="7" y="4"/>
                      <a:pt x="7" y="4"/>
                    </a:cubicBezTo>
                    <a:cubicBezTo>
                      <a:pt x="7" y="4"/>
                      <a:pt x="7" y="4"/>
                      <a:pt x="7" y="4"/>
                    </a:cubicBezTo>
                    <a:cubicBezTo>
                      <a:pt x="6" y="5"/>
                      <a:pt x="6" y="5"/>
                      <a:pt x="5" y="6"/>
                    </a:cubicBezTo>
                    <a:cubicBezTo>
                      <a:pt x="5" y="6"/>
                      <a:pt x="5" y="6"/>
                      <a:pt x="5" y="6"/>
                    </a:cubicBezTo>
                    <a:cubicBezTo>
                      <a:pt x="5" y="6"/>
                      <a:pt x="5" y="6"/>
                      <a:pt x="5" y="6"/>
                    </a:cubicBezTo>
                    <a:cubicBezTo>
                      <a:pt x="4" y="7"/>
                      <a:pt x="4" y="8"/>
                      <a:pt x="3" y="9"/>
                    </a:cubicBezTo>
                    <a:cubicBezTo>
                      <a:pt x="3" y="9"/>
                      <a:pt x="3" y="9"/>
                      <a:pt x="3" y="9"/>
                    </a:cubicBezTo>
                    <a:cubicBezTo>
                      <a:pt x="3" y="10"/>
                      <a:pt x="2" y="10"/>
                      <a:pt x="2" y="11"/>
                    </a:cubicBezTo>
                    <a:cubicBezTo>
                      <a:pt x="2" y="11"/>
                      <a:pt x="2" y="11"/>
                      <a:pt x="2" y="11"/>
                    </a:cubicBezTo>
                    <a:cubicBezTo>
                      <a:pt x="1" y="12"/>
                      <a:pt x="1" y="13"/>
                      <a:pt x="1" y="14"/>
                    </a:cubicBezTo>
                    <a:cubicBezTo>
                      <a:pt x="1" y="15"/>
                      <a:pt x="1" y="15"/>
                      <a:pt x="1" y="15"/>
                    </a:cubicBezTo>
                    <a:cubicBezTo>
                      <a:pt x="0" y="16"/>
                      <a:pt x="0" y="16"/>
                      <a:pt x="0" y="17"/>
                    </a:cubicBezTo>
                    <a:cubicBezTo>
                      <a:pt x="0" y="17"/>
                      <a:pt x="0" y="18"/>
                      <a:pt x="0" y="18"/>
                    </a:cubicBezTo>
                    <a:cubicBezTo>
                      <a:pt x="0" y="19"/>
                      <a:pt x="0" y="19"/>
                      <a:pt x="0" y="19"/>
                    </a:cubicBezTo>
                    <a:cubicBezTo>
                      <a:pt x="0" y="20"/>
                      <a:pt x="0" y="20"/>
                      <a:pt x="0" y="21"/>
                    </a:cubicBezTo>
                    <a:cubicBezTo>
                      <a:pt x="0" y="21"/>
                      <a:pt x="0" y="21"/>
                      <a:pt x="0" y="21"/>
                    </a:cubicBezTo>
                    <a:cubicBezTo>
                      <a:pt x="0" y="21"/>
                      <a:pt x="0" y="21"/>
                      <a:pt x="0" y="22"/>
                    </a:cubicBezTo>
                    <a:cubicBezTo>
                      <a:pt x="0" y="23"/>
                      <a:pt x="0" y="24"/>
                      <a:pt x="0" y="25"/>
                    </a:cubicBezTo>
                    <a:cubicBezTo>
                      <a:pt x="0" y="25"/>
                      <a:pt x="0" y="25"/>
                      <a:pt x="0" y="25"/>
                    </a:cubicBezTo>
                    <a:cubicBezTo>
                      <a:pt x="141" y="932"/>
                      <a:pt x="141" y="932"/>
                      <a:pt x="141" y="932"/>
                    </a:cubicBezTo>
                    <a:cubicBezTo>
                      <a:pt x="141" y="934"/>
                      <a:pt x="142" y="936"/>
                      <a:pt x="143" y="938"/>
                    </a:cubicBezTo>
                    <a:cubicBezTo>
                      <a:pt x="143" y="939"/>
                      <a:pt x="143" y="939"/>
                      <a:pt x="143" y="940"/>
                    </a:cubicBezTo>
                    <a:cubicBezTo>
                      <a:pt x="143" y="940"/>
                      <a:pt x="143" y="940"/>
                      <a:pt x="143" y="940"/>
                    </a:cubicBezTo>
                    <a:cubicBezTo>
                      <a:pt x="143" y="940"/>
                      <a:pt x="143" y="940"/>
                      <a:pt x="143" y="940"/>
                    </a:cubicBezTo>
                    <a:cubicBezTo>
                      <a:pt x="144" y="941"/>
                      <a:pt x="144" y="941"/>
                      <a:pt x="144" y="942"/>
                    </a:cubicBezTo>
                    <a:cubicBezTo>
                      <a:pt x="144" y="942"/>
                      <a:pt x="144" y="942"/>
                      <a:pt x="144" y="942"/>
                    </a:cubicBezTo>
                    <a:cubicBezTo>
                      <a:pt x="144" y="942"/>
                      <a:pt x="144" y="943"/>
                      <a:pt x="145" y="943"/>
                    </a:cubicBezTo>
                    <a:cubicBezTo>
                      <a:pt x="145" y="943"/>
                      <a:pt x="145" y="943"/>
                      <a:pt x="145" y="943"/>
                    </a:cubicBezTo>
                    <a:cubicBezTo>
                      <a:pt x="145" y="943"/>
                      <a:pt x="145" y="944"/>
                      <a:pt x="145" y="944"/>
                    </a:cubicBezTo>
                    <a:cubicBezTo>
                      <a:pt x="145" y="944"/>
                      <a:pt x="145" y="944"/>
                      <a:pt x="145" y="944"/>
                    </a:cubicBezTo>
                    <a:cubicBezTo>
                      <a:pt x="146" y="945"/>
                      <a:pt x="146" y="946"/>
                      <a:pt x="147" y="946"/>
                    </a:cubicBezTo>
                    <a:cubicBezTo>
                      <a:pt x="147" y="946"/>
                      <a:pt x="147" y="946"/>
                      <a:pt x="147" y="946"/>
                    </a:cubicBezTo>
                    <a:cubicBezTo>
                      <a:pt x="147" y="947"/>
                      <a:pt x="147" y="947"/>
                      <a:pt x="148" y="947"/>
                    </a:cubicBezTo>
                    <a:cubicBezTo>
                      <a:pt x="149" y="949"/>
                      <a:pt x="150" y="950"/>
                      <a:pt x="151" y="951"/>
                    </a:cubicBezTo>
                    <a:cubicBezTo>
                      <a:pt x="151" y="951"/>
                      <a:pt x="152" y="951"/>
                      <a:pt x="152" y="951"/>
                    </a:cubicBezTo>
                    <a:cubicBezTo>
                      <a:pt x="152" y="951"/>
                      <a:pt x="152" y="951"/>
                      <a:pt x="152" y="951"/>
                    </a:cubicBezTo>
                    <a:cubicBezTo>
                      <a:pt x="152" y="951"/>
                      <a:pt x="152" y="952"/>
                      <a:pt x="153" y="952"/>
                    </a:cubicBezTo>
                    <a:cubicBezTo>
                      <a:pt x="153" y="952"/>
                      <a:pt x="154" y="952"/>
                      <a:pt x="154" y="953"/>
                    </a:cubicBezTo>
                    <a:cubicBezTo>
                      <a:pt x="154" y="953"/>
                      <a:pt x="155" y="953"/>
                      <a:pt x="155" y="953"/>
                    </a:cubicBezTo>
                    <a:cubicBezTo>
                      <a:pt x="155" y="953"/>
                      <a:pt x="155" y="953"/>
                      <a:pt x="155" y="953"/>
                    </a:cubicBezTo>
                    <a:cubicBezTo>
                      <a:pt x="156" y="954"/>
                      <a:pt x="156" y="954"/>
                      <a:pt x="157" y="954"/>
                    </a:cubicBezTo>
                    <a:cubicBezTo>
                      <a:pt x="157" y="954"/>
                      <a:pt x="158" y="954"/>
                      <a:pt x="158" y="954"/>
                    </a:cubicBezTo>
                    <a:cubicBezTo>
                      <a:pt x="159" y="955"/>
                      <a:pt x="159" y="955"/>
                      <a:pt x="159" y="955"/>
                    </a:cubicBezTo>
                    <a:cubicBezTo>
                      <a:pt x="159" y="955"/>
                      <a:pt x="160" y="955"/>
                      <a:pt x="160" y="955"/>
                    </a:cubicBezTo>
                    <a:cubicBezTo>
                      <a:pt x="161" y="955"/>
                      <a:pt x="161" y="955"/>
                      <a:pt x="161" y="955"/>
                    </a:cubicBezTo>
                    <a:cubicBezTo>
                      <a:pt x="162" y="955"/>
                      <a:pt x="162" y="955"/>
                      <a:pt x="163" y="955"/>
                    </a:cubicBezTo>
                    <a:cubicBezTo>
                      <a:pt x="163" y="956"/>
                      <a:pt x="163" y="956"/>
                      <a:pt x="163" y="956"/>
                    </a:cubicBezTo>
                    <a:cubicBezTo>
                      <a:pt x="164" y="956"/>
                      <a:pt x="164" y="956"/>
                      <a:pt x="165" y="956"/>
                    </a:cubicBezTo>
                    <a:cubicBezTo>
                      <a:pt x="165" y="956"/>
                      <a:pt x="165" y="956"/>
                      <a:pt x="166" y="956"/>
                    </a:cubicBezTo>
                    <a:cubicBezTo>
                      <a:pt x="166" y="956"/>
                      <a:pt x="166" y="956"/>
                      <a:pt x="166" y="956"/>
                    </a:cubicBezTo>
                    <a:cubicBezTo>
                      <a:pt x="166" y="956"/>
                      <a:pt x="166" y="956"/>
                      <a:pt x="166" y="956"/>
                    </a:cubicBezTo>
                    <a:cubicBezTo>
                      <a:pt x="166" y="956"/>
                      <a:pt x="166" y="956"/>
                      <a:pt x="166" y="956"/>
                    </a:cubicBezTo>
                    <a:cubicBezTo>
                      <a:pt x="167" y="955"/>
                      <a:pt x="168" y="955"/>
                      <a:pt x="170" y="955"/>
                    </a:cubicBezTo>
                    <a:cubicBezTo>
                      <a:pt x="170" y="955"/>
                      <a:pt x="170" y="955"/>
                      <a:pt x="170" y="955"/>
                    </a:cubicBezTo>
                    <a:cubicBezTo>
                      <a:pt x="170" y="955"/>
                      <a:pt x="170" y="955"/>
                      <a:pt x="170" y="955"/>
                    </a:cubicBezTo>
                    <a:cubicBezTo>
                      <a:pt x="768" y="797"/>
                      <a:pt x="768" y="797"/>
                      <a:pt x="768" y="797"/>
                    </a:cubicBezTo>
                    <a:cubicBezTo>
                      <a:pt x="744" y="730"/>
                      <a:pt x="744" y="730"/>
                      <a:pt x="744" y="730"/>
                    </a:cubicBezTo>
                    <a:cubicBezTo>
                      <a:pt x="171" y="861"/>
                      <a:pt x="171" y="861"/>
                      <a:pt x="171" y="861"/>
                    </a:cubicBezTo>
                    <a:cubicBezTo>
                      <a:pt x="51" y="90"/>
                      <a:pt x="51" y="90"/>
                      <a:pt x="51" y="90"/>
                    </a:cubicBezTo>
                    <a:cubicBezTo>
                      <a:pt x="532" y="120"/>
                      <a:pt x="532" y="120"/>
                      <a:pt x="532" y="120"/>
                    </a:cubicBezTo>
                    <a:cubicBezTo>
                      <a:pt x="506" y="45"/>
                      <a:pt x="506" y="45"/>
                      <a:pt x="506" y="45"/>
                    </a:cubicBezTo>
                    <a:cubicBezTo>
                      <a:pt x="21" y="0"/>
                      <a:pt x="21" y="0"/>
                      <a:pt x="21" y="0"/>
                    </a:cubicBezTo>
                    <a:cubicBezTo>
                      <a:pt x="21" y="0"/>
                      <a:pt x="21" y="0"/>
                      <a:pt x="21" y="0"/>
                    </a:cubicBezTo>
                    <a:cubicBezTo>
                      <a:pt x="21" y="0"/>
                      <a:pt x="21" y="0"/>
                      <a:pt x="21" y="0"/>
                    </a:cubicBezTo>
                    <a:cubicBezTo>
                      <a:pt x="20" y="0"/>
                      <a:pt x="19" y="0"/>
                      <a:pt x="19" y="0"/>
                    </a:cubicBezTo>
                    <a:cubicBezTo>
                      <a:pt x="19" y="0"/>
                      <a:pt x="19" y="0"/>
                      <a:pt x="19" y="0"/>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75" name="Freeform 77"/>
              <p:cNvSpPr>
                <a:spLocks noEditPoints="1"/>
              </p:cNvSpPr>
              <p:nvPr/>
            </p:nvSpPr>
            <p:spPr bwMode="auto">
              <a:xfrm>
                <a:off x="-7995554" y="1761332"/>
                <a:ext cx="623888" cy="3571875"/>
              </a:xfrm>
              <a:custGeom>
                <a:avLst/>
                <a:gdLst>
                  <a:gd name="T0" fmla="*/ 160 w 166"/>
                  <a:gd name="T1" fmla="*/ 952 h 953"/>
                  <a:gd name="T2" fmla="*/ 166 w 166"/>
                  <a:gd name="T3" fmla="*/ 953 h 953"/>
                  <a:gd name="T4" fmla="*/ 165 w 166"/>
                  <a:gd name="T5" fmla="*/ 953 h 953"/>
                  <a:gd name="T6" fmla="*/ 163 w 166"/>
                  <a:gd name="T7" fmla="*/ 952 h 953"/>
                  <a:gd name="T8" fmla="*/ 160 w 166"/>
                  <a:gd name="T9" fmla="*/ 952 h 953"/>
                  <a:gd name="T10" fmla="*/ 158 w 166"/>
                  <a:gd name="T11" fmla="*/ 951 h 953"/>
                  <a:gd name="T12" fmla="*/ 155 w 166"/>
                  <a:gd name="T13" fmla="*/ 950 h 953"/>
                  <a:gd name="T14" fmla="*/ 154 w 166"/>
                  <a:gd name="T15" fmla="*/ 950 h 953"/>
                  <a:gd name="T16" fmla="*/ 153 w 166"/>
                  <a:gd name="T17" fmla="*/ 949 h 953"/>
                  <a:gd name="T18" fmla="*/ 152 w 166"/>
                  <a:gd name="T19" fmla="*/ 948 h 953"/>
                  <a:gd name="T20" fmla="*/ 148 w 166"/>
                  <a:gd name="T21" fmla="*/ 944 h 953"/>
                  <a:gd name="T22" fmla="*/ 147 w 166"/>
                  <a:gd name="T23" fmla="*/ 943 h 953"/>
                  <a:gd name="T24" fmla="*/ 145 w 166"/>
                  <a:gd name="T25" fmla="*/ 941 h 953"/>
                  <a:gd name="T26" fmla="*/ 145 w 166"/>
                  <a:gd name="T27" fmla="*/ 940 h 953"/>
                  <a:gd name="T28" fmla="*/ 144 w 166"/>
                  <a:gd name="T29" fmla="*/ 939 h 953"/>
                  <a:gd name="T30" fmla="*/ 143 w 166"/>
                  <a:gd name="T31" fmla="*/ 935 h 953"/>
                  <a:gd name="T32" fmla="*/ 143 w 166"/>
                  <a:gd name="T33" fmla="*/ 937 h 953"/>
                  <a:gd name="T34" fmla="*/ 0 w 166"/>
                  <a:gd name="T35" fmla="*/ 19 h 953"/>
                  <a:gd name="T36" fmla="*/ 0 w 166"/>
                  <a:gd name="T37" fmla="*/ 19 h 953"/>
                  <a:gd name="T38" fmla="*/ 1 w 166"/>
                  <a:gd name="T39" fmla="*/ 11 h 953"/>
                  <a:gd name="T40" fmla="*/ 0 w 166"/>
                  <a:gd name="T41" fmla="*/ 18 h 953"/>
                  <a:gd name="T42" fmla="*/ 0 w 166"/>
                  <a:gd name="T43" fmla="*/ 15 h 953"/>
                  <a:gd name="T44" fmla="*/ 1 w 166"/>
                  <a:gd name="T45" fmla="*/ 12 h 953"/>
                  <a:gd name="T46" fmla="*/ 2 w 166"/>
                  <a:gd name="T47" fmla="*/ 8 h 953"/>
                  <a:gd name="T48" fmla="*/ 3 w 166"/>
                  <a:gd name="T49" fmla="*/ 6 h 953"/>
                  <a:gd name="T50" fmla="*/ 5 w 166"/>
                  <a:gd name="T51" fmla="*/ 3 h 953"/>
                  <a:gd name="T52" fmla="*/ 7 w 166"/>
                  <a:gd name="T53" fmla="*/ 1 h 953"/>
                  <a:gd name="T54" fmla="*/ 5 w 166"/>
                  <a:gd name="T55" fmla="*/ 3 h 953"/>
                  <a:gd name="T56" fmla="*/ 7 w 166"/>
                  <a:gd name="T57" fmla="*/ 1 h 953"/>
                  <a:gd name="T58" fmla="*/ 7 w 166"/>
                  <a:gd name="T59" fmla="*/ 1 h 953"/>
                  <a:gd name="T60" fmla="*/ 7 w 166"/>
                  <a:gd name="T61" fmla="*/ 1 h 953"/>
                  <a:gd name="T62" fmla="*/ 9 w 166"/>
                  <a:gd name="T63" fmla="*/ 0 h 953"/>
                  <a:gd name="T64" fmla="*/ 9 w 166"/>
                  <a:gd name="T65" fmla="*/ 0 h 953"/>
                  <a:gd name="T66" fmla="*/ 8 w 166"/>
                  <a:gd name="T67" fmla="*/ 1 h 953"/>
                  <a:gd name="T68" fmla="*/ 9 w 166"/>
                  <a:gd name="T69" fmla="*/ 0 h 953"/>
                  <a:gd name="T70" fmla="*/ 9 w 166"/>
                  <a:gd name="T71" fmla="*/ 0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 h="953">
                    <a:moveTo>
                      <a:pt x="154" y="950"/>
                    </a:moveTo>
                    <a:cubicBezTo>
                      <a:pt x="156" y="951"/>
                      <a:pt x="158" y="952"/>
                      <a:pt x="160" y="952"/>
                    </a:cubicBezTo>
                    <a:cubicBezTo>
                      <a:pt x="161" y="952"/>
                      <a:pt x="163" y="953"/>
                      <a:pt x="165" y="953"/>
                    </a:cubicBezTo>
                    <a:cubicBezTo>
                      <a:pt x="165" y="953"/>
                      <a:pt x="165" y="953"/>
                      <a:pt x="166" y="953"/>
                    </a:cubicBezTo>
                    <a:cubicBezTo>
                      <a:pt x="166" y="953"/>
                      <a:pt x="166" y="953"/>
                      <a:pt x="166" y="953"/>
                    </a:cubicBezTo>
                    <a:cubicBezTo>
                      <a:pt x="165" y="953"/>
                      <a:pt x="165" y="953"/>
                      <a:pt x="165" y="953"/>
                    </a:cubicBezTo>
                    <a:cubicBezTo>
                      <a:pt x="164" y="953"/>
                      <a:pt x="164" y="953"/>
                      <a:pt x="163" y="953"/>
                    </a:cubicBezTo>
                    <a:cubicBezTo>
                      <a:pt x="163" y="952"/>
                      <a:pt x="163" y="952"/>
                      <a:pt x="163" y="952"/>
                    </a:cubicBezTo>
                    <a:cubicBezTo>
                      <a:pt x="162" y="952"/>
                      <a:pt x="162" y="952"/>
                      <a:pt x="161" y="952"/>
                    </a:cubicBezTo>
                    <a:cubicBezTo>
                      <a:pt x="160" y="952"/>
                      <a:pt x="160" y="952"/>
                      <a:pt x="160" y="952"/>
                    </a:cubicBezTo>
                    <a:cubicBezTo>
                      <a:pt x="160" y="952"/>
                      <a:pt x="159" y="952"/>
                      <a:pt x="159" y="952"/>
                    </a:cubicBezTo>
                    <a:cubicBezTo>
                      <a:pt x="158" y="951"/>
                      <a:pt x="158" y="951"/>
                      <a:pt x="158" y="951"/>
                    </a:cubicBezTo>
                    <a:cubicBezTo>
                      <a:pt x="158" y="951"/>
                      <a:pt x="157" y="951"/>
                      <a:pt x="157" y="951"/>
                    </a:cubicBezTo>
                    <a:cubicBezTo>
                      <a:pt x="156" y="951"/>
                      <a:pt x="156" y="951"/>
                      <a:pt x="155" y="950"/>
                    </a:cubicBezTo>
                    <a:cubicBezTo>
                      <a:pt x="155" y="950"/>
                      <a:pt x="155" y="950"/>
                      <a:pt x="155" y="950"/>
                    </a:cubicBezTo>
                    <a:cubicBezTo>
                      <a:pt x="155" y="950"/>
                      <a:pt x="154" y="950"/>
                      <a:pt x="154" y="950"/>
                    </a:cubicBezTo>
                    <a:moveTo>
                      <a:pt x="152" y="948"/>
                    </a:moveTo>
                    <a:cubicBezTo>
                      <a:pt x="152" y="948"/>
                      <a:pt x="152" y="949"/>
                      <a:pt x="153" y="949"/>
                    </a:cubicBezTo>
                    <a:cubicBezTo>
                      <a:pt x="152" y="949"/>
                      <a:pt x="152" y="948"/>
                      <a:pt x="152" y="948"/>
                    </a:cubicBezTo>
                    <a:cubicBezTo>
                      <a:pt x="152" y="948"/>
                      <a:pt x="152" y="948"/>
                      <a:pt x="152" y="948"/>
                    </a:cubicBezTo>
                    <a:moveTo>
                      <a:pt x="145" y="941"/>
                    </a:moveTo>
                    <a:cubicBezTo>
                      <a:pt x="146" y="942"/>
                      <a:pt x="147" y="943"/>
                      <a:pt x="148" y="944"/>
                    </a:cubicBezTo>
                    <a:cubicBezTo>
                      <a:pt x="147" y="944"/>
                      <a:pt x="147" y="944"/>
                      <a:pt x="147" y="943"/>
                    </a:cubicBezTo>
                    <a:cubicBezTo>
                      <a:pt x="147" y="943"/>
                      <a:pt x="147" y="943"/>
                      <a:pt x="147" y="943"/>
                    </a:cubicBezTo>
                    <a:cubicBezTo>
                      <a:pt x="146" y="943"/>
                      <a:pt x="146" y="942"/>
                      <a:pt x="145" y="941"/>
                    </a:cubicBezTo>
                    <a:cubicBezTo>
                      <a:pt x="145" y="941"/>
                      <a:pt x="145" y="941"/>
                      <a:pt x="145" y="941"/>
                    </a:cubicBezTo>
                    <a:moveTo>
                      <a:pt x="143" y="937"/>
                    </a:moveTo>
                    <a:cubicBezTo>
                      <a:pt x="144" y="938"/>
                      <a:pt x="144" y="939"/>
                      <a:pt x="145" y="940"/>
                    </a:cubicBezTo>
                    <a:cubicBezTo>
                      <a:pt x="144" y="940"/>
                      <a:pt x="144" y="939"/>
                      <a:pt x="144" y="939"/>
                    </a:cubicBezTo>
                    <a:cubicBezTo>
                      <a:pt x="144" y="939"/>
                      <a:pt x="144" y="939"/>
                      <a:pt x="144" y="939"/>
                    </a:cubicBezTo>
                    <a:cubicBezTo>
                      <a:pt x="144" y="938"/>
                      <a:pt x="144" y="938"/>
                      <a:pt x="143" y="937"/>
                    </a:cubicBezTo>
                    <a:moveTo>
                      <a:pt x="143" y="935"/>
                    </a:moveTo>
                    <a:cubicBezTo>
                      <a:pt x="143" y="936"/>
                      <a:pt x="143" y="936"/>
                      <a:pt x="143" y="937"/>
                    </a:cubicBezTo>
                    <a:cubicBezTo>
                      <a:pt x="143" y="937"/>
                      <a:pt x="143" y="937"/>
                      <a:pt x="143" y="937"/>
                    </a:cubicBezTo>
                    <a:cubicBezTo>
                      <a:pt x="143" y="936"/>
                      <a:pt x="143" y="936"/>
                      <a:pt x="143" y="935"/>
                    </a:cubicBezTo>
                    <a:moveTo>
                      <a:pt x="0" y="19"/>
                    </a:moveTo>
                    <a:cubicBezTo>
                      <a:pt x="0" y="20"/>
                      <a:pt x="0" y="21"/>
                      <a:pt x="0" y="22"/>
                    </a:cubicBezTo>
                    <a:cubicBezTo>
                      <a:pt x="0" y="21"/>
                      <a:pt x="0" y="20"/>
                      <a:pt x="0" y="19"/>
                    </a:cubicBezTo>
                    <a:moveTo>
                      <a:pt x="5" y="3"/>
                    </a:moveTo>
                    <a:cubicBezTo>
                      <a:pt x="3" y="6"/>
                      <a:pt x="1" y="8"/>
                      <a:pt x="1" y="11"/>
                    </a:cubicBezTo>
                    <a:cubicBezTo>
                      <a:pt x="0" y="13"/>
                      <a:pt x="0" y="16"/>
                      <a:pt x="0" y="18"/>
                    </a:cubicBezTo>
                    <a:cubicBezTo>
                      <a:pt x="0" y="18"/>
                      <a:pt x="0" y="18"/>
                      <a:pt x="0" y="18"/>
                    </a:cubicBezTo>
                    <a:cubicBezTo>
                      <a:pt x="0" y="17"/>
                      <a:pt x="0" y="17"/>
                      <a:pt x="0" y="16"/>
                    </a:cubicBezTo>
                    <a:cubicBezTo>
                      <a:pt x="0" y="15"/>
                      <a:pt x="0" y="15"/>
                      <a:pt x="0" y="15"/>
                    </a:cubicBezTo>
                    <a:cubicBezTo>
                      <a:pt x="0" y="15"/>
                      <a:pt x="0" y="14"/>
                      <a:pt x="0" y="14"/>
                    </a:cubicBezTo>
                    <a:cubicBezTo>
                      <a:pt x="0" y="13"/>
                      <a:pt x="0" y="13"/>
                      <a:pt x="1" y="12"/>
                    </a:cubicBezTo>
                    <a:cubicBezTo>
                      <a:pt x="1" y="11"/>
                      <a:pt x="1" y="11"/>
                      <a:pt x="1" y="11"/>
                    </a:cubicBezTo>
                    <a:cubicBezTo>
                      <a:pt x="1" y="10"/>
                      <a:pt x="1" y="9"/>
                      <a:pt x="2" y="8"/>
                    </a:cubicBezTo>
                    <a:cubicBezTo>
                      <a:pt x="2" y="8"/>
                      <a:pt x="2" y="8"/>
                      <a:pt x="2" y="8"/>
                    </a:cubicBezTo>
                    <a:cubicBezTo>
                      <a:pt x="2" y="7"/>
                      <a:pt x="3" y="7"/>
                      <a:pt x="3" y="6"/>
                    </a:cubicBezTo>
                    <a:cubicBezTo>
                      <a:pt x="3" y="6"/>
                      <a:pt x="3" y="6"/>
                      <a:pt x="3" y="6"/>
                    </a:cubicBezTo>
                    <a:cubicBezTo>
                      <a:pt x="4" y="5"/>
                      <a:pt x="4" y="4"/>
                      <a:pt x="5" y="3"/>
                    </a:cubicBezTo>
                    <a:cubicBezTo>
                      <a:pt x="5" y="3"/>
                      <a:pt x="5" y="3"/>
                      <a:pt x="5" y="3"/>
                    </a:cubicBezTo>
                    <a:moveTo>
                      <a:pt x="7" y="1"/>
                    </a:moveTo>
                    <a:cubicBezTo>
                      <a:pt x="6" y="2"/>
                      <a:pt x="6" y="2"/>
                      <a:pt x="5" y="3"/>
                    </a:cubicBezTo>
                    <a:cubicBezTo>
                      <a:pt x="5" y="3"/>
                      <a:pt x="5" y="3"/>
                      <a:pt x="5" y="3"/>
                    </a:cubicBezTo>
                    <a:cubicBezTo>
                      <a:pt x="6" y="2"/>
                      <a:pt x="6" y="2"/>
                      <a:pt x="7" y="1"/>
                    </a:cubicBezTo>
                    <a:cubicBezTo>
                      <a:pt x="7" y="1"/>
                      <a:pt x="7" y="1"/>
                      <a:pt x="7" y="1"/>
                    </a:cubicBezTo>
                    <a:moveTo>
                      <a:pt x="7" y="1"/>
                    </a:moveTo>
                    <a:cubicBezTo>
                      <a:pt x="7" y="1"/>
                      <a:pt x="7" y="1"/>
                      <a:pt x="7" y="1"/>
                    </a:cubicBezTo>
                    <a:cubicBezTo>
                      <a:pt x="7" y="1"/>
                      <a:pt x="7" y="1"/>
                      <a:pt x="7" y="1"/>
                    </a:cubicBezTo>
                    <a:cubicBezTo>
                      <a:pt x="7" y="1"/>
                      <a:pt x="7" y="1"/>
                      <a:pt x="7" y="1"/>
                    </a:cubicBezTo>
                    <a:cubicBezTo>
                      <a:pt x="7" y="1"/>
                      <a:pt x="7" y="1"/>
                      <a:pt x="7" y="1"/>
                    </a:cubicBezTo>
                    <a:moveTo>
                      <a:pt x="9" y="0"/>
                    </a:moveTo>
                    <a:cubicBezTo>
                      <a:pt x="9" y="0"/>
                      <a:pt x="9" y="0"/>
                      <a:pt x="9" y="0"/>
                    </a:cubicBezTo>
                    <a:cubicBezTo>
                      <a:pt x="9" y="0"/>
                      <a:pt x="9" y="0"/>
                      <a:pt x="9" y="0"/>
                    </a:cubicBezTo>
                    <a:cubicBezTo>
                      <a:pt x="8" y="0"/>
                      <a:pt x="8" y="0"/>
                      <a:pt x="8" y="1"/>
                    </a:cubicBezTo>
                    <a:cubicBezTo>
                      <a:pt x="8" y="1"/>
                      <a:pt x="8" y="1"/>
                      <a:pt x="8" y="1"/>
                    </a:cubicBezTo>
                    <a:cubicBezTo>
                      <a:pt x="8" y="0"/>
                      <a:pt x="9" y="0"/>
                      <a:pt x="9" y="0"/>
                    </a:cubicBezTo>
                    <a:moveTo>
                      <a:pt x="9" y="0"/>
                    </a:moveTo>
                    <a:cubicBezTo>
                      <a:pt x="9" y="0"/>
                      <a:pt x="9" y="0"/>
                      <a:pt x="9" y="0"/>
                    </a:cubicBezTo>
                    <a:cubicBezTo>
                      <a:pt x="9" y="0"/>
                      <a:pt x="9" y="0"/>
                      <a:pt x="9" y="0"/>
                    </a:cubicBezTo>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76" name="Freeform 79"/>
              <p:cNvSpPr>
                <a:spLocks/>
              </p:cNvSpPr>
              <p:nvPr/>
            </p:nvSpPr>
            <p:spPr bwMode="auto">
              <a:xfrm>
                <a:off x="-7803466" y="2086769"/>
                <a:ext cx="2598738" cy="2890838"/>
              </a:xfrm>
              <a:custGeom>
                <a:avLst/>
                <a:gdLst>
                  <a:gd name="T0" fmla="*/ 0 w 1637"/>
                  <a:gd name="T1" fmla="*/ 0 h 1821"/>
                  <a:gd name="T2" fmla="*/ 283 w 1637"/>
                  <a:gd name="T3" fmla="*/ 1821 h 1821"/>
                  <a:gd name="T4" fmla="*/ 1637 w 1637"/>
                  <a:gd name="T5" fmla="*/ 1512 h 1821"/>
                  <a:gd name="T6" fmla="*/ 1136 w 1637"/>
                  <a:gd name="T7" fmla="*/ 71 h 1821"/>
                  <a:gd name="T8" fmla="*/ 0 w 1637"/>
                  <a:gd name="T9" fmla="*/ 0 h 1821"/>
                </a:gdLst>
                <a:ahLst/>
                <a:cxnLst>
                  <a:cxn ang="0">
                    <a:pos x="T0" y="T1"/>
                  </a:cxn>
                  <a:cxn ang="0">
                    <a:pos x="T2" y="T3"/>
                  </a:cxn>
                  <a:cxn ang="0">
                    <a:pos x="T4" y="T5"/>
                  </a:cxn>
                  <a:cxn ang="0">
                    <a:pos x="T6" y="T7"/>
                  </a:cxn>
                  <a:cxn ang="0">
                    <a:pos x="T8" y="T9"/>
                  </a:cxn>
                </a:cxnLst>
                <a:rect l="0" t="0" r="r" b="b"/>
                <a:pathLst>
                  <a:path w="1637" h="1821">
                    <a:moveTo>
                      <a:pt x="0" y="0"/>
                    </a:moveTo>
                    <a:lnTo>
                      <a:pt x="283" y="1821"/>
                    </a:lnTo>
                    <a:lnTo>
                      <a:pt x="1637" y="1512"/>
                    </a:lnTo>
                    <a:lnTo>
                      <a:pt x="1136" y="7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77" name="Textfeld 1276"/>
              <p:cNvSpPr txBox="1"/>
              <p:nvPr/>
            </p:nvSpPr>
            <p:spPr bwMode="gray">
              <a:xfrm rot="296653">
                <a:off x="-7657887" y="2691369"/>
                <a:ext cx="3825230" cy="1275092"/>
              </a:xfrm>
              <a:prstGeom prst="rect">
                <a:avLst/>
              </a:prstGeom>
              <a:noFill/>
              <a:scene3d>
                <a:camera prst="isometricOffAxis1Right">
                  <a:rot lat="0" lon="18600000" rev="600000"/>
                </a:camera>
                <a:lightRig rig="threePt" dir="t"/>
              </a:scene3d>
              <a:sp3d/>
            </p:spPr>
            <p:txBody>
              <a:bodyPr wrap="square" lIns="0" tIns="0" rIns="0" bIns="0" rtlCol="0">
                <a:noAutofit/>
              </a:bodyPr>
              <a:lstStyle/>
              <a:p>
                <a:pPr>
                  <a:spcBef>
                    <a:spcPts val="300"/>
                  </a:spcBef>
                  <a:spcAft>
                    <a:spcPts val="300"/>
                  </a:spcAft>
                </a:pPr>
                <a:r>
                  <a:rPr lang="de-DE" sz="900" b="1" dirty="0">
                    <a:solidFill>
                      <a:schemeClr val="tx2"/>
                    </a:solidFill>
                    <a:latin typeface="Arial" panose="020B0604020202020204" pitchFamily="34" charset="0"/>
                    <a:cs typeface="Arial" panose="020B0604020202020204" pitchFamily="34" charset="0"/>
                  </a:rPr>
                  <a:t>SAFETY</a:t>
                </a:r>
              </a:p>
            </p:txBody>
          </p:sp>
          <p:sp>
            <p:nvSpPr>
              <p:cNvPr id="1278" name="Freeform 78"/>
              <p:cNvSpPr>
                <a:spLocks/>
              </p:cNvSpPr>
              <p:nvPr/>
            </p:nvSpPr>
            <p:spPr bwMode="auto">
              <a:xfrm>
                <a:off x="-7803468" y="2086772"/>
                <a:ext cx="2598736" cy="2890836"/>
              </a:xfrm>
              <a:custGeom>
                <a:avLst/>
                <a:gdLst>
                  <a:gd name="T0" fmla="*/ 0 w 1637"/>
                  <a:gd name="T1" fmla="*/ 0 h 1821"/>
                  <a:gd name="T2" fmla="*/ 283 w 1637"/>
                  <a:gd name="T3" fmla="*/ 1821 h 1821"/>
                  <a:gd name="T4" fmla="*/ 1637 w 1637"/>
                  <a:gd name="T5" fmla="*/ 1512 h 1821"/>
                  <a:gd name="T6" fmla="*/ 1136 w 1637"/>
                  <a:gd name="T7" fmla="*/ 71 h 1821"/>
                  <a:gd name="T8" fmla="*/ 0 w 1637"/>
                  <a:gd name="T9" fmla="*/ 0 h 1821"/>
                </a:gdLst>
                <a:ahLst/>
                <a:cxnLst>
                  <a:cxn ang="0">
                    <a:pos x="T0" y="T1"/>
                  </a:cxn>
                  <a:cxn ang="0">
                    <a:pos x="T2" y="T3"/>
                  </a:cxn>
                  <a:cxn ang="0">
                    <a:pos x="T4" y="T5"/>
                  </a:cxn>
                  <a:cxn ang="0">
                    <a:pos x="T6" y="T7"/>
                  </a:cxn>
                  <a:cxn ang="0">
                    <a:pos x="T8" y="T9"/>
                  </a:cxn>
                </a:cxnLst>
                <a:rect l="0" t="0" r="r" b="b"/>
                <a:pathLst>
                  <a:path w="1637" h="1821">
                    <a:moveTo>
                      <a:pt x="0" y="0"/>
                    </a:moveTo>
                    <a:lnTo>
                      <a:pt x="283" y="1821"/>
                    </a:lnTo>
                    <a:lnTo>
                      <a:pt x="1637" y="1512"/>
                    </a:lnTo>
                    <a:lnTo>
                      <a:pt x="1136" y="71"/>
                    </a:lnTo>
                    <a:lnTo>
                      <a:pt x="0" y="0"/>
                    </a:lnTo>
                    <a:close/>
                  </a:path>
                </a:pathLst>
              </a:custGeom>
              <a:solidFill>
                <a:schemeClr val="accent2">
                  <a:lumMod val="40000"/>
                  <a:lumOff val="60000"/>
                  <a:alpha val="41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1291" name="Gruppieren 1290"/>
          <p:cNvGrpSpPr/>
          <p:nvPr/>
        </p:nvGrpSpPr>
        <p:grpSpPr>
          <a:xfrm>
            <a:off x="2303748" y="2636912"/>
            <a:ext cx="878322" cy="1997348"/>
            <a:chOff x="12551741" y="-9352420"/>
            <a:chExt cx="1842864" cy="4190770"/>
          </a:xfrm>
        </p:grpSpPr>
        <p:grpSp>
          <p:nvGrpSpPr>
            <p:cNvPr id="1293" name="Gruppieren 1292"/>
            <p:cNvGrpSpPr/>
            <p:nvPr/>
          </p:nvGrpSpPr>
          <p:grpSpPr>
            <a:xfrm>
              <a:off x="13296266" y="-8305667"/>
              <a:ext cx="1098339" cy="2774051"/>
              <a:chOff x="12403768" y="3355623"/>
              <a:chExt cx="1187274" cy="2998671"/>
            </a:xfrm>
          </p:grpSpPr>
          <p:sp>
            <p:nvSpPr>
              <p:cNvPr id="1313" name="Freeform 17"/>
              <p:cNvSpPr>
                <a:spLocks/>
              </p:cNvSpPr>
              <p:nvPr/>
            </p:nvSpPr>
            <p:spPr bwMode="auto">
              <a:xfrm>
                <a:off x="12490236" y="4777913"/>
                <a:ext cx="105868" cy="218387"/>
              </a:xfrm>
              <a:custGeom>
                <a:avLst/>
                <a:gdLst>
                  <a:gd name="T0" fmla="*/ 45 w 81"/>
                  <a:gd name="T1" fmla="*/ 0 h 167"/>
                  <a:gd name="T2" fmla="*/ 45 w 81"/>
                  <a:gd name="T3" fmla="*/ 2 h 167"/>
                  <a:gd name="T4" fmla="*/ 30 w 81"/>
                  <a:gd name="T5" fmla="*/ 38 h 167"/>
                  <a:gd name="T6" fmla="*/ 9 w 81"/>
                  <a:gd name="T7" fmla="*/ 74 h 167"/>
                  <a:gd name="T8" fmla="*/ 6 w 81"/>
                  <a:gd name="T9" fmla="*/ 109 h 167"/>
                  <a:gd name="T10" fmla="*/ 23 w 81"/>
                  <a:gd name="T11" fmla="*/ 138 h 167"/>
                  <a:gd name="T12" fmla="*/ 44 w 81"/>
                  <a:gd name="T13" fmla="*/ 157 h 167"/>
                  <a:gd name="T14" fmla="*/ 65 w 81"/>
                  <a:gd name="T15" fmla="*/ 167 h 167"/>
                  <a:gd name="T16" fmla="*/ 68 w 81"/>
                  <a:gd name="T17" fmla="*/ 102 h 167"/>
                  <a:gd name="T18" fmla="*/ 71 w 81"/>
                  <a:gd name="T19" fmla="*/ 68 h 167"/>
                  <a:gd name="T20" fmla="*/ 80 w 81"/>
                  <a:gd name="T21" fmla="*/ 32 h 167"/>
                  <a:gd name="T22" fmla="*/ 79 w 81"/>
                  <a:gd name="T23" fmla="*/ 3 h 167"/>
                  <a:gd name="T24" fmla="*/ 45 w 81"/>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167">
                    <a:moveTo>
                      <a:pt x="45" y="0"/>
                    </a:moveTo>
                    <a:cubicBezTo>
                      <a:pt x="45" y="1"/>
                      <a:pt x="45" y="1"/>
                      <a:pt x="45" y="2"/>
                    </a:cubicBezTo>
                    <a:cubicBezTo>
                      <a:pt x="42" y="11"/>
                      <a:pt x="36" y="26"/>
                      <a:pt x="30" y="38"/>
                    </a:cubicBezTo>
                    <a:cubicBezTo>
                      <a:pt x="23" y="50"/>
                      <a:pt x="16" y="64"/>
                      <a:pt x="9" y="74"/>
                    </a:cubicBezTo>
                    <a:cubicBezTo>
                      <a:pt x="3" y="84"/>
                      <a:pt x="0" y="95"/>
                      <a:pt x="6" y="109"/>
                    </a:cubicBezTo>
                    <a:cubicBezTo>
                      <a:pt x="12" y="122"/>
                      <a:pt x="17" y="129"/>
                      <a:pt x="23" y="138"/>
                    </a:cubicBezTo>
                    <a:cubicBezTo>
                      <a:pt x="29" y="147"/>
                      <a:pt x="39" y="153"/>
                      <a:pt x="44" y="157"/>
                    </a:cubicBezTo>
                    <a:cubicBezTo>
                      <a:pt x="49" y="161"/>
                      <a:pt x="65" y="167"/>
                      <a:pt x="65" y="167"/>
                    </a:cubicBezTo>
                    <a:cubicBezTo>
                      <a:pt x="65" y="167"/>
                      <a:pt x="67" y="112"/>
                      <a:pt x="68" y="102"/>
                    </a:cubicBezTo>
                    <a:cubicBezTo>
                      <a:pt x="69" y="92"/>
                      <a:pt x="69" y="77"/>
                      <a:pt x="71" y="68"/>
                    </a:cubicBezTo>
                    <a:cubicBezTo>
                      <a:pt x="74" y="59"/>
                      <a:pt x="81" y="39"/>
                      <a:pt x="80" y="32"/>
                    </a:cubicBezTo>
                    <a:cubicBezTo>
                      <a:pt x="79" y="24"/>
                      <a:pt x="79" y="3"/>
                      <a:pt x="79" y="3"/>
                    </a:cubicBezTo>
                    <a:lnTo>
                      <a:pt x="45" y="0"/>
                    </a:ln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14" name="Freeform 18"/>
              <p:cNvSpPr>
                <a:spLocks/>
              </p:cNvSpPr>
              <p:nvPr/>
            </p:nvSpPr>
            <p:spPr bwMode="auto">
              <a:xfrm>
                <a:off x="12520167" y="3886072"/>
                <a:ext cx="205639" cy="949487"/>
              </a:xfrm>
              <a:custGeom>
                <a:avLst/>
                <a:gdLst>
                  <a:gd name="T0" fmla="*/ 93 w 157"/>
                  <a:gd name="T1" fmla="*/ 0 h 725"/>
                  <a:gd name="T2" fmla="*/ 41 w 157"/>
                  <a:gd name="T3" fmla="*/ 57 h 725"/>
                  <a:gd name="T4" fmla="*/ 36 w 157"/>
                  <a:gd name="T5" fmla="*/ 151 h 725"/>
                  <a:gd name="T6" fmla="*/ 26 w 157"/>
                  <a:gd name="T7" fmla="*/ 293 h 725"/>
                  <a:gd name="T8" fmla="*/ 31 w 157"/>
                  <a:gd name="T9" fmla="*/ 355 h 725"/>
                  <a:gd name="T10" fmla="*/ 19 w 157"/>
                  <a:gd name="T11" fmla="*/ 566 h 725"/>
                  <a:gd name="T12" fmla="*/ 14 w 157"/>
                  <a:gd name="T13" fmla="*/ 646 h 725"/>
                  <a:gd name="T14" fmla="*/ 11 w 157"/>
                  <a:gd name="T15" fmla="*/ 701 h 725"/>
                  <a:gd name="T16" fmla="*/ 72 w 157"/>
                  <a:gd name="T17" fmla="*/ 720 h 725"/>
                  <a:gd name="T18" fmla="*/ 94 w 157"/>
                  <a:gd name="T19" fmla="*/ 665 h 725"/>
                  <a:gd name="T20" fmla="*/ 112 w 157"/>
                  <a:gd name="T21" fmla="*/ 526 h 725"/>
                  <a:gd name="T22" fmla="*/ 137 w 157"/>
                  <a:gd name="T23" fmla="*/ 435 h 725"/>
                  <a:gd name="T24" fmla="*/ 154 w 157"/>
                  <a:gd name="T25" fmla="*/ 384 h 725"/>
                  <a:gd name="T26" fmla="*/ 154 w 157"/>
                  <a:gd name="T27" fmla="*/ 363 h 725"/>
                  <a:gd name="T28" fmla="*/ 142 w 157"/>
                  <a:gd name="T29" fmla="*/ 143 h 725"/>
                  <a:gd name="T30" fmla="*/ 93 w 157"/>
                  <a:gd name="T31" fmla="*/ 0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725">
                    <a:moveTo>
                      <a:pt x="93" y="0"/>
                    </a:moveTo>
                    <a:cubicBezTo>
                      <a:pt x="61" y="5"/>
                      <a:pt x="48" y="29"/>
                      <a:pt x="41" y="57"/>
                    </a:cubicBezTo>
                    <a:cubicBezTo>
                      <a:pt x="36" y="77"/>
                      <a:pt x="39" y="131"/>
                      <a:pt x="36" y="151"/>
                    </a:cubicBezTo>
                    <a:cubicBezTo>
                      <a:pt x="32" y="171"/>
                      <a:pt x="24" y="266"/>
                      <a:pt x="26" y="293"/>
                    </a:cubicBezTo>
                    <a:cubicBezTo>
                      <a:pt x="28" y="320"/>
                      <a:pt x="38" y="332"/>
                      <a:pt x="31" y="355"/>
                    </a:cubicBezTo>
                    <a:cubicBezTo>
                      <a:pt x="25" y="379"/>
                      <a:pt x="19" y="544"/>
                      <a:pt x="19" y="566"/>
                    </a:cubicBezTo>
                    <a:cubicBezTo>
                      <a:pt x="19" y="588"/>
                      <a:pt x="0" y="627"/>
                      <a:pt x="14" y="646"/>
                    </a:cubicBezTo>
                    <a:cubicBezTo>
                      <a:pt x="13" y="657"/>
                      <a:pt x="11" y="701"/>
                      <a:pt x="11" y="701"/>
                    </a:cubicBezTo>
                    <a:cubicBezTo>
                      <a:pt x="11" y="701"/>
                      <a:pt x="47" y="716"/>
                      <a:pt x="72" y="720"/>
                    </a:cubicBezTo>
                    <a:cubicBezTo>
                      <a:pt x="98" y="725"/>
                      <a:pt x="94" y="665"/>
                      <a:pt x="94" y="665"/>
                    </a:cubicBezTo>
                    <a:cubicBezTo>
                      <a:pt x="110" y="654"/>
                      <a:pt x="110" y="540"/>
                      <a:pt x="112" y="526"/>
                    </a:cubicBezTo>
                    <a:cubicBezTo>
                      <a:pt x="115" y="513"/>
                      <a:pt x="132" y="449"/>
                      <a:pt x="137" y="435"/>
                    </a:cubicBezTo>
                    <a:cubicBezTo>
                      <a:pt x="141" y="422"/>
                      <a:pt x="156" y="396"/>
                      <a:pt x="154" y="384"/>
                    </a:cubicBezTo>
                    <a:cubicBezTo>
                      <a:pt x="153" y="371"/>
                      <a:pt x="151" y="381"/>
                      <a:pt x="154" y="363"/>
                    </a:cubicBezTo>
                    <a:cubicBezTo>
                      <a:pt x="157" y="345"/>
                      <a:pt x="142" y="143"/>
                      <a:pt x="142" y="143"/>
                    </a:cubicBezTo>
                    <a:cubicBezTo>
                      <a:pt x="142" y="143"/>
                      <a:pt x="141" y="140"/>
                      <a:pt x="93" y="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15" name="Freeform 19"/>
              <p:cNvSpPr>
                <a:spLocks/>
              </p:cNvSpPr>
              <p:nvPr/>
            </p:nvSpPr>
            <p:spPr bwMode="auto">
              <a:xfrm>
                <a:off x="12969137" y="6021724"/>
                <a:ext cx="218942" cy="332570"/>
              </a:xfrm>
              <a:custGeom>
                <a:avLst/>
                <a:gdLst>
                  <a:gd name="T0" fmla="*/ 51 w 167"/>
                  <a:gd name="T1" fmla="*/ 55 h 254"/>
                  <a:gd name="T2" fmla="*/ 37 w 167"/>
                  <a:gd name="T3" fmla="*/ 127 h 254"/>
                  <a:gd name="T4" fmla="*/ 2 w 167"/>
                  <a:gd name="T5" fmla="*/ 194 h 254"/>
                  <a:gd name="T6" fmla="*/ 2 w 167"/>
                  <a:gd name="T7" fmla="*/ 229 h 254"/>
                  <a:gd name="T8" fmla="*/ 20 w 167"/>
                  <a:gd name="T9" fmla="*/ 250 h 254"/>
                  <a:gd name="T10" fmla="*/ 86 w 167"/>
                  <a:gd name="T11" fmla="*/ 243 h 254"/>
                  <a:gd name="T12" fmla="*/ 148 w 167"/>
                  <a:gd name="T13" fmla="*/ 197 h 254"/>
                  <a:gd name="T14" fmla="*/ 156 w 167"/>
                  <a:gd name="T15" fmla="*/ 136 h 254"/>
                  <a:gd name="T16" fmla="*/ 167 w 167"/>
                  <a:gd name="T17" fmla="*/ 110 h 254"/>
                  <a:gd name="T18" fmla="*/ 162 w 167"/>
                  <a:gd name="T19" fmla="*/ 63 h 254"/>
                  <a:gd name="T20" fmla="*/ 116 w 167"/>
                  <a:gd name="T21" fmla="*/ 1 h 254"/>
                  <a:gd name="T22" fmla="*/ 51 w 167"/>
                  <a:gd name="T23" fmla="*/ 5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7" h="254">
                    <a:moveTo>
                      <a:pt x="51" y="55"/>
                    </a:moveTo>
                    <a:cubicBezTo>
                      <a:pt x="50" y="81"/>
                      <a:pt x="40" y="113"/>
                      <a:pt x="37" y="127"/>
                    </a:cubicBezTo>
                    <a:cubicBezTo>
                      <a:pt x="33" y="141"/>
                      <a:pt x="5" y="183"/>
                      <a:pt x="2" y="194"/>
                    </a:cubicBezTo>
                    <a:cubicBezTo>
                      <a:pt x="0" y="205"/>
                      <a:pt x="0" y="220"/>
                      <a:pt x="2" y="229"/>
                    </a:cubicBezTo>
                    <a:cubicBezTo>
                      <a:pt x="5" y="238"/>
                      <a:pt x="12" y="248"/>
                      <a:pt x="20" y="250"/>
                    </a:cubicBezTo>
                    <a:cubicBezTo>
                      <a:pt x="28" y="251"/>
                      <a:pt x="66" y="254"/>
                      <a:pt x="86" y="243"/>
                    </a:cubicBezTo>
                    <a:cubicBezTo>
                      <a:pt x="105" y="232"/>
                      <a:pt x="143" y="214"/>
                      <a:pt x="148" y="197"/>
                    </a:cubicBezTo>
                    <a:cubicBezTo>
                      <a:pt x="153" y="181"/>
                      <a:pt x="152" y="147"/>
                      <a:pt x="156" y="136"/>
                    </a:cubicBezTo>
                    <a:cubicBezTo>
                      <a:pt x="162" y="131"/>
                      <a:pt x="167" y="121"/>
                      <a:pt x="167" y="110"/>
                    </a:cubicBezTo>
                    <a:cubicBezTo>
                      <a:pt x="167" y="99"/>
                      <a:pt x="162" y="74"/>
                      <a:pt x="162" y="63"/>
                    </a:cubicBezTo>
                    <a:cubicBezTo>
                      <a:pt x="162" y="52"/>
                      <a:pt x="137" y="3"/>
                      <a:pt x="116" y="1"/>
                    </a:cubicBezTo>
                    <a:cubicBezTo>
                      <a:pt x="96" y="0"/>
                      <a:pt x="53" y="30"/>
                      <a:pt x="51" y="55"/>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16" name="Freeform 20"/>
              <p:cNvSpPr>
                <a:spLocks/>
              </p:cNvSpPr>
              <p:nvPr/>
            </p:nvSpPr>
            <p:spPr bwMode="auto">
              <a:xfrm>
                <a:off x="12403768" y="5950776"/>
                <a:ext cx="294324" cy="309290"/>
              </a:xfrm>
              <a:custGeom>
                <a:avLst/>
                <a:gdLst>
                  <a:gd name="T0" fmla="*/ 96 w 225"/>
                  <a:gd name="T1" fmla="*/ 35 h 236"/>
                  <a:gd name="T2" fmla="*/ 55 w 225"/>
                  <a:gd name="T3" fmla="*/ 123 h 236"/>
                  <a:gd name="T4" fmla="*/ 16 w 225"/>
                  <a:gd name="T5" fmla="*/ 167 h 236"/>
                  <a:gd name="T6" fmla="*/ 1 w 225"/>
                  <a:gd name="T7" fmla="*/ 204 h 236"/>
                  <a:gd name="T8" fmla="*/ 20 w 225"/>
                  <a:gd name="T9" fmla="*/ 230 h 236"/>
                  <a:gd name="T10" fmla="*/ 81 w 225"/>
                  <a:gd name="T11" fmla="*/ 223 h 236"/>
                  <a:gd name="T12" fmla="*/ 146 w 225"/>
                  <a:gd name="T13" fmla="*/ 178 h 236"/>
                  <a:gd name="T14" fmla="*/ 165 w 225"/>
                  <a:gd name="T15" fmla="*/ 145 h 236"/>
                  <a:gd name="T16" fmla="*/ 188 w 225"/>
                  <a:gd name="T17" fmla="*/ 142 h 236"/>
                  <a:gd name="T18" fmla="*/ 224 w 225"/>
                  <a:gd name="T19" fmla="*/ 110 h 236"/>
                  <a:gd name="T20" fmla="*/ 215 w 225"/>
                  <a:gd name="T21" fmla="*/ 23 h 236"/>
                  <a:gd name="T22" fmla="*/ 148 w 225"/>
                  <a:gd name="T23" fmla="*/ 6 h 236"/>
                  <a:gd name="T24" fmla="*/ 96 w 225"/>
                  <a:gd name="T25" fmla="*/ 3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36">
                    <a:moveTo>
                      <a:pt x="96" y="35"/>
                    </a:moveTo>
                    <a:cubicBezTo>
                      <a:pt x="86" y="60"/>
                      <a:pt x="65" y="112"/>
                      <a:pt x="55" y="123"/>
                    </a:cubicBezTo>
                    <a:cubicBezTo>
                      <a:pt x="45" y="134"/>
                      <a:pt x="25" y="158"/>
                      <a:pt x="16" y="167"/>
                    </a:cubicBezTo>
                    <a:cubicBezTo>
                      <a:pt x="6" y="176"/>
                      <a:pt x="2" y="190"/>
                      <a:pt x="1" y="204"/>
                    </a:cubicBezTo>
                    <a:cubicBezTo>
                      <a:pt x="0" y="219"/>
                      <a:pt x="12" y="224"/>
                      <a:pt x="20" y="230"/>
                    </a:cubicBezTo>
                    <a:cubicBezTo>
                      <a:pt x="29" y="236"/>
                      <a:pt x="65" y="232"/>
                      <a:pt x="81" y="223"/>
                    </a:cubicBezTo>
                    <a:cubicBezTo>
                      <a:pt x="96" y="215"/>
                      <a:pt x="139" y="195"/>
                      <a:pt x="146" y="178"/>
                    </a:cubicBezTo>
                    <a:cubicBezTo>
                      <a:pt x="152" y="161"/>
                      <a:pt x="160" y="146"/>
                      <a:pt x="165" y="145"/>
                    </a:cubicBezTo>
                    <a:cubicBezTo>
                      <a:pt x="170" y="149"/>
                      <a:pt x="175" y="149"/>
                      <a:pt x="188" y="142"/>
                    </a:cubicBezTo>
                    <a:cubicBezTo>
                      <a:pt x="202" y="135"/>
                      <a:pt x="223" y="117"/>
                      <a:pt x="224" y="110"/>
                    </a:cubicBezTo>
                    <a:cubicBezTo>
                      <a:pt x="225" y="103"/>
                      <a:pt x="218" y="29"/>
                      <a:pt x="215" y="23"/>
                    </a:cubicBezTo>
                    <a:cubicBezTo>
                      <a:pt x="213" y="18"/>
                      <a:pt x="169" y="0"/>
                      <a:pt x="148" y="6"/>
                    </a:cubicBezTo>
                    <a:cubicBezTo>
                      <a:pt x="127" y="11"/>
                      <a:pt x="111" y="0"/>
                      <a:pt x="96" y="35"/>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17" name="Freeform 21"/>
              <p:cNvSpPr>
                <a:spLocks/>
              </p:cNvSpPr>
              <p:nvPr/>
            </p:nvSpPr>
            <p:spPr bwMode="auto">
              <a:xfrm>
                <a:off x="12519059" y="4558972"/>
                <a:ext cx="705602" cy="1596335"/>
              </a:xfrm>
              <a:custGeom>
                <a:avLst/>
                <a:gdLst>
                  <a:gd name="T0" fmla="*/ 518 w 539"/>
                  <a:gd name="T1" fmla="*/ 754 h 1219"/>
                  <a:gd name="T2" fmla="*/ 512 w 539"/>
                  <a:gd name="T3" fmla="*/ 729 h 1219"/>
                  <a:gd name="T4" fmla="*/ 505 w 539"/>
                  <a:gd name="T5" fmla="*/ 713 h 1219"/>
                  <a:gd name="T6" fmla="*/ 505 w 539"/>
                  <a:gd name="T7" fmla="*/ 680 h 1219"/>
                  <a:gd name="T8" fmla="*/ 502 w 539"/>
                  <a:gd name="T9" fmla="*/ 634 h 1219"/>
                  <a:gd name="T10" fmla="*/ 508 w 539"/>
                  <a:gd name="T11" fmla="*/ 551 h 1219"/>
                  <a:gd name="T12" fmla="*/ 496 w 539"/>
                  <a:gd name="T13" fmla="*/ 258 h 1219"/>
                  <a:gd name="T14" fmla="*/ 501 w 539"/>
                  <a:gd name="T15" fmla="*/ 220 h 1219"/>
                  <a:gd name="T16" fmla="*/ 501 w 539"/>
                  <a:gd name="T17" fmla="*/ 91 h 1219"/>
                  <a:gd name="T18" fmla="*/ 333 w 539"/>
                  <a:gd name="T19" fmla="*/ 26 h 1219"/>
                  <a:gd name="T20" fmla="*/ 274 w 539"/>
                  <a:gd name="T21" fmla="*/ 65 h 1219"/>
                  <a:gd name="T22" fmla="*/ 243 w 539"/>
                  <a:gd name="T23" fmla="*/ 23 h 1219"/>
                  <a:gd name="T24" fmla="*/ 123 w 539"/>
                  <a:gd name="T25" fmla="*/ 6 h 1219"/>
                  <a:gd name="T26" fmla="*/ 72 w 539"/>
                  <a:gd name="T27" fmla="*/ 51 h 1219"/>
                  <a:gd name="T28" fmla="*/ 55 w 539"/>
                  <a:gd name="T29" fmla="*/ 176 h 1219"/>
                  <a:gd name="T30" fmla="*/ 52 w 539"/>
                  <a:gd name="T31" fmla="*/ 215 h 1219"/>
                  <a:gd name="T32" fmla="*/ 46 w 539"/>
                  <a:gd name="T33" fmla="*/ 250 h 1219"/>
                  <a:gd name="T34" fmla="*/ 34 w 539"/>
                  <a:gd name="T35" fmla="*/ 429 h 1219"/>
                  <a:gd name="T36" fmla="*/ 34 w 539"/>
                  <a:gd name="T37" fmla="*/ 566 h 1219"/>
                  <a:gd name="T38" fmla="*/ 31 w 539"/>
                  <a:gd name="T39" fmla="*/ 652 h 1219"/>
                  <a:gd name="T40" fmla="*/ 32 w 539"/>
                  <a:gd name="T41" fmla="*/ 692 h 1219"/>
                  <a:gd name="T42" fmla="*/ 29 w 539"/>
                  <a:gd name="T43" fmla="*/ 732 h 1219"/>
                  <a:gd name="T44" fmla="*/ 14 w 539"/>
                  <a:gd name="T45" fmla="*/ 934 h 1219"/>
                  <a:gd name="T46" fmla="*/ 19 w 539"/>
                  <a:gd name="T47" fmla="*/ 1017 h 1219"/>
                  <a:gd name="T48" fmla="*/ 13 w 539"/>
                  <a:gd name="T49" fmla="*/ 1046 h 1219"/>
                  <a:gd name="T50" fmla="*/ 8 w 539"/>
                  <a:gd name="T51" fmla="*/ 1061 h 1219"/>
                  <a:gd name="T52" fmla="*/ 3 w 539"/>
                  <a:gd name="T53" fmla="*/ 1092 h 1219"/>
                  <a:gd name="T54" fmla="*/ 4 w 539"/>
                  <a:gd name="T55" fmla="*/ 1115 h 1219"/>
                  <a:gd name="T56" fmla="*/ 60 w 539"/>
                  <a:gd name="T57" fmla="*/ 1138 h 1219"/>
                  <a:gd name="T58" fmla="*/ 130 w 539"/>
                  <a:gd name="T59" fmla="*/ 1110 h 1219"/>
                  <a:gd name="T60" fmla="*/ 151 w 539"/>
                  <a:gd name="T61" fmla="*/ 1075 h 1219"/>
                  <a:gd name="T62" fmla="*/ 145 w 539"/>
                  <a:gd name="T63" fmla="*/ 1021 h 1219"/>
                  <a:gd name="T64" fmla="*/ 164 w 539"/>
                  <a:gd name="T65" fmla="*/ 976 h 1219"/>
                  <a:gd name="T66" fmla="*/ 177 w 539"/>
                  <a:gd name="T67" fmla="*/ 803 h 1219"/>
                  <a:gd name="T68" fmla="*/ 174 w 539"/>
                  <a:gd name="T69" fmla="*/ 712 h 1219"/>
                  <a:gd name="T70" fmla="*/ 175 w 539"/>
                  <a:gd name="T71" fmla="*/ 690 h 1219"/>
                  <a:gd name="T72" fmla="*/ 174 w 539"/>
                  <a:gd name="T73" fmla="*/ 677 h 1219"/>
                  <a:gd name="T74" fmla="*/ 185 w 539"/>
                  <a:gd name="T75" fmla="*/ 658 h 1219"/>
                  <a:gd name="T76" fmla="*/ 200 w 539"/>
                  <a:gd name="T77" fmla="*/ 614 h 1219"/>
                  <a:gd name="T78" fmla="*/ 246 w 539"/>
                  <a:gd name="T79" fmla="*/ 437 h 1219"/>
                  <a:gd name="T80" fmla="*/ 268 w 539"/>
                  <a:gd name="T81" fmla="*/ 373 h 1219"/>
                  <a:gd name="T82" fmla="*/ 280 w 539"/>
                  <a:gd name="T83" fmla="*/ 393 h 1219"/>
                  <a:gd name="T84" fmla="*/ 331 w 539"/>
                  <a:gd name="T85" fmla="*/ 593 h 1219"/>
                  <a:gd name="T86" fmla="*/ 351 w 539"/>
                  <a:gd name="T87" fmla="*/ 664 h 1219"/>
                  <a:gd name="T88" fmla="*/ 356 w 539"/>
                  <a:gd name="T89" fmla="*/ 691 h 1219"/>
                  <a:gd name="T90" fmla="*/ 365 w 539"/>
                  <a:gd name="T91" fmla="*/ 718 h 1219"/>
                  <a:gd name="T92" fmla="*/ 365 w 539"/>
                  <a:gd name="T93" fmla="*/ 718 h 1219"/>
                  <a:gd name="T94" fmla="*/ 367 w 539"/>
                  <a:gd name="T95" fmla="*/ 775 h 1219"/>
                  <a:gd name="T96" fmla="*/ 392 w 539"/>
                  <a:gd name="T97" fmla="*/ 986 h 1219"/>
                  <a:gd name="T98" fmla="*/ 383 w 539"/>
                  <a:gd name="T99" fmla="*/ 1084 h 1219"/>
                  <a:gd name="T100" fmla="*/ 376 w 539"/>
                  <a:gd name="T101" fmla="*/ 1127 h 1219"/>
                  <a:gd name="T102" fmla="*/ 394 w 539"/>
                  <a:gd name="T103" fmla="*/ 1194 h 1219"/>
                  <a:gd name="T104" fmla="*/ 467 w 539"/>
                  <a:gd name="T105" fmla="*/ 1219 h 1219"/>
                  <a:gd name="T106" fmla="*/ 516 w 539"/>
                  <a:gd name="T107" fmla="*/ 1184 h 1219"/>
                  <a:gd name="T108" fmla="*/ 517 w 539"/>
                  <a:gd name="T109" fmla="*/ 1153 h 1219"/>
                  <a:gd name="T110" fmla="*/ 525 w 539"/>
                  <a:gd name="T111" fmla="*/ 1126 h 1219"/>
                  <a:gd name="T112" fmla="*/ 523 w 539"/>
                  <a:gd name="T113" fmla="*/ 1096 h 1219"/>
                  <a:gd name="T114" fmla="*/ 531 w 539"/>
                  <a:gd name="T115" fmla="*/ 973 h 1219"/>
                  <a:gd name="T116" fmla="*/ 518 w 539"/>
                  <a:gd name="T117" fmla="*/ 754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9" h="1219">
                    <a:moveTo>
                      <a:pt x="518" y="754"/>
                    </a:moveTo>
                    <a:cubicBezTo>
                      <a:pt x="519" y="742"/>
                      <a:pt x="519" y="738"/>
                      <a:pt x="512" y="729"/>
                    </a:cubicBezTo>
                    <a:cubicBezTo>
                      <a:pt x="504" y="721"/>
                      <a:pt x="503" y="720"/>
                      <a:pt x="505" y="713"/>
                    </a:cubicBezTo>
                    <a:cubicBezTo>
                      <a:pt x="506" y="707"/>
                      <a:pt x="510" y="698"/>
                      <a:pt x="505" y="680"/>
                    </a:cubicBezTo>
                    <a:cubicBezTo>
                      <a:pt x="505" y="661"/>
                      <a:pt x="502" y="641"/>
                      <a:pt x="502" y="634"/>
                    </a:cubicBezTo>
                    <a:cubicBezTo>
                      <a:pt x="502" y="622"/>
                      <a:pt x="507" y="589"/>
                      <a:pt x="508" y="551"/>
                    </a:cubicBezTo>
                    <a:cubicBezTo>
                      <a:pt x="510" y="514"/>
                      <a:pt x="496" y="274"/>
                      <a:pt x="496" y="258"/>
                    </a:cubicBezTo>
                    <a:cubicBezTo>
                      <a:pt x="496" y="241"/>
                      <a:pt x="496" y="233"/>
                      <a:pt x="501" y="220"/>
                    </a:cubicBezTo>
                    <a:cubicBezTo>
                      <a:pt x="506" y="208"/>
                      <a:pt x="514" y="129"/>
                      <a:pt x="501" y="91"/>
                    </a:cubicBezTo>
                    <a:cubicBezTo>
                      <a:pt x="475" y="16"/>
                      <a:pt x="376" y="16"/>
                      <a:pt x="333" y="26"/>
                    </a:cubicBezTo>
                    <a:cubicBezTo>
                      <a:pt x="311" y="31"/>
                      <a:pt x="291" y="46"/>
                      <a:pt x="274" y="65"/>
                    </a:cubicBezTo>
                    <a:cubicBezTo>
                      <a:pt x="266" y="47"/>
                      <a:pt x="255" y="31"/>
                      <a:pt x="243" y="23"/>
                    </a:cubicBezTo>
                    <a:cubicBezTo>
                      <a:pt x="208" y="0"/>
                      <a:pt x="143" y="2"/>
                      <a:pt x="123" y="6"/>
                    </a:cubicBezTo>
                    <a:cubicBezTo>
                      <a:pt x="102" y="11"/>
                      <a:pt x="76" y="25"/>
                      <a:pt x="72" y="51"/>
                    </a:cubicBezTo>
                    <a:cubicBezTo>
                      <a:pt x="70" y="67"/>
                      <a:pt x="54" y="161"/>
                      <a:pt x="55" y="176"/>
                    </a:cubicBezTo>
                    <a:cubicBezTo>
                      <a:pt x="57" y="190"/>
                      <a:pt x="56" y="201"/>
                      <a:pt x="52" y="215"/>
                    </a:cubicBezTo>
                    <a:cubicBezTo>
                      <a:pt x="48" y="230"/>
                      <a:pt x="46" y="242"/>
                      <a:pt x="46" y="250"/>
                    </a:cubicBezTo>
                    <a:cubicBezTo>
                      <a:pt x="46" y="258"/>
                      <a:pt x="33" y="406"/>
                      <a:pt x="34" y="429"/>
                    </a:cubicBezTo>
                    <a:cubicBezTo>
                      <a:pt x="34" y="452"/>
                      <a:pt x="31" y="538"/>
                      <a:pt x="34" y="566"/>
                    </a:cubicBezTo>
                    <a:cubicBezTo>
                      <a:pt x="37" y="595"/>
                      <a:pt x="33" y="633"/>
                      <a:pt x="31" y="652"/>
                    </a:cubicBezTo>
                    <a:cubicBezTo>
                      <a:pt x="29" y="670"/>
                      <a:pt x="30" y="680"/>
                      <a:pt x="32" y="692"/>
                    </a:cubicBezTo>
                    <a:cubicBezTo>
                      <a:pt x="31" y="703"/>
                      <a:pt x="32" y="721"/>
                      <a:pt x="29" y="732"/>
                    </a:cubicBezTo>
                    <a:cubicBezTo>
                      <a:pt x="25" y="743"/>
                      <a:pt x="11" y="891"/>
                      <a:pt x="14" y="934"/>
                    </a:cubicBezTo>
                    <a:cubicBezTo>
                      <a:pt x="17" y="978"/>
                      <a:pt x="23" y="1004"/>
                      <a:pt x="19" y="1017"/>
                    </a:cubicBezTo>
                    <a:cubicBezTo>
                      <a:pt x="15" y="1030"/>
                      <a:pt x="8" y="1037"/>
                      <a:pt x="13" y="1046"/>
                    </a:cubicBezTo>
                    <a:cubicBezTo>
                      <a:pt x="19" y="1054"/>
                      <a:pt x="15" y="1048"/>
                      <a:pt x="8" y="1061"/>
                    </a:cubicBezTo>
                    <a:cubicBezTo>
                      <a:pt x="1" y="1074"/>
                      <a:pt x="0" y="1079"/>
                      <a:pt x="3" y="1092"/>
                    </a:cubicBezTo>
                    <a:cubicBezTo>
                      <a:pt x="6" y="1106"/>
                      <a:pt x="4" y="1115"/>
                      <a:pt x="4" y="1115"/>
                    </a:cubicBezTo>
                    <a:cubicBezTo>
                      <a:pt x="4" y="1115"/>
                      <a:pt x="43" y="1141"/>
                      <a:pt x="60" y="1138"/>
                    </a:cubicBezTo>
                    <a:cubicBezTo>
                      <a:pt x="78" y="1134"/>
                      <a:pt x="126" y="1116"/>
                      <a:pt x="130" y="1110"/>
                    </a:cubicBezTo>
                    <a:cubicBezTo>
                      <a:pt x="134" y="1104"/>
                      <a:pt x="150" y="1085"/>
                      <a:pt x="151" y="1075"/>
                    </a:cubicBezTo>
                    <a:cubicBezTo>
                      <a:pt x="152" y="1065"/>
                      <a:pt x="145" y="1033"/>
                      <a:pt x="145" y="1021"/>
                    </a:cubicBezTo>
                    <a:cubicBezTo>
                      <a:pt x="145" y="1009"/>
                      <a:pt x="162" y="989"/>
                      <a:pt x="164" y="976"/>
                    </a:cubicBezTo>
                    <a:cubicBezTo>
                      <a:pt x="167" y="963"/>
                      <a:pt x="177" y="831"/>
                      <a:pt x="177" y="803"/>
                    </a:cubicBezTo>
                    <a:cubicBezTo>
                      <a:pt x="177" y="774"/>
                      <a:pt x="173" y="721"/>
                      <a:pt x="174" y="712"/>
                    </a:cubicBezTo>
                    <a:cubicBezTo>
                      <a:pt x="175" y="703"/>
                      <a:pt x="176" y="693"/>
                      <a:pt x="175" y="690"/>
                    </a:cubicBezTo>
                    <a:cubicBezTo>
                      <a:pt x="176" y="686"/>
                      <a:pt x="171" y="682"/>
                      <a:pt x="174" y="677"/>
                    </a:cubicBezTo>
                    <a:cubicBezTo>
                      <a:pt x="177" y="671"/>
                      <a:pt x="181" y="669"/>
                      <a:pt x="185" y="658"/>
                    </a:cubicBezTo>
                    <a:cubicBezTo>
                      <a:pt x="188" y="646"/>
                      <a:pt x="195" y="638"/>
                      <a:pt x="200" y="614"/>
                    </a:cubicBezTo>
                    <a:cubicBezTo>
                      <a:pt x="206" y="590"/>
                      <a:pt x="244" y="463"/>
                      <a:pt x="246" y="437"/>
                    </a:cubicBezTo>
                    <a:cubicBezTo>
                      <a:pt x="248" y="413"/>
                      <a:pt x="265" y="389"/>
                      <a:pt x="268" y="373"/>
                    </a:cubicBezTo>
                    <a:cubicBezTo>
                      <a:pt x="274" y="379"/>
                      <a:pt x="278" y="386"/>
                      <a:pt x="280" y="393"/>
                    </a:cubicBezTo>
                    <a:cubicBezTo>
                      <a:pt x="286" y="413"/>
                      <a:pt x="331" y="565"/>
                      <a:pt x="331" y="593"/>
                    </a:cubicBezTo>
                    <a:cubicBezTo>
                      <a:pt x="331" y="620"/>
                      <a:pt x="346" y="652"/>
                      <a:pt x="351" y="664"/>
                    </a:cubicBezTo>
                    <a:cubicBezTo>
                      <a:pt x="356" y="677"/>
                      <a:pt x="360" y="685"/>
                      <a:pt x="356" y="691"/>
                    </a:cubicBezTo>
                    <a:cubicBezTo>
                      <a:pt x="354" y="694"/>
                      <a:pt x="357" y="705"/>
                      <a:pt x="365" y="718"/>
                    </a:cubicBezTo>
                    <a:cubicBezTo>
                      <a:pt x="365" y="718"/>
                      <a:pt x="365" y="718"/>
                      <a:pt x="365" y="718"/>
                    </a:cubicBezTo>
                    <a:cubicBezTo>
                      <a:pt x="365" y="718"/>
                      <a:pt x="362" y="742"/>
                      <a:pt x="367" y="775"/>
                    </a:cubicBezTo>
                    <a:cubicBezTo>
                      <a:pt x="372" y="808"/>
                      <a:pt x="394" y="966"/>
                      <a:pt x="392" y="986"/>
                    </a:cubicBezTo>
                    <a:cubicBezTo>
                      <a:pt x="389" y="1005"/>
                      <a:pt x="383" y="1067"/>
                      <a:pt x="383" y="1084"/>
                    </a:cubicBezTo>
                    <a:cubicBezTo>
                      <a:pt x="383" y="1100"/>
                      <a:pt x="383" y="1111"/>
                      <a:pt x="376" y="1127"/>
                    </a:cubicBezTo>
                    <a:cubicBezTo>
                      <a:pt x="369" y="1142"/>
                      <a:pt x="383" y="1176"/>
                      <a:pt x="394" y="1194"/>
                    </a:cubicBezTo>
                    <a:cubicBezTo>
                      <a:pt x="405" y="1202"/>
                      <a:pt x="437" y="1219"/>
                      <a:pt x="467" y="1219"/>
                    </a:cubicBezTo>
                    <a:cubicBezTo>
                      <a:pt x="496" y="1219"/>
                      <a:pt x="516" y="1184"/>
                      <a:pt x="516" y="1184"/>
                    </a:cubicBezTo>
                    <a:cubicBezTo>
                      <a:pt x="516" y="1184"/>
                      <a:pt x="517" y="1168"/>
                      <a:pt x="517" y="1153"/>
                    </a:cubicBezTo>
                    <a:cubicBezTo>
                      <a:pt x="517" y="1138"/>
                      <a:pt x="521" y="1133"/>
                      <a:pt x="525" y="1126"/>
                    </a:cubicBezTo>
                    <a:cubicBezTo>
                      <a:pt x="530" y="1120"/>
                      <a:pt x="527" y="1114"/>
                      <a:pt x="523" y="1096"/>
                    </a:cubicBezTo>
                    <a:cubicBezTo>
                      <a:pt x="519" y="1078"/>
                      <a:pt x="523" y="1055"/>
                      <a:pt x="531" y="973"/>
                    </a:cubicBezTo>
                    <a:cubicBezTo>
                      <a:pt x="539" y="892"/>
                      <a:pt x="517" y="766"/>
                      <a:pt x="518" y="754"/>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18" name="Freeform 22"/>
              <p:cNvSpPr>
                <a:spLocks/>
              </p:cNvSpPr>
              <p:nvPr/>
            </p:nvSpPr>
            <p:spPr bwMode="auto">
              <a:xfrm>
                <a:off x="12609407" y="4590566"/>
                <a:ext cx="537654" cy="123051"/>
              </a:xfrm>
              <a:custGeom>
                <a:avLst/>
                <a:gdLst>
                  <a:gd name="T0" fmla="*/ 6 w 411"/>
                  <a:gd name="T1" fmla="*/ 0 h 94"/>
                  <a:gd name="T2" fmla="*/ 0 w 411"/>
                  <a:gd name="T3" fmla="*/ 38 h 94"/>
                  <a:gd name="T4" fmla="*/ 83 w 411"/>
                  <a:gd name="T5" fmla="*/ 69 h 94"/>
                  <a:gd name="T6" fmla="*/ 213 w 411"/>
                  <a:gd name="T7" fmla="*/ 93 h 94"/>
                  <a:gd name="T8" fmla="*/ 354 w 411"/>
                  <a:gd name="T9" fmla="*/ 81 h 94"/>
                  <a:gd name="T10" fmla="*/ 411 w 411"/>
                  <a:gd name="T11" fmla="*/ 69 h 94"/>
                  <a:gd name="T12" fmla="*/ 408 w 411"/>
                  <a:gd name="T13" fmla="*/ 7 h 94"/>
                  <a:gd name="T14" fmla="*/ 6 w 411"/>
                  <a:gd name="T15" fmla="*/ 0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1" h="94">
                    <a:moveTo>
                      <a:pt x="6" y="0"/>
                    </a:moveTo>
                    <a:cubicBezTo>
                      <a:pt x="0" y="38"/>
                      <a:pt x="0" y="38"/>
                      <a:pt x="0" y="38"/>
                    </a:cubicBezTo>
                    <a:cubicBezTo>
                      <a:pt x="0" y="38"/>
                      <a:pt x="55" y="63"/>
                      <a:pt x="83" y="69"/>
                    </a:cubicBezTo>
                    <a:cubicBezTo>
                      <a:pt x="111" y="75"/>
                      <a:pt x="170" y="92"/>
                      <a:pt x="213" y="93"/>
                    </a:cubicBezTo>
                    <a:cubicBezTo>
                      <a:pt x="256" y="94"/>
                      <a:pt x="326" y="81"/>
                      <a:pt x="354" y="81"/>
                    </a:cubicBezTo>
                    <a:cubicBezTo>
                      <a:pt x="382" y="81"/>
                      <a:pt x="411" y="69"/>
                      <a:pt x="411" y="69"/>
                    </a:cubicBezTo>
                    <a:cubicBezTo>
                      <a:pt x="408" y="7"/>
                      <a:pt x="408" y="7"/>
                      <a:pt x="408" y="7"/>
                    </a:cubicBezTo>
                    <a:lnTo>
                      <a:pt x="6" y="0"/>
                    </a:ln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19" name="Freeform 23"/>
              <p:cNvSpPr>
                <a:spLocks/>
              </p:cNvSpPr>
              <p:nvPr/>
            </p:nvSpPr>
            <p:spPr bwMode="auto">
              <a:xfrm>
                <a:off x="12590562" y="3751381"/>
                <a:ext cx="628557" cy="905698"/>
              </a:xfrm>
              <a:custGeom>
                <a:avLst/>
                <a:gdLst>
                  <a:gd name="T0" fmla="*/ 209 w 480"/>
                  <a:gd name="T1" fmla="*/ 21 h 692"/>
                  <a:gd name="T2" fmla="*/ 134 w 480"/>
                  <a:gd name="T3" fmla="*/ 35 h 692"/>
                  <a:gd name="T4" fmla="*/ 116 w 480"/>
                  <a:gd name="T5" fmla="*/ 73 h 692"/>
                  <a:gd name="T6" fmla="*/ 80 w 480"/>
                  <a:gd name="T7" fmla="*/ 92 h 692"/>
                  <a:gd name="T8" fmla="*/ 62 w 480"/>
                  <a:gd name="T9" fmla="*/ 103 h 692"/>
                  <a:gd name="T10" fmla="*/ 34 w 480"/>
                  <a:gd name="T11" fmla="*/ 103 h 692"/>
                  <a:gd name="T12" fmla="*/ 12 w 480"/>
                  <a:gd name="T13" fmla="*/ 161 h 692"/>
                  <a:gd name="T14" fmla="*/ 2 w 480"/>
                  <a:gd name="T15" fmla="*/ 296 h 692"/>
                  <a:gd name="T16" fmla="*/ 9 w 480"/>
                  <a:gd name="T17" fmla="*/ 390 h 692"/>
                  <a:gd name="T18" fmla="*/ 8 w 480"/>
                  <a:gd name="T19" fmla="*/ 517 h 692"/>
                  <a:gd name="T20" fmla="*/ 16 w 480"/>
                  <a:gd name="T21" fmla="*/ 590 h 692"/>
                  <a:gd name="T22" fmla="*/ 11 w 480"/>
                  <a:gd name="T23" fmla="*/ 623 h 692"/>
                  <a:gd name="T24" fmla="*/ 20 w 480"/>
                  <a:gd name="T25" fmla="*/ 642 h 692"/>
                  <a:gd name="T26" fmla="*/ 69 w 480"/>
                  <a:gd name="T27" fmla="*/ 652 h 692"/>
                  <a:gd name="T28" fmla="*/ 244 w 480"/>
                  <a:gd name="T29" fmla="*/ 691 h 692"/>
                  <a:gd name="T30" fmla="*/ 400 w 480"/>
                  <a:gd name="T31" fmla="*/ 671 h 692"/>
                  <a:gd name="T32" fmla="*/ 433 w 480"/>
                  <a:gd name="T33" fmla="*/ 637 h 692"/>
                  <a:gd name="T34" fmla="*/ 424 w 480"/>
                  <a:gd name="T35" fmla="*/ 573 h 692"/>
                  <a:gd name="T36" fmla="*/ 424 w 480"/>
                  <a:gd name="T37" fmla="*/ 501 h 692"/>
                  <a:gd name="T38" fmla="*/ 417 w 480"/>
                  <a:gd name="T39" fmla="*/ 479 h 692"/>
                  <a:gd name="T40" fmla="*/ 425 w 480"/>
                  <a:gd name="T41" fmla="*/ 419 h 692"/>
                  <a:gd name="T42" fmla="*/ 448 w 480"/>
                  <a:gd name="T43" fmla="*/ 339 h 692"/>
                  <a:gd name="T44" fmla="*/ 476 w 480"/>
                  <a:gd name="T45" fmla="*/ 203 h 692"/>
                  <a:gd name="T46" fmla="*/ 472 w 480"/>
                  <a:gd name="T47" fmla="*/ 112 h 692"/>
                  <a:gd name="T48" fmla="*/ 393 w 480"/>
                  <a:gd name="T49" fmla="*/ 79 h 692"/>
                  <a:gd name="T50" fmla="*/ 340 w 480"/>
                  <a:gd name="T51" fmla="*/ 64 h 692"/>
                  <a:gd name="T52" fmla="*/ 309 w 480"/>
                  <a:gd name="T53" fmla="*/ 53 h 692"/>
                  <a:gd name="T54" fmla="*/ 278 w 480"/>
                  <a:gd name="T55" fmla="*/ 4 h 692"/>
                  <a:gd name="T56" fmla="*/ 209 w 480"/>
                  <a:gd name="T57" fmla="*/ 21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692">
                    <a:moveTo>
                      <a:pt x="209" y="21"/>
                    </a:moveTo>
                    <a:cubicBezTo>
                      <a:pt x="190" y="24"/>
                      <a:pt x="145" y="19"/>
                      <a:pt x="134" y="35"/>
                    </a:cubicBezTo>
                    <a:cubicBezTo>
                      <a:pt x="124" y="51"/>
                      <a:pt x="116" y="73"/>
                      <a:pt x="116" y="73"/>
                    </a:cubicBezTo>
                    <a:cubicBezTo>
                      <a:pt x="98" y="83"/>
                      <a:pt x="89" y="81"/>
                      <a:pt x="80" y="92"/>
                    </a:cubicBezTo>
                    <a:cubicBezTo>
                      <a:pt x="70" y="103"/>
                      <a:pt x="72" y="103"/>
                      <a:pt x="62" y="103"/>
                    </a:cubicBezTo>
                    <a:cubicBezTo>
                      <a:pt x="53" y="103"/>
                      <a:pt x="41" y="99"/>
                      <a:pt x="34" y="103"/>
                    </a:cubicBezTo>
                    <a:cubicBezTo>
                      <a:pt x="28" y="107"/>
                      <a:pt x="16" y="137"/>
                      <a:pt x="12" y="161"/>
                    </a:cubicBezTo>
                    <a:cubicBezTo>
                      <a:pt x="8" y="185"/>
                      <a:pt x="2" y="259"/>
                      <a:pt x="2" y="296"/>
                    </a:cubicBezTo>
                    <a:cubicBezTo>
                      <a:pt x="2" y="305"/>
                      <a:pt x="0" y="354"/>
                      <a:pt x="9" y="390"/>
                    </a:cubicBezTo>
                    <a:cubicBezTo>
                      <a:pt x="18" y="426"/>
                      <a:pt x="6" y="492"/>
                      <a:pt x="8" y="517"/>
                    </a:cubicBezTo>
                    <a:cubicBezTo>
                      <a:pt x="11" y="550"/>
                      <a:pt x="16" y="570"/>
                      <a:pt x="16" y="590"/>
                    </a:cubicBezTo>
                    <a:cubicBezTo>
                      <a:pt x="16" y="610"/>
                      <a:pt x="11" y="612"/>
                      <a:pt x="11" y="623"/>
                    </a:cubicBezTo>
                    <a:cubicBezTo>
                      <a:pt x="10" y="635"/>
                      <a:pt x="20" y="642"/>
                      <a:pt x="20" y="642"/>
                    </a:cubicBezTo>
                    <a:cubicBezTo>
                      <a:pt x="20" y="642"/>
                      <a:pt x="38" y="637"/>
                      <a:pt x="69" y="652"/>
                    </a:cubicBezTo>
                    <a:cubicBezTo>
                      <a:pt x="100" y="667"/>
                      <a:pt x="225" y="692"/>
                      <a:pt x="244" y="691"/>
                    </a:cubicBezTo>
                    <a:cubicBezTo>
                      <a:pt x="262" y="689"/>
                      <a:pt x="373" y="684"/>
                      <a:pt x="400" y="671"/>
                    </a:cubicBezTo>
                    <a:cubicBezTo>
                      <a:pt x="426" y="657"/>
                      <a:pt x="433" y="649"/>
                      <a:pt x="433" y="637"/>
                    </a:cubicBezTo>
                    <a:cubicBezTo>
                      <a:pt x="433" y="625"/>
                      <a:pt x="424" y="597"/>
                      <a:pt x="424" y="573"/>
                    </a:cubicBezTo>
                    <a:cubicBezTo>
                      <a:pt x="424" y="549"/>
                      <a:pt x="417" y="511"/>
                      <a:pt x="424" y="501"/>
                    </a:cubicBezTo>
                    <a:cubicBezTo>
                      <a:pt x="430" y="492"/>
                      <a:pt x="418" y="492"/>
                      <a:pt x="417" y="479"/>
                    </a:cubicBezTo>
                    <a:cubicBezTo>
                      <a:pt x="416" y="465"/>
                      <a:pt x="425" y="436"/>
                      <a:pt x="425" y="419"/>
                    </a:cubicBezTo>
                    <a:cubicBezTo>
                      <a:pt x="425" y="401"/>
                      <a:pt x="436" y="365"/>
                      <a:pt x="448" y="339"/>
                    </a:cubicBezTo>
                    <a:cubicBezTo>
                      <a:pt x="460" y="312"/>
                      <a:pt x="472" y="239"/>
                      <a:pt x="476" y="203"/>
                    </a:cubicBezTo>
                    <a:cubicBezTo>
                      <a:pt x="480" y="167"/>
                      <a:pt x="480" y="121"/>
                      <a:pt x="472" y="112"/>
                    </a:cubicBezTo>
                    <a:cubicBezTo>
                      <a:pt x="464" y="103"/>
                      <a:pt x="410" y="80"/>
                      <a:pt x="393" y="79"/>
                    </a:cubicBezTo>
                    <a:cubicBezTo>
                      <a:pt x="376" y="77"/>
                      <a:pt x="353" y="71"/>
                      <a:pt x="340" y="64"/>
                    </a:cubicBezTo>
                    <a:cubicBezTo>
                      <a:pt x="326" y="57"/>
                      <a:pt x="309" y="53"/>
                      <a:pt x="309" y="53"/>
                    </a:cubicBezTo>
                    <a:cubicBezTo>
                      <a:pt x="309" y="53"/>
                      <a:pt x="286" y="8"/>
                      <a:pt x="278" y="4"/>
                    </a:cubicBezTo>
                    <a:cubicBezTo>
                      <a:pt x="270" y="0"/>
                      <a:pt x="209" y="21"/>
                      <a:pt x="209" y="21"/>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20" name="Freeform 24"/>
              <p:cNvSpPr>
                <a:spLocks/>
              </p:cNvSpPr>
              <p:nvPr/>
            </p:nvSpPr>
            <p:spPr bwMode="auto">
              <a:xfrm>
                <a:off x="12752966" y="3367817"/>
                <a:ext cx="0" cy="110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w="7938" cap="flat">
                <a:solidFill>
                  <a:srgbClr val="010202"/>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21" name="Freeform 25"/>
              <p:cNvSpPr>
                <a:spLocks/>
              </p:cNvSpPr>
              <p:nvPr/>
            </p:nvSpPr>
            <p:spPr bwMode="auto">
              <a:xfrm>
                <a:off x="12686452" y="3355623"/>
                <a:ext cx="311507" cy="555392"/>
              </a:xfrm>
              <a:custGeom>
                <a:avLst/>
                <a:gdLst>
                  <a:gd name="T0" fmla="*/ 233 w 238"/>
                  <a:gd name="T1" fmla="*/ 150 h 424"/>
                  <a:gd name="T2" fmla="*/ 226 w 238"/>
                  <a:gd name="T3" fmla="*/ 145 h 424"/>
                  <a:gd name="T4" fmla="*/ 225 w 238"/>
                  <a:gd name="T5" fmla="*/ 116 h 424"/>
                  <a:gd name="T6" fmla="*/ 227 w 238"/>
                  <a:gd name="T7" fmla="*/ 118 h 424"/>
                  <a:gd name="T8" fmla="*/ 226 w 238"/>
                  <a:gd name="T9" fmla="*/ 99 h 424"/>
                  <a:gd name="T10" fmla="*/ 230 w 238"/>
                  <a:gd name="T11" fmla="*/ 101 h 424"/>
                  <a:gd name="T12" fmla="*/ 219 w 238"/>
                  <a:gd name="T13" fmla="*/ 62 h 424"/>
                  <a:gd name="T14" fmla="*/ 225 w 238"/>
                  <a:gd name="T15" fmla="*/ 64 h 424"/>
                  <a:gd name="T16" fmla="*/ 217 w 238"/>
                  <a:gd name="T17" fmla="*/ 43 h 424"/>
                  <a:gd name="T18" fmla="*/ 183 w 238"/>
                  <a:gd name="T19" fmla="*/ 20 h 424"/>
                  <a:gd name="T20" fmla="*/ 172 w 238"/>
                  <a:gd name="T21" fmla="*/ 17 h 424"/>
                  <a:gd name="T22" fmla="*/ 183 w 238"/>
                  <a:gd name="T23" fmla="*/ 14 h 424"/>
                  <a:gd name="T24" fmla="*/ 119 w 238"/>
                  <a:gd name="T25" fmla="*/ 6 h 424"/>
                  <a:gd name="T26" fmla="*/ 125 w 238"/>
                  <a:gd name="T27" fmla="*/ 4 h 424"/>
                  <a:gd name="T28" fmla="*/ 94 w 238"/>
                  <a:gd name="T29" fmla="*/ 2 h 424"/>
                  <a:gd name="T30" fmla="*/ 58 w 238"/>
                  <a:gd name="T31" fmla="*/ 21 h 424"/>
                  <a:gd name="T32" fmla="*/ 65 w 238"/>
                  <a:gd name="T33" fmla="*/ 8 h 424"/>
                  <a:gd name="T34" fmla="*/ 48 w 238"/>
                  <a:gd name="T35" fmla="*/ 24 h 424"/>
                  <a:gd name="T36" fmla="*/ 51 w 238"/>
                  <a:gd name="T37" fmla="*/ 10 h 424"/>
                  <a:gd name="T38" fmla="*/ 27 w 238"/>
                  <a:gd name="T39" fmla="*/ 45 h 424"/>
                  <a:gd name="T40" fmla="*/ 5 w 238"/>
                  <a:gd name="T41" fmla="*/ 59 h 424"/>
                  <a:gd name="T42" fmla="*/ 1 w 238"/>
                  <a:gd name="T43" fmla="*/ 79 h 424"/>
                  <a:gd name="T44" fmla="*/ 5 w 238"/>
                  <a:gd name="T45" fmla="*/ 74 h 424"/>
                  <a:gd name="T46" fmla="*/ 0 w 238"/>
                  <a:gd name="T47" fmla="*/ 89 h 424"/>
                  <a:gd name="T48" fmla="*/ 0 w 238"/>
                  <a:gd name="T49" fmla="*/ 97 h 424"/>
                  <a:gd name="T50" fmla="*/ 3 w 238"/>
                  <a:gd name="T51" fmla="*/ 93 h 424"/>
                  <a:gd name="T52" fmla="*/ 1 w 238"/>
                  <a:gd name="T53" fmla="*/ 115 h 424"/>
                  <a:gd name="T54" fmla="*/ 3 w 238"/>
                  <a:gd name="T55" fmla="*/ 133 h 424"/>
                  <a:gd name="T56" fmla="*/ 8 w 238"/>
                  <a:gd name="T57" fmla="*/ 152 h 424"/>
                  <a:gd name="T58" fmla="*/ 15 w 238"/>
                  <a:gd name="T59" fmla="*/ 174 h 424"/>
                  <a:gd name="T60" fmla="*/ 11 w 238"/>
                  <a:gd name="T61" fmla="*/ 193 h 424"/>
                  <a:gd name="T62" fmla="*/ 23 w 238"/>
                  <a:gd name="T63" fmla="*/ 231 h 424"/>
                  <a:gd name="T64" fmla="*/ 35 w 238"/>
                  <a:gd name="T65" fmla="*/ 236 h 424"/>
                  <a:gd name="T66" fmla="*/ 61 w 238"/>
                  <a:gd name="T67" fmla="*/ 291 h 424"/>
                  <a:gd name="T68" fmla="*/ 62 w 238"/>
                  <a:gd name="T69" fmla="*/ 292 h 424"/>
                  <a:gd name="T70" fmla="*/ 64 w 238"/>
                  <a:gd name="T71" fmla="*/ 323 h 424"/>
                  <a:gd name="T72" fmla="*/ 62 w 238"/>
                  <a:gd name="T73" fmla="*/ 381 h 424"/>
                  <a:gd name="T74" fmla="*/ 78 w 238"/>
                  <a:gd name="T75" fmla="*/ 409 h 424"/>
                  <a:gd name="T76" fmla="*/ 101 w 238"/>
                  <a:gd name="T77" fmla="*/ 424 h 424"/>
                  <a:gd name="T78" fmla="*/ 138 w 238"/>
                  <a:gd name="T79" fmla="*/ 387 h 424"/>
                  <a:gd name="T80" fmla="*/ 181 w 238"/>
                  <a:gd name="T81" fmla="*/ 339 h 424"/>
                  <a:gd name="T82" fmla="*/ 197 w 238"/>
                  <a:gd name="T83" fmla="*/ 315 h 424"/>
                  <a:gd name="T84" fmla="*/ 198 w 238"/>
                  <a:gd name="T85" fmla="*/ 220 h 424"/>
                  <a:gd name="T86" fmla="*/ 200 w 238"/>
                  <a:gd name="T87" fmla="*/ 216 h 424"/>
                  <a:gd name="T88" fmla="*/ 221 w 238"/>
                  <a:gd name="T89" fmla="*/ 212 h 424"/>
                  <a:gd name="T90" fmla="*/ 236 w 238"/>
                  <a:gd name="T91" fmla="*/ 178 h 424"/>
                  <a:gd name="T92" fmla="*/ 233 w 238"/>
                  <a:gd name="T93" fmla="*/ 15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8" h="424">
                    <a:moveTo>
                      <a:pt x="233" y="150"/>
                    </a:moveTo>
                    <a:cubicBezTo>
                      <a:pt x="227" y="143"/>
                      <a:pt x="226" y="145"/>
                      <a:pt x="226" y="145"/>
                    </a:cubicBezTo>
                    <a:cubicBezTo>
                      <a:pt x="226" y="135"/>
                      <a:pt x="225" y="116"/>
                      <a:pt x="225" y="116"/>
                    </a:cubicBezTo>
                    <a:cubicBezTo>
                      <a:pt x="227" y="118"/>
                      <a:pt x="227" y="118"/>
                      <a:pt x="227" y="118"/>
                    </a:cubicBezTo>
                    <a:cubicBezTo>
                      <a:pt x="227" y="118"/>
                      <a:pt x="227" y="106"/>
                      <a:pt x="226" y="99"/>
                    </a:cubicBezTo>
                    <a:cubicBezTo>
                      <a:pt x="227" y="102"/>
                      <a:pt x="230" y="101"/>
                      <a:pt x="230" y="101"/>
                    </a:cubicBezTo>
                    <a:cubicBezTo>
                      <a:pt x="229" y="90"/>
                      <a:pt x="219" y="62"/>
                      <a:pt x="219" y="62"/>
                    </a:cubicBezTo>
                    <a:cubicBezTo>
                      <a:pt x="225" y="64"/>
                      <a:pt x="225" y="64"/>
                      <a:pt x="225" y="64"/>
                    </a:cubicBezTo>
                    <a:cubicBezTo>
                      <a:pt x="225" y="64"/>
                      <a:pt x="223" y="51"/>
                      <a:pt x="217" y="43"/>
                    </a:cubicBezTo>
                    <a:cubicBezTo>
                      <a:pt x="211" y="35"/>
                      <a:pt x="194" y="24"/>
                      <a:pt x="183" y="20"/>
                    </a:cubicBezTo>
                    <a:cubicBezTo>
                      <a:pt x="172" y="17"/>
                      <a:pt x="172" y="17"/>
                      <a:pt x="172" y="17"/>
                    </a:cubicBezTo>
                    <a:cubicBezTo>
                      <a:pt x="172" y="17"/>
                      <a:pt x="173" y="15"/>
                      <a:pt x="183" y="14"/>
                    </a:cubicBezTo>
                    <a:cubicBezTo>
                      <a:pt x="173" y="11"/>
                      <a:pt x="140" y="5"/>
                      <a:pt x="119" y="6"/>
                    </a:cubicBezTo>
                    <a:cubicBezTo>
                      <a:pt x="125" y="4"/>
                      <a:pt x="125" y="4"/>
                      <a:pt x="125" y="4"/>
                    </a:cubicBezTo>
                    <a:cubicBezTo>
                      <a:pt x="125" y="4"/>
                      <a:pt x="112" y="0"/>
                      <a:pt x="94" y="2"/>
                    </a:cubicBezTo>
                    <a:cubicBezTo>
                      <a:pt x="76" y="5"/>
                      <a:pt x="65" y="14"/>
                      <a:pt x="58" y="21"/>
                    </a:cubicBezTo>
                    <a:cubicBezTo>
                      <a:pt x="58" y="21"/>
                      <a:pt x="61" y="10"/>
                      <a:pt x="65" y="8"/>
                    </a:cubicBezTo>
                    <a:cubicBezTo>
                      <a:pt x="57" y="12"/>
                      <a:pt x="49" y="22"/>
                      <a:pt x="48" y="24"/>
                    </a:cubicBezTo>
                    <a:cubicBezTo>
                      <a:pt x="47" y="27"/>
                      <a:pt x="48" y="14"/>
                      <a:pt x="51" y="10"/>
                    </a:cubicBezTo>
                    <a:cubicBezTo>
                      <a:pt x="44" y="19"/>
                      <a:pt x="27" y="45"/>
                      <a:pt x="27" y="45"/>
                    </a:cubicBezTo>
                    <a:cubicBezTo>
                      <a:pt x="22" y="45"/>
                      <a:pt x="7" y="54"/>
                      <a:pt x="5" y="59"/>
                    </a:cubicBezTo>
                    <a:cubicBezTo>
                      <a:pt x="3" y="63"/>
                      <a:pt x="1" y="76"/>
                      <a:pt x="1" y="79"/>
                    </a:cubicBezTo>
                    <a:cubicBezTo>
                      <a:pt x="5" y="74"/>
                      <a:pt x="5" y="74"/>
                      <a:pt x="5" y="74"/>
                    </a:cubicBezTo>
                    <a:cubicBezTo>
                      <a:pt x="5" y="74"/>
                      <a:pt x="0" y="82"/>
                      <a:pt x="0" y="89"/>
                    </a:cubicBezTo>
                    <a:cubicBezTo>
                      <a:pt x="0" y="95"/>
                      <a:pt x="0" y="97"/>
                      <a:pt x="0" y="97"/>
                    </a:cubicBezTo>
                    <a:cubicBezTo>
                      <a:pt x="3" y="93"/>
                      <a:pt x="3" y="93"/>
                      <a:pt x="3" y="93"/>
                    </a:cubicBezTo>
                    <a:cubicBezTo>
                      <a:pt x="3" y="93"/>
                      <a:pt x="0" y="111"/>
                      <a:pt x="1" y="115"/>
                    </a:cubicBezTo>
                    <a:cubicBezTo>
                      <a:pt x="2" y="120"/>
                      <a:pt x="1" y="129"/>
                      <a:pt x="3" y="133"/>
                    </a:cubicBezTo>
                    <a:cubicBezTo>
                      <a:pt x="5" y="138"/>
                      <a:pt x="8" y="148"/>
                      <a:pt x="8" y="152"/>
                    </a:cubicBezTo>
                    <a:cubicBezTo>
                      <a:pt x="8" y="156"/>
                      <a:pt x="15" y="174"/>
                      <a:pt x="15" y="174"/>
                    </a:cubicBezTo>
                    <a:cubicBezTo>
                      <a:pt x="11" y="176"/>
                      <a:pt x="7" y="182"/>
                      <a:pt x="11" y="193"/>
                    </a:cubicBezTo>
                    <a:cubicBezTo>
                      <a:pt x="14" y="203"/>
                      <a:pt x="17" y="229"/>
                      <a:pt x="23" y="231"/>
                    </a:cubicBezTo>
                    <a:cubicBezTo>
                      <a:pt x="30" y="234"/>
                      <a:pt x="35" y="236"/>
                      <a:pt x="35" y="236"/>
                    </a:cubicBezTo>
                    <a:cubicBezTo>
                      <a:pt x="37" y="250"/>
                      <a:pt x="39" y="273"/>
                      <a:pt x="61" y="291"/>
                    </a:cubicBezTo>
                    <a:cubicBezTo>
                      <a:pt x="61" y="292"/>
                      <a:pt x="62" y="292"/>
                      <a:pt x="62" y="292"/>
                    </a:cubicBezTo>
                    <a:cubicBezTo>
                      <a:pt x="63" y="304"/>
                      <a:pt x="64" y="321"/>
                      <a:pt x="64" y="323"/>
                    </a:cubicBezTo>
                    <a:cubicBezTo>
                      <a:pt x="63" y="327"/>
                      <a:pt x="62" y="380"/>
                      <a:pt x="62" y="381"/>
                    </a:cubicBezTo>
                    <a:cubicBezTo>
                      <a:pt x="66" y="393"/>
                      <a:pt x="69" y="402"/>
                      <a:pt x="78" y="409"/>
                    </a:cubicBezTo>
                    <a:cubicBezTo>
                      <a:pt x="86" y="415"/>
                      <a:pt x="97" y="422"/>
                      <a:pt x="101" y="424"/>
                    </a:cubicBezTo>
                    <a:cubicBezTo>
                      <a:pt x="113" y="411"/>
                      <a:pt x="129" y="398"/>
                      <a:pt x="138" y="387"/>
                    </a:cubicBezTo>
                    <a:cubicBezTo>
                      <a:pt x="148" y="377"/>
                      <a:pt x="173" y="348"/>
                      <a:pt x="181" y="339"/>
                    </a:cubicBezTo>
                    <a:cubicBezTo>
                      <a:pt x="190" y="329"/>
                      <a:pt x="196" y="318"/>
                      <a:pt x="197" y="315"/>
                    </a:cubicBezTo>
                    <a:cubicBezTo>
                      <a:pt x="193" y="288"/>
                      <a:pt x="196" y="254"/>
                      <a:pt x="198" y="220"/>
                    </a:cubicBezTo>
                    <a:cubicBezTo>
                      <a:pt x="198" y="218"/>
                      <a:pt x="199" y="216"/>
                      <a:pt x="200" y="216"/>
                    </a:cubicBezTo>
                    <a:cubicBezTo>
                      <a:pt x="201" y="216"/>
                      <a:pt x="216" y="219"/>
                      <a:pt x="221" y="212"/>
                    </a:cubicBezTo>
                    <a:cubicBezTo>
                      <a:pt x="226" y="205"/>
                      <a:pt x="233" y="189"/>
                      <a:pt x="236" y="178"/>
                    </a:cubicBezTo>
                    <a:cubicBezTo>
                      <a:pt x="238" y="167"/>
                      <a:pt x="238" y="156"/>
                      <a:pt x="233" y="15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22" name="Freeform 28"/>
              <p:cNvSpPr>
                <a:spLocks/>
              </p:cNvSpPr>
              <p:nvPr/>
            </p:nvSpPr>
            <p:spPr bwMode="auto">
              <a:xfrm>
                <a:off x="12855509" y="4065660"/>
                <a:ext cx="146331" cy="98108"/>
              </a:xfrm>
              <a:custGeom>
                <a:avLst/>
                <a:gdLst>
                  <a:gd name="T0" fmla="*/ 16 w 264"/>
                  <a:gd name="T1" fmla="*/ 0 h 177"/>
                  <a:gd name="T2" fmla="*/ 264 w 264"/>
                  <a:gd name="T3" fmla="*/ 7 h 177"/>
                  <a:gd name="T4" fmla="*/ 255 w 264"/>
                  <a:gd name="T5" fmla="*/ 177 h 177"/>
                  <a:gd name="T6" fmla="*/ 0 w 264"/>
                  <a:gd name="T7" fmla="*/ 151 h 177"/>
                  <a:gd name="T8" fmla="*/ 16 w 264"/>
                  <a:gd name="T9" fmla="*/ 0 h 177"/>
                </a:gdLst>
                <a:ahLst/>
                <a:cxnLst>
                  <a:cxn ang="0">
                    <a:pos x="T0" y="T1"/>
                  </a:cxn>
                  <a:cxn ang="0">
                    <a:pos x="T2" y="T3"/>
                  </a:cxn>
                  <a:cxn ang="0">
                    <a:pos x="T4" y="T5"/>
                  </a:cxn>
                  <a:cxn ang="0">
                    <a:pos x="T6" y="T7"/>
                  </a:cxn>
                  <a:cxn ang="0">
                    <a:pos x="T8" y="T9"/>
                  </a:cxn>
                </a:cxnLst>
                <a:rect l="0" t="0" r="r" b="b"/>
                <a:pathLst>
                  <a:path w="264" h="177">
                    <a:moveTo>
                      <a:pt x="16" y="0"/>
                    </a:moveTo>
                    <a:lnTo>
                      <a:pt x="264" y="7"/>
                    </a:lnTo>
                    <a:lnTo>
                      <a:pt x="255" y="177"/>
                    </a:lnTo>
                    <a:lnTo>
                      <a:pt x="0" y="151"/>
                    </a:lnTo>
                    <a:lnTo>
                      <a:pt x="16" y="0"/>
                    </a:ln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23" name="Freeform 29"/>
              <p:cNvSpPr>
                <a:spLocks/>
              </p:cNvSpPr>
              <p:nvPr/>
            </p:nvSpPr>
            <p:spPr bwMode="auto">
              <a:xfrm>
                <a:off x="12911491" y="4040717"/>
                <a:ext cx="27714" cy="39354"/>
              </a:xfrm>
              <a:custGeom>
                <a:avLst/>
                <a:gdLst>
                  <a:gd name="T0" fmla="*/ 0 w 21"/>
                  <a:gd name="T1" fmla="*/ 28 h 30"/>
                  <a:gd name="T2" fmla="*/ 3 w 21"/>
                  <a:gd name="T3" fmla="*/ 0 h 30"/>
                  <a:gd name="T4" fmla="*/ 21 w 21"/>
                  <a:gd name="T5" fmla="*/ 2 h 30"/>
                  <a:gd name="T6" fmla="*/ 17 w 21"/>
                  <a:gd name="T7" fmla="*/ 28 h 30"/>
                  <a:gd name="T8" fmla="*/ 0 w 21"/>
                  <a:gd name="T9" fmla="*/ 28 h 30"/>
                </a:gdLst>
                <a:ahLst/>
                <a:cxnLst>
                  <a:cxn ang="0">
                    <a:pos x="T0" y="T1"/>
                  </a:cxn>
                  <a:cxn ang="0">
                    <a:pos x="T2" y="T3"/>
                  </a:cxn>
                  <a:cxn ang="0">
                    <a:pos x="T4" y="T5"/>
                  </a:cxn>
                  <a:cxn ang="0">
                    <a:pos x="T6" y="T7"/>
                  </a:cxn>
                  <a:cxn ang="0">
                    <a:pos x="T8" y="T9"/>
                  </a:cxn>
                </a:cxnLst>
                <a:rect l="0" t="0" r="r" b="b"/>
                <a:pathLst>
                  <a:path w="21" h="30">
                    <a:moveTo>
                      <a:pt x="0" y="28"/>
                    </a:moveTo>
                    <a:cubicBezTo>
                      <a:pt x="0" y="28"/>
                      <a:pt x="0" y="7"/>
                      <a:pt x="3" y="0"/>
                    </a:cubicBezTo>
                    <a:cubicBezTo>
                      <a:pt x="11" y="0"/>
                      <a:pt x="21" y="2"/>
                      <a:pt x="21" y="2"/>
                    </a:cubicBezTo>
                    <a:cubicBezTo>
                      <a:pt x="19" y="9"/>
                      <a:pt x="17" y="25"/>
                      <a:pt x="17" y="28"/>
                    </a:cubicBezTo>
                    <a:cubicBezTo>
                      <a:pt x="8" y="30"/>
                      <a:pt x="0" y="28"/>
                      <a:pt x="0" y="28"/>
                    </a:cubicBez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24" name="Rechteck 3071"/>
              <p:cNvSpPr/>
              <p:nvPr/>
            </p:nvSpPr>
            <p:spPr bwMode="gray">
              <a:xfrm rot="19968720">
                <a:off x="12807518" y="4497102"/>
                <a:ext cx="369236" cy="518686"/>
              </a:xfrm>
              <a:custGeom>
                <a:avLst/>
                <a:gdLst>
                  <a:gd name="connsiteX0" fmla="*/ 0 w 373108"/>
                  <a:gd name="connsiteY0" fmla="*/ 0 h 460971"/>
                  <a:gd name="connsiteX1" fmla="*/ 373108 w 373108"/>
                  <a:gd name="connsiteY1" fmla="*/ 0 h 460971"/>
                  <a:gd name="connsiteX2" fmla="*/ 373108 w 373108"/>
                  <a:gd name="connsiteY2" fmla="*/ 460971 h 460971"/>
                  <a:gd name="connsiteX3" fmla="*/ 0 w 373108"/>
                  <a:gd name="connsiteY3" fmla="*/ 460971 h 460971"/>
                  <a:gd name="connsiteX4" fmla="*/ 0 w 373108"/>
                  <a:gd name="connsiteY4" fmla="*/ 0 h 460971"/>
                  <a:gd name="connsiteX0" fmla="*/ 0 w 375811"/>
                  <a:gd name="connsiteY0" fmla="*/ 13603 h 474574"/>
                  <a:gd name="connsiteX1" fmla="*/ 375811 w 375811"/>
                  <a:gd name="connsiteY1" fmla="*/ 0 h 474574"/>
                  <a:gd name="connsiteX2" fmla="*/ 373108 w 375811"/>
                  <a:gd name="connsiteY2" fmla="*/ 474574 h 474574"/>
                  <a:gd name="connsiteX3" fmla="*/ 0 w 375811"/>
                  <a:gd name="connsiteY3" fmla="*/ 474574 h 474574"/>
                  <a:gd name="connsiteX4" fmla="*/ 0 w 375811"/>
                  <a:gd name="connsiteY4" fmla="*/ 13603 h 474574"/>
                  <a:gd name="connsiteX0" fmla="*/ 22622 w 375811"/>
                  <a:gd name="connsiteY0" fmla="*/ 48781 h 474574"/>
                  <a:gd name="connsiteX1" fmla="*/ 375811 w 375811"/>
                  <a:gd name="connsiteY1" fmla="*/ 0 h 474574"/>
                  <a:gd name="connsiteX2" fmla="*/ 373108 w 375811"/>
                  <a:gd name="connsiteY2" fmla="*/ 474574 h 474574"/>
                  <a:gd name="connsiteX3" fmla="*/ 0 w 375811"/>
                  <a:gd name="connsiteY3" fmla="*/ 474574 h 474574"/>
                  <a:gd name="connsiteX4" fmla="*/ 22622 w 375811"/>
                  <a:gd name="connsiteY4" fmla="*/ 48781 h 474574"/>
                  <a:gd name="connsiteX0" fmla="*/ 0 w 353189"/>
                  <a:gd name="connsiteY0" fmla="*/ 48781 h 506639"/>
                  <a:gd name="connsiteX1" fmla="*/ 353189 w 353189"/>
                  <a:gd name="connsiteY1" fmla="*/ 0 h 506639"/>
                  <a:gd name="connsiteX2" fmla="*/ 350486 w 353189"/>
                  <a:gd name="connsiteY2" fmla="*/ 474574 h 506639"/>
                  <a:gd name="connsiteX3" fmla="*/ 27297 w 353189"/>
                  <a:gd name="connsiteY3" fmla="*/ 506639 h 506639"/>
                  <a:gd name="connsiteX4" fmla="*/ 0 w 353189"/>
                  <a:gd name="connsiteY4" fmla="*/ 48781 h 506639"/>
                  <a:gd name="connsiteX0" fmla="*/ 0 w 386441"/>
                  <a:gd name="connsiteY0" fmla="*/ 48781 h 506639"/>
                  <a:gd name="connsiteX1" fmla="*/ 353189 w 386441"/>
                  <a:gd name="connsiteY1" fmla="*/ 0 h 506639"/>
                  <a:gd name="connsiteX2" fmla="*/ 386441 w 386441"/>
                  <a:gd name="connsiteY2" fmla="*/ 458777 h 506639"/>
                  <a:gd name="connsiteX3" fmla="*/ 27297 w 386441"/>
                  <a:gd name="connsiteY3" fmla="*/ 506639 h 506639"/>
                  <a:gd name="connsiteX4" fmla="*/ 0 w 386441"/>
                  <a:gd name="connsiteY4" fmla="*/ 48781 h 506639"/>
                  <a:gd name="connsiteX0" fmla="*/ 0 w 386441"/>
                  <a:gd name="connsiteY0" fmla="*/ 48781 h 506639"/>
                  <a:gd name="connsiteX1" fmla="*/ 353189 w 386441"/>
                  <a:gd name="connsiteY1" fmla="*/ 0 h 506639"/>
                  <a:gd name="connsiteX2" fmla="*/ 386441 w 386441"/>
                  <a:gd name="connsiteY2" fmla="*/ 458777 h 506639"/>
                  <a:gd name="connsiteX3" fmla="*/ 27297 w 386441"/>
                  <a:gd name="connsiteY3" fmla="*/ 506639 h 506639"/>
                  <a:gd name="connsiteX4" fmla="*/ 0 w 386441"/>
                  <a:gd name="connsiteY4" fmla="*/ 48781 h 506639"/>
                  <a:gd name="connsiteX0" fmla="*/ 0 w 386441"/>
                  <a:gd name="connsiteY0" fmla="*/ 48781 h 518686"/>
                  <a:gd name="connsiteX1" fmla="*/ 353189 w 386441"/>
                  <a:gd name="connsiteY1" fmla="*/ 0 h 518686"/>
                  <a:gd name="connsiteX2" fmla="*/ 386441 w 386441"/>
                  <a:gd name="connsiteY2" fmla="*/ 458777 h 518686"/>
                  <a:gd name="connsiteX3" fmla="*/ 38242 w 386441"/>
                  <a:gd name="connsiteY3" fmla="*/ 518686 h 518686"/>
                  <a:gd name="connsiteX4" fmla="*/ 0 w 386441"/>
                  <a:gd name="connsiteY4" fmla="*/ 48781 h 518686"/>
                  <a:gd name="connsiteX0" fmla="*/ 0 w 365921"/>
                  <a:gd name="connsiteY0" fmla="*/ 42188 h 518686"/>
                  <a:gd name="connsiteX1" fmla="*/ 332669 w 365921"/>
                  <a:gd name="connsiteY1" fmla="*/ 0 h 518686"/>
                  <a:gd name="connsiteX2" fmla="*/ 365921 w 365921"/>
                  <a:gd name="connsiteY2" fmla="*/ 458777 h 518686"/>
                  <a:gd name="connsiteX3" fmla="*/ 17722 w 365921"/>
                  <a:gd name="connsiteY3" fmla="*/ 518686 h 518686"/>
                  <a:gd name="connsiteX4" fmla="*/ 0 w 365921"/>
                  <a:gd name="connsiteY4" fmla="*/ 42188 h 518686"/>
                  <a:gd name="connsiteX0" fmla="*/ 3315 w 369236"/>
                  <a:gd name="connsiteY0" fmla="*/ 42188 h 518686"/>
                  <a:gd name="connsiteX1" fmla="*/ 335984 w 369236"/>
                  <a:gd name="connsiteY1" fmla="*/ 0 h 518686"/>
                  <a:gd name="connsiteX2" fmla="*/ 369236 w 369236"/>
                  <a:gd name="connsiteY2" fmla="*/ 458777 h 518686"/>
                  <a:gd name="connsiteX3" fmla="*/ 21037 w 369236"/>
                  <a:gd name="connsiteY3" fmla="*/ 518686 h 518686"/>
                  <a:gd name="connsiteX4" fmla="*/ 3315 w 369236"/>
                  <a:gd name="connsiteY4" fmla="*/ 42188 h 518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236" h="518686">
                    <a:moveTo>
                      <a:pt x="3315" y="42188"/>
                    </a:moveTo>
                    <a:lnTo>
                      <a:pt x="335984" y="0"/>
                    </a:lnTo>
                    <a:cubicBezTo>
                      <a:pt x="347068" y="152926"/>
                      <a:pt x="322659" y="279054"/>
                      <a:pt x="369236" y="458777"/>
                    </a:cubicBezTo>
                    <a:lnTo>
                      <a:pt x="21037" y="518686"/>
                    </a:lnTo>
                    <a:cubicBezTo>
                      <a:pt x="15130" y="359853"/>
                      <a:pt x="-8640" y="198271"/>
                      <a:pt x="3315" y="42188"/>
                    </a:cubicBez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dirty="0" err="1">
                  <a:latin typeface="Arial" panose="020B0604020202020204" pitchFamily="34" charset="0"/>
                  <a:cs typeface="Arial" panose="020B0604020202020204" pitchFamily="34" charset="0"/>
                </a:endParaRPr>
              </a:p>
            </p:txBody>
          </p:sp>
          <p:sp>
            <p:nvSpPr>
              <p:cNvPr id="1325" name="Freeform 26"/>
              <p:cNvSpPr>
                <a:spLocks/>
              </p:cNvSpPr>
              <p:nvPr/>
            </p:nvSpPr>
            <p:spPr bwMode="auto">
              <a:xfrm>
                <a:off x="12937543" y="4598325"/>
                <a:ext cx="346981" cy="198988"/>
              </a:xfrm>
              <a:custGeom>
                <a:avLst/>
                <a:gdLst>
                  <a:gd name="T0" fmla="*/ 207 w 265"/>
                  <a:gd name="T1" fmla="*/ 10 h 152"/>
                  <a:gd name="T2" fmla="*/ 157 w 265"/>
                  <a:gd name="T3" fmla="*/ 2 h 152"/>
                  <a:gd name="T4" fmla="*/ 81 w 265"/>
                  <a:gd name="T5" fmla="*/ 7 h 152"/>
                  <a:gd name="T6" fmla="*/ 22 w 265"/>
                  <a:gd name="T7" fmla="*/ 22 h 152"/>
                  <a:gd name="T8" fmla="*/ 3 w 265"/>
                  <a:gd name="T9" fmla="*/ 40 h 152"/>
                  <a:gd name="T10" fmla="*/ 24 w 265"/>
                  <a:gd name="T11" fmla="*/ 46 h 152"/>
                  <a:gd name="T12" fmla="*/ 65 w 265"/>
                  <a:gd name="T13" fmla="*/ 33 h 152"/>
                  <a:gd name="T14" fmla="*/ 90 w 265"/>
                  <a:gd name="T15" fmla="*/ 38 h 152"/>
                  <a:gd name="T16" fmla="*/ 91 w 265"/>
                  <a:gd name="T17" fmla="*/ 45 h 152"/>
                  <a:gd name="T18" fmla="*/ 57 w 265"/>
                  <a:gd name="T19" fmla="*/ 57 h 152"/>
                  <a:gd name="T20" fmla="*/ 29 w 265"/>
                  <a:gd name="T21" fmla="*/ 84 h 152"/>
                  <a:gd name="T22" fmla="*/ 5 w 265"/>
                  <a:gd name="T23" fmla="*/ 99 h 152"/>
                  <a:gd name="T24" fmla="*/ 4 w 265"/>
                  <a:gd name="T25" fmla="*/ 114 h 152"/>
                  <a:gd name="T26" fmla="*/ 32 w 265"/>
                  <a:gd name="T27" fmla="*/ 107 h 152"/>
                  <a:gd name="T28" fmla="*/ 68 w 265"/>
                  <a:gd name="T29" fmla="*/ 86 h 152"/>
                  <a:gd name="T30" fmla="*/ 94 w 265"/>
                  <a:gd name="T31" fmla="*/ 69 h 152"/>
                  <a:gd name="T32" fmla="*/ 97 w 265"/>
                  <a:gd name="T33" fmla="*/ 72 h 152"/>
                  <a:gd name="T34" fmla="*/ 74 w 265"/>
                  <a:gd name="T35" fmla="*/ 86 h 152"/>
                  <a:gd name="T36" fmla="*/ 51 w 265"/>
                  <a:gd name="T37" fmla="*/ 107 h 152"/>
                  <a:gd name="T38" fmla="*/ 28 w 265"/>
                  <a:gd name="T39" fmla="*/ 122 h 152"/>
                  <a:gd name="T40" fmla="*/ 25 w 265"/>
                  <a:gd name="T41" fmla="*/ 137 h 152"/>
                  <a:gd name="T42" fmla="*/ 45 w 265"/>
                  <a:gd name="T43" fmla="*/ 136 h 152"/>
                  <a:gd name="T44" fmla="*/ 83 w 265"/>
                  <a:gd name="T45" fmla="*/ 112 h 152"/>
                  <a:gd name="T46" fmla="*/ 109 w 265"/>
                  <a:gd name="T47" fmla="*/ 95 h 152"/>
                  <a:gd name="T48" fmla="*/ 118 w 265"/>
                  <a:gd name="T49" fmla="*/ 98 h 152"/>
                  <a:gd name="T50" fmla="*/ 96 w 265"/>
                  <a:gd name="T51" fmla="*/ 113 h 152"/>
                  <a:gd name="T52" fmla="*/ 79 w 265"/>
                  <a:gd name="T53" fmla="*/ 128 h 152"/>
                  <a:gd name="T54" fmla="*/ 61 w 265"/>
                  <a:gd name="T55" fmla="*/ 140 h 152"/>
                  <a:gd name="T56" fmla="*/ 63 w 265"/>
                  <a:gd name="T57" fmla="*/ 152 h 152"/>
                  <a:gd name="T58" fmla="*/ 84 w 265"/>
                  <a:gd name="T59" fmla="*/ 148 h 152"/>
                  <a:gd name="T60" fmla="*/ 118 w 265"/>
                  <a:gd name="T61" fmla="*/ 128 h 152"/>
                  <a:gd name="T62" fmla="*/ 138 w 265"/>
                  <a:gd name="T63" fmla="*/ 114 h 152"/>
                  <a:gd name="T64" fmla="*/ 209 w 265"/>
                  <a:gd name="T65" fmla="*/ 99 h 152"/>
                  <a:gd name="T66" fmla="*/ 248 w 265"/>
                  <a:gd name="T67" fmla="*/ 78 h 152"/>
                  <a:gd name="T68" fmla="*/ 265 w 265"/>
                  <a:gd name="T69" fmla="*/ 54 h 152"/>
                  <a:gd name="T70" fmla="*/ 207 w 265"/>
                  <a:gd name="T71" fmla="*/ 1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5" h="152">
                    <a:moveTo>
                      <a:pt x="207" y="10"/>
                    </a:moveTo>
                    <a:cubicBezTo>
                      <a:pt x="188" y="7"/>
                      <a:pt x="164" y="0"/>
                      <a:pt x="157" y="2"/>
                    </a:cubicBezTo>
                    <a:cubicBezTo>
                      <a:pt x="149" y="3"/>
                      <a:pt x="91" y="5"/>
                      <a:pt x="81" y="7"/>
                    </a:cubicBezTo>
                    <a:cubicBezTo>
                      <a:pt x="71" y="9"/>
                      <a:pt x="33" y="15"/>
                      <a:pt x="22" y="22"/>
                    </a:cubicBezTo>
                    <a:cubicBezTo>
                      <a:pt x="11" y="28"/>
                      <a:pt x="3" y="33"/>
                      <a:pt x="3" y="40"/>
                    </a:cubicBezTo>
                    <a:cubicBezTo>
                      <a:pt x="3" y="48"/>
                      <a:pt x="16" y="50"/>
                      <a:pt x="24" y="46"/>
                    </a:cubicBezTo>
                    <a:cubicBezTo>
                      <a:pt x="32" y="42"/>
                      <a:pt x="63" y="34"/>
                      <a:pt x="65" y="33"/>
                    </a:cubicBezTo>
                    <a:cubicBezTo>
                      <a:pt x="67" y="32"/>
                      <a:pt x="89" y="34"/>
                      <a:pt x="90" y="38"/>
                    </a:cubicBezTo>
                    <a:cubicBezTo>
                      <a:pt x="91" y="42"/>
                      <a:pt x="91" y="45"/>
                      <a:pt x="91" y="45"/>
                    </a:cubicBezTo>
                    <a:cubicBezTo>
                      <a:pt x="91" y="45"/>
                      <a:pt x="60" y="55"/>
                      <a:pt x="57" y="57"/>
                    </a:cubicBezTo>
                    <a:cubicBezTo>
                      <a:pt x="55" y="59"/>
                      <a:pt x="33" y="81"/>
                      <a:pt x="29" y="84"/>
                    </a:cubicBezTo>
                    <a:cubicBezTo>
                      <a:pt x="25" y="86"/>
                      <a:pt x="7" y="96"/>
                      <a:pt x="5" y="99"/>
                    </a:cubicBezTo>
                    <a:cubicBezTo>
                      <a:pt x="3" y="102"/>
                      <a:pt x="0" y="112"/>
                      <a:pt x="4" y="114"/>
                    </a:cubicBezTo>
                    <a:cubicBezTo>
                      <a:pt x="8" y="116"/>
                      <a:pt x="17" y="118"/>
                      <a:pt x="32" y="107"/>
                    </a:cubicBezTo>
                    <a:cubicBezTo>
                      <a:pt x="47" y="96"/>
                      <a:pt x="65" y="88"/>
                      <a:pt x="68" y="86"/>
                    </a:cubicBezTo>
                    <a:cubicBezTo>
                      <a:pt x="71" y="84"/>
                      <a:pt x="91" y="69"/>
                      <a:pt x="94" y="69"/>
                    </a:cubicBezTo>
                    <a:cubicBezTo>
                      <a:pt x="97" y="69"/>
                      <a:pt x="97" y="72"/>
                      <a:pt x="97" y="72"/>
                    </a:cubicBezTo>
                    <a:cubicBezTo>
                      <a:pt x="97" y="72"/>
                      <a:pt x="80" y="83"/>
                      <a:pt x="74" y="86"/>
                    </a:cubicBezTo>
                    <a:cubicBezTo>
                      <a:pt x="68" y="90"/>
                      <a:pt x="55" y="104"/>
                      <a:pt x="51" y="107"/>
                    </a:cubicBezTo>
                    <a:cubicBezTo>
                      <a:pt x="47" y="110"/>
                      <a:pt x="33" y="119"/>
                      <a:pt x="28" y="122"/>
                    </a:cubicBezTo>
                    <a:cubicBezTo>
                      <a:pt x="23" y="124"/>
                      <a:pt x="22" y="133"/>
                      <a:pt x="25" y="137"/>
                    </a:cubicBezTo>
                    <a:cubicBezTo>
                      <a:pt x="27" y="141"/>
                      <a:pt x="35" y="141"/>
                      <a:pt x="45" y="136"/>
                    </a:cubicBezTo>
                    <a:cubicBezTo>
                      <a:pt x="54" y="130"/>
                      <a:pt x="77" y="114"/>
                      <a:pt x="83" y="112"/>
                    </a:cubicBezTo>
                    <a:cubicBezTo>
                      <a:pt x="90" y="109"/>
                      <a:pt x="105" y="96"/>
                      <a:pt x="109" y="95"/>
                    </a:cubicBezTo>
                    <a:cubicBezTo>
                      <a:pt x="113" y="94"/>
                      <a:pt x="118" y="95"/>
                      <a:pt x="118" y="98"/>
                    </a:cubicBezTo>
                    <a:cubicBezTo>
                      <a:pt x="113" y="100"/>
                      <a:pt x="96" y="113"/>
                      <a:pt x="96" y="113"/>
                    </a:cubicBezTo>
                    <a:cubicBezTo>
                      <a:pt x="96" y="113"/>
                      <a:pt x="84" y="124"/>
                      <a:pt x="79" y="128"/>
                    </a:cubicBezTo>
                    <a:cubicBezTo>
                      <a:pt x="75" y="131"/>
                      <a:pt x="63" y="137"/>
                      <a:pt x="61" y="140"/>
                    </a:cubicBezTo>
                    <a:cubicBezTo>
                      <a:pt x="59" y="142"/>
                      <a:pt x="59" y="151"/>
                      <a:pt x="63" y="152"/>
                    </a:cubicBezTo>
                    <a:cubicBezTo>
                      <a:pt x="67" y="152"/>
                      <a:pt x="75" y="152"/>
                      <a:pt x="84" y="148"/>
                    </a:cubicBezTo>
                    <a:cubicBezTo>
                      <a:pt x="93" y="143"/>
                      <a:pt x="113" y="130"/>
                      <a:pt x="118" y="128"/>
                    </a:cubicBezTo>
                    <a:cubicBezTo>
                      <a:pt x="123" y="126"/>
                      <a:pt x="131" y="116"/>
                      <a:pt x="138" y="114"/>
                    </a:cubicBezTo>
                    <a:cubicBezTo>
                      <a:pt x="145" y="113"/>
                      <a:pt x="199" y="102"/>
                      <a:pt x="209" y="99"/>
                    </a:cubicBezTo>
                    <a:cubicBezTo>
                      <a:pt x="219" y="96"/>
                      <a:pt x="243" y="84"/>
                      <a:pt x="248" y="78"/>
                    </a:cubicBezTo>
                    <a:cubicBezTo>
                      <a:pt x="253" y="72"/>
                      <a:pt x="265" y="54"/>
                      <a:pt x="265" y="54"/>
                    </a:cubicBezTo>
                    <a:lnTo>
                      <a:pt x="207" y="10"/>
                    </a:ln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26" name="Freeform 27"/>
              <p:cNvSpPr>
                <a:spLocks/>
              </p:cNvSpPr>
              <p:nvPr/>
            </p:nvSpPr>
            <p:spPr bwMode="auto">
              <a:xfrm>
                <a:off x="13128770" y="3852261"/>
                <a:ext cx="462272" cy="832533"/>
              </a:xfrm>
              <a:custGeom>
                <a:avLst/>
                <a:gdLst>
                  <a:gd name="T0" fmla="*/ 61 w 353"/>
                  <a:gd name="T1" fmla="*/ 35 h 636"/>
                  <a:gd name="T2" fmla="*/ 257 w 353"/>
                  <a:gd name="T3" fmla="*/ 231 h 636"/>
                  <a:gd name="T4" fmla="*/ 341 w 353"/>
                  <a:gd name="T5" fmla="*/ 333 h 636"/>
                  <a:gd name="T6" fmla="*/ 345 w 353"/>
                  <a:gd name="T7" fmla="*/ 376 h 636"/>
                  <a:gd name="T8" fmla="*/ 332 w 353"/>
                  <a:gd name="T9" fmla="*/ 402 h 636"/>
                  <a:gd name="T10" fmla="*/ 327 w 353"/>
                  <a:gd name="T11" fmla="*/ 418 h 636"/>
                  <a:gd name="T12" fmla="*/ 283 w 353"/>
                  <a:gd name="T13" fmla="*/ 490 h 636"/>
                  <a:gd name="T14" fmla="*/ 227 w 353"/>
                  <a:gd name="T15" fmla="*/ 545 h 636"/>
                  <a:gd name="T16" fmla="*/ 174 w 353"/>
                  <a:gd name="T17" fmla="*/ 586 h 636"/>
                  <a:gd name="T18" fmla="*/ 167 w 353"/>
                  <a:gd name="T19" fmla="*/ 588 h 636"/>
                  <a:gd name="T20" fmla="*/ 128 w 353"/>
                  <a:gd name="T21" fmla="*/ 636 h 636"/>
                  <a:gd name="T22" fmla="*/ 83 w 353"/>
                  <a:gd name="T23" fmla="*/ 609 h 636"/>
                  <a:gd name="T24" fmla="*/ 51 w 353"/>
                  <a:gd name="T25" fmla="*/ 579 h 636"/>
                  <a:gd name="T26" fmla="*/ 99 w 353"/>
                  <a:gd name="T27" fmla="*/ 532 h 636"/>
                  <a:gd name="T28" fmla="*/ 112 w 353"/>
                  <a:gd name="T29" fmla="*/ 510 h 636"/>
                  <a:gd name="T30" fmla="*/ 131 w 353"/>
                  <a:gd name="T31" fmla="*/ 490 h 636"/>
                  <a:gd name="T32" fmla="*/ 147 w 353"/>
                  <a:gd name="T33" fmla="*/ 454 h 636"/>
                  <a:gd name="T34" fmla="*/ 170 w 353"/>
                  <a:gd name="T35" fmla="*/ 430 h 636"/>
                  <a:gd name="T36" fmla="*/ 173 w 353"/>
                  <a:gd name="T37" fmla="*/ 405 h 636"/>
                  <a:gd name="T38" fmla="*/ 190 w 353"/>
                  <a:gd name="T39" fmla="*/ 371 h 636"/>
                  <a:gd name="T40" fmla="*/ 209 w 353"/>
                  <a:gd name="T41" fmla="*/ 355 h 636"/>
                  <a:gd name="T42" fmla="*/ 197 w 353"/>
                  <a:gd name="T43" fmla="*/ 352 h 636"/>
                  <a:gd name="T44" fmla="*/ 186 w 353"/>
                  <a:gd name="T45" fmla="*/ 346 h 636"/>
                  <a:gd name="T46" fmla="*/ 161 w 353"/>
                  <a:gd name="T47" fmla="*/ 331 h 636"/>
                  <a:gd name="T48" fmla="*/ 129 w 353"/>
                  <a:gd name="T49" fmla="*/ 331 h 636"/>
                  <a:gd name="T50" fmla="*/ 69 w 353"/>
                  <a:gd name="T51" fmla="*/ 279 h 636"/>
                  <a:gd name="T52" fmla="*/ 36 w 353"/>
                  <a:gd name="T53" fmla="*/ 254 h 636"/>
                  <a:gd name="T54" fmla="*/ 17 w 353"/>
                  <a:gd name="T55" fmla="*/ 228 h 636"/>
                  <a:gd name="T56" fmla="*/ 2 w 353"/>
                  <a:gd name="T57" fmla="*/ 128 h 636"/>
                  <a:gd name="T58" fmla="*/ 61 w 353"/>
                  <a:gd name="T59" fmla="*/ 35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3" h="636">
                    <a:moveTo>
                      <a:pt x="61" y="35"/>
                    </a:moveTo>
                    <a:cubicBezTo>
                      <a:pt x="97" y="61"/>
                      <a:pt x="241" y="211"/>
                      <a:pt x="257" y="231"/>
                    </a:cubicBezTo>
                    <a:cubicBezTo>
                      <a:pt x="273" y="251"/>
                      <a:pt x="339" y="317"/>
                      <a:pt x="341" y="333"/>
                    </a:cubicBezTo>
                    <a:cubicBezTo>
                      <a:pt x="343" y="349"/>
                      <a:pt x="353" y="362"/>
                      <a:pt x="345" y="376"/>
                    </a:cubicBezTo>
                    <a:cubicBezTo>
                      <a:pt x="337" y="391"/>
                      <a:pt x="337" y="396"/>
                      <a:pt x="332" y="402"/>
                    </a:cubicBezTo>
                    <a:cubicBezTo>
                      <a:pt x="327" y="408"/>
                      <a:pt x="327" y="418"/>
                      <a:pt x="327" y="418"/>
                    </a:cubicBezTo>
                    <a:cubicBezTo>
                      <a:pt x="327" y="418"/>
                      <a:pt x="291" y="482"/>
                      <a:pt x="283" y="490"/>
                    </a:cubicBezTo>
                    <a:cubicBezTo>
                      <a:pt x="275" y="498"/>
                      <a:pt x="236" y="539"/>
                      <a:pt x="227" y="545"/>
                    </a:cubicBezTo>
                    <a:cubicBezTo>
                      <a:pt x="219" y="551"/>
                      <a:pt x="179" y="585"/>
                      <a:pt x="174" y="586"/>
                    </a:cubicBezTo>
                    <a:cubicBezTo>
                      <a:pt x="169" y="588"/>
                      <a:pt x="167" y="588"/>
                      <a:pt x="167" y="588"/>
                    </a:cubicBezTo>
                    <a:cubicBezTo>
                      <a:pt x="167" y="588"/>
                      <a:pt x="132" y="632"/>
                      <a:pt x="128" y="636"/>
                    </a:cubicBezTo>
                    <a:cubicBezTo>
                      <a:pt x="117" y="632"/>
                      <a:pt x="89" y="616"/>
                      <a:pt x="83" y="609"/>
                    </a:cubicBezTo>
                    <a:cubicBezTo>
                      <a:pt x="77" y="602"/>
                      <a:pt x="51" y="579"/>
                      <a:pt x="51" y="579"/>
                    </a:cubicBezTo>
                    <a:cubicBezTo>
                      <a:pt x="73" y="552"/>
                      <a:pt x="99" y="532"/>
                      <a:pt x="99" y="532"/>
                    </a:cubicBezTo>
                    <a:cubicBezTo>
                      <a:pt x="99" y="522"/>
                      <a:pt x="103" y="515"/>
                      <a:pt x="112" y="510"/>
                    </a:cubicBezTo>
                    <a:cubicBezTo>
                      <a:pt x="121" y="506"/>
                      <a:pt x="128" y="497"/>
                      <a:pt x="131" y="490"/>
                    </a:cubicBezTo>
                    <a:cubicBezTo>
                      <a:pt x="133" y="482"/>
                      <a:pt x="139" y="465"/>
                      <a:pt x="147" y="454"/>
                    </a:cubicBezTo>
                    <a:cubicBezTo>
                      <a:pt x="156" y="444"/>
                      <a:pt x="169" y="447"/>
                      <a:pt x="170" y="430"/>
                    </a:cubicBezTo>
                    <a:cubicBezTo>
                      <a:pt x="171" y="414"/>
                      <a:pt x="161" y="416"/>
                      <a:pt x="173" y="405"/>
                    </a:cubicBezTo>
                    <a:cubicBezTo>
                      <a:pt x="185" y="394"/>
                      <a:pt x="187" y="384"/>
                      <a:pt x="190" y="371"/>
                    </a:cubicBezTo>
                    <a:cubicBezTo>
                      <a:pt x="193" y="358"/>
                      <a:pt x="200" y="360"/>
                      <a:pt x="209" y="355"/>
                    </a:cubicBezTo>
                    <a:cubicBezTo>
                      <a:pt x="217" y="350"/>
                      <a:pt x="202" y="352"/>
                      <a:pt x="197" y="352"/>
                    </a:cubicBezTo>
                    <a:cubicBezTo>
                      <a:pt x="191" y="352"/>
                      <a:pt x="193" y="362"/>
                      <a:pt x="186" y="346"/>
                    </a:cubicBezTo>
                    <a:cubicBezTo>
                      <a:pt x="179" y="329"/>
                      <a:pt x="166" y="328"/>
                      <a:pt x="161" y="331"/>
                    </a:cubicBezTo>
                    <a:cubicBezTo>
                      <a:pt x="157" y="334"/>
                      <a:pt x="141" y="344"/>
                      <a:pt x="129" y="331"/>
                    </a:cubicBezTo>
                    <a:cubicBezTo>
                      <a:pt x="116" y="318"/>
                      <a:pt x="85" y="292"/>
                      <a:pt x="69" y="279"/>
                    </a:cubicBezTo>
                    <a:cubicBezTo>
                      <a:pt x="52" y="266"/>
                      <a:pt x="44" y="266"/>
                      <a:pt x="36" y="254"/>
                    </a:cubicBezTo>
                    <a:cubicBezTo>
                      <a:pt x="28" y="243"/>
                      <a:pt x="19" y="245"/>
                      <a:pt x="17" y="228"/>
                    </a:cubicBezTo>
                    <a:cubicBezTo>
                      <a:pt x="15" y="210"/>
                      <a:pt x="0" y="166"/>
                      <a:pt x="2" y="128"/>
                    </a:cubicBezTo>
                    <a:cubicBezTo>
                      <a:pt x="4" y="91"/>
                      <a:pt x="12" y="0"/>
                      <a:pt x="61" y="35"/>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dirty="0">
                  <a:latin typeface="Arial" panose="020B0604020202020204" pitchFamily="34" charset="0"/>
                  <a:cs typeface="Arial" panose="020B0604020202020204" pitchFamily="34" charset="0"/>
                </a:endParaRPr>
              </a:p>
            </p:txBody>
          </p:sp>
        </p:grpSp>
        <p:sp>
          <p:nvSpPr>
            <p:cNvPr id="1294" name="Freeform 14"/>
            <p:cNvSpPr>
              <a:spLocks/>
            </p:cNvSpPr>
            <p:nvPr/>
          </p:nvSpPr>
          <p:spPr bwMode="auto">
            <a:xfrm>
              <a:off x="12551741" y="-8921737"/>
              <a:ext cx="957126" cy="628377"/>
            </a:xfrm>
            <a:custGeom>
              <a:avLst/>
              <a:gdLst>
                <a:gd name="T0" fmla="*/ 452 w 529"/>
                <a:gd name="T1" fmla="*/ 32 h 347"/>
                <a:gd name="T2" fmla="*/ 401 w 529"/>
                <a:gd name="T3" fmla="*/ 25 h 347"/>
                <a:gd name="T4" fmla="*/ 375 w 529"/>
                <a:gd name="T5" fmla="*/ 33 h 347"/>
                <a:gd name="T6" fmla="*/ 302 w 529"/>
                <a:gd name="T7" fmla="*/ 4 h 347"/>
                <a:gd name="T8" fmla="*/ 280 w 529"/>
                <a:gd name="T9" fmla="*/ 13 h 347"/>
                <a:gd name="T10" fmla="*/ 257 w 529"/>
                <a:gd name="T11" fmla="*/ 31 h 347"/>
                <a:gd name="T12" fmla="*/ 123 w 529"/>
                <a:gd name="T13" fmla="*/ 55 h 347"/>
                <a:gd name="T14" fmla="*/ 107 w 529"/>
                <a:gd name="T15" fmla="*/ 85 h 347"/>
                <a:gd name="T16" fmla="*/ 110 w 529"/>
                <a:gd name="T17" fmla="*/ 117 h 347"/>
                <a:gd name="T18" fmla="*/ 8 w 529"/>
                <a:gd name="T19" fmla="*/ 158 h 347"/>
                <a:gd name="T20" fmla="*/ 4 w 529"/>
                <a:gd name="T21" fmla="*/ 191 h 347"/>
                <a:gd name="T22" fmla="*/ 45 w 529"/>
                <a:gd name="T23" fmla="*/ 232 h 347"/>
                <a:gd name="T24" fmla="*/ 57 w 529"/>
                <a:gd name="T25" fmla="*/ 229 h 347"/>
                <a:gd name="T26" fmla="*/ 60 w 529"/>
                <a:gd name="T27" fmla="*/ 244 h 347"/>
                <a:gd name="T28" fmla="*/ 81 w 529"/>
                <a:gd name="T29" fmla="*/ 285 h 347"/>
                <a:gd name="T30" fmla="*/ 107 w 529"/>
                <a:gd name="T31" fmla="*/ 292 h 347"/>
                <a:gd name="T32" fmla="*/ 146 w 529"/>
                <a:gd name="T33" fmla="*/ 287 h 347"/>
                <a:gd name="T34" fmla="*/ 244 w 529"/>
                <a:gd name="T35" fmla="*/ 344 h 347"/>
                <a:gd name="T36" fmla="*/ 293 w 529"/>
                <a:gd name="T37" fmla="*/ 336 h 347"/>
                <a:gd name="T38" fmla="*/ 309 w 529"/>
                <a:gd name="T39" fmla="*/ 322 h 347"/>
                <a:gd name="T40" fmla="*/ 368 w 529"/>
                <a:gd name="T41" fmla="*/ 338 h 347"/>
                <a:gd name="T42" fmla="*/ 394 w 529"/>
                <a:gd name="T43" fmla="*/ 319 h 347"/>
                <a:gd name="T44" fmla="*/ 404 w 529"/>
                <a:gd name="T45" fmla="*/ 300 h 347"/>
                <a:gd name="T46" fmla="*/ 498 w 529"/>
                <a:gd name="T47" fmla="*/ 280 h 347"/>
                <a:gd name="T48" fmla="*/ 526 w 529"/>
                <a:gd name="T49" fmla="*/ 208 h 347"/>
                <a:gd name="T50" fmla="*/ 512 w 529"/>
                <a:gd name="T51" fmla="*/ 167 h 347"/>
                <a:gd name="T52" fmla="*/ 494 w 529"/>
                <a:gd name="T53" fmla="*/ 140 h 347"/>
                <a:gd name="T54" fmla="*/ 499 w 529"/>
                <a:gd name="T55" fmla="*/ 106 h 347"/>
                <a:gd name="T56" fmla="*/ 452 w 529"/>
                <a:gd name="T57" fmla="*/ 3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9" h="347">
                  <a:moveTo>
                    <a:pt x="452" y="32"/>
                  </a:moveTo>
                  <a:cubicBezTo>
                    <a:pt x="436" y="23"/>
                    <a:pt x="419" y="21"/>
                    <a:pt x="401" y="25"/>
                  </a:cubicBezTo>
                  <a:cubicBezTo>
                    <a:pt x="392" y="27"/>
                    <a:pt x="384" y="30"/>
                    <a:pt x="375" y="33"/>
                  </a:cubicBezTo>
                  <a:cubicBezTo>
                    <a:pt x="355" y="10"/>
                    <a:pt x="331" y="0"/>
                    <a:pt x="302" y="4"/>
                  </a:cubicBezTo>
                  <a:cubicBezTo>
                    <a:pt x="294" y="5"/>
                    <a:pt x="286" y="8"/>
                    <a:pt x="280" y="13"/>
                  </a:cubicBezTo>
                  <a:cubicBezTo>
                    <a:pt x="272" y="18"/>
                    <a:pt x="265" y="24"/>
                    <a:pt x="257" y="31"/>
                  </a:cubicBezTo>
                  <a:cubicBezTo>
                    <a:pt x="208" y="13"/>
                    <a:pt x="163" y="20"/>
                    <a:pt x="123" y="55"/>
                  </a:cubicBezTo>
                  <a:cubicBezTo>
                    <a:pt x="114" y="63"/>
                    <a:pt x="109" y="73"/>
                    <a:pt x="107" y="85"/>
                  </a:cubicBezTo>
                  <a:cubicBezTo>
                    <a:pt x="106" y="96"/>
                    <a:pt x="107" y="107"/>
                    <a:pt x="110" y="117"/>
                  </a:cubicBezTo>
                  <a:cubicBezTo>
                    <a:pt x="66" y="107"/>
                    <a:pt x="32" y="121"/>
                    <a:pt x="8" y="158"/>
                  </a:cubicBezTo>
                  <a:cubicBezTo>
                    <a:pt x="1" y="168"/>
                    <a:pt x="0" y="179"/>
                    <a:pt x="4" y="191"/>
                  </a:cubicBezTo>
                  <a:cubicBezTo>
                    <a:pt x="11" y="212"/>
                    <a:pt x="25" y="225"/>
                    <a:pt x="45" y="232"/>
                  </a:cubicBezTo>
                  <a:cubicBezTo>
                    <a:pt x="49" y="233"/>
                    <a:pt x="53" y="232"/>
                    <a:pt x="57" y="229"/>
                  </a:cubicBezTo>
                  <a:cubicBezTo>
                    <a:pt x="60" y="230"/>
                    <a:pt x="60" y="235"/>
                    <a:pt x="60" y="244"/>
                  </a:cubicBezTo>
                  <a:cubicBezTo>
                    <a:pt x="59" y="263"/>
                    <a:pt x="66" y="277"/>
                    <a:pt x="81" y="285"/>
                  </a:cubicBezTo>
                  <a:cubicBezTo>
                    <a:pt x="89" y="290"/>
                    <a:pt x="98" y="292"/>
                    <a:pt x="107" y="292"/>
                  </a:cubicBezTo>
                  <a:cubicBezTo>
                    <a:pt x="121" y="292"/>
                    <a:pt x="133" y="291"/>
                    <a:pt x="146" y="287"/>
                  </a:cubicBezTo>
                  <a:cubicBezTo>
                    <a:pt x="169" y="323"/>
                    <a:pt x="201" y="342"/>
                    <a:pt x="244" y="344"/>
                  </a:cubicBezTo>
                  <a:cubicBezTo>
                    <a:pt x="261" y="346"/>
                    <a:pt x="277" y="343"/>
                    <a:pt x="293" y="336"/>
                  </a:cubicBezTo>
                  <a:cubicBezTo>
                    <a:pt x="300" y="332"/>
                    <a:pt x="305" y="327"/>
                    <a:pt x="309" y="322"/>
                  </a:cubicBezTo>
                  <a:cubicBezTo>
                    <a:pt x="325" y="342"/>
                    <a:pt x="345" y="347"/>
                    <a:pt x="368" y="338"/>
                  </a:cubicBezTo>
                  <a:cubicBezTo>
                    <a:pt x="378" y="334"/>
                    <a:pt x="387" y="327"/>
                    <a:pt x="394" y="319"/>
                  </a:cubicBezTo>
                  <a:cubicBezTo>
                    <a:pt x="398" y="313"/>
                    <a:pt x="402" y="307"/>
                    <a:pt x="404" y="300"/>
                  </a:cubicBezTo>
                  <a:cubicBezTo>
                    <a:pt x="439" y="312"/>
                    <a:pt x="471" y="305"/>
                    <a:pt x="498" y="280"/>
                  </a:cubicBezTo>
                  <a:cubicBezTo>
                    <a:pt x="520" y="261"/>
                    <a:pt x="529" y="237"/>
                    <a:pt x="526" y="208"/>
                  </a:cubicBezTo>
                  <a:cubicBezTo>
                    <a:pt x="524" y="193"/>
                    <a:pt x="519" y="180"/>
                    <a:pt x="512" y="167"/>
                  </a:cubicBezTo>
                  <a:cubicBezTo>
                    <a:pt x="506" y="158"/>
                    <a:pt x="500" y="149"/>
                    <a:pt x="494" y="140"/>
                  </a:cubicBezTo>
                  <a:cubicBezTo>
                    <a:pt x="499" y="106"/>
                    <a:pt x="499" y="106"/>
                    <a:pt x="499" y="106"/>
                  </a:cubicBezTo>
                  <a:cubicBezTo>
                    <a:pt x="497" y="73"/>
                    <a:pt x="481" y="49"/>
                    <a:pt x="452" y="3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r>
                <a:rPr lang="de-DE" sz="1600" b="1" kern="0" dirty="0">
                  <a:solidFill>
                    <a:schemeClr val="bg2"/>
                  </a:solidFill>
                  <a:latin typeface="Arial" panose="020B0604020202020204" pitchFamily="34" charset="0"/>
                  <a:cs typeface="Arial" panose="020B0604020202020204" pitchFamily="34" charset="0"/>
                </a:rPr>
                <a:t>!</a:t>
              </a:r>
              <a:endParaRPr lang="en-US" sz="1600" b="1" kern="0" dirty="0">
                <a:solidFill>
                  <a:schemeClr val="bg2"/>
                </a:solidFill>
                <a:latin typeface="Arial" panose="020B0604020202020204" pitchFamily="34" charset="0"/>
                <a:cs typeface="Arial" panose="020B0604020202020204" pitchFamily="34" charset="0"/>
              </a:endParaRPr>
            </a:p>
          </p:txBody>
        </p:sp>
        <p:sp>
          <p:nvSpPr>
            <p:cNvPr id="1295" name="Freeform 15"/>
            <p:cNvSpPr>
              <a:spLocks/>
            </p:cNvSpPr>
            <p:nvPr/>
          </p:nvSpPr>
          <p:spPr bwMode="auto">
            <a:xfrm rot="20038898" flipH="1">
              <a:off x="12704464" y="-8333825"/>
              <a:ext cx="114958" cy="80931"/>
            </a:xfrm>
            <a:custGeom>
              <a:avLst/>
              <a:gdLst>
                <a:gd name="T0" fmla="*/ 45 w 53"/>
                <a:gd name="T1" fmla="*/ 5 h 37"/>
                <a:gd name="T2" fmla="*/ 27 w 53"/>
                <a:gd name="T3" fmla="*/ 0 h 37"/>
                <a:gd name="T4" fmla="*/ 8 w 53"/>
                <a:gd name="T5" fmla="*/ 5 h 37"/>
                <a:gd name="T6" fmla="*/ 1 w 53"/>
                <a:gd name="T7" fmla="*/ 18 h 37"/>
                <a:gd name="T8" fmla="*/ 8 w 53"/>
                <a:gd name="T9" fmla="*/ 32 h 37"/>
                <a:gd name="T10" fmla="*/ 27 w 53"/>
                <a:gd name="T11" fmla="*/ 37 h 37"/>
                <a:gd name="T12" fmla="*/ 45 w 53"/>
                <a:gd name="T13" fmla="*/ 32 h 37"/>
                <a:gd name="T14" fmla="*/ 53 w 53"/>
                <a:gd name="T15" fmla="*/ 18 h 37"/>
                <a:gd name="T16" fmla="*/ 45 w 53"/>
                <a:gd name="T17"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7">
                  <a:moveTo>
                    <a:pt x="45" y="5"/>
                  </a:moveTo>
                  <a:cubicBezTo>
                    <a:pt x="40" y="1"/>
                    <a:pt x="34" y="0"/>
                    <a:pt x="27" y="0"/>
                  </a:cubicBezTo>
                  <a:cubicBezTo>
                    <a:pt x="19" y="0"/>
                    <a:pt x="13" y="1"/>
                    <a:pt x="8" y="5"/>
                  </a:cubicBezTo>
                  <a:cubicBezTo>
                    <a:pt x="3" y="9"/>
                    <a:pt x="0" y="13"/>
                    <a:pt x="1" y="18"/>
                  </a:cubicBezTo>
                  <a:cubicBezTo>
                    <a:pt x="0" y="24"/>
                    <a:pt x="3" y="28"/>
                    <a:pt x="8" y="32"/>
                  </a:cubicBezTo>
                  <a:cubicBezTo>
                    <a:pt x="13" y="35"/>
                    <a:pt x="19" y="37"/>
                    <a:pt x="27" y="37"/>
                  </a:cubicBezTo>
                  <a:cubicBezTo>
                    <a:pt x="34" y="37"/>
                    <a:pt x="40" y="35"/>
                    <a:pt x="45" y="32"/>
                  </a:cubicBezTo>
                  <a:cubicBezTo>
                    <a:pt x="51" y="28"/>
                    <a:pt x="53" y="24"/>
                    <a:pt x="53" y="18"/>
                  </a:cubicBezTo>
                  <a:cubicBezTo>
                    <a:pt x="53" y="13"/>
                    <a:pt x="51" y="9"/>
                    <a:pt x="45" y="5"/>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296" name="Freeform 16"/>
            <p:cNvSpPr>
              <a:spLocks/>
            </p:cNvSpPr>
            <p:nvPr/>
          </p:nvSpPr>
          <p:spPr bwMode="auto">
            <a:xfrm rot="20038898" flipH="1">
              <a:off x="12891743" y="-8188893"/>
              <a:ext cx="66979" cy="48946"/>
            </a:xfrm>
            <a:custGeom>
              <a:avLst/>
              <a:gdLst>
                <a:gd name="T0" fmla="*/ 0 w 33"/>
                <a:gd name="T1" fmla="*/ 12 h 24"/>
                <a:gd name="T2" fmla="*/ 1 w 33"/>
                <a:gd name="T3" fmla="*/ 14 h 24"/>
                <a:gd name="T4" fmla="*/ 3 w 33"/>
                <a:gd name="T5" fmla="*/ 18 h 24"/>
                <a:gd name="T6" fmla="*/ 5 w 33"/>
                <a:gd name="T7" fmla="*/ 20 h 24"/>
                <a:gd name="T8" fmla="*/ 17 w 33"/>
                <a:gd name="T9" fmla="*/ 24 h 24"/>
                <a:gd name="T10" fmla="*/ 28 w 33"/>
                <a:gd name="T11" fmla="*/ 20 h 24"/>
                <a:gd name="T12" fmla="*/ 33 w 33"/>
                <a:gd name="T13" fmla="*/ 12 h 24"/>
                <a:gd name="T14" fmla="*/ 28 w 33"/>
                <a:gd name="T15" fmla="*/ 4 h 24"/>
                <a:gd name="T16" fmla="*/ 17 w 33"/>
                <a:gd name="T17" fmla="*/ 0 h 24"/>
                <a:gd name="T18" fmla="*/ 5 w 33"/>
                <a:gd name="T19" fmla="*/ 4 h 24"/>
                <a:gd name="T20" fmla="*/ 0 w 33"/>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0" y="12"/>
                  </a:moveTo>
                  <a:cubicBezTo>
                    <a:pt x="0" y="13"/>
                    <a:pt x="0" y="14"/>
                    <a:pt x="1" y="14"/>
                  </a:cubicBezTo>
                  <a:cubicBezTo>
                    <a:pt x="1" y="16"/>
                    <a:pt x="2" y="17"/>
                    <a:pt x="3" y="18"/>
                  </a:cubicBezTo>
                  <a:cubicBezTo>
                    <a:pt x="3" y="19"/>
                    <a:pt x="4" y="20"/>
                    <a:pt x="5" y="20"/>
                  </a:cubicBezTo>
                  <a:cubicBezTo>
                    <a:pt x="8" y="22"/>
                    <a:pt x="12" y="24"/>
                    <a:pt x="17" y="24"/>
                  </a:cubicBezTo>
                  <a:cubicBezTo>
                    <a:pt x="21" y="24"/>
                    <a:pt x="25" y="22"/>
                    <a:pt x="28" y="20"/>
                  </a:cubicBezTo>
                  <a:cubicBezTo>
                    <a:pt x="31" y="18"/>
                    <a:pt x="33" y="15"/>
                    <a:pt x="33" y="12"/>
                  </a:cubicBezTo>
                  <a:cubicBezTo>
                    <a:pt x="33" y="9"/>
                    <a:pt x="31" y="6"/>
                    <a:pt x="28" y="4"/>
                  </a:cubicBezTo>
                  <a:cubicBezTo>
                    <a:pt x="25" y="1"/>
                    <a:pt x="21" y="0"/>
                    <a:pt x="17" y="0"/>
                  </a:cubicBezTo>
                  <a:cubicBezTo>
                    <a:pt x="12" y="0"/>
                    <a:pt x="8" y="1"/>
                    <a:pt x="5" y="4"/>
                  </a:cubicBezTo>
                  <a:cubicBezTo>
                    <a:pt x="2" y="6"/>
                    <a:pt x="0" y="9"/>
                    <a:pt x="0" y="1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297" name="Rounded Rectangular Callout 64"/>
            <p:cNvSpPr/>
            <p:nvPr/>
          </p:nvSpPr>
          <p:spPr bwMode="gray">
            <a:xfrm>
              <a:off x="13470745" y="-9352420"/>
              <a:ext cx="862957" cy="534025"/>
            </a:xfrm>
            <a:prstGeom prst="wedgeRoundRectCallout">
              <a:avLst>
                <a:gd name="adj1" fmla="val -27051"/>
                <a:gd name="adj2" fmla="val 133637"/>
                <a:gd name="adj3" fmla="val 16667"/>
              </a:avLst>
            </a:pr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0" tIns="36000" rIns="0" bIns="36000" numCol="1" spcCol="0" rtlCol="0" fromWordArt="0" anchor="ctr" anchorCtr="0" forceAA="0" compatLnSpc="1">
              <a:prstTxWarp prst="textNoShape">
                <a:avLst/>
              </a:prstTxWarp>
              <a:noAutofit/>
            </a:bodyPr>
            <a:lstStyle/>
            <a:p>
              <a:pPr algn="ctr">
                <a:spcBef>
                  <a:spcPts val="300"/>
                </a:spcBef>
                <a:spcAft>
                  <a:spcPts val="300"/>
                </a:spcAft>
              </a:pPr>
              <a:r>
                <a:rPr lang="en-US" sz="700" b="1" kern="0" dirty="0">
                  <a:solidFill>
                    <a:schemeClr val="bg2"/>
                  </a:solidFill>
                  <a:latin typeface="Arial" panose="020B0604020202020204" pitchFamily="34" charset="0"/>
                  <a:cs typeface="Arial" panose="020B0604020202020204" pitchFamily="34" charset="0"/>
                </a:rPr>
                <a:t>SAFETY</a:t>
              </a:r>
            </a:p>
          </p:txBody>
        </p:sp>
        <p:sp>
          <p:nvSpPr>
            <p:cNvPr id="1298" name="Freeform 16"/>
            <p:cNvSpPr>
              <a:spLocks/>
            </p:cNvSpPr>
            <p:nvPr/>
          </p:nvSpPr>
          <p:spPr bwMode="auto">
            <a:xfrm rot="20038898" flipH="1">
              <a:off x="12813960" y="-8251808"/>
              <a:ext cx="82643" cy="60393"/>
            </a:xfrm>
            <a:custGeom>
              <a:avLst/>
              <a:gdLst>
                <a:gd name="T0" fmla="*/ 0 w 33"/>
                <a:gd name="T1" fmla="*/ 12 h 24"/>
                <a:gd name="T2" fmla="*/ 1 w 33"/>
                <a:gd name="T3" fmla="*/ 14 h 24"/>
                <a:gd name="T4" fmla="*/ 3 w 33"/>
                <a:gd name="T5" fmla="*/ 18 h 24"/>
                <a:gd name="T6" fmla="*/ 5 w 33"/>
                <a:gd name="T7" fmla="*/ 20 h 24"/>
                <a:gd name="T8" fmla="*/ 17 w 33"/>
                <a:gd name="T9" fmla="*/ 24 h 24"/>
                <a:gd name="T10" fmla="*/ 28 w 33"/>
                <a:gd name="T11" fmla="*/ 20 h 24"/>
                <a:gd name="T12" fmla="*/ 33 w 33"/>
                <a:gd name="T13" fmla="*/ 12 h 24"/>
                <a:gd name="T14" fmla="*/ 28 w 33"/>
                <a:gd name="T15" fmla="*/ 4 h 24"/>
                <a:gd name="T16" fmla="*/ 17 w 33"/>
                <a:gd name="T17" fmla="*/ 0 h 24"/>
                <a:gd name="T18" fmla="*/ 5 w 33"/>
                <a:gd name="T19" fmla="*/ 4 h 24"/>
                <a:gd name="T20" fmla="*/ 0 w 33"/>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0" y="12"/>
                  </a:moveTo>
                  <a:cubicBezTo>
                    <a:pt x="0" y="13"/>
                    <a:pt x="0" y="14"/>
                    <a:pt x="1" y="14"/>
                  </a:cubicBezTo>
                  <a:cubicBezTo>
                    <a:pt x="1" y="16"/>
                    <a:pt x="2" y="17"/>
                    <a:pt x="3" y="18"/>
                  </a:cubicBezTo>
                  <a:cubicBezTo>
                    <a:pt x="3" y="19"/>
                    <a:pt x="4" y="20"/>
                    <a:pt x="5" y="20"/>
                  </a:cubicBezTo>
                  <a:cubicBezTo>
                    <a:pt x="8" y="22"/>
                    <a:pt x="12" y="24"/>
                    <a:pt x="17" y="24"/>
                  </a:cubicBezTo>
                  <a:cubicBezTo>
                    <a:pt x="21" y="24"/>
                    <a:pt x="25" y="22"/>
                    <a:pt x="28" y="20"/>
                  </a:cubicBezTo>
                  <a:cubicBezTo>
                    <a:pt x="31" y="18"/>
                    <a:pt x="33" y="15"/>
                    <a:pt x="33" y="12"/>
                  </a:cubicBezTo>
                  <a:cubicBezTo>
                    <a:pt x="33" y="9"/>
                    <a:pt x="31" y="6"/>
                    <a:pt x="28" y="4"/>
                  </a:cubicBezTo>
                  <a:cubicBezTo>
                    <a:pt x="25" y="1"/>
                    <a:pt x="21" y="0"/>
                    <a:pt x="17" y="0"/>
                  </a:cubicBezTo>
                  <a:cubicBezTo>
                    <a:pt x="12" y="0"/>
                    <a:pt x="8" y="1"/>
                    <a:pt x="5" y="4"/>
                  </a:cubicBezTo>
                  <a:cubicBezTo>
                    <a:pt x="2" y="6"/>
                    <a:pt x="0" y="9"/>
                    <a:pt x="0" y="1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grpSp>
          <p:nvGrpSpPr>
            <p:cNvPr id="1299" name="Gruppieren 1298"/>
            <p:cNvGrpSpPr/>
            <p:nvPr/>
          </p:nvGrpSpPr>
          <p:grpSpPr>
            <a:xfrm flipH="1">
              <a:off x="12623114" y="-8131557"/>
              <a:ext cx="1054452" cy="2969907"/>
              <a:chOff x="11312889" y="-1965326"/>
              <a:chExt cx="3247661" cy="9147176"/>
            </a:xfrm>
          </p:grpSpPr>
          <p:sp>
            <p:nvSpPr>
              <p:cNvPr id="1300" name="Freeform 6"/>
              <p:cNvSpPr>
                <a:spLocks/>
              </p:cNvSpPr>
              <p:nvPr/>
            </p:nvSpPr>
            <p:spPr bwMode="auto">
              <a:xfrm>
                <a:off x="12126913" y="-411163"/>
                <a:ext cx="1179512" cy="1685925"/>
              </a:xfrm>
              <a:custGeom>
                <a:avLst/>
                <a:gdLst>
                  <a:gd name="T0" fmla="*/ 295 w 298"/>
                  <a:gd name="T1" fmla="*/ 360 h 426"/>
                  <a:gd name="T2" fmla="*/ 292 w 298"/>
                  <a:gd name="T3" fmla="*/ 331 h 426"/>
                  <a:gd name="T4" fmla="*/ 289 w 298"/>
                  <a:gd name="T5" fmla="*/ 297 h 426"/>
                  <a:gd name="T6" fmla="*/ 285 w 298"/>
                  <a:gd name="T7" fmla="*/ 282 h 426"/>
                  <a:gd name="T8" fmla="*/ 283 w 298"/>
                  <a:gd name="T9" fmla="*/ 271 h 426"/>
                  <a:gd name="T10" fmla="*/ 272 w 298"/>
                  <a:gd name="T11" fmla="*/ 214 h 426"/>
                  <a:gd name="T12" fmla="*/ 254 w 298"/>
                  <a:gd name="T13" fmla="*/ 153 h 426"/>
                  <a:gd name="T14" fmla="*/ 238 w 298"/>
                  <a:gd name="T15" fmla="*/ 43 h 426"/>
                  <a:gd name="T16" fmla="*/ 201 w 298"/>
                  <a:gd name="T17" fmla="*/ 0 h 426"/>
                  <a:gd name="T18" fmla="*/ 139 w 298"/>
                  <a:gd name="T19" fmla="*/ 59 h 426"/>
                  <a:gd name="T20" fmla="*/ 146 w 298"/>
                  <a:gd name="T21" fmla="*/ 132 h 426"/>
                  <a:gd name="T22" fmla="*/ 174 w 298"/>
                  <a:gd name="T23" fmla="*/ 193 h 426"/>
                  <a:gd name="T24" fmla="*/ 185 w 298"/>
                  <a:gd name="T25" fmla="*/ 234 h 426"/>
                  <a:gd name="T26" fmla="*/ 202 w 298"/>
                  <a:gd name="T27" fmla="*/ 282 h 426"/>
                  <a:gd name="T28" fmla="*/ 210 w 298"/>
                  <a:gd name="T29" fmla="*/ 298 h 426"/>
                  <a:gd name="T30" fmla="*/ 209 w 298"/>
                  <a:gd name="T31" fmla="*/ 299 h 426"/>
                  <a:gd name="T32" fmla="*/ 201 w 298"/>
                  <a:gd name="T33" fmla="*/ 303 h 426"/>
                  <a:gd name="T34" fmla="*/ 174 w 298"/>
                  <a:gd name="T35" fmla="*/ 313 h 426"/>
                  <a:gd name="T36" fmla="*/ 133 w 298"/>
                  <a:gd name="T37" fmla="*/ 328 h 426"/>
                  <a:gd name="T38" fmla="*/ 98 w 298"/>
                  <a:gd name="T39" fmla="*/ 331 h 426"/>
                  <a:gd name="T40" fmla="*/ 77 w 298"/>
                  <a:gd name="T41" fmla="*/ 342 h 426"/>
                  <a:gd name="T42" fmla="*/ 0 w 298"/>
                  <a:gd name="T43" fmla="*/ 348 h 426"/>
                  <a:gd name="T44" fmla="*/ 6 w 298"/>
                  <a:gd name="T45" fmla="*/ 424 h 426"/>
                  <a:gd name="T46" fmla="*/ 76 w 298"/>
                  <a:gd name="T47" fmla="*/ 421 h 426"/>
                  <a:gd name="T48" fmla="*/ 89 w 298"/>
                  <a:gd name="T49" fmla="*/ 422 h 426"/>
                  <a:gd name="T50" fmla="*/ 112 w 298"/>
                  <a:gd name="T51" fmla="*/ 422 h 426"/>
                  <a:gd name="T52" fmla="*/ 196 w 298"/>
                  <a:gd name="T53" fmla="*/ 408 h 426"/>
                  <a:gd name="T54" fmla="*/ 242 w 298"/>
                  <a:gd name="T55" fmla="*/ 396 h 426"/>
                  <a:gd name="T56" fmla="*/ 290 w 298"/>
                  <a:gd name="T57" fmla="*/ 381 h 426"/>
                  <a:gd name="T58" fmla="*/ 295 w 298"/>
                  <a:gd name="T59" fmla="*/ 36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8" h="426">
                    <a:moveTo>
                      <a:pt x="295" y="360"/>
                    </a:moveTo>
                    <a:cubicBezTo>
                      <a:pt x="295" y="351"/>
                      <a:pt x="293" y="339"/>
                      <a:pt x="292" y="331"/>
                    </a:cubicBezTo>
                    <a:cubicBezTo>
                      <a:pt x="289" y="318"/>
                      <a:pt x="288" y="301"/>
                      <a:pt x="289" y="297"/>
                    </a:cubicBezTo>
                    <a:cubicBezTo>
                      <a:pt x="290" y="293"/>
                      <a:pt x="290" y="287"/>
                      <a:pt x="285" y="282"/>
                    </a:cubicBezTo>
                    <a:cubicBezTo>
                      <a:pt x="281" y="277"/>
                      <a:pt x="283" y="277"/>
                      <a:pt x="283" y="271"/>
                    </a:cubicBezTo>
                    <a:cubicBezTo>
                      <a:pt x="284" y="266"/>
                      <a:pt x="278" y="230"/>
                      <a:pt x="272" y="214"/>
                    </a:cubicBezTo>
                    <a:cubicBezTo>
                      <a:pt x="266" y="197"/>
                      <a:pt x="253" y="161"/>
                      <a:pt x="254" y="153"/>
                    </a:cubicBezTo>
                    <a:cubicBezTo>
                      <a:pt x="254" y="144"/>
                      <a:pt x="245" y="73"/>
                      <a:pt x="238" y="43"/>
                    </a:cubicBezTo>
                    <a:cubicBezTo>
                      <a:pt x="230" y="14"/>
                      <a:pt x="213" y="0"/>
                      <a:pt x="201" y="0"/>
                    </a:cubicBezTo>
                    <a:cubicBezTo>
                      <a:pt x="168" y="1"/>
                      <a:pt x="146" y="38"/>
                      <a:pt x="139" y="59"/>
                    </a:cubicBezTo>
                    <a:cubicBezTo>
                      <a:pt x="133" y="79"/>
                      <a:pt x="144" y="117"/>
                      <a:pt x="146" y="132"/>
                    </a:cubicBezTo>
                    <a:cubicBezTo>
                      <a:pt x="149" y="147"/>
                      <a:pt x="166" y="180"/>
                      <a:pt x="174" y="193"/>
                    </a:cubicBezTo>
                    <a:cubicBezTo>
                      <a:pt x="182" y="207"/>
                      <a:pt x="186" y="220"/>
                      <a:pt x="185" y="234"/>
                    </a:cubicBezTo>
                    <a:cubicBezTo>
                      <a:pt x="184" y="248"/>
                      <a:pt x="195" y="271"/>
                      <a:pt x="202" y="282"/>
                    </a:cubicBezTo>
                    <a:cubicBezTo>
                      <a:pt x="208" y="292"/>
                      <a:pt x="212" y="296"/>
                      <a:pt x="210" y="298"/>
                    </a:cubicBezTo>
                    <a:cubicBezTo>
                      <a:pt x="210" y="298"/>
                      <a:pt x="210" y="299"/>
                      <a:pt x="209" y="299"/>
                    </a:cubicBezTo>
                    <a:cubicBezTo>
                      <a:pt x="206" y="299"/>
                      <a:pt x="206" y="300"/>
                      <a:pt x="201" y="303"/>
                    </a:cubicBezTo>
                    <a:cubicBezTo>
                      <a:pt x="192" y="307"/>
                      <a:pt x="186" y="312"/>
                      <a:pt x="174" y="313"/>
                    </a:cubicBezTo>
                    <a:cubicBezTo>
                      <a:pt x="162" y="313"/>
                      <a:pt x="141" y="322"/>
                      <a:pt x="133" y="328"/>
                    </a:cubicBezTo>
                    <a:cubicBezTo>
                      <a:pt x="125" y="333"/>
                      <a:pt x="107" y="332"/>
                      <a:pt x="98" y="331"/>
                    </a:cubicBezTo>
                    <a:cubicBezTo>
                      <a:pt x="89" y="329"/>
                      <a:pt x="79" y="338"/>
                      <a:pt x="77" y="342"/>
                    </a:cubicBezTo>
                    <a:cubicBezTo>
                      <a:pt x="77" y="342"/>
                      <a:pt x="13" y="345"/>
                      <a:pt x="0" y="348"/>
                    </a:cubicBezTo>
                    <a:cubicBezTo>
                      <a:pt x="0" y="348"/>
                      <a:pt x="6" y="403"/>
                      <a:pt x="6" y="424"/>
                    </a:cubicBezTo>
                    <a:cubicBezTo>
                      <a:pt x="16" y="424"/>
                      <a:pt x="76" y="421"/>
                      <a:pt x="76" y="421"/>
                    </a:cubicBezTo>
                    <a:cubicBezTo>
                      <a:pt x="76" y="421"/>
                      <a:pt x="84" y="420"/>
                      <a:pt x="89" y="422"/>
                    </a:cubicBezTo>
                    <a:cubicBezTo>
                      <a:pt x="94" y="424"/>
                      <a:pt x="99" y="426"/>
                      <a:pt x="112" y="422"/>
                    </a:cubicBezTo>
                    <a:cubicBezTo>
                      <a:pt x="125" y="418"/>
                      <a:pt x="182" y="409"/>
                      <a:pt x="196" y="408"/>
                    </a:cubicBezTo>
                    <a:cubicBezTo>
                      <a:pt x="210" y="406"/>
                      <a:pt x="228" y="403"/>
                      <a:pt x="242" y="396"/>
                    </a:cubicBezTo>
                    <a:cubicBezTo>
                      <a:pt x="256" y="389"/>
                      <a:pt x="275" y="388"/>
                      <a:pt x="290" y="381"/>
                    </a:cubicBezTo>
                    <a:cubicBezTo>
                      <a:pt x="297" y="378"/>
                      <a:pt x="298" y="370"/>
                      <a:pt x="295" y="360"/>
                    </a:cubicBezTo>
                    <a:close/>
                  </a:path>
                </a:pathLst>
              </a:custGeom>
              <a:gradFill flip="none" rotWithShape="1">
                <a:gsLst>
                  <a:gs pos="0">
                    <a:schemeClr val="accent1">
                      <a:lumMod val="54000"/>
                      <a:lumOff val="46000"/>
                    </a:schemeClr>
                  </a:gs>
                  <a:gs pos="100000">
                    <a:schemeClr val="accent1">
                      <a:lumMod val="70000"/>
                      <a:lumOff val="3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01" name="Freeform 7"/>
              <p:cNvSpPr>
                <a:spLocks/>
              </p:cNvSpPr>
              <p:nvPr/>
            </p:nvSpPr>
            <p:spPr bwMode="auto">
              <a:xfrm>
                <a:off x="13179425" y="6323012"/>
                <a:ext cx="692150" cy="858838"/>
              </a:xfrm>
              <a:custGeom>
                <a:avLst/>
                <a:gdLst>
                  <a:gd name="T0" fmla="*/ 78 w 175"/>
                  <a:gd name="T1" fmla="*/ 40 h 217"/>
                  <a:gd name="T2" fmla="*/ 51 w 175"/>
                  <a:gd name="T3" fmla="*/ 100 h 217"/>
                  <a:gd name="T4" fmla="*/ 7 w 175"/>
                  <a:gd name="T5" fmla="*/ 152 h 217"/>
                  <a:gd name="T6" fmla="*/ 1 w 175"/>
                  <a:gd name="T7" fmla="*/ 182 h 217"/>
                  <a:gd name="T8" fmla="*/ 12 w 175"/>
                  <a:gd name="T9" fmla="*/ 204 h 217"/>
                  <a:gd name="T10" fmla="*/ 71 w 175"/>
                  <a:gd name="T11" fmla="*/ 211 h 217"/>
                  <a:gd name="T12" fmla="*/ 135 w 175"/>
                  <a:gd name="T13" fmla="*/ 183 h 217"/>
                  <a:gd name="T14" fmla="*/ 153 w 175"/>
                  <a:gd name="T15" fmla="*/ 132 h 217"/>
                  <a:gd name="T16" fmla="*/ 168 w 175"/>
                  <a:gd name="T17" fmla="*/ 111 h 217"/>
                  <a:gd name="T18" fmla="*/ 173 w 175"/>
                  <a:gd name="T19" fmla="*/ 69 h 217"/>
                  <a:gd name="T20" fmla="*/ 146 w 175"/>
                  <a:gd name="T21" fmla="*/ 5 h 217"/>
                  <a:gd name="T22" fmla="*/ 78 w 175"/>
                  <a:gd name="T23" fmla="*/ 4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217">
                    <a:moveTo>
                      <a:pt x="78" y="40"/>
                    </a:moveTo>
                    <a:cubicBezTo>
                      <a:pt x="72" y="62"/>
                      <a:pt x="57" y="88"/>
                      <a:pt x="51" y="100"/>
                    </a:cubicBezTo>
                    <a:cubicBezTo>
                      <a:pt x="45" y="111"/>
                      <a:pt x="12" y="143"/>
                      <a:pt x="7" y="152"/>
                    </a:cubicBezTo>
                    <a:cubicBezTo>
                      <a:pt x="3" y="161"/>
                      <a:pt x="0" y="174"/>
                      <a:pt x="1" y="182"/>
                    </a:cubicBezTo>
                    <a:cubicBezTo>
                      <a:pt x="1" y="191"/>
                      <a:pt x="5" y="201"/>
                      <a:pt x="12" y="204"/>
                    </a:cubicBezTo>
                    <a:cubicBezTo>
                      <a:pt x="19" y="207"/>
                      <a:pt x="52" y="217"/>
                      <a:pt x="71" y="211"/>
                    </a:cubicBezTo>
                    <a:cubicBezTo>
                      <a:pt x="91" y="205"/>
                      <a:pt x="127" y="197"/>
                      <a:pt x="135" y="183"/>
                    </a:cubicBezTo>
                    <a:cubicBezTo>
                      <a:pt x="143" y="170"/>
                      <a:pt x="148" y="141"/>
                      <a:pt x="153" y="132"/>
                    </a:cubicBezTo>
                    <a:cubicBezTo>
                      <a:pt x="160" y="128"/>
                      <a:pt x="166" y="121"/>
                      <a:pt x="168" y="111"/>
                    </a:cubicBezTo>
                    <a:cubicBezTo>
                      <a:pt x="170" y="101"/>
                      <a:pt x="171" y="79"/>
                      <a:pt x="173" y="69"/>
                    </a:cubicBezTo>
                    <a:cubicBezTo>
                      <a:pt x="175" y="59"/>
                      <a:pt x="164" y="11"/>
                      <a:pt x="146" y="5"/>
                    </a:cubicBezTo>
                    <a:cubicBezTo>
                      <a:pt x="128" y="0"/>
                      <a:pt x="84" y="18"/>
                      <a:pt x="78" y="4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02" name="Freeform 8"/>
              <p:cNvSpPr>
                <a:spLocks/>
              </p:cNvSpPr>
              <p:nvPr/>
            </p:nvSpPr>
            <p:spPr bwMode="auto">
              <a:xfrm>
                <a:off x="11964988" y="5835650"/>
                <a:ext cx="954087" cy="673100"/>
              </a:xfrm>
              <a:custGeom>
                <a:avLst/>
                <a:gdLst>
                  <a:gd name="T0" fmla="*/ 142 w 241"/>
                  <a:gd name="T1" fmla="*/ 23 h 170"/>
                  <a:gd name="T2" fmla="*/ 78 w 241"/>
                  <a:gd name="T3" fmla="*/ 79 h 170"/>
                  <a:gd name="T4" fmla="*/ 31 w 241"/>
                  <a:gd name="T5" fmla="*/ 101 h 170"/>
                  <a:gd name="T6" fmla="*/ 6 w 241"/>
                  <a:gd name="T7" fmla="*/ 126 h 170"/>
                  <a:gd name="T8" fmla="*/ 13 w 241"/>
                  <a:gd name="T9" fmla="*/ 154 h 170"/>
                  <a:gd name="T10" fmla="*/ 63 w 241"/>
                  <a:gd name="T11" fmla="*/ 169 h 170"/>
                  <a:gd name="T12" fmla="*/ 131 w 241"/>
                  <a:gd name="T13" fmla="*/ 155 h 170"/>
                  <a:gd name="T14" fmla="*/ 159 w 241"/>
                  <a:gd name="T15" fmla="*/ 135 h 170"/>
                  <a:gd name="T16" fmla="*/ 178 w 241"/>
                  <a:gd name="T17" fmla="*/ 141 h 170"/>
                  <a:gd name="T18" fmla="*/ 218 w 241"/>
                  <a:gd name="T19" fmla="*/ 128 h 170"/>
                  <a:gd name="T20" fmla="*/ 241 w 241"/>
                  <a:gd name="T21" fmla="*/ 55 h 170"/>
                  <a:gd name="T22" fmla="*/ 193 w 241"/>
                  <a:gd name="T23" fmla="*/ 17 h 170"/>
                  <a:gd name="T24" fmla="*/ 142 w 241"/>
                  <a:gd name="T25" fmla="*/ 23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1" h="170">
                    <a:moveTo>
                      <a:pt x="142" y="23"/>
                    </a:moveTo>
                    <a:cubicBezTo>
                      <a:pt x="124" y="39"/>
                      <a:pt x="89" y="74"/>
                      <a:pt x="78" y="79"/>
                    </a:cubicBezTo>
                    <a:cubicBezTo>
                      <a:pt x="66" y="85"/>
                      <a:pt x="41" y="97"/>
                      <a:pt x="31" y="101"/>
                    </a:cubicBezTo>
                    <a:cubicBezTo>
                      <a:pt x="20" y="105"/>
                      <a:pt x="12" y="115"/>
                      <a:pt x="6" y="126"/>
                    </a:cubicBezTo>
                    <a:cubicBezTo>
                      <a:pt x="0" y="137"/>
                      <a:pt x="8" y="146"/>
                      <a:pt x="13" y="154"/>
                    </a:cubicBezTo>
                    <a:cubicBezTo>
                      <a:pt x="18" y="161"/>
                      <a:pt x="48" y="170"/>
                      <a:pt x="63" y="169"/>
                    </a:cubicBezTo>
                    <a:cubicBezTo>
                      <a:pt x="79" y="168"/>
                      <a:pt x="121" y="166"/>
                      <a:pt x="131" y="155"/>
                    </a:cubicBezTo>
                    <a:cubicBezTo>
                      <a:pt x="142" y="144"/>
                      <a:pt x="154" y="134"/>
                      <a:pt x="159" y="135"/>
                    </a:cubicBezTo>
                    <a:cubicBezTo>
                      <a:pt x="161" y="140"/>
                      <a:pt x="165" y="142"/>
                      <a:pt x="178" y="141"/>
                    </a:cubicBezTo>
                    <a:cubicBezTo>
                      <a:pt x="191" y="140"/>
                      <a:pt x="214" y="133"/>
                      <a:pt x="218" y="128"/>
                    </a:cubicBezTo>
                    <a:cubicBezTo>
                      <a:pt x="221" y="123"/>
                      <a:pt x="241" y="60"/>
                      <a:pt x="241" y="55"/>
                    </a:cubicBezTo>
                    <a:cubicBezTo>
                      <a:pt x="241" y="50"/>
                      <a:pt x="212" y="20"/>
                      <a:pt x="193" y="17"/>
                    </a:cubicBezTo>
                    <a:cubicBezTo>
                      <a:pt x="174" y="15"/>
                      <a:pt x="165" y="0"/>
                      <a:pt x="142" y="23"/>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03" name="Freeform 9"/>
              <p:cNvSpPr>
                <a:spLocks/>
              </p:cNvSpPr>
              <p:nvPr/>
            </p:nvSpPr>
            <p:spPr bwMode="auto">
              <a:xfrm>
                <a:off x="12479816" y="-774700"/>
                <a:ext cx="1625255" cy="2884331"/>
              </a:xfrm>
              <a:custGeom>
                <a:avLst/>
                <a:gdLst>
                  <a:gd name="T0" fmla="*/ 153 w 412"/>
                  <a:gd name="T1" fmla="*/ 20 h 717"/>
                  <a:gd name="T2" fmla="*/ 106 w 412"/>
                  <a:gd name="T3" fmla="*/ 56 h 717"/>
                  <a:gd name="T4" fmla="*/ 91 w 412"/>
                  <a:gd name="T5" fmla="*/ 80 h 717"/>
                  <a:gd name="T6" fmla="*/ 97 w 412"/>
                  <a:gd name="T7" fmla="*/ 94 h 717"/>
                  <a:gd name="T8" fmla="*/ 86 w 412"/>
                  <a:gd name="T9" fmla="*/ 100 h 717"/>
                  <a:gd name="T10" fmla="*/ 74 w 412"/>
                  <a:gd name="T11" fmla="*/ 190 h 717"/>
                  <a:gd name="T12" fmla="*/ 24 w 412"/>
                  <a:gd name="T13" fmla="*/ 280 h 717"/>
                  <a:gd name="T14" fmla="*/ 31 w 412"/>
                  <a:gd name="T15" fmla="*/ 386 h 717"/>
                  <a:gd name="T16" fmla="*/ 53 w 412"/>
                  <a:gd name="T17" fmla="*/ 425 h 717"/>
                  <a:gd name="T18" fmla="*/ 46 w 412"/>
                  <a:gd name="T19" fmla="*/ 437 h 717"/>
                  <a:gd name="T20" fmla="*/ 48 w 412"/>
                  <a:gd name="T21" fmla="*/ 454 h 717"/>
                  <a:gd name="T22" fmla="*/ 30 w 412"/>
                  <a:gd name="T23" fmla="*/ 534 h 717"/>
                  <a:gd name="T24" fmla="*/ 6 w 412"/>
                  <a:gd name="T25" fmla="*/ 650 h 717"/>
                  <a:gd name="T26" fmla="*/ 3 w 412"/>
                  <a:gd name="T27" fmla="*/ 694 h 717"/>
                  <a:gd name="T28" fmla="*/ 68 w 412"/>
                  <a:gd name="T29" fmla="*/ 701 h 717"/>
                  <a:gd name="T30" fmla="*/ 160 w 412"/>
                  <a:gd name="T31" fmla="*/ 705 h 717"/>
                  <a:gd name="T32" fmla="*/ 321 w 412"/>
                  <a:gd name="T33" fmla="*/ 711 h 717"/>
                  <a:gd name="T34" fmla="*/ 344 w 412"/>
                  <a:gd name="T35" fmla="*/ 671 h 717"/>
                  <a:gd name="T36" fmla="*/ 340 w 412"/>
                  <a:gd name="T37" fmla="*/ 642 h 717"/>
                  <a:gd name="T38" fmla="*/ 338 w 412"/>
                  <a:gd name="T39" fmla="*/ 621 h 717"/>
                  <a:gd name="T40" fmla="*/ 337 w 412"/>
                  <a:gd name="T41" fmla="*/ 604 h 717"/>
                  <a:gd name="T42" fmla="*/ 322 w 412"/>
                  <a:gd name="T43" fmla="*/ 525 h 717"/>
                  <a:gd name="T44" fmla="*/ 314 w 412"/>
                  <a:gd name="T45" fmla="*/ 491 h 717"/>
                  <a:gd name="T46" fmla="*/ 317 w 412"/>
                  <a:gd name="T47" fmla="*/ 474 h 717"/>
                  <a:gd name="T48" fmla="*/ 328 w 412"/>
                  <a:gd name="T49" fmla="*/ 412 h 717"/>
                  <a:gd name="T50" fmla="*/ 369 w 412"/>
                  <a:gd name="T51" fmla="*/ 329 h 717"/>
                  <a:gd name="T52" fmla="*/ 399 w 412"/>
                  <a:gd name="T53" fmla="*/ 240 h 717"/>
                  <a:gd name="T54" fmla="*/ 407 w 412"/>
                  <a:gd name="T55" fmla="*/ 109 h 717"/>
                  <a:gd name="T56" fmla="*/ 371 w 412"/>
                  <a:gd name="T57" fmla="*/ 47 h 717"/>
                  <a:gd name="T58" fmla="*/ 259 w 412"/>
                  <a:gd name="T59" fmla="*/ 31 h 717"/>
                  <a:gd name="T60" fmla="*/ 246 w 412"/>
                  <a:gd name="T61" fmla="*/ 25 h 717"/>
                  <a:gd name="T62" fmla="*/ 242 w 412"/>
                  <a:gd name="T63" fmla="*/ 0 h 717"/>
                  <a:gd name="T64" fmla="*/ 213 w 412"/>
                  <a:gd name="T65" fmla="*/ 18 h 717"/>
                  <a:gd name="T66" fmla="*/ 167 w 412"/>
                  <a:gd name="T67" fmla="*/ 76 h 717"/>
                  <a:gd name="T68" fmla="*/ 156 w 412"/>
                  <a:gd name="T69" fmla="*/ 74 h 717"/>
                  <a:gd name="T70" fmla="*/ 156 w 412"/>
                  <a:gd name="T71" fmla="*/ 18 h 717"/>
                  <a:gd name="T72" fmla="*/ 153 w 412"/>
                  <a:gd name="T73" fmla="*/ 20 h 717"/>
                  <a:gd name="connsiteX0" fmla="*/ 3660 w 9869"/>
                  <a:gd name="connsiteY0" fmla="*/ 279 h 10146"/>
                  <a:gd name="connsiteX1" fmla="*/ 2519 w 9869"/>
                  <a:gd name="connsiteY1" fmla="*/ 781 h 10146"/>
                  <a:gd name="connsiteX2" fmla="*/ 2155 w 9869"/>
                  <a:gd name="connsiteY2" fmla="*/ 1116 h 10146"/>
                  <a:gd name="connsiteX3" fmla="*/ 2300 w 9869"/>
                  <a:gd name="connsiteY3" fmla="*/ 1311 h 10146"/>
                  <a:gd name="connsiteX4" fmla="*/ 2033 w 9869"/>
                  <a:gd name="connsiteY4" fmla="*/ 1395 h 10146"/>
                  <a:gd name="connsiteX5" fmla="*/ 1742 w 9869"/>
                  <a:gd name="connsiteY5" fmla="*/ 2650 h 10146"/>
                  <a:gd name="connsiteX6" fmla="*/ 529 w 9869"/>
                  <a:gd name="connsiteY6" fmla="*/ 3905 h 10146"/>
                  <a:gd name="connsiteX7" fmla="*/ 698 w 9869"/>
                  <a:gd name="connsiteY7" fmla="*/ 5384 h 10146"/>
                  <a:gd name="connsiteX8" fmla="*/ 1232 w 9869"/>
                  <a:gd name="connsiteY8" fmla="*/ 5927 h 10146"/>
                  <a:gd name="connsiteX9" fmla="*/ 1063 w 9869"/>
                  <a:gd name="connsiteY9" fmla="*/ 6095 h 10146"/>
                  <a:gd name="connsiteX10" fmla="*/ 1111 w 9869"/>
                  <a:gd name="connsiteY10" fmla="*/ 6332 h 10146"/>
                  <a:gd name="connsiteX11" fmla="*/ 674 w 9869"/>
                  <a:gd name="connsiteY11" fmla="*/ 7448 h 10146"/>
                  <a:gd name="connsiteX12" fmla="*/ 92 w 9869"/>
                  <a:gd name="connsiteY12" fmla="*/ 9066 h 10146"/>
                  <a:gd name="connsiteX13" fmla="*/ 19 w 9869"/>
                  <a:gd name="connsiteY13" fmla="*/ 9679 h 10146"/>
                  <a:gd name="connsiteX14" fmla="*/ 1596 w 9869"/>
                  <a:gd name="connsiteY14" fmla="*/ 9777 h 10146"/>
                  <a:gd name="connsiteX15" fmla="*/ 3829 w 9869"/>
                  <a:gd name="connsiteY15" fmla="*/ 9833 h 10146"/>
                  <a:gd name="connsiteX16" fmla="*/ 7926 w 9869"/>
                  <a:gd name="connsiteY16" fmla="*/ 10133 h 10146"/>
                  <a:gd name="connsiteX17" fmla="*/ 8296 w 9869"/>
                  <a:gd name="connsiteY17" fmla="*/ 9358 h 10146"/>
                  <a:gd name="connsiteX18" fmla="*/ 8198 w 9869"/>
                  <a:gd name="connsiteY18" fmla="*/ 8954 h 10146"/>
                  <a:gd name="connsiteX19" fmla="*/ 8150 w 9869"/>
                  <a:gd name="connsiteY19" fmla="*/ 8661 h 10146"/>
                  <a:gd name="connsiteX20" fmla="*/ 8126 w 9869"/>
                  <a:gd name="connsiteY20" fmla="*/ 8424 h 10146"/>
                  <a:gd name="connsiteX21" fmla="*/ 7762 w 9869"/>
                  <a:gd name="connsiteY21" fmla="*/ 7322 h 10146"/>
                  <a:gd name="connsiteX22" fmla="*/ 7567 w 9869"/>
                  <a:gd name="connsiteY22" fmla="*/ 6848 h 10146"/>
                  <a:gd name="connsiteX23" fmla="*/ 7640 w 9869"/>
                  <a:gd name="connsiteY23" fmla="*/ 6611 h 10146"/>
                  <a:gd name="connsiteX24" fmla="*/ 7907 w 9869"/>
                  <a:gd name="connsiteY24" fmla="*/ 5746 h 10146"/>
                  <a:gd name="connsiteX25" fmla="*/ 8902 w 9869"/>
                  <a:gd name="connsiteY25" fmla="*/ 4589 h 10146"/>
                  <a:gd name="connsiteX26" fmla="*/ 9630 w 9869"/>
                  <a:gd name="connsiteY26" fmla="*/ 3347 h 10146"/>
                  <a:gd name="connsiteX27" fmla="*/ 9825 w 9869"/>
                  <a:gd name="connsiteY27" fmla="*/ 1520 h 10146"/>
                  <a:gd name="connsiteX28" fmla="*/ 8951 w 9869"/>
                  <a:gd name="connsiteY28" fmla="*/ 656 h 10146"/>
                  <a:gd name="connsiteX29" fmla="*/ 6232 w 9869"/>
                  <a:gd name="connsiteY29" fmla="*/ 432 h 10146"/>
                  <a:gd name="connsiteX30" fmla="*/ 5917 w 9869"/>
                  <a:gd name="connsiteY30" fmla="*/ 349 h 10146"/>
                  <a:gd name="connsiteX31" fmla="*/ 5820 w 9869"/>
                  <a:gd name="connsiteY31" fmla="*/ 0 h 10146"/>
                  <a:gd name="connsiteX32" fmla="*/ 5116 w 9869"/>
                  <a:gd name="connsiteY32" fmla="*/ 251 h 10146"/>
                  <a:gd name="connsiteX33" fmla="*/ 3999 w 9869"/>
                  <a:gd name="connsiteY33" fmla="*/ 1060 h 10146"/>
                  <a:gd name="connsiteX34" fmla="*/ 3732 w 9869"/>
                  <a:gd name="connsiteY34" fmla="*/ 1032 h 10146"/>
                  <a:gd name="connsiteX35" fmla="*/ 3732 w 9869"/>
                  <a:gd name="connsiteY35" fmla="*/ 251 h 10146"/>
                  <a:gd name="connsiteX36" fmla="*/ 3660 w 9869"/>
                  <a:gd name="connsiteY36" fmla="*/ 279 h 10146"/>
                  <a:gd name="connsiteX0" fmla="*/ 3709 w 10000"/>
                  <a:gd name="connsiteY0" fmla="*/ 275 h 10029"/>
                  <a:gd name="connsiteX1" fmla="*/ 2552 w 10000"/>
                  <a:gd name="connsiteY1" fmla="*/ 770 h 10029"/>
                  <a:gd name="connsiteX2" fmla="*/ 2184 w 10000"/>
                  <a:gd name="connsiteY2" fmla="*/ 1100 h 10029"/>
                  <a:gd name="connsiteX3" fmla="*/ 2331 w 10000"/>
                  <a:gd name="connsiteY3" fmla="*/ 1292 h 10029"/>
                  <a:gd name="connsiteX4" fmla="*/ 2060 w 10000"/>
                  <a:gd name="connsiteY4" fmla="*/ 1375 h 10029"/>
                  <a:gd name="connsiteX5" fmla="*/ 1765 w 10000"/>
                  <a:gd name="connsiteY5" fmla="*/ 2612 h 10029"/>
                  <a:gd name="connsiteX6" fmla="*/ 536 w 10000"/>
                  <a:gd name="connsiteY6" fmla="*/ 3849 h 10029"/>
                  <a:gd name="connsiteX7" fmla="*/ 707 w 10000"/>
                  <a:gd name="connsiteY7" fmla="*/ 5307 h 10029"/>
                  <a:gd name="connsiteX8" fmla="*/ 1248 w 10000"/>
                  <a:gd name="connsiteY8" fmla="*/ 5842 h 10029"/>
                  <a:gd name="connsiteX9" fmla="*/ 1077 w 10000"/>
                  <a:gd name="connsiteY9" fmla="*/ 6007 h 10029"/>
                  <a:gd name="connsiteX10" fmla="*/ 1126 w 10000"/>
                  <a:gd name="connsiteY10" fmla="*/ 6241 h 10029"/>
                  <a:gd name="connsiteX11" fmla="*/ 683 w 10000"/>
                  <a:gd name="connsiteY11" fmla="*/ 7341 h 10029"/>
                  <a:gd name="connsiteX12" fmla="*/ 93 w 10000"/>
                  <a:gd name="connsiteY12" fmla="*/ 8936 h 10029"/>
                  <a:gd name="connsiteX13" fmla="*/ 19 w 10000"/>
                  <a:gd name="connsiteY13" fmla="*/ 9540 h 10029"/>
                  <a:gd name="connsiteX14" fmla="*/ 1617 w 10000"/>
                  <a:gd name="connsiteY14" fmla="*/ 9636 h 10029"/>
                  <a:gd name="connsiteX15" fmla="*/ 3880 w 10000"/>
                  <a:gd name="connsiteY15" fmla="*/ 9959 h 10029"/>
                  <a:gd name="connsiteX16" fmla="*/ 8031 w 10000"/>
                  <a:gd name="connsiteY16" fmla="*/ 9987 h 10029"/>
                  <a:gd name="connsiteX17" fmla="*/ 8406 w 10000"/>
                  <a:gd name="connsiteY17" fmla="*/ 9223 h 10029"/>
                  <a:gd name="connsiteX18" fmla="*/ 8307 w 10000"/>
                  <a:gd name="connsiteY18" fmla="*/ 8825 h 10029"/>
                  <a:gd name="connsiteX19" fmla="*/ 8258 w 10000"/>
                  <a:gd name="connsiteY19" fmla="*/ 8536 h 10029"/>
                  <a:gd name="connsiteX20" fmla="*/ 8234 w 10000"/>
                  <a:gd name="connsiteY20" fmla="*/ 8303 h 10029"/>
                  <a:gd name="connsiteX21" fmla="*/ 7865 w 10000"/>
                  <a:gd name="connsiteY21" fmla="*/ 7217 h 10029"/>
                  <a:gd name="connsiteX22" fmla="*/ 7667 w 10000"/>
                  <a:gd name="connsiteY22" fmla="*/ 6749 h 10029"/>
                  <a:gd name="connsiteX23" fmla="*/ 7741 w 10000"/>
                  <a:gd name="connsiteY23" fmla="*/ 6516 h 10029"/>
                  <a:gd name="connsiteX24" fmla="*/ 8012 w 10000"/>
                  <a:gd name="connsiteY24" fmla="*/ 5663 h 10029"/>
                  <a:gd name="connsiteX25" fmla="*/ 9020 w 10000"/>
                  <a:gd name="connsiteY25" fmla="*/ 4523 h 10029"/>
                  <a:gd name="connsiteX26" fmla="*/ 9758 w 10000"/>
                  <a:gd name="connsiteY26" fmla="*/ 3299 h 10029"/>
                  <a:gd name="connsiteX27" fmla="*/ 9955 w 10000"/>
                  <a:gd name="connsiteY27" fmla="*/ 1498 h 10029"/>
                  <a:gd name="connsiteX28" fmla="*/ 9070 w 10000"/>
                  <a:gd name="connsiteY28" fmla="*/ 647 h 10029"/>
                  <a:gd name="connsiteX29" fmla="*/ 6315 w 10000"/>
                  <a:gd name="connsiteY29" fmla="*/ 426 h 10029"/>
                  <a:gd name="connsiteX30" fmla="*/ 5996 w 10000"/>
                  <a:gd name="connsiteY30" fmla="*/ 344 h 10029"/>
                  <a:gd name="connsiteX31" fmla="*/ 5897 w 10000"/>
                  <a:gd name="connsiteY31" fmla="*/ 0 h 10029"/>
                  <a:gd name="connsiteX32" fmla="*/ 5184 w 10000"/>
                  <a:gd name="connsiteY32" fmla="*/ 247 h 10029"/>
                  <a:gd name="connsiteX33" fmla="*/ 4052 w 10000"/>
                  <a:gd name="connsiteY33" fmla="*/ 1045 h 10029"/>
                  <a:gd name="connsiteX34" fmla="*/ 3782 w 10000"/>
                  <a:gd name="connsiteY34" fmla="*/ 1017 h 10029"/>
                  <a:gd name="connsiteX35" fmla="*/ 3782 w 10000"/>
                  <a:gd name="connsiteY35" fmla="*/ 247 h 10029"/>
                  <a:gd name="connsiteX36" fmla="*/ 3709 w 10000"/>
                  <a:gd name="connsiteY36" fmla="*/ 275 h 10029"/>
                  <a:gd name="connsiteX0" fmla="*/ 3810 w 10101"/>
                  <a:gd name="connsiteY0" fmla="*/ 275 h 10021"/>
                  <a:gd name="connsiteX1" fmla="*/ 2653 w 10101"/>
                  <a:gd name="connsiteY1" fmla="*/ 770 h 10021"/>
                  <a:gd name="connsiteX2" fmla="*/ 2285 w 10101"/>
                  <a:gd name="connsiteY2" fmla="*/ 1100 h 10021"/>
                  <a:gd name="connsiteX3" fmla="*/ 2432 w 10101"/>
                  <a:gd name="connsiteY3" fmla="*/ 1292 h 10021"/>
                  <a:gd name="connsiteX4" fmla="*/ 2161 w 10101"/>
                  <a:gd name="connsiteY4" fmla="*/ 1375 h 10021"/>
                  <a:gd name="connsiteX5" fmla="*/ 1866 w 10101"/>
                  <a:gd name="connsiteY5" fmla="*/ 2612 h 10021"/>
                  <a:gd name="connsiteX6" fmla="*/ 637 w 10101"/>
                  <a:gd name="connsiteY6" fmla="*/ 3849 h 10021"/>
                  <a:gd name="connsiteX7" fmla="*/ 808 w 10101"/>
                  <a:gd name="connsiteY7" fmla="*/ 5307 h 10021"/>
                  <a:gd name="connsiteX8" fmla="*/ 1349 w 10101"/>
                  <a:gd name="connsiteY8" fmla="*/ 5842 h 10021"/>
                  <a:gd name="connsiteX9" fmla="*/ 1178 w 10101"/>
                  <a:gd name="connsiteY9" fmla="*/ 6007 h 10021"/>
                  <a:gd name="connsiteX10" fmla="*/ 1227 w 10101"/>
                  <a:gd name="connsiteY10" fmla="*/ 6241 h 10021"/>
                  <a:gd name="connsiteX11" fmla="*/ 784 w 10101"/>
                  <a:gd name="connsiteY11" fmla="*/ 7341 h 10021"/>
                  <a:gd name="connsiteX12" fmla="*/ 194 w 10101"/>
                  <a:gd name="connsiteY12" fmla="*/ 8936 h 10021"/>
                  <a:gd name="connsiteX13" fmla="*/ 120 w 10101"/>
                  <a:gd name="connsiteY13" fmla="*/ 9540 h 10021"/>
                  <a:gd name="connsiteX14" fmla="*/ 1622 w 10101"/>
                  <a:gd name="connsiteY14" fmla="*/ 9850 h 10021"/>
                  <a:gd name="connsiteX15" fmla="*/ 3981 w 10101"/>
                  <a:gd name="connsiteY15" fmla="*/ 9959 h 10021"/>
                  <a:gd name="connsiteX16" fmla="*/ 8132 w 10101"/>
                  <a:gd name="connsiteY16" fmla="*/ 9987 h 10021"/>
                  <a:gd name="connsiteX17" fmla="*/ 8507 w 10101"/>
                  <a:gd name="connsiteY17" fmla="*/ 9223 h 10021"/>
                  <a:gd name="connsiteX18" fmla="*/ 8408 w 10101"/>
                  <a:gd name="connsiteY18" fmla="*/ 8825 h 10021"/>
                  <a:gd name="connsiteX19" fmla="*/ 8359 w 10101"/>
                  <a:gd name="connsiteY19" fmla="*/ 8536 h 10021"/>
                  <a:gd name="connsiteX20" fmla="*/ 8335 w 10101"/>
                  <a:gd name="connsiteY20" fmla="*/ 8303 h 10021"/>
                  <a:gd name="connsiteX21" fmla="*/ 7966 w 10101"/>
                  <a:gd name="connsiteY21" fmla="*/ 7217 h 10021"/>
                  <a:gd name="connsiteX22" fmla="*/ 7768 w 10101"/>
                  <a:gd name="connsiteY22" fmla="*/ 6749 h 10021"/>
                  <a:gd name="connsiteX23" fmla="*/ 7842 w 10101"/>
                  <a:gd name="connsiteY23" fmla="*/ 6516 h 10021"/>
                  <a:gd name="connsiteX24" fmla="*/ 8113 w 10101"/>
                  <a:gd name="connsiteY24" fmla="*/ 5663 h 10021"/>
                  <a:gd name="connsiteX25" fmla="*/ 9121 w 10101"/>
                  <a:gd name="connsiteY25" fmla="*/ 4523 h 10021"/>
                  <a:gd name="connsiteX26" fmla="*/ 9859 w 10101"/>
                  <a:gd name="connsiteY26" fmla="*/ 3299 h 10021"/>
                  <a:gd name="connsiteX27" fmla="*/ 10056 w 10101"/>
                  <a:gd name="connsiteY27" fmla="*/ 1498 h 10021"/>
                  <a:gd name="connsiteX28" fmla="*/ 9171 w 10101"/>
                  <a:gd name="connsiteY28" fmla="*/ 647 h 10021"/>
                  <a:gd name="connsiteX29" fmla="*/ 6416 w 10101"/>
                  <a:gd name="connsiteY29" fmla="*/ 426 h 10021"/>
                  <a:gd name="connsiteX30" fmla="*/ 6097 w 10101"/>
                  <a:gd name="connsiteY30" fmla="*/ 344 h 10021"/>
                  <a:gd name="connsiteX31" fmla="*/ 5998 w 10101"/>
                  <a:gd name="connsiteY31" fmla="*/ 0 h 10021"/>
                  <a:gd name="connsiteX32" fmla="*/ 5285 w 10101"/>
                  <a:gd name="connsiteY32" fmla="*/ 247 h 10021"/>
                  <a:gd name="connsiteX33" fmla="*/ 4153 w 10101"/>
                  <a:gd name="connsiteY33" fmla="*/ 1045 h 10021"/>
                  <a:gd name="connsiteX34" fmla="*/ 3883 w 10101"/>
                  <a:gd name="connsiteY34" fmla="*/ 1017 h 10021"/>
                  <a:gd name="connsiteX35" fmla="*/ 3883 w 10101"/>
                  <a:gd name="connsiteY35" fmla="*/ 247 h 10021"/>
                  <a:gd name="connsiteX36" fmla="*/ 3810 w 10101"/>
                  <a:gd name="connsiteY36" fmla="*/ 275 h 10021"/>
                  <a:gd name="connsiteX0" fmla="*/ 3810 w 10101"/>
                  <a:gd name="connsiteY0" fmla="*/ 275 h 10021"/>
                  <a:gd name="connsiteX1" fmla="*/ 2653 w 10101"/>
                  <a:gd name="connsiteY1" fmla="*/ 770 h 10021"/>
                  <a:gd name="connsiteX2" fmla="*/ 2285 w 10101"/>
                  <a:gd name="connsiteY2" fmla="*/ 1100 h 10021"/>
                  <a:gd name="connsiteX3" fmla="*/ 2432 w 10101"/>
                  <a:gd name="connsiteY3" fmla="*/ 1292 h 10021"/>
                  <a:gd name="connsiteX4" fmla="*/ 2161 w 10101"/>
                  <a:gd name="connsiteY4" fmla="*/ 1375 h 10021"/>
                  <a:gd name="connsiteX5" fmla="*/ 1866 w 10101"/>
                  <a:gd name="connsiteY5" fmla="*/ 2612 h 10021"/>
                  <a:gd name="connsiteX6" fmla="*/ 637 w 10101"/>
                  <a:gd name="connsiteY6" fmla="*/ 3849 h 10021"/>
                  <a:gd name="connsiteX7" fmla="*/ 808 w 10101"/>
                  <a:gd name="connsiteY7" fmla="*/ 5307 h 10021"/>
                  <a:gd name="connsiteX8" fmla="*/ 1349 w 10101"/>
                  <a:gd name="connsiteY8" fmla="*/ 5842 h 10021"/>
                  <a:gd name="connsiteX9" fmla="*/ 1178 w 10101"/>
                  <a:gd name="connsiteY9" fmla="*/ 6007 h 10021"/>
                  <a:gd name="connsiteX10" fmla="*/ 1227 w 10101"/>
                  <a:gd name="connsiteY10" fmla="*/ 6241 h 10021"/>
                  <a:gd name="connsiteX11" fmla="*/ 784 w 10101"/>
                  <a:gd name="connsiteY11" fmla="*/ 7341 h 10021"/>
                  <a:gd name="connsiteX12" fmla="*/ 194 w 10101"/>
                  <a:gd name="connsiteY12" fmla="*/ 8936 h 10021"/>
                  <a:gd name="connsiteX13" fmla="*/ 120 w 10101"/>
                  <a:gd name="connsiteY13" fmla="*/ 9754 h 10021"/>
                  <a:gd name="connsiteX14" fmla="*/ 1622 w 10101"/>
                  <a:gd name="connsiteY14" fmla="*/ 9850 h 10021"/>
                  <a:gd name="connsiteX15" fmla="*/ 3981 w 10101"/>
                  <a:gd name="connsiteY15" fmla="*/ 9959 h 10021"/>
                  <a:gd name="connsiteX16" fmla="*/ 8132 w 10101"/>
                  <a:gd name="connsiteY16" fmla="*/ 9987 h 10021"/>
                  <a:gd name="connsiteX17" fmla="*/ 8507 w 10101"/>
                  <a:gd name="connsiteY17" fmla="*/ 9223 h 10021"/>
                  <a:gd name="connsiteX18" fmla="*/ 8408 w 10101"/>
                  <a:gd name="connsiteY18" fmla="*/ 8825 h 10021"/>
                  <a:gd name="connsiteX19" fmla="*/ 8359 w 10101"/>
                  <a:gd name="connsiteY19" fmla="*/ 8536 h 10021"/>
                  <a:gd name="connsiteX20" fmla="*/ 8335 w 10101"/>
                  <a:gd name="connsiteY20" fmla="*/ 8303 h 10021"/>
                  <a:gd name="connsiteX21" fmla="*/ 7966 w 10101"/>
                  <a:gd name="connsiteY21" fmla="*/ 7217 h 10021"/>
                  <a:gd name="connsiteX22" fmla="*/ 7768 w 10101"/>
                  <a:gd name="connsiteY22" fmla="*/ 6749 h 10021"/>
                  <a:gd name="connsiteX23" fmla="*/ 7842 w 10101"/>
                  <a:gd name="connsiteY23" fmla="*/ 6516 h 10021"/>
                  <a:gd name="connsiteX24" fmla="*/ 8113 w 10101"/>
                  <a:gd name="connsiteY24" fmla="*/ 5663 h 10021"/>
                  <a:gd name="connsiteX25" fmla="*/ 9121 w 10101"/>
                  <a:gd name="connsiteY25" fmla="*/ 4523 h 10021"/>
                  <a:gd name="connsiteX26" fmla="*/ 9859 w 10101"/>
                  <a:gd name="connsiteY26" fmla="*/ 3299 h 10021"/>
                  <a:gd name="connsiteX27" fmla="*/ 10056 w 10101"/>
                  <a:gd name="connsiteY27" fmla="*/ 1498 h 10021"/>
                  <a:gd name="connsiteX28" fmla="*/ 9171 w 10101"/>
                  <a:gd name="connsiteY28" fmla="*/ 647 h 10021"/>
                  <a:gd name="connsiteX29" fmla="*/ 6416 w 10101"/>
                  <a:gd name="connsiteY29" fmla="*/ 426 h 10021"/>
                  <a:gd name="connsiteX30" fmla="*/ 6097 w 10101"/>
                  <a:gd name="connsiteY30" fmla="*/ 344 h 10021"/>
                  <a:gd name="connsiteX31" fmla="*/ 5998 w 10101"/>
                  <a:gd name="connsiteY31" fmla="*/ 0 h 10021"/>
                  <a:gd name="connsiteX32" fmla="*/ 5285 w 10101"/>
                  <a:gd name="connsiteY32" fmla="*/ 247 h 10021"/>
                  <a:gd name="connsiteX33" fmla="*/ 4153 w 10101"/>
                  <a:gd name="connsiteY33" fmla="*/ 1045 h 10021"/>
                  <a:gd name="connsiteX34" fmla="*/ 3883 w 10101"/>
                  <a:gd name="connsiteY34" fmla="*/ 1017 h 10021"/>
                  <a:gd name="connsiteX35" fmla="*/ 3883 w 10101"/>
                  <a:gd name="connsiteY35" fmla="*/ 247 h 10021"/>
                  <a:gd name="connsiteX36" fmla="*/ 3810 w 10101"/>
                  <a:gd name="connsiteY36" fmla="*/ 275 h 10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101" h="10021">
                    <a:moveTo>
                      <a:pt x="3810" y="275"/>
                    </a:moveTo>
                    <a:cubicBezTo>
                      <a:pt x="3588" y="289"/>
                      <a:pt x="2874" y="659"/>
                      <a:pt x="2653" y="770"/>
                    </a:cubicBezTo>
                    <a:cubicBezTo>
                      <a:pt x="2457" y="880"/>
                      <a:pt x="2285" y="1100"/>
                      <a:pt x="2285" y="1100"/>
                    </a:cubicBezTo>
                    <a:cubicBezTo>
                      <a:pt x="2285" y="1100"/>
                      <a:pt x="2457" y="1251"/>
                      <a:pt x="2432" y="1292"/>
                    </a:cubicBezTo>
                    <a:cubicBezTo>
                      <a:pt x="2285" y="1334"/>
                      <a:pt x="2161" y="1375"/>
                      <a:pt x="2161" y="1375"/>
                    </a:cubicBezTo>
                    <a:cubicBezTo>
                      <a:pt x="2186" y="1664"/>
                      <a:pt x="1964" y="2420"/>
                      <a:pt x="1866" y="2612"/>
                    </a:cubicBezTo>
                    <a:cubicBezTo>
                      <a:pt x="1792" y="2804"/>
                      <a:pt x="735" y="3519"/>
                      <a:pt x="637" y="3849"/>
                    </a:cubicBezTo>
                    <a:cubicBezTo>
                      <a:pt x="538" y="4179"/>
                      <a:pt x="366" y="4990"/>
                      <a:pt x="808" y="5307"/>
                    </a:cubicBezTo>
                    <a:cubicBezTo>
                      <a:pt x="1251" y="5622"/>
                      <a:pt x="1497" y="5746"/>
                      <a:pt x="1349" y="5842"/>
                    </a:cubicBezTo>
                    <a:cubicBezTo>
                      <a:pt x="1178" y="5925"/>
                      <a:pt x="1128" y="5925"/>
                      <a:pt x="1178" y="6007"/>
                    </a:cubicBezTo>
                    <a:cubicBezTo>
                      <a:pt x="1251" y="6090"/>
                      <a:pt x="1276" y="6186"/>
                      <a:pt x="1227" y="6241"/>
                    </a:cubicBezTo>
                    <a:cubicBezTo>
                      <a:pt x="1178" y="6310"/>
                      <a:pt x="932" y="6983"/>
                      <a:pt x="784" y="7341"/>
                    </a:cubicBezTo>
                    <a:cubicBezTo>
                      <a:pt x="637" y="7698"/>
                      <a:pt x="317" y="8440"/>
                      <a:pt x="194" y="8936"/>
                    </a:cubicBezTo>
                    <a:cubicBezTo>
                      <a:pt x="46" y="9430"/>
                      <a:pt x="-118" y="9602"/>
                      <a:pt x="120" y="9754"/>
                    </a:cubicBezTo>
                    <a:cubicBezTo>
                      <a:pt x="358" y="9906"/>
                      <a:pt x="979" y="9816"/>
                      <a:pt x="1622" y="9850"/>
                    </a:cubicBezTo>
                    <a:cubicBezTo>
                      <a:pt x="2265" y="9884"/>
                      <a:pt x="2896" y="9936"/>
                      <a:pt x="3981" y="9959"/>
                    </a:cubicBezTo>
                    <a:cubicBezTo>
                      <a:pt x="5066" y="9982"/>
                      <a:pt x="7739" y="10070"/>
                      <a:pt x="8132" y="9987"/>
                    </a:cubicBezTo>
                    <a:cubicBezTo>
                      <a:pt x="8501" y="9933"/>
                      <a:pt x="8482" y="9334"/>
                      <a:pt x="8507" y="9223"/>
                    </a:cubicBezTo>
                    <a:cubicBezTo>
                      <a:pt x="8531" y="9100"/>
                      <a:pt x="8482" y="8962"/>
                      <a:pt x="8408" y="8825"/>
                    </a:cubicBezTo>
                    <a:cubicBezTo>
                      <a:pt x="8335" y="8688"/>
                      <a:pt x="8285" y="8647"/>
                      <a:pt x="8359" y="8536"/>
                    </a:cubicBezTo>
                    <a:cubicBezTo>
                      <a:pt x="8433" y="8427"/>
                      <a:pt x="8335" y="8399"/>
                      <a:pt x="8335" y="8303"/>
                    </a:cubicBezTo>
                    <a:cubicBezTo>
                      <a:pt x="8335" y="8206"/>
                      <a:pt x="8187" y="7561"/>
                      <a:pt x="7966" y="7217"/>
                    </a:cubicBezTo>
                    <a:cubicBezTo>
                      <a:pt x="7744" y="6874"/>
                      <a:pt x="7622" y="6874"/>
                      <a:pt x="7768" y="6749"/>
                    </a:cubicBezTo>
                    <a:cubicBezTo>
                      <a:pt x="7941" y="6625"/>
                      <a:pt x="7966" y="6585"/>
                      <a:pt x="7842" y="6516"/>
                    </a:cubicBezTo>
                    <a:cubicBezTo>
                      <a:pt x="7744" y="6447"/>
                      <a:pt x="7941" y="5966"/>
                      <a:pt x="8113" y="5663"/>
                    </a:cubicBezTo>
                    <a:cubicBezTo>
                      <a:pt x="8261" y="5361"/>
                      <a:pt x="9073" y="4577"/>
                      <a:pt x="9121" y="4523"/>
                    </a:cubicBezTo>
                    <a:cubicBezTo>
                      <a:pt x="9171" y="4468"/>
                      <a:pt x="9688" y="3807"/>
                      <a:pt x="9859" y="3299"/>
                    </a:cubicBezTo>
                    <a:cubicBezTo>
                      <a:pt x="10031" y="2804"/>
                      <a:pt x="10179" y="1746"/>
                      <a:pt x="10056" y="1498"/>
                    </a:cubicBezTo>
                    <a:cubicBezTo>
                      <a:pt x="9958" y="1251"/>
                      <a:pt x="9835" y="811"/>
                      <a:pt x="9171" y="647"/>
                    </a:cubicBezTo>
                    <a:cubicBezTo>
                      <a:pt x="8507" y="467"/>
                      <a:pt x="6416" y="426"/>
                      <a:pt x="6416" y="426"/>
                    </a:cubicBezTo>
                    <a:lnTo>
                      <a:pt x="6097" y="344"/>
                    </a:lnTo>
                    <a:cubicBezTo>
                      <a:pt x="6064" y="229"/>
                      <a:pt x="6031" y="115"/>
                      <a:pt x="5998" y="0"/>
                    </a:cubicBezTo>
                    <a:cubicBezTo>
                      <a:pt x="5998" y="0"/>
                      <a:pt x="5629" y="97"/>
                      <a:pt x="5285" y="247"/>
                    </a:cubicBezTo>
                    <a:cubicBezTo>
                      <a:pt x="4940" y="398"/>
                      <a:pt x="4375" y="784"/>
                      <a:pt x="4153" y="1045"/>
                    </a:cubicBezTo>
                    <a:cubicBezTo>
                      <a:pt x="3957" y="1003"/>
                      <a:pt x="3883" y="1017"/>
                      <a:pt x="3883" y="1017"/>
                    </a:cubicBezTo>
                    <a:lnTo>
                      <a:pt x="3883" y="247"/>
                    </a:lnTo>
                    <a:cubicBezTo>
                      <a:pt x="3858" y="256"/>
                      <a:pt x="3834" y="266"/>
                      <a:pt x="3810" y="275"/>
                    </a:cubicBezTo>
                    <a:close/>
                  </a:path>
                </a:pathLst>
              </a:custGeom>
              <a:gradFill flip="none" rotWithShape="1">
                <a:gsLst>
                  <a:gs pos="0">
                    <a:schemeClr val="accent1">
                      <a:lumMod val="40000"/>
                      <a:lumOff val="60000"/>
                    </a:schemeClr>
                  </a:gs>
                  <a:gs pos="100000">
                    <a:schemeClr val="accent1">
                      <a:lumMod val="52000"/>
                      <a:lumOff val="48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04" name="Freeform 10"/>
              <p:cNvSpPr>
                <a:spLocks/>
              </p:cNvSpPr>
              <p:nvPr/>
            </p:nvSpPr>
            <p:spPr bwMode="auto">
              <a:xfrm>
                <a:off x="13171488" y="-592138"/>
                <a:ext cx="1389062" cy="2092325"/>
              </a:xfrm>
              <a:custGeom>
                <a:avLst/>
                <a:gdLst>
                  <a:gd name="T0" fmla="*/ 341 w 351"/>
                  <a:gd name="T1" fmla="*/ 414 h 529"/>
                  <a:gd name="T2" fmla="*/ 336 w 351"/>
                  <a:gd name="T3" fmla="*/ 372 h 529"/>
                  <a:gd name="T4" fmla="*/ 330 w 351"/>
                  <a:gd name="T5" fmla="*/ 353 h 529"/>
                  <a:gd name="T6" fmla="*/ 326 w 351"/>
                  <a:gd name="T7" fmla="*/ 340 h 529"/>
                  <a:gd name="T8" fmla="*/ 308 w 351"/>
                  <a:gd name="T9" fmla="*/ 268 h 529"/>
                  <a:gd name="T10" fmla="*/ 280 w 351"/>
                  <a:gd name="T11" fmla="*/ 192 h 529"/>
                  <a:gd name="T12" fmla="*/ 252 w 351"/>
                  <a:gd name="T13" fmla="*/ 55 h 529"/>
                  <a:gd name="T14" fmla="*/ 203 w 351"/>
                  <a:gd name="T15" fmla="*/ 3 h 529"/>
                  <a:gd name="T16" fmla="*/ 130 w 351"/>
                  <a:gd name="T17" fmla="*/ 82 h 529"/>
                  <a:gd name="T18" fmla="*/ 144 w 351"/>
                  <a:gd name="T19" fmla="*/ 173 h 529"/>
                  <a:gd name="T20" fmla="*/ 183 w 351"/>
                  <a:gd name="T21" fmla="*/ 249 h 529"/>
                  <a:gd name="T22" fmla="*/ 200 w 351"/>
                  <a:gd name="T23" fmla="*/ 300 h 529"/>
                  <a:gd name="T24" fmla="*/ 224 w 351"/>
                  <a:gd name="T25" fmla="*/ 358 h 529"/>
                  <a:gd name="T26" fmla="*/ 236 w 351"/>
                  <a:gd name="T27" fmla="*/ 379 h 529"/>
                  <a:gd name="T28" fmla="*/ 240 w 351"/>
                  <a:gd name="T29" fmla="*/ 386 h 529"/>
                  <a:gd name="T30" fmla="*/ 231 w 351"/>
                  <a:gd name="T31" fmla="*/ 390 h 529"/>
                  <a:gd name="T32" fmla="*/ 227 w 351"/>
                  <a:gd name="T33" fmla="*/ 395 h 529"/>
                  <a:gd name="T34" fmla="*/ 210 w 351"/>
                  <a:gd name="T35" fmla="*/ 400 h 529"/>
                  <a:gd name="T36" fmla="*/ 182 w 351"/>
                  <a:gd name="T37" fmla="*/ 410 h 529"/>
                  <a:gd name="T38" fmla="*/ 139 w 351"/>
                  <a:gd name="T39" fmla="*/ 426 h 529"/>
                  <a:gd name="T40" fmla="*/ 102 w 351"/>
                  <a:gd name="T41" fmla="*/ 429 h 529"/>
                  <a:gd name="T42" fmla="*/ 80 w 351"/>
                  <a:gd name="T43" fmla="*/ 441 h 529"/>
                  <a:gd name="T44" fmla="*/ 0 w 351"/>
                  <a:gd name="T45" fmla="*/ 447 h 529"/>
                  <a:gd name="T46" fmla="*/ 6 w 351"/>
                  <a:gd name="T47" fmla="*/ 527 h 529"/>
                  <a:gd name="T48" fmla="*/ 80 w 351"/>
                  <a:gd name="T49" fmla="*/ 523 h 529"/>
                  <a:gd name="T50" fmla="*/ 93 w 351"/>
                  <a:gd name="T51" fmla="*/ 525 h 529"/>
                  <a:gd name="T52" fmla="*/ 117 w 351"/>
                  <a:gd name="T53" fmla="*/ 525 h 529"/>
                  <a:gd name="T54" fmla="*/ 205 w 351"/>
                  <a:gd name="T55" fmla="*/ 510 h 529"/>
                  <a:gd name="T56" fmla="*/ 254 w 351"/>
                  <a:gd name="T57" fmla="*/ 497 h 529"/>
                  <a:gd name="T58" fmla="*/ 302 w 351"/>
                  <a:gd name="T59" fmla="*/ 483 h 529"/>
                  <a:gd name="T60" fmla="*/ 306 w 351"/>
                  <a:gd name="T61" fmla="*/ 483 h 529"/>
                  <a:gd name="T62" fmla="*/ 344 w 351"/>
                  <a:gd name="T63" fmla="*/ 463 h 529"/>
                  <a:gd name="T64" fmla="*/ 341 w 351"/>
                  <a:gd name="T65" fmla="*/ 414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1" h="529">
                    <a:moveTo>
                      <a:pt x="341" y="414"/>
                    </a:moveTo>
                    <a:cubicBezTo>
                      <a:pt x="337" y="398"/>
                      <a:pt x="335" y="377"/>
                      <a:pt x="336" y="372"/>
                    </a:cubicBezTo>
                    <a:cubicBezTo>
                      <a:pt x="337" y="366"/>
                      <a:pt x="336" y="358"/>
                      <a:pt x="330" y="353"/>
                    </a:cubicBezTo>
                    <a:cubicBezTo>
                      <a:pt x="323" y="347"/>
                      <a:pt x="326" y="347"/>
                      <a:pt x="326" y="340"/>
                    </a:cubicBezTo>
                    <a:cubicBezTo>
                      <a:pt x="326" y="333"/>
                      <a:pt x="316" y="288"/>
                      <a:pt x="308" y="268"/>
                    </a:cubicBezTo>
                    <a:cubicBezTo>
                      <a:pt x="299" y="247"/>
                      <a:pt x="280" y="203"/>
                      <a:pt x="280" y="192"/>
                    </a:cubicBezTo>
                    <a:cubicBezTo>
                      <a:pt x="280" y="181"/>
                      <a:pt x="264" y="92"/>
                      <a:pt x="252" y="55"/>
                    </a:cubicBezTo>
                    <a:cubicBezTo>
                      <a:pt x="240" y="18"/>
                      <a:pt x="218" y="4"/>
                      <a:pt x="203" y="3"/>
                    </a:cubicBezTo>
                    <a:cubicBezTo>
                      <a:pt x="152" y="0"/>
                      <a:pt x="137" y="55"/>
                      <a:pt x="130" y="82"/>
                    </a:cubicBezTo>
                    <a:cubicBezTo>
                      <a:pt x="123" y="108"/>
                      <a:pt x="139" y="154"/>
                      <a:pt x="144" y="173"/>
                    </a:cubicBezTo>
                    <a:cubicBezTo>
                      <a:pt x="148" y="192"/>
                      <a:pt x="172" y="233"/>
                      <a:pt x="183" y="249"/>
                    </a:cubicBezTo>
                    <a:cubicBezTo>
                      <a:pt x="194" y="265"/>
                      <a:pt x="200" y="282"/>
                      <a:pt x="200" y="300"/>
                    </a:cubicBezTo>
                    <a:cubicBezTo>
                      <a:pt x="200" y="318"/>
                      <a:pt x="215" y="346"/>
                      <a:pt x="224" y="358"/>
                    </a:cubicBezTo>
                    <a:cubicBezTo>
                      <a:pt x="233" y="371"/>
                      <a:pt x="238" y="376"/>
                      <a:pt x="236" y="379"/>
                    </a:cubicBezTo>
                    <a:cubicBezTo>
                      <a:pt x="234" y="381"/>
                      <a:pt x="233" y="380"/>
                      <a:pt x="240" y="386"/>
                    </a:cubicBezTo>
                    <a:cubicBezTo>
                      <a:pt x="248" y="391"/>
                      <a:pt x="240" y="388"/>
                      <a:pt x="231" y="390"/>
                    </a:cubicBezTo>
                    <a:cubicBezTo>
                      <a:pt x="229" y="391"/>
                      <a:pt x="228" y="393"/>
                      <a:pt x="227" y="395"/>
                    </a:cubicBezTo>
                    <a:cubicBezTo>
                      <a:pt x="214" y="395"/>
                      <a:pt x="218" y="396"/>
                      <a:pt x="210" y="400"/>
                    </a:cubicBezTo>
                    <a:cubicBezTo>
                      <a:pt x="201" y="404"/>
                      <a:pt x="194" y="409"/>
                      <a:pt x="182" y="410"/>
                    </a:cubicBezTo>
                    <a:cubicBezTo>
                      <a:pt x="169" y="411"/>
                      <a:pt x="148" y="420"/>
                      <a:pt x="139" y="426"/>
                    </a:cubicBezTo>
                    <a:cubicBezTo>
                      <a:pt x="130" y="431"/>
                      <a:pt x="112" y="430"/>
                      <a:pt x="102" y="429"/>
                    </a:cubicBezTo>
                    <a:cubicBezTo>
                      <a:pt x="93" y="427"/>
                      <a:pt x="82" y="436"/>
                      <a:pt x="80" y="441"/>
                    </a:cubicBezTo>
                    <a:cubicBezTo>
                      <a:pt x="80" y="441"/>
                      <a:pt x="13" y="443"/>
                      <a:pt x="0" y="447"/>
                    </a:cubicBezTo>
                    <a:cubicBezTo>
                      <a:pt x="0" y="447"/>
                      <a:pt x="6" y="505"/>
                      <a:pt x="6" y="527"/>
                    </a:cubicBezTo>
                    <a:cubicBezTo>
                      <a:pt x="16" y="527"/>
                      <a:pt x="80" y="523"/>
                      <a:pt x="80" y="523"/>
                    </a:cubicBezTo>
                    <a:cubicBezTo>
                      <a:pt x="80" y="523"/>
                      <a:pt x="87" y="522"/>
                      <a:pt x="93" y="525"/>
                    </a:cubicBezTo>
                    <a:cubicBezTo>
                      <a:pt x="98" y="527"/>
                      <a:pt x="104" y="529"/>
                      <a:pt x="117" y="525"/>
                    </a:cubicBezTo>
                    <a:cubicBezTo>
                      <a:pt x="130" y="521"/>
                      <a:pt x="190" y="511"/>
                      <a:pt x="205" y="510"/>
                    </a:cubicBezTo>
                    <a:cubicBezTo>
                      <a:pt x="220" y="508"/>
                      <a:pt x="239" y="504"/>
                      <a:pt x="254" y="497"/>
                    </a:cubicBezTo>
                    <a:cubicBezTo>
                      <a:pt x="268" y="491"/>
                      <a:pt x="287" y="489"/>
                      <a:pt x="302" y="483"/>
                    </a:cubicBezTo>
                    <a:cubicBezTo>
                      <a:pt x="303" y="483"/>
                      <a:pt x="305" y="483"/>
                      <a:pt x="306" y="483"/>
                    </a:cubicBezTo>
                    <a:cubicBezTo>
                      <a:pt x="328" y="482"/>
                      <a:pt x="337" y="470"/>
                      <a:pt x="344" y="463"/>
                    </a:cubicBezTo>
                    <a:cubicBezTo>
                      <a:pt x="351" y="456"/>
                      <a:pt x="345" y="429"/>
                      <a:pt x="341" y="414"/>
                    </a:cubicBezTo>
                    <a:close/>
                  </a:path>
                </a:pathLst>
              </a:custGeom>
              <a:gradFill flip="none" rotWithShape="1">
                <a:gsLst>
                  <a:gs pos="0">
                    <a:schemeClr val="accent1">
                      <a:lumMod val="54000"/>
                      <a:lumOff val="46000"/>
                    </a:schemeClr>
                  </a:gs>
                  <a:gs pos="100000">
                    <a:schemeClr val="accent1">
                      <a:lumMod val="70000"/>
                      <a:lumOff val="3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05" name="Freeform 11"/>
              <p:cNvSpPr>
                <a:spLocks/>
              </p:cNvSpPr>
              <p:nvPr/>
            </p:nvSpPr>
            <p:spPr bwMode="auto">
              <a:xfrm>
                <a:off x="11312889" y="344918"/>
                <a:ext cx="1666601" cy="1158423"/>
              </a:xfrm>
              <a:custGeom>
                <a:avLst/>
                <a:gdLst>
                  <a:gd name="T0" fmla="*/ 0 w 376"/>
                  <a:gd name="T1" fmla="*/ 0 h 290"/>
                  <a:gd name="T2" fmla="*/ 121 w 376"/>
                  <a:gd name="T3" fmla="*/ 25 h 290"/>
                  <a:gd name="T4" fmla="*/ 376 w 376"/>
                  <a:gd name="T5" fmla="*/ 268 h 290"/>
                  <a:gd name="T6" fmla="*/ 259 w 376"/>
                  <a:gd name="T7" fmla="*/ 283 h 290"/>
                  <a:gd name="T8" fmla="*/ 213 w 376"/>
                  <a:gd name="T9" fmla="*/ 242 h 290"/>
                  <a:gd name="T10" fmla="*/ 0 w 376"/>
                  <a:gd name="T11" fmla="*/ 0 h 290"/>
                  <a:gd name="connsiteX0" fmla="*/ 0 w 9779"/>
                  <a:gd name="connsiteY0" fmla="*/ 0 h 9580"/>
                  <a:gd name="connsiteX1" fmla="*/ 2997 w 9779"/>
                  <a:gd name="connsiteY1" fmla="*/ 595 h 9580"/>
                  <a:gd name="connsiteX2" fmla="*/ 9779 w 9779"/>
                  <a:gd name="connsiteY2" fmla="*/ 8974 h 9580"/>
                  <a:gd name="connsiteX3" fmla="*/ 6667 w 9779"/>
                  <a:gd name="connsiteY3" fmla="*/ 9492 h 9580"/>
                  <a:gd name="connsiteX4" fmla="*/ 5444 w 9779"/>
                  <a:gd name="connsiteY4" fmla="*/ 8078 h 9580"/>
                  <a:gd name="connsiteX5" fmla="*/ 0 w 9779"/>
                  <a:gd name="connsiteY5" fmla="*/ 0 h 9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79" h="9580">
                    <a:moveTo>
                      <a:pt x="0" y="0"/>
                    </a:moveTo>
                    <a:cubicBezTo>
                      <a:pt x="505" y="517"/>
                      <a:pt x="1534" y="974"/>
                      <a:pt x="2997" y="595"/>
                    </a:cubicBezTo>
                    <a:cubicBezTo>
                      <a:pt x="3689" y="1664"/>
                      <a:pt x="9779" y="8974"/>
                      <a:pt x="9779" y="8974"/>
                    </a:cubicBezTo>
                    <a:cubicBezTo>
                      <a:pt x="8768" y="9457"/>
                      <a:pt x="7066" y="9733"/>
                      <a:pt x="6667" y="9492"/>
                    </a:cubicBezTo>
                    <a:cubicBezTo>
                      <a:pt x="6242" y="9250"/>
                      <a:pt x="5444" y="8078"/>
                      <a:pt x="5444" y="8078"/>
                    </a:cubicBezTo>
                    <a:cubicBezTo>
                      <a:pt x="3556" y="5296"/>
                      <a:pt x="1888" y="2782"/>
                      <a:pt x="0" y="0"/>
                    </a:cubicBez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06" name="Freeform 12"/>
              <p:cNvSpPr>
                <a:spLocks/>
              </p:cNvSpPr>
              <p:nvPr/>
            </p:nvSpPr>
            <p:spPr bwMode="auto">
              <a:xfrm>
                <a:off x="11314108" y="294023"/>
                <a:ext cx="1617664" cy="1103313"/>
              </a:xfrm>
              <a:custGeom>
                <a:avLst/>
                <a:gdLst>
                  <a:gd name="T0" fmla="*/ 17 w 387"/>
                  <a:gd name="T1" fmla="*/ 0 h 279"/>
                  <a:gd name="T2" fmla="*/ 0 w 387"/>
                  <a:gd name="T3" fmla="*/ 12 h 279"/>
                  <a:gd name="T4" fmla="*/ 24 w 387"/>
                  <a:gd name="T5" fmla="*/ 28 h 279"/>
                  <a:gd name="T6" fmla="*/ 81 w 387"/>
                  <a:gd name="T7" fmla="*/ 42 h 279"/>
                  <a:gd name="T8" fmla="*/ 120 w 387"/>
                  <a:gd name="T9" fmla="*/ 39 h 279"/>
                  <a:gd name="T10" fmla="*/ 369 w 387"/>
                  <a:gd name="T11" fmla="*/ 277 h 279"/>
                  <a:gd name="T12" fmla="*/ 373 w 387"/>
                  <a:gd name="T13" fmla="*/ 279 h 279"/>
                  <a:gd name="T14" fmla="*/ 387 w 387"/>
                  <a:gd name="T15" fmla="*/ 269 h 279"/>
                  <a:gd name="T16" fmla="*/ 131 w 387"/>
                  <a:gd name="T17" fmla="*/ 24 h 279"/>
                  <a:gd name="T18" fmla="*/ 80 w 387"/>
                  <a:gd name="T19" fmla="*/ 22 h 279"/>
                  <a:gd name="T20" fmla="*/ 17 w 387"/>
                  <a:gd name="T21"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279">
                    <a:moveTo>
                      <a:pt x="17" y="0"/>
                    </a:moveTo>
                    <a:cubicBezTo>
                      <a:pt x="0" y="12"/>
                      <a:pt x="0" y="12"/>
                      <a:pt x="0" y="12"/>
                    </a:cubicBezTo>
                    <a:cubicBezTo>
                      <a:pt x="0" y="12"/>
                      <a:pt x="12" y="23"/>
                      <a:pt x="24" y="28"/>
                    </a:cubicBezTo>
                    <a:cubicBezTo>
                      <a:pt x="37" y="34"/>
                      <a:pt x="69" y="42"/>
                      <a:pt x="81" y="42"/>
                    </a:cubicBezTo>
                    <a:cubicBezTo>
                      <a:pt x="94" y="42"/>
                      <a:pt x="120" y="39"/>
                      <a:pt x="120" y="39"/>
                    </a:cubicBezTo>
                    <a:cubicBezTo>
                      <a:pt x="369" y="277"/>
                      <a:pt x="369" y="277"/>
                      <a:pt x="369" y="277"/>
                    </a:cubicBezTo>
                    <a:cubicBezTo>
                      <a:pt x="373" y="279"/>
                      <a:pt x="373" y="279"/>
                      <a:pt x="373" y="279"/>
                    </a:cubicBezTo>
                    <a:cubicBezTo>
                      <a:pt x="387" y="269"/>
                      <a:pt x="387" y="269"/>
                      <a:pt x="387" y="269"/>
                    </a:cubicBezTo>
                    <a:cubicBezTo>
                      <a:pt x="131" y="24"/>
                      <a:pt x="131" y="24"/>
                      <a:pt x="131" y="24"/>
                    </a:cubicBezTo>
                    <a:cubicBezTo>
                      <a:pt x="131" y="24"/>
                      <a:pt x="113" y="28"/>
                      <a:pt x="80" y="22"/>
                    </a:cubicBezTo>
                    <a:cubicBezTo>
                      <a:pt x="46" y="15"/>
                      <a:pt x="17" y="0"/>
                      <a:pt x="17" y="0"/>
                    </a:cubicBezTo>
                    <a:close/>
                  </a:path>
                </a:pathLst>
              </a:custGeom>
              <a:gradFill flip="none" rotWithShape="1">
                <a:gsLst>
                  <a:gs pos="98000">
                    <a:schemeClr val="bg1">
                      <a:lumMod val="75000"/>
                    </a:schemeClr>
                  </a:gs>
                  <a:gs pos="35000">
                    <a:schemeClr val="bg1">
                      <a:lumMod val="95000"/>
                    </a:schemeClr>
                  </a:gs>
                </a:gsLst>
                <a:lin ang="78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07" name="Freeform 13"/>
              <p:cNvSpPr>
                <a:spLocks/>
              </p:cNvSpPr>
              <p:nvPr/>
            </p:nvSpPr>
            <p:spPr bwMode="auto">
              <a:xfrm>
                <a:off x="12447588" y="1963737"/>
                <a:ext cx="1649412" cy="4695825"/>
              </a:xfrm>
              <a:custGeom>
                <a:avLst/>
                <a:gdLst>
                  <a:gd name="T0" fmla="*/ 401 w 417"/>
                  <a:gd name="T1" fmla="*/ 762 h 1187"/>
                  <a:gd name="T2" fmla="*/ 387 w 417"/>
                  <a:gd name="T3" fmla="*/ 676 h 1187"/>
                  <a:gd name="T4" fmla="*/ 369 w 417"/>
                  <a:gd name="T5" fmla="*/ 655 h 1187"/>
                  <a:gd name="T6" fmla="*/ 367 w 417"/>
                  <a:gd name="T7" fmla="*/ 643 h 1187"/>
                  <a:gd name="T8" fmla="*/ 371 w 417"/>
                  <a:gd name="T9" fmla="*/ 631 h 1187"/>
                  <a:gd name="T10" fmla="*/ 360 w 417"/>
                  <a:gd name="T11" fmla="*/ 610 h 1187"/>
                  <a:gd name="T12" fmla="*/ 364 w 417"/>
                  <a:gd name="T13" fmla="*/ 592 h 1187"/>
                  <a:gd name="T14" fmla="*/ 355 w 417"/>
                  <a:gd name="T15" fmla="*/ 571 h 1187"/>
                  <a:gd name="T16" fmla="*/ 350 w 417"/>
                  <a:gd name="T17" fmla="*/ 541 h 1187"/>
                  <a:gd name="T18" fmla="*/ 347 w 417"/>
                  <a:gd name="T19" fmla="*/ 505 h 1187"/>
                  <a:gd name="T20" fmla="*/ 335 w 417"/>
                  <a:gd name="T21" fmla="*/ 154 h 1187"/>
                  <a:gd name="T22" fmla="*/ 335 w 417"/>
                  <a:gd name="T23" fmla="*/ 152 h 1187"/>
                  <a:gd name="T24" fmla="*/ 350 w 417"/>
                  <a:gd name="T25" fmla="*/ 71 h 1187"/>
                  <a:gd name="T26" fmla="*/ 346 w 417"/>
                  <a:gd name="T27" fmla="*/ 5 h 1187"/>
                  <a:gd name="T28" fmla="*/ 332 w 417"/>
                  <a:gd name="T29" fmla="*/ 15 h 1187"/>
                  <a:gd name="T30" fmla="*/ 206 w 417"/>
                  <a:gd name="T31" fmla="*/ 10 h 1187"/>
                  <a:gd name="T32" fmla="*/ 114 w 417"/>
                  <a:gd name="T33" fmla="*/ 5 h 1187"/>
                  <a:gd name="T34" fmla="*/ 13 w 417"/>
                  <a:gd name="T35" fmla="*/ 0 h 1187"/>
                  <a:gd name="T36" fmla="*/ 12 w 417"/>
                  <a:gd name="T37" fmla="*/ 109 h 1187"/>
                  <a:gd name="T38" fmla="*/ 9 w 417"/>
                  <a:gd name="T39" fmla="*/ 264 h 1187"/>
                  <a:gd name="T40" fmla="*/ 33 w 417"/>
                  <a:gd name="T41" fmla="*/ 492 h 1187"/>
                  <a:gd name="T42" fmla="*/ 38 w 417"/>
                  <a:gd name="T43" fmla="*/ 576 h 1187"/>
                  <a:gd name="T44" fmla="*/ 41 w 417"/>
                  <a:gd name="T45" fmla="*/ 585 h 1187"/>
                  <a:gd name="T46" fmla="*/ 32 w 417"/>
                  <a:gd name="T47" fmla="*/ 734 h 1187"/>
                  <a:gd name="T48" fmla="*/ 32 w 417"/>
                  <a:gd name="T49" fmla="*/ 890 h 1187"/>
                  <a:gd name="T50" fmla="*/ 35 w 417"/>
                  <a:gd name="T51" fmla="*/ 932 h 1187"/>
                  <a:gd name="T52" fmla="*/ 28 w 417"/>
                  <a:gd name="T53" fmla="*/ 963 h 1187"/>
                  <a:gd name="T54" fmla="*/ 0 w 417"/>
                  <a:gd name="T55" fmla="*/ 1011 h 1187"/>
                  <a:gd name="T56" fmla="*/ 19 w 417"/>
                  <a:gd name="T57" fmla="*/ 1036 h 1187"/>
                  <a:gd name="T58" fmla="*/ 71 w 417"/>
                  <a:gd name="T59" fmla="*/ 1048 h 1187"/>
                  <a:gd name="T60" fmla="*/ 98 w 417"/>
                  <a:gd name="T61" fmla="*/ 1049 h 1187"/>
                  <a:gd name="T62" fmla="*/ 118 w 417"/>
                  <a:gd name="T63" fmla="*/ 1047 h 1187"/>
                  <a:gd name="T64" fmla="*/ 129 w 417"/>
                  <a:gd name="T65" fmla="*/ 1016 h 1187"/>
                  <a:gd name="T66" fmla="*/ 131 w 417"/>
                  <a:gd name="T67" fmla="*/ 991 h 1187"/>
                  <a:gd name="T68" fmla="*/ 135 w 417"/>
                  <a:gd name="T69" fmla="*/ 950 h 1187"/>
                  <a:gd name="T70" fmla="*/ 160 w 417"/>
                  <a:gd name="T71" fmla="*/ 728 h 1187"/>
                  <a:gd name="T72" fmla="*/ 148 w 417"/>
                  <a:gd name="T73" fmla="*/ 619 h 1187"/>
                  <a:gd name="T74" fmla="*/ 149 w 417"/>
                  <a:gd name="T75" fmla="*/ 599 h 1187"/>
                  <a:gd name="T76" fmla="*/ 149 w 417"/>
                  <a:gd name="T77" fmla="*/ 583 h 1187"/>
                  <a:gd name="T78" fmla="*/ 148 w 417"/>
                  <a:gd name="T79" fmla="*/ 582 h 1187"/>
                  <a:gd name="T80" fmla="*/ 159 w 417"/>
                  <a:gd name="T81" fmla="*/ 550 h 1187"/>
                  <a:gd name="T82" fmla="*/ 171 w 417"/>
                  <a:gd name="T83" fmla="*/ 480 h 1187"/>
                  <a:gd name="T84" fmla="*/ 205 w 417"/>
                  <a:gd name="T85" fmla="*/ 619 h 1187"/>
                  <a:gd name="T86" fmla="*/ 228 w 417"/>
                  <a:gd name="T87" fmla="*/ 660 h 1187"/>
                  <a:gd name="T88" fmla="*/ 247 w 417"/>
                  <a:gd name="T89" fmla="*/ 733 h 1187"/>
                  <a:gd name="T90" fmla="*/ 284 w 417"/>
                  <a:gd name="T91" fmla="*/ 919 h 1187"/>
                  <a:gd name="T92" fmla="*/ 278 w 417"/>
                  <a:gd name="T93" fmla="*/ 1044 h 1187"/>
                  <a:gd name="T94" fmla="*/ 276 w 417"/>
                  <a:gd name="T95" fmla="*/ 1079 h 1187"/>
                  <a:gd name="T96" fmla="*/ 281 w 417"/>
                  <a:gd name="T97" fmla="*/ 1103 h 1187"/>
                  <a:gd name="T98" fmla="*/ 262 w 417"/>
                  <a:gd name="T99" fmla="*/ 1133 h 1187"/>
                  <a:gd name="T100" fmla="*/ 268 w 417"/>
                  <a:gd name="T101" fmla="*/ 1157 h 1187"/>
                  <a:gd name="T102" fmla="*/ 317 w 417"/>
                  <a:gd name="T103" fmla="*/ 1178 h 1187"/>
                  <a:gd name="T104" fmla="*/ 365 w 417"/>
                  <a:gd name="T105" fmla="*/ 1171 h 1187"/>
                  <a:gd name="T106" fmla="*/ 373 w 417"/>
                  <a:gd name="T107" fmla="*/ 1146 h 1187"/>
                  <a:gd name="T108" fmla="*/ 380 w 417"/>
                  <a:gd name="T109" fmla="*/ 1122 h 1187"/>
                  <a:gd name="T110" fmla="*/ 382 w 417"/>
                  <a:gd name="T111" fmla="*/ 1093 h 1187"/>
                  <a:gd name="T112" fmla="*/ 393 w 417"/>
                  <a:gd name="T113" fmla="*/ 1078 h 1187"/>
                  <a:gd name="T114" fmla="*/ 393 w 417"/>
                  <a:gd name="T115" fmla="*/ 1048 h 1187"/>
                  <a:gd name="T116" fmla="*/ 407 w 417"/>
                  <a:gd name="T117" fmla="*/ 946 h 1187"/>
                  <a:gd name="T118" fmla="*/ 401 w 417"/>
                  <a:gd name="T119" fmla="*/ 762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7" h="1187">
                    <a:moveTo>
                      <a:pt x="401" y="762"/>
                    </a:moveTo>
                    <a:cubicBezTo>
                      <a:pt x="400" y="713"/>
                      <a:pt x="387" y="676"/>
                      <a:pt x="387" y="676"/>
                    </a:cubicBezTo>
                    <a:cubicBezTo>
                      <a:pt x="387" y="676"/>
                      <a:pt x="376" y="656"/>
                      <a:pt x="369" y="655"/>
                    </a:cubicBezTo>
                    <a:cubicBezTo>
                      <a:pt x="361" y="653"/>
                      <a:pt x="366" y="650"/>
                      <a:pt x="367" y="643"/>
                    </a:cubicBezTo>
                    <a:cubicBezTo>
                      <a:pt x="367" y="643"/>
                      <a:pt x="373" y="634"/>
                      <a:pt x="371" y="631"/>
                    </a:cubicBezTo>
                    <a:cubicBezTo>
                      <a:pt x="369" y="624"/>
                      <a:pt x="368" y="621"/>
                      <a:pt x="360" y="610"/>
                    </a:cubicBezTo>
                    <a:cubicBezTo>
                      <a:pt x="367" y="601"/>
                      <a:pt x="363" y="598"/>
                      <a:pt x="364" y="592"/>
                    </a:cubicBezTo>
                    <a:cubicBezTo>
                      <a:pt x="364" y="590"/>
                      <a:pt x="358" y="580"/>
                      <a:pt x="355" y="571"/>
                    </a:cubicBezTo>
                    <a:cubicBezTo>
                      <a:pt x="351" y="563"/>
                      <a:pt x="352" y="547"/>
                      <a:pt x="350" y="541"/>
                    </a:cubicBezTo>
                    <a:cubicBezTo>
                      <a:pt x="347" y="536"/>
                      <a:pt x="347" y="531"/>
                      <a:pt x="347" y="505"/>
                    </a:cubicBezTo>
                    <a:cubicBezTo>
                      <a:pt x="347" y="479"/>
                      <a:pt x="331" y="241"/>
                      <a:pt x="335" y="154"/>
                    </a:cubicBezTo>
                    <a:cubicBezTo>
                      <a:pt x="335" y="153"/>
                      <a:pt x="335" y="153"/>
                      <a:pt x="335" y="152"/>
                    </a:cubicBezTo>
                    <a:cubicBezTo>
                      <a:pt x="344" y="126"/>
                      <a:pt x="349" y="100"/>
                      <a:pt x="350" y="71"/>
                    </a:cubicBezTo>
                    <a:cubicBezTo>
                      <a:pt x="350" y="31"/>
                      <a:pt x="346" y="5"/>
                      <a:pt x="346" y="5"/>
                    </a:cubicBezTo>
                    <a:cubicBezTo>
                      <a:pt x="346" y="5"/>
                      <a:pt x="339" y="13"/>
                      <a:pt x="332" y="15"/>
                    </a:cubicBezTo>
                    <a:cubicBezTo>
                      <a:pt x="325" y="16"/>
                      <a:pt x="239" y="14"/>
                      <a:pt x="206" y="10"/>
                    </a:cubicBezTo>
                    <a:cubicBezTo>
                      <a:pt x="172" y="6"/>
                      <a:pt x="131" y="7"/>
                      <a:pt x="114" y="5"/>
                    </a:cubicBezTo>
                    <a:cubicBezTo>
                      <a:pt x="96" y="3"/>
                      <a:pt x="13" y="0"/>
                      <a:pt x="13" y="0"/>
                    </a:cubicBezTo>
                    <a:cubicBezTo>
                      <a:pt x="13" y="11"/>
                      <a:pt x="13" y="88"/>
                      <a:pt x="12" y="109"/>
                    </a:cubicBezTo>
                    <a:cubicBezTo>
                      <a:pt x="9" y="148"/>
                      <a:pt x="11" y="220"/>
                      <a:pt x="9" y="264"/>
                    </a:cubicBezTo>
                    <a:cubicBezTo>
                      <a:pt x="6" y="320"/>
                      <a:pt x="34" y="471"/>
                      <a:pt x="33" y="492"/>
                    </a:cubicBezTo>
                    <a:cubicBezTo>
                      <a:pt x="32" y="512"/>
                      <a:pt x="35" y="564"/>
                      <a:pt x="38" y="576"/>
                    </a:cubicBezTo>
                    <a:cubicBezTo>
                      <a:pt x="39" y="579"/>
                      <a:pt x="40" y="582"/>
                      <a:pt x="41" y="585"/>
                    </a:cubicBezTo>
                    <a:cubicBezTo>
                      <a:pt x="38" y="604"/>
                      <a:pt x="31" y="696"/>
                      <a:pt x="32" y="734"/>
                    </a:cubicBezTo>
                    <a:cubicBezTo>
                      <a:pt x="34" y="774"/>
                      <a:pt x="36" y="874"/>
                      <a:pt x="32" y="890"/>
                    </a:cubicBezTo>
                    <a:cubicBezTo>
                      <a:pt x="29" y="907"/>
                      <a:pt x="35" y="920"/>
                      <a:pt x="35" y="932"/>
                    </a:cubicBezTo>
                    <a:cubicBezTo>
                      <a:pt x="35" y="943"/>
                      <a:pt x="36" y="949"/>
                      <a:pt x="28" y="963"/>
                    </a:cubicBezTo>
                    <a:cubicBezTo>
                      <a:pt x="20" y="977"/>
                      <a:pt x="8" y="996"/>
                      <a:pt x="0" y="1011"/>
                    </a:cubicBezTo>
                    <a:cubicBezTo>
                      <a:pt x="0" y="1011"/>
                      <a:pt x="12" y="1032"/>
                      <a:pt x="19" y="1036"/>
                    </a:cubicBezTo>
                    <a:cubicBezTo>
                      <a:pt x="26" y="1040"/>
                      <a:pt x="55" y="1041"/>
                      <a:pt x="71" y="1048"/>
                    </a:cubicBezTo>
                    <a:cubicBezTo>
                      <a:pt x="88" y="1055"/>
                      <a:pt x="98" y="1049"/>
                      <a:pt x="98" y="1049"/>
                    </a:cubicBezTo>
                    <a:cubicBezTo>
                      <a:pt x="98" y="1049"/>
                      <a:pt x="111" y="1047"/>
                      <a:pt x="118" y="1047"/>
                    </a:cubicBezTo>
                    <a:cubicBezTo>
                      <a:pt x="132" y="1049"/>
                      <a:pt x="123" y="1025"/>
                      <a:pt x="129" y="1016"/>
                    </a:cubicBezTo>
                    <a:cubicBezTo>
                      <a:pt x="135" y="1007"/>
                      <a:pt x="133" y="998"/>
                      <a:pt x="131" y="991"/>
                    </a:cubicBezTo>
                    <a:cubicBezTo>
                      <a:pt x="129" y="984"/>
                      <a:pt x="131" y="972"/>
                      <a:pt x="135" y="950"/>
                    </a:cubicBezTo>
                    <a:cubicBezTo>
                      <a:pt x="140" y="927"/>
                      <a:pt x="152" y="797"/>
                      <a:pt x="160" y="728"/>
                    </a:cubicBezTo>
                    <a:cubicBezTo>
                      <a:pt x="168" y="660"/>
                      <a:pt x="148" y="619"/>
                      <a:pt x="148" y="619"/>
                    </a:cubicBezTo>
                    <a:cubicBezTo>
                      <a:pt x="149" y="599"/>
                      <a:pt x="149" y="599"/>
                      <a:pt x="149" y="599"/>
                    </a:cubicBezTo>
                    <a:cubicBezTo>
                      <a:pt x="149" y="599"/>
                      <a:pt x="157" y="592"/>
                      <a:pt x="149" y="583"/>
                    </a:cubicBezTo>
                    <a:cubicBezTo>
                      <a:pt x="148" y="583"/>
                      <a:pt x="148" y="582"/>
                      <a:pt x="148" y="582"/>
                    </a:cubicBezTo>
                    <a:cubicBezTo>
                      <a:pt x="152" y="574"/>
                      <a:pt x="155" y="564"/>
                      <a:pt x="159" y="550"/>
                    </a:cubicBezTo>
                    <a:cubicBezTo>
                      <a:pt x="164" y="535"/>
                      <a:pt x="168" y="509"/>
                      <a:pt x="171" y="480"/>
                    </a:cubicBezTo>
                    <a:cubicBezTo>
                      <a:pt x="180" y="523"/>
                      <a:pt x="197" y="590"/>
                      <a:pt x="205" y="619"/>
                    </a:cubicBezTo>
                    <a:cubicBezTo>
                      <a:pt x="212" y="644"/>
                      <a:pt x="211" y="643"/>
                      <a:pt x="228" y="660"/>
                    </a:cubicBezTo>
                    <a:cubicBezTo>
                      <a:pt x="235" y="686"/>
                      <a:pt x="243" y="717"/>
                      <a:pt x="247" y="733"/>
                    </a:cubicBezTo>
                    <a:cubicBezTo>
                      <a:pt x="254" y="761"/>
                      <a:pt x="286" y="884"/>
                      <a:pt x="284" y="919"/>
                    </a:cubicBezTo>
                    <a:cubicBezTo>
                      <a:pt x="283" y="954"/>
                      <a:pt x="281" y="1028"/>
                      <a:pt x="278" y="1044"/>
                    </a:cubicBezTo>
                    <a:cubicBezTo>
                      <a:pt x="275" y="1059"/>
                      <a:pt x="275" y="1066"/>
                      <a:pt x="276" y="1079"/>
                    </a:cubicBezTo>
                    <a:cubicBezTo>
                      <a:pt x="276" y="1092"/>
                      <a:pt x="284" y="1094"/>
                      <a:pt x="281" y="1103"/>
                    </a:cubicBezTo>
                    <a:cubicBezTo>
                      <a:pt x="278" y="1113"/>
                      <a:pt x="269" y="1124"/>
                      <a:pt x="262" y="1133"/>
                    </a:cubicBezTo>
                    <a:cubicBezTo>
                      <a:pt x="254" y="1142"/>
                      <a:pt x="262" y="1147"/>
                      <a:pt x="268" y="1157"/>
                    </a:cubicBezTo>
                    <a:cubicBezTo>
                      <a:pt x="274" y="1167"/>
                      <a:pt x="306" y="1179"/>
                      <a:pt x="317" y="1178"/>
                    </a:cubicBezTo>
                    <a:cubicBezTo>
                      <a:pt x="338" y="1176"/>
                      <a:pt x="354" y="1187"/>
                      <a:pt x="365" y="1171"/>
                    </a:cubicBezTo>
                    <a:cubicBezTo>
                      <a:pt x="365" y="1171"/>
                      <a:pt x="372" y="1153"/>
                      <a:pt x="373" y="1146"/>
                    </a:cubicBezTo>
                    <a:cubicBezTo>
                      <a:pt x="373" y="1139"/>
                      <a:pt x="373" y="1135"/>
                      <a:pt x="380" y="1122"/>
                    </a:cubicBezTo>
                    <a:cubicBezTo>
                      <a:pt x="386" y="1110"/>
                      <a:pt x="389" y="1105"/>
                      <a:pt x="382" y="1093"/>
                    </a:cubicBezTo>
                    <a:cubicBezTo>
                      <a:pt x="376" y="1082"/>
                      <a:pt x="384" y="1087"/>
                      <a:pt x="393" y="1078"/>
                    </a:cubicBezTo>
                    <a:cubicBezTo>
                      <a:pt x="401" y="1068"/>
                      <a:pt x="396" y="1065"/>
                      <a:pt x="393" y="1048"/>
                    </a:cubicBezTo>
                    <a:cubicBezTo>
                      <a:pt x="390" y="1030"/>
                      <a:pt x="396" y="1010"/>
                      <a:pt x="407" y="946"/>
                    </a:cubicBezTo>
                    <a:cubicBezTo>
                      <a:pt x="417" y="882"/>
                      <a:pt x="401" y="812"/>
                      <a:pt x="401" y="762"/>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08" name="Freeform 14"/>
              <p:cNvSpPr>
                <a:spLocks/>
              </p:cNvSpPr>
              <p:nvPr/>
            </p:nvSpPr>
            <p:spPr bwMode="auto">
              <a:xfrm>
                <a:off x="12380913" y="1108075"/>
                <a:ext cx="850900" cy="450850"/>
              </a:xfrm>
              <a:custGeom>
                <a:avLst/>
                <a:gdLst>
                  <a:gd name="T0" fmla="*/ 200 w 215"/>
                  <a:gd name="T1" fmla="*/ 22 h 114"/>
                  <a:gd name="T2" fmla="*/ 152 w 215"/>
                  <a:gd name="T3" fmla="*/ 12 h 114"/>
                  <a:gd name="T4" fmla="*/ 81 w 215"/>
                  <a:gd name="T5" fmla="*/ 1 h 114"/>
                  <a:gd name="T6" fmla="*/ 71 w 215"/>
                  <a:gd name="T7" fmla="*/ 1 h 114"/>
                  <a:gd name="T8" fmla="*/ 70 w 215"/>
                  <a:gd name="T9" fmla="*/ 11 h 114"/>
                  <a:gd name="T10" fmla="*/ 58 w 215"/>
                  <a:gd name="T11" fmla="*/ 10 h 114"/>
                  <a:gd name="T12" fmla="*/ 21 w 215"/>
                  <a:gd name="T13" fmla="*/ 11 h 114"/>
                  <a:gd name="T14" fmla="*/ 2 w 215"/>
                  <a:gd name="T15" fmla="*/ 16 h 114"/>
                  <a:gd name="T16" fmla="*/ 17 w 215"/>
                  <a:gd name="T17" fmla="*/ 26 h 114"/>
                  <a:gd name="T18" fmla="*/ 29 w 215"/>
                  <a:gd name="T19" fmla="*/ 53 h 114"/>
                  <a:gd name="T20" fmla="*/ 55 w 215"/>
                  <a:gd name="T21" fmla="*/ 62 h 114"/>
                  <a:gd name="T22" fmla="*/ 56 w 215"/>
                  <a:gd name="T23" fmla="*/ 80 h 114"/>
                  <a:gd name="T24" fmla="*/ 69 w 215"/>
                  <a:gd name="T25" fmla="*/ 105 h 114"/>
                  <a:gd name="T26" fmla="*/ 101 w 215"/>
                  <a:gd name="T27" fmla="*/ 114 h 114"/>
                  <a:gd name="T28" fmla="*/ 174 w 215"/>
                  <a:gd name="T29" fmla="*/ 102 h 114"/>
                  <a:gd name="T30" fmla="*/ 204 w 215"/>
                  <a:gd name="T31" fmla="*/ 92 h 114"/>
                  <a:gd name="T32" fmla="*/ 210 w 215"/>
                  <a:gd name="T33" fmla="*/ 92 h 114"/>
                  <a:gd name="T34" fmla="*/ 200 w 215"/>
                  <a:gd name="T35" fmla="*/ 2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5" h="114">
                    <a:moveTo>
                      <a:pt x="200" y="22"/>
                    </a:moveTo>
                    <a:cubicBezTo>
                      <a:pt x="190" y="22"/>
                      <a:pt x="171" y="21"/>
                      <a:pt x="152" y="12"/>
                    </a:cubicBezTo>
                    <a:cubicBezTo>
                      <a:pt x="134" y="2"/>
                      <a:pt x="88" y="1"/>
                      <a:pt x="81" y="1"/>
                    </a:cubicBezTo>
                    <a:cubicBezTo>
                      <a:pt x="74" y="0"/>
                      <a:pt x="71" y="1"/>
                      <a:pt x="71" y="1"/>
                    </a:cubicBezTo>
                    <a:cubicBezTo>
                      <a:pt x="70" y="11"/>
                      <a:pt x="70" y="11"/>
                      <a:pt x="70" y="11"/>
                    </a:cubicBezTo>
                    <a:cubicBezTo>
                      <a:pt x="70" y="11"/>
                      <a:pt x="61" y="12"/>
                      <a:pt x="58" y="10"/>
                    </a:cubicBezTo>
                    <a:cubicBezTo>
                      <a:pt x="56" y="7"/>
                      <a:pt x="34" y="11"/>
                      <a:pt x="21" y="11"/>
                    </a:cubicBezTo>
                    <a:cubicBezTo>
                      <a:pt x="9" y="12"/>
                      <a:pt x="0" y="12"/>
                      <a:pt x="2" y="16"/>
                    </a:cubicBezTo>
                    <a:cubicBezTo>
                      <a:pt x="5" y="20"/>
                      <a:pt x="10" y="24"/>
                      <a:pt x="17" y="26"/>
                    </a:cubicBezTo>
                    <a:cubicBezTo>
                      <a:pt x="20" y="36"/>
                      <a:pt x="18" y="49"/>
                      <a:pt x="29" y="53"/>
                    </a:cubicBezTo>
                    <a:cubicBezTo>
                      <a:pt x="39" y="56"/>
                      <a:pt x="55" y="62"/>
                      <a:pt x="55" y="62"/>
                    </a:cubicBezTo>
                    <a:cubicBezTo>
                      <a:pt x="47" y="67"/>
                      <a:pt x="46" y="75"/>
                      <a:pt x="56" y="80"/>
                    </a:cubicBezTo>
                    <a:cubicBezTo>
                      <a:pt x="60" y="91"/>
                      <a:pt x="59" y="102"/>
                      <a:pt x="69" y="105"/>
                    </a:cubicBezTo>
                    <a:cubicBezTo>
                      <a:pt x="80" y="109"/>
                      <a:pt x="89" y="114"/>
                      <a:pt x="101" y="114"/>
                    </a:cubicBezTo>
                    <a:cubicBezTo>
                      <a:pt x="114" y="114"/>
                      <a:pt x="161" y="110"/>
                      <a:pt x="174" y="102"/>
                    </a:cubicBezTo>
                    <a:cubicBezTo>
                      <a:pt x="188" y="95"/>
                      <a:pt x="193" y="92"/>
                      <a:pt x="204" y="92"/>
                    </a:cubicBezTo>
                    <a:cubicBezTo>
                      <a:pt x="215" y="92"/>
                      <a:pt x="210" y="92"/>
                      <a:pt x="210" y="92"/>
                    </a:cubicBezTo>
                    <a:lnTo>
                      <a:pt x="200" y="22"/>
                    </a:ln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dirty="0">
                  <a:latin typeface="Arial" panose="020B0604020202020204" pitchFamily="34" charset="0"/>
                  <a:cs typeface="Arial" panose="020B0604020202020204" pitchFamily="34" charset="0"/>
                </a:endParaRPr>
              </a:p>
            </p:txBody>
          </p:sp>
          <p:sp>
            <p:nvSpPr>
              <p:cNvPr id="1309" name="Freeform 15"/>
              <p:cNvSpPr>
                <a:spLocks/>
              </p:cNvSpPr>
              <p:nvPr/>
            </p:nvSpPr>
            <p:spPr bwMode="auto">
              <a:xfrm>
                <a:off x="11779250" y="958850"/>
                <a:ext cx="447675" cy="374650"/>
              </a:xfrm>
              <a:custGeom>
                <a:avLst/>
                <a:gdLst>
                  <a:gd name="T0" fmla="*/ 13 w 113"/>
                  <a:gd name="T1" fmla="*/ 0 h 95"/>
                  <a:gd name="T2" fmla="*/ 5 w 113"/>
                  <a:gd name="T3" fmla="*/ 21 h 95"/>
                  <a:gd name="T4" fmla="*/ 22 w 113"/>
                  <a:gd name="T5" fmla="*/ 29 h 95"/>
                  <a:gd name="T6" fmla="*/ 28 w 113"/>
                  <a:gd name="T7" fmla="*/ 49 h 95"/>
                  <a:gd name="T8" fmla="*/ 39 w 113"/>
                  <a:gd name="T9" fmla="*/ 57 h 95"/>
                  <a:gd name="T10" fmla="*/ 42 w 113"/>
                  <a:gd name="T11" fmla="*/ 76 h 95"/>
                  <a:gd name="T12" fmla="*/ 52 w 113"/>
                  <a:gd name="T13" fmla="*/ 93 h 95"/>
                  <a:gd name="T14" fmla="*/ 100 w 113"/>
                  <a:gd name="T15" fmla="*/ 89 h 95"/>
                  <a:gd name="T16" fmla="*/ 106 w 113"/>
                  <a:gd name="T17" fmla="*/ 75 h 95"/>
                  <a:gd name="T18" fmla="*/ 110 w 113"/>
                  <a:gd name="T19" fmla="*/ 58 h 95"/>
                  <a:gd name="T20" fmla="*/ 83 w 113"/>
                  <a:gd name="T21" fmla="*/ 53 h 95"/>
                  <a:gd name="T22" fmla="*/ 92 w 113"/>
                  <a:gd name="T23" fmla="*/ 38 h 95"/>
                  <a:gd name="T24" fmla="*/ 73 w 113"/>
                  <a:gd name="T25" fmla="*/ 26 h 95"/>
                  <a:gd name="T26" fmla="*/ 48 w 113"/>
                  <a:gd name="T27" fmla="*/ 27 h 95"/>
                  <a:gd name="T28" fmla="*/ 46 w 113"/>
                  <a:gd name="T29" fmla="*/ 9 h 95"/>
                  <a:gd name="T30" fmla="*/ 23 w 113"/>
                  <a:gd name="T31" fmla="*/ 6 h 95"/>
                  <a:gd name="T32" fmla="*/ 13 w 113"/>
                  <a:gd name="T3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3" h="95">
                    <a:moveTo>
                      <a:pt x="13" y="0"/>
                    </a:moveTo>
                    <a:cubicBezTo>
                      <a:pt x="7" y="4"/>
                      <a:pt x="0" y="14"/>
                      <a:pt x="5" y="21"/>
                    </a:cubicBezTo>
                    <a:cubicBezTo>
                      <a:pt x="10" y="28"/>
                      <a:pt x="22" y="29"/>
                      <a:pt x="22" y="29"/>
                    </a:cubicBezTo>
                    <a:cubicBezTo>
                      <a:pt x="21" y="38"/>
                      <a:pt x="21" y="44"/>
                      <a:pt x="28" y="49"/>
                    </a:cubicBezTo>
                    <a:cubicBezTo>
                      <a:pt x="35" y="54"/>
                      <a:pt x="39" y="57"/>
                      <a:pt x="39" y="57"/>
                    </a:cubicBezTo>
                    <a:cubicBezTo>
                      <a:pt x="35" y="66"/>
                      <a:pt x="35" y="73"/>
                      <a:pt x="42" y="76"/>
                    </a:cubicBezTo>
                    <a:cubicBezTo>
                      <a:pt x="41" y="84"/>
                      <a:pt x="41" y="91"/>
                      <a:pt x="52" y="93"/>
                    </a:cubicBezTo>
                    <a:cubicBezTo>
                      <a:pt x="63" y="95"/>
                      <a:pt x="96" y="92"/>
                      <a:pt x="100" y="89"/>
                    </a:cubicBezTo>
                    <a:cubicBezTo>
                      <a:pt x="105" y="86"/>
                      <a:pt x="108" y="80"/>
                      <a:pt x="106" y="75"/>
                    </a:cubicBezTo>
                    <a:cubicBezTo>
                      <a:pt x="113" y="66"/>
                      <a:pt x="112" y="62"/>
                      <a:pt x="110" y="58"/>
                    </a:cubicBezTo>
                    <a:cubicBezTo>
                      <a:pt x="109" y="53"/>
                      <a:pt x="96" y="52"/>
                      <a:pt x="83" y="53"/>
                    </a:cubicBezTo>
                    <a:cubicBezTo>
                      <a:pt x="91" y="47"/>
                      <a:pt x="92" y="44"/>
                      <a:pt x="92" y="38"/>
                    </a:cubicBezTo>
                    <a:cubicBezTo>
                      <a:pt x="91" y="33"/>
                      <a:pt x="88" y="25"/>
                      <a:pt x="73" y="26"/>
                    </a:cubicBezTo>
                    <a:cubicBezTo>
                      <a:pt x="58" y="26"/>
                      <a:pt x="48" y="27"/>
                      <a:pt x="48" y="27"/>
                    </a:cubicBezTo>
                    <a:cubicBezTo>
                      <a:pt x="51" y="23"/>
                      <a:pt x="52" y="10"/>
                      <a:pt x="46" y="9"/>
                    </a:cubicBezTo>
                    <a:cubicBezTo>
                      <a:pt x="41" y="9"/>
                      <a:pt x="28" y="6"/>
                      <a:pt x="23" y="6"/>
                    </a:cubicBezTo>
                    <a:cubicBezTo>
                      <a:pt x="17" y="6"/>
                      <a:pt x="13" y="0"/>
                      <a:pt x="13" y="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10" name="Freeform 16"/>
              <p:cNvSpPr>
                <a:spLocks/>
              </p:cNvSpPr>
              <p:nvPr/>
            </p:nvSpPr>
            <p:spPr bwMode="auto">
              <a:xfrm>
                <a:off x="13112750" y="-228600"/>
                <a:ext cx="447675" cy="315913"/>
              </a:xfrm>
              <a:custGeom>
                <a:avLst/>
                <a:gdLst>
                  <a:gd name="T0" fmla="*/ 27 w 282"/>
                  <a:gd name="T1" fmla="*/ 0 h 199"/>
                  <a:gd name="T2" fmla="*/ 282 w 282"/>
                  <a:gd name="T3" fmla="*/ 27 h 199"/>
                  <a:gd name="T4" fmla="*/ 259 w 282"/>
                  <a:gd name="T5" fmla="*/ 199 h 199"/>
                  <a:gd name="T6" fmla="*/ 0 w 282"/>
                  <a:gd name="T7" fmla="*/ 155 h 199"/>
                  <a:gd name="T8" fmla="*/ 27 w 282"/>
                  <a:gd name="T9" fmla="*/ 0 h 199"/>
                </a:gdLst>
                <a:ahLst/>
                <a:cxnLst>
                  <a:cxn ang="0">
                    <a:pos x="T0" y="T1"/>
                  </a:cxn>
                  <a:cxn ang="0">
                    <a:pos x="T2" y="T3"/>
                  </a:cxn>
                  <a:cxn ang="0">
                    <a:pos x="T4" y="T5"/>
                  </a:cxn>
                  <a:cxn ang="0">
                    <a:pos x="T6" y="T7"/>
                  </a:cxn>
                  <a:cxn ang="0">
                    <a:pos x="T8" y="T9"/>
                  </a:cxn>
                </a:cxnLst>
                <a:rect l="0" t="0" r="r" b="b"/>
                <a:pathLst>
                  <a:path w="282" h="199">
                    <a:moveTo>
                      <a:pt x="27" y="0"/>
                    </a:moveTo>
                    <a:lnTo>
                      <a:pt x="282" y="27"/>
                    </a:lnTo>
                    <a:lnTo>
                      <a:pt x="259" y="199"/>
                    </a:lnTo>
                    <a:lnTo>
                      <a:pt x="0" y="155"/>
                    </a:lnTo>
                    <a:lnTo>
                      <a:pt x="27" y="0"/>
                    </a:ln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11" name="Freeform 17"/>
              <p:cNvSpPr>
                <a:spLocks/>
              </p:cNvSpPr>
              <p:nvPr/>
            </p:nvSpPr>
            <p:spPr bwMode="auto">
              <a:xfrm>
                <a:off x="13290550" y="-287338"/>
                <a:ext cx="82550" cy="117475"/>
              </a:xfrm>
              <a:custGeom>
                <a:avLst/>
                <a:gdLst>
                  <a:gd name="T0" fmla="*/ 0 w 21"/>
                  <a:gd name="T1" fmla="*/ 28 h 30"/>
                  <a:gd name="T2" fmla="*/ 3 w 21"/>
                  <a:gd name="T3" fmla="*/ 0 h 30"/>
                  <a:gd name="T4" fmla="*/ 21 w 21"/>
                  <a:gd name="T5" fmla="*/ 2 h 30"/>
                  <a:gd name="T6" fmla="*/ 17 w 21"/>
                  <a:gd name="T7" fmla="*/ 28 h 30"/>
                  <a:gd name="T8" fmla="*/ 0 w 21"/>
                  <a:gd name="T9" fmla="*/ 28 h 30"/>
                </a:gdLst>
                <a:ahLst/>
                <a:cxnLst>
                  <a:cxn ang="0">
                    <a:pos x="T0" y="T1"/>
                  </a:cxn>
                  <a:cxn ang="0">
                    <a:pos x="T2" y="T3"/>
                  </a:cxn>
                  <a:cxn ang="0">
                    <a:pos x="T4" y="T5"/>
                  </a:cxn>
                  <a:cxn ang="0">
                    <a:pos x="T6" y="T7"/>
                  </a:cxn>
                  <a:cxn ang="0">
                    <a:pos x="T8" y="T9"/>
                  </a:cxn>
                </a:cxnLst>
                <a:rect l="0" t="0" r="r" b="b"/>
                <a:pathLst>
                  <a:path w="21" h="30">
                    <a:moveTo>
                      <a:pt x="0" y="28"/>
                    </a:moveTo>
                    <a:cubicBezTo>
                      <a:pt x="0" y="28"/>
                      <a:pt x="0" y="7"/>
                      <a:pt x="3" y="0"/>
                    </a:cubicBezTo>
                    <a:cubicBezTo>
                      <a:pt x="11" y="0"/>
                      <a:pt x="21" y="2"/>
                      <a:pt x="21" y="2"/>
                    </a:cubicBezTo>
                    <a:cubicBezTo>
                      <a:pt x="19" y="9"/>
                      <a:pt x="17" y="25"/>
                      <a:pt x="17" y="28"/>
                    </a:cubicBezTo>
                    <a:cubicBezTo>
                      <a:pt x="8" y="30"/>
                      <a:pt x="0" y="28"/>
                      <a:pt x="0" y="28"/>
                    </a:cubicBez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12" name="Freeform 18"/>
              <p:cNvSpPr>
                <a:spLocks/>
              </p:cNvSpPr>
              <p:nvPr/>
            </p:nvSpPr>
            <p:spPr bwMode="auto">
              <a:xfrm>
                <a:off x="12866688" y="-1965326"/>
                <a:ext cx="1052512" cy="1882775"/>
              </a:xfrm>
              <a:custGeom>
                <a:avLst/>
                <a:gdLst>
                  <a:gd name="T0" fmla="*/ 235 w 266"/>
                  <a:gd name="T1" fmla="*/ 357 h 476"/>
                  <a:gd name="T2" fmla="*/ 220 w 266"/>
                  <a:gd name="T3" fmla="*/ 355 h 476"/>
                  <a:gd name="T4" fmla="*/ 260 w 266"/>
                  <a:gd name="T5" fmla="*/ 343 h 476"/>
                  <a:gd name="T6" fmla="*/ 238 w 266"/>
                  <a:gd name="T7" fmla="*/ 271 h 476"/>
                  <a:gd name="T8" fmla="*/ 236 w 266"/>
                  <a:gd name="T9" fmla="*/ 159 h 476"/>
                  <a:gd name="T10" fmla="*/ 188 w 266"/>
                  <a:gd name="T11" fmla="*/ 30 h 476"/>
                  <a:gd name="T12" fmla="*/ 114 w 266"/>
                  <a:gd name="T13" fmla="*/ 1 h 476"/>
                  <a:gd name="T14" fmla="*/ 66 w 266"/>
                  <a:gd name="T15" fmla="*/ 10 h 476"/>
                  <a:gd name="T16" fmla="*/ 66 w 266"/>
                  <a:gd name="T17" fmla="*/ 9 h 476"/>
                  <a:gd name="T18" fmla="*/ 64 w 266"/>
                  <a:gd name="T19" fmla="*/ 10 h 476"/>
                  <a:gd name="T20" fmla="*/ 57 w 266"/>
                  <a:gd name="T21" fmla="*/ 14 h 476"/>
                  <a:gd name="T22" fmla="*/ 52 w 266"/>
                  <a:gd name="T23" fmla="*/ 16 h 476"/>
                  <a:gd name="T24" fmla="*/ 33 w 266"/>
                  <a:gd name="T25" fmla="*/ 31 h 476"/>
                  <a:gd name="T26" fmla="*/ 10 w 266"/>
                  <a:gd name="T27" fmla="*/ 93 h 476"/>
                  <a:gd name="T28" fmla="*/ 4 w 266"/>
                  <a:gd name="T29" fmla="*/ 284 h 476"/>
                  <a:gd name="T30" fmla="*/ 16 w 266"/>
                  <a:gd name="T31" fmla="*/ 352 h 476"/>
                  <a:gd name="T32" fmla="*/ 34 w 266"/>
                  <a:gd name="T33" fmla="*/ 336 h 476"/>
                  <a:gd name="T34" fmla="*/ 58 w 266"/>
                  <a:gd name="T35" fmla="*/ 322 h 476"/>
                  <a:gd name="T36" fmla="*/ 59 w 266"/>
                  <a:gd name="T37" fmla="*/ 322 h 476"/>
                  <a:gd name="T38" fmla="*/ 58 w 266"/>
                  <a:gd name="T39" fmla="*/ 380 h 476"/>
                  <a:gd name="T40" fmla="*/ 35 w 266"/>
                  <a:gd name="T41" fmla="*/ 447 h 476"/>
                  <a:gd name="T42" fmla="*/ 28 w 266"/>
                  <a:gd name="T43" fmla="*/ 476 h 476"/>
                  <a:gd name="T44" fmla="*/ 79 w 266"/>
                  <a:gd name="T45" fmla="*/ 369 h 476"/>
                  <a:gd name="T46" fmla="*/ 144 w 266"/>
                  <a:gd name="T47" fmla="*/ 305 h 476"/>
                  <a:gd name="T48" fmla="*/ 144 w 266"/>
                  <a:gd name="T49" fmla="*/ 305 h 476"/>
                  <a:gd name="T50" fmla="*/ 151 w 266"/>
                  <a:gd name="T51" fmla="*/ 339 h 476"/>
                  <a:gd name="T52" fmla="*/ 203 w 266"/>
                  <a:gd name="T53" fmla="*/ 377 h 476"/>
                  <a:gd name="T54" fmla="*/ 180 w 266"/>
                  <a:gd name="T55" fmla="*/ 365 h 476"/>
                  <a:gd name="T56" fmla="*/ 175 w 266"/>
                  <a:gd name="T57" fmla="*/ 357 h 476"/>
                  <a:gd name="T58" fmla="*/ 224 w 266"/>
                  <a:gd name="T59" fmla="*/ 370 h 476"/>
                  <a:gd name="T60" fmla="*/ 250 w 266"/>
                  <a:gd name="T61" fmla="*/ 367 h 476"/>
                  <a:gd name="T62" fmla="*/ 266 w 266"/>
                  <a:gd name="T63" fmla="*/ 373 h 476"/>
                  <a:gd name="T64" fmla="*/ 235 w 266"/>
                  <a:gd name="T65" fmla="*/ 357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6" h="476">
                    <a:moveTo>
                      <a:pt x="235" y="357"/>
                    </a:moveTo>
                    <a:cubicBezTo>
                      <a:pt x="226" y="357"/>
                      <a:pt x="224" y="356"/>
                      <a:pt x="220" y="355"/>
                    </a:cubicBezTo>
                    <a:cubicBezTo>
                      <a:pt x="237" y="355"/>
                      <a:pt x="238" y="335"/>
                      <a:pt x="260" y="343"/>
                    </a:cubicBezTo>
                    <a:cubicBezTo>
                      <a:pt x="256" y="320"/>
                      <a:pt x="239" y="303"/>
                      <a:pt x="238" y="271"/>
                    </a:cubicBezTo>
                    <a:cubicBezTo>
                      <a:pt x="238" y="240"/>
                      <a:pt x="237" y="188"/>
                      <a:pt x="236" y="159"/>
                    </a:cubicBezTo>
                    <a:cubicBezTo>
                      <a:pt x="236" y="131"/>
                      <a:pt x="219" y="56"/>
                      <a:pt x="188" y="30"/>
                    </a:cubicBezTo>
                    <a:cubicBezTo>
                      <a:pt x="158" y="5"/>
                      <a:pt x="125" y="0"/>
                      <a:pt x="114" y="1"/>
                    </a:cubicBezTo>
                    <a:cubicBezTo>
                      <a:pt x="100" y="0"/>
                      <a:pt x="83" y="4"/>
                      <a:pt x="66" y="10"/>
                    </a:cubicBezTo>
                    <a:cubicBezTo>
                      <a:pt x="66" y="9"/>
                      <a:pt x="66" y="9"/>
                      <a:pt x="66" y="9"/>
                    </a:cubicBezTo>
                    <a:cubicBezTo>
                      <a:pt x="65" y="10"/>
                      <a:pt x="65" y="10"/>
                      <a:pt x="64" y="10"/>
                    </a:cubicBezTo>
                    <a:cubicBezTo>
                      <a:pt x="62" y="11"/>
                      <a:pt x="59" y="12"/>
                      <a:pt x="57" y="14"/>
                    </a:cubicBezTo>
                    <a:cubicBezTo>
                      <a:pt x="55" y="14"/>
                      <a:pt x="54" y="15"/>
                      <a:pt x="52" y="16"/>
                    </a:cubicBezTo>
                    <a:cubicBezTo>
                      <a:pt x="46" y="19"/>
                      <a:pt x="39" y="24"/>
                      <a:pt x="33" y="31"/>
                    </a:cubicBezTo>
                    <a:cubicBezTo>
                      <a:pt x="22" y="43"/>
                      <a:pt x="13" y="61"/>
                      <a:pt x="10" y="93"/>
                    </a:cubicBezTo>
                    <a:cubicBezTo>
                      <a:pt x="2" y="158"/>
                      <a:pt x="0" y="250"/>
                      <a:pt x="4" y="284"/>
                    </a:cubicBezTo>
                    <a:cubicBezTo>
                      <a:pt x="7" y="317"/>
                      <a:pt x="16" y="352"/>
                      <a:pt x="16" y="352"/>
                    </a:cubicBezTo>
                    <a:cubicBezTo>
                      <a:pt x="16" y="352"/>
                      <a:pt x="22" y="345"/>
                      <a:pt x="34" y="336"/>
                    </a:cubicBezTo>
                    <a:cubicBezTo>
                      <a:pt x="45" y="328"/>
                      <a:pt x="58" y="322"/>
                      <a:pt x="58" y="322"/>
                    </a:cubicBezTo>
                    <a:cubicBezTo>
                      <a:pt x="59" y="322"/>
                      <a:pt x="59" y="322"/>
                      <a:pt x="59" y="322"/>
                    </a:cubicBezTo>
                    <a:cubicBezTo>
                      <a:pt x="59" y="348"/>
                      <a:pt x="59" y="375"/>
                      <a:pt x="58" y="380"/>
                    </a:cubicBezTo>
                    <a:cubicBezTo>
                      <a:pt x="57" y="389"/>
                      <a:pt x="39" y="435"/>
                      <a:pt x="35" y="447"/>
                    </a:cubicBezTo>
                    <a:cubicBezTo>
                      <a:pt x="31" y="458"/>
                      <a:pt x="28" y="476"/>
                      <a:pt x="28" y="476"/>
                    </a:cubicBezTo>
                    <a:cubicBezTo>
                      <a:pt x="44" y="443"/>
                      <a:pt x="72" y="380"/>
                      <a:pt x="79" y="369"/>
                    </a:cubicBezTo>
                    <a:cubicBezTo>
                      <a:pt x="86" y="358"/>
                      <a:pt x="111" y="320"/>
                      <a:pt x="144" y="305"/>
                    </a:cubicBezTo>
                    <a:cubicBezTo>
                      <a:pt x="144" y="305"/>
                      <a:pt x="144" y="305"/>
                      <a:pt x="144" y="305"/>
                    </a:cubicBezTo>
                    <a:cubicBezTo>
                      <a:pt x="144" y="316"/>
                      <a:pt x="145" y="328"/>
                      <a:pt x="151" y="339"/>
                    </a:cubicBezTo>
                    <a:cubicBezTo>
                      <a:pt x="166" y="367"/>
                      <a:pt x="185" y="380"/>
                      <a:pt x="203" y="377"/>
                    </a:cubicBezTo>
                    <a:cubicBezTo>
                      <a:pt x="194" y="374"/>
                      <a:pt x="186" y="375"/>
                      <a:pt x="180" y="365"/>
                    </a:cubicBezTo>
                    <a:cubicBezTo>
                      <a:pt x="178" y="362"/>
                      <a:pt x="176" y="359"/>
                      <a:pt x="175" y="357"/>
                    </a:cubicBezTo>
                    <a:cubicBezTo>
                      <a:pt x="187" y="372"/>
                      <a:pt x="217" y="370"/>
                      <a:pt x="224" y="370"/>
                    </a:cubicBezTo>
                    <a:cubicBezTo>
                      <a:pt x="234" y="369"/>
                      <a:pt x="244" y="366"/>
                      <a:pt x="250" y="367"/>
                    </a:cubicBezTo>
                    <a:cubicBezTo>
                      <a:pt x="256" y="368"/>
                      <a:pt x="260" y="368"/>
                      <a:pt x="266" y="373"/>
                    </a:cubicBezTo>
                    <a:cubicBezTo>
                      <a:pt x="255" y="361"/>
                      <a:pt x="243" y="357"/>
                      <a:pt x="235" y="357"/>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pic>
        <p:nvPicPr>
          <p:cNvPr id="1327" name="Audio 15">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2"/>
          <a:stretch>
            <a:fillRect/>
          </a:stretch>
        </p:blipFill>
        <p:spPr>
          <a:xfrm>
            <a:off x="24762836" y="6177864"/>
            <a:ext cx="609600" cy="609600"/>
          </a:xfrm>
          <a:prstGeom prst="rect">
            <a:avLst/>
          </a:prstGeom>
        </p:spPr>
      </p:pic>
      <p:grpSp>
        <p:nvGrpSpPr>
          <p:cNvPr id="215" name="Gruppieren 214"/>
          <p:cNvGrpSpPr/>
          <p:nvPr/>
        </p:nvGrpSpPr>
        <p:grpSpPr>
          <a:xfrm>
            <a:off x="5657659" y="2765185"/>
            <a:ext cx="429588" cy="1837175"/>
            <a:chOff x="3295857" y="2765181"/>
            <a:chExt cx="429588" cy="1837175"/>
          </a:xfrm>
        </p:grpSpPr>
        <p:grpSp>
          <p:nvGrpSpPr>
            <p:cNvPr id="657" name="Group 281"/>
            <p:cNvGrpSpPr/>
            <p:nvPr/>
          </p:nvGrpSpPr>
          <p:grpSpPr>
            <a:xfrm>
              <a:off x="3330321" y="3262972"/>
              <a:ext cx="392045" cy="343802"/>
              <a:chOff x="-14058073" y="-1908175"/>
              <a:chExt cx="12036427" cy="10555288"/>
            </a:xfrm>
          </p:grpSpPr>
          <p:sp>
            <p:nvSpPr>
              <p:cNvPr id="677" name="Freeform 19"/>
              <p:cNvSpPr>
                <a:spLocks/>
              </p:cNvSpPr>
              <p:nvPr/>
            </p:nvSpPr>
            <p:spPr bwMode="auto">
              <a:xfrm>
                <a:off x="-13931061" y="-1781162"/>
                <a:ext cx="11785595" cy="10428275"/>
              </a:xfrm>
              <a:custGeom>
                <a:avLst/>
                <a:gdLst>
                  <a:gd name="T0" fmla="*/ 415 w 3143"/>
                  <a:gd name="T1" fmla="*/ 2781 h 2781"/>
                  <a:gd name="T2" fmla="*/ 61 w 3143"/>
                  <a:gd name="T3" fmla="*/ 2616 h 2781"/>
                  <a:gd name="T4" fmla="*/ 95 w 3143"/>
                  <a:gd name="T5" fmla="*/ 2227 h 2781"/>
                  <a:gd name="T6" fmla="*/ 1252 w 3143"/>
                  <a:gd name="T7" fmla="*/ 225 h 2781"/>
                  <a:gd name="T8" fmla="*/ 1571 w 3143"/>
                  <a:gd name="T9" fmla="*/ 0 h 2781"/>
                  <a:gd name="T10" fmla="*/ 1891 w 3143"/>
                  <a:gd name="T11" fmla="*/ 225 h 2781"/>
                  <a:gd name="T12" fmla="*/ 3047 w 3143"/>
                  <a:gd name="T13" fmla="*/ 2227 h 2781"/>
                  <a:gd name="T14" fmla="*/ 3081 w 3143"/>
                  <a:gd name="T15" fmla="*/ 2616 h 2781"/>
                  <a:gd name="T16" fmla="*/ 2727 w 3143"/>
                  <a:gd name="T17" fmla="*/ 2781 h 2781"/>
                  <a:gd name="T18" fmla="*/ 415 w 3143"/>
                  <a:gd name="T19" fmla="*/ 2781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3" h="2781">
                    <a:moveTo>
                      <a:pt x="415" y="2781"/>
                    </a:moveTo>
                    <a:cubicBezTo>
                      <a:pt x="248" y="2781"/>
                      <a:pt x="122" y="2722"/>
                      <a:pt x="61" y="2616"/>
                    </a:cubicBezTo>
                    <a:cubicBezTo>
                      <a:pt x="0" y="2510"/>
                      <a:pt x="12" y="2372"/>
                      <a:pt x="95" y="2227"/>
                    </a:cubicBezTo>
                    <a:cubicBezTo>
                      <a:pt x="1252" y="225"/>
                      <a:pt x="1252" y="225"/>
                      <a:pt x="1252" y="225"/>
                    </a:cubicBezTo>
                    <a:cubicBezTo>
                      <a:pt x="1335" y="80"/>
                      <a:pt x="1448" y="0"/>
                      <a:pt x="1571" y="0"/>
                    </a:cubicBezTo>
                    <a:cubicBezTo>
                      <a:pt x="1694" y="0"/>
                      <a:pt x="1807" y="80"/>
                      <a:pt x="1891" y="225"/>
                    </a:cubicBezTo>
                    <a:cubicBezTo>
                      <a:pt x="3047" y="2227"/>
                      <a:pt x="3047" y="2227"/>
                      <a:pt x="3047" y="2227"/>
                    </a:cubicBezTo>
                    <a:cubicBezTo>
                      <a:pt x="3130" y="2372"/>
                      <a:pt x="3143" y="2510"/>
                      <a:pt x="3081" y="2616"/>
                    </a:cubicBezTo>
                    <a:cubicBezTo>
                      <a:pt x="3020" y="2722"/>
                      <a:pt x="2894" y="2781"/>
                      <a:pt x="2727" y="2781"/>
                    </a:cubicBezTo>
                    <a:lnTo>
                      <a:pt x="415" y="2781"/>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78" name="Freeform 20"/>
              <p:cNvSpPr>
                <a:spLocks/>
              </p:cNvSpPr>
              <p:nvPr/>
            </p:nvSpPr>
            <p:spPr bwMode="auto">
              <a:xfrm>
                <a:off x="-14058073" y="-1908175"/>
                <a:ext cx="12036427" cy="10425113"/>
              </a:xfrm>
              <a:custGeom>
                <a:avLst/>
                <a:gdLst>
                  <a:gd name="T0" fmla="*/ 449 w 3210"/>
                  <a:gd name="T1" fmla="*/ 2780 h 2780"/>
                  <a:gd name="T2" fmla="*/ 159 w 3210"/>
                  <a:gd name="T3" fmla="*/ 2279 h 2780"/>
                  <a:gd name="T4" fmla="*/ 1316 w 3210"/>
                  <a:gd name="T5" fmla="*/ 276 h 2780"/>
                  <a:gd name="T6" fmla="*/ 1894 w 3210"/>
                  <a:gd name="T7" fmla="*/ 276 h 2780"/>
                  <a:gd name="T8" fmla="*/ 3051 w 3210"/>
                  <a:gd name="T9" fmla="*/ 2279 h 2780"/>
                  <a:gd name="T10" fmla="*/ 2761 w 3210"/>
                  <a:gd name="T11" fmla="*/ 2780 h 2780"/>
                  <a:gd name="T12" fmla="*/ 449 w 3210"/>
                  <a:gd name="T13" fmla="*/ 2780 h 2780"/>
                </a:gdLst>
                <a:ahLst/>
                <a:cxnLst>
                  <a:cxn ang="0">
                    <a:pos x="T0" y="T1"/>
                  </a:cxn>
                  <a:cxn ang="0">
                    <a:pos x="T2" y="T3"/>
                  </a:cxn>
                  <a:cxn ang="0">
                    <a:pos x="T4" y="T5"/>
                  </a:cxn>
                  <a:cxn ang="0">
                    <a:pos x="T6" y="T7"/>
                  </a:cxn>
                  <a:cxn ang="0">
                    <a:pos x="T8" y="T9"/>
                  </a:cxn>
                  <a:cxn ang="0">
                    <a:pos x="T10" y="T11"/>
                  </a:cxn>
                  <a:cxn ang="0">
                    <a:pos x="T12" y="T13"/>
                  </a:cxn>
                </a:cxnLst>
                <a:rect l="0" t="0" r="r" b="b"/>
                <a:pathLst>
                  <a:path w="3210" h="2780">
                    <a:moveTo>
                      <a:pt x="449" y="2780"/>
                    </a:moveTo>
                    <a:cubicBezTo>
                      <a:pt x="130" y="2780"/>
                      <a:pt x="0" y="2554"/>
                      <a:pt x="159" y="2279"/>
                    </a:cubicBezTo>
                    <a:cubicBezTo>
                      <a:pt x="1316" y="276"/>
                      <a:pt x="1316" y="276"/>
                      <a:pt x="1316" y="276"/>
                    </a:cubicBezTo>
                    <a:cubicBezTo>
                      <a:pt x="1475" y="0"/>
                      <a:pt x="1735" y="0"/>
                      <a:pt x="1894" y="276"/>
                    </a:cubicBezTo>
                    <a:cubicBezTo>
                      <a:pt x="3051" y="2279"/>
                      <a:pt x="3051" y="2279"/>
                      <a:pt x="3051" y="2279"/>
                    </a:cubicBezTo>
                    <a:cubicBezTo>
                      <a:pt x="3210" y="2554"/>
                      <a:pt x="3080" y="2780"/>
                      <a:pt x="2761" y="2780"/>
                    </a:cubicBezTo>
                    <a:lnTo>
                      <a:pt x="449" y="27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79" name="Freeform 21"/>
              <p:cNvSpPr>
                <a:spLocks/>
              </p:cNvSpPr>
              <p:nvPr/>
            </p:nvSpPr>
            <p:spPr bwMode="auto">
              <a:xfrm>
                <a:off x="-12986524" y="-793736"/>
                <a:ext cx="9891733" cy="8567725"/>
              </a:xfrm>
              <a:custGeom>
                <a:avLst/>
                <a:gdLst>
                  <a:gd name="T0" fmla="*/ 2559 w 2638"/>
                  <a:gd name="T1" fmla="*/ 2034 h 2285"/>
                  <a:gd name="T2" fmla="*/ 2414 w 2638"/>
                  <a:gd name="T3" fmla="*/ 2285 h 2285"/>
                  <a:gd name="T4" fmla="*/ 224 w 2638"/>
                  <a:gd name="T5" fmla="*/ 2285 h 2285"/>
                  <a:gd name="T6" fmla="*/ 79 w 2638"/>
                  <a:gd name="T7" fmla="*/ 2034 h 2285"/>
                  <a:gd name="T8" fmla="*/ 1174 w 2638"/>
                  <a:gd name="T9" fmla="*/ 138 h 2285"/>
                  <a:gd name="T10" fmla="*/ 1464 w 2638"/>
                  <a:gd name="T11" fmla="*/ 138 h 2285"/>
                  <a:gd name="T12" fmla="*/ 2559 w 2638"/>
                  <a:gd name="T13" fmla="*/ 2034 h 2285"/>
                </a:gdLst>
                <a:ahLst/>
                <a:cxnLst>
                  <a:cxn ang="0">
                    <a:pos x="T0" y="T1"/>
                  </a:cxn>
                  <a:cxn ang="0">
                    <a:pos x="T2" y="T3"/>
                  </a:cxn>
                  <a:cxn ang="0">
                    <a:pos x="T4" y="T5"/>
                  </a:cxn>
                  <a:cxn ang="0">
                    <a:pos x="T6" y="T7"/>
                  </a:cxn>
                  <a:cxn ang="0">
                    <a:pos x="T8" y="T9"/>
                  </a:cxn>
                  <a:cxn ang="0">
                    <a:pos x="T10" y="T11"/>
                  </a:cxn>
                  <a:cxn ang="0">
                    <a:pos x="T12" y="T13"/>
                  </a:cxn>
                </a:cxnLst>
                <a:rect l="0" t="0" r="r" b="b"/>
                <a:pathLst>
                  <a:path w="2638" h="2285">
                    <a:moveTo>
                      <a:pt x="2559" y="2034"/>
                    </a:moveTo>
                    <a:cubicBezTo>
                      <a:pt x="2638" y="2172"/>
                      <a:pt x="2573" y="2285"/>
                      <a:pt x="2414" y="2285"/>
                    </a:cubicBezTo>
                    <a:cubicBezTo>
                      <a:pt x="224" y="2285"/>
                      <a:pt x="224" y="2285"/>
                      <a:pt x="224" y="2285"/>
                    </a:cubicBezTo>
                    <a:cubicBezTo>
                      <a:pt x="65" y="2285"/>
                      <a:pt x="0" y="2172"/>
                      <a:pt x="79" y="2034"/>
                    </a:cubicBezTo>
                    <a:cubicBezTo>
                      <a:pt x="1174" y="138"/>
                      <a:pt x="1174" y="138"/>
                      <a:pt x="1174" y="138"/>
                    </a:cubicBezTo>
                    <a:cubicBezTo>
                      <a:pt x="1254" y="0"/>
                      <a:pt x="1384" y="0"/>
                      <a:pt x="1464" y="138"/>
                    </a:cubicBezTo>
                    <a:lnTo>
                      <a:pt x="2559" y="2034"/>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80" name="Freeform 22"/>
              <p:cNvSpPr>
                <a:spLocks/>
              </p:cNvSpPr>
              <p:nvPr/>
            </p:nvSpPr>
            <p:spPr bwMode="auto">
              <a:xfrm>
                <a:off x="-9638234" y="1076332"/>
                <a:ext cx="3067064" cy="6105514"/>
              </a:xfrm>
              <a:custGeom>
                <a:avLst/>
                <a:gdLst>
                  <a:gd name="T0" fmla="*/ 1932 w 1932"/>
                  <a:gd name="T1" fmla="*/ 1323 h 3846"/>
                  <a:gd name="T2" fmla="*/ 596 w 1932"/>
                  <a:gd name="T3" fmla="*/ 1786 h 3846"/>
                  <a:gd name="T4" fmla="*/ 1472 w 1932"/>
                  <a:gd name="T5" fmla="*/ 0 h 3846"/>
                  <a:gd name="T6" fmla="*/ 766 w 1932"/>
                  <a:gd name="T7" fmla="*/ 52 h 3846"/>
                  <a:gd name="T8" fmla="*/ 0 w 1932"/>
                  <a:gd name="T9" fmla="*/ 2443 h 3846"/>
                  <a:gd name="T10" fmla="*/ 1243 w 1932"/>
                  <a:gd name="T11" fmla="*/ 2029 h 3846"/>
                  <a:gd name="T12" fmla="*/ 834 w 1932"/>
                  <a:gd name="T13" fmla="*/ 3253 h 3846"/>
                  <a:gd name="T14" fmla="*/ 692 w 1932"/>
                  <a:gd name="T15" fmla="*/ 3062 h 3846"/>
                  <a:gd name="T16" fmla="*/ 633 w 1932"/>
                  <a:gd name="T17" fmla="*/ 3846 h 3846"/>
                  <a:gd name="T18" fmla="*/ 1264 w 1932"/>
                  <a:gd name="T19" fmla="*/ 3201 h 3846"/>
                  <a:gd name="T20" fmla="*/ 948 w 1932"/>
                  <a:gd name="T21" fmla="*/ 3284 h 3846"/>
                  <a:gd name="T22" fmla="*/ 1932 w 1932"/>
                  <a:gd name="T23" fmla="*/ 1323 h 3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2" h="3846">
                    <a:moveTo>
                      <a:pt x="1932" y="1323"/>
                    </a:moveTo>
                    <a:lnTo>
                      <a:pt x="596" y="1786"/>
                    </a:lnTo>
                    <a:lnTo>
                      <a:pt x="1472" y="0"/>
                    </a:lnTo>
                    <a:lnTo>
                      <a:pt x="766" y="52"/>
                    </a:lnTo>
                    <a:lnTo>
                      <a:pt x="0" y="2443"/>
                    </a:lnTo>
                    <a:lnTo>
                      <a:pt x="1243" y="2029"/>
                    </a:lnTo>
                    <a:lnTo>
                      <a:pt x="834" y="3253"/>
                    </a:lnTo>
                    <a:lnTo>
                      <a:pt x="692" y="3062"/>
                    </a:lnTo>
                    <a:lnTo>
                      <a:pt x="633" y="3846"/>
                    </a:lnTo>
                    <a:lnTo>
                      <a:pt x="1264" y="3201"/>
                    </a:lnTo>
                    <a:lnTo>
                      <a:pt x="948" y="3284"/>
                    </a:lnTo>
                    <a:lnTo>
                      <a:pt x="1932" y="13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658" name="Group 286"/>
            <p:cNvGrpSpPr/>
            <p:nvPr/>
          </p:nvGrpSpPr>
          <p:grpSpPr>
            <a:xfrm flipH="1">
              <a:off x="3327843" y="3760763"/>
              <a:ext cx="392045" cy="343802"/>
              <a:chOff x="-31361349" y="-1908175"/>
              <a:chExt cx="12036427" cy="10555288"/>
            </a:xfrm>
          </p:grpSpPr>
          <p:sp>
            <p:nvSpPr>
              <p:cNvPr id="673" name="Freeform 19"/>
              <p:cNvSpPr>
                <a:spLocks/>
              </p:cNvSpPr>
              <p:nvPr/>
            </p:nvSpPr>
            <p:spPr bwMode="auto">
              <a:xfrm>
                <a:off x="-31234336" y="-1781162"/>
                <a:ext cx="11785594" cy="10428275"/>
              </a:xfrm>
              <a:custGeom>
                <a:avLst/>
                <a:gdLst>
                  <a:gd name="T0" fmla="*/ 415 w 3143"/>
                  <a:gd name="T1" fmla="*/ 2781 h 2781"/>
                  <a:gd name="T2" fmla="*/ 61 w 3143"/>
                  <a:gd name="T3" fmla="*/ 2616 h 2781"/>
                  <a:gd name="T4" fmla="*/ 95 w 3143"/>
                  <a:gd name="T5" fmla="*/ 2227 h 2781"/>
                  <a:gd name="T6" fmla="*/ 1252 w 3143"/>
                  <a:gd name="T7" fmla="*/ 225 h 2781"/>
                  <a:gd name="T8" fmla="*/ 1571 w 3143"/>
                  <a:gd name="T9" fmla="*/ 0 h 2781"/>
                  <a:gd name="T10" fmla="*/ 1891 w 3143"/>
                  <a:gd name="T11" fmla="*/ 225 h 2781"/>
                  <a:gd name="T12" fmla="*/ 3047 w 3143"/>
                  <a:gd name="T13" fmla="*/ 2227 h 2781"/>
                  <a:gd name="T14" fmla="*/ 3081 w 3143"/>
                  <a:gd name="T15" fmla="*/ 2616 h 2781"/>
                  <a:gd name="T16" fmla="*/ 2727 w 3143"/>
                  <a:gd name="T17" fmla="*/ 2781 h 2781"/>
                  <a:gd name="T18" fmla="*/ 415 w 3143"/>
                  <a:gd name="T19" fmla="*/ 2781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3" h="2781">
                    <a:moveTo>
                      <a:pt x="415" y="2781"/>
                    </a:moveTo>
                    <a:cubicBezTo>
                      <a:pt x="248" y="2781"/>
                      <a:pt x="122" y="2722"/>
                      <a:pt x="61" y="2616"/>
                    </a:cubicBezTo>
                    <a:cubicBezTo>
                      <a:pt x="0" y="2510"/>
                      <a:pt x="12" y="2372"/>
                      <a:pt x="95" y="2227"/>
                    </a:cubicBezTo>
                    <a:cubicBezTo>
                      <a:pt x="1252" y="225"/>
                      <a:pt x="1252" y="225"/>
                      <a:pt x="1252" y="225"/>
                    </a:cubicBezTo>
                    <a:cubicBezTo>
                      <a:pt x="1335" y="80"/>
                      <a:pt x="1448" y="0"/>
                      <a:pt x="1571" y="0"/>
                    </a:cubicBezTo>
                    <a:cubicBezTo>
                      <a:pt x="1694" y="0"/>
                      <a:pt x="1807" y="80"/>
                      <a:pt x="1891" y="225"/>
                    </a:cubicBezTo>
                    <a:cubicBezTo>
                      <a:pt x="3047" y="2227"/>
                      <a:pt x="3047" y="2227"/>
                      <a:pt x="3047" y="2227"/>
                    </a:cubicBezTo>
                    <a:cubicBezTo>
                      <a:pt x="3130" y="2372"/>
                      <a:pt x="3143" y="2510"/>
                      <a:pt x="3081" y="2616"/>
                    </a:cubicBezTo>
                    <a:cubicBezTo>
                      <a:pt x="3020" y="2722"/>
                      <a:pt x="2894" y="2781"/>
                      <a:pt x="2727" y="2781"/>
                    </a:cubicBezTo>
                    <a:lnTo>
                      <a:pt x="415" y="2781"/>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74" name="Freeform 20"/>
              <p:cNvSpPr>
                <a:spLocks/>
              </p:cNvSpPr>
              <p:nvPr/>
            </p:nvSpPr>
            <p:spPr bwMode="auto">
              <a:xfrm>
                <a:off x="-31361349" y="-1908175"/>
                <a:ext cx="12036427" cy="10425113"/>
              </a:xfrm>
              <a:custGeom>
                <a:avLst/>
                <a:gdLst>
                  <a:gd name="T0" fmla="*/ 449 w 3210"/>
                  <a:gd name="T1" fmla="*/ 2780 h 2780"/>
                  <a:gd name="T2" fmla="*/ 159 w 3210"/>
                  <a:gd name="T3" fmla="*/ 2279 h 2780"/>
                  <a:gd name="T4" fmla="*/ 1316 w 3210"/>
                  <a:gd name="T5" fmla="*/ 276 h 2780"/>
                  <a:gd name="T6" fmla="*/ 1894 w 3210"/>
                  <a:gd name="T7" fmla="*/ 276 h 2780"/>
                  <a:gd name="T8" fmla="*/ 3051 w 3210"/>
                  <a:gd name="T9" fmla="*/ 2279 h 2780"/>
                  <a:gd name="T10" fmla="*/ 2761 w 3210"/>
                  <a:gd name="T11" fmla="*/ 2780 h 2780"/>
                  <a:gd name="T12" fmla="*/ 449 w 3210"/>
                  <a:gd name="T13" fmla="*/ 2780 h 2780"/>
                </a:gdLst>
                <a:ahLst/>
                <a:cxnLst>
                  <a:cxn ang="0">
                    <a:pos x="T0" y="T1"/>
                  </a:cxn>
                  <a:cxn ang="0">
                    <a:pos x="T2" y="T3"/>
                  </a:cxn>
                  <a:cxn ang="0">
                    <a:pos x="T4" y="T5"/>
                  </a:cxn>
                  <a:cxn ang="0">
                    <a:pos x="T6" y="T7"/>
                  </a:cxn>
                  <a:cxn ang="0">
                    <a:pos x="T8" y="T9"/>
                  </a:cxn>
                  <a:cxn ang="0">
                    <a:pos x="T10" y="T11"/>
                  </a:cxn>
                  <a:cxn ang="0">
                    <a:pos x="T12" y="T13"/>
                  </a:cxn>
                </a:cxnLst>
                <a:rect l="0" t="0" r="r" b="b"/>
                <a:pathLst>
                  <a:path w="3210" h="2780">
                    <a:moveTo>
                      <a:pt x="449" y="2780"/>
                    </a:moveTo>
                    <a:cubicBezTo>
                      <a:pt x="130" y="2780"/>
                      <a:pt x="0" y="2554"/>
                      <a:pt x="159" y="2279"/>
                    </a:cubicBezTo>
                    <a:cubicBezTo>
                      <a:pt x="1316" y="276"/>
                      <a:pt x="1316" y="276"/>
                      <a:pt x="1316" y="276"/>
                    </a:cubicBezTo>
                    <a:cubicBezTo>
                      <a:pt x="1475" y="0"/>
                      <a:pt x="1735" y="0"/>
                      <a:pt x="1894" y="276"/>
                    </a:cubicBezTo>
                    <a:cubicBezTo>
                      <a:pt x="3051" y="2279"/>
                      <a:pt x="3051" y="2279"/>
                      <a:pt x="3051" y="2279"/>
                    </a:cubicBezTo>
                    <a:cubicBezTo>
                      <a:pt x="3210" y="2554"/>
                      <a:pt x="3080" y="2780"/>
                      <a:pt x="2761" y="2780"/>
                    </a:cubicBezTo>
                    <a:lnTo>
                      <a:pt x="449" y="27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75" name="Freeform 21"/>
              <p:cNvSpPr>
                <a:spLocks/>
              </p:cNvSpPr>
              <p:nvPr/>
            </p:nvSpPr>
            <p:spPr bwMode="auto">
              <a:xfrm>
                <a:off x="-30289800" y="-793736"/>
                <a:ext cx="9891733" cy="8567725"/>
              </a:xfrm>
              <a:custGeom>
                <a:avLst/>
                <a:gdLst>
                  <a:gd name="T0" fmla="*/ 2559 w 2638"/>
                  <a:gd name="T1" fmla="*/ 2034 h 2285"/>
                  <a:gd name="T2" fmla="*/ 2414 w 2638"/>
                  <a:gd name="T3" fmla="*/ 2285 h 2285"/>
                  <a:gd name="T4" fmla="*/ 224 w 2638"/>
                  <a:gd name="T5" fmla="*/ 2285 h 2285"/>
                  <a:gd name="T6" fmla="*/ 79 w 2638"/>
                  <a:gd name="T7" fmla="*/ 2034 h 2285"/>
                  <a:gd name="T8" fmla="*/ 1174 w 2638"/>
                  <a:gd name="T9" fmla="*/ 138 h 2285"/>
                  <a:gd name="T10" fmla="*/ 1464 w 2638"/>
                  <a:gd name="T11" fmla="*/ 138 h 2285"/>
                  <a:gd name="T12" fmla="*/ 2559 w 2638"/>
                  <a:gd name="T13" fmla="*/ 2034 h 2285"/>
                </a:gdLst>
                <a:ahLst/>
                <a:cxnLst>
                  <a:cxn ang="0">
                    <a:pos x="T0" y="T1"/>
                  </a:cxn>
                  <a:cxn ang="0">
                    <a:pos x="T2" y="T3"/>
                  </a:cxn>
                  <a:cxn ang="0">
                    <a:pos x="T4" y="T5"/>
                  </a:cxn>
                  <a:cxn ang="0">
                    <a:pos x="T6" y="T7"/>
                  </a:cxn>
                  <a:cxn ang="0">
                    <a:pos x="T8" y="T9"/>
                  </a:cxn>
                  <a:cxn ang="0">
                    <a:pos x="T10" y="T11"/>
                  </a:cxn>
                  <a:cxn ang="0">
                    <a:pos x="T12" y="T13"/>
                  </a:cxn>
                </a:cxnLst>
                <a:rect l="0" t="0" r="r" b="b"/>
                <a:pathLst>
                  <a:path w="2638" h="2285">
                    <a:moveTo>
                      <a:pt x="2559" y="2034"/>
                    </a:moveTo>
                    <a:cubicBezTo>
                      <a:pt x="2638" y="2172"/>
                      <a:pt x="2573" y="2285"/>
                      <a:pt x="2414" y="2285"/>
                    </a:cubicBezTo>
                    <a:cubicBezTo>
                      <a:pt x="224" y="2285"/>
                      <a:pt x="224" y="2285"/>
                      <a:pt x="224" y="2285"/>
                    </a:cubicBezTo>
                    <a:cubicBezTo>
                      <a:pt x="65" y="2285"/>
                      <a:pt x="0" y="2172"/>
                      <a:pt x="79" y="2034"/>
                    </a:cubicBezTo>
                    <a:cubicBezTo>
                      <a:pt x="1174" y="138"/>
                      <a:pt x="1174" y="138"/>
                      <a:pt x="1174" y="138"/>
                    </a:cubicBezTo>
                    <a:cubicBezTo>
                      <a:pt x="1254" y="0"/>
                      <a:pt x="1384" y="0"/>
                      <a:pt x="1464" y="138"/>
                    </a:cubicBezTo>
                    <a:lnTo>
                      <a:pt x="2559" y="2034"/>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76" name="Freeform 27"/>
              <p:cNvSpPr>
                <a:spLocks noEditPoints="1"/>
              </p:cNvSpPr>
              <p:nvPr/>
            </p:nvSpPr>
            <p:spPr bwMode="auto">
              <a:xfrm>
                <a:off x="-27146535" y="1981202"/>
                <a:ext cx="3644899" cy="5060952"/>
              </a:xfrm>
              <a:custGeom>
                <a:avLst/>
                <a:gdLst>
                  <a:gd name="T0" fmla="*/ 972 w 972"/>
                  <a:gd name="T1" fmla="*/ 483 h 1350"/>
                  <a:gd name="T2" fmla="*/ 900 w 972"/>
                  <a:gd name="T3" fmla="*/ 1119 h 1350"/>
                  <a:gd name="T4" fmla="*/ 658 w 972"/>
                  <a:gd name="T5" fmla="*/ 1119 h 1350"/>
                  <a:gd name="T6" fmla="*/ 732 w 972"/>
                  <a:gd name="T7" fmla="*/ 483 h 1350"/>
                  <a:gd name="T8" fmla="*/ 486 w 972"/>
                  <a:gd name="T9" fmla="*/ 240 h 1350"/>
                  <a:gd name="T10" fmla="*/ 240 w 972"/>
                  <a:gd name="T11" fmla="*/ 484 h 1350"/>
                  <a:gd name="T12" fmla="*/ 314 w 972"/>
                  <a:gd name="T13" fmla="*/ 1119 h 1350"/>
                  <a:gd name="T14" fmla="*/ 72 w 972"/>
                  <a:gd name="T15" fmla="*/ 1119 h 1350"/>
                  <a:gd name="T16" fmla="*/ 0 w 972"/>
                  <a:gd name="T17" fmla="*/ 483 h 1350"/>
                  <a:gd name="T18" fmla="*/ 486 w 972"/>
                  <a:gd name="T19" fmla="*/ 0 h 1350"/>
                  <a:gd name="T20" fmla="*/ 972 w 972"/>
                  <a:gd name="T21" fmla="*/ 483 h 1350"/>
                  <a:gd name="T22" fmla="*/ 314 w 972"/>
                  <a:gd name="T23" fmla="*/ 1119 h 1350"/>
                  <a:gd name="T24" fmla="*/ 344 w 972"/>
                  <a:gd name="T25" fmla="*/ 1350 h 1350"/>
                  <a:gd name="T26" fmla="*/ 103 w 972"/>
                  <a:gd name="T27" fmla="*/ 1350 h 1350"/>
                  <a:gd name="T28" fmla="*/ 73 w 972"/>
                  <a:gd name="T29" fmla="*/ 1119 h 1350"/>
                  <a:gd name="T30" fmla="*/ 314 w 972"/>
                  <a:gd name="T31" fmla="*/ 1119 h 1350"/>
                  <a:gd name="T32" fmla="*/ 289 w 972"/>
                  <a:gd name="T33" fmla="*/ 1302 h 1350"/>
                  <a:gd name="T34" fmla="*/ 272 w 972"/>
                  <a:gd name="T35" fmla="*/ 1167 h 1350"/>
                  <a:gd name="T36" fmla="*/ 128 w 972"/>
                  <a:gd name="T37" fmla="*/ 1167 h 1350"/>
                  <a:gd name="T38" fmla="*/ 146 w 972"/>
                  <a:gd name="T39" fmla="*/ 1302 h 1350"/>
                  <a:gd name="T40" fmla="*/ 289 w 972"/>
                  <a:gd name="T41" fmla="*/ 1302 h 1350"/>
                  <a:gd name="T42" fmla="*/ 658 w 972"/>
                  <a:gd name="T43" fmla="*/ 1119 h 1350"/>
                  <a:gd name="T44" fmla="*/ 899 w 972"/>
                  <a:gd name="T45" fmla="*/ 1119 h 1350"/>
                  <a:gd name="T46" fmla="*/ 870 w 972"/>
                  <a:gd name="T47" fmla="*/ 1350 h 1350"/>
                  <a:gd name="T48" fmla="*/ 628 w 972"/>
                  <a:gd name="T49" fmla="*/ 1350 h 1350"/>
                  <a:gd name="T50" fmla="*/ 658 w 972"/>
                  <a:gd name="T51" fmla="*/ 1119 h 1350"/>
                  <a:gd name="T52" fmla="*/ 683 w 972"/>
                  <a:gd name="T53" fmla="*/ 1302 h 1350"/>
                  <a:gd name="T54" fmla="*/ 826 w 972"/>
                  <a:gd name="T55" fmla="*/ 1302 h 1350"/>
                  <a:gd name="T56" fmla="*/ 844 w 972"/>
                  <a:gd name="T57" fmla="*/ 1167 h 1350"/>
                  <a:gd name="T58" fmla="*/ 701 w 972"/>
                  <a:gd name="T59" fmla="*/ 1167 h 1350"/>
                  <a:gd name="T60" fmla="*/ 683 w 972"/>
                  <a:gd name="T61" fmla="*/ 1302 h 1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72" h="1350">
                    <a:moveTo>
                      <a:pt x="972" y="483"/>
                    </a:moveTo>
                    <a:cubicBezTo>
                      <a:pt x="972" y="576"/>
                      <a:pt x="932" y="874"/>
                      <a:pt x="900" y="1119"/>
                    </a:cubicBezTo>
                    <a:cubicBezTo>
                      <a:pt x="658" y="1119"/>
                      <a:pt x="658" y="1119"/>
                      <a:pt x="658" y="1119"/>
                    </a:cubicBezTo>
                    <a:cubicBezTo>
                      <a:pt x="691" y="870"/>
                      <a:pt x="732" y="557"/>
                      <a:pt x="732" y="483"/>
                    </a:cubicBezTo>
                    <a:cubicBezTo>
                      <a:pt x="732" y="344"/>
                      <a:pt x="626" y="240"/>
                      <a:pt x="486" y="240"/>
                    </a:cubicBezTo>
                    <a:cubicBezTo>
                      <a:pt x="344" y="240"/>
                      <a:pt x="241" y="343"/>
                      <a:pt x="240" y="484"/>
                    </a:cubicBezTo>
                    <a:cubicBezTo>
                      <a:pt x="240" y="558"/>
                      <a:pt x="281" y="870"/>
                      <a:pt x="314" y="1119"/>
                    </a:cubicBezTo>
                    <a:cubicBezTo>
                      <a:pt x="72" y="1119"/>
                      <a:pt x="72" y="1119"/>
                      <a:pt x="72" y="1119"/>
                    </a:cubicBezTo>
                    <a:cubicBezTo>
                      <a:pt x="39" y="874"/>
                      <a:pt x="0" y="576"/>
                      <a:pt x="0" y="483"/>
                    </a:cubicBezTo>
                    <a:cubicBezTo>
                      <a:pt x="1" y="207"/>
                      <a:pt x="210" y="0"/>
                      <a:pt x="486" y="0"/>
                    </a:cubicBezTo>
                    <a:cubicBezTo>
                      <a:pt x="758" y="0"/>
                      <a:pt x="972" y="212"/>
                      <a:pt x="972" y="483"/>
                    </a:cubicBezTo>
                    <a:close/>
                    <a:moveTo>
                      <a:pt x="314" y="1119"/>
                    </a:moveTo>
                    <a:cubicBezTo>
                      <a:pt x="329" y="1233"/>
                      <a:pt x="341" y="1323"/>
                      <a:pt x="344" y="1350"/>
                    </a:cubicBezTo>
                    <a:cubicBezTo>
                      <a:pt x="103" y="1350"/>
                      <a:pt x="103" y="1350"/>
                      <a:pt x="103" y="1350"/>
                    </a:cubicBezTo>
                    <a:cubicBezTo>
                      <a:pt x="98" y="1306"/>
                      <a:pt x="86" y="1221"/>
                      <a:pt x="73" y="1119"/>
                    </a:cubicBezTo>
                    <a:lnTo>
                      <a:pt x="314" y="1119"/>
                    </a:lnTo>
                    <a:close/>
                    <a:moveTo>
                      <a:pt x="289" y="1302"/>
                    </a:moveTo>
                    <a:cubicBezTo>
                      <a:pt x="285" y="1267"/>
                      <a:pt x="279" y="1221"/>
                      <a:pt x="272" y="1167"/>
                    </a:cubicBezTo>
                    <a:cubicBezTo>
                      <a:pt x="128" y="1167"/>
                      <a:pt x="128" y="1167"/>
                      <a:pt x="128" y="1167"/>
                    </a:cubicBezTo>
                    <a:cubicBezTo>
                      <a:pt x="135" y="1221"/>
                      <a:pt x="141" y="1266"/>
                      <a:pt x="146" y="1302"/>
                    </a:cubicBezTo>
                    <a:lnTo>
                      <a:pt x="289" y="1302"/>
                    </a:lnTo>
                    <a:close/>
                    <a:moveTo>
                      <a:pt x="658" y="1119"/>
                    </a:moveTo>
                    <a:cubicBezTo>
                      <a:pt x="899" y="1119"/>
                      <a:pt x="899" y="1119"/>
                      <a:pt x="899" y="1119"/>
                    </a:cubicBezTo>
                    <a:cubicBezTo>
                      <a:pt x="886" y="1221"/>
                      <a:pt x="874" y="1306"/>
                      <a:pt x="870" y="1350"/>
                    </a:cubicBezTo>
                    <a:cubicBezTo>
                      <a:pt x="628" y="1350"/>
                      <a:pt x="628" y="1350"/>
                      <a:pt x="628" y="1350"/>
                    </a:cubicBezTo>
                    <a:cubicBezTo>
                      <a:pt x="631" y="1322"/>
                      <a:pt x="643" y="1233"/>
                      <a:pt x="658" y="1119"/>
                    </a:cubicBezTo>
                    <a:close/>
                    <a:moveTo>
                      <a:pt x="683" y="1302"/>
                    </a:moveTo>
                    <a:cubicBezTo>
                      <a:pt x="826" y="1302"/>
                      <a:pt x="826" y="1302"/>
                      <a:pt x="826" y="1302"/>
                    </a:cubicBezTo>
                    <a:cubicBezTo>
                      <a:pt x="831" y="1266"/>
                      <a:pt x="837" y="1220"/>
                      <a:pt x="844" y="1167"/>
                    </a:cubicBezTo>
                    <a:cubicBezTo>
                      <a:pt x="701" y="1167"/>
                      <a:pt x="701" y="1167"/>
                      <a:pt x="701" y="1167"/>
                    </a:cubicBezTo>
                    <a:cubicBezTo>
                      <a:pt x="693" y="1221"/>
                      <a:pt x="687" y="1267"/>
                      <a:pt x="683" y="130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659" name="Group 307"/>
            <p:cNvGrpSpPr/>
            <p:nvPr/>
          </p:nvGrpSpPr>
          <p:grpSpPr>
            <a:xfrm flipH="1">
              <a:off x="3295857" y="2765181"/>
              <a:ext cx="392045" cy="343802"/>
              <a:chOff x="-43268758" y="-1908175"/>
              <a:chExt cx="12036425" cy="10555288"/>
            </a:xfrm>
          </p:grpSpPr>
          <p:sp>
            <p:nvSpPr>
              <p:cNvPr id="666" name="Freeform 19"/>
              <p:cNvSpPr>
                <a:spLocks/>
              </p:cNvSpPr>
              <p:nvPr/>
            </p:nvSpPr>
            <p:spPr bwMode="auto">
              <a:xfrm>
                <a:off x="-43141758" y="-1781175"/>
                <a:ext cx="11785600" cy="10428288"/>
              </a:xfrm>
              <a:custGeom>
                <a:avLst/>
                <a:gdLst>
                  <a:gd name="T0" fmla="*/ 415 w 3143"/>
                  <a:gd name="T1" fmla="*/ 2781 h 2781"/>
                  <a:gd name="T2" fmla="*/ 61 w 3143"/>
                  <a:gd name="T3" fmla="*/ 2616 h 2781"/>
                  <a:gd name="T4" fmla="*/ 95 w 3143"/>
                  <a:gd name="T5" fmla="*/ 2227 h 2781"/>
                  <a:gd name="T6" fmla="*/ 1252 w 3143"/>
                  <a:gd name="T7" fmla="*/ 225 h 2781"/>
                  <a:gd name="T8" fmla="*/ 1571 w 3143"/>
                  <a:gd name="T9" fmla="*/ 0 h 2781"/>
                  <a:gd name="T10" fmla="*/ 1891 w 3143"/>
                  <a:gd name="T11" fmla="*/ 225 h 2781"/>
                  <a:gd name="T12" fmla="*/ 3047 w 3143"/>
                  <a:gd name="T13" fmla="*/ 2227 h 2781"/>
                  <a:gd name="T14" fmla="*/ 3081 w 3143"/>
                  <a:gd name="T15" fmla="*/ 2616 h 2781"/>
                  <a:gd name="T16" fmla="*/ 2727 w 3143"/>
                  <a:gd name="T17" fmla="*/ 2781 h 2781"/>
                  <a:gd name="T18" fmla="*/ 415 w 3143"/>
                  <a:gd name="T19" fmla="*/ 2781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3" h="2781">
                    <a:moveTo>
                      <a:pt x="415" y="2781"/>
                    </a:moveTo>
                    <a:cubicBezTo>
                      <a:pt x="248" y="2781"/>
                      <a:pt x="122" y="2722"/>
                      <a:pt x="61" y="2616"/>
                    </a:cubicBezTo>
                    <a:cubicBezTo>
                      <a:pt x="0" y="2510"/>
                      <a:pt x="12" y="2372"/>
                      <a:pt x="95" y="2227"/>
                    </a:cubicBezTo>
                    <a:cubicBezTo>
                      <a:pt x="1252" y="225"/>
                      <a:pt x="1252" y="225"/>
                      <a:pt x="1252" y="225"/>
                    </a:cubicBezTo>
                    <a:cubicBezTo>
                      <a:pt x="1335" y="80"/>
                      <a:pt x="1448" y="0"/>
                      <a:pt x="1571" y="0"/>
                    </a:cubicBezTo>
                    <a:cubicBezTo>
                      <a:pt x="1694" y="0"/>
                      <a:pt x="1807" y="80"/>
                      <a:pt x="1891" y="225"/>
                    </a:cubicBezTo>
                    <a:cubicBezTo>
                      <a:pt x="3047" y="2227"/>
                      <a:pt x="3047" y="2227"/>
                      <a:pt x="3047" y="2227"/>
                    </a:cubicBezTo>
                    <a:cubicBezTo>
                      <a:pt x="3130" y="2372"/>
                      <a:pt x="3143" y="2510"/>
                      <a:pt x="3081" y="2616"/>
                    </a:cubicBezTo>
                    <a:cubicBezTo>
                      <a:pt x="3020" y="2722"/>
                      <a:pt x="2894" y="2781"/>
                      <a:pt x="2727" y="2781"/>
                    </a:cubicBezTo>
                    <a:lnTo>
                      <a:pt x="415" y="2781"/>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67" name="Freeform 20"/>
              <p:cNvSpPr>
                <a:spLocks/>
              </p:cNvSpPr>
              <p:nvPr/>
            </p:nvSpPr>
            <p:spPr bwMode="auto">
              <a:xfrm>
                <a:off x="-43268758" y="-1908175"/>
                <a:ext cx="12036425" cy="10425113"/>
              </a:xfrm>
              <a:custGeom>
                <a:avLst/>
                <a:gdLst>
                  <a:gd name="T0" fmla="*/ 449 w 3210"/>
                  <a:gd name="T1" fmla="*/ 2780 h 2780"/>
                  <a:gd name="T2" fmla="*/ 159 w 3210"/>
                  <a:gd name="T3" fmla="*/ 2279 h 2780"/>
                  <a:gd name="T4" fmla="*/ 1316 w 3210"/>
                  <a:gd name="T5" fmla="*/ 276 h 2780"/>
                  <a:gd name="T6" fmla="*/ 1894 w 3210"/>
                  <a:gd name="T7" fmla="*/ 276 h 2780"/>
                  <a:gd name="T8" fmla="*/ 3051 w 3210"/>
                  <a:gd name="T9" fmla="*/ 2279 h 2780"/>
                  <a:gd name="T10" fmla="*/ 2761 w 3210"/>
                  <a:gd name="T11" fmla="*/ 2780 h 2780"/>
                  <a:gd name="T12" fmla="*/ 449 w 3210"/>
                  <a:gd name="T13" fmla="*/ 2780 h 2780"/>
                </a:gdLst>
                <a:ahLst/>
                <a:cxnLst>
                  <a:cxn ang="0">
                    <a:pos x="T0" y="T1"/>
                  </a:cxn>
                  <a:cxn ang="0">
                    <a:pos x="T2" y="T3"/>
                  </a:cxn>
                  <a:cxn ang="0">
                    <a:pos x="T4" y="T5"/>
                  </a:cxn>
                  <a:cxn ang="0">
                    <a:pos x="T6" y="T7"/>
                  </a:cxn>
                  <a:cxn ang="0">
                    <a:pos x="T8" y="T9"/>
                  </a:cxn>
                  <a:cxn ang="0">
                    <a:pos x="T10" y="T11"/>
                  </a:cxn>
                  <a:cxn ang="0">
                    <a:pos x="T12" y="T13"/>
                  </a:cxn>
                </a:cxnLst>
                <a:rect l="0" t="0" r="r" b="b"/>
                <a:pathLst>
                  <a:path w="3210" h="2780">
                    <a:moveTo>
                      <a:pt x="449" y="2780"/>
                    </a:moveTo>
                    <a:cubicBezTo>
                      <a:pt x="130" y="2780"/>
                      <a:pt x="0" y="2554"/>
                      <a:pt x="159" y="2279"/>
                    </a:cubicBezTo>
                    <a:cubicBezTo>
                      <a:pt x="1316" y="276"/>
                      <a:pt x="1316" y="276"/>
                      <a:pt x="1316" y="276"/>
                    </a:cubicBezTo>
                    <a:cubicBezTo>
                      <a:pt x="1475" y="0"/>
                      <a:pt x="1735" y="0"/>
                      <a:pt x="1894" y="276"/>
                    </a:cubicBezTo>
                    <a:cubicBezTo>
                      <a:pt x="3051" y="2279"/>
                      <a:pt x="3051" y="2279"/>
                      <a:pt x="3051" y="2279"/>
                    </a:cubicBezTo>
                    <a:cubicBezTo>
                      <a:pt x="3210" y="2554"/>
                      <a:pt x="3080" y="2780"/>
                      <a:pt x="2761" y="2780"/>
                    </a:cubicBezTo>
                    <a:lnTo>
                      <a:pt x="449" y="27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68" name="Freeform 21"/>
              <p:cNvSpPr>
                <a:spLocks/>
              </p:cNvSpPr>
              <p:nvPr/>
            </p:nvSpPr>
            <p:spPr bwMode="auto">
              <a:xfrm>
                <a:off x="-42197196" y="-793750"/>
                <a:ext cx="9891713" cy="8567738"/>
              </a:xfrm>
              <a:custGeom>
                <a:avLst/>
                <a:gdLst>
                  <a:gd name="T0" fmla="*/ 2559 w 2638"/>
                  <a:gd name="T1" fmla="*/ 2034 h 2285"/>
                  <a:gd name="T2" fmla="*/ 2414 w 2638"/>
                  <a:gd name="T3" fmla="*/ 2285 h 2285"/>
                  <a:gd name="T4" fmla="*/ 224 w 2638"/>
                  <a:gd name="T5" fmla="*/ 2285 h 2285"/>
                  <a:gd name="T6" fmla="*/ 79 w 2638"/>
                  <a:gd name="T7" fmla="*/ 2034 h 2285"/>
                  <a:gd name="T8" fmla="*/ 1174 w 2638"/>
                  <a:gd name="T9" fmla="*/ 138 h 2285"/>
                  <a:gd name="T10" fmla="*/ 1464 w 2638"/>
                  <a:gd name="T11" fmla="*/ 138 h 2285"/>
                  <a:gd name="T12" fmla="*/ 2559 w 2638"/>
                  <a:gd name="T13" fmla="*/ 2034 h 2285"/>
                </a:gdLst>
                <a:ahLst/>
                <a:cxnLst>
                  <a:cxn ang="0">
                    <a:pos x="T0" y="T1"/>
                  </a:cxn>
                  <a:cxn ang="0">
                    <a:pos x="T2" y="T3"/>
                  </a:cxn>
                  <a:cxn ang="0">
                    <a:pos x="T4" y="T5"/>
                  </a:cxn>
                  <a:cxn ang="0">
                    <a:pos x="T6" y="T7"/>
                  </a:cxn>
                  <a:cxn ang="0">
                    <a:pos x="T8" y="T9"/>
                  </a:cxn>
                  <a:cxn ang="0">
                    <a:pos x="T10" y="T11"/>
                  </a:cxn>
                  <a:cxn ang="0">
                    <a:pos x="T12" y="T13"/>
                  </a:cxn>
                </a:cxnLst>
                <a:rect l="0" t="0" r="r" b="b"/>
                <a:pathLst>
                  <a:path w="2638" h="2285">
                    <a:moveTo>
                      <a:pt x="2559" y="2034"/>
                    </a:moveTo>
                    <a:cubicBezTo>
                      <a:pt x="2638" y="2172"/>
                      <a:pt x="2573" y="2285"/>
                      <a:pt x="2414" y="2285"/>
                    </a:cubicBezTo>
                    <a:cubicBezTo>
                      <a:pt x="224" y="2285"/>
                      <a:pt x="224" y="2285"/>
                      <a:pt x="224" y="2285"/>
                    </a:cubicBezTo>
                    <a:cubicBezTo>
                      <a:pt x="65" y="2285"/>
                      <a:pt x="0" y="2172"/>
                      <a:pt x="79" y="2034"/>
                    </a:cubicBezTo>
                    <a:cubicBezTo>
                      <a:pt x="1174" y="138"/>
                      <a:pt x="1174" y="138"/>
                      <a:pt x="1174" y="138"/>
                    </a:cubicBezTo>
                    <a:cubicBezTo>
                      <a:pt x="1254" y="0"/>
                      <a:pt x="1384" y="0"/>
                      <a:pt x="1464" y="138"/>
                    </a:cubicBezTo>
                    <a:lnTo>
                      <a:pt x="2559" y="2034"/>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69" name="Oval 23"/>
              <p:cNvSpPr>
                <a:spLocks noChangeArrowheads="1"/>
              </p:cNvSpPr>
              <p:nvPr/>
            </p:nvSpPr>
            <p:spPr bwMode="auto">
              <a:xfrm>
                <a:off x="-37637896" y="4294188"/>
                <a:ext cx="882650" cy="8842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70" name="Freeform 24"/>
              <p:cNvSpPr>
                <a:spLocks/>
              </p:cNvSpPr>
              <p:nvPr/>
            </p:nvSpPr>
            <p:spPr bwMode="auto">
              <a:xfrm>
                <a:off x="-36845733" y="2692400"/>
                <a:ext cx="2006600" cy="2044700"/>
              </a:xfrm>
              <a:custGeom>
                <a:avLst/>
                <a:gdLst>
                  <a:gd name="T0" fmla="*/ 0 w 535"/>
                  <a:gd name="T1" fmla="*/ 383 h 545"/>
                  <a:gd name="T2" fmla="*/ 93 w 535"/>
                  <a:gd name="T3" fmla="*/ 545 h 545"/>
                  <a:gd name="T4" fmla="*/ 535 w 535"/>
                  <a:gd name="T5" fmla="*/ 545 h 545"/>
                  <a:gd name="T6" fmla="*/ 221 w 535"/>
                  <a:gd name="T7" fmla="*/ 0 h 545"/>
                  <a:gd name="T8" fmla="*/ 0 w 535"/>
                  <a:gd name="T9" fmla="*/ 383 h 545"/>
                </a:gdLst>
                <a:ahLst/>
                <a:cxnLst>
                  <a:cxn ang="0">
                    <a:pos x="T0" y="T1"/>
                  </a:cxn>
                  <a:cxn ang="0">
                    <a:pos x="T2" y="T3"/>
                  </a:cxn>
                  <a:cxn ang="0">
                    <a:pos x="T4" y="T5"/>
                  </a:cxn>
                  <a:cxn ang="0">
                    <a:pos x="T6" y="T7"/>
                  </a:cxn>
                  <a:cxn ang="0">
                    <a:pos x="T8" y="T9"/>
                  </a:cxn>
                </a:cxnLst>
                <a:rect l="0" t="0" r="r" b="b"/>
                <a:pathLst>
                  <a:path w="535" h="545">
                    <a:moveTo>
                      <a:pt x="0" y="383"/>
                    </a:moveTo>
                    <a:cubicBezTo>
                      <a:pt x="56" y="416"/>
                      <a:pt x="93" y="476"/>
                      <a:pt x="93" y="545"/>
                    </a:cubicBezTo>
                    <a:cubicBezTo>
                      <a:pt x="535" y="545"/>
                      <a:pt x="535" y="545"/>
                      <a:pt x="535" y="545"/>
                    </a:cubicBezTo>
                    <a:cubicBezTo>
                      <a:pt x="535" y="312"/>
                      <a:pt x="409" y="109"/>
                      <a:pt x="221" y="0"/>
                    </a:cubicBezTo>
                    <a:cubicBezTo>
                      <a:pt x="0" y="383"/>
                      <a:pt x="0" y="383"/>
                      <a:pt x="0" y="38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71" name="Freeform 25"/>
              <p:cNvSpPr>
                <a:spLocks/>
              </p:cNvSpPr>
              <p:nvPr/>
            </p:nvSpPr>
            <p:spPr bwMode="auto">
              <a:xfrm>
                <a:off x="-39557183" y="2692400"/>
                <a:ext cx="2009775" cy="2044700"/>
              </a:xfrm>
              <a:custGeom>
                <a:avLst/>
                <a:gdLst>
                  <a:gd name="T0" fmla="*/ 536 w 536"/>
                  <a:gd name="T1" fmla="*/ 383 h 545"/>
                  <a:gd name="T2" fmla="*/ 315 w 536"/>
                  <a:gd name="T3" fmla="*/ 0 h 545"/>
                  <a:gd name="T4" fmla="*/ 0 w 536"/>
                  <a:gd name="T5" fmla="*/ 545 h 545"/>
                  <a:gd name="T6" fmla="*/ 443 w 536"/>
                  <a:gd name="T7" fmla="*/ 545 h 545"/>
                  <a:gd name="T8" fmla="*/ 536 w 536"/>
                  <a:gd name="T9" fmla="*/ 383 h 545"/>
                </a:gdLst>
                <a:ahLst/>
                <a:cxnLst>
                  <a:cxn ang="0">
                    <a:pos x="T0" y="T1"/>
                  </a:cxn>
                  <a:cxn ang="0">
                    <a:pos x="T2" y="T3"/>
                  </a:cxn>
                  <a:cxn ang="0">
                    <a:pos x="T4" y="T5"/>
                  </a:cxn>
                  <a:cxn ang="0">
                    <a:pos x="T6" y="T7"/>
                  </a:cxn>
                  <a:cxn ang="0">
                    <a:pos x="T8" y="T9"/>
                  </a:cxn>
                </a:cxnLst>
                <a:rect l="0" t="0" r="r" b="b"/>
                <a:pathLst>
                  <a:path w="536" h="545">
                    <a:moveTo>
                      <a:pt x="536" y="383"/>
                    </a:moveTo>
                    <a:cubicBezTo>
                      <a:pt x="315" y="0"/>
                      <a:pt x="315" y="0"/>
                      <a:pt x="315" y="0"/>
                    </a:cubicBezTo>
                    <a:cubicBezTo>
                      <a:pt x="127" y="109"/>
                      <a:pt x="0" y="312"/>
                      <a:pt x="0" y="545"/>
                    </a:cubicBezTo>
                    <a:cubicBezTo>
                      <a:pt x="443" y="545"/>
                      <a:pt x="443" y="545"/>
                      <a:pt x="443" y="545"/>
                    </a:cubicBezTo>
                    <a:cubicBezTo>
                      <a:pt x="443" y="476"/>
                      <a:pt x="480" y="416"/>
                      <a:pt x="536" y="38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72" name="Freeform 26"/>
              <p:cNvSpPr>
                <a:spLocks/>
              </p:cNvSpPr>
              <p:nvPr/>
            </p:nvSpPr>
            <p:spPr bwMode="auto">
              <a:xfrm>
                <a:off x="-38376083" y="5343525"/>
                <a:ext cx="2359025" cy="1751013"/>
              </a:xfrm>
              <a:custGeom>
                <a:avLst/>
                <a:gdLst>
                  <a:gd name="T0" fmla="*/ 314 w 629"/>
                  <a:gd name="T1" fmla="*/ 25 h 467"/>
                  <a:gd name="T2" fmla="*/ 221 w 629"/>
                  <a:gd name="T3" fmla="*/ 0 h 467"/>
                  <a:gd name="T4" fmla="*/ 0 w 629"/>
                  <a:gd name="T5" fmla="*/ 383 h 467"/>
                  <a:gd name="T6" fmla="*/ 314 w 629"/>
                  <a:gd name="T7" fmla="*/ 467 h 467"/>
                  <a:gd name="T8" fmla="*/ 629 w 629"/>
                  <a:gd name="T9" fmla="*/ 383 h 467"/>
                  <a:gd name="T10" fmla="*/ 408 w 629"/>
                  <a:gd name="T11" fmla="*/ 0 h 467"/>
                  <a:gd name="T12" fmla="*/ 314 w 629"/>
                  <a:gd name="T13" fmla="*/ 25 h 467"/>
                </a:gdLst>
                <a:ahLst/>
                <a:cxnLst>
                  <a:cxn ang="0">
                    <a:pos x="T0" y="T1"/>
                  </a:cxn>
                  <a:cxn ang="0">
                    <a:pos x="T2" y="T3"/>
                  </a:cxn>
                  <a:cxn ang="0">
                    <a:pos x="T4" y="T5"/>
                  </a:cxn>
                  <a:cxn ang="0">
                    <a:pos x="T6" y="T7"/>
                  </a:cxn>
                  <a:cxn ang="0">
                    <a:pos x="T8" y="T9"/>
                  </a:cxn>
                  <a:cxn ang="0">
                    <a:pos x="T10" y="T11"/>
                  </a:cxn>
                  <a:cxn ang="0">
                    <a:pos x="T12" y="T13"/>
                  </a:cxn>
                </a:cxnLst>
                <a:rect l="0" t="0" r="r" b="b"/>
                <a:pathLst>
                  <a:path w="629" h="467">
                    <a:moveTo>
                      <a:pt x="314" y="25"/>
                    </a:moveTo>
                    <a:cubicBezTo>
                      <a:pt x="280" y="25"/>
                      <a:pt x="249" y="16"/>
                      <a:pt x="221" y="0"/>
                    </a:cubicBezTo>
                    <a:cubicBezTo>
                      <a:pt x="0" y="383"/>
                      <a:pt x="0" y="383"/>
                      <a:pt x="0" y="383"/>
                    </a:cubicBezTo>
                    <a:cubicBezTo>
                      <a:pt x="92" y="436"/>
                      <a:pt x="200" y="467"/>
                      <a:pt x="314" y="467"/>
                    </a:cubicBezTo>
                    <a:cubicBezTo>
                      <a:pt x="429" y="467"/>
                      <a:pt x="536" y="436"/>
                      <a:pt x="629" y="383"/>
                    </a:cubicBezTo>
                    <a:cubicBezTo>
                      <a:pt x="408" y="0"/>
                      <a:pt x="408" y="0"/>
                      <a:pt x="408" y="0"/>
                    </a:cubicBezTo>
                    <a:cubicBezTo>
                      <a:pt x="380" y="16"/>
                      <a:pt x="348" y="25"/>
                      <a:pt x="314" y="2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660" name="Group 13"/>
            <p:cNvGrpSpPr/>
            <p:nvPr/>
          </p:nvGrpSpPr>
          <p:grpSpPr>
            <a:xfrm>
              <a:off x="3333400" y="4258554"/>
              <a:ext cx="392045" cy="343802"/>
              <a:chOff x="2075022" y="5488585"/>
              <a:chExt cx="1139974" cy="999693"/>
            </a:xfrm>
          </p:grpSpPr>
          <p:grpSp>
            <p:nvGrpSpPr>
              <p:cNvPr id="661" name="Group 267"/>
              <p:cNvGrpSpPr/>
              <p:nvPr/>
            </p:nvGrpSpPr>
            <p:grpSpPr>
              <a:xfrm>
                <a:off x="2075022" y="5488585"/>
                <a:ext cx="1139974" cy="999693"/>
                <a:chOff x="-29226695" y="-1908175"/>
                <a:chExt cx="12036425" cy="10555288"/>
              </a:xfrm>
            </p:grpSpPr>
            <p:sp>
              <p:nvSpPr>
                <p:cNvPr id="663" name="Freeform 19"/>
                <p:cNvSpPr>
                  <a:spLocks/>
                </p:cNvSpPr>
                <p:nvPr/>
              </p:nvSpPr>
              <p:spPr bwMode="auto">
                <a:xfrm>
                  <a:off x="-29070373" y="-1781162"/>
                  <a:ext cx="11785604" cy="10428275"/>
                </a:xfrm>
                <a:custGeom>
                  <a:avLst/>
                  <a:gdLst>
                    <a:gd name="T0" fmla="*/ 415 w 3143"/>
                    <a:gd name="T1" fmla="*/ 2781 h 2781"/>
                    <a:gd name="T2" fmla="*/ 61 w 3143"/>
                    <a:gd name="T3" fmla="*/ 2616 h 2781"/>
                    <a:gd name="T4" fmla="*/ 95 w 3143"/>
                    <a:gd name="T5" fmla="*/ 2227 h 2781"/>
                    <a:gd name="T6" fmla="*/ 1252 w 3143"/>
                    <a:gd name="T7" fmla="*/ 225 h 2781"/>
                    <a:gd name="T8" fmla="*/ 1571 w 3143"/>
                    <a:gd name="T9" fmla="*/ 0 h 2781"/>
                    <a:gd name="T10" fmla="*/ 1891 w 3143"/>
                    <a:gd name="T11" fmla="*/ 225 h 2781"/>
                    <a:gd name="T12" fmla="*/ 3047 w 3143"/>
                    <a:gd name="T13" fmla="*/ 2227 h 2781"/>
                    <a:gd name="T14" fmla="*/ 3081 w 3143"/>
                    <a:gd name="T15" fmla="*/ 2616 h 2781"/>
                    <a:gd name="T16" fmla="*/ 2727 w 3143"/>
                    <a:gd name="T17" fmla="*/ 2781 h 2781"/>
                    <a:gd name="T18" fmla="*/ 415 w 3143"/>
                    <a:gd name="T19" fmla="*/ 2781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3" h="2781">
                      <a:moveTo>
                        <a:pt x="415" y="2781"/>
                      </a:moveTo>
                      <a:cubicBezTo>
                        <a:pt x="248" y="2781"/>
                        <a:pt x="122" y="2722"/>
                        <a:pt x="61" y="2616"/>
                      </a:cubicBezTo>
                      <a:cubicBezTo>
                        <a:pt x="0" y="2510"/>
                        <a:pt x="12" y="2372"/>
                        <a:pt x="95" y="2227"/>
                      </a:cubicBezTo>
                      <a:cubicBezTo>
                        <a:pt x="1252" y="225"/>
                        <a:pt x="1252" y="225"/>
                        <a:pt x="1252" y="225"/>
                      </a:cubicBezTo>
                      <a:cubicBezTo>
                        <a:pt x="1335" y="80"/>
                        <a:pt x="1448" y="0"/>
                        <a:pt x="1571" y="0"/>
                      </a:cubicBezTo>
                      <a:cubicBezTo>
                        <a:pt x="1694" y="0"/>
                        <a:pt x="1807" y="80"/>
                        <a:pt x="1891" y="225"/>
                      </a:cubicBezTo>
                      <a:cubicBezTo>
                        <a:pt x="3047" y="2227"/>
                        <a:pt x="3047" y="2227"/>
                        <a:pt x="3047" y="2227"/>
                      </a:cubicBezTo>
                      <a:cubicBezTo>
                        <a:pt x="3130" y="2372"/>
                        <a:pt x="3143" y="2510"/>
                        <a:pt x="3081" y="2616"/>
                      </a:cubicBezTo>
                      <a:cubicBezTo>
                        <a:pt x="3020" y="2722"/>
                        <a:pt x="2894" y="2781"/>
                        <a:pt x="2727" y="2781"/>
                      </a:cubicBezTo>
                      <a:lnTo>
                        <a:pt x="415" y="2781"/>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64" name="Freeform 20"/>
                <p:cNvSpPr>
                  <a:spLocks/>
                </p:cNvSpPr>
                <p:nvPr/>
              </p:nvSpPr>
              <p:spPr bwMode="auto">
                <a:xfrm>
                  <a:off x="-29226695" y="-1908175"/>
                  <a:ext cx="12036425" cy="10425113"/>
                </a:xfrm>
                <a:custGeom>
                  <a:avLst/>
                  <a:gdLst>
                    <a:gd name="T0" fmla="*/ 449 w 3210"/>
                    <a:gd name="T1" fmla="*/ 2780 h 2780"/>
                    <a:gd name="T2" fmla="*/ 159 w 3210"/>
                    <a:gd name="T3" fmla="*/ 2279 h 2780"/>
                    <a:gd name="T4" fmla="*/ 1316 w 3210"/>
                    <a:gd name="T5" fmla="*/ 276 h 2780"/>
                    <a:gd name="T6" fmla="*/ 1894 w 3210"/>
                    <a:gd name="T7" fmla="*/ 276 h 2780"/>
                    <a:gd name="T8" fmla="*/ 3051 w 3210"/>
                    <a:gd name="T9" fmla="*/ 2279 h 2780"/>
                    <a:gd name="T10" fmla="*/ 2761 w 3210"/>
                    <a:gd name="T11" fmla="*/ 2780 h 2780"/>
                    <a:gd name="T12" fmla="*/ 449 w 3210"/>
                    <a:gd name="T13" fmla="*/ 2780 h 2780"/>
                  </a:gdLst>
                  <a:ahLst/>
                  <a:cxnLst>
                    <a:cxn ang="0">
                      <a:pos x="T0" y="T1"/>
                    </a:cxn>
                    <a:cxn ang="0">
                      <a:pos x="T2" y="T3"/>
                    </a:cxn>
                    <a:cxn ang="0">
                      <a:pos x="T4" y="T5"/>
                    </a:cxn>
                    <a:cxn ang="0">
                      <a:pos x="T6" y="T7"/>
                    </a:cxn>
                    <a:cxn ang="0">
                      <a:pos x="T8" y="T9"/>
                    </a:cxn>
                    <a:cxn ang="0">
                      <a:pos x="T10" y="T11"/>
                    </a:cxn>
                    <a:cxn ang="0">
                      <a:pos x="T12" y="T13"/>
                    </a:cxn>
                  </a:cxnLst>
                  <a:rect l="0" t="0" r="r" b="b"/>
                  <a:pathLst>
                    <a:path w="3210" h="2780">
                      <a:moveTo>
                        <a:pt x="449" y="2780"/>
                      </a:moveTo>
                      <a:cubicBezTo>
                        <a:pt x="130" y="2780"/>
                        <a:pt x="0" y="2554"/>
                        <a:pt x="159" y="2279"/>
                      </a:cubicBezTo>
                      <a:cubicBezTo>
                        <a:pt x="1316" y="276"/>
                        <a:pt x="1316" y="276"/>
                        <a:pt x="1316" y="276"/>
                      </a:cubicBezTo>
                      <a:cubicBezTo>
                        <a:pt x="1475" y="0"/>
                        <a:pt x="1735" y="0"/>
                        <a:pt x="1894" y="276"/>
                      </a:cubicBezTo>
                      <a:cubicBezTo>
                        <a:pt x="3051" y="2279"/>
                        <a:pt x="3051" y="2279"/>
                        <a:pt x="3051" y="2279"/>
                      </a:cubicBezTo>
                      <a:cubicBezTo>
                        <a:pt x="3210" y="2554"/>
                        <a:pt x="3080" y="2780"/>
                        <a:pt x="2761" y="2780"/>
                      </a:cubicBezTo>
                      <a:lnTo>
                        <a:pt x="449" y="27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65" name="Freeform 21"/>
                <p:cNvSpPr>
                  <a:spLocks/>
                </p:cNvSpPr>
                <p:nvPr/>
              </p:nvSpPr>
              <p:spPr bwMode="auto">
                <a:xfrm>
                  <a:off x="-28249676" y="-793736"/>
                  <a:ext cx="9891700" cy="8567725"/>
                </a:xfrm>
                <a:custGeom>
                  <a:avLst/>
                  <a:gdLst>
                    <a:gd name="T0" fmla="*/ 2559 w 2638"/>
                    <a:gd name="T1" fmla="*/ 2034 h 2285"/>
                    <a:gd name="T2" fmla="*/ 2414 w 2638"/>
                    <a:gd name="T3" fmla="*/ 2285 h 2285"/>
                    <a:gd name="T4" fmla="*/ 224 w 2638"/>
                    <a:gd name="T5" fmla="*/ 2285 h 2285"/>
                    <a:gd name="T6" fmla="*/ 79 w 2638"/>
                    <a:gd name="T7" fmla="*/ 2034 h 2285"/>
                    <a:gd name="T8" fmla="*/ 1174 w 2638"/>
                    <a:gd name="T9" fmla="*/ 138 h 2285"/>
                    <a:gd name="T10" fmla="*/ 1464 w 2638"/>
                    <a:gd name="T11" fmla="*/ 138 h 2285"/>
                    <a:gd name="T12" fmla="*/ 2559 w 2638"/>
                    <a:gd name="T13" fmla="*/ 2034 h 2285"/>
                  </a:gdLst>
                  <a:ahLst/>
                  <a:cxnLst>
                    <a:cxn ang="0">
                      <a:pos x="T0" y="T1"/>
                    </a:cxn>
                    <a:cxn ang="0">
                      <a:pos x="T2" y="T3"/>
                    </a:cxn>
                    <a:cxn ang="0">
                      <a:pos x="T4" y="T5"/>
                    </a:cxn>
                    <a:cxn ang="0">
                      <a:pos x="T6" y="T7"/>
                    </a:cxn>
                    <a:cxn ang="0">
                      <a:pos x="T8" y="T9"/>
                    </a:cxn>
                    <a:cxn ang="0">
                      <a:pos x="T10" y="T11"/>
                    </a:cxn>
                    <a:cxn ang="0">
                      <a:pos x="T12" y="T13"/>
                    </a:cxn>
                  </a:cxnLst>
                  <a:rect l="0" t="0" r="r" b="b"/>
                  <a:pathLst>
                    <a:path w="2638" h="2285">
                      <a:moveTo>
                        <a:pt x="2559" y="2034"/>
                      </a:moveTo>
                      <a:cubicBezTo>
                        <a:pt x="2638" y="2172"/>
                        <a:pt x="2573" y="2285"/>
                        <a:pt x="2414" y="2285"/>
                      </a:cubicBezTo>
                      <a:cubicBezTo>
                        <a:pt x="224" y="2285"/>
                        <a:pt x="224" y="2285"/>
                        <a:pt x="224" y="2285"/>
                      </a:cubicBezTo>
                      <a:cubicBezTo>
                        <a:pt x="65" y="2285"/>
                        <a:pt x="0" y="2172"/>
                        <a:pt x="79" y="2034"/>
                      </a:cubicBezTo>
                      <a:cubicBezTo>
                        <a:pt x="1174" y="138"/>
                        <a:pt x="1174" y="138"/>
                        <a:pt x="1174" y="138"/>
                      </a:cubicBezTo>
                      <a:cubicBezTo>
                        <a:pt x="1254" y="0"/>
                        <a:pt x="1384" y="0"/>
                        <a:pt x="1464" y="138"/>
                      </a:cubicBezTo>
                      <a:lnTo>
                        <a:pt x="2559" y="2034"/>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sp>
            <p:nvSpPr>
              <p:cNvPr id="662" name="Freeform 11"/>
              <p:cNvSpPr>
                <a:spLocks/>
              </p:cNvSpPr>
              <p:nvPr/>
            </p:nvSpPr>
            <p:spPr bwMode="auto">
              <a:xfrm>
                <a:off x="2333923" y="5863613"/>
                <a:ext cx="611285" cy="504691"/>
              </a:xfrm>
              <a:custGeom>
                <a:avLst/>
                <a:gdLst>
                  <a:gd name="T0" fmla="*/ 229 w 238"/>
                  <a:gd name="T1" fmla="*/ 94 h 196"/>
                  <a:gd name="T2" fmla="*/ 131 w 238"/>
                  <a:gd name="T3" fmla="*/ 93 h 196"/>
                  <a:gd name="T4" fmla="*/ 166 w 238"/>
                  <a:gd name="T5" fmla="*/ 76 h 196"/>
                  <a:gd name="T6" fmla="*/ 128 w 238"/>
                  <a:gd name="T7" fmla="*/ 84 h 196"/>
                  <a:gd name="T8" fmla="*/ 180 w 238"/>
                  <a:gd name="T9" fmla="*/ 45 h 196"/>
                  <a:gd name="T10" fmla="*/ 124 w 238"/>
                  <a:gd name="T11" fmla="*/ 77 h 196"/>
                  <a:gd name="T12" fmla="*/ 145 w 238"/>
                  <a:gd name="T13" fmla="*/ 45 h 196"/>
                  <a:gd name="T14" fmla="*/ 117 w 238"/>
                  <a:gd name="T15" fmla="*/ 71 h 196"/>
                  <a:gd name="T16" fmla="*/ 143 w 238"/>
                  <a:gd name="T17" fmla="*/ 11 h 196"/>
                  <a:gd name="T18" fmla="*/ 110 w 238"/>
                  <a:gd name="T19" fmla="*/ 67 h 196"/>
                  <a:gd name="T20" fmla="*/ 112 w 238"/>
                  <a:gd name="T21" fmla="*/ 28 h 196"/>
                  <a:gd name="T22" fmla="*/ 101 w 238"/>
                  <a:gd name="T23" fmla="*/ 65 h 196"/>
                  <a:gd name="T24" fmla="*/ 93 w 238"/>
                  <a:gd name="T25" fmla="*/ 0 h 196"/>
                  <a:gd name="T26" fmla="*/ 92 w 238"/>
                  <a:gd name="T27" fmla="*/ 65 h 196"/>
                  <a:gd name="T28" fmla="*/ 76 w 238"/>
                  <a:gd name="T29" fmla="*/ 30 h 196"/>
                  <a:gd name="T30" fmla="*/ 84 w 238"/>
                  <a:gd name="T31" fmla="*/ 68 h 196"/>
                  <a:gd name="T32" fmla="*/ 45 w 238"/>
                  <a:gd name="T33" fmla="*/ 16 h 196"/>
                  <a:gd name="T34" fmla="*/ 77 w 238"/>
                  <a:gd name="T35" fmla="*/ 73 h 196"/>
                  <a:gd name="T36" fmla="*/ 45 w 238"/>
                  <a:gd name="T37" fmla="*/ 51 h 196"/>
                  <a:gd name="T38" fmla="*/ 71 w 238"/>
                  <a:gd name="T39" fmla="*/ 79 h 196"/>
                  <a:gd name="T40" fmla="*/ 11 w 238"/>
                  <a:gd name="T41" fmla="*/ 53 h 196"/>
                  <a:gd name="T42" fmla="*/ 67 w 238"/>
                  <a:gd name="T43" fmla="*/ 87 h 196"/>
                  <a:gd name="T44" fmla="*/ 28 w 238"/>
                  <a:gd name="T45" fmla="*/ 84 h 196"/>
                  <a:gd name="T46" fmla="*/ 65 w 238"/>
                  <a:gd name="T47" fmla="*/ 95 h 196"/>
                  <a:gd name="T48" fmla="*/ 0 w 238"/>
                  <a:gd name="T49" fmla="*/ 103 h 196"/>
                  <a:gd name="T50" fmla="*/ 65 w 238"/>
                  <a:gd name="T51" fmla="*/ 104 h 196"/>
                  <a:gd name="T52" fmla="*/ 30 w 238"/>
                  <a:gd name="T53" fmla="*/ 120 h 196"/>
                  <a:gd name="T54" fmla="*/ 68 w 238"/>
                  <a:gd name="T55" fmla="*/ 112 h 196"/>
                  <a:gd name="T56" fmla="*/ 15 w 238"/>
                  <a:gd name="T57" fmla="*/ 151 h 196"/>
                  <a:gd name="T58" fmla="*/ 72 w 238"/>
                  <a:gd name="T59" fmla="*/ 119 h 196"/>
                  <a:gd name="T60" fmla="*/ 50 w 238"/>
                  <a:gd name="T61" fmla="*/ 151 h 196"/>
                  <a:gd name="T62" fmla="*/ 79 w 238"/>
                  <a:gd name="T63" fmla="*/ 125 h 196"/>
                  <a:gd name="T64" fmla="*/ 53 w 238"/>
                  <a:gd name="T65" fmla="*/ 185 h 196"/>
                  <a:gd name="T66" fmla="*/ 86 w 238"/>
                  <a:gd name="T67" fmla="*/ 129 h 196"/>
                  <a:gd name="T68" fmla="*/ 83 w 238"/>
                  <a:gd name="T69" fmla="*/ 168 h 196"/>
                  <a:gd name="T70" fmla="*/ 95 w 238"/>
                  <a:gd name="T71" fmla="*/ 131 h 196"/>
                  <a:gd name="T72" fmla="*/ 103 w 238"/>
                  <a:gd name="T73" fmla="*/ 196 h 196"/>
                  <a:gd name="T74" fmla="*/ 103 w 238"/>
                  <a:gd name="T75" fmla="*/ 131 h 196"/>
                  <a:gd name="T76" fmla="*/ 120 w 238"/>
                  <a:gd name="T77" fmla="*/ 166 h 196"/>
                  <a:gd name="T78" fmla="*/ 112 w 238"/>
                  <a:gd name="T79" fmla="*/ 128 h 196"/>
                  <a:gd name="T80" fmla="*/ 151 w 238"/>
                  <a:gd name="T81" fmla="*/ 181 h 196"/>
                  <a:gd name="T82" fmla="*/ 119 w 238"/>
                  <a:gd name="T83" fmla="*/ 124 h 196"/>
                  <a:gd name="T84" fmla="*/ 151 w 238"/>
                  <a:gd name="T85" fmla="*/ 146 h 196"/>
                  <a:gd name="T86" fmla="*/ 125 w 238"/>
                  <a:gd name="T87" fmla="*/ 117 h 196"/>
                  <a:gd name="T88" fmla="*/ 185 w 238"/>
                  <a:gd name="T89" fmla="*/ 143 h 196"/>
                  <a:gd name="T90" fmla="*/ 129 w 238"/>
                  <a:gd name="T91" fmla="*/ 110 h 196"/>
                  <a:gd name="T92" fmla="*/ 168 w 238"/>
                  <a:gd name="T93" fmla="*/ 113 h 196"/>
                  <a:gd name="T94" fmla="*/ 131 w 238"/>
                  <a:gd name="T95" fmla="*/ 103 h 196"/>
                  <a:gd name="T96" fmla="*/ 229 w 238"/>
                  <a:gd name="T97" fmla="*/ 111 h 196"/>
                  <a:gd name="T98" fmla="*/ 238 w 238"/>
                  <a:gd name="T99" fmla="*/ 8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8" h="196">
                    <a:moveTo>
                      <a:pt x="229" y="86"/>
                    </a:moveTo>
                    <a:cubicBezTo>
                      <a:pt x="229" y="94"/>
                      <a:pt x="229" y="94"/>
                      <a:pt x="229" y="94"/>
                    </a:cubicBezTo>
                    <a:cubicBezTo>
                      <a:pt x="131" y="94"/>
                      <a:pt x="131" y="94"/>
                      <a:pt x="131" y="94"/>
                    </a:cubicBezTo>
                    <a:cubicBezTo>
                      <a:pt x="131" y="93"/>
                      <a:pt x="131" y="93"/>
                      <a:pt x="131" y="93"/>
                    </a:cubicBezTo>
                    <a:cubicBezTo>
                      <a:pt x="168" y="84"/>
                      <a:pt x="168" y="84"/>
                      <a:pt x="168" y="84"/>
                    </a:cubicBezTo>
                    <a:cubicBezTo>
                      <a:pt x="167" y="81"/>
                      <a:pt x="167" y="78"/>
                      <a:pt x="166" y="76"/>
                    </a:cubicBezTo>
                    <a:cubicBezTo>
                      <a:pt x="129" y="87"/>
                      <a:pt x="129" y="87"/>
                      <a:pt x="129" y="87"/>
                    </a:cubicBezTo>
                    <a:cubicBezTo>
                      <a:pt x="129" y="86"/>
                      <a:pt x="128" y="85"/>
                      <a:pt x="128" y="84"/>
                    </a:cubicBezTo>
                    <a:cubicBezTo>
                      <a:pt x="185" y="53"/>
                      <a:pt x="185" y="53"/>
                      <a:pt x="185" y="53"/>
                    </a:cubicBezTo>
                    <a:cubicBezTo>
                      <a:pt x="180" y="45"/>
                      <a:pt x="180" y="45"/>
                      <a:pt x="180" y="45"/>
                    </a:cubicBezTo>
                    <a:cubicBezTo>
                      <a:pt x="125" y="79"/>
                      <a:pt x="125" y="79"/>
                      <a:pt x="125" y="79"/>
                    </a:cubicBezTo>
                    <a:cubicBezTo>
                      <a:pt x="125" y="78"/>
                      <a:pt x="124" y="78"/>
                      <a:pt x="124" y="77"/>
                    </a:cubicBezTo>
                    <a:cubicBezTo>
                      <a:pt x="151" y="51"/>
                      <a:pt x="151" y="51"/>
                      <a:pt x="151" y="51"/>
                    </a:cubicBezTo>
                    <a:cubicBezTo>
                      <a:pt x="149" y="49"/>
                      <a:pt x="147" y="47"/>
                      <a:pt x="145" y="45"/>
                    </a:cubicBezTo>
                    <a:cubicBezTo>
                      <a:pt x="119" y="73"/>
                      <a:pt x="119" y="73"/>
                      <a:pt x="119" y="73"/>
                    </a:cubicBezTo>
                    <a:cubicBezTo>
                      <a:pt x="118" y="72"/>
                      <a:pt x="118" y="72"/>
                      <a:pt x="117" y="71"/>
                    </a:cubicBezTo>
                    <a:cubicBezTo>
                      <a:pt x="151" y="16"/>
                      <a:pt x="151" y="16"/>
                      <a:pt x="151" y="16"/>
                    </a:cubicBezTo>
                    <a:cubicBezTo>
                      <a:pt x="143" y="11"/>
                      <a:pt x="143" y="11"/>
                      <a:pt x="143" y="11"/>
                    </a:cubicBezTo>
                    <a:cubicBezTo>
                      <a:pt x="112" y="68"/>
                      <a:pt x="112" y="68"/>
                      <a:pt x="112" y="68"/>
                    </a:cubicBezTo>
                    <a:cubicBezTo>
                      <a:pt x="111" y="68"/>
                      <a:pt x="110" y="67"/>
                      <a:pt x="110" y="67"/>
                    </a:cubicBezTo>
                    <a:cubicBezTo>
                      <a:pt x="120" y="30"/>
                      <a:pt x="120" y="30"/>
                      <a:pt x="120" y="30"/>
                    </a:cubicBezTo>
                    <a:cubicBezTo>
                      <a:pt x="118" y="30"/>
                      <a:pt x="115" y="29"/>
                      <a:pt x="112" y="28"/>
                    </a:cubicBezTo>
                    <a:cubicBezTo>
                      <a:pt x="103" y="65"/>
                      <a:pt x="103" y="65"/>
                      <a:pt x="103" y="65"/>
                    </a:cubicBezTo>
                    <a:cubicBezTo>
                      <a:pt x="103" y="65"/>
                      <a:pt x="102" y="65"/>
                      <a:pt x="101" y="65"/>
                    </a:cubicBezTo>
                    <a:cubicBezTo>
                      <a:pt x="103" y="0"/>
                      <a:pt x="103" y="0"/>
                      <a:pt x="103" y="0"/>
                    </a:cubicBezTo>
                    <a:cubicBezTo>
                      <a:pt x="93" y="0"/>
                      <a:pt x="93" y="0"/>
                      <a:pt x="93" y="0"/>
                    </a:cubicBezTo>
                    <a:cubicBezTo>
                      <a:pt x="95" y="65"/>
                      <a:pt x="95" y="65"/>
                      <a:pt x="95" y="65"/>
                    </a:cubicBezTo>
                    <a:cubicBezTo>
                      <a:pt x="94" y="65"/>
                      <a:pt x="93" y="65"/>
                      <a:pt x="92" y="65"/>
                    </a:cubicBezTo>
                    <a:cubicBezTo>
                      <a:pt x="83" y="28"/>
                      <a:pt x="83" y="28"/>
                      <a:pt x="83" y="28"/>
                    </a:cubicBezTo>
                    <a:cubicBezTo>
                      <a:pt x="81" y="29"/>
                      <a:pt x="78" y="30"/>
                      <a:pt x="76" y="30"/>
                    </a:cubicBezTo>
                    <a:cubicBezTo>
                      <a:pt x="86" y="67"/>
                      <a:pt x="86" y="67"/>
                      <a:pt x="86" y="67"/>
                    </a:cubicBezTo>
                    <a:cubicBezTo>
                      <a:pt x="86" y="67"/>
                      <a:pt x="85" y="68"/>
                      <a:pt x="84" y="68"/>
                    </a:cubicBezTo>
                    <a:cubicBezTo>
                      <a:pt x="53" y="11"/>
                      <a:pt x="53" y="11"/>
                      <a:pt x="53" y="11"/>
                    </a:cubicBezTo>
                    <a:cubicBezTo>
                      <a:pt x="45" y="16"/>
                      <a:pt x="45" y="16"/>
                      <a:pt x="45" y="16"/>
                    </a:cubicBezTo>
                    <a:cubicBezTo>
                      <a:pt x="79" y="71"/>
                      <a:pt x="79" y="71"/>
                      <a:pt x="79" y="71"/>
                    </a:cubicBezTo>
                    <a:cubicBezTo>
                      <a:pt x="78" y="72"/>
                      <a:pt x="77" y="72"/>
                      <a:pt x="77" y="73"/>
                    </a:cubicBezTo>
                    <a:cubicBezTo>
                      <a:pt x="50" y="45"/>
                      <a:pt x="50" y="45"/>
                      <a:pt x="50" y="45"/>
                    </a:cubicBezTo>
                    <a:cubicBezTo>
                      <a:pt x="48" y="47"/>
                      <a:pt x="47" y="49"/>
                      <a:pt x="45" y="51"/>
                    </a:cubicBezTo>
                    <a:cubicBezTo>
                      <a:pt x="72" y="77"/>
                      <a:pt x="72" y="77"/>
                      <a:pt x="72" y="77"/>
                    </a:cubicBezTo>
                    <a:cubicBezTo>
                      <a:pt x="72" y="78"/>
                      <a:pt x="71" y="78"/>
                      <a:pt x="71" y="79"/>
                    </a:cubicBezTo>
                    <a:cubicBezTo>
                      <a:pt x="15" y="45"/>
                      <a:pt x="15" y="45"/>
                      <a:pt x="15" y="45"/>
                    </a:cubicBezTo>
                    <a:cubicBezTo>
                      <a:pt x="11" y="53"/>
                      <a:pt x="11" y="53"/>
                      <a:pt x="11" y="53"/>
                    </a:cubicBezTo>
                    <a:cubicBezTo>
                      <a:pt x="68" y="84"/>
                      <a:pt x="68" y="84"/>
                      <a:pt x="68" y="84"/>
                    </a:cubicBezTo>
                    <a:cubicBezTo>
                      <a:pt x="67" y="85"/>
                      <a:pt x="67" y="86"/>
                      <a:pt x="67" y="87"/>
                    </a:cubicBezTo>
                    <a:cubicBezTo>
                      <a:pt x="30" y="76"/>
                      <a:pt x="30" y="76"/>
                      <a:pt x="30" y="76"/>
                    </a:cubicBezTo>
                    <a:cubicBezTo>
                      <a:pt x="29" y="78"/>
                      <a:pt x="29" y="81"/>
                      <a:pt x="28" y="84"/>
                    </a:cubicBezTo>
                    <a:cubicBezTo>
                      <a:pt x="65" y="93"/>
                      <a:pt x="65" y="93"/>
                      <a:pt x="65" y="93"/>
                    </a:cubicBezTo>
                    <a:cubicBezTo>
                      <a:pt x="65" y="93"/>
                      <a:pt x="65" y="94"/>
                      <a:pt x="65" y="95"/>
                    </a:cubicBezTo>
                    <a:cubicBezTo>
                      <a:pt x="0" y="94"/>
                      <a:pt x="0" y="94"/>
                      <a:pt x="0" y="94"/>
                    </a:cubicBezTo>
                    <a:cubicBezTo>
                      <a:pt x="0" y="103"/>
                      <a:pt x="0" y="103"/>
                      <a:pt x="0" y="103"/>
                    </a:cubicBezTo>
                    <a:cubicBezTo>
                      <a:pt x="65" y="101"/>
                      <a:pt x="65" y="101"/>
                      <a:pt x="65" y="101"/>
                    </a:cubicBezTo>
                    <a:cubicBezTo>
                      <a:pt x="65" y="102"/>
                      <a:pt x="65" y="103"/>
                      <a:pt x="65" y="104"/>
                    </a:cubicBezTo>
                    <a:cubicBezTo>
                      <a:pt x="28" y="113"/>
                      <a:pt x="28" y="113"/>
                      <a:pt x="28" y="113"/>
                    </a:cubicBezTo>
                    <a:cubicBezTo>
                      <a:pt x="29" y="115"/>
                      <a:pt x="29" y="118"/>
                      <a:pt x="30" y="120"/>
                    </a:cubicBezTo>
                    <a:cubicBezTo>
                      <a:pt x="67" y="110"/>
                      <a:pt x="67" y="110"/>
                      <a:pt x="67" y="110"/>
                    </a:cubicBezTo>
                    <a:cubicBezTo>
                      <a:pt x="67" y="110"/>
                      <a:pt x="67" y="111"/>
                      <a:pt x="68" y="112"/>
                    </a:cubicBezTo>
                    <a:cubicBezTo>
                      <a:pt x="11" y="143"/>
                      <a:pt x="11" y="143"/>
                      <a:pt x="11" y="143"/>
                    </a:cubicBezTo>
                    <a:cubicBezTo>
                      <a:pt x="15" y="151"/>
                      <a:pt x="15" y="151"/>
                      <a:pt x="15" y="151"/>
                    </a:cubicBezTo>
                    <a:cubicBezTo>
                      <a:pt x="71" y="117"/>
                      <a:pt x="71" y="117"/>
                      <a:pt x="71" y="117"/>
                    </a:cubicBezTo>
                    <a:cubicBezTo>
                      <a:pt x="71" y="118"/>
                      <a:pt x="72" y="119"/>
                      <a:pt x="72" y="119"/>
                    </a:cubicBezTo>
                    <a:cubicBezTo>
                      <a:pt x="45" y="146"/>
                      <a:pt x="45" y="146"/>
                      <a:pt x="45" y="146"/>
                    </a:cubicBezTo>
                    <a:cubicBezTo>
                      <a:pt x="47" y="148"/>
                      <a:pt x="48" y="150"/>
                      <a:pt x="50" y="151"/>
                    </a:cubicBezTo>
                    <a:cubicBezTo>
                      <a:pt x="77" y="124"/>
                      <a:pt x="77" y="124"/>
                      <a:pt x="77" y="124"/>
                    </a:cubicBezTo>
                    <a:cubicBezTo>
                      <a:pt x="77" y="124"/>
                      <a:pt x="78" y="125"/>
                      <a:pt x="79" y="125"/>
                    </a:cubicBezTo>
                    <a:cubicBezTo>
                      <a:pt x="45" y="181"/>
                      <a:pt x="45" y="181"/>
                      <a:pt x="45" y="181"/>
                    </a:cubicBezTo>
                    <a:cubicBezTo>
                      <a:pt x="53" y="185"/>
                      <a:pt x="53" y="185"/>
                      <a:pt x="53" y="185"/>
                    </a:cubicBezTo>
                    <a:cubicBezTo>
                      <a:pt x="84" y="128"/>
                      <a:pt x="84" y="128"/>
                      <a:pt x="84" y="128"/>
                    </a:cubicBezTo>
                    <a:cubicBezTo>
                      <a:pt x="85" y="129"/>
                      <a:pt x="86" y="129"/>
                      <a:pt x="86" y="129"/>
                    </a:cubicBezTo>
                    <a:cubicBezTo>
                      <a:pt x="76" y="166"/>
                      <a:pt x="76" y="166"/>
                      <a:pt x="76" y="166"/>
                    </a:cubicBezTo>
                    <a:cubicBezTo>
                      <a:pt x="78" y="167"/>
                      <a:pt x="81" y="167"/>
                      <a:pt x="83" y="168"/>
                    </a:cubicBezTo>
                    <a:cubicBezTo>
                      <a:pt x="92" y="131"/>
                      <a:pt x="92" y="131"/>
                      <a:pt x="92" y="131"/>
                    </a:cubicBezTo>
                    <a:cubicBezTo>
                      <a:pt x="93" y="131"/>
                      <a:pt x="94" y="131"/>
                      <a:pt x="95" y="131"/>
                    </a:cubicBezTo>
                    <a:cubicBezTo>
                      <a:pt x="93" y="196"/>
                      <a:pt x="93" y="196"/>
                      <a:pt x="93" y="196"/>
                    </a:cubicBezTo>
                    <a:cubicBezTo>
                      <a:pt x="103" y="196"/>
                      <a:pt x="103" y="196"/>
                      <a:pt x="103" y="196"/>
                    </a:cubicBezTo>
                    <a:cubicBezTo>
                      <a:pt x="101" y="131"/>
                      <a:pt x="101" y="131"/>
                      <a:pt x="101" y="131"/>
                    </a:cubicBezTo>
                    <a:cubicBezTo>
                      <a:pt x="102" y="131"/>
                      <a:pt x="103" y="131"/>
                      <a:pt x="103" y="131"/>
                    </a:cubicBezTo>
                    <a:cubicBezTo>
                      <a:pt x="112" y="168"/>
                      <a:pt x="112" y="168"/>
                      <a:pt x="112" y="168"/>
                    </a:cubicBezTo>
                    <a:cubicBezTo>
                      <a:pt x="115" y="167"/>
                      <a:pt x="118" y="167"/>
                      <a:pt x="120" y="166"/>
                    </a:cubicBezTo>
                    <a:cubicBezTo>
                      <a:pt x="110" y="129"/>
                      <a:pt x="110" y="129"/>
                      <a:pt x="110" y="129"/>
                    </a:cubicBezTo>
                    <a:cubicBezTo>
                      <a:pt x="110" y="129"/>
                      <a:pt x="111" y="129"/>
                      <a:pt x="112" y="128"/>
                    </a:cubicBezTo>
                    <a:cubicBezTo>
                      <a:pt x="143" y="185"/>
                      <a:pt x="143" y="185"/>
                      <a:pt x="143" y="185"/>
                    </a:cubicBezTo>
                    <a:cubicBezTo>
                      <a:pt x="151" y="181"/>
                      <a:pt x="151" y="181"/>
                      <a:pt x="151" y="181"/>
                    </a:cubicBezTo>
                    <a:cubicBezTo>
                      <a:pt x="117" y="125"/>
                      <a:pt x="117" y="125"/>
                      <a:pt x="117" y="125"/>
                    </a:cubicBezTo>
                    <a:cubicBezTo>
                      <a:pt x="118" y="125"/>
                      <a:pt x="118" y="124"/>
                      <a:pt x="119" y="124"/>
                    </a:cubicBezTo>
                    <a:cubicBezTo>
                      <a:pt x="145" y="151"/>
                      <a:pt x="145" y="151"/>
                      <a:pt x="145" y="151"/>
                    </a:cubicBezTo>
                    <a:cubicBezTo>
                      <a:pt x="147" y="150"/>
                      <a:pt x="149" y="148"/>
                      <a:pt x="151" y="146"/>
                    </a:cubicBezTo>
                    <a:cubicBezTo>
                      <a:pt x="124" y="119"/>
                      <a:pt x="124" y="119"/>
                      <a:pt x="124" y="119"/>
                    </a:cubicBezTo>
                    <a:cubicBezTo>
                      <a:pt x="124" y="119"/>
                      <a:pt x="125" y="118"/>
                      <a:pt x="125" y="117"/>
                    </a:cubicBezTo>
                    <a:cubicBezTo>
                      <a:pt x="180" y="151"/>
                      <a:pt x="180" y="151"/>
                      <a:pt x="180" y="151"/>
                    </a:cubicBezTo>
                    <a:cubicBezTo>
                      <a:pt x="185" y="143"/>
                      <a:pt x="185" y="143"/>
                      <a:pt x="185" y="143"/>
                    </a:cubicBezTo>
                    <a:cubicBezTo>
                      <a:pt x="128" y="112"/>
                      <a:pt x="128" y="112"/>
                      <a:pt x="128" y="112"/>
                    </a:cubicBezTo>
                    <a:cubicBezTo>
                      <a:pt x="128" y="111"/>
                      <a:pt x="129" y="110"/>
                      <a:pt x="129" y="110"/>
                    </a:cubicBezTo>
                    <a:cubicBezTo>
                      <a:pt x="166" y="120"/>
                      <a:pt x="166" y="120"/>
                      <a:pt x="166" y="120"/>
                    </a:cubicBezTo>
                    <a:cubicBezTo>
                      <a:pt x="167" y="118"/>
                      <a:pt x="167" y="115"/>
                      <a:pt x="168" y="113"/>
                    </a:cubicBezTo>
                    <a:cubicBezTo>
                      <a:pt x="131" y="104"/>
                      <a:pt x="131" y="104"/>
                      <a:pt x="131" y="104"/>
                    </a:cubicBezTo>
                    <a:cubicBezTo>
                      <a:pt x="131" y="103"/>
                      <a:pt x="131" y="103"/>
                      <a:pt x="131" y="103"/>
                    </a:cubicBezTo>
                    <a:cubicBezTo>
                      <a:pt x="229" y="103"/>
                      <a:pt x="229" y="103"/>
                      <a:pt x="229" y="103"/>
                    </a:cubicBezTo>
                    <a:cubicBezTo>
                      <a:pt x="229" y="111"/>
                      <a:pt x="229" y="111"/>
                      <a:pt x="229" y="111"/>
                    </a:cubicBezTo>
                    <a:cubicBezTo>
                      <a:pt x="238" y="111"/>
                      <a:pt x="238" y="111"/>
                      <a:pt x="238" y="111"/>
                    </a:cubicBezTo>
                    <a:cubicBezTo>
                      <a:pt x="238" y="86"/>
                      <a:pt x="238" y="86"/>
                      <a:pt x="238" y="86"/>
                    </a:cubicBezTo>
                    <a:lnTo>
                      <a:pt x="229" y="86"/>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grpSp>
        <p:nvGrpSpPr>
          <p:cNvPr id="214" name="Gruppieren 213"/>
          <p:cNvGrpSpPr/>
          <p:nvPr/>
        </p:nvGrpSpPr>
        <p:grpSpPr>
          <a:xfrm>
            <a:off x="3203848" y="2730073"/>
            <a:ext cx="452014" cy="1838276"/>
            <a:chOff x="3131840" y="2713828"/>
            <a:chExt cx="481310" cy="1957424"/>
          </a:xfrm>
        </p:grpSpPr>
        <p:grpSp>
          <p:nvGrpSpPr>
            <p:cNvPr id="682" name="Group 5"/>
            <p:cNvGrpSpPr>
              <a:grpSpLocks noChangeAspect="1"/>
            </p:cNvGrpSpPr>
            <p:nvPr/>
          </p:nvGrpSpPr>
          <p:grpSpPr bwMode="auto">
            <a:xfrm rot="5400000">
              <a:off x="3183978" y="3312618"/>
              <a:ext cx="341883" cy="301874"/>
              <a:chOff x="2416" y="1316"/>
              <a:chExt cx="940" cy="1016"/>
            </a:xfrm>
          </p:grpSpPr>
          <p:sp>
            <p:nvSpPr>
              <p:cNvPr id="691" name="Freeform 74"/>
              <p:cNvSpPr>
                <a:spLocks/>
              </p:cNvSpPr>
              <p:nvPr/>
            </p:nvSpPr>
            <p:spPr bwMode="auto">
              <a:xfrm>
                <a:off x="2853" y="1316"/>
                <a:ext cx="503" cy="1016"/>
              </a:xfrm>
              <a:custGeom>
                <a:avLst/>
                <a:gdLst>
                  <a:gd name="T0" fmla="*/ 120 w 239"/>
                  <a:gd name="T1" fmla="*/ 0 h 430"/>
                  <a:gd name="T2" fmla="*/ 67 w 239"/>
                  <a:gd name="T3" fmla="*/ 0 h 430"/>
                  <a:gd name="T4" fmla="*/ 67 w 239"/>
                  <a:gd name="T5" fmla="*/ 31 h 430"/>
                  <a:gd name="T6" fmla="*/ 0 w 239"/>
                  <a:gd name="T7" fmla="*/ 220 h 430"/>
                  <a:gd name="T8" fmla="*/ 67 w 239"/>
                  <a:gd name="T9" fmla="*/ 408 h 430"/>
                  <a:gd name="T10" fmla="*/ 67 w 239"/>
                  <a:gd name="T11" fmla="*/ 430 h 430"/>
                  <a:gd name="T12" fmla="*/ 120 w 239"/>
                  <a:gd name="T13" fmla="*/ 430 h 430"/>
                  <a:gd name="T14" fmla="*/ 120 w 239"/>
                  <a:gd name="T15" fmla="*/ 429 h 430"/>
                  <a:gd name="T16" fmla="*/ 239 w 239"/>
                  <a:gd name="T17" fmla="*/ 215 h 430"/>
                  <a:gd name="T18" fmla="*/ 120 w 239"/>
                  <a:gd name="T19"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430">
                    <a:moveTo>
                      <a:pt x="120" y="0"/>
                    </a:moveTo>
                    <a:cubicBezTo>
                      <a:pt x="117" y="0"/>
                      <a:pt x="67" y="0"/>
                      <a:pt x="67" y="0"/>
                    </a:cubicBezTo>
                    <a:cubicBezTo>
                      <a:pt x="67" y="31"/>
                      <a:pt x="67" y="31"/>
                      <a:pt x="67" y="31"/>
                    </a:cubicBezTo>
                    <a:cubicBezTo>
                      <a:pt x="28" y="65"/>
                      <a:pt x="0" y="137"/>
                      <a:pt x="0" y="220"/>
                    </a:cubicBezTo>
                    <a:cubicBezTo>
                      <a:pt x="0" y="303"/>
                      <a:pt x="28" y="374"/>
                      <a:pt x="67" y="408"/>
                    </a:cubicBezTo>
                    <a:cubicBezTo>
                      <a:pt x="67" y="430"/>
                      <a:pt x="67" y="430"/>
                      <a:pt x="67" y="430"/>
                    </a:cubicBezTo>
                    <a:cubicBezTo>
                      <a:pt x="120" y="430"/>
                      <a:pt x="120" y="430"/>
                      <a:pt x="120" y="430"/>
                    </a:cubicBezTo>
                    <a:cubicBezTo>
                      <a:pt x="120" y="429"/>
                      <a:pt x="120" y="429"/>
                      <a:pt x="120" y="429"/>
                    </a:cubicBezTo>
                    <a:cubicBezTo>
                      <a:pt x="186" y="429"/>
                      <a:pt x="239" y="331"/>
                      <a:pt x="239" y="215"/>
                    </a:cubicBezTo>
                    <a:cubicBezTo>
                      <a:pt x="239" y="99"/>
                      <a:pt x="186" y="0"/>
                      <a:pt x="120" y="0"/>
                    </a:cubicBezTo>
                    <a:close/>
                  </a:path>
                </a:pathLst>
              </a:custGeom>
              <a:gradFill flip="none" rotWithShape="1">
                <a:gsLst>
                  <a:gs pos="100000">
                    <a:srgbClr val="6F7D94"/>
                  </a:gs>
                  <a:gs pos="0">
                    <a:schemeClr val="accent1"/>
                  </a:gs>
                  <a:gs pos="32000">
                    <a:schemeClr val="accent1">
                      <a:lumMod val="60000"/>
                      <a:lumOff val="40000"/>
                    </a:schemeClr>
                  </a:gs>
                  <a:gs pos="70000">
                    <a:schemeClr val="tx1"/>
                  </a:gs>
                </a:gsLst>
                <a:lin ang="54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692" name="Oval 75"/>
              <p:cNvSpPr>
                <a:spLocks noChangeArrowheads="1"/>
              </p:cNvSpPr>
              <p:nvPr/>
            </p:nvSpPr>
            <p:spPr bwMode="auto">
              <a:xfrm>
                <a:off x="2716" y="1316"/>
                <a:ext cx="566" cy="1016"/>
              </a:xfrm>
              <a:prstGeom prst="ellipse">
                <a:avLst/>
              </a:prstGeom>
              <a:gradFill flip="none" rotWithShape="1">
                <a:gsLst>
                  <a:gs pos="100000">
                    <a:srgbClr val="6F7D94"/>
                  </a:gs>
                  <a:gs pos="0">
                    <a:schemeClr val="accent1"/>
                  </a:gs>
                  <a:gs pos="32000">
                    <a:schemeClr val="accent1">
                      <a:lumMod val="60000"/>
                      <a:lumOff val="40000"/>
                    </a:schemeClr>
                  </a:gs>
                  <a:gs pos="70000">
                    <a:schemeClr val="tx1"/>
                  </a:gs>
                </a:gsLst>
                <a:path path="circle">
                  <a:fillToRect l="100000" t="100000"/>
                </a:path>
                <a:tileRect r="-100000" b="-100000"/>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93" name="Freeform 76"/>
              <p:cNvSpPr>
                <a:spLocks/>
              </p:cNvSpPr>
              <p:nvPr/>
            </p:nvSpPr>
            <p:spPr bwMode="auto">
              <a:xfrm>
                <a:off x="2520" y="1453"/>
                <a:ext cx="658" cy="742"/>
              </a:xfrm>
              <a:custGeom>
                <a:avLst/>
                <a:gdLst>
                  <a:gd name="T0" fmla="*/ 203 w 279"/>
                  <a:gd name="T1" fmla="*/ 0 h 314"/>
                  <a:gd name="T2" fmla="*/ 0 w 279"/>
                  <a:gd name="T3" fmla="*/ 46 h 314"/>
                  <a:gd name="T4" fmla="*/ 0 w 279"/>
                  <a:gd name="T5" fmla="*/ 269 h 314"/>
                  <a:gd name="T6" fmla="*/ 202 w 279"/>
                  <a:gd name="T7" fmla="*/ 314 h 314"/>
                  <a:gd name="T8" fmla="*/ 279 w 279"/>
                  <a:gd name="T9" fmla="*/ 157 h 314"/>
                  <a:gd name="T10" fmla="*/ 203 w 279"/>
                  <a:gd name="T11" fmla="*/ 0 h 314"/>
                </a:gdLst>
                <a:ahLst/>
                <a:cxnLst>
                  <a:cxn ang="0">
                    <a:pos x="T0" y="T1"/>
                  </a:cxn>
                  <a:cxn ang="0">
                    <a:pos x="T2" y="T3"/>
                  </a:cxn>
                  <a:cxn ang="0">
                    <a:pos x="T4" y="T5"/>
                  </a:cxn>
                  <a:cxn ang="0">
                    <a:pos x="T6" y="T7"/>
                  </a:cxn>
                  <a:cxn ang="0">
                    <a:pos x="T8" y="T9"/>
                  </a:cxn>
                  <a:cxn ang="0">
                    <a:pos x="T10" y="T11"/>
                  </a:cxn>
                </a:cxnLst>
                <a:rect l="0" t="0" r="r" b="b"/>
                <a:pathLst>
                  <a:path w="279" h="314">
                    <a:moveTo>
                      <a:pt x="203" y="0"/>
                    </a:moveTo>
                    <a:cubicBezTo>
                      <a:pt x="195" y="0"/>
                      <a:pt x="0" y="46"/>
                      <a:pt x="0" y="46"/>
                    </a:cubicBezTo>
                    <a:cubicBezTo>
                      <a:pt x="0" y="269"/>
                      <a:pt x="0" y="269"/>
                      <a:pt x="0" y="269"/>
                    </a:cubicBezTo>
                    <a:cubicBezTo>
                      <a:pt x="0" y="269"/>
                      <a:pt x="194" y="314"/>
                      <a:pt x="202" y="314"/>
                    </a:cubicBezTo>
                    <a:cubicBezTo>
                      <a:pt x="244" y="314"/>
                      <a:pt x="279" y="244"/>
                      <a:pt x="279" y="157"/>
                    </a:cubicBezTo>
                    <a:cubicBezTo>
                      <a:pt x="279" y="70"/>
                      <a:pt x="245" y="0"/>
                      <a:pt x="203" y="0"/>
                    </a:cubicBezTo>
                    <a:close/>
                  </a:path>
                </a:pathLst>
              </a:custGeom>
              <a:gradFill>
                <a:gsLst>
                  <a:gs pos="18000">
                    <a:schemeClr val="accent4"/>
                  </a:gs>
                  <a:gs pos="59000">
                    <a:schemeClr val="accent4">
                      <a:lumMod val="64000"/>
                    </a:schemeClr>
                  </a:gs>
                  <a:gs pos="99000">
                    <a:schemeClr val="accent4">
                      <a:lumMod val="25000"/>
                    </a:schemeClr>
                  </a:gs>
                </a:gsLst>
                <a:path path="circle">
                  <a:fillToRect l="50000" t="50000" r="50000" b="50000"/>
                </a:path>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94" name="Oval 77"/>
              <p:cNvSpPr>
                <a:spLocks noChangeArrowheads="1"/>
              </p:cNvSpPr>
              <p:nvPr/>
            </p:nvSpPr>
            <p:spPr bwMode="auto">
              <a:xfrm>
                <a:off x="2416" y="1562"/>
                <a:ext cx="215" cy="524"/>
              </a:xfrm>
              <a:prstGeom prst="ellipse">
                <a:avLst/>
              </a:prstGeom>
              <a:gradFill>
                <a:gsLst>
                  <a:gs pos="32917">
                    <a:schemeClr val="accent4"/>
                  </a:gs>
                  <a:gs pos="60000">
                    <a:schemeClr val="accent4">
                      <a:lumMod val="64000"/>
                    </a:schemeClr>
                  </a:gs>
                </a:gsLst>
                <a:path path="circle">
                  <a:fillToRect l="50000" t="50000" r="50000" b="50000"/>
                </a:path>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683" name="Group 5"/>
            <p:cNvGrpSpPr>
              <a:grpSpLocks noChangeAspect="1"/>
            </p:cNvGrpSpPr>
            <p:nvPr/>
          </p:nvGrpSpPr>
          <p:grpSpPr bwMode="auto">
            <a:xfrm rot="19168984" flipH="1">
              <a:off x="3203397" y="2713828"/>
              <a:ext cx="409753" cy="342914"/>
              <a:chOff x="1749" y="1196"/>
              <a:chExt cx="1784" cy="1493"/>
            </a:xfrm>
          </p:grpSpPr>
          <p:sp>
            <p:nvSpPr>
              <p:cNvPr id="686" name="Freeform 6"/>
              <p:cNvSpPr>
                <a:spLocks/>
              </p:cNvSpPr>
              <p:nvPr/>
            </p:nvSpPr>
            <p:spPr bwMode="auto">
              <a:xfrm>
                <a:off x="1749" y="1220"/>
                <a:ext cx="1437" cy="1440"/>
              </a:xfrm>
              <a:custGeom>
                <a:avLst/>
                <a:gdLst>
                  <a:gd name="T0" fmla="*/ 608 w 608"/>
                  <a:gd name="T1" fmla="*/ 610 h 610"/>
                  <a:gd name="T2" fmla="*/ 163 w 608"/>
                  <a:gd name="T3" fmla="*/ 481 h 610"/>
                  <a:gd name="T4" fmla="*/ 163 w 608"/>
                  <a:gd name="T5" fmla="*/ 129 h 610"/>
                  <a:gd name="T6" fmla="*/ 608 w 608"/>
                  <a:gd name="T7" fmla="*/ 0 h 610"/>
                  <a:gd name="T8" fmla="*/ 608 w 608"/>
                  <a:gd name="T9" fmla="*/ 610 h 610"/>
                </a:gdLst>
                <a:ahLst/>
                <a:cxnLst>
                  <a:cxn ang="0">
                    <a:pos x="T0" y="T1"/>
                  </a:cxn>
                  <a:cxn ang="0">
                    <a:pos x="T2" y="T3"/>
                  </a:cxn>
                  <a:cxn ang="0">
                    <a:pos x="T4" y="T5"/>
                  </a:cxn>
                  <a:cxn ang="0">
                    <a:pos x="T6" y="T7"/>
                  </a:cxn>
                  <a:cxn ang="0">
                    <a:pos x="T8" y="T9"/>
                  </a:cxn>
                </a:cxnLst>
                <a:rect l="0" t="0" r="r" b="b"/>
                <a:pathLst>
                  <a:path w="608" h="610">
                    <a:moveTo>
                      <a:pt x="608" y="610"/>
                    </a:moveTo>
                    <a:cubicBezTo>
                      <a:pt x="608" y="610"/>
                      <a:pt x="326" y="481"/>
                      <a:pt x="163" y="481"/>
                    </a:cubicBezTo>
                    <a:cubicBezTo>
                      <a:pt x="0" y="481"/>
                      <a:pt x="2" y="129"/>
                      <a:pt x="163" y="129"/>
                    </a:cubicBezTo>
                    <a:cubicBezTo>
                      <a:pt x="325" y="129"/>
                      <a:pt x="608" y="0"/>
                      <a:pt x="608" y="0"/>
                    </a:cubicBezTo>
                    <a:lnTo>
                      <a:pt x="608" y="610"/>
                    </a:lnTo>
                    <a:close/>
                  </a:path>
                </a:pathLst>
              </a:custGeom>
              <a:gradFill flip="none" rotWithShape="1">
                <a:gsLst>
                  <a:gs pos="0">
                    <a:schemeClr val="accent3">
                      <a:lumMod val="75000"/>
                    </a:schemeClr>
                  </a:gs>
                  <a:gs pos="100000">
                    <a:schemeClr val="accent1"/>
                  </a:gs>
                  <a:gs pos="85000">
                    <a:schemeClr val="accent3"/>
                  </a:gs>
                </a:gsLst>
                <a:lin ang="54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87" name="Freeform 7"/>
              <p:cNvSpPr>
                <a:spLocks/>
              </p:cNvSpPr>
              <p:nvPr/>
            </p:nvSpPr>
            <p:spPr bwMode="auto">
              <a:xfrm>
                <a:off x="2765" y="1220"/>
                <a:ext cx="745" cy="1445"/>
              </a:xfrm>
              <a:custGeom>
                <a:avLst/>
                <a:gdLst>
                  <a:gd name="T0" fmla="*/ 314 w 315"/>
                  <a:gd name="T1" fmla="*/ 306 h 612"/>
                  <a:gd name="T2" fmla="*/ 158 w 315"/>
                  <a:gd name="T3" fmla="*/ 612 h 612"/>
                  <a:gd name="T4" fmla="*/ 1 w 315"/>
                  <a:gd name="T5" fmla="*/ 306 h 612"/>
                  <a:gd name="T6" fmla="*/ 157 w 315"/>
                  <a:gd name="T7" fmla="*/ 0 h 612"/>
                  <a:gd name="T8" fmla="*/ 314 w 315"/>
                  <a:gd name="T9" fmla="*/ 306 h 612"/>
                </a:gdLst>
                <a:ahLst/>
                <a:cxnLst>
                  <a:cxn ang="0">
                    <a:pos x="T0" y="T1"/>
                  </a:cxn>
                  <a:cxn ang="0">
                    <a:pos x="T2" y="T3"/>
                  </a:cxn>
                  <a:cxn ang="0">
                    <a:pos x="T4" y="T5"/>
                  </a:cxn>
                  <a:cxn ang="0">
                    <a:pos x="T6" y="T7"/>
                  </a:cxn>
                  <a:cxn ang="0">
                    <a:pos x="T8" y="T9"/>
                  </a:cxn>
                </a:cxnLst>
                <a:rect l="0" t="0" r="r" b="b"/>
                <a:pathLst>
                  <a:path w="315" h="612">
                    <a:moveTo>
                      <a:pt x="314" y="306"/>
                    </a:moveTo>
                    <a:cubicBezTo>
                      <a:pt x="315" y="475"/>
                      <a:pt x="244" y="612"/>
                      <a:pt x="158" y="612"/>
                    </a:cubicBezTo>
                    <a:cubicBezTo>
                      <a:pt x="71" y="612"/>
                      <a:pt x="1" y="475"/>
                      <a:pt x="1" y="306"/>
                    </a:cubicBezTo>
                    <a:cubicBezTo>
                      <a:pt x="0" y="137"/>
                      <a:pt x="71" y="0"/>
                      <a:pt x="157" y="0"/>
                    </a:cubicBezTo>
                    <a:cubicBezTo>
                      <a:pt x="244" y="0"/>
                      <a:pt x="314" y="137"/>
                      <a:pt x="314" y="306"/>
                    </a:cubicBezTo>
                    <a:close/>
                  </a:path>
                </a:pathLst>
              </a:custGeom>
              <a:gradFill flip="none" rotWithShape="1">
                <a:gsLst>
                  <a:gs pos="0">
                    <a:schemeClr val="accent3">
                      <a:lumMod val="25000"/>
                    </a:schemeClr>
                  </a:gs>
                  <a:gs pos="100000">
                    <a:schemeClr val="accent3">
                      <a:lumMod val="75000"/>
                    </a:schemeClr>
                  </a:gs>
                </a:gsLst>
                <a:path path="circle">
                  <a:fillToRect t="100000" r="100000"/>
                </a:path>
                <a:tileRect l="-100000" b="-100000"/>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88" name="Rectangle 8"/>
              <p:cNvSpPr>
                <a:spLocks noChangeArrowheads="1"/>
              </p:cNvSpPr>
              <p:nvPr/>
            </p:nvSpPr>
            <p:spPr bwMode="auto">
              <a:xfrm>
                <a:off x="2768" y="1756"/>
                <a:ext cx="321" cy="392"/>
              </a:xfrm>
              <a:prstGeom prst="rect">
                <a:avLst/>
              </a:prstGeom>
              <a:gradFill flip="none" rotWithShape="1">
                <a:gsLst>
                  <a:gs pos="0">
                    <a:schemeClr val="accent3">
                      <a:lumMod val="75000"/>
                    </a:schemeClr>
                  </a:gs>
                  <a:gs pos="100000">
                    <a:schemeClr val="accent1"/>
                  </a:gs>
                  <a:gs pos="85000">
                    <a:schemeClr val="accent3"/>
                  </a:gs>
                </a:gsLst>
                <a:lin ang="54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89" name="Freeform 9"/>
              <p:cNvSpPr>
                <a:spLocks/>
              </p:cNvSpPr>
              <p:nvPr/>
            </p:nvSpPr>
            <p:spPr bwMode="auto">
              <a:xfrm>
                <a:off x="2987" y="1756"/>
                <a:ext cx="204" cy="392"/>
              </a:xfrm>
              <a:custGeom>
                <a:avLst/>
                <a:gdLst>
                  <a:gd name="T0" fmla="*/ 86 w 86"/>
                  <a:gd name="T1" fmla="*/ 83 h 166"/>
                  <a:gd name="T2" fmla="*/ 43 w 86"/>
                  <a:gd name="T3" fmla="*/ 166 h 166"/>
                  <a:gd name="T4" fmla="*/ 0 w 86"/>
                  <a:gd name="T5" fmla="*/ 83 h 166"/>
                  <a:gd name="T6" fmla="*/ 43 w 86"/>
                  <a:gd name="T7" fmla="*/ 0 h 166"/>
                  <a:gd name="T8" fmla="*/ 86 w 86"/>
                  <a:gd name="T9" fmla="*/ 83 h 166"/>
                </a:gdLst>
                <a:ahLst/>
                <a:cxnLst>
                  <a:cxn ang="0">
                    <a:pos x="T0" y="T1"/>
                  </a:cxn>
                  <a:cxn ang="0">
                    <a:pos x="T2" y="T3"/>
                  </a:cxn>
                  <a:cxn ang="0">
                    <a:pos x="T4" y="T5"/>
                  </a:cxn>
                  <a:cxn ang="0">
                    <a:pos x="T6" y="T7"/>
                  </a:cxn>
                  <a:cxn ang="0">
                    <a:pos x="T8" y="T9"/>
                  </a:cxn>
                </a:cxnLst>
                <a:rect l="0" t="0" r="r" b="b"/>
                <a:pathLst>
                  <a:path w="86" h="166">
                    <a:moveTo>
                      <a:pt x="86" y="83"/>
                    </a:moveTo>
                    <a:cubicBezTo>
                      <a:pt x="86" y="129"/>
                      <a:pt x="67" y="166"/>
                      <a:pt x="43" y="166"/>
                    </a:cubicBezTo>
                    <a:cubicBezTo>
                      <a:pt x="19" y="166"/>
                      <a:pt x="0" y="129"/>
                      <a:pt x="0" y="83"/>
                    </a:cubicBezTo>
                    <a:cubicBezTo>
                      <a:pt x="0" y="37"/>
                      <a:pt x="19" y="0"/>
                      <a:pt x="43" y="0"/>
                    </a:cubicBezTo>
                    <a:cubicBezTo>
                      <a:pt x="66" y="0"/>
                      <a:pt x="86" y="37"/>
                      <a:pt x="86" y="83"/>
                    </a:cubicBezTo>
                    <a:close/>
                  </a:path>
                </a:pathLst>
              </a:custGeom>
              <a:solidFill>
                <a:schemeClr val="accent3">
                  <a:lumMod val="75000"/>
                </a:scheme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90" name="Freeform 10"/>
              <p:cNvSpPr>
                <a:spLocks noEditPoints="1"/>
              </p:cNvSpPr>
              <p:nvPr/>
            </p:nvSpPr>
            <p:spPr bwMode="auto">
              <a:xfrm>
                <a:off x="2742" y="1196"/>
                <a:ext cx="791" cy="1493"/>
              </a:xfrm>
              <a:custGeom>
                <a:avLst/>
                <a:gdLst>
                  <a:gd name="T0" fmla="*/ 168 w 335"/>
                  <a:gd name="T1" fmla="*/ 632 h 632"/>
                  <a:gd name="T2" fmla="*/ 47 w 335"/>
                  <a:gd name="T3" fmla="*/ 537 h 632"/>
                  <a:gd name="T4" fmla="*/ 0 w 335"/>
                  <a:gd name="T5" fmla="*/ 316 h 632"/>
                  <a:gd name="T6" fmla="*/ 47 w 335"/>
                  <a:gd name="T7" fmla="*/ 95 h 632"/>
                  <a:gd name="T8" fmla="*/ 167 w 335"/>
                  <a:gd name="T9" fmla="*/ 0 h 632"/>
                  <a:gd name="T10" fmla="*/ 288 w 335"/>
                  <a:gd name="T11" fmla="*/ 95 h 632"/>
                  <a:gd name="T12" fmla="*/ 335 w 335"/>
                  <a:gd name="T13" fmla="*/ 316 h 632"/>
                  <a:gd name="T14" fmla="*/ 288 w 335"/>
                  <a:gd name="T15" fmla="*/ 537 h 632"/>
                  <a:gd name="T16" fmla="*/ 168 w 335"/>
                  <a:gd name="T17" fmla="*/ 632 h 632"/>
                  <a:gd name="T18" fmla="*/ 167 w 335"/>
                  <a:gd name="T19" fmla="*/ 20 h 632"/>
                  <a:gd name="T20" fmla="*/ 66 w 335"/>
                  <a:gd name="T21" fmla="*/ 104 h 632"/>
                  <a:gd name="T22" fmla="*/ 21 w 335"/>
                  <a:gd name="T23" fmla="*/ 316 h 632"/>
                  <a:gd name="T24" fmla="*/ 66 w 335"/>
                  <a:gd name="T25" fmla="*/ 528 h 632"/>
                  <a:gd name="T26" fmla="*/ 168 w 335"/>
                  <a:gd name="T27" fmla="*/ 612 h 632"/>
                  <a:gd name="T28" fmla="*/ 269 w 335"/>
                  <a:gd name="T29" fmla="*/ 528 h 632"/>
                  <a:gd name="T30" fmla="*/ 314 w 335"/>
                  <a:gd name="T31" fmla="*/ 316 h 632"/>
                  <a:gd name="T32" fmla="*/ 269 w 335"/>
                  <a:gd name="T33" fmla="*/ 104 h 632"/>
                  <a:gd name="T34" fmla="*/ 167 w 335"/>
                  <a:gd name="T35" fmla="*/ 2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5" h="632">
                    <a:moveTo>
                      <a:pt x="168" y="632"/>
                    </a:moveTo>
                    <a:cubicBezTo>
                      <a:pt x="122" y="632"/>
                      <a:pt x="79" y="598"/>
                      <a:pt x="47" y="537"/>
                    </a:cubicBezTo>
                    <a:cubicBezTo>
                      <a:pt x="17" y="478"/>
                      <a:pt x="0" y="399"/>
                      <a:pt x="0" y="316"/>
                    </a:cubicBezTo>
                    <a:cubicBezTo>
                      <a:pt x="0" y="233"/>
                      <a:pt x="17" y="154"/>
                      <a:pt x="47" y="95"/>
                    </a:cubicBezTo>
                    <a:cubicBezTo>
                      <a:pt x="79" y="34"/>
                      <a:pt x="121" y="0"/>
                      <a:pt x="167" y="0"/>
                    </a:cubicBezTo>
                    <a:cubicBezTo>
                      <a:pt x="213" y="0"/>
                      <a:pt x="256" y="33"/>
                      <a:pt x="288" y="95"/>
                    </a:cubicBezTo>
                    <a:cubicBezTo>
                      <a:pt x="318" y="154"/>
                      <a:pt x="335" y="233"/>
                      <a:pt x="335" y="316"/>
                    </a:cubicBezTo>
                    <a:cubicBezTo>
                      <a:pt x="335" y="399"/>
                      <a:pt x="318" y="478"/>
                      <a:pt x="288" y="537"/>
                    </a:cubicBezTo>
                    <a:cubicBezTo>
                      <a:pt x="256" y="598"/>
                      <a:pt x="214" y="632"/>
                      <a:pt x="168" y="632"/>
                    </a:cubicBezTo>
                    <a:close/>
                    <a:moveTo>
                      <a:pt x="167" y="20"/>
                    </a:moveTo>
                    <a:cubicBezTo>
                      <a:pt x="130" y="20"/>
                      <a:pt x="93" y="50"/>
                      <a:pt x="66" y="104"/>
                    </a:cubicBezTo>
                    <a:cubicBezTo>
                      <a:pt x="37" y="161"/>
                      <a:pt x="21" y="236"/>
                      <a:pt x="21" y="316"/>
                    </a:cubicBezTo>
                    <a:cubicBezTo>
                      <a:pt x="21" y="396"/>
                      <a:pt x="37" y="471"/>
                      <a:pt x="66" y="528"/>
                    </a:cubicBezTo>
                    <a:cubicBezTo>
                      <a:pt x="94" y="582"/>
                      <a:pt x="130" y="612"/>
                      <a:pt x="168" y="612"/>
                    </a:cubicBezTo>
                    <a:cubicBezTo>
                      <a:pt x="205" y="612"/>
                      <a:pt x="242" y="582"/>
                      <a:pt x="269" y="528"/>
                    </a:cubicBezTo>
                    <a:cubicBezTo>
                      <a:pt x="298" y="471"/>
                      <a:pt x="314" y="396"/>
                      <a:pt x="314" y="316"/>
                    </a:cubicBezTo>
                    <a:cubicBezTo>
                      <a:pt x="314" y="236"/>
                      <a:pt x="298" y="161"/>
                      <a:pt x="269" y="104"/>
                    </a:cubicBezTo>
                    <a:cubicBezTo>
                      <a:pt x="241" y="50"/>
                      <a:pt x="205" y="20"/>
                      <a:pt x="167" y="20"/>
                    </a:cubicBezTo>
                    <a:close/>
                  </a:path>
                </a:pathLst>
              </a:custGeom>
              <a:solidFill>
                <a:schemeClr val="accent3">
                  <a:lumMod val="75000"/>
                </a:scheme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pic>
          <p:nvPicPr>
            <p:cNvPr id="684" name="Grafik 2" descr="\\SERVER-01\Rau Arbeitsschutz\e-learning\Texte\Verhalten_Notfall_2014_03_17\Zeichen\Bildschirmfoto 2014-03-17 um 08.16.33.png"/>
            <p:cNvPicPr/>
            <p:nvPr/>
          </p:nvPicPr>
          <p:blipFill rotWithShape="1">
            <a:blip r:embed="rId13" cstate="print">
              <a:extLst>
                <a:ext uri="{28A0092B-C50C-407E-A947-70E740481C1C}">
                  <a14:useLocalDpi xmlns:a14="http://schemas.microsoft.com/office/drawing/2010/main"/>
                </a:ext>
              </a:extLst>
            </a:blip>
            <a:srcRect/>
            <a:stretch/>
          </p:blipFill>
          <p:spPr bwMode="auto">
            <a:xfrm>
              <a:off x="3170177" y="4453821"/>
              <a:ext cx="393018" cy="217431"/>
            </a:xfrm>
            <a:prstGeom prst="rect">
              <a:avLst/>
            </a:prstGeom>
            <a:noFill/>
            <a:ln w="12700" cap="sq">
              <a:solidFill>
                <a:schemeClr val="bg1"/>
              </a:solidFill>
              <a:round/>
            </a:ln>
            <a:extLst>
              <a:ext uri="{53640926-AAD7-44D8-BBD7-CCE9431645EC}">
                <a14:shadowObscured xmlns:a14="http://schemas.microsoft.com/office/drawing/2010/main"/>
              </a:ext>
            </a:extLst>
          </p:spPr>
        </p:pic>
        <p:pic>
          <p:nvPicPr>
            <p:cNvPr id="685" name="Picture 3" descr="\\kadcfl01\EXP_PUBLIC\Projekte\CERN\01_BEAM-FACILITIES\02_DESIGN\Emergency.png"/>
            <p:cNvPicPr>
              <a:picLocks noChangeAspect="1" noChangeArrowheads="1"/>
            </p:cNvPicPr>
            <p:nvPr/>
          </p:nvPicPr>
          <p:blipFill>
            <a:blip r:embed="rId14" cstate="print">
              <a:extLst>
                <a:ext uri="{28A0092B-C50C-407E-A947-70E740481C1C}">
                  <a14:useLocalDpi xmlns:a14="http://schemas.microsoft.com/office/drawing/2010/main"/>
                </a:ext>
              </a:extLst>
            </a:blip>
            <a:srcRect/>
            <a:stretch>
              <a:fillRect/>
            </a:stretch>
          </p:blipFill>
          <p:spPr bwMode="auto">
            <a:xfrm>
              <a:off x="3131840" y="3832012"/>
              <a:ext cx="420695" cy="42266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8" name="Gruppieren 217"/>
          <p:cNvGrpSpPr/>
          <p:nvPr/>
        </p:nvGrpSpPr>
        <p:grpSpPr>
          <a:xfrm>
            <a:off x="2942679" y="5566709"/>
            <a:ext cx="3227892" cy="1187390"/>
            <a:chOff x="2942679" y="5670793"/>
            <a:chExt cx="3227892" cy="1187390"/>
          </a:xfrm>
        </p:grpSpPr>
        <p:pic>
          <p:nvPicPr>
            <p:cNvPr id="696" name="Picture 33"/>
            <p:cNvPicPr>
              <a:picLocks noChangeAspect="1" noChangeArrowheads="1"/>
            </p:cNvPicPr>
            <p:nvPr/>
          </p:nvPicPr>
          <p:blipFill>
            <a:blip r:embed="rId15" cstate="print">
              <a:extLst>
                <a:ext uri="{28A0092B-C50C-407E-A947-70E740481C1C}">
                  <a14:useLocalDpi xmlns:a14="http://schemas.microsoft.com/office/drawing/2010/main"/>
                </a:ext>
              </a:extLst>
            </a:blip>
            <a:stretch>
              <a:fillRect/>
            </a:stretch>
          </p:blipFill>
          <p:spPr bwMode="auto">
            <a:xfrm>
              <a:off x="3637444" y="5958009"/>
              <a:ext cx="532442" cy="450611"/>
            </a:xfrm>
            <a:prstGeom prst="rect">
              <a:avLst/>
            </a:prstGeom>
            <a:noFill/>
            <a:extLst>
              <a:ext uri="{909E8E84-426E-40DD-AFC4-6F175D3DCCD1}">
                <a14:hiddenFill xmlns:a14="http://schemas.microsoft.com/office/drawing/2010/main">
                  <a:solidFill>
                    <a:srgbClr val="FFFFFF"/>
                  </a:solidFill>
                </a14:hiddenFill>
              </a:ext>
            </a:extLst>
          </p:spPr>
        </p:pic>
        <p:pic>
          <p:nvPicPr>
            <p:cNvPr id="697" name="Picture 34"/>
            <p:cNvPicPr>
              <a:picLocks noChangeAspect="1" noChangeArrowheads="1"/>
            </p:cNvPicPr>
            <p:nvPr/>
          </p:nvPicPr>
          <p:blipFill>
            <a:blip r:embed="rId16" cstate="print">
              <a:extLst>
                <a:ext uri="{28A0092B-C50C-407E-A947-70E740481C1C}">
                  <a14:useLocalDpi xmlns:a14="http://schemas.microsoft.com/office/drawing/2010/main"/>
                </a:ext>
              </a:extLst>
            </a:blip>
            <a:stretch>
              <a:fillRect/>
            </a:stretch>
          </p:blipFill>
          <p:spPr bwMode="auto">
            <a:xfrm>
              <a:off x="5489284" y="5670793"/>
              <a:ext cx="681287" cy="737827"/>
            </a:xfrm>
            <a:prstGeom prst="rect">
              <a:avLst/>
            </a:prstGeom>
            <a:noFill/>
            <a:extLst>
              <a:ext uri="{909E8E84-426E-40DD-AFC4-6F175D3DCCD1}">
                <a14:hiddenFill xmlns:a14="http://schemas.microsoft.com/office/drawing/2010/main">
                  <a:solidFill>
                    <a:srgbClr val="FFFFFF"/>
                  </a:solidFill>
                </a14:hiddenFill>
              </a:ext>
            </a:extLst>
          </p:spPr>
        </p:pic>
        <p:pic>
          <p:nvPicPr>
            <p:cNvPr id="698" name="Picture 35"/>
            <p:cNvPicPr>
              <a:picLocks noChangeAspect="1" noChangeArrowheads="1"/>
            </p:cNvPicPr>
            <p:nvPr/>
          </p:nvPicPr>
          <p:blipFill>
            <a:blip r:embed="rId17" cstate="print">
              <a:extLst>
                <a:ext uri="{28A0092B-C50C-407E-A947-70E740481C1C}">
                  <a14:useLocalDpi xmlns:a14="http://schemas.microsoft.com/office/drawing/2010/main"/>
                </a:ext>
              </a:extLst>
            </a:blip>
            <a:stretch>
              <a:fillRect/>
            </a:stretch>
          </p:blipFill>
          <p:spPr bwMode="auto">
            <a:xfrm>
              <a:off x="2942679" y="5817522"/>
              <a:ext cx="573214" cy="375124"/>
            </a:xfrm>
            <a:prstGeom prst="rect">
              <a:avLst/>
            </a:prstGeom>
            <a:noFill/>
            <a:extLst>
              <a:ext uri="{909E8E84-426E-40DD-AFC4-6F175D3DCCD1}">
                <a14:hiddenFill xmlns:a14="http://schemas.microsoft.com/office/drawing/2010/main">
                  <a:solidFill>
                    <a:srgbClr val="FFFFFF"/>
                  </a:solidFill>
                </a14:hiddenFill>
              </a:ext>
            </a:extLst>
          </p:spPr>
        </p:pic>
        <p:grpSp>
          <p:nvGrpSpPr>
            <p:cNvPr id="699" name="Gruppieren 698"/>
            <p:cNvGrpSpPr/>
            <p:nvPr/>
          </p:nvGrpSpPr>
          <p:grpSpPr>
            <a:xfrm rot="1342711">
              <a:off x="4417761" y="5693756"/>
              <a:ext cx="293986" cy="1164427"/>
              <a:chOff x="17313760" y="445029"/>
              <a:chExt cx="437571" cy="1733141"/>
            </a:xfrm>
          </p:grpSpPr>
          <p:grpSp>
            <p:nvGrpSpPr>
              <p:cNvPr id="700" name="Group 6"/>
              <p:cNvGrpSpPr/>
              <p:nvPr/>
            </p:nvGrpSpPr>
            <p:grpSpPr>
              <a:xfrm>
                <a:off x="17313760" y="445029"/>
                <a:ext cx="437571" cy="1039108"/>
                <a:chOff x="5326738" y="2884707"/>
                <a:chExt cx="437571" cy="1039108"/>
              </a:xfrm>
            </p:grpSpPr>
            <p:sp>
              <p:nvSpPr>
                <p:cNvPr id="754" name="Freeform 57"/>
                <p:cNvSpPr>
                  <a:spLocks/>
                </p:cNvSpPr>
                <p:nvPr/>
              </p:nvSpPr>
              <p:spPr bwMode="auto">
                <a:xfrm>
                  <a:off x="5326738" y="2991169"/>
                  <a:ext cx="178283" cy="932646"/>
                </a:xfrm>
                <a:custGeom>
                  <a:avLst/>
                  <a:gdLst>
                    <a:gd name="T0" fmla="*/ 0 w 162"/>
                    <a:gd name="T1" fmla="*/ 3 h 464"/>
                    <a:gd name="T2" fmla="*/ 6 w 162"/>
                    <a:gd name="T3" fmla="*/ 1 h 464"/>
                    <a:gd name="T4" fmla="*/ 15 w 162"/>
                    <a:gd name="T5" fmla="*/ 0 h 464"/>
                    <a:gd name="T6" fmla="*/ 81 w 162"/>
                    <a:gd name="T7" fmla="*/ 223 h 464"/>
                    <a:gd name="T8" fmla="*/ 162 w 162"/>
                    <a:gd name="T9" fmla="*/ 464 h 464"/>
                    <a:gd name="T10" fmla="*/ 147 w 162"/>
                    <a:gd name="T11" fmla="*/ 463 h 464"/>
                    <a:gd name="T12" fmla="*/ 66 w 162"/>
                    <a:gd name="T13" fmla="*/ 228 h 464"/>
                    <a:gd name="T14" fmla="*/ 0 w 162"/>
                    <a:gd name="T15" fmla="*/ 3 h 464"/>
                    <a:gd name="connsiteX0" fmla="*/ 0 w 10000"/>
                    <a:gd name="connsiteY0" fmla="*/ 234 h 10169"/>
                    <a:gd name="connsiteX1" fmla="*/ 370 w 10000"/>
                    <a:gd name="connsiteY1" fmla="*/ 191 h 10169"/>
                    <a:gd name="connsiteX2" fmla="*/ 8658 w 10000"/>
                    <a:gd name="connsiteY2" fmla="*/ 0 h 10169"/>
                    <a:gd name="connsiteX3" fmla="*/ 5000 w 10000"/>
                    <a:gd name="connsiteY3" fmla="*/ 4975 h 10169"/>
                    <a:gd name="connsiteX4" fmla="*/ 10000 w 10000"/>
                    <a:gd name="connsiteY4" fmla="*/ 10169 h 10169"/>
                    <a:gd name="connsiteX5" fmla="*/ 9074 w 10000"/>
                    <a:gd name="connsiteY5" fmla="*/ 10147 h 10169"/>
                    <a:gd name="connsiteX6" fmla="*/ 4074 w 10000"/>
                    <a:gd name="connsiteY6" fmla="*/ 5083 h 10169"/>
                    <a:gd name="connsiteX7" fmla="*/ 0 w 10000"/>
                    <a:gd name="connsiteY7" fmla="*/ 234 h 10169"/>
                    <a:gd name="connsiteX0" fmla="*/ 98 w 10098"/>
                    <a:gd name="connsiteY0" fmla="*/ 765 h 10700"/>
                    <a:gd name="connsiteX1" fmla="*/ 9040 w 10098"/>
                    <a:gd name="connsiteY1" fmla="*/ 157 h 10700"/>
                    <a:gd name="connsiteX2" fmla="*/ 8756 w 10098"/>
                    <a:gd name="connsiteY2" fmla="*/ 531 h 10700"/>
                    <a:gd name="connsiteX3" fmla="*/ 5098 w 10098"/>
                    <a:gd name="connsiteY3" fmla="*/ 5506 h 10700"/>
                    <a:gd name="connsiteX4" fmla="*/ 10098 w 10098"/>
                    <a:gd name="connsiteY4" fmla="*/ 10700 h 10700"/>
                    <a:gd name="connsiteX5" fmla="*/ 9172 w 10098"/>
                    <a:gd name="connsiteY5" fmla="*/ 10678 h 10700"/>
                    <a:gd name="connsiteX6" fmla="*/ 4172 w 10098"/>
                    <a:gd name="connsiteY6" fmla="*/ 5614 h 10700"/>
                    <a:gd name="connsiteX7" fmla="*/ 98 w 10098"/>
                    <a:gd name="connsiteY7" fmla="*/ 765 h 10700"/>
                    <a:gd name="connsiteX0" fmla="*/ 98 w 10098"/>
                    <a:gd name="connsiteY0" fmla="*/ 765 h 10700"/>
                    <a:gd name="connsiteX1" fmla="*/ 9040 w 10098"/>
                    <a:gd name="connsiteY1" fmla="*/ 157 h 10700"/>
                    <a:gd name="connsiteX2" fmla="*/ 8756 w 10098"/>
                    <a:gd name="connsiteY2" fmla="*/ 531 h 10700"/>
                    <a:gd name="connsiteX3" fmla="*/ 5098 w 10098"/>
                    <a:gd name="connsiteY3" fmla="*/ 5506 h 10700"/>
                    <a:gd name="connsiteX4" fmla="*/ 10098 w 10098"/>
                    <a:gd name="connsiteY4" fmla="*/ 10700 h 10700"/>
                    <a:gd name="connsiteX5" fmla="*/ 9172 w 10098"/>
                    <a:gd name="connsiteY5" fmla="*/ 10678 h 10700"/>
                    <a:gd name="connsiteX6" fmla="*/ 4172 w 10098"/>
                    <a:gd name="connsiteY6" fmla="*/ 5614 h 10700"/>
                    <a:gd name="connsiteX7" fmla="*/ 98 w 10098"/>
                    <a:gd name="connsiteY7" fmla="*/ 765 h 10700"/>
                    <a:gd name="connsiteX0" fmla="*/ 4113 w 5961"/>
                    <a:gd name="connsiteY0" fmla="*/ 413 h 11101"/>
                    <a:gd name="connsiteX1" fmla="*/ 4903 w 5961"/>
                    <a:gd name="connsiteY1" fmla="*/ 558 h 11101"/>
                    <a:gd name="connsiteX2" fmla="*/ 4619 w 5961"/>
                    <a:gd name="connsiteY2" fmla="*/ 932 h 11101"/>
                    <a:gd name="connsiteX3" fmla="*/ 961 w 5961"/>
                    <a:gd name="connsiteY3" fmla="*/ 5907 h 11101"/>
                    <a:gd name="connsiteX4" fmla="*/ 5961 w 5961"/>
                    <a:gd name="connsiteY4" fmla="*/ 11101 h 11101"/>
                    <a:gd name="connsiteX5" fmla="*/ 5035 w 5961"/>
                    <a:gd name="connsiteY5" fmla="*/ 11079 h 11101"/>
                    <a:gd name="connsiteX6" fmla="*/ 35 w 5961"/>
                    <a:gd name="connsiteY6" fmla="*/ 6015 h 11101"/>
                    <a:gd name="connsiteX7" fmla="*/ 4113 w 5961"/>
                    <a:gd name="connsiteY7" fmla="*/ 413 h 11101"/>
                    <a:gd name="connsiteX0" fmla="*/ 6912 w 15598"/>
                    <a:gd name="connsiteY0" fmla="*/ 421 h 10049"/>
                    <a:gd name="connsiteX1" fmla="*/ 15578 w 15598"/>
                    <a:gd name="connsiteY1" fmla="*/ 416 h 10049"/>
                    <a:gd name="connsiteX2" fmla="*/ 7761 w 15598"/>
                    <a:gd name="connsiteY2" fmla="*/ 889 h 10049"/>
                    <a:gd name="connsiteX3" fmla="*/ 1624 w 15598"/>
                    <a:gd name="connsiteY3" fmla="*/ 5370 h 10049"/>
                    <a:gd name="connsiteX4" fmla="*/ 10012 w 15598"/>
                    <a:gd name="connsiteY4" fmla="*/ 10049 h 10049"/>
                    <a:gd name="connsiteX5" fmla="*/ 8459 w 15598"/>
                    <a:gd name="connsiteY5" fmla="*/ 10029 h 10049"/>
                    <a:gd name="connsiteX6" fmla="*/ 71 w 15598"/>
                    <a:gd name="connsiteY6" fmla="*/ 5467 h 10049"/>
                    <a:gd name="connsiteX7" fmla="*/ 6912 w 15598"/>
                    <a:gd name="connsiteY7" fmla="*/ 421 h 10049"/>
                    <a:gd name="connsiteX0" fmla="*/ 11005 w 15568"/>
                    <a:gd name="connsiteY0" fmla="*/ 338 h 10288"/>
                    <a:gd name="connsiteX1" fmla="*/ 15548 w 15568"/>
                    <a:gd name="connsiteY1" fmla="*/ 655 h 10288"/>
                    <a:gd name="connsiteX2" fmla="*/ 7731 w 15568"/>
                    <a:gd name="connsiteY2" fmla="*/ 1128 h 10288"/>
                    <a:gd name="connsiteX3" fmla="*/ 1594 w 15568"/>
                    <a:gd name="connsiteY3" fmla="*/ 5609 h 10288"/>
                    <a:gd name="connsiteX4" fmla="*/ 9982 w 15568"/>
                    <a:gd name="connsiteY4" fmla="*/ 10288 h 10288"/>
                    <a:gd name="connsiteX5" fmla="*/ 8429 w 15568"/>
                    <a:gd name="connsiteY5" fmla="*/ 10268 h 10288"/>
                    <a:gd name="connsiteX6" fmla="*/ 41 w 15568"/>
                    <a:gd name="connsiteY6" fmla="*/ 5706 h 10288"/>
                    <a:gd name="connsiteX7" fmla="*/ 11005 w 15568"/>
                    <a:gd name="connsiteY7" fmla="*/ 338 h 10288"/>
                    <a:gd name="connsiteX0" fmla="*/ 11014 w 15577"/>
                    <a:gd name="connsiteY0" fmla="*/ 13 h 9963"/>
                    <a:gd name="connsiteX1" fmla="*/ 15557 w 15577"/>
                    <a:gd name="connsiteY1" fmla="*/ 330 h 9963"/>
                    <a:gd name="connsiteX2" fmla="*/ 7740 w 15577"/>
                    <a:gd name="connsiteY2" fmla="*/ 803 h 9963"/>
                    <a:gd name="connsiteX3" fmla="*/ 1603 w 15577"/>
                    <a:gd name="connsiteY3" fmla="*/ 5284 h 9963"/>
                    <a:gd name="connsiteX4" fmla="*/ 9991 w 15577"/>
                    <a:gd name="connsiteY4" fmla="*/ 9963 h 9963"/>
                    <a:gd name="connsiteX5" fmla="*/ 8438 w 15577"/>
                    <a:gd name="connsiteY5" fmla="*/ 9943 h 9963"/>
                    <a:gd name="connsiteX6" fmla="*/ 50 w 15577"/>
                    <a:gd name="connsiteY6" fmla="*/ 5381 h 9963"/>
                    <a:gd name="connsiteX7" fmla="*/ 11014 w 15577"/>
                    <a:gd name="connsiteY7" fmla="*/ 13 h 9963"/>
                    <a:gd name="connsiteX0" fmla="*/ 7554 w 10483"/>
                    <a:gd name="connsiteY0" fmla="*/ 12 h 9999"/>
                    <a:gd name="connsiteX1" fmla="*/ 10470 w 10483"/>
                    <a:gd name="connsiteY1" fmla="*/ 330 h 9999"/>
                    <a:gd name="connsiteX2" fmla="*/ 5452 w 10483"/>
                    <a:gd name="connsiteY2" fmla="*/ 805 h 9999"/>
                    <a:gd name="connsiteX3" fmla="*/ 1512 w 10483"/>
                    <a:gd name="connsiteY3" fmla="*/ 5303 h 9999"/>
                    <a:gd name="connsiteX4" fmla="*/ 6897 w 10483"/>
                    <a:gd name="connsiteY4" fmla="*/ 9999 h 9999"/>
                    <a:gd name="connsiteX5" fmla="*/ 5900 w 10483"/>
                    <a:gd name="connsiteY5" fmla="*/ 9979 h 9999"/>
                    <a:gd name="connsiteX6" fmla="*/ 515 w 10483"/>
                    <a:gd name="connsiteY6" fmla="*/ 5400 h 9999"/>
                    <a:gd name="connsiteX7" fmla="*/ 7554 w 10483"/>
                    <a:gd name="connsiteY7" fmla="*/ 12 h 9999"/>
                    <a:gd name="connsiteX0" fmla="*/ 7206 w 9995"/>
                    <a:gd name="connsiteY0" fmla="*/ 12 h 10000"/>
                    <a:gd name="connsiteX1" fmla="*/ 9988 w 9995"/>
                    <a:gd name="connsiteY1" fmla="*/ 330 h 10000"/>
                    <a:gd name="connsiteX2" fmla="*/ 2615 w 9995"/>
                    <a:gd name="connsiteY2" fmla="*/ 1894 h 10000"/>
                    <a:gd name="connsiteX3" fmla="*/ 1442 w 9995"/>
                    <a:gd name="connsiteY3" fmla="*/ 5304 h 10000"/>
                    <a:gd name="connsiteX4" fmla="*/ 6579 w 9995"/>
                    <a:gd name="connsiteY4" fmla="*/ 10000 h 10000"/>
                    <a:gd name="connsiteX5" fmla="*/ 5628 w 9995"/>
                    <a:gd name="connsiteY5" fmla="*/ 9980 h 10000"/>
                    <a:gd name="connsiteX6" fmla="*/ 491 w 9995"/>
                    <a:gd name="connsiteY6" fmla="*/ 5401 h 10000"/>
                    <a:gd name="connsiteX7" fmla="*/ 7206 w 9995"/>
                    <a:gd name="connsiteY7" fmla="*/ 12 h 10000"/>
                    <a:gd name="connsiteX0" fmla="*/ 7210 w 10001"/>
                    <a:gd name="connsiteY0" fmla="*/ 12 h 10000"/>
                    <a:gd name="connsiteX1" fmla="*/ 9993 w 10001"/>
                    <a:gd name="connsiteY1" fmla="*/ 330 h 10000"/>
                    <a:gd name="connsiteX2" fmla="*/ 2616 w 10001"/>
                    <a:gd name="connsiteY2" fmla="*/ 1894 h 10000"/>
                    <a:gd name="connsiteX3" fmla="*/ 1443 w 10001"/>
                    <a:gd name="connsiteY3" fmla="*/ 5304 h 10000"/>
                    <a:gd name="connsiteX4" fmla="*/ 6582 w 10001"/>
                    <a:gd name="connsiteY4" fmla="*/ 10000 h 10000"/>
                    <a:gd name="connsiteX5" fmla="*/ 5631 w 10001"/>
                    <a:gd name="connsiteY5" fmla="*/ 9980 h 10000"/>
                    <a:gd name="connsiteX6" fmla="*/ 491 w 10001"/>
                    <a:gd name="connsiteY6" fmla="*/ 5401 h 10000"/>
                    <a:gd name="connsiteX7" fmla="*/ 7210 w 10001"/>
                    <a:gd name="connsiteY7" fmla="*/ 12 h 10000"/>
                    <a:gd name="connsiteX0" fmla="*/ 7210 w 10003"/>
                    <a:gd name="connsiteY0" fmla="*/ 12 h 10000"/>
                    <a:gd name="connsiteX1" fmla="*/ 9993 w 10003"/>
                    <a:gd name="connsiteY1" fmla="*/ 330 h 10000"/>
                    <a:gd name="connsiteX2" fmla="*/ 2616 w 10003"/>
                    <a:gd name="connsiteY2" fmla="*/ 1894 h 10000"/>
                    <a:gd name="connsiteX3" fmla="*/ 1443 w 10003"/>
                    <a:gd name="connsiteY3" fmla="*/ 5304 h 10000"/>
                    <a:gd name="connsiteX4" fmla="*/ 6582 w 10003"/>
                    <a:gd name="connsiteY4" fmla="*/ 10000 h 10000"/>
                    <a:gd name="connsiteX5" fmla="*/ 5631 w 10003"/>
                    <a:gd name="connsiteY5" fmla="*/ 9980 h 10000"/>
                    <a:gd name="connsiteX6" fmla="*/ 491 w 10003"/>
                    <a:gd name="connsiteY6" fmla="*/ 5401 h 10000"/>
                    <a:gd name="connsiteX7" fmla="*/ 7210 w 10003"/>
                    <a:gd name="connsiteY7" fmla="*/ 12 h 10000"/>
                    <a:gd name="connsiteX0" fmla="*/ 7210 w 10003"/>
                    <a:gd name="connsiteY0" fmla="*/ 14 h 9968"/>
                    <a:gd name="connsiteX1" fmla="*/ 9993 w 10003"/>
                    <a:gd name="connsiteY1" fmla="*/ 298 h 9968"/>
                    <a:gd name="connsiteX2" fmla="*/ 2616 w 10003"/>
                    <a:gd name="connsiteY2" fmla="*/ 1862 h 9968"/>
                    <a:gd name="connsiteX3" fmla="*/ 1443 w 10003"/>
                    <a:gd name="connsiteY3" fmla="*/ 5272 h 9968"/>
                    <a:gd name="connsiteX4" fmla="*/ 6582 w 10003"/>
                    <a:gd name="connsiteY4" fmla="*/ 9968 h 9968"/>
                    <a:gd name="connsiteX5" fmla="*/ 5631 w 10003"/>
                    <a:gd name="connsiteY5" fmla="*/ 9948 h 9968"/>
                    <a:gd name="connsiteX6" fmla="*/ 491 w 10003"/>
                    <a:gd name="connsiteY6" fmla="*/ 5369 h 9968"/>
                    <a:gd name="connsiteX7" fmla="*/ 7210 w 10003"/>
                    <a:gd name="connsiteY7" fmla="*/ 14 h 9968"/>
                    <a:gd name="connsiteX0" fmla="*/ 7237 w 10029"/>
                    <a:gd name="connsiteY0" fmla="*/ 19 h 10005"/>
                    <a:gd name="connsiteX1" fmla="*/ 10019 w 10029"/>
                    <a:gd name="connsiteY1" fmla="*/ 304 h 10005"/>
                    <a:gd name="connsiteX2" fmla="*/ 2644 w 10029"/>
                    <a:gd name="connsiteY2" fmla="*/ 1873 h 10005"/>
                    <a:gd name="connsiteX3" fmla="*/ 1472 w 10029"/>
                    <a:gd name="connsiteY3" fmla="*/ 5294 h 10005"/>
                    <a:gd name="connsiteX4" fmla="*/ 6609 w 10029"/>
                    <a:gd name="connsiteY4" fmla="*/ 10005 h 10005"/>
                    <a:gd name="connsiteX5" fmla="*/ 5658 w 10029"/>
                    <a:gd name="connsiteY5" fmla="*/ 9985 h 10005"/>
                    <a:gd name="connsiteX6" fmla="*/ 520 w 10029"/>
                    <a:gd name="connsiteY6" fmla="*/ 5391 h 10005"/>
                    <a:gd name="connsiteX7" fmla="*/ 7237 w 10029"/>
                    <a:gd name="connsiteY7" fmla="*/ 19 h 10005"/>
                    <a:gd name="connsiteX0" fmla="*/ 7237 w 10029"/>
                    <a:gd name="connsiteY0" fmla="*/ 19 h 10005"/>
                    <a:gd name="connsiteX1" fmla="*/ 10019 w 10029"/>
                    <a:gd name="connsiteY1" fmla="*/ 304 h 10005"/>
                    <a:gd name="connsiteX2" fmla="*/ 2405 w 10029"/>
                    <a:gd name="connsiteY2" fmla="*/ 1845 h 10005"/>
                    <a:gd name="connsiteX3" fmla="*/ 1472 w 10029"/>
                    <a:gd name="connsiteY3" fmla="*/ 5294 h 10005"/>
                    <a:gd name="connsiteX4" fmla="*/ 6609 w 10029"/>
                    <a:gd name="connsiteY4" fmla="*/ 10005 h 10005"/>
                    <a:gd name="connsiteX5" fmla="*/ 5658 w 10029"/>
                    <a:gd name="connsiteY5" fmla="*/ 9985 h 10005"/>
                    <a:gd name="connsiteX6" fmla="*/ 520 w 10029"/>
                    <a:gd name="connsiteY6" fmla="*/ 5391 h 10005"/>
                    <a:gd name="connsiteX7" fmla="*/ 7237 w 10029"/>
                    <a:gd name="connsiteY7" fmla="*/ 19 h 10005"/>
                    <a:gd name="connsiteX0" fmla="*/ 7237 w 11803"/>
                    <a:gd name="connsiteY0" fmla="*/ 19 h 10005"/>
                    <a:gd name="connsiteX1" fmla="*/ 10019 w 11803"/>
                    <a:gd name="connsiteY1" fmla="*/ 304 h 10005"/>
                    <a:gd name="connsiteX2" fmla="*/ 10278 w 11803"/>
                    <a:gd name="connsiteY2" fmla="*/ 3942 h 10005"/>
                    <a:gd name="connsiteX3" fmla="*/ 1472 w 11803"/>
                    <a:gd name="connsiteY3" fmla="*/ 5294 h 10005"/>
                    <a:gd name="connsiteX4" fmla="*/ 6609 w 11803"/>
                    <a:gd name="connsiteY4" fmla="*/ 10005 h 10005"/>
                    <a:gd name="connsiteX5" fmla="*/ 5658 w 11803"/>
                    <a:gd name="connsiteY5" fmla="*/ 9985 h 10005"/>
                    <a:gd name="connsiteX6" fmla="*/ 520 w 11803"/>
                    <a:gd name="connsiteY6" fmla="*/ 5391 h 10005"/>
                    <a:gd name="connsiteX7" fmla="*/ 7237 w 11803"/>
                    <a:gd name="connsiteY7" fmla="*/ 19 h 10005"/>
                    <a:gd name="connsiteX0" fmla="*/ 8176 w 11745"/>
                    <a:gd name="connsiteY0" fmla="*/ 3731 h 9708"/>
                    <a:gd name="connsiteX1" fmla="*/ 9961 w 11745"/>
                    <a:gd name="connsiteY1" fmla="*/ 7 h 9708"/>
                    <a:gd name="connsiteX2" fmla="*/ 10220 w 11745"/>
                    <a:gd name="connsiteY2" fmla="*/ 3645 h 9708"/>
                    <a:gd name="connsiteX3" fmla="*/ 1414 w 11745"/>
                    <a:gd name="connsiteY3" fmla="*/ 4997 h 9708"/>
                    <a:gd name="connsiteX4" fmla="*/ 6551 w 11745"/>
                    <a:gd name="connsiteY4" fmla="*/ 9708 h 9708"/>
                    <a:gd name="connsiteX5" fmla="*/ 5600 w 11745"/>
                    <a:gd name="connsiteY5" fmla="*/ 9688 h 9708"/>
                    <a:gd name="connsiteX6" fmla="*/ 462 w 11745"/>
                    <a:gd name="connsiteY6" fmla="*/ 5094 h 9708"/>
                    <a:gd name="connsiteX7" fmla="*/ 8176 w 11745"/>
                    <a:gd name="connsiteY7" fmla="*/ 3731 h 9708"/>
                    <a:gd name="connsiteX0" fmla="*/ 6913 w 9952"/>
                    <a:gd name="connsiteY0" fmla="*/ 3844 h 10001"/>
                    <a:gd name="connsiteX1" fmla="*/ 8433 w 9952"/>
                    <a:gd name="connsiteY1" fmla="*/ 8 h 10001"/>
                    <a:gd name="connsiteX2" fmla="*/ 8654 w 9952"/>
                    <a:gd name="connsiteY2" fmla="*/ 3756 h 10001"/>
                    <a:gd name="connsiteX3" fmla="*/ 1156 w 9952"/>
                    <a:gd name="connsiteY3" fmla="*/ 5148 h 10001"/>
                    <a:gd name="connsiteX4" fmla="*/ 5530 w 9952"/>
                    <a:gd name="connsiteY4" fmla="*/ 10001 h 10001"/>
                    <a:gd name="connsiteX5" fmla="*/ 4720 w 9952"/>
                    <a:gd name="connsiteY5" fmla="*/ 9980 h 10001"/>
                    <a:gd name="connsiteX6" fmla="*/ 345 w 9952"/>
                    <a:gd name="connsiteY6" fmla="*/ 5248 h 10001"/>
                    <a:gd name="connsiteX7" fmla="*/ 6913 w 9952"/>
                    <a:gd name="connsiteY7" fmla="*/ 3844 h 10001"/>
                    <a:gd name="connsiteX0" fmla="*/ 7923 w 9962"/>
                    <a:gd name="connsiteY0" fmla="*/ 3704 h 10000"/>
                    <a:gd name="connsiteX1" fmla="*/ 8436 w 9962"/>
                    <a:gd name="connsiteY1" fmla="*/ 8 h 10000"/>
                    <a:gd name="connsiteX2" fmla="*/ 8658 w 9962"/>
                    <a:gd name="connsiteY2" fmla="*/ 3756 h 10000"/>
                    <a:gd name="connsiteX3" fmla="*/ 1124 w 9962"/>
                    <a:gd name="connsiteY3" fmla="*/ 5147 h 10000"/>
                    <a:gd name="connsiteX4" fmla="*/ 5519 w 9962"/>
                    <a:gd name="connsiteY4" fmla="*/ 10000 h 10000"/>
                    <a:gd name="connsiteX5" fmla="*/ 4705 w 9962"/>
                    <a:gd name="connsiteY5" fmla="*/ 9979 h 10000"/>
                    <a:gd name="connsiteX6" fmla="*/ 309 w 9962"/>
                    <a:gd name="connsiteY6" fmla="*/ 5247 h 10000"/>
                    <a:gd name="connsiteX7" fmla="*/ 7923 w 9962"/>
                    <a:gd name="connsiteY7" fmla="*/ 3704 h 10000"/>
                    <a:gd name="connsiteX0" fmla="*/ 7826 w 9873"/>
                    <a:gd name="connsiteY0" fmla="*/ 3704 h 10000"/>
                    <a:gd name="connsiteX1" fmla="*/ 8341 w 9873"/>
                    <a:gd name="connsiteY1" fmla="*/ 8 h 10000"/>
                    <a:gd name="connsiteX2" fmla="*/ 8564 w 9873"/>
                    <a:gd name="connsiteY2" fmla="*/ 3756 h 10000"/>
                    <a:gd name="connsiteX3" fmla="*/ 1001 w 9873"/>
                    <a:gd name="connsiteY3" fmla="*/ 5147 h 10000"/>
                    <a:gd name="connsiteX4" fmla="*/ 5413 w 9873"/>
                    <a:gd name="connsiteY4" fmla="*/ 10000 h 10000"/>
                    <a:gd name="connsiteX5" fmla="*/ 4596 w 9873"/>
                    <a:gd name="connsiteY5" fmla="*/ 9979 h 10000"/>
                    <a:gd name="connsiteX6" fmla="*/ 183 w 9873"/>
                    <a:gd name="connsiteY6" fmla="*/ 5247 h 10000"/>
                    <a:gd name="connsiteX7" fmla="*/ 7826 w 9873"/>
                    <a:gd name="connsiteY7" fmla="*/ 3704 h 10000"/>
                    <a:gd name="connsiteX0" fmla="*/ 7927 w 10000"/>
                    <a:gd name="connsiteY0" fmla="*/ 3704 h 10000"/>
                    <a:gd name="connsiteX1" fmla="*/ 8448 w 10000"/>
                    <a:gd name="connsiteY1" fmla="*/ 8 h 10000"/>
                    <a:gd name="connsiteX2" fmla="*/ 8674 w 10000"/>
                    <a:gd name="connsiteY2" fmla="*/ 3756 h 10000"/>
                    <a:gd name="connsiteX3" fmla="*/ 1014 w 10000"/>
                    <a:gd name="connsiteY3" fmla="*/ 5147 h 10000"/>
                    <a:gd name="connsiteX4" fmla="*/ 5483 w 10000"/>
                    <a:gd name="connsiteY4" fmla="*/ 10000 h 10000"/>
                    <a:gd name="connsiteX5" fmla="*/ 4655 w 10000"/>
                    <a:gd name="connsiteY5" fmla="*/ 9979 h 10000"/>
                    <a:gd name="connsiteX6" fmla="*/ 185 w 10000"/>
                    <a:gd name="connsiteY6" fmla="*/ 5247 h 10000"/>
                    <a:gd name="connsiteX7" fmla="*/ 7927 w 10000"/>
                    <a:gd name="connsiteY7" fmla="*/ 3704 h 10000"/>
                    <a:gd name="connsiteX0" fmla="*/ 7927 w 10000"/>
                    <a:gd name="connsiteY0" fmla="*/ 3704 h 10000"/>
                    <a:gd name="connsiteX1" fmla="*/ 8448 w 10000"/>
                    <a:gd name="connsiteY1" fmla="*/ 8 h 10000"/>
                    <a:gd name="connsiteX2" fmla="*/ 8674 w 10000"/>
                    <a:gd name="connsiteY2" fmla="*/ 3756 h 10000"/>
                    <a:gd name="connsiteX3" fmla="*/ 1014 w 10000"/>
                    <a:gd name="connsiteY3" fmla="*/ 5147 h 10000"/>
                    <a:gd name="connsiteX4" fmla="*/ 5483 w 10000"/>
                    <a:gd name="connsiteY4" fmla="*/ 10000 h 10000"/>
                    <a:gd name="connsiteX5" fmla="*/ 4655 w 10000"/>
                    <a:gd name="connsiteY5" fmla="*/ 9979 h 10000"/>
                    <a:gd name="connsiteX6" fmla="*/ 185 w 10000"/>
                    <a:gd name="connsiteY6" fmla="*/ 5247 h 10000"/>
                    <a:gd name="connsiteX7" fmla="*/ 7927 w 10000"/>
                    <a:gd name="connsiteY7" fmla="*/ 3704 h 10000"/>
                    <a:gd name="connsiteX0" fmla="*/ 7898 w 9152"/>
                    <a:gd name="connsiteY0" fmla="*/ 1205 h 7501"/>
                    <a:gd name="connsiteX1" fmla="*/ 113 w 9152"/>
                    <a:gd name="connsiteY1" fmla="*/ 443 h 7501"/>
                    <a:gd name="connsiteX2" fmla="*/ 8645 w 9152"/>
                    <a:gd name="connsiteY2" fmla="*/ 1257 h 7501"/>
                    <a:gd name="connsiteX3" fmla="*/ 985 w 9152"/>
                    <a:gd name="connsiteY3" fmla="*/ 2648 h 7501"/>
                    <a:gd name="connsiteX4" fmla="*/ 5454 w 9152"/>
                    <a:gd name="connsiteY4" fmla="*/ 7501 h 7501"/>
                    <a:gd name="connsiteX5" fmla="*/ 4626 w 9152"/>
                    <a:gd name="connsiteY5" fmla="*/ 7480 h 7501"/>
                    <a:gd name="connsiteX6" fmla="*/ 156 w 9152"/>
                    <a:gd name="connsiteY6" fmla="*/ 2748 h 7501"/>
                    <a:gd name="connsiteX7" fmla="*/ 7898 w 9152"/>
                    <a:gd name="connsiteY7" fmla="*/ 1205 h 7501"/>
                    <a:gd name="connsiteX0" fmla="*/ 8843 w 9663"/>
                    <a:gd name="connsiteY0" fmla="*/ 1417 h 9811"/>
                    <a:gd name="connsiteX1" fmla="*/ 336 w 9663"/>
                    <a:gd name="connsiteY1" fmla="*/ 402 h 9811"/>
                    <a:gd name="connsiteX2" fmla="*/ 2478 w 9663"/>
                    <a:gd name="connsiteY2" fmla="*/ 56 h 9811"/>
                    <a:gd name="connsiteX3" fmla="*/ 9659 w 9663"/>
                    <a:gd name="connsiteY3" fmla="*/ 1487 h 9811"/>
                    <a:gd name="connsiteX4" fmla="*/ 1289 w 9663"/>
                    <a:gd name="connsiteY4" fmla="*/ 3341 h 9811"/>
                    <a:gd name="connsiteX5" fmla="*/ 6172 w 9663"/>
                    <a:gd name="connsiteY5" fmla="*/ 9811 h 9811"/>
                    <a:gd name="connsiteX6" fmla="*/ 5268 w 9663"/>
                    <a:gd name="connsiteY6" fmla="*/ 9783 h 9811"/>
                    <a:gd name="connsiteX7" fmla="*/ 383 w 9663"/>
                    <a:gd name="connsiteY7" fmla="*/ 3475 h 9811"/>
                    <a:gd name="connsiteX8" fmla="*/ 8843 w 9663"/>
                    <a:gd name="connsiteY8" fmla="*/ 1417 h 9811"/>
                    <a:gd name="connsiteX0" fmla="*/ 9151 w 10001"/>
                    <a:gd name="connsiteY0" fmla="*/ 1444 h 10000"/>
                    <a:gd name="connsiteX1" fmla="*/ 348 w 10001"/>
                    <a:gd name="connsiteY1" fmla="*/ 410 h 10000"/>
                    <a:gd name="connsiteX2" fmla="*/ 2564 w 10001"/>
                    <a:gd name="connsiteY2" fmla="*/ 57 h 10000"/>
                    <a:gd name="connsiteX3" fmla="*/ 9996 w 10001"/>
                    <a:gd name="connsiteY3" fmla="*/ 1516 h 10000"/>
                    <a:gd name="connsiteX4" fmla="*/ 1334 w 10001"/>
                    <a:gd name="connsiteY4" fmla="*/ 3405 h 10000"/>
                    <a:gd name="connsiteX5" fmla="*/ 6387 w 10001"/>
                    <a:gd name="connsiteY5" fmla="*/ 10000 h 10000"/>
                    <a:gd name="connsiteX6" fmla="*/ 5452 w 10001"/>
                    <a:gd name="connsiteY6" fmla="*/ 9971 h 10000"/>
                    <a:gd name="connsiteX7" fmla="*/ 396 w 10001"/>
                    <a:gd name="connsiteY7" fmla="*/ 3542 h 10000"/>
                    <a:gd name="connsiteX8" fmla="*/ 9151 w 10001"/>
                    <a:gd name="connsiteY8" fmla="*/ 1444 h 10000"/>
                    <a:gd name="connsiteX0" fmla="*/ 9151 w 10001"/>
                    <a:gd name="connsiteY0" fmla="*/ 1444 h 10000"/>
                    <a:gd name="connsiteX1" fmla="*/ 348 w 10001"/>
                    <a:gd name="connsiteY1" fmla="*/ 410 h 10000"/>
                    <a:gd name="connsiteX2" fmla="*/ 2564 w 10001"/>
                    <a:gd name="connsiteY2" fmla="*/ 57 h 10000"/>
                    <a:gd name="connsiteX3" fmla="*/ 9996 w 10001"/>
                    <a:gd name="connsiteY3" fmla="*/ 1516 h 10000"/>
                    <a:gd name="connsiteX4" fmla="*/ 1334 w 10001"/>
                    <a:gd name="connsiteY4" fmla="*/ 3405 h 10000"/>
                    <a:gd name="connsiteX5" fmla="*/ 6387 w 10001"/>
                    <a:gd name="connsiteY5" fmla="*/ 10000 h 10000"/>
                    <a:gd name="connsiteX6" fmla="*/ 5452 w 10001"/>
                    <a:gd name="connsiteY6" fmla="*/ 9971 h 10000"/>
                    <a:gd name="connsiteX7" fmla="*/ 396 w 10001"/>
                    <a:gd name="connsiteY7" fmla="*/ 3542 h 10000"/>
                    <a:gd name="connsiteX8" fmla="*/ 9151 w 10001"/>
                    <a:gd name="connsiteY8" fmla="*/ 1444 h 10000"/>
                    <a:gd name="connsiteX0" fmla="*/ 9224 w 10074"/>
                    <a:gd name="connsiteY0" fmla="*/ 1411 h 9967"/>
                    <a:gd name="connsiteX1" fmla="*/ 338 w 10074"/>
                    <a:gd name="connsiteY1" fmla="*/ 1044 h 9967"/>
                    <a:gd name="connsiteX2" fmla="*/ 2637 w 10074"/>
                    <a:gd name="connsiteY2" fmla="*/ 24 h 9967"/>
                    <a:gd name="connsiteX3" fmla="*/ 10069 w 10074"/>
                    <a:gd name="connsiteY3" fmla="*/ 1483 h 9967"/>
                    <a:gd name="connsiteX4" fmla="*/ 1407 w 10074"/>
                    <a:gd name="connsiteY4" fmla="*/ 3372 h 9967"/>
                    <a:gd name="connsiteX5" fmla="*/ 6460 w 10074"/>
                    <a:gd name="connsiteY5" fmla="*/ 9967 h 9967"/>
                    <a:gd name="connsiteX6" fmla="*/ 5525 w 10074"/>
                    <a:gd name="connsiteY6" fmla="*/ 9938 h 9967"/>
                    <a:gd name="connsiteX7" fmla="*/ 469 w 10074"/>
                    <a:gd name="connsiteY7" fmla="*/ 3509 h 9967"/>
                    <a:gd name="connsiteX8" fmla="*/ 9224 w 10074"/>
                    <a:gd name="connsiteY8" fmla="*/ 1411 h 9967"/>
                    <a:gd name="connsiteX0" fmla="*/ 8972 w 9816"/>
                    <a:gd name="connsiteY0" fmla="*/ 1411 h 9995"/>
                    <a:gd name="connsiteX1" fmla="*/ 576 w 9816"/>
                    <a:gd name="connsiteY1" fmla="*/ 1358 h 9995"/>
                    <a:gd name="connsiteX2" fmla="*/ 2434 w 9816"/>
                    <a:gd name="connsiteY2" fmla="*/ 19 h 9995"/>
                    <a:gd name="connsiteX3" fmla="*/ 9811 w 9816"/>
                    <a:gd name="connsiteY3" fmla="*/ 1483 h 9995"/>
                    <a:gd name="connsiteX4" fmla="*/ 1213 w 9816"/>
                    <a:gd name="connsiteY4" fmla="*/ 3378 h 9995"/>
                    <a:gd name="connsiteX5" fmla="*/ 6229 w 9816"/>
                    <a:gd name="connsiteY5" fmla="*/ 9995 h 9995"/>
                    <a:gd name="connsiteX6" fmla="*/ 5300 w 9816"/>
                    <a:gd name="connsiteY6" fmla="*/ 9966 h 9995"/>
                    <a:gd name="connsiteX7" fmla="*/ 282 w 9816"/>
                    <a:gd name="connsiteY7" fmla="*/ 3516 h 9995"/>
                    <a:gd name="connsiteX8" fmla="*/ 8972 w 9816"/>
                    <a:gd name="connsiteY8" fmla="*/ 1411 h 9995"/>
                    <a:gd name="connsiteX0" fmla="*/ 9140 w 9995"/>
                    <a:gd name="connsiteY0" fmla="*/ 327 h 8915"/>
                    <a:gd name="connsiteX1" fmla="*/ 587 w 9995"/>
                    <a:gd name="connsiteY1" fmla="*/ 274 h 8915"/>
                    <a:gd name="connsiteX2" fmla="*/ 9995 w 9995"/>
                    <a:gd name="connsiteY2" fmla="*/ 399 h 8915"/>
                    <a:gd name="connsiteX3" fmla="*/ 1236 w 9995"/>
                    <a:gd name="connsiteY3" fmla="*/ 2295 h 8915"/>
                    <a:gd name="connsiteX4" fmla="*/ 6346 w 9995"/>
                    <a:gd name="connsiteY4" fmla="*/ 8915 h 8915"/>
                    <a:gd name="connsiteX5" fmla="*/ 5399 w 9995"/>
                    <a:gd name="connsiteY5" fmla="*/ 8886 h 8915"/>
                    <a:gd name="connsiteX6" fmla="*/ 287 w 9995"/>
                    <a:gd name="connsiteY6" fmla="*/ 2433 h 8915"/>
                    <a:gd name="connsiteX7" fmla="*/ 9140 w 9995"/>
                    <a:gd name="connsiteY7" fmla="*/ 327 h 8915"/>
                    <a:gd name="connsiteX0" fmla="*/ 759 w 10472"/>
                    <a:gd name="connsiteY0" fmla="*/ 2491 h 9762"/>
                    <a:gd name="connsiteX1" fmla="*/ 1059 w 10472"/>
                    <a:gd name="connsiteY1" fmla="*/ 69 h 9762"/>
                    <a:gd name="connsiteX2" fmla="*/ 10472 w 10472"/>
                    <a:gd name="connsiteY2" fmla="*/ 210 h 9762"/>
                    <a:gd name="connsiteX3" fmla="*/ 1709 w 10472"/>
                    <a:gd name="connsiteY3" fmla="*/ 2336 h 9762"/>
                    <a:gd name="connsiteX4" fmla="*/ 6821 w 10472"/>
                    <a:gd name="connsiteY4" fmla="*/ 9762 h 9762"/>
                    <a:gd name="connsiteX5" fmla="*/ 5874 w 10472"/>
                    <a:gd name="connsiteY5" fmla="*/ 9729 h 9762"/>
                    <a:gd name="connsiteX6" fmla="*/ 759 w 10472"/>
                    <a:gd name="connsiteY6" fmla="*/ 2491 h 9762"/>
                    <a:gd name="connsiteX0" fmla="*/ 725 w 6514"/>
                    <a:gd name="connsiteY0" fmla="*/ 2482 h 9930"/>
                    <a:gd name="connsiteX1" fmla="*/ 1011 w 6514"/>
                    <a:gd name="connsiteY1" fmla="*/ 1 h 9930"/>
                    <a:gd name="connsiteX2" fmla="*/ 1632 w 6514"/>
                    <a:gd name="connsiteY2" fmla="*/ 2323 h 9930"/>
                    <a:gd name="connsiteX3" fmla="*/ 6514 w 6514"/>
                    <a:gd name="connsiteY3" fmla="*/ 9930 h 9930"/>
                    <a:gd name="connsiteX4" fmla="*/ 5609 w 6514"/>
                    <a:gd name="connsiteY4" fmla="*/ 9896 h 9930"/>
                    <a:gd name="connsiteX5" fmla="*/ 725 w 6514"/>
                    <a:gd name="connsiteY5" fmla="*/ 2482 h 9930"/>
                    <a:gd name="connsiteX0" fmla="*/ 889 w 9776"/>
                    <a:gd name="connsiteY0" fmla="*/ 2668 h 10169"/>
                    <a:gd name="connsiteX1" fmla="*/ 192 w 9776"/>
                    <a:gd name="connsiteY1" fmla="*/ 457 h 10169"/>
                    <a:gd name="connsiteX2" fmla="*/ 1328 w 9776"/>
                    <a:gd name="connsiteY2" fmla="*/ 170 h 10169"/>
                    <a:gd name="connsiteX3" fmla="*/ 2281 w 9776"/>
                    <a:gd name="connsiteY3" fmla="*/ 2508 h 10169"/>
                    <a:gd name="connsiteX4" fmla="*/ 9776 w 9776"/>
                    <a:gd name="connsiteY4" fmla="*/ 10169 h 10169"/>
                    <a:gd name="connsiteX5" fmla="*/ 8387 w 9776"/>
                    <a:gd name="connsiteY5" fmla="*/ 10135 h 10169"/>
                    <a:gd name="connsiteX6" fmla="*/ 889 w 9776"/>
                    <a:gd name="connsiteY6" fmla="*/ 2668 h 10169"/>
                    <a:gd name="connsiteX0" fmla="*/ 2108 w 11199"/>
                    <a:gd name="connsiteY0" fmla="*/ 3587 h 10963"/>
                    <a:gd name="connsiteX1" fmla="*/ 4 w 11199"/>
                    <a:gd name="connsiteY1" fmla="*/ 88 h 10963"/>
                    <a:gd name="connsiteX2" fmla="*/ 2557 w 11199"/>
                    <a:gd name="connsiteY2" fmla="*/ 1130 h 10963"/>
                    <a:gd name="connsiteX3" fmla="*/ 3532 w 11199"/>
                    <a:gd name="connsiteY3" fmla="*/ 3429 h 10963"/>
                    <a:gd name="connsiteX4" fmla="*/ 11199 w 11199"/>
                    <a:gd name="connsiteY4" fmla="*/ 10963 h 10963"/>
                    <a:gd name="connsiteX5" fmla="*/ 9778 w 11199"/>
                    <a:gd name="connsiteY5" fmla="*/ 10930 h 10963"/>
                    <a:gd name="connsiteX6" fmla="*/ 2108 w 11199"/>
                    <a:gd name="connsiteY6" fmla="*/ 3587 h 10963"/>
                    <a:gd name="connsiteX0" fmla="*/ 2108 w 11199"/>
                    <a:gd name="connsiteY0" fmla="*/ 3729 h 11105"/>
                    <a:gd name="connsiteX1" fmla="*/ 4 w 11199"/>
                    <a:gd name="connsiteY1" fmla="*/ 230 h 11105"/>
                    <a:gd name="connsiteX2" fmla="*/ 10452 w 11199"/>
                    <a:gd name="connsiteY2" fmla="*/ 351 h 11105"/>
                    <a:gd name="connsiteX3" fmla="*/ 3532 w 11199"/>
                    <a:gd name="connsiteY3" fmla="*/ 3571 h 11105"/>
                    <a:gd name="connsiteX4" fmla="*/ 11199 w 11199"/>
                    <a:gd name="connsiteY4" fmla="*/ 11105 h 11105"/>
                    <a:gd name="connsiteX5" fmla="*/ 9778 w 11199"/>
                    <a:gd name="connsiteY5" fmla="*/ 11072 h 11105"/>
                    <a:gd name="connsiteX6" fmla="*/ 2108 w 11199"/>
                    <a:gd name="connsiteY6" fmla="*/ 3729 h 11105"/>
                    <a:gd name="connsiteX0" fmla="*/ 174 w 9265"/>
                    <a:gd name="connsiteY0" fmla="*/ 3890 h 11266"/>
                    <a:gd name="connsiteX1" fmla="*/ 6345 w 9265"/>
                    <a:gd name="connsiteY1" fmla="*/ 170 h 11266"/>
                    <a:gd name="connsiteX2" fmla="*/ 8518 w 9265"/>
                    <a:gd name="connsiteY2" fmla="*/ 512 h 11266"/>
                    <a:gd name="connsiteX3" fmla="*/ 1598 w 9265"/>
                    <a:gd name="connsiteY3" fmla="*/ 3732 h 11266"/>
                    <a:gd name="connsiteX4" fmla="*/ 9265 w 9265"/>
                    <a:gd name="connsiteY4" fmla="*/ 11266 h 11266"/>
                    <a:gd name="connsiteX5" fmla="*/ 7844 w 9265"/>
                    <a:gd name="connsiteY5" fmla="*/ 11233 h 11266"/>
                    <a:gd name="connsiteX6" fmla="*/ 174 w 9265"/>
                    <a:gd name="connsiteY6" fmla="*/ 3890 h 11266"/>
                    <a:gd name="connsiteX0" fmla="*/ 188 w 10000"/>
                    <a:gd name="connsiteY0" fmla="*/ 3549 h 10096"/>
                    <a:gd name="connsiteX1" fmla="*/ 6848 w 10000"/>
                    <a:gd name="connsiteY1" fmla="*/ 247 h 10096"/>
                    <a:gd name="connsiteX2" fmla="*/ 8165 w 10000"/>
                    <a:gd name="connsiteY2" fmla="*/ 271 h 10096"/>
                    <a:gd name="connsiteX3" fmla="*/ 9194 w 10000"/>
                    <a:gd name="connsiteY3" fmla="*/ 550 h 10096"/>
                    <a:gd name="connsiteX4" fmla="*/ 1725 w 10000"/>
                    <a:gd name="connsiteY4" fmla="*/ 3409 h 10096"/>
                    <a:gd name="connsiteX5" fmla="*/ 10000 w 10000"/>
                    <a:gd name="connsiteY5" fmla="*/ 10096 h 10096"/>
                    <a:gd name="connsiteX6" fmla="*/ 8466 w 10000"/>
                    <a:gd name="connsiteY6" fmla="*/ 10067 h 10096"/>
                    <a:gd name="connsiteX7" fmla="*/ 188 w 10000"/>
                    <a:gd name="connsiteY7" fmla="*/ 3549 h 10096"/>
                    <a:gd name="connsiteX0" fmla="*/ 188 w 10000"/>
                    <a:gd name="connsiteY0" fmla="*/ 5066 h 11613"/>
                    <a:gd name="connsiteX1" fmla="*/ 6848 w 10000"/>
                    <a:gd name="connsiteY1" fmla="*/ 1764 h 11613"/>
                    <a:gd name="connsiteX2" fmla="*/ 4993 w 10000"/>
                    <a:gd name="connsiteY2" fmla="*/ 1 h 11613"/>
                    <a:gd name="connsiteX3" fmla="*/ 9194 w 10000"/>
                    <a:gd name="connsiteY3" fmla="*/ 2067 h 11613"/>
                    <a:gd name="connsiteX4" fmla="*/ 1725 w 10000"/>
                    <a:gd name="connsiteY4" fmla="*/ 4926 h 11613"/>
                    <a:gd name="connsiteX5" fmla="*/ 10000 w 10000"/>
                    <a:gd name="connsiteY5" fmla="*/ 11613 h 11613"/>
                    <a:gd name="connsiteX6" fmla="*/ 8466 w 10000"/>
                    <a:gd name="connsiteY6" fmla="*/ 11584 h 11613"/>
                    <a:gd name="connsiteX7" fmla="*/ 188 w 10000"/>
                    <a:gd name="connsiteY7" fmla="*/ 5066 h 11613"/>
                    <a:gd name="connsiteX0" fmla="*/ 188 w 10000"/>
                    <a:gd name="connsiteY0" fmla="*/ 5075 h 11622"/>
                    <a:gd name="connsiteX1" fmla="*/ 6848 w 10000"/>
                    <a:gd name="connsiteY1" fmla="*/ 1773 h 11622"/>
                    <a:gd name="connsiteX2" fmla="*/ 4993 w 10000"/>
                    <a:gd name="connsiteY2" fmla="*/ 10 h 11622"/>
                    <a:gd name="connsiteX3" fmla="*/ 8245 w 10000"/>
                    <a:gd name="connsiteY3" fmla="*/ 1087 h 11622"/>
                    <a:gd name="connsiteX4" fmla="*/ 9194 w 10000"/>
                    <a:gd name="connsiteY4" fmla="*/ 2076 h 11622"/>
                    <a:gd name="connsiteX5" fmla="*/ 1725 w 10000"/>
                    <a:gd name="connsiteY5" fmla="*/ 4935 h 11622"/>
                    <a:gd name="connsiteX6" fmla="*/ 10000 w 10000"/>
                    <a:gd name="connsiteY6" fmla="*/ 11622 h 11622"/>
                    <a:gd name="connsiteX7" fmla="*/ 8466 w 10000"/>
                    <a:gd name="connsiteY7" fmla="*/ 11593 h 11622"/>
                    <a:gd name="connsiteX8" fmla="*/ 188 w 10000"/>
                    <a:gd name="connsiteY8" fmla="*/ 5075 h 11622"/>
                    <a:gd name="connsiteX0" fmla="*/ 188 w 10000"/>
                    <a:gd name="connsiteY0" fmla="*/ 5315 h 11862"/>
                    <a:gd name="connsiteX1" fmla="*/ 6848 w 10000"/>
                    <a:gd name="connsiteY1" fmla="*/ 2013 h 11862"/>
                    <a:gd name="connsiteX2" fmla="*/ 4993 w 10000"/>
                    <a:gd name="connsiteY2" fmla="*/ 250 h 11862"/>
                    <a:gd name="connsiteX3" fmla="*/ 6743 w 10000"/>
                    <a:gd name="connsiteY3" fmla="*/ 152 h 11862"/>
                    <a:gd name="connsiteX4" fmla="*/ 9194 w 10000"/>
                    <a:gd name="connsiteY4" fmla="*/ 2316 h 11862"/>
                    <a:gd name="connsiteX5" fmla="*/ 1725 w 10000"/>
                    <a:gd name="connsiteY5" fmla="*/ 5175 h 11862"/>
                    <a:gd name="connsiteX6" fmla="*/ 10000 w 10000"/>
                    <a:gd name="connsiteY6" fmla="*/ 11862 h 11862"/>
                    <a:gd name="connsiteX7" fmla="*/ 8466 w 10000"/>
                    <a:gd name="connsiteY7" fmla="*/ 11833 h 11862"/>
                    <a:gd name="connsiteX8" fmla="*/ 188 w 10000"/>
                    <a:gd name="connsiteY8" fmla="*/ 5315 h 11862"/>
                    <a:gd name="connsiteX0" fmla="*/ 215 w 8871"/>
                    <a:gd name="connsiteY0" fmla="*/ 9411 h 11862"/>
                    <a:gd name="connsiteX1" fmla="*/ 5719 w 8871"/>
                    <a:gd name="connsiteY1" fmla="*/ 2013 h 11862"/>
                    <a:gd name="connsiteX2" fmla="*/ 3864 w 8871"/>
                    <a:gd name="connsiteY2" fmla="*/ 250 h 11862"/>
                    <a:gd name="connsiteX3" fmla="*/ 5614 w 8871"/>
                    <a:gd name="connsiteY3" fmla="*/ 152 h 11862"/>
                    <a:gd name="connsiteX4" fmla="*/ 8065 w 8871"/>
                    <a:gd name="connsiteY4" fmla="*/ 2316 h 11862"/>
                    <a:gd name="connsiteX5" fmla="*/ 596 w 8871"/>
                    <a:gd name="connsiteY5" fmla="*/ 5175 h 11862"/>
                    <a:gd name="connsiteX6" fmla="*/ 8871 w 8871"/>
                    <a:gd name="connsiteY6" fmla="*/ 11862 h 11862"/>
                    <a:gd name="connsiteX7" fmla="*/ 7337 w 8871"/>
                    <a:gd name="connsiteY7" fmla="*/ 11833 h 11862"/>
                    <a:gd name="connsiteX8" fmla="*/ 215 w 8871"/>
                    <a:gd name="connsiteY8" fmla="*/ 9411 h 11862"/>
                    <a:gd name="connsiteX0" fmla="*/ 1506 w 11264"/>
                    <a:gd name="connsiteY0" fmla="*/ 7934 h 10000"/>
                    <a:gd name="connsiteX1" fmla="*/ 7711 w 11264"/>
                    <a:gd name="connsiteY1" fmla="*/ 1697 h 10000"/>
                    <a:gd name="connsiteX2" fmla="*/ 5620 w 11264"/>
                    <a:gd name="connsiteY2" fmla="*/ 211 h 10000"/>
                    <a:gd name="connsiteX3" fmla="*/ 7592 w 11264"/>
                    <a:gd name="connsiteY3" fmla="*/ 128 h 10000"/>
                    <a:gd name="connsiteX4" fmla="*/ 10355 w 11264"/>
                    <a:gd name="connsiteY4" fmla="*/ 1952 h 10000"/>
                    <a:gd name="connsiteX5" fmla="*/ 1936 w 11264"/>
                    <a:gd name="connsiteY5" fmla="*/ 4363 h 10000"/>
                    <a:gd name="connsiteX6" fmla="*/ 11264 w 11264"/>
                    <a:gd name="connsiteY6" fmla="*/ 10000 h 10000"/>
                    <a:gd name="connsiteX7" fmla="*/ 9535 w 11264"/>
                    <a:gd name="connsiteY7" fmla="*/ 9976 h 10000"/>
                    <a:gd name="connsiteX8" fmla="*/ 1506 w 11264"/>
                    <a:gd name="connsiteY8" fmla="*/ 7934 h 10000"/>
                    <a:gd name="connsiteX0" fmla="*/ 1506 w 11264"/>
                    <a:gd name="connsiteY0" fmla="*/ 7934 h 10000"/>
                    <a:gd name="connsiteX1" fmla="*/ 7711 w 11264"/>
                    <a:gd name="connsiteY1" fmla="*/ 1697 h 10000"/>
                    <a:gd name="connsiteX2" fmla="*/ 5620 w 11264"/>
                    <a:gd name="connsiteY2" fmla="*/ 211 h 10000"/>
                    <a:gd name="connsiteX3" fmla="*/ 7592 w 11264"/>
                    <a:gd name="connsiteY3" fmla="*/ 128 h 10000"/>
                    <a:gd name="connsiteX4" fmla="*/ 10355 w 11264"/>
                    <a:gd name="connsiteY4" fmla="*/ 1952 h 10000"/>
                    <a:gd name="connsiteX5" fmla="*/ 1936 w 11264"/>
                    <a:gd name="connsiteY5" fmla="*/ 4363 h 10000"/>
                    <a:gd name="connsiteX6" fmla="*/ 11264 w 11264"/>
                    <a:gd name="connsiteY6" fmla="*/ 10000 h 10000"/>
                    <a:gd name="connsiteX7" fmla="*/ 9535 w 11264"/>
                    <a:gd name="connsiteY7" fmla="*/ 9976 h 10000"/>
                    <a:gd name="connsiteX8" fmla="*/ 1506 w 11264"/>
                    <a:gd name="connsiteY8" fmla="*/ 7934 h 10000"/>
                    <a:gd name="connsiteX0" fmla="*/ 708 w 10466"/>
                    <a:gd name="connsiteY0" fmla="*/ 7934 h 10000"/>
                    <a:gd name="connsiteX1" fmla="*/ 6913 w 10466"/>
                    <a:gd name="connsiteY1" fmla="*/ 1697 h 10000"/>
                    <a:gd name="connsiteX2" fmla="*/ 4822 w 10466"/>
                    <a:gd name="connsiteY2" fmla="*/ 211 h 10000"/>
                    <a:gd name="connsiteX3" fmla="*/ 6794 w 10466"/>
                    <a:gd name="connsiteY3" fmla="*/ 128 h 10000"/>
                    <a:gd name="connsiteX4" fmla="*/ 9557 w 10466"/>
                    <a:gd name="connsiteY4" fmla="*/ 1952 h 10000"/>
                    <a:gd name="connsiteX5" fmla="*/ 1138 w 10466"/>
                    <a:gd name="connsiteY5" fmla="*/ 4363 h 10000"/>
                    <a:gd name="connsiteX6" fmla="*/ 10466 w 10466"/>
                    <a:gd name="connsiteY6" fmla="*/ 10000 h 10000"/>
                    <a:gd name="connsiteX7" fmla="*/ 8737 w 10466"/>
                    <a:gd name="connsiteY7" fmla="*/ 9976 h 10000"/>
                    <a:gd name="connsiteX8" fmla="*/ 708 w 10466"/>
                    <a:gd name="connsiteY8" fmla="*/ 7934 h 10000"/>
                    <a:gd name="connsiteX0" fmla="*/ 708 w 10466"/>
                    <a:gd name="connsiteY0" fmla="*/ 7934 h 10000"/>
                    <a:gd name="connsiteX1" fmla="*/ 6913 w 10466"/>
                    <a:gd name="connsiteY1" fmla="*/ 1697 h 10000"/>
                    <a:gd name="connsiteX2" fmla="*/ 4822 w 10466"/>
                    <a:gd name="connsiteY2" fmla="*/ 211 h 10000"/>
                    <a:gd name="connsiteX3" fmla="*/ 6794 w 10466"/>
                    <a:gd name="connsiteY3" fmla="*/ 128 h 10000"/>
                    <a:gd name="connsiteX4" fmla="*/ 9557 w 10466"/>
                    <a:gd name="connsiteY4" fmla="*/ 1952 h 10000"/>
                    <a:gd name="connsiteX5" fmla="*/ 1138 w 10466"/>
                    <a:gd name="connsiteY5" fmla="*/ 4363 h 10000"/>
                    <a:gd name="connsiteX6" fmla="*/ 5946 w 10466"/>
                    <a:gd name="connsiteY6" fmla="*/ 7261 h 10000"/>
                    <a:gd name="connsiteX7" fmla="*/ 10466 w 10466"/>
                    <a:gd name="connsiteY7" fmla="*/ 10000 h 10000"/>
                    <a:gd name="connsiteX8" fmla="*/ 8737 w 10466"/>
                    <a:gd name="connsiteY8" fmla="*/ 9976 h 10000"/>
                    <a:gd name="connsiteX9" fmla="*/ 708 w 10466"/>
                    <a:gd name="connsiteY9" fmla="*/ 7934 h 10000"/>
                    <a:gd name="connsiteX0" fmla="*/ 708 w 10466"/>
                    <a:gd name="connsiteY0" fmla="*/ 7934 h 10000"/>
                    <a:gd name="connsiteX1" fmla="*/ 6913 w 10466"/>
                    <a:gd name="connsiteY1" fmla="*/ 1697 h 10000"/>
                    <a:gd name="connsiteX2" fmla="*/ 4822 w 10466"/>
                    <a:gd name="connsiteY2" fmla="*/ 211 h 10000"/>
                    <a:gd name="connsiteX3" fmla="*/ 6794 w 10466"/>
                    <a:gd name="connsiteY3" fmla="*/ 128 h 10000"/>
                    <a:gd name="connsiteX4" fmla="*/ 9557 w 10466"/>
                    <a:gd name="connsiteY4" fmla="*/ 1952 h 10000"/>
                    <a:gd name="connsiteX5" fmla="*/ 1138 w 10466"/>
                    <a:gd name="connsiteY5" fmla="*/ 4363 h 10000"/>
                    <a:gd name="connsiteX6" fmla="*/ 1745 w 10466"/>
                    <a:gd name="connsiteY6" fmla="*/ 7873 h 10000"/>
                    <a:gd name="connsiteX7" fmla="*/ 10466 w 10466"/>
                    <a:gd name="connsiteY7" fmla="*/ 10000 h 10000"/>
                    <a:gd name="connsiteX8" fmla="*/ 8737 w 10466"/>
                    <a:gd name="connsiteY8" fmla="*/ 9976 h 10000"/>
                    <a:gd name="connsiteX9" fmla="*/ 708 w 10466"/>
                    <a:gd name="connsiteY9" fmla="*/ 7934 h 10000"/>
                    <a:gd name="connsiteX0" fmla="*/ 708 w 10466"/>
                    <a:gd name="connsiteY0" fmla="*/ 7934 h 10000"/>
                    <a:gd name="connsiteX1" fmla="*/ 6913 w 10466"/>
                    <a:gd name="connsiteY1" fmla="*/ 1697 h 10000"/>
                    <a:gd name="connsiteX2" fmla="*/ 4822 w 10466"/>
                    <a:gd name="connsiteY2" fmla="*/ 211 h 10000"/>
                    <a:gd name="connsiteX3" fmla="*/ 6794 w 10466"/>
                    <a:gd name="connsiteY3" fmla="*/ 128 h 10000"/>
                    <a:gd name="connsiteX4" fmla="*/ 9557 w 10466"/>
                    <a:gd name="connsiteY4" fmla="*/ 1952 h 10000"/>
                    <a:gd name="connsiteX5" fmla="*/ 1138 w 10466"/>
                    <a:gd name="connsiteY5" fmla="*/ 4363 h 10000"/>
                    <a:gd name="connsiteX6" fmla="*/ 1745 w 10466"/>
                    <a:gd name="connsiteY6" fmla="*/ 7873 h 10000"/>
                    <a:gd name="connsiteX7" fmla="*/ 10466 w 10466"/>
                    <a:gd name="connsiteY7" fmla="*/ 10000 h 10000"/>
                    <a:gd name="connsiteX8" fmla="*/ 8737 w 10466"/>
                    <a:gd name="connsiteY8" fmla="*/ 9976 h 10000"/>
                    <a:gd name="connsiteX9" fmla="*/ 708 w 10466"/>
                    <a:gd name="connsiteY9" fmla="*/ 7934 h 10000"/>
                    <a:gd name="connsiteX0" fmla="*/ 708 w 10466"/>
                    <a:gd name="connsiteY0" fmla="*/ 7934 h 10000"/>
                    <a:gd name="connsiteX1" fmla="*/ 6913 w 10466"/>
                    <a:gd name="connsiteY1" fmla="*/ 1697 h 10000"/>
                    <a:gd name="connsiteX2" fmla="*/ 4822 w 10466"/>
                    <a:gd name="connsiteY2" fmla="*/ 211 h 10000"/>
                    <a:gd name="connsiteX3" fmla="*/ 6794 w 10466"/>
                    <a:gd name="connsiteY3" fmla="*/ 128 h 10000"/>
                    <a:gd name="connsiteX4" fmla="*/ 9557 w 10466"/>
                    <a:gd name="connsiteY4" fmla="*/ 1952 h 10000"/>
                    <a:gd name="connsiteX5" fmla="*/ 3899 w 10466"/>
                    <a:gd name="connsiteY5" fmla="*/ 4550 h 10000"/>
                    <a:gd name="connsiteX6" fmla="*/ 1745 w 10466"/>
                    <a:gd name="connsiteY6" fmla="*/ 7873 h 10000"/>
                    <a:gd name="connsiteX7" fmla="*/ 10466 w 10466"/>
                    <a:gd name="connsiteY7" fmla="*/ 10000 h 10000"/>
                    <a:gd name="connsiteX8" fmla="*/ 8737 w 10466"/>
                    <a:gd name="connsiteY8" fmla="*/ 9976 h 10000"/>
                    <a:gd name="connsiteX9" fmla="*/ 708 w 10466"/>
                    <a:gd name="connsiteY9" fmla="*/ 7934 h 10000"/>
                    <a:gd name="connsiteX0" fmla="*/ 708 w 10466"/>
                    <a:gd name="connsiteY0" fmla="*/ 7934 h 10000"/>
                    <a:gd name="connsiteX1" fmla="*/ 6913 w 10466"/>
                    <a:gd name="connsiteY1" fmla="*/ 1697 h 10000"/>
                    <a:gd name="connsiteX2" fmla="*/ 4822 w 10466"/>
                    <a:gd name="connsiteY2" fmla="*/ 211 h 10000"/>
                    <a:gd name="connsiteX3" fmla="*/ 6794 w 10466"/>
                    <a:gd name="connsiteY3" fmla="*/ 128 h 10000"/>
                    <a:gd name="connsiteX4" fmla="*/ 9557 w 10466"/>
                    <a:gd name="connsiteY4" fmla="*/ 1952 h 10000"/>
                    <a:gd name="connsiteX5" fmla="*/ 3899 w 10466"/>
                    <a:gd name="connsiteY5" fmla="*/ 4550 h 10000"/>
                    <a:gd name="connsiteX6" fmla="*/ 1745 w 10466"/>
                    <a:gd name="connsiteY6" fmla="*/ 7873 h 10000"/>
                    <a:gd name="connsiteX7" fmla="*/ 10466 w 10466"/>
                    <a:gd name="connsiteY7" fmla="*/ 10000 h 10000"/>
                    <a:gd name="connsiteX8" fmla="*/ 8737 w 10466"/>
                    <a:gd name="connsiteY8" fmla="*/ 9976 h 10000"/>
                    <a:gd name="connsiteX9" fmla="*/ 708 w 10466"/>
                    <a:gd name="connsiteY9" fmla="*/ 7934 h 10000"/>
                    <a:gd name="connsiteX0" fmla="*/ 708 w 10466"/>
                    <a:gd name="connsiteY0" fmla="*/ 7934 h 10000"/>
                    <a:gd name="connsiteX1" fmla="*/ 6913 w 10466"/>
                    <a:gd name="connsiteY1" fmla="*/ 1697 h 10000"/>
                    <a:gd name="connsiteX2" fmla="*/ 4822 w 10466"/>
                    <a:gd name="connsiteY2" fmla="*/ 211 h 10000"/>
                    <a:gd name="connsiteX3" fmla="*/ 6794 w 10466"/>
                    <a:gd name="connsiteY3" fmla="*/ 128 h 10000"/>
                    <a:gd name="connsiteX4" fmla="*/ 9557 w 10466"/>
                    <a:gd name="connsiteY4" fmla="*/ 1952 h 10000"/>
                    <a:gd name="connsiteX5" fmla="*/ 3556 w 10466"/>
                    <a:gd name="connsiteY5" fmla="*/ 4284 h 10000"/>
                    <a:gd name="connsiteX6" fmla="*/ 3899 w 10466"/>
                    <a:gd name="connsiteY6" fmla="*/ 4550 h 10000"/>
                    <a:gd name="connsiteX7" fmla="*/ 1745 w 10466"/>
                    <a:gd name="connsiteY7" fmla="*/ 7873 h 10000"/>
                    <a:gd name="connsiteX8" fmla="*/ 10466 w 10466"/>
                    <a:gd name="connsiteY8" fmla="*/ 10000 h 10000"/>
                    <a:gd name="connsiteX9" fmla="*/ 8737 w 10466"/>
                    <a:gd name="connsiteY9" fmla="*/ 9976 h 10000"/>
                    <a:gd name="connsiteX10" fmla="*/ 708 w 10466"/>
                    <a:gd name="connsiteY10" fmla="*/ 7934 h 10000"/>
                    <a:gd name="connsiteX0" fmla="*/ 708 w 10466"/>
                    <a:gd name="connsiteY0" fmla="*/ 7934 h 10000"/>
                    <a:gd name="connsiteX1" fmla="*/ 6913 w 10466"/>
                    <a:gd name="connsiteY1" fmla="*/ 1697 h 10000"/>
                    <a:gd name="connsiteX2" fmla="*/ 4822 w 10466"/>
                    <a:gd name="connsiteY2" fmla="*/ 211 h 10000"/>
                    <a:gd name="connsiteX3" fmla="*/ 6794 w 10466"/>
                    <a:gd name="connsiteY3" fmla="*/ 128 h 10000"/>
                    <a:gd name="connsiteX4" fmla="*/ 9557 w 10466"/>
                    <a:gd name="connsiteY4" fmla="*/ 1952 h 10000"/>
                    <a:gd name="connsiteX5" fmla="*/ 3556 w 10466"/>
                    <a:gd name="connsiteY5" fmla="*/ 4284 h 10000"/>
                    <a:gd name="connsiteX6" fmla="*/ 1745 w 10466"/>
                    <a:gd name="connsiteY6" fmla="*/ 7873 h 10000"/>
                    <a:gd name="connsiteX7" fmla="*/ 10466 w 10466"/>
                    <a:gd name="connsiteY7" fmla="*/ 10000 h 10000"/>
                    <a:gd name="connsiteX8" fmla="*/ 8737 w 10466"/>
                    <a:gd name="connsiteY8" fmla="*/ 9976 h 10000"/>
                    <a:gd name="connsiteX9" fmla="*/ 708 w 10466"/>
                    <a:gd name="connsiteY9" fmla="*/ 7934 h 10000"/>
                    <a:gd name="connsiteX0" fmla="*/ 708 w 10466"/>
                    <a:gd name="connsiteY0" fmla="*/ 7934 h 10000"/>
                    <a:gd name="connsiteX1" fmla="*/ 6913 w 10466"/>
                    <a:gd name="connsiteY1" fmla="*/ 1697 h 10000"/>
                    <a:gd name="connsiteX2" fmla="*/ 4822 w 10466"/>
                    <a:gd name="connsiteY2" fmla="*/ 211 h 10000"/>
                    <a:gd name="connsiteX3" fmla="*/ 6794 w 10466"/>
                    <a:gd name="connsiteY3" fmla="*/ 128 h 10000"/>
                    <a:gd name="connsiteX4" fmla="*/ 8525 w 10466"/>
                    <a:gd name="connsiteY4" fmla="*/ 1734 h 10000"/>
                    <a:gd name="connsiteX5" fmla="*/ 3556 w 10466"/>
                    <a:gd name="connsiteY5" fmla="*/ 4284 h 10000"/>
                    <a:gd name="connsiteX6" fmla="*/ 1745 w 10466"/>
                    <a:gd name="connsiteY6" fmla="*/ 7873 h 10000"/>
                    <a:gd name="connsiteX7" fmla="*/ 10466 w 10466"/>
                    <a:gd name="connsiteY7" fmla="*/ 10000 h 10000"/>
                    <a:gd name="connsiteX8" fmla="*/ 8737 w 10466"/>
                    <a:gd name="connsiteY8" fmla="*/ 9976 h 10000"/>
                    <a:gd name="connsiteX9" fmla="*/ 708 w 10466"/>
                    <a:gd name="connsiteY9" fmla="*/ 7934 h 10000"/>
                    <a:gd name="connsiteX0" fmla="*/ 708 w 10466"/>
                    <a:gd name="connsiteY0" fmla="*/ 7934 h 10000"/>
                    <a:gd name="connsiteX1" fmla="*/ 6913 w 10466"/>
                    <a:gd name="connsiteY1" fmla="*/ 1697 h 10000"/>
                    <a:gd name="connsiteX2" fmla="*/ 4822 w 10466"/>
                    <a:gd name="connsiteY2" fmla="*/ 211 h 10000"/>
                    <a:gd name="connsiteX3" fmla="*/ 6794 w 10466"/>
                    <a:gd name="connsiteY3" fmla="*/ 128 h 10000"/>
                    <a:gd name="connsiteX4" fmla="*/ 8525 w 10466"/>
                    <a:gd name="connsiteY4" fmla="*/ 1734 h 10000"/>
                    <a:gd name="connsiteX5" fmla="*/ 3556 w 10466"/>
                    <a:gd name="connsiteY5" fmla="*/ 4284 h 10000"/>
                    <a:gd name="connsiteX6" fmla="*/ 2053 w 10466"/>
                    <a:gd name="connsiteY6" fmla="*/ 7850 h 10000"/>
                    <a:gd name="connsiteX7" fmla="*/ 10466 w 10466"/>
                    <a:gd name="connsiteY7" fmla="*/ 10000 h 10000"/>
                    <a:gd name="connsiteX8" fmla="*/ 8737 w 10466"/>
                    <a:gd name="connsiteY8" fmla="*/ 9976 h 10000"/>
                    <a:gd name="connsiteX9" fmla="*/ 708 w 10466"/>
                    <a:gd name="connsiteY9" fmla="*/ 7934 h 10000"/>
                    <a:gd name="connsiteX0" fmla="*/ 708 w 10466"/>
                    <a:gd name="connsiteY0" fmla="*/ 7934 h 10000"/>
                    <a:gd name="connsiteX1" fmla="*/ 6913 w 10466"/>
                    <a:gd name="connsiteY1" fmla="*/ 1697 h 10000"/>
                    <a:gd name="connsiteX2" fmla="*/ 4822 w 10466"/>
                    <a:gd name="connsiteY2" fmla="*/ 211 h 10000"/>
                    <a:gd name="connsiteX3" fmla="*/ 6794 w 10466"/>
                    <a:gd name="connsiteY3" fmla="*/ 128 h 10000"/>
                    <a:gd name="connsiteX4" fmla="*/ 8525 w 10466"/>
                    <a:gd name="connsiteY4" fmla="*/ 1734 h 10000"/>
                    <a:gd name="connsiteX5" fmla="*/ 4172 w 10466"/>
                    <a:gd name="connsiteY5" fmla="*/ 4238 h 10000"/>
                    <a:gd name="connsiteX6" fmla="*/ 2053 w 10466"/>
                    <a:gd name="connsiteY6" fmla="*/ 7850 h 10000"/>
                    <a:gd name="connsiteX7" fmla="*/ 10466 w 10466"/>
                    <a:gd name="connsiteY7" fmla="*/ 10000 h 10000"/>
                    <a:gd name="connsiteX8" fmla="*/ 8737 w 10466"/>
                    <a:gd name="connsiteY8" fmla="*/ 9976 h 10000"/>
                    <a:gd name="connsiteX9" fmla="*/ 708 w 10466"/>
                    <a:gd name="connsiteY9" fmla="*/ 7934 h 10000"/>
                    <a:gd name="connsiteX0" fmla="*/ 708 w 10466"/>
                    <a:gd name="connsiteY0" fmla="*/ 7934 h 10000"/>
                    <a:gd name="connsiteX1" fmla="*/ 6913 w 10466"/>
                    <a:gd name="connsiteY1" fmla="*/ 1697 h 10000"/>
                    <a:gd name="connsiteX2" fmla="*/ 4822 w 10466"/>
                    <a:gd name="connsiteY2" fmla="*/ 211 h 10000"/>
                    <a:gd name="connsiteX3" fmla="*/ 6794 w 10466"/>
                    <a:gd name="connsiteY3" fmla="*/ 128 h 10000"/>
                    <a:gd name="connsiteX4" fmla="*/ 8525 w 10466"/>
                    <a:gd name="connsiteY4" fmla="*/ 1734 h 10000"/>
                    <a:gd name="connsiteX5" fmla="*/ 4172 w 10466"/>
                    <a:gd name="connsiteY5" fmla="*/ 4238 h 10000"/>
                    <a:gd name="connsiteX6" fmla="*/ 2334 w 10466"/>
                    <a:gd name="connsiteY6" fmla="*/ 7895 h 10000"/>
                    <a:gd name="connsiteX7" fmla="*/ 10466 w 10466"/>
                    <a:gd name="connsiteY7" fmla="*/ 10000 h 10000"/>
                    <a:gd name="connsiteX8" fmla="*/ 8737 w 10466"/>
                    <a:gd name="connsiteY8" fmla="*/ 9976 h 10000"/>
                    <a:gd name="connsiteX9" fmla="*/ 708 w 10466"/>
                    <a:gd name="connsiteY9" fmla="*/ 7934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66" h="10000">
                      <a:moveTo>
                        <a:pt x="708" y="7934"/>
                      </a:moveTo>
                      <a:cubicBezTo>
                        <a:pt x="-2613" y="5947"/>
                        <a:pt x="6823" y="2003"/>
                        <a:pt x="6913" y="1697"/>
                      </a:cubicBezTo>
                      <a:cubicBezTo>
                        <a:pt x="8411" y="1237"/>
                        <a:pt x="4381" y="169"/>
                        <a:pt x="4822" y="211"/>
                      </a:cubicBezTo>
                      <a:cubicBezTo>
                        <a:pt x="5084" y="115"/>
                        <a:pt x="6005" y="-162"/>
                        <a:pt x="6794" y="128"/>
                      </a:cubicBezTo>
                      <a:cubicBezTo>
                        <a:pt x="7584" y="418"/>
                        <a:pt x="9022" y="1023"/>
                        <a:pt x="8525" y="1734"/>
                      </a:cubicBezTo>
                      <a:cubicBezTo>
                        <a:pt x="8028" y="2445"/>
                        <a:pt x="5474" y="3251"/>
                        <a:pt x="4172" y="4238"/>
                      </a:cubicBezTo>
                      <a:cubicBezTo>
                        <a:pt x="2870" y="5225"/>
                        <a:pt x="1182" y="6942"/>
                        <a:pt x="2334" y="7895"/>
                      </a:cubicBezTo>
                      <a:cubicBezTo>
                        <a:pt x="3889" y="8834"/>
                        <a:pt x="10001" y="9548"/>
                        <a:pt x="10466" y="10000"/>
                      </a:cubicBezTo>
                      <a:lnTo>
                        <a:pt x="8737" y="9976"/>
                      </a:lnTo>
                      <a:cubicBezTo>
                        <a:pt x="6061" y="9295"/>
                        <a:pt x="2044" y="8979"/>
                        <a:pt x="708" y="793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55" name="Freeform 63"/>
                <p:cNvSpPr>
                  <a:spLocks/>
                </p:cNvSpPr>
                <p:nvPr/>
              </p:nvSpPr>
              <p:spPr bwMode="auto">
                <a:xfrm>
                  <a:off x="5405774" y="2884707"/>
                  <a:ext cx="358535" cy="1039106"/>
                </a:xfrm>
                <a:custGeom>
                  <a:avLst/>
                  <a:gdLst>
                    <a:gd name="T0" fmla="*/ 175 w 175"/>
                    <a:gd name="T1" fmla="*/ 6 h 472"/>
                    <a:gd name="T2" fmla="*/ 166 w 175"/>
                    <a:gd name="T3" fmla="*/ 0 h 472"/>
                    <a:gd name="T4" fmla="*/ 157 w 175"/>
                    <a:gd name="T5" fmla="*/ 1 h 472"/>
                    <a:gd name="T6" fmla="*/ 106 w 175"/>
                    <a:gd name="T7" fmla="*/ 226 h 472"/>
                    <a:gd name="T8" fmla="*/ 0 w 175"/>
                    <a:gd name="T9" fmla="*/ 471 h 472"/>
                    <a:gd name="T10" fmla="*/ 15 w 175"/>
                    <a:gd name="T11" fmla="*/ 472 h 472"/>
                    <a:gd name="T12" fmla="*/ 118 w 175"/>
                    <a:gd name="T13" fmla="*/ 232 h 472"/>
                    <a:gd name="T14" fmla="*/ 175 w 175"/>
                    <a:gd name="T15" fmla="*/ 6 h 472"/>
                    <a:gd name="connsiteX0" fmla="*/ 10000 w 10000"/>
                    <a:gd name="connsiteY0" fmla="*/ 772 h 10645"/>
                    <a:gd name="connsiteX1" fmla="*/ 9486 w 10000"/>
                    <a:gd name="connsiteY1" fmla="*/ 645 h 10645"/>
                    <a:gd name="connsiteX2" fmla="*/ 2872 w 10000"/>
                    <a:gd name="connsiteY2" fmla="*/ 0 h 10645"/>
                    <a:gd name="connsiteX3" fmla="*/ 6057 w 10000"/>
                    <a:gd name="connsiteY3" fmla="*/ 5433 h 10645"/>
                    <a:gd name="connsiteX4" fmla="*/ 0 w 10000"/>
                    <a:gd name="connsiteY4" fmla="*/ 10624 h 10645"/>
                    <a:gd name="connsiteX5" fmla="*/ 857 w 10000"/>
                    <a:gd name="connsiteY5" fmla="*/ 10645 h 10645"/>
                    <a:gd name="connsiteX6" fmla="*/ 6743 w 10000"/>
                    <a:gd name="connsiteY6" fmla="*/ 5560 h 10645"/>
                    <a:gd name="connsiteX7" fmla="*/ 10000 w 10000"/>
                    <a:gd name="connsiteY7" fmla="*/ 772 h 10645"/>
                    <a:gd name="connsiteX0" fmla="*/ 10000 w 10000"/>
                    <a:gd name="connsiteY0" fmla="*/ 772 h 10645"/>
                    <a:gd name="connsiteX1" fmla="*/ 9486 w 10000"/>
                    <a:gd name="connsiteY1" fmla="*/ 645 h 10645"/>
                    <a:gd name="connsiteX2" fmla="*/ 2872 w 10000"/>
                    <a:gd name="connsiteY2" fmla="*/ 0 h 10645"/>
                    <a:gd name="connsiteX3" fmla="*/ 6057 w 10000"/>
                    <a:gd name="connsiteY3" fmla="*/ 5433 h 10645"/>
                    <a:gd name="connsiteX4" fmla="*/ 0 w 10000"/>
                    <a:gd name="connsiteY4" fmla="*/ 10624 h 10645"/>
                    <a:gd name="connsiteX5" fmla="*/ 857 w 10000"/>
                    <a:gd name="connsiteY5" fmla="*/ 10645 h 10645"/>
                    <a:gd name="connsiteX6" fmla="*/ 6743 w 10000"/>
                    <a:gd name="connsiteY6" fmla="*/ 5560 h 10645"/>
                    <a:gd name="connsiteX7" fmla="*/ 10000 w 10000"/>
                    <a:gd name="connsiteY7" fmla="*/ 772 h 10645"/>
                    <a:gd name="connsiteX0" fmla="*/ 10000 w 10069"/>
                    <a:gd name="connsiteY0" fmla="*/ 1243 h 11116"/>
                    <a:gd name="connsiteX1" fmla="*/ 3332 w 10069"/>
                    <a:gd name="connsiteY1" fmla="*/ 283 h 11116"/>
                    <a:gd name="connsiteX2" fmla="*/ 2872 w 10069"/>
                    <a:gd name="connsiteY2" fmla="*/ 471 h 11116"/>
                    <a:gd name="connsiteX3" fmla="*/ 6057 w 10069"/>
                    <a:gd name="connsiteY3" fmla="*/ 5904 h 11116"/>
                    <a:gd name="connsiteX4" fmla="*/ 0 w 10069"/>
                    <a:gd name="connsiteY4" fmla="*/ 11095 h 11116"/>
                    <a:gd name="connsiteX5" fmla="*/ 857 w 10069"/>
                    <a:gd name="connsiteY5" fmla="*/ 11116 h 11116"/>
                    <a:gd name="connsiteX6" fmla="*/ 6743 w 10069"/>
                    <a:gd name="connsiteY6" fmla="*/ 6031 h 11116"/>
                    <a:gd name="connsiteX7" fmla="*/ 10000 w 10069"/>
                    <a:gd name="connsiteY7" fmla="*/ 1243 h 11116"/>
                    <a:gd name="connsiteX0" fmla="*/ 10000 w 10069"/>
                    <a:gd name="connsiteY0" fmla="*/ 960 h 10833"/>
                    <a:gd name="connsiteX1" fmla="*/ 3332 w 10069"/>
                    <a:gd name="connsiteY1" fmla="*/ 0 h 10833"/>
                    <a:gd name="connsiteX2" fmla="*/ 2872 w 10069"/>
                    <a:gd name="connsiteY2" fmla="*/ 188 h 10833"/>
                    <a:gd name="connsiteX3" fmla="*/ 6057 w 10069"/>
                    <a:gd name="connsiteY3" fmla="*/ 5621 h 10833"/>
                    <a:gd name="connsiteX4" fmla="*/ 0 w 10069"/>
                    <a:gd name="connsiteY4" fmla="*/ 10812 h 10833"/>
                    <a:gd name="connsiteX5" fmla="*/ 857 w 10069"/>
                    <a:gd name="connsiteY5" fmla="*/ 10833 h 10833"/>
                    <a:gd name="connsiteX6" fmla="*/ 6743 w 10069"/>
                    <a:gd name="connsiteY6" fmla="*/ 5748 h 10833"/>
                    <a:gd name="connsiteX7" fmla="*/ 10000 w 10069"/>
                    <a:gd name="connsiteY7" fmla="*/ 960 h 10833"/>
                    <a:gd name="connsiteX0" fmla="*/ 10000 w 10069"/>
                    <a:gd name="connsiteY0" fmla="*/ 960 h 10833"/>
                    <a:gd name="connsiteX1" fmla="*/ 3332 w 10069"/>
                    <a:gd name="connsiteY1" fmla="*/ 0 h 10833"/>
                    <a:gd name="connsiteX2" fmla="*/ 2872 w 10069"/>
                    <a:gd name="connsiteY2" fmla="*/ 188 h 10833"/>
                    <a:gd name="connsiteX3" fmla="*/ 6057 w 10069"/>
                    <a:gd name="connsiteY3" fmla="*/ 5621 h 10833"/>
                    <a:gd name="connsiteX4" fmla="*/ 0 w 10069"/>
                    <a:gd name="connsiteY4" fmla="*/ 10812 h 10833"/>
                    <a:gd name="connsiteX5" fmla="*/ 857 w 10069"/>
                    <a:gd name="connsiteY5" fmla="*/ 10833 h 10833"/>
                    <a:gd name="connsiteX6" fmla="*/ 6743 w 10069"/>
                    <a:gd name="connsiteY6" fmla="*/ 5748 h 10833"/>
                    <a:gd name="connsiteX7" fmla="*/ 10000 w 10069"/>
                    <a:gd name="connsiteY7" fmla="*/ 960 h 10833"/>
                    <a:gd name="connsiteX0" fmla="*/ 8392 w 8519"/>
                    <a:gd name="connsiteY0" fmla="*/ 1367 h 10833"/>
                    <a:gd name="connsiteX1" fmla="*/ 3332 w 8519"/>
                    <a:gd name="connsiteY1" fmla="*/ 0 h 10833"/>
                    <a:gd name="connsiteX2" fmla="*/ 2872 w 8519"/>
                    <a:gd name="connsiteY2" fmla="*/ 188 h 10833"/>
                    <a:gd name="connsiteX3" fmla="*/ 6057 w 8519"/>
                    <a:gd name="connsiteY3" fmla="*/ 5621 h 10833"/>
                    <a:gd name="connsiteX4" fmla="*/ 0 w 8519"/>
                    <a:gd name="connsiteY4" fmla="*/ 10812 h 10833"/>
                    <a:gd name="connsiteX5" fmla="*/ 857 w 8519"/>
                    <a:gd name="connsiteY5" fmla="*/ 10833 h 10833"/>
                    <a:gd name="connsiteX6" fmla="*/ 6743 w 8519"/>
                    <a:gd name="connsiteY6" fmla="*/ 5748 h 10833"/>
                    <a:gd name="connsiteX7" fmla="*/ 8392 w 8519"/>
                    <a:gd name="connsiteY7" fmla="*/ 1367 h 10833"/>
                    <a:gd name="connsiteX0" fmla="*/ 9851 w 10031"/>
                    <a:gd name="connsiteY0" fmla="*/ 1262 h 10000"/>
                    <a:gd name="connsiteX1" fmla="*/ 3911 w 10031"/>
                    <a:gd name="connsiteY1" fmla="*/ 0 h 10000"/>
                    <a:gd name="connsiteX2" fmla="*/ 3371 w 10031"/>
                    <a:gd name="connsiteY2" fmla="*/ 174 h 10000"/>
                    <a:gd name="connsiteX3" fmla="*/ 7110 w 10031"/>
                    <a:gd name="connsiteY3" fmla="*/ 5189 h 10000"/>
                    <a:gd name="connsiteX4" fmla="*/ 0 w 10031"/>
                    <a:gd name="connsiteY4" fmla="*/ 9981 h 10000"/>
                    <a:gd name="connsiteX5" fmla="*/ 1006 w 10031"/>
                    <a:gd name="connsiteY5" fmla="*/ 10000 h 10000"/>
                    <a:gd name="connsiteX6" fmla="*/ 7915 w 10031"/>
                    <a:gd name="connsiteY6" fmla="*/ 5306 h 10000"/>
                    <a:gd name="connsiteX7" fmla="*/ 9851 w 10031"/>
                    <a:gd name="connsiteY7" fmla="*/ 1262 h 10000"/>
                    <a:gd name="connsiteX0" fmla="*/ 11255 w 11435"/>
                    <a:gd name="connsiteY0" fmla="*/ 1620 h 10358"/>
                    <a:gd name="connsiteX1" fmla="*/ 5315 w 11435"/>
                    <a:gd name="connsiteY1" fmla="*/ 358 h 10358"/>
                    <a:gd name="connsiteX2" fmla="*/ 4775 w 11435"/>
                    <a:gd name="connsiteY2" fmla="*/ 532 h 10358"/>
                    <a:gd name="connsiteX3" fmla="*/ 237 w 11435"/>
                    <a:gd name="connsiteY3" fmla="*/ 6881 h 10358"/>
                    <a:gd name="connsiteX4" fmla="*/ 1404 w 11435"/>
                    <a:gd name="connsiteY4" fmla="*/ 10339 h 10358"/>
                    <a:gd name="connsiteX5" fmla="*/ 2410 w 11435"/>
                    <a:gd name="connsiteY5" fmla="*/ 10358 h 10358"/>
                    <a:gd name="connsiteX6" fmla="*/ 9319 w 11435"/>
                    <a:gd name="connsiteY6" fmla="*/ 5664 h 10358"/>
                    <a:gd name="connsiteX7" fmla="*/ 11255 w 11435"/>
                    <a:gd name="connsiteY7" fmla="*/ 1620 h 10358"/>
                    <a:gd name="connsiteX0" fmla="*/ 11255 w 11435"/>
                    <a:gd name="connsiteY0" fmla="*/ 1620 h 10358"/>
                    <a:gd name="connsiteX1" fmla="*/ 5315 w 11435"/>
                    <a:gd name="connsiteY1" fmla="*/ 358 h 10358"/>
                    <a:gd name="connsiteX2" fmla="*/ 4775 w 11435"/>
                    <a:gd name="connsiteY2" fmla="*/ 532 h 10358"/>
                    <a:gd name="connsiteX3" fmla="*/ 237 w 11435"/>
                    <a:gd name="connsiteY3" fmla="*/ 6881 h 10358"/>
                    <a:gd name="connsiteX4" fmla="*/ 1404 w 11435"/>
                    <a:gd name="connsiteY4" fmla="*/ 10339 h 10358"/>
                    <a:gd name="connsiteX5" fmla="*/ 2410 w 11435"/>
                    <a:gd name="connsiteY5" fmla="*/ 10358 h 10358"/>
                    <a:gd name="connsiteX6" fmla="*/ 9319 w 11435"/>
                    <a:gd name="connsiteY6" fmla="*/ 5664 h 10358"/>
                    <a:gd name="connsiteX7" fmla="*/ 11255 w 11435"/>
                    <a:gd name="connsiteY7" fmla="*/ 1620 h 10358"/>
                    <a:gd name="connsiteX0" fmla="*/ 11255 w 11297"/>
                    <a:gd name="connsiteY0" fmla="*/ 1620 h 10358"/>
                    <a:gd name="connsiteX1" fmla="*/ 5315 w 11297"/>
                    <a:gd name="connsiteY1" fmla="*/ 358 h 10358"/>
                    <a:gd name="connsiteX2" fmla="*/ 4775 w 11297"/>
                    <a:gd name="connsiteY2" fmla="*/ 532 h 10358"/>
                    <a:gd name="connsiteX3" fmla="*/ 237 w 11297"/>
                    <a:gd name="connsiteY3" fmla="*/ 6881 h 10358"/>
                    <a:gd name="connsiteX4" fmla="*/ 1404 w 11297"/>
                    <a:gd name="connsiteY4" fmla="*/ 10339 h 10358"/>
                    <a:gd name="connsiteX5" fmla="*/ 2410 w 11297"/>
                    <a:gd name="connsiteY5" fmla="*/ 10358 h 10358"/>
                    <a:gd name="connsiteX6" fmla="*/ 1431 w 11297"/>
                    <a:gd name="connsiteY6" fmla="*/ 6846 h 10358"/>
                    <a:gd name="connsiteX7" fmla="*/ 11255 w 11297"/>
                    <a:gd name="connsiteY7" fmla="*/ 1620 h 10358"/>
                    <a:gd name="connsiteX0" fmla="*/ 11255 w 11297"/>
                    <a:gd name="connsiteY0" fmla="*/ 1262 h 10000"/>
                    <a:gd name="connsiteX1" fmla="*/ 5315 w 11297"/>
                    <a:gd name="connsiteY1" fmla="*/ 0 h 10000"/>
                    <a:gd name="connsiteX2" fmla="*/ 8837 w 11297"/>
                    <a:gd name="connsiteY2" fmla="*/ 2429 h 10000"/>
                    <a:gd name="connsiteX3" fmla="*/ 237 w 11297"/>
                    <a:gd name="connsiteY3" fmla="*/ 6523 h 10000"/>
                    <a:gd name="connsiteX4" fmla="*/ 1404 w 11297"/>
                    <a:gd name="connsiteY4" fmla="*/ 9981 h 10000"/>
                    <a:gd name="connsiteX5" fmla="*/ 2410 w 11297"/>
                    <a:gd name="connsiteY5" fmla="*/ 10000 h 10000"/>
                    <a:gd name="connsiteX6" fmla="*/ 1431 w 11297"/>
                    <a:gd name="connsiteY6" fmla="*/ 6488 h 10000"/>
                    <a:gd name="connsiteX7" fmla="*/ 11255 w 11297"/>
                    <a:gd name="connsiteY7" fmla="*/ 1262 h 10000"/>
                    <a:gd name="connsiteX0" fmla="*/ 11255 w 11297"/>
                    <a:gd name="connsiteY0" fmla="*/ 1308 h 10046"/>
                    <a:gd name="connsiteX1" fmla="*/ 5315 w 11297"/>
                    <a:gd name="connsiteY1" fmla="*/ 46 h 10046"/>
                    <a:gd name="connsiteX2" fmla="*/ 6486 w 11297"/>
                    <a:gd name="connsiteY2" fmla="*/ 487 h 10046"/>
                    <a:gd name="connsiteX3" fmla="*/ 8837 w 11297"/>
                    <a:gd name="connsiteY3" fmla="*/ 2475 h 10046"/>
                    <a:gd name="connsiteX4" fmla="*/ 237 w 11297"/>
                    <a:gd name="connsiteY4" fmla="*/ 6569 h 10046"/>
                    <a:gd name="connsiteX5" fmla="*/ 1404 w 11297"/>
                    <a:gd name="connsiteY5" fmla="*/ 10027 h 10046"/>
                    <a:gd name="connsiteX6" fmla="*/ 2410 w 11297"/>
                    <a:gd name="connsiteY6" fmla="*/ 10046 h 10046"/>
                    <a:gd name="connsiteX7" fmla="*/ 1431 w 11297"/>
                    <a:gd name="connsiteY7" fmla="*/ 6534 h 10046"/>
                    <a:gd name="connsiteX8" fmla="*/ 11255 w 11297"/>
                    <a:gd name="connsiteY8" fmla="*/ 1308 h 10046"/>
                    <a:gd name="connsiteX0" fmla="*/ 11255 w 11297"/>
                    <a:gd name="connsiteY0" fmla="*/ 1276 h 10014"/>
                    <a:gd name="connsiteX1" fmla="*/ 5315 w 11297"/>
                    <a:gd name="connsiteY1" fmla="*/ 14 h 10014"/>
                    <a:gd name="connsiteX2" fmla="*/ 10058 w 11297"/>
                    <a:gd name="connsiteY2" fmla="*/ 1196 h 10014"/>
                    <a:gd name="connsiteX3" fmla="*/ 8837 w 11297"/>
                    <a:gd name="connsiteY3" fmla="*/ 2443 h 10014"/>
                    <a:gd name="connsiteX4" fmla="*/ 237 w 11297"/>
                    <a:gd name="connsiteY4" fmla="*/ 6537 h 10014"/>
                    <a:gd name="connsiteX5" fmla="*/ 1404 w 11297"/>
                    <a:gd name="connsiteY5" fmla="*/ 9995 h 10014"/>
                    <a:gd name="connsiteX6" fmla="*/ 2410 w 11297"/>
                    <a:gd name="connsiteY6" fmla="*/ 10014 h 10014"/>
                    <a:gd name="connsiteX7" fmla="*/ 1431 w 11297"/>
                    <a:gd name="connsiteY7" fmla="*/ 6502 h 10014"/>
                    <a:gd name="connsiteX8" fmla="*/ 11255 w 11297"/>
                    <a:gd name="connsiteY8" fmla="*/ 1276 h 10014"/>
                    <a:gd name="connsiteX0" fmla="*/ 11840 w 11882"/>
                    <a:gd name="connsiteY0" fmla="*/ 327 h 9065"/>
                    <a:gd name="connsiteX1" fmla="*/ 41 w 11882"/>
                    <a:gd name="connsiteY1" fmla="*/ 1073 h 9065"/>
                    <a:gd name="connsiteX2" fmla="*/ 10643 w 11882"/>
                    <a:gd name="connsiteY2" fmla="*/ 247 h 9065"/>
                    <a:gd name="connsiteX3" fmla="*/ 9422 w 11882"/>
                    <a:gd name="connsiteY3" fmla="*/ 1494 h 9065"/>
                    <a:gd name="connsiteX4" fmla="*/ 822 w 11882"/>
                    <a:gd name="connsiteY4" fmla="*/ 5588 h 9065"/>
                    <a:gd name="connsiteX5" fmla="*/ 1989 w 11882"/>
                    <a:gd name="connsiteY5" fmla="*/ 9046 h 9065"/>
                    <a:gd name="connsiteX6" fmla="*/ 2995 w 11882"/>
                    <a:gd name="connsiteY6" fmla="*/ 9065 h 9065"/>
                    <a:gd name="connsiteX7" fmla="*/ 2016 w 11882"/>
                    <a:gd name="connsiteY7" fmla="*/ 5553 h 9065"/>
                    <a:gd name="connsiteX8" fmla="*/ 11840 w 11882"/>
                    <a:gd name="connsiteY8" fmla="*/ 327 h 9065"/>
                    <a:gd name="connsiteX0" fmla="*/ 9967 w 10002"/>
                    <a:gd name="connsiteY0" fmla="*/ 361 h 10000"/>
                    <a:gd name="connsiteX1" fmla="*/ 37 w 10002"/>
                    <a:gd name="connsiteY1" fmla="*/ 1184 h 10000"/>
                    <a:gd name="connsiteX2" fmla="*/ 6657 w 10002"/>
                    <a:gd name="connsiteY2" fmla="*/ 265 h 10000"/>
                    <a:gd name="connsiteX3" fmla="*/ 8959 w 10002"/>
                    <a:gd name="connsiteY3" fmla="*/ 272 h 10000"/>
                    <a:gd name="connsiteX4" fmla="*/ 7932 w 10002"/>
                    <a:gd name="connsiteY4" fmla="*/ 1648 h 10000"/>
                    <a:gd name="connsiteX5" fmla="*/ 694 w 10002"/>
                    <a:gd name="connsiteY5" fmla="*/ 6164 h 10000"/>
                    <a:gd name="connsiteX6" fmla="*/ 1676 w 10002"/>
                    <a:gd name="connsiteY6" fmla="*/ 9979 h 10000"/>
                    <a:gd name="connsiteX7" fmla="*/ 2523 w 10002"/>
                    <a:gd name="connsiteY7" fmla="*/ 10000 h 10000"/>
                    <a:gd name="connsiteX8" fmla="*/ 1699 w 10002"/>
                    <a:gd name="connsiteY8" fmla="*/ 6126 h 10000"/>
                    <a:gd name="connsiteX9" fmla="*/ 9967 w 10002"/>
                    <a:gd name="connsiteY9" fmla="*/ 361 h 10000"/>
                    <a:gd name="connsiteX0" fmla="*/ 9972 w 10007"/>
                    <a:gd name="connsiteY0" fmla="*/ 361 h 10000"/>
                    <a:gd name="connsiteX1" fmla="*/ 42 w 10007"/>
                    <a:gd name="connsiteY1" fmla="*/ 1184 h 10000"/>
                    <a:gd name="connsiteX2" fmla="*/ 5944 w 10007"/>
                    <a:gd name="connsiteY2" fmla="*/ 1064 h 10000"/>
                    <a:gd name="connsiteX3" fmla="*/ 8964 w 10007"/>
                    <a:gd name="connsiteY3" fmla="*/ 272 h 10000"/>
                    <a:gd name="connsiteX4" fmla="*/ 7937 w 10007"/>
                    <a:gd name="connsiteY4" fmla="*/ 1648 h 10000"/>
                    <a:gd name="connsiteX5" fmla="*/ 699 w 10007"/>
                    <a:gd name="connsiteY5" fmla="*/ 6164 h 10000"/>
                    <a:gd name="connsiteX6" fmla="*/ 1681 w 10007"/>
                    <a:gd name="connsiteY6" fmla="*/ 9979 h 10000"/>
                    <a:gd name="connsiteX7" fmla="*/ 2528 w 10007"/>
                    <a:gd name="connsiteY7" fmla="*/ 10000 h 10000"/>
                    <a:gd name="connsiteX8" fmla="*/ 1704 w 10007"/>
                    <a:gd name="connsiteY8" fmla="*/ 6126 h 10000"/>
                    <a:gd name="connsiteX9" fmla="*/ 9972 w 10007"/>
                    <a:gd name="connsiteY9" fmla="*/ 361 h 10000"/>
                    <a:gd name="connsiteX0" fmla="*/ 10072 w 10107"/>
                    <a:gd name="connsiteY0" fmla="*/ 333 h 9972"/>
                    <a:gd name="connsiteX1" fmla="*/ 2522 w 10107"/>
                    <a:gd name="connsiteY1" fmla="*/ 746 h 9972"/>
                    <a:gd name="connsiteX2" fmla="*/ 142 w 10107"/>
                    <a:gd name="connsiteY2" fmla="*/ 1156 h 9972"/>
                    <a:gd name="connsiteX3" fmla="*/ 6044 w 10107"/>
                    <a:gd name="connsiteY3" fmla="*/ 1036 h 9972"/>
                    <a:gd name="connsiteX4" fmla="*/ 9064 w 10107"/>
                    <a:gd name="connsiteY4" fmla="*/ 244 h 9972"/>
                    <a:gd name="connsiteX5" fmla="*/ 8037 w 10107"/>
                    <a:gd name="connsiteY5" fmla="*/ 1620 h 9972"/>
                    <a:gd name="connsiteX6" fmla="*/ 799 w 10107"/>
                    <a:gd name="connsiteY6" fmla="*/ 6136 h 9972"/>
                    <a:gd name="connsiteX7" fmla="*/ 1781 w 10107"/>
                    <a:gd name="connsiteY7" fmla="*/ 9951 h 9972"/>
                    <a:gd name="connsiteX8" fmla="*/ 2628 w 10107"/>
                    <a:gd name="connsiteY8" fmla="*/ 9972 h 9972"/>
                    <a:gd name="connsiteX9" fmla="*/ 1804 w 10107"/>
                    <a:gd name="connsiteY9" fmla="*/ 6098 h 9972"/>
                    <a:gd name="connsiteX10" fmla="*/ 10072 w 10107"/>
                    <a:gd name="connsiteY10" fmla="*/ 333 h 9972"/>
                    <a:gd name="connsiteX0" fmla="*/ 10031 w 10066"/>
                    <a:gd name="connsiteY0" fmla="*/ 495 h 10161"/>
                    <a:gd name="connsiteX1" fmla="*/ 1929 w 10066"/>
                    <a:gd name="connsiteY1" fmla="*/ 300 h 10161"/>
                    <a:gd name="connsiteX2" fmla="*/ 206 w 10066"/>
                    <a:gd name="connsiteY2" fmla="*/ 1320 h 10161"/>
                    <a:gd name="connsiteX3" fmla="*/ 6046 w 10066"/>
                    <a:gd name="connsiteY3" fmla="*/ 1200 h 10161"/>
                    <a:gd name="connsiteX4" fmla="*/ 9034 w 10066"/>
                    <a:gd name="connsiteY4" fmla="*/ 406 h 10161"/>
                    <a:gd name="connsiteX5" fmla="*/ 8018 w 10066"/>
                    <a:gd name="connsiteY5" fmla="*/ 1786 h 10161"/>
                    <a:gd name="connsiteX6" fmla="*/ 857 w 10066"/>
                    <a:gd name="connsiteY6" fmla="*/ 6314 h 10161"/>
                    <a:gd name="connsiteX7" fmla="*/ 1828 w 10066"/>
                    <a:gd name="connsiteY7" fmla="*/ 10140 h 10161"/>
                    <a:gd name="connsiteX8" fmla="*/ 2666 w 10066"/>
                    <a:gd name="connsiteY8" fmla="*/ 10161 h 10161"/>
                    <a:gd name="connsiteX9" fmla="*/ 1851 w 10066"/>
                    <a:gd name="connsiteY9" fmla="*/ 6276 h 10161"/>
                    <a:gd name="connsiteX10" fmla="*/ 10031 w 10066"/>
                    <a:gd name="connsiteY10" fmla="*/ 495 h 10161"/>
                    <a:gd name="connsiteX0" fmla="*/ 10031 w 10066"/>
                    <a:gd name="connsiteY0" fmla="*/ 587 h 10253"/>
                    <a:gd name="connsiteX1" fmla="*/ 1929 w 10066"/>
                    <a:gd name="connsiteY1" fmla="*/ 392 h 10253"/>
                    <a:gd name="connsiteX2" fmla="*/ 206 w 10066"/>
                    <a:gd name="connsiteY2" fmla="*/ 1412 h 10253"/>
                    <a:gd name="connsiteX3" fmla="*/ 6046 w 10066"/>
                    <a:gd name="connsiteY3" fmla="*/ 1292 h 10253"/>
                    <a:gd name="connsiteX4" fmla="*/ 9034 w 10066"/>
                    <a:gd name="connsiteY4" fmla="*/ 498 h 10253"/>
                    <a:gd name="connsiteX5" fmla="*/ 8018 w 10066"/>
                    <a:gd name="connsiteY5" fmla="*/ 1878 h 10253"/>
                    <a:gd name="connsiteX6" fmla="*/ 857 w 10066"/>
                    <a:gd name="connsiteY6" fmla="*/ 6406 h 10253"/>
                    <a:gd name="connsiteX7" fmla="*/ 1828 w 10066"/>
                    <a:gd name="connsiteY7" fmla="*/ 10232 h 10253"/>
                    <a:gd name="connsiteX8" fmla="*/ 2666 w 10066"/>
                    <a:gd name="connsiteY8" fmla="*/ 10253 h 10253"/>
                    <a:gd name="connsiteX9" fmla="*/ 1851 w 10066"/>
                    <a:gd name="connsiteY9" fmla="*/ 6368 h 10253"/>
                    <a:gd name="connsiteX10" fmla="*/ 10031 w 10066"/>
                    <a:gd name="connsiteY10" fmla="*/ 587 h 10253"/>
                    <a:gd name="connsiteX0" fmla="*/ 10044 w 10079"/>
                    <a:gd name="connsiteY0" fmla="*/ 587 h 10253"/>
                    <a:gd name="connsiteX1" fmla="*/ 1942 w 10079"/>
                    <a:gd name="connsiteY1" fmla="*/ 392 h 10253"/>
                    <a:gd name="connsiteX2" fmla="*/ 219 w 10079"/>
                    <a:gd name="connsiteY2" fmla="*/ 1412 h 10253"/>
                    <a:gd name="connsiteX3" fmla="*/ 6059 w 10079"/>
                    <a:gd name="connsiteY3" fmla="*/ 1292 h 10253"/>
                    <a:gd name="connsiteX4" fmla="*/ 9047 w 10079"/>
                    <a:gd name="connsiteY4" fmla="*/ 498 h 10253"/>
                    <a:gd name="connsiteX5" fmla="*/ 8031 w 10079"/>
                    <a:gd name="connsiteY5" fmla="*/ 1878 h 10253"/>
                    <a:gd name="connsiteX6" fmla="*/ 870 w 10079"/>
                    <a:gd name="connsiteY6" fmla="*/ 6406 h 10253"/>
                    <a:gd name="connsiteX7" fmla="*/ 1841 w 10079"/>
                    <a:gd name="connsiteY7" fmla="*/ 10232 h 10253"/>
                    <a:gd name="connsiteX8" fmla="*/ 2679 w 10079"/>
                    <a:gd name="connsiteY8" fmla="*/ 10253 h 10253"/>
                    <a:gd name="connsiteX9" fmla="*/ 1864 w 10079"/>
                    <a:gd name="connsiteY9" fmla="*/ 6368 h 10253"/>
                    <a:gd name="connsiteX10" fmla="*/ 10044 w 10079"/>
                    <a:gd name="connsiteY10" fmla="*/ 587 h 10253"/>
                    <a:gd name="connsiteX0" fmla="*/ 9907 w 9942"/>
                    <a:gd name="connsiteY0" fmla="*/ 587 h 10253"/>
                    <a:gd name="connsiteX1" fmla="*/ 1805 w 9942"/>
                    <a:gd name="connsiteY1" fmla="*/ 392 h 10253"/>
                    <a:gd name="connsiteX2" fmla="*/ 249 w 9942"/>
                    <a:gd name="connsiteY2" fmla="*/ 1479 h 10253"/>
                    <a:gd name="connsiteX3" fmla="*/ 5922 w 9942"/>
                    <a:gd name="connsiteY3" fmla="*/ 1292 h 10253"/>
                    <a:gd name="connsiteX4" fmla="*/ 8910 w 9942"/>
                    <a:gd name="connsiteY4" fmla="*/ 498 h 10253"/>
                    <a:gd name="connsiteX5" fmla="*/ 7894 w 9942"/>
                    <a:gd name="connsiteY5" fmla="*/ 1878 h 10253"/>
                    <a:gd name="connsiteX6" fmla="*/ 733 w 9942"/>
                    <a:gd name="connsiteY6" fmla="*/ 6406 h 10253"/>
                    <a:gd name="connsiteX7" fmla="*/ 1704 w 9942"/>
                    <a:gd name="connsiteY7" fmla="*/ 10232 h 10253"/>
                    <a:gd name="connsiteX8" fmla="*/ 2542 w 9942"/>
                    <a:gd name="connsiteY8" fmla="*/ 10253 h 10253"/>
                    <a:gd name="connsiteX9" fmla="*/ 1727 w 9942"/>
                    <a:gd name="connsiteY9" fmla="*/ 6368 h 10253"/>
                    <a:gd name="connsiteX10" fmla="*/ 9907 w 9942"/>
                    <a:gd name="connsiteY10" fmla="*/ 587 h 10253"/>
                    <a:gd name="connsiteX0" fmla="*/ 10022 w 10057"/>
                    <a:gd name="connsiteY0" fmla="*/ 573 h 10000"/>
                    <a:gd name="connsiteX1" fmla="*/ 1873 w 10057"/>
                    <a:gd name="connsiteY1" fmla="*/ 382 h 10000"/>
                    <a:gd name="connsiteX2" fmla="*/ 307 w 10057"/>
                    <a:gd name="connsiteY2" fmla="*/ 1443 h 10000"/>
                    <a:gd name="connsiteX3" fmla="*/ 6014 w 10057"/>
                    <a:gd name="connsiteY3" fmla="*/ 1260 h 10000"/>
                    <a:gd name="connsiteX4" fmla="*/ 9019 w 10057"/>
                    <a:gd name="connsiteY4" fmla="*/ 486 h 10000"/>
                    <a:gd name="connsiteX5" fmla="*/ 7997 w 10057"/>
                    <a:gd name="connsiteY5" fmla="*/ 1832 h 10000"/>
                    <a:gd name="connsiteX6" fmla="*/ 794 w 10057"/>
                    <a:gd name="connsiteY6" fmla="*/ 6248 h 10000"/>
                    <a:gd name="connsiteX7" fmla="*/ 1771 w 10057"/>
                    <a:gd name="connsiteY7" fmla="*/ 9980 h 10000"/>
                    <a:gd name="connsiteX8" fmla="*/ 2614 w 10057"/>
                    <a:gd name="connsiteY8" fmla="*/ 10000 h 10000"/>
                    <a:gd name="connsiteX9" fmla="*/ 1794 w 10057"/>
                    <a:gd name="connsiteY9" fmla="*/ 6211 h 10000"/>
                    <a:gd name="connsiteX10" fmla="*/ 10022 w 10057"/>
                    <a:gd name="connsiteY10" fmla="*/ 573 h 10000"/>
                    <a:gd name="connsiteX0" fmla="*/ 10022 w 10057"/>
                    <a:gd name="connsiteY0" fmla="*/ 573 h 10000"/>
                    <a:gd name="connsiteX1" fmla="*/ 1873 w 10057"/>
                    <a:gd name="connsiteY1" fmla="*/ 382 h 10000"/>
                    <a:gd name="connsiteX2" fmla="*/ 307 w 10057"/>
                    <a:gd name="connsiteY2" fmla="*/ 1443 h 10000"/>
                    <a:gd name="connsiteX3" fmla="*/ 6014 w 10057"/>
                    <a:gd name="connsiteY3" fmla="*/ 1260 h 10000"/>
                    <a:gd name="connsiteX4" fmla="*/ 9019 w 10057"/>
                    <a:gd name="connsiteY4" fmla="*/ 486 h 10000"/>
                    <a:gd name="connsiteX5" fmla="*/ 7997 w 10057"/>
                    <a:gd name="connsiteY5" fmla="*/ 1832 h 10000"/>
                    <a:gd name="connsiteX6" fmla="*/ 794 w 10057"/>
                    <a:gd name="connsiteY6" fmla="*/ 6248 h 10000"/>
                    <a:gd name="connsiteX7" fmla="*/ 1771 w 10057"/>
                    <a:gd name="connsiteY7" fmla="*/ 9980 h 10000"/>
                    <a:gd name="connsiteX8" fmla="*/ 2614 w 10057"/>
                    <a:gd name="connsiteY8" fmla="*/ 10000 h 10000"/>
                    <a:gd name="connsiteX9" fmla="*/ 1794 w 10057"/>
                    <a:gd name="connsiteY9" fmla="*/ 6211 h 10000"/>
                    <a:gd name="connsiteX10" fmla="*/ 10022 w 10057"/>
                    <a:gd name="connsiteY10" fmla="*/ 573 h 10000"/>
                    <a:gd name="connsiteX0" fmla="*/ 10022 w 10057"/>
                    <a:gd name="connsiteY0" fmla="*/ 573 h 10000"/>
                    <a:gd name="connsiteX1" fmla="*/ 1873 w 10057"/>
                    <a:gd name="connsiteY1" fmla="*/ 382 h 10000"/>
                    <a:gd name="connsiteX2" fmla="*/ 307 w 10057"/>
                    <a:gd name="connsiteY2" fmla="*/ 1443 h 10000"/>
                    <a:gd name="connsiteX3" fmla="*/ 1755 w 10057"/>
                    <a:gd name="connsiteY3" fmla="*/ 1438 h 10000"/>
                    <a:gd name="connsiteX4" fmla="*/ 6014 w 10057"/>
                    <a:gd name="connsiteY4" fmla="*/ 1260 h 10000"/>
                    <a:gd name="connsiteX5" fmla="*/ 9019 w 10057"/>
                    <a:gd name="connsiteY5" fmla="*/ 486 h 10000"/>
                    <a:gd name="connsiteX6" fmla="*/ 7997 w 10057"/>
                    <a:gd name="connsiteY6" fmla="*/ 1832 h 10000"/>
                    <a:gd name="connsiteX7" fmla="*/ 794 w 10057"/>
                    <a:gd name="connsiteY7" fmla="*/ 6248 h 10000"/>
                    <a:gd name="connsiteX8" fmla="*/ 1771 w 10057"/>
                    <a:gd name="connsiteY8" fmla="*/ 9980 h 10000"/>
                    <a:gd name="connsiteX9" fmla="*/ 2614 w 10057"/>
                    <a:gd name="connsiteY9" fmla="*/ 10000 h 10000"/>
                    <a:gd name="connsiteX10" fmla="*/ 1794 w 10057"/>
                    <a:gd name="connsiteY10" fmla="*/ 6211 h 10000"/>
                    <a:gd name="connsiteX11" fmla="*/ 10022 w 10057"/>
                    <a:gd name="connsiteY11" fmla="*/ 573 h 10000"/>
                    <a:gd name="connsiteX0" fmla="*/ 10022 w 10057"/>
                    <a:gd name="connsiteY0" fmla="*/ 573 h 10000"/>
                    <a:gd name="connsiteX1" fmla="*/ 1873 w 10057"/>
                    <a:gd name="connsiteY1" fmla="*/ 382 h 10000"/>
                    <a:gd name="connsiteX2" fmla="*/ 307 w 10057"/>
                    <a:gd name="connsiteY2" fmla="*/ 1443 h 10000"/>
                    <a:gd name="connsiteX3" fmla="*/ 3061 w 10057"/>
                    <a:gd name="connsiteY3" fmla="*/ 1286 h 10000"/>
                    <a:gd name="connsiteX4" fmla="*/ 6014 w 10057"/>
                    <a:gd name="connsiteY4" fmla="*/ 1260 h 10000"/>
                    <a:gd name="connsiteX5" fmla="*/ 9019 w 10057"/>
                    <a:gd name="connsiteY5" fmla="*/ 486 h 10000"/>
                    <a:gd name="connsiteX6" fmla="*/ 7997 w 10057"/>
                    <a:gd name="connsiteY6" fmla="*/ 1832 h 10000"/>
                    <a:gd name="connsiteX7" fmla="*/ 794 w 10057"/>
                    <a:gd name="connsiteY7" fmla="*/ 6248 h 10000"/>
                    <a:gd name="connsiteX8" fmla="*/ 1771 w 10057"/>
                    <a:gd name="connsiteY8" fmla="*/ 9980 h 10000"/>
                    <a:gd name="connsiteX9" fmla="*/ 2614 w 10057"/>
                    <a:gd name="connsiteY9" fmla="*/ 10000 h 10000"/>
                    <a:gd name="connsiteX10" fmla="*/ 1794 w 10057"/>
                    <a:gd name="connsiteY10" fmla="*/ 6211 h 10000"/>
                    <a:gd name="connsiteX11" fmla="*/ 10022 w 10057"/>
                    <a:gd name="connsiteY11" fmla="*/ 573 h 10000"/>
                    <a:gd name="connsiteX0" fmla="*/ 10022 w 10057"/>
                    <a:gd name="connsiteY0" fmla="*/ 573 h 10000"/>
                    <a:gd name="connsiteX1" fmla="*/ 1873 w 10057"/>
                    <a:gd name="connsiteY1" fmla="*/ 382 h 10000"/>
                    <a:gd name="connsiteX2" fmla="*/ 307 w 10057"/>
                    <a:gd name="connsiteY2" fmla="*/ 1443 h 10000"/>
                    <a:gd name="connsiteX3" fmla="*/ 3061 w 10057"/>
                    <a:gd name="connsiteY3" fmla="*/ 1286 h 10000"/>
                    <a:gd name="connsiteX4" fmla="*/ 6014 w 10057"/>
                    <a:gd name="connsiteY4" fmla="*/ 1260 h 10000"/>
                    <a:gd name="connsiteX5" fmla="*/ 9019 w 10057"/>
                    <a:gd name="connsiteY5" fmla="*/ 486 h 10000"/>
                    <a:gd name="connsiteX6" fmla="*/ 7997 w 10057"/>
                    <a:gd name="connsiteY6" fmla="*/ 1832 h 10000"/>
                    <a:gd name="connsiteX7" fmla="*/ 794 w 10057"/>
                    <a:gd name="connsiteY7" fmla="*/ 6248 h 10000"/>
                    <a:gd name="connsiteX8" fmla="*/ 1771 w 10057"/>
                    <a:gd name="connsiteY8" fmla="*/ 9980 h 10000"/>
                    <a:gd name="connsiteX9" fmla="*/ 2614 w 10057"/>
                    <a:gd name="connsiteY9" fmla="*/ 10000 h 10000"/>
                    <a:gd name="connsiteX10" fmla="*/ 1794 w 10057"/>
                    <a:gd name="connsiteY10" fmla="*/ 6211 h 10000"/>
                    <a:gd name="connsiteX11" fmla="*/ 10022 w 10057"/>
                    <a:gd name="connsiteY11" fmla="*/ 573 h 10000"/>
                    <a:gd name="connsiteX0" fmla="*/ 10022 w 10057"/>
                    <a:gd name="connsiteY0" fmla="*/ 573 h 10000"/>
                    <a:gd name="connsiteX1" fmla="*/ 1873 w 10057"/>
                    <a:gd name="connsiteY1" fmla="*/ 382 h 10000"/>
                    <a:gd name="connsiteX2" fmla="*/ 307 w 10057"/>
                    <a:gd name="connsiteY2" fmla="*/ 1443 h 10000"/>
                    <a:gd name="connsiteX3" fmla="*/ 1225 w 10057"/>
                    <a:gd name="connsiteY3" fmla="*/ 1364 h 10000"/>
                    <a:gd name="connsiteX4" fmla="*/ 6014 w 10057"/>
                    <a:gd name="connsiteY4" fmla="*/ 1260 h 10000"/>
                    <a:gd name="connsiteX5" fmla="*/ 9019 w 10057"/>
                    <a:gd name="connsiteY5" fmla="*/ 486 h 10000"/>
                    <a:gd name="connsiteX6" fmla="*/ 7997 w 10057"/>
                    <a:gd name="connsiteY6" fmla="*/ 1832 h 10000"/>
                    <a:gd name="connsiteX7" fmla="*/ 794 w 10057"/>
                    <a:gd name="connsiteY7" fmla="*/ 6248 h 10000"/>
                    <a:gd name="connsiteX8" fmla="*/ 1771 w 10057"/>
                    <a:gd name="connsiteY8" fmla="*/ 9980 h 10000"/>
                    <a:gd name="connsiteX9" fmla="*/ 2614 w 10057"/>
                    <a:gd name="connsiteY9" fmla="*/ 10000 h 10000"/>
                    <a:gd name="connsiteX10" fmla="*/ 1794 w 10057"/>
                    <a:gd name="connsiteY10" fmla="*/ 6211 h 10000"/>
                    <a:gd name="connsiteX11" fmla="*/ 10022 w 10057"/>
                    <a:gd name="connsiteY11" fmla="*/ 573 h 10000"/>
                    <a:gd name="connsiteX0" fmla="*/ 10022 w 10057"/>
                    <a:gd name="connsiteY0" fmla="*/ 573 h 10000"/>
                    <a:gd name="connsiteX1" fmla="*/ 1873 w 10057"/>
                    <a:gd name="connsiteY1" fmla="*/ 382 h 10000"/>
                    <a:gd name="connsiteX2" fmla="*/ 307 w 10057"/>
                    <a:gd name="connsiteY2" fmla="*/ 1443 h 10000"/>
                    <a:gd name="connsiteX3" fmla="*/ 1225 w 10057"/>
                    <a:gd name="connsiteY3" fmla="*/ 1364 h 10000"/>
                    <a:gd name="connsiteX4" fmla="*/ 6014 w 10057"/>
                    <a:gd name="connsiteY4" fmla="*/ 1260 h 10000"/>
                    <a:gd name="connsiteX5" fmla="*/ 9019 w 10057"/>
                    <a:gd name="connsiteY5" fmla="*/ 486 h 10000"/>
                    <a:gd name="connsiteX6" fmla="*/ 7997 w 10057"/>
                    <a:gd name="connsiteY6" fmla="*/ 1832 h 10000"/>
                    <a:gd name="connsiteX7" fmla="*/ 794 w 10057"/>
                    <a:gd name="connsiteY7" fmla="*/ 6248 h 10000"/>
                    <a:gd name="connsiteX8" fmla="*/ 1771 w 10057"/>
                    <a:gd name="connsiteY8" fmla="*/ 9980 h 10000"/>
                    <a:gd name="connsiteX9" fmla="*/ 2614 w 10057"/>
                    <a:gd name="connsiteY9" fmla="*/ 10000 h 10000"/>
                    <a:gd name="connsiteX10" fmla="*/ 1794 w 10057"/>
                    <a:gd name="connsiteY10" fmla="*/ 6211 h 10000"/>
                    <a:gd name="connsiteX11" fmla="*/ 10022 w 10057"/>
                    <a:gd name="connsiteY11" fmla="*/ 573 h 10000"/>
                    <a:gd name="connsiteX0" fmla="*/ 10022 w 10057"/>
                    <a:gd name="connsiteY0" fmla="*/ 573 h 10000"/>
                    <a:gd name="connsiteX1" fmla="*/ 1873 w 10057"/>
                    <a:gd name="connsiteY1" fmla="*/ 382 h 10000"/>
                    <a:gd name="connsiteX2" fmla="*/ 307 w 10057"/>
                    <a:gd name="connsiteY2" fmla="*/ 1443 h 10000"/>
                    <a:gd name="connsiteX3" fmla="*/ 1225 w 10057"/>
                    <a:gd name="connsiteY3" fmla="*/ 1364 h 10000"/>
                    <a:gd name="connsiteX4" fmla="*/ 5895 w 10057"/>
                    <a:gd name="connsiteY4" fmla="*/ 298 h 10000"/>
                    <a:gd name="connsiteX5" fmla="*/ 9019 w 10057"/>
                    <a:gd name="connsiteY5" fmla="*/ 486 h 10000"/>
                    <a:gd name="connsiteX6" fmla="*/ 7997 w 10057"/>
                    <a:gd name="connsiteY6" fmla="*/ 1832 h 10000"/>
                    <a:gd name="connsiteX7" fmla="*/ 794 w 10057"/>
                    <a:gd name="connsiteY7" fmla="*/ 6248 h 10000"/>
                    <a:gd name="connsiteX8" fmla="*/ 1771 w 10057"/>
                    <a:gd name="connsiteY8" fmla="*/ 9980 h 10000"/>
                    <a:gd name="connsiteX9" fmla="*/ 2614 w 10057"/>
                    <a:gd name="connsiteY9" fmla="*/ 10000 h 10000"/>
                    <a:gd name="connsiteX10" fmla="*/ 1794 w 10057"/>
                    <a:gd name="connsiteY10" fmla="*/ 6211 h 10000"/>
                    <a:gd name="connsiteX11" fmla="*/ 10022 w 10057"/>
                    <a:gd name="connsiteY11" fmla="*/ 573 h 10000"/>
                    <a:gd name="connsiteX0" fmla="*/ 10022 w 10023"/>
                    <a:gd name="connsiteY0" fmla="*/ 573 h 10000"/>
                    <a:gd name="connsiteX1" fmla="*/ 1873 w 10023"/>
                    <a:gd name="connsiteY1" fmla="*/ 382 h 10000"/>
                    <a:gd name="connsiteX2" fmla="*/ 307 w 10023"/>
                    <a:gd name="connsiteY2" fmla="*/ 1443 h 10000"/>
                    <a:gd name="connsiteX3" fmla="*/ 1225 w 10023"/>
                    <a:gd name="connsiteY3" fmla="*/ 1364 h 10000"/>
                    <a:gd name="connsiteX4" fmla="*/ 5895 w 10023"/>
                    <a:gd name="connsiteY4" fmla="*/ 298 h 10000"/>
                    <a:gd name="connsiteX5" fmla="*/ 9019 w 10023"/>
                    <a:gd name="connsiteY5" fmla="*/ 486 h 10000"/>
                    <a:gd name="connsiteX6" fmla="*/ 7997 w 10023"/>
                    <a:gd name="connsiteY6" fmla="*/ 1832 h 10000"/>
                    <a:gd name="connsiteX7" fmla="*/ 794 w 10023"/>
                    <a:gd name="connsiteY7" fmla="*/ 6248 h 10000"/>
                    <a:gd name="connsiteX8" fmla="*/ 1771 w 10023"/>
                    <a:gd name="connsiteY8" fmla="*/ 9980 h 10000"/>
                    <a:gd name="connsiteX9" fmla="*/ 2614 w 10023"/>
                    <a:gd name="connsiteY9" fmla="*/ 10000 h 10000"/>
                    <a:gd name="connsiteX10" fmla="*/ 1794 w 10023"/>
                    <a:gd name="connsiteY10" fmla="*/ 6211 h 10000"/>
                    <a:gd name="connsiteX11" fmla="*/ 10022 w 10023"/>
                    <a:gd name="connsiteY11" fmla="*/ 573 h 10000"/>
                    <a:gd name="connsiteX0" fmla="*/ 10022 w 10023"/>
                    <a:gd name="connsiteY0" fmla="*/ 573 h 10000"/>
                    <a:gd name="connsiteX1" fmla="*/ 1873 w 10023"/>
                    <a:gd name="connsiteY1" fmla="*/ 382 h 10000"/>
                    <a:gd name="connsiteX2" fmla="*/ 307 w 10023"/>
                    <a:gd name="connsiteY2" fmla="*/ 1443 h 10000"/>
                    <a:gd name="connsiteX3" fmla="*/ 1225 w 10023"/>
                    <a:gd name="connsiteY3" fmla="*/ 1364 h 10000"/>
                    <a:gd name="connsiteX4" fmla="*/ 5895 w 10023"/>
                    <a:gd name="connsiteY4" fmla="*/ 298 h 10000"/>
                    <a:gd name="connsiteX5" fmla="*/ 9019 w 10023"/>
                    <a:gd name="connsiteY5" fmla="*/ 486 h 10000"/>
                    <a:gd name="connsiteX6" fmla="*/ 7997 w 10023"/>
                    <a:gd name="connsiteY6" fmla="*/ 1832 h 10000"/>
                    <a:gd name="connsiteX7" fmla="*/ 794 w 10023"/>
                    <a:gd name="connsiteY7" fmla="*/ 6248 h 10000"/>
                    <a:gd name="connsiteX8" fmla="*/ 1771 w 10023"/>
                    <a:gd name="connsiteY8" fmla="*/ 9980 h 10000"/>
                    <a:gd name="connsiteX9" fmla="*/ 2614 w 10023"/>
                    <a:gd name="connsiteY9" fmla="*/ 10000 h 10000"/>
                    <a:gd name="connsiteX10" fmla="*/ 1794 w 10023"/>
                    <a:gd name="connsiteY10" fmla="*/ 6211 h 10000"/>
                    <a:gd name="connsiteX11" fmla="*/ 10022 w 10023"/>
                    <a:gd name="connsiteY11" fmla="*/ 573 h 10000"/>
                    <a:gd name="connsiteX0" fmla="*/ 10022 w 10023"/>
                    <a:gd name="connsiteY0" fmla="*/ 573 h 10000"/>
                    <a:gd name="connsiteX1" fmla="*/ 1873 w 10023"/>
                    <a:gd name="connsiteY1" fmla="*/ 382 h 10000"/>
                    <a:gd name="connsiteX2" fmla="*/ 307 w 10023"/>
                    <a:gd name="connsiteY2" fmla="*/ 1443 h 10000"/>
                    <a:gd name="connsiteX3" fmla="*/ 1225 w 10023"/>
                    <a:gd name="connsiteY3" fmla="*/ 1364 h 10000"/>
                    <a:gd name="connsiteX4" fmla="*/ 5895 w 10023"/>
                    <a:gd name="connsiteY4" fmla="*/ 298 h 10000"/>
                    <a:gd name="connsiteX5" fmla="*/ 9019 w 10023"/>
                    <a:gd name="connsiteY5" fmla="*/ 486 h 10000"/>
                    <a:gd name="connsiteX6" fmla="*/ 7997 w 10023"/>
                    <a:gd name="connsiteY6" fmla="*/ 1832 h 10000"/>
                    <a:gd name="connsiteX7" fmla="*/ 794 w 10023"/>
                    <a:gd name="connsiteY7" fmla="*/ 6248 h 10000"/>
                    <a:gd name="connsiteX8" fmla="*/ 1771 w 10023"/>
                    <a:gd name="connsiteY8" fmla="*/ 9980 h 10000"/>
                    <a:gd name="connsiteX9" fmla="*/ 2614 w 10023"/>
                    <a:gd name="connsiteY9" fmla="*/ 10000 h 10000"/>
                    <a:gd name="connsiteX10" fmla="*/ 1556 w 10023"/>
                    <a:gd name="connsiteY10" fmla="*/ 6303 h 10000"/>
                    <a:gd name="connsiteX11" fmla="*/ 10022 w 10023"/>
                    <a:gd name="connsiteY11" fmla="*/ 573 h 10000"/>
                    <a:gd name="connsiteX0" fmla="*/ 10230 w 10231"/>
                    <a:gd name="connsiteY0" fmla="*/ 573 h 10000"/>
                    <a:gd name="connsiteX1" fmla="*/ 2081 w 10231"/>
                    <a:gd name="connsiteY1" fmla="*/ 382 h 10000"/>
                    <a:gd name="connsiteX2" fmla="*/ 515 w 10231"/>
                    <a:gd name="connsiteY2" fmla="*/ 1443 h 10000"/>
                    <a:gd name="connsiteX3" fmla="*/ 1433 w 10231"/>
                    <a:gd name="connsiteY3" fmla="*/ 1364 h 10000"/>
                    <a:gd name="connsiteX4" fmla="*/ 6103 w 10231"/>
                    <a:gd name="connsiteY4" fmla="*/ 298 h 10000"/>
                    <a:gd name="connsiteX5" fmla="*/ 9227 w 10231"/>
                    <a:gd name="connsiteY5" fmla="*/ 486 h 10000"/>
                    <a:gd name="connsiteX6" fmla="*/ 8205 w 10231"/>
                    <a:gd name="connsiteY6" fmla="*/ 1832 h 10000"/>
                    <a:gd name="connsiteX7" fmla="*/ 1002 w 10231"/>
                    <a:gd name="connsiteY7" fmla="*/ 6248 h 10000"/>
                    <a:gd name="connsiteX8" fmla="*/ 1979 w 10231"/>
                    <a:gd name="connsiteY8" fmla="*/ 9980 h 10000"/>
                    <a:gd name="connsiteX9" fmla="*/ 2822 w 10231"/>
                    <a:gd name="connsiteY9" fmla="*/ 10000 h 10000"/>
                    <a:gd name="connsiteX10" fmla="*/ 1764 w 10231"/>
                    <a:gd name="connsiteY10" fmla="*/ 6303 h 10000"/>
                    <a:gd name="connsiteX11" fmla="*/ 10230 w 10231"/>
                    <a:gd name="connsiteY11" fmla="*/ 573 h 10000"/>
                    <a:gd name="connsiteX0" fmla="*/ 10258 w 10259"/>
                    <a:gd name="connsiteY0" fmla="*/ 624 h 10051"/>
                    <a:gd name="connsiteX1" fmla="*/ 1985 w 10259"/>
                    <a:gd name="connsiteY1" fmla="*/ 332 h 10051"/>
                    <a:gd name="connsiteX2" fmla="*/ 543 w 10259"/>
                    <a:gd name="connsiteY2" fmla="*/ 1494 h 10051"/>
                    <a:gd name="connsiteX3" fmla="*/ 1461 w 10259"/>
                    <a:gd name="connsiteY3" fmla="*/ 1415 h 10051"/>
                    <a:gd name="connsiteX4" fmla="*/ 6131 w 10259"/>
                    <a:gd name="connsiteY4" fmla="*/ 349 h 10051"/>
                    <a:gd name="connsiteX5" fmla="*/ 9255 w 10259"/>
                    <a:gd name="connsiteY5" fmla="*/ 537 h 10051"/>
                    <a:gd name="connsiteX6" fmla="*/ 8233 w 10259"/>
                    <a:gd name="connsiteY6" fmla="*/ 1883 h 10051"/>
                    <a:gd name="connsiteX7" fmla="*/ 1030 w 10259"/>
                    <a:gd name="connsiteY7" fmla="*/ 6299 h 10051"/>
                    <a:gd name="connsiteX8" fmla="*/ 2007 w 10259"/>
                    <a:gd name="connsiteY8" fmla="*/ 10031 h 10051"/>
                    <a:gd name="connsiteX9" fmla="*/ 2850 w 10259"/>
                    <a:gd name="connsiteY9" fmla="*/ 10051 h 10051"/>
                    <a:gd name="connsiteX10" fmla="*/ 1792 w 10259"/>
                    <a:gd name="connsiteY10" fmla="*/ 6354 h 10051"/>
                    <a:gd name="connsiteX11" fmla="*/ 10258 w 10259"/>
                    <a:gd name="connsiteY11" fmla="*/ 624 h 10051"/>
                    <a:gd name="connsiteX0" fmla="*/ 10258 w 10259"/>
                    <a:gd name="connsiteY0" fmla="*/ 624 h 10051"/>
                    <a:gd name="connsiteX1" fmla="*/ 1985 w 10259"/>
                    <a:gd name="connsiteY1" fmla="*/ 332 h 10051"/>
                    <a:gd name="connsiteX2" fmla="*/ 543 w 10259"/>
                    <a:gd name="connsiteY2" fmla="*/ 1494 h 10051"/>
                    <a:gd name="connsiteX3" fmla="*/ 1461 w 10259"/>
                    <a:gd name="connsiteY3" fmla="*/ 1415 h 10051"/>
                    <a:gd name="connsiteX4" fmla="*/ 5707 w 10259"/>
                    <a:gd name="connsiteY4" fmla="*/ 289 h 10051"/>
                    <a:gd name="connsiteX5" fmla="*/ 9255 w 10259"/>
                    <a:gd name="connsiteY5" fmla="*/ 537 h 10051"/>
                    <a:gd name="connsiteX6" fmla="*/ 8233 w 10259"/>
                    <a:gd name="connsiteY6" fmla="*/ 1883 h 10051"/>
                    <a:gd name="connsiteX7" fmla="*/ 1030 w 10259"/>
                    <a:gd name="connsiteY7" fmla="*/ 6299 h 10051"/>
                    <a:gd name="connsiteX8" fmla="*/ 2007 w 10259"/>
                    <a:gd name="connsiteY8" fmla="*/ 10031 h 10051"/>
                    <a:gd name="connsiteX9" fmla="*/ 2850 w 10259"/>
                    <a:gd name="connsiteY9" fmla="*/ 10051 h 10051"/>
                    <a:gd name="connsiteX10" fmla="*/ 1792 w 10259"/>
                    <a:gd name="connsiteY10" fmla="*/ 6354 h 10051"/>
                    <a:gd name="connsiteX11" fmla="*/ 10258 w 10259"/>
                    <a:gd name="connsiteY11" fmla="*/ 624 h 10051"/>
                    <a:gd name="connsiteX0" fmla="*/ 10258 w 10259"/>
                    <a:gd name="connsiteY0" fmla="*/ 624 h 10051"/>
                    <a:gd name="connsiteX1" fmla="*/ 1985 w 10259"/>
                    <a:gd name="connsiteY1" fmla="*/ 332 h 10051"/>
                    <a:gd name="connsiteX2" fmla="*/ 543 w 10259"/>
                    <a:gd name="connsiteY2" fmla="*/ 1494 h 10051"/>
                    <a:gd name="connsiteX3" fmla="*/ 1461 w 10259"/>
                    <a:gd name="connsiteY3" fmla="*/ 1415 h 10051"/>
                    <a:gd name="connsiteX4" fmla="*/ 5707 w 10259"/>
                    <a:gd name="connsiteY4" fmla="*/ 289 h 10051"/>
                    <a:gd name="connsiteX5" fmla="*/ 9255 w 10259"/>
                    <a:gd name="connsiteY5" fmla="*/ 537 h 10051"/>
                    <a:gd name="connsiteX6" fmla="*/ 8230 w 10259"/>
                    <a:gd name="connsiteY6" fmla="*/ 1569 h 10051"/>
                    <a:gd name="connsiteX7" fmla="*/ 8233 w 10259"/>
                    <a:gd name="connsiteY7" fmla="*/ 1883 h 10051"/>
                    <a:gd name="connsiteX8" fmla="*/ 1030 w 10259"/>
                    <a:gd name="connsiteY8" fmla="*/ 6299 h 10051"/>
                    <a:gd name="connsiteX9" fmla="*/ 2007 w 10259"/>
                    <a:gd name="connsiteY9" fmla="*/ 10031 h 10051"/>
                    <a:gd name="connsiteX10" fmla="*/ 2850 w 10259"/>
                    <a:gd name="connsiteY10" fmla="*/ 10051 h 10051"/>
                    <a:gd name="connsiteX11" fmla="*/ 1792 w 10259"/>
                    <a:gd name="connsiteY11" fmla="*/ 6354 h 10051"/>
                    <a:gd name="connsiteX12" fmla="*/ 10258 w 10259"/>
                    <a:gd name="connsiteY12" fmla="*/ 624 h 10051"/>
                    <a:gd name="connsiteX0" fmla="*/ 10258 w 10259"/>
                    <a:gd name="connsiteY0" fmla="*/ 624 h 10051"/>
                    <a:gd name="connsiteX1" fmla="*/ 1985 w 10259"/>
                    <a:gd name="connsiteY1" fmla="*/ 332 h 10051"/>
                    <a:gd name="connsiteX2" fmla="*/ 543 w 10259"/>
                    <a:gd name="connsiteY2" fmla="*/ 1494 h 10051"/>
                    <a:gd name="connsiteX3" fmla="*/ 1461 w 10259"/>
                    <a:gd name="connsiteY3" fmla="*/ 1415 h 10051"/>
                    <a:gd name="connsiteX4" fmla="*/ 5707 w 10259"/>
                    <a:gd name="connsiteY4" fmla="*/ 289 h 10051"/>
                    <a:gd name="connsiteX5" fmla="*/ 9255 w 10259"/>
                    <a:gd name="connsiteY5" fmla="*/ 537 h 10051"/>
                    <a:gd name="connsiteX6" fmla="*/ 8230 w 10259"/>
                    <a:gd name="connsiteY6" fmla="*/ 1569 h 10051"/>
                    <a:gd name="connsiteX7" fmla="*/ 1030 w 10259"/>
                    <a:gd name="connsiteY7" fmla="*/ 6299 h 10051"/>
                    <a:gd name="connsiteX8" fmla="*/ 2007 w 10259"/>
                    <a:gd name="connsiteY8" fmla="*/ 10031 h 10051"/>
                    <a:gd name="connsiteX9" fmla="*/ 2850 w 10259"/>
                    <a:gd name="connsiteY9" fmla="*/ 10051 h 10051"/>
                    <a:gd name="connsiteX10" fmla="*/ 1792 w 10259"/>
                    <a:gd name="connsiteY10" fmla="*/ 6354 h 10051"/>
                    <a:gd name="connsiteX11" fmla="*/ 10258 w 10259"/>
                    <a:gd name="connsiteY11" fmla="*/ 624 h 10051"/>
                    <a:gd name="connsiteX0" fmla="*/ 10258 w 10259"/>
                    <a:gd name="connsiteY0" fmla="*/ 624 h 10051"/>
                    <a:gd name="connsiteX1" fmla="*/ 1985 w 10259"/>
                    <a:gd name="connsiteY1" fmla="*/ 332 h 10051"/>
                    <a:gd name="connsiteX2" fmla="*/ 543 w 10259"/>
                    <a:gd name="connsiteY2" fmla="*/ 1494 h 10051"/>
                    <a:gd name="connsiteX3" fmla="*/ 1461 w 10259"/>
                    <a:gd name="connsiteY3" fmla="*/ 1415 h 10051"/>
                    <a:gd name="connsiteX4" fmla="*/ 5707 w 10259"/>
                    <a:gd name="connsiteY4" fmla="*/ 289 h 10051"/>
                    <a:gd name="connsiteX5" fmla="*/ 9255 w 10259"/>
                    <a:gd name="connsiteY5" fmla="*/ 537 h 10051"/>
                    <a:gd name="connsiteX6" fmla="*/ 8058 w 10259"/>
                    <a:gd name="connsiteY6" fmla="*/ 1860 h 10051"/>
                    <a:gd name="connsiteX7" fmla="*/ 1030 w 10259"/>
                    <a:gd name="connsiteY7" fmla="*/ 6299 h 10051"/>
                    <a:gd name="connsiteX8" fmla="*/ 2007 w 10259"/>
                    <a:gd name="connsiteY8" fmla="*/ 10031 h 10051"/>
                    <a:gd name="connsiteX9" fmla="*/ 2850 w 10259"/>
                    <a:gd name="connsiteY9" fmla="*/ 10051 h 10051"/>
                    <a:gd name="connsiteX10" fmla="*/ 1792 w 10259"/>
                    <a:gd name="connsiteY10" fmla="*/ 6354 h 10051"/>
                    <a:gd name="connsiteX11" fmla="*/ 10258 w 10259"/>
                    <a:gd name="connsiteY11" fmla="*/ 624 h 10051"/>
                    <a:gd name="connsiteX0" fmla="*/ 10258 w 10259"/>
                    <a:gd name="connsiteY0" fmla="*/ 624 h 10051"/>
                    <a:gd name="connsiteX1" fmla="*/ 1985 w 10259"/>
                    <a:gd name="connsiteY1" fmla="*/ 332 h 10051"/>
                    <a:gd name="connsiteX2" fmla="*/ 543 w 10259"/>
                    <a:gd name="connsiteY2" fmla="*/ 1494 h 10051"/>
                    <a:gd name="connsiteX3" fmla="*/ 1461 w 10259"/>
                    <a:gd name="connsiteY3" fmla="*/ 1415 h 10051"/>
                    <a:gd name="connsiteX4" fmla="*/ 5707 w 10259"/>
                    <a:gd name="connsiteY4" fmla="*/ 289 h 10051"/>
                    <a:gd name="connsiteX5" fmla="*/ 8058 w 10259"/>
                    <a:gd name="connsiteY5" fmla="*/ 1860 h 10051"/>
                    <a:gd name="connsiteX6" fmla="*/ 1030 w 10259"/>
                    <a:gd name="connsiteY6" fmla="*/ 6299 h 10051"/>
                    <a:gd name="connsiteX7" fmla="*/ 2007 w 10259"/>
                    <a:gd name="connsiteY7" fmla="*/ 10031 h 10051"/>
                    <a:gd name="connsiteX8" fmla="*/ 2850 w 10259"/>
                    <a:gd name="connsiteY8" fmla="*/ 10051 h 10051"/>
                    <a:gd name="connsiteX9" fmla="*/ 1792 w 10259"/>
                    <a:gd name="connsiteY9" fmla="*/ 6354 h 10051"/>
                    <a:gd name="connsiteX10" fmla="*/ 10258 w 10259"/>
                    <a:gd name="connsiteY10" fmla="*/ 624 h 10051"/>
                    <a:gd name="connsiteX0" fmla="*/ 10258 w 10259"/>
                    <a:gd name="connsiteY0" fmla="*/ 624 h 10051"/>
                    <a:gd name="connsiteX1" fmla="*/ 1985 w 10259"/>
                    <a:gd name="connsiteY1" fmla="*/ 332 h 10051"/>
                    <a:gd name="connsiteX2" fmla="*/ 543 w 10259"/>
                    <a:gd name="connsiteY2" fmla="*/ 1494 h 10051"/>
                    <a:gd name="connsiteX3" fmla="*/ 1461 w 10259"/>
                    <a:gd name="connsiteY3" fmla="*/ 1415 h 10051"/>
                    <a:gd name="connsiteX4" fmla="*/ 5707 w 10259"/>
                    <a:gd name="connsiteY4" fmla="*/ 289 h 10051"/>
                    <a:gd name="connsiteX5" fmla="*/ 8058 w 10259"/>
                    <a:gd name="connsiteY5" fmla="*/ 1860 h 10051"/>
                    <a:gd name="connsiteX6" fmla="*/ 1030 w 10259"/>
                    <a:gd name="connsiteY6" fmla="*/ 6299 h 10051"/>
                    <a:gd name="connsiteX7" fmla="*/ 2007 w 10259"/>
                    <a:gd name="connsiteY7" fmla="*/ 10031 h 10051"/>
                    <a:gd name="connsiteX8" fmla="*/ 2850 w 10259"/>
                    <a:gd name="connsiteY8" fmla="*/ 10051 h 10051"/>
                    <a:gd name="connsiteX9" fmla="*/ 1792 w 10259"/>
                    <a:gd name="connsiteY9" fmla="*/ 6354 h 10051"/>
                    <a:gd name="connsiteX10" fmla="*/ 10258 w 10259"/>
                    <a:gd name="connsiteY10" fmla="*/ 624 h 10051"/>
                    <a:gd name="connsiteX0" fmla="*/ 10258 w 10259"/>
                    <a:gd name="connsiteY0" fmla="*/ 624 h 10051"/>
                    <a:gd name="connsiteX1" fmla="*/ 1985 w 10259"/>
                    <a:gd name="connsiteY1" fmla="*/ 332 h 10051"/>
                    <a:gd name="connsiteX2" fmla="*/ 543 w 10259"/>
                    <a:gd name="connsiteY2" fmla="*/ 1494 h 10051"/>
                    <a:gd name="connsiteX3" fmla="*/ 1461 w 10259"/>
                    <a:gd name="connsiteY3" fmla="*/ 1415 h 10051"/>
                    <a:gd name="connsiteX4" fmla="*/ 5707 w 10259"/>
                    <a:gd name="connsiteY4" fmla="*/ 289 h 10051"/>
                    <a:gd name="connsiteX5" fmla="*/ 8058 w 10259"/>
                    <a:gd name="connsiteY5" fmla="*/ 1860 h 10051"/>
                    <a:gd name="connsiteX6" fmla="*/ 1030 w 10259"/>
                    <a:gd name="connsiteY6" fmla="*/ 6299 h 10051"/>
                    <a:gd name="connsiteX7" fmla="*/ 2007 w 10259"/>
                    <a:gd name="connsiteY7" fmla="*/ 10031 h 10051"/>
                    <a:gd name="connsiteX8" fmla="*/ 2850 w 10259"/>
                    <a:gd name="connsiteY8" fmla="*/ 10051 h 10051"/>
                    <a:gd name="connsiteX9" fmla="*/ 1792 w 10259"/>
                    <a:gd name="connsiteY9" fmla="*/ 6354 h 10051"/>
                    <a:gd name="connsiteX10" fmla="*/ 10258 w 10259"/>
                    <a:gd name="connsiteY10" fmla="*/ 624 h 10051"/>
                    <a:gd name="connsiteX0" fmla="*/ 10258 w 10259"/>
                    <a:gd name="connsiteY0" fmla="*/ 624 h 10051"/>
                    <a:gd name="connsiteX1" fmla="*/ 1985 w 10259"/>
                    <a:gd name="connsiteY1" fmla="*/ 332 h 10051"/>
                    <a:gd name="connsiteX2" fmla="*/ 543 w 10259"/>
                    <a:gd name="connsiteY2" fmla="*/ 1494 h 10051"/>
                    <a:gd name="connsiteX3" fmla="*/ 1461 w 10259"/>
                    <a:gd name="connsiteY3" fmla="*/ 1415 h 10051"/>
                    <a:gd name="connsiteX4" fmla="*/ 5707 w 10259"/>
                    <a:gd name="connsiteY4" fmla="*/ 289 h 10051"/>
                    <a:gd name="connsiteX5" fmla="*/ 8058 w 10259"/>
                    <a:gd name="connsiteY5" fmla="*/ 1860 h 10051"/>
                    <a:gd name="connsiteX6" fmla="*/ 1030 w 10259"/>
                    <a:gd name="connsiteY6" fmla="*/ 6299 h 10051"/>
                    <a:gd name="connsiteX7" fmla="*/ 2007 w 10259"/>
                    <a:gd name="connsiteY7" fmla="*/ 10031 h 10051"/>
                    <a:gd name="connsiteX8" fmla="*/ 2850 w 10259"/>
                    <a:gd name="connsiteY8" fmla="*/ 10051 h 10051"/>
                    <a:gd name="connsiteX9" fmla="*/ 1792 w 10259"/>
                    <a:gd name="connsiteY9" fmla="*/ 6354 h 10051"/>
                    <a:gd name="connsiteX10" fmla="*/ 10258 w 10259"/>
                    <a:gd name="connsiteY10" fmla="*/ 624 h 10051"/>
                    <a:gd name="connsiteX0" fmla="*/ 10258 w 10259"/>
                    <a:gd name="connsiteY0" fmla="*/ 624 h 10051"/>
                    <a:gd name="connsiteX1" fmla="*/ 1985 w 10259"/>
                    <a:gd name="connsiteY1" fmla="*/ 332 h 10051"/>
                    <a:gd name="connsiteX2" fmla="*/ 543 w 10259"/>
                    <a:gd name="connsiteY2" fmla="*/ 1494 h 10051"/>
                    <a:gd name="connsiteX3" fmla="*/ 1461 w 10259"/>
                    <a:gd name="connsiteY3" fmla="*/ 1415 h 10051"/>
                    <a:gd name="connsiteX4" fmla="*/ 5707 w 10259"/>
                    <a:gd name="connsiteY4" fmla="*/ 289 h 10051"/>
                    <a:gd name="connsiteX5" fmla="*/ 8058 w 10259"/>
                    <a:gd name="connsiteY5" fmla="*/ 1860 h 10051"/>
                    <a:gd name="connsiteX6" fmla="*/ 1030 w 10259"/>
                    <a:gd name="connsiteY6" fmla="*/ 6299 h 10051"/>
                    <a:gd name="connsiteX7" fmla="*/ 2007 w 10259"/>
                    <a:gd name="connsiteY7" fmla="*/ 10031 h 10051"/>
                    <a:gd name="connsiteX8" fmla="*/ 2850 w 10259"/>
                    <a:gd name="connsiteY8" fmla="*/ 10051 h 10051"/>
                    <a:gd name="connsiteX9" fmla="*/ 1792 w 10259"/>
                    <a:gd name="connsiteY9" fmla="*/ 6354 h 10051"/>
                    <a:gd name="connsiteX10" fmla="*/ 10258 w 10259"/>
                    <a:gd name="connsiteY10" fmla="*/ 624 h 10051"/>
                    <a:gd name="connsiteX0" fmla="*/ 10258 w 10259"/>
                    <a:gd name="connsiteY0" fmla="*/ 624 h 10051"/>
                    <a:gd name="connsiteX1" fmla="*/ 1985 w 10259"/>
                    <a:gd name="connsiteY1" fmla="*/ 332 h 10051"/>
                    <a:gd name="connsiteX2" fmla="*/ 543 w 10259"/>
                    <a:gd name="connsiteY2" fmla="*/ 1494 h 10051"/>
                    <a:gd name="connsiteX3" fmla="*/ 1461 w 10259"/>
                    <a:gd name="connsiteY3" fmla="*/ 1415 h 10051"/>
                    <a:gd name="connsiteX4" fmla="*/ 5707 w 10259"/>
                    <a:gd name="connsiteY4" fmla="*/ 289 h 10051"/>
                    <a:gd name="connsiteX5" fmla="*/ 8058 w 10259"/>
                    <a:gd name="connsiteY5" fmla="*/ 1860 h 10051"/>
                    <a:gd name="connsiteX6" fmla="*/ 1030 w 10259"/>
                    <a:gd name="connsiteY6" fmla="*/ 6299 h 10051"/>
                    <a:gd name="connsiteX7" fmla="*/ 2007 w 10259"/>
                    <a:gd name="connsiteY7" fmla="*/ 10031 h 10051"/>
                    <a:gd name="connsiteX8" fmla="*/ 2850 w 10259"/>
                    <a:gd name="connsiteY8" fmla="*/ 10051 h 10051"/>
                    <a:gd name="connsiteX9" fmla="*/ 1792 w 10259"/>
                    <a:gd name="connsiteY9" fmla="*/ 6354 h 10051"/>
                    <a:gd name="connsiteX10" fmla="*/ 10258 w 10259"/>
                    <a:gd name="connsiteY10" fmla="*/ 624 h 10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59" h="10051">
                      <a:moveTo>
                        <a:pt x="10258" y="624"/>
                      </a:moveTo>
                      <a:cubicBezTo>
                        <a:pt x="10377" y="-249"/>
                        <a:pt x="4272" y="-69"/>
                        <a:pt x="1985" y="332"/>
                      </a:cubicBezTo>
                      <a:cubicBezTo>
                        <a:pt x="240" y="747"/>
                        <a:pt x="-644" y="878"/>
                        <a:pt x="543" y="1494"/>
                      </a:cubicBezTo>
                      <a:cubicBezTo>
                        <a:pt x="523" y="1670"/>
                        <a:pt x="1066" y="1397"/>
                        <a:pt x="1461" y="1415"/>
                      </a:cubicBezTo>
                      <a:cubicBezTo>
                        <a:pt x="-584" y="552"/>
                        <a:pt x="4111" y="324"/>
                        <a:pt x="5707" y="289"/>
                      </a:cubicBezTo>
                      <a:cubicBezTo>
                        <a:pt x="6806" y="363"/>
                        <a:pt x="11556" y="64"/>
                        <a:pt x="8058" y="1860"/>
                      </a:cubicBezTo>
                      <a:cubicBezTo>
                        <a:pt x="6687" y="2820"/>
                        <a:pt x="1520" y="4728"/>
                        <a:pt x="1030" y="6299"/>
                      </a:cubicBezTo>
                      <a:cubicBezTo>
                        <a:pt x="635" y="7547"/>
                        <a:pt x="2007" y="10031"/>
                        <a:pt x="2007" y="10031"/>
                      </a:cubicBezTo>
                      <a:lnTo>
                        <a:pt x="2850" y="10051"/>
                      </a:lnTo>
                      <a:cubicBezTo>
                        <a:pt x="2850" y="10051"/>
                        <a:pt x="1457" y="7434"/>
                        <a:pt x="1792" y="6354"/>
                      </a:cubicBezTo>
                      <a:cubicBezTo>
                        <a:pt x="2491" y="4518"/>
                        <a:pt x="9900" y="2047"/>
                        <a:pt x="10258" y="6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701" name="Group 291"/>
              <p:cNvGrpSpPr/>
              <p:nvPr/>
            </p:nvGrpSpPr>
            <p:grpSpPr>
              <a:xfrm rot="20243757">
                <a:off x="17488047" y="1444212"/>
                <a:ext cx="242232" cy="702198"/>
                <a:chOff x="7716046" y="4814465"/>
                <a:chExt cx="174949" cy="507154"/>
              </a:xfrm>
            </p:grpSpPr>
            <p:sp>
              <p:nvSpPr>
                <p:cNvPr id="732" name="Freeform 58"/>
                <p:cNvSpPr>
                  <a:spLocks noEditPoints="1"/>
                </p:cNvSpPr>
                <p:nvPr/>
              </p:nvSpPr>
              <p:spPr bwMode="auto">
                <a:xfrm>
                  <a:off x="7796640" y="4847882"/>
                  <a:ext cx="36693" cy="60937"/>
                </a:xfrm>
                <a:custGeom>
                  <a:avLst/>
                  <a:gdLst>
                    <a:gd name="T0" fmla="*/ 23 w 24"/>
                    <a:gd name="T1" fmla="*/ 22 h 39"/>
                    <a:gd name="T2" fmla="*/ 18 w 24"/>
                    <a:gd name="T3" fmla="*/ 2 h 39"/>
                    <a:gd name="T4" fmla="*/ 15 w 24"/>
                    <a:gd name="T5" fmla="*/ 0 h 39"/>
                    <a:gd name="T6" fmla="*/ 9 w 24"/>
                    <a:gd name="T7" fmla="*/ 0 h 39"/>
                    <a:gd name="T8" fmla="*/ 6 w 24"/>
                    <a:gd name="T9" fmla="*/ 2 h 39"/>
                    <a:gd name="T10" fmla="*/ 1 w 24"/>
                    <a:gd name="T11" fmla="*/ 22 h 39"/>
                    <a:gd name="T12" fmla="*/ 1 w 24"/>
                    <a:gd name="T13" fmla="*/ 22 h 39"/>
                    <a:gd name="T14" fmla="*/ 12 w 24"/>
                    <a:gd name="T15" fmla="*/ 36 h 39"/>
                    <a:gd name="T16" fmla="*/ 23 w 24"/>
                    <a:gd name="T17" fmla="*/ 23 h 39"/>
                    <a:gd name="T18" fmla="*/ 23 w 24"/>
                    <a:gd name="T19" fmla="*/ 22 h 39"/>
                    <a:gd name="T20" fmla="*/ 6 w 24"/>
                    <a:gd name="T21" fmla="*/ 19 h 39"/>
                    <a:gd name="T22" fmla="*/ 16 w 24"/>
                    <a:gd name="T23" fmla="*/ 14 h 39"/>
                    <a:gd name="T24" fmla="*/ 18 w 24"/>
                    <a:gd name="T25" fmla="*/ 16 h 39"/>
                    <a:gd name="T26" fmla="*/ 20 w 24"/>
                    <a:gd name="T27" fmla="*/ 25 h 39"/>
                    <a:gd name="T28" fmla="*/ 20 w 24"/>
                    <a:gd name="T29" fmla="*/ 26 h 39"/>
                    <a:gd name="T30" fmla="*/ 6 w 24"/>
                    <a:gd name="T31"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39">
                      <a:moveTo>
                        <a:pt x="23" y="22"/>
                      </a:moveTo>
                      <a:cubicBezTo>
                        <a:pt x="18" y="2"/>
                        <a:pt x="18" y="2"/>
                        <a:pt x="18" y="2"/>
                      </a:cubicBezTo>
                      <a:cubicBezTo>
                        <a:pt x="18" y="1"/>
                        <a:pt x="17" y="0"/>
                        <a:pt x="15" y="0"/>
                      </a:cubicBezTo>
                      <a:cubicBezTo>
                        <a:pt x="9" y="0"/>
                        <a:pt x="9" y="0"/>
                        <a:pt x="9" y="0"/>
                      </a:cubicBezTo>
                      <a:cubicBezTo>
                        <a:pt x="8" y="0"/>
                        <a:pt x="7" y="1"/>
                        <a:pt x="6" y="2"/>
                      </a:cubicBezTo>
                      <a:cubicBezTo>
                        <a:pt x="1" y="22"/>
                        <a:pt x="1" y="22"/>
                        <a:pt x="1" y="22"/>
                      </a:cubicBezTo>
                      <a:cubicBezTo>
                        <a:pt x="1" y="22"/>
                        <a:pt x="1" y="22"/>
                        <a:pt x="1" y="22"/>
                      </a:cubicBezTo>
                      <a:cubicBezTo>
                        <a:pt x="1" y="24"/>
                        <a:pt x="0" y="36"/>
                        <a:pt x="12" y="36"/>
                      </a:cubicBezTo>
                      <a:cubicBezTo>
                        <a:pt x="24" y="36"/>
                        <a:pt x="23" y="24"/>
                        <a:pt x="23" y="23"/>
                      </a:cubicBezTo>
                      <a:cubicBezTo>
                        <a:pt x="23" y="23"/>
                        <a:pt x="23" y="23"/>
                        <a:pt x="23" y="22"/>
                      </a:cubicBezTo>
                      <a:close/>
                      <a:moveTo>
                        <a:pt x="6" y="19"/>
                      </a:moveTo>
                      <a:cubicBezTo>
                        <a:pt x="10" y="13"/>
                        <a:pt x="14" y="13"/>
                        <a:pt x="16" y="14"/>
                      </a:cubicBezTo>
                      <a:cubicBezTo>
                        <a:pt x="17" y="14"/>
                        <a:pt x="18" y="15"/>
                        <a:pt x="18" y="16"/>
                      </a:cubicBezTo>
                      <a:cubicBezTo>
                        <a:pt x="18" y="17"/>
                        <a:pt x="19" y="20"/>
                        <a:pt x="20" y="25"/>
                      </a:cubicBezTo>
                      <a:cubicBezTo>
                        <a:pt x="20" y="25"/>
                        <a:pt x="20" y="25"/>
                        <a:pt x="20" y="26"/>
                      </a:cubicBezTo>
                      <a:cubicBezTo>
                        <a:pt x="17" y="39"/>
                        <a:pt x="0" y="30"/>
                        <a:pt x="6" y="19"/>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33" name="Freeform 59"/>
                <p:cNvSpPr>
                  <a:spLocks/>
                </p:cNvSpPr>
                <p:nvPr/>
              </p:nvSpPr>
              <p:spPr bwMode="auto">
                <a:xfrm>
                  <a:off x="7805814" y="4845261"/>
                  <a:ext cx="18347" cy="4587"/>
                </a:xfrm>
                <a:custGeom>
                  <a:avLst/>
                  <a:gdLst>
                    <a:gd name="T0" fmla="*/ 12 w 12"/>
                    <a:gd name="T1" fmla="*/ 2 h 3"/>
                    <a:gd name="T2" fmla="*/ 10 w 12"/>
                    <a:gd name="T3" fmla="*/ 0 h 3"/>
                    <a:gd name="T4" fmla="*/ 2 w 12"/>
                    <a:gd name="T5" fmla="*/ 0 h 3"/>
                    <a:gd name="T6" fmla="*/ 0 w 12"/>
                    <a:gd name="T7" fmla="*/ 2 h 3"/>
                    <a:gd name="T8" fmla="*/ 0 w 12"/>
                    <a:gd name="T9" fmla="*/ 2 h 3"/>
                    <a:gd name="T10" fmla="*/ 2 w 12"/>
                    <a:gd name="T11" fmla="*/ 3 h 3"/>
                    <a:gd name="T12" fmla="*/ 10 w 12"/>
                    <a:gd name="T13" fmla="*/ 3 h 3"/>
                    <a:gd name="T14" fmla="*/ 12 w 12"/>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3">
                      <a:moveTo>
                        <a:pt x="12" y="2"/>
                      </a:moveTo>
                      <a:cubicBezTo>
                        <a:pt x="12" y="1"/>
                        <a:pt x="11" y="0"/>
                        <a:pt x="10" y="0"/>
                      </a:cubicBezTo>
                      <a:cubicBezTo>
                        <a:pt x="2" y="0"/>
                        <a:pt x="2" y="0"/>
                        <a:pt x="2" y="0"/>
                      </a:cubicBezTo>
                      <a:cubicBezTo>
                        <a:pt x="1" y="0"/>
                        <a:pt x="0" y="1"/>
                        <a:pt x="0" y="2"/>
                      </a:cubicBezTo>
                      <a:cubicBezTo>
                        <a:pt x="0" y="2"/>
                        <a:pt x="0" y="2"/>
                        <a:pt x="0" y="2"/>
                      </a:cubicBezTo>
                      <a:cubicBezTo>
                        <a:pt x="0" y="3"/>
                        <a:pt x="1" y="3"/>
                        <a:pt x="2" y="3"/>
                      </a:cubicBezTo>
                      <a:cubicBezTo>
                        <a:pt x="10" y="3"/>
                        <a:pt x="10" y="3"/>
                        <a:pt x="10" y="3"/>
                      </a:cubicBezTo>
                      <a:cubicBezTo>
                        <a:pt x="11" y="3"/>
                        <a:pt x="12" y="3"/>
                        <a:pt x="12" y="2"/>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34" name="Freeform 60"/>
                <p:cNvSpPr>
                  <a:spLocks noEditPoints="1"/>
                </p:cNvSpPr>
                <p:nvPr/>
              </p:nvSpPr>
              <p:spPr bwMode="auto">
                <a:xfrm>
                  <a:off x="7799261" y="4814465"/>
                  <a:ext cx="34072" cy="22934"/>
                </a:xfrm>
                <a:custGeom>
                  <a:avLst/>
                  <a:gdLst>
                    <a:gd name="T0" fmla="*/ 10 w 22"/>
                    <a:gd name="T1" fmla="*/ 15 h 15"/>
                    <a:gd name="T2" fmla="*/ 0 w 22"/>
                    <a:gd name="T3" fmla="*/ 6 h 15"/>
                    <a:gd name="T4" fmla="*/ 1 w 22"/>
                    <a:gd name="T5" fmla="*/ 2 h 15"/>
                    <a:gd name="T6" fmla="*/ 6 w 22"/>
                    <a:gd name="T7" fmla="*/ 0 h 15"/>
                    <a:gd name="T8" fmla="*/ 16 w 22"/>
                    <a:gd name="T9" fmla="*/ 0 h 15"/>
                    <a:gd name="T10" fmla="*/ 21 w 22"/>
                    <a:gd name="T11" fmla="*/ 2 h 15"/>
                    <a:gd name="T12" fmla="*/ 21 w 22"/>
                    <a:gd name="T13" fmla="*/ 6 h 15"/>
                    <a:gd name="T14" fmla="*/ 10 w 22"/>
                    <a:gd name="T15" fmla="*/ 15 h 15"/>
                    <a:gd name="T16" fmla="*/ 6 w 22"/>
                    <a:gd name="T17" fmla="*/ 2 h 15"/>
                    <a:gd name="T18" fmla="*/ 3 w 22"/>
                    <a:gd name="T19" fmla="*/ 3 h 15"/>
                    <a:gd name="T20" fmla="*/ 2 w 22"/>
                    <a:gd name="T21" fmla="*/ 5 h 15"/>
                    <a:gd name="T22" fmla="*/ 10 w 22"/>
                    <a:gd name="T23" fmla="*/ 13 h 15"/>
                    <a:gd name="T24" fmla="*/ 19 w 22"/>
                    <a:gd name="T25" fmla="*/ 6 h 15"/>
                    <a:gd name="T26" fmla="*/ 19 w 22"/>
                    <a:gd name="T27" fmla="*/ 4 h 15"/>
                    <a:gd name="T28" fmla="*/ 16 w 22"/>
                    <a:gd name="T29" fmla="*/ 2 h 15"/>
                    <a:gd name="T30" fmla="*/ 6 w 22"/>
                    <a:gd name="T3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0" y="15"/>
                      </a:moveTo>
                      <a:cubicBezTo>
                        <a:pt x="6" y="15"/>
                        <a:pt x="2" y="12"/>
                        <a:pt x="0" y="6"/>
                      </a:cubicBezTo>
                      <a:cubicBezTo>
                        <a:pt x="0" y="5"/>
                        <a:pt x="0" y="3"/>
                        <a:pt x="1" y="2"/>
                      </a:cubicBezTo>
                      <a:cubicBezTo>
                        <a:pt x="2" y="1"/>
                        <a:pt x="4" y="0"/>
                        <a:pt x="6" y="0"/>
                      </a:cubicBezTo>
                      <a:cubicBezTo>
                        <a:pt x="16" y="0"/>
                        <a:pt x="16" y="0"/>
                        <a:pt x="16" y="0"/>
                      </a:cubicBezTo>
                      <a:cubicBezTo>
                        <a:pt x="18" y="0"/>
                        <a:pt x="20" y="1"/>
                        <a:pt x="21" y="2"/>
                      </a:cubicBezTo>
                      <a:cubicBezTo>
                        <a:pt x="22" y="4"/>
                        <a:pt x="22" y="5"/>
                        <a:pt x="21" y="6"/>
                      </a:cubicBezTo>
                      <a:cubicBezTo>
                        <a:pt x="19" y="12"/>
                        <a:pt x="15" y="15"/>
                        <a:pt x="10" y="15"/>
                      </a:cubicBezTo>
                      <a:close/>
                      <a:moveTo>
                        <a:pt x="6" y="2"/>
                      </a:moveTo>
                      <a:cubicBezTo>
                        <a:pt x="5" y="2"/>
                        <a:pt x="3" y="3"/>
                        <a:pt x="3" y="3"/>
                      </a:cubicBezTo>
                      <a:cubicBezTo>
                        <a:pt x="2" y="4"/>
                        <a:pt x="2" y="4"/>
                        <a:pt x="2" y="5"/>
                      </a:cubicBezTo>
                      <a:cubicBezTo>
                        <a:pt x="3" y="8"/>
                        <a:pt x="6" y="13"/>
                        <a:pt x="10" y="13"/>
                      </a:cubicBezTo>
                      <a:cubicBezTo>
                        <a:pt x="16" y="13"/>
                        <a:pt x="18" y="8"/>
                        <a:pt x="19" y="6"/>
                      </a:cubicBezTo>
                      <a:cubicBezTo>
                        <a:pt x="20" y="5"/>
                        <a:pt x="19" y="4"/>
                        <a:pt x="19" y="4"/>
                      </a:cubicBezTo>
                      <a:cubicBezTo>
                        <a:pt x="18" y="3"/>
                        <a:pt x="17" y="2"/>
                        <a:pt x="16" y="2"/>
                      </a:cubicBezTo>
                      <a:lnTo>
                        <a:pt x="6" y="2"/>
                      </a:ln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35" name="Rectangle 61"/>
                <p:cNvSpPr>
                  <a:spLocks noChangeArrowheads="1"/>
                </p:cNvSpPr>
                <p:nvPr/>
              </p:nvSpPr>
              <p:spPr bwMode="auto">
                <a:xfrm>
                  <a:off x="7813677" y="4832812"/>
                  <a:ext cx="4586" cy="12450"/>
                </a:xfrm>
                <a:prstGeom prst="rect">
                  <a:avLst/>
                </a:prstGeom>
                <a:solidFill>
                  <a:srgbClr val="64849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36" name="Freeform 62"/>
                <p:cNvSpPr>
                  <a:spLocks/>
                </p:cNvSpPr>
                <p:nvPr/>
              </p:nvSpPr>
              <p:spPr bwMode="auto">
                <a:xfrm>
                  <a:off x="7810401" y="4832812"/>
                  <a:ext cx="11139" cy="5897"/>
                </a:xfrm>
                <a:custGeom>
                  <a:avLst/>
                  <a:gdLst>
                    <a:gd name="T0" fmla="*/ 7 w 7"/>
                    <a:gd name="T1" fmla="*/ 2 h 4"/>
                    <a:gd name="T2" fmla="*/ 5 w 7"/>
                    <a:gd name="T3" fmla="*/ 0 h 4"/>
                    <a:gd name="T4" fmla="*/ 2 w 7"/>
                    <a:gd name="T5" fmla="*/ 0 h 4"/>
                    <a:gd name="T6" fmla="*/ 0 w 7"/>
                    <a:gd name="T7" fmla="*/ 2 h 4"/>
                    <a:gd name="T8" fmla="*/ 0 w 7"/>
                    <a:gd name="T9" fmla="*/ 2 h 4"/>
                    <a:gd name="T10" fmla="*/ 2 w 7"/>
                    <a:gd name="T11" fmla="*/ 4 h 4"/>
                    <a:gd name="T12" fmla="*/ 5 w 7"/>
                    <a:gd name="T13" fmla="*/ 4 h 4"/>
                    <a:gd name="T14" fmla="*/ 7 w 7"/>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7" y="2"/>
                      </a:moveTo>
                      <a:cubicBezTo>
                        <a:pt x="7" y="1"/>
                        <a:pt x="6" y="0"/>
                        <a:pt x="5" y="0"/>
                      </a:cubicBezTo>
                      <a:cubicBezTo>
                        <a:pt x="2" y="0"/>
                        <a:pt x="2" y="0"/>
                        <a:pt x="2" y="0"/>
                      </a:cubicBezTo>
                      <a:cubicBezTo>
                        <a:pt x="1" y="0"/>
                        <a:pt x="0" y="1"/>
                        <a:pt x="0" y="2"/>
                      </a:cubicBezTo>
                      <a:cubicBezTo>
                        <a:pt x="0" y="2"/>
                        <a:pt x="0" y="2"/>
                        <a:pt x="0" y="2"/>
                      </a:cubicBezTo>
                      <a:cubicBezTo>
                        <a:pt x="0" y="3"/>
                        <a:pt x="1" y="4"/>
                        <a:pt x="2" y="4"/>
                      </a:cubicBezTo>
                      <a:cubicBezTo>
                        <a:pt x="5" y="4"/>
                        <a:pt x="5" y="4"/>
                        <a:pt x="5" y="4"/>
                      </a:cubicBezTo>
                      <a:cubicBezTo>
                        <a:pt x="6" y="4"/>
                        <a:pt x="7" y="3"/>
                        <a:pt x="7" y="2"/>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37" name="Freeform 64"/>
                <p:cNvSpPr>
                  <a:spLocks noEditPoints="1"/>
                </p:cNvSpPr>
                <p:nvPr/>
              </p:nvSpPr>
              <p:spPr bwMode="auto">
                <a:xfrm>
                  <a:off x="7717357" y="4937650"/>
                  <a:ext cx="173638" cy="187398"/>
                </a:xfrm>
                <a:custGeom>
                  <a:avLst/>
                  <a:gdLst>
                    <a:gd name="T0" fmla="*/ 77 w 112"/>
                    <a:gd name="T1" fmla="*/ 1 h 121"/>
                    <a:gd name="T2" fmla="*/ 37 w 112"/>
                    <a:gd name="T3" fmla="*/ 0 h 121"/>
                    <a:gd name="T4" fmla="*/ 1 w 112"/>
                    <a:gd name="T5" fmla="*/ 35 h 121"/>
                    <a:gd name="T6" fmla="*/ 0 w 112"/>
                    <a:gd name="T7" fmla="*/ 84 h 121"/>
                    <a:gd name="T8" fmla="*/ 35 w 112"/>
                    <a:gd name="T9" fmla="*/ 120 h 121"/>
                    <a:gd name="T10" fmla="*/ 75 w 112"/>
                    <a:gd name="T11" fmla="*/ 120 h 121"/>
                    <a:gd name="T12" fmla="*/ 111 w 112"/>
                    <a:gd name="T13" fmla="*/ 86 h 121"/>
                    <a:gd name="T14" fmla="*/ 112 w 112"/>
                    <a:gd name="T15" fmla="*/ 37 h 121"/>
                    <a:gd name="T16" fmla="*/ 77 w 112"/>
                    <a:gd name="T17" fmla="*/ 1 h 121"/>
                    <a:gd name="T18" fmla="*/ 72 w 112"/>
                    <a:gd name="T19" fmla="*/ 12 h 121"/>
                    <a:gd name="T20" fmla="*/ 41 w 112"/>
                    <a:gd name="T21" fmla="*/ 12 h 121"/>
                    <a:gd name="T22" fmla="*/ 41 w 112"/>
                    <a:gd name="T23" fmla="*/ 7 h 121"/>
                    <a:gd name="T24" fmla="*/ 72 w 112"/>
                    <a:gd name="T25" fmla="*/ 7 h 121"/>
                    <a:gd name="T26" fmla="*/ 72 w 112"/>
                    <a:gd name="T27" fmla="*/ 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 h="121">
                      <a:moveTo>
                        <a:pt x="77" y="1"/>
                      </a:moveTo>
                      <a:cubicBezTo>
                        <a:pt x="37" y="0"/>
                        <a:pt x="37" y="0"/>
                        <a:pt x="37" y="0"/>
                      </a:cubicBezTo>
                      <a:cubicBezTo>
                        <a:pt x="17" y="0"/>
                        <a:pt x="1" y="15"/>
                        <a:pt x="1" y="35"/>
                      </a:cubicBezTo>
                      <a:cubicBezTo>
                        <a:pt x="0" y="84"/>
                        <a:pt x="0" y="84"/>
                        <a:pt x="0" y="84"/>
                      </a:cubicBezTo>
                      <a:cubicBezTo>
                        <a:pt x="0" y="103"/>
                        <a:pt x="15" y="119"/>
                        <a:pt x="35" y="120"/>
                      </a:cubicBezTo>
                      <a:cubicBezTo>
                        <a:pt x="75" y="120"/>
                        <a:pt x="75" y="120"/>
                        <a:pt x="75" y="120"/>
                      </a:cubicBezTo>
                      <a:cubicBezTo>
                        <a:pt x="95" y="121"/>
                        <a:pt x="111" y="105"/>
                        <a:pt x="111" y="86"/>
                      </a:cubicBezTo>
                      <a:cubicBezTo>
                        <a:pt x="112" y="37"/>
                        <a:pt x="112" y="37"/>
                        <a:pt x="112" y="37"/>
                      </a:cubicBezTo>
                      <a:cubicBezTo>
                        <a:pt x="112" y="17"/>
                        <a:pt x="97" y="1"/>
                        <a:pt x="77" y="1"/>
                      </a:cubicBezTo>
                      <a:close/>
                      <a:moveTo>
                        <a:pt x="72" y="12"/>
                      </a:moveTo>
                      <a:cubicBezTo>
                        <a:pt x="41" y="12"/>
                        <a:pt x="41" y="12"/>
                        <a:pt x="41" y="12"/>
                      </a:cubicBezTo>
                      <a:cubicBezTo>
                        <a:pt x="41" y="7"/>
                        <a:pt x="41" y="7"/>
                        <a:pt x="41" y="7"/>
                      </a:cubicBezTo>
                      <a:cubicBezTo>
                        <a:pt x="72" y="7"/>
                        <a:pt x="72" y="7"/>
                        <a:pt x="72" y="7"/>
                      </a:cubicBezTo>
                      <a:lnTo>
                        <a:pt x="72" y="12"/>
                      </a:lnTo>
                      <a:close/>
                    </a:path>
                  </a:pathLst>
                </a:custGeom>
                <a:gradFill flip="none" rotWithShape="1">
                  <a:gsLst>
                    <a:gs pos="0">
                      <a:schemeClr val="accent1">
                        <a:shade val="30000"/>
                        <a:satMod val="115000"/>
                      </a:schemeClr>
                    </a:gs>
                    <a:gs pos="23000">
                      <a:schemeClr val="accent1">
                        <a:shade val="100000"/>
                        <a:satMod val="115000"/>
                      </a:schemeClr>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38" name="Freeform 65"/>
                <p:cNvSpPr>
                  <a:spLocks/>
                </p:cNvSpPr>
                <p:nvPr/>
              </p:nvSpPr>
              <p:spPr bwMode="auto">
                <a:xfrm>
                  <a:off x="7751429" y="4956651"/>
                  <a:ext cx="0" cy="3276"/>
                </a:xfrm>
                <a:custGeom>
                  <a:avLst/>
                  <a:gdLst>
                    <a:gd name="T0" fmla="*/ 2 h 2"/>
                    <a:gd name="T1" fmla="*/ 1 h 2"/>
                    <a:gd name="T2" fmla="*/ 0 h 2"/>
                    <a:gd name="T3" fmla="*/ 2 h 2"/>
                  </a:gdLst>
                  <a:ahLst/>
                  <a:cxnLst>
                    <a:cxn ang="0">
                      <a:pos x="0" y="T0"/>
                    </a:cxn>
                    <a:cxn ang="0">
                      <a:pos x="0" y="T1"/>
                    </a:cxn>
                    <a:cxn ang="0">
                      <a:pos x="0" y="T2"/>
                    </a:cxn>
                    <a:cxn ang="0">
                      <a:pos x="0" y="T3"/>
                    </a:cxn>
                  </a:cxnLst>
                  <a:rect l="0" t="0" r="r" b="b"/>
                  <a:pathLst>
                    <a:path h="2">
                      <a:moveTo>
                        <a:pt x="0" y="2"/>
                      </a:moveTo>
                      <a:cubicBezTo>
                        <a:pt x="0" y="2"/>
                        <a:pt x="0" y="1"/>
                        <a:pt x="0" y="1"/>
                      </a:cubicBezTo>
                      <a:cubicBezTo>
                        <a:pt x="0" y="0"/>
                        <a:pt x="0" y="0"/>
                        <a:pt x="0" y="0"/>
                      </a:cubicBezTo>
                      <a:lnTo>
                        <a:pt x="0" y="2"/>
                      </a:lnTo>
                      <a:close/>
                    </a:path>
                  </a:pathLst>
                </a:custGeom>
                <a:solidFill>
                  <a:srgbClr val="0084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39" name="Freeform 66"/>
                <p:cNvSpPr>
                  <a:spLocks/>
                </p:cNvSpPr>
                <p:nvPr/>
              </p:nvSpPr>
              <p:spPr bwMode="auto">
                <a:xfrm>
                  <a:off x="7860199" y="4957962"/>
                  <a:ext cx="0" cy="3276"/>
                </a:xfrm>
                <a:custGeom>
                  <a:avLst/>
                  <a:gdLst>
                    <a:gd name="T0" fmla="*/ 0 h 2"/>
                    <a:gd name="T1" fmla="*/ 1 h 2"/>
                    <a:gd name="T2" fmla="*/ 2 h 2"/>
                    <a:gd name="T3" fmla="*/ 0 h 2"/>
                  </a:gdLst>
                  <a:ahLst/>
                  <a:cxnLst>
                    <a:cxn ang="0">
                      <a:pos x="0" y="T0"/>
                    </a:cxn>
                    <a:cxn ang="0">
                      <a:pos x="0" y="T1"/>
                    </a:cxn>
                    <a:cxn ang="0">
                      <a:pos x="0" y="T2"/>
                    </a:cxn>
                    <a:cxn ang="0">
                      <a:pos x="0" y="T3"/>
                    </a:cxn>
                  </a:cxnLst>
                  <a:rect l="0" t="0" r="r" b="b"/>
                  <a:pathLst>
                    <a:path h="2">
                      <a:moveTo>
                        <a:pt x="0" y="0"/>
                      </a:moveTo>
                      <a:cubicBezTo>
                        <a:pt x="0" y="0"/>
                        <a:pt x="0" y="1"/>
                        <a:pt x="0" y="1"/>
                      </a:cubicBezTo>
                      <a:cubicBezTo>
                        <a:pt x="0" y="1"/>
                        <a:pt x="0" y="2"/>
                        <a:pt x="0" y="2"/>
                      </a:cubicBezTo>
                      <a:lnTo>
                        <a:pt x="0" y="0"/>
                      </a:lnTo>
                      <a:close/>
                    </a:path>
                  </a:pathLst>
                </a:custGeom>
                <a:solidFill>
                  <a:srgbClr val="0084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40" name="Freeform 67"/>
                <p:cNvSpPr>
                  <a:spLocks noEditPoints="1"/>
                </p:cNvSpPr>
                <p:nvPr/>
              </p:nvSpPr>
              <p:spPr bwMode="auto">
                <a:xfrm>
                  <a:off x="7751429" y="4940926"/>
                  <a:ext cx="108769" cy="40625"/>
                </a:xfrm>
                <a:custGeom>
                  <a:avLst/>
                  <a:gdLst>
                    <a:gd name="T0" fmla="*/ 48 w 70"/>
                    <a:gd name="T1" fmla="*/ 2 h 26"/>
                    <a:gd name="T2" fmla="*/ 22 w 70"/>
                    <a:gd name="T3" fmla="*/ 2 h 26"/>
                    <a:gd name="T4" fmla="*/ 0 w 70"/>
                    <a:gd name="T5" fmla="*/ 11 h 26"/>
                    <a:gd name="T6" fmla="*/ 22 w 70"/>
                    <a:gd name="T7" fmla="*/ 25 h 26"/>
                    <a:gd name="T8" fmla="*/ 47 w 70"/>
                    <a:gd name="T9" fmla="*/ 25 h 26"/>
                    <a:gd name="T10" fmla="*/ 70 w 70"/>
                    <a:gd name="T11" fmla="*/ 12 h 26"/>
                    <a:gd name="T12" fmla="*/ 48 w 70"/>
                    <a:gd name="T13" fmla="*/ 2 h 26"/>
                    <a:gd name="T14" fmla="*/ 50 w 70"/>
                    <a:gd name="T15" fmla="*/ 11 h 26"/>
                    <a:gd name="T16" fmla="*/ 19 w 70"/>
                    <a:gd name="T17" fmla="*/ 10 h 26"/>
                    <a:gd name="T18" fmla="*/ 19 w 70"/>
                    <a:gd name="T19" fmla="*/ 5 h 26"/>
                    <a:gd name="T20" fmla="*/ 50 w 70"/>
                    <a:gd name="T21" fmla="*/ 6 h 26"/>
                    <a:gd name="T22" fmla="*/ 50 w 70"/>
                    <a:gd name="T23"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26">
                      <a:moveTo>
                        <a:pt x="48" y="2"/>
                      </a:moveTo>
                      <a:cubicBezTo>
                        <a:pt x="22" y="2"/>
                        <a:pt x="22" y="2"/>
                        <a:pt x="22" y="2"/>
                      </a:cubicBezTo>
                      <a:cubicBezTo>
                        <a:pt x="10" y="2"/>
                        <a:pt x="1" y="0"/>
                        <a:pt x="0" y="11"/>
                      </a:cubicBezTo>
                      <a:cubicBezTo>
                        <a:pt x="0" y="22"/>
                        <a:pt x="10" y="25"/>
                        <a:pt x="22" y="25"/>
                      </a:cubicBezTo>
                      <a:cubicBezTo>
                        <a:pt x="47" y="25"/>
                        <a:pt x="47" y="25"/>
                        <a:pt x="47" y="25"/>
                      </a:cubicBezTo>
                      <a:cubicBezTo>
                        <a:pt x="59" y="26"/>
                        <a:pt x="69" y="23"/>
                        <a:pt x="70" y="12"/>
                      </a:cubicBezTo>
                      <a:cubicBezTo>
                        <a:pt x="69" y="1"/>
                        <a:pt x="59" y="2"/>
                        <a:pt x="48" y="2"/>
                      </a:cubicBezTo>
                      <a:close/>
                      <a:moveTo>
                        <a:pt x="50" y="11"/>
                      </a:moveTo>
                      <a:cubicBezTo>
                        <a:pt x="19" y="10"/>
                        <a:pt x="19" y="10"/>
                        <a:pt x="19" y="10"/>
                      </a:cubicBezTo>
                      <a:cubicBezTo>
                        <a:pt x="19" y="5"/>
                        <a:pt x="19" y="5"/>
                        <a:pt x="19" y="5"/>
                      </a:cubicBezTo>
                      <a:cubicBezTo>
                        <a:pt x="50" y="6"/>
                        <a:pt x="50" y="6"/>
                        <a:pt x="50" y="6"/>
                      </a:cubicBezTo>
                      <a:lnTo>
                        <a:pt x="50" y="11"/>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41" name="Freeform 68"/>
                <p:cNvSpPr>
                  <a:spLocks/>
                </p:cNvSpPr>
                <p:nvPr/>
              </p:nvSpPr>
              <p:spPr bwMode="auto">
                <a:xfrm>
                  <a:off x="7716046" y="4987448"/>
                  <a:ext cx="174948" cy="187398"/>
                </a:xfrm>
                <a:custGeom>
                  <a:avLst/>
                  <a:gdLst>
                    <a:gd name="T0" fmla="*/ 267 w 267"/>
                    <a:gd name="T1" fmla="*/ 5 h 286"/>
                    <a:gd name="T2" fmla="*/ 5 w 267"/>
                    <a:gd name="T3" fmla="*/ 0 h 286"/>
                    <a:gd name="T4" fmla="*/ 0 w 267"/>
                    <a:gd name="T5" fmla="*/ 281 h 286"/>
                    <a:gd name="T6" fmla="*/ 262 w 267"/>
                    <a:gd name="T7" fmla="*/ 286 h 286"/>
                    <a:gd name="T8" fmla="*/ 267 w 267"/>
                    <a:gd name="T9" fmla="*/ 5 h 286"/>
                  </a:gdLst>
                  <a:ahLst/>
                  <a:cxnLst>
                    <a:cxn ang="0">
                      <a:pos x="T0" y="T1"/>
                    </a:cxn>
                    <a:cxn ang="0">
                      <a:pos x="T2" y="T3"/>
                    </a:cxn>
                    <a:cxn ang="0">
                      <a:pos x="T4" y="T5"/>
                    </a:cxn>
                    <a:cxn ang="0">
                      <a:pos x="T6" y="T7"/>
                    </a:cxn>
                    <a:cxn ang="0">
                      <a:pos x="T8" y="T9"/>
                    </a:cxn>
                  </a:cxnLst>
                  <a:rect l="0" t="0" r="r" b="b"/>
                  <a:pathLst>
                    <a:path w="267" h="286">
                      <a:moveTo>
                        <a:pt x="267" y="5"/>
                      </a:moveTo>
                      <a:lnTo>
                        <a:pt x="5" y="0"/>
                      </a:lnTo>
                      <a:lnTo>
                        <a:pt x="0" y="281"/>
                      </a:lnTo>
                      <a:lnTo>
                        <a:pt x="262" y="286"/>
                      </a:lnTo>
                      <a:lnTo>
                        <a:pt x="267" y="5"/>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42" name="Freeform 69"/>
                <p:cNvSpPr>
                  <a:spLocks/>
                </p:cNvSpPr>
                <p:nvPr/>
              </p:nvSpPr>
              <p:spPr bwMode="auto">
                <a:xfrm>
                  <a:off x="7751429" y="4954686"/>
                  <a:ext cx="0" cy="5242"/>
                </a:xfrm>
                <a:custGeom>
                  <a:avLst/>
                  <a:gdLst>
                    <a:gd name="T0" fmla="*/ 3 h 3"/>
                    <a:gd name="T1" fmla="*/ 1 h 3"/>
                    <a:gd name="T2" fmla="*/ 0 h 3"/>
                    <a:gd name="T3" fmla="*/ 3 h 3"/>
                  </a:gdLst>
                  <a:ahLst/>
                  <a:cxnLst>
                    <a:cxn ang="0">
                      <a:pos x="0" y="T0"/>
                    </a:cxn>
                    <a:cxn ang="0">
                      <a:pos x="0" y="T1"/>
                    </a:cxn>
                    <a:cxn ang="0">
                      <a:pos x="0" y="T2"/>
                    </a:cxn>
                    <a:cxn ang="0">
                      <a:pos x="0" y="T3"/>
                    </a:cxn>
                  </a:cxnLst>
                  <a:rect l="0" t="0" r="r" b="b"/>
                  <a:pathLst>
                    <a:path h="3">
                      <a:moveTo>
                        <a:pt x="0" y="3"/>
                      </a:moveTo>
                      <a:cubicBezTo>
                        <a:pt x="0" y="2"/>
                        <a:pt x="0" y="2"/>
                        <a:pt x="0" y="1"/>
                      </a:cubicBezTo>
                      <a:cubicBezTo>
                        <a:pt x="0" y="1"/>
                        <a:pt x="0" y="1"/>
                        <a:pt x="0" y="0"/>
                      </a:cubicBezTo>
                      <a:lnTo>
                        <a:pt x="0" y="3"/>
                      </a:lnTo>
                      <a:close/>
                    </a:path>
                  </a:pathLst>
                </a:custGeom>
                <a:solidFill>
                  <a:srgbClr val="005F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43" name="Freeform 70"/>
                <p:cNvSpPr>
                  <a:spLocks/>
                </p:cNvSpPr>
                <p:nvPr/>
              </p:nvSpPr>
              <p:spPr bwMode="auto">
                <a:xfrm>
                  <a:off x="7860199" y="4956651"/>
                  <a:ext cx="0" cy="4587"/>
                </a:xfrm>
                <a:custGeom>
                  <a:avLst/>
                  <a:gdLst>
                    <a:gd name="T0" fmla="*/ 0 h 3"/>
                    <a:gd name="T1" fmla="*/ 2 h 3"/>
                    <a:gd name="T2" fmla="*/ 3 h 3"/>
                    <a:gd name="T3" fmla="*/ 0 h 3"/>
                  </a:gdLst>
                  <a:ahLst/>
                  <a:cxnLst>
                    <a:cxn ang="0">
                      <a:pos x="0" y="T0"/>
                    </a:cxn>
                    <a:cxn ang="0">
                      <a:pos x="0" y="T1"/>
                    </a:cxn>
                    <a:cxn ang="0">
                      <a:pos x="0" y="T2"/>
                    </a:cxn>
                    <a:cxn ang="0">
                      <a:pos x="0" y="T3"/>
                    </a:cxn>
                  </a:cxnLst>
                  <a:rect l="0" t="0" r="r" b="b"/>
                  <a:pathLst>
                    <a:path h="3">
                      <a:moveTo>
                        <a:pt x="0" y="0"/>
                      </a:moveTo>
                      <a:cubicBezTo>
                        <a:pt x="0" y="1"/>
                        <a:pt x="0" y="1"/>
                        <a:pt x="0" y="2"/>
                      </a:cubicBezTo>
                      <a:cubicBezTo>
                        <a:pt x="0" y="2"/>
                        <a:pt x="0" y="2"/>
                        <a:pt x="0" y="3"/>
                      </a:cubicBezTo>
                      <a:lnTo>
                        <a:pt x="0" y="0"/>
                      </a:lnTo>
                      <a:close/>
                    </a:path>
                  </a:pathLst>
                </a:custGeom>
                <a:solidFill>
                  <a:srgbClr val="005F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44" name="Freeform 71"/>
                <p:cNvSpPr>
                  <a:spLocks noEditPoints="1"/>
                </p:cNvSpPr>
                <p:nvPr/>
              </p:nvSpPr>
              <p:spPr bwMode="auto">
                <a:xfrm>
                  <a:off x="7751429" y="4939615"/>
                  <a:ext cx="108769" cy="39970"/>
                </a:xfrm>
                <a:custGeom>
                  <a:avLst/>
                  <a:gdLst>
                    <a:gd name="T0" fmla="*/ 48 w 70"/>
                    <a:gd name="T1" fmla="*/ 3 h 26"/>
                    <a:gd name="T2" fmla="*/ 22 w 70"/>
                    <a:gd name="T3" fmla="*/ 2 h 26"/>
                    <a:gd name="T4" fmla="*/ 0 w 70"/>
                    <a:gd name="T5" fmla="*/ 11 h 26"/>
                    <a:gd name="T6" fmla="*/ 22 w 70"/>
                    <a:gd name="T7" fmla="*/ 26 h 26"/>
                    <a:gd name="T8" fmla="*/ 47 w 70"/>
                    <a:gd name="T9" fmla="*/ 26 h 26"/>
                    <a:gd name="T10" fmla="*/ 70 w 70"/>
                    <a:gd name="T11" fmla="*/ 13 h 26"/>
                    <a:gd name="T12" fmla="*/ 48 w 70"/>
                    <a:gd name="T13" fmla="*/ 3 h 26"/>
                    <a:gd name="T14" fmla="*/ 50 w 70"/>
                    <a:gd name="T15" fmla="*/ 11 h 26"/>
                    <a:gd name="T16" fmla="*/ 19 w 70"/>
                    <a:gd name="T17" fmla="*/ 11 h 26"/>
                    <a:gd name="T18" fmla="*/ 19 w 70"/>
                    <a:gd name="T19" fmla="*/ 6 h 26"/>
                    <a:gd name="T20" fmla="*/ 50 w 70"/>
                    <a:gd name="T21" fmla="*/ 6 h 26"/>
                    <a:gd name="T22" fmla="*/ 50 w 70"/>
                    <a:gd name="T23"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26">
                      <a:moveTo>
                        <a:pt x="48" y="3"/>
                      </a:moveTo>
                      <a:cubicBezTo>
                        <a:pt x="22" y="2"/>
                        <a:pt x="22" y="2"/>
                        <a:pt x="22" y="2"/>
                      </a:cubicBezTo>
                      <a:cubicBezTo>
                        <a:pt x="10" y="2"/>
                        <a:pt x="1" y="0"/>
                        <a:pt x="0" y="11"/>
                      </a:cubicBezTo>
                      <a:cubicBezTo>
                        <a:pt x="0" y="23"/>
                        <a:pt x="10" y="25"/>
                        <a:pt x="22" y="26"/>
                      </a:cubicBezTo>
                      <a:cubicBezTo>
                        <a:pt x="47" y="26"/>
                        <a:pt x="47" y="26"/>
                        <a:pt x="47" y="26"/>
                      </a:cubicBezTo>
                      <a:cubicBezTo>
                        <a:pt x="59" y="26"/>
                        <a:pt x="69" y="24"/>
                        <a:pt x="70" y="13"/>
                      </a:cubicBezTo>
                      <a:cubicBezTo>
                        <a:pt x="69" y="1"/>
                        <a:pt x="59" y="3"/>
                        <a:pt x="48" y="3"/>
                      </a:cubicBezTo>
                      <a:close/>
                      <a:moveTo>
                        <a:pt x="50" y="11"/>
                      </a:moveTo>
                      <a:cubicBezTo>
                        <a:pt x="19" y="11"/>
                        <a:pt x="19" y="11"/>
                        <a:pt x="19" y="11"/>
                      </a:cubicBezTo>
                      <a:cubicBezTo>
                        <a:pt x="19" y="6"/>
                        <a:pt x="19" y="6"/>
                        <a:pt x="19" y="6"/>
                      </a:cubicBezTo>
                      <a:cubicBezTo>
                        <a:pt x="50" y="6"/>
                        <a:pt x="50" y="6"/>
                        <a:pt x="50" y="6"/>
                      </a:cubicBezTo>
                      <a:lnTo>
                        <a:pt x="50" y="11"/>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45" name="Freeform 72"/>
                <p:cNvSpPr>
                  <a:spLocks/>
                </p:cNvSpPr>
                <p:nvPr/>
              </p:nvSpPr>
              <p:spPr bwMode="auto">
                <a:xfrm>
                  <a:off x="7775018" y="4965825"/>
                  <a:ext cx="0" cy="131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0"/>
                        <a:pt x="0" y="0"/>
                        <a:pt x="0" y="0"/>
                      </a:cubicBezTo>
                      <a:lnTo>
                        <a:pt x="0" y="1"/>
                      </a:ln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46" name="Freeform 73"/>
                <p:cNvSpPr>
                  <a:spLocks/>
                </p:cNvSpPr>
                <p:nvPr/>
              </p:nvSpPr>
              <p:spPr bwMode="auto">
                <a:xfrm>
                  <a:off x="7835300" y="4967135"/>
                  <a:ext cx="0" cy="1966"/>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lnTo>
                        <a:pt x="0" y="0"/>
                      </a:ln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47" name="Freeform 76"/>
                <p:cNvSpPr>
                  <a:spLocks/>
                </p:cNvSpPr>
                <p:nvPr/>
              </p:nvSpPr>
              <p:spPr bwMode="auto">
                <a:xfrm>
                  <a:off x="7797951" y="4998587"/>
                  <a:ext cx="12449" cy="41280"/>
                </a:xfrm>
                <a:custGeom>
                  <a:avLst/>
                  <a:gdLst>
                    <a:gd name="T0" fmla="*/ 17 w 19"/>
                    <a:gd name="T1" fmla="*/ 63 h 63"/>
                    <a:gd name="T2" fmla="*/ 0 w 19"/>
                    <a:gd name="T3" fmla="*/ 63 h 63"/>
                    <a:gd name="T4" fmla="*/ 2 w 19"/>
                    <a:gd name="T5" fmla="*/ 0 h 63"/>
                    <a:gd name="T6" fmla="*/ 19 w 19"/>
                    <a:gd name="T7" fmla="*/ 2 h 63"/>
                    <a:gd name="T8" fmla="*/ 17 w 19"/>
                    <a:gd name="T9" fmla="*/ 63 h 63"/>
                  </a:gdLst>
                  <a:ahLst/>
                  <a:cxnLst>
                    <a:cxn ang="0">
                      <a:pos x="T0" y="T1"/>
                    </a:cxn>
                    <a:cxn ang="0">
                      <a:pos x="T2" y="T3"/>
                    </a:cxn>
                    <a:cxn ang="0">
                      <a:pos x="T4" y="T5"/>
                    </a:cxn>
                    <a:cxn ang="0">
                      <a:pos x="T6" y="T7"/>
                    </a:cxn>
                    <a:cxn ang="0">
                      <a:pos x="T8" y="T9"/>
                    </a:cxn>
                  </a:cxnLst>
                  <a:rect l="0" t="0" r="r" b="b"/>
                  <a:pathLst>
                    <a:path w="19" h="63">
                      <a:moveTo>
                        <a:pt x="17" y="63"/>
                      </a:moveTo>
                      <a:lnTo>
                        <a:pt x="0" y="63"/>
                      </a:lnTo>
                      <a:lnTo>
                        <a:pt x="2" y="0"/>
                      </a:lnTo>
                      <a:lnTo>
                        <a:pt x="19" y="2"/>
                      </a:lnTo>
                      <a:lnTo>
                        <a:pt x="17" y="63"/>
                      </a:lnTo>
                      <a:close/>
                    </a:path>
                  </a:pathLst>
                </a:custGeom>
                <a:solidFill>
                  <a:schemeClr val="accent1">
                    <a:lumMod val="75000"/>
                  </a:schemeClr>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48" name="Freeform 77"/>
                <p:cNvSpPr>
                  <a:spLocks/>
                </p:cNvSpPr>
                <p:nvPr/>
              </p:nvSpPr>
              <p:spPr bwMode="auto">
                <a:xfrm>
                  <a:off x="7720633" y="5052316"/>
                  <a:ext cx="165775" cy="122530"/>
                </a:xfrm>
                <a:custGeom>
                  <a:avLst/>
                  <a:gdLst>
                    <a:gd name="T0" fmla="*/ 101 w 107"/>
                    <a:gd name="T1" fmla="*/ 79 h 79"/>
                    <a:gd name="T2" fmla="*/ 106 w 107"/>
                    <a:gd name="T3" fmla="*/ 36 h 79"/>
                    <a:gd name="T4" fmla="*/ 106 w 107"/>
                    <a:gd name="T5" fmla="*/ 28 h 79"/>
                    <a:gd name="T6" fmla="*/ 54 w 107"/>
                    <a:gd name="T7" fmla="*/ 0 h 79"/>
                    <a:gd name="T8" fmla="*/ 0 w 107"/>
                    <a:gd name="T9" fmla="*/ 26 h 79"/>
                    <a:gd name="T10" fmla="*/ 0 w 107"/>
                    <a:gd name="T11" fmla="*/ 34 h 79"/>
                    <a:gd name="T12" fmla="*/ 3 w 107"/>
                    <a:gd name="T13" fmla="*/ 78 h 79"/>
                    <a:gd name="T14" fmla="*/ 101 w 107"/>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9">
                      <a:moveTo>
                        <a:pt x="101" y="79"/>
                      </a:moveTo>
                      <a:cubicBezTo>
                        <a:pt x="105" y="65"/>
                        <a:pt x="106" y="47"/>
                        <a:pt x="106" y="36"/>
                      </a:cubicBezTo>
                      <a:cubicBezTo>
                        <a:pt x="106" y="28"/>
                        <a:pt x="106" y="28"/>
                        <a:pt x="106" y="28"/>
                      </a:cubicBezTo>
                      <a:cubicBezTo>
                        <a:pt x="107" y="3"/>
                        <a:pt x="83" y="1"/>
                        <a:pt x="54" y="0"/>
                      </a:cubicBezTo>
                      <a:cubicBezTo>
                        <a:pt x="24" y="0"/>
                        <a:pt x="1" y="2"/>
                        <a:pt x="0" y="26"/>
                      </a:cubicBezTo>
                      <a:cubicBezTo>
                        <a:pt x="0" y="34"/>
                        <a:pt x="0" y="34"/>
                        <a:pt x="0" y="34"/>
                      </a:cubicBezTo>
                      <a:cubicBezTo>
                        <a:pt x="0" y="45"/>
                        <a:pt x="0" y="66"/>
                        <a:pt x="3" y="78"/>
                      </a:cubicBezTo>
                      <a:lnTo>
                        <a:pt x="101" y="79"/>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49" name="Freeform 78"/>
                <p:cNvSpPr>
                  <a:spLocks/>
                </p:cNvSpPr>
                <p:nvPr/>
              </p:nvSpPr>
              <p:spPr bwMode="auto">
                <a:xfrm>
                  <a:off x="7721943" y="5072629"/>
                  <a:ext cx="157912" cy="248990"/>
                </a:xfrm>
                <a:custGeom>
                  <a:avLst/>
                  <a:gdLst>
                    <a:gd name="T0" fmla="*/ 98 w 102"/>
                    <a:gd name="T1" fmla="*/ 159 h 161"/>
                    <a:gd name="T2" fmla="*/ 97 w 102"/>
                    <a:gd name="T3" fmla="*/ 160 h 161"/>
                    <a:gd name="T4" fmla="*/ 92 w 102"/>
                    <a:gd name="T5" fmla="*/ 161 h 161"/>
                    <a:gd name="T6" fmla="*/ 8 w 102"/>
                    <a:gd name="T7" fmla="*/ 160 h 161"/>
                    <a:gd name="T8" fmla="*/ 3 w 102"/>
                    <a:gd name="T9" fmla="*/ 158 h 161"/>
                    <a:gd name="T10" fmla="*/ 2 w 102"/>
                    <a:gd name="T11" fmla="*/ 157 h 161"/>
                    <a:gd name="T12" fmla="*/ 0 w 102"/>
                    <a:gd name="T13" fmla="*/ 152 h 161"/>
                    <a:gd name="T14" fmla="*/ 3 w 102"/>
                    <a:gd name="T15" fmla="*/ 10 h 161"/>
                    <a:gd name="T16" fmla="*/ 4 w 102"/>
                    <a:gd name="T17" fmla="*/ 6 h 161"/>
                    <a:gd name="T18" fmla="*/ 6 w 102"/>
                    <a:gd name="T19" fmla="*/ 3 h 161"/>
                    <a:gd name="T20" fmla="*/ 12 w 102"/>
                    <a:gd name="T21" fmla="*/ 0 h 161"/>
                    <a:gd name="T22" fmla="*/ 93 w 102"/>
                    <a:gd name="T23" fmla="*/ 1 h 161"/>
                    <a:gd name="T24" fmla="*/ 99 w 102"/>
                    <a:gd name="T25" fmla="*/ 4 h 161"/>
                    <a:gd name="T26" fmla="*/ 101 w 102"/>
                    <a:gd name="T27" fmla="*/ 7 h 161"/>
                    <a:gd name="T28" fmla="*/ 102 w 102"/>
                    <a:gd name="T29" fmla="*/ 11 h 161"/>
                    <a:gd name="T30" fmla="*/ 100 w 102"/>
                    <a:gd name="T31" fmla="*/ 154 h 161"/>
                    <a:gd name="T32" fmla="*/ 98 w 102"/>
                    <a:gd name="T33" fmla="*/ 15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2" h="161">
                      <a:moveTo>
                        <a:pt x="98" y="159"/>
                      </a:moveTo>
                      <a:cubicBezTo>
                        <a:pt x="97" y="160"/>
                        <a:pt x="97" y="160"/>
                        <a:pt x="97" y="160"/>
                      </a:cubicBezTo>
                      <a:cubicBezTo>
                        <a:pt x="95" y="161"/>
                        <a:pt x="94" y="161"/>
                        <a:pt x="92" y="161"/>
                      </a:cubicBezTo>
                      <a:cubicBezTo>
                        <a:pt x="8" y="160"/>
                        <a:pt x="8" y="160"/>
                        <a:pt x="8" y="160"/>
                      </a:cubicBezTo>
                      <a:cubicBezTo>
                        <a:pt x="6" y="160"/>
                        <a:pt x="5" y="159"/>
                        <a:pt x="3" y="158"/>
                      </a:cubicBezTo>
                      <a:cubicBezTo>
                        <a:pt x="2" y="157"/>
                        <a:pt x="2" y="157"/>
                        <a:pt x="2" y="157"/>
                      </a:cubicBezTo>
                      <a:cubicBezTo>
                        <a:pt x="1" y="156"/>
                        <a:pt x="0" y="154"/>
                        <a:pt x="0" y="152"/>
                      </a:cubicBezTo>
                      <a:cubicBezTo>
                        <a:pt x="3" y="10"/>
                        <a:pt x="3" y="10"/>
                        <a:pt x="3" y="10"/>
                      </a:cubicBezTo>
                      <a:cubicBezTo>
                        <a:pt x="3" y="8"/>
                        <a:pt x="3" y="7"/>
                        <a:pt x="4" y="6"/>
                      </a:cubicBezTo>
                      <a:cubicBezTo>
                        <a:pt x="6" y="3"/>
                        <a:pt x="6" y="3"/>
                        <a:pt x="6" y="3"/>
                      </a:cubicBezTo>
                      <a:cubicBezTo>
                        <a:pt x="7" y="1"/>
                        <a:pt x="9" y="0"/>
                        <a:pt x="12" y="0"/>
                      </a:cubicBezTo>
                      <a:cubicBezTo>
                        <a:pt x="93" y="1"/>
                        <a:pt x="93" y="1"/>
                        <a:pt x="93" y="1"/>
                      </a:cubicBezTo>
                      <a:cubicBezTo>
                        <a:pt x="96" y="1"/>
                        <a:pt x="98" y="2"/>
                        <a:pt x="99" y="4"/>
                      </a:cubicBezTo>
                      <a:cubicBezTo>
                        <a:pt x="101" y="7"/>
                        <a:pt x="101" y="7"/>
                        <a:pt x="101" y="7"/>
                      </a:cubicBezTo>
                      <a:cubicBezTo>
                        <a:pt x="102" y="8"/>
                        <a:pt x="102" y="10"/>
                        <a:pt x="102" y="11"/>
                      </a:cubicBezTo>
                      <a:cubicBezTo>
                        <a:pt x="100" y="154"/>
                        <a:pt x="100" y="154"/>
                        <a:pt x="100" y="154"/>
                      </a:cubicBezTo>
                      <a:cubicBezTo>
                        <a:pt x="100" y="156"/>
                        <a:pt x="99" y="157"/>
                        <a:pt x="98" y="15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50" name="Freeform 81"/>
                <p:cNvSpPr>
                  <a:spLocks/>
                </p:cNvSpPr>
                <p:nvPr/>
              </p:nvSpPr>
              <p:spPr bwMode="auto">
                <a:xfrm>
                  <a:off x="7734393" y="5080492"/>
                  <a:ext cx="137600" cy="4587"/>
                </a:xfrm>
                <a:custGeom>
                  <a:avLst/>
                  <a:gdLst>
                    <a:gd name="T0" fmla="*/ 210 w 210"/>
                    <a:gd name="T1" fmla="*/ 7 h 7"/>
                    <a:gd name="T2" fmla="*/ 0 w 210"/>
                    <a:gd name="T3" fmla="*/ 5 h 7"/>
                    <a:gd name="T4" fmla="*/ 0 w 210"/>
                    <a:gd name="T5" fmla="*/ 0 h 7"/>
                    <a:gd name="T6" fmla="*/ 210 w 210"/>
                    <a:gd name="T7" fmla="*/ 2 h 7"/>
                    <a:gd name="T8" fmla="*/ 210 w 210"/>
                    <a:gd name="T9" fmla="*/ 7 h 7"/>
                  </a:gdLst>
                  <a:ahLst/>
                  <a:cxnLst>
                    <a:cxn ang="0">
                      <a:pos x="T0" y="T1"/>
                    </a:cxn>
                    <a:cxn ang="0">
                      <a:pos x="T2" y="T3"/>
                    </a:cxn>
                    <a:cxn ang="0">
                      <a:pos x="T4" y="T5"/>
                    </a:cxn>
                    <a:cxn ang="0">
                      <a:pos x="T6" y="T7"/>
                    </a:cxn>
                    <a:cxn ang="0">
                      <a:pos x="T8" y="T9"/>
                    </a:cxn>
                  </a:cxnLst>
                  <a:rect l="0" t="0" r="r" b="b"/>
                  <a:pathLst>
                    <a:path w="210" h="7">
                      <a:moveTo>
                        <a:pt x="210" y="7"/>
                      </a:moveTo>
                      <a:lnTo>
                        <a:pt x="0" y="5"/>
                      </a:lnTo>
                      <a:lnTo>
                        <a:pt x="0" y="0"/>
                      </a:lnTo>
                      <a:lnTo>
                        <a:pt x="210" y="2"/>
                      </a:lnTo>
                      <a:lnTo>
                        <a:pt x="210" y="7"/>
                      </a:lnTo>
                      <a:close/>
                    </a:path>
                  </a:pathLst>
                </a:custGeom>
                <a:solidFill>
                  <a:srgbClr val="151C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51" name="Freeform 82"/>
                <p:cNvSpPr>
                  <a:spLocks/>
                </p:cNvSpPr>
                <p:nvPr/>
              </p:nvSpPr>
              <p:spPr bwMode="auto">
                <a:xfrm>
                  <a:off x="7736358" y="5097528"/>
                  <a:ext cx="128427" cy="204434"/>
                </a:xfrm>
                <a:custGeom>
                  <a:avLst/>
                  <a:gdLst>
                    <a:gd name="T0" fmla="*/ 1 w 83"/>
                    <a:gd name="T1" fmla="*/ 64 h 73"/>
                    <a:gd name="T2" fmla="*/ 8 w 83"/>
                    <a:gd name="T3" fmla="*/ 72 h 73"/>
                    <a:gd name="T4" fmla="*/ 74 w 83"/>
                    <a:gd name="T5" fmla="*/ 73 h 73"/>
                    <a:gd name="T6" fmla="*/ 82 w 83"/>
                    <a:gd name="T7" fmla="*/ 65 h 73"/>
                    <a:gd name="T8" fmla="*/ 83 w 83"/>
                    <a:gd name="T9" fmla="*/ 9 h 73"/>
                    <a:gd name="T10" fmla="*/ 75 w 83"/>
                    <a:gd name="T11" fmla="*/ 1 h 73"/>
                    <a:gd name="T12" fmla="*/ 10 w 83"/>
                    <a:gd name="T13" fmla="*/ 0 h 73"/>
                    <a:gd name="T14" fmla="*/ 1 w 83"/>
                    <a:gd name="T15" fmla="*/ 8 h 73"/>
                    <a:gd name="T16" fmla="*/ 1 w 83"/>
                    <a:gd name="T17" fmla="*/ 6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73">
                      <a:moveTo>
                        <a:pt x="1" y="64"/>
                      </a:moveTo>
                      <a:cubicBezTo>
                        <a:pt x="0" y="68"/>
                        <a:pt x="4" y="72"/>
                        <a:pt x="8" y="72"/>
                      </a:cubicBezTo>
                      <a:cubicBezTo>
                        <a:pt x="74" y="73"/>
                        <a:pt x="74" y="73"/>
                        <a:pt x="74" y="73"/>
                      </a:cubicBezTo>
                      <a:cubicBezTo>
                        <a:pt x="78" y="73"/>
                        <a:pt x="82" y="69"/>
                        <a:pt x="82" y="65"/>
                      </a:cubicBezTo>
                      <a:cubicBezTo>
                        <a:pt x="83" y="9"/>
                        <a:pt x="83" y="9"/>
                        <a:pt x="83" y="9"/>
                      </a:cubicBezTo>
                      <a:cubicBezTo>
                        <a:pt x="83" y="4"/>
                        <a:pt x="80" y="1"/>
                        <a:pt x="75" y="1"/>
                      </a:cubicBezTo>
                      <a:cubicBezTo>
                        <a:pt x="10" y="0"/>
                        <a:pt x="10" y="0"/>
                        <a:pt x="10" y="0"/>
                      </a:cubicBezTo>
                      <a:cubicBezTo>
                        <a:pt x="5" y="0"/>
                        <a:pt x="1" y="3"/>
                        <a:pt x="1" y="8"/>
                      </a:cubicBezTo>
                      <a:lnTo>
                        <a:pt x="1" y="6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52" name="Freeform 83"/>
                <p:cNvSpPr>
                  <a:spLocks/>
                </p:cNvSpPr>
                <p:nvPr/>
              </p:nvSpPr>
              <p:spPr bwMode="auto">
                <a:xfrm>
                  <a:off x="7765844" y="5163676"/>
                  <a:ext cx="72731" cy="65524"/>
                </a:xfrm>
                <a:custGeom>
                  <a:avLst/>
                  <a:gdLst>
                    <a:gd name="T0" fmla="*/ 1 w 47"/>
                    <a:gd name="T1" fmla="*/ 37 h 42"/>
                    <a:gd name="T2" fmla="*/ 5 w 47"/>
                    <a:gd name="T3" fmla="*/ 41 h 42"/>
                    <a:gd name="T4" fmla="*/ 42 w 47"/>
                    <a:gd name="T5" fmla="*/ 42 h 42"/>
                    <a:gd name="T6" fmla="*/ 47 w 47"/>
                    <a:gd name="T7" fmla="*/ 37 h 42"/>
                    <a:gd name="T8" fmla="*/ 47 w 47"/>
                    <a:gd name="T9" fmla="*/ 6 h 42"/>
                    <a:gd name="T10" fmla="*/ 43 w 47"/>
                    <a:gd name="T11" fmla="*/ 1 h 42"/>
                    <a:gd name="T12" fmla="*/ 6 w 47"/>
                    <a:gd name="T13" fmla="*/ 0 h 42"/>
                    <a:gd name="T14" fmla="*/ 1 w 47"/>
                    <a:gd name="T15" fmla="*/ 5 h 42"/>
                    <a:gd name="T16" fmla="*/ 1 w 47"/>
                    <a:gd name="T17"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2">
                      <a:moveTo>
                        <a:pt x="1" y="37"/>
                      </a:moveTo>
                      <a:cubicBezTo>
                        <a:pt x="0" y="39"/>
                        <a:pt x="2" y="41"/>
                        <a:pt x="5" y="41"/>
                      </a:cubicBezTo>
                      <a:cubicBezTo>
                        <a:pt x="42" y="42"/>
                        <a:pt x="42" y="42"/>
                        <a:pt x="42" y="42"/>
                      </a:cubicBezTo>
                      <a:cubicBezTo>
                        <a:pt x="45" y="42"/>
                        <a:pt x="47" y="40"/>
                        <a:pt x="47" y="37"/>
                      </a:cubicBezTo>
                      <a:cubicBezTo>
                        <a:pt x="47" y="6"/>
                        <a:pt x="47" y="6"/>
                        <a:pt x="47" y="6"/>
                      </a:cubicBezTo>
                      <a:cubicBezTo>
                        <a:pt x="47" y="3"/>
                        <a:pt x="45" y="1"/>
                        <a:pt x="43" y="1"/>
                      </a:cubicBezTo>
                      <a:cubicBezTo>
                        <a:pt x="6" y="0"/>
                        <a:pt x="6" y="0"/>
                        <a:pt x="6" y="0"/>
                      </a:cubicBezTo>
                      <a:cubicBezTo>
                        <a:pt x="3" y="0"/>
                        <a:pt x="1" y="2"/>
                        <a:pt x="1" y="5"/>
                      </a:cubicBezTo>
                      <a:lnTo>
                        <a:pt x="1" y="37"/>
                      </a:lnTo>
                      <a:close/>
                    </a:path>
                  </a:pathLst>
                </a:custGeom>
                <a:noFill/>
                <a:ln w="635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53" name="Freeform 87"/>
                <p:cNvSpPr>
                  <a:spLocks/>
                </p:cNvSpPr>
                <p:nvPr/>
              </p:nvSpPr>
              <p:spPr bwMode="auto">
                <a:xfrm>
                  <a:off x="7807124" y="4896370"/>
                  <a:ext cx="14415" cy="55695"/>
                </a:xfrm>
                <a:custGeom>
                  <a:avLst/>
                  <a:gdLst>
                    <a:gd name="T0" fmla="*/ 22 w 22"/>
                    <a:gd name="T1" fmla="*/ 0 h 85"/>
                    <a:gd name="T2" fmla="*/ 3 w 22"/>
                    <a:gd name="T3" fmla="*/ 0 h 85"/>
                    <a:gd name="T4" fmla="*/ 0 w 22"/>
                    <a:gd name="T5" fmla="*/ 85 h 85"/>
                    <a:gd name="T6" fmla="*/ 19 w 22"/>
                    <a:gd name="T7" fmla="*/ 85 h 85"/>
                    <a:gd name="T8" fmla="*/ 22 w 22"/>
                    <a:gd name="T9" fmla="*/ 0 h 85"/>
                  </a:gdLst>
                  <a:ahLst/>
                  <a:cxnLst>
                    <a:cxn ang="0">
                      <a:pos x="T0" y="T1"/>
                    </a:cxn>
                    <a:cxn ang="0">
                      <a:pos x="T2" y="T3"/>
                    </a:cxn>
                    <a:cxn ang="0">
                      <a:pos x="T4" y="T5"/>
                    </a:cxn>
                    <a:cxn ang="0">
                      <a:pos x="T6" y="T7"/>
                    </a:cxn>
                    <a:cxn ang="0">
                      <a:pos x="T8" y="T9"/>
                    </a:cxn>
                  </a:cxnLst>
                  <a:rect l="0" t="0" r="r" b="b"/>
                  <a:pathLst>
                    <a:path w="22" h="85">
                      <a:moveTo>
                        <a:pt x="22" y="0"/>
                      </a:moveTo>
                      <a:lnTo>
                        <a:pt x="3" y="0"/>
                      </a:lnTo>
                      <a:lnTo>
                        <a:pt x="0" y="85"/>
                      </a:lnTo>
                      <a:lnTo>
                        <a:pt x="19" y="85"/>
                      </a:lnTo>
                      <a:lnTo>
                        <a:pt x="22" y="0"/>
                      </a:lnTo>
                      <a:close/>
                    </a:path>
                  </a:pathLst>
                </a:custGeom>
                <a:solidFill>
                  <a:srgbClr val="001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702" name="Group 130"/>
              <p:cNvGrpSpPr/>
              <p:nvPr/>
            </p:nvGrpSpPr>
            <p:grpSpPr>
              <a:xfrm>
                <a:off x="17336163" y="1475972"/>
                <a:ext cx="242232" cy="702198"/>
                <a:chOff x="7716046" y="4814465"/>
                <a:chExt cx="174949" cy="507154"/>
              </a:xfrm>
            </p:grpSpPr>
            <p:sp>
              <p:nvSpPr>
                <p:cNvPr id="703" name="Freeform 58"/>
                <p:cNvSpPr>
                  <a:spLocks noEditPoints="1"/>
                </p:cNvSpPr>
                <p:nvPr/>
              </p:nvSpPr>
              <p:spPr bwMode="auto">
                <a:xfrm>
                  <a:off x="7796640" y="4847882"/>
                  <a:ext cx="36693" cy="60937"/>
                </a:xfrm>
                <a:custGeom>
                  <a:avLst/>
                  <a:gdLst>
                    <a:gd name="T0" fmla="*/ 23 w 24"/>
                    <a:gd name="T1" fmla="*/ 22 h 39"/>
                    <a:gd name="T2" fmla="*/ 18 w 24"/>
                    <a:gd name="T3" fmla="*/ 2 h 39"/>
                    <a:gd name="T4" fmla="*/ 15 w 24"/>
                    <a:gd name="T5" fmla="*/ 0 h 39"/>
                    <a:gd name="T6" fmla="*/ 9 w 24"/>
                    <a:gd name="T7" fmla="*/ 0 h 39"/>
                    <a:gd name="T8" fmla="*/ 6 w 24"/>
                    <a:gd name="T9" fmla="*/ 2 h 39"/>
                    <a:gd name="T10" fmla="*/ 1 w 24"/>
                    <a:gd name="T11" fmla="*/ 22 h 39"/>
                    <a:gd name="T12" fmla="*/ 1 w 24"/>
                    <a:gd name="T13" fmla="*/ 22 h 39"/>
                    <a:gd name="T14" fmla="*/ 12 w 24"/>
                    <a:gd name="T15" fmla="*/ 36 h 39"/>
                    <a:gd name="T16" fmla="*/ 23 w 24"/>
                    <a:gd name="T17" fmla="*/ 23 h 39"/>
                    <a:gd name="T18" fmla="*/ 23 w 24"/>
                    <a:gd name="T19" fmla="*/ 22 h 39"/>
                    <a:gd name="T20" fmla="*/ 6 w 24"/>
                    <a:gd name="T21" fmla="*/ 19 h 39"/>
                    <a:gd name="T22" fmla="*/ 16 w 24"/>
                    <a:gd name="T23" fmla="*/ 14 h 39"/>
                    <a:gd name="T24" fmla="*/ 18 w 24"/>
                    <a:gd name="T25" fmla="*/ 16 h 39"/>
                    <a:gd name="T26" fmla="*/ 20 w 24"/>
                    <a:gd name="T27" fmla="*/ 25 h 39"/>
                    <a:gd name="T28" fmla="*/ 20 w 24"/>
                    <a:gd name="T29" fmla="*/ 26 h 39"/>
                    <a:gd name="T30" fmla="*/ 6 w 24"/>
                    <a:gd name="T31"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39">
                      <a:moveTo>
                        <a:pt x="23" y="22"/>
                      </a:moveTo>
                      <a:cubicBezTo>
                        <a:pt x="18" y="2"/>
                        <a:pt x="18" y="2"/>
                        <a:pt x="18" y="2"/>
                      </a:cubicBezTo>
                      <a:cubicBezTo>
                        <a:pt x="18" y="1"/>
                        <a:pt x="17" y="0"/>
                        <a:pt x="15" y="0"/>
                      </a:cubicBezTo>
                      <a:cubicBezTo>
                        <a:pt x="9" y="0"/>
                        <a:pt x="9" y="0"/>
                        <a:pt x="9" y="0"/>
                      </a:cubicBezTo>
                      <a:cubicBezTo>
                        <a:pt x="8" y="0"/>
                        <a:pt x="7" y="1"/>
                        <a:pt x="6" y="2"/>
                      </a:cubicBezTo>
                      <a:cubicBezTo>
                        <a:pt x="1" y="22"/>
                        <a:pt x="1" y="22"/>
                        <a:pt x="1" y="22"/>
                      </a:cubicBezTo>
                      <a:cubicBezTo>
                        <a:pt x="1" y="22"/>
                        <a:pt x="1" y="22"/>
                        <a:pt x="1" y="22"/>
                      </a:cubicBezTo>
                      <a:cubicBezTo>
                        <a:pt x="1" y="24"/>
                        <a:pt x="0" y="36"/>
                        <a:pt x="12" y="36"/>
                      </a:cubicBezTo>
                      <a:cubicBezTo>
                        <a:pt x="24" y="36"/>
                        <a:pt x="23" y="24"/>
                        <a:pt x="23" y="23"/>
                      </a:cubicBezTo>
                      <a:cubicBezTo>
                        <a:pt x="23" y="23"/>
                        <a:pt x="23" y="23"/>
                        <a:pt x="23" y="22"/>
                      </a:cubicBezTo>
                      <a:close/>
                      <a:moveTo>
                        <a:pt x="6" y="19"/>
                      </a:moveTo>
                      <a:cubicBezTo>
                        <a:pt x="10" y="13"/>
                        <a:pt x="14" y="13"/>
                        <a:pt x="16" y="14"/>
                      </a:cubicBezTo>
                      <a:cubicBezTo>
                        <a:pt x="17" y="14"/>
                        <a:pt x="18" y="15"/>
                        <a:pt x="18" y="16"/>
                      </a:cubicBezTo>
                      <a:cubicBezTo>
                        <a:pt x="18" y="17"/>
                        <a:pt x="19" y="20"/>
                        <a:pt x="20" y="25"/>
                      </a:cubicBezTo>
                      <a:cubicBezTo>
                        <a:pt x="20" y="25"/>
                        <a:pt x="20" y="25"/>
                        <a:pt x="20" y="26"/>
                      </a:cubicBezTo>
                      <a:cubicBezTo>
                        <a:pt x="17" y="39"/>
                        <a:pt x="0" y="30"/>
                        <a:pt x="6" y="19"/>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04" name="Freeform 59"/>
                <p:cNvSpPr>
                  <a:spLocks/>
                </p:cNvSpPr>
                <p:nvPr/>
              </p:nvSpPr>
              <p:spPr bwMode="auto">
                <a:xfrm>
                  <a:off x="7805814" y="4845261"/>
                  <a:ext cx="18347" cy="4587"/>
                </a:xfrm>
                <a:custGeom>
                  <a:avLst/>
                  <a:gdLst>
                    <a:gd name="T0" fmla="*/ 12 w 12"/>
                    <a:gd name="T1" fmla="*/ 2 h 3"/>
                    <a:gd name="T2" fmla="*/ 10 w 12"/>
                    <a:gd name="T3" fmla="*/ 0 h 3"/>
                    <a:gd name="T4" fmla="*/ 2 w 12"/>
                    <a:gd name="T5" fmla="*/ 0 h 3"/>
                    <a:gd name="T6" fmla="*/ 0 w 12"/>
                    <a:gd name="T7" fmla="*/ 2 h 3"/>
                    <a:gd name="T8" fmla="*/ 0 w 12"/>
                    <a:gd name="T9" fmla="*/ 2 h 3"/>
                    <a:gd name="T10" fmla="*/ 2 w 12"/>
                    <a:gd name="T11" fmla="*/ 3 h 3"/>
                    <a:gd name="T12" fmla="*/ 10 w 12"/>
                    <a:gd name="T13" fmla="*/ 3 h 3"/>
                    <a:gd name="T14" fmla="*/ 12 w 12"/>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3">
                      <a:moveTo>
                        <a:pt x="12" y="2"/>
                      </a:moveTo>
                      <a:cubicBezTo>
                        <a:pt x="12" y="1"/>
                        <a:pt x="11" y="0"/>
                        <a:pt x="10" y="0"/>
                      </a:cubicBezTo>
                      <a:cubicBezTo>
                        <a:pt x="2" y="0"/>
                        <a:pt x="2" y="0"/>
                        <a:pt x="2" y="0"/>
                      </a:cubicBezTo>
                      <a:cubicBezTo>
                        <a:pt x="1" y="0"/>
                        <a:pt x="0" y="1"/>
                        <a:pt x="0" y="2"/>
                      </a:cubicBezTo>
                      <a:cubicBezTo>
                        <a:pt x="0" y="2"/>
                        <a:pt x="0" y="2"/>
                        <a:pt x="0" y="2"/>
                      </a:cubicBezTo>
                      <a:cubicBezTo>
                        <a:pt x="0" y="3"/>
                        <a:pt x="1" y="3"/>
                        <a:pt x="2" y="3"/>
                      </a:cubicBezTo>
                      <a:cubicBezTo>
                        <a:pt x="10" y="3"/>
                        <a:pt x="10" y="3"/>
                        <a:pt x="10" y="3"/>
                      </a:cubicBezTo>
                      <a:cubicBezTo>
                        <a:pt x="11" y="3"/>
                        <a:pt x="12" y="3"/>
                        <a:pt x="12" y="2"/>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05" name="Freeform 60"/>
                <p:cNvSpPr>
                  <a:spLocks noEditPoints="1"/>
                </p:cNvSpPr>
                <p:nvPr/>
              </p:nvSpPr>
              <p:spPr bwMode="auto">
                <a:xfrm>
                  <a:off x="7799261" y="4814465"/>
                  <a:ext cx="34072" cy="22934"/>
                </a:xfrm>
                <a:custGeom>
                  <a:avLst/>
                  <a:gdLst>
                    <a:gd name="T0" fmla="*/ 10 w 22"/>
                    <a:gd name="T1" fmla="*/ 15 h 15"/>
                    <a:gd name="T2" fmla="*/ 0 w 22"/>
                    <a:gd name="T3" fmla="*/ 6 h 15"/>
                    <a:gd name="T4" fmla="*/ 1 w 22"/>
                    <a:gd name="T5" fmla="*/ 2 h 15"/>
                    <a:gd name="T6" fmla="*/ 6 w 22"/>
                    <a:gd name="T7" fmla="*/ 0 h 15"/>
                    <a:gd name="T8" fmla="*/ 16 w 22"/>
                    <a:gd name="T9" fmla="*/ 0 h 15"/>
                    <a:gd name="T10" fmla="*/ 21 w 22"/>
                    <a:gd name="T11" fmla="*/ 2 h 15"/>
                    <a:gd name="T12" fmla="*/ 21 w 22"/>
                    <a:gd name="T13" fmla="*/ 6 h 15"/>
                    <a:gd name="T14" fmla="*/ 10 w 22"/>
                    <a:gd name="T15" fmla="*/ 15 h 15"/>
                    <a:gd name="T16" fmla="*/ 6 w 22"/>
                    <a:gd name="T17" fmla="*/ 2 h 15"/>
                    <a:gd name="T18" fmla="*/ 3 w 22"/>
                    <a:gd name="T19" fmla="*/ 3 h 15"/>
                    <a:gd name="T20" fmla="*/ 2 w 22"/>
                    <a:gd name="T21" fmla="*/ 5 h 15"/>
                    <a:gd name="T22" fmla="*/ 10 w 22"/>
                    <a:gd name="T23" fmla="*/ 13 h 15"/>
                    <a:gd name="T24" fmla="*/ 19 w 22"/>
                    <a:gd name="T25" fmla="*/ 6 h 15"/>
                    <a:gd name="T26" fmla="*/ 19 w 22"/>
                    <a:gd name="T27" fmla="*/ 4 h 15"/>
                    <a:gd name="T28" fmla="*/ 16 w 22"/>
                    <a:gd name="T29" fmla="*/ 2 h 15"/>
                    <a:gd name="T30" fmla="*/ 6 w 22"/>
                    <a:gd name="T3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0" y="15"/>
                      </a:moveTo>
                      <a:cubicBezTo>
                        <a:pt x="6" y="15"/>
                        <a:pt x="2" y="12"/>
                        <a:pt x="0" y="6"/>
                      </a:cubicBezTo>
                      <a:cubicBezTo>
                        <a:pt x="0" y="5"/>
                        <a:pt x="0" y="3"/>
                        <a:pt x="1" y="2"/>
                      </a:cubicBezTo>
                      <a:cubicBezTo>
                        <a:pt x="2" y="1"/>
                        <a:pt x="4" y="0"/>
                        <a:pt x="6" y="0"/>
                      </a:cubicBezTo>
                      <a:cubicBezTo>
                        <a:pt x="16" y="0"/>
                        <a:pt x="16" y="0"/>
                        <a:pt x="16" y="0"/>
                      </a:cubicBezTo>
                      <a:cubicBezTo>
                        <a:pt x="18" y="0"/>
                        <a:pt x="20" y="1"/>
                        <a:pt x="21" y="2"/>
                      </a:cubicBezTo>
                      <a:cubicBezTo>
                        <a:pt x="22" y="4"/>
                        <a:pt x="22" y="5"/>
                        <a:pt x="21" y="6"/>
                      </a:cubicBezTo>
                      <a:cubicBezTo>
                        <a:pt x="19" y="12"/>
                        <a:pt x="15" y="15"/>
                        <a:pt x="10" y="15"/>
                      </a:cubicBezTo>
                      <a:close/>
                      <a:moveTo>
                        <a:pt x="6" y="2"/>
                      </a:moveTo>
                      <a:cubicBezTo>
                        <a:pt x="5" y="2"/>
                        <a:pt x="3" y="3"/>
                        <a:pt x="3" y="3"/>
                      </a:cubicBezTo>
                      <a:cubicBezTo>
                        <a:pt x="2" y="4"/>
                        <a:pt x="2" y="4"/>
                        <a:pt x="2" y="5"/>
                      </a:cubicBezTo>
                      <a:cubicBezTo>
                        <a:pt x="3" y="8"/>
                        <a:pt x="6" y="13"/>
                        <a:pt x="10" y="13"/>
                      </a:cubicBezTo>
                      <a:cubicBezTo>
                        <a:pt x="16" y="13"/>
                        <a:pt x="18" y="8"/>
                        <a:pt x="19" y="6"/>
                      </a:cubicBezTo>
                      <a:cubicBezTo>
                        <a:pt x="20" y="5"/>
                        <a:pt x="19" y="4"/>
                        <a:pt x="19" y="4"/>
                      </a:cubicBezTo>
                      <a:cubicBezTo>
                        <a:pt x="18" y="3"/>
                        <a:pt x="17" y="2"/>
                        <a:pt x="16" y="2"/>
                      </a:cubicBezTo>
                      <a:lnTo>
                        <a:pt x="6" y="2"/>
                      </a:ln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06" name="Rectangle 61"/>
                <p:cNvSpPr>
                  <a:spLocks noChangeArrowheads="1"/>
                </p:cNvSpPr>
                <p:nvPr/>
              </p:nvSpPr>
              <p:spPr bwMode="auto">
                <a:xfrm>
                  <a:off x="7813677" y="4832812"/>
                  <a:ext cx="4586" cy="12450"/>
                </a:xfrm>
                <a:prstGeom prst="rect">
                  <a:avLst/>
                </a:prstGeom>
                <a:solidFill>
                  <a:srgbClr val="64849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07" name="Freeform 62"/>
                <p:cNvSpPr>
                  <a:spLocks/>
                </p:cNvSpPr>
                <p:nvPr/>
              </p:nvSpPr>
              <p:spPr bwMode="auto">
                <a:xfrm>
                  <a:off x="7810401" y="4832812"/>
                  <a:ext cx="11139" cy="5897"/>
                </a:xfrm>
                <a:custGeom>
                  <a:avLst/>
                  <a:gdLst>
                    <a:gd name="T0" fmla="*/ 7 w 7"/>
                    <a:gd name="T1" fmla="*/ 2 h 4"/>
                    <a:gd name="T2" fmla="*/ 5 w 7"/>
                    <a:gd name="T3" fmla="*/ 0 h 4"/>
                    <a:gd name="T4" fmla="*/ 2 w 7"/>
                    <a:gd name="T5" fmla="*/ 0 h 4"/>
                    <a:gd name="T6" fmla="*/ 0 w 7"/>
                    <a:gd name="T7" fmla="*/ 2 h 4"/>
                    <a:gd name="T8" fmla="*/ 0 w 7"/>
                    <a:gd name="T9" fmla="*/ 2 h 4"/>
                    <a:gd name="T10" fmla="*/ 2 w 7"/>
                    <a:gd name="T11" fmla="*/ 4 h 4"/>
                    <a:gd name="T12" fmla="*/ 5 w 7"/>
                    <a:gd name="T13" fmla="*/ 4 h 4"/>
                    <a:gd name="T14" fmla="*/ 7 w 7"/>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7" y="2"/>
                      </a:moveTo>
                      <a:cubicBezTo>
                        <a:pt x="7" y="1"/>
                        <a:pt x="6" y="0"/>
                        <a:pt x="5" y="0"/>
                      </a:cubicBezTo>
                      <a:cubicBezTo>
                        <a:pt x="2" y="0"/>
                        <a:pt x="2" y="0"/>
                        <a:pt x="2" y="0"/>
                      </a:cubicBezTo>
                      <a:cubicBezTo>
                        <a:pt x="1" y="0"/>
                        <a:pt x="0" y="1"/>
                        <a:pt x="0" y="2"/>
                      </a:cubicBezTo>
                      <a:cubicBezTo>
                        <a:pt x="0" y="2"/>
                        <a:pt x="0" y="2"/>
                        <a:pt x="0" y="2"/>
                      </a:cubicBezTo>
                      <a:cubicBezTo>
                        <a:pt x="0" y="3"/>
                        <a:pt x="1" y="4"/>
                        <a:pt x="2" y="4"/>
                      </a:cubicBezTo>
                      <a:cubicBezTo>
                        <a:pt x="5" y="4"/>
                        <a:pt x="5" y="4"/>
                        <a:pt x="5" y="4"/>
                      </a:cubicBezTo>
                      <a:cubicBezTo>
                        <a:pt x="6" y="4"/>
                        <a:pt x="7" y="3"/>
                        <a:pt x="7" y="2"/>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08" name="Freeform 64"/>
                <p:cNvSpPr>
                  <a:spLocks noEditPoints="1"/>
                </p:cNvSpPr>
                <p:nvPr/>
              </p:nvSpPr>
              <p:spPr bwMode="auto">
                <a:xfrm>
                  <a:off x="7717357" y="4937650"/>
                  <a:ext cx="173638" cy="187398"/>
                </a:xfrm>
                <a:custGeom>
                  <a:avLst/>
                  <a:gdLst>
                    <a:gd name="T0" fmla="*/ 77 w 112"/>
                    <a:gd name="T1" fmla="*/ 1 h 121"/>
                    <a:gd name="T2" fmla="*/ 37 w 112"/>
                    <a:gd name="T3" fmla="*/ 0 h 121"/>
                    <a:gd name="T4" fmla="*/ 1 w 112"/>
                    <a:gd name="T5" fmla="*/ 35 h 121"/>
                    <a:gd name="T6" fmla="*/ 0 w 112"/>
                    <a:gd name="T7" fmla="*/ 84 h 121"/>
                    <a:gd name="T8" fmla="*/ 35 w 112"/>
                    <a:gd name="T9" fmla="*/ 120 h 121"/>
                    <a:gd name="T10" fmla="*/ 75 w 112"/>
                    <a:gd name="T11" fmla="*/ 120 h 121"/>
                    <a:gd name="T12" fmla="*/ 111 w 112"/>
                    <a:gd name="T13" fmla="*/ 86 h 121"/>
                    <a:gd name="T14" fmla="*/ 112 w 112"/>
                    <a:gd name="T15" fmla="*/ 37 h 121"/>
                    <a:gd name="T16" fmla="*/ 77 w 112"/>
                    <a:gd name="T17" fmla="*/ 1 h 121"/>
                    <a:gd name="T18" fmla="*/ 72 w 112"/>
                    <a:gd name="T19" fmla="*/ 12 h 121"/>
                    <a:gd name="T20" fmla="*/ 41 w 112"/>
                    <a:gd name="T21" fmla="*/ 12 h 121"/>
                    <a:gd name="T22" fmla="*/ 41 w 112"/>
                    <a:gd name="T23" fmla="*/ 7 h 121"/>
                    <a:gd name="T24" fmla="*/ 72 w 112"/>
                    <a:gd name="T25" fmla="*/ 7 h 121"/>
                    <a:gd name="T26" fmla="*/ 72 w 112"/>
                    <a:gd name="T27" fmla="*/ 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 h="121">
                      <a:moveTo>
                        <a:pt x="77" y="1"/>
                      </a:moveTo>
                      <a:cubicBezTo>
                        <a:pt x="37" y="0"/>
                        <a:pt x="37" y="0"/>
                        <a:pt x="37" y="0"/>
                      </a:cubicBezTo>
                      <a:cubicBezTo>
                        <a:pt x="17" y="0"/>
                        <a:pt x="1" y="15"/>
                        <a:pt x="1" y="35"/>
                      </a:cubicBezTo>
                      <a:cubicBezTo>
                        <a:pt x="0" y="84"/>
                        <a:pt x="0" y="84"/>
                        <a:pt x="0" y="84"/>
                      </a:cubicBezTo>
                      <a:cubicBezTo>
                        <a:pt x="0" y="103"/>
                        <a:pt x="15" y="119"/>
                        <a:pt x="35" y="120"/>
                      </a:cubicBezTo>
                      <a:cubicBezTo>
                        <a:pt x="75" y="120"/>
                        <a:pt x="75" y="120"/>
                        <a:pt x="75" y="120"/>
                      </a:cubicBezTo>
                      <a:cubicBezTo>
                        <a:pt x="95" y="121"/>
                        <a:pt x="111" y="105"/>
                        <a:pt x="111" y="86"/>
                      </a:cubicBezTo>
                      <a:cubicBezTo>
                        <a:pt x="112" y="37"/>
                        <a:pt x="112" y="37"/>
                        <a:pt x="112" y="37"/>
                      </a:cubicBezTo>
                      <a:cubicBezTo>
                        <a:pt x="112" y="17"/>
                        <a:pt x="97" y="1"/>
                        <a:pt x="77" y="1"/>
                      </a:cubicBezTo>
                      <a:close/>
                      <a:moveTo>
                        <a:pt x="72" y="12"/>
                      </a:moveTo>
                      <a:cubicBezTo>
                        <a:pt x="41" y="12"/>
                        <a:pt x="41" y="12"/>
                        <a:pt x="41" y="12"/>
                      </a:cubicBezTo>
                      <a:cubicBezTo>
                        <a:pt x="41" y="7"/>
                        <a:pt x="41" y="7"/>
                        <a:pt x="41" y="7"/>
                      </a:cubicBezTo>
                      <a:cubicBezTo>
                        <a:pt x="72" y="7"/>
                        <a:pt x="72" y="7"/>
                        <a:pt x="72" y="7"/>
                      </a:cubicBezTo>
                      <a:lnTo>
                        <a:pt x="72" y="12"/>
                      </a:lnTo>
                      <a:close/>
                    </a:path>
                  </a:pathLst>
                </a:custGeom>
                <a:solidFill>
                  <a:srgbClr val="0029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09" name="Freeform 65"/>
                <p:cNvSpPr>
                  <a:spLocks/>
                </p:cNvSpPr>
                <p:nvPr/>
              </p:nvSpPr>
              <p:spPr bwMode="auto">
                <a:xfrm>
                  <a:off x="7751429" y="4956651"/>
                  <a:ext cx="0" cy="3276"/>
                </a:xfrm>
                <a:custGeom>
                  <a:avLst/>
                  <a:gdLst>
                    <a:gd name="T0" fmla="*/ 2 h 2"/>
                    <a:gd name="T1" fmla="*/ 1 h 2"/>
                    <a:gd name="T2" fmla="*/ 0 h 2"/>
                    <a:gd name="T3" fmla="*/ 2 h 2"/>
                  </a:gdLst>
                  <a:ahLst/>
                  <a:cxnLst>
                    <a:cxn ang="0">
                      <a:pos x="0" y="T0"/>
                    </a:cxn>
                    <a:cxn ang="0">
                      <a:pos x="0" y="T1"/>
                    </a:cxn>
                    <a:cxn ang="0">
                      <a:pos x="0" y="T2"/>
                    </a:cxn>
                    <a:cxn ang="0">
                      <a:pos x="0" y="T3"/>
                    </a:cxn>
                  </a:cxnLst>
                  <a:rect l="0" t="0" r="r" b="b"/>
                  <a:pathLst>
                    <a:path h="2">
                      <a:moveTo>
                        <a:pt x="0" y="2"/>
                      </a:moveTo>
                      <a:cubicBezTo>
                        <a:pt x="0" y="2"/>
                        <a:pt x="0" y="1"/>
                        <a:pt x="0" y="1"/>
                      </a:cubicBezTo>
                      <a:cubicBezTo>
                        <a:pt x="0" y="0"/>
                        <a:pt x="0" y="0"/>
                        <a:pt x="0" y="0"/>
                      </a:cubicBezTo>
                      <a:lnTo>
                        <a:pt x="0" y="2"/>
                      </a:lnTo>
                      <a:close/>
                    </a:path>
                  </a:pathLst>
                </a:custGeom>
                <a:solidFill>
                  <a:srgbClr val="0084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10" name="Freeform 66"/>
                <p:cNvSpPr>
                  <a:spLocks/>
                </p:cNvSpPr>
                <p:nvPr/>
              </p:nvSpPr>
              <p:spPr bwMode="auto">
                <a:xfrm>
                  <a:off x="7860199" y="4957962"/>
                  <a:ext cx="0" cy="3276"/>
                </a:xfrm>
                <a:custGeom>
                  <a:avLst/>
                  <a:gdLst>
                    <a:gd name="T0" fmla="*/ 0 h 2"/>
                    <a:gd name="T1" fmla="*/ 1 h 2"/>
                    <a:gd name="T2" fmla="*/ 2 h 2"/>
                    <a:gd name="T3" fmla="*/ 0 h 2"/>
                  </a:gdLst>
                  <a:ahLst/>
                  <a:cxnLst>
                    <a:cxn ang="0">
                      <a:pos x="0" y="T0"/>
                    </a:cxn>
                    <a:cxn ang="0">
                      <a:pos x="0" y="T1"/>
                    </a:cxn>
                    <a:cxn ang="0">
                      <a:pos x="0" y="T2"/>
                    </a:cxn>
                    <a:cxn ang="0">
                      <a:pos x="0" y="T3"/>
                    </a:cxn>
                  </a:cxnLst>
                  <a:rect l="0" t="0" r="r" b="b"/>
                  <a:pathLst>
                    <a:path h="2">
                      <a:moveTo>
                        <a:pt x="0" y="0"/>
                      </a:moveTo>
                      <a:cubicBezTo>
                        <a:pt x="0" y="0"/>
                        <a:pt x="0" y="1"/>
                        <a:pt x="0" y="1"/>
                      </a:cubicBezTo>
                      <a:cubicBezTo>
                        <a:pt x="0" y="1"/>
                        <a:pt x="0" y="2"/>
                        <a:pt x="0" y="2"/>
                      </a:cubicBezTo>
                      <a:lnTo>
                        <a:pt x="0" y="0"/>
                      </a:lnTo>
                      <a:close/>
                    </a:path>
                  </a:pathLst>
                </a:custGeom>
                <a:solidFill>
                  <a:srgbClr val="0084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11" name="Freeform 67"/>
                <p:cNvSpPr>
                  <a:spLocks noEditPoints="1"/>
                </p:cNvSpPr>
                <p:nvPr/>
              </p:nvSpPr>
              <p:spPr bwMode="auto">
                <a:xfrm>
                  <a:off x="7751429" y="4940926"/>
                  <a:ext cx="108769" cy="40625"/>
                </a:xfrm>
                <a:custGeom>
                  <a:avLst/>
                  <a:gdLst>
                    <a:gd name="T0" fmla="*/ 48 w 70"/>
                    <a:gd name="T1" fmla="*/ 2 h 26"/>
                    <a:gd name="T2" fmla="*/ 22 w 70"/>
                    <a:gd name="T3" fmla="*/ 2 h 26"/>
                    <a:gd name="T4" fmla="*/ 0 w 70"/>
                    <a:gd name="T5" fmla="*/ 11 h 26"/>
                    <a:gd name="T6" fmla="*/ 22 w 70"/>
                    <a:gd name="T7" fmla="*/ 25 h 26"/>
                    <a:gd name="T8" fmla="*/ 47 w 70"/>
                    <a:gd name="T9" fmla="*/ 25 h 26"/>
                    <a:gd name="T10" fmla="*/ 70 w 70"/>
                    <a:gd name="T11" fmla="*/ 12 h 26"/>
                    <a:gd name="T12" fmla="*/ 48 w 70"/>
                    <a:gd name="T13" fmla="*/ 2 h 26"/>
                    <a:gd name="T14" fmla="*/ 50 w 70"/>
                    <a:gd name="T15" fmla="*/ 11 h 26"/>
                    <a:gd name="T16" fmla="*/ 19 w 70"/>
                    <a:gd name="T17" fmla="*/ 10 h 26"/>
                    <a:gd name="T18" fmla="*/ 19 w 70"/>
                    <a:gd name="T19" fmla="*/ 5 h 26"/>
                    <a:gd name="T20" fmla="*/ 50 w 70"/>
                    <a:gd name="T21" fmla="*/ 6 h 26"/>
                    <a:gd name="T22" fmla="*/ 50 w 70"/>
                    <a:gd name="T23"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26">
                      <a:moveTo>
                        <a:pt x="48" y="2"/>
                      </a:moveTo>
                      <a:cubicBezTo>
                        <a:pt x="22" y="2"/>
                        <a:pt x="22" y="2"/>
                        <a:pt x="22" y="2"/>
                      </a:cubicBezTo>
                      <a:cubicBezTo>
                        <a:pt x="10" y="2"/>
                        <a:pt x="1" y="0"/>
                        <a:pt x="0" y="11"/>
                      </a:cubicBezTo>
                      <a:cubicBezTo>
                        <a:pt x="0" y="22"/>
                        <a:pt x="10" y="25"/>
                        <a:pt x="22" y="25"/>
                      </a:cubicBezTo>
                      <a:cubicBezTo>
                        <a:pt x="47" y="25"/>
                        <a:pt x="47" y="25"/>
                        <a:pt x="47" y="25"/>
                      </a:cubicBezTo>
                      <a:cubicBezTo>
                        <a:pt x="59" y="26"/>
                        <a:pt x="69" y="23"/>
                        <a:pt x="70" y="12"/>
                      </a:cubicBezTo>
                      <a:cubicBezTo>
                        <a:pt x="69" y="1"/>
                        <a:pt x="59" y="2"/>
                        <a:pt x="48" y="2"/>
                      </a:cubicBezTo>
                      <a:close/>
                      <a:moveTo>
                        <a:pt x="50" y="11"/>
                      </a:moveTo>
                      <a:cubicBezTo>
                        <a:pt x="19" y="10"/>
                        <a:pt x="19" y="10"/>
                        <a:pt x="19" y="10"/>
                      </a:cubicBezTo>
                      <a:cubicBezTo>
                        <a:pt x="19" y="5"/>
                        <a:pt x="19" y="5"/>
                        <a:pt x="19" y="5"/>
                      </a:cubicBezTo>
                      <a:cubicBezTo>
                        <a:pt x="50" y="6"/>
                        <a:pt x="50" y="6"/>
                        <a:pt x="50" y="6"/>
                      </a:cubicBezTo>
                      <a:lnTo>
                        <a:pt x="50" y="11"/>
                      </a:lnTo>
                      <a:close/>
                    </a:path>
                  </a:pathLst>
                </a:custGeom>
                <a:solidFill>
                  <a:srgbClr val="0084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12" name="Freeform 68"/>
                <p:cNvSpPr>
                  <a:spLocks/>
                </p:cNvSpPr>
                <p:nvPr/>
              </p:nvSpPr>
              <p:spPr bwMode="auto">
                <a:xfrm>
                  <a:off x="7716046" y="4987448"/>
                  <a:ext cx="174948" cy="187398"/>
                </a:xfrm>
                <a:custGeom>
                  <a:avLst/>
                  <a:gdLst>
                    <a:gd name="T0" fmla="*/ 267 w 267"/>
                    <a:gd name="T1" fmla="*/ 5 h 286"/>
                    <a:gd name="T2" fmla="*/ 5 w 267"/>
                    <a:gd name="T3" fmla="*/ 0 h 286"/>
                    <a:gd name="T4" fmla="*/ 0 w 267"/>
                    <a:gd name="T5" fmla="*/ 281 h 286"/>
                    <a:gd name="T6" fmla="*/ 262 w 267"/>
                    <a:gd name="T7" fmla="*/ 286 h 286"/>
                    <a:gd name="T8" fmla="*/ 267 w 267"/>
                    <a:gd name="T9" fmla="*/ 5 h 286"/>
                  </a:gdLst>
                  <a:ahLst/>
                  <a:cxnLst>
                    <a:cxn ang="0">
                      <a:pos x="T0" y="T1"/>
                    </a:cxn>
                    <a:cxn ang="0">
                      <a:pos x="T2" y="T3"/>
                    </a:cxn>
                    <a:cxn ang="0">
                      <a:pos x="T4" y="T5"/>
                    </a:cxn>
                    <a:cxn ang="0">
                      <a:pos x="T6" y="T7"/>
                    </a:cxn>
                    <a:cxn ang="0">
                      <a:pos x="T8" y="T9"/>
                    </a:cxn>
                  </a:cxnLst>
                  <a:rect l="0" t="0" r="r" b="b"/>
                  <a:pathLst>
                    <a:path w="267" h="286">
                      <a:moveTo>
                        <a:pt x="267" y="5"/>
                      </a:moveTo>
                      <a:lnTo>
                        <a:pt x="5" y="0"/>
                      </a:lnTo>
                      <a:lnTo>
                        <a:pt x="0" y="281"/>
                      </a:lnTo>
                      <a:lnTo>
                        <a:pt x="262" y="286"/>
                      </a:lnTo>
                      <a:lnTo>
                        <a:pt x="267" y="5"/>
                      </a:lnTo>
                      <a:close/>
                    </a:path>
                  </a:pathLst>
                </a:custGeom>
                <a:solidFill>
                  <a:srgbClr val="0029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13" name="Freeform 69"/>
                <p:cNvSpPr>
                  <a:spLocks/>
                </p:cNvSpPr>
                <p:nvPr/>
              </p:nvSpPr>
              <p:spPr bwMode="auto">
                <a:xfrm>
                  <a:off x="7751429" y="4954686"/>
                  <a:ext cx="0" cy="5242"/>
                </a:xfrm>
                <a:custGeom>
                  <a:avLst/>
                  <a:gdLst>
                    <a:gd name="T0" fmla="*/ 3 h 3"/>
                    <a:gd name="T1" fmla="*/ 1 h 3"/>
                    <a:gd name="T2" fmla="*/ 0 h 3"/>
                    <a:gd name="T3" fmla="*/ 3 h 3"/>
                  </a:gdLst>
                  <a:ahLst/>
                  <a:cxnLst>
                    <a:cxn ang="0">
                      <a:pos x="0" y="T0"/>
                    </a:cxn>
                    <a:cxn ang="0">
                      <a:pos x="0" y="T1"/>
                    </a:cxn>
                    <a:cxn ang="0">
                      <a:pos x="0" y="T2"/>
                    </a:cxn>
                    <a:cxn ang="0">
                      <a:pos x="0" y="T3"/>
                    </a:cxn>
                  </a:cxnLst>
                  <a:rect l="0" t="0" r="r" b="b"/>
                  <a:pathLst>
                    <a:path h="3">
                      <a:moveTo>
                        <a:pt x="0" y="3"/>
                      </a:moveTo>
                      <a:cubicBezTo>
                        <a:pt x="0" y="2"/>
                        <a:pt x="0" y="2"/>
                        <a:pt x="0" y="1"/>
                      </a:cubicBezTo>
                      <a:cubicBezTo>
                        <a:pt x="0" y="1"/>
                        <a:pt x="0" y="1"/>
                        <a:pt x="0" y="0"/>
                      </a:cubicBezTo>
                      <a:lnTo>
                        <a:pt x="0" y="3"/>
                      </a:lnTo>
                      <a:close/>
                    </a:path>
                  </a:pathLst>
                </a:custGeom>
                <a:solidFill>
                  <a:srgbClr val="005F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14" name="Freeform 70"/>
                <p:cNvSpPr>
                  <a:spLocks/>
                </p:cNvSpPr>
                <p:nvPr/>
              </p:nvSpPr>
              <p:spPr bwMode="auto">
                <a:xfrm>
                  <a:off x="7860199" y="4956651"/>
                  <a:ext cx="0" cy="4587"/>
                </a:xfrm>
                <a:custGeom>
                  <a:avLst/>
                  <a:gdLst>
                    <a:gd name="T0" fmla="*/ 0 h 3"/>
                    <a:gd name="T1" fmla="*/ 2 h 3"/>
                    <a:gd name="T2" fmla="*/ 3 h 3"/>
                    <a:gd name="T3" fmla="*/ 0 h 3"/>
                  </a:gdLst>
                  <a:ahLst/>
                  <a:cxnLst>
                    <a:cxn ang="0">
                      <a:pos x="0" y="T0"/>
                    </a:cxn>
                    <a:cxn ang="0">
                      <a:pos x="0" y="T1"/>
                    </a:cxn>
                    <a:cxn ang="0">
                      <a:pos x="0" y="T2"/>
                    </a:cxn>
                    <a:cxn ang="0">
                      <a:pos x="0" y="T3"/>
                    </a:cxn>
                  </a:cxnLst>
                  <a:rect l="0" t="0" r="r" b="b"/>
                  <a:pathLst>
                    <a:path h="3">
                      <a:moveTo>
                        <a:pt x="0" y="0"/>
                      </a:moveTo>
                      <a:cubicBezTo>
                        <a:pt x="0" y="1"/>
                        <a:pt x="0" y="1"/>
                        <a:pt x="0" y="2"/>
                      </a:cubicBezTo>
                      <a:cubicBezTo>
                        <a:pt x="0" y="2"/>
                        <a:pt x="0" y="2"/>
                        <a:pt x="0" y="3"/>
                      </a:cubicBezTo>
                      <a:lnTo>
                        <a:pt x="0" y="0"/>
                      </a:lnTo>
                      <a:close/>
                    </a:path>
                  </a:pathLst>
                </a:custGeom>
                <a:solidFill>
                  <a:srgbClr val="005F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15" name="Freeform 71"/>
                <p:cNvSpPr>
                  <a:spLocks noEditPoints="1"/>
                </p:cNvSpPr>
                <p:nvPr/>
              </p:nvSpPr>
              <p:spPr bwMode="auto">
                <a:xfrm>
                  <a:off x="7751429" y="4939615"/>
                  <a:ext cx="108769" cy="39970"/>
                </a:xfrm>
                <a:custGeom>
                  <a:avLst/>
                  <a:gdLst>
                    <a:gd name="T0" fmla="*/ 48 w 70"/>
                    <a:gd name="T1" fmla="*/ 3 h 26"/>
                    <a:gd name="T2" fmla="*/ 22 w 70"/>
                    <a:gd name="T3" fmla="*/ 2 h 26"/>
                    <a:gd name="T4" fmla="*/ 0 w 70"/>
                    <a:gd name="T5" fmla="*/ 11 h 26"/>
                    <a:gd name="T6" fmla="*/ 22 w 70"/>
                    <a:gd name="T7" fmla="*/ 26 h 26"/>
                    <a:gd name="T8" fmla="*/ 47 w 70"/>
                    <a:gd name="T9" fmla="*/ 26 h 26"/>
                    <a:gd name="T10" fmla="*/ 70 w 70"/>
                    <a:gd name="T11" fmla="*/ 13 h 26"/>
                    <a:gd name="T12" fmla="*/ 48 w 70"/>
                    <a:gd name="T13" fmla="*/ 3 h 26"/>
                    <a:gd name="T14" fmla="*/ 50 w 70"/>
                    <a:gd name="T15" fmla="*/ 11 h 26"/>
                    <a:gd name="T16" fmla="*/ 19 w 70"/>
                    <a:gd name="T17" fmla="*/ 11 h 26"/>
                    <a:gd name="T18" fmla="*/ 19 w 70"/>
                    <a:gd name="T19" fmla="*/ 6 h 26"/>
                    <a:gd name="T20" fmla="*/ 50 w 70"/>
                    <a:gd name="T21" fmla="*/ 6 h 26"/>
                    <a:gd name="T22" fmla="*/ 50 w 70"/>
                    <a:gd name="T23"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26">
                      <a:moveTo>
                        <a:pt x="48" y="3"/>
                      </a:moveTo>
                      <a:cubicBezTo>
                        <a:pt x="22" y="2"/>
                        <a:pt x="22" y="2"/>
                        <a:pt x="22" y="2"/>
                      </a:cubicBezTo>
                      <a:cubicBezTo>
                        <a:pt x="10" y="2"/>
                        <a:pt x="1" y="0"/>
                        <a:pt x="0" y="11"/>
                      </a:cubicBezTo>
                      <a:cubicBezTo>
                        <a:pt x="0" y="23"/>
                        <a:pt x="10" y="25"/>
                        <a:pt x="22" y="26"/>
                      </a:cubicBezTo>
                      <a:cubicBezTo>
                        <a:pt x="47" y="26"/>
                        <a:pt x="47" y="26"/>
                        <a:pt x="47" y="26"/>
                      </a:cubicBezTo>
                      <a:cubicBezTo>
                        <a:pt x="59" y="26"/>
                        <a:pt x="69" y="24"/>
                        <a:pt x="70" y="13"/>
                      </a:cubicBezTo>
                      <a:cubicBezTo>
                        <a:pt x="69" y="1"/>
                        <a:pt x="59" y="3"/>
                        <a:pt x="48" y="3"/>
                      </a:cubicBezTo>
                      <a:close/>
                      <a:moveTo>
                        <a:pt x="50" y="11"/>
                      </a:moveTo>
                      <a:cubicBezTo>
                        <a:pt x="19" y="11"/>
                        <a:pt x="19" y="11"/>
                        <a:pt x="19" y="11"/>
                      </a:cubicBezTo>
                      <a:cubicBezTo>
                        <a:pt x="19" y="6"/>
                        <a:pt x="19" y="6"/>
                        <a:pt x="19" y="6"/>
                      </a:cubicBezTo>
                      <a:cubicBezTo>
                        <a:pt x="50" y="6"/>
                        <a:pt x="50" y="6"/>
                        <a:pt x="50" y="6"/>
                      </a:cubicBezTo>
                      <a:lnTo>
                        <a:pt x="50" y="11"/>
                      </a:lnTo>
                      <a:close/>
                    </a:path>
                  </a:pathLst>
                </a:custGeom>
                <a:solidFill>
                  <a:srgbClr val="005F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16" name="Freeform 72"/>
                <p:cNvSpPr>
                  <a:spLocks/>
                </p:cNvSpPr>
                <p:nvPr/>
              </p:nvSpPr>
              <p:spPr bwMode="auto">
                <a:xfrm>
                  <a:off x="7775018" y="4965825"/>
                  <a:ext cx="0" cy="131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0"/>
                        <a:pt x="0" y="0"/>
                        <a:pt x="0" y="0"/>
                      </a:cubicBezTo>
                      <a:lnTo>
                        <a:pt x="0" y="1"/>
                      </a:ln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17" name="Freeform 73"/>
                <p:cNvSpPr>
                  <a:spLocks/>
                </p:cNvSpPr>
                <p:nvPr/>
              </p:nvSpPr>
              <p:spPr bwMode="auto">
                <a:xfrm>
                  <a:off x="7835300" y="4967135"/>
                  <a:ext cx="0" cy="1966"/>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lnTo>
                        <a:pt x="0" y="0"/>
                      </a:ln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18" name="Freeform 74"/>
                <p:cNvSpPr>
                  <a:spLocks/>
                </p:cNvSpPr>
                <p:nvPr/>
              </p:nvSpPr>
              <p:spPr bwMode="auto">
                <a:xfrm>
                  <a:off x="7777639" y="4961238"/>
                  <a:ext cx="54385" cy="13760"/>
                </a:xfrm>
                <a:custGeom>
                  <a:avLst/>
                  <a:gdLst>
                    <a:gd name="T0" fmla="*/ 24 w 35"/>
                    <a:gd name="T1" fmla="*/ 2 h 9"/>
                    <a:gd name="T2" fmla="*/ 11 w 35"/>
                    <a:gd name="T3" fmla="*/ 2 h 9"/>
                    <a:gd name="T4" fmla="*/ 0 w 35"/>
                    <a:gd name="T5" fmla="*/ 4 h 9"/>
                    <a:gd name="T6" fmla="*/ 11 w 35"/>
                    <a:gd name="T7" fmla="*/ 8 h 9"/>
                    <a:gd name="T8" fmla="*/ 24 w 35"/>
                    <a:gd name="T9" fmla="*/ 9 h 9"/>
                    <a:gd name="T10" fmla="*/ 35 w 35"/>
                    <a:gd name="T11" fmla="*/ 4 h 9"/>
                    <a:gd name="T12" fmla="*/ 24 w 35"/>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24" y="2"/>
                      </a:moveTo>
                      <a:cubicBezTo>
                        <a:pt x="11" y="2"/>
                        <a:pt x="11" y="2"/>
                        <a:pt x="11" y="2"/>
                      </a:cubicBezTo>
                      <a:cubicBezTo>
                        <a:pt x="6" y="2"/>
                        <a:pt x="1" y="0"/>
                        <a:pt x="0" y="4"/>
                      </a:cubicBezTo>
                      <a:cubicBezTo>
                        <a:pt x="1" y="7"/>
                        <a:pt x="5" y="8"/>
                        <a:pt x="11" y="8"/>
                      </a:cubicBezTo>
                      <a:cubicBezTo>
                        <a:pt x="24" y="9"/>
                        <a:pt x="24" y="9"/>
                        <a:pt x="24" y="9"/>
                      </a:cubicBezTo>
                      <a:cubicBezTo>
                        <a:pt x="30" y="9"/>
                        <a:pt x="34" y="8"/>
                        <a:pt x="35" y="4"/>
                      </a:cubicBezTo>
                      <a:cubicBezTo>
                        <a:pt x="35" y="1"/>
                        <a:pt x="30" y="2"/>
                        <a:pt x="24" y="2"/>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19" name="Freeform 75"/>
                <p:cNvSpPr>
                  <a:spLocks/>
                </p:cNvSpPr>
                <p:nvPr/>
              </p:nvSpPr>
              <p:spPr bwMode="auto">
                <a:xfrm>
                  <a:off x="7737669" y="4995311"/>
                  <a:ext cx="131703" cy="127116"/>
                </a:xfrm>
                <a:custGeom>
                  <a:avLst/>
                  <a:gdLst>
                    <a:gd name="T0" fmla="*/ 198 w 201"/>
                    <a:gd name="T1" fmla="*/ 194 h 194"/>
                    <a:gd name="T2" fmla="*/ 0 w 201"/>
                    <a:gd name="T3" fmla="*/ 191 h 194"/>
                    <a:gd name="T4" fmla="*/ 5 w 201"/>
                    <a:gd name="T5" fmla="*/ 0 h 194"/>
                    <a:gd name="T6" fmla="*/ 201 w 201"/>
                    <a:gd name="T7" fmla="*/ 2 h 194"/>
                    <a:gd name="T8" fmla="*/ 198 w 201"/>
                    <a:gd name="T9" fmla="*/ 194 h 194"/>
                  </a:gdLst>
                  <a:ahLst/>
                  <a:cxnLst>
                    <a:cxn ang="0">
                      <a:pos x="T0" y="T1"/>
                    </a:cxn>
                    <a:cxn ang="0">
                      <a:pos x="T2" y="T3"/>
                    </a:cxn>
                    <a:cxn ang="0">
                      <a:pos x="T4" y="T5"/>
                    </a:cxn>
                    <a:cxn ang="0">
                      <a:pos x="T6" y="T7"/>
                    </a:cxn>
                    <a:cxn ang="0">
                      <a:pos x="T8" y="T9"/>
                    </a:cxn>
                  </a:cxnLst>
                  <a:rect l="0" t="0" r="r" b="b"/>
                  <a:pathLst>
                    <a:path w="201" h="194">
                      <a:moveTo>
                        <a:pt x="198" y="194"/>
                      </a:moveTo>
                      <a:lnTo>
                        <a:pt x="0" y="191"/>
                      </a:lnTo>
                      <a:lnTo>
                        <a:pt x="5" y="0"/>
                      </a:lnTo>
                      <a:lnTo>
                        <a:pt x="201" y="2"/>
                      </a:lnTo>
                      <a:lnTo>
                        <a:pt x="198" y="194"/>
                      </a:lnTo>
                      <a:close/>
                    </a:path>
                  </a:pathLst>
                </a:custGeom>
                <a:noFill/>
                <a:ln w="15875" cap="flat">
                  <a:solidFill>
                    <a:srgbClr val="001D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20" name="Freeform 76"/>
                <p:cNvSpPr>
                  <a:spLocks/>
                </p:cNvSpPr>
                <p:nvPr/>
              </p:nvSpPr>
              <p:spPr bwMode="auto">
                <a:xfrm>
                  <a:off x="7797951" y="4998587"/>
                  <a:ext cx="12449" cy="41280"/>
                </a:xfrm>
                <a:custGeom>
                  <a:avLst/>
                  <a:gdLst>
                    <a:gd name="T0" fmla="*/ 17 w 19"/>
                    <a:gd name="T1" fmla="*/ 63 h 63"/>
                    <a:gd name="T2" fmla="*/ 0 w 19"/>
                    <a:gd name="T3" fmla="*/ 63 h 63"/>
                    <a:gd name="T4" fmla="*/ 2 w 19"/>
                    <a:gd name="T5" fmla="*/ 0 h 63"/>
                    <a:gd name="T6" fmla="*/ 19 w 19"/>
                    <a:gd name="T7" fmla="*/ 2 h 63"/>
                    <a:gd name="T8" fmla="*/ 17 w 19"/>
                    <a:gd name="T9" fmla="*/ 63 h 63"/>
                  </a:gdLst>
                  <a:ahLst/>
                  <a:cxnLst>
                    <a:cxn ang="0">
                      <a:pos x="T0" y="T1"/>
                    </a:cxn>
                    <a:cxn ang="0">
                      <a:pos x="T2" y="T3"/>
                    </a:cxn>
                    <a:cxn ang="0">
                      <a:pos x="T4" y="T5"/>
                    </a:cxn>
                    <a:cxn ang="0">
                      <a:pos x="T6" y="T7"/>
                    </a:cxn>
                    <a:cxn ang="0">
                      <a:pos x="T8" y="T9"/>
                    </a:cxn>
                  </a:cxnLst>
                  <a:rect l="0" t="0" r="r" b="b"/>
                  <a:pathLst>
                    <a:path w="19" h="63">
                      <a:moveTo>
                        <a:pt x="17" y="63"/>
                      </a:moveTo>
                      <a:lnTo>
                        <a:pt x="0" y="63"/>
                      </a:lnTo>
                      <a:lnTo>
                        <a:pt x="2" y="0"/>
                      </a:lnTo>
                      <a:lnTo>
                        <a:pt x="19" y="2"/>
                      </a:lnTo>
                      <a:lnTo>
                        <a:pt x="17" y="63"/>
                      </a:lnTo>
                      <a:close/>
                    </a:path>
                  </a:pathLst>
                </a:custGeom>
                <a:noFill/>
                <a:ln w="15875" cap="flat">
                  <a:solidFill>
                    <a:srgbClr val="001D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21" name="Freeform 77"/>
                <p:cNvSpPr>
                  <a:spLocks/>
                </p:cNvSpPr>
                <p:nvPr/>
              </p:nvSpPr>
              <p:spPr bwMode="auto">
                <a:xfrm>
                  <a:off x="7720633" y="5052316"/>
                  <a:ext cx="165775" cy="122530"/>
                </a:xfrm>
                <a:custGeom>
                  <a:avLst/>
                  <a:gdLst>
                    <a:gd name="T0" fmla="*/ 101 w 107"/>
                    <a:gd name="T1" fmla="*/ 79 h 79"/>
                    <a:gd name="T2" fmla="*/ 106 w 107"/>
                    <a:gd name="T3" fmla="*/ 36 h 79"/>
                    <a:gd name="T4" fmla="*/ 106 w 107"/>
                    <a:gd name="T5" fmla="*/ 28 h 79"/>
                    <a:gd name="T6" fmla="*/ 54 w 107"/>
                    <a:gd name="T7" fmla="*/ 0 h 79"/>
                    <a:gd name="T8" fmla="*/ 0 w 107"/>
                    <a:gd name="T9" fmla="*/ 26 h 79"/>
                    <a:gd name="T10" fmla="*/ 0 w 107"/>
                    <a:gd name="T11" fmla="*/ 34 h 79"/>
                    <a:gd name="T12" fmla="*/ 3 w 107"/>
                    <a:gd name="T13" fmla="*/ 78 h 79"/>
                    <a:gd name="T14" fmla="*/ 101 w 107"/>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9">
                      <a:moveTo>
                        <a:pt x="101" y="79"/>
                      </a:moveTo>
                      <a:cubicBezTo>
                        <a:pt x="105" y="65"/>
                        <a:pt x="106" y="47"/>
                        <a:pt x="106" y="36"/>
                      </a:cubicBezTo>
                      <a:cubicBezTo>
                        <a:pt x="106" y="28"/>
                        <a:pt x="106" y="28"/>
                        <a:pt x="106" y="28"/>
                      </a:cubicBezTo>
                      <a:cubicBezTo>
                        <a:pt x="107" y="3"/>
                        <a:pt x="83" y="1"/>
                        <a:pt x="54" y="0"/>
                      </a:cubicBezTo>
                      <a:cubicBezTo>
                        <a:pt x="24" y="0"/>
                        <a:pt x="1" y="2"/>
                        <a:pt x="0" y="26"/>
                      </a:cubicBezTo>
                      <a:cubicBezTo>
                        <a:pt x="0" y="34"/>
                        <a:pt x="0" y="34"/>
                        <a:pt x="0" y="34"/>
                      </a:cubicBezTo>
                      <a:cubicBezTo>
                        <a:pt x="0" y="45"/>
                        <a:pt x="0" y="66"/>
                        <a:pt x="3" y="78"/>
                      </a:cubicBezTo>
                      <a:lnTo>
                        <a:pt x="101" y="79"/>
                      </a:lnTo>
                      <a:close/>
                    </a:path>
                  </a:pathLst>
                </a:custGeom>
                <a:solidFill>
                  <a:srgbClr val="161E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22" name="Freeform 78"/>
                <p:cNvSpPr>
                  <a:spLocks/>
                </p:cNvSpPr>
                <p:nvPr/>
              </p:nvSpPr>
              <p:spPr bwMode="auto">
                <a:xfrm>
                  <a:off x="7721943" y="5072629"/>
                  <a:ext cx="157912" cy="248990"/>
                </a:xfrm>
                <a:custGeom>
                  <a:avLst/>
                  <a:gdLst>
                    <a:gd name="T0" fmla="*/ 98 w 102"/>
                    <a:gd name="T1" fmla="*/ 159 h 161"/>
                    <a:gd name="T2" fmla="*/ 97 w 102"/>
                    <a:gd name="T3" fmla="*/ 160 h 161"/>
                    <a:gd name="T4" fmla="*/ 92 w 102"/>
                    <a:gd name="T5" fmla="*/ 161 h 161"/>
                    <a:gd name="T6" fmla="*/ 8 w 102"/>
                    <a:gd name="T7" fmla="*/ 160 h 161"/>
                    <a:gd name="T8" fmla="*/ 3 w 102"/>
                    <a:gd name="T9" fmla="*/ 158 h 161"/>
                    <a:gd name="T10" fmla="*/ 2 w 102"/>
                    <a:gd name="T11" fmla="*/ 157 h 161"/>
                    <a:gd name="T12" fmla="*/ 0 w 102"/>
                    <a:gd name="T13" fmla="*/ 152 h 161"/>
                    <a:gd name="T14" fmla="*/ 3 w 102"/>
                    <a:gd name="T15" fmla="*/ 10 h 161"/>
                    <a:gd name="T16" fmla="*/ 4 w 102"/>
                    <a:gd name="T17" fmla="*/ 6 h 161"/>
                    <a:gd name="T18" fmla="*/ 6 w 102"/>
                    <a:gd name="T19" fmla="*/ 3 h 161"/>
                    <a:gd name="T20" fmla="*/ 12 w 102"/>
                    <a:gd name="T21" fmla="*/ 0 h 161"/>
                    <a:gd name="T22" fmla="*/ 93 w 102"/>
                    <a:gd name="T23" fmla="*/ 1 h 161"/>
                    <a:gd name="T24" fmla="*/ 99 w 102"/>
                    <a:gd name="T25" fmla="*/ 4 h 161"/>
                    <a:gd name="T26" fmla="*/ 101 w 102"/>
                    <a:gd name="T27" fmla="*/ 7 h 161"/>
                    <a:gd name="T28" fmla="*/ 102 w 102"/>
                    <a:gd name="T29" fmla="*/ 11 h 161"/>
                    <a:gd name="T30" fmla="*/ 100 w 102"/>
                    <a:gd name="T31" fmla="*/ 154 h 161"/>
                    <a:gd name="T32" fmla="*/ 98 w 102"/>
                    <a:gd name="T33" fmla="*/ 15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2" h="161">
                      <a:moveTo>
                        <a:pt x="98" y="159"/>
                      </a:moveTo>
                      <a:cubicBezTo>
                        <a:pt x="97" y="160"/>
                        <a:pt x="97" y="160"/>
                        <a:pt x="97" y="160"/>
                      </a:cubicBezTo>
                      <a:cubicBezTo>
                        <a:pt x="95" y="161"/>
                        <a:pt x="94" y="161"/>
                        <a:pt x="92" y="161"/>
                      </a:cubicBezTo>
                      <a:cubicBezTo>
                        <a:pt x="8" y="160"/>
                        <a:pt x="8" y="160"/>
                        <a:pt x="8" y="160"/>
                      </a:cubicBezTo>
                      <a:cubicBezTo>
                        <a:pt x="6" y="160"/>
                        <a:pt x="5" y="159"/>
                        <a:pt x="3" y="158"/>
                      </a:cubicBezTo>
                      <a:cubicBezTo>
                        <a:pt x="2" y="157"/>
                        <a:pt x="2" y="157"/>
                        <a:pt x="2" y="157"/>
                      </a:cubicBezTo>
                      <a:cubicBezTo>
                        <a:pt x="1" y="156"/>
                        <a:pt x="0" y="154"/>
                        <a:pt x="0" y="152"/>
                      </a:cubicBezTo>
                      <a:cubicBezTo>
                        <a:pt x="3" y="10"/>
                        <a:pt x="3" y="10"/>
                        <a:pt x="3" y="10"/>
                      </a:cubicBezTo>
                      <a:cubicBezTo>
                        <a:pt x="3" y="8"/>
                        <a:pt x="3" y="7"/>
                        <a:pt x="4" y="6"/>
                      </a:cubicBezTo>
                      <a:cubicBezTo>
                        <a:pt x="6" y="3"/>
                        <a:pt x="6" y="3"/>
                        <a:pt x="6" y="3"/>
                      </a:cubicBezTo>
                      <a:cubicBezTo>
                        <a:pt x="7" y="1"/>
                        <a:pt x="9" y="0"/>
                        <a:pt x="12" y="0"/>
                      </a:cubicBezTo>
                      <a:cubicBezTo>
                        <a:pt x="93" y="1"/>
                        <a:pt x="93" y="1"/>
                        <a:pt x="93" y="1"/>
                      </a:cubicBezTo>
                      <a:cubicBezTo>
                        <a:pt x="96" y="1"/>
                        <a:pt x="98" y="2"/>
                        <a:pt x="99" y="4"/>
                      </a:cubicBezTo>
                      <a:cubicBezTo>
                        <a:pt x="101" y="7"/>
                        <a:pt x="101" y="7"/>
                        <a:pt x="101" y="7"/>
                      </a:cubicBezTo>
                      <a:cubicBezTo>
                        <a:pt x="102" y="8"/>
                        <a:pt x="102" y="10"/>
                        <a:pt x="102" y="11"/>
                      </a:cubicBezTo>
                      <a:cubicBezTo>
                        <a:pt x="100" y="154"/>
                        <a:pt x="100" y="154"/>
                        <a:pt x="100" y="154"/>
                      </a:cubicBezTo>
                      <a:cubicBezTo>
                        <a:pt x="100" y="156"/>
                        <a:pt x="99" y="157"/>
                        <a:pt x="98" y="159"/>
                      </a:cubicBezTo>
                      <a:close/>
                    </a:path>
                  </a:pathLst>
                </a:custGeom>
                <a:solidFill>
                  <a:srgbClr val="8D95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23" name="Freeform 79"/>
                <p:cNvSpPr>
                  <a:spLocks/>
                </p:cNvSpPr>
                <p:nvPr/>
              </p:nvSpPr>
              <p:spPr bwMode="auto">
                <a:xfrm>
                  <a:off x="7733083" y="5080492"/>
                  <a:ext cx="138910" cy="89768"/>
                </a:xfrm>
                <a:custGeom>
                  <a:avLst/>
                  <a:gdLst>
                    <a:gd name="T0" fmla="*/ 210 w 212"/>
                    <a:gd name="T1" fmla="*/ 137 h 137"/>
                    <a:gd name="T2" fmla="*/ 0 w 212"/>
                    <a:gd name="T3" fmla="*/ 132 h 137"/>
                    <a:gd name="T4" fmla="*/ 2 w 212"/>
                    <a:gd name="T5" fmla="*/ 0 h 137"/>
                    <a:gd name="T6" fmla="*/ 212 w 212"/>
                    <a:gd name="T7" fmla="*/ 2 h 137"/>
                    <a:gd name="T8" fmla="*/ 210 w 212"/>
                    <a:gd name="T9" fmla="*/ 137 h 137"/>
                  </a:gdLst>
                  <a:ahLst/>
                  <a:cxnLst>
                    <a:cxn ang="0">
                      <a:pos x="T0" y="T1"/>
                    </a:cxn>
                    <a:cxn ang="0">
                      <a:pos x="T2" y="T3"/>
                    </a:cxn>
                    <a:cxn ang="0">
                      <a:pos x="T4" y="T5"/>
                    </a:cxn>
                    <a:cxn ang="0">
                      <a:pos x="T6" y="T7"/>
                    </a:cxn>
                    <a:cxn ang="0">
                      <a:pos x="T8" y="T9"/>
                    </a:cxn>
                  </a:cxnLst>
                  <a:rect l="0" t="0" r="r" b="b"/>
                  <a:pathLst>
                    <a:path w="212" h="137">
                      <a:moveTo>
                        <a:pt x="210" y="137"/>
                      </a:moveTo>
                      <a:lnTo>
                        <a:pt x="0" y="132"/>
                      </a:lnTo>
                      <a:lnTo>
                        <a:pt x="2" y="0"/>
                      </a:lnTo>
                      <a:lnTo>
                        <a:pt x="212" y="2"/>
                      </a:lnTo>
                      <a:lnTo>
                        <a:pt x="210" y="137"/>
                      </a:lnTo>
                      <a:close/>
                    </a:path>
                  </a:pathLst>
                </a:custGeom>
                <a:solidFill>
                  <a:srgbClr val="0029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24" name="Freeform 80"/>
                <p:cNvSpPr>
                  <a:spLocks/>
                </p:cNvSpPr>
                <p:nvPr/>
              </p:nvSpPr>
              <p:spPr bwMode="auto">
                <a:xfrm>
                  <a:off x="7733083" y="5165673"/>
                  <a:ext cx="137600" cy="4587"/>
                </a:xfrm>
                <a:custGeom>
                  <a:avLst/>
                  <a:gdLst>
                    <a:gd name="T0" fmla="*/ 210 w 210"/>
                    <a:gd name="T1" fmla="*/ 7 h 7"/>
                    <a:gd name="T2" fmla="*/ 0 w 210"/>
                    <a:gd name="T3" fmla="*/ 2 h 7"/>
                    <a:gd name="T4" fmla="*/ 0 w 210"/>
                    <a:gd name="T5" fmla="*/ 0 h 7"/>
                    <a:gd name="T6" fmla="*/ 210 w 210"/>
                    <a:gd name="T7" fmla="*/ 4 h 7"/>
                    <a:gd name="T8" fmla="*/ 210 w 210"/>
                    <a:gd name="T9" fmla="*/ 7 h 7"/>
                  </a:gdLst>
                  <a:ahLst/>
                  <a:cxnLst>
                    <a:cxn ang="0">
                      <a:pos x="T0" y="T1"/>
                    </a:cxn>
                    <a:cxn ang="0">
                      <a:pos x="T2" y="T3"/>
                    </a:cxn>
                    <a:cxn ang="0">
                      <a:pos x="T4" y="T5"/>
                    </a:cxn>
                    <a:cxn ang="0">
                      <a:pos x="T6" y="T7"/>
                    </a:cxn>
                    <a:cxn ang="0">
                      <a:pos x="T8" y="T9"/>
                    </a:cxn>
                  </a:cxnLst>
                  <a:rect l="0" t="0" r="r" b="b"/>
                  <a:pathLst>
                    <a:path w="210" h="7">
                      <a:moveTo>
                        <a:pt x="210" y="7"/>
                      </a:moveTo>
                      <a:lnTo>
                        <a:pt x="0" y="2"/>
                      </a:lnTo>
                      <a:lnTo>
                        <a:pt x="0" y="0"/>
                      </a:lnTo>
                      <a:lnTo>
                        <a:pt x="210" y="4"/>
                      </a:lnTo>
                      <a:lnTo>
                        <a:pt x="21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25" name="Freeform 81"/>
                <p:cNvSpPr>
                  <a:spLocks/>
                </p:cNvSpPr>
                <p:nvPr/>
              </p:nvSpPr>
              <p:spPr bwMode="auto">
                <a:xfrm>
                  <a:off x="7734393" y="5080492"/>
                  <a:ext cx="137600" cy="4587"/>
                </a:xfrm>
                <a:custGeom>
                  <a:avLst/>
                  <a:gdLst>
                    <a:gd name="T0" fmla="*/ 210 w 210"/>
                    <a:gd name="T1" fmla="*/ 7 h 7"/>
                    <a:gd name="T2" fmla="*/ 0 w 210"/>
                    <a:gd name="T3" fmla="*/ 5 h 7"/>
                    <a:gd name="T4" fmla="*/ 0 w 210"/>
                    <a:gd name="T5" fmla="*/ 0 h 7"/>
                    <a:gd name="T6" fmla="*/ 210 w 210"/>
                    <a:gd name="T7" fmla="*/ 2 h 7"/>
                    <a:gd name="T8" fmla="*/ 210 w 210"/>
                    <a:gd name="T9" fmla="*/ 7 h 7"/>
                  </a:gdLst>
                  <a:ahLst/>
                  <a:cxnLst>
                    <a:cxn ang="0">
                      <a:pos x="T0" y="T1"/>
                    </a:cxn>
                    <a:cxn ang="0">
                      <a:pos x="T2" y="T3"/>
                    </a:cxn>
                    <a:cxn ang="0">
                      <a:pos x="T4" y="T5"/>
                    </a:cxn>
                    <a:cxn ang="0">
                      <a:pos x="T6" y="T7"/>
                    </a:cxn>
                    <a:cxn ang="0">
                      <a:pos x="T8" y="T9"/>
                    </a:cxn>
                  </a:cxnLst>
                  <a:rect l="0" t="0" r="r" b="b"/>
                  <a:pathLst>
                    <a:path w="210" h="7">
                      <a:moveTo>
                        <a:pt x="210" y="7"/>
                      </a:moveTo>
                      <a:lnTo>
                        <a:pt x="0" y="5"/>
                      </a:lnTo>
                      <a:lnTo>
                        <a:pt x="0" y="0"/>
                      </a:lnTo>
                      <a:lnTo>
                        <a:pt x="210" y="2"/>
                      </a:lnTo>
                      <a:lnTo>
                        <a:pt x="210" y="7"/>
                      </a:lnTo>
                      <a:close/>
                    </a:path>
                  </a:pathLst>
                </a:custGeom>
                <a:solidFill>
                  <a:srgbClr val="151C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26" name="Freeform 82"/>
                <p:cNvSpPr>
                  <a:spLocks/>
                </p:cNvSpPr>
                <p:nvPr/>
              </p:nvSpPr>
              <p:spPr bwMode="auto">
                <a:xfrm>
                  <a:off x="7736358" y="5188606"/>
                  <a:ext cx="128427" cy="113356"/>
                </a:xfrm>
                <a:custGeom>
                  <a:avLst/>
                  <a:gdLst>
                    <a:gd name="T0" fmla="*/ 1 w 83"/>
                    <a:gd name="T1" fmla="*/ 64 h 73"/>
                    <a:gd name="T2" fmla="*/ 8 w 83"/>
                    <a:gd name="T3" fmla="*/ 72 h 73"/>
                    <a:gd name="T4" fmla="*/ 74 w 83"/>
                    <a:gd name="T5" fmla="*/ 73 h 73"/>
                    <a:gd name="T6" fmla="*/ 82 w 83"/>
                    <a:gd name="T7" fmla="*/ 65 h 73"/>
                    <a:gd name="T8" fmla="*/ 83 w 83"/>
                    <a:gd name="T9" fmla="*/ 9 h 73"/>
                    <a:gd name="T10" fmla="*/ 75 w 83"/>
                    <a:gd name="T11" fmla="*/ 1 h 73"/>
                    <a:gd name="T12" fmla="*/ 10 w 83"/>
                    <a:gd name="T13" fmla="*/ 0 h 73"/>
                    <a:gd name="T14" fmla="*/ 1 w 83"/>
                    <a:gd name="T15" fmla="*/ 8 h 73"/>
                    <a:gd name="T16" fmla="*/ 1 w 83"/>
                    <a:gd name="T17" fmla="*/ 6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73">
                      <a:moveTo>
                        <a:pt x="1" y="64"/>
                      </a:moveTo>
                      <a:cubicBezTo>
                        <a:pt x="0" y="68"/>
                        <a:pt x="4" y="72"/>
                        <a:pt x="8" y="72"/>
                      </a:cubicBezTo>
                      <a:cubicBezTo>
                        <a:pt x="74" y="73"/>
                        <a:pt x="74" y="73"/>
                        <a:pt x="74" y="73"/>
                      </a:cubicBezTo>
                      <a:cubicBezTo>
                        <a:pt x="78" y="73"/>
                        <a:pt x="82" y="69"/>
                        <a:pt x="82" y="65"/>
                      </a:cubicBezTo>
                      <a:cubicBezTo>
                        <a:pt x="83" y="9"/>
                        <a:pt x="83" y="9"/>
                        <a:pt x="83" y="9"/>
                      </a:cubicBezTo>
                      <a:cubicBezTo>
                        <a:pt x="83" y="4"/>
                        <a:pt x="80" y="1"/>
                        <a:pt x="75" y="1"/>
                      </a:cubicBezTo>
                      <a:cubicBezTo>
                        <a:pt x="10" y="0"/>
                        <a:pt x="10" y="0"/>
                        <a:pt x="10" y="0"/>
                      </a:cubicBezTo>
                      <a:cubicBezTo>
                        <a:pt x="5" y="0"/>
                        <a:pt x="1" y="3"/>
                        <a:pt x="1" y="8"/>
                      </a:cubicBezTo>
                      <a:lnTo>
                        <a:pt x="1" y="64"/>
                      </a:lnTo>
                      <a:close/>
                    </a:path>
                  </a:pathLst>
                </a:custGeom>
                <a:solidFill>
                  <a:srgbClr val="5F66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27" name="Freeform 83"/>
                <p:cNvSpPr>
                  <a:spLocks/>
                </p:cNvSpPr>
                <p:nvPr/>
              </p:nvSpPr>
              <p:spPr bwMode="auto">
                <a:xfrm>
                  <a:off x="7765844" y="5090975"/>
                  <a:ext cx="72731" cy="65524"/>
                </a:xfrm>
                <a:custGeom>
                  <a:avLst/>
                  <a:gdLst>
                    <a:gd name="T0" fmla="*/ 1 w 47"/>
                    <a:gd name="T1" fmla="*/ 37 h 42"/>
                    <a:gd name="T2" fmla="*/ 5 w 47"/>
                    <a:gd name="T3" fmla="*/ 41 h 42"/>
                    <a:gd name="T4" fmla="*/ 42 w 47"/>
                    <a:gd name="T5" fmla="*/ 42 h 42"/>
                    <a:gd name="T6" fmla="*/ 47 w 47"/>
                    <a:gd name="T7" fmla="*/ 37 h 42"/>
                    <a:gd name="T8" fmla="*/ 47 w 47"/>
                    <a:gd name="T9" fmla="*/ 6 h 42"/>
                    <a:gd name="T10" fmla="*/ 43 w 47"/>
                    <a:gd name="T11" fmla="*/ 1 h 42"/>
                    <a:gd name="T12" fmla="*/ 6 w 47"/>
                    <a:gd name="T13" fmla="*/ 0 h 42"/>
                    <a:gd name="T14" fmla="*/ 1 w 47"/>
                    <a:gd name="T15" fmla="*/ 5 h 42"/>
                    <a:gd name="T16" fmla="*/ 1 w 47"/>
                    <a:gd name="T17"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2">
                      <a:moveTo>
                        <a:pt x="1" y="37"/>
                      </a:moveTo>
                      <a:cubicBezTo>
                        <a:pt x="0" y="39"/>
                        <a:pt x="2" y="41"/>
                        <a:pt x="5" y="41"/>
                      </a:cubicBezTo>
                      <a:cubicBezTo>
                        <a:pt x="42" y="42"/>
                        <a:pt x="42" y="42"/>
                        <a:pt x="42" y="42"/>
                      </a:cubicBezTo>
                      <a:cubicBezTo>
                        <a:pt x="45" y="42"/>
                        <a:pt x="47" y="40"/>
                        <a:pt x="47" y="37"/>
                      </a:cubicBezTo>
                      <a:cubicBezTo>
                        <a:pt x="47" y="6"/>
                        <a:pt x="47" y="6"/>
                        <a:pt x="47" y="6"/>
                      </a:cubicBezTo>
                      <a:cubicBezTo>
                        <a:pt x="47" y="3"/>
                        <a:pt x="45" y="1"/>
                        <a:pt x="43" y="1"/>
                      </a:cubicBezTo>
                      <a:cubicBezTo>
                        <a:pt x="6" y="0"/>
                        <a:pt x="6" y="0"/>
                        <a:pt x="6" y="0"/>
                      </a:cubicBezTo>
                      <a:cubicBezTo>
                        <a:pt x="3" y="0"/>
                        <a:pt x="1" y="2"/>
                        <a:pt x="1" y="5"/>
                      </a:cubicBezTo>
                      <a:lnTo>
                        <a:pt x="1" y="37"/>
                      </a:lnTo>
                      <a:close/>
                    </a:path>
                  </a:pathLst>
                </a:custGeom>
                <a:noFill/>
                <a:ln w="6350" cap="flat">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28" name="Freeform 84"/>
                <p:cNvSpPr>
                  <a:spLocks/>
                </p:cNvSpPr>
                <p:nvPr/>
              </p:nvSpPr>
              <p:spPr bwMode="auto">
                <a:xfrm>
                  <a:off x="7771741" y="5097528"/>
                  <a:ext cx="60282" cy="52419"/>
                </a:xfrm>
                <a:custGeom>
                  <a:avLst/>
                  <a:gdLst>
                    <a:gd name="T0" fmla="*/ 0 w 39"/>
                    <a:gd name="T1" fmla="*/ 30 h 34"/>
                    <a:gd name="T2" fmla="*/ 4 w 39"/>
                    <a:gd name="T3" fmla="*/ 34 h 34"/>
                    <a:gd name="T4" fmla="*/ 35 w 39"/>
                    <a:gd name="T5" fmla="*/ 34 h 34"/>
                    <a:gd name="T6" fmla="*/ 39 w 39"/>
                    <a:gd name="T7" fmla="*/ 31 h 34"/>
                    <a:gd name="T8" fmla="*/ 39 w 39"/>
                    <a:gd name="T9" fmla="*/ 4 h 34"/>
                    <a:gd name="T10" fmla="*/ 36 w 39"/>
                    <a:gd name="T11" fmla="*/ 0 h 34"/>
                    <a:gd name="T12" fmla="*/ 5 w 39"/>
                    <a:gd name="T13" fmla="*/ 0 h 34"/>
                    <a:gd name="T14" fmla="*/ 1 w 39"/>
                    <a:gd name="T15" fmla="*/ 3 h 34"/>
                    <a:gd name="T16" fmla="*/ 0 w 39"/>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4">
                      <a:moveTo>
                        <a:pt x="0" y="30"/>
                      </a:moveTo>
                      <a:cubicBezTo>
                        <a:pt x="0" y="32"/>
                        <a:pt x="2" y="34"/>
                        <a:pt x="4" y="34"/>
                      </a:cubicBezTo>
                      <a:cubicBezTo>
                        <a:pt x="35" y="34"/>
                        <a:pt x="35" y="34"/>
                        <a:pt x="35" y="34"/>
                      </a:cubicBezTo>
                      <a:cubicBezTo>
                        <a:pt x="37" y="34"/>
                        <a:pt x="39" y="33"/>
                        <a:pt x="39" y="31"/>
                      </a:cubicBezTo>
                      <a:cubicBezTo>
                        <a:pt x="39" y="4"/>
                        <a:pt x="39" y="4"/>
                        <a:pt x="39" y="4"/>
                      </a:cubicBezTo>
                      <a:cubicBezTo>
                        <a:pt x="39" y="2"/>
                        <a:pt x="38" y="0"/>
                        <a:pt x="36" y="0"/>
                      </a:cubicBezTo>
                      <a:cubicBezTo>
                        <a:pt x="5" y="0"/>
                        <a:pt x="5" y="0"/>
                        <a:pt x="5" y="0"/>
                      </a:cubicBezTo>
                      <a:cubicBezTo>
                        <a:pt x="3" y="0"/>
                        <a:pt x="1" y="1"/>
                        <a:pt x="1" y="3"/>
                      </a:cubicBezTo>
                      <a:lnTo>
                        <a:pt x="0" y="30"/>
                      </a:lnTo>
                      <a:close/>
                    </a:path>
                  </a:pathLst>
                </a:custGeom>
                <a:solidFill>
                  <a:schemeClr val="tx2"/>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29" name="Freeform 85"/>
                <p:cNvSpPr>
                  <a:spLocks/>
                </p:cNvSpPr>
                <p:nvPr/>
              </p:nvSpPr>
              <p:spPr bwMode="auto">
                <a:xfrm>
                  <a:off x="7738979" y="5190572"/>
                  <a:ext cx="123840" cy="109425"/>
                </a:xfrm>
                <a:custGeom>
                  <a:avLst/>
                  <a:gdLst>
                    <a:gd name="T0" fmla="*/ 0 w 80"/>
                    <a:gd name="T1" fmla="*/ 62 h 71"/>
                    <a:gd name="T2" fmla="*/ 8 w 80"/>
                    <a:gd name="T3" fmla="*/ 70 h 71"/>
                    <a:gd name="T4" fmla="*/ 71 w 80"/>
                    <a:gd name="T5" fmla="*/ 71 h 71"/>
                    <a:gd name="T6" fmla="*/ 79 w 80"/>
                    <a:gd name="T7" fmla="*/ 63 h 71"/>
                    <a:gd name="T8" fmla="*/ 80 w 80"/>
                    <a:gd name="T9" fmla="*/ 9 h 71"/>
                    <a:gd name="T10" fmla="*/ 72 w 80"/>
                    <a:gd name="T11" fmla="*/ 1 h 71"/>
                    <a:gd name="T12" fmla="*/ 9 w 80"/>
                    <a:gd name="T13" fmla="*/ 0 h 71"/>
                    <a:gd name="T14" fmla="*/ 1 w 80"/>
                    <a:gd name="T15" fmla="*/ 8 h 71"/>
                    <a:gd name="T16" fmla="*/ 0 w 80"/>
                    <a:gd name="T17" fmla="*/ 6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71">
                      <a:moveTo>
                        <a:pt x="0" y="62"/>
                      </a:moveTo>
                      <a:cubicBezTo>
                        <a:pt x="0" y="66"/>
                        <a:pt x="3" y="70"/>
                        <a:pt x="8" y="70"/>
                      </a:cubicBezTo>
                      <a:cubicBezTo>
                        <a:pt x="71" y="71"/>
                        <a:pt x="71" y="71"/>
                        <a:pt x="71" y="71"/>
                      </a:cubicBezTo>
                      <a:cubicBezTo>
                        <a:pt x="75" y="71"/>
                        <a:pt x="79" y="67"/>
                        <a:pt x="79" y="63"/>
                      </a:cubicBezTo>
                      <a:cubicBezTo>
                        <a:pt x="80" y="9"/>
                        <a:pt x="80" y="9"/>
                        <a:pt x="80" y="9"/>
                      </a:cubicBezTo>
                      <a:cubicBezTo>
                        <a:pt x="80" y="4"/>
                        <a:pt x="76" y="1"/>
                        <a:pt x="72" y="1"/>
                      </a:cubicBezTo>
                      <a:cubicBezTo>
                        <a:pt x="9" y="0"/>
                        <a:pt x="9" y="0"/>
                        <a:pt x="9" y="0"/>
                      </a:cubicBezTo>
                      <a:cubicBezTo>
                        <a:pt x="4" y="0"/>
                        <a:pt x="1" y="3"/>
                        <a:pt x="1" y="8"/>
                      </a:cubicBezTo>
                      <a:lnTo>
                        <a:pt x="0" y="62"/>
                      </a:lnTo>
                      <a:close/>
                    </a:path>
                  </a:pathLst>
                </a:custGeom>
                <a:solidFill>
                  <a:srgbClr val="E3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30" name="Freeform 86"/>
                <p:cNvSpPr>
                  <a:spLocks/>
                </p:cNvSpPr>
                <p:nvPr/>
              </p:nvSpPr>
              <p:spPr bwMode="auto">
                <a:xfrm>
                  <a:off x="7740945" y="5191882"/>
                  <a:ext cx="119253" cy="104838"/>
                </a:xfrm>
                <a:custGeom>
                  <a:avLst/>
                  <a:gdLst>
                    <a:gd name="T0" fmla="*/ 0 w 77"/>
                    <a:gd name="T1" fmla="*/ 59 h 68"/>
                    <a:gd name="T2" fmla="*/ 8 w 77"/>
                    <a:gd name="T3" fmla="*/ 67 h 68"/>
                    <a:gd name="T4" fmla="*/ 69 w 77"/>
                    <a:gd name="T5" fmla="*/ 68 h 68"/>
                    <a:gd name="T6" fmla="*/ 76 w 77"/>
                    <a:gd name="T7" fmla="*/ 61 h 68"/>
                    <a:gd name="T8" fmla="*/ 77 w 77"/>
                    <a:gd name="T9" fmla="*/ 9 h 68"/>
                    <a:gd name="T10" fmla="*/ 70 w 77"/>
                    <a:gd name="T11" fmla="*/ 1 h 68"/>
                    <a:gd name="T12" fmla="*/ 9 w 77"/>
                    <a:gd name="T13" fmla="*/ 0 h 68"/>
                    <a:gd name="T14" fmla="*/ 1 w 77"/>
                    <a:gd name="T15" fmla="*/ 8 h 68"/>
                    <a:gd name="T16" fmla="*/ 0 w 77"/>
                    <a:gd name="T17"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8">
                      <a:moveTo>
                        <a:pt x="0" y="59"/>
                      </a:moveTo>
                      <a:cubicBezTo>
                        <a:pt x="0" y="64"/>
                        <a:pt x="4" y="67"/>
                        <a:pt x="8" y="67"/>
                      </a:cubicBezTo>
                      <a:cubicBezTo>
                        <a:pt x="69" y="68"/>
                        <a:pt x="69" y="68"/>
                        <a:pt x="69" y="68"/>
                      </a:cubicBezTo>
                      <a:cubicBezTo>
                        <a:pt x="73" y="68"/>
                        <a:pt x="76" y="65"/>
                        <a:pt x="76" y="61"/>
                      </a:cubicBezTo>
                      <a:cubicBezTo>
                        <a:pt x="77" y="9"/>
                        <a:pt x="77" y="9"/>
                        <a:pt x="77" y="9"/>
                      </a:cubicBezTo>
                      <a:cubicBezTo>
                        <a:pt x="77" y="5"/>
                        <a:pt x="74" y="1"/>
                        <a:pt x="70" y="1"/>
                      </a:cubicBezTo>
                      <a:cubicBezTo>
                        <a:pt x="9" y="0"/>
                        <a:pt x="9" y="0"/>
                        <a:pt x="9" y="0"/>
                      </a:cubicBezTo>
                      <a:cubicBezTo>
                        <a:pt x="5" y="0"/>
                        <a:pt x="1" y="3"/>
                        <a:pt x="1" y="8"/>
                      </a:cubicBezTo>
                      <a:lnTo>
                        <a:pt x="0" y="59"/>
                      </a:lnTo>
                      <a:close/>
                    </a:path>
                  </a:pathLst>
                </a:custGeom>
                <a:gradFill flip="none" rotWithShape="1">
                  <a:gsLst>
                    <a:gs pos="0">
                      <a:srgbClr val="909698">
                        <a:shade val="30000"/>
                        <a:satMod val="115000"/>
                      </a:srgbClr>
                    </a:gs>
                    <a:gs pos="50000">
                      <a:srgbClr val="909698">
                        <a:shade val="67500"/>
                        <a:satMod val="115000"/>
                      </a:srgbClr>
                    </a:gs>
                    <a:gs pos="100000">
                      <a:srgbClr val="909698">
                        <a:shade val="100000"/>
                        <a:satMod val="115000"/>
                      </a:srgbClr>
                    </a:gs>
                  </a:gsLst>
                  <a:lin ang="135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31" name="Freeform 87"/>
                <p:cNvSpPr>
                  <a:spLocks/>
                </p:cNvSpPr>
                <p:nvPr/>
              </p:nvSpPr>
              <p:spPr bwMode="auto">
                <a:xfrm>
                  <a:off x="7807124" y="4896370"/>
                  <a:ext cx="14415" cy="55695"/>
                </a:xfrm>
                <a:custGeom>
                  <a:avLst/>
                  <a:gdLst>
                    <a:gd name="T0" fmla="*/ 22 w 22"/>
                    <a:gd name="T1" fmla="*/ 0 h 85"/>
                    <a:gd name="T2" fmla="*/ 3 w 22"/>
                    <a:gd name="T3" fmla="*/ 0 h 85"/>
                    <a:gd name="T4" fmla="*/ 0 w 22"/>
                    <a:gd name="T5" fmla="*/ 85 h 85"/>
                    <a:gd name="T6" fmla="*/ 19 w 22"/>
                    <a:gd name="T7" fmla="*/ 85 h 85"/>
                    <a:gd name="T8" fmla="*/ 22 w 22"/>
                    <a:gd name="T9" fmla="*/ 0 h 85"/>
                  </a:gdLst>
                  <a:ahLst/>
                  <a:cxnLst>
                    <a:cxn ang="0">
                      <a:pos x="T0" y="T1"/>
                    </a:cxn>
                    <a:cxn ang="0">
                      <a:pos x="T2" y="T3"/>
                    </a:cxn>
                    <a:cxn ang="0">
                      <a:pos x="T4" y="T5"/>
                    </a:cxn>
                    <a:cxn ang="0">
                      <a:pos x="T6" y="T7"/>
                    </a:cxn>
                    <a:cxn ang="0">
                      <a:pos x="T8" y="T9"/>
                    </a:cxn>
                  </a:cxnLst>
                  <a:rect l="0" t="0" r="r" b="b"/>
                  <a:pathLst>
                    <a:path w="22" h="85">
                      <a:moveTo>
                        <a:pt x="22" y="0"/>
                      </a:moveTo>
                      <a:lnTo>
                        <a:pt x="3" y="0"/>
                      </a:lnTo>
                      <a:lnTo>
                        <a:pt x="0" y="85"/>
                      </a:lnTo>
                      <a:lnTo>
                        <a:pt x="19" y="85"/>
                      </a:lnTo>
                      <a:lnTo>
                        <a:pt x="22" y="0"/>
                      </a:lnTo>
                      <a:close/>
                    </a:path>
                  </a:pathLst>
                </a:custGeom>
                <a:solidFill>
                  <a:srgbClr val="001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826" name="Gruppieren 825"/>
            <p:cNvGrpSpPr/>
            <p:nvPr/>
          </p:nvGrpSpPr>
          <p:grpSpPr>
            <a:xfrm rot="397442">
              <a:off x="5001774" y="6036240"/>
              <a:ext cx="177328" cy="563276"/>
              <a:chOff x="-1401763" y="3184525"/>
              <a:chExt cx="566738" cy="1800225"/>
            </a:xfrm>
          </p:grpSpPr>
          <p:sp>
            <p:nvSpPr>
              <p:cNvPr id="827" name="Freeform 6"/>
              <p:cNvSpPr>
                <a:spLocks/>
              </p:cNvSpPr>
              <p:nvPr/>
            </p:nvSpPr>
            <p:spPr bwMode="auto">
              <a:xfrm>
                <a:off x="-1401763" y="3206750"/>
                <a:ext cx="566738" cy="1778000"/>
              </a:xfrm>
              <a:custGeom>
                <a:avLst/>
                <a:gdLst>
                  <a:gd name="T0" fmla="*/ 76 w 151"/>
                  <a:gd name="T1" fmla="*/ 0 h 474"/>
                  <a:gd name="T2" fmla="*/ 76 w 151"/>
                  <a:gd name="T3" fmla="*/ 0 h 474"/>
                  <a:gd name="T4" fmla="*/ 75 w 151"/>
                  <a:gd name="T5" fmla="*/ 0 h 474"/>
                  <a:gd name="T6" fmla="*/ 75 w 151"/>
                  <a:gd name="T7" fmla="*/ 0 h 474"/>
                  <a:gd name="T8" fmla="*/ 75 w 151"/>
                  <a:gd name="T9" fmla="*/ 0 h 474"/>
                  <a:gd name="T10" fmla="*/ 4 w 151"/>
                  <a:gd name="T11" fmla="*/ 3 h 474"/>
                  <a:gd name="T12" fmla="*/ 0 w 151"/>
                  <a:gd name="T13" fmla="*/ 6 h 474"/>
                  <a:gd name="T14" fmla="*/ 0 w 151"/>
                  <a:gd name="T15" fmla="*/ 435 h 474"/>
                  <a:gd name="T16" fmla="*/ 75 w 151"/>
                  <a:gd name="T17" fmla="*/ 474 h 474"/>
                  <a:gd name="T18" fmla="*/ 75 w 151"/>
                  <a:gd name="T19" fmla="*/ 474 h 474"/>
                  <a:gd name="T20" fmla="*/ 75 w 151"/>
                  <a:gd name="T21" fmla="*/ 474 h 474"/>
                  <a:gd name="T22" fmla="*/ 76 w 151"/>
                  <a:gd name="T23" fmla="*/ 474 h 474"/>
                  <a:gd name="T24" fmla="*/ 76 w 151"/>
                  <a:gd name="T25" fmla="*/ 474 h 474"/>
                  <a:gd name="T26" fmla="*/ 151 w 151"/>
                  <a:gd name="T27" fmla="*/ 435 h 474"/>
                  <a:gd name="T28" fmla="*/ 151 w 151"/>
                  <a:gd name="T29" fmla="*/ 7 h 474"/>
                  <a:gd name="T30" fmla="*/ 146 w 151"/>
                  <a:gd name="T31" fmla="*/ 3 h 474"/>
                  <a:gd name="T32" fmla="*/ 76 w 151"/>
                  <a:gd name="T33" fmla="*/ 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474">
                    <a:moveTo>
                      <a:pt x="76" y="0"/>
                    </a:moveTo>
                    <a:cubicBezTo>
                      <a:pt x="76" y="0"/>
                      <a:pt x="76" y="0"/>
                      <a:pt x="76" y="0"/>
                    </a:cubicBezTo>
                    <a:cubicBezTo>
                      <a:pt x="75" y="0"/>
                      <a:pt x="75" y="0"/>
                      <a:pt x="75" y="0"/>
                    </a:cubicBezTo>
                    <a:cubicBezTo>
                      <a:pt x="75" y="0"/>
                      <a:pt x="75" y="0"/>
                      <a:pt x="75" y="0"/>
                    </a:cubicBezTo>
                    <a:cubicBezTo>
                      <a:pt x="75" y="0"/>
                      <a:pt x="75" y="0"/>
                      <a:pt x="75" y="0"/>
                    </a:cubicBezTo>
                    <a:cubicBezTo>
                      <a:pt x="4" y="3"/>
                      <a:pt x="4" y="3"/>
                      <a:pt x="4" y="3"/>
                    </a:cubicBezTo>
                    <a:cubicBezTo>
                      <a:pt x="4" y="3"/>
                      <a:pt x="0" y="3"/>
                      <a:pt x="0" y="6"/>
                    </a:cubicBezTo>
                    <a:cubicBezTo>
                      <a:pt x="0" y="46"/>
                      <a:pt x="0" y="418"/>
                      <a:pt x="0" y="435"/>
                    </a:cubicBezTo>
                    <a:cubicBezTo>
                      <a:pt x="0" y="452"/>
                      <a:pt x="26" y="474"/>
                      <a:pt x="75" y="474"/>
                    </a:cubicBezTo>
                    <a:cubicBezTo>
                      <a:pt x="75" y="474"/>
                      <a:pt x="75" y="474"/>
                      <a:pt x="75" y="474"/>
                    </a:cubicBezTo>
                    <a:cubicBezTo>
                      <a:pt x="75" y="474"/>
                      <a:pt x="75" y="474"/>
                      <a:pt x="75" y="474"/>
                    </a:cubicBezTo>
                    <a:cubicBezTo>
                      <a:pt x="76" y="474"/>
                      <a:pt x="76" y="474"/>
                      <a:pt x="76" y="474"/>
                    </a:cubicBezTo>
                    <a:cubicBezTo>
                      <a:pt x="76" y="474"/>
                      <a:pt x="76" y="474"/>
                      <a:pt x="76" y="474"/>
                    </a:cubicBezTo>
                    <a:cubicBezTo>
                      <a:pt x="125" y="474"/>
                      <a:pt x="151" y="452"/>
                      <a:pt x="151" y="435"/>
                    </a:cubicBezTo>
                    <a:cubicBezTo>
                      <a:pt x="151" y="418"/>
                      <a:pt x="151" y="53"/>
                      <a:pt x="151" y="7"/>
                    </a:cubicBezTo>
                    <a:cubicBezTo>
                      <a:pt x="151" y="4"/>
                      <a:pt x="146" y="3"/>
                      <a:pt x="146" y="3"/>
                    </a:cubicBezTo>
                    <a:lnTo>
                      <a:pt x="76"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28" name="Freeform 7"/>
              <p:cNvSpPr>
                <a:spLocks/>
              </p:cNvSpPr>
              <p:nvPr/>
            </p:nvSpPr>
            <p:spPr bwMode="auto">
              <a:xfrm>
                <a:off x="-1344613" y="3873500"/>
                <a:ext cx="452438" cy="957263"/>
              </a:xfrm>
              <a:custGeom>
                <a:avLst/>
                <a:gdLst>
                  <a:gd name="T0" fmla="*/ 121 w 121"/>
                  <a:gd name="T1" fmla="*/ 234 h 255"/>
                  <a:gd name="T2" fmla="*/ 120 w 121"/>
                  <a:gd name="T3" fmla="*/ 0 h 255"/>
                  <a:gd name="T4" fmla="*/ 61 w 121"/>
                  <a:gd name="T5" fmla="*/ 0 h 255"/>
                  <a:gd name="T6" fmla="*/ 60 w 121"/>
                  <a:gd name="T7" fmla="*/ 0 h 255"/>
                  <a:gd name="T8" fmla="*/ 1 w 121"/>
                  <a:gd name="T9" fmla="*/ 0 h 255"/>
                  <a:gd name="T10" fmla="*/ 0 w 121"/>
                  <a:gd name="T11" fmla="*/ 234 h 255"/>
                  <a:gd name="T12" fmla="*/ 60 w 121"/>
                  <a:gd name="T13" fmla="*/ 255 h 255"/>
                  <a:gd name="T14" fmla="*/ 60 w 121"/>
                  <a:gd name="T15" fmla="*/ 255 h 255"/>
                  <a:gd name="T16" fmla="*/ 60 w 121"/>
                  <a:gd name="T17" fmla="*/ 255 h 255"/>
                  <a:gd name="T18" fmla="*/ 61 w 121"/>
                  <a:gd name="T19" fmla="*/ 255 h 255"/>
                  <a:gd name="T20" fmla="*/ 61 w 121"/>
                  <a:gd name="T21" fmla="*/ 255 h 255"/>
                  <a:gd name="T22" fmla="*/ 121 w 121"/>
                  <a:gd name="T23" fmla="*/ 23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255">
                    <a:moveTo>
                      <a:pt x="121" y="234"/>
                    </a:moveTo>
                    <a:cubicBezTo>
                      <a:pt x="121" y="209"/>
                      <a:pt x="120" y="0"/>
                      <a:pt x="120" y="0"/>
                    </a:cubicBezTo>
                    <a:cubicBezTo>
                      <a:pt x="61" y="0"/>
                      <a:pt x="61" y="0"/>
                      <a:pt x="61" y="0"/>
                    </a:cubicBezTo>
                    <a:cubicBezTo>
                      <a:pt x="60" y="0"/>
                      <a:pt x="60" y="0"/>
                      <a:pt x="60" y="0"/>
                    </a:cubicBezTo>
                    <a:cubicBezTo>
                      <a:pt x="1" y="0"/>
                      <a:pt x="1" y="0"/>
                      <a:pt x="1" y="0"/>
                    </a:cubicBezTo>
                    <a:cubicBezTo>
                      <a:pt x="1" y="0"/>
                      <a:pt x="0" y="209"/>
                      <a:pt x="0" y="234"/>
                    </a:cubicBezTo>
                    <a:cubicBezTo>
                      <a:pt x="7" y="246"/>
                      <a:pt x="37" y="255"/>
                      <a:pt x="60" y="255"/>
                    </a:cubicBezTo>
                    <a:cubicBezTo>
                      <a:pt x="60" y="255"/>
                      <a:pt x="60" y="255"/>
                      <a:pt x="60" y="255"/>
                    </a:cubicBezTo>
                    <a:cubicBezTo>
                      <a:pt x="60" y="255"/>
                      <a:pt x="60" y="255"/>
                      <a:pt x="60" y="255"/>
                    </a:cubicBezTo>
                    <a:cubicBezTo>
                      <a:pt x="61" y="255"/>
                      <a:pt x="61" y="255"/>
                      <a:pt x="61" y="255"/>
                    </a:cubicBezTo>
                    <a:cubicBezTo>
                      <a:pt x="61" y="255"/>
                      <a:pt x="61" y="255"/>
                      <a:pt x="61" y="255"/>
                    </a:cubicBezTo>
                    <a:cubicBezTo>
                      <a:pt x="84" y="255"/>
                      <a:pt x="114" y="246"/>
                      <a:pt x="121" y="2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29" name="Freeform 8"/>
              <p:cNvSpPr>
                <a:spLocks/>
              </p:cNvSpPr>
              <p:nvPr/>
            </p:nvSpPr>
            <p:spPr bwMode="auto">
              <a:xfrm>
                <a:off x="-1289050" y="4054475"/>
                <a:ext cx="338138" cy="573088"/>
              </a:xfrm>
              <a:custGeom>
                <a:avLst/>
                <a:gdLst>
                  <a:gd name="T0" fmla="*/ 109 w 213"/>
                  <a:gd name="T1" fmla="*/ 0 h 361"/>
                  <a:gd name="T2" fmla="*/ 106 w 213"/>
                  <a:gd name="T3" fmla="*/ 0 h 361"/>
                  <a:gd name="T4" fmla="*/ 0 w 213"/>
                  <a:gd name="T5" fmla="*/ 0 h 361"/>
                  <a:gd name="T6" fmla="*/ 0 w 213"/>
                  <a:gd name="T7" fmla="*/ 361 h 361"/>
                  <a:gd name="T8" fmla="*/ 106 w 213"/>
                  <a:gd name="T9" fmla="*/ 361 h 361"/>
                  <a:gd name="T10" fmla="*/ 109 w 213"/>
                  <a:gd name="T11" fmla="*/ 361 h 361"/>
                  <a:gd name="T12" fmla="*/ 213 w 213"/>
                  <a:gd name="T13" fmla="*/ 361 h 361"/>
                  <a:gd name="T14" fmla="*/ 213 w 213"/>
                  <a:gd name="T15" fmla="*/ 0 h 361"/>
                  <a:gd name="T16" fmla="*/ 109 w 213"/>
                  <a:gd name="T17"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61">
                    <a:moveTo>
                      <a:pt x="109" y="0"/>
                    </a:moveTo>
                    <a:lnTo>
                      <a:pt x="106" y="0"/>
                    </a:lnTo>
                    <a:lnTo>
                      <a:pt x="0" y="0"/>
                    </a:lnTo>
                    <a:lnTo>
                      <a:pt x="0" y="361"/>
                    </a:lnTo>
                    <a:lnTo>
                      <a:pt x="106" y="361"/>
                    </a:lnTo>
                    <a:lnTo>
                      <a:pt x="109" y="361"/>
                    </a:lnTo>
                    <a:lnTo>
                      <a:pt x="213" y="361"/>
                    </a:lnTo>
                    <a:lnTo>
                      <a:pt x="213" y="0"/>
                    </a:lnTo>
                    <a:lnTo>
                      <a:pt x="109" y="0"/>
                    </a:lnTo>
                    <a:close/>
                  </a:path>
                </a:pathLst>
              </a:custGeom>
              <a:gradFill>
                <a:gsLst>
                  <a:gs pos="52000">
                    <a:schemeClr val="bg1">
                      <a:lumMod val="85000"/>
                    </a:schemeClr>
                  </a:gs>
                  <a:gs pos="0">
                    <a:schemeClr val="bg1">
                      <a:lumMod val="95000"/>
                    </a:schemeClr>
                  </a:gs>
                  <a:gs pos="100000">
                    <a:schemeClr val="bg1">
                      <a:lumMod val="95000"/>
                    </a:schemeClr>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30" name="Freeform 9"/>
              <p:cNvSpPr>
                <a:spLocks/>
              </p:cNvSpPr>
              <p:nvPr/>
            </p:nvSpPr>
            <p:spPr bwMode="auto">
              <a:xfrm>
                <a:off x="-1319213" y="3206750"/>
                <a:ext cx="396875" cy="531813"/>
              </a:xfrm>
              <a:custGeom>
                <a:avLst/>
                <a:gdLst>
                  <a:gd name="T0" fmla="*/ 128 w 250"/>
                  <a:gd name="T1" fmla="*/ 0 h 335"/>
                  <a:gd name="T2" fmla="*/ 128 w 250"/>
                  <a:gd name="T3" fmla="*/ 0 h 335"/>
                  <a:gd name="T4" fmla="*/ 125 w 250"/>
                  <a:gd name="T5" fmla="*/ 0 h 335"/>
                  <a:gd name="T6" fmla="*/ 125 w 250"/>
                  <a:gd name="T7" fmla="*/ 0 h 335"/>
                  <a:gd name="T8" fmla="*/ 125 w 250"/>
                  <a:gd name="T9" fmla="*/ 0 h 335"/>
                  <a:gd name="T10" fmla="*/ 0 w 250"/>
                  <a:gd name="T11" fmla="*/ 5 h 335"/>
                  <a:gd name="T12" fmla="*/ 0 w 250"/>
                  <a:gd name="T13" fmla="*/ 335 h 335"/>
                  <a:gd name="T14" fmla="*/ 125 w 250"/>
                  <a:gd name="T15" fmla="*/ 335 h 335"/>
                  <a:gd name="T16" fmla="*/ 128 w 250"/>
                  <a:gd name="T17" fmla="*/ 335 h 335"/>
                  <a:gd name="T18" fmla="*/ 250 w 250"/>
                  <a:gd name="T19" fmla="*/ 335 h 335"/>
                  <a:gd name="T20" fmla="*/ 250 w 250"/>
                  <a:gd name="T21" fmla="*/ 5 h 335"/>
                  <a:gd name="T22" fmla="*/ 128 w 250"/>
                  <a:gd name="T2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335">
                    <a:moveTo>
                      <a:pt x="128" y="0"/>
                    </a:moveTo>
                    <a:lnTo>
                      <a:pt x="128" y="0"/>
                    </a:lnTo>
                    <a:lnTo>
                      <a:pt x="125" y="0"/>
                    </a:lnTo>
                    <a:lnTo>
                      <a:pt x="125" y="0"/>
                    </a:lnTo>
                    <a:lnTo>
                      <a:pt x="125" y="0"/>
                    </a:lnTo>
                    <a:lnTo>
                      <a:pt x="0" y="5"/>
                    </a:lnTo>
                    <a:lnTo>
                      <a:pt x="0" y="335"/>
                    </a:lnTo>
                    <a:lnTo>
                      <a:pt x="125" y="335"/>
                    </a:lnTo>
                    <a:lnTo>
                      <a:pt x="128" y="335"/>
                    </a:lnTo>
                    <a:lnTo>
                      <a:pt x="250" y="335"/>
                    </a:lnTo>
                    <a:lnTo>
                      <a:pt x="250" y="5"/>
                    </a:lnTo>
                    <a:lnTo>
                      <a:pt x="128" y="0"/>
                    </a:lnTo>
                    <a:close/>
                  </a:path>
                </a:pathLst>
              </a:custGeom>
              <a:gradFill>
                <a:gsLst>
                  <a:gs pos="95000">
                    <a:schemeClr val="bg1">
                      <a:lumMod val="75000"/>
                    </a:schemeClr>
                  </a:gs>
                  <a:gs pos="0">
                    <a:schemeClr val="bg1">
                      <a:lumMod val="85000"/>
                    </a:schemeClr>
                  </a:gs>
                  <a:gs pos="100000">
                    <a:schemeClr val="bg1">
                      <a:lumMod val="85000"/>
                    </a:schemeClr>
                  </a:gs>
                </a:gsLst>
                <a:lin ang="10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31" name="Freeform 10"/>
              <p:cNvSpPr>
                <a:spLocks/>
              </p:cNvSpPr>
              <p:nvPr/>
            </p:nvSpPr>
            <p:spPr bwMode="auto">
              <a:xfrm>
                <a:off x="-1195388" y="3184525"/>
                <a:ext cx="142875" cy="330200"/>
              </a:xfrm>
              <a:custGeom>
                <a:avLst/>
                <a:gdLst>
                  <a:gd name="T0" fmla="*/ 19 w 38"/>
                  <a:gd name="T1" fmla="*/ 0 h 88"/>
                  <a:gd name="T2" fmla="*/ 0 w 38"/>
                  <a:gd name="T3" fmla="*/ 6 h 88"/>
                  <a:gd name="T4" fmla="*/ 0 w 38"/>
                  <a:gd name="T5" fmla="*/ 70 h 88"/>
                  <a:gd name="T6" fmla="*/ 18 w 38"/>
                  <a:gd name="T7" fmla="*/ 88 h 88"/>
                  <a:gd name="T8" fmla="*/ 18 w 38"/>
                  <a:gd name="T9" fmla="*/ 88 h 88"/>
                  <a:gd name="T10" fmla="*/ 19 w 38"/>
                  <a:gd name="T11" fmla="*/ 88 h 88"/>
                  <a:gd name="T12" fmla="*/ 19 w 38"/>
                  <a:gd name="T13" fmla="*/ 88 h 88"/>
                  <a:gd name="T14" fmla="*/ 19 w 38"/>
                  <a:gd name="T15" fmla="*/ 88 h 88"/>
                  <a:gd name="T16" fmla="*/ 38 w 38"/>
                  <a:gd name="T17" fmla="*/ 70 h 88"/>
                  <a:gd name="T18" fmla="*/ 38 w 38"/>
                  <a:gd name="T19" fmla="*/ 6 h 88"/>
                  <a:gd name="T20" fmla="*/ 19 w 38"/>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88">
                    <a:moveTo>
                      <a:pt x="19" y="0"/>
                    </a:moveTo>
                    <a:cubicBezTo>
                      <a:pt x="13" y="0"/>
                      <a:pt x="2" y="0"/>
                      <a:pt x="0" y="6"/>
                    </a:cubicBezTo>
                    <a:cubicBezTo>
                      <a:pt x="0" y="6"/>
                      <a:pt x="0" y="56"/>
                      <a:pt x="0" y="70"/>
                    </a:cubicBezTo>
                    <a:cubicBezTo>
                      <a:pt x="0" y="83"/>
                      <a:pt x="6" y="87"/>
                      <a:pt x="18" y="88"/>
                    </a:cubicBezTo>
                    <a:cubicBezTo>
                      <a:pt x="18" y="88"/>
                      <a:pt x="18" y="88"/>
                      <a:pt x="18" y="88"/>
                    </a:cubicBezTo>
                    <a:cubicBezTo>
                      <a:pt x="18" y="88"/>
                      <a:pt x="18" y="88"/>
                      <a:pt x="19" y="88"/>
                    </a:cubicBezTo>
                    <a:cubicBezTo>
                      <a:pt x="19" y="88"/>
                      <a:pt x="19" y="88"/>
                      <a:pt x="19" y="88"/>
                    </a:cubicBezTo>
                    <a:cubicBezTo>
                      <a:pt x="19" y="88"/>
                      <a:pt x="19" y="88"/>
                      <a:pt x="19" y="88"/>
                    </a:cubicBezTo>
                    <a:cubicBezTo>
                      <a:pt x="32" y="87"/>
                      <a:pt x="38" y="83"/>
                      <a:pt x="38" y="70"/>
                    </a:cubicBezTo>
                    <a:cubicBezTo>
                      <a:pt x="38" y="56"/>
                      <a:pt x="38" y="6"/>
                      <a:pt x="38" y="6"/>
                    </a:cubicBezTo>
                    <a:cubicBezTo>
                      <a:pt x="35" y="0"/>
                      <a:pt x="22" y="0"/>
                      <a:pt x="19" y="0"/>
                    </a:cubicBezTo>
                    <a:close/>
                  </a:path>
                </a:pathLst>
              </a:custGeom>
              <a:gradFill>
                <a:gsLst>
                  <a:gs pos="78000">
                    <a:schemeClr val="bg1">
                      <a:lumMod val="75000"/>
                    </a:schemeClr>
                  </a:gs>
                  <a:gs pos="0">
                    <a:schemeClr val="bg1">
                      <a:lumMod val="85000"/>
                    </a:schemeClr>
                  </a:gs>
                  <a:gs pos="100000">
                    <a:schemeClr val="bg1">
                      <a:lumMod val="85000"/>
                    </a:schemeClr>
                  </a:gs>
                </a:gsLst>
                <a:lin ang="10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32" name="Freeform 11"/>
              <p:cNvSpPr>
                <a:spLocks/>
              </p:cNvSpPr>
              <p:nvPr/>
            </p:nvSpPr>
            <p:spPr bwMode="auto">
              <a:xfrm>
                <a:off x="-1203325" y="3190875"/>
                <a:ext cx="158750" cy="330200"/>
              </a:xfrm>
              <a:custGeom>
                <a:avLst/>
                <a:gdLst>
                  <a:gd name="T0" fmla="*/ 35 w 42"/>
                  <a:gd name="T1" fmla="*/ 0 h 88"/>
                  <a:gd name="T2" fmla="*/ 42 w 42"/>
                  <a:gd name="T3" fmla="*/ 4 h 88"/>
                  <a:gd name="T4" fmla="*/ 42 w 42"/>
                  <a:gd name="T5" fmla="*/ 68 h 88"/>
                  <a:gd name="T6" fmla="*/ 23 w 42"/>
                  <a:gd name="T7" fmla="*/ 88 h 88"/>
                  <a:gd name="T8" fmla="*/ 23 w 42"/>
                  <a:gd name="T9" fmla="*/ 88 h 88"/>
                  <a:gd name="T10" fmla="*/ 21 w 42"/>
                  <a:gd name="T11" fmla="*/ 88 h 88"/>
                  <a:gd name="T12" fmla="*/ 18 w 42"/>
                  <a:gd name="T13" fmla="*/ 88 h 88"/>
                  <a:gd name="T14" fmla="*/ 0 w 42"/>
                  <a:gd name="T15" fmla="*/ 68 h 88"/>
                  <a:gd name="T16" fmla="*/ 0 w 42"/>
                  <a:gd name="T17" fmla="*/ 5 h 88"/>
                  <a:gd name="T18" fmla="*/ 6 w 42"/>
                  <a:gd name="T19" fmla="*/ 0 h 88"/>
                  <a:gd name="T20" fmla="*/ 4 w 42"/>
                  <a:gd name="T21" fmla="*/ 5 h 88"/>
                  <a:gd name="T22" fmla="*/ 4 w 42"/>
                  <a:gd name="T23" fmla="*/ 68 h 88"/>
                  <a:gd name="T24" fmla="*/ 20 w 42"/>
                  <a:gd name="T25" fmla="*/ 84 h 88"/>
                  <a:gd name="T26" fmla="*/ 21 w 42"/>
                  <a:gd name="T27" fmla="*/ 84 h 88"/>
                  <a:gd name="T28" fmla="*/ 21 w 42"/>
                  <a:gd name="T29" fmla="*/ 84 h 88"/>
                  <a:gd name="T30" fmla="*/ 38 w 42"/>
                  <a:gd name="T31" fmla="*/ 68 h 88"/>
                  <a:gd name="T32" fmla="*/ 38 w 42"/>
                  <a:gd name="T33" fmla="*/ 5 h 88"/>
                  <a:gd name="T34" fmla="*/ 35 w 42"/>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88">
                    <a:moveTo>
                      <a:pt x="35" y="0"/>
                    </a:moveTo>
                    <a:cubicBezTo>
                      <a:pt x="38" y="1"/>
                      <a:pt x="42" y="3"/>
                      <a:pt x="42" y="4"/>
                    </a:cubicBezTo>
                    <a:cubicBezTo>
                      <a:pt x="42" y="68"/>
                      <a:pt x="42" y="68"/>
                      <a:pt x="42" y="68"/>
                    </a:cubicBezTo>
                    <a:cubicBezTo>
                      <a:pt x="42" y="80"/>
                      <a:pt x="36" y="87"/>
                      <a:pt x="23" y="88"/>
                    </a:cubicBezTo>
                    <a:cubicBezTo>
                      <a:pt x="23" y="88"/>
                      <a:pt x="23" y="88"/>
                      <a:pt x="23" y="88"/>
                    </a:cubicBezTo>
                    <a:cubicBezTo>
                      <a:pt x="21" y="88"/>
                      <a:pt x="21" y="88"/>
                      <a:pt x="21" y="88"/>
                    </a:cubicBezTo>
                    <a:cubicBezTo>
                      <a:pt x="18" y="88"/>
                      <a:pt x="18" y="88"/>
                      <a:pt x="18" y="88"/>
                    </a:cubicBezTo>
                    <a:cubicBezTo>
                      <a:pt x="5" y="87"/>
                      <a:pt x="0" y="80"/>
                      <a:pt x="0" y="68"/>
                    </a:cubicBezTo>
                    <a:cubicBezTo>
                      <a:pt x="0" y="5"/>
                      <a:pt x="0" y="5"/>
                      <a:pt x="0" y="5"/>
                    </a:cubicBezTo>
                    <a:cubicBezTo>
                      <a:pt x="0" y="2"/>
                      <a:pt x="4" y="0"/>
                      <a:pt x="6" y="0"/>
                    </a:cubicBezTo>
                    <a:cubicBezTo>
                      <a:pt x="4" y="1"/>
                      <a:pt x="4" y="5"/>
                      <a:pt x="4" y="5"/>
                    </a:cubicBezTo>
                    <a:cubicBezTo>
                      <a:pt x="4" y="68"/>
                      <a:pt x="4" y="68"/>
                      <a:pt x="4" y="68"/>
                    </a:cubicBezTo>
                    <a:cubicBezTo>
                      <a:pt x="4" y="79"/>
                      <a:pt x="8" y="83"/>
                      <a:pt x="20" y="84"/>
                    </a:cubicBezTo>
                    <a:cubicBezTo>
                      <a:pt x="21" y="84"/>
                      <a:pt x="21" y="84"/>
                      <a:pt x="21" y="84"/>
                    </a:cubicBezTo>
                    <a:cubicBezTo>
                      <a:pt x="21" y="84"/>
                      <a:pt x="21" y="84"/>
                      <a:pt x="21" y="84"/>
                    </a:cubicBezTo>
                    <a:cubicBezTo>
                      <a:pt x="33" y="83"/>
                      <a:pt x="38" y="79"/>
                      <a:pt x="38" y="68"/>
                    </a:cubicBezTo>
                    <a:cubicBezTo>
                      <a:pt x="38" y="5"/>
                      <a:pt x="38" y="5"/>
                      <a:pt x="38" y="5"/>
                    </a:cubicBezTo>
                    <a:cubicBezTo>
                      <a:pt x="38" y="3"/>
                      <a:pt x="37" y="2"/>
                      <a:pt x="35" y="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33" name="Oval 12"/>
              <p:cNvSpPr>
                <a:spLocks noChangeArrowheads="1"/>
              </p:cNvSpPr>
              <p:nvPr/>
            </p:nvSpPr>
            <p:spPr bwMode="auto">
              <a:xfrm>
                <a:off x="-1049338" y="4668838"/>
                <a:ext cx="98425" cy="1016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34" name="Oval 13"/>
              <p:cNvSpPr>
                <a:spLocks noChangeArrowheads="1"/>
              </p:cNvSpPr>
              <p:nvPr/>
            </p:nvSpPr>
            <p:spPr bwMode="auto">
              <a:xfrm>
                <a:off x="-1292225" y="4668838"/>
                <a:ext cx="100013" cy="101600"/>
              </a:xfrm>
              <a:prstGeom prst="ellipse">
                <a:avLst/>
              </a:pr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35" name="Rectangle 14"/>
              <p:cNvSpPr>
                <a:spLocks noChangeArrowheads="1"/>
              </p:cNvSpPr>
              <p:nvPr/>
            </p:nvSpPr>
            <p:spPr bwMode="auto">
              <a:xfrm>
                <a:off x="-1289050" y="4002088"/>
                <a:ext cx="165100" cy="22225"/>
              </a:xfrm>
              <a:prstGeom prst="rect">
                <a:avLst/>
              </a:pr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36" name="Rectangle 15"/>
              <p:cNvSpPr>
                <a:spLocks noChangeArrowheads="1"/>
              </p:cNvSpPr>
              <p:nvPr/>
            </p:nvSpPr>
            <p:spPr bwMode="auto">
              <a:xfrm>
                <a:off x="-1101725" y="4002088"/>
                <a:ext cx="63500" cy="22225"/>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37" name="Rectangle 16"/>
              <p:cNvSpPr>
                <a:spLocks noChangeArrowheads="1"/>
              </p:cNvSpPr>
              <p:nvPr/>
            </p:nvSpPr>
            <p:spPr bwMode="auto">
              <a:xfrm>
                <a:off x="-1027113" y="4002088"/>
                <a:ext cx="63500" cy="22225"/>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sp>
        <p:nvSpPr>
          <p:cNvPr id="601" name="Freeform 30"/>
          <p:cNvSpPr>
            <a:spLocks/>
          </p:cNvSpPr>
          <p:nvPr/>
        </p:nvSpPr>
        <p:spPr bwMode="auto">
          <a:xfrm>
            <a:off x="3079973" y="5122430"/>
            <a:ext cx="1721258" cy="731291"/>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254000"/>
          </a:effectLst>
          <a:ex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Arial" panose="020B0604020202020204" pitchFamily="34" charset="0"/>
              <a:cs typeface="Arial" panose="020B0604020202020204" pitchFamily="34" charset="0"/>
            </a:endParaRPr>
          </a:p>
        </p:txBody>
      </p:sp>
      <p:sp>
        <p:nvSpPr>
          <p:cNvPr id="655" name="Freeform 30"/>
          <p:cNvSpPr>
            <a:spLocks/>
          </p:cNvSpPr>
          <p:nvPr/>
        </p:nvSpPr>
        <p:spPr bwMode="auto">
          <a:xfrm>
            <a:off x="4306889" y="5122430"/>
            <a:ext cx="1721258" cy="731291"/>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254000"/>
          </a:effectLst>
          <a:ex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Arial" panose="020B0604020202020204" pitchFamily="34" charset="0"/>
              <a:cs typeface="Arial" panose="020B0604020202020204" pitchFamily="34" charset="0"/>
            </a:endParaRPr>
          </a:p>
        </p:txBody>
      </p:sp>
      <p:grpSp>
        <p:nvGrpSpPr>
          <p:cNvPr id="2" name="Gruppieren 1"/>
          <p:cNvGrpSpPr/>
          <p:nvPr/>
        </p:nvGrpSpPr>
        <p:grpSpPr>
          <a:xfrm>
            <a:off x="3542003" y="5161469"/>
            <a:ext cx="2118986" cy="415434"/>
            <a:chOff x="3694403" y="5316261"/>
            <a:chExt cx="2118986" cy="415434"/>
          </a:xfrm>
        </p:grpSpPr>
        <p:sp>
          <p:nvSpPr>
            <p:cNvPr id="681" name="Freeform 30"/>
            <p:cNvSpPr>
              <a:spLocks/>
            </p:cNvSpPr>
            <p:nvPr/>
          </p:nvSpPr>
          <p:spPr bwMode="auto">
            <a:xfrm>
              <a:off x="5469980" y="5316261"/>
              <a:ext cx="343409" cy="319401"/>
            </a:xfrm>
            <a:custGeom>
              <a:avLst/>
              <a:gdLst>
                <a:gd name="T0" fmla="*/ 273 w 478"/>
                <a:gd name="T1" fmla="*/ 65 h 445"/>
                <a:gd name="T2" fmla="*/ 361 w 478"/>
                <a:gd name="T3" fmla="*/ 231 h 445"/>
                <a:gd name="T4" fmla="*/ 445 w 478"/>
                <a:gd name="T5" fmla="*/ 314 h 445"/>
                <a:gd name="T6" fmla="*/ 476 w 478"/>
                <a:gd name="T7" fmla="*/ 385 h 445"/>
                <a:gd name="T8" fmla="*/ 434 w 478"/>
                <a:gd name="T9" fmla="*/ 434 h 445"/>
                <a:gd name="T10" fmla="*/ 307 w 478"/>
                <a:gd name="T11" fmla="*/ 421 h 445"/>
                <a:gd name="T12" fmla="*/ 169 w 478"/>
                <a:gd name="T13" fmla="*/ 335 h 445"/>
                <a:gd name="T14" fmla="*/ 127 w 478"/>
                <a:gd name="T15" fmla="*/ 273 h 445"/>
                <a:gd name="T16" fmla="*/ 78 w 478"/>
                <a:gd name="T17" fmla="*/ 268 h 445"/>
                <a:gd name="T18" fmla="*/ 3 w 478"/>
                <a:gd name="T19" fmla="*/ 208 h 445"/>
                <a:gd name="T20" fmla="*/ 21 w 478"/>
                <a:gd name="T21" fmla="*/ 44 h 445"/>
                <a:gd name="T22" fmla="*/ 164 w 478"/>
                <a:gd name="T23" fmla="*/ 10 h 445"/>
                <a:gd name="T24" fmla="*/ 273 w 478"/>
                <a:gd name="T25" fmla="*/ 6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8" h="445">
                  <a:moveTo>
                    <a:pt x="273" y="65"/>
                  </a:moveTo>
                  <a:cubicBezTo>
                    <a:pt x="296" y="112"/>
                    <a:pt x="341" y="210"/>
                    <a:pt x="361" y="231"/>
                  </a:cubicBezTo>
                  <a:cubicBezTo>
                    <a:pt x="382" y="252"/>
                    <a:pt x="425" y="297"/>
                    <a:pt x="445" y="314"/>
                  </a:cubicBezTo>
                  <a:cubicBezTo>
                    <a:pt x="464" y="332"/>
                    <a:pt x="474" y="358"/>
                    <a:pt x="476" y="385"/>
                  </a:cubicBezTo>
                  <a:cubicBezTo>
                    <a:pt x="478" y="412"/>
                    <a:pt x="452" y="423"/>
                    <a:pt x="434" y="434"/>
                  </a:cubicBezTo>
                  <a:cubicBezTo>
                    <a:pt x="416" y="445"/>
                    <a:pt x="341" y="437"/>
                    <a:pt x="307" y="421"/>
                  </a:cubicBezTo>
                  <a:cubicBezTo>
                    <a:pt x="273" y="405"/>
                    <a:pt x="182" y="366"/>
                    <a:pt x="169" y="335"/>
                  </a:cubicBezTo>
                  <a:cubicBezTo>
                    <a:pt x="156" y="304"/>
                    <a:pt x="138" y="275"/>
                    <a:pt x="127" y="273"/>
                  </a:cubicBezTo>
                  <a:cubicBezTo>
                    <a:pt x="117" y="281"/>
                    <a:pt x="107" y="281"/>
                    <a:pt x="78" y="268"/>
                  </a:cubicBezTo>
                  <a:cubicBezTo>
                    <a:pt x="50" y="255"/>
                    <a:pt x="5" y="221"/>
                    <a:pt x="3" y="208"/>
                  </a:cubicBezTo>
                  <a:cubicBezTo>
                    <a:pt x="0" y="195"/>
                    <a:pt x="16" y="55"/>
                    <a:pt x="21" y="44"/>
                  </a:cubicBezTo>
                  <a:cubicBezTo>
                    <a:pt x="26" y="34"/>
                    <a:pt x="120" y="0"/>
                    <a:pt x="164" y="10"/>
                  </a:cubicBezTo>
                  <a:cubicBezTo>
                    <a:pt x="208" y="21"/>
                    <a:pt x="242" y="0"/>
                    <a:pt x="273" y="65"/>
                  </a:cubicBez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a:effectLst>
              <a:glow rad="127000">
                <a:schemeClr val="accent5">
                  <a:alpha val="40000"/>
                </a:schemeClr>
              </a:glow>
            </a:effectLs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95" name="Freeform 32"/>
            <p:cNvSpPr>
              <a:spLocks/>
            </p:cNvSpPr>
            <p:nvPr/>
          </p:nvSpPr>
          <p:spPr bwMode="auto">
            <a:xfrm>
              <a:off x="4845461" y="5388590"/>
              <a:ext cx="254062" cy="343105"/>
            </a:xfrm>
            <a:custGeom>
              <a:avLst/>
              <a:gdLst>
                <a:gd name="T0" fmla="*/ 244 w 354"/>
                <a:gd name="T1" fmla="*/ 104 h 478"/>
                <a:gd name="T2" fmla="*/ 275 w 354"/>
                <a:gd name="T3" fmla="*/ 239 h 478"/>
                <a:gd name="T4" fmla="*/ 349 w 354"/>
                <a:gd name="T5" fmla="*/ 366 h 478"/>
                <a:gd name="T6" fmla="*/ 348 w 354"/>
                <a:gd name="T7" fmla="*/ 432 h 478"/>
                <a:gd name="T8" fmla="*/ 310 w 354"/>
                <a:gd name="T9" fmla="*/ 471 h 478"/>
                <a:gd name="T10" fmla="*/ 171 w 354"/>
                <a:gd name="T11" fmla="*/ 458 h 478"/>
                <a:gd name="T12" fmla="*/ 39 w 354"/>
                <a:gd name="T13" fmla="*/ 372 h 478"/>
                <a:gd name="T14" fmla="*/ 23 w 354"/>
                <a:gd name="T15" fmla="*/ 258 h 478"/>
                <a:gd name="T16" fmla="*/ 0 w 354"/>
                <a:gd name="T17" fmla="*/ 208 h 478"/>
                <a:gd name="T18" fmla="*/ 10 w 354"/>
                <a:gd name="T19" fmla="*/ 120 h 478"/>
                <a:gd name="T20" fmla="*/ 106 w 354"/>
                <a:gd name="T21" fmla="*/ 3 h 478"/>
                <a:gd name="T22" fmla="*/ 244 w 354"/>
                <a:gd name="T23" fmla="*/ 10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4" h="478">
                  <a:moveTo>
                    <a:pt x="244" y="104"/>
                  </a:moveTo>
                  <a:cubicBezTo>
                    <a:pt x="247" y="153"/>
                    <a:pt x="267" y="213"/>
                    <a:pt x="275" y="239"/>
                  </a:cubicBezTo>
                  <a:cubicBezTo>
                    <a:pt x="283" y="265"/>
                    <a:pt x="343" y="345"/>
                    <a:pt x="349" y="366"/>
                  </a:cubicBezTo>
                  <a:cubicBezTo>
                    <a:pt x="354" y="387"/>
                    <a:pt x="353" y="415"/>
                    <a:pt x="348" y="432"/>
                  </a:cubicBezTo>
                  <a:cubicBezTo>
                    <a:pt x="343" y="449"/>
                    <a:pt x="328" y="468"/>
                    <a:pt x="310" y="471"/>
                  </a:cubicBezTo>
                  <a:cubicBezTo>
                    <a:pt x="293" y="473"/>
                    <a:pt x="213" y="478"/>
                    <a:pt x="171" y="458"/>
                  </a:cubicBezTo>
                  <a:cubicBezTo>
                    <a:pt x="130" y="437"/>
                    <a:pt x="50" y="403"/>
                    <a:pt x="39" y="372"/>
                  </a:cubicBezTo>
                  <a:cubicBezTo>
                    <a:pt x="28" y="341"/>
                    <a:pt x="31" y="278"/>
                    <a:pt x="23" y="258"/>
                  </a:cubicBezTo>
                  <a:cubicBezTo>
                    <a:pt x="10" y="247"/>
                    <a:pt x="0" y="229"/>
                    <a:pt x="0" y="208"/>
                  </a:cubicBezTo>
                  <a:cubicBezTo>
                    <a:pt x="0" y="187"/>
                    <a:pt x="10" y="141"/>
                    <a:pt x="10" y="120"/>
                  </a:cubicBezTo>
                  <a:cubicBezTo>
                    <a:pt x="10" y="99"/>
                    <a:pt x="62" y="6"/>
                    <a:pt x="106" y="3"/>
                  </a:cubicBezTo>
                  <a:cubicBezTo>
                    <a:pt x="150" y="0"/>
                    <a:pt x="241" y="57"/>
                    <a:pt x="244" y="104"/>
                  </a:cubicBez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a:effectLst>
              <a:glow rad="127000">
                <a:schemeClr val="accent5">
                  <a:alpha val="40000"/>
                </a:schemeClr>
              </a:glow>
            </a:effectLs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56" name="Freeform 6"/>
            <p:cNvSpPr>
              <a:spLocks/>
            </p:cNvSpPr>
            <p:nvPr/>
          </p:nvSpPr>
          <p:spPr bwMode="auto">
            <a:xfrm>
              <a:off x="3694403" y="5511190"/>
              <a:ext cx="185242" cy="157197"/>
            </a:xfrm>
            <a:custGeom>
              <a:avLst/>
              <a:gdLst>
                <a:gd name="T0" fmla="*/ 30 w 113"/>
                <a:gd name="T1" fmla="*/ 20 h 115"/>
                <a:gd name="T2" fmla="*/ 16 w 113"/>
                <a:gd name="T3" fmla="*/ 54 h 115"/>
                <a:gd name="T4" fmla="*/ 5 w 113"/>
                <a:gd name="T5" fmla="*/ 79 h 115"/>
                <a:gd name="T6" fmla="*/ 9 w 113"/>
                <a:gd name="T7" fmla="*/ 101 h 115"/>
                <a:gd name="T8" fmla="*/ 42 w 113"/>
                <a:gd name="T9" fmla="*/ 113 h 115"/>
                <a:gd name="T10" fmla="*/ 79 w 113"/>
                <a:gd name="T11" fmla="*/ 110 h 115"/>
                <a:gd name="T12" fmla="*/ 96 w 113"/>
                <a:gd name="T13" fmla="*/ 91 h 115"/>
                <a:gd name="T14" fmla="*/ 100 w 113"/>
                <a:gd name="T15" fmla="*/ 59 h 115"/>
                <a:gd name="T16" fmla="*/ 106 w 113"/>
                <a:gd name="T17" fmla="*/ 52 h 115"/>
                <a:gd name="T18" fmla="*/ 109 w 113"/>
                <a:gd name="T19" fmla="*/ 24 h 115"/>
                <a:gd name="T20" fmla="*/ 73 w 113"/>
                <a:gd name="T21" fmla="*/ 1 h 115"/>
                <a:gd name="T22" fmla="*/ 30 w 113"/>
                <a:gd name="T23" fmla="*/ 20 h 115"/>
                <a:gd name="connsiteX0" fmla="*/ 2368 w 9479"/>
                <a:gd name="connsiteY0" fmla="*/ 207 h 8364"/>
                <a:gd name="connsiteX1" fmla="*/ 1129 w 9479"/>
                <a:gd name="connsiteY1" fmla="*/ 3164 h 8364"/>
                <a:gd name="connsiteX2" fmla="*/ 155 w 9479"/>
                <a:gd name="connsiteY2" fmla="*/ 5338 h 8364"/>
                <a:gd name="connsiteX3" fmla="*/ 509 w 9479"/>
                <a:gd name="connsiteY3" fmla="*/ 7251 h 8364"/>
                <a:gd name="connsiteX4" fmla="*/ 3430 w 9479"/>
                <a:gd name="connsiteY4" fmla="*/ 8294 h 8364"/>
                <a:gd name="connsiteX5" fmla="*/ 6704 w 9479"/>
                <a:gd name="connsiteY5" fmla="*/ 8033 h 8364"/>
                <a:gd name="connsiteX6" fmla="*/ 8209 w 9479"/>
                <a:gd name="connsiteY6" fmla="*/ 6381 h 8364"/>
                <a:gd name="connsiteX7" fmla="*/ 8563 w 9479"/>
                <a:gd name="connsiteY7" fmla="*/ 3598 h 8364"/>
                <a:gd name="connsiteX8" fmla="*/ 9094 w 9479"/>
                <a:gd name="connsiteY8" fmla="*/ 2990 h 8364"/>
                <a:gd name="connsiteX9" fmla="*/ 9359 w 9479"/>
                <a:gd name="connsiteY9" fmla="*/ 555 h 8364"/>
                <a:gd name="connsiteX10" fmla="*/ 2368 w 9479"/>
                <a:gd name="connsiteY10" fmla="*/ 207 h 8364"/>
                <a:gd name="connsiteX0" fmla="*/ 2498 w 10000"/>
                <a:gd name="connsiteY0" fmla="*/ 0 h 9752"/>
                <a:gd name="connsiteX1" fmla="*/ 1191 w 10000"/>
                <a:gd name="connsiteY1" fmla="*/ 3536 h 9752"/>
                <a:gd name="connsiteX2" fmla="*/ 164 w 10000"/>
                <a:gd name="connsiteY2" fmla="*/ 6135 h 9752"/>
                <a:gd name="connsiteX3" fmla="*/ 537 w 10000"/>
                <a:gd name="connsiteY3" fmla="*/ 8422 h 9752"/>
                <a:gd name="connsiteX4" fmla="*/ 3619 w 10000"/>
                <a:gd name="connsiteY4" fmla="*/ 9669 h 9752"/>
                <a:gd name="connsiteX5" fmla="*/ 7072 w 10000"/>
                <a:gd name="connsiteY5" fmla="*/ 9357 h 9752"/>
                <a:gd name="connsiteX6" fmla="*/ 8660 w 10000"/>
                <a:gd name="connsiteY6" fmla="*/ 7382 h 9752"/>
                <a:gd name="connsiteX7" fmla="*/ 9034 w 10000"/>
                <a:gd name="connsiteY7" fmla="*/ 4055 h 9752"/>
                <a:gd name="connsiteX8" fmla="*/ 9594 w 10000"/>
                <a:gd name="connsiteY8" fmla="*/ 3328 h 9752"/>
                <a:gd name="connsiteX9" fmla="*/ 9873 w 10000"/>
                <a:gd name="connsiteY9" fmla="*/ 417 h 9752"/>
                <a:gd name="connsiteX10" fmla="*/ 2498 w 10000"/>
                <a:gd name="connsiteY10" fmla="*/ 0 h 9752"/>
                <a:gd name="connsiteX0" fmla="*/ 2498 w 10445"/>
                <a:gd name="connsiteY0" fmla="*/ 0 h 10000"/>
                <a:gd name="connsiteX1" fmla="*/ 1191 w 10445"/>
                <a:gd name="connsiteY1" fmla="*/ 3626 h 10000"/>
                <a:gd name="connsiteX2" fmla="*/ 164 w 10445"/>
                <a:gd name="connsiteY2" fmla="*/ 6291 h 10000"/>
                <a:gd name="connsiteX3" fmla="*/ 537 w 10445"/>
                <a:gd name="connsiteY3" fmla="*/ 8636 h 10000"/>
                <a:gd name="connsiteX4" fmla="*/ 3619 w 10445"/>
                <a:gd name="connsiteY4" fmla="*/ 9915 h 10000"/>
                <a:gd name="connsiteX5" fmla="*/ 7072 w 10445"/>
                <a:gd name="connsiteY5" fmla="*/ 9595 h 10000"/>
                <a:gd name="connsiteX6" fmla="*/ 8660 w 10445"/>
                <a:gd name="connsiteY6" fmla="*/ 7570 h 10000"/>
                <a:gd name="connsiteX7" fmla="*/ 9034 w 10445"/>
                <a:gd name="connsiteY7" fmla="*/ 4158 h 10000"/>
                <a:gd name="connsiteX8" fmla="*/ 9594 w 10445"/>
                <a:gd name="connsiteY8" fmla="*/ 3413 h 10000"/>
                <a:gd name="connsiteX9" fmla="*/ 9917 w 10445"/>
                <a:gd name="connsiteY9" fmla="*/ 1370 h 10000"/>
                <a:gd name="connsiteX10" fmla="*/ 9873 w 10445"/>
                <a:gd name="connsiteY10" fmla="*/ 428 h 10000"/>
                <a:gd name="connsiteX11" fmla="*/ 2498 w 10445"/>
                <a:gd name="connsiteY11" fmla="*/ 0 h 10000"/>
                <a:gd name="connsiteX0" fmla="*/ 2498 w 10360"/>
                <a:gd name="connsiteY0" fmla="*/ 0 h 10000"/>
                <a:gd name="connsiteX1" fmla="*/ 1191 w 10360"/>
                <a:gd name="connsiteY1" fmla="*/ 3626 h 10000"/>
                <a:gd name="connsiteX2" fmla="*/ 164 w 10360"/>
                <a:gd name="connsiteY2" fmla="*/ 6291 h 10000"/>
                <a:gd name="connsiteX3" fmla="*/ 537 w 10360"/>
                <a:gd name="connsiteY3" fmla="*/ 8636 h 10000"/>
                <a:gd name="connsiteX4" fmla="*/ 3619 w 10360"/>
                <a:gd name="connsiteY4" fmla="*/ 9915 h 10000"/>
                <a:gd name="connsiteX5" fmla="*/ 7072 w 10360"/>
                <a:gd name="connsiteY5" fmla="*/ 9595 h 10000"/>
                <a:gd name="connsiteX6" fmla="*/ 8660 w 10360"/>
                <a:gd name="connsiteY6" fmla="*/ 7570 h 10000"/>
                <a:gd name="connsiteX7" fmla="*/ 9034 w 10360"/>
                <a:gd name="connsiteY7" fmla="*/ 4158 h 10000"/>
                <a:gd name="connsiteX8" fmla="*/ 9594 w 10360"/>
                <a:gd name="connsiteY8" fmla="*/ 3413 h 10000"/>
                <a:gd name="connsiteX9" fmla="*/ 9873 w 10360"/>
                <a:gd name="connsiteY9" fmla="*/ 428 h 10000"/>
                <a:gd name="connsiteX10" fmla="*/ 2498 w 10360"/>
                <a:gd name="connsiteY10" fmla="*/ 0 h 10000"/>
                <a:gd name="connsiteX0" fmla="*/ 2498 w 10031"/>
                <a:gd name="connsiteY0" fmla="*/ 0 h 10000"/>
                <a:gd name="connsiteX1" fmla="*/ 1191 w 10031"/>
                <a:gd name="connsiteY1" fmla="*/ 3626 h 10000"/>
                <a:gd name="connsiteX2" fmla="*/ 164 w 10031"/>
                <a:gd name="connsiteY2" fmla="*/ 6291 h 10000"/>
                <a:gd name="connsiteX3" fmla="*/ 537 w 10031"/>
                <a:gd name="connsiteY3" fmla="*/ 8636 h 10000"/>
                <a:gd name="connsiteX4" fmla="*/ 3619 w 10031"/>
                <a:gd name="connsiteY4" fmla="*/ 9915 h 10000"/>
                <a:gd name="connsiteX5" fmla="*/ 7072 w 10031"/>
                <a:gd name="connsiteY5" fmla="*/ 9595 h 10000"/>
                <a:gd name="connsiteX6" fmla="*/ 8660 w 10031"/>
                <a:gd name="connsiteY6" fmla="*/ 7570 h 10000"/>
                <a:gd name="connsiteX7" fmla="*/ 9034 w 10031"/>
                <a:gd name="connsiteY7" fmla="*/ 4158 h 10000"/>
                <a:gd name="connsiteX8" fmla="*/ 9594 w 10031"/>
                <a:gd name="connsiteY8" fmla="*/ 3413 h 10000"/>
                <a:gd name="connsiteX9" fmla="*/ 9873 w 10031"/>
                <a:gd name="connsiteY9" fmla="*/ 428 h 10000"/>
                <a:gd name="connsiteX10" fmla="*/ 2498 w 10031"/>
                <a:gd name="connsiteY10" fmla="*/ 0 h 10000"/>
                <a:gd name="connsiteX0" fmla="*/ 2498 w 10031"/>
                <a:gd name="connsiteY0" fmla="*/ 0 h 10000"/>
                <a:gd name="connsiteX1" fmla="*/ 1191 w 10031"/>
                <a:gd name="connsiteY1" fmla="*/ 3626 h 10000"/>
                <a:gd name="connsiteX2" fmla="*/ 164 w 10031"/>
                <a:gd name="connsiteY2" fmla="*/ 6291 h 10000"/>
                <a:gd name="connsiteX3" fmla="*/ 537 w 10031"/>
                <a:gd name="connsiteY3" fmla="*/ 8636 h 10000"/>
                <a:gd name="connsiteX4" fmla="*/ 3619 w 10031"/>
                <a:gd name="connsiteY4" fmla="*/ 9915 h 10000"/>
                <a:gd name="connsiteX5" fmla="*/ 7072 w 10031"/>
                <a:gd name="connsiteY5" fmla="*/ 9595 h 10000"/>
                <a:gd name="connsiteX6" fmla="*/ 8660 w 10031"/>
                <a:gd name="connsiteY6" fmla="*/ 7570 h 10000"/>
                <a:gd name="connsiteX7" fmla="*/ 9034 w 10031"/>
                <a:gd name="connsiteY7" fmla="*/ 4158 h 10000"/>
                <a:gd name="connsiteX8" fmla="*/ 9594 w 10031"/>
                <a:gd name="connsiteY8" fmla="*/ 3413 h 10000"/>
                <a:gd name="connsiteX9" fmla="*/ 9873 w 10031"/>
                <a:gd name="connsiteY9" fmla="*/ 856 h 10000"/>
                <a:gd name="connsiteX10" fmla="*/ 2498 w 10031"/>
                <a:gd name="connsiteY10" fmla="*/ 0 h 10000"/>
                <a:gd name="connsiteX0" fmla="*/ 2498 w 10031"/>
                <a:gd name="connsiteY0" fmla="*/ 0 h 10000"/>
                <a:gd name="connsiteX1" fmla="*/ 1191 w 10031"/>
                <a:gd name="connsiteY1" fmla="*/ 3626 h 10000"/>
                <a:gd name="connsiteX2" fmla="*/ 164 w 10031"/>
                <a:gd name="connsiteY2" fmla="*/ 6291 h 10000"/>
                <a:gd name="connsiteX3" fmla="*/ 537 w 10031"/>
                <a:gd name="connsiteY3" fmla="*/ 8636 h 10000"/>
                <a:gd name="connsiteX4" fmla="*/ 3619 w 10031"/>
                <a:gd name="connsiteY4" fmla="*/ 9915 h 10000"/>
                <a:gd name="connsiteX5" fmla="*/ 7072 w 10031"/>
                <a:gd name="connsiteY5" fmla="*/ 9595 h 10000"/>
                <a:gd name="connsiteX6" fmla="*/ 8660 w 10031"/>
                <a:gd name="connsiteY6" fmla="*/ 7570 h 10000"/>
                <a:gd name="connsiteX7" fmla="*/ 9034 w 10031"/>
                <a:gd name="connsiteY7" fmla="*/ 4158 h 10000"/>
                <a:gd name="connsiteX8" fmla="*/ 9594 w 10031"/>
                <a:gd name="connsiteY8" fmla="*/ 3413 h 10000"/>
                <a:gd name="connsiteX9" fmla="*/ 9873 w 10031"/>
                <a:gd name="connsiteY9" fmla="*/ 856 h 10000"/>
                <a:gd name="connsiteX10" fmla="*/ 2498 w 10031"/>
                <a:gd name="connsiteY10" fmla="*/ 0 h 10000"/>
                <a:gd name="connsiteX0" fmla="*/ 2373 w 10031"/>
                <a:gd name="connsiteY0" fmla="*/ 0 h 9429"/>
                <a:gd name="connsiteX1" fmla="*/ 1191 w 10031"/>
                <a:gd name="connsiteY1" fmla="*/ 3055 h 9429"/>
                <a:gd name="connsiteX2" fmla="*/ 164 w 10031"/>
                <a:gd name="connsiteY2" fmla="*/ 5720 h 9429"/>
                <a:gd name="connsiteX3" fmla="*/ 537 w 10031"/>
                <a:gd name="connsiteY3" fmla="*/ 8065 h 9429"/>
                <a:gd name="connsiteX4" fmla="*/ 3619 w 10031"/>
                <a:gd name="connsiteY4" fmla="*/ 9344 h 9429"/>
                <a:gd name="connsiteX5" fmla="*/ 7072 w 10031"/>
                <a:gd name="connsiteY5" fmla="*/ 9024 h 9429"/>
                <a:gd name="connsiteX6" fmla="*/ 8660 w 10031"/>
                <a:gd name="connsiteY6" fmla="*/ 6999 h 9429"/>
                <a:gd name="connsiteX7" fmla="*/ 9034 w 10031"/>
                <a:gd name="connsiteY7" fmla="*/ 3587 h 9429"/>
                <a:gd name="connsiteX8" fmla="*/ 9594 w 10031"/>
                <a:gd name="connsiteY8" fmla="*/ 2842 h 9429"/>
                <a:gd name="connsiteX9" fmla="*/ 9873 w 10031"/>
                <a:gd name="connsiteY9" fmla="*/ 285 h 9429"/>
                <a:gd name="connsiteX10" fmla="*/ 2373 w 10031"/>
                <a:gd name="connsiteY10" fmla="*/ 0 h 9429"/>
                <a:gd name="connsiteX0" fmla="*/ 2366 w 10000"/>
                <a:gd name="connsiteY0" fmla="*/ 0 h 10000"/>
                <a:gd name="connsiteX1" fmla="*/ 1187 w 10000"/>
                <a:gd name="connsiteY1" fmla="*/ 3240 h 10000"/>
                <a:gd name="connsiteX2" fmla="*/ 163 w 10000"/>
                <a:gd name="connsiteY2" fmla="*/ 6066 h 10000"/>
                <a:gd name="connsiteX3" fmla="*/ 535 w 10000"/>
                <a:gd name="connsiteY3" fmla="*/ 8553 h 10000"/>
                <a:gd name="connsiteX4" fmla="*/ 3608 w 10000"/>
                <a:gd name="connsiteY4" fmla="*/ 9910 h 10000"/>
                <a:gd name="connsiteX5" fmla="*/ 7050 w 10000"/>
                <a:gd name="connsiteY5" fmla="*/ 9570 h 10000"/>
                <a:gd name="connsiteX6" fmla="*/ 8633 w 10000"/>
                <a:gd name="connsiteY6" fmla="*/ 7423 h 10000"/>
                <a:gd name="connsiteX7" fmla="*/ 9006 w 10000"/>
                <a:gd name="connsiteY7" fmla="*/ 3804 h 10000"/>
                <a:gd name="connsiteX8" fmla="*/ 9564 w 10000"/>
                <a:gd name="connsiteY8" fmla="*/ 3014 h 10000"/>
                <a:gd name="connsiteX9" fmla="*/ 9842 w 10000"/>
                <a:gd name="connsiteY9" fmla="*/ 302 h 10000"/>
                <a:gd name="connsiteX10" fmla="*/ 2366 w 10000"/>
                <a:gd name="connsiteY10" fmla="*/ 0 h 10000"/>
                <a:gd name="connsiteX0" fmla="*/ 2366 w 9710"/>
                <a:gd name="connsiteY0" fmla="*/ 0 h 10000"/>
                <a:gd name="connsiteX1" fmla="*/ 1187 w 9710"/>
                <a:gd name="connsiteY1" fmla="*/ 3240 h 10000"/>
                <a:gd name="connsiteX2" fmla="*/ 163 w 9710"/>
                <a:gd name="connsiteY2" fmla="*/ 6066 h 10000"/>
                <a:gd name="connsiteX3" fmla="*/ 535 w 9710"/>
                <a:gd name="connsiteY3" fmla="*/ 8553 h 10000"/>
                <a:gd name="connsiteX4" fmla="*/ 3608 w 9710"/>
                <a:gd name="connsiteY4" fmla="*/ 9910 h 10000"/>
                <a:gd name="connsiteX5" fmla="*/ 7050 w 9710"/>
                <a:gd name="connsiteY5" fmla="*/ 9570 h 10000"/>
                <a:gd name="connsiteX6" fmla="*/ 8633 w 9710"/>
                <a:gd name="connsiteY6" fmla="*/ 7423 h 10000"/>
                <a:gd name="connsiteX7" fmla="*/ 9006 w 9710"/>
                <a:gd name="connsiteY7" fmla="*/ 3804 h 10000"/>
                <a:gd name="connsiteX8" fmla="*/ 9564 w 9710"/>
                <a:gd name="connsiteY8" fmla="*/ 3014 h 10000"/>
                <a:gd name="connsiteX9" fmla="*/ 9468 w 9710"/>
                <a:gd name="connsiteY9" fmla="*/ 302 h 10000"/>
                <a:gd name="connsiteX10" fmla="*/ 2366 w 9710"/>
                <a:gd name="connsiteY10"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710" h="10000">
                  <a:moveTo>
                    <a:pt x="2366" y="0"/>
                  </a:moveTo>
                  <a:cubicBezTo>
                    <a:pt x="2087" y="1132"/>
                    <a:pt x="1838" y="2561"/>
                    <a:pt x="1187" y="3240"/>
                  </a:cubicBezTo>
                  <a:cubicBezTo>
                    <a:pt x="629" y="4030"/>
                    <a:pt x="163" y="5275"/>
                    <a:pt x="163" y="6066"/>
                  </a:cubicBezTo>
                  <a:cubicBezTo>
                    <a:pt x="71" y="6744"/>
                    <a:pt x="-302" y="7649"/>
                    <a:pt x="535" y="8553"/>
                  </a:cubicBezTo>
                  <a:cubicBezTo>
                    <a:pt x="1280" y="9457"/>
                    <a:pt x="2211" y="9684"/>
                    <a:pt x="3608" y="9910"/>
                  </a:cubicBezTo>
                  <a:cubicBezTo>
                    <a:pt x="4911" y="10136"/>
                    <a:pt x="6306" y="9910"/>
                    <a:pt x="7050" y="9570"/>
                  </a:cubicBezTo>
                  <a:cubicBezTo>
                    <a:pt x="7703" y="9345"/>
                    <a:pt x="8354" y="8892"/>
                    <a:pt x="8633" y="7423"/>
                  </a:cubicBezTo>
                  <a:cubicBezTo>
                    <a:pt x="8912" y="5953"/>
                    <a:pt x="8820" y="4144"/>
                    <a:pt x="9006" y="3804"/>
                  </a:cubicBezTo>
                  <a:cubicBezTo>
                    <a:pt x="9192" y="3353"/>
                    <a:pt x="9487" y="3598"/>
                    <a:pt x="9564" y="3014"/>
                  </a:cubicBezTo>
                  <a:cubicBezTo>
                    <a:pt x="9641" y="2430"/>
                    <a:pt x="9899" y="1815"/>
                    <a:pt x="9468" y="302"/>
                  </a:cubicBezTo>
                  <a:cubicBezTo>
                    <a:pt x="8415" y="1364"/>
                    <a:pt x="5432" y="3373"/>
                    <a:pt x="2366" y="0"/>
                  </a:cubicBez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a:effectLst>
              <a:glow rad="127000">
                <a:schemeClr val="accent5">
                  <a:alpha val="40000"/>
                </a:schemeClr>
              </a:glow>
            </a:effec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57" name="Freeform 7"/>
            <p:cNvSpPr>
              <a:spLocks/>
            </p:cNvSpPr>
            <p:nvPr/>
          </p:nvSpPr>
          <p:spPr bwMode="auto">
            <a:xfrm>
              <a:off x="4315359" y="5448851"/>
              <a:ext cx="204395" cy="191621"/>
            </a:xfrm>
            <a:custGeom>
              <a:avLst/>
              <a:gdLst>
                <a:gd name="T0" fmla="*/ 81 w 115"/>
                <a:gd name="T1" fmla="*/ 26 h 108"/>
                <a:gd name="T2" fmla="*/ 95 w 115"/>
                <a:gd name="T3" fmla="*/ 55 h 108"/>
                <a:gd name="T4" fmla="*/ 115 w 115"/>
                <a:gd name="T5" fmla="*/ 77 h 108"/>
                <a:gd name="T6" fmla="*/ 110 w 115"/>
                <a:gd name="T7" fmla="*/ 102 h 108"/>
                <a:gd name="T8" fmla="*/ 75 w 115"/>
                <a:gd name="T9" fmla="*/ 106 h 108"/>
                <a:gd name="T10" fmla="*/ 25 w 115"/>
                <a:gd name="T11" fmla="*/ 97 h 108"/>
                <a:gd name="T12" fmla="*/ 9 w 115"/>
                <a:gd name="T13" fmla="*/ 67 h 108"/>
                <a:gd name="T14" fmla="*/ 0 w 115"/>
                <a:gd name="T15" fmla="*/ 57 h 108"/>
                <a:gd name="T16" fmla="*/ 3 w 115"/>
                <a:gd name="T17" fmla="*/ 34 h 108"/>
                <a:gd name="T18" fmla="*/ 16 w 115"/>
                <a:gd name="T19" fmla="*/ 0 h 108"/>
                <a:gd name="T20" fmla="*/ 81 w 115"/>
                <a:gd name="T21" fmla="*/ 2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08">
                  <a:moveTo>
                    <a:pt x="81" y="26"/>
                  </a:moveTo>
                  <a:cubicBezTo>
                    <a:pt x="86" y="35"/>
                    <a:pt x="90" y="50"/>
                    <a:pt x="95" y="55"/>
                  </a:cubicBezTo>
                  <a:cubicBezTo>
                    <a:pt x="99" y="61"/>
                    <a:pt x="115" y="70"/>
                    <a:pt x="115" y="77"/>
                  </a:cubicBezTo>
                  <a:cubicBezTo>
                    <a:pt x="115" y="84"/>
                    <a:pt x="114" y="98"/>
                    <a:pt x="110" y="102"/>
                  </a:cubicBezTo>
                  <a:cubicBezTo>
                    <a:pt x="107" y="105"/>
                    <a:pt x="90" y="106"/>
                    <a:pt x="75" y="106"/>
                  </a:cubicBezTo>
                  <a:cubicBezTo>
                    <a:pt x="60" y="106"/>
                    <a:pt x="37" y="108"/>
                    <a:pt x="25" y="97"/>
                  </a:cubicBezTo>
                  <a:cubicBezTo>
                    <a:pt x="13" y="87"/>
                    <a:pt x="13" y="70"/>
                    <a:pt x="9" y="67"/>
                  </a:cubicBezTo>
                  <a:cubicBezTo>
                    <a:pt x="5" y="64"/>
                    <a:pt x="0" y="61"/>
                    <a:pt x="0" y="57"/>
                  </a:cubicBezTo>
                  <a:cubicBezTo>
                    <a:pt x="0" y="53"/>
                    <a:pt x="0" y="45"/>
                    <a:pt x="3" y="34"/>
                  </a:cubicBezTo>
                  <a:cubicBezTo>
                    <a:pt x="5" y="24"/>
                    <a:pt x="16" y="0"/>
                    <a:pt x="16" y="0"/>
                  </a:cubicBezTo>
                  <a:lnTo>
                    <a:pt x="81" y="26"/>
                  </a:ln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a:effectLst>
              <a:glow rad="127000">
                <a:schemeClr val="accent5">
                  <a:alpha val="40000"/>
                </a:schemeClr>
              </a:glow>
            </a:effec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9" name="Group 8"/>
          <p:cNvGrpSpPr/>
          <p:nvPr/>
        </p:nvGrpSpPr>
        <p:grpSpPr>
          <a:xfrm>
            <a:off x="4649299" y="2195953"/>
            <a:ext cx="1011690" cy="3383342"/>
            <a:chOff x="895831" y="2195953"/>
            <a:chExt cx="1011690" cy="3383342"/>
          </a:xfrm>
        </p:grpSpPr>
        <p:sp>
          <p:nvSpPr>
            <p:cNvPr id="26" name="Freeform 30"/>
            <p:cNvSpPr>
              <a:spLocks/>
            </p:cNvSpPr>
            <p:nvPr/>
          </p:nvSpPr>
          <p:spPr bwMode="auto">
            <a:xfrm>
              <a:off x="1564112" y="5163861"/>
              <a:ext cx="343409" cy="319401"/>
            </a:xfrm>
            <a:custGeom>
              <a:avLst/>
              <a:gdLst>
                <a:gd name="T0" fmla="*/ 273 w 478"/>
                <a:gd name="T1" fmla="*/ 65 h 445"/>
                <a:gd name="T2" fmla="*/ 361 w 478"/>
                <a:gd name="T3" fmla="*/ 231 h 445"/>
                <a:gd name="T4" fmla="*/ 445 w 478"/>
                <a:gd name="T5" fmla="*/ 314 h 445"/>
                <a:gd name="T6" fmla="*/ 476 w 478"/>
                <a:gd name="T7" fmla="*/ 385 h 445"/>
                <a:gd name="T8" fmla="*/ 434 w 478"/>
                <a:gd name="T9" fmla="*/ 434 h 445"/>
                <a:gd name="T10" fmla="*/ 307 w 478"/>
                <a:gd name="T11" fmla="*/ 421 h 445"/>
                <a:gd name="T12" fmla="*/ 169 w 478"/>
                <a:gd name="T13" fmla="*/ 335 h 445"/>
                <a:gd name="T14" fmla="*/ 127 w 478"/>
                <a:gd name="T15" fmla="*/ 273 h 445"/>
                <a:gd name="T16" fmla="*/ 78 w 478"/>
                <a:gd name="T17" fmla="*/ 268 h 445"/>
                <a:gd name="T18" fmla="*/ 3 w 478"/>
                <a:gd name="T19" fmla="*/ 208 h 445"/>
                <a:gd name="T20" fmla="*/ 21 w 478"/>
                <a:gd name="T21" fmla="*/ 44 h 445"/>
                <a:gd name="T22" fmla="*/ 164 w 478"/>
                <a:gd name="T23" fmla="*/ 10 h 445"/>
                <a:gd name="T24" fmla="*/ 273 w 478"/>
                <a:gd name="T25" fmla="*/ 6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8" h="445">
                  <a:moveTo>
                    <a:pt x="273" y="65"/>
                  </a:moveTo>
                  <a:cubicBezTo>
                    <a:pt x="296" y="112"/>
                    <a:pt x="341" y="210"/>
                    <a:pt x="361" y="231"/>
                  </a:cubicBezTo>
                  <a:cubicBezTo>
                    <a:pt x="382" y="252"/>
                    <a:pt x="425" y="297"/>
                    <a:pt x="445" y="314"/>
                  </a:cubicBezTo>
                  <a:cubicBezTo>
                    <a:pt x="464" y="332"/>
                    <a:pt x="474" y="358"/>
                    <a:pt x="476" y="385"/>
                  </a:cubicBezTo>
                  <a:cubicBezTo>
                    <a:pt x="478" y="412"/>
                    <a:pt x="452" y="423"/>
                    <a:pt x="434" y="434"/>
                  </a:cubicBezTo>
                  <a:cubicBezTo>
                    <a:pt x="416" y="445"/>
                    <a:pt x="341" y="437"/>
                    <a:pt x="307" y="421"/>
                  </a:cubicBezTo>
                  <a:cubicBezTo>
                    <a:pt x="273" y="405"/>
                    <a:pt x="182" y="366"/>
                    <a:pt x="169" y="335"/>
                  </a:cubicBezTo>
                  <a:cubicBezTo>
                    <a:pt x="156" y="304"/>
                    <a:pt x="138" y="275"/>
                    <a:pt x="127" y="273"/>
                  </a:cubicBezTo>
                  <a:cubicBezTo>
                    <a:pt x="117" y="281"/>
                    <a:pt x="107" y="281"/>
                    <a:pt x="78" y="268"/>
                  </a:cubicBezTo>
                  <a:cubicBezTo>
                    <a:pt x="50" y="255"/>
                    <a:pt x="5" y="221"/>
                    <a:pt x="3" y="208"/>
                  </a:cubicBezTo>
                  <a:cubicBezTo>
                    <a:pt x="0" y="195"/>
                    <a:pt x="16" y="55"/>
                    <a:pt x="21" y="44"/>
                  </a:cubicBezTo>
                  <a:cubicBezTo>
                    <a:pt x="26" y="34"/>
                    <a:pt x="120" y="0"/>
                    <a:pt x="164" y="10"/>
                  </a:cubicBezTo>
                  <a:cubicBezTo>
                    <a:pt x="208" y="21"/>
                    <a:pt x="242" y="0"/>
                    <a:pt x="273" y="65"/>
                  </a:cubicBez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 name="Freeform 32"/>
            <p:cNvSpPr>
              <a:spLocks/>
            </p:cNvSpPr>
            <p:nvPr/>
          </p:nvSpPr>
          <p:spPr bwMode="auto">
            <a:xfrm>
              <a:off x="939593" y="5236190"/>
              <a:ext cx="254062" cy="343105"/>
            </a:xfrm>
            <a:custGeom>
              <a:avLst/>
              <a:gdLst>
                <a:gd name="T0" fmla="*/ 244 w 354"/>
                <a:gd name="T1" fmla="*/ 104 h 478"/>
                <a:gd name="T2" fmla="*/ 275 w 354"/>
                <a:gd name="T3" fmla="*/ 239 h 478"/>
                <a:gd name="T4" fmla="*/ 349 w 354"/>
                <a:gd name="T5" fmla="*/ 366 h 478"/>
                <a:gd name="T6" fmla="*/ 348 w 354"/>
                <a:gd name="T7" fmla="*/ 432 h 478"/>
                <a:gd name="T8" fmla="*/ 310 w 354"/>
                <a:gd name="T9" fmla="*/ 471 h 478"/>
                <a:gd name="T10" fmla="*/ 171 w 354"/>
                <a:gd name="T11" fmla="*/ 458 h 478"/>
                <a:gd name="T12" fmla="*/ 39 w 354"/>
                <a:gd name="T13" fmla="*/ 372 h 478"/>
                <a:gd name="T14" fmla="*/ 23 w 354"/>
                <a:gd name="T15" fmla="*/ 258 h 478"/>
                <a:gd name="T16" fmla="*/ 0 w 354"/>
                <a:gd name="T17" fmla="*/ 208 h 478"/>
                <a:gd name="T18" fmla="*/ 10 w 354"/>
                <a:gd name="T19" fmla="*/ 120 h 478"/>
                <a:gd name="T20" fmla="*/ 106 w 354"/>
                <a:gd name="T21" fmla="*/ 3 h 478"/>
                <a:gd name="T22" fmla="*/ 244 w 354"/>
                <a:gd name="T23" fmla="*/ 10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4" h="478">
                  <a:moveTo>
                    <a:pt x="244" y="104"/>
                  </a:moveTo>
                  <a:cubicBezTo>
                    <a:pt x="247" y="153"/>
                    <a:pt x="267" y="213"/>
                    <a:pt x="275" y="239"/>
                  </a:cubicBezTo>
                  <a:cubicBezTo>
                    <a:pt x="283" y="265"/>
                    <a:pt x="343" y="345"/>
                    <a:pt x="349" y="366"/>
                  </a:cubicBezTo>
                  <a:cubicBezTo>
                    <a:pt x="354" y="387"/>
                    <a:pt x="353" y="415"/>
                    <a:pt x="348" y="432"/>
                  </a:cubicBezTo>
                  <a:cubicBezTo>
                    <a:pt x="343" y="449"/>
                    <a:pt x="328" y="468"/>
                    <a:pt x="310" y="471"/>
                  </a:cubicBezTo>
                  <a:cubicBezTo>
                    <a:pt x="293" y="473"/>
                    <a:pt x="213" y="478"/>
                    <a:pt x="171" y="458"/>
                  </a:cubicBezTo>
                  <a:cubicBezTo>
                    <a:pt x="130" y="437"/>
                    <a:pt x="50" y="403"/>
                    <a:pt x="39" y="372"/>
                  </a:cubicBezTo>
                  <a:cubicBezTo>
                    <a:pt x="28" y="341"/>
                    <a:pt x="31" y="278"/>
                    <a:pt x="23" y="258"/>
                  </a:cubicBezTo>
                  <a:cubicBezTo>
                    <a:pt x="10" y="247"/>
                    <a:pt x="0" y="229"/>
                    <a:pt x="0" y="208"/>
                  </a:cubicBezTo>
                  <a:cubicBezTo>
                    <a:pt x="0" y="187"/>
                    <a:pt x="10" y="141"/>
                    <a:pt x="10" y="120"/>
                  </a:cubicBezTo>
                  <a:cubicBezTo>
                    <a:pt x="10" y="99"/>
                    <a:pt x="62" y="6"/>
                    <a:pt x="106" y="3"/>
                  </a:cubicBezTo>
                  <a:cubicBezTo>
                    <a:pt x="150" y="0"/>
                    <a:pt x="241" y="57"/>
                    <a:pt x="244" y="104"/>
                  </a:cubicBez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 name="Freeform 33"/>
            <p:cNvSpPr>
              <a:spLocks/>
            </p:cNvSpPr>
            <p:nvPr/>
          </p:nvSpPr>
          <p:spPr bwMode="auto">
            <a:xfrm>
              <a:off x="895831" y="3557738"/>
              <a:ext cx="877365" cy="1817030"/>
            </a:xfrm>
            <a:custGeom>
              <a:avLst/>
              <a:gdLst>
                <a:gd name="T0" fmla="*/ 1194 w 1222"/>
                <a:gd name="T1" fmla="*/ 2204 h 2531"/>
                <a:gd name="T2" fmla="*/ 1193 w 1222"/>
                <a:gd name="T3" fmla="*/ 1994 h 2531"/>
                <a:gd name="T4" fmla="*/ 1156 w 1222"/>
                <a:gd name="T5" fmla="*/ 1564 h 2531"/>
                <a:gd name="T6" fmla="*/ 1165 w 1222"/>
                <a:gd name="T7" fmla="*/ 1462 h 2531"/>
                <a:gd name="T8" fmla="*/ 1159 w 1222"/>
                <a:gd name="T9" fmla="*/ 1042 h 2531"/>
                <a:gd name="T10" fmla="*/ 1120 w 1222"/>
                <a:gd name="T11" fmla="*/ 640 h 2531"/>
                <a:gd name="T12" fmla="*/ 1080 w 1222"/>
                <a:gd name="T13" fmla="*/ 344 h 2531"/>
                <a:gd name="T14" fmla="*/ 666 w 1222"/>
                <a:gd name="T15" fmla="*/ 4 h 2531"/>
                <a:gd name="T16" fmla="*/ 113 w 1222"/>
                <a:gd name="T17" fmla="*/ 171 h 2531"/>
                <a:gd name="T18" fmla="*/ 90 w 1222"/>
                <a:gd name="T19" fmla="*/ 387 h 2531"/>
                <a:gd name="T20" fmla="*/ 81 w 1222"/>
                <a:gd name="T21" fmla="*/ 649 h 2531"/>
                <a:gd name="T22" fmla="*/ 66 w 1222"/>
                <a:gd name="T23" fmla="*/ 1273 h 2531"/>
                <a:gd name="T24" fmla="*/ 72 w 1222"/>
                <a:gd name="T25" fmla="*/ 1515 h 2531"/>
                <a:gd name="T26" fmla="*/ 59 w 1222"/>
                <a:gd name="T27" fmla="*/ 1608 h 2531"/>
                <a:gd name="T28" fmla="*/ 17 w 1222"/>
                <a:gd name="T29" fmla="*/ 2068 h 2531"/>
                <a:gd name="T30" fmla="*/ 30 w 1222"/>
                <a:gd name="T31" fmla="*/ 2357 h 2531"/>
                <a:gd name="T32" fmla="*/ 50 w 1222"/>
                <a:gd name="T33" fmla="*/ 2466 h 2531"/>
                <a:gd name="T34" fmla="*/ 308 w 1222"/>
                <a:gd name="T35" fmla="*/ 2484 h 2531"/>
                <a:gd name="T36" fmla="*/ 331 w 1222"/>
                <a:gd name="T37" fmla="*/ 2276 h 2531"/>
                <a:gd name="T38" fmla="*/ 365 w 1222"/>
                <a:gd name="T39" fmla="*/ 1694 h 2531"/>
                <a:gd name="T40" fmla="*/ 370 w 1222"/>
                <a:gd name="T41" fmla="*/ 1586 h 2531"/>
                <a:gd name="T42" fmla="*/ 398 w 1222"/>
                <a:gd name="T43" fmla="*/ 1486 h 2531"/>
                <a:gd name="T44" fmla="*/ 549 w 1222"/>
                <a:gd name="T45" fmla="*/ 974 h 2531"/>
                <a:gd name="T46" fmla="*/ 647 w 1222"/>
                <a:gd name="T47" fmla="*/ 884 h 2531"/>
                <a:gd name="T48" fmla="*/ 710 w 1222"/>
                <a:gd name="T49" fmla="*/ 1057 h 2531"/>
                <a:gd name="T50" fmla="*/ 840 w 1222"/>
                <a:gd name="T51" fmla="*/ 1473 h 2531"/>
                <a:gd name="T52" fmla="*/ 851 w 1222"/>
                <a:gd name="T53" fmla="*/ 1534 h 2531"/>
                <a:gd name="T54" fmla="*/ 847 w 1222"/>
                <a:gd name="T55" fmla="*/ 1747 h 2531"/>
                <a:gd name="T56" fmla="*/ 916 w 1222"/>
                <a:gd name="T57" fmla="*/ 2157 h 2531"/>
                <a:gd name="T58" fmla="*/ 947 w 1222"/>
                <a:gd name="T59" fmla="*/ 2325 h 2531"/>
                <a:gd name="T60" fmla="*/ 1214 w 1222"/>
                <a:gd name="T61" fmla="*/ 2336 h 2531"/>
                <a:gd name="T62" fmla="*/ 1205 w 1222"/>
                <a:gd name="T63" fmla="*/ 2234 h 2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22" h="2531">
                  <a:moveTo>
                    <a:pt x="1205" y="2234"/>
                  </a:moveTo>
                  <a:cubicBezTo>
                    <a:pt x="1189" y="2209"/>
                    <a:pt x="1182" y="2220"/>
                    <a:pt x="1194" y="2204"/>
                  </a:cubicBezTo>
                  <a:cubicBezTo>
                    <a:pt x="1205" y="2188"/>
                    <a:pt x="1191" y="2175"/>
                    <a:pt x="1182" y="2150"/>
                  </a:cubicBezTo>
                  <a:cubicBezTo>
                    <a:pt x="1174" y="2126"/>
                    <a:pt x="1186" y="2076"/>
                    <a:pt x="1193" y="1994"/>
                  </a:cubicBezTo>
                  <a:cubicBezTo>
                    <a:pt x="1200" y="1913"/>
                    <a:pt x="1168" y="1634"/>
                    <a:pt x="1162" y="1613"/>
                  </a:cubicBezTo>
                  <a:cubicBezTo>
                    <a:pt x="1157" y="1600"/>
                    <a:pt x="1156" y="1582"/>
                    <a:pt x="1156" y="1564"/>
                  </a:cubicBezTo>
                  <a:cubicBezTo>
                    <a:pt x="1160" y="1554"/>
                    <a:pt x="1163" y="1545"/>
                    <a:pt x="1164" y="1537"/>
                  </a:cubicBezTo>
                  <a:cubicBezTo>
                    <a:pt x="1167" y="1516"/>
                    <a:pt x="1169" y="1497"/>
                    <a:pt x="1165" y="1462"/>
                  </a:cubicBezTo>
                  <a:cubicBezTo>
                    <a:pt x="1162" y="1427"/>
                    <a:pt x="1153" y="1355"/>
                    <a:pt x="1159" y="1302"/>
                  </a:cubicBezTo>
                  <a:cubicBezTo>
                    <a:pt x="1166" y="1248"/>
                    <a:pt x="1159" y="1085"/>
                    <a:pt x="1159" y="1042"/>
                  </a:cubicBezTo>
                  <a:cubicBezTo>
                    <a:pt x="1160" y="998"/>
                    <a:pt x="1134" y="721"/>
                    <a:pt x="1134" y="706"/>
                  </a:cubicBezTo>
                  <a:cubicBezTo>
                    <a:pt x="1134" y="690"/>
                    <a:pt x="1129" y="668"/>
                    <a:pt x="1120" y="640"/>
                  </a:cubicBezTo>
                  <a:cubicBezTo>
                    <a:pt x="1112" y="612"/>
                    <a:pt x="1110" y="593"/>
                    <a:pt x="1113" y="565"/>
                  </a:cubicBezTo>
                  <a:cubicBezTo>
                    <a:pt x="1117" y="541"/>
                    <a:pt x="1089" y="397"/>
                    <a:pt x="1080" y="344"/>
                  </a:cubicBezTo>
                  <a:cubicBezTo>
                    <a:pt x="1070" y="256"/>
                    <a:pt x="1033" y="97"/>
                    <a:pt x="1033" y="97"/>
                  </a:cubicBezTo>
                  <a:cubicBezTo>
                    <a:pt x="1033" y="97"/>
                    <a:pt x="789" y="0"/>
                    <a:pt x="666" y="4"/>
                  </a:cubicBezTo>
                  <a:cubicBezTo>
                    <a:pt x="479" y="9"/>
                    <a:pt x="290" y="51"/>
                    <a:pt x="228" y="78"/>
                  </a:cubicBezTo>
                  <a:cubicBezTo>
                    <a:pt x="166" y="106"/>
                    <a:pt x="117" y="146"/>
                    <a:pt x="113" y="171"/>
                  </a:cubicBezTo>
                  <a:cubicBezTo>
                    <a:pt x="108" y="196"/>
                    <a:pt x="98" y="304"/>
                    <a:pt x="96" y="324"/>
                  </a:cubicBezTo>
                  <a:cubicBezTo>
                    <a:pt x="95" y="336"/>
                    <a:pt x="92" y="364"/>
                    <a:pt x="90" y="387"/>
                  </a:cubicBezTo>
                  <a:cubicBezTo>
                    <a:pt x="87" y="392"/>
                    <a:pt x="84" y="399"/>
                    <a:pt x="81" y="405"/>
                  </a:cubicBezTo>
                  <a:cubicBezTo>
                    <a:pt x="53" y="478"/>
                    <a:pt x="71" y="626"/>
                    <a:pt x="81" y="649"/>
                  </a:cubicBezTo>
                  <a:cubicBezTo>
                    <a:pt x="92" y="673"/>
                    <a:pt x="92" y="688"/>
                    <a:pt x="92" y="719"/>
                  </a:cubicBezTo>
                  <a:cubicBezTo>
                    <a:pt x="92" y="751"/>
                    <a:pt x="63" y="1203"/>
                    <a:pt x="66" y="1273"/>
                  </a:cubicBezTo>
                  <a:cubicBezTo>
                    <a:pt x="68" y="1343"/>
                    <a:pt x="79" y="1406"/>
                    <a:pt x="79" y="1428"/>
                  </a:cubicBezTo>
                  <a:cubicBezTo>
                    <a:pt x="79" y="1442"/>
                    <a:pt x="72" y="1480"/>
                    <a:pt x="72" y="1515"/>
                  </a:cubicBezTo>
                  <a:cubicBezTo>
                    <a:pt x="63" y="1550"/>
                    <a:pt x="71" y="1566"/>
                    <a:pt x="74" y="1577"/>
                  </a:cubicBezTo>
                  <a:cubicBezTo>
                    <a:pt x="76" y="1590"/>
                    <a:pt x="75" y="1593"/>
                    <a:pt x="59" y="1608"/>
                  </a:cubicBezTo>
                  <a:cubicBezTo>
                    <a:pt x="42" y="1624"/>
                    <a:pt x="42" y="1632"/>
                    <a:pt x="45" y="1655"/>
                  </a:cubicBezTo>
                  <a:cubicBezTo>
                    <a:pt x="48" y="1678"/>
                    <a:pt x="0" y="1915"/>
                    <a:pt x="17" y="2068"/>
                  </a:cubicBezTo>
                  <a:cubicBezTo>
                    <a:pt x="35" y="2221"/>
                    <a:pt x="42" y="2266"/>
                    <a:pt x="35" y="2299"/>
                  </a:cubicBezTo>
                  <a:cubicBezTo>
                    <a:pt x="27" y="2333"/>
                    <a:pt x="19" y="2344"/>
                    <a:pt x="30" y="2357"/>
                  </a:cubicBezTo>
                  <a:cubicBezTo>
                    <a:pt x="40" y="2369"/>
                    <a:pt x="48" y="2377"/>
                    <a:pt x="48" y="2406"/>
                  </a:cubicBezTo>
                  <a:cubicBezTo>
                    <a:pt x="48" y="2434"/>
                    <a:pt x="50" y="2466"/>
                    <a:pt x="50" y="2466"/>
                  </a:cubicBezTo>
                  <a:cubicBezTo>
                    <a:pt x="50" y="2466"/>
                    <a:pt x="92" y="2531"/>
                    <a:pt x="154" y="2531"/>
                  </a:cubicBezTo>
                  <a:cubicBezTo>
                    <a:pt x="217" y="2531"/>
                    <a:pt x="284" y="2499"/>
                    <a:pt x="308" y="2484"/>
                  </a:cubicBezTo>
                  <a:cubicBezTo>
                    <a:pt x="331" y="2450"/>
                    <a:pt x="360" y="2386"/>
                    <a:pt x="346" y="2357"/>
                  </a:cubicBezTo>
                  <a:cubicBezTo>
                    <a:pt x="331" y="2328"/>
                    <a:pt x="331" y="2307"/>
                    <a:pt x="331" y="2276"/>
                  </a:cubicBezTo>
                  <a:cubicBezTo>
                    <a:pt x="331" y="2245"/>
                    <a:pt x="318" y="2128"/>
                    <a:pt x="313" y="2091"/>
                  </a:cubicBezTo>
                  <a:cubicBezTo>
                    <a:pt x="308" y="2055"/>
                    <a:pt x="354" y="1756"/>
                    <a:pt x="365" y="1694"/>
                  </a:cubicBezTo>
                  <a:cubicBezTo>
                    <a:pt x="375" y="1632"/>
                    <a:pt x="370" y="1586"/>
                    <a:pt x="370" y="1586"/>
                  </a:cubicBezTo>
                  <a:cubicBezTo>
                    <a:pt x="370" y="1586"/>
                    <a:pt x="370" y="1586"/>
                    <a:pt x="370" y="1586"/>
                  </a:cubicBezTo>
                  <a:cubicBezTo>
                    <a:pt x="386" y="1562"/>
                    <a:pt x="393" y="1542"/>
                    <a:pt x="388" y="1535"/>
                  </a:cubicBezTo>
                  <a:cubicBezTo>
                    <a:pt x="380" y="1525"/>
                    <a:pt x="388" y="1509"/>
                    <a:pt x="398" y="1486"/>
                  </a:cubicBezTo>
                  <a:cubicBezTo>
                    <a:pt x="409" y="1463"/>
                    <a:pt x="443" y="1403"/>
                    <a:pt x="443" y="1351"/>
                  </a:cubicBezTo>
                  <a:cubicBezTo>
                    <a:pt x="443" y="1299"/>
                    <a:pt x="536" y="1013"/>
                    <a:pt x="549" y="974"/>
                  </a:cubicBezTo>
                  <a:cubicBezTo>
                    <a:pt x="560" y="941"/>
                    <a:pt x="606" y="912"/>
                    <a:pt x="622" y="884"/>
                  </a:cubicBezTo>
                  <a:cubicBezTo>
                    <a:pt x="647" y="884"/>
                    <a:pt x="647" y="884"/>
                    <a:pt x="647" y="884"/>
                  </a:cubicBezTo>
                  <a:cubicBezTo>
                    <a:pt x="651" y="892"/>
                    <a:pt x="659" y="910"/>
                    <a:pt x="661" y="931"/>
                  </a:cubicBezTo>
                  <a:cubicBezTo>
                    <a:pt x="665" y="960"/>
                    <a:pt x="705" y="1009"/>
                    <a:pt x="710" y="1057"/>
                  </a:cubicBezTo>
                  <a:cubicBezTo>
                    <a:pt x="715" y="1106"/>
                    <a:pt x="795" y="1347"/>
                    <a:pt x="807" y="1392"/>
                  </a:cubicBezTo>
                  <a:cubicBezTo>
                    <a:pt x="818" y="1437"/>
                    <a:pt x="833" y="1451"/>
                    <a:pt x="840" y="1473"/>
                  </a:cubicBezTo>
                  <a:cubicBezTo>
                    <a:pt x="847" y="1495"/>
                    <a:pt x="855" y="1499"/>
                    <a:pt x="862" y="1509"/>
                  </a:cubicBezTo>
                  <a:cubicBezTo>
                    <a:pt x="857" y="1517"/>
                    <a:pt x="854" y="1525"/>
                    <a:pt x="851" y="1534"/>
                  </a:cubicBezTo>
                  <a:cubicBezTo>
                    <a:pt x="850" y="1540"/>
                    <a:pt x="851" y="1558"/>
                    <a:pt x="853" y="1575"/>
                  </a:cubicBezTo>
                  <a:cubicBezTo>
                    <a:pt x="855" y="1593"/>
                    <a:pt x="847" y="1693"/>
                    <a:pt x="847" y="1747"/>
                  </a:cubicBezTo>
                  <a:cubicBezTo>
                    <a:pt x="847" y="1801"/>
                    <a:pt x="869" y="2048"/>
                    <a:pt x="874" y="2072"/>
                  </a:cubicBezTo>
                  <a:cubicBezTo>
                    <a:pt x="879" y="2097"/>
                    <a:pt x="916" y="2135"/>
                    <a:pt x="916" y="2157"/>
                  </a:cubicBezTo>
                  <a:cubicBezTo>
                    <a:pt x="916" y="2180"/>
                    <a:pt x="900" y="2240"/>
                    <a:pt x="902" y="2259"/>
                  </a:cubicBezTo>
                  <a:cubicBezTo>
                    <a:pt x="903" y="2279"/>
                    <a:pt x="938" y="2313"/>
                    <a:pt x="947" y="2325"/>
                  </a:cubicBezTo>
                  <a:cubicBezTo>
                    <a:pt x="955" y="2337"/>
                    <a:pt x="1058" y="2370"/>
                    <a:pt x="1094" y="2377"/>
                  </a:cubicBezTo>
                  <a:cubicBezTo>
                    <a:pt x="1130" y="2384"/>
                    <a:pt x="1214" y="2336"/>
                    <a:pt x="1214" y="2336"/>
                  </a:cubicBezTo>
                  <a:cubicBezTo>
                    <a:pt x="1214" y="2336"/>
                    <a:pt x="1209" y="2318"/>
                    <a:pt x="1215" y="2292"/>
                  </a:cubicBezTo>
                  <a:cubicBezTo>
                    <a:pt x="1222" y="2266"/>
                    <a:pt x="1220" y="2258"/>
                    <a:pt x="1205" y="2234"/>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 name="Freeform 31"/>
            <p:cNvSpPr>
              <a:spLocks/>
            </p:cNvSpPr>
            <p:nvPr/>
          </p:nvSpPr>
          <p:spPr bwMode="auto">
            <a:xfrm>
              <a:off x="1177245" y="2195953"/>
              <a:ext cx="354653" cy="598687"/>
            </a:xfrm>
            <a:custGeom>
              <a:avLst/>
              <a:gdLst>
                <a:gd name="T0" fmla="*/ 493 w 494"/>
                <a:gd name="T1" fmla="*/ 208 h 834"/>
                <a:gd name="T2" fmla="*/ 469 w 494"/>
                <a:gd name="T3" fmla="*/ 114 h 834"/>
                <a:gd name="T4" fmla="*/ 340 w 494"/>
                <a:gd name="T5" fmla="*/ 23 h 834"/>
                <a:gd name="T6" fmla="*/ 227 w 494"/>
                <a:gd name="T7" fmla="*/ 0 h 834"/>
                <a:gd name="T8" fmla="*/ 68 w 494"/>
                <a:gd name="T9" fmla="*/ 41 h 834"/>
                <a:gd name="T10" fmla="*/ 4 w 494"/>
                <a:gd name="T11" fmla="*/ 205 h 834"/>
                <a:gd name="T12" fmla="*/ 13 w 494"/>
                <a:gd name="T13" fmla="*/ 335 h 834"/>
                <a:gd name="T14" fmla="*/ 13 w 494"/>
                <a:gd name="T15" fmla="*/ 335 h 834"/>
                <a:gd name="T16" fmla="*/ 20 w 494"/>
                <a:gd name="T17" fmla="*/ 393 h 834"/>
                <a:gd name="T18" fmla="*/ 21 w 494"/>
                <a:gd name="T19" fmla="*/ 397 h 834"/>
                <a:gd name="T20" fmla="*/ 58 w 494"/>
                <a:gd name="T21" fmla="*/ 475 h 834"/>
                <a:gd name="T22" fmla="*/ 75 w 494"/>
                <a:gd name="T23" fmla="*/ 527 h 834"/>
                <a:gd name="T24" fmla="*/ 75 w 494"/>
                <a:gd name="T25" fmla="*/ 527 h 834"/>
                <a:gd name="T26" fmla="*/ 75 w 494"/>
                <a:gd name="T27" fmla="*/ 527 h 834"/>
                <a:gd name="T28" fmla="*/ 75 w 494"/>
                <a:gd name="T29" fmla="*/ 619 h 834"/>
                <a:gd name="T30" fmla="*/ 54 w 494"/>
                <a:gd name="T31" fmla="*/ 729 h 834"/>
                <a:gd name="T32" fmla="*/ 97 w 494"/>
                <a:gd name="T33" fmla="*/ 814 h 834"/>
                <a:gd name="T34" fmla="*/ 318 w 494"/>
                <a:gd name="T35" fmla="*/ 799 h 834"/>
                <a:gd name="T36" fmla="*/ 377 w 494"/>
                <a:gd name="T37" fmla="*/ 746 h 834"/>
                <a:gd name="T38" fmla="*/ 353 w 494"/>
                <a:gd name="T39" fmla="*/ 649 h 834"/>
                <a:gd name="T40" fmla="*/ 405 w 494"/>
                <a:gd name="T41" fmla="*/ 645 h 834"/>
                <a:gd name="T42" fmla="*/ 425 w 494"/>
                <a:gd name="T43" fmla="*/ 612 h 834"/>
                <a:gd name="T44" fmla="*/ 426 w 494"/>
                <a:gd name="T45" fmla="*/ 574 h 834"/>
                <a:gd name="T46" fmla="*/ 439 w 494"/>
                <a:gd name="T47" fmla="*/ 532 h 834"/>
                <a:gd name="T48" fmla="*/ 452 w 494"/>
                <a:gd name="T49" fmla="*/ 479 h 834"/>
                <a:gd name="T50" fmla="*/ 465 w 494"/>
                <a:gd name="T51" fmla="*/ 459 h 834"/>
                <a:gd name="T52" fmla="*/ 455 w 494"/>
                <a:gd name="T53" fmla="*/ 431 h 834"/>
                <a:gd name="T54" fmla="*/ 450 w 494"/>
                <a:gd name="T55" fmla="*/ 382 h 834"/>
                <a:gd name="T56" fmla="*/ 463 w 494"/>
                <a:gd name="T57" fmla="*/ 349 h 834"/>
                <a:gd name="T58" fmla="*/ 477 w 494"/>
                <a:gd name="T59" fmla="*/ 323 h 834"/>
                <a:gd name="T60" fmla="*/ 477 w 494"/>
                <a:gd name="T61" fmla="*/ 301 h 834"/>
                <a:gd name="T62" fmla="*/ 471 w 494"/>
                <a:gd name="T63" fmla="*/ 252 h 834"/>
                <a:gd name="T64" fmla="*/ 470 w 494"/>
                <a:gd name="T65" fmla="*/ 250 h 834"/>
                <a:gd name="T66" fmla="*/ 472 w 494"/>
                <a:gd name="T67" fmla="*/ 249 h 834"/>
                <a:gd name="T68" fmla="*/ 493 w 494"/>
                <a:gd name="T69" fmla="*/ 208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4" h="834">
                  <a:moveTo>
                    <a:pt x="493" y="208"/>
                  </a:moveTo>
                  <a:cubicBezTo>
                    <a:pt x="494" y="193"/>
                    <a:pt x="480" y="131"/>
                    <a:pt x="469" y="114"/>
                  </a:cubicBezTo>
                  <a:cubicBezTo>
                    <a:pt x="459" y="97"/>
                    <a:pt x="373" y="28"/>
                    <a:pt x="340" y="23"/>
                  </a:cubicBezTo>
                  <a:cubicBezTo>
                    <a:pt x="340" y="23"/>
                    <a:pt x="264" y="0"/>
                    <a:pt x="227" y="0"/>
                  </a:cubicBezTo>
                  <a:cubicBezTo>
                    <a:pt x="189" y="0"/>
                    <a:pt x="112" y="10"/>
                    <a:pt x="68" y="41"/>
                  </a:cubicBezTo>
                  <a:cubicBezTo>
                    <a:pt x="24" y="73"/>
                    <a:pt x="11" y="156"/>
                    <a:pt x="4" y="205"/>
                  </a:cubicBezTo>
                  <a:cubicBezTo>
                    <a:pt x="0" y="236"/>
                    <a:pt x="7" y="292"/>
                    <a:pt x="13" y="335"/>
                  </a:cubicBezTo>
                  <a:cubicBezTo>
                    <a:pt x="13" y="335"/>
                    <a:pt x="13" y="335"/>
                    <a:pt x="13" y="335"/>
                  </a:cubicBezTo>
                  <a:cubicBezTo>
                    <a:pt x="7" y="350"/>
                    <a:pt x="15" y="373"/>
                    <a:pt x="20" y="393"/>
                  </a:cubicBezTo>
                  <a:cubicBezTo>
                    <a:pt x="20" y="394"/>
                    <a:pt x="21" y="395"/>
                    <a:pt x="21" y="397"/>
                  </a:cubicBezTo>
                  <a:cubicBezTo>
                    <a:pt x="27" y="420"/>
                    <a:pt x="51" y="461"/>
                    <a:pt x="58" y="475"/>
                  </a:cubicBezTo>
                  <a:cubicBezTo>
                    <a:pt x="67" y="497"/>
                    <a:pt x="75" y="527"/>
                    <a:pt x="75" y="527"/>
                  </a:cubicBezTo>
                  <a:cubicBezTo>
                    <a:pt x="75" y="527"/>
                    <a:pt x="75" y="527"/>
                    <a:pt x="75" y="527"/>
                  </a:cubicBezTo>
                  <a:cubicBezTo>
                    <a:pt x="75" y="527"/>
                    <a:pt x="75" y="527"/>
                    <a:pt x="75" y="527"/>
                  </a:cubicBezTo>
                  <a:cubicBezTo>
                    <a:pt x="75" y="527"/>
                    <a:pt x="77" y="599"/>
                    <a:pt x="75" y="619"/>
                  </a:cubicBezTo>
                  <a:cubicBezTo>
                    <a:pt x="72" y="638"/>
                    <a:pt x="70" y="697"/>
                    <a:pt x="54" y="729"/>
                  </a:cubicBezTo>
                  <a:cubicBezTo>
                    <a:pt x="39" y="762"/>
                    <a:pt x="67" y="803"/>
                    <a:pt x="97" y="814"/>
                  </a:cubicBezTo>
                  <a:cubicBezTo>
                    <a:pt x="126" y="824"/>
                    <a:pt x="260" y="834"/>
                    <a:pt x="318" y="799"/>
                  </a:cubicBezTo>
                  <a:cubicBezTo>
                    <a:pt x="376" y="764"/>
                    <a:pt x="377" y="746"/>
                    <a:pt x="377" y="746"/>
                  </a:cubicBezTo>
                  <a:cubicBezTo>
                    <a:pt x="364" y="727"/>
                    <a:pt x="355" y="717"/>
                    <a:pt x="353" y="649"/>
                  </a:cubicBezTo>
                  <a:cubicBezTo>
                    <a:pt x="372" y="650"/>
                    <a:pt x="395" y="647"/>
                    <a:pt x="405" y="645"/>
                  </a:cubicBezTo>
                  <a:cubicBezTo>
                    <a:pt x="417" y="642"/>
                    <a:pt x="426" y="624"/>
                    <a:pt x="425" y="612"/>
                  </a:cubicBezTo>
                  <a:cubicBezTo>
                    <a:pt x="423" y="600"/>
                    <a:pt x="422" y="588"/>
                    <a:pt x="426" y="574"/>
                  </a:cubicBezTo>
                  <a:cubicBezTo>
                    <a:pt x="430" y="561"/>
                    <a:pt x="433" y="550"/>
                    <a:pt x="439" y="532"/>
                  </a:cubicBezTo>
                  <a:cubicBezTo>
                    <a:pt x="444" y="520"/>
                    <a:pt x="449" y="498"/>
                    <a:pt x="452" y="479"/>
                  </a:cubicBezTo>
                  <a:cubicBezTo>
                    <a:pt x="462" y="476"/>
                    <a:pt x="468" y="466"/>
                    <a:pt x="465" y="459"/>
                  </a:cubicBezTo>
                  <a:cubicBezTo>
                    <a:pt x="463" y="454"/>
                    <a:pt x="460" y="444"/>
                    <a:pt x="455" y="431"/>
                  </a:cubicBezTo>
                  <a:cubicBezTo>
                    <a:pt x="454" y="412"/>
                    <a:pt x="451" y="389"/>
                    <a:pt x="450" y="382"/>
                  </a:cubicBezTo>
                  <a:cubicBezTo>
                    <a:pt x="449" y="372"/>
                    <a:pt x="459" y="354"/>
                    <a:pt x="463" y="349"/>
                  </a:cubicBezTo>
                  <a:cubicBezTo>
                    <a:pt x="467" y="344"/>
                    <a:pt x="475" y="326"/>
                    <a:pt x="477" y="323"/>
                  </a:cubicBezTo>
                  <a:cubicBezTo>
                    <a:pt x="479" y="320"/>
                    <a:pt x="477" y="308"/>
                    <a:pt x="477" y="301"/>
                  </a:cubicBezTo>
                  <a:cubicBezTo>
                    <a:pt x="476" y="294"/>
                    <a:pt x="470" y="277"/>
                    <a:pt x="471" y="252"/>
                  </a:cubicBezTo>
                  <a:cubicBezTo>
                    <a:pt x="471" y="251"/>
                    <a:pt x="470" y="250"/>
                    <a:pt x="470" y="250"/>
                  </a:cubicBezTo>
                  <a:cubicBezTo>
                    <a:pt x="472" y="249"/>
                    <a:pt x="472" y="249"/>
                    <a:pt x="472" y="249"/>
                  </a:cubicBezTo>
                  <a:cubicBezTo>
                    <a:pt x="472" y="249"/>
                    <a:pt x="492" y="222"/>
                    <a:pt x="493" y="208"/>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 name="Freeform 37"/>
            <p:cNvSpPr>
              <a:spLocks/>
            </p:cNvSpPr>
            <p:nvPr/>
          </p:nvSpPr>
          <p:spPr bwMode="auto">
            <a:xfrm>
              <a:off x="957524" y="2680535"/>
              <a:ext cx="711651" cy="1072191"/>
            </a:xfrm>
            <a:custGeom>
              <a:avLst/>
              <a:gdLst>
                <a:gd name="T0" fmla="*/ 958 w 1005"/>
                <a:gd name="T1" fmla="*/ 546 h 1455"/>
                <a:gd name="T2" fmla="*/ 909 w 1005"/>
                <a:gd name="T3" fmla="*/ 979 h 1455"/>
                <a:gd name="T4" fmla="*/ 901 w 1005"/>
                <a:gd name="T5" fmla="*/ 1048 h 1455"/>
                <a:gd name="T6" fmla="*/ 912 w 1005"/>
                <a:gd name="T7" fmla="*/ 1095 h 1455"/>
                <a:gd name="T8" fmla="*/ 951 w 1005"/>
                <a:gd name="T9" fmla="*/ 1273 h 1455"/>
                <a:gd name="T10" fmla="*/ 977 w 1005"/>
                <a:gd name="T11" fmla="*/ 1366 h 1455"/>
                <a:gd name="T12" fmla="*/ 974 w 1005"/>
                <a:gd name="T13" fmla="*/ 1442 h 1455"/>
                <a:gd name="T14" fmla="*/ 486 w 1005"/>
                <a:gd name="T15" fmla="*/ 1455 h 1455"/>
                <a:gd name="T16" fmla="*/ 33 w 1005"/>
                <a:gd name="T17" fmla="*/ 1426 h 1455"/>
                <a:gd name="T18" fmla="*/ 44 w 1005"/>
                <a:gd name="T19" fmla="*/ 1316 h 1455"/>
                <a:gd name="T20" fmla="*/ 106 w 1005"/>
                <a:gd name="T21" fmla="*/ 1088 h 1455"/>
                <a:gd name="T22" fmla="*/ 106 w 1005"/>
                <a:gd name="T23" fmla="*/ 1058 h 1455"/>
                <a:gd name="T24" fmla="*/ 109 w 1005"/>
                <a:gd name="T25" fmla="*/ 1009 h 1455"/>
                <a:gd name="T26" fmla="*/ 106 w 1005"/>
                <a:gd name="T27" fmla="*/ 692 h 1455"/>
                <a:gd name="T28" fmla="*/ 111 w 1005"/>
                <a:gd name="T29" fmla="*/ 502 h 1455"/>
                <a:gd name="T30" fmla="*/ 59 w 1005"/>
                <a:gd name="T31" fmla="*/ 445 h 1455"/>
                <a:gd name="T32" fmla="*/ 33 w 1005"/>
                <a:gd name="T33" fmla="*/ 198 h 1455"/>
                <a:gd name="T34" fmla="*/ 107 w 1005"/>
                <a:gd name="T35" fmla="*/ 106 h 1455"/>
                <a:gd name="T36" fmla="*/ 335 w 1005"/>
                <a:gd name="T37" fmla="*/ 72 h 1455"/>
                <a:gd name="T38" fmla="*/ 371 w 1005"/>
                <a:gd name="T39" fmla="*/ 18 h 1455"/>
                <a:gd name="T40" fmla="*/ 370 w 1005"/>
                <a:gd name="T41" fmla="*/ 30 h 1455"/>
                <a:gd name="T42" fmla="*/ 493 w 1005"/>
                <a:gd name="T43" fmla="*/ 67 h 1455"/>
                <a:gd name="T44" fmla="*/ 518 w 1005"/>
                <a:gd name="T45" fmla="*/ 139 h 1455"/>
                <a:gd name="T46" fmla="*/ 558 w 1005"/>
                <a:gd name="T47" fmla="*/ 71 h 1455"/>
                <a:gd name="T48" fmla="*/ 604 w 1005"/>
                <a:gd name="T49" fmla="*/ 59 h 1455"/>
                <a:gd name="T50" fmla="*/ 660 w 1005"/>
                <a:gd name="T51" fmla="*/ 19 h 1455"/>
                <a:gd name="T52" fmla="*/ 660 w 1005"/>
                <a:gd name="T53" fmla="*/ 3 h 1455"/>
                <a:gd name="T54" fmla="*/ 693 w 1005"/>
                <a:gd name="T55" fmla="*/ 59 h 1455"/>
                <a:gd name="T56" fmla="*/ 964 w 1005"/>
                <a:gd name="T57" fmla="*/ 141 h 1455"/>
                <a:gd name="T58" fmla="*/ 966 w 1005"/>
                <a:gd name="T59" fmla="*/ 142 h 1455"/>
                <a:gd name="T60" fmla="*/ 986 w 1005"/>
                <a:gd name="T61" fmla="*/ 153 h 1455"/>
                <a:gd name="T62" fmla="*/ 960 w 1005"/>
                <a:gd name="T63" fmla="*/ 412 h 1455"/>
                <a:gd name="T64" fmla="*/ 958 w 1005"/>
                <a:gd name="T65" fmla="*/ 546 h 1455"/>
                <a:gd name="connsiteX0" fmla="*/ 9532 w 9864"/>
                <a:gd name="connsiteY0" fmla="*/ 3734 h 10265"/>
                <a:gd name="connsiteX1" fmla="*/ 9045 w 9864"/>
                <a:gd name="connsiteY1" fmla="*/ 6710 h 10265"/>
                <a:gd name="connsiteX2" fmla="*/ 8965 w 9864"/>
                <a:gd name="connsiteY2" fmla="*/ 7184 h 10265"/>
                <a:gd name="connsiteX3" fmla="*/ 9075 w 9864"/>
                <a:gd name="connsiteY3" fmla="*/ 7507 h 10265"/>
                <a:gd name="connsiteX4" fmla="*/ 9463 w 9864"/>
                <a:gd name="connsiteY4" fmla="*/ 8730 h 10265"/>
                <a:gd name="connsiteX5" fmla="*/ 9721 w 9864"/>
                <a:gd name="connsiteY5" fmla="*/ 9369 h 10265"/>
                <a:gd name="connsiteX6" fmla="*/ 9692 w 9864"/>
                <a:gd name="connsiteY6" fmla="*/ 9892 h 10265"/>
                <a:gd name="connsiteX7" fmla="*/ 4862 w 9864"/>
                <a:gd name="connsiteY7" fmla="*/ 10265 h 10265"/>
                <a:gd name="connsiteX8" fmla="*/ 328 w 9864"/>
                <a:gd name="connsiteY8" fmla="*/ 9782 h 10265"/>
                <a:gd name="connsiteX9" fmla="*/ 438 w 9864"/>
                <a:gd name="connsiteY9" fmla="*/ 9026 h 10265"/>
                <a:gd name="connsiteX10" fmla="*/ 1055 w 9864"/>
                <a:gd name="connsiteY10" fmla="*/ 7459 h 10265"/>
                <a:gd name="connsiteX11" fmla="*/ 1055 w 9864"/>
                <a:gd name="connsiteY11" fmla="*/ 7252 h 10265"/>
                <a:gd name="connsiteX12" fmla="*/ 1085 w 9864"/>
                <a:gd name="connsiteY12" fmla="*/ 6916 h 10265"/>
                <a:gd name="connsiteX13" fmla="*/ 1055 w 9864"/>
                <a:gd name="connsiteY13" fmla="*/ 4737 h 10265"/>
                <a:gd name="connsiteX14" fmla="*/ 1104 w 9864"/>
                <a:gd name="connsiteY14" fmla="*/ 3431 h 10265"/>
                <a:gd name="connsiteX15" fmla="*/ 587 w 9864"/>
                <a:gd name="connsiteY15" fmla="*/ 3039 h 10265"/>
                <a:gd name="connsiteX16" fmla="*/ 328 w 9864"/>
                <a:gd name="connsiteY16" fmla="*/ 1342 h 10265"/>
                <a:gd name="connsiteX17" fmla="*/ 1065 w 9864"/>
                <a:gd name="connsiteY17" fmla="*/ 710 h 10265"/>
                <a:gd name="connsiteX18" fmla="*/ 3333 w 9864"/>
                <a:gd name="connsiteY18" fmla="*/ 476 h 10265"/>
                <a:gd name="connsiteX19" fmla="*/ 3692 w 9864"/>
                <a:gd name="connsiteY19" fmla="*/ 105 h 10265"/>
                <a:gd name="connsiteX20" fmla="*/ 3682 w 9864"/>
                <a:gd name="connsiteY20" fmla="*/ 187 h 10265"/>
                <a:gd name="connsiteX21" fmla="*/ 4905 w 9864"/>
                <a:gd name="connsiteY21" fmla="*/ 441 h 10265"/>
                <a:gd name="connsiteX22" fmla="*/ 5154 w 9864"/>
                <a:gd name="connsiteY22" fmla="*/ 936 h 10265"/>
                <a:gd name="connsiteX23" fmla="*/ 5552 w 9864"/>
                <a:gd name="connsiteY23" fmla="*/ 469 h 10265"/>
                <a:gd name="connsiteX24" fmla="*/ 6010 w 9864"/>
                <a:gd name="connsiteY24" fmla="*/ 386 h 10265"/>
                <a:gd name="connsiteX25" fmla="*/ 6567 w 9864"/>
                <a:gd name="connsiteY25" fmla="*/ 112 h 10265"/>
                <a:gd name="connsiteX26" fmla="*/ 6567 w 9864"/>
                <a:gd name="connsiteY26" fmla="*/ 2 h 10265"/>
                <a:gd name="connsiteX27" fmla="*/ 6896 w 9864"/>
                <a:gd name="connsiteY27" fmla="*/ 386 h 10265"/>
                <a:gd name="connsiteX28" fmla="*/ 9592 w 9864"/>
                <a:gd name="connsiteY28" fmla="*/ 950 h 10265"/>
                <a:gd name="connsiteX29" fmla="*/ 9612 w 9864"/>
                <a:gd name="connsiteY29" fmla="*/ 957 h 10265"/>
                <a:gd name="connsiteX30" fmla="*/ 9811 w 9864"/>
                <a:gd name="connsiteY30" fmla="*/ 1033 h 10265"/>
                <a:gd name="connsiteX31" fmla="*/ 9552 w 9864"/>
                <a:gd name="connsiteY31" fmla="*/ 2813 h 10265"/>
                <a:gd name="connsiteX32" fmla="*/ 9532 w 9864"/>
                <a:gd name="connsiteY32" fmla="*/ 3734 h 10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864" h="10265">
                  <a:moveTo>
                    <a:pt x="9532" y="3734"/>
                  </a:moveTo>
                  <a:cubicBezTo>
                    <a:pt x="9562" y="4132"/>
                    <a:pt x="9095" y="6490"/>
                    <a:pt x="9045" y="6710"/>
                  </a:cubicBezTo>
                  <a:cubicBezTo>
                    <a:pt x="8995" y="6929"/>
                    <a:pt x="9015" y="7060"/>
                    <a:pt x="8965" y="7184"/>
                  </a:cubicBezTo>
                  <a:cubicBezTo>
                    <a:pt x="8915" y="7307"/>
                    <a:pt x="8965" y="7397"/>
                    <a:pt x="9075" y="7507"/>
                  </a:cubicBezTo>
                  <a:cubicBezTo>
                    <a:pt x="9174" y="7610"/>
                    <a:pt x="9552" y="8393"/>
                    <a:pt x="9463" y="8730"/>
                  </a:cubicBezTo>
                  <a:cubicBezTo>
                    <a:pt x="9403" y="8957"/>
                    <a:pt x="9612" y="9211"/>
                    <a:pt x="9721" y="9369"/>
                  </a:cubicBezTo>
                  <a:cubicBezTo>
                    <a:pt x="9821" y="9534"/>
                    <a:pt x="10000" y="9816"/>
                    <a:pt x="9692" y="9892"/>
                  </a:cubicBezTo>
                  <a:cubicBezTo>
                    <a:pt x="9383" y="9960"/>
                    <a:pt x="7031" y="10265"/>
                    <a:pt x="4862" y="10265"/>
                  </a:cubicBezTo>
                  <a:cubicBezTo>
                    <a:pt x="2683" y="10265"/>
                    <a:pt x="1065" y="9989"/>
                    <a:pt x="328" y="9782"/>
                  </a:cubicBezTo>
                  <a:cubicBezTo>
                    <a:pt x="-409" y="9576"/>
                    <a:pt x="308" y="9094"/>
                    <a:pt x="438" y="9026"/>
                  </a:cubicBezTo>
                  <a:cubicBezTo>
                    <a:pt x="587" y="8943"/>
                    <a:pt x="527" y="8160"/>
                    <a:pt x="1055" y="7459"/>
                  </a:cubicBezTo>
                  <a:cubicBezTo>
                    <a:pt x="1164" y="7314"/>
                    <a:pt x="1104" y="7328"/>
                    <a:pt x="1055" y="7252"/>
                  </a:cubicBezTo>
                  <a:cubicBezTo>
                    <a:pt x="1005" y="7184"/>
                    <a:pt x="975" y="7094"/>
                    <a:pt x="1085" y="6916"/>
                  </a:cubicBezTo>
                  <a:cubicBezTo>
                    <a:pt x="1184" y="6737"/>
                    <a:pt x="1055" y="5307"/>
                    <a:pt x="1055" y="4737"/>
                  </a:cubicBezTo>
                  <a:cubicBezTo>
                    <a:pt x="1055" y="4167"/>
                    <a:pt x="1104" y="3431"/>
                    <a:pt x="1104" y="3431"/>
                  </a:cubicBezTo>
                  <a:lnTo>
                    <a:pt x="587" y="3039"/>
                  </a:lnTo>
                  <a:cubicBezTo>
                    <a:pt x="358" y="2861"/>
                    <a:pt x="100" y="1789"/>
                    <a:pt x="328" y="1342"/>
                  </a:cubicBezTo>
                  <a:cubicBezTo>
                    <a:pt x="567" y="895"/>
                    <a:pt x="1065" y="710"/>
                    <a:pt x="1065" y="710"/>
                  </a:cubicBezTo>
                  <a:lnTo>
                    <a:pt x="3333" y="476"/>
                  </a:lnTo>
                  <a:cubicBezTo>
                    <a:pt x="3642" y="256"/>
                    <a:pt x="3423" y="173"/>
                    <a:pt x="3692" y="105"/>
                  </a:cubicBezTo>
                  <a:cubicBezTo>
                    <a:pt x="3692" y="105"/>
                    <a:pt x="3692" y="132"/>
                    <a:pt x="3682" y="187"/>
                  </a:cubicBezTo>
                  <a:cubicBezTo>
                    <a:pt x="3751" y="263"/>
                    <a:pt x="4677" y="386"/>
                    <a:pt x="4905" y="441"/>
                  </a:cubicBezTo>
                  <a:cubicBezTo>
                    <a:pt x="4985" y="496"/>
                    <a:pt x="5015" y="627"/>
                    <a:pt x="5154" y="936"/>
                  </a:cubicBezTo>
                  <a:lnTo>
                    <a:pt x="5552" y="469"/>
                  </a:lnTo>
                  <a:cubicBezTo>
                    <a:pt x="5552" y="469"/>
                    <a:pt x="5602" y="441"/>
                    <a:pt x="6010" y="386"/>
                  </a:cubicBezTo>
                  <a:cubicBezTo>
                    <a:pt x="6308" y="352"/>
                    <a:pt x="6438" y="208"/>
                    <a:pt x="6567" y="112"/>
                  </a:cubicBezTo>
                  <a:cubicBezTo>
                    <a:pt x="6607" y="77"/>
                    <a:pt x="6557" y="15"/>
                    <a:pt x="6567" y="2"/>
                  </a:cubicBezTo>
                  <a:cubicBezTo>
                    <a:pt x="6726" y="-19"/>
                    <a:pt x="6697" y="277"/>
                    <a:pt x="6896" y="386"/>
                  </a:cubicBezTo>
                  <a:cubicBezTo>
                    <a:pt x="7104" y="496"/>
                    <a:pt x="8587" y="620"/>
                    <a:pt x="9592" y="950"/>
                  </a:cubicBezTo>
                  <a:cubicBezTo>
                    <a:pt x="9602" y="950"/>
                    <a:pt x="9602" y="957"/>
                    <a:pt x="9612" y="957"/>
                  </a:cubicBezTo>
                  <a:lnTo>
                    <a:pt x="9811" y="1033"/>
                  </a:lnTo>
                  <a:cubicBezTo>
                    <a:pt x="9692" y="1225"/>
                    <a:pt x="9552" y="2648"/>
                    <a:pt x="9552" y="2813"/>
                  </a:cubicBezTo>
                  <a:cubicBezTo>
                    <a:pt x="9552" y="2978"/>
                    <a:pt x="9532" y="3734"/>
                    <a:pt x="9532" y="3734"/>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5" name="Group 4"/>
          <p:cNvGrpSpPr/>
          <p:nvPr/>
        </p:nvGrpSpPr>
        <p:grpSpPr>
          <a:xfrm>
            <a:off x="4721020" y="2141559"/>
            <a:ext cx="701406" cy="1784513"/>
            <a:chOff x="967552" y="2141555"/>
            <a:chExt cx="701406" cy="1784513"/>
          </a:xfrm>
        </p:grpSpPr>
        <p:sp>
          <p:nvSpPr>
            <p:cNvPr id="30" name="Freeform 34"/>
            <p:cNvSpPr>
              <a:spLocks/>
            </p:cNvSpPr>
            <p:nvPr/>
          </p:nvSpPr>
          <p:spPr bwMode="auto">
            <a:xfrm>
              <a:off x="1153540" y="2141555"/>
              <a:ext cx="406317" cy="265610"/>
            </a:xfrm>
            <a:custGeom>
              <a:avLst/>
              <a:gdLst>
                <a:gd name="T0" fmla="*/ 46 w 566"/>
                <a:gd name="T1" fmla="*/ 370 h 370"/>
                <a:gd name="T2" fmla="*/ 277 w 566"/>
                <a:gd name="T3" fmla="*/ 344 h 370"/>
                <a:gd name="T4" fmla="*/ 480 w 566"/>
                <a:gd name="T5" fmla="*/ 351 h 370"/>
                <a:gd name="T6" fmla="*/ 520 w 566"/>
                <a:gd name="T7" fmla="*/ 364 h 370"/>
                <a:gd name="T8" fmla="*/ 536 w 566"/>
                <a:gd name="T9" fmla="*/ 365 h 370"/>
                <a:gd name="T10" fmla="*/ 566 w 566"/>
                <a:gd name="T11" fmla="*/ 316 h 370"/>
                <a:gd name="T12" fmla="*/ 540 w 566"/>
                <a:gd name="T13" fmla="*/ 294 h 370"/>
                <a:gd name="T14" fmla="*/ 531 w 566"/>
                <a:gd name="T15" fmla="*/ 281 h 370"/>
                <a:gd name="T16" fmla="*/ 506 w 566"/>
                <a:gd name="T17" fmla="*/ 187 h 370"/>
                <a:gd name="T18" fmla="*/ 392 w 566"/>
                <a:gd name="T19" fmla="*/ 36 h 370"/>
                <a:gd name="T20" fmla="*/ 330 w 566"/>
                <a:gd name="T21" fmla="*/ 23 h 370"/>
                <a:gd name="T22" fmla="*/ 320 w 566"/>
                <a:gd name="T23" fmla="*/ 20 h 370"/>
                <a:gd name="T24" fmla="*/ 298 w 566"/>
                <a:gd name="T25" fmla="*/ 4 h 370"/>
                <a:gd name="T26" fmla="*/ 288 w 566"/>
                <a:gd name="T27" fmla="*/ 1 h 370"/>
                <a:gd name="T28" fmla="*/ 234 w 566"/>
                <a:gd name="T29" fmla="*/ 0 h 370"/>
                <a:gd name="T30" fmla="*/ 226 w 566"/>
                <a:gd name="T31" fmla="*/ 16 h 370"/>
                <a:gd name="T32" fmla="*/ 212 w 566"/>
                <a:gd name="T33" fmla="*/ 30 h 370"/>
                <a:gd name="T34" fmla="*/ 187 w 566"/>
                <a:gd name="T35" fmla="*/ 36 h 370"/>
                <a:gd name="T36" fmla="*/ 73 w 566"/>
                <a:gd name="T37" fmla="*/ 130 h 370"/>
                <a:gd name="T38" fmla="*/ 16 w 566"/>
                <a:gd name="T39" fmla="*/ 317 h 370"/>
                <a:gd name="T40" fmla="*/ 14 w 566"/>
                <a:gd name="T41" fmla="*/ 320 h 370"/>
                <a:gd name="T42" fmla="*/ 1 w 566"/>
                <a:gd name="T43" fmla="*/ 350 h 370"/>
                <a:gd name="T44" fmla="*/ 19 w 566"/>
                <a:gd name="T45" fmla="*/ 369 h 370"/>
                <a:gd name="T46" fmla="*/ 46 w 566"/>
                <a:gd name="T47" fmla="*/ 370 h 370"/>
                <a:gd name="T48" fmla="*/ 46 w 566"/>
                <a:gd name="T49" fmla="*/ 370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6" h="370">
                  <a:moveTo>
                    <a:pt x="46" y="370"/>
                  </a:moveTo>
                  <a:cubicBezTo>
                    <a:pt x="46" y="370"/>
                    <a:pt x="163" y="349"/>
                    <a:pt x="277" y="344"/>
                  </a:cubicBezTo>
                  <a:cubicBezTo>
                    <a:pt x="390" y="338"/>
                    <a:pt x="461" y="346"/>
                    <a:pt x="480" y="351"/>
                  </a:cubicBezTo>
                  <a:cubicBezTo>
                    <a:pt x="495" y="355"/>
                    <a:pt x="498" y="352"/>
                    <a:pt x="520" y="364"/>
                  </a:cubicBezTo>
                  <a:cubicBezTo>
                    <a:pt x="525" y="367"/>
                    <a:pt x="531" y="367"/>
                    <a:pt x="536" y="365"/>
                  </a:cubicBezTo>
                  <a:cubicBezTo>
                    <a:pt x="560" y="353"/>
                    <a:pt x="566" y="326"/>
                    <a:pt x="566" y="316"/>
                  </a:cubicBezTo>
                  <a:cubicBezTo>
                    <a:pt x="566" y="310"/>
                    <a:pt x="550" y="300"/>
                    <a:pt x="540" y="294"/>
                  </a:cubicBezTo>
                  <a:cubicBezTo>
                    <a:pt x="535" y="291"/>
                    <a:pt x="532" y="286"/>
                    <a:pt x="531" y="281"/>
                  </a:cubicBezTo>
                  <a:cubicBezTo>
                    <a:pt x="530" y="269"/>
                    <a:pt x="524" y="244"/>
                    <a:pt x="506" y="187"/>
                  </a:cubicBezTo>
                  <a:cubicBezTo>
                    <a:pt x="477" y="101"/>
                    <a:pt x="414" y="49"/>
                    <a:pt x="392" y="36"/>
                  </a:cubicBezTo>
                  <a:cubicBezTo>
                    <a:pt x="376" y="26"/>
                    <a:pt x="343" y="24"/>
                    <a:pt x="330" y="23"/>
                  </a:cubicBezTo>
                  <a:cubicBezTo>
                    <a:pt x="326" y="23"/>
                    <a:pt x="323" y="22"/>
                    <a:pt x="320" y="20"/>
                  </a:cubicBezTo>
                  <a:cubicBezTo>
                    <a:pt x="298" y="4"/>
                    <a:pt x="298" y="4"/>
                    <a:pt x="298" y="4"/>
                  </a:cubicBezTo>
                  <a:cubicBezTo>
                    <a:pt x="295" y="2"/>
                    <a:pt x="292" y="1"/>
                    <a:pt x="288" y="1"/>
                  </a:cubicBezTo>
                  <a:cubicBezTo>
                    <a:pt x="274" y="1"/>
                    <a:pt x="239" y="0"/>
                    <a:pt x="234" y="0"/>
                  </a:cubicBezTo>
                  <a:cubicBezTo>
                    <a:pt x="230" y="0"/>
                    <a:pt x="227" y="8"/>
                    <a:pt x="226" y="16"/>
                  </a:cubicBezTo>
                  <a:cubicBezTo>
                    <a:pt x="224" y="23"/>
                    <a:pt x="219" y="28"/>
                    <a:pt x="212" y="30"/>
                  </a:cubicBezTo>
                  <a:cubicBezTo>
                    <a:pt x="187" y="36"/>
                    <a:pt x="187" y="36"/>
                    <a:pt x="187" y="36"/>
                  </a:cubicBezTo>
                  <a:cubicBezTo>
                    <a:pt x="151" y="46"/>
                    <a:pt x="97" y="92"/>
                    <a:pt x="73" y="130"/>
                  </a:cubicBezTo>
                  <a:cubicBezTo>
                    <a:pt x="47" y="169"/>
                    <a:pt x="35" y="281"/>
                    <a:pt x="16" y="317"/>
                  </a:cubicBezTo>
                  <a:cubicBezTo>
                    <a:pt x="16" y="318"/>
                    <a:pt x="15" y="319"/>
                    <a:pt x="14" y="320"/>
                  </a:cubicBezTo>
                  <a:cubicBezTo>
                    <a:pt x="5" y="332"/>
                    <a:pt x="2" y="342"/>
                    <a:pt x="1" y="350"/>
                  </a:cubicBezTo>
                  <a:cubicBezTo>
                    <a:pt x="0" y="360"/>
                    <a:pt x="8" y="369"/>
                    <a:pt x="19" y="369"/>
                  </a:cubicBezTo>
                  <a:cubicBezTo>
                    <a:pt x="46" y="370"/>
                    <a:pt x="46" y="370"/>
                    <a:pt x="46" y="370"/>
                  </a:cubicBezTo>
                  <a:cubicBezTo>
                    <a:pt x="46" y="370"/>
                    <a:pt x="46" y="370"/>
                    <a:pt x="46" y="37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 name="Freeform 38"/>
            <p:cNvSpPr>
              <a:spLocks/>
            </p:cNvSpPr>
            <p:nvPr/>
          </p:nvSpPr>
          <p:spPr bwMode="auto">
            <a:xfrm>
              <a:off x="967552" y="3702092"/>
              <a:ext cx="701406" cy="118522"/>
            </a:xfrm>
            <a:custGeom>
              <a:avLst/>
              <a:gdLst>
                <a:gd name="T0" fmla="*/ 19 w 977"/>
                <a:gd name="T1" fmla="*/ 0 h 165"/>
                <a:gd name="T2" fmla="*/ 491 w 977"/>
                <a:gd name="T3" fmla="*/ 44 h 165"/>
                <a:gd name="T4" fmla="*/ 966 w 977"/>
                <a:gd name="T5" fmla="*/ 10 h 165"/>
                <a:gd name="T6" fmla="*/ 977 w 977"/>
                <a:gd name="T7" fmla="*/ 118 h 165"/>
                <a:gd name="T8" fmla="*/ 484 w 977"/>
                <a:gd name="T9" fmla="*/ 162 h 165"/>
                <a:gd name="T10" fmla="*/ 0 w 977"/>
                <a:gd name="T11" fmla="*/ 104 h 165"/>
                <a:gd name="T12" fmla="*/ 19 w 977"/>
                <a:gd name="T13" fmla="*/ 0 h 165"/>
              </a:gdLst>
              <a:ahLst/>
              <a:cxnLst>
                <a:cxn ang="0">
                  <a:pos x="T0" y="T1"/>
                </a:cxn>
                <a:cxn ang="0">
                  <a:pos x="T2" y="T3"/>
                </a:cxn>
                <a:cxn ang="0">
                  <a:pos x="T4" y="T5"/>
                </a:cxn>
                <a:cxn ang="0">
                  <a:pos x="T6" y="T7"/>
                </a:cxn>
                <a:cxn ang="0">
                  <a:pos x="T8" y="T9"/>
                </a:cxn>
                <a:cxn ang="0">
                  <a:pos x="T10" y="T11"/>
                </a:cxn>
                <a:cxn ang="0">
                  <a:pos x="T12" y="T13"/>
                </a:cxn>
              </a:cxnLst>
              <a:rect l="0" t="0" r="r" b="b"/>
              <a:pathLst>
                <a:path w="977" h="165">
                  <a:moveTo>
                    <a:pt x="19" y="0"/>
                  </a:moveTo>
                  <a:cubicBezTo>
                    <a:pt x="78" y="14"/>
                    <a:pt x="307" y="45"/>
                    <a:pt x="491" y="44"/>
                  </a:cubicBezTo>
                  <a:cubicBezTo>
                    <a:pt x="675" y="44"/>
                    <a:pt x="946" y="12"/>
                    <a:pt x="966" y="10"/>
                  </a:cubicBezTo>
                  <a:cubicBezTo>
                    <a:pt x="972" y="61"/>
                    <a:pt x="977" y="118"/>
                    <a:pt x="977" y="118"/>
                  </a:cubicBezTo>
                  <a:cubicBezTo>
                    <a:pt x="778" y="139"/>
                    <a:pt x="640" y="160"/>
                    <a:pt x="484" y="162"/>
                  </a:cubicBezTo>
                  <a:cubicBezTo>
                    <a:pt x="331" y="165"/>
                    <a:pt x="0" y="104"/>
                    <a:pt x="0" y="104"/>
                  </a:cubicBezTo>
                  <a:lnTo>
                    <a:pt x="19" y="0"/>
                  </a:ln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 name="Freeform 41"/>
            <p:cNvSpPr>
              <a:spLocks/>
            </p:cNvSpPr>
            <p:nvPr/>
          </p:nvSpPr>
          <p:spPr bwMode="auto">
            <a:xfrm>
              <a:off x="1167824" y="2300790"/>
              <a:ext cx="366984" cy="61702"/>
            </a:xfrm>
            <a:custGeom>
              <a:avLst/>
              <a:gdLst>
                <a:gd name="T0" fmla="*/ 0 w 509"/>
                <a:gd name="T1" fmla="*/ 87 h 87"/>
                <a:gd name="T2" fmla="*/ 383 w 509"/>
                <a:gd name="T3" fmla="*/ 56 h 87"/>
                <a:gd name="T4" fmla="*/ 509 w 509"/>
                <a:gd name="T5" fmla="*/ 64 h 87"/>
                <a:gd name="T6" fmla="*/ 497 w 509"/>
                <a:gd name="T7" fmla="*/ 3 h 87"/>
                <a:gd name="T8" fmla="*/ 339 w 509"/>
                <a:gd name="T9" fmla="*/ 1 h 87"/>
                <a:gd name="T10" fmla="*/ 15 w 509"/>
                <a:gd name="T11" fmla="*/ 32 h 87"/>
                <a:gd name="T12" fmla="*/ 0 w 509"/>
                <a:gd name="T13" fmla="*/ 87 h 87"/>
                <a:gd name="connsiteX0" fmla="*/ 0 w 10000"/>
                <a:gd name="connsiteY0" fmla="*/ 9904 h 9904"/>
                <a:gd name="connsiteX1" fmla="*/ 7525 w 10000"/>
                <a:gd name="connsiteY1" fmla="*/ 6341 h 9904"/>
                <a:gd name="connsiteX2" fmla="*/ 10000 w 10000"/>
                <a:gd name="connsiteY2" fmla="*/ 7260 h 9904"/>
                <a:gd name="connsiteX3" fmla="*/ 9916 w 10000"/>
                <a:gd name="connsiteY3" fmla="*/ 249 h 9904"/>
                <a:gd name="connsiteX4" fmla="*/ 6660 w 10000"/>
                <a:gd name="connsiteY4" fmla="*/ 19 h 9904"/>
                <a:gd name="connsiteX5" fmla="*/ 295 w 10000"/>
                <a:gd name="connsiteY5" fmla="*/ 3582 h 9904"/>
                <a:gd name="connsiteX6" fmla="*/ 0 w 10000"/>
                <a:gd name="connsiteY6" fmla="*/ 9904 h 9904"/>
                <a:gd name="connsiteX0" fmla="*/ 0 w 10038"/>
                <a:gd name="connsiteY0" fmla="*/ 10000 h 10000"/>
                <a:gd name="connsiteX1" fmla="*/ 7525 w 10038"/>
                <a:gd name="connsiteY1" fmla="*/ 6402 h 10000"/>
                <a:gd name="connsiteX2" fmla="*/ 10038 w 10038"/>
                <a:gd name="connsiteY2" fmla="*/ 7330 h 10000"/>
                <a:gd name="connsiteX3" fmla="*/ 9916 w 10038"/>
                <a:gd name="connsiteY3" fmla="*/ 251 h 10000"/>
                <a:gd name="connsiteX4" fmla="*/ 6660 w 10038"/>
                <a:gd name="connsiteY4" fmla="*/ 19 h 10000"/>
                <a:gd name="connsiteX5" fmla="*/ 295 w 10038"/>
                <a:gd name="connsiteY5" fmla="*/ 3617 h 10000"/>
                <a:gd name="connsiteX6" fmla="*/ 0 w 10038"/>
                <a:gd name="connsiteY6" fmla="*/ 10000 h 10000"/>
                <a:gd name="connsiteX0" fmla="*/ 0 w 10038"/>
                <a:gd name="connsiteY0" fmla="*/ 10000 h 10000"/>
                <a:gd name="connsiteX1" fmla="*/ 7525 w 10038"/>
                <a:gd name="connsiteY1" fmla="*/ 6402 h 10000"/>
                <a:gd name="connsiteX2" fmla="*/ 10038 w 10038"/>
                <a:gd name="connsiteY2" fmla="*/ 7330 h 10000"/>
                <a:gd name="connsiteX3" fmla="*/ 9916 w 10038"/>
                <a:gd name="connsiteY3" fmla="*/ 251 h 10000"/>
                <a:gd name="connsiteX4" fmla="*/ 6660 w 10038"/>
                <a:gd name="connsiteY4" fmla="*/ 19 h 10000"/>
                <a:gd name="connsiteX5" fmla="*/ 181 w 10038"/>
                <a:gd name="connsiteY5" fmla="*/ 3617 h 10000"/>
                <a:gd name="connsiteX6" fmla="*/ 0 w 10038"/>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38" h="10000">
                  <a:moveTo>
                    <a:pt x="0" y="10000"/>
                  </a:moveTo>
                  <a:cubicBezTo>
                    <a:pt x="1198" y="8608"/>
                    <a:pt x="5852" y="6847"/>
                    <a:pt x="7525" y="6402"/>
                  </a:cubicBezTo>
                  <a:cubicBezTo>
                    <a:pt x="9198" y="5957"/>
                    <a:pt x="9056" y="6286"/>
                    <a:pt x="10038" y="7330"/>
                  </a:cubicBezTo>
                  <a:cubicBezTo>
                    <a:pt x="10038" y="5357"/>
                    <a:pt x="9975" y="1876"/>
                    <a:pt x="9916" y="251"/>
                  </a:cubicBezTo>
                  <a:cubicBezTo>
                    <a:pt x="9445" y="-97"/>
                    <a:pt x="7328" y="19"/>
                    <a:pt x="6660" y="19"/>
                  </a:cubicBezTo>
                  <a:cubicBezTo>
                    <a:pt x="5972" y="19"/>
                    <a:pt x="1635" y="2224"/>
                    <a:pt x="181" y="3617"/>
                  </a:cubicBezTo>
                  <a:cubicBezTo>
                    <a:pt x="-16" y="7330"/>
                    <a:pt x="0" y="10000"/>
                    <a:pt x="0" y="10000"/>
                  </a:cubicBezTo>
                  <a:close/>
                </a:path>
              </a:pathLst>
            </a:custGeom>
            <a:solidFill>
              <a:srgbClr val="735F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 name="Freeform 42"/>
            <p:cNvSpPr>
              <a:spLocks/>
            </p:cNvSpPr>
            <p:nvPr/>
          </p:nvSpPr>
          <p:spPr bwMode="auto">
            <a:xfrm>
              <a:off x="1428572" y="2277095"/>
              <a:ext cx="89043" cy="78407"/>
            </a:xfrm>
            <a:custGeom>
              <a:avLst/>
              <a:gdLst>
                <a:gd name="T0" fmla="*/ 120 w 124"/>
                <a:gd name="T1" fmla="*/ 46 h 109"/>
                <a:gd name="T2" fmla="*/ 55 w 124"/>
                <a:gd name="T3" fmla="*/ 4 h 109"/>
                <a:gd name="T4" fmla="*/ 4 w 124"/>
                <a:gd name="T5" fmla="*/ 62 h 109"/>
                <a:gd name="T6" fmla="*/ 69 w 124"/>
                <a:gd name="T7" fmla="*/ 105 h 109"/>
                <a:gd name="T8" fmla="*/ 120 w 124"/>
                <a:gd name="T9" fmla="*/ 46 h 109"/>
              </a:gdLst>
              <a:ahLst/>
              <a:cxnLst>
                <a:cxn ang="0">
                  <a:pos x="T0" y="T1"/>
                </a:cxn>
                <a:cxn ang="0">
                  <a:pos x="T2" y="T3"/>
                </a:cxn>
                <a:cxn ang="0">
                  <a:pos x="T4" y="T5"/>
                </a:cxn>
                <a:cxn ang="0">
                  <a:pos x="T6" y="T7"/>
                </a:cxn>
                <a:cxn ang="0">
                  <a:pos x="T8" y="T9"/>
                </a:cxn>
              </a:cxnLst>
              <a:rect l="0" t="0" r="r" b="b"/>
              <a:pathLst>
                <a:path w="124" h="109">
                  <a:moveTo>
                    <a:pt x="120" y="46"/>
                  </a:moveTo>
                  <a:cubicBezTo>
                    <a:pt x="117" y="18"/>
                    <a:pt x="87" y="0"/>
                    <a:pt x="55" y="4"/>
                  </a:cubicBezTo>
                  <a:cubicBezTo>
                    <a:pt x="23" y="9"/>
                    <a:pt x="0" y="35"/>
                    <a:pt x="4" y="62"/>
                  </a:cubicBezTo>
                  <a:cubicBezTo>
                    <a:pt x="8" y="90"/>
                    <a:pt x="37" y="109"/>
                    <a:pt x="69" y="105"/>
                  </a:cubicBezTo>
                  <a:cubicBezTo>
                    <a:pt x="101" y="100"/>
                    <a:pt x="124" y="74"/>
                    <a:pt x="120" y="46"/>
                  </a:cubicBezTo>
                  <a:close/>
                </a:path>
              </a:pathLst>
            </a:custGeom>
            <a:solidFill>
              <a:srgbClr val="735F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 name="Freeform 43"/>
            <p:cNvSpPr>
              <a:spLocks/>
            </p:cNvSpPr>
            <p:nvPr/>
          </p:nvSpPr>
          <p:spPr bwMode="auto">
            <a:xfrm>
              <a:off x="1447110" y="2290771"/>
              <a:ext cx="62604" cy="55310"/>
            </a:xfrm>
            <a:custGeom>
              <a:avLst/>
              <a:gdLst>
                <a:gd name="T0" fmla="*/ 84 w 87"/>
                <a:gd name="T1" fmla="*/ 33 h 77"/>
                <a:gd name="T2" fmla="*/ 38 w 87"/>
                <a:gd name="T3" fmla="*/ 3 h 77"/>
                <a:gd name="T4" fmla="*/ 2 w 87"/>
                <a:gd name="T5" fmla="*/ 44 h 77"/>
                <a:gd name="T6" fmla="*/ 48 w 87"/>
                <a:gd name="T7" fmla="*/ 74 h 77"/>
                <a:gd name="T8" fmla="*/ 84 w 87"/>
                <a:gd name="T9" fmla="*/ 33 h 77"/>
              </a:gdLst>
              <a:ahLst/>
              <a:cxnLst>
                <a:cxn ang="0">
                  <a:pos x="T0" y="T1"/>
                </a:cxn>
                <a:cxn ang="0">
                  <a:pos x="T2" y="T3"/>
                </a:cxn>
                <a:cxn ang="0">
                  <a:pos x="T4" y="T5"/>
                </a:cxn>
                <a:cxn ang="0">
                  <a:pos x="T6" y="T7"/>
                </a:cxn>
                <a:cxn ang="0">
                  <a:pos x="T8" y="T9"/>
                </a:cxn>
              </a:cxnLst>
              <a:rect l="0" t="0" r="r" b="b"/>
              <a:pathLst>
                <a:path w="87" h="77">
                  <a:moveTo>
                    <a:pt x="84" y="33"/>
                  </a:moveTo>
                  <a:cubicBezTo>
                    <a:pt x="81" y="13"/>
                    <a:pt x="61" y="0"/>
                    <a:pt x="38" y="3"/>
                  </a:cubicBezTo>
                  <a:cubicBezTo>
                    <a:pt x="16" y="6"/>
                    <a:pt x="0" y="25"/>
                    <a:pt x="2" y="44"/>
                  </a:cubicBezTo>
                  <a:cubicBezTo>
                    <a:pt x="5" y="63"/>
                    <a:pt x="26" y="77"/>
                    <a:pt x="48" y="74"/>
                  </a:cubicBezTo>
                  <a:cubicBezTo>
                    <a:pt x="71" y="70"/>
                    <a:pt x="87" y="52"/>
                    <a:pt x="8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 name="Freeform 44"/>
            <p:cNvSpPr>
              <a:spLocks/>
            </p:cNvSpPr>
            <p:nvPr/>
          </p:nvSpPr>
          <p:spPr bwMode="auto">
            <a:xfrm>
              <a:off x="1172990" y="2728086"/>
              <a:ext cx="152255" cy="437011"/>
            </a:xfrm>
            <a:custGeom>
              <a:avLst/>
              <a:gdLst>
                <a:gd name="T0" fmla="*/ 0 w 212"/>
                <a:gd name="T1" fmla="*/ 5 h 609"/>
                <a:gd name="T2" fmla="*/ 9 w 212"/>
                <a:gd name="T3" fmla="*/ 1 h 609"/>
                <a:gd name="T4" fmla="*/ 20 w 212"/>
                <a:gd name="T5" fmla="*/ 1 h 609"/>
                <a:gd name="T6" fmla="*/ 106 w 212"/>
                <a:gd name="T7" fmla="*/ 292 h 609"/>
                <a:gd name="T8" fmla="*/ 212 w 212"/>
                <a:gd name="T9" fmla="*/ 609 h 609"/>
                <a:gd name="T10" fmla="*/ 193 w 212"/>
                <a:gd name="T11" fmla="*/ 606 h 609"/>
                <a:gd name="T12" fmla="*/ 87 w 212"/>
                <a:gd name="T13" fmla="*/ 299 h 609"/>
                <a:gd name="T14" fmla="*/ 0 w 212"/>
                <a:gd name="T15" fmla="*/ 5 h 6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609">
                  <a:moveTo>
                    <a:pt x="0" y="5"/>
                  </a:moveTo>
                  <a:cubicBezTo>
                    <a:pt x="0" y="5"/>
                    <a:pt x="4" y="3"/>
                    <a:pt x="9" y="1"/>
                  </a:cubicBezTo>
                  <a:cubicBezTo>
                    <a:pt x="13" y="0"/>
                    <a:pt x="20" y="1"/>
                    <a:pt x="20" y="1"/>
                  </a:cubicBezTo>
                  <a:cubicBezTo>
                    <a:pt x="20" y="1"/>
                    <a:pt x="90" y="250"/>
                    <a:pt x="106" y="292"/>
                  </a:cubicBezTo>
                  <a:cubicBezTo>
                    <a:pt x="122" y="334"/>
                    <a:pt x="212" y="609"/>
                    <a:pt x="212" y="609"/>
                  </a:cubicBezTo>
                  <a:cubicBezTo>
                    <a:pt x="193" y="606"/>
                    <a:pt x="193" y="606"/>
                    <a:pt x="193" y="606"/>
                  </a:cubicBezTo>
                  <a:cubicBezTo>
                    <a:pt x="193" y="606"/>
                    <a:pt x="96" y="323"/>
                    <a:pt x="87" y="299"/>
                  </a:cubicBezTo>
                  <a:cubicBezTo>
                    <a:pt x="78" y="275"/>
                    <a:pt x="0" y="5"/>
                    <a:pt x="0" y="5"/>
                  </a:cubicBezTo>
                  <a:close/>
                </a:path>
              </a:pathLst>
            </a:custGeom>
            <a:solidFill>
              <a:srgbClr val="1D26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1" name="Freeform 45"/>
            <p:cNvSpPr>
              <a:spLocks noEditPoints="1"/>
            </p:cNvSpPr>
            <p:nvPr/>
          </p:nvSpPr>
          <p:spPr bwMode="auto">
            <a:xfrm>
              <a:off x="1305795" y="3180900"/>
              <a:ext cx="22793" cy="37380"/>
            </a:xfrm>
            <a:custGeom>
              <a:avLst/>
              <a:gdLst>
                <a:gd name="T0" fmla="*/ 30 w 32"/>
                <a:gd name="T1" fmla="*/ 30 h 52"/>
                <a:gd name="T2" fmla="*/ 24 w 32"/>
                <a:gd name="T3" fmla="*/ 4 h 52"/>
                <a:gd name="T4" fmla="*/ 20 w 32"/>
                <a:gd name="T5" fmla="*/ 1 h 52"/>
                <a:gd name="T6" fmla="*/ 13 w 32"/>
                <a:gd name="T7" fmla="*/ 0 h 52"/>
                <a:gd name="T8" fmla="*/ 9 w 32"/>
                <a:gd name="T9" fmla="*/ 3 h 52"/>
                <a:gd name="T10" fmla="*/ 2 w 32"/>
                <a:gd name="T11" fmla="*/ 30 h 52"/>
                <a:gd name="T12" fmla="*/ 2 w 32"/>
                <a:gd name="T13" fmla="*/ 30 h 52"/>
                <a:gd name="T14" fmla="*/ 16 w 32"/>
                <a:gd name="T15" fmla="*/ 48 h 52"/>
                <a:gd name="T16" fmla="*/ 30 w 32"/>
                <a:gd name="T17" fmla="*/ 31 h 52"/>
                <a:gd name="T18" fmla="*/ 30 w 32"/>
                <a:gd name="T19" fmla="*/ 30 h 52"/>
                <a:gd name="T20" fmla="*/ 9 w 32"/>
                <a:gd name="T21" fmla="*/ 26 h 52"/>
                <a:gd name="T22" fmla="*/ 21 w 32"/>
                <a:gd name="T23" fmla="*/ 19 h 52"/>
                <a:gd name="T24" fmla="*/ 24 w 32"/>
                <a:gd name="T25" fmla="*/ 22 h 52"/>
                <a:gd name="T26" fmla="*/ 26 w 32"/>
                <a:gd name="T27" fmla="*/ 33 h 52"/>
                <a:gd name="T28" fmla="*/ 26 w 32"/>
                <a:gd name="T29" fmla="*/ 35 h 52"/>
                <a:gd name="T30" fmla="*/ 9 w 32"/>
                <a:gd name="T31" fmla="*/ 2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52">
                  <a:moveTo>
                    <a:pt x="30" y="30"/>
                  </a:moveTo>
                  <a:cubicBezTo>
                    <a:pt x="24" y="4"/>
                    <a:pt x="24" y="4"/>
                    <a:pt x="24" y="4"/>
                  </a:cubicBezTo>
                  <a:cubicBezTo>
                    <a:pt x="24" y="2"/>
                    <a:pt x="22" y="1"/>
                    <a:pt x="20" y="1"/>
                  </a:cubicBezTo>
                  <a:cubicBezTo>
                    <a:pt x="13" y="0"/>
                    <a:pt x="13" y="0"/>
                    <a:pt x="13" y="0"/>
                  </a:cubicBezTo>
                  <a:cubicBezTo>
                    <a:pt x="11" y="0"/>
                    <a:pt x="9" y="2"/>
                    <a:pt x="9" y="3"/>
                  </a:cubicBezTo>
                  <a:cubicBezTo>
                    <a:pt x="2" y="30"/>
                    <a:pt x="2" y="30"/>
                    <a:pt x="2" y="30"/>
                  </a:cubicBezTo>
                  <a:cubicBezTo>
                    <a:pt x="2" y="30"/>
                    <a:pt x="2" y="30"/>
                    <a:pt x="2" y="30"/>
                  </a:cubicBezTo>
                  <a:cubicBezTo>
                    <a:pt x="1" y="32"/>
                    <a:pt x="0" y="48"/>
                    <a:pt x="16" y="48"/>
                  </a:cubicBezTo>
                  <a:cubicBezTo>
                    <a:pt x="32" y="48"/>
                    <a:pt x="31" y="33"/>
                    <a:pt x="30" y="31"/>
                  </a:cubicBezTo>
                  <a:cubicBezTo>
                    <a:pt x="30" y="30"/>
                    <a:pt x="30" y="30"/>
                    <a:pt x="30" y="30"/>
                  </a:cubicBezTo>
                  <a:close/>
                  <a:moveTo>
                    <a:pt x="9" y="26"/>
                  </a:moveTo>
                  <a:cubicBezTo>
                    <a:pt x="13" y="18"/>
                    <a:pt x="18" y="18"/>
                    <a:pt x="21" y="19"/>
                  </a:cubicBezTo>
                  <a:cubicBezTo>
                    <a:pt x="23" y="19"/>
                    <a:pt x="24" y="20"/>
                    <a:pt x="24" y="22"/>
                  </a:cubicBezTo>
                  <a:cubicBezTo>
                    <a:pt x="24" y="24"/>
                    <a:pt x="25" y="27"/>
                    <a:pt x="26" y="33"/>
                  </a:cubicBezTo>
                  <a:cubicBezTo>
                    <a:pt x="26" y="34"/>
                    <a:pt x="26" y="34"/>
                    <a:pt x="26" y="35"/>
                  </a:cubicBezTo>
                  <a:cubicBezTo>
                    <a:pt x="22" y="52"/>
                    <a:pt x="0" y="41"/>
                    <a:pt x="9" y="26"/>
                  </a:cubicBez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2" name="Freeform 46"/>
            <p:cNvSpPr>
              <a:spLocks/>
            </p:cNvSpPr>
            <p:nvPr/>
          </p:nvSpPr>
          <p:spPr bwMode="auto">
            <a:xfrm>
              <a:off x="1312177" y="3179380"/>
              <a:ext cx="10940" cy="3647"/>
            </a:xfrm>
            <a:custGeom>
              <a:avLst/>
              <a:gdLst>
                <a:gd name="T0" fmla="*/ 15 w 15"/>
                <a:gd name="T1" fmla="*/ 3 h 5"/>
                <a:gd name="T2" fmla="*/ 13 w 15"/>
                <a:gd name="T3" fmla="*/ 0 h 5"/>
                <a:gd name="T4" fmla="*/ 2 w 15"/>
                <a:gd name="T5" fmla="*/ 0 h 5"/>
                <a:gd name="T6" fmla="*/ 0 w 15"/>
                <a:gd name="T7" fmla="*/ 2 h 5"/>
                <a:gd name="T8" fmla="*/ 0 w 15"/>
                <a:gd name="T9" fmla="*/ 2 h 5"/>
                <a:gd name="T10" fmla="*/ 2 w 15"/>
                <a:gd name="T11" fmla="*/ 5 h 5"/>
                <a:gd name="T12" fmla="*/ 13 w 15"/>
                <a:gd name="T13" fmla="*/ 5 h 5"/>
                <a:gd name="T14" fmla="*/ 15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15" y="3"/>
                  </a:moveTo>
                  <a:cubicBezTo>
                    <a:pt x="15" y="1"/>
                    <a:pt x="14" y="0"/>
                    <a:pt x="13" y="0"/>
                  </a:cubicBezTo>
                  <a:cubicBezTo>
                    <a:pt x="2" y="0"/>
                    <a:pt x="2" y="0"/>
                    <a:pt x="2" y="0"/>
                  </a:cubicBezTo>
                  <a:cubicBezTo>
                    <a:pt x="1" y="0"/>
                    <a:pt x="0" y="1"/>
                    <a:pt x="0" y="2"/>
                  </a:cubicBezTo>
                  <a:cubicBezTo>
                    <a:pt x="0" y="2"/>
                    <a:pt x="0" y="2"/>
                    <a:pt x="0" y="2"/>
                  </a:cubicBezTo>
                  <a:cubicBezTo>
                    <a:pt x="0" y="4"/>
                    <a:pt x="1" y="5"/>
                    <a:pt x="2" y="5"/>
                  </a:cubicBezTo>
                  <a:cubicBezTo>
                    <a:pt x="13" y="5"/>
                    <a:pt x="13" y="5"/>
                    <a:pt x="13" y="5"/>
                  </a:cubicBezTo>
                  <a:cubicBezTo>
                    <a:pt x="14" y="5"/>
                    <a:pt x="15" y="4"/>
                    <a:pt x="15" y="3"/>
                  </a:cubicBez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 name="Freeform 47"/>
            <p:cNvSpPr>
              <a:spLocks noEditPoints="1"/>
            </p:cNvSpPr>
            <p:nvPr/>
          </p:nvSpPr>
          <p:spPr bwMode="auto">
            <a:xfrm>
              <a:off x="1307315" y="3160842"/>
              <a:ext cx="21273" cy="14283"/>
            </a:xfrm>
            <a:custGeom>
              <a:avLst/>
              <a:gdLst>
                <a:gd name="T0" fmla="*/ 15 w 30"/>
                <a:gd name="T1" fmla="*/ 20 h 20"/>
                <a:gd name="T2" fmla="*/ 1 w 30"/>
                <a:gd name="T3" fmla="*/ 8 h 20"/>
                <a:gd name="T4" fmla="*/ 2 w 30"/>
                <a:gd name="T5" fmla="*/ 3 h 20"/>
                <a:gd name="T6" fmla="*/ 9 w 30"/>
                <a:gd name="T7" fmla="*/ 0 h 20"/>
                <a:gd name="T8" fmla="*/ 22 w 30"/>
                <a:gd name="T9" fmla="*/ 0 h 20"/>
                <a:gd name="T10" fmla="*/ 29 w 30"/>
                <a:gd name="T11" fmla="*/ 3 h 20"/>
                <a:gd name="T12" fmla="*/ 29 w 30"/>
                <a:gd name="T13" fmla="*/ 9 h 20"/>
                <a:gd name="T14" fmla="*/ 15 w 30"/>
                <a:gd name="T15" fmla="*/ 20 h 20"/>
                <a:gd name="T16" fmla="*/ 9 w 30"/>
                <a:gd name="T17" fmla="*/ 3 h 20"/>
                <a:gd name="T18" fmla="*/ 4 w 30"/>
                <a:gd name="T19" fmla="*/ 5 h 20"/>
                <a:gd name="T20" fmla="*/ 4 w 30"/>
                <a:gd name="T21" fmla="*/ 7 h 20"/>
                <a:gd name="T22" fmla="*/ 15 w 30"/>
                <a:gd name="T23" fmla="*/ 17 h 20"/>
                <a:gd name="T24" fmla="*/ 26 w 30"/>
                <a:gd name="T25" fmla="*/ 7 h 20"/>
                <a:gd name="T26" fmla="*/ 26 w 30"/>
                <a:gd name="T27" fmla="*/ 5 h 20"/>
                <a:gd name="T28" fmla="*/ 22 w 30"/>
                <a:gd name="T29" fmla="*/ 3 h 20"/>
                <a:gd name="T30" fmla="*/ 9 w 30"/>
                <a:gd name="T31"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20">
                  <a:moveTo>
                    <a:pt x="15" y="20"/>
                  </a:moveTo>
                  <a:cubicBezTo>
                    <a:pt x="9" y="20"/>
                    <a:pt x="4" y="16"/>
                    <a:pt x="1" y="8"/>
                  </a:cubicBezTo>
                  <a:cubicBezTo>
                    <a:pt x="0" y="6"/>
                    <a:pt x="1" y="4"/>
                    <a:pt x="2" y="3"/>
                  </a:cubicBezTo>
                  <a:cubicBezTo>
                    <a:pt x="3" y="1"/>
                    <a:pt x="6" y="0"/>
                    <a:pt x="9" y="0"/>
                  </a:cubicBezTo>
                  <a:cubicBezTo>
                    <a:pt x="22" y="0"/>
                    <a:pt x="22" y="0"/>
                    <a:pt x="22" y="0"/>
                  </a:cubicBezTo>
                  <a:cubicBezTo>
                    <a:pt x="25" y="0"/>
                    <a:pt x="27" y="1"/>
                    <a:pt x="29" y="3"/>
                  </a:cubicBezTo>
                  <a:cubicBezTo>
                    <a:pt x="30" y="5"/>
                    <a:pt x="30" y="7"/>
                    <a:pt x="29" y="9"/>
                  </a:cubicBezTo>
                  <a:cubicBezTo>
                    <a:pt x="26" y="16"/>
                    <a:pt x="21" y="20"/>
                    <a:pt x="15" y="20"/>
                  </a:cubicBezTo>
                  <a:close/>
                  <a:moveTo>
                    <a:pt x="9" y="3"/>
                  </a:moveTo>
                  <a:cubicBezTo>
                    <a:pt x="7" y="3"/>
                    <a:pt x="5" y="3"/>
                    <a:pt x="4" y="5"/>
                  </a:cubicBezTo>
                  <a:cubicBezTo>
                    <a:pt x="4" y="5"/>
                    <a:pt x="4" y="6"/>
                    <a:pt x="4" y="7"/>
                  </a:cubicBezTo>
                  <a:cubicBezTo>
                    <a:pt x="5" y="11"/>
                    <a:pt x="8" y="17"/>
                    <a:pt x="15" y="17"/>
                  </a:cubicBezTo>
                  <a:cubicBezTo>
                    <a:pt x="21" y="17"/>
                    <a:pt x="25" y="10"/>
                    <a:pt x="26" y="7"/>
                  </a:cubicBezTo>
                  <a:cubicBezTo>
                    <a:pt x="27" y="6"/>
                    <a:pt x="26" y="6"/>
                    <a:pt x="26" y="5"/>
                  </a:cubicBezTo>
                  <a:cubicBezTo>
                    <a:pt x="25" y="4"/>
                    <a:pt x="24" y="3"/>
                    <a:pt x="22" y="3"/>
                  </a:cubicBezTo>
                  <a:lnTo>
                    <a:pt x="9" y="3"/>
                  </a:ln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 name="Rectangle 48"/>
            <p:cNvSpPr>
              <a:spLocks noChangeArrowheads="1"/>
            </p:cNvSpPr>
            <p:nvPr/>
          </p:nvSpPr>
          <p:spPr bwMode="auto">
            <a:xfrm>
              <a:off x="1316432" y="3171783"/>
              <a:ext cx="3039" cy="8509"/>
            </a:xfrm>
            <a:prstGeom prst="rect">
              <a:avLst/>
            </a:prstGeom>
            <a:solidFill>
              <a:srgbClr val="65859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5" name="Freeform 49"/>
            <p:cNvSpPr>
              <a:spLocks/>
            </p:cNvSpPr>
            <p:nvPr/>
          </p:nvSpPr>
          <p:spPr bwMode="auto">
            <a:xfrm>
              <a:off x="1315216" y="3172391"/>
              <a:ext cx="5470" cy="3647"/>
            </a:xfrm>
            <a:custGeom>
              <a:avLst/>
              <a:gdLst>
                <a:gd name="T0" fmla="*/ 8 w 8"/>
                <a:gd name="T1" fmla="*/ 3 h 5"/>
                <a:gd name="T2" fmla="*/ 6 w 8"/>
                <a:gd name="T3" fmla="*/ 0 h 5"/>
                <a:gd name="T4" fmla="*/ 2 w 8"/>
                <a:gd name="T5" fmla="*/ 0 h 5"/>
                <a:gd name="T6" fmla="*/ 0 w 8"/>
                <a:gd name="T7" fmla="*/ 2 h 5"/>
                <a:gd name="T8" fmla="*/ 0 w 8"/>
                <a:gd name="T9" fmla="*/ 2 h 5"/>
                <a:gd name="T10" fmla="*/ 2 w 8"/>
                <a:gd name="T11" fmla="*/ 5 h 5"/>
                <a:gd name="T12" fmla="*/ 6 w 8"/>
                <a:gd name="T13" fmla="*/ 5 h 5"/>
                <a:gd name="T14" fmla="*/ 8 w 8"/>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5">
                  <a:moveTo>
                    <a:pt x="8" y="3"/>
                  </a:moveTo>
                  <a:cubicBezTo>
                    <a:pt x="8" y="1"/>
                    <a:pt x="7" y="0"/>
                    <a:pt x="6" y="0"/>
                  </a:cubicBezTo>
                  <a:cubicBezTo>
                    <a:pt x="2" y="0"/>
                    <a:pt x="2" y="0"/>
                    <a:pt x="2" y="0"/>
                  </a:cubicBezTo>
                  <a:cubicBezTo>
                    <a:pt x="1" y="0"/>
                    <a:pt x="0" y="1"/>
                    <a:pt x="0" y="2"/>
                  </a:cubicBezTo>
                  <a:cubicBezTo>
                    <a:pt x="0" y="2"/>
                    <a:pt x="0" y="2"/>
                    <a:pt x="0" y="2"/>
                  </a:cubicBezTo>
                  <a:cubicBezTo>
                    <a:pt x="0" y="4"/>
                    <a:pt x="1" y="5"/>
                    <a:pt x="2" y="5"/>
                  </a:cubicBezTo>
                  <a:cubicBezTo>
                    <a:pt x="6" y="5"/>
                    <a:pt x="6" y="5"/>
                    <a:pt x="6" y="5"/>
                  </a:cubicBezTo>
                  <a:cubicBezTo>
                    <a:pt x="7" y="5"/>
                    <a:pt x="8" y="4"/>
                    <a:pt x="8" y="3"/>
                  </a:cubicBez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6" name="Freeform 50"/>
            <p:cNvSpPr>
              <a:spLocks/>
            </p:cNvSpPr>
            <p:nvPr/>
          </p:nvSpPr>
          <p:spPr bwMode="auto">
            <a:xfrm>
              <a:off x="1311569" y="2720184"/>
              <a:ext cx="164411" cy="444913"/>
            </a:xfrm>
            <a:custGeom>
              <a:avLst/>
              <a:gdLst>
                <a:gd name="T0" fmla="*/ 229 w 229"/>
                <a:gd name="T1" fmla="*/ 8 h 620"/>
                <a:gd name="T2" fmla="*/ 218 w 229"/>
                <a:gd name="T3" fmla="*/ 1 h 620"/>
                <a:gd name="T4" fmla="*/ 206 w 229"/>
                <a:gd name="T5" fmla="*/ 2 h 620"/>
                <a:gd name="T6" fmla="*/ 139 w 229"/>
                <a:gd name="T7" fmla="*/ 297 h 620"/>
                <a:gd name="T8" fmla="*/ 0 w 229"/>
                <a:gd name="T9" fmla="*/ 618 h 620"/>
                <a:gd name="T10" fmla="*/ 19 w 229"/>
                <a:gd name="T11" fmla="*/ 620 h 620"/>
                <a:gd name="T12" fmla="*/ 155 w 229"/>
                <a:gd name="T13" fmla="*/ 305 h 620"/>
                <a:gd name="T14" fmla="*/ 229 w 229"/>
                <a:gd name="T15" fmla="*/ 8 h 6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620">
                  <a:moveTo>
                    <a:pt x="229" y="8"/>
                  </a:moveTo>
                  <a:cubicBezTo>
                    <a:pt x="229" y="8"/>
                    <a:pt x="226" y="3"/>
                    <a:pt x="218" y="1"/>
                  </a:cubicBezTo>
                  <a:cubicBezTo>
                    <a:pt x="212" y="0"/>
                    <a:pt x="206" y="2"/>
                    <a:pt x="206" y="2"/>
                  </a:cubicBezTo>
                  <a:cubicBezTo>
                    <a:pt x="206" y="2"/>
                    <a:pt x="158" y="238"/>
                    <a:pt x="139" y="297"/>
                  </a:cubicBezTo>
                  <a:cubicBezTo>
                    <a:pt x="120" y="356"/>
                    <a:pt x="0" y="618"/>
                    <a:pt x="0" y="618"/>
                  </a:cubicBezTo>
                  <a:cubicBezTo>
                    <a:pt x="19" y="620"/>
                    <a:pt x="19" y="620"/>
                    <a:pt x="19" y="620"/>
                  </a:cubicBezTo>
                  <a:cubicBezTo>
                    <a:pt x="19" y="620"/>
                    <a:pt x="139" y="355"/>
                    <a:pt x="155" y="305"/>
                  </a:cubicBezTo>
                  <a:cubicBezTo>
                    <a:pt x="171" y="255"/>
                    <a:pt x="229" y="8"/>
                    <a:pt x="229" y="8"/>
                  </a:cubicBezTo>
                  <a:close/>
                </a:path>
              </a:pathLst>
            </a:custGeom>
            <a:solidFill>
              <a:srgbClr val="1D26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7" name="Freeform 51"/>
            <p:cNvSpPr>
              <a:spLocks noEditPoints="1"/>
            </p:cNvSpPr>
            <p:nvPr/>
          </p:nvSpPr>
          <p:spPr bwMode="auto">
            <a:xfrm>
              <a:off x="1257779" y="3235602"/>
              <a:ext cx="106062" cy="113963"/>
            </a:xfrm>
            <a:custGeom>
              <a:avLst/>
              <a:gdLst>
                <a:gd name="T0" fmla="*/ 102 w 148"/>
                <a:gd name="T1" fmla="*/ 2 h 159"/>
                <a:gd name="T2" fmla="*/ 48 w 148"/>
                <a:gd name="T3" fmla="*/ 1 h 159"/>
                <a:gd name="T4" fmla="*/ 1 w 148"/>
                <a:gd name="T5" fmla="*/ 46 h 159"/>
                <a:gd name="T6" fmla="*/ 0 w 148"/>
                <a:gd name="T7" fmla="*/ 111 h 159"/>
                <a:gd name="T8" fmla="*/ 46 w 148"/>
                <a:gd name="T9" fmla="*/ 158 h 159"/>
                <a:gd name="T10" fmla="*/ 99 w 148"/>
                <a:gd name="T11" fmla="*/ 159 h 159"/>
                <a:gd name="T12" fmla="*/ 146 w 148"/>
                <a:gd name="T13" fmla="*/ 113 h 159"/>
                <a:gd name="T14" fmla="*/ 147 w 148"/>
                <a:gd name="T15" fmla="*/ 49 h 159"/>
                <a:gd name="T16" fmla="*/ 102 w 148"/>
                <a:gd name="T17" fmla="*/ 2 h 159"/>
                <a:gd name="T18" fmla="*/ 95 w 148"/>
                <a:gd name="T19" fmla="*/ 17 h 159"/>
                <a:gd name="T20" fmla="*/ 54 w 148"/>
                <a:gd name="T21" fmla="*/ 16 h 159"/>
                <a:gd name="T22" fmla="*/ 54 w 148"/>
                <a:gd name="T23" fmla="*/ 10 h 159"/>
                <a:gd name="T24" fmla="*/ 95 w 148"/>
                <a:gd name="T25" fmla="*/ 11 h 159"/>
                <a:gd name="T26" fmla="*/ 95 w 148"/>
                <a:gd name="T27" fmla="*/ 1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 h="159">
                  <a:moveTo>
                    <a:pt x="102" y="2"/>
                  </a:moveTo>
                  <a:cubicBezTo>
                    <a:pt x="48" y="1"/>
                    <a:pt x="48" y="1"/>
                    <a:pt x="48" y="1"/>
                  </a:cubicBezTo>
                  <a:cubicBezTo>
                    <a:pt x="23" y="0"/>
                    <a:pt x="2" y="21"/>
                    <a:pt x="1" y="46"/>
                  </a:cubicBezTo>
                  <a:cubicBezTo>
                    <a:pt x="0" y="111"/>
                    <a:pt x="0" y="111"/>
                    <a:pt x="0" y="111"/>
                  </a:cubicBezTo>
                  <a:cubicBezTo>
                    <a:pt x="0" y="136"/>
                    <a:pt x="20" y="157"/>
                    <a:pt x="46" y="158"/>
                  </a:cubicBezTo>
                  <a:cubicBezTo>
                    <a:pt x="99" y="159"/>
                    <a:pt x="99" y="159"/>
                    <a:pt x="99" y="159"/>
                  </a:cubicBezTo>
                  <a:cubicBezTo>
                    <a:pt x="125" y="159"/>
                    <a:pt x="146" y="139"/>
                    <a:pt x="146" y="113"/>
                  </a:cubicBezTo>
                  <a:cubicBezTo>
                    <a:pt x="147" y="49"/>
                    <a:pt x="147" y="49"/>
                    <a:pt x="147" y="49"/>
                  </a:cubicBezTo>
                  <a:cubicBezTo>
                    <a:pt x="148" y="23"/>
                    <a:pt x="127" y="2"/>
                    <a:pt x="102" y="2"/>
                  </a:cubicBezTo>
                  <a:close/>
                  <a:moveTo>
                    <a:pt x="95" y="17"/>
                  </a:moveTo>
                  <a:cubicBezTo>
                    <a:pt x="54" y="16"/>
                    <a:pt x="54" y="16"/>
                    <a:pt x="54" y="16"/>
                  </a:cubicBezTo>
                  <a:cubicBezTo>
                    <a:pt x="54" y="10"/>
                    <a:pt x="54" y="10"/>
                    <a:pt x="54" y="10"/>
                  </a:cubicBezTo>
                  <a:cubicBezTo>
                    <a:pt x="95" y="11"/>
                    <a:pt x="95" y="11"/>
                    <a:pt x="95" y="11"/>
                  </a:cubicBezTo>
                  <a:lnTo>
                    <a:pt x="95" y="17"/>
                  </a:lnTo>
                  <a:close/>
                </a:path>
              </a:pathLst>
            </a:cu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8" name="Freeform 52"/>
            <p:cNvSpPr>
              <a:spLocks/>
            </p:cNvSpPr>
            <p:nvPr/>
          </p:nvSpPr>
          <p:spPr bwMode="auto">
            <a:xfrm>
              <a:off x="1278444" y="3247151"/>
              <a:ext cx="0" cy="2127"/>
            </a:xfrm>
            <a:custGeom>
              <a:avLst/>
              <a:gdLst>
                <a:gd name="T0" fmla="*/ 3 h 3"/>
                <a:gd name="T1" fmla="*/ 2 h 3"/>
                <a:gd name="T2" fmla="*/ 0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1"/>
                    <a:pt x="0" y="1"/>
                    <a:pt x="0" y="0"/>
                  </a:cubicBezTo>
                  <a:lnTo>
                    <a:pt x="0" y="3"/>
                  </a:lnTo>
                  <a:close/>
                </a:path>
              </a:pathLst>
            </a:custGeom>
            <a:solidFill>
              <a:srgbClr val="0385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9" name="Freeform 53"/>
            <p:cNvSpPr>
              <a:spLocks/>
            </p:cNvSpPr>
            <p:nvPr/>
          </p:nvSpPr>
          <p:spPr bwMode="auto">
            <a:xfrm>
              <a:off x="1343783" y="3248366"/>
              <a:ext cx="0" cy="2127"/>
            </a:xfrm>
            <a:custGeom>
              <a:avLst/>
              <a:gdLst>
                <a:gd name="T0" fmla="*/ 0 h 3"/>
                <a:gd name="T1" fmla="*/ 1 h 3"/>
                <a:gd name="T2" fmla="*/ 3 h 3"/>
                <a:gd name="T3" fmla="*/ 0 h 3"/>
              </a:gdLst>
              <a:ahLst/>
              <a:cxnLst>
                <a:cxn ang="0">
                  <a:pos x="0" y="T0"/>
                </a:cxn>
                <a:cxn ang="0">
                  <a:pos x="0" y="T1"/>
                </a:cxn>
                <a:cxn ang="0">
                  <a:pos x="0" y="T2"/>
                </a:cxn>
                <a:cxn ang="0">
                  <a:pos x="0" y="T3"/>
                </a:cxn>
              </a:cxnLst>
              <a:rect l="0" t="0" r="r" b="b"/>
              <a:pathLst>
                <a:path h="3">
                  <a:moveTo>
                    <a:pt x="0" y="0"/>
                  </a:moveTo>
                  <a:cubicBezTo>
                    <a:pt x="0" y="0"/>
                    <a:pt x="0" y="1"/>
                    <a:pt x="0" y="1"/>
                  </a:cubicBezTo>
                  <a:cubicBezTo>
                    <a:pt x="0" y="2"/>
                    <a:pt x="0" y="2"/>
                    <a:pt x="0" y="3"/>
                  </a:cubicBezTo>
                  <a:lnTo>
                    <a:pt x="0" y="0"/>
                  </a:lnTo>
                  <a:close/>
                </a:path>
              </a:pathLst>
            </a:custGeom>
            <a:solidFill>
              <a:srgbClr val="0385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0" name="Freeform 54"/>
            <p:cNvSpPr>
              <a:spLocks noEditPoints="1"/>
            </p:cNvSpPr>
            <p:nvPr/>
          </p:nvSpPr>
          <p:spPr bwMode="auto">
            <a:xfrm>
              <a:off x="1278444" y="3237730"/>
              <a:ext cx="65339" cy="24312"/>
            </a:xfrm>
            <a:custGeom>
              <a:avLst/>
              <a:gdLst>
                <a:gd name="T0" fmla="*/ 63 w 91"/>
                <a:gd name="T1" fmla="*/ 3 h 34"/>
                <a:gd name="T2" fmla="*/ 29 w 91"/>
                <a:gd name="T3" fmla="*/ 3 h 34"/>
                <a:gd name="T4" fmla="*/ 0 w 91"/>
                <a:gd name="T5" fmla="*/ 15 h 34"/>
                <a:gd name="T6" fmla="*/ 29 w 91"/>
                <a:gd name="T7" fmla="*/ 33 h 34"/>
                <a:gd name="T8" fmla="*/ 62 w 91"/>
                <a:gd name="T9" fmla="*/ 34 h 34"/>
                <a:gd name="T10" fmla="*/ 91 w 91"/>
                <a:gd name="T11" fmla="*/ 16 h 34"/>
                <a:gd name="T12" fmla="*/ 63 w 91"/>
                <a:gd name="T13" fmla="*/ 3 h 34"/>
                <a:gd name="T14" fmla="*/ 66 w 91"/>
                <a:gd name="T15" fmla="*/ 15 h 34"/>
                <a:gd name="T16" fmla="*/ 25 w 91"/>
                <a:gd name="T17" fmla="*/ 14 h 34"/>
                <a:gd name="T18" fmla="*/ 25 w 91"/>
                <a:gd name="T19" fmla="*/ 7 h 34"/>
                <a:gd name="T20" fmla="*/ 66 w 91"/>
                <a:gd name="T21" fmla="*/ 8 h 34"/>
                <a:gd name="T22" fmla="*/ 66 w 91"/>
                <a:gd name="T23" fmla="*/ 1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34">
                  <a:moveTo>
                    <a:pt x="63" y="3"/>
                  </a:moveTo>
                  <a:cubicBezTo>
                    <a:pt x="29" y="3"/>
                    <a:pt x="29" y="3"/>
                    <a:pt x="29" y="3"/>
                  </a:cubicBezTo>
                  <a:cubicBezTo>
                    <a:pt x="14" y="3"/>
                    <a:pt x="1" y="0"/>
                    <a:pt x="0" y="15"/>
                  </a:cubicBezTo>
                  <a:cubicBezTo>
                    <a:pt x="1" y="29"/>
                    <a:pt x="13" y="33"/>
                    <a:pt x="29" y="33"/>
                  </a:cubicBezTo>
                  <a:cubicBezTo>
                    <a:pt x="62" y="34"/>
                    <a:pt x="62" y="34"/>
                    <a:pt x="62" y="34"/>
                  </a:cubicBezTo>
                  <a:cubicBezTo>
                    <a:pt x="78" y="34"/>
                    <a:pt x="90" y="31"/>
                    <a:pt x="91" y="16"/>
                  </a:cubicBezTo>
                  <a:cubicBezTo>
                    <a:pt x="91" y="2"/>
                    <a:pt x="78" y="4"/>
                    <a:pt x="63" y="3"/>
                  </a:cubicBezTo>
                  <a:close/>
                  <a:moveTo>
                    <a:pt x="66" y="15"/>
                  </a:moveTo>
                  <a:cubicBezTo>
                    <a:pt x="25" y="14"/>
                    <a:pt x="25" y="14"/>
                    <a:pt x="25" y="14"/>
                  </a:cubicBezTo>
                  <a:cubicBezTo>
                    <a:pt x="25" y="7"/>
                    <a:pt x="25" y="7"/>
                    <a:pt x="25" y="7"/>
                  </a:cubicBezTo>
                  <a:cubicBezTo>
                    <a:pt x="66" y="8"/>
                    <a:pt x="66" y="8"/>
                    <a:pt x="66" y="8"/>
                  </a:cubicBezTo>
                  <a:lnTo>
                    <a:pt x="66" y="15"/>
                  </a:lnTo>
                  <a:close/>
                </a:path>
              </a:pathLst>
            </a:custGeom>
            <a:solidFill>
              <a:srgbClr val="0385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1" name="Freeform 55"/>
            <p:cNvSpPr>
              <a:spLocks/>
            </p:cNvSpPr>
            <p:nvPr/>
          </p:nvSpPr>
          <p:spPr bwMode="auto">
            <a:xfrm>
              <a:off x="1256867" y="3265689"/>
              <a:ext cx="106366" cy="114875"/>
            </a:xfrm>
            <a:custGeom>
              <a:avLst/>
              <a:gdLst>
                <a:gd name="T0" fmla="*/ 350 w 350"/>
                <a:gd name="T1" fmla="*/ 7 h 378"/>
                <a:gd name="T2" fmla="*/ 5 w 350"/>
                <a:gd name="T3" fmla="*/ 0 h 378"/>
                <a:gd name="T4" fmla="*/ 0 w 350"/>
                <a:gd name="T5" fmla="*/ 371 h 378"/>
                <a:gd name="T6" fmla="*/ 345 w 350"/>
                <a:gd name="T7" fmla="*/ 378 h 378"/>
                <a:gd name="T8" fmla="*/ 350 w 350"/>
                <a:gd name="T9" fmla="*/ 7 h 378"/>
              </a:gdLst>
              <a:ahLst/>
              <a:cxnLst>
                <a:cxn ang="0">
                  <a:pos x="T0" y="T1"/>
                </a:cxn>
                <a:cxn ang="0">
                  <a:pos x="T2" y="T3"/>
                </a:cxn>
                <a:cxn ang="0">
                  <a:pos x="T4" y="T5"/>
                </a:cxn>
                <a:cxn ang="0">
                  <a:pos x="T6" y="T7"/>
                </a:cxn>
                <a:cxn ang="0">
                  <a:pos x="T8" y="T9"/>
                </a:cxn>
              </a:cxnLst>
              <a:rect l="0" t="0" r="r" b="b"/>
              <a:pathLst>
                <a:path w="350" h="378">
                  <a:moveTo>
                    <a:pt x="350" y="7"/>
                  </a:moveTo>
                  <a:lnTo>
                    <a:pt x="5" y="0"/>
                  </a:lnTo>
                  <a:lnTo>
                    <a:pt x="0" y="371"/>
                  </a:lnTo>
                  <a:lnTo>
                    <a:pt x="345" y="378"/>
                  </a:lnTo>
                  <a:lnTo>
                    <a:pt x="350" y="7"/>
                  </a:lnTo>
                  <a:close/>
                </a:path>
              </a:pathLst>
            </a:cu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2" name="Freeform 56"/>
            <p:cNvSpPr>
              <a:spLocks/>
            </p:cNvSpPr>
            <p:nvPr/>
          </p:nvSpPr>
          <p:spPr bwMode="auto">
            <a:xfrm>
              <a:off x="1278444" y="3247151"/>
              <a:ext cx="0" cy="2127"/>
            </a:xfrm>
            <a:custGeom>
              <a:avLst/>
              <a:gdLst>
                <a:gd name="T0" fmla="*/ 3 h 3"/>
                <a:gd name="T1" fmla="*/ 1 h 3"/>
                <a:gd name="T2" fmla="*/ 0 h 3"/>
                <a:gd name="T3" fmla="*/ 3 h 3"/>
              </a:gdLst>
              <a:ahLst/>
              <a:cxnLst>
                <a:cxn ang="0">
                  <a:pos x="0" y="T0"/>
                </a:cxn>
                <a:cxn ang="0">
                  <a:pos x="0" y="T1"/>
                </a:cxn>
                <a:cxn ang="0">
                  <a:pos x="0" y="T2"/>
                </a:cxn>
                <a:cxn ang="0">
                  <a:pos x="0" y="T3"/>
                </a:cxn>
              </a:cxnLst>
              <a:rect l="0" t="0" r="r" b="b"/>
              <a:pathLst>
                <a:path h="3">
                  <a:moveTo>
                    <a:pt x="0" y="3"/>
                  </a:moveTo>
                  <a:cubicBezTo>
                    <a:pt x="0" y="2"/>
                    <a:pt x="0" y="2"/>
                    <a:pt x="0" y="1"/>
                  </a:cubicBezTo>
                  <a:cubicBezTo>
                    <a:pt x="0" y="1"/>
                    <a:pt x="0" y="0"/>
                    <a:pt x="0" y="0"/>
                  </a:cubicBezTo>
                  <a:lnTo>
                    <a:pt x="0" y="3"/>
                  </a:lnTo>
                  <a:close/>
                </a:path>
              </a:pathLst>
            </a:custGeom>
            <a:solidFill>
              <a:srgbClr val="0360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3" name="Freeform 57"/>
            <p:cNvSpPr>
              <a:spLocks/>
            </p:cNvSpPr>
            <p:nvPr/>
          </p:nvSpPr>
          <p:spPr bwMode="auto">
            <a:xfrm>
              <a:off x="1343783" y="3247758"/>
              <a:ext cx="0" cy="2127"/>
            </a:xfrm>
            <a:custGeom>
              <a:avLst/>
              <a:gdLst>
                <a:gd name="T0" fmla="*/ 0 h 3"/>
                <a:gd name="T1" fmla="*/ 2 h 3"/>
                <a:gd name="T2" fmla="*/ 3 h 3"/>
                <a:gd name="T3" fmla="*/ 0 h 3"/>
              </a:gdLst>
              <a:ahLst/>
              <a:cxnLst>
                <a:cxn ang="0">
                  <a:pos x="0" y="T0"/>
                </a:cxn>
                <a:cxn ang="0">
                  <a:pos x="0" y="T1"/>
                </a:cxn>
                <a:cxn ang="0">
                  <a:pos x="0" y="T2"/>
                </a:cxn>
                <a:cxn ang="0">
                  <a:pos x="0" y="T3"/>
                </a:cxn>
              </a:cxnLst>
              <a:rect l="0" t="0" r="r" b="b"/>
              <a:pathLst>
                <a:path h="3">
                  <a:moveTo>
                    <a:pt x="0" y="0"/>
                  </a:moveTo>
                  <a:cubicBezTo>
                    <a:pt x="0" y="1"/>
                    <a:pt x="0" y="1"/>
                    <a:pt x="0" y="2"/>
                  </a:cubicBezTo>
                  <a:cubicBezTo>
                    <a:pt x="0" y="2"/>
                    <a:pt x="0" y="3"/>
                    <a:pt x="0" y="3"/>
                  </a:cubicBezTo>
                  <a:lnTo>
                    <a:pt x="0" y="0"/>
                  </a:lnTo>
                  <a:close/>
                </a:path>
              </a:pathLst>
            </a:custGeom>
            <a:solidFill>
              <a:srgbClr val="0360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4" name="Freeform 58"/>
            <p:cNvSpPr>
              <a:spLocks noEditPoints="1"/>
            </p:cNvSpPr>
            <p:nvPr/>
          </p:nvSpPr>
          <p:spPr bwMode="auto">
            <a:xfrm>
              <a:off x="1278444" y="3237730"/>
              <a:ext cx="65339" cy="24312"/>
            </a:xfrm>
            <a:custGeom>
              <a:avLst/>
              <a:gdLst>
                <a:gd name="T0" fmla="*/ 63 w 91"/>
                <a:gd name="T1" fmla="*/ 3 h 34"/>
                <a:gd name="T2" fmla="*/ 29 w 91"/>
                <a:gd name="T3" fmla="*/ 2 h 34"/>
                <a:gd name="T4" fmla="*/ 0 w 91"/>
                <a:gd name="T5" fmla="*/ 14 h 34"/>
                <a:gd name="T6" fmla="*/ 29 w 91"/>
                <a:gd name="T7" fmla="*/ 33 h 34"/>
                <a:gd name="T8" fmla="*/ 62 w 91"/>
                <a:gd name="T9" fmla="*/ 33 h 34"/>
                <a:gd name="T10" fmla="*/ 91 w 91"/>
                <a:gd name="T11" fmla="*/ 16 h 34"/>
                <a:gd name="T12" fmla="*/ 63 w 91"/>
                <a:gd name="T13" fmla="*/ 3 h 34"/>
                <a:gd name="T14" fmla="*/ 66 w 91"/>
                <a:gd name="T15" fmla="*/ 14 h 34"/>
                <a:gd name="T16" fmla="*/ 25 w 91"/>
                <a:gd name="T17" fmla="*/ 13 h 34"/>
                <a:gd name="T18" fmla="*/ 25 w 91"/>
                <a:gd name="T19" fmla="*/ 7 h 34"/>
                <a:gd name="T20" fmla="*/ 66 w 91"/>
                <a:gd name="T21" fmla="*/ 8 h 34"/>
                <a:gd name="T22" fmla="*/ 66 w 91"/>
                <a:gd name="T23"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34">
                  <a:moveTo>
                    <a:pt x="63" y="3"/>
                  </a:moveTo>
                  <a:cubicBezTo>
                    <a:pt x="29" y="2"/>
                    <a:pt x="29" y="2"/>
                    <a:pt x="29" y="2"/>
                  </a:cubicBezTo>
                  <a:cubicBezTo>
                    <a:pt x="14" y="2"/>
                    <a:pt x="1" y="0"/>
                    <a:pt x="0" y="14"/>
                  </a:cubicBezTo>
                  <a:cubicBezTo>
                    <a:pt x="1" y="29"/>
                    <a:pt x="13" y="33"/>
                    <a:pt x="29" y="33"/>
                  </a:cubicBezTo>
                  <a:cubicBezTo>
                    <a:pt x="62" y="33"/>
                    <a:pt x="62" y="33"/>
                    <a:pt x="62" y="33"/>
                  </a:cubicBezTo>
                  <a:cubicBezTo>
                    <a:pt x="78" y="34"/>
                    <a:pt x="90" y="30"/>
                    <a:pt x="91" y="16"/>
                  </a:cubicBezTo>
                  <a:cubicBezTo>
                    <a:pt x="91" y="1"/>
                    <a:pt x="78" y="3"/>
                    <a:pt x="63" y="3"/>
                  </a:cubicBezTo>
                  <a:close/>
                  <a:moveTo>
                    <a:pt x="66" y="14"/>
                  </a:moveTo>
                  <a:cubicBezTo>
                    <a:pt x="25" y="13"/>
                    <a:pt x="25" y="13"/>
                    <a:pt x="25" y="13"/>
                  </a:cubicBezTo>
                  <a:cubicBezTo>
                    <a:pt x="25" y="7"/>
                    <a:pt x="25" y="7"/>
                    <a:pt x="25" y="7"/>
                  </a:cubicBezTo>
                  <a:cubicBezTo>
                    <a:pt x="66" y="8"/>
                    <a:pt x="66" y="8"/>
                    <a:pt x="66" y="8"/>
                  </a:cubicBezTo>
                  <a:lnTo>
                    <a:pt x="66" y="14"/>
                  </a:lnTo>
                  <a:close/>
                </a:path>
              </a:pathLst>
            </a:custGeom>
            <a:solidFill>
              <a:srgbClr val="0360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 name="Freeform 59"/>
            <p:cNvSpPr>
              <a:spLocks/>
            </p:cNvSpPr>
            <p:nvPr/>
          </p:nvSpPr>
          <p:spPr bwMode="auto">
            <a:xfrm>
              <a:off x="1292727" y="3253533"/>
              <a:ext cx="0" cy="60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lnTo>
                    <a:pt x="0" y="1"/>
                  </a:ln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6" name="Freeform 60"/>
            <p:cNvSpPr>
              <a:spLocks/>
            </p:cNvSpPr>
            <p:nvPr/>
          </p:nvSpPr>
          <p:spPr bwMode="auto">
            <a:xfrm>
              <a:off x="1329500" y="3253533"/>
              <a:ext cx="0" cy="608"/>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lnTo>
                    <a:pt x="0" y="0"/>
                  </a:ln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 name="Freeform 61"/>
            <p:cNvSpPr>
              <a:spLocks/>
            </p:cNvSpPr>
            <p:nvPr/>
          </p:nvSpPr>
          <p:spPr bwMode="auto">
            <a:xfrm>
              <a:off x="1294855" y="3250494"/>
              <a:ext cx="32517" cy="7901"/>
            </a:xfrm>
            <a:custGeom>
              <a:avLst/>
              <a:gdLst>
                <a:gd name="T0" fmla="*/ 31 w 45"/>
                <a:gd name="T1" fmla="*/ 2 h 11"/>
                <a:gd name="T2" fmla="*/ 14 w 45"/>
                <a:gd name="T3" fmla="*/ 2 h 11"/>
                <a:gd name="T4" fmla="*/ 0 w 45"/>
                <a:gd name="T5" fmla="*/ 4 h 11"/>
                <a:gd name="T6" fmla="*/ 14 w 45"/>
                <a:gd name="T7" fmla="*/ 10 h 11"/>
                <a:gd name="T8" fmla="*/ 31 w 45"/>
                <a:gd name="T9" fmla="*/ 11 h 11"/>
                <a:gd name="T10" fmla="*/ 45 w 45"/>
                <a:gd name="T11" fmla="*/ 5 h 11"/>
                <a:gd name="T12" fmla="*/ 31 w 45"/>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45" h="11">
                  <a:moveTo>
                    <a:pt x="31" y="2"/>
                  </a:moveTo>
                  <a:cubicBezTo>
                    <a:pt x="14" y="2"/>
                    <a:pt x="14" y="2"/>
                    <a:pt x="14" y="2"/>
                  </a:cubicBezTo>
                  <a:cubicBezTo>
                    <a:pt x="7" y="2"/>
                    <a:pt x="1" y="0"/>
                    <a:pt x="0" y="4"/>
                  </a:cubicBezTo>
                  <a:cubicBezTo>
                    <a:pt x="0" y="9"/>
                    <a:pt x="7" y="10"/>
                    <a:pt x="14" y="10"/>
                  </a:cubicBezTo>
                  <a:cubicBezTo>
                    <a:pt x="31" y="11"/>
                    <a:pt x="31" y="11"/>
                    <a:pt x="31" y="11"/>
                  </a:cubicBezTo>
                  <a:cubicBezTo>
                    <a:pt x="38" y="11"/>
                    <a:pt x="45" y="10"/>
                    <a:pt x="45" y="5"/>
                  </a:cubicBezTo>
                  <a:cubicBezTo>
                    <a:pt x="45" y="0"/>
                    <a:pt x="38" y="2"/>
                    <a:pt x="31" y="2"/>
                  </a:cubicBez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8" name="Freeform 62"/>
            <p:cNvSpPr>
              <a:spLocks/>
            </p:cNvSpPr>
            <p:nvPr/>
          </p:nvSpPr>
          <p:spPr bwMode="auto">
            <a:xfrm>
              <a:off x="1270543" y="3270551"/>
              <a:ext cx="79622" cy="77799"/>
            </a:xfrm>
            <a:custGeom>
              <a:avLst/>
              <a:gdLst>
                <a:gd name="T0" fmla="*/ 258 w 262"/>
                <a:gd name="T1" fmla="*/ 256 h 256"/>
                <a:gd name="T2" fmla="*/ 0 w 262"/>
                <a:gd name="T3" fmla="*/ 251 h 256"/>
                <a:gd name="T4" fmla="*/ 5 w 262"/>
                <a:gd name="T5" fmla="*/ 0 h 256"/>
                <a:gd name="T6" fmla="*/ 262 w 262"/>
                <a:gd name="T7" fmla="*/ 5 h 256"/>
                <a:gd name="T8" fmla="*/ 258 w 262"/>
                <a:gd name="T9" fmla="*/ 256 h 256"/>
              </a:gdLst>
              <a:ahLst/>
              <a:cxnLst>
                <a:cxn ang="0">
                  <a:pos x="T0" y="T1"/>
                </a:cxn>
                <a:cxn ang="0">
                  <a:pos x="T2" y="T3"/>
                </a:cxn>
                <a:cxn ang="0">
                  <a:pos x="T4" y="T5"/>
                </a:cxn>
                <a:cxn ang="0">
                  <a:pos x="T6" y="T7"/>
                </a:cxn>
                <a:cxn ang="0">
                  <a:pos x="T8" y="T9"/>
                </a:cxn>
              </a:cxnLst>
              <a:rect l="0" t="0" r="r" b="b"/>
              <a:pathLst>
                <a:path w="262" h="256">
                  <a:moveTo>
                    <a:pt x="258" y="256"/>
                  </a:moveTo>
                  <a:lnTo>
                    <a:pt x="0" y="251"/>
                  </a:lnTo>
                  <a:lnTo>
                    <a:pt x="5" y="0"/>
                  </a:lnTo>
                  <a:lnTo>
                    <a:pt x="262" y="5"/>
                  </a:lnTo>
                  <a:lnTo>
                    <a:pt x="258" y="256"/>
                  </a:lnTo>
                  <a:close/>
                </a:path>
              </a:pathLst>
            </a:custGeom>
            <a:noFill/>
            <a:ln w="14288" cap="flat">
              <a:solidFill>
                <a:srgbClr val="1D264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9" name="Freeform 63"/>
            <p:cNvSpPr>
              <a:spLocks/>
            </p:cNvSpPr>
            <p:nvPr/>
          </p:nvSpPr>
          <p:spPr bwMode="auto">
            <a:xfrm>
              <a:off x="1307315" y="3273590"/>
              <a:ext cx="6990" cy="24312"/>
            </a:xfrm>
            <a:custGeom>
              <a:avLst/>
              <a:gdLst>
                <a:gd name="T0" fmla="*/ 21 w 23"/>
                <a:gd name="T1" fmla="*/ 80 h 80"/>
                <a:gd name="T2" fmla="*/ 0 w 23"/>
                <a:gd name="T3" fmla="*/ 80 h 80"/>
                <a:gd name="T4" fmla="*/ 2 w 23"/>
                <a:gd name="T5" fmla="*/ 0 h 80"/>
                <a:gd name="T6" fmla="*/ 23 w 23"/>
                <a:gd name="T7" fmla="*/ 0 h 80"/>
                <a:gd name="T8" fmla="*/ 21 w 23"/>
                <a:gd name="T9" fmla="*/ 80 h 80"/>
              </a:gdLst>
              <a:ahLst/>
              <a:cxnLst>
                <a:cxn ang="0">
                  <a:pos x="T0" y="T1"/>
                </a:cxn>
                <a:cxn ang="0">
                  <a:pos x="T2" y="T3"/>
                </a:cxn>
                <a:cxn ang="0">
                  <a:pos x="T4" y="T5"/>
                </a:cxn>
                <a:cxn ang="0">
                  <a:pos x="T6" y="T7"/>
                </a:cxn>
                <a:cxn ang="0">
                  <a:pos x="T8" y="T9"/>
                </a:cxn>
              </a:cxnLst>
              <a:rect l="0" t="0" r="r" b="b"/>
              <a:pathLst>
                <a:path w="23" h="80">
                  <a:moveTo>
                    <a:pt x="21" y="80"/>
                  </a:moveTo>
                  <a:lnTo>
                    <a:pt x="0" y="80"/>
                  </a:lnTo>
                  <a:lnTo>
                    <a:pt x="2" y="0"/>
                  </a:lnTo>
                  <a:lnTo>
                    <a:pt x="23" y="0"/>
                  </a:lnTo>
                  <a:lnTo>
                    <a:pt x="21" y="80"/>
                  </a:lnTo>
                  <a:close/>
                </a:path>
              </a:pathLst>
            </a:custGeom>
            <a:noFill/>
            <a:ln w="14288" cap="flat">
              <a:solidFill>
                <a:srgbClr val="1D264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 name="Freeform 64"/>
            <p:cNvSpPr>
              <a:spLocks/>
            </p:cNvSpPr>
            <p:nvPr/>
          </p:nvSpPr>
          <p:spPr bwMode="auto">
            <a:xfrm>
              <a:off x="1259906" y="3305804"/>
              <a:ext cx="100288" cy="74152"/>
            </a:xfrm>
            <a:custGeom>
              <a:avLst/>
              <a:gdLst>
                <a:gd name="T0" fmla="*/ 133 w 140"/>
                <a:gd name="T1" fmla="*/ 103 h 103"/>
                <a:gd name="T2" fmla="*/ 139 w 140"/>
                <a:gd name="T3" fmla="*/ 47 h 103"/>
                <a:gd name="T4" fmla="*/ 139 w 140"/>
                <a:gd name="T5" fmla="*/ 36 h 103"/>
                <a:gd name="T6" fmla="*/ 70 w 140"/>
                <a:gd name="T7" fmla="*/ 0 h 103"/>
                <a:gd name="T8" fmla="*/ 1 w 140"/>
                <a:gd name="T9" fmla="*/ 34 h 103"/>
                <a:gd name="T10" fmla="*/ 0 w 140"/>
                <a:gd name="T11" fmla="*/ 45 h 103"/>
                <a:gd name="T12" fmla="*/ 4 w 140"/>
                <a:gd name="T13" fmla="*/ 101 h 103"/>
                <a:gd name="T14" fmla="*/ 133 w 140"/>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 h="103">
                  <a:moveTo>
                    <a:pt x="133" y="103"/>
                  </a:moveTo>
                  <a:cubicBezTo>
                    <a:pt x="138" y="85"/>
                    <a:pt x="139" y="61"/>
                    <a:pt x="139" y="47"/>
                  </a:cubicBezTo>
                  <a:cubicBezTo>
                    <a:pt x="139" y="36"/>
                    <a:pt x="139" y="36"/>
                    <a:pt x="139" y="36"/>
                  </a:cubicBezTo>
                  <a:cubicBezTo>
                    <a:pt x="140" y="3"/>
                    <a:pt x="109" y="1"/>
                    <a:pt x="70" y="0"/>
                  </a:cubicBezTo>
                  <a:cubicBezTo>
                    <a:pt x="32" y="0"/>
                    <a:pt x="1" y="3"/>
                    <a:pt x="1" y="34"/>
                  </a:cubicBezTo>
                  <a:cubicBezTo>
                    <a:pt x="0" y="45"/>
                    <a:pt x="0" y="45"/>
                    <a:pt x="0" y="45"/>
                  </a:cubicBezTo>
                  <a:cubicBezTo>
                    <a:pt x="0" y="59"/>
                    <a:pt x="0" y="86"/>
                    <a:pt x="4" y="101"/>
                  </a:cubicBezTo>
                  <a:lnTo>
                    <a:pt x="133" y="103"/>
                  </a:lnTo>
                  <a:close/>
                </a:path>
              </a:pathLst>
            </a:custGeom>
            <a:solidFill>
              <a:srgbClr val="2429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1" name="Freeform 65"/>
            <p:cNvSpPr>
              <a:spLocks/>
            </p:cNvSpPr>
            <p:nvPr/>
          </p:nvSpPr>
          <p:spPr bwMode="auto">
            <a:xfrm>
              <a:off x="1261122" y="3317960"/>
              <a:ext cx="95729" cy="151647"/>
            </a:xfrm>
            <a:custGeom>
              <a:avLst/>
              <a:gdLst>
                <a:gd name="T0" fmla="*/ 127 w 133"/>
                <a:gd name="T1" fmla="*/ 208 h 211"/>
                <a:gd name="T2" fmla="*/ 126 w 133"/>
                <a:gd name="T3" fmla="*/ 209 h 211"/>
                <a:gd name="T4" fmla="*/ 120 w 133"/>
                <a:gd name="T5" fmla="*/ 211 h 211"/>
                <a:gd name="T6" fmla="*/ 10 w 133"/>
                <a:gd name="T7" fmla="*/ 210 h 211"/>
                <a:gd name="T8" fmla="*/ 4 w 133"/>
                <a:gd name="T9" fmla="*/ 207 h 211"/>
                <a:gd name="T10" fmla="*/ 2 w 133"/>
                <a:gd name="T11" fmla="*/ 206 h 211"/>
                <a:gd name="T12" fmla="*/ 0 w 133"/>
                <a:gd name="T13" fmla="*/ 199 h 211"/>
                <a:gd name="T14" fmla="*/ 3 w 133"/>
                <a:gd name="T15" fmla="*/ 12 h 211"/>
                <a:gd name="T16" fmla="*/ 4 w 133"/>
                <a:gd name="T17" fmla="*/ 7 h 211"/>
                <a:gd name="T18" fmla="*/ 7 w 133"/>
                <a:gd name="T19" fmla="*/ 4 h 211"/>
                <a:gd name="T20" fmla="*/ 14 w 133"/>
                <a:gd name="T21" fmla="*/ 0 h 211"/>
                <a:gd name="T22" fmla="*/ 122 w 133"/>
                <a:gd name="T23" fmla="*/ 1 h 211"/>
                <a:gd name="T24" fmla="*/ 129 w 133"/>
                <a:gd name="T25" fmla="*/ 6 h 211"/>
                <a:gd name="T26" fmla="*/ 132 w 133"/>
                <a:gd name="T27" fmla="*/ 9 h 211"/>
                <a:gd name="T28" fmla="*/ 133 w 133"/>
                <a:gd name="T29" fmla="*/ 14 h 211"/>
                <a:gd name="T30" fmla="*/ 130 w 133"/>
                <a:gd name="T31" fmla="*/ 201 h 211"/>
                <a:gd name="T32" fmla="*/ 127 w 133"/>
                <a:gd name="T33" fmla="*/ 208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3" h="211">
                  <a:moveTo>
                    <a:pt x="127" y="208"/>
                  </a:moveTo>
                  <a:cubicBezTo>
                    <a:pt x="126" y="209"/>
                    <a:pt x="126" y="209"/>
                    <a:pt x="126" y="209"/>
                  </a:cubicBezTo>
                  <a:cubicBezTo>
                    <a:pt x="124" y="211"/>
                    <a:pt x="122" y="211"/>
                    <a:pt x="120" y="211"/>
                  </a:cubicBezTo>
                  <a:cubicBezTo>
                    <a:pt x="10" y="210"/>
                    <a:pt x="10" y="210"/>
                    <a:pt x="10" y="210"/>
                  </a:cubicBezTo>
                  <a:cubicBezTo>
                    <a:pt x="8" y="210"/>
                    <a:pt x="5" y="209"/>
                    <a:pt x="4" y="207"/>
                  </a:cubicBezTo>
                  <a:cubicBezTo>
                    <a:pt x="2" y="206"/>
                    <a:pt x="2" y="206"/>
                    <a:pt x="2" y="206"/>
                  </a:cubicBezTo>
                  <a:cubicBezTo>
                    <a:pt x="1" y="204"/>
                    <a:pt x="0" y="202"/>
                    <a:pt x="0" y="199"/>
                  </a:cubicBezTo>
                  <a:cubicBezTo>
                    <a:pt x="3" y="12"/>
                    <a:pt x="3" y="12"/>
                    <a:pt x="3" y="12"/>
                  </a:cubicBezTo>
                  <a:cubicBezTo>
                    <a:pt x="3" y="10"/>
                    <a:pt x="3" y="9"/>
                    <a:pt x="4" y="7"/>
                  </a:cubicBezTo>
                  <a:cubicBezTo>
                    <a:pt x="7" y="4"/>
                    <a:pt x="7" y="4"/>
                    <a:pt x="7" y="4"/>
                  </a:cubicBezTo>
                  <a:cubicBezTo>
                    <a:pt x="9" y="1"/>
                    <a:pt x="11" y="0"/>
                    <a:pt x="14" y="0"/>
                  </a:cubicBezTo>
                  <a:cubicBezTo>
                    <a:pt x="122" y="1"/>
                    <a:pt x="122" y="1"/>
                    <a:pt x="122" y="1"/>
                  </a:cubicBezTo>
                  <a:cubicBezTo>
                    <a:pt x="125" y="2"/>
                    <a:pt x="128" y="3"/>
                    <a:pt x="129" y="6"/>
                  </a:cubicBezTo>
                  <a:cubicBezTo>
                    <a:pt x="132" y="9"/>
                    <a:pt x="132" y="9"/>
                    <a:pt x="132" y="9"/>
                  </a:cubicBezTo>
                  <a:cubicBezTo>
                    <a:pt x="132" y="11"/>
                    <a:pt x="133" y="13"/>
                    <a:pt x="133" y="14"/>
                  </a:cubicBezTo>
                  <a:cubicBezTo>
                    <a:pt x="130" y="201"/>
                    <a:pt x="130" y="201"/>
                    <a:pt x="130" y="201"/>
                  </a:cubicBezTo>
                  <a:cubicBezTo>
                    <a:pt x="130" y="204"/>
                    <a:pt x="129" y="206"/>
                    <a:pt x="127" y="208"/>
                  </a:cubicBezTo>
                  <a:close/>
                </a:path>
              </a:pathLst>
            </a:custGeom>
            <a:solidFill>
              <a:srgbClr val="8E95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 name="Freeform 66"/>
            <p:cNvSpPr>
              <a:spLocks/>
            </p:cNvSpPr>
            <p:nvPr/>
          </p:nvSpPr>
          <p:spPr bwMode="auto">
            <a:xfrm>
              <a:off x="1267807" y="3322518"/>
              <a:ext cx="83877" cy="54399"/>
            </a:xfrm>
            <a:custGeom>
              <a:avLst/>
              <a:gdLst>
                <a:gd name="T0" fmla="*/ 274 w 276"/>
                <a:gd name="T1" fmla="*/ 179 h 179"/>
                <a:gd name="T2" fmla="*/ 0 w 276"/>
                <a:gd name="T3" fmla="*/ 174 h 179"/>
                <a:gd name="T4" fmla="*/ 2 w 276"/>
                <a:gd name="T5" fmla="*/ 0 h 179"/>
                <a:gd name="T6" fmla="*/ 276 w 276"/>
                <a:gd name="T7" fmla="*/ 4 h 179"/>
                <a:gd name="T8" fmla="*/ 274 w 276"/>
                <a:gd name="T9" fmla="*/ 179 h 179"/>
              </a:gdLst>
              <a:ahLst/>
              <a:cxnLst>
                <a:cxn ang="0">
                  <a:pos x="T0" y="T1"/>
                </a:cxn>
                <a:cxn ang="0">
                  <a:pos x="T2" y="T3"/>
                </a:cxn>
                <a:cxn ang="0">
                  <a:pos x="T4" y="T5"/>
                </a:cxn>
                <a:cxn ang="0">
                  <a:pos x="T6" y="T7"/>
                </a:cxn>
                <a:cxn ang="0">
                  <a:pos x="T8" y="T9"/>
                </a:cxn>
              </a:cxnLst>
              <a:rect l="0" t="0" r="r" b="b"/>
              <a:pathLst>
                <a:path w="276" h="179">
                  <a:moveTo>
                    <a:pt x="274" y="179"/>
                  </a:moveTo>
                  <a:lnTo>
                    <a:pt x="0" y="174"/>
                  </a:lnTo>
                  <a:lnTo>
                    <a:pt x="2" y="0"/>
                  </a:lnTo>
                  <a:lnTo>
                    <a:pt x="276" y="4"/>
                  </a:lnTo>
                  <a:lnTo>
                    <a:pt x="274" y="179"/>
                  </a:lnTo>
                  <a:close/>
                </a:path>
              </a:pathLst>
            </a:cu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3" name="Freeform 67"/>
            <p:cNvSpPr>
              <a:spLocks/>
            </p:cNvSpPr>
            <p:nvPr/>
          </p:nvSpPr>
          <p:spPr bwMode="auto">
            <a:xfrm>
              <a:off x="1267807" y="3374789"/>
              <a:ext cx="83269" cy="2127"/>
            </a:xfrm>
            <a:custGeom>
              <a:avLst/>
              <a:gdLst>
                <a:gd name="T0" fmla="*/ 274 w 274"/>
                <a:gd name="T1" fmla="*/ 7 h 7"/>
                <a:gd name="T2" fmla="*/ 0 w 274"/>
                <a:gd name="T3" fmla="*/ 2 h 7"/>
                <a:gd name="T4" fmla="*/ 0 w 274"/>
                <a:gd name="T5" fmla="*/ 0 h 7"/>
                <a:gd name="T6" fmla="*/ 274 w 274"/>
                <a:gd name="T7" fmla="*/ 5 h 7"/>
                <a:gd name="T8" fmla="*/ 274 w 274"/>
                <a:gd name="T9" fmla="*/ 7 h 7"/>
              </a:gdLst>
              <a:ahLst/>
              <a:cxnLst>
                <a:cxn ang="0">
                  <a:pos x="T0" y="T1"/>
                </a:cxn>
                <a:cxn ang="0">
                  <a:pos x="T2" y="T3"/>
                </a:cxn>
                <a:cxn ang="0">
                  <a:pos x="T4" y="T5"/>
                </a:cxn>
                <a:cxn ang="0">
                  <a:pos x="T6" y="T7"/>
                </a:cxn>
                <a:cxn ang="0">
                  <a:pos x="T8" y="T9"/>
                </a:cxn>
              </a:cxnLst>
              <a:rect l="0" t="0" r="r" b="b"/>
              <a:pathLst>
                <a:path w="274" h="7">
                  <a:moveTo>
                    <a:pt x="274" y="7"/>
                  </a:moveTo>
                  <a:lnTo>
                    <a:pt x="0" y="2"/>
                  </a:lnTo>
                  <a:lnTo>
                    <a:pt x="0" y="0"/>
                  </a:lnTo>
                  <a:lnTo>
                    <a:pt x="274" y="5"/>
                  </a:lnTo>
                  <a:lnTo>
                    <a:pt x="274"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4" name="Freeform 68"/>
            <p:cNvSpPr>
              <a:spLocks/>
            </p:cNvSpPr>
            <p:nvPr/>
          </p:nvSpPr>
          <p:spPr bwMode="auto">
            <a:xfrm>
              <a:off x="1268415" y="3322518"/>
              <a:ext cx="83269" cy="2735"/>
            </a:xfrm>
            <a:custGeom>
              <a:avLst/>
              <a:gdLst>
                <a:gd name="T0" fmla="*/ 274 w 274"/>
                <a:gd name="T1" fmla="*/ 9 h 9"/>
                <a:gd name="T2" fmla="*/ 0 w 274"/>
                <a:gd name="T3" fmla="*/ 4 h 9"/>
                <a:gd name="T4" fmla="*/ 0 w 274"/>
                <a:gd name="T5" fmla="*/ 0 h 9"/>
                <a:gd name="T6" fmla="*/ 274 w 274"/>
                <a:gd name="T7" fmla="*/ 4 h 9"/>
                <a:gd name="T8" fmla="*/ 274 w 274"/>
                <a:gd name="T9" fmla="*/ 9 h 9"/>
              </a:gdLst>
              <a:ahLst/>
              <a:cxnLst>
                <a:cxn ang="0">
                  <a:pos x="T0" y="T1"/>
                </a:cxn>
                <a:cxn ang="0">
                  <a:pos x="T2" y="T3"/>
                </a:cxn>
                <a:cxn ang="0">
                  <a:pos x="T4" y="T5"/>
                </a:cxn>
                <a:cxn ang="0">
                  <a:pos x="T6" y="T7"/>
                </a:cxn>
                <a:cxn ang="0">
                  <a:pos x="T8" y="T9"/>
                </a:cxn>
              </a:cxnLst>
              <a:rect l="0" t="0" r="r" b="b"/>
              <a:pathLst>
                <a:path w="274" h="9">
                  <a:moveTo>
                    <a:pt x="274" y="9"/>
                  </a:moveTo>
                  <a:lnTo>
                    <a:pt x="0" y="4"/>
                  </a:lnTo>
                  <a:lnTo>
                    <a:pt x="0" y="0"/>
                  </a:lnTo>
                  <a:lnTo>
                    <a:pt x="274" y="4"/>
                  </a:lnTo>
                  <a:lnTo>
                    <a:pt x="274" y="9"/>
                  </a:lnTo>
                  <a:close/>
                </a:path>
              </a:pathLst>
            </a:custGeom>
            <a:solidFill>
              <a:srgbClr val="2428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5" name="Freeform 69"/>
            <p:cNvSpPr>
              <a:spLocks/>
            </p:cNvSpPr>
            <p:nvPr/>
          </p:nvSpPr>
          <p:spPr bwMode="auto">
            <a:xfrm>
              <a:off x="1269935" y="3388465"/>
              <a:ext cx="77495" cy="68986"/>
            </a:xfrm>
            <a:custGeom>
              <a:avLst/>
              <a:gdLst>
                <a:gd name="T0" fmla="*/ 0 w 108"/>
                <a:gd name="T1" fmla="*/ 83 h 96"/>
                <a:gd name="T2" fmla="*/ 10 w 108"/>
                <a:gd name="T3" fmla="*/ 94 h 96"/>
                <a:gd name="T4" fmla="*/ 96 w 108"/>
                <a:gd name="T5" fmla="*/ 95 h 96"/>
                <a:gd name="T6" fmla="*/ 107 w 108"/>
                <a:gd name="T7" fmla="*/ 85 h 96"/>
                <a:gd name="T8" fmla="*/ 108 w 108"/>
                <a:gd name="T9" fmla="*/ 12 h 96"/>
                <a:gd name="T10" fmla="*/ 98 w 108"/>
                <a:gd name="T11" fmla="*/ 1 h 96"/>
                <a:gd name="T12" fmla="*/ 12 w 108"/>
                <a:gd name="T13" fmla="*/ 0 h 96"/>
                <a:gd name="T14" fmla="*/ 1 w 108"/>
                <a:gd name="T15" fmla="*/ 10 h 96"/>
                <a:gd name="T16" fmla="*/ 0 w 108"/>
                <a:gd name="T17" fmla="*/ 8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96">
                  <a:moveTo>
                    <a:pt x="0" y="83"/>
                  </a:moveTo>
                  <a:cubicBezTo>
                    <a:pt x="0" y="89"/>
                    <a:pt x="4" y="94"/>
                    <a:pt x="10" y="94"/>
                  </a:cubicBezTo>
                  <a:cubicBezTo>
                    <a:pt x="96" y="95"/>
                    <a:pt x="96" y="95"/>
                    <a:pt x="96" y="95"/>
                  </a:cubicBezTo>
                  <a:cubicBezTo>
                    <a:pt x="102" y="96"/>
                    <a:pt x="107" y="91"/>
                    <a:pt x="107" y="85"/>
                  </a:cubicBezTo>
                  <a:cubicBezTo>
                    <a:pt x="108" y="12"/>
                    <a:pt x="108" y="12"/>
                    <a:pt x="108" y="12"/>
                  </a:cubicBezTo>
                  <a:cubicBezTo>
                    <a:pt x="108" y="6"/>
                    <a:pt x="103" y="1"/>
                    <a:pt x="98" y="1"/>
                  </a:cubicBezTo>
                  <a:cubicBezTo>
                    <a:pt x="12" y="0"/>
                    <a:pt x="12" y="0"/>
                    <a:pt x="12" y="0"/>
                  </a:cubicBezTo>
                  <a:cubicBezTo>
                    <a:pt x="6" y="0"/>
                    <a:pt x="1" y="4"/>
                    <a:pt x="1" y="10"/>
                  </a:cubicBezTo>
                  <a:lnTo>
                    <a:pt x="0" y="83"/>
                  </a:lnTo>
                  <a:close/>
                </a:path>
              </a:pathLst>
            </a:custGeom>
            <a:solidFill>
              <a:srgbClr val="6067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6" name="Freeform 70"/>
            <p:cNvSpPr>
              <a:spLocks/>
            </p:cNvSpPr>
            <p:nvPr/>
          </p:nvSpPr>
          <p:spPr bwMode="auto">
            <a:xfrm>
              <a:off x="1287865" y="3329508"/>
              <a:ext cx="43762" cy="38899"/>
            </a:xfrm>
            <a:custGeom>
              <a:avLst/>
              <a:gdLst>
                <a:gd name="T0" fmla="*/ 0 w 61"/>
                <a:gd name="T1" fmla="*/ 47 h 54"/>
                <a:gd name="T2" fmla="*/ 6 w 61"/>
                <a:gd name="T3" fmla="*/ 53 h 54"/>
                <a:gd name="T4" fmla="*/ 54 w 61"/>
                <a:gd name="T5" fmla="*/ 54 h 54"/>
                <a:gd name="T6" fmla="*/ 60 w 61"/>
                <a:gd name="T7" fmla="*/ 48 h 54"/>
                <a:gd name="T8" fmla="*/ 61 w 61"/>
                <a:gd name="T9" fmla="*/ 7 h 54"/>
                <a:gd name="T10" fmla="*/ 55 w 61"/>
                <a:gd name="T11" fmla="*/ 1 h 54"/>
                <a:gd name="T12" fmla="*/ 6 w 61"/>
                <a:gd name="T13" fmla="*/ 0 h 54"/>
                <a:gd name="T14" fmla="*/ 0 w 61"/>
                <a:gd name="T15" fmla="*/ 6 h 54"/>
                <a:gd name="T16" fmla="*/ 0 w 61"/>
                <a:gd name="T17"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54">
                  <a:moveTo>
                    <a:pt x="0" y="47"/>
                  </a:moveTo>
                  <a:cubicBezTo>
                    <a:pt x="0" y="51"/>
                    <a:pt x="2" y="53"/>
                    <a:pt x="6" y="53"/>
                  </a:cubicBezTo>
                  <a:cubicBezTo>
                    <a:pt x="54" y="54"/>
                    <a:pt x="54" y="54"/>
                    <a:pt x="54" y="54"/>
                  </a:cubicBezTo>
                  <a:cubicBezTo>
                    <a:pt x="58" y="54"/>
                    <a:pt x="60" y="52"/>
                    <a:pt x="60" y="48"/>
                  </a:cubicBezTo>
                  <a:cubicBezTo>
                    <a:pt x="61" y="7"/>
                    <a:pt x="61" y="7"/>
                    <a:pt x="61" y="7"/>
                  </a:cubicBezTo>
                  <a:cubicBezTo>
                    <a:pt x="61" y="4"/>
                    <a:pt x="58" y="1"/>
                    <a:pt x="55" y="1"/>
                  </a:cubicBezTo>
                  <a:cubicBezTo>
                    <a:pt x="6" y="0"/>
                    <a:pt x="6" y="0"/>
                    <a:pt x="6" y="0"/>
                  </a:cubicBezTo>
                  <a:cubicBezTo>
                    <a:pt x="3" y="0"/>
                    <a:pt x="0" y="3"/>
                    <a:pt x="0" y="6"/>
                  </a:cubicBezTo>
                  <a:lnTo>
                    <a:pt x="0" y="47"/>
                  </a:lnTo>
                  <a:close/>
                </a:path>
              </a:pathLst>
            </a:custGeom>
            <a:noFill/>
            <a:ln w="14288" cap="flat">
              <a:solidFill>
                <a:srgbClr val="121A2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7" name="Freeform 71"/>
            <p:cNvSpPr>
              <a:spLocks/>
            </p:cNvSpPr>
            <p:nvPr/>
          </p:nvSpPr>
          <p:spPr bwMode="auto">
            <a:xfrm>
              <a:off x="1291512" y="3332547"/>
              <a:ext cx="36468" cy="32821"/>
            </a:xfrm>
            <a:custGeom>
              <a:avLst/>
              <a:gdLst>
                <a:gd name="T0" fmla="*/ 0 w 51"/>
                <a:gd name="T1" fmla="*/ 40 h 46"/>
                <a:gd name="T2" fmla="*/ 5 w 51"/>
                <a:gd name="T3" fmla="*/ 45 h 46"/>
                <a:gd name="T4" fmla="*/ 45 w 51"/>
                <a:gd name="T5" fmla="*/ 46 h 46"/>
                <a:gd name="T6" fmla="*/ 50 w 51"/>
                <a:gd name="T7" fmla="*/ 41 h 46"/>
                <a:gd name="T8" fmla="*/ 51 w 51"/>
                <a:gd name="T9" fmla="*/ 6 h 46"/>
                <a:gd name="T10" fmla="*/ 46 w 51"/>
                <a:gd name="T11" fmla="*/ 1 h 46"/>
                <a:gd name="T12" fmla="*/ 5 w 51"/>
                <a:gd name="T13" fmla="*/ 1 h 46"/>
                <a:gd name="T14" fmla="*/ 0 w 51"/>
                <a:gd name="T15" fmla="*/ 5 h 46"/>
                <a:gd name="T16" fmla="*/ 0 w 51"/>
                <a:gd name="T1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6">
                  <a:moveTo>
                    <a:pt x="0" y="40"/>
                  </a:moveTo>
                  <a:cubicBezTo>
                    <a:pt x="0" y="43"/>
                    <a:pt x="2" y="45"/>
                    <a:pt x="5" y="45"/>
                  </a:cubicBezTo>
                  <a:cubicBezTo>
                    <a:pt x="45" y="46"/>
                    <a:pt x="45" y="46"/>
                    <a:pt x="45" y="46"/>
                  </a:cubicBezTo>
                  <a:cubicBezTo>
                    <a:pt x="48" y="46"/>
                    <a:pt x="50" y="44"/>
                    <a:pt x="50" y="41"/>
                  </a:cubicBezTo>
                  <a:cubicBezTo>
                    <a:pt x="51" y="6"/>
                    <a:pt x="51" y="6"/>
                    <a:pt x="51" y="6"/>
                  </a:cubicBezTo>
                  <a:cubicBezTo>
                    <a:pt x="51" y="3"/>
                    <a:pt x="49" y="1"/>
                    <a:pt x="46" y="1"/>
                  </a:cubicBezTo>
                  <a:cubicBezTo>
                    <a:pt x="5" y="1"/>
                    <a:pt x="5" y="1"/>
                    <a:pt x="5" y="1"/>
                  </a:cubicBezTo>
                  <a:cubicBezTo>
                    <a:pt x="3" y="0"/>
                    <a:pt x="0" y="3"/>
                    <a:pt x="0" y="5"/>
                  </a:cubicBezTo>
                  <a:lnTo>
                    <a:pt x="0" y="40"/>
                  </a:lnTo>
                  <a:close/>
                </a:path>
              </a:pathLst>
            </a:custGeom>
            <a:noFill/>
            <a:ln w="14288" cap="flat">
              <a:solidFill>
                <a:srgbClr val="1D264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8" name="Freeform 72"/>
            <p:cNvSpPr>
              <a:spLocks/>
            </p:cNvSpPr>
            <p:nvPr/>
          </p:nvSpPr>
          <p:spPr bwMode="auto">
            <a:xfrm>
              <a:off x="1270543" y="3389073"/>
              <a:ext cx="76279" cy="66858"/>
            </a:xfrm>
            <a:custGeom>
              <a:avLst/>
              <a:gdLst>
                <a:gd name="T0" fmla="*/ 0 w 106"/>
                <a:gd name="T1" fmla="*/ 81 h 93"/>
                <a:gd name="T2" fmla="*/ 11 w 106"/>
                <a:gd name="T3" fmla="*/ 92 h 93"/>
                <a:gd name="T4" fmla="*/ 94 w 106"/>
                <a:gd name="T5" fmla="*/ 93 h 93"/>
                <a:gd name="T6" fmla="*/ 104 w 106"/>
                <a:gd name="T7" fmla="*/ 83 h 93"/>
                <a:gd name="T8" fmla="*/ 105 w 106"/>
                <a:gd name="T9" fmla="*/ 12 h 93"/>
                <a:gd name="T10" fmla="*/ 95 w 106"/>
                <a:gd name="T11" fmla="*/ 1 h 93"/>
                <a:gd name="T12" fmla="*/ 12 w 106"/>
                <a:gd name="T13" fmla="*/ 0 h 93"/>
                <a:gd name="T14" fmla="*/ 1 w 106"/>
                <a:gd name="T15" fmla="*/ 10 h 93"/>
                <a:gd name="T16" fmla="*/ 0 w 106"/>
                <a:gd name="T17" fmla="*/ 8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93">
                  <a:moveTo>
                    <a:pt x="0" y="81"/>
                  </a:moveTo>
                  <a:cubicBezTo>
                    <a:pt x="0" y="87"/>
                    <a:pt x="5" y="92"/>
                    <a:pt x="11" y="92"/>
                  </a:cubicBezTo>
                  <a:cubicBezTo>
                    <a:pt x="94" y="93"/>
                    <a:pt x="94" y="93"/>
                    <a:pt x="94" y="93"/>
                  </a:cubicBezTo>
                  <a:cubicBezTo>
                    <a:pt x="99" y="93"/>
                    <a:pt x="104" y="89"/>
                    <a:pt x="104" y="83"/>
                  </a:cubicBezTo>
                  <a:cubicBezTo>
                    <a:pt x="105" y="12"/>
                    <a:pt x="105" y="12"/>
                    <a:pt x="105" y="12"/>
                  </a:cubicBezTo>
                  <a:cubicBezTo>
                    <a:pt x="106" y="6"/>
                    <a:pt x="101" y="1"/>
                    <a:pt x="95" y="1"/>
                  </a:cubicBezTo>
                  <a:cubicBezTo>
                    <a:pt x="12" y="0"/>
                    <a:pt x="12" y="0"/>
                    <a:pt x="12" y="0"/>
                  </a:cubicBezTo>
                  <a:cubicBezTo>
                    <a:pt x="6" y="0"/>
                    <a:pt x="2" y="5"/>
                    <a:pt x="1" y="10"/>
                  </a:cubicBezTo>
                  <a:lnTo>
                    <a:pt x="0" y="81"/>
                  </a:lnTo>
                  <a:close/>
                </a:path>
              </a:pathLst>
            </a:custGeom>
            <a:solidFill>
              <a:srgbClr val="E3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9" name="Freeform 73"/>
            <p:cNvSpPr>
              <a:spLocks/>
            </p:cNvSpPr>
            <p:nvPr/>
          </p:nvSpPr>
          <p:spPr bwMode="auto">
            <a:xfrm>
              <a:off x="1272062" y="3390592"/>
              <a:ext cx="72329" cy="63819"/>
            </a:xfrm>
            <a:custGeom>
              <a:avLst/>
              <a:gdLst>
                <a:gd name="T0" fmla="*/ 0 w 101"/>
                <a:gd name="T1" fmla="*/ 78 h 89"/>
                <a:gd name="T2" fmla="*/ 10 w 101"/>
                <a:gd name="T3" fmla="*/ 88 h 89"/>
                <a:gd name="T4" fmla="*/ 90 w 101"/>
                <a:gd name="T5" fmla="*/ 89 h 89"/>
                <a:gd name="T6" fmla="*/ 100 w 101"/>
                <a:gd name="T7" fmla="*/ 79 h 89"/>
                <a:gd name="T8" fmla="*/ 101 w 101"/>
                <a:gd name="T9" fmla="*/ 11 h 89"/>
                <a:gd name="T10" fmla="*/ 91 w 101"/>
                <a:gd name="T11" fmla="*/ 1 h 89"/>
                <a:gd name="T12" fmla="*/ 12 w 101"/>
                <a:gd name="T13" fmla="*/ 0 h 89"/>
                <a:gd name="T14" fmla="*/ 2 w 101"/>
                <a:gd name="T15" fmla="*/ 10 h 89"/>
                <a:gd name="T16" fmla="*/ 0 w 101"/>
                <a:gd name="T17" fmla="*/ 7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89">
                  <a:moveTo>
                    <a:pt x="0" y="78"/>
                  </a:moveTo>
                  <a:cubicBezTo>
                    <a:pt x="0" y="83"/>
                    <a:pt x="5" y="88"/>
                    <a:pt x="10" y="88"/>
                  </a:cubicBezTo>
                  <a:cubicBezTo>
                    <a:pt x="90" y="89"/>
                    <a:pt x="90" y="89"/>
                    <a:pt x="90" y="89"/>
                  </a:cubicBezTo>
                  <a:cubicBezTo>
                    <a:pt x="96" y="89"/>
                    <a:pt x="100" y="85"/>
                    <a:pt x="100" y="79"/>
                  </a:cubicBezTo>
                  <a:cubicBezTo>
                    <a:pt x="101" y="11"/>
                    <a:pt x="101" y="11"/>
                    <a:pt x="101" y="11"/>
                  </a:cubicBezTo>
                  <a:cubicBezTo>
                    <a:pt x="101" y="6"/>
                    <a:pt x="97" y="1"/>
                    <a:pt x="91" y="1"/>
                  </a:cubicBezTo>
                  <a:cubicBezTo>
                    <a:pt x="12" y="0"/>
                    <a:pt x="12" y="0"/>
                    <a:pt x="12" y="0"/>
                  </a:cubicBezTo>
                  <a:cubicBezTo>
                    <a:pt x="6" y="0"/>
                    <a:pt x="2" y="4"/>
                    <a:pt x="2" y="10"/>
                  </a:cubicBezTo>
                  <a:lnTo>
                    <a:pt x="0" y="78"/>
                  </a:lnTo>
                  <a:close/>
                </a:path>
              </a:pathLst>
            </a:custGeom>
            <a:solidFill>
              <a:srgbClr val="9196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0" name="Freeform 74"/>
            <p:cNvSpPr>
              <a:spLocks/>
            </p:cNvSpPr>
            <p:nvPr/>
          </p:nvSpPr>
          <p:spPr bwMode="auto">
            <a:xfrm>
              <a:off x="1312785" y="3210379"/>
              <a:ext cx="7901" cy="34341"/>
            </a:xfrm>
            <a:custGeom>
              <a:avLst/>
              <a:gdLst>
                <a:gd name="T0" fmla="*/ 26 w 26"/>
                <a:gd name="T1" fmla="*/ 0 h 113"/>
                <a:gd name="T2" fmla="*/ 3 w 26"/>
                <a:gd name="T3" fmla="*/ 0 h 113"/>
                <a:gd name="T4" fmla="*/ 0 w 26"/>
                <a:gd name="T5" fmla="*/ 111 h 113"/>
                <a:gd name="T6" fmla="*/ 24 w 26"/>
                <a:gd name="T7" fmla="*/ 113 h 113"/>
                <a:gd name="T8" fmla="*/ 26 w 26"/>
                <a:gd name="T9" fmla="*/ 0 h 113"/>
              </a:gdLst>
              <a:ahLst/>
              <a:cxnLst>
                <a:cxn ang="0">
                  <a:pos x="T0" y="T1"/>
                </a:cxn>
                <a:cxn ang="0">
                  <a:pos x="T2" y="T3"/>
                </a:cxn>
                <a:cxn ang="0">
                  <a:pos x="T4" y="T5"/>
                </a:cxn>
                <a:cxn ang="0">
                  <a:pos x="T6" y="T7"/>
                </a:cxn>
                <a:cxn ang="0">
                  <a:pos x="T8" y="T9"/>
                </a:cxn>
              </a:cxnLst>
              <a:rect l="0" t="0" r="r" b="b"/>
              <a:pathLst>
                <a:path w="26" h="113">
                  <a:moveTo>
                    <a:pt x="26" y="0"/>
                  </a:moveTo>
                  <a:lnTo>
                    <a:pt x="3" y="0"/>
                  </a:lnTo>
                  <a:lnTo>
                    <a:pt x="0" y="111"/>
                  </a:lnTo>
                  <a:lnTo>
                    <a:pt x="24" y="113"/>
                  </a:lnTo>
                  <a:lnTo>
                    <a:pt x="26" y="0"/>
                  </a:lnTo>
                  <a:close/>
                </a:path>
              </a:pathLst>
            </a:custGeom>
            <a:solidFill>
              <a:srgbClr val="1D26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1" name="Freeform 75"/>
            <p:cNvSpPr>
              <a:spLocks/>
            </p:cNvSpPr>
            <p:nvPr/>
          </p:nvSpPr>
          <p:spPr bwMode="auto">
            <a:xfrm>
              <a:off x="1386025" y="3563513"/>
              <a:ext cx="235524" cy="362555"/>
            </a:xfrm>
            <a:custGeom>
              <a:avLst/>
              <a:gdLst>
                <a:gd name="T0" fmla="*/ 270 w 328"/>
                <a:gd name="T1" fmla="*/ 486 h 505"/>
                <a:gd name="T2" fmla="*/ 44 w 328"/>
                <a:gd name="T3" fmla="*/ 504 h 505"/>
                <a:gd name="T4" fmla="*/ 13 w 328"/>
                <a:gd name="T5" fmla="*/ 491 h 505"/>
                <a:gd name="T6" fmla="*/ 8 w 328"/>
                <a:gd name="T7" fmla="*/ 485 h 505"/>
                <a:gd name="T8" fmla="*/ 0 w 328"/>
                <a:gd name="T9" fmla="*/ 462 h 505"/>
                <a:gd name="T10" fmla="*/ 0 w 328"/>
                <a:gd name="T11" fmla="*/ 101 h 505"/>
                <a:gd name="T12" fmla="*/ 5 w 328"/>
                <a:gd name="T13" fmla="*/ 82 h 505"/>
                <a:gd name="T14" fmla="*/ 45 w 328"/>
                <a:gd name="T15" fmla="*/ 19 h 505"/>
                <a:gd name="T16" fmla="*/ 80 w 328"/>
                <a:gd name="T17" fmla="*/ 2 h 505"/>
                <a:gd name="T18" fmla="*/ 259 w 328"/>
                <a:gd name="T19" fmla="*/ 27 h 505"/>
                <a:gd name="T20" fmla="*/ 286 w 328"/>
                <a:gd name="T21" fmla="*/ 46 h 505"/>
                <a:gd name="T22" fmla="*/ 324 w 328"/>
                <a:gd name="T23" fmla="*/ 117 h 505"/>
                <a:gd name="T24" fmla="*/ 328 w 328"/>
                <a:gd name="T25" fmla="*/ 135 h 505"/>
                <a:gd name="T26" fmla="*/ 317 w 328"/>
                <a:gd name="T27" fmla="*/ 433 h 505"/>
                <a:gd name="T28" fmla="*/ 309 w 328"/>
                <a:gd name="T29" fmla="*/ 453 h 505"/>
                <a:gd name="T30" fmla="*/ 296 w 328"/>
                <a:gd name="T31" fmla="*/ 471 h 505"/>
                <a:gd name="T32" fmla="*/ 270 w 328"/>
                <a:gd name="T33" fmla="*/ 486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8" h="505">
                  <a:moveTo>
                    <a:pt x="270" y="486"/>
                  </a:moveTo>
                  <a:cubicBezTo>
                    <a:pt x="44" y="504"/>
                    <a:pt x="44" y="504"/>
                    <a:pt x="44" y="504"/>
                  </a:cubicBezTo>
                  <a:cubicBezTo>
                    <a:pt x="32" y="505"/>
                    <a:pt x="20" y="500"/>
                    <a:pt x="13" y="491"/>
                  </a:cubicBezTo>
                  <a:cubicBezTo>
                    <a:pt x="8" y="485"/>
                    <a:pt x="8" y="485"/>
                    <a:pt x="8" y="485"/>
                  </a:cubicBezTo>
                  <a:cubicBezTo>
                    <a:pt x="3" y="479"/>
                    <a:pt x="0" y="471"/>
                    <a:pt x="0" y="462"/>
                  </a:cubicBezTo>
                  <a:cubicBezTo>
                    <a:pt x="0" y="101"/>
                    <a:pt x="0" y="101"/>
                    <a:pt x="0" y="101"/>
                  </a:cubicBezTo>
                  <a:cubicBezTo>
                    <a:pt x="0" y="95"/>
                    <a:pt x="2" y="88"/>
                    <a:pt x="5" y="82"/>
                  </a:cubicBezTo>
                  <a:cubicBezTo>
                    <a:pt x="45" y="19"/>
                    <a:pt x="45" y="19"/>
                    <a:pt x="45" y="19"/>
                  </a:cubicBezTo>
                  <a:cubicBezTo>
                    <a:pt x="52" y="7"/>
                    <a:pt x="66" y="0"/>
                    <a:pt x="80" y="2"/>
                  </a:cubicBezTo>
                  <a:cubicBezTo>
                    <a:pt x="259" y="27"/>
                    <a:pt x="259" y="27"/>
                    <a:pt x="259" y="27"/>
                  </a:cubicBezTo>
                  <a:cubicBezTo>
                    <a:pt x="270" y="28"/>
                    <a:pt x="280" y="35"/>
                    <a:pt x="286" y="46"/>
                  </a:cubicBezTo>
                  <a:cubicBezTo>
                    <a:pt x="324" y="117"/>
                    <a:pt x="324" y="117"/>
                    <a:pt x="324" y="117"/>
                  </a:cubicBezTo>
                  <a:cubicBezTo>
                    <a:pt x="327" y="123"/>
                    <a:pt x="328" y="129"/>
                    <a:pt x="328" y="135"/>
                  </a:cubicBezTo>
                  <a:cubicBezTo>
                    <a:pt x="317" y="433"/>
                    <a:pt x="317" y="433"/>
                    <a:pt x="317" y="433"/>
                  </a:cubicBezTo>
                  <a:cubicBezTo>
                    <a:pt x="316" y="440"/>
                    <a:pt x="314" y="447"/>
                    <a:pt x="309" y="453"/>
                  </a:cubicBezTo>
                  <a:cubicBezTo>
                    <a:pt x="296" y="471"/>
                    <a:pt x="296" y="471"/>
                    <a:pt x="296" y="471"/>
                  </a:cubicBezTo>
                  <a:cubicBezTo>
                    <a:pt x="290" y="480"/>
                    <a:pt x="280" y="485"/>
                    <a:pt x="270" y="486"/>
                  </a:cubicBezTo>
                  <a:close/>
                </a:path>
              </a:pathLst>
            </a:custGeom>
            <a:solidFill>
              <a:srgbClr val="1A36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2" name="Freeform 76"/>
            <p:cNvSpPr>
              <a:spLocks/>
            </p:cNvSpPr>
            <p:nvPr/>
          </p:nvSpPr>
          <p:spPr bwMode="auto">
            <a:xfrm>
              <a:off x="1393319" y="3563513"/>
              <a:ext cx="235524" cy="362555"/>
            </a:xfrm>
            <a:custGeom>
              <a:avLst/>
              <a:gdLst>
                <a:gd name="T0" fmla="*/ 270 w 328"/>
                <a:gd name="T1" fmla="*/ 486 h 505"/>
                <a:gd name="T2" fmla="*/ 44 w 328"/>
                <a:gd name="T3" fmla="*/ 504 h 505"/>
                <a:gd name="T4" fmla="*/ 13 w 328"/>
                <a:gd name="T5" fmla="*/ 491 h 505"/>
                <a:gd name="T6" fmla="*/ 8 w 328"/>
                <a:gd name="T7" fmla="*/ 485 h 505"/>
                <a:gd name="T8" fmla="*/ 0 w 328"/>
                <a:gd name="T9" fmla="*/ 462 h 505"/>
                <a:gd name="T10" fmla="*/ 0 w 328"/>
                <a:gd name="T11" fmla="*/ 101 h 505"/>
                <a:gd name="T12" fmla="*/ 5 w 328"/>
                <a:gd name="T13" fmla="*/ 82 h 505"/>
                <a:gd name="T14" fmla="*/ 45 w 328"/>
                <a:gd name="T15" fmla="*/ 19 h 505"/>
                <a:gd name="T16" fmla="*/ 81 w 328"/>
                <a:gd name="T17" fmla="*/ 2 h 505"/>
                <a:gd name="T18" fmla="*/ 259 w 328"/>
                <a:gd name="T19" fmla="*/ 27 h 505"/>
                <a:gd name="T20" fmla="*/ 298 w 328"/>
                <a:gd name="T21" fmla="*/ 53 h 505"/>
                <a:gd name="T22" fmla="*/ 324 w 328"/>
                <a:gd name="T23" fmla="*/ 117 h 505"/>
                <a:gd name="T24" fmla="*/ 328 w 328"/>
                <a:gd name="T25" fmla="*/ 135 h 505"/>
                <a:gd name="T26" fmla="*/ 317 w 328"/>
                <a:gd name="T27" fmla="*/ 433 h 505"/>
                <a:gd name="T28" fmla="*/ 310 w 328"/>
                <a:gd name="T29" fmla="*/ 453 h 505"/>
                <a:gd name="T30" fmla="*/ 296 w 328"/>
                <a:gd name="T31" fmla="*/ 471 h 505"/>
                <a:gd name="T32" fmla="*/ 270 w 328"/>
                <a:gd name="T33" fmla="*/ 486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8" h="505">
                  <a:moveTo>
                    <a:pt x="270" y="486"/>
                  </a:moveTo>
                  <a:cubicBezTo>
                    <a:pt x="44" y="504"/>
                    <a:pt x="44" y="504"/>
                    <a:pt x="44" y="504"/>
                  </a:cubicBezTo>
                  <a:cubicBezTo>
                    <a:pt x="32" y="505"/>
                    <a:pt x="20" y="500"/>
                    <a:pt x="13" y="491"/>
                  </a:cubicBezTo>
                  <a:cubicBezTo>
                    <a:pt x="8" y="485"/>
                    <a:pt x="8" y="485"/>
                    <a:pt x="8" y="485"/>
                  </a:cubicBezTo>
                  <a:cubicBezTo>
                    <a:pt x="3" y="479"/>
                    <a:pt x="0" y="471"/>
                    <a:pt x="0" y="462"/>
                  </a:cubicBezTo>
                  <a:cubicBezTo>
                    <a:pt x="0" y="101"/>
                    <a:pt x="0" y="101"/>
                    <a:pt x="0" y="101"/>
                  </a:cubicBezTo>
                  <a:cubicBezTo>
                    <a:pt x="0" y="95"/>
                    <a:pt x="2" y="88"/>
                    <a:pt x="5" y="82"/>
                  </a:cubicBezTo>
                  <a:cubicBezTo>
                    <a:pt x="45" y="19"/>
                    <a:pt x="45" y="19"/>
                    <a:pt x="45" y="19"/>
                  </a:cubicBezTo>
                  <a:cubicBezTo>
                    <a:pt x="52" y="7"/>
                    <a:pt x="66" y="0"/>
                    <a:pt x="81" y="2"/>
                  </a:cubicBezTo>
                  <a:cubicBezTo>
                    <a:pt x="259" y="27"/>
                    <a:pt x="259" y="27"/>
                    <a:pt x="259" y="27"/>
                  </a:cubicBezTo>
                  <a:cubicBezTo>
                    <a:pt x="270" y="28"/>
                    <a:pt x="293" y="43"/>
                    <a:pt x="298" y="53"/>
                  </a:cubicBezTo>
                  <a:cubicBezTo>
                    <a:pt x="324" y="117"/>
                    <a:pt x="324" y="117"/>
                    <a:pt x="324" y="117"/>
                  </a:cubicBezTo>
                  <a:cubicBezTo>
                    <a:pt x="327" y="123"/>
                    <a:pt x="328" y="129"/>
                    <a:pt x="328" y="135"/>
                  </a:cubicBezTo>
                  <a:cubicBezTo>
                    <a:pt x="317" y="433"/>
                    <a:pt x="317" y="433"/>
                    <a:pt x="317" y="433"/>
                  </a:cubicBezTo>
                  <a:cubicBezTo>
                    <a:pt x="316" y="440"/>
                    <a:pt x="314" y="447"/>
                    <a:pt x="310" y="453"/>
                  </a:cubicBezTo>
                  <a:cubicBezTo>
                    <a:pt x="296" y="471"/>
                    <a:pt x="296" y="471"/>
                    <a:pt x="296" y="471"/>
                  </a:cubicBezTo>
                  <a:cubicBezTo>
                    <a:pt x="290" y="480"/>
                    <a:pt x="281" y="485"/>
                    <a:pt x="270" y="4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3" name="Freeform 77"/>
            <p:cNvSpPr>
              <a:spLocks/>
            </p:cNvSpPr>
            <p:nvPr/>
          </p:nvSpPr>
          <p:spPr bwMode="auto">
            <a:xfrm>
              <a:off x="1415504" y="3574453"/>
              <a:ext cx="223368" cy="350095"/>
            </a:xfrm>
            <a:custGeom>
              <a:avLst/>
              <a:gdLst>
                <a:gd name="T0" fmla="*/ 255 w 311"/>
                <a:gd name="T1" fmla="*/ 469 h 488"/>
                <a:gd name="T2" fmla="*/ 40 w 311"/>
                <a:gd name="T3" fmla="*/ 487 h 488"/>
                <a:gd name="T4" fmla="*/ 12 w 311"/>
                <a:gd name="T5" fmla="*/ 465 h 488"/>
                <a:gd name="T6" fmla="*/ 7 w 311"/>
                <a:gd name="T7" fmla="*/ 460 h 488"/>
                <a:gd name="T8" fmla="*/ 0 w 311"/>
                <a:gd name="T9" fmla="*/ 438 h 488"/>
                <a:gd name="T10" fmla="*/ 0 w 311"/>
                <a:gd name="T11" fmla="*/ 96 h 488"/>
                <a:gd name="T12" fmla="*/ 5 w 311"/>
                <a:gd name="T13" fmla="*/ 78 h 488"/>
                <a:gd name="T14" fmla="*/ 42 w 311"/>
                <a:gd name="T15" fmla="*/ 18 h 488"/>
                <a:gd name="T16" fmla="*/ 76 w 311"/>
                <a:gd name="T17" fmla="*/ 2 h 488"/>
                <a:gd name="T18" fmla="*/ 245 w 311"/>
                <a:gd name="T19" fmla="*/ 26 h 488"/>
                <a:gd name="T20" fmla="*/ 271 w 311"/>
                <a:gd name="T21" fmla="*/ 43 h 488"/>
                <a:gd name="T22" fmla="*/ 307 w 311"/>
                <a:gd name="T23" fmla="*/ 111 h 488"/>
                <a:gd name="T24" fmla="*/ 311 w 311"/>
                <a:gd name="T25" fmla="*/ 128 h 488"/>
                <a:gd name="T26" fmla="*/ 300 w 311"/>
                <a:gd name="T27" fmla="*/ 411 h 488"/>
                <a:gd name="T28" fmla="*/ 293 w 311"/>
                <a:gd name="T29" fmla="*/ 430 h 488"/>
                <a:gd name="T30" fmla="*/ 281 w 311"/>
                <a:gd name="T31" fmla="*/ 447 h 488"/>
                <a:gd name="T32" fmla="*/ 255 w 311"/>
                <a:gd name="T33" fmla="*/ 469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1" h="488">
                  <a:moveTo>
                    <a:pt x="255" y="469"/>
                  </a:moveTo>
                  <a:cubicBezTo>
                    <a:pt x="40" y="487"/>
                    <a:pt x="40" y="487"/>
                    <a:pt x="40" y="487"/>
                  </a:cubicBezTo>
                  <a:cubicBezTo>
                    <a:pt x="29" y="488"/>
                    <a:pt x="19" y="474"/>
                    <a:pt x="12" y="465"/>
                  </a:cubicBezTo>
                  <a:cubicBezTo>
                    <a:pt x="7" y="460"/>
                    <a:pt x="7" y="460"/>
                    <a:pt x="7" y="460"/>
                  </a:cubicBezTo>
                  <a:cubicBezTo>
                    <a:pt x="2" y="454"/>
                    <a:pt x="0" y="446"/>
                    <a:pt x="0" y="438"/>
                  </a:cubicBezTo>
                  <a:cubicBezTo>
                    <a:pt x="0" y="96"/>
                    <a:pt x="0" y="96"/>
                    <a:pt x="0" y="96"/>
                  </a:cubicBezTo>
                  <a:cubicBezTo>
                    <a:pt x="0" y="90"/>
                    <a:pt x="2" y="83"/>
                    <a:pt x="5" y="78"/>
                  </a:cubicBezTo>
                  <a:cubicBezTo>
                    <a:pt x="42" y="18"/>
                    <a:pt x="42" y="18"/>
                    <a:pt x="42" y="18"/>
                  </a:cubicBezTo>
                  <a:cubicBezTo>
                    <a:pt x="49" y="6"/>
                    <a:pt x="63" y="0"/>
                    <a:pt x="76" y="2"/>
                  </a:cubicBezTo>
                  <a:cubicBezTo>
                    <a:pt x="245" y="26"/>
                    <a:pt x="245" y="26"/>
                    <a:pt x="245" y="26"/>
                  </a:cubicBezTo>
                  <a:cubicBezTo>
                    <a:pt x="256" y="27"/>
                    <a:pt x="265" y="34"/>
                    <a:pt x="271" y="43"/>
                  </a:cubicBezTo>
                  <a:cubicBezTo>
                    <a:pt x="307" y="111"/>
                    <a:pt x="307" y="111"/>
                    <a:pt x="307" y="111"/>
                  </a:cubicBezTo>
                  <a:cubicBezTo>
                    <a:pt x="310" y="116"/>
                    <a:pt x="311" y="122"/>
                    <a:pt x="311" y="128"/>
                  </a:cubicBezTo>
                  <a:cubicBezTo>
                    <a:pt x="300" y="411"/>
                    <a:pt x="300" y="411"/>
                    <a:pt x="300" y="411"/>
                  </a:cubicBezTo>
                  <a:cubicBezTo>
                    <a:pt x="300" y="417"/>
                    <a:pt x="297" y="424"/>
                    <a:pt x="293" y="430"/>
                  </a:cubicBezTo>
                  <a:cubicBezTo>
                    <a:pt x="281" y="447"/>
                    <a:pt x="281" y="447"/>
                    <a:pt x="281" y="447"/>
                  </a:cubicBezTo>
                  <a:cubicBezTo>
                    <a:pt x="275" y="455"/>
                    <a:pt x="265" y="469"/>
                    <a:pt x="255" y="469"/>
                  </a:cubicBezTo>
                  <a:close/>
                </a:path>
              </a:pathLst>
            </a:custGeom>
            <a:solidFill>
              <a:srgbClr val="ABC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4" name="Freeform 78"/>
            <p:cNvSpPr>
              <a:spLocks/>
            </p:cNvSpPr>
            <p:nvPr/>
          </p:nvSpPr>
          <p:spPr bwMode="auto">
            <a:xfrm>
              <a:off x="1488744" y="3642527"/>
              <a:ext cx="130070" cy="269865"/>
            </a:xfrm>
            <a:custGeom>
              <a:avLst/>
              <a:gdLst>
                <a:gd name="T0" fmla="*/ 138 w 181"/>
                <a:gd name="T1" fmla="*/ 366 h 376"/>
                <a:gd name="T2" fmla="*/ 27 w 181"/>
                <a:gd name="T3" fmla="*/ 375 h 376"/>
                <a:gd name="T4" fmla="*/ 4 w 181"/>
                <a:gd name="T5" fmla="*/ 365 h 376"/>
                <a:gd name="T6" fmla="*/ 4 w 181"/>
                <a:gd name="T7" fmla="*/ 365 h 376"/>
                <a:gd name="T8" fmla="*/ 0 w 181"/>
                <a:gd name="T9" fmla="*/ 355 h 376"/>
                <a:gd name="T10" fmla="*/ 1 w 181"/>
                <a:gd name="T11" fmla="*/ 352 h 376"/>
                <a:gd name="T12" fmla="*/ 9 w 181"/>
                <a:gd name="T13" fmla="*/ 326 h 376"/>
                <a:gd name="T14" fmla="*/ 11 w 181"/>
                <a:gd name="T15" fmla="*/ 317 h 376"/>
                <a:gd name="T16" fmla="*/ 11 w 181"/>
                <a:gd name="T17" fmla="*/ 55 h 376"/>
                <a:gd name="T18" fmla="*/ 15 w 181"/>
                <a:gd name="T19" fmla="*/ 41 h 376"/>
                <a:gd name="T20" fmla="*/ 32 w 181"/>
                <a:gd name="T21" fmla="*/ 14 h 376"/>
                <a:gd name="T22" fmla="*/ 57 w 181"/>
                <a:gd name="T23" fmla="*/ 2 h 376"/>
                <a:gd name="T24" fmla="*/ 142 w 181"/>
                <a:gd name="T25" fmla="*/ 14 h 376"/>
                <a:gd name="T26" fmla="*/ 161 w 181"/>
                <a:gd name="T27" fmla="*/ 27 h 376"/>
                <a:gd name="T28" fmla="*/ 179 w 181"/>
                <a:gd name="T29" fmla="*/ 61 h 376"/>
                <a:gd name="T30" fmla="*/ 181 w 181"/>
                <a:gd name="T31" fmla="*/ 71 h 376"/>
                <a:gd name="T32" fmla="*/ 176 w 181"/>
                <a:gd name="T33" fmla="*/ 319 h 376"/>
                <a:gd name="T34" fmla="*/ 172 w 181"/>
                <a:gd name="T35" fmla="*/ 333 h 376"/>
                <a:gd name="T36" fmla="*/ 170 w 181"/>
                <a:gd name="T37" fmla="*/ 336 h 376"/>
                <a:gd name="T38" fmla="*/ 161 w 181"/>
                <a:gd name="T39" fmla="*/ 349 h 376"/>
                <a:gd name="T40" fmla="*/ 156 w 181"/>
                <a:gd name="T41" fmla="*/ 355 h 376"/>
                <a:gd name="T42" fmla="*/ 138 w 181"/>
                <a:gd name="T43" fmla="*/ 36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1" h="376">
                  <a:moveTo>
                    <a:pt x="138" y="366"/>
                  </a:moveTo>
                  <a:cubicBezTo>
                    <a:pt x="27" y="375"/>
                    <a:pt x="27" y="375"/>
                    <a:pt x="27" y="375"/>
                  </a:cubicBezTo>
                  <a:cubicBezTo>
                    <a:pt x="18" y="376"/>
                    <a:pt x="10" y="372"/>
                    <a:pt x="4" y="365"/>
                  </a:cubicBezTo>
                  <a:cubicBezTo>
                    <a:pt x="4" y="365"/>
                    <a:pt x="4" y="365"/>
                    <a:pt x="4" y="365"/>
                  </a:cubicBezTo>
                  <a:cubicBezTo>
                    <a:pt x="2" y="362"/>
                    <a:pt x="1" y="358"/>
                    <a:pt x="0" y="355"/>
                  </a:cubicBezTo>
                  <a:cubicBezTo>
                    <a:pt x="0" y="354"/>
                    <a:pt x="0" y="353"/>
                    <a:pt x="1" y="352"/>
                  </a:cubicBezTo>
                  <a:cubicBezTo>
                    <a:pt x="9" y="326"/>
                    <a:pt x="9" y="326"/>
                    <a:pt x="9" y="326"/>
                  </a:cubicBezTo>
                  <a:cubicBezTo>
                    <a:pt x="10" y="323"/>
                    <a:pt x="11" y="320"/>
                    <a:pt x="11" y="317"/>
                  </a:cubicBezTo>
                  <a:cubicBezTo>
                    <a:pt x="11" y="55"/>
                    <a:pt x="11" y="55"/>
                    <a:pt x="11" y="55"/>
                  </a:cubicBezTo>
                  <a:cubicBezTo>
                    <a:pt x="11" y="50"/>
                    <a:pt x="12" y="45"/>
                    <a:pt x="15" y="41"/>
                  </a:cubicBezTo>
                  <a:cubicBezTo>
                    <a:pt x="32" y="14"/>
                    <a:pt x="32" y="14"/>
                    <a:pt x="32" y="14"/>
                  </a:cubicBezTo>
                  <a:cubicBezTo>
                    <a:pt x="37" y="5"/>
                    <a:pt x="47" y="0"/>
                    <a:pt x="57" y="2"/>
                  </a:cubicBezTo>
                  <a:cubicBezTo>
                    <a:pt x="142" y="14"/>
                    <a:pt x="142" y="14"/>
                    <a:pt x="142" y="14"/>
                  </a:cubicBezTo>
                  <a:cubicBezTo>
                    <a:pt x="150" y="15"/>
                    <a:pt x="157" y="20"/>
                    <a:pt x="161" y="27"/>
                  </a:cubicBezTo>
                  <a:cubicBezTo>
                    <a:pt x="179" y="61"/>
                    <a:pt x="179" y="61"/>
                    <a:pt x="179" y="61"/>
                  </a:cubicBezTo>
                  <a:cubicBezTo>
                    <a:pt x="181" y="64"/>
                    <a:pt x="181" y="67"/>
                    <a:pt x="181" y="71"/>
                  </a:cubicBezTo>
                  <a:cubicBezTo>
                    <a:pt x="176" y="319"/>
                    <a:pt x="176" y="319"/>
                    <a:pt x="176" y="319"/>
                  </a:cubicBezTo>
                  <a:cubicBezTo>
                    <a:pt x="176" y="324"/>
                    <a:pt x="175" y="328"/>
                    <a:pt x="172" y="333"/>
                  </a:cubicBezTo>
                  <a:cubicBezTo>
                    <a:pt x="170" y="336"/>
                    <a:pt x="170" y="336"/>
                    <a:pt x="170" y="336"/>
                  </a:cubicBezTo>
                  <a:cubicBezTo>
                    <a:pt x="167" y="340"/>
                    <a:pt x="164" y="346"/>
                    <a:pt x="161" y="349"/>
                  </a:cubicBezTo>
                  <a:cubicBezTo>
                    <a:pt x="156" y="355"/>
                    <a:pt x="156" y="355"/>
                    <a:pt x="156" y="355"/>
                  </a:cubicBezTo>
                  <a:cubicBezTo>
                    <a:pt x="152" y="361"/>
                    <a:pt x="145" y="365"/>
                    <a:pt x="138" y="366"/>
                  </a:cubicBezTo>
                  <a:close/>
                </a:path>
              </a:pathLst>
            </a:custGeom>
            <a:solidFill>
              <a:srgbClr val="D3E2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5" name="Freeform 79"/>
            <p:cNvSpPr>
              <a:spLocks/>
            </p:cNvSpPr>
            <p:nvPr/>
          </p:nvSpPr>
          <p:spPr bwMode="auto">
            <a:xfrm>
              <a:off x="1415504" y="3640400"/>
              <a:ext cx="76887" cy="251327"/>
            </a:xfrm>
            <a:custGeom>
              <a:avLst/>
              <a:gdLst>
                <a:gd name="T0" fmla="*/ 0 w 253"/>
                <a:gd name="T1" fmla="*/ 0 h 827"/>
                <a:gd name="T2" fmla="*/ 253 w 253"/>
                <a:gd name="T3" fmla="*/ 163 h 827"/>
                <a:gd name="T4" fmla="*/ 253 w 253"/>
                <a:gd name="T5" fmla="*/ 562 h 827"/>
                <a:gd name="T6" fmla="*/ 0 w 253"/>
                <a:gd name="T7" fmla="*/ 827 h 827"/>
                <a:gd name="T8" fmla="*/ 0 w 253"/>
                <a:gd name="T9" fmla="*/ 0 h 827"/>
              </a:gdLst>
              <a:ahLst/>
              <a:cxnLst>
                <a:cxn ang="0">
                  <a:pos x="T0" y="T1"/>
                </a:cxn>
                <a:cxn ang="0">
                  <a:pos x="T2" y="T3"/>
                </a:cxn>
                <a:cxn ang="0">
                  <a:pos x="T4" y="T5"/>
                </a:cxn>
                <a:cxn ang="0">
                  <a:pos x="T6" y="T7"/>
                </a:cxn>
                <a:cxn ang="0">
                  <a:pos x="T8" y="T9"/>
                </a:cxn>
              </a:cxnLst>
              <a:rect l="0" t="0" r="r" b="b"/>
              <a:pathLst>
                <a:path w="253" h="827">
                  <a:moveTo>
                    <a:pt x="0" y="0"/>
                  </a:moveTo>
                  <a:lnTo>
                    <a:pt x="253" y="163"/>
                  </a:lnTo>
                  <a:lnTo>
                    <a:pt x="253" y="562"/>
                  </a:lnTo>
                  <a:lnTo>
                    <a:pt x="0" y="827"/>
                  </a:lnTo>
                  <a:lnTo>
                    <a:pt x="0" y="0"/>
                  </a:lnTo>
                  <a:close/>
                </a:path>
              </a:pathLst>
            </a:custGeom>
            <a:solidFill>
              <a:srgbClr val="D3E2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6" name="Freeform 80"/>
            <p:cNvSpPr>
              <a:spLocks/>
            </p:cNvSpPr>
            <p:nvPr/>
          </p:nvSpPr>
          <p:spPr bwMode="auto">
            <a:xfrm>
              <a:off x="1626108" y="3666232"/>
              <a:ext cx="12764" cy="203311"/>
            </a:xfrm>
            <a:custGeom>
              <a:avLst/>
              <a:gdLst>
                <a:gd name="T0" fmla="*/ 42 w 42"/>
                <a:gd name="T1" fmla="*/ 0 h 669"/>
                <a:gd name="T2" fmla="*/ 4 w 42"/>
                <a:gd name="T3" fmla="*/ 85 h 669"/>
                <a:gd name="T4" fmla="*/ 0 w 42"/>
                <a:gd name="T5" fmla="*/ 487 h 669"/>
                <a:gd name="T6" fmla="*/ 16 w 42"/>
                <a:gd name="T7" fmla="*/ 669 h 669"/>
                <a:gd name="T8" fmla="*/ 42 w 42"/>
                <a:gd name="T9" fmla="*/ 0 h 669"/>
              </a:gdLst>
              <a:ahLst/>
              <a:cxnLst>
                <a:cxn ang="0">
                  <a:pos x="T0" y="T1"/>
                </a:cxn>
                <a:cxn ang="0">
                  <a:pos x="T2" y="T3"/>
                </a:cxn>
                <a:cxn ang="0">
                  <a:pos x="T4" y="T5"/>
                </a:cxn>
                <a:cxn ang="0">
                  <a:pos x="T6" y="T7"/>
                </a:cxn>
                <a:cxn ang="0">
                  <a:pos x="T8" y="T9"/>
                </a:cxn>
              </a:cxnLst>
              <a:rect l="0" t="0" r="r" b="b"/>
              <a:pathLst>
                <a:path w="42" h="669">
                  <a:moveTo>
                    <a:pt x="42" y="0"/>
                  </a:moveTo>
                  <a:lnTo>
                    <a:pt x="4" y="85"/>
                  </a:lnTo>
                  <a:lnTo>
                    <a:pt x="0" y="487"/>
                  </a:lnTo>
                  <a:lnTo>
                    <a:pt x="16" y="669"/>
                  </a:lnTo>
                  <a:lnTo>
                    <a:pt x="42" y="0"/>
                  </a:lnTo>
                  <a:close/>
                </a:path>
              </a:pathLst>
            </a:custGeom>
            <a:solidFill>
              <a:srgbClr val="D3E2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7" name="Freeform 81"/>
            <p:cNvSpPr>
              <a:spLocks/>
            </p:cNvSpPr>
            <p:nvPr/>
          </p:nvSpPr>
          <p:spPr bwMode="auto">
            <a:xfrm>
              <a:off x="1514576" y="3692671"/>
              <a:ext cx="84789" cy="59869"/>
            </a:xfrm>
            <a:custGeom>
              <a:avLst/>
              <a:gdLst>
                <a:gd name="T0" fmla="*/ 0 w 118"/>
                <a:gd name="T1" fmla="*/ 13 h 83"/>
                <a:gd name="T2" fmla="*/ 0 w 118"/>
                <a:gd name="T3" fmla="*/ 70 h 83"/>
                <a:gd name="T4" fmla="*/ 13 w 118"/>
                <a:gd name="T5" fmla="*/ 83 h 83"/>
                <a:gd name="T6" fmla="*/ 106 w 118"/>
                <a:gd name="T7" fmla="*/ 80 h 83"/>
                <a:gd name="T8" fmla="*/ 118 w 118"/>
                <a:gd name="T9" fmla="*/ 67 h 83"/>
                <a:gd name="T10" fmla="*/ 118 w 118"/>
                <a:gd name="T11" fmla="*/ 19 h 83"/>
                <a:gd name="T12" fmla="*/ 106 w 118"/>
                <a:gd name="T13" fmla="*/ 6 h 83"/>
                <a:gd name="T14" fmla="*/ 14 w 118"/>
                <a:gd name="T15" fmla="*/ 0 h 83"/>
                <a:gd name="T16" fmla="*/ 0 w 118"/>
                <a:gd name="T17" fmla="*/ 1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83">
                  <a:moveTo>
                    <a:pt x="0" y="13"/>
                  </a:moveTo>
                  <a:cubicBezTo>
                    <a:pt x="0" y="70"/>
                    <a:pt x="0" y="70"/>
                    <a:pt x="0" y="70"/>
                  </a:cubicBezTo>
                  <a:cubicBezTo>
                    <a:pt x="0" y="77"/>
                    <a:pt x="6" y="83"/>
                    <a:pt x="13" y="83"/>
                  </a:cubicBezTo>
                  <a:cubicBezTo>
                    <a:pt x="106" y="80"/>
                    <a:pt x="106" y="80"/>
                    <a:pt x="106" y="80"/>
                  </a:cubicBezTo>
                  <a:cubicBezTo>
                    <a:pt x="113" y="79"/>
                    <a:pt x="118" y="74"/>
                    <a:pt x="118" y="67"/>
                  </a:cubicBezTo>
                  <a:cubicBezTo>
                    <a:pt x="118" y="19"/>
                    <a:pt x="118" y="19"/>
                    <a:pt x="118" y="19"/>
                  </a:cubicBezTo>
                  <a:cubicBezTo>
                    <a:pt x="118" y="12"/>
                    <a:pt x="113" y="6"/>
                    <a:pt x="106" y="6"/>
                  </a:cubicBezTo>
                  <a:cubicBezTo>
                    <a:pt x="14" y="0"/>
                    <a:pt x="14" y="0"/>
                    <a:pt x="14" y="0"/>
                  </a:cubicBezTo>
                  <a:cubicBezTo>
                    <a:pt x="6" y="0"/>
                    <a:pt x="0" y="6"/>
                    <a:pt x="0" y="13"/>
                  </a:cubicBezTo>
                  <a:close/>
                </a:path>
              </a:pathLst>
            </a:custGeom>
            <a:solidFill>
              <a:srgbClr val="1A36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8" name="Freeform 82"/>
            <p:cNvSpPr>
              <a:spLocks/>
            </p:cNvSpPr>
            <p:nvPr/>
          </p:nvSpPr>
          <p:spPr bwMode="auto">
            <a:xfrm>
              <a:off x="1500900" y="3759529"/>
              <a:ext cx="98464" cy="160764"/>
            </a:xfrm>
            <a:custGeom>
              <a:avLst/>
              <a:gdLst>
                <a:gd name="T0" fmla="*/ 19 w 137"/>
                <a:gd name="T1" fmla="*/ 15 h 224"/>
                <a:gd name="T2" fmla="*/ 16 w 137"/>
                <a:gd name="T3" fmla="*/ 166 h 224"/>
                <a:gd name="T4" fmla="*/ 7 w 137"/>
                <a:gd name="T5" fmla="*/ 224 h 224"/>
                <a:gd name="T6" fmla="*/ 105 w 137"/>
                <a:gd name="T7" fmla="*/ 214 h 224"/>
                <a:gd name="T8" fmla="*/ 130 w 137"/>
                <a:gd name="T9" fmla="*/ 176 h 224"/>
                <a:gd name="T10" fmla="*/ 137 w 137"/>
                <a:gd name="T11" fmla="*/ 12 h 224"/>
                <a:gd name="T12" fmla="*/ 125 w 137"/>
                <a:gd name="T13" fmla="*/ 0 h 224"/>
                <a:gd name="T14" fmla="*/ 31 w 137"/>
                <a:gd name="T15" fmla="*/ 3 h 224"/>
                <a:gd name="T16" fmla="*/ 19 w 137"/>
                <a:gd name="T17" fmla="*/ 1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 h="224">
                  <a:moveTo>
                    <a:pt x="19" y="15"/>
                  </a:moveTo>
                  <a:cubicBezTo>
                    <a:pt x="16" y="166"/>
                    <a:pt x="16" y="166"/>
                    <a:pt x="16" y="166"/>
                  </a:cubicBezTo>
                  <a:cubicBezTo>
                    <a:pt x="16" y="173"/>
                    <a:pt x="0" y="224"/>
                    <a:pt x="7" y="224"/>
                  </a:cubicBezTo>
                  <a:cubicBezTo>
                    <a:pt x="105" y="214"/>
                    <a:pt x="105" y="214"/>
                    <a:pt x="105" y="214"/>
                  </a:cubicBezTo>
                  <a:cubicBezTo>
                    <a:pt x="111" y="214"/>
                    <a:pt x="130" y="182"/>
                    <a:pt x="130" y="176"/>
                  </a:cubicBezTo>
                  <a:cubicBezTo>
                    <a:pt x="137" y="12"/>
                    <a:pt x="137" y="12"/>
                    <a:pt x="137" y="12"/>
                  </a:cubicBezTo>
                  <a:cubicBezTo>
                    <a:pt x="137" y="6"/>
                    <a:pt x="132" y="0"/>
                    <a:pt x="125" y="0"/>
                  </a:cubicBezTo>
                  <a:cubicBezTo>
                    <a:pt x="31" y="3"/>
                    <a:pt x="31" y="3"/>
                    <a:pt x="31" y="3"/>
                  </a:cubicBezTo>
                  <a:cubicBezTo>
                    <a:pt x="24" y="3"/>
                    <a:pt x="19" y="8"/>
                    <a:pt x="19" y="15"/>
                  </a:cubicBezTo>
                  <a:close/>
                </a:path>
              </a:pathLst>
            </a:custGeom>
            <a:solidFill>
              <a:srgbClr val="1A36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9" name="Freeform 83"/>
            <p:cNvSpPr>
              <a:spLocks/>
            </p:cNvSpPr>
            <p:nvPr/>
          </p:nvSpPr>
          <p:spPr bwMode="auto">
            <a:xfrm>
              <a:off x="1544966" y="3571414"/>
              <a:ext cx="21273" cy="132805"/>
            </a:xfrm>
            <a:custGeom>
              <a:avLst/>
              <a:gdLst>
                <a:gd name="T0" fmla="*/ 16 w 30"/>
                <a:gd name="T1" fmla="*/ 180 h 185"/>
                <a:gd name="T2" fmla="*/ 6 w 30"/>
                <a:gd name="T3" fmla="*/ 21 h 185"/>
                <a:gd name="T4" fmla="*/ 2 w 30"/>
                <a:gd name="T5" fmla="*/ 9 h 185"/>
                <a:gd name="T6" fmla="*/ 0 w 30"/>
                <a:gd name="T7" fmla="*/ 9 h 185"/>
                <a:gd name="T8" fmla="*/ 17 w 30"/>
                <a:gd name="T9" fmla="*/ 11 h 185"/>
                <a:gd name="T10" fmla="*/ 21 w 30"/>
                <a:gd name="T11" fmla="*/ 23 h 185"/>
                <a:gd name="T12" fmla="*/ 29 w 30"/>
                <a:gd name="T13" fmla="*/ 177 h 185"/>
                <a:gd name="T14" fmla="*/ 23 w 30"/>
                <a:gd name="T15" fmla="*/ 185 h 185"/>
                <a:gd name="T16" fmla="*/ 23 w 30"/>
                <a:gd name="T17" fmla="*/ 185 h 185"/>
                <a:gd name="T18" fmla="*/ 16 w 30"/>
                <a:gd name="T19" fmla="*/ 18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85">
                  <a:moveTo>
                    <a:pt x="16" y="180"/>
                  </a:moveTo>
                  <a:cubicBezTo>
                    <a:pt x="6" y="21"/>
                    <a:pt x="6" y="21"/>
                    <a:pt x="6" y="21"/>
                  </a:cubicBezTo>
                  <a:cubicBezTo>
                    <a:pt x="2" y="9"/>
                    <a:pt x="2" y="9"/>
                    <a:pt x="2" y="9"/>
                  </a:cubicBezTo>
                  <a:cubicBezTo>
                    <a:pt x="1" y="9"/>
                    <a:pt x="1" y="9"/>
                    <a:pt x="0" y="9"/>
                  </a:cubicBezTo>
                  <a:cubicBezTo>
                    <a:pt x="0" y="5"/>
                    <a:pt x="13" y="0"/>
                    <a:pt x="17" y="11"/>
                  </a:cubicBezTo>
                  <a:cubicBezTo>
                    <a:pt x="21" y="23"/>
                    <a:pt x="21" y="23"/>
                    <a:pt x="21" y="23"/>
                  </a:cubicBezTo>
                  <a:cubicBezTo>
                    <a:pt x="29" y="177"/>
                    <a:pt x="29" y="177"/>
                    <a:pt x="29" y="177"/>
                  </a:cubicBezTo>
                  <a:cubicBezTo>
                    <a:pt x="30" y="181"/>
                    <a:pt x="27" y="185"/>
                    <a:pt x="23" y="185"/>
                  </a:cubicBezTo>
                  <a:cubicBezTo>
                    <a:pt x="23" y="185"/>
                    <a:pt x="23" y="185"/>
                    <a:pt x="23" y="185"/>
                  </a:cubicBezTo>
                  <a:cubicBezTo>
                    <a:pt x="19" y="185"/>
                    <a:pt x="17" y="183"/>
                    <a:pt x="16" y="180"/>
                  </a:cubicBezTo>
                  <a:close/>
                </a:path>
              </a:pathLst>
            </a:custGeom>
            <a:solidFill>
              <a:srgbClr val="1A36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0" name="Freeform 84"/>
            <p:cNvSpPr>
              <a:spLocks/>
            </p:cNvSpPr>
            <p:nvPr/>
          </p:nvSpPr>
          <p:spPr bwMode="auto">
            <a:xfrm>
              <a:off x="1549221" y="3573541"/>
              <a:ext cx="14283" cy="115787"/>
            </a:xfrm>
            <a:custGeom>
              <a:avLst/>
              <a:gdLst>
                <a:gd name="T0" fmla="*/ 0 w 20"/>
                <a:gd name="T1" fmla="*/ 2 h 161"/>
                <a:gd name="T2" fmla="*/ 4 w 20"/>
                <a:gd name="T3" fmla="*/ 18 h 161"/>
                <a:gd name="T4" fmla="*/ 4 w 20"/>
                <a:gd name="T5" fmla="*/ 19 h 161"/>
                <a:gd name="T6" fmla="*/ 14 w 20"/>
                <a:gd name="T7" fmla="*/ 158 h 161"/>
                <a:gd name="T8" fmla="*/ 17 w 20"/>
                <a:gd name="T9" fmla="*/ 161 h 161"/>
                <a:gd name="T10" fmla="*/ 17 w 20"/>
                <a:gd name="T11" fmla="*/ 161 h 161"/>
                <a:gd name="T12" fmla="*/ 20 w 20"/>
                <a:gd name="T13" fmla="*/ 158 h 161"/>
                <a:gd name="T14" fmla="*/ 11 w 20"/>
                <a:gd name="T15" fmla="*/ 19 h 161"/>
                <a:gd name="T16" fmla="*/ 10 w 20"/>
                <a:gd name="T17" fmla="*/ 19 h 161"/>
                <a:gd name="T18" fmla="*/ 6 w 20"/>
                <a:gd name="T19" fmla="*/ 2 h 161"/>
                <a:gd name="T20" fmla="*/ 0 w 20"/>
                <a:gd name="T21" fmla="*/ 2 h 161"/>
                <a:gd name="T22" fmla="*/ 0 w 20"/>
                <a:gd name="T23" fmla="*/ 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161">
                  <a:moveTo>
                    <a:pt x="0" y="2"/>
                  </a:moveTo>
                  <a:cubicBezTo>
                    <a:pt x="4" y="18"/>
                    <a:pt x="4" y="18"/>
                    <a:pt x="4" y="18"/>
                  </a:cubicBezTo>
                  <a:cubicBezTo>
                    <a:pt x="4" y="18"/>
                    <a:pt x="4" y="19"/>
                    <a:pt x="4" y="19"/>
                  </a:cubicBezTo>
                  <a:cubicBezTo>
                    <a:pt x="14" y="158"/>
                    <a:pt x="14" y="158"/>
                    <a:pt x="14" y="158"/>
                  </a:cubicBezTo>
                  <a:cubicBezTo>
                    <a:pt x="14" y="160"/>
                    <a:pt x="15" y="161"/>
                    <a:pt x="17" y="161"/>
                  </a:cubicBezTo>
                  <a:cubicBezTo>
                    <a:pt x="17" y="161"/>
                    <a:pt x="17" y="161"/>
                    <a:pt x="17" y="161"/>
                  </a:cubicBezTo>
                  <a:cubicBezTo>
                    <a:pt x="18" y="161"/>
                    <a:pt x="20" y="160"/>
                    <a:pt x="20" y="158"/>
                  </a:cubicBezTo>
                  <a:cubicBezTo>
                    <a:pt x="11" y="19"/>
                    <a:pt x="11" y="19"/>
                    <a:pt x="11" y="19"/>
                  </a:cubicBezTo>
                  <a:cubicBezTo>
                    <a:pt x="11" y="19"/>
                    <a:pt x="11" y="19"/>
                    <a:pt x="10" y="19"/>
                  </a:cubicBezTo>
                  <a:cubicBezTo>
                    <a:pt x="10" y="16"/>
                    <a:pt x="6" y="4"/>
                    <a:pt x="6" y="2"/>
                  </a:cubicBezTo>
                  <a:cubicBezTo>
                    <a:pt x="5" y="0"/>
                    <a:pt x="0" y="1"/>
                    <a:pt x="0" y="2"/>
                  </a:cubicBezTo>
                  <a:cubicBezTo>
                    <a:pt x="0" y="2"/>
                    <a:pt x="0" y="2"/>
                    <a:pt x="0" y="2"/>
                  </a:cubicBezTo>
                  <a:close/>
                </a:path>
              </a:pathLst>
            </a:custGeom>
            <a:solidFill>
              <a:srgbClr val="D3E2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224" name="Gruppieren 223"/>
          <p:cNvGrpSpPr/>
          <p:nvPr/>
        </p:nvGrpSpPr>
        <p:grpSpPr>
          <a:xfrm>
            <a:off x="3536250" y="2181458"/>
            <a:ext cx="882207" cy="3336672"/>
            <a:chOff x="13188704" y="2038096"/>
            <a:chExt cx="882207" cy="3336672"/>
          </a:xfrm>
        </p:grpSpPr>
        <p:sp>
          <p:nvSpPr>
            <p:cNvPr id="19" name="Freeform 6"/>
            <p:cNvSpPr>
              <a:spLocks/>
            </p:cNvSpPr>
            <p:nvPr/>
          </p:nvSpPr>
          <p:spPr bwMode="auto">
            <a:xfrm>
              <a:off x="13188704" y="5170372"/>
              <a:ext cx="200638" cy="204396"/>
            </a:xfrm>
            <a:custGeom>
              <a:avLst/>
              <a:gdLst>
                <a:gd name="T0" fmla="*/ 30 w 113"/>
                <a:gd name="T1" fmla="*/ 20 h 115"/>
                <a:gd name="T2" fmla="*/ 16 w 113"/>
                <a:gd name="T3" fmla="*/ 54 h 115"/>
                <a:gd name="T4" fmla="*/ 5 w 113"/>
                <a:gd name="T5" fmla="*/ 79 h 115"/>
                <a:gd name="T6" fmla="*/ 9 w 113"/>
                <a:gd name="T7" fmla="*/ 101 h 115"/>
                <a:gd name="T8" fmla="*/ 42 w 113"/>
                <a:gd name="T9" fmla="*/ 113 h 115"/>
                <a:gd name="T10" fmla="*/ 79 w 113"/>
                <a:gd name="T11" fmla="*/ 110 h 115"/>
                <a:gd name="T12" fmla="*/ 96 w 113"/>
                <a:gd name="T13" fmla="*/ 91 h 115"/>
                <a:gd name="T14" fmla="*/ 100 w 113"/>
                <a:gd name="T15" fmla="*/ 59 h 115"/>
                <a:gd name="T16" fmla="*/ 106 w 113"/>
                <a:gd name="T17" fmla="*/ 52 h 115"/>
                <a:gd name="T18" fmla="*/ 109 w 113"/>
                <a:gd name="T19" fmla="*/ 24 h 115"/>
                <a:gd name="T20" fmla="*/ 73 w 113"/>
                <a:gd name="T21" fmla="*/ 1 h 115"/>
                <a:gd name="T22" fmla="*/ 30 w 113"/>
                <a:gd name="T23" fmla="*/ 2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15">
                  <a:moveTo>
                    <a:pt x="30" y="20"/>
                  </a:moveTo>
                  <a:cubicBezTo>
                    <a:pt x="27" y="30"/>
                    <a:pt x="23" y="48"/>
                    <a:pt x="16" y="54"/>
                  </a:cubicBezTo>
                  <a:cubicBezTo>
                    <a:pt x="10" y="61"/>
                    <a:pt x="5" y="72"/>
                    <a:pt x="5" y="79"/>
                  </a:cubicBezTo>
                  <a:cubicBezTo>
                    <a:pt x="4" y="85"/>
                    <a:pt x="0" y="93"/>
                    <a:pt x="9" y="101"/>
                  </a:cubicBezTo>
                  <a:cubicBezTo>
                    <a:pt x="17" y="109"/>
                    <a:pt x="27" y="111"/>
                    <a:pt x="42" y="113"/>
                  </a:cubicBezTo>
                  <a:cubicBezTo>
                    <a:pt x="56" y="115"/>
                    <a:pt x="71" y="113"/>
                    <a:pt x="79" y="110"/>
                  </a:cubicBezTo>
                  <a:cubicBezTo>
                    <a:pt x="86" y="108"/>
                    <a:pt x="93" y="104"/>
                    <a:pt x="96" y="91"/>
                  </a:cubicBezTo>
                  <a:cubicBezTo>
                    <a:pt x="99" y="78"/>
                    <a:pt x="98" y="62"/>
                    <a:pt x="100" y="59"/>
                  </a:cubicBezTo>
                  <a:cubicBezTo>
                    <a:pt x="102" y="55"/>
                    <a:pt x="105" y="57"/>
                    <a:pt x="106" y="52"/>
                  </a:cubicBezTo>
                  <a:cubicBezTo>
                    <a:pt x="107" y="47"/>
                    <a:pt x="113" y="32"/>
                    <a:pt x="109" y="24"/>
                  </a:cubicBezTo>
                  <a:cubicBezTo>
                    <a:pt x="106" y="15"/>
                    <a:pt x="81" y="2"/>
                    <a:pt x="73" y="1"/>
                  </a:cubicBezTo>
                  <a:cubicBezTo>
                    <a:pt x="64" y="0"/>
                    <a:pt x="30" y="20"/>
                    <a:pt x="30" y="20"/>
                  </a:cubicBez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 name="Freeform 7"/>
            <p:cNvSpPr>
              <a:spLocks/>
            </p:cNvSpPr>
            <p:nvPr/>
          </p:nvSpPr>
          <p:spPr bwMode="auto">
            <a:xfrm>
              <a:off x="13815417" y="5153089"/>
              <a:ext cx="204395" cy="191621"/>
            </a:xfrm>
            <a:custGeom>
              <a:avLst/>
              <a:gdLst>
                <a:gd name="T0" fmla="*/ 81 w 115"/>
                <a:gd name="T1" fmla="*/ 26 h 108"/>
                <a:gd name="T2" fmla="*/ 95 w 115"/>
                <a:gd name="T3" fmla="*/ 55 h 108"/>
                <a:gd name="T4" fmla="*/ 115 w 115"/>
                <a:gd name="T5" fmla="*/ 77 h 108"/>
                <a:gd name="T6" fmla="*/ 110 w 115"/>
                <a:gd name="T7" fmla="*/ 102 h 108"/>
                <a:gd name="T8" fmla="*/ 75 w 115"/>
                <a:gd name="T9" fmla="*/ 106 h 108"/>
                <a:gd name="T10" fmla="*/ 25 w 115"/>
                <a:gd name="T11" fmla="*/ 97 h 108"/>
                <a:gd name="T12" fmla="*/ 9 w 115"/>
                <a:gd name="T13" fmla="*/ 67 h 108"/>
                <a:gd name="T14" fmla="*/ 0 w 115"/>
                <a:gd name="T15" fmla="*/ 57 h 108"/>
                <a:gd name="T16" fmla="*/ 3 w 115"/>
                <a:gd name="T17" fmla="*/ 34 h 108"/>
                <a:gd name="T18" fmla="*/ 16 w 115"/>
                <a:gd name="T19" fmla="*/ 0 h 108"/>
                <a:gd name="T20" fmla="*/ 81 w 115"/>
                <a:gd name="T21" fmla="*/ 2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08">
                  <a:moveTo>
                    <a:pt x="81" y="26"/>
                  </a:moveTo>
                  <a:cubicBezTo>
                    <a:pt x="86" y="35"/>
                    <a:pt x="90" y="50"/>
                    <a:pt x="95" y="55"/>
                  </a:cubicBezTo>
                  <a:cubicBezTo>
                    <a:pt x="99" y="61"/>
                    <a:pt x="115" y="70"/>
                    <a:pt x="115" y="77"/>
                  </a:cubicBezTo>
                  <a:cubicBezTo>
                    <a:pt x="115" y="84"/>
                    <a:pt x="114" y="98"/>
                    <a:pt x="110" y="102"/>
                  </a:cubicBezTo>
                  <a:cubicBezTo>
                    <a:pt x="107" y="105"/>
                    <a:pt x="90" y="106"/>
                    <a:pt x="75" y="106"/>
                  </a:cubicBezTo>
                  <a:cubicBezTo>
                    <a:pt x="60" y="106"/>
                    <a:pt x="37" y="108"/>
                    <a:pt x="25" y="97"/>
                  </a:cubicBezTo>
                  <a:cubicBezTo>
                    <a:pt x="13" y="87"/>
                    <a:pt x="13" y="70"/>
                    <a:pt x="9" y="67"/>
                  </a:cubicBezTo>
                  <a:cubicBezTo>
                    <a:pt x="5" y="64"/>
                    <a:pt x="0" y="61"/>
                    <a:pt x="0" y="57"/>
                  </a:cubicBezTo>
                  <a:cubicBezTo>
                    <a:pt x="0" y="53"/>
                    <a:pt x="0" y="45"/>
                    <a:pt x="3" y="34"/>
                  </a:cubicBezTo>
                  <a:cubicBezTo>
                    <a:pt x="5" y="24"/>
                    <a:pt x="16" y="0"/>
                    <a:pt x="16" y="0"/>
                  </a:cubicBezTo>
                  <a:lnTo>
                    <a:pt x="81" y="26"/>
                  </a:ln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 name="Freeform 8"/>
            <p:cNvSpPr>
              <a:spLocks/>
            </p:cNvSpPr>
            <p:nvPr/>
          </p:nvSpPr>
          <p:spPr bwMode="auto">
            <a:xfrm>
              <a:off x="13375065" y="3203817"/>
              <a:ext cx="151042" cy="746945"/>
            </a:xfrm>
            <a:custGeom>
              <a:avLst/>
              <a:gdLst>
                <a:gd name="T0" fmla="*/ 77 w 85"/>
                <a:gd name="T1" fmla="*/ 346 h 421"/>
                <a:gd name="T2" fmla="*/ 69 w 85"/>
                <a:gd name="T3" fmla="*/ 306 h 421"/>
                <a:gd name="T4" fmla="*/ 49 w 85"/>
                <a:gd name="T5" fmla="*/ 274 h 421"/>
                <a:gd name="T6" fmla="*/ 48 w 85"/>
                <a:gd name="T7" fmla="*/ 262 h 421"/>
                <a:gd name="T8" fmla="*/ 49 w 85"/>
                <a:gd name="T9" fmla="*/ 259 h 421"/>
                <a:gd name="T10" fmla="*/ 56 w 85"/>
                <a:gd name="T11" fmla="*/ 180 h 421"/>
                <a:gd name="T12" fmla="*/ 78 w 85"/>
                <a:gd name="T13" fmla="*/ 91 h 421"/>
                <a:gd name="T14" fmla="*/ 81 w 85"/>
                <a:gd name="T15" fmla="*/ 26 h 421"/>
                <a:gd name="T16" fmla="*/ 53 w 85"/>
                <a:gd name="T17" fmla="*/ 0 h 421"/>
                <a:gd name="T18" fmla="*/ 13 w 85"/>
                <a:gd name="T19" fmla="*/ 17 h 421"/>
                <a:gd name="T20" fmla="*/ 3 w 85"/>
                <a:gd name="T21" fmla="*/ 122 h 421"/>
                <a:gd name="T22" fmla="*/ 3 w 85"/>
                <a:gd name="T23" fmla="*/ 270 h 421"/>
                <a:gd name="T24" fmla="*/ 3 w 85"/>
                <a:gd name="T25" fmla="*/ 272 h 421"/>
                <a:gd name="T26" fmla="*/ 3 w 85"/>
                <a:gd name="T27" fmla="*/ 286 h 421"/>
                <a:gd name="T28" fmla="*/ 3 w 85"/>
                <a:gd name="T29" fmla="*/ 326 h 421"/>
                <a:gd name="T30" fmla="*/ 0 w 85"/>
                <a:gd name="T31" fmla="*/ 349 h 421"/>
                <a:gd name="T32" fmla="*/ 10 w 85"/>
                <a:gd name="T33" fmla="*/ 379 h 421"/>
                <a:gd name="T34" fmla="*/ 33 w 85"/>
                <a:gd name="T35" fmla="*/ 405 h 421"/>
                <a:gd name="T36" fmla="*/ 60 w 85"/>
                <a:gd name="T37" fmla="*/ 416 h 421"/>
                <a:gd name="T38" fmla="*/ 75 w 85"/>
                <a:gd name="T39" fmla="*/ 420 h 421"/>
                <a:gd name="T40" fmla="*/ 74 w 85"/>
                <a:gd name="T41" fmla="*/ 406 h 421"/>
                <a:gd name="T42" fmla="*/ 54 w 85"/>
                <a:gd name="T43" fmla="*/ 394 h 421"/>
                <a:gd name="T44" fmla="*/ 51 w 85"/>
                <a:gd name="T45" fmla="*/ 353 h 421"/>
                <a:gd name="T46" fmla="*/ 58 w 85"/>
                <a:gd name="T47" fmla="*/ 343 h 421"/>
                <a:gd name="T48" fmla="*/ 64 w 85"/>
                <a:gd name="T49" fmla="*/ 380 h 421"/>
                <a:gd name="T50" fmla="*/ 74 w 85"/>
                <a:gd name="T51" fmla="*/ 391 h 421"/>
                <a:gd name="T52" fmla="*/ 81 w 85"/>
                <a:gd name="T53" fmla="*/ 390 h 421"/>
                <a:gd name="T54" fmla="*/ 79 w 85"/>
                <a:gd name="T55" fmla="*/ 372 h 421"/>
                <a:gd name="T56" fmla="*/ 77 w 85"/>
                <a:gd name="T57" fmla="*/ 34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421">
                  <a:moveTo>
                    <a:pt x="77" y="346"/>
                  </a:moveTo>
                  <a:cubicBezTo>
                    <a:pt x="77" y="341"/>
                    <a:pt x="79" y="325"/>
                    <a:pt x="69" y="306"/>
                  </a:cubicBezTo>
                  <a:cubicBezTo>
                    <a:pt x="58" y="286"/>
                    <a:pt x="51" y="280"/>
                    <a:pt x="49" y="274"/>
                  </a:cubicBezTo>
                  <a:cubicBezTo>
                    <a:pt x="49" y="269"/>
                    <a:pt x="49" y="265"/>
                    <a:pt x="48" y="262"/>
                  </a:cubicBezTo>
                  <a:cubicBezTo>
                    <a:pt x="49" y="261"/>
                    <a:pt x="49" y="260"/>
                    <a:pt x="49" y="259"/>
                  </a:cubicBezTo>
                  <a:cubicBezTo>
                    <a:pt x="50" y="245"/>
                    <a:pt x="53" y="203"/>
                    <a:pt x="56" y="180"/>
                  </a:cubicBezTo>
                  <a:cubicBezTo>
                    <a:pt x="60" y="157"/>
                    <a:pt x="74" y="119"/>
                    <a:pt x="78" y="91"/>
                  </a:cubicBezTo>
                  <a:cubicBezTo>
                    <a:pt x="82" y="63"/>
                    <a:pt x="85" y="37"/>
                    <a:pt x="81" y="26"/>
                  </a:cubicBezTo>
                  <a:cubicBezTo>
                    <a:pt x="77" y="16"/>
                    <a:pt x="66" y="1"/>
                    <a:pt x="53" y="0"/>
                  </a:cubicBezTo>
                  <a:cubicBezTo>
                    <a:pt x="41" y="0"/>
                    <a:pt x="14" y="5"/>
                    <a:pt x="13" y="17"/>
                  </a:cubicBezTo>
                  <a:cubicBezTo>
                    <a:pt x="11" y="30"/>
                    <a:pt x="4" y="83"/>
                    <a:pt x="3" y="122"/>
                  </a:cubicBezTo>
                  <a:cubicBezTo>
                    <a:pt x="2" y="154"/>
                    <a:pt x="2" y="255"/>
                    <a:pt x="3" y="270"/>
                  </a:cubicBezTo>
                  <a:cubicBezTo>
                    <a:pt x="3" y="271"/>
                    <a:pt x="3" y="271"/>
                    <a:pt x="3" y="272"/>
                  </a:cubicBezTo>
                  <a:cubicBezTo>
                    <a:pt x="1" y="279"/>
                    <a:pt x="2" y="281"/>
                    <a:pt x="3" y="286"/>
                  </a:cubicBezTo>
                  <a:cubicBezTo>
                    <a:pt x="4" y="290"/>
                    <a:pt x="4" y="317"/>
                    <a:pt x="3" y="326"/>
                  </a:cubicBezTo>
                  <a:cubicBezTo>
                    <a:pt x="2" y="335"/>
                    <a:pt x="0" y="344"/>
                    <a:pt x="0" y="349"/>
                  </a:cubicBezTo>
                  <a:cubicBezTo>
                    <a:pt x="0" y="354"/>
                    <a:pt x="0" y="365"/>
                    <a:pt x="10" y="379"/>
                  </a:cubicBezTo>
                  <a:cubicBezTo>
                    <a:pt x="20" y="392"/>
                    <a:pt x="29" y="401"/>
                    <a:pt x="33" y="405"/>
                  </a:cubicBezTo>
                  <a:cubicBezTo>
                    <a:pt x="37" y="409"/>
                    <a:pt x="48" y="418"/>
                    <a:pt x="60" y="416"/>
                  </a:cubicBezTo>
                  <a:cubicBezTo>
                    <a:pt x="66" y="418"/>
                    <a:pt x="74" y="421"/>
                    <a:pt x="75" y="420"/>
                  </a:cubicBezTo>
                  <a:cubicBezTo>
                    <a:pt x="76" y="418"/>
                    <a:pt x="79" y="410"/>
                    <a:pt x="74" y="406"/>
                  </a:cubicBezTo>
                  <a:cubicBezTo>
                    <a:pt x="69" y="403"/>
                    <a:pt x="54" y="394"/>
                    <a:pt x="54" y="394"/>
                  </a:cubicBezTo>
                  <a:cubicBezTo>
                    <a:pt x="54" y="394"/>
                    <a:pt x="44" y="371"/>
                    <a:pt x="51" y="353"/>
                  </a:cubicBezTo>
                  <a:cubicBezTo>
                    <a:pt x="55" y="345"/>
                    <a:pt x="57" y="346"/>
                    <a:pt x="58" y="343"/>
                  </a:cubicBezTo>
                  <a:cubicBezTo>
                    <a:pt x="58" y="356"/>
                    <a:pt x="61" y="375"/>
                    <a:pt x="64" y="380"/>
                  </a:cubicBezTo>
                  <a:cubicBezTo>
                    <a:pt x="66" y="384"/>
                    <a:pt x="70" y="389"/>
                    <a:pt x="74" y="391"/>
                  </a:cubicBezTo>
                  <a:cubicBezTo>
                    <a:pt x="77" y="392"/>
                    <a:pt x="82" y="393"/>
                    <a:pt x="81" y="390"/>
                  </a:cubicBezTo>
                  <a:cubicBezTo>
                    <a:pt x="81" y="387"/>
                    <a:pt x="80" y="380"/>
                    <a:pt x="79" y="372"/>
                  </a:cubicBezTo>
                  <a:cubicBezTo>
                    <a:pt x="78" y="364"/>
                    <a:pt x="78" y="350"/>
                    <a:pt x="77" y="346"/>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 name="Freeform 9"/>
            <p:cNvSpPr>
              <a:spLocks/>
            </p:cNvSpPr>
            <p:nvPr/>
          </p:nvSpPr>
          <p:spPr bwMode="auto">
            <a:xfrm>
              <a:off x="13217259" y="3587058"/>
              <a:ext cx="853652" cy="1657708"/>
            </a:xfrm>
            <a:custGeom>
              <a:avLst/>
              <a:gdLst>
                <a:gd name="T0" fmla="*/ 477 w 481"/>
                <a:gd name="T1" fmla="*/ 16 h 934"/>
                <a:gd name="T2" fmla="*/ 476 w 481"/>
                <a:gd name="T3" fmla="*/ 6 h 934"/>
                <a:gd name="T4" fmla="*/ 298 w 481"/>
                <a:gd name="T5" fmla="*/ 21 h 934"/>
                <a:gd name="T6" fmla="*/ 128 w 481"/>
                <a:gd name="T7" fmla="*/ 0 h 934"/>
                <a:gd name="T8" fmla="*/ 126 w 481"/>
                <a:gd name="T9" fmla="*/ 56 h 934"/>
                <a:gd name="T10" fmla="*/ 128 w 481"/>
                <a:gd name="T11" fmla="*/ 84 h 934"/>
                <a:gd name="T12" fmla="*/ 100 w 481"/>
                <a:gd name="T13" fmla="*/ 386 h 934"/>
                <a:gd name="T14" fmla="*/ 81 w 481"/>
                <a:gd name="T15" fmla="*/ 477 h 934"/>
                <a:gd name="T16" fmla="*/ 80 w 481"/>
                <a:gd name="T17" fmla="*/ 499 h 934"/>
                <a:gd name="T18" fmla="*/ 37 w 481"/>
                <a:gd name="T19" fmla="*/ 657 h 934"/>
                <a:gd name="T20" fmla="*/ 14 w 481"/>
                <a:gd name="T21" fmla="*/ 825 h 934"/>
                <a:gd name="T22" fmla="*/ 5 w 481"/>
                <a:gd name="T23" fmla="*/ 865 h 934"/>
                <a:gd name="T24" fmla="*/ 55 w 481"/>
                <a:gd name="T25" fmla="*/ 932 h 934"/>
                <a:gd name="T26" fmla="*/ 95 w 481"/>
                <a:gd name="T27" fmla="*/ 890 h 934"/>
                <a:gd name="T28" fmla="*/ 100 w 481"/>
                <a:gd name="T29" fmla="*/ 853 h 934"/>
                <a:gd name="T30" fmla="*/ 147 w 481"/>
                <a:gd name="T31" fmla="*/ 692 h 934"/>
                <a:gd name="T32" fmla="*/ 178 w 481"/>
                <a:gd name="T33" fmla="*/ 546 h 934"/>
                <a:gd name="T34" fmla="*/ 190 w 481"/>
                <a:gd name="T35" fmla="*/ 510 h 934"/>
                <a:gd name="T36" fmla="*/ 191 w 481"/>
                <a:gd name="T37" fmla="*/ 486 h 934"/>
                <a:gd name="T38" fmla="*/ 220 w 481"/>
                <a:gd name="T39" fmla="*/ 394 h 934"/>
                <a:gd name="T40" fmla="*/ 301 w 481"/>
                <a:gd name="T41" fmla="*/ 206 h 934"/>
                <a:gd name="T42" fmla="*/ 331 w 481"/>
                <a:gd name="T43" fmla="*/ 423 h 934"/>
                <a:gd name="T44" fmla="*/ 342 w 481"/>
                <a:gd name="T45" fmla="*/ 483 h 934"/>
                <a:gd name="T46" fmla="*/ 350 w 481"/>
                <a:gd name="T47" fmla="*/ 521 h 934"/>
                <a:gd name="T48" fmla="*/ 341 w 481"/>
                <a:gd name="T49" fmla="*/ 635 h 934"/>
                <a:gd name="T50" fmla="*/ 347 w 481"/>
                <a:gd name="T51" fmla="*/ 770 h 934"/>
                <a:gd name="T52" fmla="*/ 344 w 481"/>
                <a:gd name="T53" fmla="*/ 849 h 934"/>
                <a:gd name="T54" fmla="*/ 342 w 481"/>
                <a:gd name="T55" fmla="*/ 900 h 934"/>
                <a:gd name="T56" fmla="*/ 428 w 481"/>
                <a:gd name="T57" fmla="*/ 924 h 934"/>
                <a:gd name="T58" fmla="*/ 436 w 481"/>
                <a:gd name="T59" fmla="*/ 838 h 934"/>
                <a:gd name="T60" fmla="*/ 452 w 481"/>
                <a:gd name="T61" fmla="*/ 683 h 934"/>
                <a:gd name="T62" fmla="*/ 441 w 481"/>
                <a:gd name="T63" fmla="*/ 513 h 934"/>
                <a:gd name="T64" fmla="*/ 444 w 481"/>
                <a:gd name="T65" fmla="*/ 484 h 934"/>
                <a:gd name="T66" fmla="*/ 444 w 481"/>
                <a:gd name="T67" fmla="*/ 432 h 934"/>
                <a:gd name="T68" fmla="*/ 476 w 481"/>
                <a:gd name="T69" fmla="*/ 166 h 934"/>
                <a:gd name="T70" fmla="*/ 477 w 481"/>
                <a:gd name="T71" fmla="*/ 116 h 934"/>
                <a:gd name="T72" fmla="*/ 478 w 481"/>
                <a:gd name="T73" fmla="*/ 22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1" h="934">
                  <a:moveTo>
                    <a:pt x="478" y="22"/>
                  </a:moveTo>
                  <a:cubicBezTo>
                    <a:pt x="475" y="20"/>
                    <a:pt x="477" y="19"/>
                    <a:pt x="477" y="16"/>
                  </a:cubicBezTo>
                  <a:cubicBezTo>
                    <a:pt x="478" y="13"/>
                    <a:pt x="477" y="13"/>
                    <a:pt x="477" y="10"/>
                  </a:cubicBezTo>
                  <a:cubicBezTo>
                    <a:pt x="476" y="8"/>
                    <a:pt x="476" y="6"/>
                    <a:pt x="476" y="6"/>
                  </a:cubicBezTo>
                  <a:cubicBezTo>
                    <a:pt x="400" y="16"/>
                    <a:pt x="400" y="16"/>
                    <a:pt x="400" y="16"/>
                  </a:cubicBezTo>
                  <a:cubicBezTo>
                    <a:pt x="298" y="21"/>
                    <a:pt x="298" y="21"/>
                    <a:pt x="298" y="21"/>
                  </a:cubicBezTo>
                  <a:cubicBezTo>
                    <a:pt x="173" y="8"/>
                    <a:pt x="173" y="8"/>
                    <a:pt x="173" y="8"/>
                  </a:cubicBezTo>
                  <a:cubicBezTo>
                    <a:pt x="128" y="0"/>
                    <a:pt x="128" y="0"/>
                    <a:pt x="128" y="0"/>
                  </a:cubicBezTo>
                  <a:cubicBezTo>
                    <a:pt x="128" y="8"/>
                    <a:pt x="131" y="39"/>
                    <a:pt x="129" y="45"/>
                  </a:cubicBezTo>
                  <a:cubicBezTo>
                    <a:pt x="126" y="50"/>
                    <a:pt x="122" y="51"/>
                    <a:pt x="126" y="56"/>
                  </a:cubicBezTo>
                  <a:cubicBezTo>
                    <a:pt x="129" y="61"/>
                    <a:pt x="132" y="63"/>
                    <a:pt x="129" y="68"/>
                  </a:cubicBezTo>
                  <a:cubicBezTo>
                    <a:pt x="127" y="72"/>
                    <a:pt x="128" y="79"/>
                    <a:pt x="128" y="84"/>
                  </a:cubicBezTo>
                  <a:cubicBezTo>
                    <a:pt x="122" y="118"/>
                    <a:pt x="114" y="174"/>
                    <a:pt x="111" y="210"/>
                  </a:cubicBezTo>
                  <a:cubicBezTo>
                    <a:pt x="107" y="262"/>
                    <a:pt x="101" y="371"/>
                    <a:pt x="100" y="386"/>
                  </a:cubicBezTo>
                  <a:cubicBezTo>
                    <a:pt x="99" y="401"/>
                    <a:pt x="84" y="440"/>
                    <a:pt x="87" y="453"/>
                  </a:cubicBezTo>
                  <a:cubicBezTo>
                    <a:pt x="91" y="465"/>
                    <a:pt x="85" y="469"/>
                    <a:pt x="81" y="477"/>
                  </a:cubicBezTo>
                  <a:cubicBezTo>
                    <a:pt x="79" y="481"/>
                    <a:pt x="80" y="485"/>
                    <a:pt x="83" y="489"/>
                  </a:cubicBezTo>
                  <a:cubicBezTo>
                    <a:pt x="81" y="491"/>
                    <a:pt x="80" y="493"/>
                    <a:pt x="80" y="499"/>
                  </a:cubicBezTo>
                  <a:cubicBezTo>
                    <a:pt x="81" y="505"/>
                    <a:pt x="78" y="503"/>
                    <a:pt x="71" y="515"/>
                  </a:cubicBezTo>
                  <a:cubicBezTo>
                    <a:pt x="64" y="528"/>
                    <a:pt x="41" y="621"/>
                    <a:pt x="37" y="657"/>
                  </a:cubicBezTo>
                  <a:cubicBezTo>
                    <a:pt x="33" y="692"/>
                    <a:pt x="22" y="781"/>
                    <a:pt x="22" y="799"/>
                  </a:cubicBezTo>
                  <a:cubicBezTo>
                    <a:pt x="21" y="816"/>
                    <a:pt x="19" y="816"/>
                    <a:pt x="14" y="825"/>
                  </a:cubicBezTo>
                  <a:cubicBezTo>
                    <a:pt x="9" y="833"/>
                    <a:pt x="10" y="834"/>
                    <a:pt x="12" y="847"/>
                  </a:cubicBezTo>
                  <a:cubicBezTo>
                    <a:pt x="13" y="860"/>
                    <a:pt x="10" y="858"/>
                    <a:pt x="5" y="865"/>
                  </a:cubicBezTo>
                  <a:cubicBezTo>
                    <a:pt x="0" y="872"/>
                    <a:pt x="5" y="900"/>
                    <a:pt x="10" y="917"/>
                  </a:cubicBezTo>
                  <a:cubicBezTo>
                    <a:pt x="10" y="917"/>
                    <a:pt x="34" y="930"/>
                    <a:pt x="55" y="932"/>
                  </a:cubicBezTo>
                  <a:cubicBezTo>
                    <a:pt x="77" y="934"/>
                    <a:pt x="78" y="926"/>
                    <a:pt x="93" y="913"/>
                  </a:cubicBezTo>
                  <a:cubicBezTo>
                    <a:pt x="93" y="913"/>
                    <a:pt x="94" y="898"/>
                    <a:pt x="95" y="890"/>
                  </a:cubicBezTo>
                  <a:cubicBezTo>
                    <a:pt x="95" y="883"/>
                    <a:pt x="98" y="879"/>
                    <a:pt x="103" y="871"/>
                  </a:cubicBezTo>
                  <a:cubicBezTo>
                    <a:pt x="107" y="863"/>
                    <a:pt x="99" y="862"/>
                    <a:pt x="100" y="853"/>
                  </a:cubicBezTo>
                  <a:cubicBezTo>
                    <a:pt x="101" y="843"/>
                    <a:pt x="111" y="833"/>
                    <a:pt x="118" y="812"/>
                  </a:cubicBezTo>
                  <a:cubicBezTo>
                    <a:pt x="125" y="791"/>
                    <a:pt x="143" y="709"/>
                    <a:pt x="147" y="692"/>
                  </a:cubicBezTo>
                  <a:cubicBezTo>
                    <a:pt x="152" y="676"/>
                    <a:pt x="159" y="606"/>
                    <a:pt x="162" y="590"/>
                  </a:cubicBezTo>
                  <a:cubicBezTo>
                    <a:pt x="164" y="574"/>
                    <a:pt x="172" y="552"/>
                    <a:pt x="178" y="546"/>
                  </a:cubicBezTo>
                  <a:cubicBezTo>
                    <a:pt x="183" y="540"/>
                    <a:pt x="179" y="540"/>
                    <a:pt x="176" y="533"/>
                  </a:cubicBezTo>
                  <a:cubicBezTo>
                    <a:pt x="172" y="525"/>
                    <a:pt x="183" y="522"/>
                    <a:pt x="190" y="510"/>
                  </a:cubicBezTo>
                  <a:cubicBezTo>
                    <a:pt x="192" y="508"/>
                    <a:pt x="191" y="505"/>
                    <a:pt x="190" y="503"/>
                  </a:cubicBezTo>
                  <a:cubicBezTo>
                    <a:pt x="193" y="497"/>
                    <a:pt x="189" y="494"/>
                    <a:pt x="191" y="486"/>
                  </a:cubicBezTo>
                  <a:cubicBezTo>
                    <a:pt x="193" y="476"/>
                    <a:pt x="197" y="476"/>
                    <a:pt x="202" y="464"/>
                  </a:cubicBezTo>
                  <a:cubicBezTo>
                    <a:pt x="208" y="451"/>
                    <a:pt x="213" y="424"/>
                    <a:pt x="220" y="394"/>
                  </a:cubicBezTo>
                  <a:cubicBezTo>
                    <a:pt x="226" y="365"/>
                    <a:pt x="245" y="306"/>
                    <a:pt x="251" y="292"/>
                  </a:cubicBezTo>
                  <a:cubicBezTo>
                    <a:pt x="256" y="277"/>
                    <a:pt x="288" y="222"/>
                    <a:pt x="301" y="206"/>
                  </a:cubicBezTo>
                  <a:cubicBezTo>
                    <a:pt x="311" y="234"/>
                    <a:pt x="321" y="269"/>
                    <a:pt x="322" y="294"/>
                  </a:cubicBezTo>
                  <a:cubicBezTo>
                    <a:pt x="323" y="330"/>
                    <a:pt x="334" y="402"/>
                    <a:pt x="331" y="423"/>
                  </a:cubicBezTo>
                  <a:cubicBezTo>
                    <a:pt x="329" y="443"/>
                    <a:pt x="331" y="450"/>
                    <a:pt x="337" y="462"/>
                  </a:cubicBezTo>
                  <a:cubicBezTo>
                    <a:pt x="342" y="474"/>
                    <a:pt x="343" y="475"/>
                    <a:pt x="342" y="483"/>
                  </a:cubicBezTo>
                  <a:cubicBezTo>
                    <a:pt x="341" y="490"/>
                    <a:pt x="340" y="493"/>
                    <a:pt x="346" y="501"/>
                  </a:cubicBezTo>
                  <a:cubicBezTo>
                    <a:pt x="348" y="514"/>
                    <a:pt x="353" y="513"/>
                    <a:pt x="350" y="521"/>
                  </a:cubicBezTo>
                  <a:cubicBezTo>
                    <a:pt x="346" y="530"/>
                    <a:pt x="345" y="533"/>
                    <a:pt x="347" y="539"/>
                  </a:cubicBezTo>
                  <a:cubicBezTo>
                    <a:pt x="349" y="546"/>
                    <a:pt x="342" y="611"/>
                    <a:pt x="341" y="635"/>
                  </a:cubicBezTo>
                  <a:cubicBezTo>
                    <a:pt x="340" y="659"/>
                    <a:pt x="335" y="725"/>
                    <a:pt x="341" y="738"/>
                  </a:cubicBezTo>
                  <a:cubicBezTo>
                    <a:pt x="348" y="752"/>
                    <a:pt x="352" y="756"/>
                    <a:pt x="347" y="770"/>
                  </a:cubicBezTo>
                  <a:cubicBezTo>
                    <a:pt x="342" y="785"/>
                    <a:pt x="335" y="806"/>
                    <a:pt x="340" y="822"/>
                  </a:cubicBezTo>
                  <a:cubicBezTo>
                    <a:pt x="345" y="838"/>
                    <a:pt x="353" y="841"/>
                    <a:pt x="344" y="849"/>
                  </a:cubicBezTo>
                  <a:cubicBezTo>
                    <a:pt x="335" y="857"/>
                    <a:pt x="342" y="869"/>
                    <a:pt x="343" y="873"/>
                  </a:cubicBezTo>
                  <a:cubicBezTo>
                    <a:pt x="344" y="876"/>
                    <a:pt x="342" y="900"/>
                    <a:pt x="342" y="900"/>
                  </a:cubicBezTo>
                  <a:cubicBezTo>
                    <a:pt x="365" y="919"/>
                    <a:pt x="388" y="927"/>
                    <a:pt x="401" y="929"/>
                  </a:cubicBezTo>
                  <a:cubicBezTo>
                    <a:pt x="414" y="931"/>
                    <a:pt x="428" y="930"/>
                    <a:pt x="428" y="924"/>
                  </a:cubicBezTo>
                  <a:cubicBezTo>
                    <a:pt x="428" y="917"/>
                    <a:pt x="436" y="903"/>
                    <a:pt x="431" y="886"/>
                  </a:cubicBezTo>
                  <a:cubicBezTo>
                    <a:pt x="426" y="868"/>
                    <a:pt x="432" y="853"/>
                    <a:pt x="436" y="838"/>
                  </a:cubicBezTo>
                  <a:cubicBezTo>
                    <a:pt x="441" y="824"/>
                    <a:pt x="444" y="826"/>
                    <a:pt x="441" y="809"/>
                  </a:cubicBezTo>
                  <a:cubicBezTo>
                    <a:pt x="439" y="792"/>
                    <a:pt x="446" y="724"/>
                    <a:pt x="452" y="683"/>
                  </a:cubicBezTo>
                  <a:cubicBezTo>
                    <a:pt x="458" y="641"/>
                    <a:pt x="450" y="543"/>
                    <a:pt x="447" y="531"/>
                  </a:cubicBezTo>
                  <a:cubicBezTo>
                    <a:pt x="443" y="520"/>
                    <a:pt x="437" y="519"/>
                    <a:pt x="441" y="513"/>
                  </a:cubicBezTo>
                  <a:cubicBezTo>
                    <a:pt x="445" y="508"/>
                    <a:pt x="445" y="507"/>
                    <a:pt x="440" y="502"/>
                  </a:cubicBezTo>
                  <a:cubicBezTo>
                    <a:pt x="445" y="496"/>
                    <a:pt x="446" y="494"/>
                    <a:pt x="444" y="484"/>
                  </a:cubicBezTo>
                  <a:cubicBezTo>
                    <a:pt x="442" y="471"/>
                    <a:pt x="440" y="461"/>
                    <a:pt x="442" y="455"/>
                  </a:cubicBezTo>
                  <a:cubicBezTo>
                    <a:pt x="445" y="449"/>
                    <a:pt x="445" y="444"/>
                    <a:pt x="444" y="432"/>
                  </a:cubicBezTo>
                  <a:cubicBezTo>
                    <a:pt x="443" y="420"/>
                    <a:pt x="446" y="381"/>
                    <a:pt x="450" y="359"/>
                  </a:cubicBezTo>
                  <a:cubicBezTo>
                    <a:pt x="454" y="338"/>
                    <a:pt x="472" y="190"/>
                    <a:pt x="476" y="166"/>
                  </a:cubicBezTo>
                  <a:cubicBezTo>
                    <a:pt x="480" y="143"/>
                    <a:pt x="479" y="141"/>
                    <a:pt x="479" y="134"/>
                  </a:cubicBezTo>
                  <a:cubicBezTo>
                    <a:pt x="478" y="126"/>
                    <a:pt x="476" y="123"/>
                    <a:pt x="477" y="116"/>
                  </a:cubicBezTo>
                  <a:cubicBezTo>
                    <a:pt x="478" y="108"/>
                    <a:pt x="480" y="56"/>
                    <a:pt x="478" y="48"/>
                  </a:cubicBezTo>
                  <a:cubicBezTo>
                    <a:pt x="478" y="48"/>
                    <a:pt x="481" y="25"/>
                    <a:pt x="478" y="22"/>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 name="Freeform 10"/>
            <p:cNvSpPr>
              <a:spLocks noEditPoints="1"/>
            </p:cNvSpPr>
            <p:nvPr/>
          </p:nvSpPr>
          <p:spPr bwMode="auto">
            <a:xfrm>
              <a:off x="13545201" y="2038096"/>
              <a:ext cx="367782" cy="736341"/>
            </a:xfrm>
            <a:custGeom>
              <a:avLst/>
              <a:gdLst>
                <a:gd name="T0" fmla="*/ 162 w 200"/>
                <a:gd name="T1" fmla="*/ 324 h 401"/>
                <a:gd name="T2" fmla="*/ 154 w 200"/>
                <a:gd name="T3" fmla="*/ 245 h 401"/>
                <a:gd name="T4" fmla="*/ 154 w 200"/>
                <a:gd name="T5" fmla="*/ 242 h 401"/>
                <a:gd name="T6" fmla="*/ 167 w 200"/>
                <a:gd name="T7" fmla="*/ 220 h 401"/>
                <a:gd name="T8" fmla="*/ 176 w 200"/>
                <a:gd name="T9" fmla="*/ 182 h 401"/>
                <a:gd name="T10" fmla="*/ 188 w 200"/>
                <a:gd name="T11" fmla="*/ 176 h 401"/>
                <a:gd name="T12" fmla="*/ 189 w 200"/>
                <a:gd name="T13" fmla="*/ 157 h 401"/>
                <a:gd name="T14" fmla="*/ 185 w 200"/>
                <a:gd name="T15" fmla="*/ 134 h 401"/>
                <a:gd name="T16" fmla="*/ 181 w 200"/>
                <a:gd name="T17" fmla="*/ 131 h 401"/>
                <a:gd name="T18" fmla="*/ 181 w 200"/>
                <a:gd name="T19" fmla="*/ 131 h 401"/>
                <a:gd name="T20" fmla="*/ 182 w 200"/>
                <a:gd name="T21" fmla="*/ 101 h 401"/>
                <a:gd name="T22" fmla="*/ 135 w 200"/>
                <a:gd name="T23" fmla="*/ 32 h 401"/>
                <a:gd name="T24" fmla="*/ 30 w 200"/>
                <a:gd name="T25" fmla="*/ 62 h 401"/>
                <a:gd name="T26" fmla="*/ 23 w 200"/>
                <a:gd name="T27" fmla="*/ 125 h 401"/>
                <a:gd name="T28" fmla="*/ 22 w 200"/>
                <a:gd name="T29" fmla="*/ 134 h 401"/>
                <a:gd name="T30" fmla="*/ 23 w 200"/>
                <a:gd name="T31" fmla="*/ 134 h 401"/>
                <a:gd name="T32" fmla="*/ 22 w 200"/>
                <a:gd name="T33" fmla="*/ 134 h 401"/>
                <a:gd name="T34" fmla="*/ 19 w 200"/>
                <a:gd name="T35" fmla="*/ 157 h 401"/>
                <a:gd name="T36" fmla="*/ 25 w 200"/>
                <a:gd name="T37" fmla="*/ 181 h 401"/>
                <a:gd name="T38" fmla="*/ 31 w 200"/>
                <a:gd name="T39" fmla="*/ 187 h 401"/>
                <a:gd name="T40" fmla="*/ 41 w 200"/>
                <a:gd name="T41" fmla="*/ 207 h 401"/>
                <a:gd name="T42" fmla="*/ 41 w 200"/>
                <a:gd name="T43" fmla="*/ 207 h 401"/>
                <a:gd name="T44" fmla="*/ 48 w 200"/>
                <a:gd name="T45" fmla="*/ 220 h 401"/>
                <a:gd name="T46" fmla="*/ 53 w 200"/>
                <a:gd name="T47" fmla="*/ 226 h 401"/>
                <a:gd name="T48" fmla="*/ 34 w 200"/>
                <a:gd name="T49" fmla="*/ 257 h 401"/>
                <a:gd name="T50" fmla="*/ 0 w 200"/>
                <a:gd name="T51" fmla="*/ 282 h 401"/>
                <a:gd name="T52" fmla="*/ 33 w 200"/>
                <a:gd name="T53" fmla="*/ 279 h 401"/>
                <a:gd name="T54" fmla="*/ 15 w 200"/>
                <a:gd name="T55" fmla="*/ 299 h 401"/>
                <a:gd name="T56" fmla="*/ 43 w 200"/>
                <a:gd name="T57" fmla="*/ 298 h 401"/>
                <a:gd name="T58" fmla="*/ 54 w 200"/>
                <a:gd name="T59" fmla="*/ 287 h 401"/>
                <a:gd name="T60" fmla="*/ 40 w 200"/>
                <a:gd name="T61" fmla="*/ 310 h 401"/>
                <a:gd name="T62" fmla="*/ 63 w 200"/>
                <a:gd name="T63" fmla="*/ 291 h 401"/>
                <a:gd name="T64" fmla="*/ 60 w 200"/>
                <a:gd name="T65" fmla="*/ 317 h 401"/>
                <a:gd name="T66" fmla="*/ 43 w 200"/>
                <a:gd name="T67" fmla="*/ 335 h 401"/>
                <a:gd name="T68" fmla="*/ 24 w 200"/>
                <a:gd name="T69" fmla="*/ 341 h 401"/>
                <a:gd name="T70" fmla="*/ 107 w 200"/>
                <a:gd name="T71" fmla="*/ 400 h 401"/>
                <a:gd name="T72" fmla="*/ 200 w 200"/>
                <a:gd name="T73" fmla="*/ 341 h 401"/>
                <a:gd name="T74" fmla="*/ 162 w 200"/>
                <a:gd name="T75" fmla="*/ 324 h 401"/>
                <a:gd name="T76" fmla="*/ 24 w 200"/>
                <a:gd name="T77" fmla="*/ 134 h 401"/>
                <a:gd name="T78" fmla="*/ 23 w 200"/>
                <a:gd name="T79" fmla="*/ 134 h 401"/>
                <a:gd name="T80" fmla="*/ 24 w 200"/>
                <a:gd name="T81" fmla="*/ 13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401">
                  <a:moveTo>
                    <a:pt x="162" y="324"/>
                  </a:moveTo>
                  <a:cubicBezTo>
                    <a:pt x="154" y="315"/>
                    <a:pt x="153" y="264"/>
                    <a:pt x="154" y="245"/>
                  </a:cubicBezTo>
                  <a:cubicBezTo>
                    <a:pt x="154" y="244"/>
                    <a:pt x="154" y="243"/>
                    <a:pt x="154" y="242"/>
                  </a:cubicBezTo>
                  <a:cubicBezTo>
                    <a:pt x="159" y="234"/>
                    <a:pt x="165" y="224"/>
                    <a:pt x="167" y="220"/>
                  </a:cubicBezTo>
                  <a:cubicBezTo>
                    <a:pt x="171" y="214"/>
                    <a:pt x="176" y="188"/>
                    <a:pt x="176" y="182"/>
                  </a:cubicBezTo>
                  <a:cubicBezTo>
                    <a:pt x="180" y="184"/>
                    <a:pt x="188" y="181"/>
                    <a:pt x="188" y="176"/>
                  </a:cubicBezTo>
                  <a:cubicBezTo>
                    <a:pt x="189" y="172"/>
                    <a:pt x="189" y="162"/>
                    <a:pt x="189" y="157"/>
                  </a:cubicBezTo>
                  <a:cubicBezTo>
                    <a:pt x="190" y="152"/>
                    <a:pt x="187" y="136"/>
                    <a:pt x="185" y="134"/>
                  </a:cubicBezTo>
                  <a:cubicBezTo>
                    <a:pt x="184" y="132"/>
                    <a:pt x="183" y="131"/>
                    <a:pt x="181" y="131"/>
                  </a:cubicBezTo>
                  <a:cubicBezTo>
                    <a:pt x="181" y="131"/>
                    <a:pt x="181" y="131"/>
                    <a:pt x="181" y="131"/>
                  </a:cubicBezTo>
                  <a:cubicBezTo>
                    <a:pt x="183" y="125"/>
                    <a:pt x="182" y="105"/>
                    <a:pt x="182" y="101"/>
                  </a:cubicBezTo>
                  <a:cubicBezTo>
                    <a:pt x="183" y="93"/>
                    <a:pt x="180" y="45"/>
                    <a:pt x="135" y="32"/>
                  </a:cubicBezTo>
                  <a:cubicBezTo>
                    <a:pt x="89" y="0"/>
                    <a:pt x="40" y="42"/>
                    <a:pt x="30" y="62"/>
                  </a:cubicBezTo>
                  <a:cubicBezTo>
                    <a:pt x="19" y="81"/>
                    <a:pt x="23" y="114"/>
                    <a:pt x="23" y="125"/>
                  </a:cubicBezTo>
                  <a:cubicBezTo>
                    <a:pt x="23" y="126"/>
                    <a:pt x="22" y="131"/>
                    <a:pt x="22" y="134"/>
                  </a:cubicBezTo>
                  <a:cubicBezTo>
                    <a:pt x="22" y="134"/>
                    <a:pt x="22" y="134"/>
                    <a:pt x="23" y="134"/>
                  </a:cubicBezTo>
                  <a:cubicBezTo>
                    <a:pt x="22" y="134"/>
                    <a:pt x="22" y="134"/>
                    <a:pt x="22" y="134"/>
                  </a:cubicBezTo>
                  <a:cubicBezTo>
                    <a:pt x="19" y="136"/>
                    <a:pt x="16" y="152"/>
                    <a:pt x="19" y="157"/>
                  </a:cubicBezTo>
                  <a:cubicBezTo>
                    <a:pt x="21" y="161"/>
                    <a:pt x="24" y="178"/>
                    <a:pt x="25" y="181"/>
                  </a:cubicBezTo>
                  <a:cubicBezTo>
                    <a:pt x="25" y="184"/>
                    <a:pt x="28" y="186"/>
                    <a:pt x="31" y="187"/>
                  </a:cubicBezTo>
                  <a:cubicBezTo>
                    <a:pt x="32" y="191"/>
                    <a:pt x="38" y="203"/>
                    <a:pt x="41" y="207"/>
                  </a:cubicBezTo>
                  <a:cubicBezTo>
                    <a:pt x="41" y="207"/>
                    <a:pt x="41" y="207"/>
                    <a:pt x="41" y="207"/>
                  </a:cubicBezTo>
                  <a:cubicBezTo>
                    <a:pt x="43" y="212"/>
                    <a:pt x="45" y="217"/>
                    <a:pt x="48" y="220"/>
                  </a:cubicBezTo>
                  <a:cubicBezTo>
                    <a:pt x="49" y="222"/>
                    <a:pt x="51" y="224"/>
                    <a:pt x="53" y="226"/>
                  </a:cubicBezTo>
                  <a:cubicBezTo>
                    <a:pt x="50" y="242"/>
                    <a:pt x="39" y="252"/>
                    <a:pt x="34" y="257"/>
                  </a:cubicBezTo>
                  <a:cubicBezTo>
                    <a:pt x="23" y="269"/>
                    <a:pt x="0" y="282"/>
                    <a:pt x="0" y="282"/>
                  </a:cubicBezTo>
                  <a:cubicBezTo>
                    <a:pt x="6" y="282"/>
                    <a:pt x="31" y="283"/>
                    <a:pt x="33" y="279"/>
                  </a:cubicBezTo>
                  <a:cubicBezTo>
                    <a:pt x="30" y="290"/>
                    <a:pt x="22" y="297"/>
                    <a:pt x="15" y="299"/>
                  </a:cubicBezTo>
                  <a:cubicBezTo>
                    <a:pt x="18" y="305"/>
                    <a:pt x="37" y="301"/>
                    <a:pt x="43" y="298"/>
                  </a:cubicBezTo>
                  <a:cubicBezTo>
                    <a:pt x="48" y="294"/>
                    <a:pt x="52" y="290"/>
                    <a:pt x="54" y="287"/>
                  </a:cubicBezTo>
                  <a:cubicBezTo>
                    <a:pt x="51" y="300"/>
                    <a:pt x="42" y="309"/>
                    <a:pt x="40" y="310"/>
                  </a:cubicBezTo>
                  <a:cubicBezTo>
                    <a:pt x="51" y="307"/>
                    <a:pt x="58" y="300"/>
                    <a:pt x="63" y="291"/>
                  </a:cubicBezTo>
                  <a:cubicBezTo>
                    <a:pt x="63" y="304"/>
                    <a:pt x="62" y="314"/>
                    <a:pt x="60" y="317"/>
                  </a:cubicBezTo>
                  <a:cubicBezTo>
                    <a:pt x="57" y="322"/>
                    <a:pt x="50" y="332"/>
                    <a:pt x="43" y="335"/>
                  </a:cubicBezTo>
                  <a:cubicBezTo>
                    <a:pt x="37" y="338"/>
                    <a:pt x="24" y="341"/>
                    <a:pt x="24" y="341"/>
                  </a:cubicBezTo>
                  <a:cubicBezTo>
                    <a:pt x="24" y="357"/>
                    <a:pt x="67" y="401"/>
                    <a:pt x="107" y="400"/>
                  </a:cubicBezTo>
                  <a:cubicBezTo>
                    <a:pt x="147" y="399"/>
                    <a:pt x="194" y="358"/>
                    <a:pt x="200" y="341"/>
                  </a:cubicBezTo>
                  <a:cubicBezTo>
                    <a:pt x="184" y="333"/>
                    <a:pt x="171" y="334"/>
                    <a:pt x="162" y="324"/>
                  </a:cubicBezTo>
                  <a:close/>
                  <a:moveTo>
                    <a:pt x="24" y="134"/>
                  </a:moveTo>
                  <a:cubicBezTo>
                    <a:pt x="24" y="134"/>
                    <a:pt x="23" y="134"/>
                    <a:pt x="23" y="134"/>
                  </a:cubicBezTo>
                  <a:cubicBezTo>
                    <a:pt x="23" y="134"/>
                    <a:pt x="24" y="134"/>
                    <a:pt x="24" y="134"/>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 name="Freeform 13"/>
            <p:cNvSpPr>
              <a:spLocks/>
            </p:cNvSpPr>
            <p:nvPr/>
          </p:nvSpPr>
          <p:spPr bwMode="auto">
            <a:xfrm>
              <a:off x="13393099" y="2657510"/>
              <a:ext cx="202141" cy="619198"/>
            </a:xfrm>
            <a:custGeom>
              <a:avLst/>
              <a:gdLst>
                <a:gd name="T0" fmla="*/ 84 w 114"/>
                <a:gd name="T1" fmla="*/ 0 h 349"/>
                <a:gd name="T2" fmla="*/ 28 w 114"/>
                <a:gd name="T3" fmla="*/ 29 h 349"/>
                <a:gd name="T4" fmla="*/ 5 w 114"/>
                <a:gd name="T5" fmla="*/ 105 h 349"/>
                <a:gd name="T6" fmla="*/ 2 w 114"/>
                <a:gd name="T7" fmla="*/ 207 h 349"/>
                <a:gd name="T8" fmla="*/ 8 w 114"/>
                <a:gd name="T9" fmla="*/ 279 h 349"/>
                <a:gd name="T10" fmla="*/ 3 w 114"/>
                <a:gd name="T11" fmla="*/ 297 h 349"/>
                <a:gd name="T12" fmla="*/ 7 w 114"/>
                <a:gd name="T13" fmla="*/ 309 h 349"/>
                <a:gd name="T14" fmla="*/ 1 w 114"/>
                <a:gd name="T15" fmla="*/ 320 h 349"/>
                <a:gd name="T16" fmla="*/ 1 w 114"/>
                <a:gd name="T17" fmla="*/ 332 h 349"/>
                <a:gd name="T18" fmla="*/ 32 w 114"/>
                <a:gd name="T19" fmla="*/ 346 h 349"/>
                <a:gd name="T20" fmla="*/ 74 w 114"/>
                <a:gd name="T21" fmla="*/ 341 h 349"/>
                <a:gd name="T22" fmla="*/ 74 w 114"/>
                <a:gd name="T23" fmla="*/ 330 h 349"/>
                <a:gd name="T24" fmla="*/ 71 w 114"/>
                <a:gd name="T25" fmla="*/ 319 h 349"/>
                <a:gd name="T26" fmla="*/ 74 w 114"/>
                <a:gd name="T27" fmla="*/ 306 h 349"/>
                <a:gd name="T28" fmla="*/ 71 w 114"/>
                <a:gd name="T29" fmla="*/ 282 h 349"/>
                <a:gd name="T30" fmla="*/ 84 w 114"/>
                <a:gd name="T31" fmla="*/ 244 h 349"/>
                <a:gd name="T32" fmla="*/ 95 w 114"/>
                <a:gd name="T33" fmla="*/ 153 h 349"/>
                <a:gd name="T34" fmla="*/ 112 w 114"/>
                <a:gd name="T35" fmla="*/ 74 h 349"/>
                <a:gd name="T36" fmla="*/ 84 w 114"/>
                <a:gd name="T37"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349">
                  <a:moveTo>
                    <a:pt x="84" y="0"/>
                  </a:moveTo>
                  <a:cubicBezTo>
                    <a:pt x="63" y="0"/>
                    <a:pt x="41" y="5"/>
                    <a:pt x="28" y="29"/>
                  </a:cubicBezTo>
                  <a:cubicBezTo>
                    <a:pt x="16" y="53"/>
                    <a:pt x="5" y="86"/>
                    <a:pt x="5" y="105"/>
                  </a:cubicBezTo>
                  <a:cubicBezTo>
                    <a:pt x="5" y="123"/>
                    <a:pt x="0" y="197"/>
                    <a:pt x="2" y="207"/>
                  </a:cubicBezTo>
                  <a:cubicBezTo>
                    <a:pt x="4" y="218"/>
                    <a:pt x="10" y="271"/>
                    <a:pt x="8" y="279"/>
                  </a:cubicBezTo>
                  <a:cubicBezTo>
                    <a:pt x="5" y="286"/>
                    <a:pt x="1" y="291"/>
                    <a:pt x="3" y="297"/>
                  </a:cubicBezTo>
                  <a:cubicBezTo>
                    <a:pt x="5" y="304"/>
                    <a:pt x="9" y="306"/>
                    <a:pt x="7" y="309"/>
                  </a:cubicBezTo>
                  <a:cubicBezTo>
                    <a:pt x="4" y="312"/>
                    <a:pt x="1" y="317"/>
                    <a:pt x="1" y="320"/>
                  </a:cubicBezTo>
                  <a:cubicBezTo>
                    <a:pt x="2" y="323"/>
                    <a:pt x="1" y="332"/>
                    <a:pt x="1" y="332"/>
                  </a:cubicBezTo>
                  <a:cubicBezTo>
                    <a:pt x="1" y="332"/>
                    <a:pt x="16" y="343"/>
                    <a:pt x="32" y="346"/>
                  </a:cubicBezTo>
                  <a:cubicBezTo>
                    <a:pt x="48" y="349"/>
                    <a:pt x="74" y="341"/>
                    <a:pt x="74" y="341"/>
                  </a:cubicBezTo>
                  <a:cubicBezTo>
                    <a:pt x="74" y="341"/>
                    <a:pt x="76" y="335"/>
                    <a:pt x="74" y="330"/>
                  </a:cubicBezTo>
                  <a:cubicBezTo>
                    <a:pt x="71" y="324"/>
                    <a:pt x="69" y="325"/>
                    <a:pt x="71" y="319"/>
                  </a:cubicBezTo>
                  <a:cubicBezTo>
                    <a:pt x="74" y="312"/>
                    <a:pt x="74" y="316"/>
                    <a:pt x="74" y="306"/>
                  </a:cubicBezTo>
                  <a:cubicBezTo>
                    <a:pt x="74" y="296"/>
                    <a:pt x="69" y="294"/>
                    <a:pt x="71" y="282"/>
                  </a:cubicBezTo>
                  <a:cubicBezTo>
                    <a:pt x="74" y="270"/>
                    <a:pt x="85" y="257"/>
                    <a:pt x="84" y="244"/>
                  </a:cubicBezTo>
                  <a:cubicBezTo>
                    <a:pt x="83" y="231"/>
                    <a:pt x="90" y="175"/>
                    <a:pt x="95" y="153"/>
                  </a:cubicBezTo>
                  <a:cubicBezTo>
                    <a:pt x="101" y="132"/>
                    <a:pt x="111" y="92"/>
                    <a:pt x="112" y="74"/>
                  </a:cubicBezTo>
                  <a:cubicBezTo>
                    <a:pt x="114" y="57"/>
                    <a:pt x="91" y="0"/>
                    <a:pt x="84" y="0"/>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 name="Freeform 11"/>
            <p:cNvSpPr>
              <a:spLocks/>
            </p:cNvSpPr>
            <p:nvPr/>
          </p:nvSpPr>
          <p:spPr bwMode="auto">
            <a:xfrm>
              <a:off x="13447033" y="2655256"/>
              <a:ext cx="618806" cy="983833"/>
            </a:xfrm>
            <a:custGeom>
              <a:avLst/>
              <a:gdLst>
                <a:gd name="T0" fmla="*/ 98 w 344"/>
                <a:gd name="T1" fmla="*/ 0 h 544"/>
                <a:gd name="T2" fmla="*/ 78 w 344"/>
                <a:gd name="T3" fmla="*/ 2 h 544"/>
                <a:gd name="T4" fmla="*/ 56 w 344"/>
                <a:gd name="T5" fmla="*/ 1 h 544"/>
                <a:gd name="T6" fmla="*/ 44 w 344"/>
                <a:gd name="T7" fmla="*/ 5 h 544"/>
                <a:gd name="T8" fmla="*/ 55 w 344"/>
                <a:gd name="T9" fmla="*/ 91 h 544"/>
                <a:gd name="T10" fmla="*/ 36 w 344"/>
                <a:gd name="T11" fmla="*/ 158 h 544"/>
                <a:gd name="T12" fmla="*/ 35 w 344"/>
                <a:gd name="T13" fmla="*/ 216 h 544"/>
                <a:gd name="T14" fmla="*/ 46 w 344"/>
                <a:gd name="T15" fmla="*/ 238 h 544"/>
                <a:gd name="T16" fmla="*/ 47 w 344"/>
                <a:gd name="T17" fmla="*/ 257 h 544"/>
                <a:gd name="T18" fmla="*/ 48 w 344"/>
                <a:gd name="T19" fmla="*/ 281 h 544"/>
                <a:gd name="T20" fmla="*/ 48 w 344"/>
                <a:gd name="T21" fmla="*/ 339 h 544"/>
                <a:gd name="T22" fmla="*/ 43 w 344"/>
                <a:gd name="T23" fmla="*/ 348 h 544"/>
                <a:gd name="T24" fmla="*/ 42 w 344"/>
                <a:gd name="T25" fmla="*/ 358 h 544"/>
                <a:gd name="T26" fmla="*/ 20 w 344"/>
                <a:gd name="T27" fmla="*/ 428 h 544"/>
                <a:gd name="T28" fmla="*/ 4 w 344"/>
                <a:gd name="T29" fmla="*/ 492 h 544"/>
                <a:gd name="T30" fmla="*/ 5 w 344"/>
                <a:gd name="T31" fmla="*/ 517 h 544"/>
                <a:gd name="T32" fmla="*/ 145 w 344"/>
                <a:gd name="T33" fmla="*/ 543 h 544"/>
                <a:gd name="T34" fmla="*/ 338 w 344"/>
                <a:gd name="T35" fmla="*/ 534 h 544"/>
                <a:gd name="T36" fmla="*/ 341 w 344"/>
                <a:gd name="T37" fmla="*/ 504 h 544"/>
                <a:gd name="T38" fmla="*/ 336 w 344"/>
                <a:gd name="T39" fmla="*/ 475 h 544"/>
                <a:gd name="T40" fmla="*/ 331 w 344"/>
                <a:gd name="T41" fmla="*/ 421 h 544"/>
                <a:gd name="T42" fmla="*/ 312 w 344"/>
                <a:gd name="T43" fmla="*/ 371 h 544"/>
                <a:gd name="T44" fmla="*/ 306 w 344"/>
                <a:gd name="T45" fmla="*/ 361 h 544"/>
                <a:gd name="T46" fmla="*/ 309 w 344"/>
                <a:gd name="T47" fmla="*/ 354 h 544"/>
                <a:gd name="T48" fmla="*/ 310 w 344"/>
                <a:gd name="T49" fmla="*/ 319 h 544"/>
                <a:gd name="T50" fmla="*/ 316 w 344"/>
                <a:gd name="T51" fmla="*/ 251 h 544"/>
                <a:gd name="T52" fmla="*/ 319 w 344"/>
                <a:gd name="T53" fmla="*/ 241 h 544"/>
                <a:gd name="T54" fmla="*/ 328 w 344"/>
                <a:gd name="T55" fmla="*/ 210 h 544"/>
                <a:gd name="T56" fmla="*/ 313 w 344"/>
                <a:gd name="T57" fmla="*/ 125 h 544"/>
                <a:gd name="T58" fmla="*/ 323 w 344"/>
                <a:gd name="T59" fmla="*/ 18 h 544"/>
                <a:gd name="T60" fmla="*/ 260 w 344"/>
                <a:gd name="T61" fmla="*/ 4 h 544"/>
                <a:gd name="T62" fmla="*/ 185 w 344"/>
                <a:gd name="T63" fmla="*/ 48 h 544"/>
                <a:gd name="T64" fmla="*/ 98 w 344"/>
                <a:gd name="T65" fmla="*/ 0 h 544"/>
                <a:gd name="connsiteX0" fmla="*/ 2778 w 9853"/>
                <a:gd name="connsiteY0" fmla="*/ 0 h 9982"/>
                <a:gd name="connsiteX1" fmla="*/ 2196 w 9853"/>
                <a:gd name="connsiteY1" fmla="*/ 37 h 9982"/>
                <a:gd name="connsiteX2" fmla="*/ 1557 w 9853"/>
                <a:gd name="connsiteY2" fmla="*/ 18 h 9982"/>
                <a:gd name="connsiteX3" fmla="*/ 1208 w 9853"/>
                <a:gd name="connsiteY3" fmla="*/ 92 h 9982"/>
                <a:gd name="connsiteX4" fmla="*/ 1528 w 9853"/>
                <a:gd name="connsiteY4" fmla="*/ 1673 h 9982"/>
                <a:gd name="connsiteX5" fmla="*/ 976 w 9853"/>
                <a:gd name="connsiteY5" fmla="*/ 2904 h 9982"/>
                <a:gd name="connsiteX6" fmla="*/ 946 w 9853"/>
                <a:gd name="connsiteY6" fmla="*/ 3971 h 9982"/>
                <a:gd name="connsiteX7" fmla="*/ 1266 w 9853"/>
                <a:gd name="connsiteY7" fmla="*/ 4375 h 9982"/>
                <a:gd name="connsiteX8" fmla="*/ 1295 w 9853"/>
                <a:gd name="connsiteY8" fmla="*/ 4724 h 9982"/>
                <a:gd name="connsiteX9" fmla="*/ 1324 w 9853"/>
                <a:gd name="connsiteY9" fmla="*/ 5165 h 9982"/>
                <a:gd name="connsiteX10" fmla="*/ 1324 w 9853"/>
                <a:gd name="connsiteY10" fmla="*/ 6232 h 9982"/>
                <a:gd name="connsiteX11" fmla="*/ 1179 w 9853"/>
                <a:gd name="connsiteY11" fmla="*/ 6397 h 9982"/>
                <a:gd name="connsiteX12" fmla="*/ 1150 w 9853"/>
                <a:gd name="connsiteY12" fmla="*/ 6581 h 9982"/>
                <a:gd name="connsiteX13" fmla="*/ 510 w 9853"/>
                <a:gd name="connsiteY13" fmla="*/ 7868 h 9982"/>
                <a:gd name="connsiteX14" fmla="*/ 45 w 9853"/>
                <a:gd name="connsiteY14" fmla="*/ 9044 h 9982"/>
                <a:gd name="connsiteX15" fmla="*/ 12 w 9853"/>
                <a:gd name="connsiteY15" fmla="*/ 9780 h 9982"/>
                <a:gd name="connsiteX16" fmla="*/ 4144 w 9853"/>
                <a:gd name="connsiteY16" fmla="*/ 9982 h 9982"/>
                <a:gd name="connsiteX17" fmla="*/ 9755 w 9853"/>
                <a:gd name="connsiteY17" fmla="*/ 9816 h 9982"/>
                <a:gd name="connsiteX18" fmla="*/ 9842 w 9853"/>
                <a:gd name="connsiteY18" fmla="*/ 9265 h 9982"/>
                <a:gd name="connsiteX19" fmla="*/ 9696 w 9853"/>
                <a:gd name="connsiteY19" fmla="*/ 8732 h 9982"/>
                <a:gd name="connsiteX20" fmla="*/ 9551 w 9853"/>
                <a:gd name="connsiteY20" fmla="*/ 7739 h 9982"/>
                <a:gd name="connsiteX21" fmla="*/ 8999 w 9853"/>
                <a:gd name="connsiteY21" fmla="*/ 6820 h 9982"/>
                <a:gd name="connsiteX22" fmla="*/ 8824 w 9853"/>
                <a:gd name="connsiteY22" fmla="*/ 6636 h 9982"/>
                <a:gd name="connsiteX23" fmla="*/ 8912 w 9853"/>
                <a:gd name="connsiteY23" fmla="*/ 6507 h 9982"/>
                <a:gd name="connsiteX24" fmla="*/ 8941 w 9853"/>
                <a:gd name="connsiteY24" fmla="*/ 5864 h 9982"/>
                <a:gd name="connsiteX25" fmla="*/ 9115 w 9853"/>
                <a:gd name="connsiteY25" fmla="*/ 4614 h 9982"/>
                <a:gd name="connsiteX26" fmla="*/ 9202 w 9853"/>
                <a:gd name="connsiteY26" fmla="*/ 4430 h 9982"/>
                <a:gd name="connsiteX27" fmla="*/ 9464 w 9853"/>
                <a:gd name="connsiteY27" fmla="*/ 3860 h 9982"/>
                <a:gd name="connsiteX28" fmla="*/ 9028 w 9853"/>
                <a:gd name="connsiteY28" fmla="*/ 2298 h 9982"/>
                <a:gd name="connsiteX29" fmla="*/ 9319 w 9853"/>
                <a:gd name="connsiteY29" fmla="*/ 331 h 9982"/>
                <a:gd name="connsiteX30" fmla="*/ 7487 w 9853"/>
                <a:gd name="connsiteY30" fmla="*/ 74 h 9982"/>
                <a:gd name="connsiteX31" fmla="*/ 5307 w 9853"/>
                <a:gd name="connsiteY31" fmla="*/ 882 h 9982"/>
                <a:gd name="connsiteX32" fmla="*/ 2778 w 9853"/>
                <a:gd name="connsiteY32" fmla="*/ 0 h 9982"/>
                <a:gd name="connsiteX0" fmla="*/ 2819 w 10306"/>
                <a:gd name="connsiteY0" fmla="*/ 0 h 10198"/>
                <a:gd name="connsiteX1" fmla="*/ 2229 w 10306"/>
                <a:gd name="connsiteY1" fmla="*/ 37 h 10198"/>
                <a:gd name="connsiteX2" fmla="*/ 1580 w 10306"/>
                <a:gd name="connsiteY2" fmla="*/ 18 h 10198"/>
                <a:gd name="connsiteX3" fmla="*/ 1226 w 10306"/>
                <a:gd name="connsiteY3" fmla="*/ 92 h 10198"/>
                <a:gd name="connsiteX4" fmla="*/ 1551 w 10306"/>
                <a:gd name="connsiteY4" fmla="*/ 1676 h 10198"/>
                <a:gd name="connsiteX5" fmla="*/ 991 w 10306"/>
                <a:gd name="connsiteY5" fmla="*/ 2909 h 10198"/>
                <a:gd name="connsiteX6" fmla="*/ 960 w 10306"/>
                <a:gd name="connsiteY6" fmla="*/ 3978 h 10198"/>
                <a:gd name="connsiteX7" fmla="*/ 1285 w 10306"/>
                <a:gd name="connsiteY7" fmla="*/ 4383 h 10198"/>
                <a:gd name="connsiteX8" fmla="*/ 1314 w 10306"/>
                <a:gd name="connsiteY8" fmla="*/ 4733 h 10198"/>
                <a:gd name="connsiteX9" fmla="*/ 1344 w 10306"/>
                <a:gd name="connsiteY9" fmla="*/ 5174 h 10198"/>
                <a:gd name="connsiteX10" fmla="*/ 1344 w 10306"/>
                <a:gd name="connsiteY10" fmla="*/ 6243 h 10198"/>
                <a:gd name="connsiteX11" fmla="*/ 1197 w 10306"/>
                <a:gd name="connsiteY11" fmla="*/ 6409 h 10198"/>
                <a:gd name="connsiteX12" fmla="*/ 1167 w 10306"/>
                <a:gd name="connsiteY12" fmla="*/ 6593 h 10198"/>
                <a:gd name="connsiteX13" fmla="*/ 518 w 10306"/>
                <a:gd name="connsiteY13" fmla="*/ 7882 h 10198"/>
                <a:gd name="connsiteX14" fmla="*/ 46 w 10306"/>
                <a:gd name="connsiteY14" fmla="*/ 9060 h 10198"/>
                <a:gd name="connsiteX15" fmla="*/ 12 w 10306"/>
                <a:gd name="connsiteY15" fmla="*/ 9798 h 10198"/>
                <a:gd name="connsiteX16" fmla="*/ 4744 w 10306"/>
                <a:gd name="connsiteY16" fmla="*/ 10198 h 10198"/>
                <a:gd name="connsiteX17" fmla="*/ 9901 w 10306"/>
                <a:gd name="connsiteY17" fmla="*/ 9834 h 10198"/>
                <a:gd name="connsiteX18" fmla="*/ 9989 w 10306"/>
                <a:gd name="connsiteY18" fmla="*/ 9282 h 10198"/>
                <a:gd name="connsiteX19" fmla="*/ 9841 w 10306"/>
                <a:gd name="connsiteY19" fmla="*/ 8748 h 10198"/>
                <a:gd name="connsiteX20" fmla="*/ 9693 w 10306"/>
                <a:gd name="connsiteY20" fmla="*/ 7753 h 10198"/>
                <a:gd name="connsiteX21" fmla="*/ 9133 w 10306"/>
                <a:gd name="connsiteY21" fmla="*/ 6832 h 10198"/>
                <a:gd name="connsiteX22" fmla="*/ 8956 w 10306"/>
                <a:gd name="connsiteY22" fmla="*/ 6648 h 10198"/>
                <a:gd name="connsiteX23" fmla="*/ 9045 w 10306"/>
                <a:gd name="connsiteY23" fmla="*/ 6519 h 10198"/>
                <a:gd name="connsiteX24" fmla="*/ 9074 w 10306"/>
                <a:gd name="connsiteY24" fmla="*/ 5875 h 10198"/>
                <a:gd name="connsiteX25" fmla="*/ 9251 w 10306"/>
                <a:gd name="connsiteY25" fmla="*/ 4622 h 10198"/>
                <a:gd name="connsiteX26" fmla="*/ 9339 w 10306"/>
                <a:gd name="connsiteY26" fmla="*/ 4438 h 10198"/>
                <a:gd name="connsiteX27" fmla="*/ 9605 w 10306"/>
                <a:gd name="connsiteY27" fmla="*/ 3867 h 10198"/>
                <a:gd name="connsiteX28" fmla="*/ 9163 w 10306"/>
                <a:gd name="connsiteY28" fmla="*/ 2302 h 10198"/>
                <a:gd name="connsiteX29" fmla="*/ 9458 w 10306"/>
                <a:gd name="connsiteY29" fmla="*/ 332 h 10198"/>
                <a:gd name="connsiteX30" fmla="*/ 7599 w 10306"/>
                <a:gd name="connsiteY30" fmla="*/ 74 h 10198"/>
                <a:gd name="connsiteX31" fmla="*/ 5386 w 10306"/>
                <a:gd name="connsiteY31" fmla="*/ 884 h 10198"/>
                <a:gd name="connsiteX32" fmla="*/ 2819 w 10306"/>
                <a:gd name="connsiteY32" fmla="*/ 0 h 10198"/>
                <a:gd name="connsiteX0" fmla="*/ 2819 w 10548"/>
                <a:gd name="connsiteY0" fmla="*/ 0 h 10204"/>
                <a:gd name="connsiteX1" fmla="*/ 2229 w 10548"/>
                <a:gd name="connsiteY1" fmla="*/ 37 h 10204"/>
                <a:gd name="connsiteX2" fmla="*/ 1580 w 10548"/>
                <a:gd name="connsiteY2" fmla="*/ 18 h 10204"/>
                <a:gd name="connsiteX3" fmla="*/ 1226 w 10548"/>
                <a:gd name="connsiteY3" fmla="*/ 92 h 10204"/>
                <a:gd name="connsiteX4" fmla="*/ 1551 w 10548"/>
                <a:gd name="connsiteY4" fmla="*/ 1676 h 10204"/>
                <a:gd name="connsiteX5" fmla="*/ 991 w 10548"/>
                <a:gd name="connsiteY5" fmla="*/ 2909 h 10204"/>
                <a:gd name="connsiteX6" fmla="*/ 960 w 10548"/>
                <a:gd name="connsiteY6" fmla="*/ 3978 h 10204"/>
                <a:gd name="connsiteX7" fmla="*/ 1285 w 10548"/>
                <a:gd name="connsiteY7" fmla="*/ 4383 h 10204"/>
                <a:gd name="connsiteX8" fmla="*/ 1314 w 10548"/>
                <a:gd name="connsiteY8" fmla="*/ 4733 h 10204"/>
                <a:gd name="connsiteX9" fmla="*/ 1344 w 10548"/>
                <a:gd name="connsiteY9" fmla="*/ 5174 h 10204"/>
                <a:gd name="connsiteX10" fmla="*/ 1344 w 10548"/>
                <a:gd name="connsiteY10" fmla="*/ 6243 h 10204"/>
                <a:gd name="connsiteX11" fmla="*/ 1197 w 10548"/>
                <a:gd name="connsiteY11" fmla="*/ 6409 h 10204"/>
                <a:gd name="connsiteX12" fmla="*/ 1167 w 10548"/>
                <a:gd name="connsiteY12" fmla="*/ 6593 h 10204"/>
                <a:gd name="connsiteX13" fmla="*/ 518 w 10548"/>
                <a:gd name="connsiteY13" fmla="*/ 7882 h 10204"/>
                <a:gd name="connsiteX14" fmla="*/ 46 w 10548"/>
                <a:gd name="connsiteY14" fmla="*/ 9060 h 10204"/>
                <a:gd name="connsiteX15" fmla="*/ 12 w 10548"/>
                <a:gd name="connsiteY15" fmla="*/ 9798 h 10204"/>
                <a:gd name="connsiteX16" fmla="*/ 4744 w 10548"/>
                <a:gd name="connsiteY16" fmla="*/ 10198 h 10204"/>
                <a:gd name="connsiteX17" fmla="*/ 10217 w 10548"/>
                <a:gd name="connsiteY17" fmla="*/ 9992 h 10204"/>
                <a:gd name="connsiteX18" fmla="*/ 9989 w 10548"/>
                <a:gd name="connsiteY18" fmla="*/ 9282 h 10204"/>
                <a:gd name="connsiteX19" fmla="*/ 9841 w 10548"/>
                <a:gd name="connsiteY19" fmla="*/ 8748 h 10204"/>
                <a:gd name="connsiteX20" fmla="*/ 9693 w 10548"/>
                <a:gd name="connsiteY20" fmla="*/ 7753 h 10204"/>
                <a:gd name="connsiteX21" fmla="*/ 9133 w 10548"/>
                <a:gd name="connsiteY21" fmla="*/ 6832 h 10204"/>
                <a:gd name="connsiteX22" fmla="*/ 8956 w 10548"/>
                <a:gd name="connsiteY22" fmla="*/ 6648 h 10204"/>
                <a:gd name="connsiteX23" fmla="*/ 9045 w 10548"/>
                <a:gd name="connsiteY23" fmla="*/ 6519 h 10204"/>
                <a:gd name="connsiteX24" fmla="*/ 9074 w 10548"/>
                <a:gd name="connsiteY24" fmla="*/ 5875 h 10204"/>
                <a:gd name="connsiteX25" fmla="*/ 9251 w 10548"/>
                <a:gd name="connsiteY25" fmla="*/ 4622 h 10204"/>
                <a:gd name="connsiteX26" fmla="*/ 9339 w 10548"/>
                <a:gd name="connsiteY26" fmla="*/ 4438 h 10204"/>
                <a:gd name="connsiteX27" fmla="*/ 9605 w 10548"/>
                <a:gd name="connsiteY27" fmla="*/ 3867 h 10204"/>
                <a:gd name="connsiteX28" fmla="*/ 9163 w 10548"/>
                <a:gd name="connsiteY28" fmla="*/ 2302 h 10204"/>
                <a:gd name="connsiteX29" fmla="*/ 9458 w 10548"/>
                <a:gd name="connsiteY29" fmla="*/ 332 h 10204"/>
                <a:gd name="connsiteX30" fmla="*/ 7599 w 10548"/>
                <a:gd name="connsiteY30" fmla="*/ 74 h 10204"/>
                <a:gd name="connsiteX31" fmla="*/ 5386 w 10548"/>
                <a:gd name="connsiteY31" fmla="*/ 884 h 10204"/>
                <a:gd name="connsiteX32" fmla="*/ 2819 w 10548"/>
                <a:gd name="connsiteY32" fmla="*/ 0 h 10204"/>
                <a:gd name="connsiteX0" fmla="*/ 2819 w 10218"/>
                <a:gd name="connsiteY0" fmla="*/ 0 h 10204"/>
                <a:gd name="connsiteX1" fmla="*/ 2229 w 10218"/>
                <a:gd name="connsiteY1" fmla="*/ 37 h 10204"/>
                <a:gd name="connsiteX2" fmla="*/ 1580 w 10218"/>
                <a:gd name="connsiteY2" fmla="*/ 18 h 10204"/>
                <a:gd name="connsiteX3" fmla="*/ 1226 w 10218"/>
                <a:gd name="connsiteY3" fmla="*/ 92 h 10204"/>
                <a:gd name="connsiteX4" fmla="*/ 1551 w 10218"/>
                <a:gd name="connsiteY4" fmla="*/ 1676 h 10204"/>
                <a:gd name="connsiteX5" fmla="*/ 991 w 10218"/>
                <a:gd name="connsiteY5" fmla="*/ 2909 h 10204"/>
                <a:gd name="connsiteX6" fmla="*/ 960 w 10218"/>
                <a:gd name="connsiteY6" fmla="*/ 3978 h 10204"/>
                <a:gd name="connsiteX7" fmla="*/ 1285 w 10218"/>
                <a:gd name="connsiteY7" fmla="*/ 4383 h 10204"/>
                <a:gd name="connsiteX8" fmla="*/ 1314 w 10218"/>
                <a:gd name="connsiteY8" fmla="*/ 4733 h 10204"/>
                <a:gd name="connsiteX9" fmla="*/ 1344 w 10218"/>
                <a:gd name="connsiteY9" fmla="*/ 5174 h 10204"/>
                <a:gd name="connsiteX10" fmla="*/ 1344 w 10218"/>
                <a:gd name="connsiteY10" fmla="*/ 6243 h 10204"/>
                <a:gd name="connsiteX11" fmla="*/ 1197 w 10218"/>
                <a:gd name="connsiteY11" fmla="*/ 6409 h 10204"/>
                <a:gd name="connsiteX12" fmla="*/ 1167 w 10218"/>
                <a:gd name="connsiteY12" fmla="*/ 6593 h 10204"/>
                <a:gd name="connsiteX13" fmla="*/ 518 w 10218"/>
                <a:gd name="connsiteY13" fmla="*/ 7882 h 10204"/>
                <a:gd name="connsiteX14" fmla="*/ 46 w 10218"/>
                <a:gd name="connsiteY14" fmla="*/ 9060 h 10204"/>
                <a:gd name="connsiteX15" fmla="*/ 12 w 10218"/>
                <a:gd name="connsiteY15" fmla="*/ 9798 h 10204"/>
                <a:gd name="connsiteX16" fmla="*/ 4744 w 10218"/>
                <a:gd name="connsiteY16" fmla="*/ 10198 h 10204"/>
                <a:gd name="connsiteX17" fmla="*/ 10217 w 10218"/>
                <a:gd name="connsiteY17" fmla="*/ 9992 h 10204"/>
                <a:gd name="connsiteX18" fmla="*/ 9989 w 10218"/>
                <a:gd name="connsiteY18" fmla="*/ 9282 h 10204"/>
                <a:gd name="connsiteX19" fmla="*/ 9841 w 10218"/>
                <a:gd name="connsiteY19" fmla="*/ 8748 h 10204"/>
                <a:gd name="connsiteX20" fmla="*/ 9693 w 10218"/>
                <a:gd name="connsiteY20" fmla="*/ 7753 h 10204"/>
                <a:gd name="connsiteX21" fmla="*/ 9133 w 10218"/>
                <a:gd name="connsiteY21" fmla="*/ 6832 h 10204"/>
                <a:gd name="connsiteX22" fmla="*/ 8956 w 10218"/>
                <a:gd name="connsiteY22" fmla="*/ 6648 h 10204"/>
                <a:gd name="connsiteX23" fmla="*/ 9045 w 10218"/>
                <a:gd name="connsiteY23" fmla="*/ 6519 h 10204"/>
                <a:gd name="connsiteX24" fmla="*/ 9074 w 10218"/>
                <a:gd name="connsiteY24" fmla="*/ 5875 h 10204"/>
                <a:gd name="connsiteX25" fmla="*/ 9251 w 10218"/>
                <a:gd name="connsiteY25" fmla="*/ 4622 h 10204"/>
                <a:gd name="connsiteX26" fmla="*/ 9339 w 10218"/>
                <a:gd name="connsiteY26" fmla="*/ 4438 h 10204"/>
                <a:gd name="connsiteX27" fmla="*/ 9605 w 10218"/>
                <a:gd name="connsiteY27" fmla="*/ 3867 h 10204"/>
                <a:gd name="connsiteX28" fmla="*/ 9163 w 10218"/>
                <a:gd name="connsiteY28" fmla="*/ 2302 h 10204"/>
                <a:gd name="connsiteX29" fmla="*/ 9458 w 10218"/>
                <a:gd name="connsiteY29" fmla="*/ 332 h 10204"/>
                <a:gd name="connsiteX30" fmla="*/ 7599 w 10218"/>
                <a:gd name="connsiteY30" fmla="*/ 74 h 10204"/>
                <a:gd name="connsiteX31" fmla="*/ 5386 w 10218"/>
                <a:gd name="connsiteY31" fmla="*/ 884 h 10204"/>
                <a:gd name="connsiteX32" fmla="*/ 2819 w 10218"/>
                <a:gd name="connsiteY32" fmla="*/ 0 h 10204"/>
                <a:gd name="connsiteX0" fmla="*/ 2819 w 10280"/>
                <a:gd name="connsiteY0" fmla="*/ 0 h 10207"/>
                <a:gd name="connsiteX1" fmla="*/ 2229 w 10280"/>
                <a:gd name="connsiteY1" fmla="*/ 37 h 10207"/>
                <a:gd name="connsiteX2" fmla="*/ 1580 w 10280"/>
                <a:gd name="connsiteY2" fmla="*/ 18 h 10207"/>
                <a:gd name="connsiteX3" fmla="*/ 1226 w 10280"/>
                <a:gd name="connsiteY3" fmla="*/ 92 h 10207"/>
                <a:gd name="connsiteX4" fmla="*/ 1551 w 10280"/>
                <a:gd name="connsiteY4" fmla="*/ 1676 h 10207"/>
                <a:gd name="connsiteX5" fmla="*/ 991 w 10280"/>
                <a:gd name="connsiteY5" fmla="*/ 2909 h 10207"/>
                <a:gd name="connsiteX6" fmla="*/ 960 w 10280"/>
                <a:gd name="connsiteY6" fmla="*/ 3978 h 10207"/>
                <a:gd name="connsiteX7" fmla="*/ 1285 w 10280"/>
                <a:gd name="connsiteY7" fmla="*/ 4383 h 10207"/>
                <a:gd name="connsiteX8" fmla="*/ 1314 w 10280"/>
                <a:gd name="connsiteY8" fmla="*/ 4733 h 10207"/>
                <a:gd name="connsiteX9" fmla="*/ 1344 w 10280"/>
                <a:gd name="connsiteY9" fmla="*/ 5174 h 10207"/>
                <a:gd name="connsiteX10" fmla="*/ 1344 w 10280"/>
                <a:gd name="connsiteY10" fmla="*/ 6243 h 10207"/>
                <a:gd name="connsiteX11" fmla="*/ 1197 w 10280"/>
                <a:gd name="connsiteY11" fmla="*/ 6409 h 10207"/>
                <a:gd name="connsiteX12" fmla="*/ 1167 w 10280"/>
                <a:gd name="connsiteY12" fmla="*/ 6593 h 10207"/>
                <a:gd name="connsiteX13" fmla="*/ 518 w 10280"/>
                <a:gd name="connsiteY13" fmla="*/ 7882 h 10207"/>
                <a:gd name="connsiteX14" fmla="*/ 46 w 10280"/>
                <a:gd name="connsiteY14" fmla="*/ 9060 h 10207"/>
                <a:gd name="connsiteX15" fmla="*/ 12 w 10280"/>
                <a:gd name="connsiteY15" fmla="*/ 9798 h 10207"/>
                <a:gd name="connsiteX16" fmla="*/ 4744 w 10280"/>
                <a:gd name="connsiteY16" fmla="*/ 10198 h 10207"/>
                <a:gd name="connsiteX17" fmla="*/ 10280 w 10280"/>
                <a:gd name="connsiteY17" fmla="*/ 10012 h 10207"/>
                <a:gd name="connsiteX18" fmla="*/ 9989 w 10280"/>
                <a:gd name="connsiteY18" fmla="*/ 9282 h 10207"/>
                <a:gd name="connsiteX19" fmla="*/ 9841 w 10280"/>
                <a:gd name="connsiteY19" fmla="*/ 8748 h 10207"/>
                <a:gd name="connsiteX20" fmla="*/ 9693 w 10280"/>
                <a:gd name="connsiteY20" fmla="*/ 7753 h 10207"/>
                <a:gd name="connsiteX21" fmla="*/ 9133 w 10280"/>
                <a:gd name="connsiteY21" fmla="*/ 6832 h 10207"/>
                <a:gd name="connsiteX22" fmla="*/ 8956 w 10280"/>
                <a:gd name="connsiteY22" fmla="*/ 6648 h 10207"/>
                <a:gd name="connsiteX23" fmla="*/ 9045 w 10280"/>
                <a:gd name="connsiteY23" fmla="*/ 6519 h 10207"/>
                <a:gd name="connsiteX24" fmla="*/ 9074 w 10280"/>
                <a:gd name="connsiteY24" fmla="*/ 5875 h 10207"/>
                <a:gd name="connsiteX25" fmla="*/ 9251 w 10280"/>
                <a:gd name="connsiteY25" fmla="*/ 4622 h 10207"/>
                <a:gd name="connsiteX26" fmla="*/ 9339 w 10280"/>
                <a:gd name="connsiteY26" fmla="*/ 4438 h 10207"/>
                <a:gd name="connsiteX27" fmla="*/ 9605 w 10280"/>
                <a:gd name="connsiteY27" fmla="*/ 3867 h 10207"/>
                <a:gd name="connsiteX28" fmla="*/ 9163 w 10280"/>
                <a:gd name="connsiteY28" fmla="*/ 2302 h 10207"/>
                <a:gd name="connsiteX29" fmla="*/ 9458 w 10280"/>
                <a:gd name="connsiteY29" fmla="*/ 332 h 10207"/>
                <a:gd name="connsiteX30" fmla="*/ 7599 w 10280"/>
                <a:gd name="connsiteY30" fmla="*/ 74 h 10207"/>
                <a:gd name="connsiteX31" fmla="*/ 5386 w 10280"/>
                <a:gd name="connsiteY31" fmla="*/ 884 h 10207"/>
                <a:gd name="connsiteX32" fmla="*/ 2819 w 10280"/>
                <a:gd name="connsiteY32" fmla="*/ 0 h 10207"/>
                <a:gd name="connsiteX0" fmla="*/ 2819 w 10280"/>
                <a:gd name="connsiteY0" fmla="*/ 0 h 10207"/>
                <a:gd name="connsiteX1" fmla="*/ 2229 w 10280"/>
                <a:gd name="connsiteY1" fmla="*/ 37 h 10207"/>
                <a:gd name="connsiteX2" fmla="*/ 1580 w 10280"/>
                <a:gd name="connsiteY2" fmla="*/ 18 h 10207"/>
                <a:gd name="connsiteX3" fmla="*/ 1226 w 10280"/>
                <a:gd name="connsiteY3" fmla="*/ 92 h 10207"/>
                <a:gd name="connsiteX4" fmla="*/ 1551 w 10280"/>
                <a:gd name="connsiteY4" fmla="*/ 1676 h 10207"/>
                <a:gd name="connsiteX5" fmla="*/ 991 w 10280"/>
                <a:gd name="connsiteY5" fmla="*/ 2909 h 10207"/>
                <a:gd name="connsiteX6" fmla="*/ 960 w 10280"/>
                <a:gd name="connsiteY6" fmla="*/ 3978 h 10207"/>
                <a:gd name="connsiteX7" fmla="*/ 1285 w 10280"/>
                <a:gd name="connsiteY7" fmla="*/ 4383 h 10207"/>
                <a:gd name="connsiteX8" fmla="*/ 1314 w 10280"/>
                <a:gd name="connsiteY8" fmla="*/ 4733 h 10207"/>
                <a:gd name="connsiteX9" fmla="*/ 1344 w 10280"/>
                <a:gd name="connsiteY9" fmla="*/ 5174 h 10207"/>
                <a:gd name="connsiteX10" fmla="*/ 1344 w 10280"/>
                <a:gd name="connsiteY10" fmla="*/ 6243 h 10207"/>
                <a:gd name="connsiteX11" fmla="*/ 1197 w 10280"/>
                <a:gd name="connsiteY11" fmla="*/ 6409 h 10207"/>
                <a:gd name="connsiteX12" fmla="*/ 1167 w 10280"/>
                <a:gd name="connsiteY12" fmla="*/ 6593 h 10207"/>
                <a:gd name="connsiteX13" fmla="*/ 518 w 10280"/>
                <a:gd name="connsiteY13" fmla="*/ 7882 h 10207"/>
                <a:gd name="connsiteX14" fmla="*/ 46 w 10280"/>
                <a:gd name="connsiteY14" fmla="*/ 9060 h 10207"/>
                <a:gd name="connsiteX15" fmla="*/ 12 w 10280"/>
                <a:gd name="connsiteY15" fmla="*/ 9798 h 10207"/>
                <a:gd name="connsiteX16" fmla="*/ 4744 w 10280"/>
                <a:gd name="connsiteY16" fmla="*/ 10198 h 10207"/>
                <a:gd name="connsiteX17" fmla="*/ 10280 w 10280"/>
                <a:gd name="connsiteY17" fmla="*/ 10012 h 10207"/>
                <a:gd name="connsiteX18" fmla="*/ 9989 w 10280"/>
                <a:gd name="connsiteY18" fmla="*/ 9282 h 10207"/>
                <a:gd name="connsiteX19" fmla="*/ 9841 w 10280"/>
                <a:gd name="connsiteY19" fmla="*/ 8748 h 10207"/>
                <a:gd name="connsiteX20" fmla="*/ 9693 w 10280"/>
                <a:gd name="connsiteY20" fmla="*/ 7753 h 10207"/>
                <a:gd name="connsiteX21" fmla="*/ 9133 w 10280"/>
                <a:gd name="connsiteY21" fmla="*/ 6832 h 10207"/>
                <a:gd name="connsiteX22" fmla="*/ 8956 w 10280"/>
                <a:gd name="connsiteY22" fmla="*/ 6648 h 10207"/>
                <a:gd name="connsiteX23" fmla="*/ 9045 w 10280"/>
                <a:gd name="connsiteY23" fmla="*/ 6519 h 10207"/>
                <a:gd name="connsiteX24" fmla="*/ 9074 w 10280"/>
                <a:gd name="connsiteY24" fmla="*/ 5875 h 10207"/>
                <a:gd name="connsiteX25" fmla="*/ 9251 w 10280"/>
                <a:gd name="connsiteY25" fmla="*/ 4622 h 10207"/>
                <a:gd name="connsiteX26" fmla="*/ 9339 w 10280"/>
                <a:gd name="connsiteY26" fmla="*/ 4438 h 10207"/>
                <a:gd name="connsiteX27" fmla="*/ 9605 w 10280"/>
                <a:gd name="connsiteY27" fmla="*/ 3867 h 10207"/>
                <a:gd name="connsiteX28" fmla="*/ 9733 w 10280"/>
                <a:gd name="connsiteY28" fmla="*/ 2302 h 10207"/>
                <a:gd name="connsiteX29" fmla="*/ 9458 w 10280"/>
                <a:gd name="connsiteY29" fmla="*/ 332 h 10207"/>
                <a:gd name="connsiteX30" fmla="*/ 7599 w 10280"/>
                <a:gd name="connsiteY30" fmla="*/ 74 h 10207"/>
                <a:gd name="connsiteX31" fmla="*/ 5386 w 10280"/>
                <a:gd name="connsiteY31" fmla="*/ 884 h 10207"/>
                <a:gd name="connsiteX32" fmla="*/ 2819 w 10280"/>
                <a:gd name="connsiteY32" fmla="*/ 0 h 10207"/>
                <a:gd name="connsiteX0" fmla="*/ 2819 w 10280"/>
                <a:gd name="connsiteY0" fmla="*/ 0 h 10207"/>
                <a:gd name="connsiteX1" fmla="*/ 2229 w 10280"/>
                <a:gd name="connsiteY1" fmla="*/ 37 h 10207"/>
                <a:gd name="connsiteX2" fmla="*/ 1580 w 10280"/>
                <a:gd name="connsiteY2" fmla="*/ 18 h 10207"/>
                <a:gd name="connsiteX3" fmla="*/ 1226 w 10280"/>
                <a:gd name="connsiteY3" fmla="*/ 92 h 10207"/>
                <a:gd name="connsiteX4" fmla="*/ 1551 w 10280"/>
                <a:gd name="connsiteY4" fmla="*/ 1676 h 10207"/>
                <a:gd name="connsiteX5" fmla="*/ 991 w 10280"/>
                <a:gd name="connsiteY5" fmla="*/ 2909 h 10207"/>
                <a:gd name="connsiteX6" fmla="*/ 960 w 10280"/>
                <a:gd name="connsiteY6" fmla="*/ 3978 h 10207"/>
                <a:gd name="connsiteX7" fmla="*/ 1285 w 10280"/>
                <a:gd name="connsiteY7" fmla="*/ 4383 h 10207"/>
                <a:gd name="connsiteX8" fmla="*/ 1314 w 10280"/>
                <a:gd name="connsiteY8" fmla="*/ 4733 h 10207"/>
                <a:gd name="connsiteX9" fmla="*/ 1344 w 10280"/>
                <a:gd name="connsiteY9" fmla="*/ 5174 h 10207"/>
                <a:gd name="connsiteX10" fmla="*/ 1344 w 10280"/>
                <a:gd name="connsiteY10" fmla="*/ 6243 h 10207"/>
                <a:gd name="connsiteX11" fmla="*/ 1197 w 10280"/>
                <a:gd name="connsiteY11" fmla="*/ 6409 h 10207"/>
                <a:gd name="connsiteX12" fmla="*/ 1167 w 10280"/>
                <a:gd name="connsiteY12" fmla="*/ 6593 h 10207"/>
                <a:gd name="connsiteX13" fmla="*/ 518 w 10280"/>
                <a:gd name="connsiteY13" fmla="*/ 7882 h 10207"/>
                <a:gd name="connsiteX14" fmla="*/ 46 w 10280"/>
                <a:gd name="connsiteY14" fmla="*/ 9060 h 10207"/>
                <a:gd name="connsiteX15" fmla="*/ 12 w 10280"/>
                <a:gd name="connsiteY15" fmla="*/ 9798 h 10207"/>
                <a:gd name="connsiteX16" fmla="*/ 4744 w 10280"/>
                <a:gd name="connsiteY16" fmla="*/ 10198 h 10207"/>
                <a:gd name="connsiteX17" fmla="*/ 10280 w 10280"/>
                <a:gd name="connsiteY17" fmla="*/ 10012 h 10207"/>
                <a:gd name="connsiteX18" fmla="*/ 9989 w 10280"/>
                <a:gd name="connsiteY18" fmla="*/ 9282 h 10207"/>
                <a:gd name="connsiteX19" fmla="*/ 9841 w 10280"/>
                <a:gd name="connsiteY19" fmla="*/ 8748 h 10207"/>
                <a:gd name="connsiteX20" fmla="*/ 9693 w 10280"/>
                <a:gd name="connsiteY20" fmla="*/ 7753 h 10207"/>
                <a:gd name="connsiteX21" fmla="*/ 9133 w 10280"/>
                <a:gd name="connsiteY21" fmla="*/ 6832 h 10207"/>
                <a:gd name="connsiteX22" fmla="*/ 8956 w 10280"/>
                <a:gd name="connsiteY22" fmla="*/ 6648 h 10207"/>
                <a:gd name="connsiteX23" fmla="*/ 9045 w 10280"/>
                <a:gd name="connsiteY23" fmla="*/ 6519 h 10207"/>
                <a:gd name="connsiteX24" fmla="*/ 9074 w 10280"/>
                <a:gd name="connsiteY24" fmla="*/ 5875 h 10207"/>
                <a:gd name="connsiteX25" fmla="*/ 9251 w 10280"/>
                <a:gd name="connsiteY25" fmla="*/ 4622 h 10207"/>
                <a:gd name="connsiteX26" fmla="*/ 9339 w 10280"/>
                <a:gd name="connsiteY26" fmla="*/ 4438 h 10207"/>
                <a:gd name="connsiteX27" fmla="*/ 9733 w 10280"/>
                <a:gd name="connsiteY27" fmla="*/ 2302 h 10207"/>
                <a:gd name="connsiteX28" fmla="*/ 9458 w 10280"/>
                <a:gd name="connsiteY28" fmla="*/ 332 h 10207"/>
                <a:gd name="connsiteX29" fmla="*/ 7599 w 10280"/>
                <a:gd name="connsiteY29" fmla="*/ 74 h 10207"/>
                <a:gd name="connsiteX30" fmla="*/ 5386 w 10280"/>
                <a:gd name="connsiteY30" fmla="*/ 884 h 10207"/>
                <a:gd name="connsiteX31" fmla="*/ 2819 w 10280"/>
                <a:gd name="connsiteY31" fmla="*/ 0 h 10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280" h="10207">
                  <a:moveTo>
                    <a:pt x="2819" y="0"/>
                  </a:moveTo>
                  <a:cubicBezTo>
                    <a:pt x="2819" y="0"/>
                    <a:pt x="2554" y="37"/>
                    <a:pt x="2229" y="37"/>
                  </a:cubicBezTo>
                  <a:cubicBezTo>
                    <a:pt x="2023" y="37"/>
                    <a:pt x="1786" y="18"/>
                    <a:pt x="1580" y="18"/>
                  </a:cubicBezTo>
                  <a:cubicBezTo>
                    <a:pt x="1344" y="0"/>
                    <a:pt x="1226" y="92"/>
                    <a:pt x="1226" y="92"/>
                  </a:cubicBezTo>
                  <a:cubicBezTo>
                    <a:pt x="1462" y="516"/>
                    <a:pt x="1639" y="1326"/>
                    <a:pt x="1551" y="1676"/>
                  </a:cubicBezTo>
                  <a:cubicBezTo>
                    <a:pt x="1492" y="2026"/>
                    <a:pt x="1108" y="2615"/>
                    <a:pt x="991" y="2909"/>
                  </a:cubicBezTo>
                  <a:cubicBezTo>
                    <a:pt x="842" y="3223"/>
                    <a:pt x="813" y="3757"/>
                    <a:pt x="960" y="3978"/>
                  </a:cubicBezTo>
                  <a:cubicBezTo>
                    <a:pt x="1108" y="4199"/>
                    <a:pt x="1344" y="4254"/>
                    <a:pt x="1285" y="4383"/>
                  </a:cubicBezTo>
                  <a:cubicBezTo>
                    <a:pt x="1197" y="4530"/>
                    <a:pt x="1197" y="4604"/>
                    <a:pt x="1314" y="4733"/>
                  </a:cubicBezTo>
                  <a:cubicBezTo>
                    <a:pt x="1462" y="4844"/>
                    <a:pt x="1344" y="4991"/>
                    <a:pt x="1344" y="5174"/>
                  </a:cubicBezTo>
                  <a:cubicBezTo>
                    <a:pt x="1314" y="5378"/>
                    <a:pt x="1433" y="6151"/>
                    <a:pt x="1344" y="6243"/>
                  </a:cubicBezTo>
                  <a:cubicBezTo>
                    <a:pt x="1226" y="6335"/>
                    <a:pt x="1167" y="6335"/>
                    <a:pt x="1197" y="6409"/>
                  </a:cubicBezTo>
                  <a:cubicBezTo>
                    <a:pt x="1226" y="6501"/>
                    <a:pt x="1285" y="6501"/>
                    <a:pt x="1167" y="6593"/>
                  </a:cubicBezTo>
                  <a:cubicBezTo>
                    <a:pt x="1020" y="6685"/>
                    <a:pt x="666" y="7588"/>
                    <a:pt x="518" y="7882"/>
                  </a:cubicBezTo>
                  <a:cubicBezTo>
                    <a:pt x="400" y="8195"/>
                    <a:pt x="-72" y="8821"/>
                    <a:pt x="46" y="9060"/>
                  </a:cubicBezTo>
                  <a:cubicBezTo>
                    <a:pt x="134" y="9227"/>
                    <a:pt x="-47" y="9705"/>
                    <a:pt x="12" y="9798"/>
                  </a:cubicBezTo>
                  <a:cubicBezTo>
                    <a:pt x="101" y="9890"/>
                    <a:pt x="3033" y="10162"/>
                    <a:pt x="4744" y="10198"/>
                  </a:cubicBezTo>
                  <a:cubicBezTo>
                    <a:pt x="6455" y="10234"/>
                    <a:pt x="9406" y="10165"/>
                    <a:pt x="10280" y="10012"/>
                  </a:cubicBezTo>
                  <a:cubicBezTo>
                    <a:pt x="10300" y="9642"/>
                    <a:pt x="9959" y="9410"/>
                    <a:pt x="9989" y="9282"/>
                  </a:cubicBezTo>
                  <a:cubicBezTo>
                    <a:pt x="10048" y="9097"/>
                    <a:pt x="9811" y="8913"/>
                    <a:pt x="9841" y="8748"/>
                  </a:cubicBezTo>
                  <a:cubicBezTo>
                    <a:pt x="9841" y="8581"/>
                    <a:pt x="9841" y="8010"/>
                    <a:pt x="9693" y="7753"/>
                  </a:cubicBezTo>
                  <a:cubicBezTo>
                    <a:pt x="9546" y="7495"/>
                    <a:pt x="9280" y="6905"/>
                    <a:pt x="9133" y="6832"/>
                  </a:cubicBezTo>
                  <a:cubicBezTo>
                    <a:pt x="8956" y="6740"/>
                    <a:pt x="8897" y="6703"/>
                    <a:pt x="8956" y="6648"/>
                  </a:cubicBezTo>
                  <a:cubicBezTo>
                    <a:pt x="9045" y="6611"/>
                    <a:pt x="9104" y="6575"/>
                    <a:pt x="9045" y="6519"/>
                  </a:cubicBezTo>
                  <a:cubicBezTo>
                    <a:pt x="9015" y="6464"/>
                    <a:pt x="9015" y="6206"/>
                    <a:pt x="9074" y="5875"/>
                  </a:cubicBezTo>
                  <a:cubicBezTo>
                    <a:pt x="9133" y="5561"/>
                    <a:pt x="9192" y="4752"/>
                    <a:pt x="9251" y="4622"/>
                  </a:cubicBezTo>
                  <a:cubicBezTo>
                    <a:pt x="9339" y="4512"/>
                    <a:pt x="9339" y="4512"/>
                    <a:pt x="9339" y="4438"/>
                  </a:cubicBezTo>
                  <a:cubicBezTo>
                    <a:pt x="9419" y="4051"/>
                    <a:pt x="9713" y="2986"/>
                    <a:pt x="9733" y="2302"/>
                  </a:cubicBezTo>
                  <a:cubicBezTo>
                    <a:pt x="9585" y="1768"/>
                    <a:pt x="9339" y="424"/>
                    <a:pt x="9458" y="332"/>
                  </a:cubicBezTo>
                  <a:cubicBezTo>
                    <a:pt x="9163" y="295"/>
                    <a:pt x="7599" y="74"/>
                    <a:pt x="7599" y="74"/>
                  </a:cubicBezTo>
                  <a:cubicBezTo>
                    <a:pt x="7599" y="295"/>
                    <a:pt x="6567" y="940"/>
                    <a:pt x="5386" y="884"/>
                  </a:cubicBezTo>
                  <a:cubicBezTo>
                    <a:pt x="4206" y="848"/>
                    <a:pt x="3084" y="589"/>
                    <a:pt x="2819" y="0"/>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2076" name="Gruppieren 2075"/>
          <p:cNvGrpSpPr/>
          <p:nvPr/>
        </p:nvGrpSpPr>
        <p:grpSpPr>
          <a:xfrm>
            <a:off x="3788050" y="2174315"/>
            <a:ext cx="636591" cy="1713843"/>
            <a:chOff x="13440504" y="2030949"/>
            <a:chExt cx="636591" cy="1713843"/>
          </a:xfrm>
        </p:grpSpPr>
        <p:grpSp>
          <p:nvGrpSpPr>
            <p:cNvPr id="2074" name="Gruppieren 2073"/>
            <p:cNvGrpSpPr/>
            <p:nvPr/>
          </p:nvGrpSpPr>
          <p:grpSpPr>
            <a:xfrm>
              <a:off x="13440504" y="2648199"/>
              <a:ext cx="636591" cy="1096593"/>
              <a:chOff x="14509104" y="2633726"/>
              <a:chExt cx="644992" cy="1111065"/>
            </a:xfrm>
          </p:grpSpPr>
          <p:sp>
            <p:nvSpPr>
              <p:cNvPr id="166" name="Freeform 25"/>
              <p:cNvSpPr>
                <a:spLocks/>
              </p:cNvSpPr>
              <p:nvPr/>
            </p:nvSpPr>
            <p:spPr bwMode="auto">
              <a:xfrm>
                <a:off x="14509104" y="3561848"/>
                <a:ext cx="644992" cy="108672"/>
              </a:xfrm>
              <a:custGeom>
                <a:avLst/>
                <a:gdLst>
                  <a:gd name="T0" fmla="*/ 5 w 349"/>
                  <a:gd name="T1" fmla="*/ 0 h 59"/>
                  <a:gd name="T2" fmla="*/ 154 w 349"/>
                  <a:gd name="T3" fmla="*/ 22 h 59"/>
                  <a:gd name="T4" fmla="*/ 342 w 349"/>
                  <a:gd name="T5" fmla="*/ 12 h 59"/>
                  <a:gd name="T6" fmla="*/ 349 w 349"/>
                  <a:gd name="T7" fmla="*/ 41 h 59"/>
                  <a:gd name="T8" fmla="*/ 152 w 349"/>
                  <a:gd name="T9" fmla="*/ 55 h 59"/>
                  <a:gd name="T10" fmla="*/ 0 w 349"/>
                  <a:gd name="T11" fmla="*/ 32 h 59"/>
                  <a:gd name="T12" fmla="*/ 5 w 349"/>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349" h="59">
                    <a:moveTo>
                      <a:pt x="5" y="0"/>
                    </a:moveTo>
                    <a:cubicBezTo>
                      <a:pt x="17" y="4"/>
                      <a:pt x="79" y="21"/>
                      <a:pt x="154" y="22"/>
                    </a:cubicBezTo>
                    <a:cubicBezTo>
                      <a:pt x="230" y="23"/>
                      <a:pt x="338" y="13"/>
                      <a:pt x="342" y="12"/>
                    </a:cubicBezTo>
                    <a:cubicBezTo>
                      <a:pt x="344" y="17"/>
                      <a:pt x="349" y="37"/>
                      <a:pt x="349" y="41"/>
                    </a:cubicBezTo>
                    <a:cubicBezTo>
                      <a:pt x="326" y="49"/>
                      <a:pt x="201" y="59"/>
                      <a:pt x="152" y="55"/>
                    </a:cubicBezTo>
                    <a:cubicBezTo>
                      <a:pt x="103" y="52"/>
                      <a:pt x="17" y="39"/>
                      <a:pt x="0" y="32"/>
                    </a:cubicBezTo>
                    <a:cubicBezTo>
                      <a:pt x="4" y="9"/>
                      <a:pt x="5" y="0"/>
                      <a:pt x="5" y="0"/>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67" name="Freeform 26"/>
              <p:cNvSpPr>
                <a:spLocks/>
              </p:cNvSpPr>
              <p:nvPr/>
            </p:nvSpPr>
            <p:spPr bwMode="auto">
              <a:xfrm>
                <a:off x="14914080" y="3450831"/>
                <a:ext cx="192325" cy="293960"/>
              </a:xfrm>
              <a:custGeom>
                <a:avLst/>
                <a:gdLst>
                  <a:gd name="T0" fmla="*/ 90 w 104"/>
                  <a:gd name="T1" fmla="*/ 150 h 159"/>
                  <a:gd name="T2" fmla="*/ 19 w 104"/>
                  <a:gd name="T3" fmla="*/ 158 h 159"/>
                  <a:gd name="T4" fmla="*/ 9 w 104"/>
                  <a:gd name="T5" fmla="*/ 155 h 159"/>
                  <a:gd name="T6" fmla="*/ 7 w 104"/>
                  <a:gd name="T7" fmla="*/ 153 h 159"/>
                  <a:gd name="T8" fmla="*/ 4 w 104"/>
                  <a:gd name="T9" fmla="*/ 146 h 159"/>
                  <a:gd name="T10" fmla="*/ 0 w 104"/>
                  <a:gd name="T11" fmla="*/ 32 h 159"/>
                  <a:gd name="T12" fmla="*/ 1 w 104"/>
                  <a:gd name="T13" fmla="*/ 26 h 159"/>
                  <a:gd name="T14" fmla="*/ 13 w 104"/>
                  <a:gd name="T15" fmla="*/ 6 h 159"/>
                  <a:gd name="T16" fmla="*/ 24 w 104"/>
                  <a:gd name="T17" fmla="*/ 0 h 159"/>
                  <a:gd name="T18" fmla="*/ 80 w 104"/>
                  <a:gd name="T19" fmla="*/ 6 h 159"/>
                  <a:gd name="T20" fmla="*/ 89 w 104"/>
                  <a:gd name="T21" fmla="*/ 11 h 159"/>
                  <a:gd name="T22" fmla="*/ 102 w 104"/>
                  <a:gd name="T23" fmla="*/ 33 h 159"/>
                  <a:gd name="T24" fmla="*/ 103 w 104"/>
                  <a:gd name="T25" fmla="*/ 39 h 159"/>
                  <a:gd name="T26" fmla="*/ 104 w 104"/>
                  <a:gd name="T27" fmla="*/ 133 h 159"/>
                  <a:gd name="T28" fmla="*/ 102 w 104"/>
                  <a:gd name="T29" fmla="*/ 139 h 159"/>
                  <a:gd name="T30" fmla="*/ 98 w 104"/>
                  <a:gd name="T31" fmla="*/ 145 h 159"/>
                  <a:gd name="T32" fmla="*/ 90 w 104"/>
                  <a:gd name="T33" fmla="*/ 15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59">
                    <a:moveTo>
                      <a:pt x="90" y="150"/>
                    </a:moveTo>
                    <a:cubicBezTo>
                      <a:pt x="19" y="158"/>
                      <a:pt x="19" y="158"/>
                      <a:pt x="19" y="158"/>
                    </a:cubicBezTo>
                    <a:cubicBezTo>
                      <a:pt x="15" y="159"/>
                      <a:pt x="11" y="158"/>
                      <a:pt x="9" y="155"/>
                    </a:cubicBezTo>
                    <a:cubicBezTo>
                      <a:pt x="7" y="153"/>
                      <a:pt x="7" y="153"/>
                      <a:pt x="7" y="153"/>
                    </a:cubicBezTo>
                    <a:cubicBezTo>
                      <a:pt x="5" y="151"/>
                      <a:pt x="4" y="148"/>
                      <a:pt x="4" y="146"/>
                    </a:cubicBezTo>
                    <a:cubicBezTo>
                      <a:pt x="0" y="32"/>
                      <a:pt x="0" y="32"/>
                      <a:pt x="0" y="32"/>
                    </a:cubicBezTo>
                    <a:cubicBezTo>
                      <a:pt x="0" y="30"/>
                      <a:pt x="0" y="28"/>
                      <a:pt x="1" y="26"/>
                    </a:cubicBezTo>
                    <a:cubicBezTo>
                      <a:pt x="13" y="6"/>
                      <a:pt x="13" y="6"/>
                      <a:pt x="13" y="6"/>
                    </a:cubicBezTo>
                    <a:cubicBezTo>
                      <a:pt x="15" y="2"/>
                      <a:pt x="19" y="0"/>
                      <a:pt x="24" y="0"/>
                    </a:cubicBezTo>
                    <a:cubicBezTo>
                      <a:pt x="80" y="6"/>
                      <a:pt x="80" y="6"/>
                      <a:pt x="80" y="6"/>
                    </a:cubicBezTo>
                    <a:cubicBezTo>
                      <a:pt x="84" y="6"/>
                      <a:pt x="87" y="8"/>
                      <a:pt x="89" y="11"/>
                    </a:cubicBezTo>
                    <a:cubicBezTo>
                      <a:pt x="102" y="33"/>
                      <a:pt x="102" y="33"/>
                      <a:pt x="102" y="33"/>
                    </a:cubicBezTo>
                    <a:cubicBezTo>
                      <a:pt x="103" y="35"/>
                      <a:pt x="103" y="37"/>
                      <a:pt x="103" y="39"/>
                    </a:cubicBezTo>
                    <a:cubicBezTo>
                      <a:pt x="104" y="133"/>
                      <a:pt x="104" y="133"/>
                      <a:pt x="104" y="133"/>
                    </a:cubicBezTo>
                    <a:cubicBezTo>
                      <a:pt x="104" y="135"/>
                      <a:pt x="103" y="137"/>
                      <a:pt x="102" y="139"/>
                    </a:cubicBezTo>
                    <a:cubicBezTo>
                      <a:pt x="98" y="145"/>
                      <a:pt x="98" y="145"/>
                      <a:pt x="98" y="145"/>
                    </a:cubicBezTo>
                    <a:cubicBezTo>
                      <a:pt x="96" y="148"/>
                      <a:pt x="93" y="149"/>
                      <a:pt x="90" y="150"/>
                    </a:cubicBezTo>
                    <a:close/>
                  </a:path>
                </a:pathLst>
              </a:custGeom>
              <a:solidFill>
                <a:srgbClr val="1A36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68" name="Freeform 27"/>
              <p:cNvSpPr>
                <a:spLocks/>
              </p:cNvSpPr>
              <p:nvPr/>
            </p:nvSpPr>
            <p:spPr bwMode="auto">
              <a:xfrm>
                <a:off x="14919553" y="3450831"/>
                <a:ext cx="192325" cy="293960"/>
              </a:xfrm>
              <a:custGeom>
                <a:avLst/>
                <a:gdLst>
                  <a:gd name="T0" fmla="*/ 90 w 104"/>
                  <a:gd name="T1" fmla="*/ 150 h 159"/>
                  <a:gd name="T2" fmla="*/ 19 w 104"/>
                  <a:gd name="T3" fmla="*/ 158 h 159"/>
                  <a:gd name="T4" fmla="*/ 9 w 104"/>
                  <a:gd name="T5" fmla="*/ 155 h 159"/>
                  <a:gd name="T6" fmla="*/ 7 w 104"/>
                  <a:gd name="T7" fmla="*/ 153 h 159"/>
                  <a:gd name="T8" fmla="*/ 5 w 104"/>
                  <a:gd name="T9" fmla="*/ 146 h 159"/>
                  <a:gd name="T10" fmla="*/ 0 w 104"/>
                  <a:gd name="T11" fmla="*/ 32 h 159"/>
                  <a:gd name="T12" fmla="*/ 1 w 104"/>
                  <a:gd name="T13" fmla="*/ 26 h 159"/>
                  <a:gd name="T14" fmla="*/ 13 w 104"/>
                  <a:gd name="T15" fmla="*/ 6 h 159"/>
                  <a:gd name="T16" fmla="*/ 24 w 104"/>
                  <a:gd name="T17" fmla="*/ 0 h 159"/>
                  <a:gd name="T18" fmla="*/ 80 w 104"/>
                  <a:gd name="T19" fmla="*/ 6 h 159"/>
                  <a:gd name="T20" fmla="*/ 93 w 104"/>
                  <a:gd name="T21" fmla="*/ 13 h 159"/>
                  <a:gd name="T22" fmla="*/ 102 w 104"/>
                  <a:gd name="T23" fmla="*/ 33 h 159"/>
                  <a:gd name="T24" fmla="*/ 104 w 104"/>
                  <a:gd name="T25" fmla="*/ 39 h 159"/>
                  <a:gd name="T26" fmla="*/ 104 w 104"/>
                  <a:gd name="T27" fmla="*/ 133 h 159"/>
                  <a:gd name="T28" fmla="*/ 102 w 104"/>
                  <a:gd name="T29" fmla="*/ 139 h 159"/>
                  <a:gd name="T30" fmla="*/ 98 w 104"/>
                  <a:gd name="T31" fmla="*/ 145 h 159"/>
                  <a:gd name="T32" fmla="*/ 90 w 104"/>
                  <a:gd name="T33" fmla="*/ 15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59">
                    <a:moveTo>
                      <a:pt x="90" y="150"/>
                    </a:moveTo>
                    <a:cubicBezTo>
                      <a:pt x="19" y="158"/>
                      <a:pt x="19" y="158"/>
                      <a:pt x="19" y="158"/>
                    </a:cubicBezTo>
                    <a:cubicBezTo>
                      <a:pt x="15" y="159"/>
                      <a:pt x="11" y="157"/>
                      <a:pt x="9" y="155"/>
                    </a:cubicBezTo>
                    <a:cubicBezTo>
                      <a:pt x="7" y="153"/>
                      <a:pt x="7" y="153"/>
                      <a:pt x="7" y="153"/>
                    </a:cubicBezTo>
                    <a:cubicBezTo>
                      <a:pt x="6" y="151"/>
                      <a:pt x="5" y="148"/>
                      <a:pt x="5" y="146"/>
                    </a:cubicBezTo>
                    <a:cubicBezTo>
                      <a:pt x="0" y="32"/>
                      <a:pt x="0" y="32"/>
                      <a:pt x="0" y="32"/>
                    </a:cubicBezTo>
                    <a:cubicBezTo>
                      <a:pt x="0" y="30"/>
                      <a:pt x="0" y="28"/>
                      <a:pt x="1" y="26"/>
                    </a:cubicBezTo>
                    <a:cubicBezTo>
                      <a:pt x="13" y="6"/>
                      <a:pt x="13" y="6"/>
                      <a:pt x="13" y="6"/>
                    </a:cubicBezTo>
                    <a:cubicBezTo>
                      <a:pt x="15" y="2"/>
                      <a:pt x="20" y="0"/>
                      <a:pt x="24" y="0"/>
                    </a:cubicBezTo>
                    <a:cubicBezTo>
                      <a:pt x="80" y="6"/>
                      <a:pt x="80" y="6"/>
                      <a:pt x="80" y="6"/>
                    </a:cubicBezTo>
                    <a:cubicBezTo>
                      <a:pt x="84" y="6"/>
                      <a:pt x="91" y="10"/>
                      <a:pt x="93" y="13"/>
                    </a:cubicBezTo>
                    <a:cubicBezTo>
                      <a:pt x="102" y="33"/>
                      <a:pt x="102" y="33"/>
                      <a:pt x="102" y="33"/>
                    </a:cubicBezTo>
                    <a:cubicBezTo>
                      <a:pt x="103" y="35"/>
                      <a:pt x="104" y="37"/>
                      <a:pt x="104" y="39"/>
                    </a:cubicBezTo>
                    <a:cubicBezTo>
                      <a:pt x="104" y="133"/>
                      <a:pt x="104" y="133"/>
                      <a:pt x="104" y="133"/>
                    </a:cubicBezTo>
                    <a:cubicBezTo>
                      <a:pt x="104" y="135"/>
                      <a:pt x="103" y="137"/>
                      <a:pt x="102" y="139"/>
                    </a:cubicBezTo>
                    <a:cubicBezTo>
                      <a:pt x="98" y="145"/>
                      <a:pt x="98" y="145"/>
                      <a:pt x="98" y="145"/>
                    </a:cubicBezTo>
                    <a:cubicBezTo>
                      <a:pt x="96" y="148"/>
                      <a:pt x="93" y="149"/>
                      <a:pt x="90" y="1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69" name="Freeform 28"/>
              <p:cNvSpPr>
                <a:spLocks/>
              </p:cNvSpPr>
              <p:nvPr/>
            </p:nvSpPr>
            <p:spPr bwMode="auto">
              <a:xfrm>
                <a:off x="14937534" y="3458649"/>
                <a:ext cx="181380" cy="283797"/>
              </a:xfrm>
              <a:custGeom>
                <a:avLst/>
                <a:gdLst>
                  <a:gd name="T0" fmla="*/ 85 w 98"/>
                  <a:gd name="T1" fmla="*/ 145 h 154"/>
                  <a:gd name="T2" fmla="*/ 17 w 98"/>
                  <a:gd name="T3" fmla="*/ 153 h 154"/>
                  <a:gd name="T4" fmla="*/ 8 w 98"/>
                  <a:gd name="T5" fmla="*/ 147 h 154"/>
                  <a:gd name="T6" fmla="*/ 7 w 98"/>
                  <a:gd name="T7" fmla="*/ 145 h 154"/>
                  <a:gd name="T8" fmla="*/ 4 w 98"/>
                  <a:gd name="T9" fmla="*/ 138 h 154"/>
                  <a:gd name="T10" fmla="*/ 0 w 98"/>
                  <a:gd name="T11" fmla="*/ 31 h 154"/>
                  <a:gd name="T12" fmla="*/ 1 w 98"/>
                  <a:gd name="T13" fmla="*/ 25 h 154"/>
                  <a:gd name="T14" fmla="*/ 12 w 98"/>
                  <a:gd name="T15" fmla="*/ 6 h 154"/>
                  <a:gd name="T16" fmla="*/ 23 w 98"/>
                  <a:gd name="T17" fmla="*/ 0 h 154"/>
                  <a:gd name="T18" fmla="*/ 76 w 98"/>
                  <a:gd name="T19" fmla="*/ 6 h 154"/>
                  <a:gd name="T20" fmla="*/ 84 w 98"/>
                  <a:gd name="T21" fmla="*/ 11 h 154"/>
                  <a:gd name="T22" fmla="*/ 97 w 98"/>
                  <a:gd name="T23" fmla="*/ 32 h 154"/>
                  <a:gd name="T24" fmla="*/ 98 w 98"/>
                  <a:gd name="T25" fmla="*/ 37 h 154"/>
                  <a:gd name="T26" fmla="*/ 98 w 98"/>
                  <a:gd name="T27" fmla="*/ 126 h 154"/>
                  <a:gd name="T28" fmla="*/ 96 w 98"/>
                  <a:gd name="T29" fmla="*/ 132 h 154"/>
                  <a:gd name="T30" fmla="*/ 93 w 98"/>
                  <a:gd name="T31" fmla="*/ 138 h 154"/>
                  <a:gd name="T32" fmla="*/ 85 w 98"/>
                  <a:gd name="T33" fmla="*/ 14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54">
                    <a:moveTo>
                      <a:pt x="85" y="145"/>
                    </a:moveTo>
                    <a:cubicBezTo>
                      <a:pt x="17" y="153"/>
                      <a:pt x="17" y="153"/>
                      <a:pt x="17" y="153"/>
                    </a:cubicBezTo>
                    <a:cubicBezTo>
                      <a:pt x="14" y="154"/>
                      <a:pt x="11" y="150"/>
                      <a:pt x="8" y="147"/>
                    </a:cubicBezTo>
                    <a:cubicBezTo>
                      <a:pt x="7" y="145"/>
                      <a:pt x="7" y="145"/>
                      <a:pt x="7" y="145"/>
                    </a:cubicBezTo>
                    <a:cubicBezTo>
                      <a:pt x="5" y="143"/>
                      <a:pt x="4" y="141"/>
                      <a:pt x="4" y="138"/>
                    </a:cubicBezTo>
                    <a:cubicBezTo>
                      <a:pt x="0" y="31"/>
                      <a:pt x="0" y="31"/>
                      <a:pt x="0" y="31"/>
                    </a:cubicBezTo>
                    <a:cubicBezTo>
                      <a:pt x="0" y="29"/>
                      <a:pt x="0" y="27"/>
                      <a:pt x="1" y="25"/>
                    </a:cubicBezTo>
                    <a:cubicBezTo>
                      <a:pt x="12" y="6"/>
                      <a:pt x="12" y="6"/>
                      <a:pt x="12" y="6"/>
                    </a:cubicBezTo>
                    <a:cubicBezTo>
                      <a:pt x="14" y="2"/>
                      <a:pt x="18" y="0"/>
                      <a:pt x="23" y="0"/>
                    </a:cubicBezTo>
                    <a:cubicBezTo>
                      <a:pt x="76" y="6"/>
                      <a:pt x="76" y="6"/>
                      <a:pt x="76" y="6"/>
                    </a:cubicBezTo>
                    <a:cubicBezTo>
                      <a:pt x="80" y="6"/>
                      <a:pt x="83" y="8"/>
                      <a:pt x="84" y="11"/>
                    </a:cubicBezTo>
                    <a:cubicBezTo>
                      <a:pt x="97" y="32"/>
                      <a:pt x="97" y="32"/>
                      <a:pt x="97" y="32"/>
                    </a:cubicBezTo>
                    <a:cubicBezTo>
                      <a:pt x="97" y="33"/>
                      <a:pt x="98" y="35"/>
                      <a:pt x="98" y="37"/>
                    </a:cubicBezTo>
                    <a:cubicBezTo>
                      <a:pt x="98" y="126"/>
                      <a:pt x="98" y="126"/>
                      <a:pt x="98" y="126"/>
                    </a:cubicBezTo>
                    <a:cubicBezTo>
                      <a:pt x="98" y="128"/>
                      <a:pt x="98" y="130"/>
                      <a:pt x="96" y="132"/>
                    </a:cubicBezTo>
                    <a:cubicBezTo>
                      <a:pt x="93" y="138"/>
                      <a:pt x="93" y="138"/>
                      <a:pt x="93" y="138"/>
                    </a:cubicBezTo>
                    <a:cubicBezTo>
                      <a:pt x="91" y="140"/>
                      <a:pt x="88" y="145"/>
                      <a:pt x="85" y="145"/>
                    </a:cubicBezTo>
                    <a:close/>
                  </a:path>
                </a:pathLst>
              </a:custGeom>
              <a:solidFill>
                <a:srgbClr val="ABC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70" name="Freeform 29"/>
              <p:cNvSpPr>
                <a:spLocks/>
              </p:cNvSpPr>
              <p:nvPr/>
            </p:nvSpPr>
            <p:spPr bwMode="auto">
              <a:xfrm>
                <a:off x="15004770" y="3511812"/>
                <a:ext cx="101635" cy="218125"/>
              </a:xfrm>
              <a:custGeom>
                <a:avLst/>
                <a:gdLst>
                  <a:gd name="T0" fmla="*/ 44 w 55"/>
                  <a:gd name="T1" fmla="*/ 114 h 118"/>
                  <a:gd name="T2" fmla="*/ 9 w 55"/>
                  <a:gd name="T3" fmla="*/ 118 h 118"/>
                  <a:gd name="T4" fmla="*/ 2 w 55"/>
                  <a:gd name="T5" fmla="*/ 115 h 118"/>
                  <a:gd name="T6" fmla="*/ 2 w 55"/>
                  <a:gd name="T7" fmla="*/ 115 h 118"/>
                  <a:gd name="T8" fmla="*/ 0 w 55"/>
                  <a:gd name="T9" fmla="*/ 112 h 118"/>
                  <a:gd name="T10" fmla="*/ 1 w 55"/>
                  <a:gd name="T11" fmla="*/ 111 h 118"/>
                  <a:gd name="T12" fmla="*/ 3 w 55"/>
                  <a:gd name="T13" fmla="*/ 103 h 118"/>
                  <a:gd name="T14" fmla="*/ 3 w 55"/>
                  <a:gd name="T15" fmla="*/ 100 h 118"/>
                  <a:gd name="T16" fmla="*/ 0 w 55"/>
                  <a:gd name="T17" fmla="*/ 17 h 118"/>
                  <a:gd name="T18" fmla="*/ 1 w 55"/>
                  <a:gd name="T19" fmla="*/ 13 h 118"/>
                  <a:gd name="T20" fmla="*/ 6 w 55"/>
                  <a:gd name="T21" fmla="*/ 4 h 118"/>
                  <a:gd name="T22" fmla="*/ 14 w 55"/>
                  <a:gd name="T23" fmla="*/ 0 h 118"/>
                  <a:gd name="T24" fmla="*/ 41 w 55"/>
                  <a:gd name="T25" fmla="*/ 3 h 118"/>
                  <a:gd name="T26" fmla="*/ 47 w 55"/>
                  <a:gd name="T27" fmla="*/ 7 h 118"/>
                  <a:gd name="T28" fmla="*/ 53 w 55"/>
                  <a:gd name="T29" fmla="*/ 17 h 118"/>
                  <a:gd name="T30" fmla="*/ 54 w 55"/>
                  <a:gd name="T31" fmla="*/ 20 h 118"/>
                  <a:gd name="T32" fmla="*/ 55 w 55"/>
                  <a:gd name="T33" fmla="*/ 98 h 118"/>
                  <a:gd name="T34" fmla="*/ 54 w 55"/>
                  <a:gd name="T35" fmla="*/ 103 h 118"/>
                  <a:gd name="T36" fmla="*/ 53 w 55"/>
                  <a:gd name="T37" fmla="*/ 104 h 118"/>
                  <a:gd name="T38" fmla="*/ 51 w 55"/>
                  <a:gd name="T39" fmla="*/ 108 h 118"/>
                  <a:gd name="T40" fmla="*/ 50 w 55"/>
                  <a:gd name="T41" fmla="*/ 110 h 118"/>
                  <a:gd name="T42" fmla="*/ 44 w 55"/>
                  <a:gd name="T43" fmla="*/ 11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5" h="118">
                    <a:moveTo>
                      <a:pt x="44" y="114"/>
                    </a:moveTo>
                    <a:cubicBezTo>
                      <a:pt x="9" y="118"/>
                      <a:pt x="9" y="118"/>
                      <a:pt x="9" y="118"/>
                    </a:cubicBezTo>
                    <a:cubicBezTo>
                      <a:pt x="6" y="118"/>
                      <a:pt x="4" y="117"/>
                      <a:pt x="2" y="115"/>
                    </a:cubicBezTo>
                    <a:cubicBezTo>
                      <a:pt x="2" y="115"/>
                      <a:pt x="2" y="115"/>
                      <a:pt x="2" y="115"/>
                    </a:cubicBezTo>
                    <a:cubicBezTo>
                      <a:pt x="1" y="114"/>
                      <a:pt x="1" y="113"/>
                      <a:pt x="0" y="112"/>
                    </a:cubicBezTo>
                    <a:cubicBezTo>
                      <a:pt x="0" y="112"/>
                      <a:pt x="0" y="111"/>
                      <a:pt x="1" y="111"/>
                    </a:cubicBezTo>
                    <a:cubicBezTo>
                      <a:pt x="3" y="103"/>
                      <a:pt x="3" y="103"/>
                      <a:pt x="3" y="103"/>
                    </a:cubicBezTo>
                    <a:cubicBezTo>
                      <a:pt x="3" y="102"/>
                      <a:pt x="3" y="101"/>
                      <a:pt x="3" y="100"/>
                    </a:cubicBezTo>
                    <a:cubicBezTo>
                      <a:pt x="0" y="17"/>
                      <a:pt x="0" y="17"/>
                      <a:pt x="0" y="17"/>
                    </a:cubicBezTo>
                    <a:cubicBezTo>
                      <a:pt x="0" y="16"/>
                      <a:pt x="0" y="14"/>
                      <a:pt x="1" y="13"/>
                    </a:cubicBezTo>
                    <a:cubicBezTo>
                      <a:pt x="6" y="4"/>
                      <a:pt x="6" y="4"/>
                      <a:pt x="6" y="4"/>
                    </a:cubicBezTo>
                    <a:cubicBezTo>
                      <a:pt x="8" y="1"/>
                      <a:pt x="11" y="0"/>
                      <a:pt x="14" y="0"/>
                    </a:cubicBezTo>
                    <a:cubicBezTo>
                      <a:pt x="41" y="3"/>
                      <a:pt x="41" y="3"/>
                      <a:pt x="41" y="3"/>
                    </a:cubicBezTo>
                    <a:cubicBezTo>
                      <a:pt x="43" y="3"/>
                      <a:pt x="46" y="5"/>
                      <a:pt x="47" y="7"/>
                    </a:cubicBezTo>
                    <a:cubicBezTo>
                      <a:pt x="53" y="17"/>
                      <a:pt x="53" y="17"/>
                      <a:pt x="53" y="17"/>
                    </a:cubicBezTo>
                    <a:cubicBezTo>
                      <a:pt x="54" y="18"/>
                      <a:pt x="54" y="19"/>
                      <a:pt x="54" y="20"/>
                    </a:cubicBezTo>
                    <a:cubicBezTo>
                      <a:pt x="55" y="98"/>
                      <a:pt x="55" y="98"/>
                      <a:pt x="55" y="98"/>
                    </a:cubicBezTo>
                    <a:cubicBezTo>
                      <a:pt x="55" y="100"/>
                      <a:pt x="55" y="101"/>
                      <a:pt x="54" y="103"/>
                    </a:cubicBezTo>
                    <a:cubicBezTo>
                      <a:pt x="53" y="104"/>
                      <a:pt x="53" y="104"/>
                      <a:pt x="53" y="104"/>
                    </a:cubicBezTo>
                    <a:cubicBezTo>
                      <a:pt x="53" y="105"/>
                      <a:pt x="52" y="107"/>
                      <a:pt x="51" y="108"/>
                    </a:cubicBezTo>
                    <a:cubicBezTo>
                      <a:pt x="50" y="110"/>
                      <a:pt x="50" y="110"/>
                      <a:pt x="50" y="110"/>
                    </a:cubicBezTo>
                    <a:cubicBezTo>
                      <a:pt x="48" y="112"/>
                      <a:pt x="46" y="113"/>
                      <a:pt x="44" y="114"/>
                    </a:cubicBezTo>
                    <a:close/>
                  </a:path>
                </a:pathLst>
              </a:custGeom>
              <a:solidFill>
                <a:srgbClr val="D3E2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71" name="Freeform 30"/>
              <p:cNvSpPr>
                <a:spLocks/>
              </p:cNvSpPr>
              <p:nvPr/>
            </p:nvSpPr>
            <p:spPr bwMode="auto">
              <a:xfrm>
                <a:off x="14937534" y="3514157"/>
                <a:ext cx="68799" cy="202489"/>
              </a:xfrm>
              <a:custGeom>
                <a:avLst/>
                <a:gdLst>
                  <a:gd name="T0" fmla="*/ 0 w 88"/>
                  <a:gd name="T1" fmla="*/ 0 h 259"/>
                  <a:gd name="T2" fmla="*/ 81 w 88"/>
                  <a:gd name="T3" fmla="*/ 47 h 259"/>
                  <a:gd name="T4" fmla="*/ 88 w 88"/>
                  <a:gd name="T5" fmla="*/ 172 h 259"/>
                  <a:gd name="T6" fmla="*/ 10 w 88"/>
                  <a:gd name="T7" fmla="*/ 259 h 259"/>
                  <a:gd name="T8" fmla="*/ 0 w 88"/>
                  <a:gd name="T9" fmla="*/ 0 h 259"/>
                </a:gdLst>
                <a:ahLst/>
                <a:cxnLst>
                  <a:cxn ang="0">
                    <a:pos x="T0" y="T1"/>
                  </a:cxn>
                  <a:cxn ang="0">
                    <a:pos x="T2" y="T3"/>
                  </a:cxn>
                  <a:cxn ang="0">
                    <a:pos x="T4" y="T5"/>
                  </a:cxn>
                  <a:cxn ang="0">
                    <a:pos x="T6" y="T7"/>
                  </a:cxn>
                  <a:cxn ang="0">
                    <a:pos x="T8" y="T9"/>
                  </a:cxn>
                </a:cxnLst>
                <a:rect l="0" t="0" r="r" b="b"/>
                <a:pathLst>
                  <a:path w="88" h="259">
                    <a:moveTo>
                      <a:pt x="0" y="0"/>
                    </a:moveTo>
                    <a:lnTo>
                      <a:pt x="81" y="47"/>
                    </a:lnTo>
                    <a:lnTo>
                      <a:pt x="88" y="172"/>
                    </a:lnTo>
                    <a:lnTo>
                      <a:pt x="10" y="259"/>
                    </a:lnTo>
                    <a:lnTo>
                      <a:pt x="0" y="0"/>
                    </a:lnTo>
                    <a:close/>
                  </a:path>
                </a:pathLst>
              </a:custGeom>
              <a:solidFill>
                <a:srgbClr val="D3E2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72" name="Freeform 31"/>
              <p:cNvSpPr>
                <a:spLocks/>
              </p:cNvSpPr>
              <p:nvPr/>
            </p:nvSpPr>
            <p:spPr bwMode="auto">
              <a:xfrm>
                <a:off x="15111877" y="3526666"/>
                <a:ext cx="7037" cy="164180"/>
              </a:xfrm>
              <a:custGeom>
                <a:avLst/>
                <a:gdLst>
                  <a:gd name="T0" fmla="*/ 9 w 9"/>
                  <a:gd name="T1" fmla="*/ 0 h 210"/>
                  <a:gd name="T2" fmla="*/ 0 w 9"/>
                  <a:gd name="T3" fmla="*/ 28 h 210"/>
                  <a:gd name="T4" fmla="*/ 2 w 9"/>
                  <a:gd name="T5" fmla="*/ 154 h 210"/>
                  <a:gd name="T6" fmla="*/ 9 w 9"/>
                  <a:gd name="T7" fmla="*/ 210 h 210"/>
                  <a:gd name="T8" fmla="*/ 9 w 9"/>
                  <a:gd name="T9" fmla="*/ 0 h 210"/>
                </a:gdLst>
                <a:ahLst/>
                <a:cxnLst>
                  <a:cxn ang="0">
                    <a:pos x="T0" y="T1"/>
                  </a:cxn>
                  <a:cxn ang="0">
                    <a:pos x="T2" y="T3"/>
                  </a:cxn>
                  <a:cxn ang="0">
                    <a:pos x="T4" y="T5"/>
                  </a:cxn>
                  <a:cxn ang="0">
                    <a:pos x="T6" y="T7"/>
                  </a:cxn>
                  <a:cxn ang="0">
                    <a:pos x="T8" y="T9"/>
                  </a:cxn>
                </a:cxnLst>
                <a:rect l="0" t="0" r="r" b="b"/>
                <a:pathLst>
                  <a:path w="9" h="210">
                    <a:moveTo>
                      <a:pt x="9" y="0"/>
                    </a:moveTo>
                    <a:lnTo>
                      <a:pt x="0" y="28"/>
                    </a:lnTo>
                    <a:lnTo>
                      <a:pt x="2" y="154"/>
                    </a:lnTo>
                    <a:lnTo>
                      <a:pt x="9" y="210"/>
                    </a:lnTo>
                    <a:lnTo>
                      <a:pt x="9" y="0"/>
                    </a:lnTo>
                    <a:close/>
                  </a:path>
                </a:pathLst>
              </a:custGeom>
              <a:solidFill>
                <a:srgbClr val="D3E2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73" name="Freeform 32"/>
              <p:cNvSpPr>
                <a:spLocks/>
              </p:cNvSpPr>
              <p:nvPr/>
            </p:nvSpPr>
            <p:spPr bwMode="auto">
              <a:xfrm>
                <a:off x="15018842" y="3552466"/>
                <a:ext cx="70363" cy="48472"/>
              </a:xfrm>
              <a:custGeom>
                <a:avLst/>
                <a:gdLst>
                  <a:gd name="T0" fmla="*/ 0 w 38"/>
                  <a:gd name="T1" fmla="*/ 4 h 26"/>
                  <a:gd name="T2" fmla="*/ 1 w 38"/>
                  <a:gd name="T3" fmla="*/ 22 h 26"/>
                  <a:gd name="T4" fmla="*/ 5 w 38"/>
                  <a:gd name="T5" fmla="*/ 26 h 26"/>
                  <a:gd name="T6" fmla="*/ 34 w 38"/>
                  <a:gd name="T7" fmla="*/ 24 h 26"/>
                  <a:gd name="T8" fmla="*/ 38 w 38"/>
                  <a:gd name="T9" fmla="*/ 19 h 26"/>
                  <a:gd name="T10" fmla="*/ 38 w 38"/>
                  <a:gd name="T11" fmla="*/ 4 h 26"/>
                  <a:gd name="T12" fmla="*/ 34 w 38"/>
                  <a:gd name="T13" fmla="*/ 0 h 26"/>
                  <a:gd name="T14" fmla="*/ 4 w 38"/>
                  <a:gd name="T15" fmla="*/ 0 h 26"/>
                  <a:gd name="T16" fmla="*/ 0 w 38"/>
                  <a:gd name="T17"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0" y="4"/>
                    </a:moveTo>
                    <a:cubicBezTo>
                      <a:pt x="1" y="22"/>
                      <a:pt x="1" y="22"/>
                      <a:pt x="1" y="22"/>
                    </a:cubicBezTo>
                    <a:cubicBezTo>
                      <a:pt x="1" y="24"/>
                      <a:pt x="3" y="26"/>
                      <a:pt x="5" y="26"/>
                    </a:cubicBezTo>
                    <a:cubicBezTo>
                      <a:pt x="34" y="24"/>
                      <a:pt x="34" y="24"/>
                      <a:pt x="34" y="24"/>
                    </a:cubicBezTo>
                    <a:cubicBezTo>
                      <a:pt x="37" y="23"/>
                      <a:pt x="38" y="22"/>
                      <a:pt x="38" y="19"/>
                    </a:cubicBezTo>
                    <a:cubicBezTo>
                      <a:pt x="38" y="4"/>
                      <a:pt x="38" y="4"/>
                      <a:pt x="38" y="4"/>
                    </a:cubicBezTo>
                    <a:cubicBezTo>
                      <a:pt x="37" y="2"/>
                      <a:pt x="36" y="0"/>
                      <a:pt x="34" y="0"/>
                    </a:cubicBezTo>
                    <a:cubicBezTo>
                      <a:pt x="4" y="0"/>
                      <a:pt x="4" y="0"/>
                      <a:pt x="4" y="0"/>
                    </a:cubicBezTo>
                    <a:cubicBezTo>
                      <a:pt x="2" y="0"/>
                      <a:pt x="0" y="2"/>
                      <a:pt x="0" y="4"/>
                    </a:cubicBezTo>
                    <a:close/>
                  </a:path>
                </a:pathLst>
              </a:custGeom>
              <a:solidFill>
                <a:srgbClr val="1A36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74" name="Freeform 33"/>
              <p:cNvSpPr>
                <a:spLocks/>
              </p:cNvSpPr>
              <p:nvPr/>
            </p:nvSpPr>
            <p:spPr bwMode="auto">
              <a:xfrm>
                <a:off x="15015715" y="3604065"/>
                <a:ext cx="75836" cy="132907"/>
              </a:xfrm>
              <a:custGeom>
                <a:avLst/>
                <a:gdLst>
                  <a:gd name="T0" fmla="*/ 4 w 41"/>
                  <a:gd name="T1" fmla="*/ 6 h 72"/>
                  <a:gd name="T2" fmla="*/ 5 w 41"/>
                  <a:gd name="T3" fmla="*/ 53 h 72"/>
                  <a:gd name="T4" fmla="*/ 2 w 41"/>
                  <a:gd name="T5" fmla="*/ 72 h 72"/>
                  <a:gd name="T6" fmla="*/ 33 w 41"/>
                  <a:gd name="T7" fmla="*/ 67 h 72"/>
                  <a:gd name="T8" fmla="*/ 41 w 41"/>
                  <a:gd name="T9" fmla="*/ 55 h 72"/>
                  <a:gd name="T10" fmla="*/ 41 w 41"/>
                  <a:gd name="T11" fmla="*/ 3 h 72"/>
                  <a:gd name="T12" fmla="*/ 37 w 41"/>
                  <a:gd name="T13" fmla="*/ 0 h 72"/>
                  <a:gd name="T14" fmla="*/ 7 w 41"/>
                  <a:gd name="T15" fmla="*/ 2 h 72"/>
                  <a:gd name="T16" fmla="*/ 4 w 41"/>
                  <a:gd name="T17" fmla="*/ 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72">
                    <a:moveTo>
                      <a:pt x="4" y="6"/>
                    </a:moveTo>
                    <a:cubicBezTo>
                      <a:pt x="5" y="53"/>
                      <a:pt x="5" y="53"/>
                      <a:pt x="5" y="53"/>
                    </a:cubicBezTo>
                    <a:cubicBezTo>
                      <a:pt x="5" y="55"/>
                      <a:pt x="0" y="72"/>
                      <a:pt x="2" y="72"/>
                    </a:cubicBezTo>
                    <a:cubicBezTo>
                      <a:pt x="33" y="67"/>
                      <a:pt x="33" y="67"/>
                      <a:pt x="33" y="67"/>
                    </a:cubicBezTo>
                    <a:cubicBezTo>
                      <a:pt x="35" y="67"/>
                      <a:pt x="41" y="57"/>
                      <a:pt x="41" y="55"/>
                    </a:cubicBezTo>
                    <a:cubicBezTo>
                      <a:pt x="41" y="3"/>
                      <a:pt x="41" y="3"/>
                      <a:pt x="41" y="3"/>
                    </a:cubicBezTo>
                    <a:cubicBezTo>
                      <a:pt x="41" y="1"/>
                      <a:pt x="39" y="0"/>
                      <a:pt x="37" y="0"/>
                    </a:cubicBezTo>
                    <a:cubicBezTo>
                      <a:pt x="7" y="2"/>
                      <a:pt x="7" y="2"/>
                      <a:pt x="7" y="2"/>
                    </a:cubicBezTo>
                    <a:cubicBezTo>
                      <a:pt x="5" y="2"/>
                      <a:pt x="3" y="4"/>
                      <a:pt x="4" y="6"/>
                    </a:cubicBezTo>
                    <a:close/>
                  </a:path>
                </a:pathLst>
              </a:custGeom>
              <a:solidFill>
                <a:srgbClr val="1A36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75" name="Freeform 34"/>
              <p:cNvSpPr>
                <a:spLocks/>
              </p:cNvSpPr>
              <p:nvPr/>
            </p:nvSpPr>
            <p:spPr bwMode="auto">
              <a:xfrm>
                <a:off x="15039169" y="3453176"/>
                <a:ext cx="22673" cy="107108"/>
              </a:xfrm>
              <a:custGeom>
                <a:avLst/>
                <a:gdLst>
                  <a:gd name="T0" fmla="*/ 8 w 12"/>
                  <a:gd name="T1" fmla="*/ 57 h 58"/>
                  <a:gd name="T2" fmla="*/ 2 w 12"/>
                  <a:gd name="T3" fmla="*/ 7 h 58"/>
                  <a:gd name="T4" fmla="*/ 1 w 12"/>
                  <a:gd name="T5" fmla="*/ 3 h 58"/>
                  <a:gd name="T6" fmla="*/ 0 w 12"/>
                  <a:gd name="T7" fmla="*/ 3 h 58"/>
                  <a:gd name="T8" fmla="*/ 6 w 12"/>
                  <a:gd name="T9" fmla="*/ 3 h 58"/>
                  <a:gd name="T10" fmla="*/ 7 w 12"/>
                  <a:gd name="T11" fmla="*/ 7 h 58"/>
                  <a:gd name="T12" fmla="*/ 12 w 12"/>
                  <a:gd name="T13" fmla="*/ 56 h 58"/>
                  <a:gd name="T14" fmla="*/ 10 w 12"/>
                  <a:gd name="T15" fmla="*/ 58 h 58"/>
                  <a:gd name="T16" fmla="*/ 10 w 12"/>
                  <a:gd name="T17" fmla="*/ 58 h 58"/>
                  <a:gd name="T18" fmla="*/ 8 w 12"/>
                  <a:gd name="T19"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8">
                    <a:moveTo>
                      <a:pt x="8" y="57"/>
                    </a:moveTo>
                    <a:cubicBezTo>
                      <a:pt x="2" y="7"/>
                      <a:pt x="2" y="7"/>
                      <a:pt x="2" y="7"/>
                    </a:cubicBezTo>
                    <a:cubicBezTo>
                      <a:pt x="1" y="3"/>
                      <a:pt x="1" y="3"/>
                      <a:pt x="1" y="3"/>
                    </a:cubicBezTo>
                    <a:cubicBezTo>
                      <a:pt x="1" y="3"/>
                      <a:pt x="1" y="3"/>
                      <a:pt x="0" y="3"/>
                    </a:cubicBezTo>
                    <a:cubicBezTo>
                      <a:pt x="0" y="2"/>
                      <a:pt x="4" y="0"/>
                      <a:pt x="6" y="3"/>
                    </a:cubicBezTo>
                    <a:cubicBezTo>
                      <a:pt x="7" y="7"/>
                      <a:pt x="7" y="7"/>
                      <a:pt x="7" y="7"/>
                    </a:cubicBezTo>
                    <a:cubicBezTo>
                      <a:pt x="12" y="56"/>
                      <a:pt x="12" y="56"/>
                      <a:pt x="12" y="56"/>
                    </a:cubicBezTo>
                    <a:cubicBezTo>
                      <a:pt x="12" y="57"/>
                      <a:pt x="11" y="58"/>
                      <a:pt x="10" y="58"/>
                    </a:cubicBezTo>
                    <a:cubicBezTo>
                      <a:pt x="10" y="58"/>
                      <a:pt x="10" y="58"/>
                      <a:pt x="10" y="58"/>
                    </a:cubicBezTo>
                    <a:cubicBezTo>
                      <a:pt x="9" y="58"/>
                      <a:pt x="8" y="58"/>
                      <a:pt x="8" y="57"/>
                    </a:cubicBezTo>
                    <a:close/>
                  </a:path>
                </a:pathLst>
              </a:custGeom>
              <a:solidFill>
                <a:srgbClr val="1A36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76" name="Freeform 35"/>
              <p:cNvSpPr>
                <a:spLocks/>
              </p:cNvSpPr>
              <p:nvPr/>
            </p:nvSpPr>
            <p:spPr bwMode="auto">
              <a:xfrm>
                <a:off x="15043078" y="3454740"/>
                <a:ext cx="14855" cy="93817"/>
              </a:xfrm>
              <a:custGeom>
                <a:avLst/>
                <a:gdLst>
                  <a:gd name="T0" fmla="*/ 0 w 8"/>
                  <a:gd name="T1" fmla="*/ 1 h 51"/>
                  <a:gd name="T2" fmla="*/ 2 w 8"/>
                  <a:gd name="T3" fmla="*/ 6 h 51"/>
                  <a:gd name="T4" fmla="*/ 2 w 8"/>
                  <a:gd name="T5" fmla="*/ 6 h 51"/>
                  <a:gd name="T6" fmla="*/ 6 w 8"/>
                  <a:gd name="T7" fmla="*/ 50 h 51"/>
                  <a:gd name="T8" fmla="*/ 7 w 8"/>
                  <a:gd name="T9" fmla="*/ 50 h 51"/>
                  <a:gd name="T10" fmla="*/ 7 w 8"/>
                  <a:gd name="T11" fmla="*/ 50 h 51"/>
                  <a:gd name="T12" fmla="*/ 8 w 8"/>
                  <a:gd name="T13" fmla="*/ 49 h 51"/>
                  <a:gd name="T14" fmla="*/ 4 w 8"/>
                  <a:gd name="T15" fmla="*/ 6 h 51"/>
                  <a:gd name="T16" fmla="*/ 4 w 8"/>
                  <a:gd name="T17" fmla="*/ 6 h 51"/>
                  <a:gd name="T18" fmla="*/ 2 w 8"/>
                  <a:gd name="T19" fmla="*/ 1 h 51"/>
                  <a:gd name="T20" fmla="*/ 0 w 8"/>
                  <a:gd name="T21" fmla="*/ 1 h 51"/>
                  <a:gd name="T22" fmla="*/ 0 w 8"/>
                  <a:gd name="T23"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51">
                    <a:moveTo>
                      <a:pt x="0" y="1"/>
                    </a:moveTo>
                    <a:cubicBezTo>
                      <a:pt x="2" y="6"/>
                      <a:pt x="2" y="6"/>
                      <a:pt x="2" y="6"/>
                    </a:cubicBezTo>
                    <a:cubicBezTo>
                      <a:pt x="2" y="6"/>
                      <a:pt x="2" y="6"/>
                      <a:pt x="2" y="6"/>
                    </a:cubicBezTo>
                    <a:cubicBezTo>
                      <a:pt x="6" y="50"/>
                      <a:pt x="6" y="50"/>
                      <a:pt x="6" y="50"/>
                    </a:cubicBezTo>
                    <a:cubicBezTo>
                      <a:pt x="6" y="50"/>
                      <a:pt x="7" y="51"/>
                      <a:pt x="7" y="50"/>
                    </a:cubicBezTo>
                    <a:cubicBezTo>
                      <a:pt x="7" y="50"/>
                      <a:pt x="7" y="50"/>
                      <a:pt x="7" y="50"/>
                    </a:cubicBezTo>
                    <a:cubicBezTo>
                      <a:pt x="8" y="50"/>
                      <a:pt x="8" y="50"/>
                      <a:pt x="8" y="49"/>
                    </a:cubicBezTo>
                    <a:cubicBezTo>
                      <a:pt x="4" y="6"/>
                      <a:pt x="4" y="6"/>
                      <a:pt x="4" y="6"/>
                    </a:cubicBezTo>
                    <a:cubicBezTo>
                      <a:pt x="4" y="6"/>
                      <a:pt x="4" y="6"/>
                      <a:pt x="4" y="6"/>
                    </a:cubicBezTo>
                    <a:cubicBezTo>
                      <a:pt x="3" y="5"/>
                      <a:pt x="2" y="1"/>
                      <a:pt x="2" y="1"/>
                    </a:cubicBezTo>
                    <a:cubicBezTo>
                      <a:pt x="2" y="0"/>
                      <a:pt x="0" y="0"/>
                      <a:pt x="0" y="1"/>
                    </a:cubicBezTo>
                    <a:cubicBezTo>
                      <a:pt x="0" y="1"/>
                      <a:pt x="0" y="1"/>
                      <a:pt x="0" y="1"/>
                    </a:cubicBezTo>
                    <a:close/>
                  </a:path>
                </a:pathLst>
              </a:custGeom>
              <a:solidFill>
                <a:srgbClr val="D3E2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77" name="Freeform 36"/>
              <p:cNvSpPr>
                <a:spLocks/>
              </p:cNvSpPr>
              <p:nvPr/>
            </p:nvSpPr>
            <p:spPr bwMode="auto">
              <a:xfrm>
                <a:off x="14676903" y="2640941"/>
                <a:ext cx="168379" cy="422116"/>
              </a:xfrm>
              <a:custGeom>
                <a:avLst/>
                <a:gdLst>
                  <a:gd name="T0" fmla="*/ 0 w 87"/>
                  <a:gd name="T1" fmla="*/ 2 h 225"/>
                  <a:gd name="T2" fmla="*/ 2 w 87"/>
                  <a:gd name="T3" fmla="*/ 0 h 225"/>
                  <a:gd name="T4" fmla="*/ 5 w 87"/>
                  <a:gd name="T5" fmla="*/ 1 h 225"/>
                  <a:gd name="T6" fmla="*/ 46 w 87"/>
                  <a:gd name="T7" fmla="*/ 109 h 225"/>
                  <a:gd name="T8" fmla="*/ 87 w 87"/>
                  <a:gd name="T9" fmla="*/ 225 h 225"/>
                  <a:gd name="T10" fmla="*/ 80 w 87"/>
                  <a:gd name="T11" fmla="*/ 224 h 225"/>
                  <a:gd name="T12" fmla="*/ 39 w 87"/>
                  <a:gd name="T13" fmla="*/ 108 h 225"/>
                  <a:gd name="T14" fmla="*/ 0 w 87"/>
                  <a:gd name="T15" fmla="*/ 2 h 225"/>
                  <a:gd name="connsiteX0" fmla="*/ 0 w 10000"/>
                  <a:gd name="connsiteY0" fmla="*/ 277 h 10188"/>
                  <a:gd name="connsiteX1" fmla="*/ 230 w 10000"/>
                  <a:gd name="connsiteY1" fmla="*/ 188 h 10188"/>
                  <a:gd name="connsiteX2" fmla="*/ 334 w 10000"/>
                  <a:gd name="connsiteY2" fmla="*/ 0 h 10188"/>
                  <a:gd name="connsiteX3" fmla="*/ 5287 w 10000"/>
                  <a:gd name="connsiteY3" fmla="*/ 5032 h 10188"/>
                  <a:gd name="connsiteX4" fmla="*/ 10000 w 10000"/>
                  <a:gd name="connsiteY4" fmla="*/ 10188 h 10188"/>
                  <a:gd name="connsiteX5" fmla="*/ 9195 w 10000"/>
                  <a:gd name="connsiteY5" fmla="*/ 10144 h 10188"/>
                  <a:gd name="connsiteX6" fmla="*/ 4483 w 10000"/>
                  <a:gd name="connsiteY6" fmla="*/ 4988 h 10188"/>
                  <a:gd name="connsiteX7" fmla="*/ 0 w 10000"/>
                  <a:gd name="connsiteY7" fmla="*/ 277 h 10188"/>
                  <a:gd name="connsiteX0" fmla="*/ 0 w 13854"/>
                  <a:gd name="connsiteY0" fmla="*/ 45 h 10188"/>
                  <a:gd name="connsiteX1" fmla="*/ 4084 w 13854"/>
                  <a:gd name="connsiteY1" fmla="*/ 188 h 10188"/>
                  <a:gd name="connsiteX2" fmla="*/ 4188 w 13854"/>
                  <a:gd name="connsiteY2" fmla="*/ 0 h 10188"/>
                  <a:gd name="connsiteX3" fmla="*/ 9141 w 13854"/>
                  <a:gd name="connsiteY3" fmla="*/ 5032 h 10188"/>
                  <a:gd name="connsiteX4" fmla="*/ 13854 w 13854"/>
                  <a:gd name="connsiteY4" fmla="*/ 10188 h 10188"/>
                  <a:gd name="connsiteX5" fmla="*/ 13049 w 13854"/>
                  <a:gd name="connsiteY5" fmla="*/ 10144 h 10188"/>
                  <a:gd name="connsiteX6" fmla="*/ 8337 w 13854"/>
                  <a:gd name="connsiteY6" fmla="*/ 4988 h 10188"/>
                  <a:gd name="connsiteX7" fmla="*/ 0 w 13854"/>
                  <a:gd name="connsiteY7" fmla="*/ 45 h 10188"/>
                  <a:gd name="connsiteX0" fmla="*/ 158 w 14012"/>
                  <a:gd name="connsiteY0" fmla="*/ 1345 h 11488"/>
                  <a:gd name="connsiteX1" fmla="*/ 2917 w 14012"/>
                  <a:gd name="connsiteY1" fmla="*/ 0 h 11488"/>
                  <a:gd name="connsiteX2" fmla="*/ 4346 w 14012"/>
                  <a:gd name="connsiteY2" fmla="*/ 1300 h 11488"/>
                  <a:gd name="connsiteX3" fmla="*/ 9299 w 14012"/>
                  <a:gd name="connsiteY3" fmla="*/ 6332 h 11488"/>
                  <a:gd name="connsiteX4" fmla="*/ 14012 w 14012"/>
                  <a:gd name="connsiteY4" fmla="*/ 11488 h 11488"/>
                  <a:gd name="connsiteX5" fmla="*/ 13207 w 14012"/>
                  <a:gd name="connsiteY5" fmla="*/ 11444 h 11488"/>
                  <a:gd name="connsiteX6" fmla="*/ 8495 w 14012"/>
                  <a:gd name="connsiteY6" fmla="*/ 6288 h 11488"/>
                  <a:gd name="connsiteX7" fmla="*/ 158 w 14012"/>
                  <a:gd name="connsiteY7" fmla="*/ 1345 h 11488"/>
                  <a:gd name="connsiteX0" fmla="*/ 766 w 11248"/>
                  <a:gd name="connsiteY0" fmla="*/ 1299 h 11488"/>
                  <a:gd name="connsiteX1" fmla="*/ 153 w 11248"/>
                  <a:gd name="connsiteY1" fmla="*/ 0 h 11488"/>
                  <a:gd name="connsiteX2" fmla="*/ 1582 w 11248"/>
                  <a:gd name="connsiteY2" fmla="*/ 1300 h 11488"/>
                  <a:gd name="connsiteX3" fmla="*/ 6535 w 11248"/>
                  <a:gd name="connsiteY3" fmla="*/ 6332 h 11488"/>
                  <a:gd name="connsiteX4" fmla="*/ 11248 w 11248"/>
                  <a:gd name="connsiteY4" fmla="*/ 11488 h 11488"/>
                  <a:gd name="connsiteX5" fmla="*/ 10443 w 11248"/>
                  <a:gd name="connsiteY5" fmla="*/ 11444 h 11488"/>
                  <a:gd name="connsiteX6" fmla="*/ 5731 w 11248"/>
                  <a:gd name="connsiteY6" fmla="*/ 6288 h 11488"/>
                  <a:gd name="connsiteX7" fmla="*/ 766 w 11248"/>
                  <a:gd name="connsiteY7" fmla="*/ 1299 h 11488"/>
                  <a:gd name="connsiteX0" fmla="*/ 77 w 10559"/>
                  <a:gd name="connsiteY0" fmla="*/ 575 h 10764"/>
                  <a:gd name="connsiteX1" fmla="*/ 1993 w 10559"/>
                  <a:gd name="connsiteY1" fmla="*/ 113 h 10764"/>
                  <a:gd name="connsiteX2" fmla="*/ 893 w 10559"/>
                  <a:gd name="connsiteY2" fmla="*/ 576 h 10764"/>
                  <a:gd name="connsiteX3" fmla="*/ 5846 w 10559"/>
                  <a:gd name="connsiteY3" fmla="*/ 5608 h 10764"/>
                  <a:gd name="connsiteX4" fmla="*/ 10559 w 10559"/>
                  <a:gd name="connsiteY4" fmla="*/ 10764 h 10764"/>
                  <a:gd name="connsiteX5" fmla="*/ 9754 w 10559"/>
                  <a:gd name="connsiteY5" fmla="*/ 10720 h 10764"/>
                  <a:gd name="connsiteX6" fmla="*/ 5042 w 10559"/>
                  <a:gd name="connsiteY6" fmla="*/ 5564 h 10764"/>
                  <a:gd name="connsiteX7" fmla="*/ 77 w 10559"/>
                  <a:gd name="connsiteY7" fmla="*/ 575 h 10764"/>
                  <a:gd name="connsiteX0" fmla="*/ 342 w 10824"/>
                  <a:gd name="connsiteY0" fmla="*/ 525 h 10714"/>
                  <a:gd name="connsiteX1" fmla="*/ 572 w 10824"/>
                  <a:gd name="connsiteY1" fmla="*/ 156 h 10714"/>
                  <a:gd name="connsiteX2" fmla="*/ 1158 w 10824"/>
                  <a:gd name="connsiteY2" fmla="*/ 526 h 10714"/>
                  <a:gd name="connsiteX3" fmla="*/ 6111 w 10824"/>
                  <a:gd name="connsiteY3" fmla="*/ 5558 h 10714"/>
                  <a:gd name="connsiteX4" fmla="*/ 10824 w 10824"/>
                  <a:gd name="connsiteY4" fmla="*/ 10714 h 10714"/>
                  <a:gd name="connsiteX5" fmla="*/ 10019 w 10824"/>
                  <a:gd name="connsiteY5" fmla="*/ 10670 h 10714"/>
                  <a:gd name="connsiteX6" fmla="*/ 5307 w 10824"/>
                  <a:gd name="connsiteY6" fmla="*/ 5514 h 10714"/>
                  <a:gd name="connsiteX7" fmla="*/ 342 w 10824"/>
                  <a:gd name="connsiteY7" fmla="*/ 525 h 10714"/>
                  <a:gd name="connsiteX0" fmla="*/ 342 w 10824"/>
                  <a:gd name="connsiteY0" fmla="*/ 507 h 10696"/>
                  <a:gd name="connsiteX1" fmla="*/ 572 w 10824"/>
                  <a:gd name="connsiteY1" fmla="*/ 138 h 10696"/>
                  <a:gd name="connsiteX2" fmla="*/ 1399 w 10824"/>
                  <a:gd name="connsiteY2" fmla="*/ 740 h 10696"/>
                  <a:gd name="connsiteX3" fmla="*/ 6111 w 10824"/>
                  <a:gd name="connsiteY3" fmla="*/ 5540 h 10696"/>
                  <a:gd name="connsiteX4" fmla="*/ 10824 w 10824"/>
                  <a:gd name="connsiteY4" fmla="*/ 10696 h 10696"/>
                  <a:gd name="connsiteX5" fmla="*/ 10019 w 10824"/>
                  <a:gd name="connsiteY5" fmla="*/ 10652 h 10696"/>
                  <a:gd name="connsiteX6" fmla="*/ 5307 w 10824"/>
                  <a:gd name="connsiteY6" fmla="*/ 5496 h 10696"/>
                  <a:gd name="connsiteX7" fmla="*/ 342 w 10824"/>
                  <a:gd name="connsiteY7" fmla="*/ 507 h 10696"/>
                  <a:gd name="connsiteX0" fmla="*/ 342 w 10824"/>
                  <a:gd name="connsiteY0" fmla="*/ 507 h 10696"/>
                  <a:gd name="connsiteX1" fmla="*/ 572 w 10824"/>
                  <a:gd name="connsiteY1" fmla="*/ 138 h 10696"/>
                  <a:gd name="connsiteX2" fmla="*/ 1399 w 10824"/>
                  <a:gd name="connsiteY2" fmla="*/ 740 h 10696"/>
                  <a:gd name="connsiteX3" fmla="*/ 6111 w 10824"/>
                  <a:gd name="connsiteY3" fmla="*/ 5540 h 10696"/>
                  <a:gd name="connsiteX4" fmla="*/ 10824 w 10824"/>
                  <a:gd name="connsiteY4" fmla="*/ 10696 h 10696"/>
                  <a:gd name="connsiteX5" fmla="*/ 10019 w 10824"/>
                  <a:gd name="connsiteY5" fmla="*/ 10652 h 10696"/>
                  <a:gd name="connsiteX6" fmla="*/ 5307 w 10824"/>
                  <a:gd name="connsiteY6" fmla="*/ 5496 h 10696"/>
                  <a:gd name="connsiteX7" fmla="*/ 342 w 10824"/>
                  <a:gd name="connsiteY7" fmla="*/ 507 h 10696"/>
                  <a:gd name="connsiteX0" fmla="*/ 0 w 10482"/>
                  <a:gd name="connsiteY0" fmla="*/ 369 h 10558"/>
                  <a:gd name="connsiteX1" fmla="*/ 230 w 10482"/>
                  <a:gd name="connsiteY1" fmla="*/ 0 h 10558"/>
                  <a:gd name="connsiteX2" fmla="*/ 1057 w 10482"/>
                  <a:gd name="connsiteY2" fmla="*/ 602 h 10558"/>
                  <a:gd name="connsiteX3" fmla="*/ 5769 w 10482"/>
                  <a:gd name="connsiteY3" fmla="*/ 5402 h 10558"/>
                  <a:gd name="connsiteX4" fmla="*/ 10482 w 10482"/>
                  <a:gd name="connsiteY4" fmla="*/ 10558 h 10558"/>
                  <a:gd name="connsiteX5" fmla="*/ 9677 w 10482"/>
                  <a:gd name="connsiteY5" fmla="*/ 10514 h 10558"/>
                  <a:gd name="connsiteX6" fmla="*/ 4965 w 10482"/>
                  <a:gd name="connsiteY6" fmla="*/ 5358 h 10558"/>
                  <a:gd name="connsiteX7" fmla="*/ 0 w 10482"/>
                  <a:gd name="connsiteY7" fmla="*/ 369 h 10558"/>
                  <a:gd name="connsiteX0" fmla="*/ 0 w 10482"/>
                  <a:gd name="connsiteY0" fmla="*/ 2 h 10191"/>
                  <a:gd name="connsiteX1" fmla="*/ 471 w 10482"/>
                  <a:gd name="connsiteY1" fmla="*/ 5 h 10191"/>
                  <a:gd name="connsiteX2" fmla="*/ 1057 w 10482"/>
                  <a:gd name="connsiteY2" fmla="*/ 235 h 10191"/>
                  <a:gd name="connsiteX3" fmla="*/ 5769 w 10482"/>
                  <a:gd name="connsiteY3" fmla="*/ 5035 h 10191"/>
                  <a:gd name="connsiteX4" fmla="*/ 10482 w 10482"/>
                  <a:gd name="connsiteY4" fmla="*/ 10191 h 10191"/>
                  <a:gd name="connsiteX5" fmla="*/ 9677 w 10482"/>
                  <a:gd name="connsiteY5" fmla="*/ 10147 h 10191"/>
                  <a:gd name="connsiteX6" fmla="*/ 4965 w 10482"/>
                  <a:gd name="connsiteY6" fmla="*/ 4991 h 10191"/>
                  <a:gd name="connsiteX7" fmla="*/ 0 w 10482"/>
                  <a:gd name="connsiteY7" fmla="*/ 2 h 10191"/>
                  <a:gd name="connsiteX0" fmla="*/ 245 w 10727"/>
                  <a:gd name="connsiteY0" fmla="*/ 505 h 10694"/>
                  <a:gd name="connsiteX1" fmla="*/ 1302 w 10727"/>
                  <a:gd name="connsiteY1" fmla="*/ 738 h 10694"/>
                  <a:gd name="connsiteX2" fmla="*/ 6014 w 10727"/>
                  <a:gd name="connsiteY2" fmla="*/ 5538 h 10694"/>
                  <a:gd name="connsiteX3" fmla="*/ 10727 w 10727"/>
                  <a:gd name="connsiteY3" fmla="*/ 10694 h 10694"/>
                  <a:gd name="connsiteX4" fmla="*/ 9922 w 10727"/>
                  <a:gd name="connsiteY4" fmla="*/ 10650 h 10694"/>
                  <a:gd name="connsiteX5" fmla="*/ 5210 w 10727"/>
                  <a:gd name="connsiteY5" fmla="*/ 5494 h 10694"/>
                  <a:gd name="connsiteX6" fmla="*/ 245 w 10727"/>
                  <a:gd name="connsiteY6" fmla="*/ 505 h 10694"/>
                  <a:gd name="connsiteX0" fmla="*/ 245 w 10727"/>
                  <a:gd name="connsiteY0" fmla="*/ 567 h 10617"/>
                  <a:gd name="connsiteX1" fmla="*/ 1302 w 10727"/>
                  <a:gd name="connsiteY1" fmla="*/ 661 h 10617"/>
                  <a:gd name="connsiteX2" fmla="*/ 6014 w 10727"/>
                  <a:gd name="connsiteY2" fmla="*/ 5461 h 10617"/>
                  <a:gd name="connsiteX3" fmla="*/ 10727 w 10727"/>
                  <a:gd name="connsiteY3" fmla="*/ 10617 h 10617"/>
                  <a:gd name="connsiteX4" fmla="*/ 9922 w 10727"/>
                  <a:gd name="connsiteY4" fmla="*/ 10573 h 10617"/>
                  <a:gd name="connsiteX5" fmla="*/ 5210 w 10727"/>
                  <a:gd name="connsiteY5" fmla="*/ 5417 h 10617"/>
                  <a:gd name="connsiteX6" fmla="*/ 245 w 10727"/>
                  <a:gd name="connsiteY6" fmla="*/ 567 h 10617"/>
                  <a:gd name="connsiteX0" fmla="*/ 48 w 10530"/>
                  <a:gd name="connsiteY0" fmla="*/ 330 h 10380"/>
                  <a:gd name="connsiteX1" fmla="*/ 1105 w 10530"/>
                  <a:gd name="connsiteY1" fmla="*/ 424 h 10380"/>
                  <a:gd name="connsiteX2" fmla="*/ 5817 w 10530"/>
                  <a:gd name="connsiteY2" fmla="*/ 5224 h 10380"/>
                  <a:gd name="connsiteX3" fmla="*/ 10530 w 10530"/>
                  <a:gd name="connsiteY3" fmla="*/ 10380 h 10380"/>
                  <a:gd name="connsiteX4" fmla="*/ 9725 w 10530"/>
                  <a:gd name="connsiteY4" fmla="*/ 10336 h 10380"/>
                  <a:gd name="connsiteX5" fmla="*/ 5013 w 10530"/>
                  <a:gd name="connsiteY5" fmla="*/ 5180 h 10380"/>
                  <a:gd name="connsiteX6" fmla="*/ 48 w 10530"/>
                  <a:gd name="connsiteY6" fmla="*/ 330 h 10380"/>
                  <a:gd name="connsiteX0" fmla="*/ 18 w 10500"/>
                  <a:gd name="connsiteY0" fmla="*/ 51 h 10101"/>
                  <a:gd name="connsiteX1" fmla="*/ 1075 w 10500"/>
                  <a:gd name="connsiteY1" fmla="*/ 145 h 10101"/>
                  <a:gd name="connsiteX2" fmla="*/ 5787 w 10500"/>
                  <a:gd name="connsiteY2" fmla="*/ 4945 h 10101"/>
                  <a:gd name="connsiteX3" fmla="*/ 10500 w 10500"/>
                  <a:gd name="connsiteY3" fmla="*/ 10101 h 10101"/>
                  <a:gd name="connsiteX4" fmla="*/ 9695 w 10500"/>
                  <a:gd name="connsiteY4" fmla="*/ 10057 h 10101"/>
                  <a:gd name="connsiteX5" fmla="*/ 4983 w 10500"/>
                  <a:gd name="connsiteY5" fmla="*/ 4901 h 10101"/>
                  <a:gd name="connsiteX6" fmla="*/ 18 w 10500"/>
                  <a:gd name="connsiteY6" fmla="*/ 51 h 10101"/>
                  <a:gd name="connsiteX0" fmla="*/ 24 w 10506"/>
                  <a:gd name="connsiteY0" fmla="*/ 118 h 10168"/>
                  <a:gd name="connsiteX1" fmla="*/ 720 w 10506"/>
                  <a:gd name="connsiteY1" fmla="*/ 73 h 10168"/>
                  <a:gd name="connsiteX2" fmla="*/ 5793 w 10506"/>
                  <a:gd name="connsiteY2" fmla="*/ 5012 h 10168"/>
                  <a:gd name="connsiteX3" fmla="*/ 10506 w 10506"/>
                  <a:gd name="connsiteY3" fmla="*/ 10168 h 10168"/>
                  <a:gd name="connsiteX4" fmla="*/ 9701 w 10506"/>
                  <a:gd name="connsiteY4" fmla="*/ 10124 h 10168"/>
                  <a:gd name="connsiteX5" fmla="*/ 4989 w 10506"/>
                  <a:gd name="connsiteY5" fmla="*/ 4968 h 10168"/>
                  <a:gd name="connsiteX6" fmla="*/ 24 w 10506"/>
                  <a:gd name="connsiteY6" fmla="*/ 118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06" h="10168">
                    <a:moveTo>
                      <a:pt x="24" y="118"/>
                    </a:moveTo>
                    <a:cubicBezTo>
                      <a:pt x="-145" y="22"/>
                      <a:pt x="602" y="-69"/>
                      <a:pt x="720" y="73"/>
                    </a:cubicBezTo>
                    <a:cubicBezTo>
                      <a:pt x="1643" y="973"/>
                      <a:pt x="4529" y="3635"/>
                      <a:pt x="5793" y="5012"/>
                    </a:cubicBezTo>
                    <a:cubicBezTo>
                      <a:pt x="6483" y="5724"/>
                      <a:pt x="10506" y="10168"/>
                      <a:pt x="10506" y="10168"/>
                    </a:cubicBezTo>
                    <a:lnTo>
                      <a:pt x="9701" y="10124"/>
                    </a:lnTo>
                    <a:cubicBezTo>
                      <a:pt x="9701" y="10124"/>
                      <a:pt x="5334" y="5412"/>
                      <a:pt x="4989" y="4968"/>
                    </a:cubicBezTo>
                    <a:cubicBezTo>
                      <a:pt x="3380" y="3057"/>
                      <a:pt x="813" y="1011"/>
                      <a:pt x="24" y="118"/>
                    </a:cubicBezTo>
                    <a:close/>
                  </a:path>
                </a:pathLst>
              </a:custGeom>
              <a:solidFill>
                <a:srgbClr val="1D26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78" name="Freeform 37"/>
              <p:cNvSpPr>
                <a:spLocks noEditPoints="1"/>
              </p:cNvSpPr>
              <p:nvPr/>
            </p:nvSpPr>
            <p:spPr bwMode="auto">
              <a:xfrm>
                <a:off x="14827300" y="3080254"/>
                <a:ext cx="23454" cy="36745"/>
              </a:xfrm>
              <a:custGeom>
                <a:avLst/>
                <a:gdLst>
                  <a:gd name="T0" fmla="*/ 12 w 13"/>
                  <a:gd name="T1" fmla="*/ 11 h 20"/>
                  <a:gd name="T2" fmla="*/ 10 w 13"/>
                  <a:gd name="T3" fmla="*/ 1 h 20"/>
                  <a:gd name="T4" fmla="*/ 8 w 13"/>
                  <a:gd name="T5" fmla="*/ 0 h 20"/>
                  <a:gd name="T6" fmla="*/ 5 w 13"/>
                  <a:gd name="T7" fmla="*/ 0 h 20"/>
                  <a:gd name="T8" fmla="*/ 4 w 13"/>
                  <a:gd name="T9" fmla="*/ 1 h 20"/>
                  <a:gd name="T10" fmla="*/ 1 w 13"/>
                  <a:gd name="T11" fmla="*/ 11 h 20"/>
                  <a:gd name="T12" fmla="*/ 1 w 13"/>
                  <a:gd name="T13" fmla="*/ 11 h 20"/>
                  <a:gd name="T14" fmla="*/ 7 w 13"/>
                  <a:gd name="T15" fmla="*/ 18 h 20"/>
                  <a:gd name="T16" fmla="*/ 12 w 13"/>
                  <a:gd name="T17" fmla="*/ 11 h 20"/>
                  <a:gd name="T18" fmla="*/ 12 w 13"/>
                  <a:gd name="T19" fmla="*/ 11 h 20"/>
                  <a:gd name="T20" fmla="*/ 4 w 13"/>
                  <a:gd name="T21" fmla="*/ 10 h 20"/>
                  <a:gd name="T22" fmla="*/ 8 w 13"/>
                  <a:gd name="T23" fmla="*/ 7 h 20"/>
                  <a:gd name="T24" fmla="*/ 10 w 13"/>
                  <a:gd name="T25" fmla="*/ 8 h 20"/>
                  <a:gd name="T26" fmla="*/ 10 w 13"/>
                  <a:gd name="T27" fmla="*/ 12 h 20"/>
                  <a:gd name="T28" fmla="*/ 10 w 13"/>
                  <a:gd name="T29" fmla="*/ 13 h 20"/>
                  <a:gd name="T30" fmla="*/ 4 w 13"/>
                  <a:gd name="T31"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0">
                    <a:moveTo>
                      <a:pt x="12" y="11"/>
                    </a:moveTo>
                    <a:cubicBezTo>
                      <a:pt x="10" y="1"/>
                      <a:pt x="10" y="1"/>
                      <a:pt x="10" y="1"/>
                    </a:cubicBezTo>
                    <a:cubicBezTo>
                      <a:pt x="9" y="0"/>
                      <a:pt x="9" y="0"/>
                      <a:pt x="8" y="0"/>
                    </a:cubicBezTo>
                    <a:cubicBezTo>
                      <a:pt x="5" y="0"/>
                      <a:pt x="5" y="0"/>
                      <a:pt x="5" y="0"/>
                    </a:cubicBezTo>
                    <a:cubicBezTo>
                      <a:pt x="4" y="0"/>
                      <a:pt x="4" y="0"/>
                      <a:pt x="4" y="1"/>
                    </a:cubicBezTo>
                    <a:cubicBezTo>
                      <a:pt x="1" y="11"/>
                      <a:pt x="1" y="11"/>
                      <a:pt x="1" y="11"/>
                    </a:cubicBezTo>
                    <a:cubicBezTo>
                      <a:pt x="1" y="11"/>
                      <a:pt x="1" y="11"/>
                      <a:pt x="1" y="11"/>
                    </a:cubicBezTo>
                    <a:cubicBezTo>
                      <a:pt x="1" y="12"/>
                      <a:pt x="0" y="18"/>
                      <a:pt x="7" y="18"/>
                    </a:cubicBezTo>
                    <a:cubicBezTo>
                      <a:pt x="13" y="18"/>
                      <a:pt x="12" y="12"/>
                      <a:pt x="12" y="11"/>
                    </a:cubicBezTo>
                    <a:cubicBezTo>
                      <a:pt x="12" y="11"/>
                      <a:pt x="12" y="11"/>
                      <a:pt x="12" y="11"/>
                    </a:cubicBezTo>
                    <a:close/>
                    <a:moveTo>
                      <a:pt x="4" y="10"/>
                    </a:moveTo>
                    <a:cubicBezTo>
                      <a:pt x="5" y="7"/>
                      <a:pt x="7" y="7"/>
                      <a:pt x="8" y="7"/>
                    </a:cubicBezTo>
                    <a:cubicBezTo>
                      <a:pt x="9" y="7"/>
                      <a:pt x="9" y="7"/>
                      <a:pt x="10" y="8"/>
                    </a:cubicBezTo>
                    <a:cubicBezTo>
                      <a:pt x="10" y="9"/>
                      <a:pt x="10" y="10"/>
                      <a:pt x="10" y="12"/>
                    </a:cubicBezTo>
                    <a:cubicBezTo>
                      <a:pt x="10" y="13"/>
                      <a:pt x="10" y="13"/>
                      <a:pt x="10" y="13"/>
                    </a:cubicBezTo>
                    <a:cubicBezTo>
                      <a:pt x="9" y="20"/>
                      <a:pt x="0" y="15"/>
                      <a:pt x="4" y="10"/>
                    </a:cubicBez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79" name="Freeform 38"/>
              <p:cNvSpPr>
                <a:spLocks/>
              </p:cNvSpPr>
              <p:nvPr/>
            </p:nvSpPr>
            <p:spPr bwMode="auto">
              <a:xfrm>
                <a:off x="14834336" y="3077908"/>
                <a:ext cx="9382" cy="3909"/>
              </a:xfrm>
              <a:custGeom>
                <a:avLst/>
                <a:gdLst>
                  <a:gd name="T0" fmla="*/ 5 w 5"/>
                  <a:gd name="T1" fmla="*/ 1 h 2"/>
                  <a:gd name="T2" fmla="*/ 5 w 5"/>
                  <a:gd name="T3" fmla="*/ 0 h 2"/>
                  <a:gd name="T4" fmla="*/ 0 w 5"/>
                  <a:gd name="T5" fmla="*/ 0 h 2"/>
                  <a:gd name="T6" fmla="*/ 0 w 5"/>
                  <a:gd name="T7" fmla="*/ 1 h 2"/>
                  <a:gd name="T8" fmla="*/ 0 w 5"/>
                  <a:gd name="T9" fmla="*/ 1 h 2"/>
                  <a:gd name="T10" fmla="*/ 0 w 5"/>
                  <a:gd name="T11" fmla="*/ 2 h 2"/>
                  <a:gd name="T12" fmla="*/ 5 w 5"/>
                  <a:gd name="T13" fmla="*/ 2 h 2"/>
                  <a:gd name="T14" fmla="*/ 5 w 5"/>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2">
                    <a:moveTo>
                      <a:pt x="5" y="1"/>
                    </a:moveTo>
                    <a:cubicBezTo>
                      <a:pt x="5" y="0"/>
                      <a:pt x="5" y="0"/>
                      <a:pt x="5" y="0"/>
                    </a:cubicBezTo>
                    <a:cubicBezTo>
                      <a:pt x="0" y="0"/>
                      <a:pt x="0" y="0"/>
                      <a:pt x="0" y="0"/>
                    </a:cubicBezTo>
                    <a:cubicBezTo>
                      <a:pt x="0" y="0"/>
                      <a:pt x="0" y="0"/>
                      <a:pt x="0" y="1"/>
                    </a:cubicBezTo>
                    <a:cubicBezTo>
                      <a:pt x="0" y="1"/>
                      <a:pt x="0" y="1"/>
                      <a:pt x="0" y="1"/>
                    </a:cubicBezTo>
                    <a:cubicBezTo>
                      <a:pt x="0" y="1"/>
                      <a:pt x="0" y="2"/>
                      <a:pt x="0" y="2"/>
                    </a:cubicBezTo>
                    <a:cubicBezTo>
                      <a:pt x="5" y="2"/>
                      <a:pt x="5" y="2"/>
                      <a:pt x="5" y="2"/>
                    </a:cubicBezTo>
                    <a:cubicBezTo>
                      <a:pt x="5" y="2"/>
                      <a:pt x="5" y="1"/>
                      <a:pt x="5" y="1"/>
                    </a:cubicBez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80" name="Freeform 39"/>
              <p:cNvSpPr>
                <a:spLocks noEditPoints="1"/>
              </p:cNvSpPr>
              <p:nvPr/>
            </p:nvSpPr>
            <p:spPr bwMode="auto">
              <a:xfrm>
                <a:off x="14828864" y="3059927"/>
                <a:ext cx="20327" cy="14855"/>
              </a:xfrm>
              <a:custGeom>
                <a:avLst/>
                <a:gdLst>
                  <a:gd name="T0" fmla="*/ 5 w 11"/>
                  <a:gd name="T1" fmla="*/ 8 h 8"/>
                  <a:gd name="T2" fmla="*/ 0 w 11"/>
                  <a:gd name="T3" fmla="*/ 3 h 8"/>
                  <a:gd name="T4" fmla="*/ 0 w 11"/>
                  <a:gd name="T5" fmla="*/ 1 h 8"/>
                  <a:gd name="T6" fmla="*/ 3 w 11"/>
                  <a:gd name="T7" fmla="*/ 0 h 8"/>
                  <a:gd name="T8" fmla="*/ 8 w 11"/>
                  <a:gd name="T9" fmla="*/ 0 h 8"/>
                  <a:gd name="T10" fmla="*/ 11 w 11"/>
                  <a:gd name="T11" fmla="*/ 1 h 8"/>
                  <a:gd name="T12" fmla="*/ 11 w 11"/>
                  <a:gd name="T13" fmla="*/ 3 h 8"/>
                  <a:gd name="T14" fmla="*/ 5 w 11"/>
                  <a:gd name="T15" fmla="*/ 8 h 8"/>
                  <a:gd name="T16" fmla="*/ 3 w 11"/>
                  <a:gd name="T17" fmla="*/ 1 h 8"/>
                  <a:gd name="T18" fmla="*/ 1 w 11"/>
                  <a:gd name="T19" fmla="*/ 2 h 8"/>
                  <a:gd name="T20" fmla="*/ 1 w 11"/>
                  <a:gd name="T21" fmla="*/ 3 h 8"/>
                  <a:gd name="T22" fmla="*/ 5 w 11"/>
                  <a:gd name="T23" fmla="*/ 7 h 8"/>
                  <a:gd name="T24" fmla="*/ 10 w 11"/>
                  <a:gd name="T25" fmla="*/ 3 h 8"/>
                  <a:gd name="T26" fmla="*/ 10 w 11"/>
                  <a:gd name="T27" fmla="*/ 2 h 8"/>
                  <a:gd name="T28" fmla="*/ 8 w 11"/>
                  <a:gd name="T29" fmla="*/ 1 h 8"/>
                  <a:gd name="T30" fmla="*/ 3 w 11"/>
                  <a:gd name="T3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5" y="8"/>
                    </a:moveTo>
                    <a:cubicBezTo>
                      <a:pt x="3" y="8"/>
                      <a:pt x="1" y="6"/>
                      <a:pt x="0" y="3"/>
                    </a:cubicBezTo>
                    <a:cubicBezTo>
                      <a:pt x="0" y="3"/>
                      <a:pt x="0" y="2"/>
                      <a:pt x="0" y="1"/>
                    </a:cubicBezTo>
                    <a:cubicBezTo>
                      <a:pt x="1" y="0"/>
                      <a:pt x="2" y="0"/>
                      <a:pt x="3" y="0"/>
                    </a:cubicBezTo>
                    <a:cubicBezTo>
                      <a:pt x="8" y="0"/>
                      <a:pt x="8" y="0"/>
                      <a:pt x="8" y="0"/>
                    </a:cubicBezTo>
                    <a:cubicBezTo>
                      <a:pt x="9" y="0"/>
                      <a:pt x="10" y="0"/>
                      <a:pt x="11" y="1"/>
                    </a:cubicBezTo>
                    <a:cubicBezTo>
                      <a:pt x="11" y="2"/>
                      <a:pt x="11" y="3"/>
                      <a:pt x="11" y="3"/>
                    </a:cubicBezTo>
                    <a:cubicBezTo>
                      <a:pt x="10" y="6"/>
                      <a:pt x="8" y="8"/>
                      <a:pt x="5" y="8"/>
                    </a:cubicBezTo>
                    <a:close/>
                    <a:moveTo>
                      <a:pt x="3" y="1"/>
                    </a:moveTo>
                    <a:cubicBezTo>
                      <a:pt x="2" y="1"/>
                      <a:pt x="2" y="1"/>
                      <a:pt x="1" y="2"/>
                    </a:cubicBezTo>
                    <a:cubicBezTo>
                      <a:pt x="1" y="2"/>
                      <a:pt x="1" y="2"/>
                      <a:pt x="1" y="3"/>
                    </a:cubicBezTo>
                    <a:cubicBezTo>
                      <a:pt x="2" y="4"/>
                      <a:pt x="3" y="7"/>
                      <a:pt x="5" y="7"/>
                    </a:cubicBezTo>
                    <a:cubicBezTo>
                      <a:pt x="8" y="7"/>
                      <a:pt x="9" y="4"/>
                      <a:pt x="10" y="3"/>
                    </a:cubicBezTo>
                    <a:cubicBezTo>
                      <a:pt x="10" y="2"/>
                      <a:pt x="10" y="2"/>
                      <a:pt x="10" y="2"/>
                    </a:cubicBezTo>
                    <a:cubicBezTo>
                      <a:pt x="9" y="1"/>
                      <a:pt x="9" y="1"/>
                      <a:pt x="8" y="1"/>
                    </a:cubicBezTo>
                    <a:lnTo>
                      <a:pt x="3" y="1"/>
                    </a:ln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81" name="Rectangle 40"/>
              <p:cNvSpPr>
                <a:spLocks noChangeArrowheads="1"/>
              </p:cNvSpPr>
              <p:nvPr/>
            </p:nvSpPr>
            <p:spPr bwMode="auto">
              <a:xfrm>
                <a:off x="14838246" y="3070872"/>
                <a:ext cx="1564" cy="7037"/>
              </a:xfrm>
              <a:prstGeom prst="rect">
                <a:avLst/>
              </a:prstGeom>
              <a:solidFill>
                <a:srgbClr val="65859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82" name="Freeform 41"/>
              <p:cNvSpPr>
                <a:spLocks/>
              </p:cNvSpPr>
              <p:nvPr/>
            </p:nvSpPr>
            <p:spPr bwMode="auto">
              <a:xfrm>
                <a:off x="14836682" y="3070872"/>
                <a:ext cx="5473" cy="3909"/>
              </a:xfrm>
              <a:custGeom>
                <a:avLst/>
                <a:gdLst>
                  <a:gd name="T0" fmla="*/ 3 w 3"/>
                  <a:gd name="T1" fmla="*/ 1 h 2"/>
                  <a:gd name="T2" fmla="*/ 2 w 3"/>
                  <a:gd name="T3" fmla="*/ 0 h 2"/>
                  <a:gd name="T4" fmla="*/ 1 w 3"/>
                  <a:gd name="T5" fmla="*/ 0 h 2"/>
                  <a:gd name="T6" fmla="*/ 0 w 3"/>
                  <a:gd name="T7" fmla="*/ 1 h 2"/>
                  <a:gd name="T8" fmla="*/ 0 w 3"/>
                  <a:gd name="T9" fmla="*/ 1 h 2"/>
                  <a:gd name="T10" fmla="*/ 1 w 3"/>
                  <a:gd name="T11" fmla="*/ 2 h 2"/>
                  <a:gd name="T12" fmla="*/ 2 w 3"/>
                  <a:gd name="T13" fmla="*/ 2 h 2"/>
                  <a:gd name="T14" fmla="*/ 3 w 3"/>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3" y="1"/>
                    </a:moveTo>
                    <a:cubicBezTo>
                      <a:pt x="3" y="1"/>
                      <a:pt x="3" y="0"/>
                      <a:pt x="2" y="0"/>
                    </a:cubicBezTo>
                    <a:cubicBezTo>
                      <a:pt x="1" y="0"/>
                      <a:pt x="1" y="0"/>
                      <a:pt x="1" y="0"/>
                    </a:cubicBezTo>
                    <a:cubicBezTo>
                      <a:pt x="0" y="0"/>
                      <a:pt x="0" y="1"/>
                      <a:pt x="0" y="1"/>
                    </a:cubicBezTo>
                    <a:cubicBezTo>
                      <a:pt x="0" y="1"/>
                      <a:pt x="0" y="1"/>
                      <a:pt x="0" y="1"/>
                    </a:cubicBezTo>
                    <a:cubicBezTo>
                      <a:pt x="0" y="2"/>
                      <a:pt x="0" y="2"/>
                      <a:pt x="1" y="2"/>
                    </a:cubicBezTo>
                    <a:cubicBezTo>
                      <a:pt x="2" y="2"/>
                      <a:pt x="2" y="2"/>
                      <a:pt x="2" y="2"/>
                    </a:cubicBezTo>
                    <a:cubicBezTo>
                      <a:pt x="3" y="2"/>
                      <a:pt x="3" y="2"/>
                      <a:pt x="3" y="1"/>
                    </a:cubicBez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83" name="Freeform 42"/>
              <p:cNvSpPr>
                <a:spLocks/>
              </p:cNvSpPr>
              <p:nvPr/>
            </p:nvSpPr>
            <p:spPr bwMode="auto">
              <a:xfrm>
                <a:off x="14832774" y="2633726"/>
                <a:ext cx="120570" cy="429325"/>
              </a:xfrm>
              <a:custGeom>
                <a:avLst/>
                <a:gdLst>
                  <a:gd name="T0" fmla="*/ 66 w 66"/>
                  <a:gd name="T1" fmla="*/ 3 h 229"/>
                  <a:gd name="T2" fmla="*/ 63 w 66"/>
                  <a:gd name="T3" fmla="*/ 1 h 229"/>
                  <a:gd name="T4" fmla="*/ 59 w 66"/>
                  <a:gd name="T5" fmla="*/ 0 h 229"/>
                  <a:gd name="T6" fmla="*/ 45 w 66"/>
                  <a:gd name="T7" fmla="*/ 113 h 229"/>
                  <a:gd name="T8" fmla="*/ 0 w 66"/>
                  <a:gd name="T9" fmla="*/ 229 h 229"/>
                  <a:gd name="T10" fmla="*/ 7 w 66"/>
                  <a:gd name="T11" fmla="*/ 229 h 229"/>
                  <a:gd name="T12" fmla="*/ 51 w 66"/>
                  <a:gd name="T13" fmla="*/ 117 h 229"/>
                  <a:gd name="T14" fmla="*/ 66 w 66"/>
                  <a:gd name="T15" fmla="*/ 3 h 229"/>
                  <a:gd name="connsiteX0" fmla="*/ 7727 w 9577"/>
                  <a:gd name="connsiteY0" fmla="*/ 5455 h 10346"/>
                  <a:gd name="connsiteX1" fmla="*/ 9545 w 9577"/>
                  <a:gd name="connsiteY1" fmla="*/ 390 h 10346"/>
                  <a:gd name="connsiteX2" fmla="*/ 8939 w 9577"/>
                  <a:gd name="connsiteY2" fmla="*/ 346 h 10346"/>
                  <a:gd name="connsiteX3" fmla="*/ 6818 w 9577"/>
                  <a:gd name="connsiteY3" fmla="*/ 5280 h 10346"/>
                  <a:gd name="connsiteX4" fmla="*/ 0 w 9577"/>
                  <a:gd name="connsiteY4" fmla="*/ 10346 h 10346"/>
                  <a:gd name="connsiteX5" fmla="*/ 1061 w 9577"/>
                  <a:gd name="connsiteY5" fmla="*/ 10346 h 10346"/>
                  <a:gd name="connsiteX6" fmla="*/ 7727 w 9577"/>
                  <a:gd name="connsiteY6" fmla="*/ 5455 h 10346"/>
                  <a:gd name="connsiteX0" fmla="*/ 8068 w 10498"/>
                  <a:gd name="connsiteY0" fmla="*/ 5546 h 10273"/>
                  <a:gd name="connsiteX1" fmla="*/ 10463 w 10498"/>
                  <a:gd name="connsiteY1" fmla="*/ 606 h 10273"/>
                  <a:gd name="connsiteX2" fmla="*/ 9334 w 10498"/>
                  <a:gd name="connsiteY2" fmla="*/ 607 h 10273"/>
                  <a:gd name="connsiteX3" fmla="*/ 7119 w 10498"/>
                  <a:gd name="connsiteY3" fmla="*/ 5376 h 10273"/>
                  <a:gd name="connsiteX4" fmla="*/ 0 w 10498"/>
                  <a:gd name="connsiteY4" fmla="*/ 10273 h 10273"/>
                  <a:gd name="connsiteX5" fmla="*/ 1108 w 10498"/>
                  <a:gd name="connsiteY5" fmla="*/ 10273 h 10273"/>
                  <a:gd name="connsiteX6" fmla="*/ 8068 w 10498"/>
                  <a:gd name="connsiteY6" fmla="*/ 5546 h 10273"/>
                  <a:gd name="connsiteX0" fmla="*/ 8068 w 10487"/>
                  <a:gd name="connsiteY0" fmla="*/ 5322 h 10049"/>
                  <a:gd name="connsiteX1" fmla="*/ 10463 w 10487"/>
                  <a:gd name="connsiteY1" fmla="*/ 382 h 10049"/>
                  <a:gd name="connsiteX2" fmla="*/ 9334 w 10487"/>
                  <a:gd name="connsiteY2" fmla="*/ 383 h 10049"/>
                  <a:gd name="connsiteX3" fmla="*/ 9572 w 10487"/>
                  <a:gd name="connsiteY3" fmla="*/ 346 h 10049"/>
                  <a:gd name="connsiteX4" fmla="*/ 7119 w 10487"/>
                  <a:gd name="connsiteY4" fmla="*/ 5152 h 10049"/>
                  <a:gd name="connsiteX5" fmla="*/ 0 w 10487"/>
                  <a:gd name="connsiteY5" fmla="*/ 10049 h 10049"/>
                  <a:gd name="connsiteX6" fmla="*/ 1108 w 10487"/>
                  <a:gd name="connsiteY6" fmla="*/ 10049 h 10049"/>
                  <a:gd name="connsiteX7" fmla="*/ 8068 w 10487"/>
                  <a:gd name="connsiteY7" fmla="*/ 5322 h 10049"/>
                  <a:gd name="connsiteX0" fmla="*/ 8068 w 10487"/>
                  <a:gd name="connsiteY0" fmla="*/ 5305 h 10032"/>
                  <a:gd name="connsiteX1" fmla="*/ 10463 w 10487"/>
                  <a:gd name="connsiteY1" fmla="*/ 365 h 10032"/>
                  <a:gd name="connsiteX2" fmla="*/ 9334 w 10487"/>
                  <a:gd name="connsiteY2" fmla="*/ 366 h 10032"/>
                  <a:gd name="connsiteX3" fmla="*/ 9572 w 10487"/>
                  <a:gd name="connsiteY3" fmla="*/ 329 h 10032"/>
                  <a:gd name="connsiteX4" fmla="*/ 7119 w 10487"/>
                  <a:gd name="connsiteY4" fmla="*/ 5135 h 10032"/>
                  <a:gd name="connsiteX5" fmla="*/ 0 w 10487"/>
                  <a:gd name="connsiteY5" fmla="*/ 10032 h 10032"/>
                  <a:gd name="connsiteX6" fmla="*/ 1108 w 10487"/>
                  <a:gd name="connsiteY6" fmla="*/ 10032 h 10032"/>
                  <a:gd name="connsiteX7" fmla="*/ 8068 w 10487"/>
                  <a:gd name="connsiteY7" fmla="*/ 5305 h 10032"/>
                  <a:gd name="connsiteX0" fmla="*/ 8068 w 10487"/>
                  <a:gd name="connsiteY0" fmla="*/ 5070 h 9797"/>
                  <a:gd name="connsiteX1" fmla="*/ 10463 w 10487"/>
                  <a:gd name="connsiteY1" fmla="*/ 130 h 9797"/>
                  <a:gd name="connsiteX2" fmla="*/ 9334 w 10487"/>
                  <a:gd name="connsiteY2" fmla="*/ 131 h 9797"/>
                  <a:gd name="connsiteX3" fmla="*/ 9572 w 10487"/>
                  <a:gd name="connsiteY3" fmla="*/ 94 h 9797"/>
                  <a:gd name="connsiteX4" fmla="*/ 7119 w 10487"/>
                  <a:gd name="connsiteY4" fmla="*/ 4900 h 9797"/>
                  <a:gd name="connsiteX5" fmla="*/ 0 w 10487"/>
                  <a:gd name="connsiteY5" fmla="*/ 9797 h 9797"/>
                  <a:gd name="connsiteX6" fmla="*/ 1108 w 10487"/>
                  <a:gd name="connsiteY6" fmla="*/ 9797 h 9797"/>
                  <a:gd name="connsiteX7" fmla="*/ 8068 w 10487"/>
                  <a:gd name="connsiteY7" fmla="*/ 5070 h 9797"/>
                  <a:gd name="connsiteX0" fmla="*/ 7693 w 10468"/>
                  <a:gd name="connsiteY0" fmla="*/ 5115 h 9940"/>
                  <a:gd name="connsiteX1" fmla="*/ 10450 w 10468"/>
                  <a:gd name="connsiteY1" fmla="*/ 163 h 9940"/>
                  <a:gd name="connsiteX2" fmla="*/ 8901 w 10468"/>
                  <a:gd name="connsiteY2" fmla="*/ 74 h 9940"/>
                  <a:gd name="connsiteX3" fmla="*/ 9127 w 10468"/>
                  <a:gd name="connsiteY3" fmla="*/ 36 h 9940"/>
                  <a:gd name="connsiteX4" fmla="*/ 6788 w 10468"/>
                  <a:gd name="connsiteY4" fmla="*/ 4942 h 9940"/>
                  <a:gd name="connsiteX5" fmla="*/ 0 w 10468"/>
                  <a:gd name="connsiteY5" fmla="*/ 9940 h 9940"/>
                  <a:gd name="connsiteX6" fmla="*/ 1057 w 10468"/>
                  <a:gd name="connsiteY6" fmla="*/ 9940 h 9940"/>
                  <a:gd name="connsiteX7" fmla="*/ 7693 w 10468"/>
                  <a:gd name="connsiteY7" fmla="*/ 5115 h 9940"/>
                  <a:gd name="connsiteX0" fmla="*/ 7349 w 10001"/>
                  <a:gd name="connsiteY0" fmla="*/ 5212 h 10066"/>
                  <a:gd name="connsiteX1" fmla="*/ 9983 w 10001"/>
                  <a:gd name="connsiteY1" fmla="*/ 230 h 10066"/>
                  <a:gd name="connsiteX2" fmla="*/ 8503 w 10001"/>
                  <a:gd name="connsiteY2" fmla="*/ 140 h 10066"/>
                  <a:gd name="connsiteX3" fmla="*/ 8267 w 10001"/>
                  <a:gd name="connsiteY3" fmla="*/ 1373 h 10066"/>
                  <a:gd name="connsiteX4" fmla="*/ 6485 w 10001"/>
                  <a:gd name="connsiteY4" fmla="*/ 5038 h 10066"/>
                  <a:gd name="connsiteX5" fmla="*/ 0 w 10001"/>
                  <a:gd name="connsiteY5" fmla="*/ 10066 h 10066"/>
                  <a:gd name="connsiteX6" fmla="*/ 1010 w 10001"/>
                  <a:gd name="connsiteY6" fmla="*/ 10066 h 10066"/>
                  <a:gd name="connsiteX7" fmla="*/ 7349 w 10001"/>
                  <a:gd name="connsiteY7" fmla="*/ 5212 h 10066"/>
                  <a:gd name="connsiteX0" fmla="*/ 7349 w 10005"/>
                  <a:gd name="connsiteY0" fmla="*/ 5475 h 10329"/>
                  <a:gd name="connsiteX1" fmla="*/ 9983 w 10005"/>
                  <a:gd name="connsiteY1" fmla="*/ 493 h 10329"/>
                  <a:gd name="connsiteX2" fmla="*/ 8503 w 10005"/>
                  <a:gd name="connsiteY2" fmla="*/ 403 h 10329"/>
                  <a:gd name="connsiteX3" fmla="*/ 6485 w 10005"/>
                  <a:gd name="connsiteY3" fmla="*/ 5301 h 10329"/>
                  <a:gd name="connsiteX4" fmla="*/ 0 w 10005"/>
                  <a:gd name="connsiteY4" fmla="*/ 10329 h 10329"/>
                  <a:gd name="connsiteX5" fmla="*/ 1010 w 10005"/>
                  <a:gd name="connsiteY5" fmla="*/ 10329 h 10329"/>
                  <a:gd name="connsiteX6" fmla="*/ 7349 w 10005"/>
                  <a:gd name="connsiteY6" fmla="*/ 5475 h 10329"/>
                  <a:gd name="connsiteX0" fmla="*/ 7349 w 9998"/>
                  <a:gd name="connsiteY0" fmla="*/ 5475 h 10329"/>
                  <a:gd name="connsiteX1" fmla="*/ 9983 w 9998"/>
                  <a:gd name="connsiteY1" fmla="*/ 493 h 10329"/>
                  <a:gd name="connsiteX2" fmla="*/ 8503 w 9998"/>
                  <a:gd name="connsiteY2" fmla="*/ 403 h 10329"/>
                  <a:gd name="connsiteX3" fmla="*/ 6485 w 9998"/>
                  <a:gd name="connsiteY3" fmla="*/ 5301 h 10329"/>
                  <a:gd name="connsiteX4" fmla="*/ 0 w 9998"/>
                  <a:gd name="connsiteY4" fmla="*/ 10329 h 10329"/>
                  <a:gd name="connsiteX5" fmla="*/ 1010 w 9998"/>
                  <a:gd name="connsiteY5" fmla="*/ 10329 h 10329"/>
                  <a:gd name="connsiteX6" fmla="*/ 7349 w 9998"/>
                  <a:gd name="connsiteY6" fmla="*/ 5475 h 10329"/>
                  <a:gd name="connsiteX0" fmla="*/ 7350 w 10000"/>
                  <a:gd name="connsiteY0" fmla="*/ 5073 h 9772"/>
                  <a:gd name="connsiteX1" fmla="*/ 9985 w 10000"/>
                  <a:gd name="connsiteY1" fmla="*/ 249 h 9772"/>
                  <a:gd name="connsiteX2" fmla="*/ 8505 w 10000"/>
                  <a:gd name="connsiteY2" fmla="*/ 162 h 9772"/>
                  <a:gd name="connsiteX3" fmla="*/ 6486 w 10000"/>
                  <a:gd name="connsiteY3" fmla="*/ 4904 h 9772"/>
                  <a:gd name="connsiteX4" fmla="*/ 0 w 10000"/>
                  <a:gd name="connsiteY4" fmla="*/ 9772 h 9772"/>
                  <a:gd name="connsiteX5" fmla="*/ 1010 w 10000"/>
                  <a:gd name="connsiteY5" fmla="*/ 9772 h 9772"/>
                  <a:gd name="connsiteX6" fmla="*/ 7350 w 10000"/>
                  <a:gd name="connsiteY6" fmla="*/ 5073 h 9772"/>
                  <a:gd name="connsiteX0" fmla="*/ 7350 w 9405"/>
                  <a:gd name="connsiteY0" fmla="*/ 5191 h 10000"/>
                  <a:gd name="connsiteX1" fmla="*/ 9383 w 9405"/>
                  <a:gd name="connsiteY1" fmla="*/ 255 h 10000"/>
                  <a:gd name="connsiteX2" fmla="*/ 8505 w 9405"/>
                  <a:gd name="connsiteY2" fmla="*/ 166 h 10000"/>
                  <a:gd name="connsiteX3" fmla="*/ 6486 w 9405"/>
                  <a:gd name="connsiteY3" fmla="*/ 5018 h 10000"/>
                  <a:gd name="connsiteX4" fmla="*/ 0 w 9405"/>
                  <a:gd name="connsiteY4" fmla="*/ 10000 h 10000"/>
                  <a:gd name="connsiteX5" fmla="*/ 1010 w 9405"/>
                  <a:gd name="connsiteY5" fmla="*/ 10000 h 10000"/>
                  <a:gd name="connsiteX6" fmla="*/ 7350 w 9405"/>
                  <a:gd name="connsiteY6" fmla="*/ 519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05" h="10000">
                    <a:moveTo>
                      <a:pt x="7350" y="5191"/>
                    </a:moveTo>
                    <a:cubicBezTo>
                      <a:pt x="8697" y="3559"/>
                      <a:pt x="9191" y="1092"/>
                      <a:pt x="9383" y="255"/>
                    </a:cubicBezTo>
                    <a:cubicBezTo>
                      <a:pt x="9575" y="-44"/>
                      <a:pt x="8486" y="-88"/>
                      <a:pt x="8505" y="166"/>
                    </a:cubicBezTo>
                    <a:cubicBezTo>
                      <a:pt x="8524" y="960"/>
                      <a:pt x="7904" y="3380"/>
                      <a:pt x="6486" y="5018"/>
                    </a:cubicBezTo>
                    <a:cubicBezTo>
                      <a:pt x="5621" y="6007"/>
                      <a:pt x="0" y="10000"/>
                      <a:pt x="0" y="10000"/>
                    </a:cubicBezTo>
                    <a:lnTo>
                      <a:pt x="1010" y="10000"/>
                    </a:lnTo>
                    <a:cubicBezTo>
                      <a:pt x="1010" y="10000"/>
                      <a:pt x="6486" y="6007"/>
                      <a:pt x="7350" y="5191"/>
                    </a:cubicBezTo>
                    <a:close/>
                  </a:path>
                </a:pathLst>
              </a:custGeom>
              <a:solidFill>
                <a:srgbClr val="1D26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84" name="Freeform 43"/>
              <p:cNvSpPr>
                <a:spLocks noEditPoints="1"/>
              </p:cNvSpPr>
              <p:nvPr/>
            </p:nvSpPr>
            <p:spPr bwMode="auto">
              <a:xfrm>
                <a:off x="14782737" y="3133417"/>
                <a:ext cx="103199" cy="111017"/>
              </a:xfrm>
              <a:custGeom>
                <a:avLst/>
                <a:gdLst>
                  <a:gd name="T0" fmla="*/ 38 w 56"/>
                  <a:gd name="T1" fmla="*/ 0 h 60"/>
                  <a:gd name="T2" fmla="*/ 18 w 56"/>
                  <a:gd name="T3" fmla="*/ 0 h 60"/>
                  <a:gd name="T4" fmla="*/ 0 w 56"/>
                  <a:gd name="T5" fmla="*/ 18 h 60"/>
                  <a:gd name="T6" fmla="*/ 0 w 56"/>
                  <a:gd name="T7" fmla="*/ 43 h 60"/>
                  <a:gd name="T8" fmla="*/ 18 w 56"/>
                  <a:gd name="T9" fmla="*/ 60 h 60"/>
                  <a:gd name="T10" fmla="*/ 38 w 56"/>
                  <a:gd name="T11" fmla="*/ 60 h 60"/>
                  <a:gd name="T12" fmla="*/ 56 w 56"/>
                  <a:gd name="T13" fmla="*/ 43 h 60"/>
                  <a:gd name="T14" fmla="*/ 56 w 56"/>
                  <a:gd name="T15" fmla="*/ 18 h 60"/>
                  <a:gd name="T16" fmla="*/ 38 w 56"/>
                  <a:gd name="T17" fmla="*/ 0 h 60"/>
                  <a:gd name="T18" fmla="*/ 36 w 56"/>
                  <a:gd name="T19" fmla="*/ 6 h 60"/>
                  <a:gd name="T20" fmla="*/ 20 w 56"/>
                  <a:gd name="T21" fmla="*/ 6 h 60"/>
                  <a:gd name="T22" fmla="*/ 20 w 56"/>
                  <a:gd name="T23" fmla="*/ 4 h 60"/>
                  <a:gd name="T24" fmla="*/ 36 w 56"/>
                  <a:gd name="T25" fmla="*/ 4 h 60"/>
                  <a:gd name="T26" fmla="*/ 36 w 56"/>
                  <a:gd name="T27"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60">
                    <a:moveTo>
                      <a:pt x="38" y="0"/>
                    </a:moveTo>
                    <a:cubicBezTo>
                      <a:pt x="18" y="0"/>
                      <a:pt x="18" y="0"/>
                      <a:pt x="18" y="0"/>
                    </a:cubicBezTo>
                    <a:cubicBezTo>
                      <a:pt x="8" y="0"/>
                      <a:pt x="0" y="8"/>
                      <a:pt x="0" y="18"/>
                    </a:cubicBezTo>
                    <a:cubicBezTo>
                      <a:pt x="0" y="43"/>
                      <a:pt x="0" y="43"/>
                      <a:pt x="0" y="43"/>
                    </a:cubicBezTo>
                    <a:cubicBezTo>
                      <a:pt x="0" y="53"/>
                      <a:pt x="8" y="60"/>
                      <a:pt x="18" y="60"/>
                    </a:cubicBezTo>
                    <a:cubicBezTo>
                      <a:pt x="38" y="60"/>
                      <a:pt x="38" y="60"/>
                      <a:pt x="38" y="60"/>
                    </a:cubicBezTo>
                    <a:cubicBezTo>
                      <a:pt x="48" y="60"/>
                      <a:pt x="56" y="52"/>
                      <a:pt x="56" y="43"/>
                    </a:cubicBezTo>
                    <a:cubicBezTo>
                      <a:pt x="56" y="18"/>
                      <a:pt x="56" y="18"/>
                      <a:pt x="56" y="18"/>
                    </a:cubicBezTo>
                    <a:cubicBezTo>
                      <a:pt x="56" y="8"/>
                      <a:pt x="48" y="0"/>
                      <a:pt x="38" y="0"/>
                    </a:cubicBezTo>
                    <a:close/>
                    <a:moveTo>
                      <a:pt x="36" y="6"/>
                    </a:moveTo>
                    <a:cubicBezTo>
                      <a:pt x="20" y="6"/>
                      <a:pt x="20" y="6"/>
                      <a:pt x="20" y="6"/>
                    </a:cubicBezTo>
                    <a:cubicBezTo>
                      <a:pt x="20" y="4"/>
                      <a:pt x="20" y="4"/>
                      <a:pt x="20" y="4"/>
                    </a:cubicBezTo>
                    <a:cubicBezTo>
                      <a:pt x="36" y="4"/>
                      <a:pt x="36" y="4"/>
                      <a:pt x="36" y="4"/>
                    </a:cubicBezTo>
                    <a:lnTo>
                      <a:pt x="36" y="6"/>
                    </a:lnTo>
                    <a:close/>
                  </a:path>
                </a:pathLst>
              </a:cu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85" name="Freeform 44"/>
              <p:cNvSpPr>
                <a:spLocks/>
              </p:cNvSpPr>
              <p:nvPr/>
            </p:nvSpPr>
            <p:spPr bwMode="auto">
              <a:xfrm>
                <a:off x="14801500" y="3144362"/>
                <a:ext cx="0" cy="3909"/>
              </a:xfrm>
              <a:custGeom>
                <a:avLst/>
                <a:gdLst>
                  <a:gd name="T0" fmla="*/ 2 h 2"/>
                  <a:gd name="T1" fmla="*/ 1 h 2"/>
                  <a:gd name="T2" fmla="*/ 0 h 2"/>
                  <a:gd name="T3" fmla="*/ 2 h 2"/>
                </a:gdLst>
                <a:ahLst/>
                <a:cxnLst>
                  <a:cxn ang="0">
                    <a:pos x="0" y="T0"/>
                  </a:cxn>
                  <a:cxn ang="0">
                    <a:pos x="0" y="T1"/>
                  </a:cxn>
                  <a:cxn ang="0">
                    <a:pos x="0" y="T2"/>
                  </a:cxn>
                  <a:cxn ang="0">
                    <a:pos x="0" y="T3"/>
                  </a:cxn>
                </a:cxnLst>
                <a:rect l="0" t="0" r="r" b="b"/>
                <a:pathLst>
                  <a:path h="2">
                    <a:moveTo>
                      <a:pt x="0" y="2"/>
                    </a:moveTo>
                    <a:cubicBezTo>
                      <a:pt x="0" y="1"/>
                      <a:pt x="0" y="1"/>
                      <a:pt x="0" y="1"/>
                    </a:cubicBezTo>
                    <a:cubicBezTo>
                      <a:pt x="0" y="1"/>
                      <a:pt x="0" y="1"/>
                      <a:pt x="0" y="0"/>
                    </a:cubicBezTo>
                    <a:lnTo>
                      <a:pt x="0" y="2"/>
                    </a:lnTo>
                    <a:close/>
                  </a:path>
                </a:pathLst>
              </a:custGeom>
              <a:solidFill>
                <a:srgbClr val="0385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86" name="Freeform 45"/>
              <p:cNvSpPr>
                <a:spLocks/>
              </p:cNvSpPr>
              <p:nvPr/>
            </p:nvSpPr>
            <p:spPr bwMode="auto">
              <a:xfrm>
                <a:off x="14865609" y="3144362"/>
                <a:ext cx="0" cy="2346"/>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1"/>
                      <a:pt x="0" y="1"/>
                    </a:cubicBezTo>
                    <a:cubicBezTo>
                      <a:pt x="0" y="1"/>
                      <a:pt x="0" y="1"/>
                      <a:pt x="0" y="1"/>
                    </a:cubicBezTo>
                    <a:lnTo>
                      <a:pt x="0" y="0"/>
                    </a:lnTo>
                    <a:close/>
                  </a:path>
                </a:pathLst>
              </a:custGeom>
              <a:solidFill>
                <a:srgbClr val="0385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3" name="Freeform 46"/>
              <p:cNvSpPr>
                <a:spLocks noEditPoints="1"/>
              </p:cNvSpPr>
              <p:nvPr/>
            </p:nvSpPr>
            <p:spPr bwMode="auto">
              <a:xfrm>
                <a:off x="14801500" y="3134980"/>
                <a:ext cx="64108" cy="24236"/>
              </a:xfrm>
              <a:custGeom>
                <a:avLst/>
                <a:gdLst>
                  <a:gd name="T0" fmla="*/ 24 w 35"/>
                  <a:gd name="T1" fmla="*/ 1 h 13"/>
                  <a:gd name="T2" fmla="*/ 11 w 35"/>
                  <a:gd name="T3" fmla="*/ 1 h 13"/>
                  <a:gd name="T4" fmla="*/ 0 w 35"/>
                  <a:gd name="T5" fmla="*/ 6 h 13"/>
                  <a:gd name="T6" fmla="*/ 11 w 35"/>
                  <a:gd name="T7" fmla="*/ 13 h 13"/>
                  <a:gd name="T8" fmla="*/ 24 w 35"/>
                  <a:gd name="T9" fmla="*/ 13 h 13"/>
                  <a:gd name="T10" fmla="*/ 35 w 35"/>
                  <a:gd name="T11" fmla="*/ 6 h 13"/>
                  <a:gd name="T12" fmla="*/ 24 w 35"/>
                  <a:gd name="T13" fmla="*/ 1 h 13"/>
                  <a:gd name="T14" fmla="*/ 26 w 35"/>
                  <a:gd name="T15" fmla="*/ 5 h 13"/>
                  <a:gd name="T16" fmla="*/ 10 w 35"/>
                  <a:gd name="T17" fmla="*/ 6 h 13"/>
                  <a:gd name="T18" fmla="*/ 10 w 35"/>
                  <a:gd name="T19" fmla="*/ 3 h 13"/>
                  <a:gd name="T20" fmla="*/ 26 w 35"/>
                  <a:gd name="T21" fmla="*/ 3 h 13"/>
                  <a:gd name="T22" fmla="*/ 26 w 35"/>
                  <a:gd name="T23"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3">
                    <a:moveTo>
                      <a:pt x="24" y="1"/>
                    </a:moveTo>
                    <a:cubicBezTo>
                      <a:pt x="11" y="1"/>
                      <a:pt x="11" y="1"/>
                      <a:pt x="11" y="1"/>
                    </a:cubicBezTo>
                    <a:cubicBezTo>
                      <a:pt x="6" y="1"/>
                      <a:pt x="1" y="0"/>
                      <a:pt x="0" y="6"/>
                    </a:cubicBezTo>
                    <a:cubicBezTo>
                      <a:pt x="1" y="12"/>
                      <a:pt x="6" y="13"/>
                      <a:pt x="11" y="13"/>
                    </a:cubicBezTo>
                    <a:cubicBezTo>
                      <a:pt x="24" y="13"/>
                      <a:pt x="24" y="13"/>
                      <a:pt x="24" y="13"/>
                    </a:cubicBezTo>
                    <a:cubicBezTo>
                      <a:pt x="30" y="13"/>
                      <a:pt x="35" y="12"/>
                      <a:pt x="35" y="6"/>
                    </a:cubicBezTo>
                    <a:cubicBezTo>
                      <a:pt x="35" y="0"/>
                      <a:pt x="30" y="1"/>
                      <a:pt x="24" y="1"/>
                    </a:cubicBezTo>
                    <a:close/>
                    <a:moveTo>
                      <a:pt x="26" y="5"/>
                    </a:moveTo>
                    <a:cubicBezTo>
                      <a:pt x="10" y="6"/>
                      <a:pt x="10" y="6"/>
                      <a:pt x="10" y="6"/>
                    </a:cubicBezTo>
                    <a:cubicBezTo>
                      <a:pt x="10" y="3"/>
                      <a:pt x="10" y="3"/>
                      <a:pt x="10" y="3"/>
                    </a:cubicBezTo>
                    <a:cubicBezTo>
                      <a:pt x="26" y="3"/>
                      <a:pt x="26" y="3"/>
                      <a:pt x="26" y="3"/>
                    </a:cubicBezTo>
                    <a:lnTo>
                      <a:pt x="26" y="5"/>
                    </a:lnTo>
                    <a:close/>
                  </a:path>
                </a:pathLst>
              </a:custGeom>
              <a:solidFill>
                <a:srgbClr val="0385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8" name="Freeform 47"/>
              <p:cNvSpPr>
                <a:spLocks/>
              </p:cNvSpPr>
              <p:nvPr/>
            </p:nvSpPr>
            <p:spPr bwMode="auto">
              <a:xfrm>
                <a:off x="14782737" y="3163125"/>
                <a:ext cx="103199" cy="112580"/>
              </a:xfrm>
              <a:custGeom>
                <a:avLst/>
                <a:gdLst>
                  <a:gd name="T0" fmla="*/ 132 w 132"/>
                  <a:gd name="T1" fmla="*/ 0 h 144"/>
                  <a:gd name="T2" fmla="*/ 0 w 132"/>
                  <a:gd name="T3" fmla="*/ 2 h 144"/>
                  <a:gd name="T4" fmla="*/ 0 w 132"/>
                  <a:gd name="T5" fmla="*/ 144 h 144"/>
                  <a:gd name="T6" fmla="*/ 132 w 132"/>
                  <a:gd name="T7" fmla="*/ 142 h 144"/>
                  <a:gd name="T8" fmla="*/ 132 w 132"/>
                  <a:gd name="T9" fmla="*/ 0 h 144"/>
                </a:gdLst>
                <a:ahLst/>
                <a:cxnLst>
                  <a:cxn ang="0">
                    <a:pos x="T0" y="T1"/>
                  </a:cxn>
                  <a:cxn ang="0">
                    <a:pos x="T2" y="T3"/>
                  </a:cxn>
                  <a:cxn ang="0">
                    <a:pos x="T4" y="T5"/>
                  </a:cxn>
                  <a:cxn ang="0">
                    <a:pos x="T6" y="T7"/>
                  </a:cxn>
                  <a:cxn ang="0">
                    <a:pos x="T8" y="T9"/>
                  </a:cxn>
                </a:cxnLst>
                <a:rect l="0" t="0" r="r" b="b"/>
                <a:pathLst>
                  <a:path w="132" h="144">
                    <a:moveTo>
                      <a:pt x="132" y="0"/>
                    </a:moveTo>
                    <a:lnTo>
                      <a:pt x="0" y="2"/>
                    </a:lnTo>
                    <a:lnTo>
                      <a:pt x="0" y="144"/>
                    </a:lnTo>
                    <a:lnTo>
                      <a:pt x="132" y="142"/>
                    </a:lnTo>
                    <a:lnTo>
                      <a:pt x="132" y="0"/>
                    </a:lnTo>
                    <a:close/>
                  </a:path>
                </a:pathLst>
              </a:cu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9" name="Freeform 48"/>
              <p:cNvSpPr>
                <a:spLocks/>
              </p:cNvSpPr>
              <p:nvPr/>
            </p:nvSpPr>
            <p:spPr bwMode="auto">
              <a:xfrm>
                <a:off x="14801500" y="3144362"/>
                <a:ext cx="0" cy="2346"/>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0360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1" name="Freeform 49"/>
              <p:cNvSpPr>
                <a:spLocks/>
              </p:cNvSpPr>
              <p:nvPr/>
            </p:nvSpPr>
            <p:spPr bwMode="auto">
              <a:xfrm>
                <a:off x="14865609" y="3144362"/>
                <a:ext cx="0" cy="2346"/>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0360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2" name="Freeform 50"/>
              <p:cNvSpPr>
                <a:spLocks noEditPoints="1"/>
              </p:cNvSpPr>
              <p:nvPr/>
            </p:nvSpPr>
            <p:spPr bwMode="auto">
              <a:xfrm>
                <a:off x="14801500" y="3134980"/>
                <a:ext cx="64108" cy="24236"/>
              </a:xfrm>
              <a:custGeom>
                <a:avLst/>
                <a:gdLst>
                  <a:gd name="T0" fmla="*/ 24 w 35"/>
                  <a:gd name="T1" fmla="*/ 1 h 13"/>
                  <a:gd name="T2" fmla="*/ 11 w 35"/>
                  <a:gd name="T3" fmla="*/ 1 h 13"/>
                  <a:gd name="T4" fmla="*/ 0 w 35"/>
                  <a:gd name="T5" fmla="*/ 6 h 13"/>
                  <a:gd name="T6" fmla="*/ 11 w 35"/>
                  <a:gd name="T7" fmla="*/ 13 h 13"/>
                  <a:gd name="T8" fmla="*/ 24 w 35"/>
                  <a:gd name="T9" fmla="*/ 13 h 13"/>
                  <a:gd name="T10" fmla="*/ 35 w 35"/>
                  <a:gd name="T11" fmla="*/ 6 h 13"/>
                  <a:gd name="T12" fmla="*/ 24 w 35"/>
                  <a:gd name="T13" fmla="*/ 1 h 13"/>
                  <a:gd name="T14" fmla="*/ 26 w 35"/>
                  <a:gd name="T15" fmla="*/ 5 h 13"/>
                  <a:gd name="T16" fmla="*/ 10 w 35"/>
                  <a:gd name="T17" fmla="*/ 5 h 13"/>
                  <a:gd name="T18" fmla="*/ 10 w 35"/>
                  <a:gd name="T19" fmla="*/ 3 h 13"/>
                  <a:gd name="T20" fmla="*/ 26 w 35"/>
                  <a:gd name="T21" fmla="*/ 3 h 13"/>
                  <a:gd name="T22" fmla="*/ 26 w 35"/>
                  <a:gd name="T23"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3">
                    <a:moveTo>
                      <a:pt x="24" y="1"/>
                    </a:moveTo>
                    <a:cubicBezTo>
                      <a:pt x="11" y="1"/>
                      <a:pt x="11" y="1"/>
                      <a:pt x="11" y="1"/>
                    </a:cubicBezTo>
                    <a:cubicBezTo>
                      <a:pt x="6" y="1"/>
                      <a:pt x="1" y="0"/>
                      <a:pt x="0" y="6"/>
                    </a:cubicBezTo>
                    <a:cubicBezTo>
                      <a:pt x="1" y="11"/>
                      <a:pt x="6" y="13"/>
                      <a:pt x="11" y="13"/>
                    </a:cubicBezTo>
                    <a:cubicBezTo>
                      <a:pt x="24" y="13"/>
                      <a:pt x="24" y="13"/>
                      <a:pt x="24" y="13"/>
                    </a:cubicBezTo>
                    <a:cubicBezTo>
                      <a:pt x="30" y="13"/>
                      <a:pt x="35" y="11"/>
                      <a:pt x="35" y="6"/>
                    </a:cubicBezTo>
                    <a:cubicBezTo>
                      <a:pt x="35" y="0"/>
                      <a:pt x="30" y="1"/>
                      <a:pt x="24" y="1"/>
                    </a:cubicBezTo>
                    <a:close/>
                    <a:moveTo>
                      <a:pt x="26" y="5"/>
                    </a:moveTo>
                    <a:cubicBezTo>
                      <a:pt x="10" y="5"/>
                      <a:pt x="10" y="5"/>
                      <a:pt x="10" y="5"/>
                    </a:cubicBezTo>
                    <a:cubicBezTo>
                      <a:pt x="10" y="3"/>
                      <a:pt x="10" y="3"/>
                      <a:pt x="10" y="3"/>
                    </a:cubicBezTo>
                    <a:cubicBezTo>
                      <a:pt x="26" y="3"/>
                      <a:pt x="26" y="3"/>
                      <a:pt x="26" y="3"/>
                    </a:cubicBezTo>
                    <a:lnTo>
                      <a:pt x="26" y="5"/>
                    </a:lnTo>
                    <a:close/>
                  </a:path>
                </a:pathLst>
              </a:custGeom>
              <a:solidFill>
                <a:srgbClr val="0360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3" name="Freeform 51"/>
              <p:cNvSpPr>
                <a:spLocks/>
              </p:cNvSpPr>
              <p:nvPr/>
            </p:nvSpPr>
            <p:spPr bwMode="auto">
              <a:xfrm>
                <a:off x="14816355" y="31521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4" name="Freeform 52"/>
              <p:cNvSpPr>
                <a:spLocks/>
              </p:cNvSpPr>
              <p:nvPr/>
            </p:nvSpPr>
            <p:spPr bwMode="auto">
              <a:xfrm>
                <a:off x="14853100" y="3149834"/>
                <a:ext cx="0" cy="2346"/>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lnTo>
                      <a:pt x="0" y="0"/>
                    </a:ln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5" name="Freeform 53"/>
              <p:cNvSpPr>
                <a:spLocks/>
              </p:cNvSpPr>
              <p:nvPr/>
            </p:nvSpPr>
            <p:spPr bwMode="auto">
              <a:xfrm>
                <a:off x="14817919" y="3148271"/>
                <a:ext cx="31272" cy="7037"/>
              </a:xfrm>
              <a:custGeom>
                <a:avLst/>
                <a:gdLst>
                  <a:gd name="T0" fmla="*/ 12 w 17"/>
                  <a:gd name="T1" fmla="*/ 1 h 4"/>
                  <a:gd name="T2" fmla="*/ 6 w 17"/>
                  <a:gd name="T3" fmla="*/ 1 h 4"/>
                  <a:gd name="T4" fmla="*/ 0 w 17"/>
                  <a:gd name="T5" fmla="*/ 2 h 4"/>
                  <a:gd name="T6" fmla="*/ 6 w 17"/>
                  <a:gd name="T7" fmla="*/ 4 h 4"/>
                  <a:gd name="T8" fmla="*/ 12 w 17"/>
                  <a:gd name="T9" fmla="*/ 4 h 4"/>
                  <a:gd name="T10" fmla="*/ 17 w 17"/>
                  <a:gd name="T11" fmla="*/ 2 h 4"/>
                  <a:gd name="T12" fmla="*/ 12 w 17"/>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2" y="1"/>
                    </a:moveTo>
                    <a:cubicBezTo>
                      <a:pt x="6" y="1"/>
                      <a:pt x="6" y="1"/>
                      <a:pt x="6" y="1"/>
                    </a:cubicBezTo>
                    <a:cubicBezTo>
                      <a:pt x="3" y="1"/>
                      <a:pt x="0" y="0"/>
                      <a:pt x="0" y="2"/>
                    </a:cubicBezTo>
                    <a:cubicBezTo>
                      <a:pt x="0" y="4"/>
                      <a:pt x="3" y="4"/>
                      <a:pt x="6" y="4"/>
                    </a:cubicBezTo>
                    <a:cubicBezTo>
                      <a:pt x="12" y="4"/>
                      <a:pt x="12" y="4"/>
                      <a:pt x="12" y="4"/>
                    </a:cubicBezTo>
                    <a:cubicBezTo>
                      <a:pt x="15" y="4"/>
                      <a:pt x="17" y="4"/>
                      <a:pt x="17" y="2"/>
                    </a:cubicBezTo>
                    <a:cubicBezTo>
                      <a:pt x="17" y="0"/>
                      <a:pt x="15" y="1"/>
                      <a:pt x="12" y="1"/>
                    </a:cubicBezTo>
                    <a:close/>
                  </a:path>
                </a:pathLst>
              </a:custGeom>
              <a:solidFill>
                <a:srgbClr val="658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6" name="Rectangle 54"/>
              <p:cNvSpPr>
                <a:spLocks noChangeArrowheads="1"/>
              </p:cNvSpPr>
              <p:nvPr/>
            </p:nvSpPr>
            <p:spPr bwMode="auto">
              <a:xfrm>
                <a:off x="14796028" y="3168598"/>
                <a:ext cx="77399" cy="75836"/>
              </a:xfrm>
              <a:prstGeom prst="rect">
                <a:avLst/>
              </a:prstGeom>
              <a:noFill/>
              <a:ln w="14288" cap="flat">
                <a:solidFill>
                  <a:srgbClr val="1D264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7" name="Rectangle 55"/>
              <p:cNvSpPr>
                <a:spLocks noChangeArrowheads="1"/>
              </p:cNvSpPr>
              <p:nvPr/>
            </p:nvSpPr>
            <p:spPr bwMode="auto">
              <a:xfrm>
                <a:off x="14830427" y="3170161"/>
                <a:ext cx="7818" cy="24236"/>
              </a:xfrm>
              <a:prstGeom prst="rect">
                <a:avLst/>
              </a:prstGeom>
              <a:noFill/>
              <a:ln w="14288" cap="flat">
                <a:solidFill>
                  <a:srgbClr val="1D264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8" name="Freeform 56"/>
              <p:cNvSpPr>
                <a:spLocks/>
              </p:cNvSpPr>
              <p:nvPr/>
            </p:nvSpPr>
            <p:spPr bwMode="auto">
              <a:xfrm>
                <a:off x="14784301" y="3201434"/>
                <a:ext cx="100071" cy="74272"/>
              </a:xfrm>
              <a:custGeom>
                <a:avLst/>
                <a:gdLst>
                  <a:gd name="T0" fmla="*/ 52 w 54"/>
                  <a:gd name="T1" fmla="*/ 39 h 40"/>
                  <a:gd name="T2" fmla="*/ 54 w 54"/>
                  <a:gd name="T3" fmla="*/ 18 h 40"/>
                  <a:gd name="T4" fmla="*/ 54 w 54"/>
                  <a:gd name="T5" fmla="*/ 14 h 40"/>
                  <a:gd name="T6" fmla="*/ 27 w 54"/>
                  <a:gd name="T7" fmla="*/ 1 h 40"/>
                  <a:gd name="T8" fmla="*/ 1 w 54"/>
                  <a:gd name="T9" fmla="*/ 14 h 40"/>
                  <a:gd name="T10" fmla="*/ 1 w 54"/>
                  <a:gd name="T11" fmla="*/ 18 h 40"/>
                  <a:gd name="T12" fmla="*/ 3 w 54"/>
                  <a:gd name="T13" fmla="*/ 40 h 40"/>
                  <a:gd name="T14" fmla="*/ 52 w 54"/>
                  <a:gd name="T15" fmla="*/ 39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40">
                    <a:moveTo>
                      <a:pt x="52" y="39"/>
                    </a:moveTo>
                    <a:cubicBezTo>
                      <a:pt x="53" y="32"/>
                      <a:pt x="54" y="23"/>
                      <a:pt x="54" y="18"/>
                    </a:cubicBezTo>
                    <a:cubicBezTo>
                      <a:pt x="54" y="14"/>
                      <a:pt x="54" y="14"/>
                      <a:pt x="54" y="14"/>
                    </a:cubicBezTo>
                    <a:cubicBezTo>
                      <a:pt x="53" y="1"/>
                      <a:pt x="42" y="0"/>
                      <a:pt x="27" y="1"/>
                    </a:cubicBezTo>
                    <a:cubicBezTo>
                      <a:pt x="12" y="1"/>
                      <a:pt x="0" y="2"/>
                      <a:pt x="1" y="14"/>
                    </a:cubicBezTo>
                    <a:cubicBezTo>
                      <a:pt x="1" y="18"/>
                      <a:pt x="1" y="18"/>
                      <a:pt x="1" y="18"/>
                    </a:cubicBezTo>
                    <a:cubicBezTo>
                      <a:pt x="1" y="23"/>
                      <a:pt x="1" y="34"/>
                      <a:pt x="3" y="40"/>
                    </a:cubicBezTo>
                    <a:lnTo>
                      <a:pt x="52" y="39"/>
                    </a:lnTo>
                    <a:close/>
                  </a:path>
                </a:pathLst>
              </a:custGeom>
              <a:solidFill>
                <a:srgbClr val="2429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9" name="Freeform 57"/>
              <p:cNvSpPr>
                <a:spLocks/>
              </p:cNvSpPr>
              <p:nvPr/>
            </p:nvSpPr>
            <p:spPr bwMode="auto">
              <a:xfrm>
                <a:off x="14788210" y="3214725"/>
                <a:ext cx="92253" cy="147762"/>
              </a:xfrm>
              <a:custGeom>
                <a:avLst/>
                <a:gdLst>
                  <a:gd name="T0" fmla="*/ 49 w 50"/>
                  <a:gd name="T1" fmla="*/ 79 h 80"/>
                  <a:gd name="T2" fmla="*/ 49 w 50"/>
                  <a:gd name="T3" fmla="*/ 79 h 80"/>
                  <a:gd name="T4" fmla="*/ 46 w 50"/>
                  <a:gd name="T5" fmla="*/ 80 h 80"/>
                  <a:gd name="T6" fmla="*/ 4 w 50"/>
                  <a:gd name="T7" fmla="*/ 80 h 80"/>
                  <a:gd name="T8" fmla="*/ 2 w 50"/>
                  <a:gd name="T9" fmla="*/ 80 h 80"/>
                  <a:gd name="T10" fmla="*/ 1 w 50"/>
                  <a:gd name="T11" fmla="*/ 79 h 80"/>
                  <a:gd name="T12" fmla="*/ 0 w 50"/>
                  <a:gd name="T13" fmla="*/ 77 h 80"/>
                  <a:gd name="T14" fmla="*/ 0 w 50"/>
                  <a:gd name="T15" fmla="*/ 5 h 80"/>
                  <a:gd name="T16" fmla="*/ 1 w 50"/>
                  <a:gd name="T17" fmla="*/ 3 h 80"/>
                  <a:gd name="T18" fmla="*/ 2 w 50"/>
                  <a:gd name="T19" fmla="*/ 2 h 80"/>
                  <a:gd name="T20" fmla="*/ 4 w 50"/>
                  <a:gd name="T21" fmla="*/ 0 h 80"/>
                  <a:gd name="T22" fmla="*/ 46 w 50"/>
                  <a:gd name="T23" fmla="*/ 0 h 80"/>
                  <a:gd name="T24" fmla="*/ 48 w 50"/>
                  <a:gd name="T25" fmla="*/ 2 h 80"/>
                  <a:gd name="T26" fmla="*/ 49 w 50"/>
                  <a:gd name="T27" fmla="*/ 3 h 80"/>
                  <a:gd name="T28" fmla="*/ 50 w 50"/>
                  <a:gd name="T29" fmla="*/ 5 h 80"/>
                  <a:gd name="T30" fmla="*/ 50 w 50"/>
                  <a:gd name="T31" fmla="*/ 76 h 80"/>
                  <a:gd name="T32" fmla="*/ 49 w 50"/>
                  <a:gd name="T33" fmla="*/ 7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80">
                    <a:moveTo>
                      <a:pt x="49" y="79"/>
                    </a:moveTo>
                    <a:cubicBezTo>
                      <a:pt x="49" y="79"/>
                      <a:pt x="49" y="79"/>
                      <a:pt x="49" y="79"/>
                    </a:cubicBezTo>
                    <a:cubicBezTo>
                      <a:pt x="48" y="80"/>
                      <a:pt x="47" y="80"/>
                      <a:pt x="46" y="80"/>
                    </a:cubicBezTo>
                    <a:cubicBezTo>
                      <a:pt x="4" y="80"/>
                      <a:pt x="4" y="80"/>
                      <a:pt x="4" y="80"/>
                    </a:cubicBezTo>
                    <a:cubicBezTo>
                      <a:pt x="4" y="80"/>
                      <a:pt x="3" y="80"/>
                      <a:pt x="2" y="80"/>
                    </a:cubicBezTo>
                    <a:cubicBezTo>
                      <a:pt x="1" y="79"/>
                      <a:pt x="1" y="79"/>
                      <a:pt x="1" y="79"/>
                    </a:cubicBezTo>
                    <a:cubicBezTo>
                      <a:pt x="1" y="78"/>
                      <a:pt x="0" y="77"/>
                      <a:pt x="0" y="77"/>
                    </a:cubicBezTo>
                    <a:cubicBezTo>
                      <a:pt x="0" y="5"/>
                      <a:pt x="0" y="5"/>
                      <a:pt x="0" y="5"/>
                    </a:cubicBezTo>
                    <a:cubicBezTo>
                      <a:pt x="0" y="4"/>
                      <a:pt x="0" y="4"/>
                      <a:pt x="1" y="3"/>
                    </a:cubicBezTo>
                    <a:cubicBezTo>
                      <a:pt x="2" y="2"/>
                      <a:pt x="2" y="2"/>
                      <a:pt x="2" y="2"/>
                    </a:cubicBezTo>
                    <a:cubicBezTo>
                      <a:pt x="2" y="1"/>
                      <a:pt x="3" y="0"/>
                      <a:pt x="4" y="0"/>
                    </a:cubicBezTo>
                    <a:cubicBezTo>
                      <a:pt x="46" y="0"/>
                      <a:pt x="46" y="0"/>
                      <a:pt x="46" y="0"/>
                    </a:cubicBezTo>
                    <a:cubicBezTo>
                      <a:pt x="47" y="0"/>
                      <a:pt x="48" y="1"/>
                      <a:pt x="48" y="2"/>
                    </a:cubicBezTo>
                    <a:cubicBezTo>
                      <a:pt x="49" y="3"/>
                      <a:pt x="49" y="3"/>
                      <a:pt x="49" y="3"/>
                    </a:cubicBezTo>
                    <a:cubicBezTo>
                      <a:pt x="50" y="4"/>
                      <a:pt x="50" y="4"/>
                      <a:pt x="50" y="5"/>
                    </a:cubicBezTo>
                    <a:cubicBezTo>
                      <a:pt x="50" y="76"/>
                      <a:pt x="50" y="76"/>
                      <a:pt x="50" y="76"/>
                    </a:cubicBezTo>
                    <a:cubicBezTo>
                      <a:pt x="50" y="77"/>
                      <a:pt x="50" y="78"/>
                      <a:pt x="49" y="79"/>
                    </a:cubicBezTo>
                    <a:close/>
                  </a:path>
                </a:pathLst>
              </a:custGeom>
              <a:solidFill>
                <a:srgbClr val="8E95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0" name="Freeform 58"/>
              <p:cNvSpPr>
                <a:spLocks/>
              </p:cNvSpPr>
              <p:nvPr/>
            </p:nvSpPr>
            <p:spPr bwMode="auto">
              <a:xfrm>
                <a:off x="14793682" y="3218633"/>
                <a:ext cx="81308" cy="53163"/>
              </a:xfrm>
              <a:custGeom>
                <a:avLst/>
                <a:gdLst>
                  <a:gd name="T0" fmla="*/ 104 w 104"/>
                  <a:gd name="T1" fmla="*/ 68 h 68"/>
                  <a:gd name="T2" fmla="*/ 0 w 104"/>
                  <a:gd name="T3" fmla="*/ 68 h 68"/>
                  <a:gd name="T4" fmla="*/ 0 w 104"/>
                  <a:gd name="T5" fmla="*/ 2 h 68"/>
                  <a:gd name="T6" fmla="*/ 104 w 104"/>
                  <a:gd name="T7" fmla="*/ 0 h 68"/>
                  <a:gd name="T8" fmla="*/ 104 w 104"/>
                  <a:gd name="T9" fmla="*/ 68 h 68"/>
                </a:gdLst>
                <a:ahLst/>
                <a:cxnLst>
                  <a:cxn ang="0">
                    <a:pos x="T0" y="T1"/>
                  </a:cxn>
                  <a:cxn ang="0">
                    <a:pos x="T2" y="T3"/>
                  </a:cxn>
                  <a:cxn ang="0">
                    <a:pos x="T4" y="T5"/>
                  </a:cxn>
                  <a:cxn ang="0">
                    <a:pos x="T6" y="T7"/>
                  </a:cxn>
                  <a:cxn ang="0">
                    <a:pos x="T8" y="T9"/>
                  </a:cxn>
                </a:cxnLst>
                <a:rect l="0" t="0" r="r" b="b"/>
                <a:pathLst>
                  <a:path w="104" h="68">
                    <a:moveTo>
                      <a:pt x="104" y="68"/>
                    </a:moveTo>
                    <a:lnTo>
                      <a:pt x="0" y="68"/>
                    </a:lnTo>
                    <a:lnTo>
                      <a:pt x="0" y="2"/>
                    </a:lnTo>
                    <a:lnTo>
                      <a:pt x="104" y="0"/>
                    </a:lnTo>
                    <a:lnTo>
                      <a:pt x="104" y="68"/>
                    </a:lnTo>
                    <a:close/>
                  </a:path>
                </a:pathLst>
              </a:cu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1" name="Rectangle 59"/>
              <p:cNvSpPr>
                <a:spLocks noChangeArrowheads="1"/>
              </p:cNvSpPr>
              <p:nvPr/>
            </p:nvSpPr>
            <p:spPr bwMode="auto">
              <a:xfrm>
                <a:off x="14793682" y="3270233"/>
                <a:ext cx="81308" cy="15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3" name="Freeform 60"/>
              <p:cNvSpPr>
                <a:spLocks/>
              </p:cNvSpPr>
              <p:nvPr/>
            </p:nvSpPr>
            <p:spPr bwMode="auto">
              <a:xfrm>
                <a:off x="14793682" y="3218633"/>
                <a:ext cx="81308" cy="3127"/>
              </a:xfrm>
              <a:custGeom>
                <a:avLst/>
                <a:gdLst>
                  <a:gd name="T0" fmla="*/ 104 w 104"/>
                  <a:gd name="T1" fmla="*/ 2 h 4"/>
                  <a:gd name="T2" fmla="*/ 0 w 104"/>
                  <a:gd name="T3" fmla="*/ 4 h 4"/>
                  <a:gd name="T4" fmla="*/ 0 w 104"/>
                  <a:gd name="T5" fmla="*/ 2 h 4"/>
                  <a:gd name="T6" fmla="*/ 104 w 104"/>
                  <a:gd name="T7" fmla="*/ 0 h 4"/>
                  <a:gd name="T8" fmla="*/ 104 w 104"/>
                  <a:gd name="T9" fmla="*/ 2 h 4"/>
                </a:gdLst>
                <a:ahLst/>
                <a:cxnLst>
                  <a:cxn ang="0">
                    <a:pos x="T0" y="T1"/>
                  </a:cxn>
                  <a:cxn ang="0">
                    <a:pos x="T2" y="T3"/>
                  </a:cxn>
                  <a:cxn ang="0">
                    <a:pos x="T4" y="T5"/>
                  </a:cxn>
                  <a:cxn ang="0">
                    <a:pos x="T6" y="T7"/>
                  </a:cxn>
                  <a:cxn ang="0">
                    <a:pos x="T8" y="T9"/>
                  </a:cxn>
                </a:cxnLst>
                <a:rect l="0" t="0" r="r" b="b"/>
                <a:pathLst>
                  <a:path w="104" h="4">
                    <a:moveTo>
                      <a:pt x="104" y="2"/>
                    </a:moveTo>
                    <a:lnTo>
                      <a:pt x="0" y="4"/>
                    </a:lnTo>
                    <a:lnTo>
                      <a:pt x="0" y="2"/>
                    </a:lnTo>
                    <a:lnTo>
                      <a:pt x="104" y="0"/>
                    </a:lnTo>
                    <a:lnTo>
                      <a:pt x="104" y="2"/>
                    </a:lnTo>
                    <a:close/>
                  </a:path>
                </a:pathLst>
              </a:custGeom>
              <a:solidFill>
                <a:srgbClr val="2428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4" name="Freeform 61"/>
              <p:cNvSpPr>
                <a:spLocks/>
              </p:cNvSpPr>
              <p:nvPr/>
            </p:nvSpPr>
            <p:spPr bwMode="auto">
              <a:xfrm>
                <a:off x="14797591" y="3282742"/>
                <a:ext cx="75836" cy="68799"/>
              </a:xfrm>
              <a:custGeom>
                <a:avLst/>
                <a:gdLst>
                  <a:gd name="T0" fmla="*/ 0 w 41"/>
                  <a:gd name="T1" fmla="*/ 33 h 37"/>
                  <a:gd name="T2" fmla="*/ 4 w 41"/>
                  <a:gd name="T3" fmla="*/ 37 h 37"/>
                  <a:gd name="T4" fmla="*/ 37 w 41"/>
                  <a:gd name="T5" fmla="*/ 37 h 37"/>
                  <a:gd name="T6" fmla="*/ 41 w 41"/>
                  <a:gd name="T7" fmla="*/ 32 h 37"/>
                  <a:gd name="T8" fmla="*/ 41 w 41"/>
                  <a:gd name="T9" fmla="*/ 4 h 37"/>
                  <a:gd name="T10" fmla="*/ 37 w 41"/>
                  <a:gd name="T11" fmla="*/ 0 h 37"/>
                  <a:gd name="T12" fmla="*/ 4 w 41"/>
                  <a:gd name="T13" fmla="*/ 1 h 37"/>
                  <a:gd name="T14" fmla="*/ 0 w 41"/>
                  <a:gd name="T15" fmla="*/ 5 h 37"/>
                  <a:gd name="T16" fmla="*/ 0 w 41"/>
                  <a:gd name="T17" fmla="*/ 3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7">
                    <a:moveTo>
                      <a:pt x="0" y="33"/>
                    </a:moveTo>
                    <a:cubicBezTo>
                      <a:pt x="0" y="35"/>
                      <a:pt x="2" y="37"/>
                      <a:pt x="4" y="37"/>
                    </a:cubicBezTo>
                    <a:cubicBezTo>
                      <a:pt x="37" y="37"/>
                      <a:pt x="37" y="37"/>
                      <a:pt x="37" y="37"/>
                    </a:cubicBezTo>
                    <a:cubicBezTo>
                      <a:pt x="39" y="37"/>
                      <a:pt x="41" y="35"/>
                      <a:pt x="41" y="32"/>
                    </a:cubicBezTo>
                    <a:cubicBezTo>
                      <a:pt x="41" y="4"/>
                      <a:pt x="41" y="4"/>
                      <a:pt x="41" y="4"/>
                    </a:cubicBezTo>
                    <a:cubicBezTo>
                      <a:pt x="41" y="2"/>
                      <a:pt x="39" y="0"/>
                      <a:pt x="37" y="0"/>
                    </a:cubicBezTo>
                    <a:cubicBezTo>
                      <a:pt x="4" y="1"/>
                      <a:pt x="4" y="1"/>
                      <a:pt x="4" y="1"/>
                    </a:cubicBezTo>
                    <a:cubicBezTo>
                      <a:pt x="2" y="1"/>
                      <a:pt x="0" y="2"/>
                      <a:pt x="0" y="5"/>
                    </a:cubicBezTo>
                    <a:lnTo>
                      <a:pt x="0" y="33"/>
                    </a:lnTo>
                    <a:close/>
                  </a:path>
                </a:pathLst>
              </a:custGeom>
              <a:solidFill>
                <a:srgbClr val="6067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5" name="Freeform 62"/>
              <p:cNvSpPr>
                <a:spLocks/>
              </p:cNvSpPr>
              <p:nvPr/>
            </p:nvSpPr>
            <p:spPr bwMode="auto">
              <a:xfrm>
                <a:off x="14812446" y="3225670"/>
                <a:ext cx="44563" cy="39090"/>
              </a:xfrm>
              <a:custGeom>
                <a:avLst/>
                <a:gdLst>
                  <a:gd name="T0" fmla="*/ 0 w 24"/>
                  <a:gd name="T1" fmla="*/ 18 h 21"/>
                  <a:gd name="T2" fmla="*/ 3 w 24"/>
                  <a:gd name="T3" fmla="*/ 21 h 21"/>
                  <a:gd name="T4" fmla="*/ 21 w 24"/>
                  <a:gd name="T5" fmla="*/ 21 h 21"/>
                  <a:gd name="T6" fmla="*/ 24 w 24"/>
                  <a:gd name="T7" fmla="*/ 18 h 21"/>
                  <a:gd name="T8" fmla="*/ 24 w 24"/>
                  <a:gd name="T9" fmla="*/ 2 h 21"/>
                  <a:gd name="T10" fmla="*/ 21 w 24"/>
                  <a:gd name="T11" fmla="*/ 0 h 21"/>
                  <a:gd name="T12" fmla="*/ 3 w 24"/>
                  <a:gd name="T13" fmla="*/ 0 h 21"/>
                  <a:gd name="T14" fmla="*/ 0 w 24"/>
                  <a:gd name="T15" fmla="*/ 2 h 21"/>
                  <a:gd name="T16" fmla="*/ 0 w 24"/>
                  <a:gd name="T17"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1">
                    <a:moveTo>
                      <a:pt x="0" y="18"/>
                    </a:moveTo>
                    <a:cubicBezTo>
                      <a:pt x="0" y="20"/>
                      <a:pt x="2" y="21"/>
                      <a:pt x="3" y="21"/>
                    </a:cubicBezTo>
                    <a:cubicBezTo>
                      <a:pt x="21" y="21"/>
                      <a:pt x="21" y="21"/>
                      <a:pt x="21" y="21"/>
                    </a:cubicBezTo>
                    <a:cubicBezTo>
                      <a:pt x="23" y="21"/>
                      <a:pt x="24" y="20"/>
                      <a:pt x="24" y="18"/>
                    </a:cubicBezTo>
                    <a:cubicBezTo>
                      <a:pt x="24" y="2"/>
                      <a:pt x="24" y="2"/>
                      <a:pt x="24" y="2"/>
                    </a:cubicBezTo>
                    <a:cubicBezTo>
                      <a:pt x="24" y="1"/>
                      <a:pt x="23" y="0"/>
                      <a:pt x="21" y="0"/>
                    </a:cubicBezTo>
                    <a:cubicBezTo>
                      <a:pt x="3" y="0"/>
                      <a:pt x="3" y="0"/>
                      <a:pt x="3" y="0"/>
                    </a:cubicBezTo>
                    <a:cubicBezTo>
                      <a:pt x="1" y="0"/>
                      <a:pt x="0" y="1"/>
                      <a:pt x="0" y="2"/>
                    </a:cubicBezTo>
                    <a:lnTo>
                      <a:pt x="0" y="18"/>
                    </a:lnTo>
                    <a:close/>
                  </a:path>
                </a:pathLst>
              </a:custGeom>
              <a:noFill/>
              <a:ln w="14288" cap="flat">
                <a:solidFill>
                  <a:srgbClr val="121A2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6" name="Freeform 63"/>
              <p:cNvSpPr>
                <a:spLocks/>
              </p:cNvSpPr>
              <p:nvPr/>
            </p:nvSpPr>
            <p:spPr bwMode="auto">
              <a:xfrm>
                <a:off x="14816355" y="3229579"/>
                <a:ext cx="36745" cy="31272"/>
              </a:xfrm>
              <a:custGeom>
                <a:avLst/>
                <a:gdLst>
                  <a:gd name="T0" fmla="*/ 0 w 20"/>
                  <a:gd name="T1" fmla="*/ 15 h 17"/>
                  <a:gd name="T2" fmla="*/ 2 w 20"/>
                  <a:gd name="T3" fmla="*/ 17 h 17"/>
                  <a:gd name="T4" fmla="*/ 18 w 20"/>
                  <a:gd name="T5" fmla="*/ 17 h 17"/>
                  <a:gd name="T6" fmla="*/ 20 w 20"/>
                  <a:gd name="T7" fmla="*/ 15 h 17"/>
                  <a:gd name="T8" fmla="*/ 20 w 20"/>
                  <a:gd name="T9" fmla="*/ 2 h 17"/>
                  <a:gd name="T10" fmla="*/ 18 w 20"/>
                  <a:gd name="T11" fmla="*/ 0 h 17"/>
                  <a:gd name="T12" fmla="*/ 2 w 20"/>
                  <a:gd name="T13" fmla="*/ 0 h 17"/>
                  <a:gd name="T14" fmla="*/ 0 w 20"/>
                  <a:gd name="T15" fmla="*/ 2 h 17"/>
                  <a:gd name="T16" fmla="*/ 0 w 20"/>
                  <a:gd name="T17"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0" y="15"/>
                    </a:moveTo>
                    <a:cubicBezTo>
                      <a:pt x="0" y="16"/>
                      <a:pt x="1" y="17"/>
                      <a:pt x="2" y="17"/>
                    </a:cubicBezTo>
                    <a:cubicBezTo>
                      <a:pt x="18" y="17"/>
                      <a:pt x="18" y="17"/>
                      <a:pt x="18" y="17"/>
                    </a:cubicBezTo>
                    <a:cubicBezTo>
                      <a:pt x="19" y="17"/>
                      <a:pt x="20" y="16"/>
                      <a:pt x="20" y="15"/>
                    </a:cubicBezTo>
                    <a:cubicBezTo>
                      <a:pt x="20" y="2"/>
                      <a:pt x="20" y="2"/>
                      <a:pt x="20" y="2"/>
                    </a:cubicBezTo>
                    <a:cubicBezTo>
                      <a:pt x="20" y="1"/>
                      <a:pt x="19" y="0"/>
                      <a:pt x="18" y="0"/>
                    </a:cubicBezTo>
                    <a:cubicBezTo>
                      <a:pt x="2" y="0"/>
                      <a:pt x="2" y="0"/>
                      <a:pt x="2" y="0"/>
                    </a:cubicBezTo>
                    <a:cubicBezTo>
                      <a:pt x="1" y="0"/>
                      <a:pt x="0" y="1"/>
                      <a:pt x="0" y="2"/>
                    </a:cubicBezTo>
                    <a:lnTo>
                      <a:pt x="0" y="15"/>
                    </a:lnTo>
                    <a:close/>
                  </a:path>
                </a:pathLst>
              </a:custGeom>
              <a:noFill/>
              <a:ln w="14288" cap="flat">
                <a:solidFill>
                  <a:srgbClr val="1D264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7" name="Freeform 64"/>
              <p:cNvSpPr>
                <a:spLocks/>
              </p:cNvSpPr>
              <p:nvPr/>
            </p:nvSpPr>
            <p:spPr bwMode="auto">
              <a:xfrm>
                <a:off x="14797591" y="3285087"/>
                <a:ext cx="73490" cy="64108"/>
              </a:xfrm>
              <a:custGeom>
                <a:avLst/>
                <a:gdLst>
                  <a:gd name="T0" fmla="*/ 0 w 40"/>
                  <a:gd name="T1" fmla="*/ 31 h 35"/>
                  <a:gd name="T2" fmla="*/ 4 w 40"/>
                  <a:gd name="T3" fmla="*/ 35 h 35"/>
                  <a:gd name="T4" fmla="*/ 36 w 40"/>
                  <a:gd name="T5" fmla="*/ 35 h 35"/>
                  <a:gd name="T6" fmla="*/ 40 w 40"/>
                  <a:gd name="T7" fmla="*/ 31 h 35"/>
                  <a:gd name="T8" fmla="*/ 40 w 40"/>
                  <a:gd name="T9" fmla="*/ 4 h 35"/>
                  <a:gd name="T10" fmla="*/ 36 w 40"/>
                  <a:gd name="T11" fmla="*/ 0 h 35"/>
                  <a:gd name="T12" fmla="*/ 4 w 40"/>
                  <a:gd name="T13" fmla="*/ 0 h 35"/>
                  <a:gd name="T14" fmla="*/ 0 w 40"/>
                  <a:gd name="T15" fmla="*/ 4 h 35"/>
                  <a:gd name="T16" fmla="*/ 0 w 40"/>
                  <a:gd name="T17" fmla="*/ 3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5">
                    <a:moveTo>
                      <a:pt x="0" y="31"/>
                    </a:moveTo>
                    <a:cubicBezTo>
                      <a:pt x="0" y="33"/>
                      <a:pt x="2" y="35"/>
                      <a:pt x="4" y="35"/>
                    </a:cubicBezTo>
                    <a:cubicBezTo>
                      <a:pt x="36" y="35"/>
                      <a:pt x="36" y="35"/>
                      <a:pt x="36" y="35"/>
                    </a:cubicBezTo>
                    <a:cubicBezTo>
                      <a:pt x="38" y="35"/>
                      <a:pt x="40" y="33"/>
                      <a:pt x="40" y="31"/>
                    </a:cubicBezTo>
                    <a:cubicBezTo>
                      <a:pt x="40" y="4"/>
                      <a:pt x="40" y="4"/>
                      <a:pt x="40" y="4"/>
                    </a:cubicBezTo>
                    <a:cubicBezTo>
                      <a:pt x="40" y="2"/>
                      <a:pt x="38" y="0"/>
                      <a:pt x="36" y="0"/>
                    </a:cubicBezTo>
                    <a:cubicBezTo>
                      <a:pt x="4" y="0"/>
                      <a:pt x="4" y="0"/>
                      <a:pt x="4" y="0"/>
                    </a:cubicBezTo>
                    <a:cubicBezTo>
                      <a:pt x="2" y="0"/>
                      <a:pt x="0" y="2"/>
                      <a:pt x="0" y="4"/>
                    </a:cubicBezTo>
                    <a:lnTo>
                      <a:pt x="0" y="31"/>
                    </a:lnTo>
                    <a:close/>
                  </a:path>
                </a:pathLst>
              </a:custGeom>
              <a:solidFill>
                <a:srgbClr val="E3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70" name="Freeform 65"/>
              <p:cNvSpPr>
                <a:spLocks/>
              </p:cNvSpPr>
              <p:nvPr/>
            </p:nvSpPr>
            <p:spPr bwMode="auto">
              <a:xfrm>
                <a:off x="14799155" y="3286651"/>
                <a:ext cx="70363" cy="60981"/>
              </a:xfrm>
              <a:custGeom>
                <a:avLst/>
                <a:gdLst>
                  <a:gd name="T0" fmla="*/ 0 w 38"/>
                  <a:gd name="T1" fmla="*/ 30 h 33"/>
                  <a:gd name="T2" fmla="*/ 4 w 38"/>
                  <a:gd name="T3" fmla="*/ 33 h 33"/>
                  <a:gd name="T4" fmla="*/ 35 w 38"/>
                  <a:gd name="T5" fmla="*/ 33 h 33"/>
                  <a:gd name="T6" fmla="*/ 38 w 38"/>
                  <a:gd name="T7" fmla="*/ 29 h 33"/>
                  <a:gd name="T8" fmla="*/ 38 w 38"/>
                  <a:gd name="T9" fmla="*/ 3 h 33"/>
                  <a:gd name="T10" fmla="*/ 34 w 38"/>
                  <a:gd name="T11" fmla="*/ 0 h 33"/>
                  <a:gd name="T12" fmla="*/ 4 w 38"/>
                  <a:gd name="T13" fmla="*/ 0 h 33"/>
                  <a:gd name="T14" fmla="*/ 0 w 38"/>
                  <a:gd name="T15" fmla="*/ 4 h 33"/>
                  <a:gd name="T16" fmla="*/ 0 w 38"/>
                  <a:gd name="T1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3">
                    <a:moveTo>
                      <a:pt x="0" y="30"/>
                    </a:moveTo>
                    <a:cubicBezTo>
                      <a:pt x="0" y="32"/>
                      <a:pt x="2" y="33"/>
                      <a:pt x="4" y="33"/>
                    </a:cubicBezTo>
                    <a:cubicBezTo>
                      <a:pt x="35" y="33"/>
                      <a:pt x="35" y="33"/>
                      <a:pt x="35" y="33"/>
                    </a:cubicBezTo>
                    <a:cubicBezTo>
                      <a:pt x="37" y="33"/>
                      <a:pt x="38" y="32"/>
                      <a:pt x="38" y="29"/>
                    </a:cubicBezTo>
                    <a:cubicBezTo>
                      <a:pt x="38" y="3"/>
                      <a:pt x="38" y="3"/>
                      <a:pt x="38" y="3"/>
                    </a:cubicBezTo>
                    <a:cubicBezTo>
                      <a:pt x="38" y="1"/>
                      <a:pt x="37" y="0"/>
                      <a:pt x="34" y="0"/>
                    </a:cubicBezTo>
                    <a:cubicBezTo>
                      <a:pt x="4" y="0"/>
                      <a:pt x="4" y="0"/>
                      <a:pt x="4" y="0"/>
                    </a:cubicBezTo>
                    <a:cubicBezTo>
                      <a:pt x="2" y="0"/>
                      <a:pt x="0" y="1"/>
                      <a:pt x="0" y="4"/>
                    </a:cubicBezTo>
                    <a:lnTo>
                      <a:pt x="0" y="30"/>
                    </a:lnTo>
                    <a:close/>
                  </a:path>
                </a:pathLst>
              </a:custGeom>
              <a:solidFill>
                <a:srgbClr val="9196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71" name="Freeform 66"/>
              <p:cNvSpPr>
                <a:spLocks/>
              </p:cNvSpPr>
              <p:nvPr/>
            </p:nvSpPr>
            <p:spPr bwMode="auto">
              <a:xfrm>
                <a:off x="14836682" y="3109180"/>
                <a:ext cx="7037" cy="33618"/>
              </a:xfrm>
              <a:custGeom>
                <a:avLst/>
                <a:gdLst>
                  <a:gd name="T0" fmla="*/ 7 w 9"/>
                  <a:gd name="T1" fmla="*/ 0 h 43"/>
                  <a:gd name="T2" fmla="*/ 0 w 9"/>
                  <a:gd name="T3" fmla="*/ 0 h 43"/>
                  <a:gd name="T4" fmla="*/ 0 w 9"/>
                  <a:gd name="T5" fmla="*/ 43 h 43"/>
                  <a:gd name="T6" fmla="*/ 9 w 9"/>
                  <a:gd name="T7" fmla="*/ 43 h 43"/>
                  <a:gd name="T8" fmla="*/ 7 w 9"/>
                  <a:gd name="T9" fmla="*/ 0 h 43"/>
                </a:gdLst>
                <a:ahLst/>
                <a:cxnLst>
                  <a:cxn ang="0">
                    <a:pos x="T0" y="T1"/>
                  </a:cxn>
                  <a:cxn ang="0">
                    <a:pos x="T2" y="T3"/>
                  </a:cxn>
                  <a:cxn ang="0">
                    <a:pos x="T4" y="T5"/>
                  </a:cxn>
                  <a:cxn ang="0">
                    <a:pos x="T6" y="T7"/>
                  </a:cxn>
                  <a:cxn ang="0">
                    <a:pos x="T8" y="T9"/>
                  </a:cxn>
                </a:cxnLst>
                <a:rect l="0" t="0" r="r" b="b"/>
                <a:pathLst>
                  <a:path w="9" h="43">
                    <a:moveTo>
                      <a:pt x="7" y="0"/>
                    </a:moveTo>
                    <a:lnTo>
                      <a:pt x="0" y="0"/>
                    </a:lnTo>
                    <a:lnTo>
                      <a:pt x="0" y="43"/>
                    </a:lnTo>
                    <a:lnTo>
                      <a:pt x="9" y="43"/>
                    </a:lnTo>
                    <a:lnTo>
                      <a:pt x="7" y="0"/>
                    </a:lnTo>
                    <a:close/>
                  </a:path>
                </a:pathLst>
              </a:custGeom>
              <a:solidFill>
                <a:srgbClr val="1D26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2075" name="Gruppieren 2074"/>
            <p:cNvGrpSpPr/>
            <p:nvPr/>
          </p:nvGrpSpPr>
          <p:grpSpPr>
            <a:xfrm>
              <a:off x="13549989" y="2030949"/>
              <a:ext cx="381268" cy="265610"/>
              <a:chOff x="13549989" y="2030949"/>
              <a:chExt cx="381268" cy="265610"/>
            </a:xfrm>
          </p:grpSpPr>
          <p:sp>
            <p:nvSpPr>
              <p:cNvPr id="602" name="Freeform 34"/>
              <p:cNvSpPr>
                <a:spLocks/>
              </p:cNvSpPr>
              <p:nvPr/>
            </p:nvSpPr>
            <p:spPr bwMode="auto">
              <a:xfrm>
                <a:off x="13549989" y="2030949"/>
                <a:ext cx="381268" cy="265610"/>
              </a:xfrm>
              <a:custGeom>
                <a:avLst/>
                <a:gdLst>
                  <a:gd name="T0" fmla="*/ 46 w 566"/>
                  <a:gd name="T1" fmla="*/ 370 h 370"/>
                  <a:gd name="T2" fmla="*/ 277 w 566"/>
                  <a:gd name="T3" fmla="*/ 344 h 370"/>
                  <a:gd name="T4" fmla="*/ 480 w 566"/>
                  <a:gd name="T5" fmla="*/ 351 h 370"/>
                  <a:gd name="T6" fmla="*/ 520 w 566"/>
                  <a:gd name="T7" fmla="*/ 364 h 370"/>
                  <a:gd name="T8" fmla="*/ 536 w 566"/>
                  <a:gd name="T9" fmla="*/ 365 h 370"/>
                  <a:gd name="T10" fmla="*/ 566 w 566"/>
                  <a:gd name="T11" fmla="*/ 316 h 370"/>
                  <a:gd name="T12" fmla="*/ 540 w 566"/>
                  <a:gd name="T13" fmla="*/ 294 h 370"/>
                  <a:gd name="T14" fmla="*/ 531 w 566"/>
                  <a:gd name="T15" fmla="*/ 281 h 370"/>
                  <a:gd name="T16" fmla="*/ 506 w 566"/>
                  <a:gd name="T17" fmla="*/ 187 h 370"/>
                  <a:gd name="T18" fmla="*/ 392 w 566"/>
                  <a:gd name="T19" fmla="*/ 36 h 370"/>
                  <a:gd name="T20" fmla="*/ 330 w 566"/>
                  <a:gd name="T21" fmla="*/ 23 h 370"/>
                  <a:gd name="T22" fmla="*/ 320 w 566"/>
                  <a:gd name="T23" fmla="*/ 20 h 370"/>
                  <a:gd name="T24" fmla="*/ 298 w 566"/>
                  <a:gd name="T25" fmla="*/ 4 h 370"/>
                  <a:gd name="T26" fmla="*/ 288 w 566"/>
                  <a:gd name="T27" fmla="*/ 1 h 370"/>
                  <a:gd name="T28" fmla="*/ 234 w 566"/>
                  <a:gd name="T29" fmla="*/ 0 h 370"/>
                  <a:gd name="T30" fmla="*/ 226 w 566"/>
                  <a:gd name="T31" fmla="*/ 16 h 370"/>
                  <a:gd name="T32" fmla="*/ 212 w 566"/>
                  <a:gd name="T33" fmla="*/ 30 h 370"/>
                  <a:gd name="T34" fmla="*/ 187 w 566"/>
                  <a:gd name="T35" fmla="*/ 36 h 370"/>
                  <a:gd name="T36" fmla="*/ 73 w 566"/>
                  <a:gd name="T37" fmla="*/ 130 h 370"/>
                  <a:gd name="T38" fmla="*/ 16 w 566"/>
                  <a:gd name="T39" fmla="*/ 317 h 370"/>
                  <a:gd name="T40" fmla="*/ 14 w 566"/>
                  <a:gd name="T41" fmla="*/ 320 h 370"/>
                  <a:gd name="T42" fmla="*/ 1 w 566"/>
                  <a:gd name="T43" fmla="*/ 350 h 370"/>
                  <a:gd name="T44" fmla="*/ 19 w 566"/>
                  <a:gd name="T45" fmla="*/ 369 h 370"/>
                  <a:gd name="T46" fmla="*/ 46 w 566"/>
                  <a:gd name="T47" fmla="*/ 370 h 370"/>
                  <a:gd name="T48" fmla="*/ 46 w 566"/>
                  <a:gd name="T49" fmla="*/ 370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6" h="370">
                    <a:moveTo>
                      <a:pt x="46" y="370"/>
                    </a:moveTo>
                    <a:cubicBezTo>
                      <a:pt x="46" y="370"/>
                      <a:pt x="163" y="349"/>
                      <a:pt x="277" y="344"/>
                    </a:cubicBezTo>
                    <a:cubicBezTo>
                      <a:pt x="390" y="338"/>
                      <a:pt x="461" y="346"/>
                      <a:pt x="480" y="351"/>
                    </a:cubicBezTo>
                    <a:cubicBezTo>
                      <a:pt x="495" y="355"/>
                      <a:pt x="498" y="352"/>
                      <a:pt x="520" y="364"/>
                    </a:cubicBezTo>
                    <a:cubicBezTo>
                      <a:pt x="525" y="367"/>
                      <a:pt x="531" y="367"/>
                      <a:pt x="536" y="365"/>
                    </a:cubicBezTo>
                    <a:cubicBezTo>
                      <a:pt x="560" y="353"/>
                      <a:pt x="566" y="326"/>
                      <a:pt x="566" y="316"/>
                    </a:cubicBezTo>
                    <a:cubicBezTo>
                      <a:pt x="566" y="310"/>
                      <a:pt x="550" y="300"/>
                      <a:pt x="540" y="294"/>
                    </a:cubicBezTo>
                    <a:cubicBezTo>
                      <a:pt x="535" y="291"/>
                      <a:pt x="532" y="286"/>
                      <a:pt x="531" y="281"/>
                    </a:cubicBezTo>
                    <a:cubicBezTo>
                      <a:pt x="530" y="269"/>
                      <a:pt x="524" y="244"/>
                      <a:pt x="506" y="187"/>
                    </a:cubicBezTo>
                    <a:cubicBezTo>
                      <a:pt x="477" y="101"/>
                      <a:pt x="414" y="49"/>
                      <a:pt x="392" y="36"/>
                    </a:cubicBezTo>
                    <a:cubicBezTo>
                      <a:pt x="376" y="26"/>
                      <a:pt x="343" y="24"/>
                      <a:pt x="330" y="23"/>
                    </a:cubicBezTo>
                    <a:cubicBezTo>
                      <a:pt x="326" y="23"/>
                      <a:pt x="323" y="22"/>
                      <a:pt x="320" y="20"/>
                    </a:cubicBezTo>
                    <a:cubicBezTo>
                      <a:pt x="298" y="4"/>
                      <a:pt x="298" y="4"/>
                      <a:pt x="298" y="4"/>
                    </a:cubicBezTo>
                    <a:cubicBezTo>
                      <a:pt x="295" y="2"/>
                      <a:pt x="292" y="1"/>
                      <a:pt x="288" y="1"/>
                    </a:cubicBezTo>
                    <a:cubicBezTo>
                      <a:pt x="274" y="1"/>
                      <a:pt x="239" y="0"/>
                      <a:pt x="234" y="0"/>
                    </a:cubicBezTo>
                    <a:cubicBezTo>
                      <a:pt x="230" y="0"/>
                      <a:pt x="227" y="8"/>
                      <a:pt x="226" y="16"/>
                    </a:cubicBezTo>
                    <a:cubicBezTo>
                      <a:pt x="224" y="23"/>
                      <a:pt x="219" y="28"/>
                      <a:pt x="212" y="30"/>
                    </a:cubicBezTo>
                    <a:cubicBezTo>
                      <a:pt x="187" y="36"/>
                      <a:pt x="187" y="36"/>
                      <a:pt x="187" y="36"/>
                    </a:cubicBezTo>
                    <a:cubicBezTo>
                      <a:pt x="151" y="46"/>
                      <a:pt x="97" y="92"/>
                      <a:pt x="73" y="130"/>
                    </a:cubicBezTo>
                    <a:cubicBezTo>
                      <a:pt x="47" y="169"/>
                      <a:pt x="35" y="281"/>
                      <a:pt x="16" y="317"/>
                    </a:cubicBezTo>
                    <a:cubicBezTo>
                      <a:pt x="16" y="318"/>
                      <a:pt x="15" y="319"/>
                      <a:pt x="14" y="320"/>
                    </a:cubicBezTo>
                    <a:cubicBezTo>
                      <a:pt x="5" y="332"/>
                      <a:pt x="2" y="342"/>
                      <a:pt x="1" y="350"/>
                    </a:cubicBezTo>
                    <a:cubicBezTo>
                      <a:pt x="0" y="360"/>
                      <a:pt x="8" y="369"/>
                      <a:pt x="19" y="369"/>
                    </a:cubicBezTo>
                    <a:cubicBezTo>
                      <a:pt x="46" y="370"/>
                      <a:pt x="46" y="370"/>
                      <a:pt x="46" y="370"/>
                    </a:cubicBezTo>
                    <a:cubicBezTo>
                      <a:pt x="46" y="370"/>
                      <a:pt x="46" y="370"/>
                      <a:pt x="46" y="37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3" name="Freeform 41"/>
              <p:cNvSpPr>
                <a:spLocks/>
              </p:cNvSpPr>
              <p:nvPr/>
            </p:nvSpPr>
            <p:spPr bwMode="auto">
              <a:xfrm>
                <a:off x="13568130" y="2183342"/>
                <a:ext cx="339149" cy="62899"/>
              </a:xfrm>
              <a:custGeom>
                <a:avLst/>
                <a:gdLst>
                  <a:gd name="T0" fmla="*/ 0 w 509"/>
                  <a:gd name="T1" fmla="*/ 87 h 87"/>
                  <a:gd name="T2" fmla="*/ 383 w 509"/>
                  <a:gd name="T3" fmla="*/ 56 h 87"/>
                  <a:gd name="T4" fmla="*/ 509 w 509"/>
                  <a:gd name="T5" fmla="*/ 64 h 87"/>
                  <a:gd name="T6" fmla="*/ 497 w 509"/>
                  <a:gd name="T7" fmla="*/ 3 h 87"/>
                  <a:gd name="T8" fmla="*/ 339 w 509"/>
                  <a:gd name="T9" fmla="*/ 1 h 87"/>
                  <a:gd name="T10" fmla="*/ 15 w 509"/>
                  <a:gd name="T11" fmla="*/ 32 h 87"/>
                  <a:gd name="T12" fmla="*/ 0 w 509"/>
                  <a:gd name="T13" fmla="*/ 87 h 87"/>
                  <a:gd name="connsiteX0" fmla="*/ 0 w 10000"/>
                  <a:gd name="connsiteY0" fmla="*/ 9904 h 9904"/>
                  <a:gd name="connsiteX1" fmla="*/ 7525 w 10000"/>
                  <a:gd name="connsiteY1" fmla="*/ 6341 h 9904"/>
                  <a:gd name="connsiteX2" fmla="*/ 10000 w 10000"/>
                  <a:gd name="connsiteY2" fmla="*/ 7260 h 9904"/>
                  <a:gd name="connsiteX3" fmla="*/ 9916 w 10000"/>
                  <a:gd name="connsiteY3" fmla="*/ 249 h 9904"/>
                  <a:gd name="connsiteX4" fmla="*/ 6660 w 10000"/>
                  <a:gd name="connsiteY4" fmla="*/ 19 h 9904"/>
                  <a:gd name="connsiteX5" fmla="*/ 295 w 10000"/>
                  <a:gd name="connsiteY5" fmla="*/ 3582 h 9904"/>
                  <a:gd name="connsiteX6" fmla="*/ 0 w 10000"/>
                  <a:gd name="connsiteY6" fmla="*/ 9904 h 9904"/>
                  <a:gd name="connsiteX0" fmla="*/ 0 w 10038"/>
                  <a:gd name="connsiteY0" fmla="*/ 10000 h 10000"/>
                  <a:gd name="connsiteX1" fmla="*/ 7525 w 10038"/>
                  <a:gd name="connsiteY1" fmla="*/ 6402 h 10000"/>
                  <a:gd name="connsiteX2" fmla="*/ 10038 w 10038"/>
                  <a:gd name="connsiteY2" fmla="*/ 7330 h 10000"/>
                  <a:gd name="connsiteX3" fmla="*/ 9916 w 10038"/>
                  <a:gd name="connsiteY3" fmla="*/ 251 h 10000"/>
                  <a:gd name="connsiteX4" fmla="*/ 6660 w 10038"/>
                  <a:gd name="connsiteY4" fmla="*/ 19 h 10000"/>
                  <a:gd name="connsiteX5" fmla="*/ 295 w 10038"/>
                  <a:gd name="connsiteY5" fmla="*/ 3617 h 10000"/>
                  <a:gd name="connsiteX6" fmla="*/ 0 w 10038"/>
                  <a:gd name="connsiteY6" fmla="*/ 10000 h 10000"/>
                  <a:gd name="connsiteX0" fmla="*/ 0 w 10038"/>
                  <a:gd name="connsiteY0" fmla="*/ 10000 h 10000"/>
                  <a:gd name="connsiteX1" fmla="*/ 7525 w 10038"/>
                  <a:gd name="connsiteY1" fmla="*/ 6402 h 10000"/>
                  <a:gd name="connsiteX2" fmla="*/ 10038 w 10038"/>
                  <a:gd name="connsiteY2" fmla="*/ 7330 h 10000"/>
                  <a:gd name="connsiteX3" fmla="*/ 9916 w 10038"/>
                  <a:gd name="connsiteY3" fmla="*/ 251 h 10000"/>
                  <a:gd name="connsiteX4" fmla="*/ 6660 w 10038"/>
                  <a:gd name="connsiteY4" fmla="*/ 19 h 10000"/>
                  <a:gd name="connsiteX5" fmla="*/ 181 w 10038"/>
                  <a:gd name="connsiteY5" fmla="*/ 3617 h 10000"/>
                  <a:gd name="connsiteX6" fmla="*/ 0 w 10038"/>
                  <a:gd name="connsiteY6" fmla="*/ 10000 h 10000"/>
                  <a:gd name="connsiteX0" fmla="*/ 0 w 10038"/>
                  <a:gd name="connsiteY0" fmla="*/ 10194 h 10194"/>
                  <a:gd name="connsiteX1" fmla="*/ 7525 w 10038"/>
                  <a:gd name="connsiteY1" fmla="*/ 6596 h 10194"/>
                  <a:gd name="connsiteX2" fmla="*/ 10038 w 10038"/>
                  <a:gd name="connsiteY2" fmla="*/ 7524 h 10194"/>
                  <a:gd name="connsiteX3" fmla="*/ 9583 w 10038"/>
                  <a:gd name="connsiteY3" fmla="*/ 136 h 10194"/>
                  <a:gd name="connsiteX4" fmla="*/ 6660 w 10038"/>
                  <a:gd name="connsiteY4" fmla="*/ 213 h 10194"/>
                  <a:gd name="connsiteX5" fmla="*/ 181 w 10038"/>
                  <a:gd name="connsiteY5" fmla="*/ 3811 h 10194"/>
                  <a:gd name="connsiteX6" fmla="*/ 0 w 10038"/>
                  <a:gd name="connsiteY6" fmla="*/ 10194 h 10194"/>
                  <a:gd name="connsiteX0" fmla="*/ 0 w 9872"/>
                  <a:gd name="connsiteY0" fmla="*/ 10194 h 10194"/>
                  <a:gd name="connsiteX1" fmla="*/ 7525 w 9872"/>
                  <a:gd name="connsiteY1" fmla="*/ 6596 h 10194"/>
                  <a:gd name="connsiteX2" fmla="*/ 9872 w 9872"/>
                  <a:gd name="connsiteY2" fmla="*/ 7215 h 10194"/>
                  <a:gd name="connsiteX3" fmla="*/ 9583 w 9872"/>
                  <a:gd name="connsiteY3" fmla="*/ 136 h 10194"/>
                  <a:gd name="connsiteX4" fmla="*/ 6660 w 9872"/>
                  <a:gd name="connsiteY4" fmla="*/ 213 h 10194"/>
                  <a:gd name="connsiteX5" fmla="*/ 181 w 9872"/>
                  <a:gd name="connsiteY5" fmla="*/ 3811 h 10194"/>
                  <a:gd name="connsiteX6" fmla="*/ 0 w 9872"/>
                  <a:gd name="connsiteY6" fmla="*/ 10194 h 10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72" h="10194">
                    <a:moveTo>
                      <a:pt x="0" y="10194"/>
                    </a:moveTo>
                    <a:cubicBezTo>
                      <a:pt x="1198" y="8802"/>
                      <a:pt x="5880" y="7092"/>
                      <a:pt x="7525" y="6596"/>
                    </a:cubicBezTo>
                    <a:cubicBezTo>
                      <a:pt x="9170" y="6100"/>
                      <a:pt x="8890" y="6171"/>
                      <a:pt x="9872" y="7215"/>
                    </a:cubicBezTo>
                    <a:cubicBezTo>
                      <a:pt x="9872" y="5242"/>
                      <a:pt x="9642" y="1761"/>
                      <a:pt x="9583" y="136"/>
                    </a:cubicBezTo>
                    <a:cubicBezTo>
                      <a:pt x="9112" y="-212"/>
                      <a:pt x="7328" y="213"/>
                      <a:pt x="6660" y="213"/>
                    </a:cubicBezTo>
                    <a:cubicBezTo>
                      <a:pt x="5972" y="213"/>
                      <a:pt x="1635" y="2418"/>
                      <a:pt x="181" y="3811"/>
                    </a:cubicBezTo>
                    <a:cubicBezTo>
                      <a:pt x="-16" y="7524"/>
                      <a:pt x="0" y="10194"/>
                      <a:pt x="0" y="10194"/>
                    </a:cubicBezTo>
                    <a:close/>
                  </a:path>
                </a:pathLst>
              </a:custGeom>
              <a:solidFill>
                <a:srgbClr val="735F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4" name="Freeform 42"/>
              <p:cNvSpPr>
                <a:spLocks/>
              </p:cNvSpPr>
              <p:nvPr/>
            </p:nvSpPr>
            <p:spPr bwMode="auto">
              <a:xfrm>
                <a:off x="13721385" y="2172378"/>
                <a:ext cx="89043" cy="78407"/>
              </a:xfrm>
              <a:custGeom>
                <a:avLst/>
                <a:gdLst>
                  <a:gd name="T0" fmla="*/ 120 w 124"/>
                  <a:gd name="T1" fmla="*/ 46 h 109"/>
                  <a:gd name="T2" fmla="*/ 55 w 124"/>
                  <a:gd name="T3" fmla="*/ 4 h 109"/>
                  <a:gd name="T4" fmla="*/ 4 w 124"/>
                  <a:gd name="T5" fmla="*/ 62 h 109"/>
                  <a:gd name="T6" fmla="*/ 69 w 124"/>
                  <a:gd name="T7" fmla="*/ 105 h 109"/>
                  <a:gd name="T8" fmla="*/ 120 w 124"/>
                  <a:gd name="T9" fmla="*/ 46 h 109"/>
                </a:gdLst>
                <a:ahLst/>
                <a:cxnLst>
                  <a:cxn ang="0">
                    <a:pos x="T0" y="T1"/>
                  </a:cxn>
                  <a:cxn ang="0">
                    <a:pos x="T2" y="T3"/>
                  </a:cxn>
                  <a:cxn ang="0">
                    <a:pos x="T4" y="T5"/>
                  </a:cxn>
                  <a:cxn ang="0">
                    <a:pos x="T6" y="T7"/>
                  </a:cxn>
                  <a:cxn ang="0">
                    <a:pos x="T8" y="T9"/>
                  </a:cxn>
                </a:cxnLst>
                <a:rect l="0" t="0" r="r" b="b"/>
                <a:pathLst>
                  <a:path w="124" h="109">
                    <a:moveTo>
                      <a:pt x="120" y="46"/>
                    </a:moveTo>
                    <a:cubicBezTo>
                      <a:pt x="117" y="18"/>
                      <a:pt x="87" y="0"/>
                      <a:pt x="55" y="4"/>
                    </a:cubicBezTo>
                    <a:cubicBezTo>
                      <a:pt x="23" y="9"/>
                      <a:pt x="0" y="35"/>
                      <a:pt x="4" y="62"/>
                    </a:cubicBezTo>
                    <a:cubicBezTo>
                      <a:pt x="8" y="90"/>
                      <a:pt x="37" y="109"/>
                      <a:pt x="69" y="105"/>
                    </a:cubicBezTo>
                    <a:cubicBezTo>
                      <a:pt x="101" y="100"/>
                      <a:pt x="124" y="74"/>
                      <a:pt x="120" y="46"/>
                    </a:cubicBezTo>
                    <a:close/>
                  </a:path>
                </a:pathLst>
              </a:custGeom>
              <a:solidFill>
                <a:srgbClr val="735F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5" name="Freeform 43"/>
              <p:cNvSpPr>
                <a:spLocks/>
              </p:cNvSpPr>
              <p:nvPr/>
            </p:nvSpPr>
            <p:spPr bwMode="auto">
              <a:xfrm>
                <a:off x="13735985" y="2182159"/>
                <a:ext cx="62604" cy="55310"/>
              </a:xfrm>
              <a:custGeom>
                <a:avLst/>
                <a:gdLst>
                  <a:gd name="T0" fmla="*/ 84 w 87"/>
                  <a:gd name="T1" fmla="*/ 33 h 77"/>
                  <a:gd name="T2" fmla="*/ 38 w 87"/>
                  <a:gd name="T3" fmla="*/ 3 h 77"/>
                  <a:gd name="T4" fmla="*/ 2 w 87"/>
                  <a:gd name="T5" fmla="*/ 44 h 77"/>
                  <a:gd name="T6" fmla="*/ 48 w 87"/>
                  <a:gd name="T7" fmla="*/ 74 h 77"/>
                  <a:gd name="T8" fmla="*/ 84 w 87"/>
                  <a:gd name="T9" fmla="*/ 33 h 77"/>
                </a:gdLst>
                <a:ahLst/>
                <a:cxnLst>
                  <a:cxn ang="0">
                    <a:pos x="T0" y="T1"/>
                  </a:cxn>
                  <a:cxn ang="0">
                    <a:pos x="T2" y="T3"/>
                  </a:cxn>
                  <a:cxn ang="0">
                    <a:pos x="T4" y="T5"/>
                  </a:cxn>
                  <a:cxn ang="0">
                    <a:pos x="T6" y="T7"/>
                  </a:cxn>
                  <a:cxn ang="0">
                    <a:pos x="T8" y="T9"/>
                  </a:cxn>
                </a:cxnLst>
                <a:rect l="0" t="0" r="r" b="b"/>
                <a:pathLst>
                  <a:path w="87" h="77">
                    <a:moveTo>
                      <a:pt x="84" y="33"/>
                    </a:moveTo>
                    <a:cubicBezTo>
                      <a:pt x="81" y="13"/>
                      <a:pt x="61" y="0"/>
                      <a:pt x="38" y="3"/>
                    </a:cubicBezTo>
                    <a:cubicBezTo>
                      <a:pt x="16" y="6"/>
                      <a:pt x="0" y="25"/>
                      <a:pt x="2" y="44"/>
                    </a:cubicBezTo>
                    <a:cubicBezTo>
                      <a:pt x="5" y="63"/>
                      <a:pt x="26" y="77"/>
                      <a:pt x="48" y="74"/>
                    </a:cubicBezTo>
                    <a:cubicBezTo>
                      <a:pt x="71" y="70"/>
                      <a:pt x="87" y="52"/>
                      <a:pt x="84"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801" name="Gruppieren 800"/>
          <p:cNvGrpSpPr/>
          <p:nvPr/>
        </p:nvGrpSpPr>
        <p:grpSpPr>
          <a:xfrm rot="151641">
            <a:off x="5226629" y="2879030"/>
            <a:ext cx="75376" cy="239429"/>
            <a:chOff x="-1401763" y="3184525"/>
            <a:chExt cx="566738" cy="1800225"/>
          </a:xfrm>
        </p:grpSpPr>
        <p:sp>
          <p:nvSpPr>
            <p:cNvPr id="802" name="Freeform 6"/>
            <p:cNvSpPr>
              <a:spLocks/>
            </p:cNvSpPr>
            <p:nvPr/>
          </p:nvSpPr>
          <p:spPr bwMode="auto">
            <a:xfrm>
              <a:off x="-1401763" y="3206750"/>
              <a:ext cx="566738" cy="1778000"/>
            </a:xfrm>
            <a:custGeom>
              <a:avLst/>
              <a:gdLst>
                <a:gd name="T0" fmla="*/ 76 w 151"/>
                <a:gd name="T1" fmla="*/ 0 h 474"/>
                <a:gd name="T2" fmla="*/ 76 w 151"/>
                <a:gd name="T3" fmla="*/ 0 h 474"/>
                <a:gd name="T4" fmla="*/ 75 w 151"/>
                <a:gd name="T5" fmla="*/ 0 h 474"/>
                <a:gd name="T6" fmla="*/ 75 w 151"/>
                <a:gd name="T7" fmla="*/ 0 h 474"/>
                <a:gd name="T8" fmla="*/ 75 w 151"/>
                <a:gd name="T9" fmla="*/ 0 h 474"/>
                <a:gd name="T10" fmla="*/ 4 w 151"/>
                <a:gd name="T11" fmla="*/ 3 h 474"/>
                <a:gd name="T12" fmla="*/ 0 w 151"/>
                <a:gd name="T13" fmla="*/ 6 h 474"/>
                <a:gd name="T14" fmla="*/ 0 w 151"/>
                <a:gd name="T15" fmla="*/ 435 h 474"/>
                <a:gd name="T16" fmla="*/ 75 w 151"/>
                <a:gd name="T17" fmla="*/ 474 h 474"/>
                <a:gd name="T18" fmla="*/ 75 w 151"/>
                <a:gd name="T19" fmla="*/ 474 h 474"/>
                <a:gd name="T20" fmla="*/ 75 w 151"/>
                <a:gd name="T21" fmla="*/ 474 h 474"/>
                <a:gd name="T22" fmla="*/ 76 w 151"/>
                <a:gd name="T23" fmla="*/ 474 h 474"/>
                <a:gd name="T24" fmla="*/ 76 w 151"/>
                <a:gd name="T25" fmla="*/ 474 h 474"/>
                <a:gd name="T26" fmla="*/ 151 w 151"/>
                <a:gd name="T27" fmla="*/ 435 h 474"/>
                <a:gd name="T28" fmla="*/ 151 w 151"/>
                <a:gd name="T29" fmla="*/ 7 h 474"/>
                <a:gd name="T30" fmla="*/ 146 w 151"/>
                <a:gd name="T31" fmla="*/ 3 h 474"/>
                <a:gd name="T32" fmla="*/ 76 w 151"/>
                <a:gd name="T33" fmla="*/ 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474">
                  <a:moveTo>
                    <a:pt x="76" y="0"/>
                  </a:moveTo>
                  <a:cubicBezTo>
                    <a:pt x="76" y="0"/>
                    <a:pt x="76" y="0"/>
                    <a:pt x="76" y="0"/>
                  </a:cubicBezTo>
                  <a:cubicBezTo>
                    <a:pt x="75" y="0"/>
                    <a:pt x="75" y="0"/>
                    <a:pt x="75" y="0"/>
                  </a:cubicBezTo>
                  <a:cubicBezTo>
                    <a:pt x="75" y="0"/>
                    <a:pt x="75" y="0"/>
                    <a:pt x="75" y="0"/>
                  </a:cubicBezTo>
                  <a:cubicBezTo>
                    <a:pt x="75" y="0"/>
                    <a:pt x="75" y="0"/>
                    <a:pt x="75" y="0"/>
                  </a:cubicBezTo>
                  <a:cubicBezTo>
                    <a:pt x="4" y="3"/>
                    <a:pt x="4" y="3"/>
                    <a:pt x="4" y="3"/>
                  </a:cubicBezTo>
                  <a:cubicBezTo>
                    <a:pt x="4" y="3"/>
                    <a:pt x="0" y="3"/>
                    <a:pt x="0" y="6"/>
                  </a:cubicBezTo>
                  <a:cubicBezTo>
                    <a:pt x="0" y="46"/>
                    <a:pt x="0" y="418"/>
                    <a:pt x="0" y="435"/>
                  </a:cubicBezTo>
                  <a:cubicBezTo>
                    <a:pt x="0" y="452"/>
                    <a:pt x="26" y="474"/>
                    <a:pt x="75" y="474"/>
                  </a:cubicBezTo>
                  <a:cubicBezTo>
                    <a:pt x="75" y="474"/>
                    <a:pt x="75" y="474"/>
                    <a:pt x="75" y="474"/>
                  </a:cubicBezTo>
                  <a:cubicBezTo>
                    <a:pt x="75" y="474"/>
                    <a:pt x="75" y="474"/>
                    <a:pt x="75" y="474"/>
                  </a:cubicBezTo>
                  <a:cubicBezTo>
                    <a:pt x="76" y="474"/>
                    <a:pt x="76" y="474"/>
                    <a:pt x="76" y="474"/>
                  </a:cubicBezTo>
                  <a:cubicBezTo>
                    <a:pt x="76" y="474"/>
                    <a:pt x="76" y="474"/>
                    <a:pt x="76" y="474"/>
                  </a:cubicBezTo>
                  <a:cubicBezTo>
                    <a:pt x="125" y="474"/>
                    <a:pt x="151" y="452"/>
                    <a:pt x="151" y="435"/>
                  </a:cubicBezTo>
                  <a:cubicBezTo>
                    <a:pt x="151" y="418"/>
                    <a:pt x="151" y="53"/>
                    <a:pt x="151" y="7"/>
                  </a:cubicBezTo>
                  <a:cubicBezTo>
                    <a:pt x="151" y="4"/>
                    <a:pt x="146" y="3"/>
                    <a:pt x="146" y="3"/>
                  </a:cubicBezTo>
                  <a:lnTo>
                    <a:pt x="76"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03" name="Freeform 7"/>
            <p:cNvSpPr>
              <a:spLocks/>
            </p:cNvSpPr>
            <p:nvPr/>
          </p:nvSpPr>
          <p:spPr bwMode="auto">
            <a:xfrm>
              <a:off x="-1344613" y="3873500"/>
              <a:ext cx="452438" cy="957263"/>
            </a:xfrm>
            <a:custGeom>
              <a:avLst/>
              <a:gdLst>
                <a:gd name="T0" fmla="*/ 121 w 121"/>
                <a:gd name="T1" fmla="*/ 234 h 255"/>
                <a:gd name="T2" fmla="*/ 120 w 121"/>
                <a:gd name="T3" fmla="*/ 0 h 255"/>
                <a:gd name="T4" fmla="*/ 61 w 121"/>
                <a:gd name="T5" fmla="*/ 0 h 255"/>
                <a:gd name="T6" fmla="*/ 60 w 121"/>
                <a:gd name="T7" fmla="*/ 0 h 255"/>
                <a:gd name="T8" fmla="*/ 1 w 121"/>
                <a:gd name="T9" fmla="*/ 0 h 255"/>
                <a:gd name="T10" fmla="*/ 0 w 121"/>
                <a:gd name="T11" fmla="*/ 234 h 255"/>
                <a:gd name="T12" fmla="*/ 60 w 121"/>
                <a:gd name="T13" fmla="*/ 255 h 255"/>
                <a:gd name="T14" fmla="*/ 60 w 121"/>
                <a:gd name="T15" fmla="*/ 255 h 255"/>
                <a:gd name="T16" fmla="*/ 60 w 121"/>
                <a:gd name="T17" fmla="*/ 255 h 255"/>
                <a:gd name="T18" fmla="*/ 61 w 121"/>
                <a:gd name="T19" fmla="*/ 255 h 255"/>
                <a:gd name="T20" fmla="*/ 61 w 121"/>
                <a:gd name="T21" fmla="*/ 255 h 255"/>
                <a:gd name="T22" fmla="*/ 121 w 121"/>
                <a:gd name="T23" fmla="*/ 23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255">
                  <a:moveTo>
                    <a:pt x="121" y="234"/>
                  </a:moveTo>
                  <a:cubicBezTo>
                    <a:pt x="121" y="209"/>
                    <a:pt x="120" y="0"/>
                    <a:pt x="120" y="0"/>
                  </a:cubicBezTo>
                  <a:cubicBezTo>
                    <a:pt x="61" y="0"/>
                    <a:pt x="61" y="0"/>
                    <a:pt x="61" y="0"/>
                  </a:cubicBezTo>
                  <a:cubicBezTo>
                    <a:pt x="60" y="0"/>
                    <a:pt x="60" y="0"/>
                    <a:pt x="60" y="0"/>
                  </a:cubicBezTo>
                  <a:cubicBezTo>
                    <a:pt x="1" y="0"/>
                    <a:pt x="1" y="0"/>
                    <a:pt x="1" y="0"/>
                  </a:cubicBezTo>
                  <a:cubicBezTo>
                    <a:pt x="1" y="0"/>
                    <a:pt x="0" y="209"/>
                    <a:pt x="0" y="234"/>
                  </a:cubicBezTo>
                  <a:cubicBezTo>
                    <a:pt x="7" y="246"/>
                    <a:pt x="37" y="255"/>
                    <a:pt x="60" y="255"/>
                  </a:cubicBezTo>
                  <a:cubicBezTo>
                    <a:pt x="60" y="255"/>
                    <a:pt x="60" y="255"/>
                    <a:pt x="60" y="255"/>
                  </a:cubicBezTo>
                  <a:cubicBezTo>
                    <a:pt x="60" y="255"/>
                    <a:pt x="60" y="255"/>
                    <a:pt x="60" y="255"/>
                  </a:cubicBezTo>
                  <a:cubicBezTo>
                    <a:pt x="61" y="255"/>
                    <a:pt x="61" y="255"/>
                    <a:pt x="61" y="255"/>
                  </a:cubicBezTo>
                  <a:cubicBezTo>
                    <a:pt x="61" y="255"/>
                    <a:pt x="61" y="255"/>
                    <a:pt x="61" y="255"/>
                  </a:cubicBezTo>
                  <a:cubicBezTo>
                    <a:pt x="84" y="255"/>
                    <a:pt x="114" y="246"/>
                    <a:pt x="121" y="2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04" name="Freeform 8"/>
            <p:cNvSpPr>
              <a:spLocks/>
            </p:cNvSpPr>
            <p:nvPr/>
          </p:nvSpPr>
          <p:spPr bwMode="auto">
            <a:xfrm>
              <a:off x="-1289050" y="4054475"/>
              <a:ext cx="338138" cy="573088"/>
            </a:xfrm>
            <a:custGeom>
              <a:avLst/>
              <a:gdLst>
                <a:gd name="T0" fmla="*/ 109 w 213"/>
                <a:gd name="T1" fmla="*/ 0 h 361"/>
                <a:gd name="T2" fmla="*/ 106 w 213"/>
                <a:gd name="T3" fmla="*/ 0 h 361"/>
                <a:gd name="T4" fmla="*/ 0 w 213"/>
                <a:gd name="T5" fmla="*/ 0 h 361"/>
                <a:gd name="T6" fmla="*/ 0 w 213"/>
                <a:gd name="T7" fmla="*/ 361 h 361"/>
                <a:gd name="T8" fmla="*/ 106 w 213"/>
                <a:gd name="T9" fmla="*/ 361 h 361"/>
                <a:gd name="T10" fmla="*/ 109 w 213"/>
                <a:gd name="T11" fmla="*/ 361 h 361"/>
                <a:gd name="T12" fmla="*/ 213 w 213"/>
                <a:gd name="T13" fmla="*/ 361 h 361"/>
                <a:gd name="T14" fmla="*/ 213 w 213"/>
                <a:gd name="T15" fmla="*/ 0 h 361"/>
                <a:gd name="T16" fmla="*/ 109 w 213"/>
                <a:gd name="T17"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61">
                  <a:moveTo>
                    <a:pt x="109" y="0"/>
                  </a:moveTo>
                  <a:lnTo>
                    <a:pt x="106" y="0"/>
                  </a:lnTo>
                  <a:lnTo>
                    <a:pt x="0" y="0"/>
                  </a:lnTo>
                  <a:lnTo>
                    <a:pt x="0" y="361"/>
                  </a:lnTo>
                  <a:lnTo>
                    <a:pt x="106" y="361"/>
                  </a:lnTo>
                  <a:lnTo>
                    <a:pt x="109" y="361"/>
                  </a:lnTo>
                  <a:lnTo>
                    <a:pt x="213" y="361"/>
                  </a:lnTo>
                  <a:lnTo>
                    <a:pt x="213" y="0"/>
                  </a:lnTo>
                  <a:lnTo>
                    <a:pt x="109" y="0"/>
                  </a:lnTo>
                  <a:close/>
                </a:path>
              </a:pathLst>
            </a:custGeom>
            <a:gradFill>
              <a:gsLst>
                <a:gs pos="52000">
                  <a:schemeClr val="bg1">
                    <a:lumMod val="85000"/>
                  </a:schemeClr>
                </a:gs>
                <a:gs pos="0">
                  <a:schemeClr val="bg1">
                    <a:lumMod val="95000"/>
                  </a:schemeClr>
                </a:gs>
                <a:gs pos="100000">
                  <a:schemeClr val="bg1">
                    <a:lumMod val="95000"/>
                  </a:schemeClr>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05" name="Freeform 9"/>
            <p:cNvSpPr>
              <a:spLocks/>
            </p:cNvSpPr>
            <p:nvPr/>
          </p:nvSpPr>
          <p:spPr bwMode="auto">
            <a:xfrm>
              <a:off x="-1319213" y="3206750"/>
              <a:ext cx="396875" cy="531813"/>
            </a:xfrm>
            <a:custGeom>
              <a:avLst/>
              <a:gdLst>
                <a:gd name="T0" fmla="*/ 128 w 250"/>
                <a:gd name="T1" fmla="*/ 0 h 335"/>
                <a:gd name="T2" fmla="*/ 128 w 250"/>
                <a:gd name="T3" fmla="*/ 0 h 335"/>
                <a:gd name="T4" fmla="*/ 125 w 250"/>
                <a:gd name="T5" fmla="*/ 0 h 335"/>
                <a:gd name="T6" fmla="*/ 125 w 250"/>
                <a:gd name="T7" fmla="*/ 0 h 335"/>
                <a:gd name="T8" fmla="*/ 125 w 250"/>
                <a:gd name="T9" fmla="*/ 0 h 335"/>
                <a:gd name="T10" fmla="*/ 0 w 250"/>
                <a:gd name="T11" fmla="*/ 5 h 335"/>
                <a:gd name="T12" fmla="*/ 0 w 250"/>
                <a:gd name="T13" fmla="*/ 335 h 335"/>
                <a:gd name="T14" fmla="*/ 125 w 250"/>
                <a:gd name="T15" fmla="*/ 335 h 335"/>
                <a:gd name="T16" fmla="*/ 128 w 250"/>
                <a:gd name="T17" fmla="*/ 335 h 335"/>
                <a:gd name="T18" fmla="*/ 250 w 250"/>
                <a:gd name="T19" fmla="*/ 335 h 335"/>
                <a:gd name="T20" fmla="*/ 250 w 250"/>
                <a:gd name="T21" fmla="*/ 5 h 335"/>
                <a:gd name="T22" fmla="*/ 128 w 250"/>
                <a:gd name="T2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335">
                  <a:moveTo>
                    <a:pt x="128" y="0"/>
                  </a:moveTo>
                  <a:lnTo>
                    <a:pt x="128" y="0"/>
                  </a:lnTo>
                  <a:lnTo>
                    <a:pt x="125" y="0"/>
                  </a:lnTo>
                  <a:lnTo>
                    <a:pt x="125" y="0"/>
                  </a:lnTo>
                  <a:lnTo>
                    <a:pt x="125" y="0"/>
                  </a:lnTo>
                  <a:lnTo>
                    <a:pt x="0" y="5"/>
                  </a:lnTo>
                  <a:lnTo>
                    <a:pt x="0" y="335"/>
                  </a:lnTo>
                  <a:lnTo>
                    <a:pt x="125" y="335"/>
                  </a:lnTo>
                  <a:lnTo>
                    <a:pt x="128" y="335"/>
                  </a:lnTo>
                  <a:lnTo>
                    <a:pt x="250" y="335"/>
                  </a:lnTo>
                  <a:lnTo>
                    <a:pt x="250" y="5"/>
                  </a:lnTo>
                  <a:lnTo>
                    <a:pt x="128" y="0"/>
                  </a:lnTo>
                  <a:close/>
                </a:path>
              </a:pathLst>
            </a:custGeom>
            <a:gradFill>
              <a:gsLst>
                <a:gs pos="95000">
                  <a:schemeClr val="bg1">
                    <a:lumMod val="75000"/>
                  </a:schemeClr>
                </a:gs>
                <a:gs pos="0">
                  <a:schemeClr val="bg1">
                    <a:lumMod val="85000"/>
                  </a:schemeClr>
                </a:gs>
                <a:gs pos="100000">
                  <a:schemeClr val="bg1">
                    <a:lumMod val="85000"/>
                  </a:schemeClr>
                </a:gs>
              </a:gsLst>
              <a:lin ang="10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06" name="Freeform 10"/>
            <p:cNvSpPr>
              <a:spLocks/>
            </p:cNvSpPr>
            <p:nvPr/>
          </p:nvSpPr>
          <p:spPr bwMode="auto">
            <a:xfrm>
              <a:off x="-1195388" y="3184525"/>
              <a:ext cx="142875" cy="330200"/>
            </a:xfrm>
            <a:custGeom>
              <a:avLst/>
              <a:gdLst>
                <a:gd name="T0" fmla="*/ 19 w 38"/>
                <a:gd name="T1" fmla="*/ 0 h 88"/>
                <a:gd name="T2" fmla="*/ 0 w 38"/>
                <a:gd name="T3" fmla="*/ 6 h 88"/>
                <a:gd name="T4" fmla="*/ 0 w 38"/>
                <a:gd name="T5" fmla="*/ 70 h 88"/>
                <a:gd name="T6" fmla="*/ 18 w 38"/>
                <a:gd name="T7" fmla="*/ 88 h 88"/>
                <a:gd name="T8" fmla="*/ 18 w 38"/>
                <a:gd name="T9" fmla="*/ 88 h 88"/>
                <a:gd name="T10" fmla="*/ 19 w 38"/>
                <a:gd name="T11" fmla="*/ 88 h 88"/>
                <a:gd name="T12" fmla="*/ 19 w 38"/>
                <a:gd name="T13" fmla="*/ 88 h 88"/>
                <a:gd name="T14" fmla="*/ 19 w 38"/>
                <a:gd name="T15" fmla="*/ 88 h 88"/>
                <a:gd name="T16" fmla="*/ 38 w 38"/>
                <a:gd name="T17" fmla="*/ 70 h 88"/>
                <a:gd name="T18" fmla="*/ 38 w 38"/>
                <a:gd name="T19" fmla="*/ 6 h 88"/>
                <a:gd name="T20" fmla="*/ 19 w 38"/>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88">
                  <a:moveTo>
                    <a:pt x="19" y="0"/>
                  </a:moveTo>
                  <a:cubicBezTo>
                    <a:pt x="13" y="0"/>
                    <a:pt x="2" y="0"/>
                    <a:pt x="0" y="6"/>
                  </a:cubicBezTo>
                  <a:cubicBezTo>
                    <a:pt x="0" y="6"/>
                    <a:pt x="0" y="56"/>
                    <a:pt x="0" y="70"/>
                  </a:cubicBezTo>
                  <a:cubicBezTo>
                    <a:pt x="0" y="83"/>
                    <a:pt x="6" y="87"/>
                    <a:pt x="18" y="88"/>
                  </a:cubicBezTo>
                  <a:cubicBezTo>
                    <a:pt x="18" y="88"/>
                    <a:pt x="18" y="88"/>
                    <a:pt x="18" y="88"/>
                  </a:cubicBezTo>
                  <a:cubicBezTo>
                    <a:pt x="18" y="88"/>
                    <a:pt x="18" y="88"/>
                    <a:pt x="19" y="88"/>
                  </a:cubicBezTo>
                  <a:cubicBezTo>
                    <a:pt x="19" y="88"/>
                    <a:pt x="19" y="88"/>
                    <a:pt x="19" y="88"/>
                  </a:cubicBezTo>
                  <a:cubicBezTo>
                    <a:pt x="19" y="88"/>
                    <a:pt x="19" y="88"/>
                    <a:pt x="19" y="88"/>
                  </a:cubicBezTo>
                  <a:cubicBezTo>
                    <a:pt x="32" y="87"/>
                    <a:pt x="38" y="83"/>
                    <a:pt x="38" y="70"/>
                  </a:cubicBezTo>
                  <a:cubicBezTo>
                    <a:pt x="38" y="56"/>
                    <a:pt x="38" y="6"/>
                    <a:pt x="38" y="6"/>
                  </a:cubicBezTo>
                  <a:cubicBezTo>
                    <a:pt x="35" y="0"/>
                    <a:pt x="22" y="0"/>
                    <a:pt x="19" y="0"/>
                  </a:cubicBezTo>
                  <a:close/>
                </a:path>
              </a:pathLst>
            </a:custGeom>
            <a:gradFill>
              <a:gsLst>
                <a:gs pos="78000">
                  <a:schemeClr val="bg1">
                    <a:lumMod val="75000"/>
                  </a:schemeClr>
                </a:gs>
                <a:gs pos="0">
                  <a:schemeClr val="bg1">
                    <a:lumMod val="85000"/>
                  </a:schemeClr>
                </a:gs>
                <a:gs pos="100000">
                  <a:schemeClr val="bg1">
                    <a:lumMod val="85000"/>
                  </a:schemeClr>
                </a:gs>
              </a:gsLst>
              <a:lin ang="10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07" name="Freeform 11"/>
            <p:cNvSpPr>
              <a:spLocks/>
            </p:cNvSpPr>
            <p:nvPr/>
          </p:nvSpPr>
          <p:spPr bwMode="auto">
            <a:xfrm>
              <a:off x="-1203325" y="3190875"/>
              <a:ext cx="158750" cy="330200"/>
            </a:xfrm>
            <a:custGeom>
              <a:avLst/>
              <a:gdLst>
                <a:gd name="T0" fmla="*/ 35 w 42"/>
                <a:gd name="T1" fmla="*/ 0 h 88"/>
                <a:gd name="T2" fmla="*/ 42 w 42"/>
                <a:gd name="T3" fmla="*/ 4 h 88"/>
                <a:gd name="T4" fmla="*/ 42 w 42"/>
                <a:gd name="T5" fmla="*/ 68 h 88"/>
                <a:gd name="T6" fmla="*/ 23 w 42"/>
                <a:gd name="T7" fmla="*/ 88 h 88"/>
                <a:gd name="T8" fmla="*/ 23 w 42"/>
                <a:gd name="T9" fmla="*/ 88 h 88"/>
                <a:gd name="T10" fmla="*/ 21 w 42"/>
                <a:gd name="T11" fmla="*/ 88 h 88"/>
                <a:gd name="T12" fmla="*/ 18 w 42"/>
                <a:gd name="T13" fmla="*/ 88 h 88"/>
                <a:gd name="T14" fmla="*/ 0 w 42"/>
                <a:gd name="T15" fmla="*/ 68 h 88"/>
                <a:gd name="T16" fmla="*/ 0 w 42"/>
                <a:gd name="T17" fmla="*/ 5 h 88"/>
                <a:gd name="T18" fmla="*/ 6 w 42"/>
                <a:gd name="T19" fmla="*/ 0 h 88"/>
                <a:gd name="T20" fmla="*/ 4 w 42"/>
                <a:gd name="T21" fmla="*/ 5 h 88"/>
                <a:gd name="T22" fmla="*/ 4 w 42"/>
                <a:gd name="T23" fmla="*/ 68 h 88"/>
                <a:gd name="T24" fmla="*/ 20 w 42"/>
                <a:gd name="T25" fmla="*/ 84 h 88"/>
                <a:gd name="T26" fmla="*/ 21 w 42"/>
                <a:gd name="T27" fmla="*/ 84 h 88"/>
                <a:gd name="T28" fmla="*/ 21 w 42"/>
                <a:gd name="T29" fmla="*/ 84 h 88"/>
                <a:gd name="T30" fmla="*/ 38 w 42"/>
                <a:gd name="T31" fmla="*/ 68 h 88"/>
                <a:gd name="T32" fmla="*/ 38 w 42"/>
                <a:gd name="T33" fmla="*/ 5 h 88"/>
                <a:gd name="T34" fmla="*/ 35 w 42"/>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88">
                  <a:moveTo>
                    <a:pt x="35" y="0"/>
                  </a:moveTo>
                  <a:cubicBezTo>
                    <a:pt x="38" y="1"/>
                    <a:pt x="42" y="3"/>
                    <a:pt x="42" y="4"/>
                  </a:cubicBezTo>
                  <a:cubicBezTo>
                    <a:pt x="42" y="68"/>
                    <a:pt x="42" y="68"/>
                    <a:pt x="42" y="68"/>
                  </a:cubicBezTo>
                  <a:cubicBezTo>
                    <a:pt x="42" y="80"/>
                    <a:pt x="36" y="87"/>
                    <a:pt x="23" y="88"/>
                  </a:cubicBezTo>
                  <a:cubicBezTo>
                    <a:pt x="23" y="88"/>
                    <a:pt x="23" y="88"/>
                    <a:pt x="23" y="88"/>
                  </a:cubicBezTo>
                  <a:cubicBezTo>
                    <a:pt x="21" y="88"/>
                    <a:pt x="21" y="88"/>
                    <a:pt x="21" y="88"/>
                  </a:cubicBezTo>
                  <a:cubicBezTo>
                    <a:pt x="18" y="88"/>
                    <a:pt x="18" y="88"/>
                    <a:pt x="18" y="88"/>
                  </a:cubicBezTo>
                  <a:cubicBezTo>
                    <a:pt x="5" y="87"/>
                    <a:pt x="0" y="80"/>
                    <a:pt x="0" y="68"/>
                  </a:cubicBezTo>
                  <a:cubicBezTo>
                    <a:pt x="0" y="5"/>
                    <a:pt x="0" y="5"/>
                    <a:pt x="0" y="5"/>
                  </a:cubicBezTo>
                  <a:cubicBezTo>
                    <a:pt x="0" y="2"/>
                    <a:pt x="4" y="0"/>
                    <a:pt x="6" y="0"/>
                  </a:cubicBezTo>
                  <a:cubicBezTo>
                    <a:pt x="4" y="1"/>
                    <a:pt x="4" y="5"/>
                    <a:pt x="4" y="5"/>
                  </a:cubicBezTo>
                  <a:cubicBezTo>
                    <a:pt x="4" y="68"/>
                    <a:pt x="4" y="68"/>
                    <a:pt x="4" y="68"/>
                  </a:cubicBezTo>
                  <a:cubicBezTo>
                    <a:pt x="4" y="79"/>
                    <a:pt x="8" y="83"/>
                    <a:pt x="20" y="84"/>
                  </a:cubicBezTo>
                  <a:cubicBezTo>
                    <a:pt x="21" y="84"/>
                    <a:pt x="21" y="84"/>
                    <a:pt x="21" y="84"/>
                  </a:cubicBezTo>
                  <a:cubicBezTo>
                    <a:pt x="21" y="84"/>
                    <a:pt x="21" y="84"/>
                    <a:pt x="21" y="84"/>
                  </a:cubicBezTo>
                  <a:cubicBezTo>
                    <a:pt x="33" y="83"/>
                    <a:pt x="38" y="79"/>
                    <a:pt x="38" y="68"/>
                  </a:cubicBezTo>
                  <a:cubicBezTo>
                    <a:pt x="38" y="5"/>
                    <a:pt x="38" y="5"/>
                    <a:pt x="38" y="5"/>
                  </a:cubicBezTo>
                  <a:cubicBezTo>
                    <a:pt x="38" y="3"/>
                    <a:pt x="37" y="2"/>
                    <a:pt x="35" y="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08" name="Oval 12"/>
            <p:cNvSpPr>
              <a:spLocks noChangeArrowheads="1"/>
            </p:cNvSpPr>
            <p:nvPr/>
          </p:nvSpPr>
          <p:spPr bwMode="auto">
            <a:xfrm>
              <a:off x="-1049338" y="4668838"/>
              <a:ext cx="98425" cy="1016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09" name="Oval 13"/>
            <p:cNvSpPr>
              <a:spLocks noChangeArrowheads="1"/>
            </p:cNvSpPr>
            <p:nvPr/>
          </p:nvSpPr>
          <p:spPr bwMode="auto">
            <a:xfrm>
              <a:off x="-1292225" y="4668838"/>
              <a:ext cx="100013" cy="101600"/>
            </a:xfrm>
            <a:prstGeom prst="ellipse">
              <a:avLst/>
            </a:pr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10" name="Rectangle 14"/>
            <p:cNvSpPr>
              <a:spLocks noChangeArrowheads="1"/>
            </p:cNvSpPr>
            <p:nvPr/>
          </p:nvSpPr>
          <p:spPr bwMode="auto">
            <a:xfrm>
              <a:off x="-1289050" y="4002088"/>
              <a:ext cx="165100" cy="22225"/>
            </a:xfrm>
            <a:prstGeom prst="rect">
              <a:avLst/>
            </a:pr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11" name="Rectangle 15"/>
            <p:cNvSpPr>
              <a:spLocks noChangeArrowheads="1"/>
            </p:cNvSpPr>
            <p:nvPr/>
          </p:nvSpPr>
          <p:spPr bwMode="auto">
            <a:xfrm>
              <a:off x="-1101725" y="4002088"/>
              <a:ext cx="63500" cy="22225"/>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12" name="Rectangle 16"/>
            <p:cNvSpPr>
              <a:spLocks noChangeArrowheads="1"/>
            </p:cNvSpPr>
            <p:nvPr/>
          </p:nvSpPr>
          <p:spPr bwMode="auto">
            <a:xfrm>
              <a:off x="-1027113" y="4002088"/>
              <a:ext cx="63500" cy="22225"/>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813" name="Gruppieren 812"/>
          <p:cNvGrpSpPr/>
          <p:nvPr/>
        </p:nvGrpSpPr>
        <p:grpSpPr>
          <a:xfrm>
            <a:off x="4235831" y="2926283"/>
            <a:ext cx="75376" cy="239429"/>
            <a:chOff x="-1401763" y="3184525"/>
            <a:chExt cx="566738" cy="1800225"/>
          </a:xfrm>
        </p:grpSpPr>
        <p:sp>
          <p:nvSpPr>
            <p:cNvPr id="814" name="Freeform 6"/>
            <p:cNvSpPr>
              <a:spLocks/>
            </p:cNvSpPr>
            <p:nvPr/>
          </p:nvSpPr>
          <p:spPr bwMode="auto">
            <a:xfrm>
              <a:off x="-1401763" y="3206750"/>
              <a:ext cx="566738" cy="1778000"/>
            </a:xfrm>
            <a:custGeom>
              <a:avLst/>
              <a:gdLst>
                <a:gd name="T0" fmla="*/ 76 w 151"/>
                <a:gd name="T1" fmla="*/ 0 h 474"/>
                <a:gd name="T2" fmla="*/ 76 w 151"/>
                <a:gd name="T3" fmla="*/ 0 h 474"/>
                <a:gd name="T4" fmla="*/ 75 w 151"/>
                <a:gd name="T5" fmla="*/ 0 h 474"/>
                <a:gd name="T6" fmla="*/ 75 w 151"/>
                <a:gd name="T7" fmla="*/ 0 h 474"/>
                <a:gd name="T8" fmla="*/ 75 w 151"/>
                <a:gd name="T9" fmla="*/ 0 h 474"/>
                <a:gd name="T10" fmla="*/ 4 w 151"/>
                <a:gd name="T11" fmla="*/ 3 h 474"/>
                <a:gd name="T12" fmla="*/ 0 w 151"/>
                <a:gd name="T13" fmla="*/ 6 h 474"/>
                <a:gd name="T14" fmla="*/ 0 w 151"/>
                <a:gd name="T15" fmla="*/ 435 h 474"/>
                <a:gd name="T16" fmla="*/ 75 w 151"/>
                <a:gd name="T17" fmla="*/ 474 h 474"/>
                <a:gd name="T18" fmla="*/ 75 w 151"/>
                <a:gd name="T19" fmla="*/ 474 h 474"/>
                <a:gd name="T20" fmla="*/ 75 w 151"/>
                <a:gd name="T21" fmla="*/ 474 h 474"/>
                <a:gd name="T22" fmla="*/ 76 w 151"/>
                <a:gd name="T23" fmla="*/ 474 h 474"/>
                <a:gd name="T24" fmla="*/ 76 w 151"/>
                <a:gd name="T25" fmla="*/ 474 h 474"/>
                <a:gd name="T26" fmla="*/ 151 w 151"/>
                <a:gd name="T27" fmla="*/ 435 h 474"/>
                <a:gd name="T28" fmla="*/ 151 w 151"/>
                <a:gd name="T29" fmla="*/ 7 h 474"/>
                <a:gd name="T30" fmla="*/ 146 w 151"/>
                <a:gd name="T31" fmla="*/ 3 h 474"/>
                <a:gd name="T32" fmla="*/ 76 w 151"/>
                <a:gd name="T33" fmla="*/ 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474">
                  <a:moveTo>
                    <a:pt x="76" y="0"/>
                  </a:moveTo>
                  <a:cubicBezTo>
                    <a:pt x="76" y="0"/>
                    <a:pt x="76" y="0"/>
                    <a:pt x="76" y="0"/>
                  </a:cubicBezTo>
                  <a:cubicBezTo>
                    <a:pt x="75" y="0"/>
                    <a:pt x="75" y="0"/>
                    <a:pt x="75" y="0"/>
                  </a:cubicBezTo>
                  <a:cubicBezTo>
                    <a:pt x="75" y="0"/>
                    <a:pt x="75" y="0"/>
                    <a:pt x="75" y="0"/>
                  </a:cubicBezTo>
                  <a:cubicBezTo>
                    <a:pt x="75" y="0"/>
                    <a:pt x="75" y="0"/>
                    <a:pt x="75" y="0"/>
                  </a:cubicBezTo>
                  <a:cubicBezTo>
                    <a:pt x="4" y="3"/>
                    <a:pt x="4" y="3"/>
                    <a:pt x="4" y="3"/>
                  </a:cubicBezTo>
                  <a:cubicBezTo>
                    <a:pt x="4" y="3"/>
                    <a:pt x="0" y="3"/>
                    <a:pt x="0" y="6"/>
                  </a:cubicBezTo>
                  <a:cubicBezTo>
                    <a:pt x="0" y="46"/>
                    <a:pt x="0" y="418"/>
                    <a:pt x="0" y="435"/>
                  </a:cubicBezTo>
                  <a:cubicBezTo>
                    <a:pt x="0" y="452"/>
                    <a:pt x="26" y="474"/>
                    <a:pt x="75" y="474"/>
                  </a:cubicBezTo>
                  <a:cubicBezTo>
                    <a:pt x="75" y="474"/>
                    <a:pt x="75" y="474"/>
                    <a:pt x="75" y="474"/>
                  </a:cubicBezTo>
                  <a:cubicBezTo>
                    <a:pt x="75" y="474"/>
                    <a:pt x="75" y="474"/>
                    <a:pt x="75" y="474"/>
                  </a:cubicBezTo>
                  <a:cubicBezTo>
                    <a:pt x="76" y="474"/>
                    <a:pt x="76" y="474"/>
                    <a:pt x="76" y="474"/>
                  </a:cubicBezTo>
                  <a:cubicBezTo>
                    <a:pt x="76" y="474"/>
                    <a:pt x="76" y="474"/>
                    <a:pt x="76" y="474"/>
                  </a:cubicBezTo>
                  <a:cubicBezTo>
                    <a:pt x="125" y="474"/>
                    <a:pt x="151" y="452"/>
                    <a:pt x="151" y="435"/>
                  </a:cubicBezTo>
                  <a:cubicBezTo>
                    <a:pt x="151" y="418"/>
                    <a:pt x="151" y="53"/>
                    <a:pt x="151" y="7"/>
                  </a:cubicBezTo>
                  <a:cubicBezTo>
                    <a:pt x="151" y="4"/>
                    <a:pt x="146" y="3"/>
                    <a:pt x="146" y="3"/>
                  </a:cubicBezTo>
                  <a:lnTo>
                    <a:pt x="76"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15" name="Freeform 7"/>
            <p:cNvSpPr>
              <a:spLocks/>
            </p:cNvSpPr>
            <p:nvPr/>
          </p:nvSpPr>
          <p:spPr bwMode="auto">
            <a:xfrm>
              <a:off x="-1344613" y="3873500"/>
              <a:ext cx="452438" cy="957263"/>
            </a:xfrm>
            <a:custGeom>
              <a:avLst/>
              <a:gdLst>
                <a:gd name="T0" fmla="*/ 121 w 121"/>
                <a:gd name="T1" fmla="*/ 234 h 255"/>
                <a:gd name="T2" fmla="*/ 120 w 121"/>
                <a:gd name="T3" fmla="*/ 0 h 255"/>
                <a:gd name="T4" fmla="*/ 61 w 121"/>
                <a:gd name="T5" fmla="*/ 0 h 255"/>
                <a:gd name="T6" fmla="*/ 60 w 121"/>
                <a:gd name="T7" fmla="*/ 0 h 255"/>
                <a:gd name="T8" fmla="*/ 1 w 121"/>
                <a:gd name="T9" fmla="*/ 0 h 255"/>
                <a:gd name="T10" fmla="*/ 0 w 121"/>
                <a:gd name="T11" fmla="*/ 234 h 255"/>
                <a:gd name="T12" fmla="*/ 60 w 121"/>
                <a:gd name="T13" fmla="*/ 255 h 255"/>
                <a:gd name="T14" fmla="*/ 60 w 121"/>
                <a:gd name="T15" fmla="*/ 255 h 255"/>
                <a:gd name="T16" fmla="*/ 60 w 121"/>
                <a:gd name="T17" fmla="*/ 255 h 255"/>
                <a:gd name="T18" fmla="*/ 61 w 121"/>
                <a:gd name="T19" fmla="*/ 255 h 255"/>
                <a:gd name="T20" fmla="*/ 61 w 121"/>
                <a:gd name="T21" fmla="*/ 255 h 255"/>
                <a:gd name="T22" fmla="*/ 121 w 121"/>
                <a:gd name="T23" fmla="*/ 23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255">
                  <a:moveTo>
                    <a:pt x="121" y="234"/>
                  </a:moveTo>
                  <a:cubicBezTo>
                    <a:pt x="121" y="209"/>
                    <a:pt x="120" y="0"/>
                    <a:pt x="120" y="0"/>
                  </a:cubicBezTo>
                  <a:cubicBezTo>
                    <a:pt x="61" y="0"/>
                    <a:pt x="61" y="0"/>
                    <a:pt x="61" y="0"/>
                  </a:cubicBezTo>
                  <a:cubicBezTo>
                    <a:pt x="60" y="0"/>
                    <a:pt x="60" y="0"/>
                    <a:pt x="60" y="0"/>
                  </a:cubicBezTo>
                  <a:cubicBezTo>
                    <a:pt x="1" y="0"/>
                    <a:pt x="1" y="0"/>
                    <a:pt x="1" y="0"/>
                  </a:cubicBezTo>
                  <a:cubicBezTo>
                    <a:pt x="1" y="0"/>
                    <a:pt x="0" y="209"/>
                    <a:pt x="0" y="234"/>
                  </a:cubicBezTo>
                  <a:cubicBezTo>
                    <a:pt x="7" y="246"/>
                    <a:pt x="37" y="255"/>
                    <a:pt x="60" y="255"/>
                  </a:cubicBezTo>
                  <a:cubicBezTo>
                    <a:pt x="60" y="255"/>
                    <a:pt x="60" y="255"/>
                    <a:pt x="60" y="255"/>
                  </a:cubicBezTo>
                  <a:cubicBezTo>
                    <a:pt x="60" y="255"/>
                    <a:pt x="60" y="255"/>
                    <a:pt x="60" y="255"/>
                  </a:cubicBezTo>
                  <a:cubicBezTo>
                    <a:pt x="61" y="255"/>
                    <a:pt x="61" y="255"/>
                    <a:pt x="61" y="255"/>
                  </a:cubicBezTo>
                  <a:cubicBezTo>
                    <a:pt x="61" y="255"/>
                    <a:pt x="61" y="255"/>
                    <a:pt x="61" y="255"/>
                  </a:cubicBezTo>
                  <a:cubicBezTo>
                    <a:pt x="84" y="255"/>
                    <a:pt x="114" y="246"/>
                    <a:pt x="121" y="2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16" name="Freeform 8"/>
            <p:cNvSpPr>
              <a:spLocks/>
            </p:cNvSpPr>
            <p:nvPr/>
          </p:nvSpPr>
          <p:spPr bwMode="auto">
            <a:xfrm>
              <a:off x="-1289050" y="4054475"/>
              <a:ext cx="338138" cy="573088"/>
            </a:xfrm>
            <a:custGeom>
              <a:avLst/>
              <a:gdLst>
                <a:gd name="T0" fmla="*/ 109 w 213"/>
                <a:gd name="T1" fmla="*/ 0 h 361"/>
                <a:gd name="T2" fmla="*/ 106 w 213"/>
                <a:gd name="T3" fmla="*/ 0 h 361"/>
                <a:gd name="T4" fmla="*/ 0 w 213"/>
                <a:gd name="T5" fmla="*/ 0 h 361"/>
                <a:gd name="T6" fmla="*/ 0 w 213"/>
                <a:gd name="T7" fmla="*/ 361 h 361"/>
                <a:gd name="T8" fmla="*/ 106 w 213"/>
                <a:gd name="T9" fmla="*/ 361 h 361"/>
                <a:gd name="T10" fmla="*/ 109 w 213"/>
                <a:gd name="T11" fmla="*/ 361 h 361"/>
                <a:gd name="T12" fmla="*/ 213 w 213"/>
                <a:gd name="T13" fmla="*/ 361 h 361"/>
                <a:gd name="T14" fmla="*/ 213 w 213"/>
                <a:gd name="T15" fmla="*/ 0 h 361"/>
                <a:gd name="T16" fmla="*/ 109 w 213"/>
                <a:gd name="T17"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61">
                  <a:moveTo>
                    <a:pt x="109" y="0"/>
                  </a:moveTo>
                  <a:lnTo>
                    <a:pt x="106" y="0"/>
                  </a:lnTo>
                  <a:lnTo>
                    <a:pt x="0" y="0"/>
                  </a:lnTo>
                  <a:lnTo>
                    <a:pt x="0" y="361"/>
                  </a:lnTo>
                  <a:lnTo>
                    <a:pt x="106" y="361"/>
                  </a:lnTo>
                  <a:lnTo>
                    <a:pt x="109" y="361"/>
                  </a:lnTo>
                  <a:lnTo>
                    <a:pt x="213" y="361"/>
                  </a:lnTo>
                  <a:lnTo>
                    <a:pt x="213" y="0"/>
                  </a:lnTo>
                  <a:lnTo>
                    <a:pt x="109" y="0"/>
                  </a:lnTo>
                  <a:close/>
                </a:path>
              </a:pathLst>
            </a:custGeom>
            <a:gradFill>
              <a:gsLst>
                <a:gs pos="52000">
                  <a:schemeClr val="bg1">
                    <a:lumMod val="85000"/>
                  </a:schemeClr>
                </a:gs>
                <a:gs pos="0">
                  <a:schemeClr val="bg1">
                    <a:lumMod val="95000"/>
                  </a:schemeClr>
                </a:gs>
                <a:gs pos="100000">
                  <a:schemeClr val="bg1">
                    <a:lumMod val="95000"/>
                  </a:schemeClr>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17" name="Freeform 9"/>
            <p:cNvSpPr>
              <a:spLocks/>
            </p:cNvSpPr>
            <p:nvPr/>
          </p:nvSpPr>
          <p:spPr bwMode="auto">
            <a:xfrm>
              <a:off x="-1319213" y="3206750"/>
              <a:ext cx="396875" cy="531813"/>
            </a:xfrm>
            <a:custGeom>
              <a:avLst/>
              <a:gdLst>
                <a:gd name="T0" fmla="*/ 128 w 250"/>
                <a:gd name="T1" fmla="*/ 0 h 335"/>
                <a:gd name="T2" fmla="*/ 128 w 250"/>
                <a:gd name="T3" fmla="*/ 0 h 335"/>
                <a:gd name="T4" fmla="*/ 125 w 250"/>
                <a:gd name="T5" fmla="*/ 0 h 335"/>
                <a:gd name="T6" fmla="*/ 125 w 250"/>
                <a:gd name="T7" fmla="*/ 0 h 335"/>
                <a:gd name="T8" fmla="*/ 125 w 250"/>
                <a:gd name="T9" fmla="*/ 0 h 335"/>
                <a:gd name="T10" fmla="*/ 0 w 250"/>
                <a:gd name="T11" fmla="*/ 5 h 335"/>
                <a:gd name="T12" fmla="*/ 0 w 250"/>
                <a:gd name="T13" fmla="*/ 335 h 335"/>
                <a:gd name="T14" fmla="*/ 125 w 250"/>
                <a:gd name="T15" fmla="*/ 335 h 335"/>
                <a:gd name="T16" fmla="*/ 128 w 250"/>
                <a:gd name="T17" fmla="*/ 335 h 335"/>
                <a:gd name="T18" fmla="*/ 250 w 250"/>
                <a:gd name="T19" fmla="*/ 335 h 335"/>
                <a:gd name="T20" fmla="*/ 250 w 250"/>
                <a:gd name="T21" fmla="*/ 5 h 335"/>
                <a:gd name="T22" fmla="*/ 128 w 250"/>
                <a:gd name="T2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335">
                  <a:moveTo>
                    <a:pt x="128" y="0"/>
                  </a:moveTo>
                  <a:lnTo>
                    <a:pt x="128" y="0"/>
                  </a:lnTo>
                  <a:lnTo>
                    <a:pt x="125" y="0"/>
                  </a:lnTo>
                  <a:lnTo>
                    <a:pt x="125" y="0"/>
                  </a:lnTo>
                  <a:lnTo>
                    <a:pt x="125" y="0"/>
                  </a:lnTo>
                  <a:lnTo>
                    <a:pt x="0" y="5"/>
                  </a:lnTo>
                  <a:lnTo>
                    <a:pt x="0" y="335"/>
                  </a:lnTo>
                  <a:lnTo>
                    <a:pt x="125" y="335"/>
                  </a:lnTo>
                  <a:lnTo>
                    <a:pt x="128" y="335"/>
                  </a:lnTo>
                  <a:lnTo>
                    <a:pt x="250" y="335"/>
                  </a:lnTo>
                  <a:lnTo>
                    <a:pt x="250" y="5"/>
                  </a:lnTo>
                  <a:lnTo>
                    <a:pt x="128" y="0"/>
                  </a:lnTo>
                  <a:close/>
                </a:path>
              </a:pathLst>
            </a:custGeom>
            <a:gradFill>
              <a:gsLst>
                <a:gs pos="95000">
                  <a:schemeClr val="bg1">
                    <a:lumMod val="75000"/>
                  </a:schemeClr>
                </a:gs>
                <a:gs pos="0">
                  <a:schemeClr val="bg1">
                    <a:lumMod val="85000"/>
                  </a:schemeClr>
                </a:gs>
                <a:gs pos="100000">
                  <a:schemeClr val="bg1">
                    <a:lumMod val="85000"/>
                  </a:schemeClr>
                </a:gs>
              </a:gsLst>
              <a:lin ang="10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18" name="Freeform 10"/>
            <p:cNvSpPr>
              <a:spLocks/>
            </p:cNvSpPr>
            <p:nvPr/>
          </p:nvSpPr>
          <p:spPr bwMode="auto">
            <a:xfrm>
              <a:off x="-1195388" y="3184525"/>
              <a:ext cx="142875" cy="330200"/>
            </a:xfrm>
            <a:custGeom>
              <a:avLst/>
              <a:gdLst>
                <a:gd name="T0" fmla="*/ 19 w 38"/>
                <a:gd name="T1" fmla="*/ 0 h 88"/>
                <a:gd name="T2" fmla="*/ 0 w 38"/>
                <a:gd name="T3" fmla="*/ 6 h 88"/>
                <a:gd name="T4" fmla="*/ 0 w 38"/>
                <a:gd name="T5" fmla="*/ 70 h 88"/>
                <a:gd name="T6" fmla="*/ 18 w 38"/>
                <a:gd name="T7" fmla="*/ 88 h 88"/>
                <a:gd name="T8" fmla="*/ 18 w 38"/>
                <a:gd name="T9" fmla="*/ 88 h 88"/>
                <a:gd name="T10" fmla="*/ 19 w 38"/>
                <a:gd name="T11" fmla="*/ 88 h 88"/>
                <a:gd name="T12" fmla="*/ 19 w 38"/>
                <a:gd name="T13" fmla="*/ 88 h 88"/>
                <a:gd name="T14" fmla="*/ 19 w 38"/>
                <a:gd name="T15" fmla="*/ 88 h 88"/>
                <a:gd name="T16" fmla="*/ 38 w 38"/>
                <a:gd name="T17" fmla="*/ 70 h 88"/>
                <a:gd name="T18" fmla="*/ 38 w 38"/>
                <a:gd name="T19" fmla="*/ 6 h 88"/>
                <a:gd name="T20" fmla="*/ 19 w 38"/>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88">
                  <a:moveTo>
                    <a:pt x="19" y="0"/>
                  </a:moveTo>
                  <a:cubicBezTo>
                    <a:pt x="13" y="0"/>
                    <a:pt x="2" y="0"/>
                    <a:pt x="0" y="6"/>
                  </a:cubicBezTo>
                  <a:cubicBezTo>
                    <a:pt x="0" y="6"/>
                    <a:pt x="0" y="56"/>
                    <a:pt x="0" y="70"/>
                  </a:cubicBezTo>
                  <a:cubicBezTo>
                    <a:pt x="0" y="83"/>
                    <a:pt x="6" y="87"/>
                    <a:pt x="18" y="88"/>
                  </a:cubicBezTo>
                  <a:cubicBezTo>
                    <a:pt x="18" y="88"/>
                    <a:pt x="18" y="88"/>
                    <a:pt x="18" y="88"/>
                  </a:cubicBezTo>
                  <a:cubicBezTo>
                    <a:pt x="18" y="88"/>
                    <a:pt x="18" y="88"/>
                    <a:pt x="19" y="88"/>
                  </a:cubicBezTo>
                  <a:cubicBezTo>
                    <a:pt x="19" y="88"/>
                    <a:pt x="19" y="88"/>
                    <a:pt x="19" y="88"/>
                  </a:cubicBezTo>
                  <a:cubicBezTo>
                    <a:pt x="19" y="88"/>
                    <a:pt x="19" y="88"/>
                    <a:pt x="19" y="88"/>
                  </a:cubicBezTo>
                  <a:cubicBezTo>
                    <a:pt x="32" y="87"/>
                    <a:pt x="38" y="83"/>
                    <a:pt x="38" y="70"/>
                  </a:cubicBezTo>
                  <a:cubicBezTo>
                    <a:pt x="38" y="56"/>
                    <a:pt x="38" y="6"/>
                    <a:pt x="38" y="6"/>
                  </a:cubicBezTo>
                  <a:cubicBezTo>
                    <a:pt x="35" y="0"/>
                    <a:pt x="22" y="0"/>
                    <a:pt x="19" y="0"/>
                  </a:cubicBezTo>
                  <a:close/>
                </a:path>
              </a:pathLst>
            </a:custGeom>
            <a:gradFill>
              <a:gsLst>
                <a:gs pos="78000">
                  <a:schemeClr val="bg1">
                    <a:lumMod val="75000"/>
                  </a:schemeClr>
                </a:gs>
                <a:gs pos="0">
                  <a:schemeClr val="bg1">
                    <a:lumMod val="85000"/>
                  </a:schemeClr>
                </a:gs>
                <a:gs pos="100000">
                  <a:schemeClr val="bg1">
                    <a:lumMod val="85000"/>
                  </a:schemeClr>
                </a:gs>
              </a:gsLst>
              <a:lin ang="10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19" name="Freeform 11"/>
            <p:cNvSpPr>
              <a:spLocks/>
            </p:cNvSpPr>
            <p:nvPr/>
          </p:nvSpPr>
          <p:spPr bwMode="auto">
            <a:xfrm>
              <a:off x="-1203325" y="3190875"/>
              <a:ext cx="158750" cy="330200"/>
            </a:xfrm>
            <a:custGeom>
              <a:avLst/>
              <a:gdLst>
                <a:gd name="T0" fmla="*/ 35 w 42"/>
                <a:gd name="T1" fmla="*/ 0 h 88"/>
                <a:gd name="T2" fmla="*/ 42 w 42"/>
                <a:gd name="T3" fmla="*/ 4 h 88"/>
                <a:gd name="T4" fmla="*/ 42 w 42"/>
                <a:gd name="T5" fmla="*/ 68 h 88"/>
                <a:gd name="T6" fmla="*/ 23 w 42"/>
                <a:gd name="T7" fmla="*/ 88 h 88"/>
                <a:gd name="T8" fmla="*/ 23 w 42"/>
                <a:gd name="T9" fmla="*/ 88 h 88"/>
                <a:gd name="T10" fmla="*/ 21 w 42"/>
                <a:gd name="T11" fmla="*/ 88 h 88"/>
                <a:gd name="T12" fmla="*/ 18 w 42"/>
                <a:gd name="T13" fmla="*/ 88 h 88"/>
                <a:gd name="T14" fmla="*/ 0 w 42"/>
                <a:gd name="T15" fmla="*/ 68 h 88"/>
                <a:gd name="T16" fmla="*/ 0 w 42"/>
                <a:gd name="T17" fmla="*/ 5 h 88"/>
                <a:gd name="T18" fmla="*/ 6 w 42"/>
                <a:gd name="T19" fmla="*/ 0 h 88"/>
                <a:gd name="T20" fmla="*/ 4 w 42"/>
                <a:gd name="T21" fmla="*/ 5 h 88"/>
                <a:gd name="T22" fmla="*/ 4 w 42"/>
                <a:gd name="T23" fmla="*/ 68 h 88"/>
                <a:gd name="T24" fmla="*/ 20 w 42"/>
                <a:gd name="T25" fmla="*/ 84 h 88"/>
                <a:gd name="T26" fmla="*/ 21 w 42"/>
                <a:gd name="T27" fmla="*/ 84 h 88"/>
                <a:gd name="T28" fmla="*/ 21 w 42"/>
                <a:gd name="T29" fmla="*/ 84 h 88"/>
                <a:gd name="T30" fmla="*/ 38 w 42"/>
                <a:gd name="T31" fmla="*/ 68 h 88"/>
                <a:gd name="T32" fmla="*/ 38 w 42"/>
                <a:gd name="T33" fmla="*/ 5 h 88"/>
                <a:gd name="T34" fmla="*/ 35 w 42"/>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88">
                  <a:moveTo>
                    <a:pt x="35" y="0"/>
                  </a:moveTo>
                  <a:cubicBezTo>
                    <a:pt x="38" y="1"/>
                    <a:pt x="42" y="3"/>
                    <a:pt x="42" y="4"/>
                  </a:cubicBezTo>
                  <a:cubicBezTo>
                    <a:pt x="42" y="68"/>
                    <a:pt x="42" y="68"/>
                    <a:pt x="42" y="68"/>
                  </a:cubicBezTo>
                  <a:cubicBezTo>
                    <a:pt x="42" y="80"/>
                    <a:pt x="36" y="87"/>
                    <a:pt x="23" y="88"/>
                  </a:cubicBezTo>
                  <a:cubicBezTo>
                    <a:pt x="23" y="88"/>
                    <a:pt x="23" y="88"/>
                    <a:pt x="23" y="88"/>
                  </a:cubicBezTo>
                  <a:cubicBezTo>
                    <a:pt x="21" y="88"/>
                    <a:pt x="21" y="88"/>
                    <a:pt x="21" y="88"/>
                  </a:cubicBezTo>
                  <a:cubicBezTo>
                    <a:pt x="18" y="88"/>
                    <a:pt x="18" y="88"/>
                    <a:pt x="18" y="88"/>
                  </a:cubicBezTo>
                  <a:cubicBezTo>
                    <a:pt x="5" y="87"/>
                    <a:pt x="0" y="80"/>
                    <a:pt x="0" y="68"/>
                  </a:cubicBezTo>
                  <a:cubicBezTo>
                    <a:pt x="0" y="5"/>
                    <a:pt x="0" y="5"/>
                    <a:pt x="0" y="5"/>
                  </a:cubicBezTo>
                  <a:cubicBezTo>
                    <a:pt x="0" y="2"/>
                    <a:pt x="4" y="0"/>
                    <a:pt x="6" y="0"/>
                  </a:cubicBezTo>
                  <a:cubicBezTo>
                    <a:pt x="4" y="1"/>
                    <a:pt x="4" y="5"/>
                    <a:pt x="4" y="5"/>
                  </a:cubicBezTo>
                  <a:cubicBezTo>
                    <a:pt x="4" y="68"/>
                    <a:pt x="4" y="68"/>
                    <a:pt x="4" y="68"/>
                  </a:cubicBezTo>
                  <a:cubicBezTo>
                    <a:pt x="4" y="79"/>
                    <a:pt x="8" y="83"/>
                    <a:pt x="20" y="84"/>
                  </a:cubicBezTo>
                  <a:cubicBezTo>
                    <a:pt x="21" y="84"/>
                    <a:pt x="21" y="84"/>
                    <a:pt x="21" y="84"/>
                  </a:cubicBezTo>
                  <a:cubicBezTo>
                    <a:pt x="21" y="84"/>
                    <a:pt x="21" y="84"/>
                    <a:pt x="21" y="84"/>
                  </a:cubicBezTo>
                  <a:cubicBezTo>
                    <a:pt x="33" y="83"/>
                    <a:pt x="38" y="79"/>
                    <a:pt x="38" y="68"/>
                  </a:cubicBezTo>
                  <a:cubicBezTo>
                    <a:pt x="38" y="5"/>
                    <a:pt x="38" y="5"/>
                    <a:pt x="38" y="5"/>
                  </a:cubicBezTo>
                  <a:cubicBezTo>
                    <a:pt x="38" y="3"/>
                    <a:pt x="37" y="2"/>
                    <a:pt x="35" y="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20" name="Oval 12"/>
            <p:cNvSpPr>
              <a:spLocks noChangeArrowheads="1"/>
            </p:cNvSpPr>
            <p:nvPr/>
          </p:nvSpPr>
          <p:spPr bwMode="auto">
            <a:xfrm>
              <a:off x="-1049338" y="4668838"/>
              <a:ext cx="98425" cy="1016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21" name="Oval 13"/>
            <p:cNvSpPr>
              <a:spLocks noChangeArrowheads="1"/>
            </p:cNvSpPr>
            <p:nvPr/>
          </p:nvSpPr>
          <p:spPr bwMode="auto">
            <a:xfrm>
              <a:off x="-1292225" y="4668838"/>
              <a:ext cx="100013" cy="101600"/>
            </a:xfrm>
            <a:prstGeom prst="ellipse">
              <a:avLst/>
            </a:pr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22" name="Rectangle 14"/>
            <p:cNvSpPr>
              <a:spLocks noChangeArrowheads="1"/>
            </p:cNvSpPr>
            <p:nvPr/>
          </p:nvSpPr>
          <p:spPr bwMode="auto">
            <a:xfrm>
              <a:off x="-1289050" y="4002088"/>
              <a:ext cx="165100" cy="22225"/>
            </a:xfrm>
            <a:prstGeom prst="rect">
              <a:avLst/>
            </a:pr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23" name="Rectangle 15"/>
            <p:cNvSpPr>
              <a:spLocks noChangeArrowheads="1"/>
            </p:cNvSpPr>
            <p:nvPr/>
          </p:nvSpPr>
          <p:spPr bwMode="auto">
            <a:xfrm>
              <a:off x="-1101725" y="4002088"/>
              <a:ext cx="63500" cy="22225"/>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24" name="Rectangle 16"/>
            <p:cNvSpPr>
              <a:spLocks noChangeArrowheads="1"/>
            </p:cNvSpPr>
            <p:nvPr/>
          </p:nvSpPr>
          <p:spPr bwMode="auto">
            <a:xfrm>
              <a:off x="-1027113" y="4002088"/>
              <a:ext cx="63500" cy="22225"/>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217" name="Gruppieren 216"/>
          <p:cNvGrpSpPr/>
          <p:nvPr/>
        </p:nvGrpSpPr>
        <p:grpSpPr>
          <a:xfrm>
            <a:off x="6939604" y="156490"/>
            <a:ext cx="4455338" cy="6642443"/>
            <a:chOff x="12024828" y="156486"/>
            <a:chExt cx="4455338" cy="6642443"/>
          </a:xfrm>
        </p:grpSpPr>
        <p:sp>
          <p:nvSpPr>
            <p:cNvPr id="839" name="Freeform 22"/>
            <p:cNvSpPr>
              <a:spLocks/>
            </p:cNvSpPr>
            <p:nvPr/>
          </p:nvSpPr>
          <p:spPr bwMode="auto">
            <a:xfrm>
              <a:off x="12024828" y="156486"/>
              <a:ext cx="4455338" cy="6642443"/>
            </a:xfrm>
            <a:custGeom>
              <a:avLst/>
              <a:gdLst>
                <a:gd name="T0" fmla="*/ 8570 w 8570"/>
                <a:gd name="T1" fmla="*/ 4362 h 8723"/>
                <a:gd name="T2" fmla="*/ 4285 w 8570"/>
                <a:gd name="T3" fmla="*/ 8723 h 8723"/>
                <a:gd name="T4" fmla="*/ 0 w 8570"/>
                <a:gd name="T5" fmla="*/ 4362 h 8723"/>
                <a:gd name="T6" fmla="*/ 4285 w 8570"/>
                <a:gd name="T7" fmla="*/ 0 h 8723"/>
                <a:gd name="T8" fmla="*/ 8570 w 8570"/>
                <a:gd name="T9" fmla="*/ 4362 h 8723"/>
              </a:gdLst>
              <a:ahLst/>
              <a:cxnLst>
                <a:cxn ang="0">
                  <a:pos x="T0" y="T1"/>
                </a:cxn>
                <a:cxn ang="0">
                  <a:pos x="T2" y="T3"/>
                </a:cxn>
                <a:cxn ang="0">
                  <a:pos x="T4" y="T5"/>
                </a:cxn>
                <a:cxn ang="0">
                  <a:pos x="T6" y="T7"/>
                </a:cxn>
                <a:cxn ang="0">
                  <a:pos x="T8" y="T9"/>
                </a:cxn>
              </a:cxnLst>
              <a:rect l="0" t="0" r="r" b="b"/>
              <a:pathLst>
                <a:path w="8570" h="8723">
                  <a:moveTo>
                    <a:pt x="8570" y="4362"/>
                  </a:moveTo>
                  <a:cubicBezTo>
                    <a:pt x="8570" y="6540"/>
                    <a:pt x="6652" y="8723"/>
                    <a:pt x="4285" y="8723"/>
                  </a:cubicBezTo>
                  <a:cubicBezTo>
                    <a:pt x="1919" y="8723"/>
                    <a:pt x="0" y="6770"/>
                    <a:pt x="0" y="4362"/>
                  </a:cubicBezTo>
                  <a:cubicBezTo>
                    <a:pt x="0" y="1953"/>
                    <a:pt x="1919" y="0"/>
                    <a:pt x="4285" y="0"/>
                  </a:cubicBezTo>
                  <a:cubicBezTo>
                    <a:pt x="6652" y="0"/>
                    <a:pt x="8570" y="1953"/>
                    <a:pt x="8570" y="4362"/>
                  </a:cubicBezTo>
                  <a:close/>
                </a:path>
              </a:pathLst>
            </a:custGeom>
            <a:gradFill flip="none" rotWithShape="1">
              <a:gsLst>
                <a:gs pos="23000">
                  <a:schemeClr val="bg1">
                    <a:alpha val="23000"/>
                  </a:schemeClr>
                </a:gs>
                <a:gs pos="100000">
                  <a:schemeClr val="tx2"/>
                </a:gs>
              </a:gsLst>
              <a:path path="circle">
                <a:fillToRect l="50000" t="50000" r="50000" b="50000"/>
              </a:path>
              <a:tileRect/>
            </a:gradFill>
            <a:ln w="15875" cap="flat">
              <a:noFill/>
              <a:prstDash val="solid"/>
              <a:miter lim="800000"/>
              <a:headEnd/>
              <a:tailEnd/>
            </a:ln>
            <a:effectLst>
              <a:softEdge rad="88900"/>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pic>
          <p:nvPicPr>
            <p:cNvPr id="840" name="Picture 33"/>
            <p:cNvPicPr>
              <a:picLocks noChangeAspect="1" noChangeArrowheads="1"/>
            </p:cNvPicPr>
            <p:nvPr/>
          </p:nvPicPr>
          <p:blipFill>
            <a:blip r:embed="rId15" cstate="print">
              <a:extLst>
                <a:ext uri="{28A0092B-C50C-407E-A947-70E740481C1C}">
                  <a14:useLocalDpi xmlns:a14="http://schemas.microsoft.com/office/drawing/2010/main"/>
                </a:ext>
              </a:extLst>
            </a:blip>
            <a:stretch>
              <a:fillRect/>
            </a:stretch>
          </p:blipFill>
          <p:spPr bwMode="auto">
            <a:xfrm>
              <a:off x="12368401" y="2200547"/>
              <a:ext cx="721566" cy="610667"/>
            </a:xfrm>
            <a:prstGeom prst="rect">
              <a:avLst/>
            </a:prstGeom>
            <a:noFill/>
            <a:extLst>
              <a:ext uri="{909E8E84-426E-40DD-AFC4-6F175D3DCCD1}">
                <a14:hiddenFill xmlns:a14="http://schemas.microsoft.com/office/drawing/2010/main">
                  <a:solidFill>
                    <a:srgbClr val="FFFFFF"/>
                  </a:solidFill>
                </a14:hiddenFill>
              </a:ext>
            </a:extLst>
          </p:spPr>
        </p:pic>
        <p:pic>
          <p:nvPicPr>
            <p:cNvPr id="841" name="Picture 34"/>
            <p:cNvPicPr>
              <a:picLocks noChangeAspect="1" noChangeArrowheads="1"/>
            </p:cNvPicPr>
            <p:nvPr/>
          </p:nvPicPr>
          <p:blipFill>
            <a:blip r:embed="rId16" cstate="print">
              <a:extLst>
                <a:ext uri="{28A0092B-C50C-407E-A947-70E740481C1C}">
                  <a14:useLocalDpi xmlns:a14="http://schemas.microsoft.com/office/drawing/2010/main"/>
                </a:ext>
              </a:extLst>
            </a:blip>
            <a:stretch>
              <a:fillRect/>
            </a:stretch>
          </p:blipFill>
          <p:spPr bwMode="auto">
            <a:xfrm>
              <a:off x="12984988" y="4787993"/>
              <a:ext cx="997180" cy="1079935"/>
            </a:xfrm>
            <a:prstGeom prst="rect">
              <a:avLst/>
            </a:prstGeom>
            <a:noFill/>
            <a:extLst>
              <a:ext uri="{909E8E84-426E-40DD-AFC4-6F175D3DCCD1}">
                <a14:hiddenFill xmlns:a14="http://schemas.microsoft.com/office/drawing/2010/main">
                  <a:solidFill>
                    <a:srgbClr val="FFFFFF"/>
                  </a:solidFill>
                </a14:hiddenFill>
              </a:ext>
            </a:extLst>
          </p:spPr>
        </p:pic>
        <p:pic>
          <p:nvPicPr>
            <p:cNvPr id="842" name="Picture 35"/>
            <p:cNvPicPr>
              <a:picLocks noChangeAspect="1" noChangeArrowheads="1"/>
            </p:cNvPicPr>
            <p:nvPr/>
          </p:nvPicPr>
          <p:blipFill>
            <a:blip r:embed="rId17" cstate="print">
              <a:extLst>
                <a:ext uri="{28A0092B-C50C-407E-A947-70E740481C1C}">
                  <a14:useLocalDpi xmlns:a14="http://schemas.microsoft.com/office/drawing/2010/main"/>
                </a:ext>
              </a:extLst>
            </a:blip>
            <a:stretch>
              <a:fillRect/>
            </a:stretch>
          </p:blipFill>
          <p:spPr bwMode="auto">
            <a:xfrm>
              <a:off x="12650491" y="1436453"/>
              <a:ext cx="833087" cy="545190"/>
            </a:xfrm>
            <a:prstGeom prst="rect">
              <a:avLst/>
            </a:prstGeom>
            <a:noFill/>
            <a:extLst>
              <a:ext uri="{909E8E84-426E-40DD-AFC4-6F175D3DCCD1}">
                <a14:hiddenFill xmlns:a14="http://schemas.microsoft.com/office/drawing/2010/main">
                  <a:solidFill>
                    <a:srgbClr val="FFFFFF"/>
                  </a:solidFill>
                </a14:hiddenFill>
              </a:ext>
            </a:extLst>
          </p:spPr>
        </p:pic>
        <p:grpSp>
          <p:nvGrpSpPr>
            <p:cNvPr id="843" name="Gruppieren 842"/>
            <p:cNvGrpSpPr/>
            <p:nvPr/>
          </p:nvGrpSpPr>
          <p:grpSpPr>
            <a:xfrm rot="646084">
              <a:off x="12669104" y="3159923"/>
              <a:ext cx="422627" cy="1631535"/>
              <a:chOff x="17287630" y="367875"/>
              <a:chExt cx="468932" cy="1810295"/>
            </a:xfrm>
          </p:grpSpPr>
          <p:grpSp>
            <p:nvGrpSpPr>
              <p:cNvPr id="844" name="Group 6"/>
              <p:cNvGrpSpPr/>
              <p:nvPr/>
            </p:nvGrpSpPr>
            <p:grpSpPr>
              <a:xfrm>
                <a:off x="17287630" y="367875"/>
                <a:ext cx="468932" cy="1116261"/>
                <a:chOff x="5300608" y="2807553"/>
                <a:chExt cx="468932" cy="1116261"/>
              </a:xfrm>
            </p:grpSpPr>
            <p:sp>
              <p:nvSpPr>
                <p:cNvPr id="898" name="Freeform 57"/>
                <p:cNvSpPr>
                  <a:spLocks/>
                </p:cNvSpPr>
                <p:nvPr/>
              </p:nvSpPr>
              <p:spPr bwMode="auto">
                <a:xfrm>
                  <a:off x="5300608" y="2807553"/>
                  <a:ext cx="310190" cy="1116261"/>
                </a:xfrm>
                <a:custGeom>
                  <a:avLst/>
                  <a:gdLst>
                    <a:gd name="T0" fmla="*/ 0 w 162"/>
                    <a:gd name="T1" fmla="*/ 3 h 464"/>
                    <a:gd name="T2" fmla="*/ 6 w 162"/>
                    <a:gd name="T3" fmla="*/ 1 h 464"/>
                    <a:gd name="T4" fmla="*/ 15 w 162"/>
                    <a:gd name="T5" fmla="*/ 0 h 464"/>
                    <a:gd name="T6" fmla="*/ 81 w 162"/>
                    <a:gd name="T7" fmla="*/ 223 h 464"/>
                    <a:gd name="T8" fmla="*/ 162 w 162"/>
                    <a:gd name="T9" fmla="*/ 464 h 464"/>
                    <a:gd name="T10" fmla="*/ 147 w 162"/>
                    <a:gd name="T11" fmla="*/ 463 h 464"/>
                    <a:gd name="T12" fmla="*/ 66 w 162"/>
                    <a:gd name="T13" fmla="*/ 228 h 464"/>
                    <a:gd name="T14" fmla="*/ 0 w 162"/>
                    <a:gd name="T15" fmla="*/ 3 h 464"/>
                    <a:gd name="connsiteX0" fmla="*/ 0 w 10000"/>
                    <a:gd name="connsiteY0" fmla="*/ 234 h 10169"/>
                    <a:gd name="connsiteX1" fmla="*/ 370 w 10000"/>
                    <a:gd name="connsiteY1" fmla="*/ 191 h 10169"/>
                    <a:gd name="connsiteX2" fmla="*/ 8658 w 10000"/>
                    <a:gd name="connsiteY2" fmla="*/ 0 h 10169"/>
                    <a:gd name="connsiteX3" fmla="*/ 5000 w 10000"/>
                    <a:gd name="connsiteY3" fmla="*/ 4975 h 10169"/>
                    <a:gd name="connsiteX4" fmla="*/ 10000 w 10000"/>
                    <a:gd name="connsiteY4" fmla="*/ 10169 h 10169"/>
                    <a:gd name="connsiteX5" fmla="*/ 9074 w 10000"/>
                    <a:gd name="connsiteY5" fmla="*/ 10147 h 10169"/>
                    <a:gd name="connsiteX6" fmla="*/ 4074 w 10000"/>
                    <a:gd name="connsiteY6" fmla="*/ 5083 h 10169"/>
                    <a:gd name="connsiteX7" fmla="*/ 0 w 10000"/>
                    <a:gd name="connsiteY7" fmla="*/ 234 h 10169"/>
                    <a:gd name="connsiteX0" fmla="*/ 98 w 10098"/>
                    <a:gd name="connsiteY0" fmla="*/ 765 h 10700"/>
                    <a:gd name="connsiteX1" fmla="*/ 9040 w 10098"/>
                    <a:gd name="connsiteY1" fmla="*/ 157 h 10700"/>
                    <a:gd name="connsiteX2" fmla="*/ 8756 w 10098"/>
                    <a:gd name="connsiteY2" fmla="*/ 531 h 10700"/>
                    <a:gd name="connsiteX3" fmla="*/ 5098 w 10098"/>
                    <a:gd name="connsiteY3" fmla="*/ 5506 h 10700"/>
                    <a:gd name="connsiteX4" fmla="*/ 10098 w 10098"/>
                    <a:gd name="connsiteY4" fmla="*/ 10700 h 10700"/>
                    <a:gd name="connsiteX5" fmla="*/ 9172 w 10098"/>
                    <a:gd name="connsiteY5" fmla="*/ 10678 h 10700"/>
                    <a:gd name="connsiteX6" fmla="*/ 4172 w 10098"/>
                    <a:gd name="connsiteY6" fmla="*/ 5614 h 10700"/>
                    <a:gd name="connsiteX7" fmla="*/ 98 w 10098"/>
                    <a:gd name="connsiteY7" fmla="*/ 765 h 10700"/>
                    <a:gd name="connsiteX0" fmla="*/ 98 w 10098"/>
                    <a:gd name="connsiteY0" fmla="*/ 765 h 10700"/>
                    <a:gd name="connsiteX1" fmla="*/ 9040 w 10098"/>
                    <a:gd name="connsiteY1" fmla="*/ 157 h 10700"/>
                    <a:gd name="connsiteX2" fmla="*/ 8756 w 10098"/>
                    <a:gd name="connsiteY2" fmla="*/ 531 h 10700"/>
                    <a:gd name="connsiteX3" fmla="*/ 5098 w 10098"/>
                    <a:gd name="connsiteY3" fmla="*/ 5506 h 10700"/>
                    <a:gd name="connsiteX4" fmla="*/ 10098 w 10098"/>
                    <a:gd name="connsiteY4" fmla="*/ 10700 h 10700"/>
                    <a:gd name="connsiteX5" fmla="*/ 9172 w 10098"/>
                    <a:gd name="connsiteY5" fmla="*/ 10678 h 10700"/>
                    <a:gd name="connsiteX6" fmla="*/ 4172 w 10098"/>
                    <a:gd name="connsiteY6" fmla="*/ 5614 h 10700"/>
                    <a:gd name="connsiteX7" fmla="*/ 98 w 10098"/>
                    <a:gd name="connsiteY7" fmla="*/ 765 h 10700"/>
                    <a:gd name="connsiteX0" fmla="*/ 4113 w 5961"/>
                    <a:gd name="connsiteY0" fmla="*/ 413 h 11101"/>
                    <a:gd name="connsiteX1" fmla="*/ 4903 w 5961"/>
                    <a:gd name="connsiteY1" fmla="*/ 558 h 11101"/>
                    <a:gd name="connsiteX2" fmla="*/ 4619 w 5961"/>
                    <a:gd name="connsiteY2" fmla="*/ 932 h 11101"/>
                    <a:gd name="connsiteX3" fmla="*/ 961 w 5961"/>
                    <a:gd name="connsiteY3" fmla="*/ 5907 h 11101"/>
                    <a:gd name="connsiteX4" fmla="*/ 5961 w 5961"/>
                    <a:gd name="connsiteY4" fmla="*/ 11101 h 11101"/>
                    <a:gd name="connsiteX5" fmla="*/ 5035 w 5961"/>
                    <a:gd name="connsiteY5" fmla="*/ 11079 h 11101"/>
                    <a:gd name="connsiteX6" fmla="*/ 35 w 5961"/>
                    <a:gd name="connsiteY6" fmla="*/ 6015 h 11101"/>
                    <a:gd name="connsiteX7" fmla="*/ 4113 w 5961"/>
                    <a:gd name="connsiteY7" fmla="*/ 413 h 11101"/>
                    <a:gd name="connsiteX0" fmla="*/ 6912 w 15598"/>
                    <a:gd name="connsiteY0" fmla="*/ 421 h 10049"/>
                    <a:gd name="connsiteX1" fmla="*/ 15578 w 15598"/>
                    <a:gd name="connsiteY1" fmla="*/ 416 h 10049"/>
                    <a:gd name="connsiteX2" fmla="*/ 7761 w 15598"/>
                    <a:gd name="connsiteY2" fmla="*/ 889 h 10049"/>
                    <a:gd name="connsiteX3" fmla="*/ 1624 w 15598"/>
                    <a:gd name="connsiteY3" fmla="*/ 5370 h 10049"/>
                    <a:gd name="connsiteX4" fmla="*/ 10012 w 15598"/>
                    <a:gd name="connsiteY4" fmla="*/ 10049 h 10049"/>
                    <a:gd name="connsiteX5" fmla="*/ 8459 w 15598"/>
                    <a:gd name="connsiteY5" fmla="*/ 10029 h 10049"/>
                    <a:gd name="connsiteX6" fmla="*/ 71 w 15598"/>
                    <a:gd name="connsiteY6" fmla="*/ 5467 h 10049"/>
                    <a:gd name="connsiteX7" fmla="*/ 6912 w 15598"/>
                    <a:gd name="connsiteY7" fmla="*/ 421 h 10049"/>
                    <a:gd name="connsiteX0" fmla="*/ 11005 w 15568"/>
                    <a:gd name="connsiteY0" fmla="*/ 338 h 10288"/>
                    <a:gd name="connsiteX1" fmla="*/ 15548 w 15568"/>
                    <a:gd name="connsiteY1" fmla="*/ 655 h 10288"/>
                    <a:gd name="connsiteX2" fmla="*/ 7731 w 15568"/>
                    <a:gd name="connsiteY2" fmla="*/ 1128 h 10288"/>
                    <a:gd name="connsiteX3" fmla="*/ 1594 w 15568"/>
                    <a:gd name="connsiteY3" fmla="*/ 5609 h 10288"/>
                    <a:gd name="connsiteX4" fmla="*/ 9982 w 15568"/>
                    <a:gd name="connsiteY4" fmla="*/ 10288 h 10288"/>
                    <a:gd name="connsiteX5" fmla="*/ 8429 w 15568"/>
                    <a:gd name="connsiteY5" fmla="*/ 10268 h 10288"/>
                    <a:gd name="connsiteX6" fmla="*/ 41 w 15568"/>
                    <a:gd name="connsiteY6" fmla="*/ 5706 h 10288"/>
                    <a:gd name="connsiteX7" fmla="*/ 11005 w 15568"/>
                    <a:gd name="connsiteY7" fmla="*/ 338 h 10288"/>
                    <a:gd name="connsiteX0" fmla="*/ 11014 w 15577"/>
                    <a:gd name="connsiteY0" fmla="*/ 13 h 9963"/>
                    <a:gd name="connsiteX1" fmla="*/ 15557 w 15577"/>
                    <a:gd name="connsiteY1" fmla="*/ 330 h 9963"/>
                    <a:gd name="connsiteX2" fmla="*/ 7740 w 15577"/>
                    <a:gd name="connsiteY2" fmla="*/ 803 h 9963"/>
                    <a:gd name="connsiteX3" fmla="*/ 1603 w 15577"/>
                    <a:gd name="connsiteY3" fmla="*/ 5284 h 9963"/>
                    <a:gd name="connsiteX4" fmla="*/ 9991 w 15577"/>
                    <a:gd name="connsiteY4" fmla="*/ 9963 h 9963"/>
                    <a:gd name="connsiteX5" fmla="*/ 8438 w 15577"/>
                    <a:gd name="connsiteY5" fmla="*/ 9943 h 9963"/>
                    <a:gd name="connsiteX6" fmla="*/ 50 w 15577"/>
                    <a:gd name="connsiteY6" fmla="*/ 5381 h 9963"/>
                    <a:gd name="connsiteX7" fmla="*/ 11014 w 15577"/>
                    <a:gd name="connsiteY7" fmla="*/ 13 h 9963"/>
                    <a:gd name="connsiteX0" fmla="*/ 7554 w 10483"/>
                    <a:gd name="connsiteY0" fmla="*/ 12 h 9999"/>
                    <a:gd name="connsiteX1" fmla="*/ 10470 w 10483"/>
                    <a:gd name="connsiteY1" fmla="*/ 330 h 9999"/>
                    <a:gd name="connsiteX2" fmla="*/ 5452 w 10483"/>
                    <a:gd name="connsiteY2" fmla="*/ 805 h 9999"/>
                    <a:gd name="connsiteX3" fmla="*/ 1512 w 10483"/>
                    <a:gd name="connsiteY3" fmla="*/ 5303 h 9999"/>
                    <a:gd name="connsiteX4" fmla="*/ 6897 w 10483"/>
                    <a:gd name="connsiteY4" fmla="*/ 9999 h 9999"/>
                    <a:gd name="connsiteX5" fmla="*/ 5900 w 10483"/>
                    <a:gd name="connsiteY5" fmla="*/ 9979 h 9999"/>
                    <a:gd name="connsiteX6" fmla="*/ 515 w 10483"/>
                    <a:gd name="connsiteY6" fmla="*/ 5400 h 9999"/>
                    <a:gd name="connsiteX7" fmla="*/ 7554 w 10483"/>
                    <a:gd name="connsiteY7" fmla="*/ 12 h 9999"/>
                    <a:gd name="connsiteX0" fmla="*/ 7206 w 9995"/>
                    <a:gd name="connsiteY0" fmla="*/ 12 h 10000"/>
                    <a:gd name="connsiteX1" fmla="*/ 9988 w 9995"/>
                    <a:gd name="connsiteY1" fmla="*/ 330 h 10000"/>
                    <a:gd name="connsiteX2" fmla="*/ 2615 w 9995"/>
                    <a:gd name="connsiteY2" fmla="*/ 1894 h 10000"/>
                    <a:gd name="connsiteX3" fmla="*/ 1442 w 9995"/>
                    <a:gd name="connsiteY3" fmla="*/ 5304 h 10000"/>
                    <a:gd name="connsiteX4" fmla="*/ 6579 w 9995"/>
                    <a:gd name="connsiteY4" fmla="*/ 10000 h 10000"/>
                    <a:gd name="connsiteX5" fmla="*/ 5628 w 9995"/>
                    <a:gd name="connsiteY5" fmla="*/ 9980 h 10000"/>
                    <a:gd name="connsiteX6" fmla="*/ 491 w 9995"/>
                    <a:gd name="connsiteY6" fmla="*/ 5401 h 10000"/>
                    <a:gd name="connsiteX7" fmla="*/ 7206 w 9995"/>
                    <a:gd name="connsiteY7" fmla="*/ 12 h 10000"/>
                    <a:gd name="connsiteX0" fmla="*/ 7210 w 10001"/>
                    <a:gd name="connsiteY0" fmla="*/ 12 h 10000"/>
                    <a:gd name="connsiteX1" fmla="*/ 9993 w 10001"/>
                    <a:gd name="connsiteY1" fmla="*/ 330 h 10000"/>
                    <a:gd name="connsiteX2" fmla="*/ 2616 w 10001"/>
                    <a:gd name="connsiteY2" fmla="*/ 1894 h 10000"/>
                    <a:gd name="connsiteX3" fmla="*/ 1443 w 10001"/>
                    <a:gd name="connsiteY3" fmla="*/ 5304 h 10000"/>
                    <a:gd name="connsiteX4" fmla="*/ 6582 w 10001"/>
                    <a:gd name="connsiteY4" fmla="*/ 10000 h 10000"/>
                    <a:gd name="connsiteX5" fmla="*/ 5631 w 10001"/>
                    <a:gd name="connsiteY5" fmla="*/ 9980 h 10000"/>
                    <a:gd name="connsiteX6" fmla="*/ 491 w 10001"/>
                    <a:gd name="connsiteY6" fmla="*/ 5401 h 10000"/>
                    <a:gd name="connsiteX7" fmla="*/ 7210 w 10001"/>
                    <a:gd name="connsiteY7" fmla="*/ 12 h 10000"/>
                    <a:gd name="connsiteX0" fmla="*/ 7210 w 10003"/>
                    <a:gd name="connsiteY0" fmla="*/ 12 h 10000"/>
                    <a:gd name="connsiteX1" fmla="*/ 9993 w 10003"/>
                    <a:gd name="connsiteY1" fmla="*/ 330 h 10000"/>
                    <a:gd name="connsiteX2" fmla="*/ 2616 w 10003"/>
                    <a:gd name="connsiteY2" fmla="*/ 1894 h 10000"/>
                    <a:gd name="connsiteX3" fmla="*/ 1443 w 10003"/>
                    <a:gd name="connsiteY3" fmla="*/ 5304 h 10000"/>
                    <a:gd name="connsiteX4" fmla="*/ 6582 w 10003"/>
                    <a:gd name="connsiteY4" fmla="*/ 10000 h 10000"/>
                    <a:gd name="connsiteX5" fmla="*/ 5631 w 10003"/>
                    <a:gd name="connsiteY5" fmla="*/ 9980 h 10000"/>
                    <a:gd name="connsiteX6" fmla="*/ 491 w 10003"/>
                    <a:gd name="connsiteY6" fmla="*/ 5401 h 10000"/>
                    <a:gd name="connsiteX7" fmla="*/ 7210 w 10003"/>
                    <a:gd name="connsiteY7" fmla="*/ 12 h 10000"/>
                    <a:gd name="connsiteX0" fmla="*/ 7210 w 10003"/>
                    <a:gd name="connsiteY0" fmla="*/ 14 h 9968"/>
                    <a:gd name="connsiteX1" fmla="*/ 9993 w 10003"/>
                    <a:gd name="connsiteY1" fmla="*/ 298 h 9968"/>
                    <a:gd name="connsiteX2" fmla="*/ 2616 w 10003"/>
                    <a:gd name="connsiteY2" fmla="*/ 1862 h 9968"/>
                    <a:gd name="connsiteX3" fmla="*/ 1443 w 10003"/>
                    <a:gd name="connsiteY3" fmla="*/ 5272 h 9968"/>
                    <a:gd name="connsiteX4" fmla="*/ 6582 w 10003"/>
                    <a:gd name="connsiteY4" fmla="*/ 9968 h 9968"/>
                    <a:gd name="connsiteX5" fmla="*/ 5631 w 10003"/>
                    <a:gd name="connsiteY5" fmla="*/ 9948 h 9968"/>
                    <a:gd name="connsiteX6" fmla="*/ 491 w 10003"/>
                    <a:gd name="connsiteY6" fmla="*/ 5369 h 9968"/>
                    <a:gd name="connsiteX7" fmla="*/ 7210 w 10003"/>
                    <a:gd name="connsiteY7" fmla="*/ 14 h 9968"/>
                    <a:gd name="connsiteX0" fmla="*/ 7237 w 10029"/>
                    <a:gd name="connsiteY0" fmla="*/ 19 h 10005"/>
                    <a:gd name="connsiteX1" fmla="*/ 10019 w 10029"/>
                    <a:gd name="connsiteY1" fmla="*/ 304 h 10005"/>
                    <a:gd name="connsiteX2" fmla="*/ 2644 w 10029"/>
                    <a:gd name="connsiteY2" fmla="*/ 1873 h 10005"/>
                    <a:gd name="connsiteX3" fmla="*/ 1472 w 10029"/>
                    <a:gd name="connsiteY3" fmla="*/ 5294 h 10005"/>
                    <a:gd name="connsiteX4" fmla="*/ 6609 w 10029"/>
                    <a:gd name="connsiteY4" fmla="*/ 10005 h 10005"/>
                    <a:gd name="connsiteX5" fmla="*/ 5658 w 10029"/>
                    <a:gd name="connsiteY5" fmla="*/ 9985 h 10005"/>
                    <a:gd name="connsiteX6" fmla="*/ 520 w 10029"/>
                    <a:gd name="connsiteY6" fmla="*/ 5391 h 10005"/>
                    <a:gd name="connsiteX7" fmla="*/ 7237 w 10029"/>
                    <a:gd name="connsiteY7" fmla="*/ 19 h 10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9" h="10005">
                      <a:moveTo>
                        <a:pt x="7237" y="19"/>
                      </a:moveTo>
                      <a:cubicBezTo>
                        <a:pt x="10421" y="-60"/>
                        <a:pt x="9851" y="113"/>
                        <a:pt x="10019" y="304"/>
                      </a:cubicBezTo>
                      <a:cubicBezTo>
                        <a:pt x="10272" y="284"/>
                        <a:pt x="6101" y="-274"/>
                        <a:pt x="2644" y="1873"/>
                      </a:cubicBezTo>
                      <a:cubicBezTo>
                        <a:pt x="727" y="3268"/>
                        <a:pt x="710" y="4648"/>
                        <a:pt x="1472" y="5294"/>
                      </a:cubicBezTo>
                      <a:cubicBezTo>
                        <a:pt x="2233" y="5920"/>
                        <a:pt x="6609" y="10005"/>
                        <a:pt x="6609" y="10005"/>
                      </a:cubicBezTo>
                      <a:lnTo>
                        <a:pt x="5658" y="9985"/>
                      </a:lnTo>
                      <a:lnTo>
                        <a:pt x="520" y="5391"/>
                      </a:lnTo>
                      <a:cubicBezTo>
                        <a:pt x="-1771" y="2273"/>
                        <a:pt x="4053" y="98"/>
                        <a:pt x="7237" y="1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99" name="Freeform 63"/>
                <p:cNvSpPr>
                  <a:spLocks/>
                </p:cNvSpPr>
                <p:nvPr/>
              </p:nvSpPr>
              <p:spPr bwMode="auto">
                <a:xfrm>
                  <a:off x="5475918" y="2808378"/>
                  <a:ext cx="293622" cy="1115435"/>
                </a:xfrm>
                <a:custGeom>
                  <a:avLst/>
                  <a:gdLst>
                    <a:gd name="T0" fmla="*/ 175 w 175"/>
                    <a:gd name="T1" fmla="*/ 6 h 472"/>
                    <a:gd name="T2" fmla="*/ 166 w 175"/>
                    <a:gd name="T3" fmla="*/ 0 h 472"/>
                    <a:gd name="T4" fmla="*/ 157 w 175"/>
                    <a:gd name="T5" fmla="*/ 1 h 472"/>
                    <a:gd name="T6" fmla="*/ 106 w 175"/>
                    <a:gd name="T7" fmla="*/ 226 h 472"/>
                    <a:gd name="T8" fmla="*/ 0 w 175"/>
                    <a:gd name="T9" fmla="*/ 471 h 472"/>
                    <a:gd name="T10" fmla="*/ 15 w 175"/>
                    <a:gd name="T11" fmla="*/ 472 h 472"/>
                    <a:gd name="T12" fmla="*/ 118 w 175"/>
                    <a:gd name="T13" fmla="*/ 232 h 472"/>
                    <a:gd name="T14" fmla="*/ 175 w 175"/>
                    <a:gd name="T15" fmla="*/ 6 h 472"/>
                    <a:gd name="connsiteX0" fmla="*/ 10000 w 10000"/>
                    <a:gd name="connsiteY0" fmla="*/ 772 h 10645"/>
                    <a:gd name="connsiteX1" fmla="*/ 9486 w 10000"/>
                    <a:gd name="connsiteY1" fmla="*/ 645 h 10645"/>
                    <a:gd name="connsiteX2" fmla="*/ 2872 w 10000"/>
                    <a:gd name="connsiteY2" fmla="*/ 0 h 10645"/>
                    <a:gd name="connsiteX3" fmla="*/ 6057 w 10000"/>
                    <a:gd name="connsiteY3" fmla="*/ 5433 h 10645"/>
                    <a:gd name="connsiteX4" fmla="*/ 0 w 10000"/>
                    <a:gd name="connsiteY4" fmla="*/ 10624 h 10645"/>
                    <a:gd name="connsiteX5" fmla="*/ 857 w 10000"/>
                    <a:gd name="connsiteY5" fmla="*/ 10645 h 10645"/>
                    <a:gd name="connsiteX6" fmla="*/ 6743 w 10000"/>
                    <a:gd name="connsiteY6" fmla="*/ 5560 h 10645"/>
                    <a:gd name="connsiteX7" fmla="*/ 10000 w 10000"/>
                    <a:gd name="connsiteY7" fmla="*/ 772 h 10645"/>
                    <a:gd name="connsiteX0" fmla="*/ 10000 w 10000"/>
                    <a:gd name="connsiteY0" fmla="*/ 772 h 10645"/>
                    <a:gd name="connsiteX1" fmla="*/ 9486 w 10000"/>
                    <a:gd name="connsiteY1" fmla="*/ 645 h 10645"/>
                    <a:gd name="connsiteX2" fmla="*/ 2872 w 10000"/>
                    <a:gd name="connsiteY2" fmla="*/ 0 h 10645"/>
                    <a:gd name="connsiteX3" fmla="*/ 6057 w 10000"/>
                    <a:gd name="connsiteY3" fmla="*/ 5433 h 10645"/>
                    <a:gd name="connsiteX4" fmla="*/ 0 w 10000"/>
                    <a:gd name="connsiteY4" fmla="*/ 10624 h 10645"/>
                    <a:gd name="connsiteX5" fmla="*/ 857 w 10000"/>
                    <a:gd name="connsiteY5" fmla="*/ 10645 h 10645"/>
                    <a:gd name="connsiteX6" fmla="*/ 6743 w 10000"/>
                    <a:gd name="connsiteY6" fmla="*/ 5560 h 10645"/>
                    <a:gd name="connsiteX7" fmla="*/ 10000 w 10000"/>
                    <a:gd name="connsiteY7" fmla="*/ 772 h 10645"/>
                    <a:gd name="connsiteX0" fmla="*/ 10000 w 10069"/>
                    <a:gd name="connsiteY0" fmla="*/ 1243 h 11116"/>
                    <a:gd name="connsiteX1" fmla="*/ 3332 w 10069"/>
                    <a:gd name="connsiteY1" fmla="*/ 283 h 11116"/>
                    <a:gd name="connsiteX2" fmla="*/ 2872 w 10069"/>
                    <a:gd name="connsiteY2" fmla="*/ 471 h 11116"/>
                    <a:gd name="connsiteX3" fmla="*/ 6057 w 10069"/>
                    <a:gd name="connsiteY3" fmla="*/ 5904 h 11116"/>
                    <a:gd name="connsiteX4" fmla="*/ 0 w 10069"/>
                    <a:gd name="connsiteY4" fmla="*/ 11095 h 11116"/>
                    <a:gd name="connsiteX5" fmla="*/ 857 w 10069"/>
                    <a:gd name="connsiteY5" fmla="*/ 11116 h 11116"/>
                    <a:gd name="connsiteX6" fmla="*/ 6743 w 10069"/>
                    <a:gd name="connsiteY6" fmla="*/ 6031 h 11116"/>
                    <a:gd name="connsiteX7" fmla="*/ 10000 w 10069"/>
                    <a:gd name="connsiteY7" fmla="*/ 1243 h 11116"/>
                    <a:gd name="connsiteX0" fmla="*/ 10000 w 10069"/>
                    <a:gd name="connsiteY0" fmla="*/ 960 h 10833"/>
                    <a:gd name="connsiteX1" fmla="*/ 3332 w 10069"/>
                    <a:gd name="connsiteY1" fmla="*/ 0 h 10833"/>
                    <a:gd name="connsiteX2" fmla="*/ 2872 w 10069"/>
                    <a:gd name="connsiteY2" fmla="*/ 188 h 10833"/>
                    <a:gd name="connsiteX3" fmla="*/ 6057 w 10069"/>
                    <a:gd name="connsiteY3" fmla="*/ 5621 h 10833"/>
                    <a:gd name="connsiteX4" fmla="*/ 0 w 10069"/>
                    <a:gd name="connsiteY4" fmla="*/ 10812 h 10833"/>
                    <a:gd name="connsiteX5" fmla="*/ 857 w 10069"/>
                    <a:gd name="connsiteY5" fmla="*/ 10833 h 10833"/>
                    <a:gd name="connsiteX6" fmla="*/ 6743 w 10069"/>
                    <a:gd name="connsiteY6" fmla="*/ 5748 h 10833"/>
                    <a:gd name="connsiteX7" fmla="*/ 10000 w 10069"/>
                    <a:gd name="connsiteY7" fmla="*/ 960 h 10833"/>
                    <a:gd name="connsiteX0" fmla="*/ 10000 w 10069"/>
                    <a:gd name="connsiteY0" fmla="*/ 960 h 10833"/>
                    <a:gd name="connsiteX1" fmla="*/ 3332 w 10069"/>
                    <a:gd name="connsiteY1" fmla="*/ 0 h 10833"/>
                    <a:gd name="connsiteX2" fmla="*/ 2872 w 10069"/>
                    <a:gd name="connsiteY2" fmla="*/ 188 h 10833"/>
                    <a:gd name="connsiteX3" fmla="*/ 6057 w 10069"/>
                    <a:gd name="connsiteY3" fmla="*/ 5621 h 10833"/>
                    <a:gd name="connsiteX4" fmla="*/ 0 w 10069"/>
                    <a:gd name="connsiteY4" fmla="*/ 10812 h 10833"/>
                    <a:gd name="connsiteX5" fmla="*/ 857 w 10069"/>
                    <a:gd name="connsiteY5" fmla="*/ 10833 h 10833"/>
                    <a:gd name="connsiteX6" fmla="*/ 6743 w 10069"/>
                    <a:gd name="connsiteY6" fmla="*/ 5748 h 10833"/>
                    <a:gd name="connsiteX7" fmla="*/ 10000 w 10069"/>
                    <a:gd name="connsiteY7" fmla="*/ 960 h 10833"/>
                    <a:gd name="connsiteX0" fmla="*/ 8392 w 8519"/>
                    <a:gd name="connsiteY0" fmla="*/ 1367 h 10833"/>
                    <a:gd name="connsiteX1" fmla="*/ 3332 w 8519"/>
                    <a:gd name="connsiteY1" fmla="*/ 0 h 10833"/>
                    <a:gd name="connsiteX2" fmla="*/ 2872 w 8519"/>
                    <a:gd name="connsiteY2" fmla="*/ 188 h 10833"/>
                    <a:gd name="connsiteX3" fmla="*/ 6057 w 8519"/>
                    <a:gd name="connsiteY3" fmla="*/ 5621 h 10833"/>
                    <a:gd name="connsiteX4" fmla="*/ 0 w 8519"/>
                    <a:gd name="connsiteY4" fmla="*/ 10812 h 10833"/>
                    <a:gd name="connsiteX5" fmla="*/ 857 w 8519"/>
                    <a:gd name="connsiteY5" fmla="*/ 10833 h 10833"/>
                    <a:gd name="connsiteX6" fmla="*/ 6743 w 8519"/>
                    <a:gd name="connsiteY6" fmla="*/ 5748 h 10833"/>
                    <a:gd name="connsiteX7" fmla="*/ 8392 w 8519"/>
                    <a:gd name="connsiteY7" fmla="*/ 1367 h 10833"/>
                    <a:gd name="connsiteX0" fmla="*/ 9851 w 10031"/>
                    <a:gd name="connsiteY0" fmla="*/ 1262 h 10000"/>
                    <a:gd name="connsiteX1" fmla="*/ 3911 w 10031"/>
                    <a:gd name="connsiteY1" fmla="*/ 0 h 10000"/>
                    <a:gd name="connsiteX2" fmla="*/ 3371 w 10031"/>
                    <a:gd name="connsiteY2" fmla="*/ 174 h 10000"/>
                    <a:gd name="connsiteX3" fmla="*/ 7110 w 10031"/>
                    <a:gd name="connsiteY3" fmla="*/ 5189 h 10000"/>
                    <a:gd name="connsiteX4" fmla="*/ 0 w 10031"/>
                    <a:gd name="connsiteY4" fmla="*/ 9981 h 10000"/>
                    <a:gd name="connsiteX5" fmla="*/ 1006 w 10031"/>
                    <a:gd name="connsiteY5" fmla="*/ 10000 h 10000"/>
                    <a:gd name="connsiteX6" fmla="*/ 7915 w 10031"/>
                    <a:gd name="connsiteY6" fmla="*/ 5306 h 10000"/>
                    <a:gd name="connsiteX7" fmla="*/ 9851 w 10031"/>
                    <a:gd name="connsiteY7" fmla="*/ 1262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31" h="10000">
                      <a:moveTo>
                        <a:pt x="9851" y="1262"/>
                      </a:moveTo>
                      <a:cubicBezTo>
                        <a:pt x="8859" y="207"/>
                        <a:pt x="4314" y="39"/>
                        <a:pt x="3911" y="0"/>
                      </a:cubicBezTo>
                      <a:cubicBezTo>
                        <a:pt x="3642" y="0"/>
                        <a:pt x="2969" y="128"/>
                        <a:pt x="3371" y="174"/>
                      </a:cubicBezTo>
                      <a:cubicBezTo>
                        <a:pt x="7158" y="629"/>
                        <a:pt x="11824" y="466"/>
                        <a:pt x="7110" y="5189"/>
                      </a:cubicBezTo>
                      <a:cubicBezTo>
                        <a:pt x="6180" y="6120"/>
                        <a:pt x="0" y="9981"/>
                        <a:pt x="0" y="9981"/>
                      </a:cubicBezTo>
                      <a:lnTo>
                        <a:pt x="1006" y="10000"/>
                      </a:lnTo>
                      <a:cubicBezTo>
                        <a:pt x="1006" y="10000"/>
                        <a:pt x="7110" y="6049"/>
                        <a:pt x="7915" y="5306"/>
                      </a:cubicBezTo>
                      <a:cubicBezTo>
                        <a:pt x="8787" y="4563"/>
                        <a:pt x="10610" y="2069"/>
                        <a:pt x="9851" y="126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845" name="Group 291"/>
              <p:cNvGrpSpPr/>
              <p:nvPr/>
            </p:nvGrpSpPr>
            <p:grpSpPr>
              <a:xfrm rot="20243757">
                <a:off x="17488047" y="1444212"/>
                <a:ext cx="242232" cy="702198"/>
                <a:chOff x="7716046" y="4814465"/>
                <a:chExt cx="174949" cy="507154"/>
              </a:xfrm>
            </p:grpSpPr>
            <p:sp>
              <p:nvSpPr>
                <p:cNvPr id="876" name="Freeform 58"/>
                <p:cNvSpPr>
                  <a:spLocks noEditPoints="1"/>
                </p:cNvSpPr>
                <p:nvPr/>
              </p:nvSpPr>
              <p:spPr bwMode="auto">
                <a:xfrm>
                  <a:off x="7796640" y="4847882"/>
                  <a:ext cx="36693" cy="60937"/>
                </a:xfrm>
                <a:custGeom>
                  <a:avLst/>
                  <a:gdLst>
                    <a:gd name="T0" fmla="*/ 23 w 24"/>
                    <a:gd name="T1" fmla="*/ 22 h 39"/>
                    <a:gd name="T2" fmla="*/ 18 w 24"/>
                    <a:gd name="T3" fmla="*/ 2 h 39"/>
                    <a:gd name="T4" fmla="*/ 15 w 24"/>
                    <a:gd name="T5" fmla="*/ 0 h 39"/>
                    <a:gd name="T6" fmla="*/ 9 w 24"/>
                    <a:gd name="T7" fmla="*/ 0 h 39"/>
                    <a:gd name="T8" fmla="*/ 6 w 24"/>
                    <a:gd name="T9" fmla="*/ 2 h 39"/>
                    <a:gd name="T10" fmla="*/ 1 w 24"/>
                    <a:gd name="T11" fmla="*/ 22 h 39"/>
                    <a:gd name="T12" fmla="*/ 1 w 24"/>
                    <a:gd name="T13" fmla="*/ 22 h 39"/>
                    <a:gd name="T14" fmla="*/ 12 w 24"/>
                    <a:gd name="T15" fmla="*/ 36 h 39"/>
                    <a:gd name="T16" fmla="*/ 23 w 24"/>
                    <a:gd name="T17" fmla="*/ 23 h 39"/>
                    <a:gd name="T18" fmla="*/ 23 w 24"/>
                    <a:gd name="T19" fmla="*/ 22 h 39"/>
                    <a:gd name="T20" fmla="*/ 6 w 24"/>
                    <a:gd name="T21" fmla="*/ 19 h 39"/>
                    <a:gd name="T22" fmla="*/ 16 w 24"/>
                    <a:gd name="T23" fmla="*/ 14 h 39"/>
                    <a:gd name="T24" fmla="*/ 18 w 24"/>
                    <a:gd name="T25" fmla="*/ 16 h 39"/>
                    <a:gd name="T26" fmla="*/ 20 w 24"/>
                    <a:gd name="T27" fmla="*/ 25 h 39"/>
                    <a:gd name="T28" fmla="*/ 20 w 24"/>
                    <a:gd name="T29" fmla="*/ 26 h 39"/>
                    <a:gd name="T30" fmla="*/ 6 w 24"/>
                    <a:gd name="T31"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39">
                      <a:moveTo>
                        <a:pt x="23" y="22"/>
                      </a:moveTo>
                      <a:cubicBezTo>
                        <a:pt x="18" y="2"/>
                        <a:pt x="18" y="2"/>
                        <a:pt x="18" y="2"/>
                      </a:cubicBezTo>
                      <a:cubicBezTo>
                        <a:pt x="18" y="1"/>
                        <a:pt x="17" y="0"/>
                        <a:pt x="15" y="0"/>
                      </a:cubicBezTo>
                      <a:cubicBezTo>
                        <a:pt x="9" y="0"/>
                        <a:pt x="9" y="0"/>
                        <a:pt x="9" y="0"/>
                      </a:cubicBezTo>
                      <a:cubicBezTo>
                        <a:pt x="8" y="0"/>
                        <a:pt x="7" y="1"/>
                        <a:pt x="6" y="2"/>
                      </a:cubicBezTo>
                      <a:cubicBezTo>
                        <a:pt x="1" y="22"/>
                        <a:pt x="1" y="22"/>
                        <a:pt x="1" y="22"/>
                      </a:cubicBezTo>
                      <a:cubicBezTo>
                        <a:pt x="1" y="22"/>
                        <a:pt x="1" y="22"/>
                        <a:pt x="1" y="22"/>
                      </a:cubicBezTo>
                      <a:cubicBezTo>
                        <a:pt x="1" y="24"/>
                        <a:pt x="0" y="36"/>
                        <a:pt x="12" y="36"/>
                      </a:cubicBezTo>
                      <a:cubicBezTo>
                        <a:pt x="24" y="36"/>
                        <a:pt x="23" y="24"/>
                        <a:pt x="23" y="23"/>
                      </a:cubicBezTo>
                      <a:cubicBezTo>
                        <a:pt x="23" y="23"/>
                        <a:pt x="23" y="23"/>
                        <a:pt x="23" y="22"/>
                      </a:cubicBezTo>
                      <a:close/>
                      <a:moveTo>
                        <a:pt x="6" y="19"/>
                      </a:moveTo>
                      <a:cubicBezTo>
                        <a:pt x="10" y="13"/>
                        <a:pt x="14" y="13"/>
                        <a:pt x="16" y="14"/>
                      </a:cubicBezTo>
                      <a:cubicBezTo>
                        <a:pt x="17" y="14"/>
                        <a:pt x="18" y="15"/>
                        <a:pt x="18" y="16"/>
                      </a:cubicBezTo>
                      <a:cubicBezTo>
                        <a:pt x="18" y="17"/>
                        <a:pt x="19" y="20"/>
                        <a:pt x="20" y="25"/>
                      </a:cubicBezTo>
                      <a:cubicBezTo>
                        <a:pt x="20" y="25"/>
                        <a:pt x="20" y="25"/>
                        <a:pt x="20" y="26"/>
                      </a:cubicBezTo>
                      <a:cubicBezTo>
                        <a:pt x="17" y="39"/>
                        <a:pt x="0" y="30"/>
                        <a:pt x="6" y="19"/>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77" name="Freeform 59"/>
                <p:cNvSpPr>
                  <a:spLocks/>
                </p:cNvSpPr>
                <p:nvPr/>
              </p:nvSpPr>
              <p:spPr bwMode="auto">
                <a:xfrm>
                  <a:off x="7805814" y="4845261"/>
                  <a:ext cx="18347" cy="4587"/>
                </a:xfrm>
                <a:custGeom>
                  <a:avLst/>
                  <a:gdLst>
                    <a:gd name="T0" fmla="*/ 12 w 12"/>
                    <a:gd name="T1" fmla="*/ 2 h 3"/>
                    <a:gd name="T2" fmla="*/ 10 w 12"/>
                    <a:gd name="T3" fmla="*/ 0 h 3"/>
                    <a:gd name="T4" fmla="*/ 2 w 12"/>
                    <a:gd name="T5" fmla="*/ 0 h 3"/>
                    <a:gd name="T6" fmla="*/ 0 w 12"/>
                    <a:gd name="T7" fmla="*/ 2 h 3"/>
                    <a:gd name="T8" fmla="*/ 0 w 12"/>
                    <a:gd name="T9" fmla="*/ 2 h 3"/>
                    <a:gd name="T10" fmla="*/ 2 w 12"/>
                    <a:gd name="T11" fmla="*/ 3 h 3"/>
                    <a:gd name="T12" fmla="*/ 10 w 12"/>
                    <a:gd name="T13" fmla="*/ 3 h 3"/>
                    <a:gd name="T14" fmla="*/ 12 w 12"/>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3">
                      <a:moveTo>
                        <a:pt x="12" y="2"/>
                      </a:moveTo>
                      <a:cubicBezTo>
                        <a:pt x="12" y="1"/>
                        <a:pt x="11" y="0"/>
                        <a:pt x="10" y="0"/>
                      </a:cubicBezTo>
                      <a:cubicBezTo>
                        <a:pt x="2" y="0"/>
                        <a:pt x="2" y="0"/>
                        <a:pt x="2" y="0"/>
                      </a:cubicBezTo>
                      <a:cubicBezTo>
                        <a:pt x="1" y="0"/>
                        <a:pt x="0" y="1"/>
                        <a:pt x="0" y="2"/>
                      </a:cubicBezTo>
                      <a:cubicBezTo>
                        <a:pt x="0" y="2"/>
                        <a:pt x="0" y="2"/>
                        <a:pt x="0" y="2"/>
                      </a:cubicBezTo>
                      <a:cubicBezTo>
                        <a:pt x="0" y="3"/>
                        <a:pt x="1" y="3"/>
                        <a:pt x="2" y="3"/>
                      </a:cubicBezTo>
                      <a:cubicBezTo>
                        <a:pt x="10" y="3"/>
                        <a:pt x="10" y="3"/>
                        <a:pt x="10" y="3"/>
                      </a:cubicBezTo>
                      <a:cubicBezTo>
                        <a:pt x="11" y="3"/>
                        <a:pt x="12" y="3"/>
                        <a:pt x="12" y="2"/>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78" name="Freeform 60"/>
                <p:cNvSpPr>
                  <a:spLocks noEditPoints="1"/>
                </p:cNvSpPr>
                <p:nvPr/>
              </p:nvSpPr>
              <p:spPr bwMode="auto">
                <a:xfrm>
                  <a:off x="7799261" y="4814465"/>
                  <a:ext cx="34072" cy="22934"/>
                </a:xfrm>
                <a:custGeom>
                  <a:avLst/>
                  <a:gdLst>
                    <a:gd name="T0" fmla="*/ 10 w 22"/>
                    <a:gd name="T1" fmla="*/ 15 h 15"/>
                    <a:gd name="T2" fmla="*/ 0 w 22"/>
                    <a:gd name="T3" fmla="*/ 6 h 15"/>
                    <a:gd name="T4" fmla="*/ 1 w 22"/>
                    <a:gd name="T5" fmla="*/ 2 h 15"/>
                    <a:gd name="T6" fmla="*/ 6 w 22"/>
                    <a:gd name="T7" fmla="*/ 0 h 15"/>
                    <a:gd name="T8" fmla="*/ 16 w 22"/>
                    <a:gd name="T9" fmla="*/ 0 h 15"/>
                    <a:gd name="T10" fmla="*/ 21 w 22"/>
                    <a:gd name="T11" fmla="*/ 2 h 15"/>
                    <a:gd name="T12" fmla="*/ 21 w 22"/>
                    <a:gd name="T13" fmla="*/ 6 h 15"/>
                    <a:gd name="T14" fmla="*/ 10 w 22"/>
                    <a:gd name="T15" fmla="*/ 15 h 15"/>
                    <a:gd name="T16" fmla="*/ 6 w 22"/>
                    <a:gd name="T17" fmla="*/ 2 h 15"/>
                    <a:gd name="T18" fmla="*/ 3 w 22"/>
                    <a:gd name="T19" fmla="*/ 3 h 15"/>
                    <a:gd name="T20" fmla="*/ 2 w 22"/>
                    <a:gd name="T21" fmla="*/ 5 h 15"/>
                    <a:gd name="T22" fmla="*/ 10 w 22"/>
                    <a:gd name="T23" fmla="*/ 13 h 15"/>
                    <a:gd name="T24" fmla="*/ 19 w 22"/>
                    <a:gd name="T25" fmla="*/ 6 h 15"/>
                    <a:gd name="T26" fmla="*/ 19 w 22"/>
                    <a:gd name="T27" fmla="*/ 4 h 15"/>
                    <a:gd name="T28" fmla="*/ 16 w 22"/>
                    <a:gd name="T29" fmla="*/ 2 h 15"/>
                    <a:gd name="T30" fmla="*/ 6 w 22"/>
                    <a:gd name="T3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0" y="15"/>
                      </a:moveTo>
                      <a:cubicBezTo>
                        <a:pt x="6" y="15"/>
                        <a:pt x="2" y="12"/>
                        <a:pt x="0" y="6"/>
                      </a:cubicBezTo>
                      <a:cubicBezTo>
                        <a:pt x="0" y="5"/>
                        <a:pt x="0" y="3"/>
                        <a:pt x="1" y="2"/>
                      </a:cubicBezTo>
                      <a:cubicBezTo>
                        <a:pt x="2" y="1"/>
                        <a:pt x="4" y="0"/>
                        <a:pt x="6" y="0"/>
                      </a:cubicBezTo>
                      <a:cubicBezTo>
                        <a:pt x="16" y="0"/>
                        <a:pt x="16" y="0"/>
                        <a:pt x="16" y="0"/>
                      </a:cubicBezTo>
                      <a:cubicBezTo>
                        <a:pt x="18" y="0"/>
                        <a:pt x="20" y="1"/>
                        <a:pt x="21" y="2"/>
                      </a:cubicBezTo>
                      <a:cubicBezTo>
                        <a:pt x="22" y="4"/>
                        <a:pt x="22" y="5"/>
                        <a:pt x="21" y="6"/>
                      </a:cubicBezTo>
                      <a:cubicBezTo>
                        <a:pt x="19" y="12"/>
                        <a:pt x="15" y="15"/>
                        <a:pt x="10" y="15"/>
                      </a:cubicBezTo>
                      <a:close/>
                      <a:moveTo>
                        <a:pt x="6" y="2"/>
                      </a:moveTo>
                      <a:cubicBezTo>
                        <a:pt x="5" y="2"/>
                        <a:pt x="3" y="3"/>
                        <a:pt x="3" y="3"/>
                      </a:cubicBezTo>
                      <a:cubicBezTo>
                        <a:pt x="2" y="4"/>
                        <a:pt x="2" y="4"/>
                        <a:pt x="2" y="5"/>
                      </a:cubicBezTo>
                      <a:cubicBezTo>
                        <a:pt x="3" y="8"/>
                        <a:pt x="6" y="13"/>
                        <a:pt x="10" y="13"/>
                      </a:cubicBezTo>
                      <a:cubicBezTo>
                        <a:pt x="16" y="13"/>
                        <a:pt x="18" y="8"/>
                        <a:pt x="19" y="6"/>
                      </a:cubicBezTo>
                      <a:cubicBezTo>
                        <a:pt x="20" y="5"/>
                        <a:pt x="19" y="4"/>
                        <a:pt x="19" y="4"/>
                      </a:cubicBezTo>
                      <a:cubicBezTo>
                        <a:pt x="18" y="3"/>
                        <a:pt x="17" y="2"/>
                        <a:pt x="16" y="2"/>
                      </a:cubicBezTo>
                      <a:lnTo>
                        <a:pt x="6" y="2"/>
                      </a:ln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79" name="Rectangle 61"/>
                <p:cNvSpPr>
                  <a:spLocks noChangeArrowheads="1"/>
                </p:cNvSpPr>
                <p:nvPr/>
              </p:nvSpPr>
              <p:spPr bwMode="auto">
                <a:xfrm>
                  <a:off x="7813677" y="4832812"/>
                  <a:ext cx="4586" cy="12450"/>
                </a:xfrm>
                <a:prstGeom prst="rect">
                  <a:avLst/>
                </a:prstGeom>
                <a:solidFill>
                  <a:srgbClr val="64849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80" name="Freeform 62"/>
                <p:cNvSpPr>
                  <a:spLocks/>
                </p:cNvSpPr>
                <p:nvPr/>
              </p:nvSpPr>
              <p:spPr bwMode="auto">
                <a:xfrm>
                  <a:off x="7810401" y="4832812"/>
                  <a:ext cx="11139" cy="5897"/>
                </a:xfrm>
                <a:custGeom>
                  <a:avLst/>
                  <a:gdLst>
                    <a:gd name="T0" fmla="*/ 7 w 7"/>
                    <a:gd name="T1" fmla="*/ 2 h 4"/>
                    <a:gd name="T2" fmla="*/ 5 w 7"/>
                    <a:gd name="T3" fmla="*/ 0 h 4"/>
                    <a:gd name="T4" fmla="*/ 2 w 7"/>
                    <a:gd name="T5" fmla="*/ 0 h 4"/>
                    <a:gd name="T6" fmla="*/ 0 w 7"/>
                    <a:gd name="T7" fmla="*/ 2 h 4"/>
                    <a:gd name="T8" fmla="*/ 0 w 7"/>
                    <a:gd name="T9" fmla="*/ 2 h 4"/>
                    <a:gd name="T10" fmla="*/ 2 w 7"/>
                    <a:gd name="T11" fmla="*/ 4 h 4"/>
                    <a:gd name="T12" fmla="*/ 5 w 7"/>
                    <a:gd name="T13" fmla="*/ 4 h 4"/>
                    <a:gd name="T14" fmla="*/ 7 w 7"/>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7" y="2"/>
                      </a:moveTo>
                      <a:cubicBezTo>
                        <a:pt x="7" y="1"/>
                        <a:pt x="6" y="0"/>
                        <a:pt x="5" y="0"/>
                      </a:cubicBezTo>
                      <a:cubicBezTo>
                        <a:pt x="2" y="0"/>
                        <a:pt x="2" y="0"/>
                        <a:pt x="2" y="0"/>
                      </a:cubicBezTo>
                      <a:cubicBezTo>
                        <a:pt x="1" y="0"/>
                        <a:pt x="0" y="1"/>
                        <a:pt x="0" y="2"/>
                      </a:cubicBezTo>
                      <a:cubicBezTo>
                        <a:pt x="0" y="2"/>
                        <a:pt x="0" y="2"/>
                        <a:pt x="0" y="2"/>
                      </a:cubicBezTo>
                      <a:cubicBezTo>
                        <a:pt x="0" y="3"/>
                        <a:pt x="1" y="4"/>
                        <a:pt x="2" y="4"/>
                      </a:cubicBezTo>
                      <a:cubicBezTo>
                        <a:pt x="5" y="4"/>
                        <a:pt x="5" y="4"/>
                        <a:pt x="5" y="4"/>
                      </a:cubicBezTo>
                      <a:cubicBezTo>
                        <a:pt x="6" y="4"/>
                        <a:pt x="7" y="3"/>
                        <a:pt x="7" y="2"/>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81" name="Freeform 64"/>
                <p:cNvSpPr>
                  <a:spLocks noEditPoints="1"/>
                </p:cNvSpPr>
                <p:nvPr/>
              </p:nvSpPr>
              <p:spPr bwMode="auto">
                <a:xfrm>
                  <a:off x="7717357" y="4937650"/>
                  <a:ext cx="173638" cy="187398"/>
                </a:xfrm>
                <a:custGeom>
                  <a:avLst/>
                  <a:gdLst>
                    <a:gd name="T0" fmla="*/ 77 w 112"/>
                    <a:gd name="T1" fmla="*/ 1 h 121"/>
                    <a:gd name="T2" fmla="*/ 37 w 112"/>
                    <a:gd name="T3" fmla="*/ 0 h 121"/>
                    <a:gd name="T4" fmla="*/ 1 w 112"/>
                    <a:gd name="T5" fmla="*/ 35 h 121"/>
                    <a:gd name="T6" fmla="*/ 0 w 112"/>
                    <a:gd name="T7" fmla="*/ 84 h 121"/>
                    <a:gd name="T8" fmla="*/ 35 w 112"/>
                    <a:gd name="T9" fmla="*/ 120 h 121"/>
                    <a:gd name="T10" fmla="*/ 75 w 112"/>
                    <a:gd name="T11" fmla="*/ 120 h 121"/>
                    <a:gd name="T12" fmla="*/ 111 w 112"/>
                    <a:gd name="T13" fmla="*/ 86 h 121"/>
                    <a:gd name="T14" fmla="*/ 112 w 112"/>
                    <a:gd name="T15" fmla="*/ 37 h 121"/>
                    <a:gd name="T16" fmla="*/ 77 w 112"/>
                    <a:gd name="T17" fmla="*/ 1 h 121"/>
                    <a:gd name="T18" fmla="*/ 72 w 112"/>
                    <a:gd name="T19" fmla="*/ 12 h 121"/>
                    <a:gd name="T20" fmla="*/ 41 w 112"/>
                    <a:gd name="T21" fmla="*/ 12 h 121"/>
                    <a:gd name="T22" fmla="*/ 41 w 112"/>
                    <a:gd name="T23" fmla="*/ 7 h 121"/>
                    <a:gd name="T24" fmla="*/ 72 w 112"/>
                    <a:gd name="T25" fmla="*/ 7 h 121"/>
                    <a:gd name="T26" fmla="*/ 72 w 112"/>
                    <a:gd name="T27" fmla="*/ 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 h="121">
                      <a:moveTo>
                        <a:pt x="77" y="1"/>
                      </a:moveTo>
                      <a:cubicBezTo>
                        <a:pt x="37" y="0"/>
                        <a:pt x="37" y="0"/>
                        <a:pt x="37" y="0"/>
                      </a:cubicBezTo>
                      <a:cubicBezTo>
                        <a:pt x="17" y="0"/>
                        <a:pt x="1" y="15"/>
                        <a:pt x="1" y="35"/>
                      </a:cubicBezTo>
                      <a:cubicBezTo>
                        <a:pt x="0" y="84"/>
                        <a:pt x="0" y="84"/>
                        <a:pt x="0" y="84"/>
                      </a:cubicBezTo>
                      <a:cubicBezTo>
                        <a:pt x="0" y="103"/>
                        <a:pt x="15" y="119"/>
                        <a:pt x="35" y="120"/>
                      </a:cubicBezTo>
                      <a:cubicBezTo>
                        <a:pt x="75" y="120"/>
                        <a:pt x="75" y="120"/>
                        <a:pt x="75" y="120"/>
                      </a:cubicBezTo>
                      <a:cubicBezTo>
                        <a:pt x="95" y="121"/>
                        <a:pt x="111" y="105"/>
                        <a:pt x="111" y="86"/>
                      </a:cubicBezTo>
                      <a:cubicBezTo>
                        <a:pt x="112" y="37"/>
                        <a:pt x="112" y="37"/>
                        <a:pt x="112" y="37"/>
                      </a:cubicBezTo>
                      <a:cubicBezTo>
                        <a:pt x="112" y="17"/>
                        <a:pt x="97" y="1"/>
                        <a:pt x="77" y="1"/>
                      </a:cubicBezTo>
                      <a:close/>
                      <a:moveTo>
                        <a:pt x="72" y="12"/>
                      </a:moveTo>
                      <a:cubicBezTo>
                        <a:pt x="41" y="12"/>
                        <a:pt x="41" y="12"/>
                        <a:pt x="41" y="12"/>
                      </a:cubicBezTo>
                      <a:cubicBezTo>
                        <a:pt x="41" y="7"/>
                        <a:pt x="41" y="7"/>
                        <a:pt x="41" y="7"/>
                      </a:cubicBezTo>
                      <a:cubicBezTo>
                        <a:pt x="72" y="7"/>
                        <a:pt x="72" y="7"/>
                        <a:pt x="72" y="7"/>
                      </a:cubicBezTo>
                      <a:lnTo>
                        <a:pt x="72" y="12"/>
                      </a:lnTo>
                      <a:close/>
                    </a:path>
                  </a:pathLst>
                </a:custGeom>
                <a:gradFill flip="none" rotWithShape="1">
                  <a:gsLst>
                    <a:gs pos="0">
                      <a:schemeClr val="accent1">
                        <a:shade val="30000"/>
                        <a:satMod val="115000"/>
                      </a:schemeClr>
                    </a:gs>
                    <a:gs pos="23000">
                      <a:schemeClr val="accent1">
                        <a:shade val="100000"/>
                        <a:satMod val="115000"/>
                      </a:schemeClr>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82" name="Freeform 65"/>
                <p:cNvSpPr>
                  <a:spLocks/>
                </p:cNvSpPr>
                <p:nvPr/>
              </p:nvSpPr>
              <p:spPr bwMode="auto">
                <a:xfrm>
                  <a:off x="7751429" y="4956651"/>
                  <a:ext cx="0" cy="3276"/>
                </a:xfrm>
                <a:custGeom>
                  <a:avLst/>
                  <a:gdLst>
                    <a:gd name="T0" fmla="*/ 2 h 2"/>
                    <a:gd name="T1" fmla="*/ 1 h 2"/>
                    <a:gd name="T2" fmla="*/ 0 h 2"/>
                    <a:gd name="T3" fmla="*/ 2 h 2"/>
                  </a:gdLst>
                  <a:ahLst/>
                  <a:cxnLst>
                    <a:cxn ang="0">
                      <a:pos x="0" y="T0"/>
                    </a:cxn>
                    <a:cxn ang="0">
                      <a:pos x="0" y="T1"/>
                    </a:cxn>
                    <a:cxn ang="0">
                      <a:pos x="0" y="T2"/>
                    </a:cxn>
                    <a:cxn ang="0">
                      <a:pos x="0" y="T3"/>
                    </a:cxn>
                  </a:cxnLst>
                  <a:rect l="0" t="0" r="r" b="b"/>
                  <a:pathLst>
                    <a:path h="2">
                      <a:moveTo>
                        <a:pt x="0" y="2"/>
                      </a:moveTo>
                      <a:cubicBezTo>
                        <a:pt x="0" y="2"/>
                        <a:pt x="0" y="1"/>
                        <a:pt x="0" y="1"/>
                      </a:cubicBezTo>
                      <a:cubicBezTo>
                        <a:pt x="0" y="0"/>
                        <a:pt x="0" y="0"/>
                        <a:pt x="0" y="0"/>
                      </a:cubicBezTo>
                      <a:lnTo>
                        <a:pt x="0" y="2"/>
                      </a:lnTo>
                      <a:close/>
                    </a:path>
                  </a:pathLst>
                </a:custGeom>
                <a:solidFill>
                  <a:srgbClr val="0084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83" name="Freeform 66"/>
                <p:cNvSpPr>
                  <a:spLocks/>
                </p:cNvSpPr>
                <p:nvPr/>
              </p:nvSpPr>
              <p:spPr bwMode="auto">
                <a:xfrm>
                  <a:off x="7860199" y="4957962"/>
                  <a:ext cx="0" cy="3276"/>
                </a:xfrm>
                <a:custGeom>
                  <a:avLst/>
                  <a:gdLst>
                    <a:gd name="T0" fmla="*/ 0 h 2"/>
                    <a:gd name="T1" fmla="*/ 1 h 2"/>
                    <a:gd name="T2" fmla="*/ 2 h 2"/>
                    <a:gd name="T3" fmla="*/ 0 h 2"/>
                  </a:gdLst>
                  <a:ahLst/>
                  <a:cxnLst>
                    <a:cxn ang="0">
                      <a:pos x="0" y="T0"/>
                    </a:cxn>
                    <a:cxn ang="0">
                      <a:pos x="0" y="T1"/>
                    </a:cxn>
                    <a:cxn ang="0">
                      <a:pos x="0" y="T2"/>
                    </a:cxn>
                    <a:cxn ang="0">
                      <a:pos x="0" y="T3"/>
                    </a:cxn>
                  </a:cxnLst>
                  <a:rect l="0" t="0" r="r" b="b"/>
                  <a:pathLst>
                    <a:path h="2">
                      <a:moveTo>
                        <a:pt x="0" y="0"/>
                      </a:moveTo>
                      <a:cubicBezTo>
                        <a:pt x="0" y="0"/>
                        <a:pt x="0" y="1"/>
                        <a:pt x="0" y="1"/>
                      </a:cubicBezTo>
                      <a:cubicBezTo>
                        <a:pt x="0" y="1"/>
                        <a:pt x="0" y="2"/>
                        <a:pt x="0" y="2"/>
                      </a:cubicBezTo>
                      <a:lnTo>
                        <a:pt x="0" y="0"/>
                      </a:lnTo>
                      <a:close/>
                    </a:path>
                  </a:pathLst>
                </a:custGeom>
                <a:solidFill>
                  <a:srgbClr val="0084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84" name="Freeform 67"/>
                <p:cNvSpPr>
                  <a:spLocks noEditPoints="1"/>
                </p:cNvSpPr>
                <p:nvPr/>
              </p:nvSpPr>
              <p:spPr bwMode="auto">
                <a:xfrm>
                  <a:off x="7751429" y="4940926"/>
                  <a:ext cx="108769" cy="40625"/>
                </a:xfrm>
                <a:custGeom>
                  <a:avLst/>
                  <a:gdLst>
                    <a:gd name="T0" fmla="*/ 48 w 70"/>
                    <a:gd name="T1" fmla="*/ 2 h 26"/>
                    <a:gd name="T2" fmla="*/ 22 w 70"/>
                    <a:gd name="T3" fmla="*/ 2 h 26"/>
                    <a:gd name="T4" fmla="*/ 0 w 70"/>
                    <a:gd name="T5" fmla="*/ 11 h 26"/>
                    <a:gd name="T6" fmla="*/ 22 w 70"/>
                    <a:gd name="T7" fmla="*/ 25 h 26"/>
                    <a:gd name="T8" fmla="*/ 47 w 70"/>
                    <a:gd name="T9" fmla="*/ 25 h 26"/>
                    <a:gd name="T10" fmla="*/ 70 w 70"/>
                    <a:gd name="T11" fmla="*/ 12 h 26"/>
                    <a:gd name="T12" fmla="*/ 48 w 70"/>
                    <a:gd name="T13" fmla="*/ 2 h 26"/>
                    <a:gd name="T14" fmla="*/ 50 w 70"/>
                    <a:gd name="T15" fmla="*/ 11 h 26"/>
                    <a:gd name="T16" fmla="*/ 19 w 70"/>
                    <a:gd name="T17" fmla="*/ 10 h 26"/>
                    <a:gd name="T18" fmla="*/ 19 w 70"/>
                    <a:gd name="T19" fmla="*/ 5 h 26"/>
                    <a:gd name="T20" fmla="*/ 50 w 70"/>
                    <a:gd name="T21" fmla="*/ 6 h 26"/>
                    <a:gd name="T22" fmla="*/ 50 w 70"/>
                    <a:gd name="T23"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26">
                      <a:moveTo>
                        <a:pt x="48" y="2"/>
                      </a:moveTo>
                      <a:cubicBezTo>
                        <a:pt x="22" y="2"/>
                        <a:pt x="22" y="2"/>
                        <a:pt x="22" y="2"/>
                      </a:cubicBezTo>
                      <a:cubicBezTo>
                        <a:pt x="10" y="2"/>
                        <a:pt x="1" y="0"/>
                        <a:pt x="0" y="11"/>
                      </a:cubicBezTo>
                      <a:cubicBezTo>
                        <a:pt x="0" y="22"/>
                        <a:pt x="10" y="25"/>
                        <a:pt x="22" y="25"/>
                      </a:cubicBezTo>
                      <a:cubicBezTo>
                        <a:pt x="47" y="25"/>
                        <a:pt x="47" y="25"/>
                        <a:pt x="47" y="25"/>
                      </a:cubicBezTo>
                      <a:cubicBezTo>
                        <a:pt x="59" y="26"/>
                        <a:pt x="69" y="23"/>
                        <a:pt x="70" y="12"/>
                      </a:cubicBezTo>
                      <a:cubicBezTo>
                        <a:pt x="69" y="1"/>
                        <a:pt x="59" y="2"/>
                        <a:pt x="48" y="2"/>
                      </a:cubicBezTo>
                      <a:close/>
                      <a:moveTo>
                        <a:pt x="50" y="11"/>
                      </a:moveTo>
                      <a:cubicBezTo>
                        <a:pt x="19" y="10"/>
                        <a:pt x="19" y="10"/>
                        <a:pt x="19" y="10"/>
                      </a:cubicBezTo>
                      <a:cubicBezTo>
                        <a:pt x="19" y="5"/>
                        <a:pt x="19" y="5"/>
                        <a:pt x="19" y="5"/>
                      </a:cubicBezTo>
                      <a:cubicBezTo>
                        <a:pt x="50" y="6"/>
                        <a:pt x="50" y="6"/>
                        <a:pt x="50" y="6"/>
                      </a:cubicBezTo>
                      <a:lnTo>
                        <a:pt x="50" y="11"/>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85" name="Freeform 68"/>
                <p:cNvSpPr>
                  <a:spLocks/>
                </p:cNvSpPr>
                <p:nvPr/>
              </p:nvSpPr>
              <p:spPr bwMode="auto">
                <a:xfrm>
                  <a:off x="7716046" y="4987448"/>
                  <a:ext cx="174948" cy="187398"/>
                </a:xfrm>
                <a:custGeom>
                  <a:avLst/>
                  <a:gdLst>
                    <a:gd name="T0" fmla="*/ 267 w 267"/>
                    <a:gd name="T1" fmla="*/ 5 h 286"/>
                    <a:gd name="T2" fmla="*/ 5 w 267"/>
                    <a:gd name="T3" fmla="*/ 0 h 286"/>
                    <a:gd name="T4" fmla="*/ 0 w 267"/>
                    <a:gd name="T5" fmla="*/ 281 h 286"/>
                    <a:gd name="T6" fmla="*/ 262 w 267"/>
                    <a:gd name="T7" fmla="*/ 286 h 286"/>
                    <a:gd name="T8" fmla="*/ 267 w 267"/>
                    <a:gd name="T9" fmla="*/ 5 h 286"/>
                  </a:gdLst>
                  <a:ahLst/>
                  <a:cxnLst>
                    <a:cxn ang="0">
                      <a:pos x="T0" y="T1"/>
                    </a:cxn>
                    <a:cxn ang="0">
                      <a:pos x="T2" y="T3"/>
                    </a:cxn>
                    <a:cxn ang="0">
                      <a:pos x="T4" y="T5"/>
                    </a:cxn>
                    <a:cxn ang="0">
                      <a:pos x="T6" y="T7"/>
                    </a:cxn>
                    <a:cxn ang="0">
                      <a:pos x="T8" y="T9"/>
                    </a:cxn>
                  </a:cxnLst>
                  <a:rect l="0" t="0" r="r" b="b"/>
                  <a:pathLst>
                    <a:path w="267" h="286">
                      <a:moveTo>
                        <a:pt x="267" y="5"/>
                      </a:moveTo>
                      <a:lnTo>
                        <a:pt x="5" y="0"/>
                      </a:lnTo>
                      <a:lnTo>
                        <a:pt x="0" y="281"/>
                      </a:lnTo>
                      <a:lnTo>
                        <a:pt x="262" y="286"/>
                      </a:lnTo>
                      <a:lnTo>
                        <a:pt x="267" y="5"/>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86" name="Freeform 69"/>
                <p:cNvSpPr>
                  <a:spLocks/>
                </p:cNvSpPr>
                <p:nvPr/>
              </p:nvSpPr>
              <p:spPr bwMode="auto">
                <a:xfrm>
                  <a:off x="7751429" y="4954686"/>
                  <a:ext cx="0" cy="5242"/>
                </a:xfrm>
                <a:custGeom>
                  <a:avLst/>
                  <a:gdLst>
                    <a:gd name="T0" fmla="*/ 3 h 3"/>
                    <a:gd name="T1" fmla="*/ 1 h 3"/>
                    <a:gd name="T2" fmla="*/ 0 h 3"/>
                    <a:gd name="T3" fmla="*/ 3 h 3"/>
                  </a:gdLst>
                  <a:ahLst/>
                  <a:cxnLst>
                    <a:cxn ang="0">
                      <a:pos x="0" y="T0"/>
                    </a:cxn>
                    <a:cxn ang="0">
                      <a:pos x="0" y="T1"/>
                    </a:cxn>
                    <a:cxn ang="0">
                      <a:pos x="0" y="T2"/>
                    </a:cxn>
                    <a:cxn ang="0">
                      <a:pos x="0" y="T3"/>
                    </a:cxn>
                  </a:cxnLst>
                  <a:rect l="0" t="0" r="r" b="b"/>
                  <a:pathLst>
                    <a:path h="3">
                      <a:moveTo>
                        <a:pt x="0" y="3"/>
                      </a:moveTo>
                      <a:cubicBezTo>
                        <a:pt x="0" y="2"/>
                        <a:pt x="0" y="2"/>
                        <a:pt x="0" y="1"/>
                      </a:cubicBezTo>
                      <a:cubicBezTo>
                        <a:pt x="0" y="1"/>
                        <a:pt x="0" y="1"/>
                        <a:pt x="0" y="0"/>
                      </a:cubicBezTo>
                      <a:lnTo>
                        <a:pt x="0" y="3"/>
                      </a:lnTo>
                      <a:close/>
                    </a:path>
                  </a:pathLst>
                </a:custGeom>
                <a:solidFill>
                  <a:srgbClr val="005F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87" name="Freeform 70"/>
                <p:cNvSpPr>
                  <a:spLocks/>
                </p:cNvSpPr>
                <p:nvPr/>
              </p:nvSpPr>
              <p:spPr bwMode="auto">
                <a:xfrm>
                  <a:off x="7860199" y="4956651"/>
                  <a:ext cx="0" cy="4587"/>
                </a:xfrm>
                <a:custGeom>
                  <a:avLst/>
                  <a:gdLst>
                    <a:gd name="T0" fmla="*/ 0 h 3"/>
                    <a:gd name="T1" fmla="*/ 2 h 3"/>
                    <a:gd name="T2" fmla="*/ 3 h 3"/>
                    <a:gd name="T3" fmla="*/ 0 h 3"/>
                  </a:gdLst>
                  <a:ahLst/>
                  <a:cxnLst>
                    <a:cxn ang="0">
                      <a:pos x="0" y="T0"/>
                    </a:cxn>
                    <a:cxn ang="0">
                      <a:pos x="0" y="T1"/>
                    </a:cxn>
                    <a:cxn ang="0">
                      <a:pos x="0" y="T2"/>
                    </a:cxn>
                    <a:cxn ang="0">
                      <a:pos x="0" y="T3"/>
                    </a:cxn>
                  </a:cxnLst>
                  <a:rect l="0" t="0" r="r" b="b"/>
                  <a:pathLst>
                    <a:path h="3">
                      <a:moveTo>
                        <a:pt x="0" y="0"/>
                      </a:moveTo>
                      <a:cubicBezTo>
                        <a:pt x="0" y="1"/>
                        <a:pt x="0" y="1"/>
                        <a:pt x="0" y="2"/>
                      </a:cubicBezTo>
                      <a:cubicBezTo>
                        <a:pt x="0" y="2"/>
                        <a:pt x="0" y="2"/>
                        <a:pt x="0" y="3"/>
                      </a:cubicBezTo>
                      <a:lnTo>
                        <a:pt x="0" y="0"/>
                      </a:lnTo>
                      <a:close/>
                    </a:path>
                  </a:pathLst>
                </a:custGeom>
                <a:solidFill>
                  <a:srgbClr val="005F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88" name="Freeform 71"/>
                <p:cNvSpPr>
                  <a:spLocks noEditPoints="1"/>
                </p:cNvSpPr>
                <p:nvPr/>
              </p:nvSpPr>
              <p:spPr bwMode="auto">
                <a:xfrm>
                  <a:off x="7751429" y="4939615"/>
                  <a:ext cx="108769" cy="39970"/>
                </a:xfrm>
                <a:custGeom>
                  <a:avLst/>
                  <a:gdLst>
                    <a:gd name="T0" fmla="*/ 48 w 70"/>
                    <a:gd name="T1" fmla="*/ 3 h 26"/>
                    <a:gd name="T2" fmla="*/ 22 w 70"/>
                    <a:gd name="T3" fmla="*/ 2 h 26"/>
                    <a:gd name="T4" fmla="*/ 0 w 70"/>
                    <a:gd name="T5" fmla="*/ 11 h 26"/>
                    <a:gd name="T6" fmla="*/ 22 w 70"/>
                    <a:gd name="T7" fmla="*/ 26 h 26"/>
                    <a:gd name="T8" fmla="*/ 47 w 70"/>
                    <a:gd name="T9" fmla="*/ 26 h 26"/>
                    <a:gd name="T10" fmla="*/ 70 w 70"/>
                    <a:gd name="T11" fmla="*/ 13 h 26"/>
                    <a:gd name="T12" fmla="*/ 48 w 70"/>
                    <a:gd name="T13" fmla="*/ 3 h 26"/>
                    <a:gd name="T14" fmla="*/ 50 w 70"/>
                    <a:gd name="T15" fmla="*/ 11 h 26"/>
                    <a:gd name="T16" fmla="*/ 19 w 70"/>
                    <a:gd name="T17" fmla="*/ 11 h 26"/>
                    <a:gd name="T18" fmla="*/ 19 w 70"/>
                    <a:gd name="T19" fmla="*/ 6 h 26"/>
                    <a:gd name="T20" fmla="*/ 50 w 70"/>
                    <a:gd name="T21" fmla="*/ 6 h 26"/>
                    <a:gd name="T22" fmla="*/ 50 w 70"/>
                    <a:gd name="T23"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26">
                      <a:moveTo>
                        <a:pt x="48" y="3"/>
                      </a:moveTo>
                      <a:cubicBezTo>
                        <a:pt x="22" y="2"/>
                        <a:pt x="22" y="2"/>
                        <a:pt x="22" y="2"/>
                      </a:cubicBezTo>
                      <a:cubicBezTo>
                        <a:pt x="10" y="2"/>
                        <a:pt x="1" y="0"/>
                        <a:pt x="0" y="11"/>
                      </a:cubicBezTo>
                      <a:cubicBezTo>
                        <a:pt x="0" y="23"/>
                        <a:pt x="10" y="25"/>
                        <a:pt x="22" y="26"/>
                      </a:cubicBezTo>
                      <a:cubicBezTo>
                        <a:pt x="47" y="26"/>
                        <a:pt x="47" y="26"/>
                        <a:pt x="47" y="26"/>
                      </a:cubicBezTo>
                      <a:cubicBezTo>
                        <a:pt x="59" y="26"/>
                        <a:pt x="69" y="24"/>
                        <a:pt x="70" y="13"/>
                      </a:cubicBezTo>
                      <a:cubicBezTo>
                        <a:pt x="69" y="1"/>
                        <a:pt x="59" y="3"/>
                        <a:pt x="48" y="3"/>
                      </a:cubicBezTo>
                      <a:close/>
                      <a:moveTo>
                        <a:pt x="50" y="11"/>
                      </a:moveTo>
                      <a:cubicBezTo>
                        <a:pt x="19" y="11"/>
                        <a:pt x="19" y="11"/>
                        <a:pt x="19" y="11"/>
                      </a:cubicBezTo>
                      <a:cubicBezTo>
                        <a:pt x="19" y="6"/>
                        <a:pt x="19" y="6"/>
                        <a:pt x="19" y="6"/>
                      </a:cubicBezTo>
                      <a:cubicBezTo>
                        <a:pt x="50" y="6"/>
                        <a:pt x="50" y="6"/>
                        <a:pt x="50" y="6"/>
                      </a:cubicBezTo>
                      <a:lnTo>
                        <a:pt x="50" y="11"/>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89" name="Freeform 72"/>
                <p:cNvSpPr>
                  <a:spLocks/>
                </p:cNvSpPr>
                <p:nvPr/>
              </p:nvSpPr>
              <p:spPr bwMode="auto">
                <a:xfrm>
                  <a:off x="7775018" y="4965825"/>
                  <a:ext cx="0" cy="131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0"/>
                        <a:pt x="0" y="0"/>
                        <a:pt x="0" y="0"/>
                      </a:cubicBezTo>
                      <a:lnTo>
                        <a:pt x="0" y="1"/>
                      </a:ln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90" name="Freeform 73"/>
                <p:cNvSpPr>
                  <a:spLocks/>
                </p:cNvSpPr>
                <p:nvPr/>
              </p:nvSpPr>
              <p:spPr bwMode="auto">
                <a:xfrm>
                  <a:off x="7835300" y="4967135"/>
                  <a:ext cx="0" cy="1966"/>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lnTo>
                        <a:pt x="0" y="0"/>
                      </a:ln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91" name="Freeform 76"/>
                <p:cNvSpPr>
                  <a:spLocks/>
                </p:cNvSpPr>
                <p:nvPr/>
              </p:nvSpPr>
              <p:spPr bwMode="auto">
                <a:xfrm>
                  <a:off x="7797951" y="4998587"/>
                  <a:ext cx="12449" cy="41280"/>
                </a:xfrm>
                <a:custGeom>
                  <a:avLst/>
                  <a:gdLst>
                    <a:gd name="T0" fmla="*/ 17 w 19"/>
                    <a:gd name="T1" fmla="*/ 63 h 63"/>
                    <a:gd name="T2" fmla="*/ 0 w 19"/>
                    <a:gd name="T3" fmla="*/ 63 h 63"/>
                    <a:gd name="T4" fmla="*/ 2 w 19"/>
                    <a:gd name="T5" fmla="*/ 0 h 63"/>
                    <a:gd name="T6" fmla="*/ 19 w 19"/>
                    <a:gd name="T7" fmla="*/ 2 h 63"/>
                    <a:gd name="T8" fmla="*/ 17 w 19"/>
                    <a:gd name="T9" fmla="*/ 63 h 63"/>
                  </a:gdLst>
                  <a:ahLst/>
                  <a:cxnLst>
                    <a:cxn ang="0">
                      <a:pos x="T0" y="T1"/>
                    </a:cxn>
                    <a:cxn ang="0">
                      <a:pos x="T2" y="T3"/>
                    </a:cxn>
                    <a:cxn ang="0">
                      <a:pos x="T4" y="T5"/>
                    </a:cxn>
                    <a:cxn ang="0">
                      <a:pos x="T6" y="T7"/>
                    </a:cxn>
                    <a:cxn ang="0">
                      <a:pos x="T8" y="T9"/>
                    </a:cxn>
                  </a:cxnLst>
                  <a:rect l="0" t="0" r="r" b="b"/>
                  <a:pathLst>
                    <a:path w="19" h="63">
                      <a:moveTo>
                        <a:pt x="17" y="63"/>
                      </a:moveTo>
                      <a:lnTo>
                        <a:pt x="0" y="63"/>
                      </a:lnTo>
                      <a:lnTo>
                        <a:pt x="2" y="0"/>
                      </a:lnTo>
                      <a:lnTo>
                        <a:pt x="19" y="2"/>
                      </a:lnTo>
                      <a:lnTo>
                        <a:pt x="17" y="63"/>
                      </a:lnTo>
                      <a:close/>
                    </a:path>
                  </a:pathLst>
                </a:custGeom>
                <a:solidFill>
                  <a:schemeClr val="accent1">
                    <a:lumMod val="75000"/>
                  </a:schemeClr>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92" name="Freeform 77"/>
                <p:cNvSpPr>
                  <a:spLocks/>
                </p:cNvSpPr>
                <p:nvPr/>
              </p:nvSpPr>
              <p:spPr bwMode="auto">
                <a:xfrm>
                  <a:off x="7720633" y="5052316"/>
                  <a:ext cx="165775" cy="122530"/>
                </a:xfrm>
                <a:custGeom>
                  <a:avLst/>
                  <a:gdLst>
                    <a:gd name="T0" fmla="*/ 101 w 107"/>
                    <a:gd name="T1" fmla="*/ 79 h 79"/>
                    <a:gd name="T2" fmla="*/ 106 w 107"/>
                    <a:gd name="T3" fmla="*/ 36 h 79"/>
                    <a:gd name="T4" fmla="*/ 106 w 107"/>
                    <a:gd name="T5" fmla="*/ 28 h 79"/>
                    <a:gd name="T6" fmla="*/ 54 w 107"/>
                    <a:gd name="T7" fmla="*/ 0 h 79"/>
                    <a:gd name="T8" fmla="*/ 0 w 107"/>
                    <a:gd name="T9" fmla="*/ 26 h 79"/>
                    <a:gd name="T10" fmla="*/ 0 w 107"/>
                    <a:gd name="T11" fmla="*/ 34 h 79"/>
                    <a:gd name="T12" fmla="*/ 3 w 107"/>
                    <a:gd name="T13" fmla="*/ 78 h 79"/>
                    <a:gd name="T14" fmla="*/ 101 w 107"/>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9">
                      <a:moveTo>
                        <a:pt x="101" y="79"/>
                      </a:moveTo>
                      <a:cubicBezTo>
                        <a:pt x="105" y="65"/>
                        <a:pt x="106" y="47"/>
                        <a:pt x="106" y="36"/>
                      </a:cubicBezTo>
                      <a:cubicBezTo>
                        <a:pt x="106" y="28"/>
                        <a:pt x="106" y="28"/>
                        <a:pt x="106" y="28"/>
                      </a:cubicBezTo>
                      <a:cubicBezTo>
                        <a:pt x="107" y="3"/>
                        <a:pt x="83" y="1"/>
                        <a:pt x="54" y="0"/>
                      </a:cubicBezTo>
                      <a:cubicBezTo>
                        <a:pt x="24" y="0"/>
                        <a:pt x="1" y="2"/>
                        <a:pt x="0" y="26"/>
                      </a:cubicBezTo>
                      <a:cubicBezTo>
                        <a:pt x="0" y="34"/>
                        <a:pt x="0" y="34"/>
                        <a:pt x="0" y="34"/>
                      </a:cubicBezTo>
                      <a:cubicBezTo>
                        <a:pt x="0" y="45"/>
                        <a:pt x="0" y="66"/>
                        <a:pt x="3" y="78"/>
                      </a:cubicBezTo>
                      <a:lnTo>
                        <a:pt x="101" y="79"/>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93" name="Freeform 78"/>
                <p:cNvSpPr>
                  <a:spLocks/>
                </p:cNvSpPr>
                <p:nvPr/>
              </p:nvSpPr>
              <p:spPr bwMode="auto">
                <a:xfrm>
                  <a:off x="7721943" y="5072629"/>
                  <a:ext cx="157912" cy="248990"/>
                </a:xfrm>
                <a:custGeom>
                  <a:avLst/>
                  <a:gdLst>
                    <a:gd name="T0" fmla="*/ 98 w 102"/>
                    <a:gd name="T1" fmla="*/ 159 h 161"/>
                    <a:gd name="T2" fmla="*/ 97 w 102"/>
                    <a:gd name="T3" fmla="*/ 160 h 161"/>
                    <a:gd name="T4" fmla="*/ 92 w 102"/>
                    <a:gd name="T5" fmla="*/ 161 h 161"/>
                    <a:gd name="T6" fmla="*/ 8 w 102"/>
                    <a:gd name="T7" fmla="*/ 160 h 161"/>
                    <a:gd name="T8" fmla="*/ 3 w 102"/>
                    <a:gd name="T9" fmla="*/ 158 h 161"/>
                    <a:gd name="T10" fmla="*/ 2 w 102"/>
                    <a:gd name="T11" fmla="*/ 157 h 161"/>
                    <a:gd name="T12" fmla="*/ 0 w 102"/>
                    <a:gd name="T13" fmla="*/ 152 h 161"/>
                    <a:gd name="T14" fmla="*/ 3 w 102"/>
                    <a:gd name="T15" fmla="*/ 10 h 161"/>
                    <a:gd name="T16" fmla="*/ 4 w 102"/>
                    <a:gd name="T17" fmla="*/ 6 h 161"/>
                    <a:gd name="T18" fmla="*/ 6 w 102"/>
                    <a:gd name="T19" fmla="*/ 3 h 161"/>
                    <a:gd name="T20" fmla="*/ 12 w 102"/>
                    <a:gd name="T21" fmla="*/ 0 h 161"/>
                    <a:gd name="T22" fmla="*/ 93 w 102"/>
                    <a:gd name="T23" fmla="*/ 1 h 161"/>
                    <a:gd name="T24" fmla="*/ 99 w 102"/>
                    <a:gd name="T25" fmla="*/ 4 h 161"/>
                    <a:gd name="T26" fmla="*/ 101 w 102"/>
                    <a:gd name="T27" fmla="*/ 7 h 161"/>
                    <a:gd name="T28" fmla="*/ 102 w 102"/>
                    <a:gd name="T29" fmla="*/ 11 h 161"/>
                    <a:gd name="T30" fmla="*/ 100 w 102"/>
                    <a:gd name="T31" fmla="*/ 154 h 161"/>
                    <a:gd name="T32" fmla="*/ 98 w 102"/>
                    <a:gd name="T33" fmla="*/ 15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2" h="161">
                      <a:moveTo>
                        <a:pt x="98" y="159"/>
                      </a:moveTo>
                      <a:cubicBezTo>
                        <a:pt x="97" y="160"/>
                        <a:pt x="97" y="160"/>
                        <a:pt x="97" y="160"/>
                      </a:cubicBezTo>
                      <a:cubicBezTo>
                        <a:pt x="95" y="161"/>
                        <a:pt x="94" y="161"/>
                        <a:pt x="92" y="161"/>
                      </a:cubicBezTo>
                      <a:cubicBezTo>
                        <a:pt x="8" y="160"/>
                        <a:pt x="8" y="160"/>
                        <a:pt x="8" y="160"/>
                      </a:cubicBezTo>
                      <a:cubicBezTo>
                        <a:pt x="6" y="160"/>
                        <a:pt x="5" y="159"/>
                        <a:pt x="3" y="158"/>
                      </a:cubicBezTo>
                      <a:cubicBezTo>
                        <a:pt x="2" y="157"/>
                        <a:pt x="2" y="157"/>
                        <a:pt x="2" y="157"/>
                      </a:cubicBezTo>
                      <a:cubicBezTo>
                        <a:pt x="1" y="156"/>
                        <a:pt x="0" y="154"/>
                        <a:pt x="0" y="152"/>
                      </a:cubicBezTo>
                      <a:cubicBezTo>
                        <a:pt x="3" y="10"/>
                        <a:pt x="3" y="10"/>
                        <a:pt x="3" y="10"/>
                      </a:cubicBezTo>
                      <a:cubicBezTo>
                        <a:pt x="3" y="8"/>
                        <a:pt x="3" y="7"/>
                        <a:pt x="4" y="6"/>
                      </a:cubicBezTo>
                      <a:cubicBezTo>
                        <a:pt x="6" y="3"/>
                        <a:pt x="6" y="3"/>
                        <a:pt x="6" y="3"/>
                      </a:cubicBezTo>
                      <a:cubicBezTo>
                        <a:pt x="7" y="1"/>
                        <a:pt x="9" y="0"/>
                        <a:pt x="12" y="0"/>
                      </a:cubicBezTo>
                      <a:cubicBezTo>
                        <a:pt x="93" y="1"/>
                        <a:pt x="93" y="1"/>
                        <a:pt x="93" y="1"/>
                      </a:cubicBezTo>
                      <a:cubicBezTo>
                        <a:pt x="96" y="1"/>
                        <a:pt x="98" y="2"/>
                        <a:pt x="99" y="4"/>
                      </a:cubicBezTo>
                      <a:cubicBezTo>
                        <a:pt x="101" y="7"/>
                        <a:pt x="101" y="7"/>
                        <a:pt x="101" y="7"/>
                      </a:cubicBezTo>
                      <a:cubicBezTo>
                        <a:pt x="102" y="8"/>
                        <a:pt x="102" y="10"/>
                        <a:pt x="102" y="11"/>
                      </a:cubicBezTo>
                      <a:cubicBezTo>
                        <a:pt x="100" y="154"/>
                        <a:pt x="100" y="154"/>
                        <a:pt x="100" y="154"/>
                      </a:cubicBezTo>
                      <a:cubicBezTo>
                        <a:pt x="100" y="156"/>
                        <a:pt x="99" y="157"/>
                        <a:pt x="98" y="15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94" name="Freeform 81"/>
                <p:cNvSpPr>
                  <a:spLocks/>
                </p:cNvSpPr>
                <p:nvPr/>
              </p:nvSpPr>
              <p:spPr bwMode="auto">
                <a:xfrm>
                  <a:off x="7734393" y="5080492"/>
                  <a:ext cx="137600" cy="4587"/>
                </a:xfrm>
                <a:custGeom>
                  <a:avLst/>
                  <a:gdLst>
                    <a:gd name="T0" fmla="*/ 210 w 210"/>
                    <a:gd name="T1" fmla="*/ 7 h 7"/>
                    <a:gd name="T2" fmla="*/ 0 w 210"/>
                    <a:gd name="T3" fmla="*/ 5 h 7"/>
                    <a:gd name="T4" fmla="*/ 0 w 210"/>
                    <a:gd name="T5" fmla="*/ 0 h 7"/>
                    <a:gd name="T6" fmla="*/ 210 w 210"/>
                    <a:gd name="T7" fmla="*/ 2 h 7"/>
                    <a:gd name="T8" fmla="*/ 210 w 210"/>
                    <a:gd name="T9" fmla="*/ 7 h 7"/>
                  </a:gdLst>
                  <a:ahLst/>
                  <a:cxnLst>
                    <a:cxn ang="0">
                      <a:pos x="T0" y="T1"/>
                    </a:cxn>
                    <a:cxn ang="0">
                      <a:pos x="T2" y="T3"/>
                    </a:cxn>
                    <a:cxn ang="0">
                      <a:pos x="T4" y="T5"/>
                    </a:cxn>
                    <a:cxn ang="0">
                      <a:pos x="T6" y="T7"/>
                    </a:cxn>
                    <a:cxn ang="0">
                      <a:pos x="T8" y="T9"/>
                    </a:cxn>
                  </a:cxnLst>
                  <a:rect l="0" t="0" r="r" b="b"/>
                  <a:pathLst>
                    <a:path w="210" h="7">
                      <a:moveTo>
                        <a:pt x="210" y="7"/>
                      </a:moveTo>
                      <a:lnTo>
                        <a:pt x="0" y="5"/>
                      </a:lnTo>
                      <a:lnTo>
                        <a:pt x="0" y="0"/>
                      </a:lnTo>
                      <a:lnTo>
                        <a:pt x="210" y="2"/>
                      </a:lnTo>
                      <a:lnTo>
                        <a:pt x="210" y="7"/>
                      </a:lnTo>
                      <a:close/>
                    </a:path>
                  </a:pathLst>
                </a:custGeom>
                <a:solidFill>
                  <a:srgbClr val="151C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95" name="Freeform 82"/>
                <p:cNvSpPr>
                  <a:spLocks/>
                </p:cNvSpPr>
                <p:nvPr/>
              </p:nvSpPr>
              <p:spPr bwMode="auto">
                <a:xfrm>
                  <a:off x="7736358" y="5097528"/>
                  <a:ext cx="128427" cy="204434"/>
                </a:xfrm>
                <a:custGeom>
                  <a:avLst/>
                  <a:gdLst>
                    <a:gd name="T0" fmla="*/ 1 w 83"/>
                    <a:gd name="T1" fmla="*/ 64 h 73"/>
                    <a:gd name="T2" fmla="*/ 8 w 83"/>
                    <a:gd name="T3" fmla="*/ 72 h 73"/>
                    <a:gd name="T4" fmla="*/ 74 w 83"/>
                    <a:gd name="T5" fmla="*/ 73 h 73"/>
                    <a:gd name="T6" fmla="*/ 82 w 83"/>
                    <a:gd name="T7" fmla="*/ 65 h 73"/>
                    <a:gd name="T8" fmla="*/ 83 w 83"/>
                    <a:gd name="T9" fmla="*/ 9 h 73"/>
                    <a:gd name="T10" fmla="*/ 75 w 83"/>
                    <a:gd name="T11" fmla="*/ 1 h 73"/>
                    <a:gd name="T12" fmla="*/ 10 w 83"/>
                    <a:gd name="T13" fmla="*/ 0 h 73"/>
                    <a:gd name="T14" fmla="*/ 1 w 83"/>
                    <a:gd name="T15" fmla="*/ 8 h 73"/>
                    <a:gd name="T16" fmla="*/ 1 w 83"/>
                    <a:gd name="T17" fmla="*/ 6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73">
                      <a:moveTo>
                        <a:pt x="1" y="64"/>
                      </a:moveTo>
                      <a:cubicBezTo>
                        <a:pt x="0" y="68"/>
                        <a:pt x="4" y="72"/>
                        <a:pt x="8" y="72"/>
                      </a:cubicBezTo>
                      <a:cubicBezTo>
                        <a:pt x="74" y="73"/>
                        <a:pt x="74" y="73"/>
                        <a:pt x="74" y="73"/>
                      </a:cubicBezTo>
                      <a:cubicBezTo>
                        <a:pt x="78" y="73"/>
                        <a:pt x="82" y="69"/>
                        <a:pt x="82" y="65"/>
                      </a:cubicBezTo>
                      <a:cubicBezTo>
                        <a:pt x="83" y="9"/>
                        <a:pt x="83" y="9"/>
                        <a:pt x="83" y="9"/>
                      </a:cubicBezTo>
                      <a:cubicBezTo>
                        <a:pt x="83" y="4"/>
                        <a:pt x="80" y="1"/>
                        <a:pt x="75" y="1"/>
                      </a:cubicBezTo>
                      <a:cubicBezTo>
                        <a:pt x="10" y="0"/>
                        <a:pt x="10" y="0"/>
                        <a:pt x="10" y="0"/>
                      </a:cubicBezTo>
                      <a:cubicBezTo>
                        <a:pt x="5" y="0"/>
                        <a:pt x="1" y="3"/>
                        <a:pt x="1" y="8"/>
                      </a:cubicBezTo>
                      <a:lnTo>
                        <a:pt x="1" y="6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96" name="Freeform 83"/>
                <p:cNvSpPr>
                  <a:spLocks/>
                </p:cNvSpPr>
                <p:nvPr/>
              </p:nvSpPr>
              <p:spPr bwMode="auto">
                <a:xfrm>
                  <a:off x="7765844" y="5163676"/>
                  <a:ext cx="72731" cy="65524"/>
                </a:xfrm>
                <a:custGeom>
                  <a:avLst/>
                  <a:gdLst>
                    <a:gd name="T0" fmla="*/ 1 w 47"/>
                    <a:gd name="T1" fmla="*/ 37 h 42"/>
                    <a:gd name="T2" fmla="*/ 5 w 47"/>
                    <a:gd name="T3" fmla="*/ 41 h 42"/>
                    <a:gd name="T4" fmla="*/ 42 w 47"/>
                    <a:gd name="T5" fmla="*/ 42 h 42"/>
                    <a:gd name="T6" fmla="*/ 47 w 47"/>
                    <a:gd name="T7" fmla="*/ 37 h 42"/>
                    <a:gd name="T8" fmla="*/ 47 w 47"/>
                    <a:gd name="T9" fmla="*/ 6 h 42"/>
                    <a:gd name="T10" fmla="*/ 43 w 47"/>
                    <a:gd name="T11" fmla="*/ 1 h 42"/>
                    <a:gd name="T12" fmla="*/ 6 w 47"/>
                    <a:gd name="T13" fmla="*/ 0 h 42"/>
                    <a:gd name="T14" fmla="*/ 1 w 47"/>
                    <a:gd name="T15" fmla="*/ 5 h 42"/>
                    <a:gd name="T16" fmla="*/ 1 w 47"/>
                    <a:gd name="T17"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2">
                      <a:moveTo>
                        <a:pt x="1" y="37"/>
                      </a:moveTo>
                      <a:cubicBezTo>
                        <a:pt x="0" y="39"/>
                        <a:pt x="2" y="41"/>
                        <a:pt x="5" y="41"/>
                      </a:cubicBezTo>
                      <a:cubicBezTo>
                        <a:pt x="42" y="42"/>
                        <a:pt x="42" y="42"/>
                        <a:pt x="42" y="42"/>
                      </a:cubicBezTo>
                      <a:cubicBezTo>
                        <a:pt x="45" y="42"/>
                        <a:pt x="47" y="40"/>
                        <a:pt x="47" y="37"/>
                      </a:cubicBezTo>
                      <a:cubicBezTo>
                        <a:pt x="47" y="6"/>
                        <a:pt x="47" y="6"/>
                        <a:pt x="47" y="6"/>
                      </a:cubicBezTo>
                      <a:cubicBezTo>
                        <a:pt x="47" y="3"/>
                        <a:pt x="45" y="1"/>
                        <a:pt x="43" y="1"/>
                      </a:cubicBezTo>
                      <a:cubicBezTo>
                        <a:pt x="6" y="0"/>
                        <a:pt x="6" y="0"/>
                        <a:pt x="6" y="0"/>
                      </a:cubicBezTo>
                      <a:cubicBezTo>
                        <a:pt x="3" y="0"/>
                        <a:pt x="1" y="2"/>
                        <a:pt x="1" y="5"/>
                      </a:cubicBezTo>
                      <a:lnTo>
                        <a:pt x="1" y="37"/>
                      </a:lnTo>
                      <a:close/>
                    </a:path>
                  </a:pathLst>
                </a:custGeom>
                <a:noFill/>
                <a:ln w="635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97" name="Freeform 87"/>
                <p:cNvSpPr>
                  <a:spLocks/>
                </p:cNvSpPr>
                <p:nvPr/>
              </p:nvSpPr>
              <p:spPr bwMode="auto">
                <a:xfrm>
                  <a:off x="7807124" y="4896370"/>
                  <a:ext cx="14415" cy="55695"/>
                </a:xfrm>
                <a:custGeom>
                  <a:avLst/>
                  <a:gdLst>
                    <a:gd name="T0" fmla="*/ 22 w 22"/>
                    <a:gd name="T1" fmla="*/ 0 h 85"/>
                    <a:gd name="T2" fmla="*/ 3 w 22"/>
                    <a:gd name="T3" fmla="*/ 0 h 85"/>
                    <a:gd name="T4" fmla="*/ 0 w 22"/>
                    <a:gd name="T5" fmla="*/ 85 h 85"/>
                    <a:gd name="T6" fmla="*/ 19 w 22"/>
                    <a:gd name="T7" fmla="*/ 85 h 85"/>
                    <a:gd name="T8" fmla="*/ 22 w 22"/>
                    <a:gd name="T9" fmla="*/ 0 h 85"/>
                  </a:gdLst>
                  <a:ahLst/>
                  <a:cxnLst>
                    <a:cxn ang="0">
                      <a:pos x="T0" y="T1"/>
                    </a:cxn>
                    <a:cxn ang="0">
                      <a:pos x="T2" y="T3"/>
                    </a:cxn>
                    <a:cxn ang="0">
                      <a:pos x="T4" y="T5"/>
                    </a:cxn>
                    <a:cxn ang="0">
                      <a:pos x="T6" y="T7"/>
                    </a:cxn>
                    <a:cxn ang="0">
                      <a:pos x="T8" y="T9"/>
                    </a:cxn>
                  </a:cxnLst>
                  <a:rect l="0" t="0" r="r" b="b"/>
                  <a:pathLst>
                    <a:path w="22" h="85">
                      <a:moveTo>
                        <a:pt x="22" y="0"/>
                      </a:moveTo>
                      <a:lnTo>
                        <a:pt x="3" y="0"/>
                      </a:lnTo>
                      <a:lnTo>
                        <a:pt x="0" y="85"/>
                      </a:lnTo>
                      <a:lnTo>
                        <a:pt x="19" y="85"/>
                      </a:lnTo>
                      <a:lnTo>
                        <a:pt x="22" y="0"/>
                      </a:lnTo>
                      <a:close/>
                    </a:path>
                  </a:pathLst>
                </a:custGeom>
                <a:solidFill>
                  <a:srgbClr val="001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846" name="Group 130"/>
              <p:cNvGrpSpPr/>
              <p:nvPr/>
            </p:nvGrpSpPr>
            <p:grpSpPr>
              <a:xfrm>
                <a:off x="17336163" y="1475972"/>
                <a:ext cx="242232" cy="702198"/>
                <a:chOff x="7716046" y="4814465"/>
                <a:chExt cx="174949" cy="507154"/>
              </a:xfrm>
            </p:grpSpPr>
            <p:sp>
              <p:nvSpPr>
                <p:cNvPr id="847" name="Freeform 58"/>
                <p:cNvSpPr>
                  <a:spLocks noEditPoints="1"/>
                </p:cNvSpPr>
                <p:nvPr/>
              </p:nvSpPr>
              <p:spPr bwMode="auto">
                <a:xfrm>
                  <a:off x="7796640" y="4847882"/>
                  <a:ext cx="36693" cy="60937"/>
                </a:xfrm>
                <a:custGeom>
                  <a:avLst/>
                  <a:gdLst>
                    <a:gd name="T0" fmla="*/ 23 w 24"/>
                    <a:gd name="T1" fmla="*/ 22 h 39"/>
                    <a:gd name="T2" fmla="*/ 18 w 24"/>
                    <a:gd name="T3" fmla="*/ 2 h 39"/>
                    <a:gd name="T4" fmla="*/ 15 w 24"/>
                    <a:gd name="T5" fmla="*/ 0 h 39"/>
                    <a:gd name="T6" fmla="*/ 9 w 24"/>
                    <a:gd name="T7" fmla="*/ 0 h 39"/>
                    <a:gd name="T8" fmla="*/ 6 w 24"/>
                    <a:gd name="T9" fmla="*/ 2 h 39"/>
                    <a:gd name="T10" fmla="*/ 1 w 24"/>
                    <a:gd name="T11" fmla="*/ 22 h 39"/>
                    <a:gd name="T12" fmla="*/ 1 w 24"/>
                    <a:gd name="T13" fmla="*/ 22 h 39"/>
                    <a:gd name="T14" fmla="*/ 12 w 24"/>
                    <a:gd name="T15" fmla="*/ 36 h 39"/>
                    <a:gd name="T16" fmla="*/ 23 w 24"/>
                    <a:gd name="T17" fmla="*/ 23 h 39"/>
                    <a:gd name="T18" fmla="*/ 23 w 24"/>
                    <a:gd name="T19" fmla="*/ 22 h 39"/>
                    <a:gd name="T20" fmla="*/ 6 w 24"/>
                    <a:gd name="T21" fmla="*/ 19 h 39"/>
                    <a:gd name="T22" fmla="*/ 16 w 24"/>
                    <a:gd name="T23" fmla="*/ 14 h 39"/>
                    <a:gd name="T24" fmla="*/ 18 w 24"/>
                    <a:gd name="T25" fmla="*/ 16 h 39"/>
                    <a:gd name="T26" fmla="*/ 20 w 24"/>
                    <a:gd name="T27" fmla="*/ 25 h 39"/>
                    <a:gd name="T28" fmla="*/ 20 w 24"/>
                    <a:gd name="T29" fmla="*/ 26 h 39"/>
                    <a:gd name="T30" fmla="*/ 6 w 24"/>
                    <a:gd name="T31"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39">
                      <a:moveTo>
                        <a:pt x="23" y="22"/>
                      </a:moveTo>
                      <a:cubicBezTo>
                        <a:pt x="18" y="2"/>
                        <a:pt x="18" y="2"/>
                        <a:pt x="18" y="2"/>
                      </a:cubicBezTo>
                      <a:cubicBezTo>
                        <a:pt x="18" y="1"/>
                        <a:pt x="17" y="0"/>
                        <a:pt x="15" y="0"/>
                      </a:cubicBezTo>
                      <a:cubicBezTo>
                        <a:pt x="9" y="0"/>
                        <a:pt x="9" y="0"/>
                        <a:pt x="9" y="0"/>
                      </a:cubicBezTo>
                      <a:cubicBezTo>
                        <a:pt x="8" y="0"/>
                        <a:pt x="7" y="1"/>
                        <a:pt x="6" y="2"/>
                      </a:cubicBezTo>
                      <a:cubicBezTo>
                        <a:pt x="1" y="22"/>
                        <a:pt x="1" y="22"/>
                        <a:pt x="1" y="22"/>
                      </a:cubicBezTo>
                      <a:cubicBezTo>
                        <a:pt x="1" y="22"/>
                        <a:pt x="1" y="22"/>
                        <a:pt x="1" y="22"/>
                      </a:cubicBezTo>
                      <a:cubicBezTo>
                        <a:pt x="1" y="24"/>
                        <a:pt x="0" y="36"/>
                        <a:pt x="12" y="36"/>
                      </a:cubicBezTo>
                      <a:cubicBezTo>
                        <a:pt x="24" y="36"/>
                        <a:pt x="23" y="24"/>
                        <a:pt x="23" y="23"/>
                      </a:cubicBezTo>
                      <a:cubicBezTo>
                        <a:pt x="23" y="23"/>
                        <a:pt x="23" y="23"/>
                        <a:pt x="23" y="22"/>
                      </a:cubicBezTo>
                      <a:close/>
                      <a:moveTo>
                        <a:pt x="6" y="19"/>
                      </a:moveTo>
                      <a:cubicBezTo>
                        <a:pt x="10" y="13"/>
                        <a:pt x="14" y="13"/>
                        <a:pt x="16" y="14"/>
                      </a:cubicBezTo>
                      <a:cubicBezTo>
                        <a:pt x="17" y="14"/>
                        <a:pt x="18" y="15"/>
                        <a:pt x="18" y="16"/>
                      </a:cubicBezTo>
                      <a:cubicBezTo>
                        <a:pt x="18" y="17"/>
                        <a:pt x="19" y="20"/>
                        <a:pt x="20" y="25"/>
                      </a:cubicBezTo>
                      <a:cubicBezTo>
                        <a:pt x="20" y="25"/>
                        <a:pt x="20" y="25"/>
                        <a:pt x="20" y="26"/>
                      </a:cubicBezTo>
                      <a:cubicBezTo>
                        <a:pt x="17" y="39"/>
                        <a:pt x="0" y="30"/>
                        <a:pt x="6" y="19"/>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48" name="Freeform 59"/>
                <p:cNvSpPr>
                  <a:spLocks/>
                </p:cNvSpPr>
                <p:nvPr/>
              </p:nvSpPr>
              <p:spPr bwMode="auto">
                <a:xfrm>
                  <a:off x="7805814" y="4845261"/>
                  <a:ext cx="18347" cy="4587"/>
                </a:xfrm>
                <a:custGeom>
                  <a:avLst/>
                  <a:gdLst>
                    <a:gd name="T0" fmla="*/ 12 w 12"/>
                    <a:gd name="T1" fmla="*/ 2 h 3"/>
                    <a:gd name="T2" fmla="*/ 10 w 12"/>
                    <a:gd name="T3" fmla="*/ 0 h 3"/>
                    <a:gd name="T4" fmla="*/ 2 w 12"/>
                    <a:gd name="T5" fmla="*/ 0 h 3"/>
                    <a:gd name="T6" fmla="*/ 0 w 12"/>
                    <a:gd name="T7" fmla="*/ 2 h 3"/>
                    <a:gd name="T8" fmla="*/ 0 w 12"/>
                    <a:gd name="T9" fmla="*/ 2 h 3"/>
                    <a:gd name="T10" fmla="*/ 2 w 12"/>
                    <a:gd name="T11" fmla="*/ 3 h 3"/>
                    <a:gd name="T12" fmla="*/ 10 w 12"/>
                    <a:gd name="T13" fmla="*/ 3 h 3"/>
                    <a:gd name="T14" fmla="*/ 12 w 12"/>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3">
                      <a:moveTo>
                        <a:pt x="12" y="2"/>
                      </a:moveTo>
                      <a:cubicBezTo>
                        <a:pt x="12" y="1"/>
                        <a:pt x="11" y="0"/>
                        <a:pt x="10" y="0"/>
                      </a:cubicBezTo>
                      <a:cubicBezTo>
                        <a:pt x="2" y="0"/>
                        <a:pt x="2" y="0"/>
                        <a:pt x="2" y="0"/>
                      </a:cubicBezTo>
                      <a:cubicBezTo>
                        <a:pt x="1" y="0"/>
                        <a:pt x="0" y="1"/>
                        <a:pt x="0" y="2"/>
                      </a:cubicBezTo>
                      <a:cubicBezTo>
                        <a:pt x="0" y="2"/>
                        <a:pt x="0" y="2"/>
                        <a:pt x="0" y="2"/>
                      </a:cubicBezTo>
                      <a:cubicBezTo>
                        <a:pt x="0" y="3"/>
                        <a:pt x="1" y="3"/>
                        <a:pt x="2" y="3"/>
                      </a:cubicBezTo>
                      <a:cubicBezTo>
                        <a:pt x="10" y="3"/>
                        <a:pt x="10" y="3"/>
                        <a:pt x="10" y="3"/>
                      </a:cubicBezTo>
                      <a:cubicBezTo>
                        <a:pt x="11" y="3"/>
                        <a:pt x="12" y="3"/>
                        <a:pt x="12" y="2"/>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49" name="Freeform 60"/>
                <p:cNvSpPr>
                  <a:spLocks noEditPoints="1"/>
                </p:cNvSpPr>
                <p:nvPr/>
              </p:nvSpPr>
              <p:spPr bwMode="auto">
                <a:xfrm>
                  <a:off x="7799261" y="4814465"/>
                  <a:ext cx="34072" cy="22934"/>
                </a:xfrm>
                <a:custGeom>
                  <a:avLst/>
                  <a:gdLst>
                    <a:gd name="T0" fmla="*/ 10 w 22"/>
                    <a:gd name="T1" fmla="*/ 15 h 15"/>
                    <a:gd name="T2" fmla="*/ 0 w 22"/>
                    <a:gd name="T3" fmla="*/ 6 h 15"/>
                    <a:gd name="T4" fmla="*/ 1 w 22"/>
                    <a:gd name="T5" fmla="*/ 2 h 15"/>
                    <a:gd name="T6" fmla="*/ 6 w 22"/>
                    <a:gd name="T7" fmla="*/ 0 h 15"/>
                    <a:gd name="T8" fmla="*/ 16 w 22"/>
                    <a:gd name="T9" fmla="*/ 0 h 15"/>
                    <a:gd name="T10" fmla="*/ 21 w 22"/>
                    <a:gd name="T11" fmla="*/ 2 h 15"/>
                    <a:gd name="T12" fmla="*/ 21 w 22"/>
                    <a:gd name="T13" fmla="*/ 6 h 15"/>
                    <a:gd name="T14" fmla="*/ 10 w 22"/>
                    <a:gd name="T15" fmla="*/ 15 h 15"/>
                    <a:gd name="T16" fmla="*/ 6 w 22"/>
                    <a:gd name="T17" fmla="*/ 2 h 15"/>
                    <a:gd name="T18" fmla="*/ 3 w 22"/>
                    <a:gd name="T19" fmla="*/ 3 h 15"/>
                    <a:gd name="T20" fmla="*/ 2 w 22"/>
                    <a:gd name="T21" fmla="*/ 5 h 15"/>
                    <a:gd name="T22" fmla="*/ 10 w 22"/>
                    <a:gd name="T23" fmla="*/ 13 h 15"/>
                    <a:gd name="T24" fmla="*/ 19 w 22"/>
                    <a:gd name="T25" fmla="*/ 6 h 15"/>
                    <a:gd name="T26" fmla="*/ 19 w 22"/>
                    <a:gd name="T27" fmla="*/ 4 h 15"/>
                    <a:gd name="T28" fmla="*/ 16 w 22"/>
                    <a:gd name="T29" fmla="*/ 2 h 15"/>
                    <a:gd name="T30" fmla="*/ 6 w 22"/>
                    <a:gd name="T3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0" y="15"/>
                      </a:moveTo>
                      <a:cubicBezTo>
                        <a:pt x="6" y="15"/>
                        <a:pt x="2" y="12"/>
                        <a:pt x="0" y="6"/>
                      </a:cubicBezTo>
                      <a:cubicBezTo>
                        <a:pt x="0" y="5"/>
                        <a:pt x="0" y="3"/>
                        <a:pt x="1" y="2"/>
                      </a:cubicBezTo>
                      <a:cubicBezTo>
                        <a:pt x="2" y="1"/>
                        <a:pt x="4" y="0"/>
                        <a:pt x="6" y="0"/>
                      </a:cubicBezTo>
                      <a:cubicBezTo>
                        <a:pt x="16" y="0"/>
                        <a:pt x="16" y="0"/>
                        <a:pt x="16" y="0"/>
                      </a:cubicBezTo>
                      <a:cubicBezTo>
                        <a:pt x="18" y="0"/>
                        <a:pt x="20" y="1"/>
                        <a:pt x="21" y="2"/>
                      </a:cubicBezTo>
                      <a:cubicBezTo>
                        <a:pt x="22" y="4"/>
                        <a:pt x="22" y="5"/>
                        <a:pt x="21" y="6"/>
                      </a:cubicBezTo>
                      <a:cubicBezTo>
                        <a:pt x="19" y="12"/>
                        <a:pt x="15" y="15"/>
                        <a:pt x="10" y="15"/>
                      </a:cubicBezTo>
                      <a:close/>
                      <a:moveTo>
                        <a:pt x="6" y="2"/>
                      </a:moveTo>
                      <a:cubicBezTo>
                        <a:pt x="5" y="2"/>
                        <a:pt x="3" y="3"/>
                        <a:pt x="3" y="3"/>
                      </a:cubicBezTo>
                      <a:cubicBezTo>
                        <a:pt x="2" y="4"/>
                        <a:pt x="2" y="4"/>
                        <a:pt x="2" y="5"/>
                      </a:cubicBezTo>
                      <a:cubicBezTo>
                        <a:pt x="3" y="8"/>
                        <a:pt x="6" y="13"/>
                        <a:pt x="10" y="13"/>
                      </a:cubicBezTo>
                      <a:cubicBezTo>
                        <a:pt x="16" y="13"/>
                        <a:pt x="18" y="8"/>
                        <a:pt x="19" y="6"/>
                      </a:cubicBezTo>
                      <a:cubicBezTo>
                        <a:pt x="20" y="5"/>
                        <a:pt x="19" y="4"/>
                        <a:pt x="19" y="4"/>
                      </a:cubicBezTo>
                      <a:cubicBezTo>
                        <a:pt x="18" y="3"/>
                        <a:pt x="17" y="2"/>
                        <a:pt x="16" y="2"/>
                      </a:cubicBezTo>
                      <a:lnTo>
                        <a:pt x="6" y="2"/>
                      </a:ln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50" name="Rectangle 61"/>
                <p:cNvSpPr>
                  <a:spLocks noChangeArrowheads="1"/>
                </p:cNvSpPr>
                <p:nvPr/>
              </p:nvSpPr>
              <p:spPr bwMode="auto">
                <a:xfrm>
                  <a:off x="7813677" y="4832812"/>
                  <a:ext cx="4586" cy="12450"/>
                </a:xfrm>
                <a:prstGeom prst="rect">
                  <a:avLst/>
                </a:prstGeom>
                <a:solidFill>
                  <a:srgbClr val="64849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51" name="Freeform 62"/>
                <p:cNvSpPr>
                  <a:spLocks/>
                </p:cNvSpPr>
                <p:nvPr/>
              </p:nvSpPr>
              <p:spPr bwMode="auto">
                <a:xfrm>
                  <a:off x="7810401" y="4832812"/>
                  <a:ext cx="11139" cy="5897"/>
                </a:xfrm>
                <a:custGeom>
                  <a:avLst/>
                  <a:gdLst>
                    <a:gd name="T0" fmla="*/ 7 w 7"/>
                    <a:gd name="T1" fmla="*/ 2 h 4"/>
                    <a:gd name="T2" fmla="*/ 5 w 7"/>
                    <a:gd name="T3" fmla="*/ 0 h 4"/>
                    <a:gd name="T4" fmla="*/ 2 w 7"/>
                    <a:gd name="T5" fmla="*/ 0 h 4"/>
                    <a:gd name="T6" fmla="*/ 0 w 7"/>
                    <a:gd name="T7" fmla="*/ 2 h 4"/>
                    <a:gd name="T8" fmla="*/ 0 w 7"/>
                    <a:gd name="T9" fmla="*/ 2 h 4"/>
                    <a:gd name="T10" fmla="*/ 2 w 7"/>
                    <a:gd name="T11" fmla="*/ 4 h 4"/>
                    <a:gd name="T12" fmla="*/ 5 w 7"/>
                    <a:gd name="T13" fmla="*/ 4 h 4"/>
                    <a:gd name="T14" fmla="*/ 7 w 7"/>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7" y="2"/>
                      </a:moveTo>
                      <a:cubicBezTo>
                        <a:pt x="7" y="1"/>
                        <a:pt x="6" y="0"/>
                        <a:pt x="5" y="0"/>
                      </a:cubicBezTo>
                      <a:cubicBezTo>
                        <a:pt x="2" y="0"/>
                        <a:pt x="2" y="0"/>
                        <a:pt x="2" y="0"/>
                      </a:cubicBezTo>
                      <a:cubicBezTo>
                        <a:pt x="1" y="0"/>
                        <a:pt x="0" y="1"/>
                        <a:pt x="0" y="2"/>
                      </a:cubicBezTo>
                      <a:cubicBezTo>
                        <a:pt x="0" y="2"/>
                        <a:pt x="0" y="2"/>
                        <a:pt x="0" y="2"/>
                      </a:cubicBezTo>
                      <a:cubicBezTo>
                        <a:pt x="0" y="3"/>
                        <a:pt x="1" y="4"/>
                        <a:pt x="2" y="4"/>
                      </a:cubicBezTo>
                      <a:cubicBezTo>
                        <a:pt x="5" y="4"/>
                        <a:pt x="5" y="4"/>
                        <a:pt x="5" y="4"/>
                      </a:cubicBezTo>
                      <a:cubicBezTo>
                        <a:pt x="6" y="4"/>
                        <a:pt x="7" y="3"/>
                        <a:pt x="7" y="2"/>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52" name="Freeform 64"/>
                <p:cNvSpPr>
                  <a:spLocks noEditPoints="1"/>
                </p:cNvSpPr>
                <p:nvPr/>
              </p:nvSpPr>
              <p:spPr bwMode="auto">
                <a:xfrm>
                  <a:off x="7717357" y="4937650"/>
                  <a:ext cx="173638" cy="187398"/>
                </a:xfrm>
                <a:custGeom>
                  <a:avLst/>
                  <a:gdLst>
                    <a:gd name="T0" fmla="*/ 77 w 112"/>
                    <a:gd name="T1" fmla="*/ 1 h 121"/>
                    <a:gd name="T2" fmla="*/ 37 w 112"/>
                    <a:gd name="T3" fmla="*/ 0 h 121"/>
                    <a:gd name="T4" fmla="*/ 1 w 112"/>
                    <a:gd name="T5" fmla="*/ 35 h 121"/>
                    <a:gd name="T6" fmla="*/ 0 w 112"/>
                    <a:gd name="T7" fmla="*/ 84 h 121"/>
                    <a:gd name="T8" fmla="*/ 35 w 112"/>
                    <a:gd name="T9" fmla="*/ 120 h 121"/>
                    <a:gd name="T10" fmla="*/ 75 w 112"/>
                    <a:gd name="T11" fmla="*/ 120 h 121"/>
                    <a:gd name="T12" fmla="*/ 111 w 112"/>
                    <a:gd name="T13" fmla="*/ 86 h 121"/>
                    <a:gd name="T14" fmla="*/ 112 w 112"/>
                    <a:gd name="T15" fmla="*/ 37 h 121"/>
                    <a:gd name="T16" fmla="*/ 77 w 112"/>
                    <a:gd name="T17" fmla="*/ 1 h 121"/>
                    <a:gd name="T18" fmla="*/ 72 w 112"/>
                    <a:gd name="T19" fmla="*/ 12 h 121"/>
                    <a:gd name="T20" fmla="*/ 41 w 112"/>
                    <a:gd name="T21" fmla="*/ 12 h 121"/>
                    <a:gd name="T22" fmla="*/ 41 w 112"/>
                    <a:gd name="T23" fmla="*/ 7 h 121"/>
                    <a:gd name="T24" fmla="*/ 72 w 112"/>
                    <a:gd name="T25" fmla="*/ 7 h 121"/>
                    <a:gd name="T26" fmla="*/ 72 w 112"/>
                    <a:gd name="T27" fmla="*/ 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 h="121">
                      <a:moveTo>
                        <a:pt x="77" y="1"/>
                      </a:moveTo>
                      <a:cubicBezTo>
                        <a:pt x="37" y="0"/>
                        <a:pt x="37" y="0"/>
                        <a:pt x="37" y="0"/>
                      </a:cubicBezTo>
                      <a:cubicBezTo>
                        <a:pt x="17" y="0"/>
                        <a:pt x="1" y="15"/>
                        <a:pt x="1" y="35"/>
                      </a:cubicBezTo>
                      <a:cubicBezTo>
                        <a:pt x="0" y="84"/>
                        <a:pt x="0" y="84"/>
                        <a:pt x="0" y="84"/>
                      </a:cubicBezTo>
                      <a:cubicBezTo>
                        <a:pt x="0" y="103"/>
                        <a:pt x="15" y="119"/>
                        <a:pt x="35" y="120"/>
                      </a:cubicBezTo>
                      <a:cubicBezTo>
                        <a:pt x="75" y="120"/>
                        <a:pt x="75" y="120"/>
                        <a:pt x="75" y="120"/>
                      </a:cubicBezTo>
                      <a:cubicBezTo>
                        <a:pt x="95" y="121"/>
                        <a:pt x="111" y="105"/>
                        <a:pt x="111" y="86"/>
                      </a:cubicBezTo>
                      <a:cubicBezTo>
                        <a:pt x="112" y="37"/>
                        <a:pt x="112" y="37"/>
                        <a:pt x="112" y="37"/>
                      </a:cubicBezTo>
                      <a:cubicBezTo>
                        <a:pt x="112" y="17"/>
                        <a:pt x="97" y="1"/>
                        <a:pt x="77" y="1"/>
                      </a:cubicBezTo>
                      <a:close/>
                      <a:moveTo>
                        <a:pt x="72" y="12"/>
                      </a:moveTo>
                      <a:cubicBezTo>
                        <a:pt x="41" y="12"/>
                        <a:pt x="41" y="12"/>
                        <a:pt x="41" y="12"/>
                      </a:cubicBezTo>
                      <a:cubicBezTo>
                        <a:pt x="41" y="7"/>
                        <a:pt x="41" y="7"/>
                        <a:pt x="41" y="7"/>
                      </a:cubicBezTo>
                      <a:cubicBezTo>
                        <a:pt x="72" y="7"/>
                        <a:pt x="72" y="7"/>
                        <a:pt x="72" y="7"/>
                      </a:cubicBezTo>
                      <a:lnTo>
                        <a:pt x="72" y="12"/>
                      </a:lnTo>
                      <a:close/>
                    </a:path>
                  </a:pathLst>
                </a:custGeom>
                <a:solidFill>
                  <a:srgbClr val="0029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53" name="Freeform 65"/>
                <p:cNvSpPr>
                  <a:spLocks/>
                </p:cNvSpPr>
                <p:nvPr/>
              </p:nvSpPr>
              <p:spPr bwMode="auto">
                <a:xfrm>
                  <a:off x="7751429" y="4956651"/>
                  <a:ext cx="0" cy="3276"/>
                </a:xfrm>
                <a:custGeom>
                  <a:avLst/>
                  <a:gdLst>
                    <a:gd name="T0" fmla="*/ 2 h 2"/>
                    <a:gd name="T1" fmla="*/ 1 h 2"/>
                    <a:gd name="T2" fmla="*/ 0 h 2"/>
                    <a:gd name="T3" fmla="*/ 2 h 2"/>
                  </a:gdLst>
                  <a:ahLst/>
                  <a:cxnLst>
                    <a:cxn ang="0">
                      <a:pos x="0" y="T0"/>
                    </a:cxn>
                    <a:cxn ang="0">
                      <a:pos x="0" y="T1"/>
                    </a:cxn>
                    <a:cxn ang="0">
                      <a:pos x="0" y="T2"/>
                    </a:cxn>
                    <a:cxn ang="0">
                      <a:pos x="0" y="T3"/>
                    </a:cxn>
                  </a:cxnLst>
                  <a:rect l="0" t="0" r="r" b="b"/>
                  <a:pathLst>
                    <a:path h="2">
                      <a:moveTo>
                        <a:pt x="0" y="2"/>
                      </a:moveTo>
                      <a:cubicBezTo>
                        <a:pt x="0" y="2"/>
                        <a:pt x="0" y="1"/>
                        <a:pt x="0" y="1"/>
                      </a:cubicBezTo>
                      <a:cubicBezTo>
                        <a:pt x="0" y="0"/>
                        <a:pt x="0" y="0"/>
                        <a:pt x="0" y="0"/>
                      </a:cubicBezTo>
                      <a:lnTo>
                        <a:pt x="0" y="2"/>
                      </a:lnTo>
                      <a:close/>
                    </a:path>
                  </a:pathLst>
                </a:custGeom>
                <a:solidFill>
                  <a:srgbClr val="0084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54" name="Freeform 66"/>
                <p:cNvSpPr>
                  <a:spLocks/>
                </p:cNvSpPr>
                <p:nvPr/>
              </p:nvSpPr>
              <p:spPr bwMode="auto">
                <a:xfrm>
                  <a:off x="7860199" y="4957962"/>
                  <a:ext cx="0" cy="3276"/>
                </a:xfrm>
                <a:custGeom>
                  <a:avLst/>
                  <a:gdLst>
                    <a:gd name="T0" fmla="*/ 0 h 2"/>
                    <a:gd name="T1" fmla="*/ 1 h 2"/>
                    <a:gd name="T2" fmla="*/ 2 h 2"/>
                    <a:gd name="T3" fmla="*/ 0 h 2"/>
                  </a:gdLst>
                  <a:ahLst/>
                  <a:cxnLst>
                    <a:cxn ang="0">
                      <a:pos x="0" y="T0"/>
                    </a:cxn>
                    <a:cxn ang="0">
                      <a:pos x="0" y="T1"/>
                    </a:cxn>
                    <a:cxn ang="0">
                      <a:pos x="0" y="T2"/>
                    </a:cxn>
                    <a:cxn ang="0">
                      <a:pos x="0" y="T3"/>
                    </a:cxn>
                  </a:cxnLst>
                  <a:rect l="0" t="0" r="r" b="b"/>
                  <a:pathLst>
                    <a:path h="2">
                      <a:moveTo>
                        <a:pt x="0" y="0"/>
                      </a:moveTo>
                      <a:cubicBezTo>
                        <a:pt x="0" y="0"/>
                        <a:pt x="0" y="1"/>
                        <a:pt x="0" y="1"/>
                      </a:cubicBezTo>
                      <a:cubicBezTo>
                        <a:pt x="0" y="1"/>
                        <a:pt x="0" y="2"/>
                        <a:pt x="0" y="2"/>
                      </a:cubicBezTo>
                      <a:lnTo>
                        <a:pt x="0" y="0"/>
                      </a:lnTo>
                      <a:close/>
                    </a:path>
                  </a:pathLst>
                </a:custGeom>
                <a:solidFill>
                  <a:srgbClr val="0084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55" name="Freeform 67"/>
                <p:cNvSpPr>
                  <a:spLocks noEditPoints="1"/>
                </p:cNvSpPr>
                <p:nvPr/>
              </p:nvSpPr>
              <p:spPr bwMode="auto">
                <a:xfrm>
                  <a:off x="7751429" y="4940926"/>
                  <a:ext cx="108769" cy="40625"/>
                </a:xfrm>
                <a:custGeom>
                  <a:avLst/>
                  <a:gdLst>
                    <a:gd name="T0" fmla="*/ 48 w 70"/>
                    <a:gd name="T1" fmla="*/ 2 h 26"/>
                    <a:gd name="T2" fmla="*/ 22 w 70"/>
                    <a:gd name="T3" fmla="*/ 2 h 26"/>
                    <a:gd name="T4" fmla="*/ 0 w 70"/>
                    <a:gd name="T5" fmla="*/ 11 h 26"/>
                    <a:gd name="T6" fmla="*/ 22 w 70"/>
                    <a:gd name="T7" fmla="*/ 25 h 26"/>
                    <a:gd name="T8" fmla="*/ 47 w 70"/>
                    <a:gd name="T9" fmla="*/ 25 h 26"/>
                    <a:gd name="T10" fmla="*/ 70 w 70"/>
                    <a:gd name="T11" fmla="*/ 12 h 26"/>
                    <a:gd name="T12" fmla="*/ 48 w 70"/>
                    <a:gd name="T13" fmla="*/ 2 h 26"/>
                    <a:gd name="T14" fmla="*/ 50 w 70"/>
                    <a:gd name="T15" fmla="*/ 11 h 26"/>
                    <a:gd name="T16" fmla="*/ 19 w 70"/>
                    <a:gd name="T17" fmla="*/ 10 h 26"/>
                    <a:gd name="T18" fmla="*/ 19 w 70"/>
                    <a:gd name="T19" fmla="*/ 5 h 26"/>
                    <a:gd name="T20" fmla="*/ 50 w 70"/>
                    <a:gd name="T21" fmla="*/ 6 h 26"/>
                    <a:gd name="T22" fmla="*/ 50 w 70"/>
                    <a:gd name="T23"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26">
                      <a:moveTo>
                        <a:pt x="48" y="2"/>
                      </a:moveTo>
                      <a:cubicBezTo>
                        <a:pt x="22" y="2"/>
                        <a:pt x="22" y="2"/>
                        <a:pt x="22" y="2"/>
                      </a:cubicBezTo>
                      <a:cubicBezTo>
                        <a:pt x="10" y="2"/>
                        <a:pt x="1" y="0"/>
                        <a:pt x="0" y="11"/>
                      </a:cubicBezTo>
                      <a:cubicBezTo>
                        <a:pt x="0" y="22"/>
                        <a:pt x="10" y="25"/>
                        <a:pt x="22" y="25"/>
                      </a:cubicBezTo>
                      <a:cubicBezTo>
                        <a:pt x="47" y="25"/>
                        <a:pt x="47" y="25"/>
                        <a:pt x="47" y="25"/>
                      </a:cubicBezTo>
                      <a:cubicBezTo>
                        <a:pt x="59" y="26"/>
                        <a:pt x="69" y="23"/>
                        <a:pt x="70" y="12"/>
                      </a:cubicBezTo>
                      <a:cubicBezTo>
                        <a:pt x="69" y="1"/>
                        <a:pt x="59" y="2"/>
                        <a:pt x="48" y="2"/>
                      </a:cubicBezTo>
                      <a:close/>
                      <a:moveTo>
                        <a:pt x="50" y="11"/>
                      </a:moveTo>
                      <a:cubicBezTo>
                        <a:pt x="19" y="10"/>
                        <a:pt x="19" y="10"/>
                        <a:pt x="19" y="10"/>
                      </a:cubicBezTo>
                      <a:cubicBezTo>
                        <a:pt x="19" y="5"/>
                        <a:pt x="19" y="5"/>
                        <a:pt x="19" y="5"/>
                      </a:cubicBezTo>
                      <a:cubicBezTo>
                        <a:pt x="50" y="6"/>
                        <a:pt x="50" y="6"/>
                        <a:pt x="50" y="6"/>
                      </a:cubicBezTo>
                      <a:lnTo>
                        <a:pt x="50" y="11"/>
                      </a:lnTo>
                      <a:close/>
                    </a:path>
                  </a:pathLst>
                </a:custGeom>
                <a:solidFill>
                  <a:srgbClr val="0084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56" name="Freeform 68"/>
                <p:cNvSpPr>
                  <a:spLocks/>
                </p:cNvSpPr>
                <p:nvPr/>
              </p:nvSpPr>
              <p:spPr bwMode="auto">
                <a:xfrm>
                  <a:off x="7716046" y="4987448"/>
                  <a:ext cx="174948" cy="187398"/>
                </a:xfrm>
                <a:custGeom>
                  <a:avLst/>
                  <a:gdLst>
                    <a:gd name="T0" fmla="*/ 267 w 267"/>
                    <a:gd name="T1" fmla="*/ 5 h 286"/>
                    <a:gd name="T2" fmla="*/ 5 w 267"/>
                    <a:gd name="T3" fmla="*/ 0 h 286"/>
                    <a:gd name="T4" fmla="*/ 0 w 267"/>
                    <a:gd name="T5" fmla="*/ 281 h 286"/>
                    <a:gd name="T6" fmla="*/ 262 w 267"/>
                    <a:gd name="T7" fmla="*/ 286 h 286"/>
                    <a:gd name="T8" fmla="*/ 267 w 267"/>
                    <a:gd name="T9" fmla="*/ 5 h 286"/>
                  </a:gdLst>
                  <a:ahLst/>
                  <a:cxnLst>
                    <a:cxn ang="0">
                      <a:pos x="T0" y="T1"/>
                    </a:cxn>
                    <a:cxn ang="0">
                      <a:pos x="T2" y="T3"/>
                    </a:cxn>
                    <a:cxn ang="0">
                      <a:pos x="T4" y="T5"/>
                    </a:cxn>
                    <a:cxn ang="0">
                      <a:pos x="T6" y="T7"/>
                    </a:cxn>
                    <a:cxn ang="0">
                      <a:pos x="T8" y="T9"/>
                    </a:cxn>
                  </a:cxnLst>
                  <a:rect l="0" t="0" r="r" b="b"/>
                  <a:pathLst>
                    <a:path w="267" h="286">
                      <a:moveTo>
                        <a:pt x="267" y="5"/>
                      </a:moveTo>
                      <a:lnTo>
                        <a:pt x="5" y="0"/>
                      </a:lnTo>
                      <a:lnTo>
                        <a:pt x="0" y="281"/>
                      </a:lnTo>
                      <a:lnTo>
                        <a:pt x="262" y="286"/>
                      </a:lnTo>
                      <a:lnTo>
                        <a:pt x="267" y="5"/>
                      </a:lnTo>
                      <a:close/>
                    </a:path>
                  </a:pathLst>
                </a:custGeom>
                <a:solidFill>
                  <a:srgbClr val="0029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57" name="Freeform 69"/>
                <p:cNvSpPr>
                  <a:spLocks/>
                </p:cNvSpPr>
                <p:nvPr/>
              </p:nvSpPr>
              <p:spPr bwMode="auto">
                <a:xfrm>
                  <a:off x="7751429" y="4954686"/>
                  <a:ext cx="0" cy="5242"/>
                </a:xfrm>
                <a:custGeom>
                  <a:avLst/>
                  <a:gdLst>
                    <a:gd name="T0" fmla="*/ 3 h 3"/>
                    <a:gd name="T1" fmla="*/ 1 h 3"/>
                    <a:gd name="T2" fmla="*/ 0 h 3"/>
                    <a:gd name="T3" fmla="*/ 3 h 3"/>
                  </a:gdLst>
                  <a:ahLst/>
                  <a:cxnLst>
                    <a:cxn ang="0">
                      <a:pos x="0" y="T0"/>
                    </a:cxn>
                    <a:cxn ang="0">
                      <a:pos x="0" y="T1"/>
                    </a:cxn>
                    <a:cxn ang="0">
                      <a:pos x="0" y="T2"/>
                    </a:cxn>
                    <a:cxn ang="0">
                      <a:pos x="0" y="T3"/>
                    </a:cxn>
                  </a:cxnLst>
                  <a:rect l="0" t="0" r="r" b="b"/>
                  <a:pathLst>
                    <a:path h="3">
                      <a:moveTo>
                        <a:pt x="0" y="3"/>
                      </a:moveTo>
                      <a:cubicBezTo>
                        <a:pt x="0" y="2"/>
                        <a:pt x="0" y="2"/>
                        <a:pt x="0" y="1"/>
                      </a:cubicBezTo>
                      <a:cubicBezTo>
                        <a:pt x="0" y="1"/>
                        <a:pt x="0" y="1"/>
                        <a:pt x="0" y="0"/>
                      </a:cubicBezTo>
                      <a:lnTo>
                        <a:pt x="0" y="3"/>
                      </a:lnTo>
                      <a:close/>
                    </a:path>
                  </a:pathLst>
                </a:custGeom>
                <a:solidFill>
                  <a:srgbClr val="005F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58" name="Freeform 70"/>
                <p:cNvSpPr>
                  <a:spLocks/>
                </p:cNvSpPr>
                <p:nvPr/>
              </p:nvSpPr>
              <p:spPr bwMode="auto">
                <a:xfrm>
                  <a:off x="7860199" y="4956651"/>
                  <a:ext cx="0" cy="4587"/>
                </a:xfrm>
                <a:custGeom>
                  <a:avLst/>
                  <a:gdLst>
                    <a:gd name="T0" fmla="*/ 0 h 3"/>
                    <a:gd name="T1" fmla="*/ 2 h 3"/>
                    <a:gd name="T2" fmla="*/ 3 h 3"/>
                    <a:gd name="T3" fmla="*/ 0 h 3"/>
                  </a:gdLst>
                  <a:ahLst/>
                  <a:cxnLst>
                    <a:cxn ang="0">
                      <a:pos x="0" y="T0"/>
                    </a:cxn>
                    <a:cxn ang="0">
                      <a:pos x="0" y="T1"/>
                    </a:cxn>
                    <a:cxn ang="0">
                      <a:pos x="0" y="T2"/>
                    </a:cxn>
                    <a:cxn ang="0">
                      <a:pos x="0" y="T3"/>
                    </a:cxn>
                  </a:cxnLst>
                  <a:rect l="0" t="0" r="r" b="b"/>
                  <a:pathLst>
                    <a:path h="3">
                      <a:moveTo>
                        <a:pt x="0" y="0"/>
                      </a:moveTo>
                      <a:cubicBezTo>
                        <a:pt x="0" y="1"/>
                        <a:pt x="0" y="1"/>
                        <a:pt x="0" y="2"/>
                      </a:cubicBezTo>
                      <a:cubicBezTo>
                        <a:pt x="0" y="2"/>
                        <a:pt x="0" y="2"/>
                        <a:pt x="0" y="3"/>
                      </a:cubicBezTo>
                      <a:lnTo>
                        <a:pt x="0" y="0"/>
                      </a:lnTo>
                      <a:close/>
                    </a:path>
                  </a:pathLst>
                </a:custGeom>
                <a:solidFill>
                  <a:srgbClr val="005F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59" name="Freeform 71"/>
                <p:cNvSpPr>
                  <a:spLocks noEditPoints="1"/>
                </p:cNvSpPr>
                <p:nvPr/>
              </p:nvSpPr>
              <p:spPr bwMode="auto">
                <a:xfrm>
                  <a:off x="7751429" y="4939615"/>
                  <a:ext cx="108769" cy="39970"/>
                </a:xfrm>
                <a:custGeom>
                  <a:avLst/>
                  <a:gdLst>
                    <a:gd name="T0" fmla="*/ 48 w 70"/>
                    <a:gd name="T1" fmla="*/ 3 h 26"/>
                    <a:gd name="T2" fmla="*/ 22 w 70"/>
                    <a:gd name="T3" fmla="*/ 2 h 26"/>
                    <a:gd name="T4" fmla="*/ 0 w 70"/>
                    <a:gd name="T5" fmla="*/ 11 h 26"/>
                    <a:gd name="T6" fmla="*/ 22 w 70"/>
                    <a:gd name="T7" fmla="*/ 26 h 26"/>
                    <a:gd name="T8" fmla="*/ 47 w 70"/>
                    <a:gd name="T9" fmla="*/ 26 h 26"/>
                    <a:gd name="T10" fmla="*/ 70 w 70"/>
                    <a:gd name="T11" fmla="*/ 13 h 26"/>
                    <a:gd name="T12" fmla="*/ 48 w 70"/>
                    <a:gd name="T13" fmla="*/ 3 h 26"/>
                    <a:gd name="T14" fmla="*/ 50 w 70"/>
                    <a:gd name="T15" fmla="*/ 11 h 26"/>
                    <a:gd name="T16" fmla="*/ 19 w 70"/>
                    <a:gd name="T17" fmla="*/ 11 h 26"/>
                    <a:gd name="T18" fmla="*/ 19 w 70"/>
                    <a:gd name="T19" fmla="*/ 6 h 26"/>
                    <a:gd name="T20" fmla="*/ 50 w 70"/>
                    <a:gd name="T21" fmla="*/ 6 h 26"/>
                    <a:gd name="T22" fmla="*/ 50 w 70"/>
                    <a:gd name="T23"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26">
                      <a:moveTo>
                        <a:pt x="48" y="3"/>
                      </a:moveTo>
                      <a:cubicBezTo>
                        <a:pt x="22" y="2"/>
                        <a:pt x="22" y="2"/>
                        <a:pt x="22" y="2"/>
                      </a:cubicBezTo>
                      <a:cubicBezTo>
                        <a:pt x="10" y="2"/>
                        <a:pt x="1" y="0"/>
                        <a:pt x="0" y="11"/>
                      </a:cubicBezTo>
                      <a:cubicBezTo>
                        <a:pt x="0" y="23"/>
                        <a:pt x="10" y="25"/>
                        <a:pt x="22" y="26"/>
                      </a:cubicBezTo>
                      <a:cubicBezTo>
                        <a:pt x="47" y="26"/>
                        <a:pt x="47" y="26"/>
                        <a:pt x="47" y="26"/>
                      </a:cubicBezTo>
                      <a:cubicBezTo>
                        <a:pt x="59" y="26"/>
                        <a:pt x="69" y="24"/>
                        <a:pt x="70" y="13"/>
                      </a:cubicBezTo>
                      <a:cubicBezTo>
                        <a:pt x="69" y="1"/>
                        <a:pt x="59" y="3"/>
                        <a:pt x="48" y="3"/>
                      </a:cubicBezTo>
                      <a:close/>
                      <a:moveTo>
                        <a:pt x="50" y="11"/>
                      </a:moveTo>
                      <a:cubicBezTo>
                        <a:pt x="19" y="11"/>
                        <a:pt x="19" y="11"/>
                        <a:pt x="19" y="11"/>
                      </a:cubicBezTo>
                      <a:cubicBezTo>
                        <a:pt x="19" y="6"/>
                        <a:pt x="19" y="6"/>
                        <a:pt x="19" y="6"/>
                      </a:cubicBezTo>
                      <a:cubicBezTo>
                        <a:pt x="50" y="6"/>
                        <a:pt x="50" y="6"/>
                        <a:pt x="50" y="6"/>
                      </a:cubicBezTo>
                      <a:lnTo>
                        <a:pt x="50" y="11"/>
                      </a:lnTo>
                      <a:close/>
                    </a:path>
                  </a:pathLst>
                </a:custGeom>
                <a:solidFill>
                  <a:srgbClr val="005F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60" name="Freeform 72"/>
                <p:cNvSpPr>
                  <a:spLocks/>
                </p:cNvSpPr>
                <p:nvPr/>
              </p:nvSpPr>
              <p:spPr bwMode="auto">
                <a:xfrm>
                  <a:off x="7775018" y="4965825"/>
                  <a:ext cx="0" cy="131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0"/>
                        <a:pt x="0" y="0"/>
                        <a:pt x="0" y="0"/>
                      </a:cubicBezTo>
                      <a:lnTo>
                        <a:pt x="0" y="1"/>
                      </a:ln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61" name="Freeform 73"/>
                <p:cNvSpPr>
                  <a:spLocks/>
                </p:cNvSpPr>
                <p:nvPr/>
              </p:nvSpPr>
              <p:spPr bwMode="auto">
                <a:xfrm>
                  <a:off x="7835300" y="4967135"/>
                  <a:ext cx="0" cy="1966"/>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lnTo>
                        <a:pt x="0" y="0"/>
                      </a:ln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62" name="Freeform 74"/>
                <p:cNvSpPr>
                  <a:spLocks/>
                </p:cNvSpPr>
                <p:nvPr/>
              </p:nvSpPr>
              <p:spPr bwMode="auto">
                <a:xfrm>
                  <a:off x="7777639" y="4961238"/>
                  <a:ext cx="54385" cy="13760"/>
                </a:xfrm>
                <a:custGeom>
                  <a:avLst/>
                  <a:gdLst>
                    <a:gd name="T0" fmla="*/ 24 w 35"/>
                    <a:gd name="T1" fmla="*/ 2 h 9"/>
                    <a:gd name="T2" fmla="*/ 11 w 35"/>
                    <a:gd name="T3" fmla="*/ 2 h 9"/>
                    <a:gd name="T4" fmla="*/ 0 w 35"/>
                    <a:gd name="T5" fmla="*/ 4 h 9"/>
                    <a:gd name="T6" fmla="*/ 11 w 35"/>
                    <a:gd name="T7" fmla="*/ 8 h 9"/>
                    <a:gd name="T8" fmla="*/ 24 w 35"/>
                    <a:gd name="T9" fmla="*/ 9 h 9"/>
                    <a:gd name="T10" fmla="*/ 35 w 35"/>
                    <a:gd name="T11" fmla="*/ 4 h 9"/>
                    <a:gd name="T12" fmla="*/ 24 w 35"/>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24" y="2"/>
                      </a:moveTo>
                      <a:cubicBezTo>
                        <a:pt x="11" y="2"/>
                        <a:pt x="11" y="2"/>
                        <a:pt x="11" y="2"/>
                      </a:cubicBezTo>
                      <a:cubicBezTo>
                        <a:pt x="6" y="2"/>
                        <a:pt x="1" y="0"/>
                        <a:pt x="0" y="4"/>
                      </a:cubicBezTo>
                      <a:cubicBezTo>
                        <a:pt x="1" y="7"/>
                        <a:pt x="5" y="8"/>
                        <a:pt x="11" y="8"/>
                      </a:cubicBezTo>
                      <a:cubicBezTo>
                        <a:pt x="24" y="9"/>
                        <a:pt x="24" y="9"/>
                        <a:pt x="24" y="9"/>
                      </a:cubicBezTo>
                      <a:cubicBezTo>
                        <a:pt x="30" y="9"/>
                        <a:pt x="34" y="8"/>
                        <a:pt x="35" y="4"/>
                      </a:cubicBezTo>
                      <a:cubicBezTo>
                        <a:pt x="35" y="1"/>
                        <a:pt x="30" y="2"/>
                        <a:pt x="24" y="2"/>
                      </a:cubicBezTo>
                      <a:close/>
                    </a:path>
                  </a:pathLst>
                </a:custGeom>
                <a:solidFill>
                  <a:srgbClr val="6484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63" name="Freeform 75"/>
                <p:cNvSpPr>
                  <a:spLocks/>
                </p:cNvSpPr>
                <p:nvPr/>
              </p:nvSpPr>
              <p:spPr bwMode="auto">
                <a:xfrm>
                  <a:off x="7737669" y="4995311"/>
                  <a:ext cx="131703" cy="127116"/>
                </a:xfrm>
                <a:custGeom>
                  <a:avLst/>
                  <a:gdLst>
                    <a:gd name="T0" fmla="*/ 198 w 201"/>
                    <a:gd name="T1" fmla="*/ 194 h 194"/>
                    <a:gd name="T2" fmla="*/ 0 w 201"/>
                    <a:gd name="T3" fmla="*/ 191 h 194"/>
                    <a:gd name="T4" fmla="*/ 5 w 201"/>
                    <a:gd name="T5" fmla="*/ 0 h 194"/>
                    <a:gd name="T6" fmla="*/ 201 w 201"/>
                    <a:gd name="T7" fmla="*/ 2 h 194"/>
                    <a:gd name="T8" fmla="*/ 198 w 201"/>
                    <a:gd name="T9" fmla="*/ 194 h 194"/>
                  </a:gdLst>
                  <a:ahLst/>
                  <a:cxnLst>
                    <a:cxn ang="0">
                      <a:pos x="T0" y="T1"/>
                    </a:cxn>
                    <a:cxn ang="0">
                      <a:pos x="T2" y="T3"/>
                    </a:cxn>
                    <a:cxn ang="0">
                      <a:pos x="T4" y="T5"/>
                    </a:cxn>
                    <a:cxn ang="0">
                      <a:pos x="T6" y="T7"/>
                    </a:cxn>
                    <a:cxn ang="0">
                      <a:pos x="T8" y="T9"/>
                    </a:cxn>
                  </a:cxnLst>
                  <a:rect l="0" t="0" r="r" b="b"/>
                  <a:pathLst>
                    <a:path w="201" h="194">
                      <a:moveTo>
                        <a:pt x="198" y="194"/>
                      </a:moveTo>
                      <a:lnTo>
                        <a:pt x="0" y="191"/>
                      </a:lnTo>
                      <a:lnTo>
                        <a:pt x="5" y="0"/>
                      </a:lnTo>
                      <a:lnTo>
                        <a:pt x="201" y="2"/>
                      </a:lnTo>
                      <a:lnTo>
                        <a:pt x="198" y="194"/>
                      </a:lnTo>
                      <a:close/>
                    </a:path>
                  </a:pathLst>
                </a:custGeom>
                <a:noFill/>
                <a:ln w="15875" cap="flat">
                  <a:solidFill>
                    <a:srgbClr val="001D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64" name="Freeform 76"/>
                <p:cNvSpPr>
                  <a:spLocks/>
                </p:cNvSpPr>
                <p:nvPr/>
              </p:nvSpPr>
              <p:spPr bwMode="auto">
                <a:xfrm>
                  <a:off x="7797951" y="4998587"/>
                  <a:ext cx="12449" cy="41280"/>
                </a:xfrm>
                <a:custGeom>
                  <a:avLst/>
                  <a:gdLst>
                    <a:gd name="T0" fmla="*/ 17 w 19"/>
                    <a:gd name="T1" fmla="*/ 63 h 63"/>
                    <a:gd name="T2" fmla="*/ 0 w 19"/>
                    <a:gd name="T3" fmla="*/ 63 h 63"/>
                    <a:gd name="T4" fmla="*/ 2 w 19"/>
                    <a:gd name="T5" fmla="*/ 0 h 63"/>
                    <a:gd name="T6" fmla="*/ 19 w 19"/>
                    <a:gd name="T7" fmla="*/ 2 h 63"/>
                    <a:gd name="T8" fmla="*/ 17 w 19"/>
                    <a:gd name="T9" fmla="*/ 63 h 63"/>
                  </a:gdLst>
                  <a:ahLst/>
                  <a:cxnLst>
                    <a:cxn ang="0">
                      <a:pos x="T0" y="T1"/>
                    </a:cxn>
                    <a:cxn ang="0">
                      <a:pos x="T2" y="T3"/>
                    </a:cxn>
                    <a:cxn ang="0">
                      <a:pos x="T4" y="T5"/>
                    </a:cxn>
                    <a:cxn ang="0">
                      <a:pos x="T6" y="T7"/>
                    </a:cxn>
                    <a:cxn ang="0">
                      <a:pos x="T8" y="T9"/>
                    </a:cxn>
                  </a:cxnLst>
                  <a:rect l="0" t="0" r="r" b="b"/>
                  <a:pathLst>
                    <a:path w="19" h="63">
                      <a:moveTo>
                        <a:pt x="17" y="63"/>
                      </a:moveTo>
                      <a:lnTo>
                        <a:pt x="0" y="63"/>
                      </a:lnTo>
                      <a:lnTo>
                        <a:pt x="2" y="0"/>
                      </a:lnTo>
                      <a:lnTo>
                        <a:pt x="19" y="2"/>
                      </a:lnTo>
                      <a:lnTo>
                        <a:pt x="17" y="63"/>
                      </a:lnTo>
                      <a:close/>
                    </a:path>
                  </a:pathLst>
                </a:custGeom>
                <a:noFill/>
                <a:ln w="15875" cap="flat">
                  <a:solidFill>
                    <a:srgbClr val="001D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65" name="Freeform 77"/>
                <p:cNvSpPr>
                  <a:spLocks/>
                </p:cNvSpPr>
                <p:nvPr/>
              </p:nvSpPr>
              <p:spPr bwMode="auto">
                <a:xfrm>
                  <a:off x="7720633" y="5052316"/>
                  <a:ext cx="165775" cy="122530"/>
                </a:xfrm>
                <a:custGeom>
                  <a:avLst/>
                  <a:gdLst>
                    <a:gd name="T0" fmla="*/ 101 w 107"/>
                    <a:gd name="T1" fmla="*/ 79 h 79"/>
                    <a:gd name="T2" fmla="*/ 106 w 107"/>
                    <a:gd name="T3" fmla="*/ 36 h 79"/>
                    <a:gd name="T4" fmla="*/ 106 w 107"/>
                    <a:gd name="T5" fmla="*/ 28 h 79"/>
                    <a:gd name="T6" fmla="*/ 54 w 107"/>
                    <a:gd name="T7" fmla="*/ 0 h 79"/>
                    <a:gd name="T8" fmla="*/ 0 w 107"/>
                    <a:gd name="T9" fmla="*/ 26 h 79"/>
                    <a:gd name="T10" fmla="*/ 0 w 107"/>
                    <a:gd name="T11" fmla="*/ 34 h 79"/>
                    <a:gd name="T12" fmla="*/ 3 w 107"/>
                    <a:gd name="T13" fmla="*/ 78 h 79"/>
                    <a:gd name="T14" fmla="*/ 101 w 107"/>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9">
                      <a:moveTo>
                        <a:pt x="101" y="79"/>
                      </a:moveTo>
                      <a:cubicBezTo>
                        <a:pt x="105" y="65"/>
                        <a:pt x="106" y="47"/>
                        <a:pt x="106" y="36"/>
                      </a:cubicBezTo>
                      <a:cubicBezTo>
                        <a:pt x="106" y="28"/>
                        <a:pt x="106" y="28"/>
                        <a:pt x="106" y="28"/>
                      </a:cubicBezTo>
                      <a:cubicBezTo>
                        <a:pt x="107" y="3"/>
                        <a:pt x="83" y="1"/>
                        <a:pt x="54" y="0"/>
                      </a:cubicBezTo>
                      <a:cubicBezTo>
                        <a:pt x="24" y="0"/>
                        <a:pt x="1" y="2"/>
                        <a:pt x="0" y="26"/>
                      </a:cubicBezTo>
                      <a:cubicBezTo>
                        <a:pt x="0" y="34"/>
                        <a:pt x="0" y="34"/>
                        <a:pt x="0" y="34"/>
                      </a:cubicBezTo>
                      <a:cubicBezTo>
                        <a:pt x="0" y="45"/>
                        <a:pt x="0" y="66"/>
                        <a:pt x="3" y="78"/>
                      </a:cubicBezTo>
                      <a:lnTo>
                        <a:pt x="101" y="79"/>
                      </a:lnTo>
                      <a:close/>
                    </a:path>
                  </a:pathLst>
                </a:custGeom>
                <a:solidFill>
                  <a:srgbClr val="161E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66" name="Freeform 78"/>
                <p:cNvSpPr>
                  <a:spLocks/>
                </p:cNvSpPr>
                <p:nvPr/>
              </p:nvSpPr>
              <p:spPr bwMode="auto">
                <a:xfrm>
                  <a:off x="7721943" y="5072629"/>
                  <a:ext cx="157912" cy="248990"/>
                </a:xfrm>
                <a:custGeom>
                  <a:avLst/>
                  <a:gdLst>
                    <a:gd name="T0" fmla="*/ 98 w 102"/>
                    <a:gd name="T1" fmla="*/ 159 h 161"/>
                    <a:gd name="T2" fmla="*/ 97 w 102"/>
                    <a:gd name="T3" fmla="*/ 160 h 161"/>
                    <a:gd name="T4" fmla="*/ 92 w 102"/>
                    <a:gd name="T5" fmla="*/ 161 h 161"/>
                    <a:gd name="T6" fmla="*/ 8 w 102"/>
                    <a:gd name="T7" fmla="*/ 160 h 161"/>
                    <a:gd name="T8" fmla="*/ 3 w 102"/>
                    <a:gd name="T9" fmla="*/ 158 h 161"/>
                    <a:gd name="T10" fmla="*/ 2 w 102"/>
                    <a:gd name="T11" fmla="*/ 157 h 161"/>
                    <a:gd name="T12" fmla="*/ 0 w 102"/>
                    <a:gd name="T13" fmla="*/ 152 h 161"/>
                    <a:gd name="T14" fmla="*/ 3 w 102"/>
                    <a:gd name="T15" fmla="*/ 10 h 161"/>
                    <a:gd name="T16" fmla="*/ 4 w 102"/>
                    <a:gd name="T17" fmla="*/ 6 h 161"/>
                    <a:gd name="T18" fmla="*/ 6 w 102"/>
                    <a:gd name="T19" fmla="*/ 3 h 161"/>
                    <a:gd name="T20" fmla="*/ 12 w 102"/>
                    <a:gd name="T21" fmla="*/ 0 h 161"/>
                    <a:gd name="T22" fmla="*/ 93 w 102"/>
                    <a:gd name="T23" fmla="*/ 1 h 161"/>
                    <a:gd name="T24" fmla="*/ 99 w 102"/>
                    <a:gd name="T25" fmla="*/ 4 h 161"/>
                    <a:gd name="T26" fmla="*/ 101 w 102"/>
                    <a:gd name="T27" fmla="*/ 7 h 161"/>
                    <a:gd name="T28" fmla="*/ 102 w 102"/>
                    <a:gd name="T29" fmla="*/ 11 h 161"/>
                    <a:gd name="T30" fmla="*/ 100 w 102"/>
                    <a:gd name="T31" fmla="*/ 154 h 161"/>
                    <a:gd name="T32" fmla="*/ 98 w 102"/>
                    <a:gd name="T33" fmla="*/ 15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2" h="161">
                      <a:moveTo>
                        <a:pt x="98" y="159"/>
                      </a:moveTo>
                      <a:cubicBezTo>
                        <a:pt x="97" y="160"/>
                        <a:pt x="97" y="160"/>
                        <a:pt x="97" y="160"/>
                      </a:cubicBezTo>
                      <a:cubicBezTo>
                        <a:pt x="95" y="161"/>
                        <a:pt x="94" y="161"/>
                        <a:pt x="92" y="161"/>
                      </a:cubicBezTo>
                      <a:cubicBezTo>
                        <a:pt x="8" y="160"/>
                        <a:pt x="8" y="160"/>
                        <a:pt x="8" y="160"/>
                      </a:cubicBezTo>
                      <a:cubicBezTo>
                        <a:pt x="6" y="160"/>
                        <a:pt x="5" y="159"/>
                        <a:pt x="3" y="158"/>
                      </a:cubicBezTo>
                      <a:cubicBezTo>
                        <a:pt x="2" y="157"/>
                        <a:pt x="2" y="157"/>
                        <a:pt x="2" y="157"/>
                      </a:cubicBezTo>
                      <a:cubicBezTo>
                        <a:pt x="1" y="156"/>
                        <a:pt x="0" y="154"/>
                        <a:pt x="0" y="152"/>
                      </a:cubicBezTo>
                      <a:cubicBezTo>
                        <a:pt x="3" y="10"/>
                        <a:pt x="3" y="10"/>
                        <a:pt x="3" y="10"/>
                      </a:cubicBezTo>
                      <a:cubicBezTo>
                        <a:pt x="3" y="8"/>
                        <a:pt x="3" y="7"/>
                        <a:pt x="4" y="6"/>
                      </a:cubicBezTo>
                      <a:cubicBezTo>
                        <a:pt x="6" y="3"/>
                        <a:pt x="6" y="3"/>
                        <a:pt x="6" y="3"/>
                      </a:cubicBezTo>
                      <a:cubicBezTo>
                        <a:pt x="7" y="1"/>
                        <a:pt x="9" y="0"/>
                        <a:pt x="12" y="0"/>
                      </a:cubicBezTo>
                      <a:cubicBezTo>
                        <a:pt x="93" y="1"/>
                        <a:pt x="93" y="1"/>
                        <a:pt x="93" y="1"/>
                      </a:cubicBezTo>
                      <a:cubicBezTo>
                        <a:pt x="96" y="1"/>
                        <a:pt x="98" y="2"/>
                        <a:pt x="99" y="4"/>
                      </a:cubicBezTo>
                      <a:cubicBezTo>
                        <a:pt x="101" y="7"/>
                        <a:pt x="101" y="7"/>
                        <a:pt x="101" y="7"/>
                      </a:cubicBezTo>
                      <a:cubicBezTo>
                        <a:pt x="102" y="8"/>
                        <a:pt x="102" y="10"/>
                        <a:pt x="102" y="11"/>
                      </a:cubicBezTo>
                      <a:cubicBezTo>
                        <a:pt x="100" y="154"/>
                        <a:pt x="100" y="154"/>
                        <a:pt x="100" y="154"/>
                      </a:cubicBezTo>
                      <a:cubicBezTo>
                        <a:pt x="100" y="156"/>
                        <a:pt x="99" y="157"/>
                        <a:pt x="98" y="159"/>
                      </a:cubicBezTo>
                      <a:close/>
                    </a:path>
                  </a:pathLst>
                </a:custGeom>
                <a:solidFill>
                  <a:srgbClr val="8D95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67" name="Freeform 79"/>
                <p:cNvSpPr>
                  <a:spLocks/>
                </p:cNvSpPr>
                <p:nvPr/>
              </p:nvSpPr>
              <p:spPr bwMode="auto">
                <a:xfrm>
                  <a:off x="7733083" y="5080492"/>
                  <a:ext cx="138910" cy="89768"/>
                </a:xfrm>
                <a:custGeom>
                  <a:avLst/>
                  <a:gdLst>
                    <a:gd name="T0" fmla="*/ 210 w 212"/>
                    <a:gd name="T1" fmla="*/ 137 h 137"/>
                    <a:gd name="T2" fmla="*/ 0 w 212"/>
                    <a:gd name="T3" fmla="*/ 132 h 137"/>
                    <a:gd name="T4" fmla="*/ 2 w 212"/>
                    <a:gd name="T5" fmla="*/ 0 h 137"/>
                    <a:gd name="T6" fmla="*/ 212 w 212"/>
                    <a:gd name="T7" fmla="*/ 2 h 137"/>
                    <a:gd name="T8" fmla="*/ 210 w 212"/>
                    <a:gd name="T9" fmla="*/ 137 h 137"/>
                  </a:gdLst>
                  <a:ahLst/>
                  <a:cxnLst>
                    <a:cxn ang="0">
                      <a:pos x="T0" y="T1"/>
                    </a:cxn>
                    <a:cxn ang="0">
                      <a:pos x="T2" y="T3"/>
                    </a:cxn>
                    <a:cxn ang="0">
                      <a:pos x="T4" y="T5"/>
                    </a:cxn>
                    <a:cxn ang="0">
                      <a:pos x="T6" y="T7"/>
                    </a:cxn>
                    <a:cxn ang="0">
                      <a:pos x="T8" y="T9"/>
                    </a:cxn>
                  </a:cxnLst>
                  <a:rect l="0" t="0" r="r" b="b"/>
                  <a:pathLst>
                    <a:path w="212" h="137">
                      <a:moveTo>
                        <a:pt x="210" y="137"/>
                      </a:moveTo>
                      <a:lnTo>
                        <a:pt x="0" y="132"/>
                      </a:lnTo>
                      <a:lnTo>
                        <a:pt x="2" y="0"/>
                      </a:lnTo>
                      <a:lnTo>
                        <a:pt x="212" y="2"/>
                      </a:lnTo>
                      <a:lnTo>
                        <a:pt x="210" y="137"/>
                      </a:lnTo>
                      <a:close/>
                    </a:path>
                  </a:pathLst>
                </a:custGeom>
                <a:solidFill>
                  <a:srgbClr val="0029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68" name="Freeform 80"/>
                <p:cNvSpPr>
                  <a:spLocks/>
                </p:cNvSpPr>
                <p:nvPr/>
              </p:nvSpPr>
              <p:spPr bwMode="auto">
                <a:xfrm>
                  <a:off x="7733083" y="5165673"/>
                  <a:ext cx="137600" cy="4587"/>
                </a:xfrm>
                <a:custGeom>
                  <a:avLst/>
                  <a:gdLst>
                    <a:gd name="T0" fmla="*/ 210 w 210"/>
                    <a:gd name="T1" fmla="*/ 7 h 7"/>
                    <a:gd name="T2" fmla="*/ 0 w 210"/>
                    <a:gd name="T3" fmla="*/ 2 h 7"/>
                    <a:gd name="T4" fmla="*/ 0 w 210"/>
                    <a:gd name="T5" fmla="*/ 0 h 7"/>
                    <a:gd name="T6" fmla="*/ 210 w 210"/>
                    <a:gd name="T7" fmla="*/ 4 h 7"/>
                    <a:gd name="T8" fmla="*/ 210 w 210"/>
                    <a:gd name="T9" fmla="*/ 7 h 7"/>
                  </a:gdLst>
                  <a:ahLst/>
                  <a:cxnLst>
                    <a:cxn ang="0">
                      <a:pos x="T0" y="T1"/>
                    </a:cxn>
                    <a:cxn ang="0">
                      <a:pos x="T2" y="T3"/>
                    </a:cxn>
                    <a:cxn ang="0">
                      <a:pos x="T4" y="T5"/>
                    </a:cxn>
                    <a:cxn ang="0">
                      <a:pos x="T6" y="T7"/>
                    </a:cxn>
                    <a:cxn ang="0">
                      <a:pos x="T8" y="T9"/>
                    </a:cxn>
                  </a:cxnLst>
                  <a:rect l="0" t="0" r="r" b="b"/>
                  <a:pathLst>
                    <a:path w="210" h="7">
                      <a:moveTo>
                        <a:pt x="210" y="7"/>
                      </a:moveTo>
                      <a:lnTo>
                        <a:pt x="0" y="2"/>
                      </a:lnTo>
                      <a:lnTo>
                        <a:pt x="0" y="0"/>
                      </a:lnTo>
                      <a:lnTo>
                        <a:pt x="210" y="4"/>
                      </a:lnTo>
                      <a:lnTo>
                        <a:pt x="21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69" name="Freeform 81"/>
                <p:cNvSpPr>
                  <a:spLocks/>
                </p:cNvSpPr>
                <p:nvPr/>
              </p:nvSpPr>
              <p:spPr bwMode="auto">
                <a:xfrm>
                  <a:off x="7734393" y="5080492"/>
                  <a:ext cx="137600" cy="4587"/>
                </a:xfrm>
                <a:custGeom>
                  <a:avLst/>
                  <a:gdLst>
                    <a:gd name="T0" fmla="*/ 210 w 210"/>
                    <a:gd name="T1" fmla="*/ 7 h 7"/>
                    <a:gd name="T2" fmla="*/ 0 w 210"/>
                    <a:gd name="T3" fmla="*/ 5 h 7"/>
                    <a:gd name="T4" fmla="*/ 0 w 210"/>
                    <a:gd name="T5" fmla="*/ 0 h 7"/>
                    <a:gd name="T6" fmla="*/ 210 w 210"/>
                    <a:gd name="T7" fmla="*/ 2 h 7"/>
                    <a:gd name="T8" fmla="*/ 210 w 210"/>
                    <a:gd name="T9" fmla="*/ 7 h 7"/>
                  </a:gdLst>
                  <a:ahLst/>
                  <a:cxnLst>
                    <a:cxn ang="0">
                      <a:pos x="T0" y="T1"/>
                    </a:cxn>
                    <a:cxn ang="0">
                      <a:pos x="T2" y="T3"/>
                    </a:cxn>
                    <a:cxn ang="0">
                      <a:pos x="T4" y="T5"/>
                    </a:cxn>
                    <a:cxn ang="0">
                      <a:pos x="T6" y="T7"/>
                    </a:cxn>
                    <a:cxn ang="0">
                      <a:pos x="T8" y="T9"/>
                    </a:cxn>
                  </a:cxnLst>
                  <a:rect l="0" t="0" r="r" b="b"/>
                  <a:pathLst>
                    <a:path w="210" h="7">
                      <a:moveTo>
                        <a:pt x="210" y="7"/>
                      </a:moveTo>
                      <a:lnTo>
                        <a:pt x="0" y="5"/>
                      </a:lnTo>
                      <a:lnTo>
                        <a:pt x="0" y="0"/>
                      </a:lnTo>
                      <a:lnTo>
                        <a:pt x="210" y="2"/>
                      </a:lnTo>
                      <a:lnTo>
                        <a:pt x="210" y="7"/>
                      </a:lnTo>
                      <a:close/>
                    </a:path>
                  </a:pathLst>
                </a:custGeom>
                <a:solidFill>
                  <a:srgbClr val="151C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70" name="Freeform 82"/>
                <p:cNvSpPr>
                  <a:spLocks/>
                </p:cNvSpPr>
                <p:nvPr/>
              </p:nvSpPr>
              <p:spPr bwMode="auto">
                <a:xfrm>
                  <a:off x="7736358" y="5188606"/>
                  <a:ext cx="128427" cy="113356"/>
                </a:xfrm>
                <a:custGeom>
                  <a:avLst/>
                  <a:gdLst>
                    <a:gd name="T0" fmla="*/ 1 w 83"/>
                    <a:gd name="T1" fmla="*/ 64 h 73"/>
                    <a:gd name="T2" fmla="*/ 8 w 83"/>
                    <a:gd name="T3" fmla="*/ 72 h 73"/>
                    <a:gd name="T4" fmla="*/ 74 w 83"/>
                    <a:gd name="T5" fmla="*/ 73 h 73"/>
                    <a:gd name="T6" fmla="*/ 82 w 83"/>
                    <a:gd name="T7" fmla="*/ 65 h 73"/>
                    <a:gd name="T8" fmla="*/ 83 w 83"/>
                    <a:gd name="T9" fmla="*/ 9 h 73"/>
                    <a:gd name="T10" fmla="*/ 75 w 83"/>
                    <a:gd name="T11" fmla="*/ 1 h 73"/>
                    <a:gd name="T12" fmla="*/ 10 w 83"/>
                    <a:gd name="T13" fmla="*/ 0 h 73"/>
                    <a:gd name="T14" fmla="*/ 1 w 83"/>
                    <a:gd name="T15" fmla="*/ 8 h 73"/>
                    <a:gd name="T16" fmla="*/ 1 w 83"/>
                    <a:gd name="T17" fmla="*/ 6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73">
                      <a:moveTo>
                        <a:pt x="1" y="64"/>
                      </a:moveTo>
                      <a:cubicBezTo>
                        <a:pt x="0" y="68"/>
                        <a:pt x="4" y="72"/>
                        <a:pt x="8" y="72"/>
                      </a:cubicBezTo>
                      <a:cubicBezTo>
                        <a:pt x="74" y="73"/>
                        <a:pt x="74" y="73"/>
                        <a:pt x="74" y="73"/>
                      </a:cubicBezTo>
                      <a:cubicBezTo>
                        <a:pt x="78" y="73"/>
                        <a:pt x="82" y="69"/>
                        <a:pt x="82" y="65"/>
                      </a:cubicBezTo>
                      <a:cubicBezTo>
                        <a:pt x="83" y="9"/>
                        <a:pt x="83" y="9"/>
                        <a:pt x="83" y="9"/>
                      </a:cubicBezTo>
                      <a:cubicBezTo>
                        <a:pt x="83" y="4"/>
                        <a:pt x="80" y="1"/>
                        <a:pt x="75" y="1"/>
                      </a:cubicBezTo>
                      <a:cubicBezTo>
                        <a:pt x="10" y="0"/>
                        <a:pt x="10" y="0"/>
                        <a:pt x="10" y="0"/>
                      </a:cubicBezTo>
                      <a:cubicBezTo>
                        <a:pt x="5" y="0"/>
                        <a:pt x="1" y="3"/>
                        <a:pt x="1" y="8"/>
                      </a:cubicBezTo>
                      <a:lnTo>
                        <a:pt x="1" y="64"/>
                      </a:lnTo>
                      <a:close/>
                    </a:path>
                  </a:pathLst>
                </a:custGeom>
                <a:solidFill>
                  <a:srgbClr val="5F66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71" name="Freeform 83"/>
                <p:cNvSpPr>
                  <a:spLocks/>
                </p:cNvSpPr>
                <p:nvPr/>
              </p:nvSpPr>
              <p:spPr bwMode="auto">
                <a:xfrm>
                  <a:off x="7765844" y="5090975"/>
                  <a:ext cx="72731" cy="65524"/>
                </a:xfrm>
                <a:custGeom>
                  <a:avLst/>
                  <a:gdLst>
                    <a:gd name="T0" fmla="*/ 1 w 47"/>
                    <a:gd name="T1" fmla="*/ 37 h 42"/>
                    <a:gd name="T2" fmla="*/ 5 w 47"/>
                    <a:gd name="T3" fmla="*/ 41 h 42"/>
                    <a:gd name="T4" fmla="*/ 42 w 47"/>
                    <a:gd name="T5" fmla="*/ 42 h 42"/>
                    <a:gd name="T6" fmla="*/ 47 w 47"/>
                    <a:gd name="T7" fmla="*/ 37 h 42"/>
                    <a:gd name="T8" fmla="*/ 47 w 47"/>
                    <a:gd name="T9" fmla="*/ 6 h 42"/>
                    <a:gd name="T10" fmla="*/ 43 w 47"/>
                    <a:gd name="T11" fmla="*/ 1 h 42"/>
                    <a:gd name="T12" fmla="*/ 6 w 47"/>
                    <a:gd name="T13" fmla="*/ 0 h 42"/>
                    <a:gd name="T14" fmla="*/ 1 w 47"/>
                    <a:gd name="T15" fmla="*/ 5 h 42"/>
                    <a:gd name="T16" fmla="*/ 1 w 47"/>
                    <a:gd name="T17"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2">
                      <a:moveTo>
                        <a:pt x="1" y="37"/>
                      </a:moveTo>
                      <a:cubicBezTo>
                        <a:pt x="0" y="39"/>
                        <a:pt x="2" y="41"/>
                        <a:pt x="5" y="41"/>
                      </a:cubicBezTo>
                      <a:cubicBezTo>
                        <a:pt x="42" y="42"/>
                        <a:pt x="42" y="42"/>
                        <a:pt x="42" y="42"/>
                      </a:cubicBezTo>
                      <a:cubicBezTo>
                        <a:pt x="45" y="42"/>
                        <a:pt x="47" y="40"/>
                        <a:pt x="47" y="37"/>
                      </a:cubicBezTo>
                      <a:cubicBezTo>
                        <a:pt x="47" y="6"/>
                        <a:pt x="47" y="6"/>
                        <a:pt x="47" y="6"/>
                      </a:cubicBezTo>
                      <a:cubicBezTo>
                        <a:pt x="47" y="3"/>
                        <a:pt x="45" y="1"/>
                        <a:pt x="43" y="1"/>
                      </a:cubicBezTo>
                      <a:cubicBezTo>
                        <a:pt x="6" y="0"/>
                        <a:pt x="6" y="0"/>
                        <a:pt x="6" y="0"/>
                      </a:cubicBezTo>
                      <a:cubicBezTo>
                        <a:pt x="3" y="0"/>
                        <a:pt x="1" y="2"/>
                        <a:pt x="1" y="5"/>
                      </a:cubicBezTo>
                      <a:lnTo>
                        <a:pt x="1" y="37"/>
                      </a:lnTo>
                      <a:close/>
                    </a:path>
                  </a:pathLst>
                </a:custGeom>
                <a:noFill/>
                <a:ln w="6350" cap="flat">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72" name="Freeform 84"/>
                <p:cNvSpPr>
                  <a:spLocks/>
                </p:cNvSpPr>
                <p:nvPr/>
              </p:nvSpPr>
              <p:spPr bwMode="auto">
                <a:xfrm>
                  <a:off x="7771741" y="5097528"/>
                  <a:ext cx="60282" cy="52419"/>
                </a:xfrm>
                <a:custGeom>
                  <a:avLst/>
                  <a:gdLst>
                    <a:gd name="T0" fmla="*/ 0 w 39"/>
                    <a:gd name="T1" fmla="*/ 30 h 34"/>
                    <a:gd name="T2" fmla="*/ 4 w 39"/>
                    <a:gd name="T3" fmla="*/ 34 h 34"/>
                    <a:gd name="T4" fmla="*/ 35 w 39"/>
                    <a:gd name="T5" fmla="*/ 34 h 34"/>
                    <a:gd name="T6" fmla="*/ 39 w 39"/>
                    <a:gd name="T7" fmla="*/ 31 h 34"/>
                    <a:gd name="T8" fmla="*/ 39 w 39"/>
                    <a:gd name="T9" fmla="*/ 4 h 34"/>
                    <a:gd name="T10" fmla="*/ 36 w 39"/>
                    <a:gd name="T11" fmla="*/ 0 h 34"/>
                    <a:gd name="T12" fmla="*/ 5 w 39"/>
                    <a:gd name="T13" fmla="*/ 0 h 34"/>
                    <a:gd name="T14" fmla="*/ 1 w 39"/>
                    <a:gd name="T15" fmla="*/ 3 h 34"/>
                    <a:gd name="T16" fmla="*/ 0 w 39"/>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4">
                      <a:moveTo>
                        <a:pt x="0" y="30"/>
                      </a:moveTo>
                      <a:cubicBezTo>
                        <a:pt x="0" y="32"/>
                        <a:pt x="2" y="34"/>
                        <a:pt x="4" y="34"/>
                      </a:cubicBezTo>
                      <a:cubicBezTo>
                        <a:pt x="35" y="34"/>
                        <a:pt x="35" y="34"/>
                        <a:pt x="35" y="34"/>
                      </a:cubicBezTo>
                      <a:cubicBezTo>
                        <a:pt x="37" y="34"/>
                        <a:pt x="39" y="33"/>
                        <a:pt x="39" y="31"/>
                      </a:cubicBezTo>
                      <a:cubicBezTo>
                        <a:pt x="39" y="4"/>
                        <a:pt x="39" y="4"/>
                        <a:pt x="39" y="4"/>
                      </a:cubicBezTo>
                      <a:cubicBezTo>
                        <a:pt x="39" y="2"/>
                        <a:pt x="38" y="0"/>
                        <a:pt x="36" y="0"/>
                      </a:cubicBezTo>
                      <a:cubicBezTo>
                        <a:pt x="5" y="0"/>
                        <a:pt x="5" y="0"/>
                        <a:pt x="5" y="0"/>
                      </a:cubicBezTo>
                      <a:cubicBezTo>
                        <a:pt x="3" y="0"/>
                        <a:pt x="1" y="1"/>
                        <a:pt x="1" y="3"/>
                      </a:cubicBezTo>
                      <a:lnTo>
                        <a:pt x="0" y="30"/>
                      </a:lnTo>
                      <a:close/>
                    </a:path>
                  </a:pathLst>
                </a:custGeom>
                <a:solidFill>
                  <a:schemeClr val="tx2"/>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73" name="Freeform 85"/>
                <p:cNvSpPr>
                  <a:spLocks/>
                </p:cNvSpPr>
                <p:nvPr/>
              </p:nvSpPr>
              <p:spPr bwMode="auto">
                <a:xfrm>
                  <a:off x="7738979" y="5190572"/>
                  <a:ext cx="123840" cy="109425"/>
                </a:xfrm>
                <a:custGeom>
                  <a:avLst/>
                  <a:gdLst>
                    <a:gd name="T0" fmla="*/ 0 w 80"/>
                    <a:gd name="T1" fmla="*/ 62 h 71"/>
                    <a:gd name="T2" fmla="*/ 8 w 80"/>
                    <a:gd name="T3" fmla="*/ 70 h 71"/>
                    <a:gd name="T4" fmla="*/ 71 w 80"/>
                    <a:gd name="T5" fmla="*/ 71 h 71"/>
                    <a:gd name="T6" fmla="*/ 79 w 80"/>
                    <a:gd name="T7" fmla="*/ 63 h 71"/>
                    <a:gd name="T8" fmla="*/ 80 w 80"/>
                    <a:gd name="T9" fmla="*/ 9 h 71"/>
                    <a:gd name="T10" fmla="*/ 72 w 80"/>
                    <a:gd name="T11" fmla="*/ 1 h 71"/>
                    <a:gd name="T12" fmla="*/ 9 w 80"/>
                    <a:gd name="T13" fmla="*/ 0 h 71"/>
                    <a:gd name="T14" fmla="*/ 1 w 80"/>
                    <a:gd name="T15" fmla="*/ 8 h 71"/>
                    <a:gd name="T16" fmla="*/ 0 w 80"/>
                    <a:gd name="T17" fmla="*/ 6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71">
                      <a:moveTo>
                        <a:pt x="0" y="62"/>
                      </a:moveTo>
                      <a:cubicBezTo>
                        <a:pt x="0" y="66"/>
                        <a:pt x="3" y="70"/>
                        <a:pt x="8" y="70"/>
                      </a:cubicBezTo>
                      <a:cubicBezTo>
                        <a:pt x="71" y="71"/>
                        <a:pt x="71" y="71"/>
                        <a:pt x="71" y="71"/>
                      </a:cubicBezTo>
                      <a:cubicBezTo>
                        <a:pt x="75" y="71"/>
                        <a:pt x="79" y="67"/>
                        <a:pt x="79" y="63"/>
                      </a:cubicBezTo>
                      <a:cubicBezTo>
                        <a:pt x="80" y="9"/>
                        <a:pt x="80" y="9"/>
                        <a:pt x="80" y="9"/>
                      </a:cubicBezTo>
                      <a:cubicBezTo>
                        <a:pt x="80" y="4"/>
                        <a:pt x="76" y="1"/>
                        <a:pt x="72" y="1"/>
                      </a:cubicBezTo>
                      <a:cubicBezTo>
                        <a:pt x="9" y="0"/>
                        <a:pt x="9" y="0"/>
                        <a:pt x="9" y="0"/>
                      </a:cubicBezTo>
                      <a:cubicBezTo>
                        <a:pt x="4" y="0"/>
                        <a:pt x="1" y="3"/>
                        <a:pt x="1" y="8"/>
                      </a:cubicBezTo>
                      <a:lnTo>
                        <a:pt x="0" y="62"/>
                      </a:lnTo>
                      <a:close/>
                    </a:path>
                  </a:pathLst>
                </a:custGeom>
                <a:solidFill>
                  <a:srgbClr val="E3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74" name="Freeform 86"/>
                <p:cNvSpPr>
                  <a:spLocks/>
                </p:cNvSpPr>
                <p:nvPr/>
              </p:nvSpPr>
              <p:spPr bwMode="auto">
                <a:xfrm>
                  <a:off x="7740945" y="5191882"/>
                  <a:ext cx="119253" cy="104838"/>
                </a:xfrm>
                <a:custGeom>
                  <a:avLst/>
                  <a:gdLst>
                    <a:gd name="T0" fmla="*/ 0 w 77"/>
                    <a:gd name="T1" fmla="*/ 59 h 68"/>
                    <a:gd name="T2" fmla="*/ 8 w 77"/>
                    <a:gd name="T3" fmla="*/ 67 h 68"/>
                    <a:gd name="T4" fmla="*/ 69 w 77"/>
                    <a:gd name="T5" fmla="*/ 68 h 68"/>
                    <a:gd name="T6" fmla="*/ 76 w 77"/>
                    <a:gd name="T7" fmla="*/ 61 h 68"/>
                    <a:gd name="T8" fmla="*/ 77 w 77"/>
                    <a:gd name="T9" fmla="*/ 9 h 68"/>
                    <a:gd name="T10" fmla="*/ 70 w 77"/>
                    <a:gd name="T11" fmla="*/ 1 h 68"/>
                    <a:gd name="T12" fmla="*/ 9 w 77"/>
                    <a:gd name="T13" fmla="*/ 0 h 68"/>
                    <a:gd name="T14" fmla="*/ 1 w 77"/>
                    <a:gd name="T15" fmla="*/ 8 h 68"/>
                    <a:gd name="T16" fmla="*/ 0 w 77"/>
                    <a:gd name="T17"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8">
                      <a:moveTo>
                        <a:pt x="0" y="59"/>
                      </a:moveTo>
                      <a:cubicBezTo>
                        <a:pt x="0" y="64"/>
                        <a:pt x="4" y="67"/>
                        <a:pt x="8" y="67"/>
                      </a:cubicBezTo>
                      <a:cubicBezTo>
                        <a:pt x="69" y="68"/>
                        <a:pt x="69" y="68"/>
                        <a:pt x="69" y="68"/>
                      </a:cubicBezTo>
                      <a:cubicBezTo>
                        <a:pt x="73" y="68"/>
                        <a:pt x="76" y="65"/>
                        <a:pt x="76" y="61"/>
                      </a:cubicBezTo>
                      <a:cubicBezTo>
                        <a:pt x="77" y="9"/>
                        <a:pt x="77" y="9"/>
                        <a:pt x="77" y="9"/>
                      </a:cubicBezTo>
                      <a:cubicBezTo>
                        <a:pt x="77" y="5"/>
                        <a:pt x="74" y="1"/>
                        <a:pt x="70" y="1"/>
                      </a:cubicBezTo>
                      <a:cubicBezTo>
                        <a:pt x="9" y="0"/>
                        <a:pt x="9" y="0"/>
                        <a:pt x="9" y="0"/>
                      </a:cubicBezTo>
                      <a:cubicBezTo>
                        <a:pt x="5" y="0"/>
                        <a:pt x="1" y="3"/>
                        <a:pt x="1" y="8"/>
                      </a:cubicBezTo>
                      <a:lnTo>
                        <a:pt x="0" y="59"/>
                      </a:lnTo>
                      <a:close/>
                    </a:path>
                  </a:pathLst>
                </a:custGeom>
                <a:gradFill flip="none" rotWithShape="1">
                  <a:gsLst>
                    <a:gs pos="0">
                      <a:srgbClr val="909698">
                        <a:shade val="30000"/>
                        <a:satMod val="115000"/>
                      </a:srgbClr>
                    </a:gs>
                    <a:gs pos="50000">
                      <a:srgbClr val="909698">
                        <a:shade val="67500"/>
                        <a:satMod val="115000"/>
                      </a:srgbClr>
                    </a:gs>
                    <a:gs pos="100000">
                      <a:srgbClr val="909698">
                        <a:shade val="100000"/>
                        <a:satMod val="115000"/>
                      </a:srgbClr>
                    </a:gs>
                  </a:gsLst>
                  <a:lin ang="135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75" name="Freeform 87"/>
                <p:cNvSpPr>
                  <a:spLocks/>
                </p:cNvSpPr>
                <p:nvPr/>
              </p:nvSpPr>
              <p:spPr bwMode="auto">
                <a:xfrm>
                  <a:off x="7807124" y="4896370"/>
                  <a:ext cx="14415" cy="55695"/>
                </a:xfrm>
                <a:custGeom>
                  <a:avLst/>
                  <a:gdLst>
                    <a:gd name="T0" fmla="*/ 22 w 22"/>
                    <a:gd name="T1" fmla="*/ 0 h 85"/>
                    <a:gd name="T2" fmla="*/ 3 w 22"/>
                    <a:gd name="T3" fmla="*/ 0 h 85"/>
                    <a:gd name="T4" fmla="*/ 0 w 22"/>
                    <a:gd name="T5" fmla="*/ 85 h 85"/>
                    <a:gd name="T6" fmla="*/ 19 w 22"/>
                    <a:gd name="T7" fmla="*/ 85 h 85"/>
                    <a:gd name="T8" fmla="*/ 22 w 22"/>
                    <a:gd name="T9" fmla="*/ 0 h 85"/>
                  </a:gdLst>
                  <a:ahLst/>
                  <a:cxnLst>
                    <a:cxn ang="0">
                      <a:pos x="T0" y="T1"/>
                    </a:cxn>
                    <a:cxn ang="0">
                      <a:pos x="T2" y="T3"/>
                    </a:cxn>
                    <a:cxn ang="0">
                      <a:pos x="T4" y="T5"/>
                    </a:cxn>
                    <a:cxn ang="0">
                      <a:pos x="T6" y="T7"/>
                    </a:cxn>
                    <a:cxn ang="0">
                      <a:pos x="T8" y="T9"/>
                    </a:cxn>
                  </a:cxnLst>
                  <a:rect l="0" t="0" r="r" b="b"/>
                  <a:pathLst>
                    <a:path w="22" h="85">
                      <a:moveTo>
                        <a:pt x="22" y="0"/>
                      </a:moveTo>
                      <a:lnTo>
                        <a:pt x="3" y="0"/>
                      </a:lnTo>
                      <a:lnTo>
                        <a:pt x="0" y="85"/>
                      </a:lnTo>
                      <a:lnTo>
                        <a:pt x="19" y="85"/>
                      </a:lnTo>
                      <a:lnTo>
                        <a:pt x="22" y="0"/>
                      </a:lnTo>
                      <a:close/>
                    </a:path>
                  </a:pathLst>
                </a:custGeom>
                <a:solidFill>
                  <a:srgbClr val="001D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900" name="Gruppieren 899"/>
            <p:cNvGrpSpPr/>
            <p:nvPr/>
          </p:nvGrpSpPr>
          <p:grpSpPr>
            <a:xfrm rot="151641">
              <a:off x="12378826" y="3119109"/>
              <a:ext cx="266114" cy="845302"/>
              <a:chOff x="-1401763" y="3184525"/>
              <a:chExt cx="566738" cy="1800225"/>
            </a:xfrm>
          </p:grpSpPr>
          <p:sp>
            <p:nvSpPr>
              <p:cNvPr id="901" name="Freeform 6"/>
              <p:cNvSpPr>
                <a:spLocks/>
              </p:cNvSpPr>
              <p:nvPr/>
            </p:nvSpPr>
            <p:spPr bwMode="auto">
              <a:xfrm>
                <a:off x="-1401763" y="3206750"/>
                <a:ext cx="566738" cy="1778000"/>
              </a:xfrm>
              <a:custGeom>
                <a:avLst/>
                <a:gdLst>
                  <a:gd name="T0" fmla="*/ 76 w 151"/>
                  <a:gd name="T1" fmla="*/ 0 h 474"/>
                  <a:gd name="T2" fmla="*/ 76 w 151"/>
                  <a:gd name="T3" fmla="*/ 0 h 474"/>
                  <a:gd name="T4" fmla="*/ 75 w 151"/>
                  <a:gd name="T5" fmla="*/ 0 h 474"/>
                  <a:gd name="T6" fmla="*/ 75 w 151"/>
                  <a:gd name="T7" fmla="*/ 0 h 474"/>
                  <a:gd name="T8" fmla="*/ 75 w 151"/>
                  <a:gd name="T9" fmla="*/ 0 h 474"/>
                  <a:gd name="T10" fmla="*/ 4 w 151"/>
                  <a:gd name="T11" fmla="*/ 3 h 474"/>
                  <a:gd name="T12" fmla="*/ 0 w 151"/>
                  <a:gd name="T13" fmla="*/ 6 h 474"/>
                  <a:gd name="T14" fmla="*/ 0 w 151"/>
                  <a:gd name="T15" fmla="*/ 435 h 474"/>
                  <a:gd name="T16" fmla="*/ 75 w 151"/>
                  <a:gd name="T17" fmla="*/ 474 h 474"/>
                  <a:gd name="T18" fmla="*/ 75 w 151"/>
                  <a:gd name="T19" fmla="*/ 474 h 474"/>
                  <a:gd name="T20" fmla="*/ 75 w 151"/>
                  <a:gd name="T21" fmla="*/ 474 h 474"/>
                  <a:gd name="T22" fmla="*/ 76 w 151"/>
                  <a:gd name="T23" fmla="*/ 474 h 474"/>
                  <a:gd name="T24" fmla="*/ 76 w 151"/>
                  <a:gd name="T25" fmla="*/ 474 h 474"/>
                  <a:gd name="T26" fmla="*/ 151 w 151"/>
                  <a:gd name="T27" fmla="*/ 435 h 474"/>
                  <a:gd name="T28" fmla="*/ 151 w 151"/>
                  <a:gd name="T29" fmla="*/ 7 h 474"/>
                  <a:gd name="T30" fmla="*/ 146 w 151"/>
                  <a:gd name="T31" fmla="*/ 3 h 474"/>
                  <a:gd name="T32" fmla="*/ 76 w 151"/>
                  <a:gd name="T33" fmla="*/ 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474">
                    <a:moveTo>
                      <a:pt x="76" y="0"/>
                    </a:moveTo>
                    <a:cubicBezTo>
                      <a:pt x="76" y="0"/>
                      <a:pt x="76" y="0"/>
                      <a:pt x="76" y="0"/>
                    </a:cubicBezTo>
                    <a:cubicBezTo>
                      <a:pt x="75" y="0"/>
                      <a:pt x="75" y="0"/>
                      <a:pt x="75" y="0"/>
                    </a:cubicBezTo>
                    <a:cubicBezTo>
                      <a:pt x="75" y="0"/>
                      <a:pt x="75" y="0"/>
                      <a:pt x="75" y="0"/>
                    </a:cubicBezTo>
                    <a:cubicBezTo>
                      <a:pt x="75" y="0"/>
                      <a:pt x="75" y="0"/>
                      <a:pt x="75" y="0"/>
                    </a:cubicBezTo>
                    <a:cubicBezTo>
                      <a:pt x="4" y="3"/>
                      <a:pt x="4" y="3"/>
                      <a:pt x="4" y="3"/>
                    </a:cubicBezTo>
                    <a:cubicBezTo>
                      <a:pt x="4" y="3"/>
                      <a:pt x="0" y="3"/>
                      <a:pt x="0" y="6"/>
                    </a:cubicBezTo>
                    <a:cubicBezTo>
                      <a:pt x="0" y="46"/>
                      <a:pt x="0" y="418"/>
                      <a:pt x="0" y="435"/>
                    </a:cubicBezTo>
                    <a:cubicBezTo>
                      <a:pt x="0" y="452"/>
                      <a:pt x="26" y="474"/>
                      <a:pt x="75" y="474"/>
                    </a:cubicBezTo>
                    <a:cubicBezTo>
                      <a:pt x="75" y="474"/>
                      <a:pt x="75" y="474"/>
                      <a:pt x="75" y="474"/>
                    </a:cubicBezTo>
                    <a:cubicBezTo>
                      <a:pt x="75" y="474"/>
                      <a:pt x="75" y="474"/>
                      <a:pt x="75" y="474"/>
                    </a:cubicBezTo>
                    <a:cubicBezTo>
                      <a:pt x="76" y="474"/>
                      <a:pt x="76" y="474"/>
                      <a:pt x="76" y="474"/>
                    </a:cubicBezTo>
                    <a:cubicBezTo>
                      <a:pt x="76" y="474"/>
                      <a:pt x="76" y="474"/>
                      <a:pt x="76" y="474"/>
                    </a:cubicBezTo>
                    <a:cubicBezTo>
                      <a:pt x="125" y="474"/>
                      <a:pt x="151" y="452"/>
                      <a:pt x="151" y="435"/>
                    </a:cubicBezTo>
                    <a:cubicBezTo>
                      <a:pt x="151" y="418"/>
                      <a:pt x="151" y="53"/>
                      <a:pt x="151" y="7"/>
                    </a:cubicBezTo>
                    <a:cubicBezTo>
                      <a:pt x="151" y="4"/>
                      <a:pt x="146" y="3"/>
                      <a:pt x="146" y="3"/>
                    </a:cubicBezTo>
                    <a:lnTo>
                      <a:pt x="76"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902" name="Freeform 7"/>
              <p:cNvSpPr>
                <a:spLocks/>
              </p:cNvSpPr>
              <p:nvPr/>
            </p:nvSpPr>
            <p:spPr bwMode="auto">
              <a:xfrm>
                <a:off x="-1344613" y="3873500"/>
                <a:ext cx="452438" cy="957263"/>
              </a:xfrm>
              <a:custGeom>
                <a:avLst/>
                <a:gdLst>
                  <a:gd name="T0" fmla="*/ 121 w 121"/>
                  <a:gd name="T1" fmla="*/ 234 h 255"/>
                  <a:gd name="T2" fmla="*/ 120 w 121"/>
                  <a:gd name="T3" fmla="*/ 0 h 255"/>
                  <a:gd name="T4" fmla="*/ 61 w 121"/>
                  <a:gd name="T5" fmla="*/ 0 h 255"/>
                  <a:gd name="T6" fmla="*/ 60 w 121"/>
                  <a:gd name="T7" fmla="*/ 0 h 255"/>
                  <a:gd name="T8" fmla="*/ 1 w 121"/>
                  <a:gd name="T9" fmla="*/ 0 h 255"/>
                  <a:gd name="T10" fmla="*/ 0 w 121"/>
                  <a:gd name="T11" fmla="*/ 234 h 255"/>
                  <a:gd name="T12" fmla="*/ 60 w 121"/>
                  <a:gd name="T13" fmla="*/ 255 h 255"/>
                  <a:gd name="T14" fmla="*/ 60 w 121"/>
                  <a:gd name="T15" fmla="*/ 255 h 255"/>
                  <a:gd name="T16" fmla="*/ 60 w 121"/>
                  <a:gd name="T17" fmla="*/ 255 h 255"/>
                  <a:gd name="T18" fmla="*/ 61 w 121"/>
                  <a:gd name="T19" fmla="*/ 255 h 255"/>
                  <a:gd name="T20" fmla="*/ 61 w 121"/>
                  <a:gd name="T21" fmla="*/ 255 h 255"/>
                  <a:gd name="T22" fmla="*/ 121 w 121"/>
                  <a:gd name="T23" fmla="*/ 23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255">
                    <a:moveTo>
                      <a:pt x="121" y="234"/>
                    </a:moveTo>
                    <a:cubicBezTo>
                      <a:pt x="121" y="209"/>
                      <a:pt x="120" y="0"/>
                      <a:pt x="120" y="0"/>
                    </a:cubicBezTo>
                    <a:cubicBezTo>
                      <a:pt x="61" y="0"/>
                      <a:pt x="61" y="0"/>
                      <a:pt x="61" y="0"/>
                    </a:cubicBezTo>
                    <a:cubicBezTo>
                      <a:pt x="60" y="0"/>
                      <a:pt x="60" y="0"/>
                      <a:pt x="60" y="0"/>
                    </a:cubicBezTo>
                    <a:cubicBezTo>
                      <a:pt x="1" y="0"/>
                      <a:pt x="1" y="0"/>
                      <a:pt x="1" y="0"/>
                    </a:cubicBezTo>
                    <a:cubicBezTo>
                      <a:pt x="1" y="0"/>
                      <a:pt x="0" y="209"/>
                      <a:pt x="0" y="234"/>
                    </a:cubicBezTo>
                    <a:cubicBezTo>
                      <a:pt x="7" y="246"/>
                      <a:pt x="37" y="255"/>
                      <a:pt x="60" y="255"/>
                    </a:cubicBezTo>
                    <a:cubicBezTo>
                      <a:pt x="60" y="255"/>
                      <a:pt x="60" y="255"/>
                      <a:pt x="60" y="255"/>
                    </a:cubicBezTo>
                    <a:cubicBezTo>
                      <a:pt x="60" y="255"/>
                      <a:pt x="60" y="255"/>
                      <a:pt x="60" y="255"/>
                    </a:cubicBezTo>
                    <a:cubicBezTo>
                      <a:pt x="61" y="255"/>
                      <a:pt x="61" y="255"/>
                      <a:pt x="61" y="255"/>
                    </a:cubicBezTo>
                    <a:cubicBezTo>
                      <a:pt x="61" y="255"/>
                      <a:pt x="61" y="255"/>
                      <a:pt x="61" y="255"/>
                    </a:cubicBezTo>
                    <a:cubicBezTo>
                      <a:pt x="84" y="255"/>
                      <a:pt x="114" y="246"/>
                      <a:pt x="121" y="2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903" name="Freeform 8"/>
              <p:cNvSpPr>
                <a:spLocks/>
              </p:cNvSpPr>
              <p:nvPr/>
            </p:nvSpPr>
            <p:spPr bwMode="auto">
              <a:xfrm>
                <a:off x="-1289050" y="4054475"/>
                <a:ext cx="338138" cy="573088"/>
              </a:xfrm>
              <a:custGeom>
                <a:avLst/>
                <a:gdLst>
                  <a:gd name="T0" fmla="*/ 109 w 213"/>
                  <a:gd name="T1" fmla="*/ 0 h 361"/>
                  <a:gd name="T2" fmla="*/ 106 w 213"/>
                  <a:gd name="T3" fmla="*/ 0 h 361"/>
                  <a:gd name="T4" fmla="*/ 0 w 213"/>
                  <a:gd name="T5" fmla="*/ 0 h 361"/>
                  <a:gd name="T6" fmla="*/ 0 w 213"/>
                  <a:gd name="T7" fmla="*/ 361 h 361"/>
                  <a:gd name="T8" fmla="*/ 106 w 213"/>
                  <a:gd name="T9" fmla="*/ 361 h 361"/>
                  <a:gd name="T10" fmla="*/ 109 w 213"/>
                  <a:gd name="T11" fmla="*/ 361 h 361"/>
                  <a:gd name="T12" fmla="*/ 213 w 213"/>
                  <a:gd name="T13" fmla="*/ 361 h 361"/>
                  <a:gd name="T14" fmla="*/ 213 w 213"/>
                  <a:gd name="T15" fmla="*/ 0 h 361"/>
                  <a:gd name="T16" fmla="*/ 109 w 213"/>
                  <a:gd name="T17"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61">
                    <a:moveTo>
                      <a:pt x="109" y="0"/>
                    </a:moveTo>
                    <a:lnTo>
                      <a:pt x="106" y="0"/>
                    </a:lnTo>
                    <a:lnTo>
                      <a:pt x="0" y="0"/>
                    </a:lnTo>
                    <a:lnTo>
                      <a:pt x="0" y="361"/>
                    </a:lnTo>
                    <a:lnTo>
                      <a:pt x="106" y="361"/>
                    </a:lnTo>
                    <a:lnTo>
                      <a:pt x="109" y="361"/>
                    </a:lnTo>
                    <a:lnTo>
                      <a:pt x="213" y="361"/>
                    </a:lnTo>
                    <a:lnTo>
                      <a:pt x="213" y="0"/>
                    </a:lnTo>
                    <a:lnTo>
                      <a:pt x="109" y="0"/>
                    </a:lnTo>
                    <a:close/>
                  </a:path>
                </a:pathLst>
              </a:custGeom>
              <a:gradFill>
                <a:gsLst>
                  <a:gs pos="52000">
                    <a:schemeClr val="bg1">
                      <a:lumMod val="85000"/>
                    </a:schemeClr>
                  </a:gs>
                  <a:gs pos="0">
                    <a:schemeClr val="bg1">
                      <a:lumMod val="95000"/>
                    </a:schemeClr>
                  </a:gs>
                  <a:gs pos="100000">
                    <a:schemeClr val="bg1">
                      <a:lumMod val="95000"/>
                    </a:schemeClr>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904" name="Freeform 9"/>
              <p:cNvSpPr>
                <a:spLocks/>
              </p:cNvSpPr>
              <p:nvPr/>
            </p:nvSpPr>
            <p:spPr bwMode="auto">
              <a:xfrm>
                <a:off x="-1319213" y="3206750"/>
                <a:ext cx="396875" cy="531813"/>
              </a:xfrm>
              <a:custGeom>
                <a:avLst/>
                <a:gdLst>
                  <a:gd name="T0" fmla="*/ 128 w 250"/>
                  <a:gd name="T1" fmla="*/ 0 h 335"/>
                  <a:gd name="T2" fmla="*/ 128 w 250"/>
                  <a:gd name="T3" fmla="*/ 0 h 335"/>
                  <a:gd name="T4" fmla="*/ 125 w 250"/>
                  <a:gd name="T5" fmla="*/ 0 h 335"/>
                  <a:gd name="T6" fmla="*/ 125 w 250"/>
                  <a:gd name="T7" fmla="*/ 0 h 335"/>
                  <a:gd name="T8" fmla="*/ 125 w 250"/>
                  <a:gd name="T9" fmla="*/ 0 h 335"/>
                  <a:gd name="T10" fmla="*/ 0 w 250"/>
                  <a:gd name="T11" fmla="*/ 5 h 335"/>
                  <a:gd name="T12" fmla="*/ 0 w 250"/>
                  <a:gd name="T13" fmla="*/ 335 h 335"/>
                  <a:gd name="T14" fmla="*/ 125 w 250"/>
                  <a:gd name="T15" fmla="*/ 335 h 335"/>
                  <a:gd name="T16" fmla="*/ 128 w 250"/>
                  <a:gd name="T17" fmla="*/ 335 h 335"/>
                  <a:gd name="T18" fmla="*/ 250 w 250"/>
                  <a:gd name="T19" fmla="*/ 335 h 335"/>
                  <a:gd name="T20" fmla="*/ 250 w 250"/>
                  <a:gd name="T21" fmla="*/ 5 h 335"/>
                  <a:gd name="T22" fmla="*/ 128 w 250"/>
                  <a:gd name="T2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335">
                    <a:moveTo>
                      <a:pt x="128" y="0"/>
                    </a:moveTo>
                    <a:lnTo>
                      <a:pt x="128" y="0"/>
                    </a:lnTo>
                    <a:lnTo>
                      <a:pt x="125" y="0"/>
                    </a:lnTo>
                    <a:lnTo>
                      <a:pt x="125" y="0"/>
                    </a:lnTo>
                    <a:lnTo>
                      <a:pt x="125" y="0"/>
                    </a:lnTo>
                    <a:lnTo>
                      <a:pt x="0" y="5"/>
                    </a:lnTo>
                    <a:lnTo>
                      <a:pt x="0" y="335"/>
                    </a:lnTo>
                    <a:lnTo>
                      <a:pt x="125" y="335"/>
                    </a:lnTo>
                    <a:lnTo>
                      <a:pt x="128" y="335"/>
                    </a:lnTo>
                    <a:lnTo>
                      <a:pt x="250" y="335"/>
                    </a:lnTo>
                    <a:lnTo>
                      <a:pt x="250" y="5"/>
                    </a:lnTo>
                    <a:lnTo>
                      <a:pt x="128" y="0"/>
                    </a:lnTo>
                    <a:close/>
                  </a:path>
                </a:pathLst>
              </a:custGeom>
              <a:gradFill>
                <a:gsLst>
                  <a:gs pos="95000">
                    <a:schemeClr val="bg1">
                      <a:lumMod val="75000"/>
                    </a:schemeClr>
                  </a:gs>
                  <a:gs pos="0">
                    <a:schemeClr val="bg1">
                      <a:lumMod val="85000"/>
                    </a:schemeClr>
                  </a:gs>
                  <a:gs pos="100000">
                    <a:schemeClr val="bg1">
                      <a:lumMod val="85000"/>
                    </a:schemeClr>
                  </a:gs>
                </a:gsLst>
                <a:lin ang="10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905" name="Freeform 10"/>
              <p:cNvSpPr>
                <a:spLocks/>
              </p:cNvSpPr>
              <p:nvPr/>
            </p:nvSpPr>
            <p:spPr bwMode="auto">
              <a:xfrm>
                <a:off x="-1195388" y="3184525"/>
                <a:ext cx="142875" cy="330200"/>
              </a:xfrm>
              <a:custGeom>
                <a:avLst/>
                <a:gdLst>
                  <a:gd name="T0" fmla="*/ 19 w 38"/>
                  <a:gd name="T1" fmla="*/ 0 h 88"/>
                  <a:gd name="T2" fmla="*/ 0 w 38"/>
                  <a:gd name="T3" fmla="*/ 6 h 88"/>
                  <a:gd name="T4" fmla="*/ 0 w 38"/>
                  <a:gd name="T5" fmla="*/ 70 h 88"/>
                  <a:gd name="T6" fmla="*/ 18 w 38"/>
                  <a:gd name="T7" fmla="*/ 88 h 88"/>
                  <a:gd name="T8" fmla="*/ 18 w 38"/>
                  <a:gd name="T9" fmla="*/ 88 h 88"/>
                  <a:gd name="T10" fmla="*/ 19 w 38"/>
                  <a:gd name="T11" fmla="*/ 88 h 88"/>
                  <a:gd name="T12" fmla="*/ 19 w 38"/>
                  <a:gd name="T13" fmla="*/ 88 h 88"/>
                  <a:gd name="T14" fmla="*/ 19 w 38"/>
                  <a:gd name="T15" fmla="*/ 88 h 88"/>
                  <a:gd name="T16" fmla="*/ 38 w 38"/>
                  <a:gd name="T17" fmla="*/ 70 h 88"/>
                  <a:gd name="T18" fmla="*/ 38 w 38"/>
                  <a:gd name="T19" fmla="*/ 6 h 88"/>
                  <a:gd name="T20" fmla="*/ 19 w 38"/>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88">
                    <a:moveTo>
                      <a:pt x="19" y="0"/>
                    </a:moveTo>
                    <a:cubicBezTo>
                      <a:pt x="13" y="0"/>
                      <a:pt x="2" y="0"/>
                      <a:pt x="0" y="6"/>
                    </a:cubicBezTo>
                    <a:cubicBezTo>
                      <a:pt x="0" y="6"/>
                      <a:pt x="0" y="56"/>
                      <a:pt x="0" y="70"/>
                    </a:cubicBezTo>
                    <a:cubicBezTo>
                      <a:pt x="0" y="83"/>
                      <a:pt x="6" y="87"/>
                      <a:pt x="18" y="88"/>
                    </a:cubicBezTo>
                    <a:cubicBezTo>
                      <a:pt x="18" y="88"/>
                      <a:pt x="18" y="88"/>
                      <a:pt x="18" y="88"/>
                    </a:cubicBezTo>
                    <a:cubicBezTo>
                      <a:pt x="18" y="88"/>
                      <a:pt x="18" y="88"/>
                      <a:pt x="19" y="88"/>
                    </a:cubicBezTo>
                    <a:cubicBezTo>
                      <a:pt x="19" y="88"/>
                      <a:pt x="19" y="88"/>
                      <a:pt x="19" y="88"/>
                    </a:cubicBezTo>
                    <a:cubicBezTo>
                      <a:pt x="19" y="88"/>
                      <a:pt x="19" y="88"/>
                      <a:pt x="19" y="88"/>
                    </a:cubicBezTo>
                    <a:cubicBezTo>
                      <a:pt x="32" y="87"/>
                      <a:pt x="38" y="83"/>
                      <a:pt x="38" y="70"/>
                    </a:cubicBezTo>
                    <a:cubicBezTo>
                      <a:pt x="38" y="56"/>
                      <a:pt x="38" y="6"/>
                      <a:pt x="38" y="6"/>
                    </a:cubicBezTo>
                    <a:cubicBezTo>
                      <a:pt x="35" y="0"/>
                      <a:pt x="22" y="0"/>
                      <a:pt x="19" y="0"/>
                    </a:cubicBezTo>
                    <a:close/>
                  </a:path>
                </a:pathLst>
              </a:custGeom>
              <a:gradFill>
                <a:gsLst>
                  <a:gs pos="78000">
                    <a:schemeClr val="bg1">
                      <a:lumMod val="75000"/>
                    </a:schemeClr>
                  </a:gs>
                  <a:gs pos="0">
                    <a:schemeClr val="bg1">
                      <a:lumMod val="85000"/>
                    </a:schemeClr>
                  </a:gs>
                  <a:gs pos="100000">
                    <a:schemeClr val="bg1">
                      <a:lumMod val="85000"/>
                    </a:schemeClr>
                  </a:gs>
                </a:gsLst>
                <a:lin ang="10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906" name="Freeform 11"/>
              <p:cNvSpPr>
                <a:spLocks/>
              </p:cNvSpPr>
              <p:nvPr/>
            </p:nvSpPr>
            <p:spPr bwMode="auto">
              <a:xfrm>
                <a:off x="-1203325" y="3190875"/>
                <a:ext cx="158750" cy="330200"/>
              </a:xfrm>
              <a:custGeom>
                <a:avLst/>
                <a:gdLst>
                  <a:gd name="T0" fmla="*/ 35 w 42"/>
                  <a:gd name="T1" fmla="*/ 0 h 88"/>
                  <a:gd name="T2" fmla="*/ 42 w 42"/>
                  <a:gd name="T3" fmla="*/ 4 h 88"/>
                  <a:gd name="T4" fmla="*/ 42 w 42"/>
                  <a:gd name="T5" fmla="*/ 68 h 88"/>
                  <a:gd name="T6" fmla="*/ 23 w 42"/>
                  <a:gd name="T7" fmla="*/ 88 h 88"/>
                  <a:gd name="T8" fmla="*/ 23 w 42"/>
                  <a:gd name="T9" fmla="*/ 88 h 88"/>
                  <a:gd name="T10" fmla="*/ 21 w 42"/>
                  <a:gd name="T11" fmla="*/ 88 h 88"/>
                  <a:gd name="T12" fmla="*/ 18 w 42"/>
                  <a:gd name="T13" fmla="*/ 88 h 88"/>
                  <a:gd name="T14" fmla="*/ 0 w 42"/>
                  <a:gd name="T15" fmla="*/ 68 h 88"/>
                  <a:gd name="T16" fmla="*/ 0 w 42"/>
                  <a:gd name="T17" fmla="*/ 5 h 88"/>
                  <a:gd name="T18" fmla="*/ 6 w 42"/>
                  <a:gd name="T19" fmla="*/ 0 h 88"/>
                  <a:gd name="T20" fmla="*/ 4 w 42"/>
                  <a:gd name="T21" fmla="*/ 5 h 88"/>
                  <a:gd name="T22" fmla="*/ 4 w 42"/>
                  <a:gd name="T23" fmla="*/ 68 h 88"/>
                  <a:gd name="T24" fmla="*/ 20 w 42"/>
                  <a:gd name="T25" fmla="*/ 84 h 88"/>
                  <a:gd name="T26" fmla="*/ 21 w 42"/>
                  <a:gd name="T27" fmla="*/ 84 h 88"/>
                  <a:gd name="T28" fmla="*/ 21 w 42"/>
                  <a:gd name="T29" fmla="*/ 84 h 88"/>
                  <a:gd name="T30" fmla="*/ 38 w 42"/>
                  <a:gd name="T31" fmla="*/ 68 h 88"/>
                  <a:gd name="T32" fmla="*/ 38 w 42"/>
                  <a:gd name="T33" fmla="*/ 5 h 88"/>
                  <a:gd name="T34" fmla="*/ 35 w 42"/>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88">
                    <a:moveTo>
                      <a:pt x="35" y="0"/>
                    </a:moveTo>
                    <a:cubicBezTo>
                      <a:pt x="38" y="1"/>
                      <a:pt x="42" y="3"/>
                      <a:pt x="42" y="4"/>
                    </a:cubicBezTo>
                    <a:cubicBezTo>
                      <a:pt x="42" y="68"/>
                      <a:pt x="42" y="68"/>
                      <a:pt x="42" y="68"/>
                    </a:cubicBezTo>
                    <a:cubicBezTo>
                      <a:pt x="42" y="80"/>
                      <a:pt x="36" y="87"/>
                      <a:pt x="23" y="88"/>
                    </a:cubicBezTo>
                    <a:cubicBezTo>
                      <a:pt x="23" y="88"/>
                      <a:pt x="23" y="88"/>
                      <a:pt x="23" y="88"/>
                    </a:cubicBezTo>
                    <a:cubicBezTo>
                      <a:pt x="21" y="88"/>
                      <a:pt x="21" y="88"/>
                      <a:pt x="21" y="88"/>
                    </a:cubicBezTo>
                    <a:cubicBezTo>
                      <a:pt x="18" y="88"/>
                      <a:pt x="18" y="88"/>
                      <a:pt x="18" y="88"/>
                    </a:cubicBezTo>
                    <a:cubicBezTo>
                      <a:pt x="5" y="87"/>
                      <a:pt x="0" y="80"/>
                      <a:pt x="0" y="68"/>
                    </a:cubicBezTo>
                    <a:cubicBezTo>
                      <a:pt x="0" y="5"/>
                      <a:pt x="0" y="5"/>
                      <a:pt x="0" y="5"/>
                    </a:cubicBezTo>
                    <a:cubicBezTo>
                      <a:pt x="0" y="2"/>
                      <a:pt x="4" y="0"/>
                      <a:pt x="6" y="0"/>
                    </a:cubicBezTo>
                    <a:cubicBezTo>
                      <a:pt x="4" y="1"/>
                      <a:pt x="4" y="5"/>
                      <a:pt x="4" y="5"/>
                    </a:cubicBezTo>
                    <a:cubicBezTo>
                      <a:pt x="4" y="68"/>
                      <a:pt x="4" y="68"/>
                      <a:pt x="4" y="68"/>
                    </a:cubicBezTo>
                    <a:cubicBezTo>
                      <a:pt x="4" y="79"/>
                      <a:pt x="8" y="83"/>
                      <a:pt x="20" y="84"/>
                    </a:cubicBezTo>
                    <a:cubicBezTo>
                      <a:pt x="21" y="84"/>
                      <a:pt x="21" y="84"/>
                      <a:pt x="21" y="84"/>
                    </a:cubicBezTo>
                    <a:cubicBezTo>
                      <a:pt x="21" y="84"/>
                      <a:pt x="21" y="84"/>
                      <a:pt x="21" y="84"/>
                    </a:cubicBezTo>
                    <a:cubicBezTo>
                      <a:pt x="33" y="83"/>
                      <a:pt x="38" y="79"/>
                      <a:pt x="38" y="68"/>
                    </a:cubicBezTo>
                    <a:cubicBezTo>
                      <a:pt x="38" y="5"/>
                      <a:pt x="38" y="5"/>
                      <a:pt x="38" y="5"/>
                    </a:cubicBezTo>
                    <a:cubicBezTo>
                      <a:pt x="38" y="3"/>
                      <a:pt x="37" y="2"/>
                      <a:pt x="35" y="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907" name="Oval 12"/>
              <p:cNvSpPr>
                <a:spLocks noChangeArrowheads="1"/>
              </p:cNvSpPr>
              <p:nvPr/>
            </p:nvSpPr>
            <p:spPr bwMode="auto">
              <a:xfrm>
                <a:off x="-1049338" y="4668838"/>
                <a:ext cx="98425" cy="101600"/>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908" name="Oval 13"/>
              <p:cNvSpPr>
                <a:spLocks noChangeArrowheads="1"/>
              </p:cNvSpPr>
              <p:nvPr/>
            </p:nvSpPr>
            <p:spPr bwMode="auto">
              <a:xfrm>
                <a:off x="-1292225" y="4668838"/>
                <a:ext cx="100013" cy="101600"/>
              </a:xfrm>
              <a:prstGeom prst="ellipse">
                <a:avLst/>
              </a:pr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909" name="Rectangle 14"/>
              <p:cNvSpPr>
                <a:spLocks noChangeArrowheads="1"/>
              </p:cNvSpPr>
              <p:nvPr/>
            </p:nvSpPr>
            <p:spPr bwMode="auto">
              <a:xfrm>
                <a:off x="-1289050" y="4002088"/>
                <a:ext cx="165100" cy="22225"/>
              </a:xfrm>
              <a:prstGeom prst="rect">
                <a:avLst/>
              </a:prstGeom>
              <a:solidFill>
                <a:srgbClr val="2438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910" name="Rectangle 15"/>
              <p:cNvSpPr>
                <a:spLocks noChangeArrowheads="1"/>
              </p:cNvSpPr>
              <p:nvPr/>
            </p:nvSpPr>
            <p:spPr bwMode="auto">
              <a:xfrm>
                <a:off x="-1101725" y="4002088"/>
                <a:ext cx="63500" cy="22225"/>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911" name="Rectangle 16"/>
              <p:cNvSpPr>
                <a:spLocks noChangeArrowheads="1"/>
              </p:cNvSpPr>
              <p:nvPr/>
            </p:nvSpPr>
            <p:spPr bwMode="auto">
              <a:xfrm>
                <a:off x="-1027113" y="4002088"/>
                <a:ext cx="63500" cy="22225"/>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4" name="Gruppieren 3"/>
          <p:cNvGrpSpPr/>
          <p:nvPr/>
        </p:nvGrpSpPr>
        <p:grpSpPr>
          <a:xfrm>
            <a:off x="6939604" y="156490"/>
            <a:ext cx="4455338" cy="6642443"/>
            <a:chOff x="6804248" y="-207404"/>
            <a:chExt cx="4943489" cy="7370225"/>
          </a:xfrm>
        </p:grpSpPr>
        <p:sp>
          <p:nvSpPr>
            <p:cNvPr id="81" name="Freeform 22"/>
            <p:cNvSpPr>
              <a:spLocks/>
            </p:cNvSpPr>
            <p:nvPr/>
          </p:nvSpPr>
          <p:spPr bwMode="auto">
            <a:xfrm>
              <a:off x="6804248" y="-207404"/>
              <a:ext cx="4943489" cy="7370225"/>
            </a:xfrm>
            <a:custGeom>
              <a:avLst/>
              <a:gdLst>
                <a:gd name="T0" fmla="*/ 8570 w 8570"/>
                <a:gd name="T1" fmla="*/ 4362 h 8723"/>
                <a:gd name="T2" fmla="*/ 4285 w 8570"/>
                <a:gd name="T3" fmla="*/ 8723 h 8723"/>
                <a:gd name="T4" fmla="*/ 0 w 8570"/>
                <a:gd name="T5" fmla="*/ 4362 h 8723"/>
                <a:gd name="T6" fmla="*/ 4285 w 8570"/>
                <a:gd name="T7" fmla="*/ 0 h 8723"/>
                <a:gd name="T8" fmla="*/ 8570 w 8570"/>
                <a:gd name="T9" fmla="*/ 4362 h 8723"/>
              </a:gdLst>
              <a:ahLst/>
              <a:cxnLst>
                <a:cxn ang="0">
                  <a:pos x="T0" y="T1"/>
                </a:cxn>
                <a:cxn ang="0">
                  <a:pos x="T2" y="T3"/>
                </a:cxn>
                <a:cxn ang="0">
                  <a:pos x="T4" y="T5"/>
                </a:cxn>
                <a:cxn ang="0">
                  <a:pos x="T6" y="T7"/>
                </a:cxn>
                <a:cxn ang="0">
                  <a:pos x="T8" y="T9"/>
                </a:cxn>
              </a:cxnLst>
              <a:rect l="0" t="0" r="r" b="b"/>
              <a:pathLst>
                <a:path w="8570" h="8723">
                  <a:moveTo>
                    <a:pt x="8570" y="4362"/>
                  </a:moveTo>
                  <a:cubicBezTo>
                    <a:pt x="8570" y="6540"/>
                    <a:pt x="6652" y="8723"/>
                    <a:pt x="4285" y="8723"/>
                  </a:cubicBezTo>
                  <a:cubicBezTo>
                    <a:pt x="1919" y="8723"/>
                    <a:pt x="0" y="6770"/>
                    <a:pt x="0" y="4362"/>
                  </a:cubicBezTo>
                  <a:cubicBezTo>
                    <a:pt x="0" y="1953"/>
                    <a:pt x="1919" y="0"/>
                    <a:pt x="4285" y="0"/>
                  </a:cubicBezTo>
                  <a:cubicBezTo>
                    <a:pt x="6652" y="0"/>
                    <a:pt x="8570" y="1953"/>
                    <a:pt x="8570" y="4362"/>
                  </a:cubicBezTo>
                  <a:close/>
                </a:path>
              </a:pathLst>
            </a:custGeom>
            <a:gradFill flip="none" rotWithShape="1">
              <a:gsLst>
                <a:gs pos="23000">
                  <a:schemeClr val="bg1">
                    <a:alpha val="23000"/>
                  </a:schemeClr>
                </a:gs>
                <a:gs pos="100000">
                  <a:schemeClr val="tx2"/>
                </a:gs>
              </a:gsLst>
              <a:path path="circle">
                <a:fillToRect l="50000" t="50000" r="50000" b="50000"/>
              </a:path>
              <a:tileRect/>
            </a:gradFill>
            <a:ln w="15875" cap="flat">
              <a:noFill/>
              <a:prstDash val="solid"/>
              <a:miter lim="800000"/>
              <a:headEnd/>
              <a:tailEnd/>
            </a:ln>
            <a:effectLst>
              <a:softEdge rad="88900"/>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nvGrpSpPr>
            <p:cNvPr id="187" name="Group 281"/>
            <p:cNvGrpSpPr/>
            <p:nvPr/>
          </p:nvGrpSpPr>
          <p:grpSpPr>
            <a:xfrm>
              <a:off x="7213335" y="2534297"/>
              <a:ext cx="959097" cy="841074"/>
              <a:chOff x="-15116175" y="-1908175"/>
              <a:chExt cx="12036425" cy="10555288"/>
            </a:xfrm>
          </p:grpSpPr>
          <p:sp>
            <p:nvSpPr>
              <p:cNvPr id="188" name="Freeform 19"/>
              <p:cNvSpPr>
                <a:spLocks/>
              </p:cNvSpPr>
              <p:nvPr/>
            </p:nvSpPr>
            <p:spPr bwMode="auto">
              <a:xfrm>
                <a:off x="-14989175" y="-1781175"/>
                <a:ext cx="11785600" cy="10428288"/>
              </a:xfrm>
              <a:custGeom>
                <a:avLst/>
                <a:gdLst>
                  <a:gd name="T0" fmla="*/ 415 w 3143"/>
                  <a:gd name="T1" fmla="*/ 2781 h 2781"/>
                  <a:gd name="T2" fmla="*/ 61 w 3143"/>
                  <a:gd name="T3" fmla="*/ 2616 h 2781"/>
                  <a:gd name="T4" fmla="*/ 95 w 3143"/>
                  <a:gd name="T5" fmla="*/ 2227 h 2781"/>
                  <a:gd name="T6" fmla="*/ 1252 w 3143"/>
                  <a:gd name="T7" fmla="*/ 225 h 2781"/>
                  <a:gd name="T8" fmla="*/ 1571 w 3143"/>
                  <a:gd name="T9" fmla="*/ 0 h 2781"/>
                  <a:gd name="T10" fmla="*/ 1891 w 3143"/>
                  <a:gd name="T11" fmla="*/ 225 h 2781"/>
                  <a:gd name="T12" fmla="*/ 3047 w 3143"/>
                  <a:gd name="T13" fmla="*/ 2227 h 2781"/>
                  <a:gd name="T14" fmla="*/ 3081 w 3143"/>
                  <a:gd name="T15" fmla="*/ 2616 h 2781"/>
                  <a:gd name="T16" fmla="*/ 2727 w 3143"/>
                  <a:gd name="T17" fmla="*/ 2781 h 2781"/>
                  <a:gd name="T18" fmla="*/ 415 w 3143"/>
                  <a:gd name="T19" fmla="*/ 2781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3" h="2781">
                    <a:moveTo>
                      <a:pt x="415" y="2781"/>
                    </a:moveTo>
                    <a:cubicBezTo>
                      <a:pt x="248" y="2781"/>
                      <a:pt x="122" y="2722"/>
                      <a:pt x="61" y="2616"/>
                    </a:cubicBezTo>
                    <a:cubicBezTo>
                      <a:pt x="0" y="2510"/>
                      <a:pt x="12" y="2372"/>
                      <a:pt x="95" y="2227"/>
                    </a:cubicBezTo>
                    <a:cubicBezTo>
                      <a:pt x="1252" y="225"/>
                      <a:pt x="1252" y="225"/>
                      <a:pt x="1252" y="225"/>
                    </a:cubicBezTo>
                    <a:cubicBezTo>
                      <a:pt x="1335" y="80"/>
                      <a:pt x="1448" y="0"/>
                      <a:pt x="1571" y="0"/>
                    </a:cubicBezTo>
                    <a:cubicBezTo>
                      <a:pt x="1694" y="0"/>
                      <a:pt x="1807" y="80"/>
                      <a:pt x="1891" y="225"/>
                    </a:cubicBezTo>
                    <a:cubicBezTo>
                      <a:pt x="3047" y="2227"/>
                      <a:pt x="3047" y="2227"/>
                      <a:pt x="3047" y="2227"/>
                    </a:cubicBezTo>
                    <a:cubicBezTo>
                      <a:pt x="3130" y="2372"/>
                      <a:pt x="3143" y="2510"/>
                      <a:pt x="3081" y="2616"/>
                    </a:cubicBezTo>
                    <a:cubicBezTo>
                      <a:pt x="3020" y="2722"/>
                      <a:pt x="2894" y="2781"/>
                      <a:pt x="2727" y="2781"/>
                    </a:cubicBezTo>
                    <a:lnTo>
                      <a:pt x="415" y="2781"/>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89" name="Freeform 20"/>
              <p:cNvSpPr>
                <a:spLocks/>
              </p:cNvSpPr>
              <p:nvPr/>
            </p:nvSpPr>
            <p:spPr bwMode="auto">
              <a:xfrm>
                <a:off x="-15116175" y="-1908175"/>
                <a:ext cx="12036425" cy="10425113"/>
              </a:xfrm>
              <a:custGeom>
                <a:avLst/>
                <a:gdLst>
                  <a:gd name="T0" fmla="*/ 449 w 3210"/>
                  <a:gd name="T1" fmla="*/ 2780 h 2780"/>
                  <a:gd name="T2" fmla="*/ 159 w 3210"/>
                  <a:gd name="T3" fmla="*/ 2279 h 2780"/>
                  <a:gd name="T4" fmla="*/ 1316 w 3210"/>
                  <a:gd name="T5" fmla="*/ 276 h 2780"/>
                  <a:gd name="T6" fmla="*/ 1894 w 3210"/>
                  <a:gd name="T7" fmla="*/ 276 h 2780"/>
                  <a:gd name="T8" fmla="*/ 3051 w 3210"/>
                  <a:gd name="T9" fmla="*/ 2279 h 2780"/>
                  <a:gd name="T10" fmla="*/ 2761 w 3210"/>
                  <a:gd name="T11" fmla="*/ 2780 h 2780"/>
                  <a:gd name="T12" fmla="*/ 449 w 3210"/>
                  <a:gd name="T13" fmla="*/ 2780 h 2780"/>
                </a:gdLst>
                <a:ahLst/>
                <a:cxnLst>
                  <a:cxn ang="0">
                    <a:pos x="T0" y="T1"/>
                  </a:cxn>
                  <a:cxn ang="0">
                    <a:pos x="T2" y="T3"/>
                  </a:cxn>
                  <a:cxn ang="0">
                    <a:pos x="T4" y="T5"/>
                  </a:cxn>
                  <a:cxn ang="0">
                    <a:pos x="T6" y="T7"/>
                  </a:cxn>
                  <a:cxn ang="0">
                    <a:pos x="T8" y="T9"/>
                  </a:cxn>
                  <a:cxn ang="0">
                    <a:pos x="T10" y="T11"/>
                  </a:cxn>
                  <a:cxn ang="0">
                    <a:pos x="T12" y="T13"/>
                  </a:cxn>
                </a:cxnLst>
                <a:rect l="0" t="0" r="r" b="b"/>
                <a:pathLst>
                  <a:path w="3210" h="2780">
                    <a:moveTo>
                      <a:pt x="449" y="2780"/>
                    </a:moveTo>
                    <a:cubicBezTo>
                      <a:pt x="130" y="2780"/>
                      <a:pt x="0" y="2554"/>
                      <a:pt x="159" y="2279"/>
                    </a:cubicBezTo>
                    <a:cubicBezTo>
                      <a:pt x="1316" y="276"/>
                      <a:pt x="1316" y="276"/>
                      <a:pt x="1316" y="276"/>
                    </a:cubicBezTo>
                    <a:cubicBezTo>
                      <a:pt x="1475" y="0"/>
                      <a:pt x="1735" y="0"/>
                      <a:pt x="1894" y="276"/>
                    </a:cubicBezTo>
                    <a:cubicBezTo>
                      <a:pt x="3051" y="2279"/>
                      <a:pt x="3051" y="2279"/>
                      <a:pt x="3051" y="2279"/>
                    </a:cubicBezTo>
                    <a:cubicBezTo>
                      <a:pt x="3210" y="2554"/>
                      <a:pt x="3080" y="2780"/>
                      <a:pt x="2761" y="2780"/>
                    </a:cubicBezTo>
                    <a:lnTo>
                      <a:pt x="449" y="27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90" name="Freeform 21"/>
              <p:cNvSpPr>
                <a:spLocks/>
              </p:cNvSpPr>
              <p:nvPr/>
            </p:nvSpPr>
            <p:spPr bwMode="auto">
              <a:xfrm>
                <a:off x="-14044613" y="-793750"/>
                <a:ext cx="9891713" cy="8567738"/>
              </a:xfrm>
              <a:custGeom>
                <a:avLst/>
                <a:gdLst>
                  <a:gd name="T0" fmla="*/ 2559 w 2638"/>
                  <a:gd name="T1" fmla="*/ 2034 h 2285"/>
                  <a:gd name="T2" fmla="*/ 2414 w 2638"/>
                  <a:gd name="T3" fmla="*/ 2285 h 2285"/>
                  <a:gd name="T4" fmla="*/ 224 w 2638"/>
                  <a:gd name="T5" fmla="*/ 2285 h 2285"/>
                  <a:gd name="T6" fmla="*/ 79 w 2638"/>
                  <a:gd name="T7" fmla="*/ 2034 h 2285"/>
                  <a:gd name="T8" fmla="*/ 1174 w 2638"/>
                  <a:gd name="T9" fmla="*/ 138 h 2285"/>
                  <a:gd name="T10" fmla="*/ 1464 w 2638"/>
                  <a:gd name="T11" fmla="*/ 138 h 2285"/>
                  <a:gd name="T12" fmla="*/ 2559 w 2638"/>
                  <a:gd name="T13" fmla="*/ 2034 h 2285"/>
                </a:gdLst>
                <a:ahLst/>
                <a:cxnLst>
                  <a:cxn ang="0">
                    <a:pos x="T0" y="T1"/>
                  </a:cxn>
                  <a:cxn ang="0">
                    <a:pos x="T2" y="T3"/>
                  </a:cxn>
                  <a:cxn ang="0">
                    <a:pos x="T4" y="T5"/>
                  </a:cxn>
                  <a:cxn ang="0">
                    <a:pos x="T6" y="T7"/>
                  </a:cxn>
                  <a:cxn ang="0">
                    <a:pos x="T8" y="T9"/>
                  </a:cxn>
                  <a:cxn ang="0">
                    <a:pos x="T10" y="T11"/>
                  </a:cxn>
                  <a:cxn ang="0">
                    <a:pos x="T12" y="T13"/>
                  </a:cxn>
                </a:cxnLst>
                <a:rect l="0" t="0" r="r" b="b"/>
                <a:pathLst>
                  <a:path w="2638" h="2285">
                    <a:moveTo>
                      <a:pt x="2559" y="2034"/>
                    </a:moveTo>
                    <a:cubicBezTo>
                      <a:pt x="2638" y="2172"/>
                      <a:pt x="2573" y="2285"/>
                      <a:pt x="2414" y="2285"/>
                    </a:cubicBezTo>
                    <a:cubicBezTo>
                      <a:pt x="224" y="2285"/>
                      <a:pt x="224" y="2285"/>
                      <a:pt x="224" y="2285"/>
                    </a:cubicBezTo>
                    <a:cubicBezTo>
                      <a:pt x="65" y="2285"/>
                      <a:pt x="0" y="2172"/>
                      <a:pt x="79" y="2034"/>
                    </a:cubicBezTo>
                    <a:cubicBezTo>
                      <a:pt x="1174" y="138"/>
                      <a:pt x="1174" y="138"/>
                      <a:pt x="1174" y="138"/>
                    </a:cubicBezTo>
                    <a:cubicBezTo>
                      <a:pt x="1254" y="0"/>
                      <a:pt x="1384" y="0"/>
                      <a:pt x="1464" y="138"/>
                    </a:cubicBezTo>
                    <a:lnTo>
                      <a:pt x="2559" y="2034"/>
                    </a:lnTo>
                    <a:close/>
                  </a:path>
                </a:pathLst>
              </a:custGeom>
              <a:solidFill>
                <a:srgbClr val="F3C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91" name="Freeform 22"/>
              <p:cNvSpPr>
                <a:spLocks/>
              </p:cNvSpPr>
              <p:nvPr/>
            </p:nvSpPr>
            <p:spPr bwMode="auto">
              <a:xfrm>
                <a:off x="-10812463" y="1076325"/>
                <a:ext cx="3067050" cy="6105525"/>
              </a:xfrm>
              <a:custGeom>
                <a:avLst/>
                <a:gdLst>
                  <a:gd name="T0" fmla="*/ 1932 w 1932"/>
                  <a:gd name="T1" fmla="*/ 1323 h 3846"/>
                  <a:gd name="T2" fmla="*/ 596 w 1932"/>
                  <a:gd name="T3" fmla="*/ 1786 h 3846"/>
                  <a:gd name="T4" fmla="*/ 1472 w 1932"/>
                  <a:gd name="T5" fmla="*/ 0 h 3846"/>
                  <a:gd name="T6" fmla="*/ 766 w 1932"/>
                  <a:gd name="T7" fmla="*/ 52 h 3846"/>
                  <a:gd name="T8" fmla="*/ 0 w 1932"/>
                  <a:gd name="T9" fmla="*/ 2443 h 3846"/>
                  <a:gd name="T10" fmla="*/ 1243 w 1932"/>
                  <a:gd name="T11" fmla="*/ 2029 h 3846"/>
                  <a:gd name="T12" fmla="*/ 834 w 1932"/>
                  <a:gd name="T13" fmla="*/ 3253 h 3846"/>
                  <a:gd name="T14" fmla="*/ 692 w 1932"/>
                  <a:gd name="T15" fmla="*/ 3062 h 3846"/>
                  <a:gd name="T16" fmla="*/ 633 w 1932"/>
                  <a:gd name="T17" fmla="*/ 3846 h 3846"/>
                  <a:gd name="T18" fmla="*/ 1264 w 1932"/>
                  <a:gd name="T19" fmla="*/ 3201 h 3846"/>
                  <a:gd name="T20" fmla="*/ 948 w 1932"/>
                  <a:gd name="T21" fmla="*/ 3284 h 3846"/>
                  <a:gd name="T22" fmla="*/ 1932 w 1932"/>
                  <a:gd name="T23" fmla="*/ 1323 h 3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2" h="3846">
                    <a:moveTo>
                      <a:pt x="1932" y="1323"/>
                    </a:moveTo>
                    <a:lnTo>
                      <a:pt x="596" y="1786"/>
                    </a:lnTo>
                    <a:lnTo>
                      <a:pt x="1472" y="0"/>
                    </a:lnTo>
                    <a:lnTo>
                      <a:pt x="766" y="52"/>
                    </a:lnTo>
                    <a:lnTo>
                      <a:pt x="0" y="2443"/>
                    </a:lnTo>
                    <a:lnTo>
                      <a:pt x="1243" y="2029"/>
                    </a:lnTo>
                    <a:lnTo>
                      <a:pt x="834" y="3253"/>
                    </a:lnTo>
                    <a:lnTo>
                      <a:pt x="692" y="3062"/>
                    </a:lnTo>
                    <a:lnTo>
                      <a:pt x="633" y="3846"/>
                    </a:lnTo>
                    <a:lnTo>
                      <a:pt x="1264" y="3201"/>
                    </a:lnTo>
                    <a:lnTo>
                      <a:pt x="948" y="3284"/>
                    </a:lnTo>
                    <a:lnTo>
                      <a:pt x="1932" y="13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192" name="Group 286"/>
            <p:cNvGrpSpPr/>
            <p:nvPr/>
          </p:nvGrpSpPr>
          <p:grpSpPr>
            <a:xfrm>
              <a:off x="7213335" y="3752089"/>
              <a:ext cx="959097" cy="841074"/>
              <a:chOff x="-30379326" y="-1908175"/>
              <a:chExt cx="12036425" cy="10555288"/>
            </a:xfrm>
          </p:grpSpPr>
          <p:sp>
            <p:nvSpPr>
              <p:cNvPr id="193" name="Freeform 19"/>
              <p:cNvSpPr>
                <a:spLocks/>
              </p:cNvSpPr>
              <p:nvPr/>
            </p:nvSpPr>
            <p:spPr bwMode="auto">
              <a:xfrm>
                <a:off x="-30252326" y="-1781175"/>
                <a:ext cx="11785600" cy="10428288"/>
              </a:xfrm>
              <a:custGeom>
                <a:avLst/>
                <a:gdLst>
                  <a:gd name="T0" fmla="*/ 415 w 3143"/>
                  <a:gd name="T1" fmla="*/ 2781 h 2781"/>
                  <a:gd name="T2" fmla="*/ 61 w 3143"/>
                  <a:gd name="T3" fmla="*/ 2616 h 2781"/>
                  <a:gd name="T4" fmla="*/ 95 w 3143"/>
                  <a:gd name="T5" fmla="*/ 2227 h 2781"/>
                  <a:gd name="T6" fmla="*/ 1252 w 3143"/>
                  <a:gd name="T7" fmla="*/ 225 h 2781"/>
                  <a:gd name="T8" fmla="*/ 1571 w 3143"/>
                  <a:gd name="T9" fmla="*/ 0 h 2781"/>
                  <a:gd name="T10" fmla="*/ 1891 w 3143"/>
                  <a:gd name="T11" fmla="*/ 225 h 2781"/>
                  <a:gd name="T12" fmla="*/ 3047 w 3143"/>
                  <a:gd name="T13" fmla="*/ 2227 h 2781"/>
                  <a:gd name="T14" fmla="*/ 3081 w 3143"/>
                  <a:gd name="T15" fmla="*/ 2616 h 2781"/>
                  <a:gd name="T16" fmla="*/ 2727 w 3143"/>
                  <a:gd name="T17" fmla="*/ 2781 h 2781"/>
                  <a:gd name="T18" fmla="*/ 415 w 3143"/>
                  <a:gd name="T19" fmla="*/ 2781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3" h="2781">
                    <a:moveTo>
                      <a:pt x="415" y="2781"/>
                    </a:moveTo>
                    <a:cubicBezTo>
                      <a:pt x="248" y="2781"/>
                      <a:pt x="122" y="2722"/>
                      <a:pt x="61" y="2616"/>
                    </a:cubicBezTo>
                    <a:cubicBezTo>
                      <a:pt x="0" y="2510"/>
                      <a:pt x="12" y="2372"/>
                      <a:pt x="95" y="2227"/>
                    </a:cubicBezTo>
                    <a:cubicBezTo>
                      <a:pt x="1252" y="225"/>
                      <a:pt x="1252" y="225"/>
                      <a:pt x="1252" y="225"/>
                    </a:cubicBezTo>
                    <a:cubicBezTo>
                      <a:pt x="1335" y="80"/>
                      <a:pt x="1448" y="0"/>
                      <a:pt x="1571" y="0"/>
                    </a:cubicBezTo>
                    <a:cubicBezTo>
                      <a:pt x="1694" y="0"/>
                      <a:pt x="1807" y="80"/>
                      <a:pt x="1891" y="225"/>
                    </a:cubicBezTo>
                    <a:cubicBezTo>
                      <a:pt x="3047" y="2227"/>
                      <a:pt x="3047" y="2227"/>
                      <a:pt x="3047" y="2227"/>
                    </a:cubicBezTo>
                    <a:cubicBezTo>
                      <a:pt x="3130" y="2372"/>
                      <a:pt x="3143" y="2510"/>
                      <a:pt x="3081" y="2616"/>
                    </a:cubicBezTo>
                    <a:cubicBezTo>
                      <a:pt x="3020" y="2722"/>
                      <a:pt x="2894" y="2781"/>
                      <a:pt x="2727" y="2781"/>
                    </a:cubicBezTo>
                    <a:lnTo>
                      <a:pt x="415" y="2781"/>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94" name="Freeform 20"/>
              <p:cNvSpPr>
                <a:spLocks/>
              </p:cNvSpPr>
              <p:nvPr/>
            </p:nvSpPr>
            <p:spPr bwMode="auto">
              <a:xfrm>
                <a:off x="-30379326" y="-1908175"/>
                <a:ext cx="12036425" cy="10425113"/>
              </a:xfrm>
              <a:custGeom>
                <a:avLst/>
                <a:gdLst>
                  <a:gd name="T0" fmla="*/ 449 w 3210"/>
                  <a:gd name="T1" fmla="*/ 2780 h 2780"/>
                  <a:gd name="T2" fmla="*/ 159 w 3210"/>
                  <a:gd name="T3" fmla="*/ 2279 h 2780"/>
                  <a:gd name="T4" fmla="*/ 1316 w 3210"/>
                  <a:gd name="T5" fmla="*/ 276 h 2780"/>
                  <a:gd name="T6" fmla="*/ 1894 w 3210"/>
                  <a:gd name="T7" fmla="*/ 276 h 2780"/>
                  <a:gd name="T8" fmla="*/ 3051 w 3210"/>
                  <a:gd name="T9" fmla="*/ 2279 h 2780"/>
                  <a:gd name="T10" fmla="*/ 2761 w 3210"/>
                  <a:gd name="T11" fmla="*/ 2780 h 2780"/>
                  <a:gd name="T12" fmla="*/ 449 w 3210"/>
                  <a:gd name="T13" fmla="*/ 2780 h 2780"/>
                </a:gdLst>
                <a:ahLst/>
                <a:cxnLst>
                  <a:cxn ang="0">
                    <a:pos x="T0" y="T1"/>
                  </a:cxn>
                  <a:cxn ang="0">
                    <a:pos x="T2" y="T3"/>
                  </a:cxn>
                  <a:cxn ang="0">
                    <a:pos x="T4" y="T5"/>
                  </a:cxn>
                  <a:cxn ang="0">
                    <a:pos x="T6" y="T7"/>
                  </a:cxn>
                  <a:cxn ang="0">
                    <a:pos x="T8" y="T9"/>
                  </a:cxn>
                  <a:cxn ang="0">
                    <a:pos x="T10" y="T11"/>
                  </a:cxn>
                  <a:cxn ang="0">
                    <a:pos x="T12" y="T13"/>
                  </a:cxn>
                </a:cxnLst>
                <a:rect l="0" t="0" r="r" b="b"/>
                <a:pathLst>
                  <a:path w="3210" h="2780">
                    <a:moveTo>
                      <a:pt x="449" y="2780"/>
                    </a:moveTo>
                    <a:cubicBezTo>
                      <a:pt x="130" y="2780"/>
                      <a:pt x="0" y="2554"/>
                      <a:pt x="159" y="2279"/>
                    </a:cubicBezTo>
                    <a:cubicBezTo>
                      <a:pt x="1316" y="276"/>
                      <a:pt x="1316" y="276"/>
                      <a:pt x="1316" y="276"/>
                    </a:cubicBezTo>
                    <a:cubicBezTo>
                      <a:pt x="1475" y="0"/>
                      <a:pt x="1735" y="0"/>
                      <a:pt x="1894" y="276"/>
                    </a:cubicBezTo>
                    <a:cubicBezTo>
                      <a:pt x="3051" y="2279"/>
                      <a:pt x="3051" y="2279"/>
                      <a:pt x="3051" y="2279"/>
                    </a:cubicBezTo>
                    <a:cubicBezTo>
                      <a:pt x="3210" y="2554"/>
                      <a:pt x="3080" y="2780"/>
                      <a:pt x="2761" y="2780"/>
                    </a:cubicBezTo>
                    <a:lnTo>
                      <a:pt x="449" y="27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95" name="Freeform 21"/>
              <p:cNvSpPr>
                <a:spLocks/>
              </p:cNvSpPr>
              <p:nvPr/>
            </p:nvSpPr>
            <p:spPr bwMode="auto">
              <a:xfrm>
                <a:off x="-29307764" y="-793750"/>
                <a:ext cx="9891713" cy="8567738"/>
              </a:xfrm>
              <a:custGeom>
                <a:avLst/>
                <a:gdLst>
                  <a:gd name="T0" fmla="*/ 2559 w 2638"/>
                  <a:gd name="T1" fmla="*/ 2034 h 2285"/>
                  <a:gd name="T2" fmla="*/ 2414 w 2638"/>
                  <a:gd name="T3" fmla="*/ 2285 h 2285"/>
                  <a:gd name="T4" fmla="*/ 224 w 2638"/>
                  <a:gd name="T5" fmla="*/ 2285 h 2285"/>
                  <a:gd name="T6" fmla="*/ 79 w 2638"/>
                  <a:gd name="T7" fmla="*/ 2034 h 2285"/>
                  <a:gd name="T8" fmla="*/ 1174 w 2638"/>
                  <a:gd name="T9" fmla="*/ 138 h 2285"/>
                  <a:gd name="T10" fmla="*/ 1464 w 2638"/>
                  <a:gd name="T11" fmla="*/ 138 h 2285"/>
                  <a:gd name="T12" fmla="*/ 2559 w 2638"/>
                  <a:gd name="T13" fmla="*/ 2034 h 2285"/>
                </a:gdLst>
                <a:ahLst/>
                <a:cxnLst>
                  <a:cxn ang="0">
                    <a:pos x="T0" y="T1"/>
                  </a:cxn>
                  <a:cxn ang="0">
                    <a:pos x="T2" y="T3"/>
                  </a:cxn>
                  <a:cxn ang="0">
                    <a:pos x="T4" y="T5"/>
                  </a:cxn>
                  <a:cxn ang="0">
                    <a:pos x="T6" y="T7"/>
                  </a:cxn>
                  <a:cxn ang="0">
                    <a:pos x="T8" y="T9"/>
                  </a:cxn>
                  <a:cxn ang="0">
                    <a:pos x="T10" y="T11"/>
                  </a:cxn>
                  <a:cxn ang="0">
                    <a:pos x="T12" y="T13"/>
                  </a:cxn>
                </a:cxnLst>
                <a:rect l="0" t="0" r="r" b="b"/>
                <a:pathLst>
                  <a:path w="2638" h="2285">
                    <a:moveTo>
                      <a:pt x="2559" y="2034"/>
                    </a:moveTo>
                    <a:cubicBezTo>
                      <a:pt x="2638" y="2172"/>
                      <a:pt x="2573" y="2285"/>
                      <a:pt x="2414" y="2285"/>
                    </a:cubicBezTo>
                    <a:cubicBezTo>
                      <a:pt x="224" y="2285"/>
                      <a:pt x="224" y="2285"/>
                      <a:pt x="224" y="2285"/>
                    </a:cubicBezTo>
                    <a:cubicBezTo>
                      <a:pt x="65" y="2285"/>
                      <a:pt x="0" y="2172"/>
                      <a:pt x="79" y="2034"/>
                    </a:cubicBezTo>
                    <a:cubicBezTo>
                      <a:pt x="1174" y="138"/>
                      <a:pt x="1174" y="138"/>
                      <a:pt x="1174" y="138"/>
                    </a:cubicBezTo>
                    <a:cubicBezTo>
                      <a:pt x="1254" y="0"/>
                      <a:pt x="1384" y="0"/>
                      <a:pt x="1464" y="138"/>
                    </a:cubicBezTo>
                    <a:lnTo>
                      <a:pt x="2559" y="2034"/>
                    </a:lnTo>
                    <a:close/>
                  </a:path>
                </a:pathLst>
              </a:custGeom>
              <a:solidFill>
                <a:srgbClr val="F3C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96" name="Freeform 27"/>
              <p:cNvSpPr>
                <a:spLocks noEditPoints="1"/>
              </p:cNvSpPr>
              <p:nvPr/>
            </p:nvSpPr>
            <p:spPr bwMode="auto">
              <a:xfrm>
                <a:off x="-26164514" y="1981200"/>
                <a:ext cx="3644900" cy="5060950"/>
              </a:xfrm>
              <a:custGeom>
                <a:avLst/>
                <a:gdLst>
                  <a:gd name="T0" fmla="*/ 972 w 972"/>
                  <a:gd name="T1" fmla="*/ 483 h 1350"/>
                  <a:gd name="T2" fmla="*/ 900 w 972"/>
                  <a:gd name="T3" fmla="*/ 1119 h 1350"/>
                  <a:gd name="T4" fmla="*/ 658 w 972"/>
                  <a:gd name="T5" fmla="*/ 1119 h 1350"/>
                  <a:gd name="T6" fmla="*/ 732 w 972"/>
                  <a:gd name="T7" fmla="*/ 483 h 1350"/>
                  <a:gd name="T8" fmla="*/ 486 w 972"/>
                  <a:gd name="T9" fmla="*/ 240 h 1350"/>
                  <a:gd name="T10" fmla="*/ 240 w 972"/>
                  <a:gd name="T11" fmla="*/ 484 h 1350"/>
                  <a:gd name="T12" fmla="*/ 314 w 972"/>
                  <a:gd name="T13" fmla="*/ 1119 h 1350"/>
                  <a:gd name="T14" fmla="*/ 72 w 972"/>
                  <a:gd name="T15" fmla="*/ 1119 h 1350"/>
                  <a:gd name="T16" fmla="*/ 0 w 972"/>
                  <a:gd name="T17" fmla="*/ 483 h 1350"/>
                  <a:gd name="T18" fmla="*/ 486 w 972"/>
                  <a:gd name="T19" fmla="*/ 0 h 1350"/>
                  <a:gd name="T20" fmla="*/ 972 w 972"/>
                  <a:gd name="T21" fmla="*/ 483 h 1350"/>
                  <a:gd name="T22" fmla="*/ 314 w 972"/>
                  <a:gd name="T23" fmla="*/ 1119 h 1350"/>
                  <a:gd name="T24" fmla="*/ 344 w 972"/>
                  <a:gd name="T25" fmla="*/ 1350 h 1350"/>
                  <a:gd name="T26" fmla="*/ 103 w 972"/>
                  <a:gd name="T27" fmla="*/ 1350 h 1350"/>
                  <a:gd name="T28" fmla="*/ 73 w 972"/>
                  <a:gd name="T29" fmla="*/ 1119 h 1350"/>
                  <a:gd name="T30" fmla="*/ 314 w 972"/>
                  <a:gd name="T31" fmla="*/ 1119 h 1350"/>
                  <a:gd name="T32" fmla="*/ 289 w 972"/>
                  <a:gd name="T33" fmla="*/ 1302 h 1350"/>
                  <a:gd name="T34" fmla="*/ 272 w 972"/>
                  <a:gd name="T35" fmla="*/ 1167 h 1350"/>
                  <a:gd name="T36" fmla="*/ 128 w 972"/>
                  <a:gd name="T37" fmla="*/ 1167 h 1350"/>
                  <a:gd name="T38" fmla="*/ 146 w 972"/>
                  <a:gd name="T39" fmla="*/ 1302 h 1350"/>
                  <a:gd name="T40" fmla="*/ 289 w 972"/>
                  <a:gd name="T41" fmla="*/ 1302 h 1350"/>
                  <a:gd name="T42" fmla="*/ 658 w 972"/>
                  <a:gd name="T43" fmla="*/ 1119 h 1350"/>
                  <a:gd name="T44" fmla="*/ 899 w 972"/>
                  <a:gd name="T45" fmla="*/ 1119 h 1350"/>
                  <a:gd name="T46" fmla="*/ 870 w 972"/>
                  <a:gd name="T47" fmla="*/ 1350 h 1350"/>
                  <a:gd name="T48" fmla="*/ 628 w 972"/>
                  <a:gd name="T49" fmla="*/ 1350 h 1350"/>
                  <a:gd name="T50" fmla="*/ 658 w 972"/>
                  <a:gd name="T51" fmla="*/ 1119 h 1350"/>
                  <a:gd name="T52" fmla="*/ 683 w 972"/>
                  <a:gd name="T53" fmla="*/ 1302 h 1350"/>
                  <a:gd name="T54" fmla="*/ 826 w 972"/>
                  <a:gd name="T55" fmla="*/ 1302 h 1350"/>
                  <a:gd name="T56" fmla="*/ 844 w 972"/>
                  <a:gd name="T57" fmla="*/ 1167 h 1350"/>
                  <a:gd name="T58" fmla="*/ 701 w 972"/>
                  <a:gd name="T59" fmla="*/ 1167 h 1350"/>
                  <a:gd name="T60" fmla="*/ 683 w 972"/>
                  <a:gd name="T61" fmla="*/ 1302 h 1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72" h="1350">
                    <a:moveTo>
                      <a:pt x="972" y="483"/>
                    </a:moveTo>
                    <a:cubicBezTo>
                      <a:pt x="972" y="576"/>
                      <a:pt x="932" y="874"/>
                      <a:pt x="900" y="1119"/>
                    </a:cubicBezTo>
                    <a:cubicBezTo>
                      <a:pt x="658" y="1119"/>
                      <a:pt x="658" y="1119"/>
                      <a:pt x="658" y="1119"/>
                    </a:cubicBezTo>
                    <a:cubicBezTo>
                      <a:pt x="691" y="870"/>
                      <a:pt x="732" y="557"/>
                      <a:pt x="732" y="483"/>
                    </a:cubicBezTo>
                    <a:cubicBezTo>
                      <a:pt x="732" y="344"/>
                      <a:pt x="626" y="240"/>
                      <a:pt x="486" y="240"/>
                    </a:cubicBezTo>
                    <a:cubicBezTo>
                      <a:pt x="344" y="240"/>
                      <a:pt x="241" y="343"/>
                      <a:pt x="240" y="484"/>
                    </a:cubicBezTo>
                    <a:cubicBezTo>
                      <a:pt x="240" y="558"/>
                      <a:pt x="281" y="870"/>
                      <a:pt x="314" y="1119"/>
                    </a:cubicBezTo>
                    <a:cubicBezTo>
                      <a:pt x="72" y="1119"/>
                      <a:pt x="72" y="1119"/>
                      <a:pt x="72" y="1119"/>
                    </a:cubicBezTo>
                    <a:cubicBezTo>
                      <a:pt x="39" y="874"/>
                      <a:pt x="0" y="576"/>
                      <a:pt x="0" y="483"/>
                    </a:cubicBezTo>
                    <a:cubicBezTo>
                      <a:pt x="1" y="207"/>
                      <a:pt x="210" y="0"/>
                      <a:pt x="486" y="0"/>
                    </a:cubicBezTo>
                    <a:cubicBezTo>
                      <a:pt x="758" y="0"/>
                      <a:pt x="972" y="212"/>
                      <a:pt x="972" y="483"/>
                    </a:cubicBezTo>
                    <a:close/>
                    <a:moveTo>
                      <a:pt x="314" y="1119"/>
                    </a:moveTo>
                    <a:cubicBezTo>
                      <a:pt x="329" y="1233"/>
                      <a:pt x="341" y="1323"/>
                      <a:pt x="344" y="1350"/>
                    </a:cubicBezTo>
                    <a:cubicBezTo>
                      <a:pt x="103" y="1350"/>
                      <a:pt x="103" y="1350"/>
                      <a:pt x="103" y="1350"/>
                    </a:cubicBezTo>
                    <a:cubicBezTo>
                      <a:pt x="98" y="1306"/>
                      <a:pt x="86" y="1221"/>
                      <a:pt x="73" y="1119"/>
                    </a:cubicBezTo>
                    <a:lnTo>
                      <a:pt x="314" y="1119"/>
                    </a:lnTo>
                    <a:close/>
                    <a:moveTo>
                      <a:pt x="289" y="1302"/>
                    </a:moveTo>
                    <a:cubicBezTo>
                      <a:pt x="285" y="1267"/>
                      <a:pt x="279" y="1221"/>
                      <a:pt x="272" y="1167"/>
                    </a:cubicBezTo>
                    <a:cubicBezTo>
                      <a:pt x="128" y="1167"/>
                      <a:pt x="128" y="1167"/>
                      <a:pt x="128" y="1167"/>
                    </a:cubicBezTo>
                    <a:cubicBezTo>
                      <a:pt x="135" y="1221"/>
                      <a:pt x="141" y="1266"/>
                      <a:pt x="146" y="1302"/>
                    </a:cubicBezTo>
                    <a:lnTo>
                      <a:pt x="289" y="1302"/>
                    </a:lnTo>
                    <a:close/>
                    <a:moveTo>
                      <a:pt x="658" y="1119"/>
                    </a:moveTo>
                    <a:cubicBezTo>
                      <a:pt x="899" y="1119"/>
                      <a:pt x="899" y="1119"/>
                      <a:pt x="899" y="1119"/>
                    </a:cubicBezTo>
                    <a:cubicBezTo>
                      <a:pt x="886" y="1221"/>
                      <a:pt x="874" y="1306"/>
                      <a:pt x="870" y="1350"/>
                    </a:cubicBezTo>
                    <a:cubicBezTo>
                      <a:pt x="628" y="1350"/>
                      <a:pt x="628" y="1350"/>
                      <a:pt x="628" y="1350"/>
                    </a:cubicBezTo>
                    <a:cubicBezTo>
                      <a:pt x="631" y="1322"/>
                      <a:pt x="643" y="1233"/>
                      <a:pt x="658" y="1119"/>
                    </a:cubicBezTo>
                    <a:close/>
                    <a:moveTo>
                      <a:pt x="683" y="1302"/>
                    </a:moveTo>
                    <a:cubicBezTo>
                      <a:pt x="826" y="1302"/>
                      <a:pt x="826" y="1302"/>
                      <a:pt x="826" y="1302"/>
                    </a:cubicBezTo>
                    <a:cubicBezTo>
                      <a:pt x="831" y="1266"/>
                      <a:pt x="837" y="1220"/>
                      <a:pt x="844" y="1167"/>
                    </a:cubicBezTo>
                    <a:cubicBezTo>
                      <a:pt x="701" y="1167"/>
                      <a:pt x="701" y="1167"/>
                      <a:pt x="701" y="1167"/>
                    </a:cubicBezTo>
                    <a:cubicBezTo>
                      <a:pt x="693" y="1221"/>
                      <a:pt x="687" y="1267"/>
                      <a:pt x="683" y="130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197" name="Group 307"/>
            <p:cNvGrpSpPr/>
            <p:nvPr/>
          </p:nvGrpSpPr>
          <p:grpSpPr>
            <a:xfrm>
              <a:off x="7716802" y="1316505"/>
              <a:ext cx="959097" cy="841074"/>
              <a:chOff x="-43268758" y="-1908175"/>
              <a:chExt cx="12036425" cy="10555288"/>
            </a:xfrm>
          </p:grpSpPr>
          <p:sp>
            <p:nvSpPr>
              <p:cNvPr id="198" name="Freeform 19"/>
              <p:cNvSpPr>
                <a:spLocks/>
              </p:cNvSpPr>
              <p:nvPr/>
            </p:nvSpPr>
            <p:spPr bwMode="auto">
              <a:xfrm>
                <a:off x="-43141758" y="-1781175"/>
                <a:ext cx="11785600" cy="10428288"/>
              </a:xfrm>
              <a:custGeom>
                <a:avLst/>
                <a:gdLst>
                  <a:gd name="T0" fmla="*/ 415 w 3143"/>
                  <a:gd name="T1" fmla="*/ 2781 h 2781"/>
                  <a:gd name="T2" fmla="*/ 61 w 3143"/>
                  <a:gd name="T3" fmla="*/ 2616 h 2781"/>
                  <a:gd name="T4" fmla="*/ 95 w 3143"/>
                  <a:gd name="T5" fmla="*/ 2227 h 2781"/>
                  <a:gd name="T6" fmla="*/ 1252 w 3143"/>
                  <a:gd name="T7" fmla="*/ 225 h 2781"/>
                  <a:gd name="T8" fmla="*/ 1571 w 3143"/>
                  <a:gd name="T9" fmla="*/ 0 h 2781"/>
                  <a:gd name="T10" fmla="*/ 1891 w 3143"/>
                  <a:gd name="T11" fmla="*/ 225 h 2781"/>
                  <a:gd name="T12" fmla="*/ 3047 w 3143"/>
                  <a:gd name="T13" fmla="*/ 2227 h 2781"/>
                  <a:gd name="T14" fmla="*/ 3081 w 3143"/>
                  <a:gd name="T15" fmla="*/ 2616 h 2781"/>
                  <a:gd name="T16" fmla="*/ 2727 w 3143"/>
                  <a:gd name="T17" fmla="*/ 2781 h 2781"/>
                  <a:gd name="T18" fmla="*/ 415 w 3143"/>
                  <a:gd name="T19" fmla="*/ 2781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3" h="2781">
                    <a:moveTo>
                      <a:pt x="415" y="2781"/>
                    </a:moveTo>
                    <a:cubicBezTo>
                      <a:pt x="248" y="2781"/>
                      <a:pt x="122" y="2722"/>
                      <a:pt x="61" y="2616"/>
                    </a:cubicBezTo>
                    <a:cubicBezTo>
                      <a:pt x="0" y="2510"/>
                      <a:pt x="12" y="2372"/>
                      <a:pt x="95" y="2227"/>
                    </a:cubicBezTo>
                    <a:cubicBezTo>
                      <a:pt x="1252" y="225"/>
                      <a:pt x="1252" y="225"/>
                      <a:pt x="1252" y="225"/>
                    </a:cubicBezTo>
                    <a:cubicBezTo>
                      <a:pt x="1335" y="80"/>
                      <a:pt x="1448" y="0"/>
                      <a:pt x="1571" y="0"/>
                    </a:cubicBezTo>
                    <a:cubicBezTo>
                      <a:pt x="1694" y="0"/>
                      <a:pt x="1807" y="80"/>
                      <a:pt x="1891" y="225"/>
                    </a:cubicBezTo>
                    <a:cubicBezTo>
                      <a:pt x="3047" y="2227"/>
                      <a:pt x="3047" y="2227"/>
                      <a:pt x="3047" y="2227"/>
                    </a:cubicBezTo>
                    <a:cubicBezTo>
                      <a:pt x="3130" y="2372"/>
                      <a:pt x="3143" y="2510"/>
                      <a:pt x="3081" y="2616"/>
                    </a:cubicBezTo>
                    <a:cubicBezTo>
                      <a:pt x="3020" y="2722"/>
                      <a:pt x="2894" y="2781"/>
                      <a:pt x="2727" y="2781"/>
                    </a:cubicBezTo>
                    <a:lnTo>
                      <a:pt x="415" y="2781"/>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99" name="Freeform 20"/>
              <p:cNvSpPr>
                <a:spLocks/>
              </p:cNvSpPr>
              <p:nvPr/>
            </p:nvSpPr>
            <p:spPr bwMode="auto">
              <a:xfrm>
                <a:off x="-43268758" y="-1908175"/>
                <a:ext cx="12036425" cy="10425113"/>
              </a:xfrm>
              <a:custGeom>
                <a:avLst/>
                <a:gdLst>
                  <a:gd name="T0" fmla="*/ 449 w 3210"/>
                  <a:gd name="T1" fmla="*/ 2780 h 2780"/>
                  <a:gd name="T2" fmla="*/ 159 w 3210"/>
                  <a:gd name="T3" fmla="*/ 2279 h 2780"/>
                  <a:gd name="T4" fmla="*/ 1316 w 3210"/>
                  <a:gd name="T5" fmla="*/ 276 h 2780"/>
                  <a:gd name="T6" fmla="*/ 1894 w 3210"/>
                  <a:gd name="T7" fmla="*/ 276 h 2780"/>
                  <a:gd name="T8" fmla="*/ 3051 w 3210"/>
                  <a:gd name="T9" fmla="*/ 2279 h 2780"/>
                  <a:gd name="T10" fmla="*/ 2761 w 3210"/>
                  <a:gd name="T11" fmla="*/ 2780 h 2780"/>
                  <a:gd name="T12" fmla="*/ 449 w 3210"/>
                  <a:gd name="T13" fmla="*/ 2780 h 2780"/>
                </a:gdLst>
                <a:ahLst/>
                <a:cxnLst>
                  <a:cxn ang="0">
                    <a:pos x="T0" y="T1"/>
                  </a:cxn>
                  <a:cxn ang="0">
                    <a:pos x="T2" y="T3"/>
                  </a:cxn>
                  <a:cxn ang="0">
                    <a:pos x="T4" y="T5"/>
                  </a:cxn>
                  <a:cxn ang="0">
                    <a:pos x="T6" y="T7"/>
                  </a:cxn>
                  <a:cxn ang="0">
                    <a:pos x="T8" y="T9"/>
                  </a:cxn>
                  <a:cxn ang="0">
                    <a:pos x="T10" y="T11"/>
                  </a:cxn>
                  <a:cxn ang="0">
                    <a:pos x="T12" y="T13"/>
                  </a:cxn>
                </a:cxnLst>
                <a:rect l="0" t="0" r="r" b="b"/>
                <a:pathLst>
                  <a:path w="3210" h="2780">
                    <a:moveTo>
                      <a:pt x="449" y="2780"/>
                    </a:moveTo>
                    <a:cubicBezTo>
                      <a:pt x="130" y="2780"/>
                      <a:pt x="0" y="2554"/>
                      <a:pt x="159" y="2279"/>
                    </a:cubicBezTo>
                    <a:cubicBezTo>
                      <a:pt x="1316" y="276"/>
                      <a:pt x="1316" y="276"/>
                      <a:pt x="1316" y="276"/>
                    </a:cubicBezTo>
                    <a:cubicBezTo>
                      <a:pt x="1475" y="0"/>
                      <a:pt x="1735" y="0"/>
                      <a:pt x="1894" y="276"/>
                    </a:cubicBezTo>
                    <a:cubicBezTo>
                      <a:pt x="3051" y="2279"/>
                      <a:pt x="3051" y="2279"/>
                      <a:pt x="3051" y="2279"/>
                    </a:cubicBezTo>
                    <a:cubicBezTo>
                      <a:pt x="3210" y="2554"/>
                      <a:pt x="3080" y="2780"/>
                      <a:pt x="2761" y="2780"/>
                    </a:cubicBezTo>
                    <a:lnTo>
                      <a:pt x="449" y="27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0" name="Freeform 21"/>
              <p:cNvSpPr>
                <a:spLocks/>
              </p:cNvSpPr>
              <p:nvPr/>
            </p:nvSpPr>
            <p:spPr bwMode="auto">
              <a:xfrm>
                <a:off x="-42197196" y="-793750"/>
                <a:ext cx="9891713" cy="8567738"/>
              </a:xfrm>
              <a:custGeom>
                <a:avLst/>
                <a:gdLst>
                  <a:gd name="T0" fmla="*/ 2559 w 2638"/>
                  <a:gd name="T1" fmla="*/ 2034 h 2285"/>
                  <a:gd name="T2" fmla="*/ 2414 w 2638"/>
                  <a:gd name="T3" fmla="*/ 2285 h 2285"/>
                  <a:gd name="T4" fmla="*/ 224 w 2638"/>
                  <a:gd name="T5" fmla="*/ 2285 h 2285"/>
                  <a:gd name="T6" fmla="*/ 79 w 2638"/>
                  <a:gd name="T7" fmla="*/ 2034 h 2285"/>
                  <a:gd name="T8" fmla="*/ 1174 w 2638"/>
                  <a:gd name="T9" fmla="*/ 138 h 2285"/>
                  <a:gd name="T10" fmla="*/ 1464 w 2638"/>
                  <a:gd name="T11" fmla="*/ 138 h 2285"/>
                  <a:gd name="T12" fmla="*/ 2559 w 2638"/>
                  <a:gd name="T13" fmla="*/ 2034 h 2285"/>
                </a:gdLst>
                <a:ahLst/>
                <a:cxnLst>
                  <a:cxn ang="0">
                    <a:pos x="T0" y="T1"/>
                  </a:cxn>
                  <a:cxn ang="0">
                    <a:pos x="T2" y="T3"/>
                  </a:cxn>
                  <a:cxn ang="0">
                    <a:pos x="T4" y="T5"/>
                  </a:cxn>
                  <a:cxn ang="0">
                    <a:pos x="T6" y="T7"/>
                  </a:cxn>
                  <a:cxn ang="0">
                    <a:pos x="T8" y="T9"/>
                  </a:cxn>
                  <a:cxn ang="0">
                    <a:pos x="T10" y="T11"/>
                  </a:cxn>
                  <a:cxn ang="0">
                    <a:pos x="T12" y="T13"/>
                  </a:cxn>
                </a:cxnLst>
                <a:rect l="0" t="0" r="r" b="b"/>
                <a:pathLst>
                  <a:path w="2638" h="2285">
                    <a:moveTo>
                      <a:pt x="2559" y="2034"/>
                    </a:moveTo>
                    <a:cubicBezTo>
                      <a:pt x="2638" y="2172"/>
                      <a:pt x="2573" y="2285"/>
                      <a:pt x="2414" y="2285"/>
                    </a:cubicBezTo>
                    <a:cubicBezTo>
                      <a:pt x="224" y="2285"/>
                      <a:pt x="224" y="2285"/>
                      <a:pt x="224" y="2285"/>
                    </a:cubicBezTo>
                    <a:cubicBezTo>
                      <a:pt x="65" y="2285"/>
                      <a:pt x="0" y="2172"/>
                      <a:pt x="79" y="2034"/>
                    </a:cubicBezTo>
                    <a:cubicBezTo>
                      <a:pt x="1174" y="138"/>
                      <a:pt x="1174" y="138"/>
                      <a:pt x="1174" y="138"/>
                    </a:cubicBezTo>
                    <a:cubicBezTo>
                      <a:pt x="1254" y="0"/>
                      <a:pt x="1384" y="0"/>
                      <a:pt x="1464" y="138"/>
                    </a:cubicBezTo>
                    <a:lnTo>
                      <a:pt x="2559" y="2034"/>
                    </a:lnTo>
                    <a:close/>
                  </a:path>
                </a:pathLst>
              </a:custGeom>
              <a:solidFill>
                <a:srgbClr val="F3C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1" name="Oval 23"/>
              <p:cNvSpPr>
                <a:spLocks noChangeArrowheads="1"/>
              </p:cNvSpPr>
              <p:nvPr/>
            </p:nvSpPr>
            <p:spPr bwMode="auto">
              <a:xfrm>
                <a:off x="-37637896" y="4294188"/>
                <a:ext cx="882650" cy="8842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2" name="Freeform 24"/>
              <p:cNvSpPr>
                <a:spLocks/>
              </p:cNvSpPr>
              <p:nvPr/>
            </p:nvSpPr>
            <p:spPr bwMode="auto">
              <a:xfrm>
                <a:off x="-36845733" y="2692400"/>
                <a:ext cx="2006600" cy="2044700"/>
              </a:xfrm>
              <a:custGeom>
                <a:avLst/>
                <a:gdLst>
                  <a:gd name="T0" fmla="*/ 0 w 535"/>
                  <a:gd name="T1" fmla="*/ 383 h 545"/>
                  <a:gd name="T2" fmla="*/ 93 w 535"/>
                  <a:gd name="T3" fmla="*/ 545 h 545"/>
                  <a:gd name="T4" fmla="*/ 535 w 535"/>
                  <a:gd name="T5" fmla="*/ 545 h 545"/>
                  <a:gd name="T6" fmla="*/ 221 w 535"/>
                  <a:gd name="T7" fmla="*/ 0 h 545"/>
                  <a:gd name="T8" fmla="*/ 0 w 535"/>
                  <a:gd name="T9" fmla="*/ 383 h 545"/>
                </a:gdLst>
                <a:ahLst/>
                <a:cxnLst>
                  <a:cxn ang="0">
                    <a:pos x="T0" y="T1"/>
                  </a:cxn>
                  <a:cxn ang="0">
                    <a:pos x="T2" y="T3"/>
                  </a:cxn>
                  <a:cxn ang="0">
                    <a:pos x="T4" y="T5"/>
                  </a:cxn>
                  <a:cxn ang="0">
                    <a:pos x="T6" y="T7"/>
                  </a:cxn>
                  <a:cxn ang="0">
                    <a:pos x="T8" y="T9"/>
                  </a:cxn>
                </a:cxnLst>
                <a:rect l="0" t="0" r="r" b="b"/>
                <a:pathLst>
                  <a:path w="535" h="545">
                    <a:moveTo>
                      <a:pt x="0" y="383"/>
                    </a:moveTo>
                    <a:cubicBezTo>
                      <a:pt x="56" y="416"/>
                      <a:pt x="93" y="476"/>
                      <a:pt x="93" y="545"/>
                    </a:cubicBezTo>
                    <a:cubicBezTo>
                      <a:pt x="535" y="545"/>
                      <a:pt x="535" y="545"/>
                      <a:pt x="535" y="545"/>
                    </a:cubicBezTo>
                    <a:cubicBezTo>
                      <a:pt x="535" y="312"/>
                      <a:pt x="409" y="109"/>
                      <a:pt x="221" y="0"/>
                    </a:cubicBezTo>
                    <a:cubicBezTo>
                      <a:pt x="0" y="383"/>
                      <a:pt x="0" y="383"/>
                      <a:pt x="0" y="38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3" name="Freeform 25"/>
              <p:cNvSpPr>
                <a:spLocks/>
              </p:cNvSpPr>
              <p:nvPr/>
            </p:nvSpPr>
            <p:spPr bwMode="auto">
              <a:xfrm>
                <a:off x="-39557183" y="2692400"/>
                <a:ext cx="2009775" cy="2044700"/>
              </a:xfrm>
              <a:custGeom>
                <a:avLst/>
                <a:gdLst>
                  <a:gd name="T0" fmla="*/ 536 w 536"/>
                  <a:gd name="T1" fmla="*/ 383 h 545"/>
                  <a:gd name="T2" fmla="*/ 315 w 536"/>
                  <a:gd name="T3" fmla="*/ 0 h 545"/>
                  <a:gd name="T4" fmla="*/ 0 w 536"/>
                  <a:gd name="T5" fmla="*/ 545 h 545"/>
                  <a:gd name="T6" fmla="*/ 443 w 536"/>
                  <a:gd name="T7" fmla="*/ 545 h 545"/>
                  <a:gd name="T8" fmla="*/ 536 w 536"/>
                  <a:gd name="T9" fmla="*/ 383 h 545"/>
                </a:gdLst>
                <a:ahLst/>
                <a:cxnLst>
                  <a:cxn ang="0">
                    <a:pos x="T0" y="T1"/>
                  </a:cxn>
                  <a:cxn ang="0">
                    <a:pos x="T2" y="T3"/>
                  </a:cxn>
                  <a:cxn ang="0">
                    <a:pos x="T4" y="T5"/>
                  </a:cxn>
                  <a:cxn ang="0">
                    <a:pos x="T6" y="T7"/>
                  </a:cxn>
                  <a:cxn ang="0">
                    <a:pos x="T8" y="T9"/>
                  </a:cxn>
                </a:cxnLst>
                <a:rect l="0" t="0" r="r" b="b"/>
                <a:pathLst>
                  <a:path w="536" h="545">
                    <a:moveTo>
                      <a:pt x="536" y="383"/>
                    </a:moveTo>
                    <a:cubicBezTo>
                      <a:pt x="315" y="0"/>
                      <a:pt x="315" y="0"/>
                      <a:pt x="315" y="0"/>
                    </a:cubicBezTo>
                    <a:cubicBezTo>
                      <a:pt x="127" y="109"/>
                      <a:pt x="0" y="312"/>
                      <a:pt x="0" y="545"/>
                    </a:cubicBezTo>
                    <a:cubicBezTo>
                      <a:pt x="443" y="545"/>
                      <a:pt x="443" y="545"/>
                      <a:pt x="443" y="545"/>
                    </a:cubicBezTo>
                    <a:cubicBezTo>
                      <a:pt x="443" y="476"/>
                      <a:pt x="480" y="416"/>
                      <a:pt x="536" y="38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 name="Freeform 26"/>
              <p:cNvSpPr>
                <a:spLocks/>
              </p:cNvSpPr>
              <p:nvPr/>
            </p:nvSpPr>
            <p:spPr bwMode="auto">
              <a:xfrm>
                <a:off x="-38376083" y="5343525"/>
                <a:ext cx="2359025" cy="1751013"/>
              </a:xfrm>
              <a:custGeom>
                <a:avLst/>
                <a:gdLst>
                  <a:gd name="T0" fmla="*/ 314 w 629"/>
                  <a:gd name="T1" fmla="*/ 25 h 467"/>
                  <a:gd name="T2" fmla="*/ 221 w 629"/>
                  <a:gd name="T3" fmla="*/ 0 h 467"/>
                  <a:gd name="T4" fmla="*/ 0 w 629"/>
                  <a:gd name="T5" fmla="*/ 383 h 467"/>
                  <a:gd name="T6" fmla="*/ 314 w 629"/>
                  <a:gd name="T7" fmla="*/ 467 h 467"/>
                  <a:gd name="T8" fmla="*/ 629 w 629"/>
                  <a:gd name="T9" fmla="*/ 383 h 467"/>
                  <a:gd name="T10" fmla="*/ 408 w 629"/>
                  <a:gd name="T11" fmla="*/ 0 h 467"/>
                  <a:gd name="T12" fmla="*/ 314 w 629"/>
                  <a:gd name="T13" fmla="*/ 25 h 467"/>
                </a:gdLst>
                <a:ahLst/>
                <a:cxnLst>
                  <a:cxn ang="0">
                    <a:pos x="T0" y="T1"/>
                  </a:cxn>
                  <a:cxn ang="0">
                    <a:pos x="T2" y="T3"/>
                  </a:cxn>
                  <a:cxn ang="0">
                    <a:pos x="T4" y="T5"/>
                  </a:cxn>
                  <a:cxn ang="0">
                    <a:pos x="T6" y="T7"/>
                  </a:cxn>
                  <a:cxn ang="0">
                    <a:pos x="T8" y="T9"/>
                  </a:cxn>
                  <a:cxn ang="0">
                    <a:pos x="T10" y="T11"/>
                  </a:cxn>
                  <a:cxn ang="0">
                    <a:pos x="T12" y="T13"/>
                  </a:cxn>
                </a:cxnLst>
                <a:rect l="0" t="0" r="r" b="b"/>
                <a:pathLst>
                  <a:path w="629" h="467">
                    <a:moveTo>
                      <a:pt x="314" y="25"/>
                    </a:moveTo>
                    <a:cubicBezTo>
                      <a:pt x="280" y="25"/>
                      <a:pt x="249" y="16"/>
                      <a:pt x="221" y="0"/>
                    </a:cubicBezTo>
                    <a:cubicBezTo>
                      <a:pt x="0" y="383"/>
                      <a:pt x="0" y="383"/>
                      <a:pt x="0" y="383"/>
                    </a:cubicBezTo>
                    <a:cubicBezTo>
                      <a:pt x="92" y="436"/>
                      <a:pt x="200" y="467"/>
                      <a:pt x="314" y="467"/>
                    </a:cubicBezTo>
                    <a:cubicBezTo>
                      <a:pt x="429" y="467"/>
                      <a:pt x="536" y="436"/>
                      <a:pt x="629" y="383"/>
                    </a:cubicBezTo>
                    <a:cubicBezTo>
                      <a:pt x="408" y="0"/>
                      <a:pt x="408" y="0"/>
                      <a:pt x="408" y="0"/>
                    </a:cubicBezTo>
                    <a:cubicBezTo>
                      <a:pt x="380" y="16"/>
                      <a:pt x="348" y="25"/>
                      <a:pt x="314" y="2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205" name="Group 13"/>
            <p:cNvGrpSpPr/>
            <p:nvPr/>
          </p:nvGrpSpPr>
          <p:grpSpPr>
            <a:xfrm>
              <a:off x="7716802" y="4969882"/>
              <a:ext cx="959097" cy="841074"/>
              <a:chOff x="1965856" y="5488585"/>
              <a:chExt cx="1139974" cy="999693"/>
            </a:xfrm>
          </p:grpSpPr>
          <p:grpSp>
            <p:nvGrpSpPr>
              <p:cNvPr id="206" name="Group 267"/>
              <p:cNvGrpSpPr/>
              <p:nvPr/>
            </p:nvGrpSpPr>
            <p:grpSpPr>
              <a:xfrm>
                <a:off x="1965856" y="5488585"/>
                <a:ext cx="1139974" cy="999693"/>
                <a:chOff x="-30379326" y="-1908175"/>
                <a:chExt cx="12036425" cy="10555288"/>
              </a:xfrm>
            </p:grpSpPr>
            <p:sp>
              <p:nvSpPr>
                <p:cNvPr id="208" name="Freeform 19"/>
                <p:cNvSpPr>
                  <a:spLocks/>
                </p:cNvSpPr>
                <p:nvPr/>
              </p:nvSpPr>
              <p:spPr bwMode="auto">
                <a:xfrm>
                  <a:off x="-30252326" y="-1781175"/>
                  <a:ext cx="11785600" cy="10428288"/>
                </a:xfrm>
                <a:custGeom>
                  <a:avLst/>
                  <a:gdLst>
                    <a:gd name="T0" fmla="*/ 415 w 3143"/>
                    <a:gd name="T1" fmla="*/ 2781 h 2781"/>
                    <a:gd name="T2" fmla="*/ 61 w 3143"/>
                    <a:gd name="T3" fmla="*/ 2616 h 2781"/>
                    <a:gd name="T4" fmla="*/ 95 w 3143"/>
                    <a:gd name="T5" fmla="*/ 2227 h 2781"/>
                    <a:gd name="T6" fmla="*/ 1252 w 3143"/>
                    <a:gd name="T7" fmla="*/ 225 h 2781"/>
                    <a:gd name="T8" fmla="*/ 1571 w 3143"/>
                    <a:gd name="T9" fmla="*/ 0 h 2781"/>
                    <a:gd name="T10" fmla="*/ 1891 w 3143"/>
                    <a:gd name="T11" fmla="*/ 225 h 2781"/>
                    <a:gd name="T12" fmla="*/ 3047 w 3143"/>
                    <a:gd name="T13" fmla="*/ 2227 h 2781"/>
                    <a:gd name="T14" fmla="*/ 3081 w 3143"/>
                    <a:gd name="T15" fmla="*/ 2616 h 2781"/>
                    <a:gd name="T16" fmla="*/ 2727 w 3143"/>
                    <a:gd name="T17" fmla="*/ 2781 h 2781"/>
                    <a:gd name="T18" fmla="*/ 415 w 3143"/>
                    <a:gd name="T19" fmla="*/ 2781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3" h="2781">
                      <a:moveTo>
                        <a:pt x="415" y="2781"/>
                      </a:moveTo>
                      <a:cubicBezTo>
                        <a:pt x="248" y="2781"/>
                        <a:pt x="122" y="2722"/>
                        <a:pt x="61" y="2616"/>
                      </a:cubicBezTo>
                      <a:cubicBezTo>
                        <a:pt x="0" y="2510"/>
                        <a:pt x="12" y="2372"/>
                        <a:pt x="95" y="2227"/>
                      </a:cubicBezTo>
                      <a:cubicBezTo>
                        <a:pt x="1252" y="225"/>
                        <a:pt x="1252" y="225"/>
                        <a:pt x="1252" y="225"/>
                      </a:cubicBezTo>
                      <a:cubicBezTo>
                        <a:pt x="1335" y="80"/>
                        <a:pt x="1448" y="0"/>
                        <a:pt x="1571" y="0"/>
                      </a:cubicBezTo>
                      <a:cubicBezTo>
                        <a:pt x="1694" y="0"/>
                        <a:pt x="1807" y="80"/>
                        <a:pt x="1891" y="225"/>
                      </a:cubicBezTo>
                      <a:cubicBezTo>
                        <a:pt x="3047" y="2227"/>
                        <a:pt x="3047" y="2227"/>
                        <a:pt x="3047" y="2227"/>
                      </a:cubicBezTo>
                      <a:cubicBezTo>
                        <a:pt x="3130" y="2372"/>
                        <a:pt x="3143" y="2510"/>
                        <a:pt x="3081" y="2616"/>
                      </a:cubicBezTo>
                      <a:cubicBezTo>
                        <a:pt x="3020" y="2722"/>
                        <a:pt x="2894" y="2781"/>
                        <a:pt x="2727" y="2781"/>
                      </a:cubicBezTo>
                      <a:lnTo>
                        <a:pt x="415" y="2781"/>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9" name="Freeform 20"/>
                <p:cNvSpPr>
                  <a:spLocks/>
                </p:cNvSpPr>
                <p:nvPr/>
              </p:nvSpPr>
              <p:spPr bwMode="auto">
                <a:xfrm>
                  <a:off x="-30379326" y="-1908175"/>
                  <a:ext cx="12036425" cy="10425113"/>
                </a:xfrm>
                <a:custGeom>
                  <a:avLst/>
                  <a:gdLst>
                    <a:gd name="T0" fmla="*/ 449 w 3210"/>
                    <a:gd name="T1" fmla="*/ 2780 h 2780"/>
                    <a:gd name="T2" fmla="*/ 159 w 3210"/>
                    <a:gd name="T3" fmla="*/ 2279 h 2780"/>
                    <a:gd name="T4" fmla="*/ 1316 w 3210"/>
                    <a:gd name="T5" fmla="*/ 276 h 2780"/>
                    <a:gd name="T6" fmla="*/ 1894 w 3210"/>
                    <a:gd name="T7" fmla="*/ 276 h 2780"/>
                    <a:gd name="T8" fmla="*/ 3051 w 3210"/>
                    <a:gd name="T9" fmla="*/ 2279 h 2780"/>
                    <a:gd name="T10" fmla="*/ 2761 w 3210"/>
                    <a:gd name="T11" fmla="*/ 2780 h 2780"/>
                    <a:gd name="T12" fmla="*/ 449 w 3210"/>
                    <a:gd name="T13" fmla="*/ 2780 h 2780"/>
                  </a:gdLst>
                  <a:ahLst/>
                  <a:cxnLst>
                    <a:cxn ang="0">
                      <a:pos x="T0" y="T1"/>
                    </a:cxn>
                    <a:cxn ang="0">
                      <a:pos x="T2" y="T3"/>
                    </a:cxn>
                    <a:cxn ang="0">
                      <a:pos x="T4" y="T5"/>
                    </a:cxn>
                    <a:cxn ang="0">
                      <a:pos x="T6" y="T7"/>
                    </a:cxn>
                    <a:cxn ang="0">
                      <a:pos x="T8" y="T9"/>
                    </a:cxn>
                    <a:cxn ang="0">
                      <a:pos x="T10" y="T11"/>
                    </a:cxn>
                    <a:cxn ang="0">
                      <a:pos x="T12" y="T13"/>
                    </a:cxn>
                  </a:cxnLst>
                  <a:rect l="0" t="0" r="r" b="b"/>
                  <a:pathLst>
                    <a:path w="3210" h="2780">
                      <a:moveTo>
                        <a:pt x="449" y="2780"/>
                      </a:moveTo>
                      <a:cubicBezTo>
                        <a:pt x="130" y="2780"/>
                        <a:pt x="0" y="2554"/>
                        <a:pt x="159" y="2279"/>
                      </a:cubicBezTo>
                      <a:cubicBezTo>
                        <a:pt x="1316" y="276"/>
                        <a:pt x="1316" y="276"/>
                        <a:pt x="1316" y="276"/>
                      </a:cubicBezTo>
                      <a:cubicBezTo>
                        <a:pt x="1475" y="0"/>
                        <a:pt x="1735" y="0"/>
                        <a:pt x="1894" y="276"/>
                      </a:cubicBezTo>
                      <a:cubicBezTo>
                        <a:pt x="3051" y="2279"/>
                        <a:pt x="3051" y="2279"/>
                        <a:pt x="3051" y="2279"/>
                      </a:cubicBezTo>
                      <a:cubicBezTo>
                        <a:pt x="3210" y="2554"/>
                        <a:pt x="3080" y="2780"/>
                        <a:pt x="2761" y="2780"/>
                      </a:cubicBezTo>
                      <a:lnTo>
                        <a:pt x="449" y="27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0" name="Freeform 21"/>
                <p:cNvSpPr>
                  <a:spLocks/>
                </p:cNvSpPr>
                <p:nvPr/>
              </p:nvSpPr>
              <p:spPr bwMode="auto">
                <a:xfrm>
                  <a:off x="-29307764" y="-793750"/>
                  <a:ext cx="9891713" cy="8567738"/>
                </a:xfrm>
                <a:custGeom>
                  <a:avLst/>
                  <a:gdLst>
                    <a:gd name="T0" fmla="*/ 2559 w 2638"/>
                    <a:gd name="T1" fmla="*/ 2034 h 2285"/>
                    <a:gd name="T2" fmla="*/ 2414 w 2638"/>
                    <a:gd name="T3" fmla="*/ 2285 h 2285"/>
                    <a:gd name="T4" fmla="*/ 224 w 2638"/>
                    <a:gd name="T5" fmla="*/ 2285 h 2285"/>
                    <a:gd name="T6" fmla="*/ 79 w 2638"/>
                    <a:gd name="T7" fmla="*/ 2034 h 2285"/>
                    <a:gd name="T8" fmla="*/ 1174 w 2638"/>
                    <a:gd name="T9" fmla="*/ 138 h 2285"/>
                    <a:gd name="T10" fmla="*/ 1464 w 2638"/>
                    <a:gd name="T11" fmla="*/ 138 h 2285"/>
                    <a:gd name="T12" fmla="*/ 2559 w 2638"/>
                    <a:gd name="T13" fmla="*/ 2034 h 2285"/>
                  </a:gdLst>
                  <a:ahLst/>
                  <a:cxnLst>
                    <a:cxn ang="0">
                      <a:pos x="T0" y="T1"/>
                    </a:cxn>
                    <a:cxn ang="0">
                      <a:pos x="T2" y="T3"/>
                    </a:cxn>
                    <a:cxn ang="0">
                      <a:pos x="T4" y="T5"/>
                    </a:cxn>
                    <a:cxn ang="0">
                      <a:pos x="T6" y="T7"/>
                    </a:cxn>
                    <a:cxn ang="0">
                      <a:pos x="T8" y="T9"/>
                    </a:cxn>
                    <a:cxn ang="0">
                      <a:pos x="T10" y="T11"/>
                    </a:cxn>
                    <a:cxn ang="0">
                      <a:pos x="T12" y="T13"/>
                    </a:cxn>
                  </a:cxnLst>
                  <a:rect l="0" t="0" r="r" b="b"/>
                  <a:pathLst>
                    <a:path w="2638" h="2285">
                      <a:moveTo>
                        <a:pt x="2559" y="2034"/>
                      </a:moveTo>
                      <a:cubicBezTo>
                        <a:pt x="2638" y="2172"/>
                        <a:pt x="2573" y="2285"/>
                        <a:pt x="2414" y="2285"/>
                      </a:cubicBezTo>
                      <a:cubicBezTo>
                        <a:pt x="224" y="2285"/>
                        <a:pt x="224" y="2285"/>
                        <a:pt x="224" y="2285"/>
                      </a:cubicBezTo>
                      <a:cubicBezTo>
                        <a:pt x="65" y="2285"/>
                        <a:pt x="0" y="2172"/>
                        <a:pt x="79" y="2034"/>
                      </a:cubicBezTo>
                      <a:cubicBezTo>
                        <a:pt x="1174" y="138"/>
                        <a:pt x="1174" y="138"/>
                        <a:pt x="1174" y="138"/>
                      </a:cubicBezTo>
                      <a:cubicBezTo>
                        <a:pt x="1254" y="0"/>
                        <a:pt x="1384" y="0"/>
                        <a:pt x="1464" y="138"/>
                      </a:cubicBezTo>
                      <a:lnTo>
                        <a:pt x="2559" y="2034"/>
                      </a:lnTo>
                      <a:close/>
                    </a:path>
                  </a:pathLst>
                </a:custGeom>
                <a:solidFill>
                  <a:srgbClr val="F3C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sp>
            <p:nvSpPr>
              <p:cNvPr id="207" name="Freeform 11"/>
              <p:cNvSpPr>
                <a:spLocks/>
              </p:cNvSpPr>
              <p:nvPr/>
            </p:nvSpPr>
            <p:spPr bwMode="auto">
              <a:xfrm>
                <a:off x="2289158" y="5863614"/>
                <a:ext cx="611286" cy="504691"/>
              </a:xfrm>
              <a:custGeom>
                <a:avLst/>
                <a:gdLst>
                  <a:gd name="T0" fmla="*/ 229 w 238"/>
                  <a:gd name="T1" fmla="*/ 94 h 196"/>
                  <a:gd name="T2" fmla="*/ 131 w 238"/>
                  <a:gd name="T3" fmla="*/ 93 h 196"/>
                  <a:gd name="T4" fmla="*/ 166 w 238"/>
                  <a:gd name="T5" fmla="*/ 76 h 196"/>
                  <a:gd name="T6" fmla="*/ 128 w 238"/>
                  <a:gd name="T7" fmla="*/ 84 h 196"/>
                  <a:gd name="T8" fmla="*/ 180 w 238"/>
                  <a:gd name="T9" fmla="*/ 45 h 196"/>
                  <a:gd name="T10" fmla="*/ 124 w 238"/>
                  <a:gd name="T11" fmla="*/ 77 h 196"/>
                  <a:gd name="T12" fmla="*/ 145 w 238"/>
                  <a:gd name="T13" fmla="*/ 45 h 196"/>
                  <a:gd name="T14" fmla="*/ 117 w 238"/>
                  <a:gd name="T15" fmla="*/ 71 h 196"/>
                  <a:gd name="T16" fmla="*/ 143 w 238"/>
                  <a:gd name="T17" fmla="*/ 11 h 196"/>
                  <a:gd name="T18" fmla="*/ 110 w 238"/>
                  <a:gd name="T19" fmla="*/ 67 h 196"/>
                  <a:gd name="T20" fmla="*/ 112 w 238"/>
                  <a:gd name="T21" fmla="*/ 28 h 196"/>
                  <a:gd name="T22" fmla="*/ 101 w 238"/>
                  <a:gd name="T23" fmla="*/ 65 h 196"/>
                  <a:gd name="T24" fmla="*/ 93 w 238"/>
                  <a:gd name="T25" fmla="*/ 0 h 196"/>
                  <a:gd name="T26" fmla="*/ 92 w 238"/>
                  <a:gd name="T27" fmla="*/ 65 h 196"/>
                  <a:gd name="T28" fmla="*/ 76 w 238"/>
                  <a:gd name="T29" fmla="*/ 30 h 196"/>
                  <a:gd name="T30" fmla="*/ 84 w 238"/>
                  <a:gd name="T31" fmla="*/ 68 h 196"/>
                  <a:gd name="T32" fmla="*/ 45 w 238"/>
                  <a:gd name="T33" fmla="*/ 16 h 196"/>
                  <a:gd name="T34" fmla="*/ 77 w 238"/>
                  <a:gd name="T35" fmla="*/ 73 h 196"/>
                  <a:gd name="T36" fmla="*/ 45 w 238"/>
                  <a:gd name="T37" fmla="*/ 51 h 196"/>
                  <a:gd name="T38" fmla="*/ 71 w 238"/>
                  <a:gd name="T39" fmla="*/ 79 h 196"/>
                  <a:gd name="T40" fmla="*/ 11 w 238"/>
                  <a:gd name="T41" fmla="*/ 53 h 196"/>
                  <a:gd name="T42" fmla="*/ 67 w 238"/>
                  <a:gd name="T43" fmla="*/ 87 h 196"/>
                  <a:gd name="T44" fmla="*/ 28 w 238"/>
                  <a:gd name="T45" fmla="*/ 84 h 196"/>
                  <a:gd name="T46" fmla="*/ 65 w 238"/>
                  <a:gd name="T47" fmla="*/ 95 h 196"/>
                  <a:gd name="T48" fmla="*/ 0 w 238"/>
                  <a:gd name="T49" fmla="*/ 103 h 196"/>
                  <a:gd name="T50" fmla="*/ 65 w 238"/>
                  <a:gd name="T51" fmla="*/ 104 h 196"/>
                  <a:gd name="T52" fmla="*/ 30 w 238"/>
                  <a:gd name="T53" fmla="*/ 120 h 196"/>
                  <a:gd name="T54" fmla="*/ 68 w 238"/>
                  <a:gd name="T55" fmla="*/ 112 h 196"/>
                  <a:gd name="T56" fmla="*/ 15 w 238"/>
                  <a:gd name="T57" fmla="*/ 151 h 196"/>
                  <a:gd name="T58" fmla="*/ 72 w 238"/>
                  <a:gd name="T59" fmla="*/ 119 h 196"/>
                  <a:gd name="T60" fmla="*/ 50 w 238"/>
                  <a:gd name="T61" fmla="*/ 151 h 196"/>
                  <a:gd name="T62" fmla="*/ 79 w 238"/>
                  <a:gd name="T63" fmla="*/ 125 h 196"/>
                  <a:gd name="T64" fmla="*/ 53 w 238"/>
                  <a:gd name="T65" fmla="*/ 185 h 196"/>
                  <a:gd name="T66" fmla="*/ 86 w 238"/>
                  <a:gd name="T67" fmla="*/ 129 h 196"/>
                  <a:gd name="T68" fmla="*/ 83 w 238"/>
                  <a:gd name="T69" fmla="*/ 168 h 196"/>
                  <a:gd name="T70" fmla="*/ 95 w 238"/>
                  <a:gd name="T71" fmla="*/ 131 h 196"/>
                  <a:gd name="T72" fmla="*/ 103 w 238"/>
                  <a:gd name="T73" fmla="*/ 196 h 196"/>
                  <a:gd name="T74" fmla="*/ 103 w 238"/>
                  <a:gd name="T75" fmla="*/ 131 h 196"/>
                  <a:gd name="T76" fmla="*/ 120 w 238"/>
                  <a:gd name="T77" fmla="*/ 166 h 196"/>
                  <a:gd name="T78" fmla="*/ 112 w 238"/>
                  <a:gd name="T79" fmla="*/ 128 h 196"/>
                  <a:gd name="T80" fmla="*/ 151 w 238"/>
                  <a:gd name="T81" fmla="*/ 181 h 196"/>
                  <a:gd name="T82" fmla="*/ 119 w 238"/>
                  <a:gd name="T83" fmla="*/ 124 h 196"/>
                  <a:gd name="T84" fmla="*/ 151 w 238"/>
                  <a:gd name="T85" fmla="*/ 146 h 196"/>
                  <a:gd name="T86" fmla="*/ 125 w 238"/>
                  <a:gd name="T87" fmla="*/ 117 h 196"/>
                  <a:gd name="T88" fmla="*/ 185 w 238"/>
                  <a:gd name="T89" fmla="*/ 143 h 196"/>
                  <a:gd name="T90" fmla="*/ 129 w 238"/>
                  <a:gd name="T91" fmla="*/ 110 h 196"/>
                  <a:gd name="T92" fmla="*/ 168 w 238"/>
                  <a:gd name="T93" fmla="*/ 113 h 196"/>
                  <a:gd name="T94" fmla="*/ 131 w 238"/>
                  <a:gd name="T95" fmla="*/ 103 h 196"/>
                  <a:gd name="T96" fmla="*/ 229 w 238"/>
                  <a:gd name="T97" fmla="*/ 111 h 196"/>
                  <a:gd name="T98" fmla="*/ 238 w 238"/>
                  <a:gd name="T99" fmla="*/ 8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8" h="196">
                    <a:moveTo>
                      <a:pt x="229" y="86"/>
                    </a:moveTo>
                    <a:cubicBezTo>
                      <a:pt x="229" y="94"/>
                      <a:pt x="229" y="94"/>
                      <a:pt x="229" y="94"/>
                    </a:cubicBezTo>
                    <a:cubicBezTo>
                      <a:pt x="131" y="94"/>
                      <a:pt x="131" y="94"/>
                      <a:pt x="131" y="94"/>
                    </a:cubicBezTo>
                    <a:cubicBezTo>
                      <a:pt x="131" y="93"/>
                      <a:pt x="131" y="93"/>
                      <a:pt x="131" y="93"/>
                    </a:cubicBezTo>
                    <a:cubicBezTo>
                      <a:pt x="168" y="84"/>
                      <a:pt x="168" y="84"/>
                      <a:pt x="168" y="84"/>
                    </a:cubicBezTo>
                    <a:cubicBezTo>
                      <a:pt x="167" y="81"/>
                      <a:pt x="167" y="78"/>
                      <a:pt x="166" y="76"/>
                    </a:cubicBezTo>
                    <a:cubicBezTo>
                      <a:pt x="129" y="87"/>
                      <a:pt x="129" y="87"/>
                      <a:pt x="129" y="87"/>
                    </a:cubicBezTo>
                    <a:cubicBezTo>
                      <a:pt x="129" y="86"/>
                      <a:pt x="128" y="85"/>
                      <a:pt x="128" y="84"/>
                    </a:cubicBezTo>
                    <a:cubicBezTo>
                      <a:pt x="185" y="53"/>
                      <a:pt x="185" y="53"/>
                      <a:pt x="185" y="53"/>
                    </a:cubicBezTo>
                    <a:cubicBezTo>
                      <a:pt x="180" y="45"/>
                      <a:pt x="180" y="45"/>
                      <a:pt x="180" y="45"/>
                    </a:cubicBezTo>
                    <a:cubicBezTo>
                      <a:pt x="125" y="79"/>
                      <a:pt x="125" y="79"/>
                      <a:pt x="125" y="79"/>
                    </a:cubicBezTo>
                    <a:cubicBezTo>
                      <a:pt x="125" y="78"/>
                      <a:pt x="124" y="78"/>
                      <a:pt x="124" y="77"/>
                    </a:cubicBezTo>
                    <a:cubicBezTo>
                      <a:pt x="151" y="51"/>
                      <a:pt x="151" y="51"/>
                      <a:pt x="151" y="51"/>
                    </a:cubicBezTo>
                    <a:cubicBezTo>
                      <a:pt x="149" y="49"/>
                      <a:pt x="147" y="47"/>
                      <a:pt x="145" y="45"/>
                    </a:cubicBezTo>
                    <a:cubicBezTo>
                      <a:pt x="119" y="73"/>
                      <a:pt x="119" y="73"/>
                      <a:pt x="119" y="73"/>
                    </a:cubicBezTo>
                    <a:cubicBezTo>
                      <a:pt x="118" y="72"/>
                      <a:pt x="118" y="72"/>
                      <a:pt x="117" y="71"/>
                    </a:cubicBezTo>
                    <a:cubicBezTo>
                      <a:pt x="151" y="16"/>
                      <a:pt x="151" y="16"/>
                      <a:pt x="151" y="16"/>
                    </a:cubicBezTo>
                    <a:cubicBezTo>
                      <a:pt x="143" y="11"/>
                      <a:pt x="143" y="11"/>
                      <a:pt x="143" y="11"/>
                    </a:cubicBezTo>
                    <a:cubicBezTo>
                      <a:pt x="112" y="68"/>
                      <a:pt x="112" y="68"/>
                      <a:pt x="112" y="68"/>
                    </a:cubicBezTo>
                    <a:cubicBezTo>
                      <a:pt x="111" y="68"/>
                      <a:pt x="110" y="67"/>
                      <a:pt x="110" y="67"/>
                    </a:cubicBezTo>
                    <a:cubicBezTo>
                      <a:pt x="120" y="30"/>
                      <a:pt x="120" y="30"/>
                      <a:pt x="120" y="30"/>
                    </a:cubicBezTo>
                    <a:cubicBezTo>
                      <a:pt x="118" y="30"/>
                      <a:pt x="115" y="29"/>
                      <a:pt x="112" y="28"/>
                    </a:cubicBezTo>
                    <a:cubicBezTo>
                      <a:pt x="103" y="65"/>
                      <a:pt x="103" y="65"/>
                      <a:pt x="103" y="65"/>
                    </a:cubicBezTo>
                    <a:cubicBezTo>
                      <a:pt x="103" y="65"/>
                      <a:pt x="102" y="65"/>
                      <a:pt x="101" y="65"/>
                    </a:cubicBezTo>
                    <a:cubicBezTo>
                      <a:pt x="103" y="0"/>
                      <a:pt x="103" y="0"/>
                      <a:pt x="103" y="0"/>
                    </a:cubicBezTo>
                    <a:cubicBezTo>
                      <a:pt x="93" y="0"/>
                      <a:pt x="93" y="0"/>
                      <a:pt x="93" y="0"/>
                    </a:cubicBezTo>
                    <a:cubicBezTo>
                      <a:pt x="95" y="65"/>
                      <a:pt x="95" y="65"/>
                      <a:pt x="95" y="65"/>
                    </a:cubicBezTo>
                    <a:cubicBezTo>
                      <a:pt x="94" y="65"/>
                      <a:pt x="93" y="65"/>
                      <a:pt x="92" y="65"/>
                    </a:cubicBezTo>
                    <a:cubicBezTo>
                      <a:pt x="83" y="28"/>
                      <a:pt x="83" y="28"/>
                      <a:pt x="83" y="28"/>
                    </a:cubicBezTo>
                    <a:cubicBezTo>
                      <a:pt x="81" y="29"/>
                      <a:pt x="78" y="30"/>
                      <a:pt x="76" y="30"/>
                    </a:cubicBezTo>
                    <a:cubicBezTo>
                      <a:pt x="86" y="67"/>
                      <a:pt x="86" y="67"/>
                      <a:pt x="86" y="67"/>
                    </a:cubicBezTo>
                    <a:cubicBezTo>
                      <a:pt x="86" y="67"/>
                      <a:pt x="85" y="68"/>
                      <a:pt x="84" y="68"/>
                    </a:cubicBezTo>
                    <a:cubicBezTo>
                      <a:pt x="53" y="11"/>
                      <a:pt x="53" y="11"/>
                      <a:pt x="53" y="11"/>
                    </a:cubicBezTo>
                    <a:cubicBezTo>
                      <a:pt x="45" y="16"/>
                      <a:pt x="45" y="16"/>
                      <a:pt x="45" y="16"/>
                    </a:cubicBezTo>
                    <a:cubicBezTo>
                      <a:pt x="79" y="71"/>
                      <a:pt x="79" y="71"/>
                      <a:pt x="79" y="71"/>
                    </a:cubicBezTo>
                    <a:cubicBezTo>
                      <a:pt x="78" y="72"/>
                      <a:pt x="77" y="72"/>
                      <a:pt x="77" y="73"/>
                    </a:cubicBezTo>
                    <a:cubicBezTo>
                      <a:pt x="50" y="45"/>
                      <a:pt x="50" y="45"/>
                      <a:pt x="50" y="45"/>
                    </a:cubicBezTo>
                    <a:cubicBezTo>
                      <a:pt x="48" y="47"/>
                      <a:pt x="47" y="49"/>
                      <a:pt x="45" y="51"/>
                    </a:cubicBezTo>
                    <a:cubicBezTo>
                      <a:pt x="72" y="77"/>
                      <a:pt x="72" y="77"/>
                      <a:pt x="72" y="77"/>
                    </a:cubicBezTo>
                    <a:cubicBezTo>
                      <a:pt x="72" y="78"/>
                      <a:pt x="71" y="78"/>
                      <a:pt x="71" y="79"/>
                    </a:cubicBezTo>
                    <a:cubicBezTo>
                      <a:pt x="15" y="45"/>
                      <a:pt x="15" y="45"/>
                      <a:pt x="15" y="45"/>
                    </a:cubicBezTo>
                    <a:cubicBezTo>
                      <a:pt x="11" y="53"/>
                      <a:pt x="11" y="53"/>
                      <a:pt x="11" y="53"/>
                    </a:cubicBezTo>
                    <a:cubicBezTo>
                      <a:pt x="68" y="84"/>
                      <a:pt x="68" y="84"/>
                      <a:pt x="68" y="84"/>
                    </a:cubicBezTo>
                    <a:cubicBezTo>
                      <a:pt x="67" y="85"/>
                      <a:pt x="67" y="86"/>
                      <a:pt x="67" y="87"/>
                    </a:cubicBezTo>
                    <a:cubicBezTo>
                      <a:pt x="30" y="76"/>
                      <a:pt x="30" y="76"/>
                      <a:pt x="30" y="76"/>
                    </a:cubicBezTo>
                    <a:cubicBezTo>
                      <a:pt x="29" y="78"/>
                      <a:pt x="29" y="81"/>
                      <a:pt x="28" y="84"/>
                    </a:cubicBezTo>
                    <a:cubicBezTo>
                      <a:pt x="65" y="93"/>
                      <a:pt x="65" y="93"/>
                      <a:pt x="65" y="93"/>
                    </a:cubicBezTo>
                    <a:cubicBezTo>
                      <a:pt x="65" y="93"/>
                      <a:pt x="65" y="94"/>
                      <a:pt x="65" y="95"/>
                    </a:cubicBezTo>
                    <a:cubicBezTo>
                      <a:pt x="0" y="94"/>
                      <a:pt x="0" y="94"/>
                      <a:pt x="0" y="94"/>
                    </a:cubicBezTo>
                    <a:cubicBezTo>
                      <a:pt x="0" y="103"/>
                      <a:pt x="0" y="103"/>
                      <a:pt x="0" y="103"/>
                    </a:cubicBezTo>
                    <a:cubicBezTo>
                      <a:pt x="65" y="101"/>
                      <a:pt x="65" y="101"/>
                      <a:pt x="65" y="101"/>
                    </a:cubicBezTo>
                    <a:cubicBezTo>
                      <a:pt x="65" y="102"/>
                      <a:pt x="65" y="103"/>
                      <a:pt x="65" y="104"/>
                    </a:cubicBezTo>
                    <a:cubicBezTo>
                      <a:pt x="28" y="113"/>
                      <a:pt x="28" y="113"/>
                      <a:pt x="28" y="113"/>
                    </a:cubicBezTo>
                    <a:cubicBezTo>
                      <a:pt x="29" y="115"/>
                      <a:pt x="29" y="118"/>
                      <a:pt x="30" y="120"/>
                    </a:cubicBezTo>
                    <a:cubicBezTo>
                      <a:pt x="67" y="110"/>
                      <a:pt x="67" y="110"/>
                      <a:pt x="67" y="110"/>
                    </a:cubicBezTo>
                    <a:cubicBezTo>
                      <a:pt x="67" y="110"/>
                      <a:pt x="67" y="111"/>
                      <a:pt x="68" y="112"/>
                    </a:cubicBezTo>
                    <a:cubicBezTo>
                      <a:pt x="11" y="143"/>
                      <a:pt x="11" y="143"/>
                      <a:pt x="11" y="143"/>
                    </a:cubicBezTo>
                    <a:cubicBezTo>
                      <a:pt x="15" y="151"/>
                      <a:pt x="15" y="151"/>
                      <a:pt x="15" y="151"/>
                    </a:cubicBezTo>
                    <a:cubicBezTo>
                      <a:pt x="71" y="117"/>
                      <a:pt x="71" y="117"/>
                      <a:pt x="71" y="117"/>
                    </a:cubicBezTo>
                    <a:cubicBezTo>
                      <a:pt x="71" y="118"/>
                      <a:pt x="72" y="119"/>
                      <a:pt x="72" y="119"/>
                    </a:cubicBezTo>
                    <a:cubicBezTo>
                      <a:pt x="45" y="146"/>
                      <a:pt x="45" y="146"/>
                      <a:pt x="45" y="146"/>
                    </a:cubicBezTo>
                    <a:cubicBezTo>
                      <a:pt x="47" y="148"/>
                      <a:pt x="48" y="150"/>
                      <a:pt x="50" y="151"/>
                    </a:cubicBezTo>
                    <a:cubicBezTo>
                      <a:pt x="77" y="124"/>
                      <a:pt x="77" y="124"/>
                      <a:pt x="77" y="124"/>
                    </a:cubicBezTo>
                    <a:cubicBezTo>
                      <a:pt x="77" y="124"/>
                      <a:pt x="78" y="125"/>
                      <a:pt x="79" y="125"/>
                    </a:cubicBezTo>
                    <a:cubicBezTo>
                      <a:pt x="45" y="181"/>
                      <a:pt x="45" y="181"/>
                      <a:pt x="45" y="181"/>
                    </a:cubicBezTo>
                    <a:cubicBezTo>
                      <a:pt x="53" y="185"/>
                      <a:pt x="53" y="185"/>
                      <a:pt x="53" y="185"/>
                    </a:cubicBezTo>
                    <a:cubicBezTo>
                      <a:pt x="84" y="128"/>
                      <a:pt x="84" y="128"/>
                      <a:pt x="84" y="128"/>
                    </a:cubicBezTo>
                    <a:cubicBezTo>
                      <a:pt x="85" y="129"/>
                      <a:pt x="86" y="129"/>
                      <a:pt x="86" y="129"/>
                    </a:cubicBezTo>
                    <a:cubicBezTo>
                      <a:pt x="76" y="166"/>
                      <a:pt x="76" y="166"/>
                      <a:pt x="76" y="166"/>
                    </a:cubicBezTo>
                    <a:cubicBezTo>
                      <a:pt x="78" y="167"/>
                      <a:pt x="81" y="167"/>
                      <a:pt x="83" y="168"/>
                    </a:cubicBezTo>
                    <a:cubicBezTo>
                      <a:pt x="92" y="131"/>
                      <a:pt x="92" y="131"/>
                      <a:pt x="92" y="131"/>
                    </a:cubicBezTo>
                    <a:cubicBezTo>
                      <a:pt x="93" y="131"/>
                      <a:pt x="94" y="131"/>
                      <a:pt x="95" y="131"/>
                    </a:cubicBezTo>
                    <a:cubicBezTo>
                      <a:pt x="93" y="196"/>
                      <a:pt x="93" y="196"/>
                      <a:pt x="93" y="196"/>
                    </a:cubicBezTo>
                    <a:cubicBezTo>
                      <a:pt x="103" y="196"/>
                      <a:pt x="103" y="196"/>
                      <a:pt x="103" y="196"/>
                    </a:cubicBezTo>
                    <a:cubicBezTo>
                      <a:pt x="101" y="131"/>
                      <a:pt x="101" y="131"/>
                      <a:pt x="101" y="131"/>
                    </a:cubicBezTo>
                    <a:cubicBezTo>
                      <a:pt x="102" y="131"/>
                      <a:pt x="103" y="131"/>
                      <a:pt x="103" y="131"/>
                    </a:cubicBezTo>
                    <a:cubicBezTo>
                      <a:pt x="112" y="168"/>
                      <a:pt x="112" y="168"/>
                      <a:pt x="112" y="168"/>
                    </a:cubicBezTo>
                    <a:cubicBezTo>
                      <a:pt x="115" y="167"/>
                      <a:pt x="118" y="167"/>
                      <a:pt x="120" y="166"/>
                    </a:cubicBezTo>
                    <a:cubicBezTo>
                      <a:pt x="110" y="129"/>
                      <a:pt x="110" y="129"/>
                      <a:pt x="110" y="129"/>
                    </a:cubicBezTo>
                    <a:cubicBezTo>
                      <a:pt x="110" y="129"/>
                      <a:pt x="111" y="129"/>
                      <a:pt x="112" y="128"/>
                    </a:cubicBezTo>
                    <a:cubicBezTo>
                      <a:pt x="143" y="185"/>
                      <a:pt x="143" y="185"/>
                      <a:pt x="143" y="185"/>
                    </a:cubicBezTo>
                    <a:cubicBezTo>
                      <a:pt x="151" y="181"/>
                      <a:pt x="151" y="181"/>
                      <a:pt x="151" y="181"/>
                    </a:cubicBezTo>
                    <a:cubicBezTo>
                      <a:pt x="117" y="125"/>
                      <a:pt x="117" y="125"/>
                      <a:pt x="117" y="125"/>
                    </a:cubicBezTo>
                    <a:cubicBezTo>
                      <a:pt x="118" y="125"/>
                      <a:pt x="118" y="124"/>
                      <a:pt x="119" y="124"/>
                    </a:cubicBezTo>
                    <a:cubicBezTo>
                      <a:pt x="145" y="151"/>
                      <a:pt x="145" y="151"/>
                      <a:pt x="145" y="151"/>
                    </a:cubicBezTo>
                    <a:cubicBezTo>
                      <a:pt x="147" y="150"/>
                      <a:pt x="149" y="148"/>
                      <a:pt x="151" y="146"/>
                    </a:cubicBezTo>
                    <a:cubicBezTo>
                      <a:pt x="124" y="119"/>
                      <a:pt x="124" y="119"/>
                      <a:pt x="124" y="119"/>
                    </a:cubicBezTo>
                    <a:cubicBezTo>
                      <a:pt x="124" y="119"/>
                      <a:pt x="125" y="118"/>
                      <a:pt x="125" y="117"/>
                    </a:cubicBezTo>
                    <a:cubicBezTo>
                      <a:pt x="180" y="151"/>
                      <a:pt x="180" y="151"/>
                      <a:pt x="180" y="151"/>
                    </a:cubicBezTo>
                    <a:cubicBezTo>
                      <a:pt x="185" y="143"/>
                      <a:pt x="185" y="143"/>
                      <a:pt x="185" y="143"/>
                    </a:cubicBezTo>
                    <a:cubicBezTo>
                      <a:pt x="128" y="112"/>
                      <a:pt x="128" y="112"/>
                      <a:pt x="128" y="112"/>
                    </a:cubicBezTo>
                    <a:cubicBezTo>
                      <a:pt x="128" y="111"/>
                      <a:pt x="129" y="110"/>
                      <a:pt x="129" y="110"/>
                    </a:cubicBezTo>
                    <a:cubicBezTo>
                      <a:pt x="166" y="120"/>
                      <a:pt x="166" y="120"/>
                      <a:pt x="166" y="120"/>
                    </a:cubicBezTo>
                    <a:cubicBezTo>
                      <a:pt x="167" y="118"/>
                      <a:pt x="167" y="115"/>
                      <a:pt x="168" y="113"/>
                    </a:cubicBezTo>
                    <a:cubicBezTo>
                      <a:pt x="131" y="104"/>
                      <a:pt x="131" y="104"/>
                      <a:pt x="131" y="104"/>
                    </a:cubicBezTo>
                    <a:cubicBezTo>
                      <a:pt x="131" y="103"/>
                      <a:pt x="131" y="103"/>
                      <a:pt x="131" y="103"/>
                    </a:cubicBezTo>
                    <a:cubicBezTo>
                      <a:pt x="229" y="103"/>
                      <a:pt x="229" y="103"/>
                      <a:pt x="229" y="103"/>
                    </a:cubicBezTo>
                    <a:cubicBezTo>
                      <a:pt x="229" y="111"/>
                      <a:pt x="229" y="111"/>
                      <a:pt x="229" y="111"/>
                    </a:cubicBezTo>
                    <a:cubicBezTo>
                      <a:pt x="238" y="111"/>
                      <a:pt x="238" y="111"/>
                      <a:pt x="238" y="111"/>
                    </a:cubicBezTo>
                    <a:cubicBezTo>
                      <a:pt x="238" y="86"/>
                      <a:pt x="238" y="86"/>
                      <a:pt x="238" y="86"/>
                    </a:cubicBezTo>
                    <a:lnTo>
                      <a:pt x="229" y="86"/>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grpSp>
        <p:nvGrpSpPr>
          <p:cNvPr id="13" name="Gruppieren 12"/>
          <p:cNvGrpSpPr/>
          <p:nvPr/>
        </p:nvGrpSpPr>
        <p:grpSpPr>
          <a:xfrm>
            <a:off x="6939604" y="156490"/>
            <a:ext cx="4455338" cy="6642443"/>
            <a:chOff x="19782972" y="-207404"/>
            <a:chExt cx="4943489" cy="7370225"/>
          </a:xfrm>
        </p:grpSpPr>
        <p:sp>
          <p:nvSpPr>
            <p:cNvPr id="280" name="Freeform 22"/>
            <p:cNvSpPr>
              <a:spLocks/>
            </p:cNvSpPr>
            <p:nvPr/>
          </p:nvSpPr>
          <p:spPr bwMode="auto">
            <a:xfrm>
              <a:off x="19782972" y="-207404"/>
              <a:ext cx="4943489" cy="7370225"/>
            </a:xfrm>
            <a:custGeom>
              <a:avLst/>
              <a:gdLst>
                <a:gd name="T0" fmla="*/ 8570 w 8570"/>
                <a:gd name="T1" fmla="*/ 4362 h 8723"/>
                <a:gd name="T2" fmla="*/ 4285 w 8570"/>
                <a:gd name="T3" fmla="*/ 8723 h 8723"/>
                <a:gd name="T4" fmla="*/ 0 w 8570"/>
                <a:gd name="T5" fmla="*/ 4362 h 8723"/>
                <a:gd name="T6" fmla="*/ 4285 w 8570"/>
                <a:gd name="T7" fmla="*/ 0 h 8723"/>
                <a:gd name="T8" fmla="*/ 8570 w 8570"/>
                <a:gd name="T9" fmla="*/ 4362 h 8723"/>
              </a:gdLst>
              <a:ahLst/>
              <a:cxnLst>
                <a:cxn ang="0">
                  <a:pos x="T0" y="T1"/>
                </a:cxn>
                <a:cxn ang="0">
                  <a:pos x="T2" y="T3"/>
                </a:cxn>
                <a:cxn ang="0">
                  <a:pos x="T4" y="T5"/>
                </a:cxn>
                <a:cxn ang="0">
                  <a:pos x="T6" y="T7"/>
                </a:cxn>
                <a:cxn ang="0">
                  <a:pos x="T8" y="T9"/>
                </a:cxn>
              </a:cxnLst>
              <a:rect l="0" t="0" r="r" b="b"/>
              <a:pathLst>
                <a:path w="8570" h="8723">
                  <a:moveTo>
                    <a:pt x="8570" y="4362"/>
                  </a:moveTo>
                  <a:cubicBezTo>
                    <a:pt x="8570" y="6540"/>
                    <a:pt x="6652" y="8723"/>
                    <a:pt x="4285" y="8723"/>
                  </a:cubicBezTo>
                  <a:cubicBezTo>
                    <a:pt x="1919" y="8723"/>
                    <a:pt x="0" y="6770"/>
                    <a:pt x="0" y="4362"/>
                  </a:cubicBezTo>
                  <a:cubicBezTo>
                    <a:pt x="0" y="1953"/>
                    <a:pt x="1919" y="0"/>
                    <a:pt x="4285" y="0"/>
                  </a:cubicBezTo>
                  <a:cubicBezTo>
                    <a:pt x="6652" y="0"/>
                    <a:pt x="8570" y="1953"/>
                    <a:pt x="8570" y="4362"/>
                  </a:cubicBezTo>
                  <a:close/>
                </a:path>
              </a:pathLst>
            </a:custGeom>
            <a:gradFill flip="none" rotWithShape="1">
              <a:gsLst>
                <a:gs pos="23000">
                  <a:schemeClr val="bg1">
                    <a:alpha val="23000"/>
                  </a:schemeClr>
                </a:gs>
                <a:gs pos="100000">
                  <a:schemeClr val="tx2"/>
                </a:gs>
              </a:gsLst>
              <a:path path="circle">
                <a:fillToRect l="50000" t="50000" r="50000" b="50000"/>
              </a:path>
              <a:tileRect/>
            </a:gradFill>
            <a:ln w="15875" cap="flat">
              <a:noFill/>
              <a:prstDash val="solid"/>
              <a:miter lim="800000"/>
              <a:headEnd/>
              <a:tailEnd/>
            </a:ln>
            <a:effectLst>
              <a:softEdge rad="88900"/>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nvGrpSpPr>
            <p:cNvPr id="82" name="Group 5"/>
            <p:cNvGrpSpPr>
              <a:grpSpLocks noChangeAspect="1"/>
            </p:cNvGrpSpPr>
            <p:nvPr/>
          </p:nvGrpSpPr>
          <p:grpSpPr bwMode="auto">
            <a:xfrm rot="5400000">
              <a:off x="20188861" y="2592743"/>
              <a:ext cx="854512" cy="754513"/>
              <a:chOff x="2382" y="1136"/>
              <a:chExt cx="940" cy="1016"/>
            </a:xfrm>
          </p:grpSpPr>
          <p:sp>
            <p:nvSpPr>
              <p:cNvPr id="83" name="Freeform 74"/>
              <p:cNvSpPr>
                <a:spLocks/>
              </p:cNvSpPr>
              <p:nvPr/>
            </p:nvSpPr>
            <p:spPr bwMode="auto">
              <a:xfrm>
                <a:off x="2819" y="1136"/>
                <a:ext cx="503" cy="1016"/>
              </a:xfrm>
              <a:custGeom>
                <a:avLst/>
                <a:gdLst>
                  <a:gd name="T0" fmla="*/ 120 w 239"/>
                  <a:gd name="T1" fmla="*/ 0 h 430"/>
                  <a:gd name="T2" fmla="*/ 67 w 239"/>
                  <a:gd name="T3" fmla="*/ 0 h 430"/>
                  <a:gd name="T4" fmla="*/ 67 w 239"/>
                  <a:gd name="T5" fmla="*/ 31 h 430"/>
                  <a:gd name="T6" fmla="*/ 0 w 239"/>
                  <a:gd name="T7" fmla="*/ 220 h 430"/>
                  <a:gd name="T8" fmla="*/ 67 w 239"/>
                  <a:gd name="T9" fmla="*/ 408 h 430"/>
                  <a:gd name="T10" fmla="*/ 67 w 239"/>
                  <a:gd name="T11" fmla="*/ 430 h 430"/>
                  <a:gd name="T12" fmla="*/ 120 w 239"/>
                  <a:gd name="T13" fmla="*/ 430 h 430"/>
                  <a:gd name="T14" fmla="*/ 120 w 239"/>
                  <a:gd name="T15" fmla="*/ 429 h 430"/>
                  <a:gd name="T16" fmla="*/ 239 w 239"/>
                  <a:gd name="T17" fmla="*/ 215 h 430"/>
                  <a:gd name="T18" fmla="*/ 120 w 239"/>
                  <a:gd name="T19"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430">
                    <a:moveTo>
                      <a:pt x="120" y="0"/>
                    </a:moveTo>
                    <a:cubicBezTo>
                      <a:pt x="117" y="0"/>
                      <a:pt x="67" y="0"/>
                      <a:pt x="67" y="0"/>
                    </a:cubicBezTo>
                    <a:cubicBezTo>
                      <a:pt x="67" y="31"/>
                      <a:pt x="67" y="31"/>
                      <a:pt x="67" y="31"/>
                    </a:cubicBezTo>
                    <a:cubicBezTo>
                      <a:pt x="28" y="65"/>
                      <a:pt x="0" y="137"/>
                      <a:pt x="0" y="220"/>
                    </a:cubicBezTo>
                    <a:cubicBezTo>
                      <a:pt x="0" y="303"/>
                      <a:pt x="28" y="374"/>
                      <a:pt x="67" y="408"/>
                    </a:cubicBezTo>
                    <a:cubicBezTo>
                      <a:pt x="67" y="430"/>
                      <a:pt x="67" y="430"/>
                      <a:pt x="67" y="430"/>
                    </a:cubicBezTo>
                    <a:cubicBezTo>
                      <a:pt x="120" y="430"/>
                      <a:pt x="120" y="430"/>
                      <a:pt x="120" y="430"/>
                    </a:cubicBezTo>
                    <a:cubicBezTo>
                      <a:pt x="120" y="429"/>
                      <a:pt x="120" y="429"/>
                      <a:pt x="120" y="429"/>
                    </a:cubicBezTo>
                    <a:cubicBezTo>
                      <a:pt x="186" y="429"/>
                      <a:pt x="239" y="331"/>
                      <a:pt x="239" y="215"/>
                    </a:cubicBezTo>
                    <a:cubicBezTo>
                      <a:pt x="239" y="99"/>
                      <a:pt x="186" y="0"/>
                      <a:pt x="120" y="0"/>
                    </a:cubicBezTo>
                    <a:close/>
                  </a:path>
                </a:pathLst>
              </a:custGeom>
              <a:gradFill flip="none" rotWithShape="1">
                <a:gsLst>
                  <a:gs pos="100000">
                    <a:srgbClr val="6F7D94"/>
                  </a:gs>
                  <a:gs pos="0">
                    <a:schemeClr val="accent1"/>
                  </a:gs>
                  <a:gs pos="32000">
                    <a:schemeClr val="accent1">
                      <a:lumMod val="60000"/>
                      <a:lumOff val="40000"/>
                    </a:schemeClr>
                  </a:gs>
                  <a:gs pos="70000">
                    <a:schemeClr val="tx1"/>
                  </a:gs>
                </a:gsLst>
                <a:lin ang="54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84" name="Oval 75"/>
              <p:cNvSpPr>
                <a:spLocks noChangeArrowheads="1"/>
              </p:cNvSpPr>
              <p:nvPr/>
            </p:nvSpPr>
            <p:spPr bwMode="auto">
              <a:xfrm>
                <a:off x="2682" y="1136"/>
                <a:ext cx="566" cy="1016"/>
              </a:xfrm>
              <a:prstGeom prst="ellipse">
                <a:avLst/>
              </a:prstGeom>
              <a:gradFill flip="none" rotWithShape="1">
                <a:gsLst>
                  <a:gs pos="100000">
                    <a:srgbClr val="6F7D94"/>
                  </a:gs>
                  <a:gs pos="0">
                    <a:schemeClr val="accent1"/>
                  </a:gs>
                  <a:gs pos="32000">
                    <a:schemeClr val="accent1">
                      <a:lumMod val="60000"/>
                      <a:lumOff val="40000"/>
                    </a:schemeClr>
                  </a:gs>
                  <a:gs pos="70000">
                    <a:schemeClr val="tx1"/>
                  </a:gs>
                </a:gsLst>
                <a:path path="circle">
                  <a:fillToRect l="100000" t="100000"/>
                </a:path>
                <a:tileRect r="-100000" b="-100000"/>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5" name="Freeform 76"/>
              <p:cNvSpPr>
                <a:spLocks/>
              </p:cNvSpPr>
              <p:nvPr/>
            </p:nvSpPr>
            <p:spPr bwMode="auto">
              <a:xfrm>
                <a:off x="2486" y="1273"/>
                <a:ext cx="658" cy="742"/>
              </a:xfrm>
              <a:custGeom>
                <a:avLst/>
                <a:gdLst>
                  <a:gd name="T0" fmla="*/ 203 w 279"/>
                  <a:gd name="T1" fmla="*/ 0 h 314"/>
                  <a:gd name="T2" fmla="*/ 0 w 279"/>
                  <a:gd name="T3" fmla="*/ 46 h 314"/>
                  <a:gd name="T4" fmla="*/ 0 w 279"/>
                  <a:gd name="T5" fmla="*/ 269 h 314"/>
                  <a:gd name="T6" fmla="*/ 202 w 279"/>
                  <a:gd name="T7" fmla="*/ 314 h 314"/>
                  <a:gd name="T8" fmla="*/ 279 w 279"/>
                  <a:gd name="T9" fmla="*/ 157 h 314"/>
                  <a:gd name="T10" fmla="*/ 203 w 279"/>
                  <a:gd name="T11" fmla="*/ 0 h 314"/>
                </a:gdLst>
                <a:ahLst/>
                <a:cxnLst>
                  <a:cxn ang="0">
                    <a:pos x="T0" y="T1"/>
                  </a:cxn>
                  <a:cxn ang="0">
                    <a:pos x="T2" y="T3"/>
                  </a:cxn>
                  <a:cxn ang="0">
                    <a:pos x="T4" y="T5"/>
                  </a:cxn>
                  <a:cxn ang="0">
                    <a:pos x="T6" y="T7"/>
                  </a:cxn>
                  <a:cxn ang="0">
                    <a:pos x="T8" y="T9"/>
                  </a:cxn>
                  <a:cxn ang="0">
                    <a:pos x="T10" y="T11"/>
                  </a:cxn>
                </a:cxnLst>
                <a:rect l="0" t="0" r="r" b="b"/>
                <a:pathLst>
                  <a:path w="279" h="314">
                    <a:moveTo>
                      <a:pt x="203" y="0"/>
                    </a:moveTo>
                    <a:cubicBezTo>
                      <a:pt x="195" y="0"/>
                      <a:pt x="0" y="46"/>
                      <a:pt x="0" y="46"/>
                    </a:cubicBezTo>
                    <a:cubicBezTo>
                      <a:pt x="0" y="269"/>
                      <a:pt x="0" y="269"/>
                      <a:pt x="0" y="269"/>
                    </a:cubicBezTo>
                    <a:cubicBezTo>
                      <a:pt x="0" y="269"/>
                      <a:pt x="194" y="314"/>
                      <a:pt x="202" y="314"/>
                    </a:cubicBezTo>
                    <a:cubicBezTo>
                      <a:pt x="244" y="314"/>
                      <a:pt x="279" y="244"/>
                      <a:pt x="279" y="157"/>
                    </a:cubicBezTo>
                    <a:cubicBezTo>
                      <a:pt x="279" y="70"/>
                      <a:pt x="245" y="0"/>
                      <a:pt x="203" y="0"/>
                    </a:cubicBezTo>
                    <a:close/>
                  </a:path>
                </a:pathLst>
              </a:custGeom>
              <a:gradFill>
                <a:gsLst>
                  <a:gs pos="18000">
                    <a:schemeClr val="accent4"/>
                  </a:gs>
                  <a:gs pos="59000">
                    <a:schemeClr val="accent4">
                      <a:lumMod val="64000"/>
                    </a:schemeClr>
                  </a:gs>
                  <a:gs pos="99000">
                    <a:schemeClr val="accent4">
                      <a:lumMod val="25000"/>
                    </a:schemeClr>
                  </a:gs>
                </a:gsLst>
                <a:path path="circle">
                  <a:fillToRect l="50000" t="50000" r="50000" b="50000"/>
                </a:path>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6" name="Oval 77"/>
              <p:cNvSpPr>
                <a:spLocks noChangeArrowheads="1"/>
              </p:cNvSpPr>
              <p:nvPr/>
            </p:nvSpPr>
            <p:spPr bwMode="auto">
              <a:xfrm>
                <a:off x="2382" y="1382"/>
                <a:ext cx="215" cy="524"/>
              </a:xfrm>
              <a:prstGeom prst="ellipse">
                <a:avLst/>
              </a:prstGeom>
              <a:gradFill>
                <a:gsLst>
                  <a:gs pos="32917">
                    <a:schemeClr val="accent4"/>
                  </a:gs>
                  <a:gs pos="60000">
                    <a:schemeClr val="accent4">
                      <a:lumMod val="64000"/>
                    </a:schemeClr>
                  </a:gs>
                </a:gsLst>
                <a:path path="circle">
                  <a:fillToRect l="50000" t="50000" r="50000" b="50000"/>
                </a:path>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87" name="Group 5"/>
            <p:cNvGrpSpPr>
              <a:grpSpLocks noChangeAspect="1"/>
            </p:cNvGrpSpPr>
            <p:nvPr/>
          </p:nvGrpSpPr>
          <p:grpSpPr bwMode="auto">
            <a:xfrm rot="19168984" flipH="1">
              <a:off x="20536835" y="1294392"/>
              <a:ext cx="1024148" cy="857090"/>
              <a:chOff x="1938" y="1418"/>
              <a:chExt cx="1784" cy="1493"/>
            </a:xfrm>
          </p:grpSpPr>
          <p:sp>
            <p:nvSpPr>
              <p:cNvPr id="88" name="Freeform 6"/>
              <p:cNvSpPr>
                <a:spLocks/>
              </p:cNvSpPr>
              <p:nvPr/>
            </p:nvSpPr>
            <p:spPr bwMode="auto">
              <a:xfrm>
                <a:off x="1938" y="1442"/>
                <a:ext cx="1437" cy="1440"/>
              </a:xfrm>
              <a:custGeom>
                <a:avLst/>
                <a:gdLst>
                  <a:gd name="T0" fmla="*/ 608 w 608"/>
                  <a:gd name="T1" fmla="*/ 610 h 610"/>
                  <a:gd name="T2" fmla="*/ 163 w 608"/>
                  <a:gd name="T3" fmla="*/ 481 h 610"/>
                  <a:gd name="T4" fmla="*/ 163 w 608"/>
                  <a:gd name="T5" fmla="*/ 129 h 610"/>
                  <a:gd name="T6" fmla="*/ 608 w 608"/>
                  <a:gd name="T7" fmla="*/ 0 h 610"/>
                  <a:gd name="T8" fmla="*/ 608 w 608"/>
                  <a:gd name="T9" fmla="*/ 610 h 610"/>
                </a:gdLst>
                <a:ahLst/>
                <a:cxnLst>
                  <a:cxn ang="0">
                    <a:pos x="T0" y="T1"/>
                  </a:cxn>
                  <a:cxn ang="0">
                    <a:pos x="T2" y="T3"/>
                  </a:cxn>
                  <a:cxn ang="0">
                    <a:pos x="T4" y="T5"/>
                  </a:cxn>
                  <a:cxn ang="0">
                    <a:pos x="T6" y="T7"/>
                  </a:cxn>
                  <a:cxn ang="0">
                    <a:pos x="T8" y="T9"/>
                  </a:cxn>
                </a:cxnLst>
                <a:rect l="0" t="0" r="r" b="b"/>
                <a:pathLst>
                  <a:path w="608" h="610">
                    <a:moveTo>
                      <a:pt x="608" y="610"/>
                    </a:moveTo>
                    <a:cubicBezTo>
                      <a:pt x="608" y="610"/>
                      <a:pt x="326" y="481"/>
                      <a:pt x="163" y="481"/>
                    </a:cubicBezTo>
                    <a:cubicBezTo>
                      <a:pt x="0" y="481"/>
                      <a:pt x="2" y="129"/>
                      <a:pt x="163" y="129"/>
                    </a:cubicBezTo>
                    <a:cubicBezTo>
                      <a:pt x="325" y="129"/>
                      <a:pt x="608" y="0"/>
                      <a:pt x="608" y="0"/>
                    </a:cubicBezTo>
                    <a:lnTo>
                      <a:pt x="608" y="610"/>
                    </a:lnTo>
                    <a:close/>
                  </a:path>
                </a:pathLst>
              </a:custGeom>
              <a:gradFill flip="none" rotWithShape="1">
                <a:gsLst>
                  <a:gs pos="0">
                    <a:schemeClr val="accent3">
                      <a:lumMod val="75000"/>
                    </a:schemeClr>
                  </a:gs>
                  <a:gs pos="100000">
                    <a:schemeClr val="accent1"/>
                  </a:gs>
                  <a:gs pos="85000">
                    <a:schemeClr val="accent3"/>
                  </a:gs>
                </a:gsLst>
                <a:lin ang="54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9" name="Freeform 7"/>
              <p:cNvSpPr>
                <a:spLocks/>
              </p:cNvSpPr>
              <p:nvPr/>
            </p:nvSpPr>
            <p:spPr bwMode="auto">
              <a:xfrm>
                <a:off x="2954" y="1442"/>
                <a:ext cx="745" cy="1445"/>
              </a:xfrm>
              <a:custGeom>
                <a:avLst/>
                <a:gdLst>
                  <a:gd name="T0" fmla="*/ 314 w 315"/>
                  <a:gd name="T1" fmla="*/ 306 h 612"/>
                  <a:gd name="T2" fmla="*/ 158 w 315"/>
                  <a:gd name="T3" fmla="*/ 612 h 612"/>
                  <a:gd name="T4" fmla="*/ 1 w 315"/>
                  <a:gd name="T5" fmla="*/ 306 h 612"/>
                  <a:gd name="T6" fmla="*/ 157 w 315"/>
                  <a:gd name="T7" fmla="*/ 0 h 612"/>
                  <a:gd name="T8" fmla="*/ 314 w 315"/>
                  <a:gd name="T9" fmla="*/ 306 h 612"/>
                </a:gdLst>
                <a:ahLst/>
                <a:cxnLst>
                  <a:cxn ang="0">
                    <a:pos x="T0" y="T1"/>
                  </a:cxn>
                  <a:cxn ang="0">
                    <a:pos x="T2" y="T3"/>
                  </a:cxn>
                  <a:cxn ang="0">
                    <a:pos x="T4" y="T5"/>
                  </a:cxn>
                  <a:cxn ang="0">
                    <a:pos x="T6" y="T7"/>
                  </a:cxn>
                  <a:cxn ang="0">
                    <a:pos x="T8" y="T9"/>
                  </a:cxn>
                </a:cxnLst>
                <a:rect l="0" t="0" r="r" b="b"/>
                <a:pathLst>
                  <a:path w="315" h="612">
                    <a:moveTo>
                      <a:pt x="314" y="306"/>
                    </a:moveTo>
                    <a:cubicBezTo>
                      <a:pt x="315" y="475"/>
                      <a:pt x="244" y="612"/>
                      <a:pt x="158" y="612"/>
                    </a:cubicBezTo>
                    <a:cubicBezTo>
                      <a:pt x="71" y="612"/>
                      <a:pt x="1" y="475"/>
                      <a:pt x="1" y="306"/>
                    </a:cubicBezTo>
                    <a:cubicBezTo>
                      <a:pt x="0" y="137"/>
                      <a:pt x="71" y="0"/>
                      <a:pt x="157" y="0"/>
                    </a:cubicBezTo>
                    <a:cubicBezTo>
                      <a:pt x="244" y="0"/>
                      <a:pt x="314" y="137"/>
                      <a:pt x="314" y="306"/>
                    </a:cubicBezTo>
                    <a:close/>
                  </a:path>
                </a:pathLst>
              </a:custGeom>
              <a:gradFill flip="none" rotWithShape="1">
                <a:gsLst>
                  <a:gs pos="0">
                    <a:schemeClr val="accent3">
                      <a:lumMod val="25000"/>
                    </a:schemeClr>
                  </a:gs>
                  <a:gs pos="100000">
                    <a:schemeClr val="accent3">
                      <a:lumMod val="75000"/>
                    </a:schemeClr>
                  </a:gs>
                </a:gsLst>
                <a:path path="circle">
                  <a:fillToRect t="100000" r="100000"/>
                </a:path>
                <a:tileRect l="-100000" b="-100000"/>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90" name="Rectangle 8"/>
              <p:cNvSpPr>
                <a:spLocks noChangeArrowheads="1"/>
              </p:cNvSpPr>
              <p:nvPr/>
            </p:nvSpPr>
            <p:spPr bwMode="auto">
              <a:xfrm>
                <a:off x="2957" y="1978"/>
                <a:ext cx="321" cy="392"/>
              </a:xfrm>
              <a:prstGeom prst="rect">
                <a:avLst/>
              </a:prstGeom>
              <a:gradFill flip="none" rotWithShape="1">
                <a:gsLst>
                  <a:gs pos="0">
                    <a:schemeClr val="accent3">
                      <a:lumMod val="75000"/>
                    </a:schemeClr>
                  </a:gs>
                  <a:gs pos="100000">
                    <a:schemeClr val="accent1"/>
                  </a:gs>
                  <a:gs pos="85000">
                    <a:schemeClr val="accent3"/>
                  </a:gs>
                </a:gsLst>
                <a:lin ang="54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91" name="Freeform 9"/>
              <p:cNvSpPr>
                <a:spLocks/>
              </p:cNvSpPr>
              <p:nvPr/>
            </p:nvSpPr>
            <p:spPr bwMode="auto">
              <a:xfrm>
                <a:off x="3176" y="1978"/>
                <a:ext cx="204" cy="392"/>
              </a:xfrm>
              <a:custGeom>
                <a:avLst/>
                <a:gdLst>
                  <a:gd name="T0" fmla="*/ 86 w 86"/>
                  <a:gd name="T1" fmla="*/ 83 h 166"/>
                  <a:gd name="T2" fmla="*/ 43 w 86"/>
                  <a:gd name="T3" fmla="*/ 166 h 166"/>
                  <a:gd name="T4" fmla="*/ 0 w 86"/>
                  <a:gd name="T5" fmla="*/ 83 h 166"/>
                  <a:gd name="T6" fmla="*/ 43 w 86"/>
                  <a:gd name="T7" fmla="*/ 0 h 166"/>
                  <a:gd name="T8" fmla="*/ 86 w 86"/>
                  <a:gd name="T9" fmla="*/ 83 h 166"/>
                </a:gdLst>
                <a:ahLst/>
                <a:cxnLst>
                  <a:cxn ang="0">
                    <a:pos x="T0" y="T1"/>
                  </a:cxn>
                  <a:cxn ang="0">
                    <a:pos x="T2" y="T3"/>
                  </a:cxn>
                  <a:cxn ang="0">
                    <a:pos x="T4" y="T5"/>
                  </a:cxn>
                  <a:cxn ang="0">
                    <a:pos x="T6" y="T7"/>
                  </a:cxn>
                  <a:cxn ang="0">
                    <a:pos x="T8" y="T9"/>
                  </a:cxn>
                </a:cxnLst>
                <a:rect l="0" t="0" r="r" b="b"/>
                <a:pathLst>
                  <a:path w="86" h="166">
                    <a:moveTo>
                      <a:pt x="86" y="83"/>
                    </a:moveTo>
                    <a:cubicBezTo>
                      <a:pt x="86" y="129"/>
                      <a:pt x="67" y="166"/>
                      <a:pt x="43" y="166"/>
                    </a:cubicBezTo>
                    <a:cubicBezTo>
                      <a:pt x="19" y="166"/>
                      <a:pt x="0" y="129"/>
                      <a:pt x="0" y="83"/>
                    </a:cubicBezTo>
                    <a:cubicBezTo>
                      <a:pt x="0" y="37"/>
                      <a:pt x="19" y="0"/>
                      <a:pt x="43" y="0"/>
                    </a:cubicBezTo>
                    <a:cubicBezTo>
                      <a:pt x="66" y="0"/>
                      <a:pt x="86" y="37"/>
                      <a:pt x="86" y="83"/>
                    </a:cubicBezTo>
                    <a:close/>
                  </a:path>
                </a:pathLst>
              </a:custGeom>
              <a:solidFill>
                <a:schemeClr val="accent3">
                  <a:lumMod val="75000"/>
                </a:scheme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92" name="Freeform 10"/>
              <p:cNvSpPr>
                <a:spLocks noEditPoints="1"/>
              </p:cNvSpPr>
              <p:nvPr/>
            </p:nvSpPr>
            <p:spPr bwMode="auto">
              <a:xfrm>
                <a:off x="2931" y="1418"/>
                <a:ext cx="791" cy="1493"/>
              </a:xfrm>
              <a:custGeom>
                <a:avLst/>
                <a:gdLst>
                  <a:gd name="T0" fmla="*/ 168 w 335"/>
                  <a:gd name="T1" fmla="*/ 632 h 632"/>
                  <a:gd name="T2" fmla="*/ 47 w 335"/>
                  <a:gd name="T3" fmla="*/ 537 h 632"/>
                  <a:gd name="T4" fmla="*/ 0 w 335"/>
                  <a:gd name="T5" fmla="*/ 316 h 632"/>
                  <a:gd name="T6" fmla="*/ 47 w 335"/>
                  <a:gd name="T7" fmla="*/ 95 h 632"/>
                  <a:gd name="T8" fmla="*/ 167 w 335"/>
                  <a:gd name="T9" fmla="*/ 0 h 632"/>
                  <a:gd name="T10" fmla="*/ 288 w 335"/>
                  <a:gd name="T11" fmla="*/ 95 h 632"/>
                  <a:gd name="T12" fmla="*/ 335 w 335"/>
                  <a:gd name="T13" fmla="*/ 316 h 632"/>
                  <a:gd name="T14" fmla="*/ 288 w 335"/>
                  <a:gd name="T15" fmla="*/ 537 h 632"/>
                  <a:gd name="T16" fmla="*/ 168 w 335"/>
                  <a:gd name="T17" fmla="*/ 632 h 632"/>
                  <a:gd name="T18" fmla="*/ 167 w 335"/>
                  <a:gd name="T19" fmla="*/ 20 h 632"/>
                  <a:gd name="T20" fmla="*/ 66 w 335"/>
                  <a:gd name="T21" fmla="*/ 104 h 632"/>
                  <a:gd name="T22" fmla="*/ 21 w 335"/>
                  <a:gd name="T23" fmla="*/ 316 h 632"/>
                  <a:gd name="T24" fmla="*/ 66 w 335"/>
                  <a:gd name="T25" fmla="*/ 528 h 632"/>
                  <a:gd name="T26" fmla="*/ 168 w 335"/>
                  <a:gd name="T27" fmla="*/ 612 h 632"/>
                  <a:gd name="T28" fmla="*/ 269 w 335"/>
                  <a:gd name="T29" fmla="*/ 528 h 632"/>
                  <a:gd name="T30" fmla="*/ 314 w 335"/>
                  <a:gd name="T31" fmla="*/ 316 h 632"/>
                  <a:gd name="T32" fmla="*/ 269 w 335"/>
                  <a:gd name="T33" fmla="*/ 104 h 632"/>
                  <a:gd name="T34" fmla="*/ 167 w 335"/>
                  <a:gd name="T35" fmla="*/ 2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5" h="632">
                    <a:moveTo>
                      <a:pt x="168" y="632"/>
                    </a:moveTo>
                    <a:cubicBezTo>
                      <a:pt x="122" y="632"/>
                      <a:pt x="79" y="598"/>
                      <a:pt x="47" y="537"/>
                    </a:cubicBezTo>
                    <a:cubicBezTo>
                      <a:pt x="17" y="478"/>
                      <a:pt x="0" y="399"/>
                      <a:pt x="0" y="316"/>
                    </a:cubicBezTo>
                    <a:cubicBezTo>
                      <a:pt x="0" y="233"/>
                      <a:pt x="17" y="154"/>
                      <a:pt x="47" y="95"/>
                    </a:cubicBezTo>
                    <a:cubicBezTo>
                      <a:pt x="79" y="34"/>
                      <a:pt x="121" y="0"/>
                      <a:pt x="167" y="0"/>
                    </a:cubicBezTo>
                    <a:cubicBezTo>
                      <a:pt x="213" y="0"/>
                      <a:pt x="256" y="33"/>
                      <a:pt x="288" y="95"/>
                    </a:cubicBezTo>
                    <a:cubicBezTo>
                      <a:pt x="318" y="154"/>
                      <a:pt x="335" y="233"/>
                      <a:pt x="335" y="316"/>
                    </a:cubicBezTo>
                    <a:cubicBezTo>
                      <a:pt x="335" y="399"/>
                      <a:pt x="318" y="478"/>
                      <a:pt x="288" y="537"/>
                    </a:cubicBezTo>
                    <a:cubicBezTo>
                      <a:pt x="256" y="598"/>
                      <a:pt x="214" y="632"/>
                      <a:pt x="168" y="632"/>
                    </a:cubicBezTo>
                    <a:close/>
                    <a:moveTo>
                      <a:pt x="167" y="20"/>
                    </a:moveTo>
                    <a:cubicBezTo>
                      <a:pt x="130" y="20"/>
                      <a:pt x="93" y="50"/>
                      <a:pt x="66" y="104"/>
                    </a:cubicBezTo>
                    <a:cubicBezTo>
                      <a:pt x="37" y="161"/>
                      <a:pt x="21" y="236"/>
                      <a:pt x="21" y="316"/>
                    </a:cubicBezTo>
                    <a:cubicBezTo>
                      <a:pt x="21" y="396"/>
                      <a:pt x="37" y="471"/>
                      <a:pt x="66" y="528"/>
                    </a:cubicBezTo>
                    <a:cubicBezTo>
                      <a:pt x="94" y="582"/>
                      <a:pt x="130" y="612"/>
                      <a:pt x="168" y="612"/>
                    </a:cubicBezTo>
                    <a:cubicBezTo>
                      <a:pt x="205" y="612"/>
                      <a:pt x="242" y="582"/>
                      <a:pt x="269" y="528"/>
                    </a:cubicBezTo>
                    <a:cubicBezTo>
                      <a:pt x="298" y="471"/>
                      <a:pt x="314" y="396"/>
                      <a:pt x="314" y="316"/>
                    </a:cubicBezTo>
                    <a:cubicBezTo>
                      <a:pt x="314" y="236"/>
                      <a:pt x="298" y="161"/>
                      <a:pt x="269" y="104"/>
                    </a:cubicBezTo>
                    <a:cubicBezTo>
                      <a:pt x="241" y="50"/>
                      <a:pt x="205" y="20"/>
                      <a:pt x="167" y="20"/>
                    </a:cubicBezTo>
                    <a:close/>
                  </a:path>
                </a:pathLst>
              </a:custGeom>
              <a:solidFill>
                <a:schemeClr val="accent3">
                  <a:lumMod val="75000"/>
                </a:scheme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pic>
          <p:nvPicPr>
            <p:cNvPr id="211" name="Grafik 2" descr="\\SERVER-01\Rau Arbeitsschutz\e-learning\Texte\Verhalten_Notfall_2014_03_17\Zeichen\Bildschirmfoto 2014-03-17 um 08.16.33.png"/>
            <p:cNvPicPr/>
            <p:nvPr/>
          </p:nvPicPr>
          <p:blipFill rotWithShape="1">
            <a:blip r:embed="rId13" cstate="print">
              <a:extLst>
                <a:ext uri="{28A0092B-C50C-407E-A947-70E740481C1C}">
                  <a14:useLocalDpi xmlns:a14="http://schemas.microsoft.com/office/drawing/2010/main"/>
                </a:ext>
              </a:extLst>
            </a:blip>
            <a:srcRect/>
            <a:stretch/>
          </p:blipFill>
          <p:spPr bwMode="auto">
            <a:xfrm>
              <a:off x="20835641" y="5236190"/>
              <a:ext cx="982320" cy="543453"/>
            </a:xfrm>
            <a:prstGeom prst="rect">
              <a:avLst/>
            </a:prstGeom>
            <a:noFill/>
            <a:ln w="12700" cap="sq">
              <a:solidFill>
                <a:schemeClr val="bg1"/>
              </a:solidFill>
              <a:round/>
            </a:ln>
            <a:extLst>
              <a:ext uri="{53640926-AAD7-44D8-BBD7-CCE9431645EC}">
                <a14:shadowObscured xmlns:a14="http://schemas.microsoft.com/office/drawing/2010/main"/>
              </a:ext>
            </a:extLst>
          </p:spPr>
        </p:pic>
        <p:pic>
          <p:nvPicPr>
            <p:cNvPr id="212" name="Picture 3" descr="\\kadcfl01\EXP_PUBLIC\Projekte\CERN\01_BEAM-FACILITIES\02_DESIGN\Emergency.png"/>
            <p:cNvPicPr>
              <a:picLocks noChangeAspect="1" noChangeArrowheads="1"/>
            </p:cNvPicPr>
            <p:nvPr/>
          </p:nvPicPr>
          <p:blipFill>
            <a:blip r:embed="rId14" cstate="print">
              <a:extLst>
                <a:ext uri="{28A0092B-C50C-407E-A947-70E740481C1C}">
                  <a14:useLocalDpi xmlns:a14="http://schemas.microsoft.com/office/drawing/2010/main"/>
                </a:ext>
              </a:extLst>
            </a:blip>
            <a:srcRect/>
            <a:stretch>
              <a:fillRect/>
            </a:stretch>
          </p:blipFill>
          <p:spPr bwMode="auto">
            <a:xfrm>
              <a:off x="20231751" y="3788518"/>
              <a:ext cx="1051496" cy="105640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uppieren 6"/>
          <p:cNvGrpSpPr/>
          <p:nvPr/>
        </p:nvGrpSpPr>
        <p:grpSpPr>
          <a:xfrm>
            <a:off x="6939604" y="156490"/>
            <a:ext cx="4455338" cy="6642443"/>
            <a:chOff x="12240852" y="-207404"/>
            <a:chExt cx="4943489" cy="7370225"/>
          </a:xfrm>
        </p:grpSpPr>
        <p:sp>
          <p:nvSpPr>
            <p:cNvPr id="245" name="Freeform 22"/>
            <p:cNvSpPr>
              <a:spLocks/>
            </p:cNvSpPr>
            <p:nvPr/>
          </p:nvSpPr>
          <p:spPr bwMode="auto">
            <a:xfrm>
              <a:off x="12240852" y="-207404"/>
              <a:ext cx="4943489" cy="7370225"/>
            </a:xfrm>
            <a:custGeom>
              <a:avLst/>
              <a:gdLst>
                <a:gd name="T0" fmla="*/ 8570 w 8570"/>
                <a:gd name="T1" fmla="*/ 4362 h 8723"/>
                <a:gd name="T2" fmla="*/ 4285 w 8570"/>
                <a:gd name="T3" fmla="*/ 8723 h 8723"/>
                <a:gd name="T4" fmla="*/ 0 w 8570"/>
                <a:gd name="T5" fmla="*/ 4362 h 8723"/>
                <a:gd name="T6" fmla="*/ 4285 w 8570"/>
                <a:gd name="T7" fmla="*/ 0 h 8723"/>
                <a:gd name="T8" fmla="*/ 8570 w 8570"/>
                <a:gd name="T9" fmla="*/ 4362 h 8723"/>
              </a:gdLst>
              <a:ahLst/>
              <a:cxnLst>
                <a:cxn ang="0">
                  <a:pos x="T0" y="T1"/>
                </a:cxn>
                <a:cxn ang="0">
                  <a:pos x="T2" y="T3"/>
                </a:cxn>
                <a:cxn ang="0">
                  <a:pos x="T4" y="T5"/>
                </a:cxn>
                <a:cxn ang="0">
                  <a:pos x="T6" y="T7"/>
                </a:cxn>
                <a:cxn ang="0">
                  <a:pos x="T8" y="T9"/>
                </a:cxn>
              </a:cxnLst>
              <a:rect l="0" t="0" r="r" b="b"/>
              <a:pathLst>
                <a:path w="8570" h="8723">
                  <a:moveTo>
                    <a:pt x="8570" y="4362"/>
                  </a:moveTo>
                  <a:cubicBezTo>
                    <a:pt x="8570" y="6540"/>
                    <a:pt x="6652" y="8723"/>
                    <a:pt x="4285" y="8723"/>
                  </a:cubicBezTo>
                  <a:cubicBezTo>
                    <a:pt x="1919" y="8723"/>
                    <a:pt x="0" y="6770"/>
                    <a:pt x="0" y="4362"/>
                  </a:cubicBezTo>
                  <a:cubicBezTo>
                    <a:pt x="0" y="1953"/>
                    <a:pt x="1919" y="0"/>
                    <a:pt x="4285" y="0"/>
                  </a:cubicBezTo>
                  <a:cubicBezTo>
                    <a:pt x="6652" y="0"/>
                    <a:pt x="8570" y="1953"/>
                    <a:pt x="8570" y="4362"/>
                  </a:cubicBezTo>
                  <a:close/>
                </a:path>
              </a:pathLst>
            </a:custGeom>
            <a:gradFill flip="none" rotWithShape="1">
              <a:gsLst>
                <a:gs pos="23000">
                  <a:schemeClr val="bg1">
                    <a:alpha val="23000"/>
                  </a:schemeClr>
                </a:gs>
                <a:gs pos="100000">
                  <a:schemeClr val="tx2"/>
                </a:gs>
              </a:gsLst>
              <a:path path="circle">
                <a:fillToRect l="50000" t="50000" r="50000" b="50000"/>
              </a:path>
              <a:tileRect/>
            </a:gradFill>
            <a:ln w="15875" cap="flat">
              <a:noFill/>
              <a:prstDash val="solid"/>
              <a:miter lim="800000"/>
              <a:headEnd/>
              <a:tailEnd/>
            </a:ln>
            <a:effectLst>
              <a:softEdge rad="88900"/>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pic>
          <p:nvPicPr>
            <p:cNvPr id="96" name="Picture 4"/>
            <p:cNvPicPr>
              <a:picLocks noChangeAspect="1" noChangeArrowheads="1"/>
            </p:cNvPicPr>
            <p:nvPr/>
          </p:nvPicPr>
          <p:blipFill>
            <a:blip r:embed="rId9" cstate="print">
              <a:extLst>
                <a:ext uri="{28A0092B-C50C-407E-A947-70E740481C1C}">
                  <a14:useLocalDpi xmlns:a14="http://schemas.microsoft.com/office/drawing/2010/main"/>
                </a:ext>
              </a:extLst>
            </a:blip>
            <a:stretch>
              <a:fillRect/>
            </a:stretch>
          </p:blipFill>
          <p:spPr bwMode="auto">
            <a:xfrm>
              <a:off x="12584303" y="3342880"/>
              <a:ext cx="1133862" cy="1473236"/>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5"/>
            <p:cNvPicPr>
              <a:picLocks noChangeAspect="1" noChangeArrowheads="1"/>
            </p:cNvPicPr>
            <p:nvPr/>
          </p:nvPicPr>
          <p:blipFill>
            <a:blip r:embed="rId10" cstate="print">
              <a:extLst>
                <a:ext uri="{28A0092B-C50C-407E-A947-70E740481C1C}">
                  <a14:useLocalDpi xmlns:a14="http://schemas.microsoft.com/office/drawing/2010/main"/>
                </a:ext>
              </a:extLst>
            </a:blip>
            <a:stretch>
              <a:fillRect/>
            </a:stretch>
          </p:blipFill>
          <p:spPr bwMode="auto">
            <a:xfrm>
              <a:off x="12994241" y="1255745"/>
              <a:ext cx="1133862" cy="1473236"/>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6"/>
            <p:cNvPicPr>
              <a:picLocks noChangeAspect="1" noChangeArrowheads="1"/>
            </p:cNvPicPr>
            <p:nvPr/>
          </p:nvPicPr>
          <p:blipFill>
            <a:blip r:embed="rId11" cstate="print">
              <a:extLst>
                <a:ext uri="{28A0092B-C50C-407E-A947-70E740481C1C}">
                  <a14:useLocalDpi xmlns:a14="http://schemas.microsoft.com/office/drawing/2010/main"/>
                </a:ext>
              </a:extLst>
            </a:blip>
            <a:stretch>
              <a:fillRect/>
            </a:stretch>
          </p:blipFill>
          <p:spPr bwMode="auto">
            <a:xfrm>
              <a:off x="12487376" y="2179487"/>
              <a:ext cx="1133862" cy="1473236"/>
            </a:xfrm>
            <a:prstGeom prst="rect">
              <a:avLst/>
            </a:prstGeom>
            <a:noFill/>
            <a:extLst>
              <a:ext uri="{909E8E84-426E-40DD-AFC4-6F175D3DCCD1}">
                <a14:hiddenFill xmlns:a14="http://schemas.microsoft.com/office/drawing/2010/main">
                  <a:solidFill>
                    <a:srgbClr val="FFFFFF"/>
                  </a:solidFill>
                </a14:hiddenFill>
              </a:ext>
            </a:extLst>
          </p:spPr>
        </p:pic>
        <p:grpSp>
          <p:nvGrpSpPr>
            <p:cNvPr id="99" name="Gruppieren 224"/>
            <p:cNvGrpSpPr/>
            <p:nvPr/>
          </p:nvGrpSpPr>
          <p:grpSpPr>
            <a:xfrm>
              <a:off x="13016170" y="4969882"/>
              <a:ext cx="875590" cy="873455"/>
              <a:chOff x="-1663030" y="3596358"/>
              <a:chExt cx="998783" cy="998783"/>
            </a:xfrm>
          </p:grpSpPr>
          <p:sp>
            <p:nvSpPr>
              <p:cNvPr id="100" name="Ellipse 232"/>
              <p:cNvSpPr/>
              <p:nvPr/>
            </p:nvSpPr>
            <p:spPr bwMode="gray">
              <a:xfrm>
                <a:off x="-1663030" y="3596358"/>
                <a:ext cx="998783" cy="998783"/>
              </a:xfrm>
              <a:prstGeom prst="ellipse">
                <a:avLst/>
              </a:prstGeom>
              <a:solidFill>
                <a:schemeClr val="tx2"/>
              </a:solidFill>
              <a:ln w="12700" cap="rnd" cmpd="sng" algn="ctr">
                <a:solidFill>
                  <a:schemeClr val="bg1"/>
                </a:solid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grpSp>
            <p:nvGrpSpPr>
              <p:cNvPr id="101" name="Gruppieren 1118"/>
              <p:cNvGrpSpPr/>
              <p:nvPr/>
            </p:nvGrpSpPr>
            <p:grpSpPr>
              <a:xfrm>
                <a:off x="-1569885" y="3721893"/>
                <a:ext cx="812494" cy="747713"/>
                <a:chOff x="-1569885" y="3702913"/>
                <a:chExt cx="812494" cy="747713"/>
              </a:xfrm>
            </p:grpSpPr>
            <p:sp>
              <p:nvSpPr>
                <p:cNvPr id="102" name="Freeform 6"/>
                <p:cNvSpPr>
                  <a:spLocks noEditPoints="1"/>
                </p:cNvSpPr>
                <p:nvPr/>
              </p:nvSpPr>
              <p:spPr bwMode="auto">
                <a:xfrm>
                  <a:off x="-1569885" y="3702913"/>
                  <a:ext cx="812494" cy="747713"/>
                </a:xfrm>
                <a:custGeom>
                  <a:avLst/>
                  <a:gdLst>
                    <a:gd name="T0" fmla="*/ 153 w 399"/>
                    <a:gd name="T1" fmla="*/ 188 h 399"/>
                    <a:gd name="T2" fmla="*/ 180 w 399"/>
                    <a:gd name="T3" fmla="*/ 217 h 399"/>
                    <a:gd name="T4" fmla="*/ 179 w 399"/>
                    <a:gd name="T5" fmla="*/ 333 h 399"/>
                    <a:gd name="T6" fmla="*/ 219 w 399"/>
                    <a:gd name="T7" fmla="*/ 333 h 399"/>
                    <a:gd name="T8" fmla="*/ 177 w 399"/>
                    <a:gd name="T9" fmla="*/ 328 h 399"/>
                    <a:gd name="T10" fmla="*/ 199 w 399"/>
                    <a:gd name="T11" fmla="*/ 277 h 399"/>
                    <a:gd name="T12" fmla="*/ 222 w 399"/>
                    <a:gd name="T13" fmla="*/ 264 h 399"/>
                    <a:gd name="T14" fmla="*/ 180 w 399"/>
                    <a:gd name="T15" fmla="*/ 271 h 399"/>
                    <a:gd name="T16" fmla="*/ 199 w 399"/>
                    <a:gd name="T17" fmla="*/ 299 h 399"/>
                    <a:gd name="T18" fmla="*/ 148 w 399"/>
                    <a:gd name="T19" fmla="*/ 307 h 399"/>
                    <a:gd name="T20" fmla="*/ 246 w 399"/>
                    <a:gd name="T21" fmla="*/ 312 h 399"/>
                    <a:gd name="T22" fmla="*/ 205 w 399"/>
                    <a:gd name="T23" fmla="*/ 297 h 399"/>
                    <a:gd name="T24" fmla="*/ 218 w 399"/>
                    <a:gd name="T25" fmla="*/ 217 h 399"/>
                    <a:gd name="T26" fmla="*/ 245 w 399"/>
                    <a:gd name="T27" fmla="*/ 188 h 399"/>
                    <a:gd name="T28" fmla="*/ 345 w 399"/>
                    <a:gd name="T29" fmla="*/ 142 h 399"/>
                    <a:gd name="T30" fmla="*/ 51 w 399"/>
                    <a:gd name="T31" fmla="*/ 143 h 399"/>
                    <a:gd name="T32" fmla="*/ 6 w 399"/>
                    <a:gd name="T33" fmla="*/ 232 h 399"/>
                    <a:gd name="T34" fmla="*/ 82 w 399"/>
                    <a:gd name="T35" fmla="*/ 301 h 399"/>
                    <a:gd name="T36" fmla="*/ 142 w 399"/>
                    <a:gd name="T37" fmla="*/ 385 h 399"/>
                    <a:gd name="T38" fmla="*/ 255 w 399"/>
                    <a:gd name="T39" fmla="*/ 385 h 399"/>
                    <a:gd name="T40" fmla="*/ 316 w 399"/>
                    <a:gd name="T41" fmla="*/ 300 h 399"/>
                    <a:gd name="T42" fmla="*/ 393 w 399"/>
                    <a:gd name="T43" fmla="*/ 232 h 399"/>
                    <a:gd name="T44" fmla="*/ 300 w 399"/>
                    <a:gd name="T45" fmla="*/ 200 h 399"/>
                    <a:gd name="T46" fmla="*/ 296 w 399"/>
                    <a:gd name="T47" fmla="*/ 301 h 399"/>
                    <a:gd name="T48" fmla="*/ 199 w 399"/>
                    <a:gd name="T49" fmla="*/ 379 h 399"/>
                    <a:gd name="T50" fmla="*/ 102 w 399"/>
                    <a:gd name="T51" fmla="*/ 301 h 399"/>
                    <a:gd name="T52" fmla="*/ 97 w 399"/>
                    <a:gd name="T53" fmla="*/ 200 h 399"/>
                    <a:gd name="T54" fmla="*/ 98 w 399"/>
                    <a:gd name="T55" fmla="*/ 94 h 399"/>
                    <a:gd name="T56" fmla="*/ 160 w 399"/>
                    <a:gd name="T57" fmla="*/ 59 h 399"/>
                    <a:gd name="T58" fmla="*/ 191 w 399"/>
                    <a:gd name="T59" fmla="*/ 28 h 399"/>
                    <a:gd name="T60" fmla="*/ 235 w 399"/>
                    <a:gd name="T61" fmla="*/ 56 h 399"/>
                    <a:gd name="T62" fmla="*/ 300 w 399"/>
                    <a:gd name="T63" fmla="*/ 94 h 399"/>
                    <a:gd name="T64" fmla="*/ 300 w 399"/>
                    <a:gd name="T65" fmla="*/ 20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9" h="399">
                      <a:moveTo>
                        <a:pt x="180" y="217"/>
                      </a:moveTo>
                      <a:cubicBezTo>
                        <a:pt x="180" y="202"/>
                        <a:pt x="171" y="188"/>
                        <a:pt x="153" y="188"/>
                      </a:cubicBezTo>
                      <a:cubicBezTo>
                        <a:pt x="138" y="188"/>
                        <a:pt x="119" y="185"/>
                        <a:pt x="113" y="214"/>
                      </a:cubicBezTo>
                      <a:cubicBezTo>
                        <a:pt x="122" y="221"/>
                        <a:pt x="158" y="224"/>
                        <a:pt x="180" y="217"/>
                      </a:cubicBezTo>
                      <a:close/>
                      <a:moveTo>
                        <a:pt x="177" y="328"/>
                      </a:moveTo>
                      <a:cubicBezTo>
                        <a:pt x="179" y="333"/>
                        <a:pt x="179" y="333"/>
                        <a:pt x="179" y="333"/>
                      </a:cubicBezTo>
                      <a:cubicBezTo>
                        <a:pt x="184" y="337"/>
                        <a:pt x="194" y="340"/>
                        <a:pt x="199" y="340"/>
                      </a:cubicBezTo>
                      <a:cubicBezTo>
                        <a:pt x="204" y="340"/>
                        <a:pt x="214" y="337"/>
                        <a:pt x="219" y="333"/>
                      </a:cubicBezTo>
                      <a:cubicBezTo>
                        <a:pt x="220" y="328"/>
                        <a:pt x="220" y="328"/>
                        <a:pt x="220" y="328"/>
                      </a:cubicBezTo>
                      <a:cubicBezTo>
                        <a:pt x="208" y="330"/>
                        <a:pt x="191" y="331"/>
                        <a:pt x="177" y="328"/>
                      </a:cubicBezTo>
                      <a:close/>
                      <a:moveTo>
                        <a:pt x="180" y="271"/>
                      </a:moveTo>
                      <a:cubicBezTo>
                        <a:pt x="185" y="274"/>
                        <a:pt x="194" y="277"/>
                        <a:pt x="199" y="277"/>
                      </a:cubicBezTo>
                      <a:cubicBezTo>
                        <a:pt x="204" y="277"/>
                        <a:pt x="213" y="274"/>
                        <a:pt x="218" y="271"/>
                      </a:cubicBezTo>
                      <a:cubicBezTo>
                        <a:pt x="222" y="264"/>
                        <a:pt x="222" y="264"/>
                        <a:pt x="222" y="264"/>
                      </a:cubicBezTo>
                      <a:cubicBezTo>
                        <a:pt x="176" y="264"/>
                        <a:pt x="176" y="264"/>
                        <a:pt x="176" y="264"/>
                      </a:cubicBezTo>
                      <a:lnTo>
                        <a:pt x="180" y="271"/>
                      </a:lnTo>
                      <a:close/>
                      <a:moveTo>
                        <a:pt x="205" y="297"/>
                      </a:moveTo>
                      <a:cubicBezTo>
                        <a:pt x="203" y="298"/>
                        <a:pt x="201" y="300"/>
                        <a:pt x="199" y="299"/>
                      </a:cubicBezTo>
                      <a:cubicBezTo>
                        <a:pt x="196" y="300"/>
                        <a:pt x="194" y="298"/>
                        <a:pt x="192" y="297"/>
                      </a:cubicBezTo>
                      <a:cubicBezTo>
                        <a:pt x="189" y="296"/>
                        <a:pt x="157" y="307"/>
                        <a:pt x="148" y="307"/>
                      </a:cubicBezTo>
                      <a:cubicBezTo>
                        <a:pt x="150" y="312"/>
                        <a:pt x="150" y="312"/>
                        <a:pt x="150" y="312"/>
                      </a:cubicBezTo>
                      <a:cubicBezTo>
                        <a:pt x="246" y="312"/>
                        <a:pt x="246" y="312"/>
                        <a:pt x="246" y="312"/>
                      </a:cubicBezTo>
                      <a:cubicBezTo>
                        <a:pt x="249" y="307"/>
                        <a:pt x="249" y="307"/>
                        <a:pt x="249" y="307"/>
                      </a:cubicBezTo>
                      <a:cubicBezTo>
                        <a:pt x="240" y="307"/>
                        <a:pt x="208" y="296"/>
                        <a:pt x="205" y="297"/>
                      </a:cubicBezTo>
                      <a:close/>
                      <a:moveTo>
                        <a:pt x="245" y="188"/>
                      </a:moveTo>
                      <a:cubicBezTo>
                        <a:pt x="226" y="188"/>
                        <a:pt x="218" y="202"/>
                        <a:pt x="218" y="217"/>
                      </a:cubicBezTo>
                      <a:cubicBezTo>
                        <a:pt x="240" y="224"/>
                        <a:pt x="276" y="221"/>
                        <a:pt x="285" y="214"/>
                      </a:cubicBezTo>
                      <a:cubicBezTo>
                        <a:pt x="279" y="185"/>
                        <a:pt x="259" y="188"/>
                        <a:pt x="245" y="188"/>
                      </a:cubicBezTo>
                      <a:close/>
                      <a:moveTo>
                        <a:pt x="367" y="147"/>
                      </a:moveTo>
                      <a:cubicBezTo>
                        <a:pt x="345" y="142"/>
                        <a:pt x="345" y="142"/>
                        <a:pt x="345" y="142"/>
                      </a:cubicBezTo>
                      <a:cubicBezTo>
                        <a:pt x="342" y="73"/>
                        <a:pt x="317" y="0"/>
                        <a:pt x="190" y="0"/>
                      </a:cubicBezTo>
                      <a:cubicBezTo>
                        <a:pt x="105" y="0"/>
                        <a:pt x="56" y="50"/>
                        <a:pt x="51" y="143"/>
                      </a:cubicBezTo>
                      <a:cubicBezTo>
                        <a:pt x="31" y="147"/>
                        <a:pt x="31" y="147"/>
                        <a:pt x="31" y="147"/>
                      </a:cubicBezTo>
                      <a:cubicBezTo>
                        <a:pt x="11" y="155"/>
                        <a:pt x="0" y="191"/>
                        <a:pt x="6" y="232"/>
                      </a:cubicBezTo>
                      <a:cubicBezTo>
                        <a:pt x="11" y="272"/>
                        <a:pt x="33" y="304"/>
                        <a:pt x="54" y="306"/>
                      </a:cubicBezTo>
                      <a:cubicBezTo>
                        <a:pt x="82" y="301"/>
                        <a:pt x="82" y="301"/>
                        <a:pt x="82" y="301"/>
                      </a:cubicBezTo>
                      <a:cubicBezTo>
                        <a:pt x="82" y="301"/>
                        <a:pt x="82" y="301"/>
                        <a:pt x="82" y="301"/>
                      </a:cubicBezTo>
                      <a:cubicBezTo>
                        <a:pt x="82" y="327"/>
                        <a:pt x="133" y="379"/>
                        <a:pt x="142" y="385"/>
                      </a:cubicBezTo>
                      <a:cubicBezTo>
                        <a:pt x="156" y="395"/>
                        <a:pt x="184" y="399"/>
                        <a:pt x="199" y="399"/>
                      </a:cubicBezTo>
                      <a:cubicBezTo>
                        <a:pt x="213" y="399"/>
                        <a:pt x="241" y="395"/>
                        <a:pt x="255" y="385"/>
                      </a:cubicBezTo>
                      <a:cubicBezTo>
                        <a:pt x="265" y="379"/>
                        <a:pt x="316" y="327"/>
                        <a:pt x="316" y="301"/>
                      </a:cubicBezTo>
                      <a:cubicBezTo>
                        <a:pt x="316" y="301"/>
                        <a:pt x="316" y="301"/>
                        <a:pt x="316" y="300"/>
                      </a:cubicBezTo>
                      <a:cubicBezTo>
                        <a:pt x="344" y="306"/>
                        <a:pt x="344" y="306"/>
                        <a:pt x="344" y="306"/>
                      </a:cubicBezTo>
                      <a:cubicBezTo>
                        <a:pt x="366" y="304"/>
                        <a:pt x="387" y="272"/>
                        <a:pt x="393" y="232"/>
                      </a:cubicBezTo>
                      <a:cubicBezTo>
                        <a:pt x="399" y="191"/>
                        <a:pt x="387" y="155"/>
                        <a:pt x="367" y="147"/>
                      </a:cubicBezTo>
                      <a:close/>
                      <a:moveTo>
                        <a:pt x="300" y="200"/>
                      </a:moveTo>
                      <a:cubicBezTo>
                        <a:pt x="300" y="250"/>
                        <a:pt x="300" y="250"/>
                        <a:pt x="300" y="250"/>
                      </a:cubicBezTo>
                      <a:cubicBezTo>
                        <a:pt x="300" y="250"/>
                        <a:pt x="296" y="299"/>
                        <a:pt x="296" y="301"/>
                      </a:cubicBezTo>
                      <a:cubicBezTo>
                        <a:pt x="296" y="314"/>
                        <a:pt x="257" y="359"/>
                        <a:pt x="244" y="369"/>
                      </a:cubicBezTo>
                      <a:cubicBezTo>
                        <a:pt x="235" y="375"/>
                        <a:pt x="213" y="379"/>
                        <a:pt x="199" y="379"/>
                      </a:cubicBezTo>
                      <a:cubicBezTo>
                        <a:pt x="184" y="379"/>
                        <a:pt x="162" y="375"/>
                        <a:pt x="154" y="369"/>
                      </a:cubicBezTo>
                      <a:cubicBezTo>
                        <a:pt x="140" y="359"/>
                        <a:pt x="102" y="314"/>
                        <a:pt x="102" y="301"/>
                      </a:cubicBezTo>
                      <a:cubicBezTo>
                        <a:pt x="102" y="299"/>
                        <a:pt x="98" y="250"/>
                        <a:pt x="98" y="250"/>
                      </a:cubicBezTo>
                      <a:cubicBezTo>
                        <a:pt x="97" y="200"/>
                        <a:pt x="97" y="200"/>
                        <a:pt x="97" y="200"/>
                      </a:cubicBezTo>
                      <a:cubicBezTo>
                        <a:pt x="97" y="200"/>
                        <a:pt x="92" y="158"/>
                        <a:pt x="92" y="131"/>
                      </a:cubicBezTo>
                      <a:cubicBezTo>
                        <a:pt x="92" y="119"/>
                        <a:pt x="93" y="109"/>
                        <a:pt x="98" y="94"/>
                      </a:cubicBezTo>
                      <a:cubicBezTo>
                        <a:pt x="102" y="80"/>
                        <a:pt x="116" y="57"/>
                        <a:pt x="133" y="45"/>
                      </a:cubicBezTo>
                      <a:cubicBezTo>
                        <a:pt x="142" y="53"/>
                        <a:pt x="149" y="55"/>
                        <a:pt x="160" y="59"/>
                      </a:cubicBezTo>
                      <a:cubicBezTo>
                        <a:pt x="163" y="48"/>
                        <a:pt x="163" y="41"/>
                        <a:pt x="177" y="28"/>
                      </a:cubicBezTo>
                      <a:cubicBezTo>
                        <a:pt x="182" y="28"/>
                        <a:pt x="186" y="28"/>
                        <a:pt x="191" y="28"/>
                      </a:cubicBezTo>
                      <a:cubicBezTo>
                        <a:pt x="201" y="41"/>
                        <a:pt x="216" y="50"/>
                        <a:pt x="224" y="52"/>
                      </a:cubicBezTo>
                      <a:cubicBezTo>
                        <a:pt x="235" y="56"/>
                        <a:pt x="235" y="56"/>
                        <a:pt x="235" y="56"/>
                      </a:cubicBezTo>
                      <a:cubicBezTo>
                        <a:pt x="236" y="52"/>
                        <a:pt x="240" y="40"/>
                        <a:pt x="246" y="34"/>
                      </a:cubicBezTo>
                      <a:cubicBezTo>
                        <a:pt x="258" y="49"/>
                        <a:pt x="292" y="68"/>
                        <a:pt x="300" y="94"/>
                      </a:cubicBezTo>
                      <a:cubicBezTo>
                        <a:pt x="304" y="109"/>
                        <a:pt x="305" y="119"/>
                        <a:pt x="305" y="131"/>
                      </a:cubicBezTo>
                      <a:cubicBezTo>
                        <a:pt x="305" y="158"/>
                        <a:pt x="300" y="200"/>
                        <a:pt x="300" y="2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3" name="Freihandform 1117"/>
                <p:cNvSpPr/>
                <p:nvPr/>
              </p:nvSpPr>
              <p:spPr bwMode="gray">
                <a:xfrm>
                  <a:off x="-1351523" y="3952875"/>
                  <a:ext cx="378693" cy="422274"/>
                </a:xfrm>
                <a:custGeom>
                  <a:avLst/>
                  <a:gdLst>
                    <a:gd name="connsiteX0" fmla="*/ 47625 w 336550"/>
                    <a:gd name="connsiteY0" fmla="*/ 333375 h 422275"/>
                    <a:gd name="connsiteX1" fmla="*/ 0 w 336550"/>
                    <a:gd name="connsiteY1" fmla="*/ 184150 h 422275"/>
                    <a:gd name="connsiteX2" fmla="*/ 6350 w 336550"/>
                    <a:gd name="connsiteY2" fmla="*/ 0 h 422275"/>
                    <a:gd name="connsiteX3" fmla="*/ 279400 w 336550"/>
                    <a:gd name="connsiteY3" fmla="*/ 6350 h 422275"/>
                    <a:gd name="connsiteX4" fmla="*/ 311150 w 336550"/>
                    <a:gd name="connsiteY4" fmla="*/ 92075 h 422275"/>
                    <a:gd name="connsiteX5" fmla="*/ 336550 w 336550"/>
                    <a:gd name="connsiteY5" fmla="*/ 152400 h 422275"/>
                    <a:gd name="connsiteX6" fmla="*/ 263525 w 336550"/>
                    <a:gd name="connsiteY6" fmla="*/ 358775 h 422275"/>
                    <a:gd name="connsiteX7" fmla="*/ 168275 w 336550"/>
                    <a:gd name="connsiteY7" fmla="*/ 422275 h 422275"/>
                    <a:gd name="connsiteX8" fmla="*/ 47625 w 336550"/>
                    <a:gd name="connsiteY8" fmla="*/ 333375 h 422275"/>
                    <a:gd name="connsiteX0" fmla="*/ 47625 w 341878"/>
                    <a:gd name="connsiteY0" fmla="*/ 333375 h 422275"/>
                    <a:gd name="connsiteX1" fmla="*/ 0 w 341878"/>
                    <a:gd name="connsiteY1" fmla="*/ 184150 h 422275"/>
                    <a:gd name="connsiteX2" fmla="*/ 6350 w 341878"/>
                    <a:gd name="connsiteY2" fmla="*/ 0 h 422275"/>
                    <a:gd name="connsiteX3" fmla="*/ 279400 w 341878"/>
                    <a:gd name="connsiteY3" fmla="*/ 6350 h 422275"/>
                    <a:gd name="connsiteX4" fmla="*/ 311150 w 341878"/>
                    <a:gd name="connsiteY4" fmla="*/ 92075 h 422275"/>
                    <a:gd name="connsiteX5" fmla="*/ 341878 w 341878"/>
                    <a:gd name="connsiteY5" fmla="*/ 90788 h 422275"/>
                    <a:gd name="connsiteX6" fmla="*/ 336550 w 341878"/>
                    <a:gd name="connsiteY6" fmla="*/ 152400 h 422275"/>
                    <a:gd name="connsiteX7" fmla="*/ 263525 w 341878"/>
                    <a:gd name="connsiteY7" fmla="*/ 358775 h 422275"/>
                    <a:gd name="connsiteX8" fmla="*/ 168275 w 341878"/>
                    <a:gd name="connsiteY8" fmla="*/ 422275 h 422275"/>
                    <a:gd name="connsiteX9" fmla="*/ 47625 w 341878"/>
                    <a:gd name="connsiteY9" fmla="*/ 333375 h 422275"/>
                    <a:gd name="connsiteX0" fmla="*/ 47625 w 346741"/>
                    <a:gd name="connsiteY0" fmla="*/ 333375 h 422275"/>
                    <a:gd name="connsiteX1" fmla="*/ 0 w 346741"/>
                    <a:gd name="connsiteY1" fmla="*/ 184150 h 422275"/>
                    <a:gd name="connsiteX2" fmla="*/ 6350 w 346741"/>
                    <a:gd name="connsiteY2" fmla="*/ 0 h 422275"/>
                    <a:gd name="connsiteX3" fmla="*/ 279400 w 346741"/>
                    <a:gd name="connsiteY3" fmla="*/ 6350 h 422275"/>
                    <a:gd name="connsiteX4" fmla="*/ 311150 w 346741"/>
                    <a:gd name="connsiteY4" fmla="*/ 92075 h 422275"/>
                    <a:gd name="connsiteX5" fmla="*/ 341878 w 346741"/>
                    <a:gd name="connsiteY5" fmla="*/ 90788 h 422275"/>
                    <a:gd name="connsiteX6" fmla="*/ 346741 w 346741"/>
                    <a:gd name="connsiteY6" fmla="*/ 188573 h 422275"/>
                    <a:gd name="connsiteX7" fmla="*/ 263525 w 346741"/>
                    <a:gd name="connsiteY7" fmla="*/ 358775 h 422275"/>
                    <a:gd name="connsiteX8" fmla="*/ 168275 w 346741"/>
                    <a:gd name="connsiteY8" fmla="*/ 422275 h 422275"/>
                    <a:gd name="connsiteX9" fmla="*/ 47625 w 346741"/>
                    <a:gd name="connsiteY9" fmla="*/ 333375 h 422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6741" h="422275">
                      <a:moveTo>
                        <a:pt x="47625" y="333375"/>
                      </a:moveTo>
                      <a:lnTo>
                        <a:pt x="0" y="184150"/>
                      </a:lnTo>
                      <a:lnTo>
                        <a:pt x="6350" y="0"/>
                      </a:lnTo>
                      <a:lnTo>
                        <a:pt x="279400" y="6350"/>
                      </a:lnTo>
                      <a:lnTo>
                        <a:pt x="311150" y="92075"/>
                      </a:lnTo>
                      <a:cubicBezTo>
                        <a:pt x="311202" y="95356"/>
                        <a:pt x="341826" y="87507"/>
                        <a:pt x="341878" y="90788"/>
                      </a:cubicBezTo>
                      <a:lnTo>
                        <a:pt x="346741" y="188573"/>
                      </a:lnTo>
                      <a:lnTo>
                        <a:pt x="263525" y="358775"/>
                      </a:lnTo>
                      <a:lnTo>
                        <a:pt x="168275" y="422275"/>
                      </a:lnTo>
                      <a:lnTo>
                        <a:pt x="47625" y="333375"/>
                      </a:lnTo>
                      <a:close/>
                    </a:path>
                  </a:pathLst>
                </a:custGeom>
                <a:solidFill>
                  <a:schemeClr val="tx2"/>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grpSp>
        </p:grpSp>
      </p:grpSp>
      <p:grpSp>
        <p:nvGrpSpPr>
          <p:cNvPr id="428" name="Gruppieren 427"/>
          <p:cNvGrpSpPr/>
          <p:nvPr/>
        </p:nvGrpSpPr>
        <p:grpSpPr>
          <a:xfrm>
            <a:off x="6939604" y="156490"/>
            <a:ext cx="4455338" cy="6642443"/>
            <a:chOff x="22898036" y="-207404"/>
            <a:chExt cx="4943489" cy="7370225"/>
          </a:xfrm>
        </p:grpSpPr>
        <p:sp>
          <p:nvSpPr>
            <p:cNvPr id="407" name="Freeform 22"/>
            <p:cNvSpPr>
              <a:spLocks/>
            </p:cNvSpPr>
            <p:nvPr/>
          </p:nvSpPr>
          <p:spPr bwMode="auto">
            <a:xfrm>
              <a:off x="22898036" y="-207404"/>
              <a:ext cx="4943489" cy="7370225"/>
            </a:xfrm>
            <a:custGeom>
              <a:avLst/>
              <a:gdLst>
                <a:gd name="T0" fmla="*/ 8570 w 8570"/>
                <a:gd name="T1" fmla="*/ 4362 h 8723"/>
                <a:gd name="T2" fmla="*/ 4285 w 8570"/>
                <a:gd name="T3" fmla="*/ 8723 h 8723"/>
                <a:gd name="T4" fmla="*/ 0 w 8570"/>
                <a:gd name="T5" fmla="*/ 4362 h 8723"/>
                <a:gd name="T6" fmla="*/ 4285 w 8570"/>
                <a:gd name="T7" fmla="*/ 0 h 8723"/>
                <a:gd name="T8" fmla="*/ 8570 w 8570"/>
                <a:gd name="T9" fmla="*/ 4362 h 8723"/>
              </a:gdLst>
              <a:ahLst/>
              <a:cxnLst>
                <a:cxn ang="0">
                  <a:pos x="T0" y="T1"/>
                </a:cxn>
                <a:cxn ang="0">
                  <a:pos x="T2" y="T3"/>
                </a:cxn>
                <a:cxn ang="0">
                  <a:pos x="T4" y="T5"/>
                </a:cxn>
                <a:cxn ang="0">
                  <a:pos x="T6" y="T7"/>
                </a:cxn>
                <a:cxn ang="0">
                  <a:pos x="T8" y="T9"/>
                </a:cxn>
              </a:cxnLst>
              <a:rect l="0" t="0" r="r" b="b"/>
              <a:pathLst>
                <a:path w="8570" h="8723">
                  <a:moveTo>
                    <a:pt x="8570" y="4362"/>
                  </a:moveTo>
                  <a:cubicBezTo>
                    <a:pt x="8570" y="6540"/>
                    <a:pt x="6652" y="8723"/>
                    <a:pt x="4285" y="8723"/>
                  </a:cubicBezTo>
                  <a:cubicBezTo>
                    <a:pt x="1919" y="8723"/>
                    <a:pt x="0" y="6770"/>
                    <a:pt x="0" y="4362"/>
                  </a:cubicBezTo>
                  <a:cubicBezTo>
                    <a:pt x="0" y="1953"/>
                    <a:pt x="1919" y="0"/>
                    <a:pt x="4285" y="0"/>
                  </a:cubicBezTo>
                  <a:cubicBezTo>
                    <a:pt x="6652" y="0"/>
                    <a:pt x="8570" y="1953"/>
                    <a:pt x="8570" y="4362"/>
                  </a:cubicBezTo>
                  <a:close/>
                </a:path>
              </a:pathLst>
            </a:custGeom>
            <a:gradFill flip="none" rotWithShape="1">
              <a:gsLst>
                <a:gs pos="23000">
                  <a:schemeClr val="bg1">
                    <a:alpha val="23000"/>
                  </a:schemeClr>
                </a:gs>
                <a:gs pos="100000">
                  <a:schemeClr val="tx2"/>
                </a:gs>
              </a:gsLst>
              <a:path path="circle">
                <a:fillToRect l="50000" t="50000" r="50000" b="50000"/>
              </a:path>
              <a:tileRect/>
            </a:gradFill>
            <a:ln w="15875" cap="flat">
              <a:noFill/>
              <a:prstDash val="solid"/>
              <a:miter lim="800000"/>
              <a:headEnd/>
              <a:tailEnd/>
            </a:ln>
            <a:effectLst>
              <a:softEdge rad="88900"/>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nvGrpSpPr>
            <p:cNvPr id="392" name="Gruppieren 391"/>
            <p:cNvGrpSpPr/>
            <p:nvPr/>
          </p:nvGrpSpPr>
          <p:grpSpPr>
            <a:xfrm>
              <a:off x="23510104" y="2825634"/>
              <a:ext cx="1036700" cy="2713210"/>
              <a:chOff x="9640887" y="-1368426"/>
              <a:chExt cx="3644901" cy="9539289"/>
            </a:xfrm>
          </p:grpSpPr>
          <p:sp>
            <p:nvSpPr>
              <p:cNvPr id="393" name="Freeform 51"/>
              <p:cNvSpPr>
                <a:spLocks/>
              </p:cNvSpPr>
              <p:nvPr/>
            </p:nvSpPr>
            <p:spPr bwMode="auto">
              <a:xfrm>
                <a:off x="9907588" y="-180975"/>
                <a:ext cx="1979613" cy="3206750"/>
              </a:xfrm>
              <a:custGeom>
                <a:avLst/>
                <a:gdLst>
                  <a:gd name="T0" fmla="*/ 226 w 528"/>
                  <a:gd name="T1" fmla="*/ 5 h 855"/>
                  <a:gd name="T2" fmla="*/ 119 w 528"/>
                  <a:gd name="T3" fmla="*/ 50 h 855"/>
                  <a:gd name="T4" fmla="*/ 107 w 528"/>
                  <a:gd name="T5" fmla="*/ 95 h 855"/>
                  <a:gd name="T6" fmla="*/ 0 w 528"/>
                  <a:gd name="T7" fmla="*/ 151 h 855"/>
                  <a:gd name="T8" fmla="*/ 42 w 528"/>
                  <a:gd name="T9" fmla="*/ 315 h 855"/>
                  <a:gd name="T10" fmla="*/ 56 w 528"/>
                  <a:gd name="T11" fmla="*/ 355 h 855"/>
                  <a:gd name="T12" fmla="*/ 67 w 528"/>
                  <a:gd name="T13" fmla="*/ 439 h 855"/>
                  <a:gd name="T14" fmla="*/ 81 w 528"/>
                  <a:gd name="T15" fmla="*/ 489 h 855"/>
                  <a:gd name="T16" fmla="*/ 72 w 528"/>
                  <a:gd name="T17" fmla="*/ 526 h 855"/>
                  <a:gd name="T18" fmla="*/ 61 w 528"/>
                  <a:gd name="T19" fmla="*/ 605 h 855"/>
                  <a:gd name="T20" fmla="*/ 41 w 528"/>
                  <a:gd name="T21" fmla="*/ 691 h 855"/>
                  <a:gd name="T22" fmla="*/ 44 w 528"/>
                  <a:gd name="T23" fmla="*/ 803 h 855"/>
                  <a:gd name="T24" fmla="*/ 268 w 528"/>
                  <a:gd name="T25" fmla="*/ 841 h 855"/>
                  <a:gd name="T26" fmla="*/ 528 w 528"/>
                  <a:gd name="T27" fmla="*/ 783 h 855"/>
                  <a:gd name="T28" fmla="*/ 490 w 528"/>
                  <a:gd name="T29" fmla="*/ 634 h 855"/>
                  <a:gd name="T30" fmla="*/ 474 w 528"/>
                  <a:gd name="T31" fmla="*/ 590 h 855"/>
                  <a:gd name="T32" fmla="*/ 480 w 528"/>
                  <a:gd name="T33" fmla="*/ 538 h 855"/>
                  <a:gd name="T34" fmla="*/ 466 w 528"/>
                  <a:gd name="T35" fmla="*/ 470 h 855"/>
                  <a:gd name="T36" fmla="*/ 478 w 528"/>
                  <a:gd name="T37" fmla="*/ 410 h 855"/>
                  <a:gd name="T38" fmla="*/ 470 w 528"/>
                  <a:gd name="T39" fmla="*/ 350 h 855"/>
                  <a:gd name="T40" fmla="*/ 470 w 528"/>
                  <a:gd name="T41" fmla="*/ 306 h 855"/>
                  <a:gd name="T42" fmla="*/ 500 w 528"/>
                  <a:gd name="T43" fmla="*/ 194 h 855"/>
                  <a:gd name="T44" fmla="*/ 506 w 528"/>
                  <a:gd name="T45" fmla="*/ 112 h 855"/>
                  <a:gd name="T46" fmla="*/ 380 w 528"/>
                  <a:gd name="T47" fmla="*/ 70 h 855"/>
                  <a:gd name="T48" fmla="*/ 338 w 528"/>
                  <a:gd name="T49" fmla="*/ 17 h 855"/>
                  <a:gd name="T50" fmla="*/ 263 w 528"/>
                  <a:gd name="T51" fmla="*/ 1 h 855"/>
                  <a:gd name="T52" fmla="*/ 226 w 528"/>
                  <a:gd name="T53" fmla="*/ 5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28" h="855">
                    <a:moveTo>
                      <a:pt x="226" y="5"/>
                    </a:moveTo>
                    <a:cubicBezTo>
                      <a:pt x="195" y="9"/>
                      <a:pt x="136" y="25"/>
                      <a:pt x="119" y="50"/>
                    </a:cubicBezTo>
                    <a:cubicBezTo>
                      <a:pt x="113" y="60"/>
                      <a:pt x="107" y="95"/>
                      <a:pt x="107" y="95"/>
                    </a:cubicBezTo>
                    <a:cubicBezTo>
                      <a:pt x="81" y="105"/>
                      <a:pt x="0" y="148"/>
                      <a:pt x="0" y="151"/>
                    </a:cubicBezTo>
                    <a:cubicBezTo>
                      <a:pt x="3" y="180"/>
                      <a:pt x="7" y="276"/>
                      <a:pt x="42" y="315"/>
                    </a:cubicBezTo>
                    <a:cubicBezTo>
                      <a:pt x="53" y="331"/>
                      <a:pt x="58" y="347"/>
                      <a:pt x="56" y="355"/>
                    </a:cubicBezTo>
                    <a:cubicBezTo>
                      <a:pt x="54" y="363"/>
                      <a:pt x="56" y="417"/>
                      <a:pt x="67" y="439"/>
                    </a:cubicBezTo>
                    <a:cubicBezTo>
                      <a:pt x="79" y="462"/>
                      <a:pt x="91" y="471"/>
                      <a:pt x="81" y="489"/>
                    </a:cubicBezTo>
                    <a:cubicBezTo>
                      <a:pt x="72" y="507"/>
                      <a:pt x="72" y="524"/>
                      <a:pt x="72" y="526"/>
                    </a:cubicBezTo>
                    <a:cubicBezTo>
                      <a:pt x="72" y="528"/>
                      <a:pt x="52" y="561"/>
                      <a:pt x="61" y="605"/>
                    </a:cubicBezTo>
                    <a:cubicBezTo>
                      <a:pt x="69" y="648"/>
                      <a:pt x="41" y="667"/>
                      <a:pt x="41" y="691"/>
                    </a:cubicBezTo>
                    <a:cubicBezTo>
                      <a:pt x="41" y="716"/>
                      <a:pt x="44" y="803"/>
                      <a:pt x="44" y="803"/>
                    </a:cubicBezTo>
                    <a:cubicBezTo>
                      <a:pt x="44" y="803"/>
                      <a:pt x="136" y="855"/>
                      <a:pt x="268" y="841"/>
                    </a:cubicBezTo>
                    <a:cubicBezTo>
                      <a:pt x="400" y="827"/>
                      <a:pt x="488" y="801"/>
                      <a:pt x="528" y="783"/>
                    </a:cubicBezTo>
                    <a:cubicBezTo>
                      <a:pt x="522" y="727"/>
                      <a:pt x="498" y="656"/>
                      <a:pt x="490" y="634"/>
                    </a:cubicBezTo>
                    <a:cubicBezTo>
                      <a:pt x="482" y="612"/>
                      <a:pt x="462" y="610"/>
                      <a:pt x="474" y="590"/>
                    </a:cubicBezTo>
                    <a:cubicBezTo>
                      <a:pt x="486" y="570"/>
                      <a:pt x="500" y="560"/>
                      <a:pt x="480" y="538"/>
                    </a:cubicBezTo>
                    <a:cubicBezTo>
                      <a:pt x="460" y="516"/>
                      <a:pt x="464" y="496"/>
                      <a:pt x="466" y="470"/>
                    </a:cubicBezTo>
                    <a:cubicBezTo>
                      <a:pt x="468" y="444"/>
                      <a:pt x="478" y="430"/>
                      <a:pt x="478" y="410"/>
                    </a:cubicBezTo>
                    <a:cubicBezTo>
                      <a:pt x="478" y="390"/>
                      <a:pt x="470" y="372"/>
                      <a:pt x="470" y="350"/>
                    </a:cubicBezTo>
                    <a:cubicBezTo>
                      <a:pt x="470" y="328"/>
                      <a:pt x="460" y="324"/>
                      <a:pt x="470" y="306"/>
                    </a:cubicBezTo>
                    <a:cubicBezTo>
                      <a:pt x="480" y="288"/>
                      <a:pt x="500" y="234"/>
                      <a:pt x="500" y="194"/>
                    </a:cubicBezTo>
                    <a:cubicBezTo>
                      <a:pt x="500" y="154"/>
                      <a:pt x="506" y="112"/>
                      <a:pt x="506" y="112"/>
                    </a:cubicBezTo>
                    <a:cubicBezTo>
                      <a:pt x="506" y="112"/>
                      <a:pt x="400" y="74"/>
                      <a:pt x="380" y="70"/>
                    </a:cubicBezTo>
                    <a:cubicBezTo>
                      <a:pt x="350" y="44"/>
                      <a:pt x="348" y="28"/>
                      <a:pt x="338" y="17"/>
                    </a:cubicBezTo>
                    <a:cubicBezTo>
                      <a:pt x="329" y="7"/>
                      <a:pt x="285" y="0"/>
                      <a:pt x="263" y="1"/>
                    </a:cubicBezTo>
                    <a:cubicBezTo>
                      <a:pt x="241" y="2"/>
                      <a:pt x="226" y="5"/>
                      <a:pt x="226" y="5"/>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4" name="Freeform 52"/>
              <p:cNvSpPr>
                <a:spLocks/>
              </p:cNvSpPr>
              <p:nvPr/>
            </p:nvSpPr>
            <p:spPr bwMode="auto">
              <a:xfrm>
                <a:off x="11636375" y="231775"/>
                <a:ext cx="652463" cy="2036763"/>
              </a:xfrm>
              <a:custGeom>
                <a:avLst/>
                <a:gdLst>
                  <a:gd name="T0" fmla="*/ 139 w 174"/>
                  <a:gd name="T1" fmla="*/ 543 h 543"/>
                  <a:gd name="T2" fmla="*/ 159 w 174"/>
                  <a:gd name="T3" fmla="*/ 535 h 543"/>
                  <a:gd name="T4" fmla="*/ 165 w 174"/>
                  <a:gd name="T5" fmla="*/ 502 h 543"/>
                  <a:gd name="T6" fmla="*/ 169 w 174"/>
                  <a:gd name="T7" fmla="*/ 479 h 543"/>
                  <a:gd name="T8" fmla="*/ 170 w 174"/>
                  <a:gd name="T9" fmla="*/ 465 h 543"/>
                  <a:gd name="T10" fmla="*/ 173 w 174"/>
                  <a:gd name="T11" fmla="*/ 440 h 543"/>
                  <a:gd name="T12" fmla="*/ 145 w 174"/>
                  <a:gd name="T13" fmla="*/ 393 h 543"/>
                  <a:gd name="T14" fmla="*/ 145 w 174"/>
                  <a:gd name="T15" fmla="*/ 307 h 543"/>
                  <a:gd name="T16" fmla="*/ 115 w 174"/>
                  <a:gd name="T17" fmla="*/ 241 h 543"/>
                  <a:gd name="T18" fmla="*/ 110 w 174"/>
                  <a:gd name="T19" fmla="*/ 152 h 543"/>
                  <a:gd name="T20" fmla="*/ 106 w 174"/>
                  <a:gd name="T21" fmla="*/ 116 h 543"/>
                  <a:gd name="T22" fmla="*/ 92 w 174"/>
                  <a:gd name="T23" fmla="*/ 57 h 543"/>
                  <a:gd name="T24" fmla="*/ 81 w 174"/>
                  <a:gd name="T25" fmla="*/ 20 h 543"/>
                  <a:gd name="T26" fmla="*/ 42 w 174"/>
                  <a:gd name="T27" fmla="*/ 0 h 543"/>
                  <a:gd name="T28" fmla="*/ 34 w 174"/>
                  <a:gd name="T29" fmla="*/ 107 h 543"/>
                  <a:gd name="T30" fmla="*/ 2 w 174"/>
                  <a:gd name="T31" fmla="*/ 206 h 543"/>
                  <a:gd name="T32" fmla="*/ 14 w 174"/>
                  <a:gd name="T33" fmla="*/ 300 h 543"/>
                  <a:gd name="T34" fmla="*/ 2 w 174"/>
                  <a:gd name="T35" fmla="*/ 358 h 543"/>
                  <a:gd name="T36" fmla="*/ 56 w 174"/>
                  <a:gd name="T37" fmla="*/ 462 h 543"/>
                  <a:gd name="T38" fmla="*/ 152 w 174"/>
                  <a:gd name="T39" fmla="*/ 466 h 543"/>
                  <a:gd name="T40" fmla="*/ 155 w 174"/>
                  <a:gd name="T41" fmla="*/ 482 h 543"/>
                  <a:gd name="T42" fmla="*/ 139 w 174"/>
                  <a:gd name="T43" fmla="*/ 543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543">
                    <a:moveTo>
                      <a:pt x="139" y="543"/>
                    </a:moveTo>
                    <a:cubicBezTo>
                      <a:pt x="139" y="543"/>
                      <a:pt x="152" y="541"/>
                      <a:pt x="159" y="535"/>
                    </a:cubicBezTo>
                    <a:cubicBezTo>
                      <a:pt x="166" y="529"/>
                      <a:pt x="165" y="502"/>
                      <a:pt x="165" y="502"/>
                    </a:cubicBezTo>
                    <a:cubicBezTo>
                      <a:pt x="167" y="497"/>
                      <a:pt x="169" y="482"/>
                      <a:pt x="169" y="479"/>
                    </a:cubicBezTo>
                    <a:cubicBezTo>
                      <a:pt x="169" y="477"/>
                      <a:pt x="170" y="468"/>
                      <a:pt x="170" y="465"/>
                    </a:cubicBezTo>
                    <a:cubicBezTo>
                      <a:pt x="171" y="462"/>
                      <a:pt x="174" y="451"/>
                      <a:pt x="173" y="440"/>
                    </a:cubicBezTo>
                    <a:cubicBezTo>
                      <a:pt x="171" y="429"/>
                      <a:pt x="145" y="393"/>
                      <a:pt x="145" y="393"/>
                    </a:cubicBezTo>
                    <a:cubicBezTo>
                      <a:pt x="140" y="385"/>
                      <a:pt x="145" y="315"/>
                      <a:pt x="145" y="307"/>
                    </a:cubicBezTo>
                    <a:cubicBezTo>
                      <a:pt x="145" y="299"/>
                      <a:pt x="124" y="256"/>
                      <a:pt x="115" y="241"/>
                    </a:cubicBezTo>
                    <a:cubicBezTo>
                      <a:pt x="106" y="226"/>
                      <a:pt x="109" y="168"/>
                      <a:pt x="110" y="152"/>
                    </a:cubicBezTo>
                    <a:cubicBezTo>
                      <a:pt x="111" y="136"/>
                      <a:pt x="110" y="131"/>
                      <a:pt x="106" y="116"/>
                    </a:cubicBezTo>
                    <a:cubicBezTo>
                      <a:pt x="102" y="101"/>
                      <a:pt x="92" y="80"/>
                      <a:pt x="92" y="57"/>
                    </a:cubicBezTo>
                    <a:cubicBezTo>
                      <a:pt x="92" y="34"/>
                      <a:pt x="85" y="34"/>
                      <a:pt x="81" y="20"/>
                    </a:cubicBezTo>
                    <a:cubicBezTo>
                      <a:pt x="77" y="6"/>
                      <a:pt x="60" y="8"/>
                      <a:pt x="42" y="0"/>
                    </a:cubicBezTo>
                    <a:cubicBezTo>
                      <a:pt x="42" y="0"/>
                      <a:pt x="39" y="70"/>
                      <a:pt x="34" y="107"/>
                    </a:cubicBezTo>
                    <a:cubicBezTo>
                      <a:pt x="27" y="162"/>
                      <a:pt x="14" y="170"/>
                      <a:pt x="2" y="206"/>
                    </a:cubicBezTo>
                    <a:cubicBezTo>
                      <a:pt x="0" y="214"/>
                      <a:pt x="13" y="262"/>
                      <a:pt x="14" y="300"/>
                    </a:cubicBezTo>
                    <a:cubicBezTo>
                      <a:pt x="14" y="328"/>
                      <a:pt x="2" y="348"/>
                      <a:pt x="2" y="358"/>
                    </a:cubicBezTo>
                    <a:cubicBezTo>
                      <a:pt x="3" y="382"/>
                      <a:pt x="56" y="462"/>
                      <a:pt x="56" y="462"/>
                    </a:cubicBezTo>
                    <a:cubicBezTo>
                      <a:pt x="152" y="466"/>
                      <a:pt x="152" y="466"/>
                      <a:pt x="152" y="466"/>
                    </a:cubicBezTo>
                    <a:cubicBezTo>
                      <a:pt x="155" y="482"/>
                      <a:pt x="155" y="482"/>
                      <a:pt x="155" y="482"/>
                    </a:cubicBezTo>
                    <a:cubicBezTo>
                      <a:pt x="139" y="543"/>
                      <a:pt x="139" y="543"/>
                      <a:pt x="139" y="543"/>
                    </a:cubicBezTo>
                    <a:close/>
                  </a:path>
                </a:pathLst>
              </a:custGeom>
              <a:gradFill flip="none" rotWithShape="1">
                <a:gsLst>
                  <a:gs pos="0">
                    <a:schemeClr val="accent1">
                      <a:lumMod val="38000"/>
                      <a:lumOff val="62000"/>
                    </a:schemeClr>
                  </a:gs>
                  <a:gs pos="100000">
                    <a:schemeClr val="accent1">
                      <a:lumMod val="57000"/>
                      <a:lumOff val="43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5" name="Freeform 53"/>
              <p:cNvSpPr>
                <a:spLocks/>
              </p:cNvSpPr>
              <p:nvPr/>
            </p:nvSpPr>
            <p:spPr bwMode="auto">
              <a:xfrm>
                <a:off x="11798300" y="7521575"/>
                <a:ext cx="595313" cy="649288"/>
              </a:xfrm>
              <a:custGeom>
                <a:avLst/>
                <a:gdLst>
                  <a:gd name="T0" fmla="*/ 127 w 159"/>
                  <a:gd name="T1" fmla="*/ 34 h 173"/>
                  <a:gd name="T2" fmla="*/ 141 w 159"/>
                  <a:gd name="T3" fmla="*/ 88 h 173"/>
                  <a:gd name="T4" fmla="*/ 154 w 159"/>
                  <a:gd name="T5" fmla="*/ 127 h 173"/>
                  <a:gd name="T6" fmla="*/ 144 w 159"/>
                  <a:gd name="T7" fmla="*/ 161 h 173"/>
                  <a:gd name="T8" fmla="*/ 93 w 159"/>
                  <a:gd name="T9" fmla="*/ 173 h 173"/>
                  <a:gd name="T10" fmla="*/ 37 w 159"/>
                  <a:gd name="T11" fmla="*/ 162 h 173"/>
                  <a:gd name="T12" fmla="*/ 15 w 159"/>
                  <a:gd name="T13" fmla="*/ 130 h 173"/>
                  <a:gd name="T14" fmla="*/ 15 w 159"/>
                  <a:gd name="T15" fmla="*/ 80 h 173"/>
                  <a:gd name="T16" fmla="*/ 7 w 159"/>
                  <a:gd name="T17" fmla="*/ 69 h 173"/>
                  <a:gd name="T18" fmla="*/ 7 w 159"/>
                  <a:gd name="T19" fmla="*/ 27 h 173"/>
                  <a:gd name="T20" fmla="*/ 66 w 159"/>
                  <a:gd name="T21" fmla="*/ 0 h 173"/>
                  <a:gd name="T22" fmla="*/ 127 w 159"/>
                  <a:gd name="T23" fmla="*/ 3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9" h="173">
                    <a:moveTo>
                      <a:pt x="127" y="34"/>
                    </a:moveTo>
                    <a:cubicBezTo>
                      <a:pt x="129" y="51"/>
                      <a:pt x="132" y="77"/>
                      <a:pt x="141" y="88"/>
                    </a:cubicBezTo>
                    <a:cubicBezTo>
                      <a:pt x="150" y="100"/>
                      <a:pt x="155" y="117"/>
                      <a:pt x="154" y="127"/>
                    </a:cubicBezTo>
                    <a:cubicBezTo>
                      <a:pt x="153" y="137"/>
                      <a:pt x="159" y="150"/>
                      <a:pt x="144" y="161"/>
                    </a:cubicBezTo>
                    <a:cubicBezTo>
                      <a:pt x="129" y="171"/>
                      <a:pt x="115" y="172"/>
                      <a:pt x="93" y="173"/>
                    </a:cubicBezTo>
                    <a:cubicBezTo>
                      <a:pt x="70" y="173"/>
                      <a:pt x="48" y="168"/>
                      <a:pt x="37" y="162"/>
                    </a:cubicBezTo>
                    <a:cubicBezTo>
                      <a:pt x="27" y="157"/>
                      <a:pt x="17" y="150"/>
                      <a:pt x="15" y="130"/>
                    </a:cubicBezTo>
                    <a:cubicBezTo>
                      <a:pt x="12" y="109"/>
                      <a:pt x="17" y="87"/>
                      <a:pt x="15" y="80"/>
                    </a:cubicBezTo>
                    <a:cubicBezTo>
                      <a:pt x="12" y="74"/>
                      <a:pt x="7" y="77"/>
                      <a:pt x="7" y="69"/>
                    </a:cubicBezTo>
                    <a:cubicBezTo>
                      <a:pt x="7" y="62"/>
                      <a:pt x="0" y="38"/>
                      <a:pt x="7" y="27"/>
                    </a:cubicBezTo>
                    <a:cubicBezTo>
                      <a:pt x="13" y="15"/>
                      <a:pt x="52" y="0"/>
                      <a:pt x="66" y="0"/>
                    </a:cubicBezTo>
                    <a:cubicBezTo>
                      <a:pt x="79" y="0"/>
                      <a:pt x="127" y="34"/>
                      <a:pt x="127" y="34"/>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 name="Freeform 54"/>
              <p:cNvSpPr>
                <a:spLocks/>
              </p:cNvSpPr>
              <p:nvPr/>
            </p:nvSpPr>
            <p:spPr bwMode="auto">
              <a:xfrm>
                <a:off x="10102850" y="7450138"/>
                <a:ext cx="660400" cy="608013"/>
              </a:xfrm>
              <a:custGeom>
                <a:avLst/>
                <a:gdLst>
                  <a:gd name="T0" fmla="*/ 54 w 176"/>
                  <a:gd name="T1" fmla="*/ 36 h 162"/>
                  <a:gd name="T2" fmla="*/ 32 w 176"/>
                  <a:gd name="T3" fmla="*/ 80 h 162"/>
                  <a:gd name="T4" fmla="*/ 0 w 176"/>
                  <a:gd name="T5" fmla="*/ 112 h 162"/>
                  <a:gd name="T6" fmla="*/ 6 w 176"/>
                  <a:gd name="T7" fmla="*/ 150 h 162"/>
                  <a:gd name="T8" fmla="*/ 60 w 176"/>
                  <a:gd name="T9" fmla="*/ 158 h 162"/>
                  <a:gd name="T10" fmla="*/ 136 w 176"/>
                  <a:gd name="T11" fmla="*/ 146 h 162"/>
                  <a:gd name="T12" fmla="*/ 161 w 176"/>
                  <a:gd name="T13" fmla="*/ 101 h 162"/>
                  <a:gd name="T14" fmla="*/ 174 w 176"/>
                  <a:gd name="T15" fmla="*/ 86 h 162"/>
                  <a:gd name="T16" fmla="*/ 172 w 176"/>
                  <a:gd name="T17" fmla="*/ 51 h 162"/>
                  <a:gd name="T18" fmla="*/ 152 w 176"/>
                  <a:gd name="T19" fmla="*/ 0 h 162"/>
                  <a:gd name="T20" fmla="*/ 54 w 176"/>
                  <a:gd name="T21" fmla="*/ 3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162">
                    <a:moveTo>
                      <a:pt x="54" y="36"/>
                    </a:moveTo>
                    <a:cubicBezTo>
                      <a:pt x="45" y="50"/>
                      <a:pt x="39" y="72"/>
                      <a:pt x="32" y="80"/>
                    </a:cubicBezTo>
                    <a:cubicBezTo>
                      <a:pt x="25" y="88"/>
                      <a:pt x="1" y="101"/>
                      <a:pt x="0" y="112"/>
                    </a:cubicBezTo>
                    <a:cubicBezTo>
                      <a:pt x="0" y="123"/>
                      <a:pt x="2" y="145"/>
                      <a:pt x="6" y="150"/>
                    </a:cubicBezTo>
                    <a:cubicBezTo>
                      <a:pt x="11" y="155"/>
                      <a:pt x="38" y="157"/>
                      <a:pt x="60" y="158"/>
                    </a:cubicBezTo>
                    <a:cubicBezTo>
                      <a:pt x="82" y="159"/>
                      <a:pt x="117" y="162"/>
                      <a:pt x="136" y="146"/>
                    </a:cubicBezTo>
                    <a:cubicBezTo>
                      <a:pt x="154" y="130"/>
                      <a:pt x="155" y="106"/>
                      <a:pt x="161" y="101"/>
                    </a:cubicBezTo>
                    <a:cubicBezTo>
                      <a:pt x="167" y="97"/>
                      <a:pt x="174" y="92"/>
                      <a:pt x="174" y="86"/>
                    </a:cubicBezTo>
                    <a:cubicBezTo>
                      <a:pt x="175" y="80"/>
                      <a:pt x="176" y="67"/>
                      <a:pt x="172" y="51"/>
                    </a:cubicBezTo>
                    <a:cubicBezTo>
                      <a:pt x="168" y="35"/>
                      <a:pt x="152" y="0"/>
                      <a:pt x="152" y="0"/>
                    </a:cubicBezTo>
                    <a:lnTo>
                      <a:pt x="54" y="36"/>
                    </a:ln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 name="Freeform 55"/>
              <p:cNvSpPr>
                <a:spLocks/>
              </p:cNvSpPr>
              <p:nvPr/>
            </p:nvSpPr>
            <p:spPr bwMode="auto">
              <a:xfrm>
                <a:off x="10045700" y="2736850"/>
                <a:ext cx="2303463" cy="5010151"/>
              </a:xfrm>
              <a:custGeom>
                <a:avLst/>
                <a:gdLst>
                  <a:gd name="T0" fmla="*/ 598 w 614"/>
                  <a:gd name="T1" fmla="*/ 1210 h 1336"/>
                  <a:gd name="T2" fmla="*/ 587 w 614"/>
                  <a:gd name="T3" fmla="*/ 1136 h 1336"/>
                  <a:gd name="T4" fmla="*/ 534 w 614"/>
                  <a:gd name="T5" fmla="*/ 705 h 1336"/>
                  <a:gd name="T6" fmla="*/ 522 w 614"/>
                  <a:gd name="T7" fmla="*/ 675 h 1336"/>
                  <a:gd name="T8" fmla="*/ 516 w 614"/>
                  <a:gd name="T9" fmla="*/ 625 h 1336"/>
                  <a:gd name="T10" fmla="*/ 508 w 614"/>
                  <a:gd name="T11" fmla="*/ 257 h 1336"/>
                  <a:gd name="T12" fmla="*/ 192 w 614"/>
                  <a:gd name="T13" fmla="*/ 53 h 1336"/>
                  <a:gd name="T14" fmla="*/ 6 w 614"/>
                  <a:gd name="T15" fmla="*/ 95 h 1336"/>
                  <a:gd name="T16" fmla="*/ 6 w 614"/>
                  <a:gd name="T17" fmla="*/ 171 h 1336"/>
                  <a:gd name="T18" fmla="*/ 45 w 614"/>
                  <a:gd name="T19" fmla="*/ 574 h 1336"/>
                  <a:gd name="T20" fmla="*/ 44 w 614"/>
                  <a:gd name="T21" fmla="*/ 651 h 1336"/>
                  <a:gd name="T22" fmla="*/ 47 w 614"/>
                  <a:gd name="T23" fmla="*/ 696 h 1336"/>
                  <a:gd name="T24" fmla="*/ 25 w 614"/>
                  <a:gd name="T25" fmla="*/ 952 h 1336"/>
                  <a:gd name="T26" fmla="*/ 43 w 614"/>
                  <a:gd name="T27" fmla="*/ 1187 h 1336"/>
                  <a:gd name="T28" fmla="*/ 52 w 614"/>
                  <a:gd name="T29" fmla="*/ 1316 h 1336"/>
                  <a:gd name="T30" fmla="*/ 183 w 614"/>
                  <a:gd name="T31" fmla="*/ 1284 h 1336"/>
                  <a:gd name="T32" fmla="*/ 182 w 614"/>
                  <a:gd name="T33" fmla="*/ 1206 h 1336"/>
                  <a:gd name="T34" fmla="*/ 181 w 614"/>
                  <a:gd name="T35" fmla="*/ 1088 h 1336"/>
                  <a:gd name="T36" fmla="*/ 194 w 614"/>
                  <a:gd name="T37" fmla="*/ 884 h 1336"/>
                  <a:gd name="T38" fmla="*/ 185 w 614"/>
                  <a:gd name="T39" fmla="*/ 712 h 1336"/>
                  <a:gd name="T40" fmla="*/ 198 w 614"/>
                  <a:gd name="T41" fmla="*/ 654 h 1336"/>
                  <a:gd name="T42" fmla="*/ 216 w 614"/>
                  <a:gd name="T43" fmla="*/ 563 h 1336"/>
                  <a:gd name="T44" fmla="*/ 253 w 614"/>
                  <a:gd name="T45" fmla="*/ 283 h 1336"/>
                  <a:gd name="T46" fmla="*/ 323 w 614"/>
                  <a:gd name="T47" fmla="*/ 522 h 1336"/>
                  <a:gd name="T48" fmla="*/ 356 w 614"/>
                  <a:gd name="T49" fmla="*/ 663 h 1336"/>
                  <a:gd name="T50" fmla="*/ 354 w 614"/>
                  <a:gd name="T51" fmla="*/ 685 h 1336"/>
                  <a:gd name="T52" fmla="*/ 372 w 614"/>
                  <a:gd name="T53" fmla="*/ 708 h 1336"/>
                  <a:gd name="T54" fmla="*/ 371 w 614"/>
                  <a:gd name="T55" fmla="*/ 743 h 1336"/>
                  <a:gd name="T56" fmla="*/ 406 w 614"/>
                  <a:gd name="T57" fmla="*/ 966 h 1336"/>
                  <a:gd name="T58" fmla="*/ 465 w 614"/>
                  <a:gd name="T59" fmla="*/ 1212 h 1336"/>
                  <a:gd name="T60" fmla="*/ 470 w 614"/>
                  <a:gd name="T61" fmla="*/ 1269 h 1336"/>
                  <a:gd name="T62" fmla="*/ 526 w 614"/>
                  <a:gd name="T63" fmla="*/ 1335 h 1336"/>
                  <a:gd name="T64" fmla="*/ 607 w 614"/>
                  <a:gd name="T65" fmla="*/ 1237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1336">
                    <a:moveTo>
                      <a:pt x="607" y="1237"/>
                    </a:moveTo>
                    <a:cubicBezTo>
                      <a:pt x="600" y="1226"/>
                      <a:pt x="595" y="1230"/>
                      <a:pt x="598" y="1210"/>
                    </a:cubicBezTo>
                    <a:cubicBezTo>
                      <a:pt x="601" y="1191"/>
                      <a:pt x="603" y="1189"/>
                      <a:pt x="596" y="1176"/>
                    </a:cubicBezTo>
                    <a:cubicBezTo>
                      <a:pt x="590" y="1163"/>
                      <a:pt x="587" y="1162"/>
                      <a:pt x="587" y="1136"/>
                    </a:cubicBezTo>
                    <a:cubicBezTo>
                      <a:pt x="587" y="1110"/>
                      <a:pt x="578" y="975"/>
                      <a:pt x="574" y="921"/>
                    </a:cubicBezTo>
                    <a:cubicBezTo>
                      <a:pt x="571" y="867"/>
                      <a:pt x="544" y="724"/>
                      <a:pt x="534" y="705"/>
                    </a:cubicBezTo>
                    <a:cubicBezTo>
                      <a:pt x="524" y="686"/>
                      <a:pt x="521" y="689"/>
                      <a:pt x="522" y="679"/>
                    </a:cubicBezTo>
                    <a:cubicBezTo>
                      <a:pt x="522" y="677"/>
                      <a:pt x="522" y="676"/>
                      <a:pt x="522" y="675"/>
                    </a:cubicBezTo>
                    <a:cubicBezTo>
                      <a:pt x="524" y="671"/>
                      <a:pt x="524" y="667"/>
                      <a:pt x="523" y="663"/>
                    </a:cubicBezTo>
                    <a:cubicBezTo>
                      <a:pt x="518" y="650"/>
                      <a:pt x="510" y="643"/>
                      <a:pt x="516" y="625"/>
                    </a:cubicBezTo>
                    <a:cubicBezTo>
                      <a:pt x="523" y="607"/>
                      <a:pt x="505" y="547"/>
                      <a:pt x="505" y="524"/>
                    </a:cubicBezTo>
                    <a:cubicBezTo>
                      <a:pt x="505" y="501"/>
                      <a:pt x="507" y="336"/>
                      <a:pt x="508" y="257"/>
                    </a:cubicBezTo>
                    <a:cubicBezTo>
                      <a:pt x="510" y="154"/>
                      <a:pt x="497" y="22"/>
                      <a:pt x="488" y="0"/>
                    </a:cubicBezTo>
                    <a:cubicBezTo>
                      <a:pt x="463" y="1"/>
                      <a:pt x="308" y="55"/>
                      <a:pt x="192" y="53"/>
                    </a:cubicBezTo>
                    <a:cubicBezTo>
                      <a:pt x="82" y="51"/>
                      <a:pt x="12" y="12"/>
                      <a:pt x="10" y="17"/>
                    </a:cubicBezTo>
                    <a:cubicBezTo>
                      <a:pt x="7" y="28"/>
                      <a:pt x="4" y="84"/>
                      <a:pt x="6" y="95"/>
                    </a:cubicBezTo>
                    <a:cubicBezTo>
                      <a:pt x="8" y="106"/>
                      <a:pt x="5" y="110"/>
                      <a:pt x="3" y="122"/>
                    </a:cubicBezTo>
                    <a:cubicBezTo>
                      <a:pt x="2" y="134"/>
                      <a:pt x="0" y="135"/>
                      <a:pt x="6" y="171"/>
                    </a:cubicBezTo>
                    <a:cubicBezTo>
                      <a:pt x="11" y="207"/>
                      <a:pt x="34" y="431"/>
                      <a:pt x="39" y="464"/>
                    </a:cubicBezTo>
                    <a:cubicBezTo>
                      <a:pt x="44" y="496"/>
                      <a:pt x="48" y="555"/>
                      <a:pt x="45" y="574"/>
                    </a:cubicBezTo>
                    <a:cubicBezTo>
                      <a:pt x="43" y="592"/>
                      <a:pt x="44" y="599"/>
                      <a:pt x="47" y="608"/>
                    </a:cubicBezTo>
                    <a:cubicBezTo>
                      <a:pt x="50" y="617"/>
                      <a:pt x="47" y="633"/>
                      <a:pt x="44" y="651"/>
                    </a:cubicBezTo>
                    <a:cubicBezTo>
                      <a:pt x="40" y="667"/>
                      <a:pt x="42" y="671"/>
                      <a:pt x="49" y="679"/>
                    </a:cubicBezTo>
                    <a:cubicBezTo>
                      <a:pt x="41" y="687"/>
                      <a:pt x="41" y="688"/>
                      <a:pt x="47" y="696"/>
                    </a:cubicBezTo>
                    <a:cubicBezTo>
                      <a:pt x="53" y="705"/>
                      <a:pt x="43" y="706"/>
                      <a:pt x="38" y="723"/>
                    </a:cubicBezTo>
                    <a:cubicBezTo>
                      <a:pt x="32" y="741"/>
                      <a:pt x="17" y="888"/>
                      <a:pt x="25" y="952"/>
                    </a:cubicBezTo>
                    <a:cubicBezTo>
                      <a:pt x="33" y="1015"/>
                      <a:pt x="41" y="1118"/>
                      <a:pt x="37" y="1144"/>
                    </a:cubicBezTo>
                    <a:cubicBezTo>
                      <a:pt x="32" y="1169"/>
                      <a:pt x="37" y="1165"/>
                      <a:pt x="43" y="1187"/>
                    </a:cubicBezTo>
                    <a:cubicBezTo>
                      <a:pt x="50" y="1209"/>
                      <a:pt x="58" y="1233"/>
                      <a:pt x="50" y="1259"/>
                    </a:cubicBezTo>
                    <a:cubicBezTo>
                      <a:pt x="42" y="1285"/>
                      <a:pt x="53" y="1306"/>
                      <a:pt x="52" y="1316"/>
                    </a:cubicBezTo>
                    <a:cubicBezTo>
                      <a:pt x="52" y="1326"/>
                      <a:pt x="74" y="1328"/>
                      <a:pt x="93" y="1325"/>
                    </a:cubicBezTo>
                    <a:cubicBezTo>
                      <a:pt x="113" y="1322"/>
                      <a:pt x="148" y="1312"/>
                      <a:pt x="183" y="1284"/>
                    </a:cubicBezTo>
                    <a:cubicBezTo>
                      <a:pt x="183" y="1284"/>
                      <a:pt x="181" y="1248"/>
                      <a:pt x="183" y="1243"/>
                    </a:cubicBezTo>
                    <a:cubicBezTo>
                      <a:pt x="184" y="1238"/>
                      <a:pt x="195" y="1219"/>
                      <a:pt x="182" y="1206"/>
                    </a:cubicBezTo>
                    <a:cubicBezTo>
                      <a:pt x="168" y="1194"/>
                      <a:pt x="181" y="1190"/>
                      <a:pt x="189" y="1166"/>
                    </a:cubicBezTo>
                    <a:cubicBezTo>
                      <a:pt x="197" y="1141"/>
                      <a:pt x="187" y="1110"/>
                      <a:pt x="181" y="1088"/>
                    </a:cubicBezTo>
                    <a:cubicBezTo>
                      <a:pt x="174" y="1065"/>
                      <a:pt x="180" y="1060"/>
                      <a:pt x="190" y="1040"/>
                    </a:cubicBezTo>
                    <a:cubicBezTo>
                      <a:pt x="201" y="1020"/>
                      <a:pt x="194" y="920"/>
                      <a:pt x="194" y="884"/>
                    </a:cubicBezTo>
                    <a:cubicBezTo>
                      <a:pt x="193" y="848"/>
                      <a:pt x="185" y="750"/>
                      <a:pt x="189" y="739"/>
                    </a:cubicBezTo>
                    <a:cubicBezTo>
                      <a:pt x="192" y="729"/>
                      <a:pt x="190" y="724"/>
                      <a:pt x="185" y="712"/>
                    </a:cubicBezTo>
                    <a:cubicBezTo>
                      <a:pt x="180" y="699"/>
                      <a:pt x="188" y="701"/>
                      <a:pt x="192" y="681"/>
                    </a:cubicBezTo>
                    <a:cubicBezTo>
                      <a:pt x="200" y="670"/>
                      <a:pt x="199" y="665"/>
                      <a:pt x="198" y="654"/>
                    </a:cubicBezTo>
                    <a:cubicBezTo>
                      <a:pt x="196" y="642"/>
                      <a:pt x="197" y="640"/>
                      <a:pt x="206" y="622"/>
                    </a:cubicBezTo>
                    <a:cubicBezTo>
                      <a:pt x="215" y="605"/>
                      <a:pt x="219" y="594"/>
                      <a:pt x="216" y="563"/>
                    </a:cubicBezTo>
                    <a:cubicBezTo>
                      <a:pt x="213" y="532"/>
                      <a:pt x="231" y="424"/>
                      <a:pt x="235" y="369"/>
                    </a:cubicBezTo>
                    <a:cubicBezTo>
                      <a:pt x="236" y="344"/>
                      <a:pt x="244" y="314"/>
                      <a:pt x="253" y="283"/>
                    </a:cubicBezTo>
                    <a:cubicBezTo>
                      <a:pt x="269" y="316"/>
                      <a:pt x="285" y="351"/>
                      <a:pt x="289" y="364"/>
                    </a:cubicBezTo>
                    <a:cubicBezTo>
                      <a:pt x="296" y="386"/>
                      <a:pt x="317" y="476"/>
                      <a:pt x="323" y="522"/>
                    </a:cubicBezTo>
                    <a:cubicBezTo>
                      <a:pt x="330" y="568"/>
                      <a:pt x="335" y="609"/>
                      <a:pt x="341" y="629"/>
                    </a:cubicBezTo>
                    <a:cubicBezTo>
                      <a:pt x="348" y="648"/>
                      <a:pt x="354" y="648"/>
                      <a:pt x="356" y="663"/>
                    </a:cubicBezTo>
                    <a:cubicBezTo>
                      <a:pt x="357" y="670"/>
                      <a:pt x="356" y="674"/>
                      <a:pt x="355" y="678"/>
                    </a:cubicBezTo>
                    <a:cubicBezTo>
                      <a:pt x="354" y="681"/>
                      <a:pt x="354" y="683"/>
                      <a:pt x="354" y="685"/>
                    </a:cubicBezTo>
                    <a:cubicBezTo>
                      <a:pt x="354" y="687"/>
                      <a:pt x="355" y="688"/>
                      <a:pt x="356" y="691"/>
                    </a:cubicBezTo>
                    <a:cubicBezTo>
                      <a:pt x="358" y="694"/>
                      <a:pt x="364" y="701"/>
                      <a:pt x="372" y="708"/>
                    </a:cubicBezTo>
                    <a:cubicBezTo>
                      <a:pt x="376" y="713"/>
                      <a:pt x="378" y="717"/>
                      <a:pt x="376" y="723"/>
                    </a:cubicBezTo>
                    <a:cubicBezTo>
                      <a:pt x="370" y="734"/>
                      <a:pt x="363" y="733"/>
                      <a:pt x="371" y="743"/>
                    </a:cubicBezTo>
                    <a:cubicBezTo>
                      <a:pt x="380" y="752"/>
                      <a:pt x="389" y="787"/>
                      <a:pt x="392" y="810"/>
                    </a:cubicBezTo>
                    <a:cubicBezTo>
                      <a:pt x="394" y="834"/>
                      <a:pt x="400" y="940"/>
                      <a:pt x="406" y="966"/>
                    </a:cubicBezTo>
                    <a:cubicBezTo>
                      <a:pt x="412" y="991"/>
                      <a:pt x="432" y="1116"/>
                      <a:pt x="441" y="1149"/>
                    </a:cubicBezTo>
                    <a:cubicBezTo>
                      <a:pt x="450" y="1182"/>
                      <a:pt x="464" y="1197"/>
                      <a:pt x="465" y="1212"/>
                    </a:cubicBezTo>
                    <a:cubicBezTo>
                      <a:pt x="466" y="1226"/>
                      <a:pt x="453" y="1227"/>
                      <a:pt x="459" y="1239"/>
                    </a:cubicBezTo>
                    <a:cubicBezTo>
                      <a:pt x="466" y="1252"/>
                      <a:pt x="470" y="1257"/>
                      <a:pt x="470" y="1269"/>
                    </a:cubicBezTo>
                    <a:cubicBezTo>
                      <a:pt x="470" y="1280"/>
                      <a:pt x="470" y="1303"/>
                      <a:pt x="470" y="1303"/>
                    </a:cubicBezTo>
                    <a:cubicBezTo>
                      <a:pt x="492" y="1324"/>
                      <a:pt x="493" y="1336"/>
                      <a:pt x="526" y="1335"/>
                    </a:cubicBezTo>
                    <a:cubicBezTo>
                      <a:pt x="559" y="1333"/>
                      <a:pt x="596" y="1315"/>
                      <a:pt x="596" y="1315"/>
                    </a:cubicBezTo>
                    <a:cubicBezTo>
                      <a:pt x="605" y="1290"/>
                      <a:pt x="614" y="1249"/>
                      <a:pt x="607" y="1237"/>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 name="Freeform 56"/>
              <p:cNvSpPr>
                <a:spLocks/>
              </p:cNvSpPr>
              <p:nvPr/>
            </p:nvSpPr>
            <p:spPr bwMode="auto">
              <a:xfrm>
                <a:off x="10064750" y="1646237"/>
                <a:ext cx="1362075" cy="625475"/>
              </a:xfrm>
              <a:custGeom>
                <a:avLst/>
                <a:gdLst>
                  <a:gd name="T0" fmla="*/ 65 w 363"/>
                  <a:gd name="T1" fmla="*/ 46 h 167"/>
                  <a:gd name="T2" fmla="*/ 161 w 363"/>
                  <a:gd name="T3" fmla="*/ 19 h 167"/>
                  <a:gd name="T4" fmla="*/ 281 w 363"/>
                  <a:gd name="T5" fmla="*/ 0 h 167"/>
                  <a:gd name="T6" fmla="*/ 358 w 363"/>
                  <a:gd name="T7" fmla="*/ 33 h 167"/>
                  <a:gd name="T8" fmla="*/ 329 w 363"/>
                  <a:gd name="T9" fmla="*/ 56 h 167"/>
                  <a:gd name="T10" fmla="*/ 238 w 363"/>
                  <a:gd name="T11" fmla="*/ 106 h 167"/>
                  <a:gd name="T12" fmla="*/ 197 w 363"/>
                  <a:gd name="T13" fmla="*/ 84 h 167"/>
                  <a:gd name="T14" fmla="*/ 188 w 363"/>
                  <a:gd name="T15" fmla="*/ 72 h 167"/>
                  <a:gd name="T16" fmla="*/ 157 w 363"/>
                  <a:gd name="T17" fmla="*/ 100 h 167"/>
                  <a:gd name="T18" fmla="*/ 48 w 363"/>
                  <a:gd name="T19" fmla="*/ 160 h 167"/>
                  <a:gd name="T20" fmla="*/ 0 w 363"/>
                  <a:gd name="T21" fmla="*/ 162 h 167"/>
                  <a:gd name="T22" fmla="*/ 40 w 363"/>
                  <a:gd name="T23" fmla="*/ 56 h 167"/>
                  <a:gd name="T24" fmla="*/ 65 w 363"/>
                  <a:gd name="T25" fmla="*/ 4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3" h="167">
                    <a:moveTo>
                      <a:pt x="65" y="46"/>
                    </a:moveTo>
                    <a:cubicBezTo>
                      <a:pt x="65" y="46"/>
                      <a:pt x="137" y="26"/>
                      <a:pt x="161" y="19"/>
                    </a:cubicBezTo>
                    <a:cubicBezTo>
                      <a:pt x="185" y="12"/>
                      <a:pt x="276" y="0"/>
                      <a:pt x="281" y="0"/>
                    </a:cubicBezTo>
                    <a:cubicBezTo>
                      <a:pt x="287" y="0"/>
                      <a:pt x="353" y="29"/>
                      <a:pt x="358" y="33"/>
                    </a:cubicBezTo>
                    <a:cubicBezTo>
                      <a:pt x="363" y="38"/>
                      <a:pt x="329" y="56"/>
                      <a:pt x="329" y="56"/>
                    </a:cubicBezTo>
                    <a:cubicBezTo>
                      <a:pt x="238" y="106"/>
                      <a:pt x="238" y="106"/>
                      <a:pt x="238" y="106"/>
                    </a:cubicBezTo>
                    <a:cubicBezTo>
                      <a:pt x="238" y="106"/>
                      <a:pt x="202" y="96"/>
                      <a:pt x="197" y="84"/>
                    </a:cubicBezTo>
                    <a:cubicBezTo>
                      <a:pt x="191" y="72"/>
                      <a:pt x="188" y="72"/>
                      <a:pt x="188" y="72"/>
                    </a:cubicBezTo>
                    <a:cubicBezTo>
                      <a:pt x="180" y="76"/>
                      <a:pt x="163" y="96"/>
                      <a:pt x="157" y="100"/>
                    </a:cubicBezTo>
                    <a:cubicBezTo>
                      <a:pt x="151" y="105"/>
                      <a:pt x="84" y="154"/>
                      <a:pt x="48" y="160"/>
                    </a:cubicBezTo>
                    <a:cubicBezTo>
                      <a:pt x="12" y="167"/>
                      <a:pt x="0" y="162"/>
                      <a:pt x="0" y="162"/>
                    </a:cubicBezTo>
                    <a:cubicBezTo>
                      <a:pt x="40" y="56"/>
                      <a:pt x="40" y="56"/>
                      <a:pt x="40" y="56"/>
                    </a:cubicBezTo>
                    <a:lnTo>
                      <a:pt x="65" y="46"/>
                    </a:lnTo>
                    <a:close/>
                  </a:path>
                </a:pathLst>
              </a:custGeom>
              <a:gradFill flip="none" rotWithShape="1">
                <a:gsLst>
                  <a:gs pos="0">
                    <a:schemeClr val="accent1">
                      <a:lumMod val="40000"/>
                      <a:lumOff val="60000"/>
                    </a:schemeClr>
                  </a:gs>
                  <a:gs pos="100000">
                    <a:schemeClr val="accent1">
                      <a:lumMod val="56000"/>
                      <a:lumOff val="44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 name="Freeform 57"/>
              <p:cNvSpPr>
                <a:spLocks/>
              </p:cNvSpPr>
              <p:nvPr/>
            </p:nvSpPr>
            <p:spPr bwMode="auto">
              <a:xfrm>
                <a:off x="12179300" y="1038225"/>
                <a:ext cx="893763" cy="547688"/>
              </a:xfrm>
              <a:custGeom>
                <a:avLst/>
                <a:gdLst>
                  <a:gd name="T0" fmla="*/ 0 w 563"/>
                  <a:gd name="T1" fmla="*/ 284 h 345"/>
                  <a:gd name="T2" fmla="*/ 551 w 563"/>
                  <a:gd name="T3" fmla="*/ 0 h 345"/>
                  <a:gd name="T4" fmla="*/ 563 w 563"/>
                  <a:gd name="T5" fmla="*/ 36 h 345"/>
                  <a:gd name="T6" fmla="*/ 251 w 563"/>
                  <a:gd name="T7" fmla="*/ 345 h 345"/>
                  <a:gd name="T8" fmla="*/ 0 w 563"/>
                  <a:gd name="T9" fmla="*/ 284 h 345"/>
                </a:gdLst>
                <a:ahLst/>
                <a:cxnLst>
                  <a:cxn ang="0">
                    <a:pos x="T0" y="T1"/>
                  </a:cxn>
                  <a:cxn ang="0">
                    <a:pos x="T2" y="T3"/>
                  </a:cxn>
                  <a:cxn ang="0">
                    <a:pos x="T4" y="T5"/>
                  </a:cxn>
                  <a:cxn ang="0">
                    <a:pos x="T6" y="T7"/>
                  </a:cxn>
                  <a:cxn ang="0">
                    <a:pos x="T8" y="T9"/>
                  </a:cxn>
                </a:cxnLst>
                <a:rect l="0" t="0" r="r" b="b"/>
                <a:pathLst>
                  <a:path w="563" h="345">
                    <a:moveTo>
                      <a:pt x="0" y="284"/>
                    </a:moveTo>
                    <a:lnTo>
                      <a:pt x="551" y="0"/>
                    </a:lnTo>
                    <a:lnTo>
                      <a:pt x="563" y="36"/>
                    </a:lnTo>
                    <a:lnTo>
                      <a:pt x="251" y="345"/>
                    </a:lnTo>
                    <a:lnTo>
                      <a:pt x="0" y="284"/>
                    </a:lnTo>
                    <a:close/>
                  </a:path>
                </a:pathLst>
              </a:custGeom>
              <a:gradFill flip="none" rotWithShape="1">
                <a:gsLst>
                  <a:gs pos="98000">
                    <a:schemeClr val="bg1">
                      <a:lumMod val="75000"/>
                    </a:schemeClr>
                  </a:gs>
                  <a:gs pos="35000">
                    <a:schemeClr val="bg1">
                      <a:lumMod val="95000"/>
                    </a:schemeClr>
                  </a:gs>
                </a:gsLst>
                <a:lin ang="78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0" name="Freeform 58"/>
              <p:cNvSpPr>
                <a:spLocks/>
              </p:cNvSpPr>
              <p:nvPr/>
            </p:nvSpPr>
            <p:spPr bwMode="auto">
              <a:xfrm>
                <a:off x="10702925" y="971550"/>
                <a:ext cx="2582863" cy="1244600"/>
              </a:xfrm>
              <a:custGeom>
                <a:avLst/>
                <a:gdLst>
                  <a:gd name="T0" fmla="*/ 0 w 689"/>
                  <a:gd name="T1" fmla="*/ 331 h 332"/>
                  <a:gd name="T2" fmla="*/ 215 w 689"/>
                  <a:gd name="T3" fmla="*/ 326 h 332"/>
                  <a:gd name="T4" fmla="*/ 250 w 689"/>
                  <a:gd name="T5" fmla="*/ 328 h 332"/>
                  <a:gd name="T6" fmla="*/ 515 w 689"/>
                  <a:gd name="T7" fmla="*/ 184 h 332"/>
                  <a:gd name="T8" fmla="*/ 689 w 689"/>
                  <a:gd name="T9" fmla="*/ 0 h 332"/>
                  <a:gd name="T10" fmla="*/ 673 w 689"/>
                  <a:gd name="T11" fmla="*/ 6 h 332"/>
                  <a:gd name="T12" fmla="*/ 510 w 689"/>
                  <a:gd name="T13" fmla="*/ 171 h 332"/>
                  <a:gd name="T14" fmla="*/ 247 w 689"/>
                  <a:gd name="T15" fmla="*/ 171 h 332"/>
                  <a:gd name="T16" fmla="*/ 0 w 689"/>
                  <a:gd name="T17" fmla="*/ 331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9" h="332">
                    <a:moveTo>
                      <a:pt x="0" y="331"/>
                    </a:moveTo>
                    <a:cubicBezTo>
                      <a:pt x="215" y="326"/>
                      <a:pt x="215" y="326"/>
                      <a:pt x="215" y="326"/>
                    </a:cubicBezTo>
                    <a:cubicBezTo>
                      <a:pt x="226" y="328"/>
                      <a:pt x="241" y="332"/>
                      <a:pt x="250" y="328"/>
                    </a:cubicBezTo>
                    <a:cubicBezTo>
                      <a:pt x="266" y="322"/>
                      <a:pt x="515" y="184"/>
                      <a:pt x="515" y="184"/>
                    </a:cubicBezTo>
                    <a:cubicBezTo>
                      <a:pt x="570" y="122"/>
                      <a:pt x="689" y="0"/>
                      <a:pt x="689" y="0"/>
                    </a:cubicBezTo>
                    <a:cubicBezTo>
                      <a:pt x="673" y="6"/>
                      <a:pt x="673" y="6"/>
                      <a:pt x="673" y="6"/>
                    </a:cubicBezTo>
                    <a:cubicBezTo>
                      <a:pt x="510" y="171"/>
                      <a:pt x="510" y="171"/>
                      <a:pt x="510" y="171"/>
                    </a:cubicBezTo>
                    <a:cubicBezTo>
                      <a:pt x="247" y="171"/>
                      <a:pt x="247" y="171"/>
                      <a:pt x="247" y="171"/>
                    </a:cubicBezTo>
                    <a:lnTo>
                      <a:pt x="0" y="331"/>
                    </a:lnTo>
                    <a:close/>
                  </a:path>
                </a:pathLst>
              </a:custGeom>
              <a:gradFill flip="none" rotWithShape="1">
                <a:gsLst>
                  <a:gs pos="21000">
                    <a:schemeClr val="accent1">
                      <a:lumMod val="40000"/>
                      <a:lumOff val="60000"/>
                    </a:schemeClr>
                  </a:gs>
                  <a:gs pos="72000">
                    <a:schemeClr val="accent1">
                      <a:lumMod val="70000"/>
                      <a:lumOff val="30000"/>
                    </a:schemeClr>
                  </a:gs>
                </a:gsLst>
                <a:lin ang="756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1" name="Freeform 59"/>
              <p:cNvSpPr>
                <a:spLocks/>
              </p:cNvSpPr>
              <p:nvPr/>
            </p:nvSpPr>
            <p:spPr bwMode="auto">
              <a:xfrm>
                <a:off x="10728325" y="977900"/>
                <a:ext cx="2501900" cy="1219200"/>
              </a:xfrm>
              <a:custGeom>
                <a:avLst/>
                <a:gdLst>
                  <a:gd name="T0" fmla="*/ 0 w 667"/>
                  <a:gd name="T1" fmla="*/ 325 h 325"/>
                  <a:gd name="T2" fmla="*/ 8 w 667"/>
                  <a:gd name="T3" fmla="*/ 304 h 325"/>
                  <a:gd name="T4" fmla="*/ 257 w 667"/>
                  <a:gd name="T5" fmla="*/ 159 h 325"/>
                  <a:gd name="T6" fmla="*/ 492 w 667"/>
                  <a:gd name="T7" fmla="*/ 149 h 325"/>
                  <a:gd name="T8" fmla="*/ 646 w 667"/>
                  <a:gd name="T9" fmla="*/ 0 h 325"/>
                  <a:gd name="T10" fmla="*/ 667 w 667"/>
                  <a:gd name="T11" fmla="*/ 6 h 325"/>
                  <a:gd name="T12" fmla="*/ 503 w 667"/>
                  <a:gd name="T13" fmla="*/ 175 h 325"/>
                  <a:gd name="T14" fmla="*/ 288 w 667"/>
                  <a:gd name="T15" fmla="*/ 196 h 325"/>
                  <a:gd name="T16" fmla="*/ 0 w 667"/>
                  <a:gd name="T17"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7" h="325">
                    <a:moveTo>
                      <a:pt x="0" y="325"/>
                    </a:moveTo>
                    <a:cubicBezTo>
                      <a:pt x="8" y="304"/>
                      <a:pt x="8" y="304"/>
                      <a:pt x="8" y="304"/>
                    </a:cubicBezTo>
                    <a:cubicBezTo>
                      <a:pt x="257" y="159"/>
                      <a:pt x="257" y="159"/>
                      <a:pt x="257" y="159"/>
                    </a:cubicBezTo>
                    <a:cubicBezTo>
                      <a:pt x="257" y="159"/>
                      <a:pt x="412" y="97"/>
                      <a:pt x="492" y="149"/>
                    </a:cubicBezTo>
                    <a:cubicBezTo>
                      <a:pt x="497" y="89"/>
                      <a:pt x="527" y="70"/>
                      <a:pt x="646" y="0"/>
                    </a:cubicBezTo>
                    <a:cubicBezTo>
                      <a:pt x="660" y="3"/>
                      <a:pt x="667" y="6"/>
                      <a:pt x="667" y="6"/>
                    </a:cubicBezTo>
                    <a:cubicBezTo>
                      <a:pt x="503" y="175"/>
                      <a:pt x="503" y="175"/>
                      <a:pt x="503" y="175"/>
                    </a:cubicBezTo>
                    <a:cubicBezTo>
                      <a:pt x="288" y="196"/>
                      <a:pt x="288" y="196"/>
                      <a:pt x="288" y="196"/>
                    </a:cubicBezTo>
                    <a:lnTo>
                      <a:pt x="0" y="325"/>
                    </a:lnTo>
                    <a:close/>
                  </a:path>
                </a:pathLst>
              </a:custGeom>
              <a:gradFill flip="none" rotWithShape="1">
                <a:gsLst>
                  <a:gs pos="98000">
                    <a:schemeClr val="bg1">
                      <a:lumMod val="75000"/>
                    </a:schemeClr>
                  </a:gs>
                  <a:gs pos="35000">
                    <a:schemeClr val="bg1">
                      <a:lumMod val="95000"/>
                    </a:schemeClr>
                  </a:gs>
                </a:gsLst>
                <a:lin ang="78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2" name="Freeform 60"/>
              <p:cNvSpPr>
                <a:spLocks/>
              </p:cNvSpPr>
              <p:nvPr/>
            </p:nvSpPr>
            <p:spPr bwMode="auto">
              <a:xfrm>
                <a:off x="9640887" y="366712"/>
                <a:ext cx="723900" cy="2036763"/>
              </a:xfrm>
              <a:custGeom>
                <a:avLst/>
                <a:gdLst>
                  <a:gd name="T0" fmla="*/ 71 w 193"/>
                  <a:gd name="T1" fmla="*/ 5 h 543"/>
                  <a:gd name="T2" fmla="*/ 20 w 193"/>
                  <a:gd name="T3" fmla="*/ 20 h 543"/>
                  <a:gd name="T4" fmla="*/ 17 w 193"/>
                  <a:gd name="T5" fmla="*/ 70 h 543"/>
                  <a:gd name="T6" fmla="*/ 5 w 193"/>
                  <a:gd name="T7" fmla="*/ 103 h 543"/>
                  <a:gd name="T8" fmla="*/ 7 w 193"/>
                  <a:gd name="T9" fmla="*/ 138 h 543"/>
                  <a:gd name="T10" fmla="*/ 13 w 193"/>
                  <a:gd name="T11" fmla="*/ 185 h 543"/>
                  <a:gd name="T12" fmla="*/ 7 w 193"/>
                  <a:gd name="T13" fmla="*/ 224 h 543"/>
                  <a:gd name="T14" fmla="*/ 18 w 193"/>
                  <a:gd name="T15" fmla="*/ 327 h 543"/>
                  <a:gd name="T16" fmla="*/ 10 w 193"/>
                  <a:gd name="T17" fmla="*/ 365 h 543"/>
                  <a:gd name="T18" fmla="*/ 18 w 193"/>
                  <a:gd name="T19" fmla="*/ 389 h 543"/>
                  <a:gd name="T20" fmla="*/ 19 w 193"/>
                  <a:gd name="T21" fmla="*/ 458 h 543"/>
                  <a:gd name="T22" fmla="*/ 48 w 193"/>
                  <a:gd name="T23" fmla="*/ 517 h 543"/>
                  <a:gd name="T24" fmla="*/ 89 w 193"/>
                  <a:gd name="T25" fmla="*/ 534 h 543"/>
                  <a:gd name="T26" fmla="*/ 121 w 193"/>
                  <a:gd name="T27" fmla="*/ 517 h 543"/>
                  <a:gd name="T28" fmla="*/ 142 w 193"/>
                  <a:gd name="T29" fmla="*/ 514 h 543"/>
                  <a:gd name="T30" fmla="*/ 193 w 193"/>
                  <a:gd name="T31" fmla="*/ 494 h 543"/>
                  <a:gd name="T32" fmla="*/ 188 w 193"/>
                  <a:gd name="T33" fmla="*/ 384 h 543"/>
                  <a:gd name="T34" fmla="*/ 152 w 193"/>
                  <a:gd name="T35" fmla="*/ 393 h 543"/>
                  <a:gd name="T36" fmla="*/ 147 w 193"/>
                  <a:gd name="T37" fmla="*/ 380 h 543"/>
                  <a:gd name="T38" fmla="*/ 152 w 193"/>
                  <a:gd name="T39" fmla="*/ 350 h 543"/>
                  <a:gd name="T40" fmla="*/ 152 w 193"/>
                  <a:gd name="T41" fmla="*/ 305 h 543"/>
                  <a:gd name="T42" fmla="*/ 139 w 193"/>
                  <a:gd name="T43" fmla="*/ 254 h 543"/>
                  <a:gd name="T44" fmla="*/ 132 w 193"/>
                  <a:gd name="T45" fmla="*/ 193 h 543"/>
                  <a:gd name="T46" fmla="*/ 71 w 193"/>
                  <a:gd name="T47" fmla="*/ 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3" h="543">
                    <a:moveTo>
                      <a:pt x="71" y="5"/>
                    </a:moveTo>
                    <a:cubicBezTo>
                      <a:pt x="51" y="5"/>
                      <a:pt x="22" y="0"/>
                      <a:pt x="20" y="20"/>
                    </a:cubicBezTo>
                    <a:cubicBezTo>
                      <a:pt x="18" y="40"/>
                      <a:pt x="20" y="54"/>
                      <a:pt x="17" y="70"/>
                    </a:cubicBezTo>
                    <a:cubicBezTo>
                      <a:pt x="14" y="86"/>
                      <a:pt x="7" y="93"/>
                      <a:pt x="5" y="103"/>
                    </a:cubicBezTo>
                    <a:cubicBezTo>
                      <a:pt x="3" y="113"/>
                      <a:pt x="0" y="121"/>
                      <a:pt x="7" y="138"/>
                    </a:cubicBezTo>
                    <a:cubicBezTo>
                      <a:pt x="14" y="155"/>
                      <a:pt x="17" y="175"/>
                      <a:pt x="13" y="185"/>
                    </a:cubicBezTo>
                    <a:cubicBezTo>
                      <a:pt x="9" y="195"/>
                      <a:pt x="3" y="209"/>
                      <a:pt x="7" y="224"/>
                    </a:cubicBezTo>
                    <a:cubicBezTo>
                      <a:pt x="11" y="239"/>
                      <a:pt x="19" y="312"/>
                      <a:pt x="18" y="327"/>
                    </a:cubicBezTo>
                    <a:cubicBezTo>
                      <a:pt x="17" y="342"/>
                      <a:pt x="3" y="357"/>
                      <a:pt x="10" y="365"/>
                    </a:cubicBezTo>
                    <a:cubicBezTo>
                      <a:pt x="17" y="373"/>
                      <a:pt x="18" y="384"/>
                      <a:pt x="18" y="389"/>
                    </a:cubicBezTo>
                    <a:cubicBezTo>
                      <a:pt x="18" y="394"/>
                      <a:pt x="16" y="447"/>
                      <a:pt x="19" y="458"/>
                    </a:cubicBezTo>
                    <a:cubicBezTo>
                      <a:pt x="22" y="469"/>
                      <a:pt x="41" y="504"/>
                      <a:pt x="48" y="517"/>
                    </a:cubicBezTo>
                    <a:cubicBezTo>
                      <a:pt x="55" y="530"/>
                      <a:pt x="68" y="543"/>
                      <a:pt x="89" y="534"/>
                    </a:cubicBezTo>
                    <a:cubicBezTo>
                      <a:pt x="110" y="525"/>
                      <a:pt x="112" y="517"/>
                      <a:pt x="121" y="517"/>
                    </a:cubicBezTo>
                    <a:cubicBezTo>
                      <a:pt x="130" y="517"/>
                      <a:pt x="142" y="514"/>
                      <a:pt x="142" y="514"/>
                    </a:cubicBezTo>
                    <a:cubicBezTo>
                      <a:pt x="193" y="494"/>
                      <a:pt x="193" y="494"/>
                      <a:pt x="193" y="494"/>
                    </a:cubicBezTo>
                    <a:cubicBezTo>
                      <a:pt x="178" y="490"/>
                      <a:pt x="147" y="423"/>
                      <a:pt x="188" y="384"/>
                    </a:cubicBezTo>
                    <a:cubicBezTo>
                      <a:pt x="162" y="390"/>
                      <a:pt x="152" y="393"/>
                      <a:pt x="152" y="393"/>
                    </a:cubicBezTo>
                    <a:cubicBezTo>
                      <a:pt x="154" y="378"/>
                      <a:pt x="154" y="386"/>
                      <a:pt x="147" y="380"/>
                    </a:cubicBezTo>
                    <a:cubicBezTo>
                      <a:pt x="153" y="379"/>
                      <a:pt x="143" y="359"/>
                      <a:pt x="152" y="350"/>
                    </a:cubicBezTo>
                    <a:cubicBezTo>
                      <a:pt x="174" y="329"/>
                      <a:pt x="162" y="319"/>
                      <a:pt x="152" y="305"/>
                    </a:cubicBezTo>
                    <a:cubicBezTo>
                      <a:pt x="142" y="292"/>
                      <a:pt x="139" y="262"/>
                      <a:pt x="139" y="254"/>
                    </a:cubicBezTo>
                    <a:cubicBezTo>
                      <a:pt x="139" y="246"/>
                      <a:pt x="139" y="205"/>
                      <a:pt x="132" y="193"/>
                    </a:cubicBezTo>
                    <a:cubicBezTo>
                      <a:pt x="74" y="85"/>
                      <a:pt x="71" y="5"/>
                      <a:pt x="71" y="5"/>
                    </a:cubicBezTo>
                    <a:close/>
                  </a:path>
                </a:pathLst>
              </a:custGeom>
              <a:gradFill flip="none" rotWithShape="1">
                <a:gsLst>
                  <a:gs pos="0">
                    <a:schemeClr val="accent1">
                      <a:lumMod val="38000"/>
                      <a:lumOff val="62000"/>
                    </a:schemeClr>
                  </a:gs>
                  <a:gs pos="100000">
                    <a:schemeClr val="accent1">
                      <a:lumMod val="57000"/>
                      <a:lumOff val="43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3" name="Freeform 61"/>
              <p:cNvSpPr>
                <a:spLocks/>
              </p:cNvSpPr>
              <p:nvPr/>
            </p:nvSpPr>
            <p:spPr bwMode="auto">
              <a:xfrm>
                <a:off x="10180638" y="-1368426"/>
                <a:ext cx="1062038" cy="2005013"/>
              </a:xfrm>
              <a:custGeom>
                <a:avLst/>
                <a:gdLst>
                  <a:gd name="T0" fmla="*/ 218 w 283"/>
                  <a:gd name="T1" fmla="*/ 345 h 535"/>
                  <a:gd name="T2" fmla="*/ 216 w 283"/>
                  <a:gd name="T3" fmla="*/ 309 h 535"/>
                  <a:gd name="T4" fmla="*/ 220 w 283"/>
                  <a:gd name="T5" fmla="*/ 300 h 535"/>
                  <a:gd name="T6" fmla="*/ 229 w 283"/>
                  <a:gd name="T7" fmla="*/ 266 h 535"/>
                  <a:gd name="T8" fmla="*/ 251 w 283"/>
                  <a:gd name="T9" fmla="*/ 258 h 535"/>
                  <a:gd name="T10" fmla="*/ 268 w 283"/>
                  <a:gd name="T11" fmla="*/ 229 h 535"/>
                  <a:gd name="T12" fmla="*/ 270 w 283"/>
                  <a:gd name="T13" fmla="*/ 188 h 535"/>
                  <a:gd name="T14" fmla="*/ 252 w 283"/>
                  <a:gd name="T15" fmla="*/ 84 h 535"/>
                  <a:gd name="T16" fmla="*/ 139 w 283"/>
                  <a:gd name="T17" fmla="*/ 19 h 535"/>
                  <a:gd name="T18" fmla="*/ 52 w 283"/>
                  <a:gd name="T19" fmla="*/ 36 h 535"/>
                  <a:gd name="T20" fmla="*/ 5 w 283"/>
                  <a:gd name="T21" fmla="*/ 122 h 535"/>
                  <a:gd name="T22" fmla="*/ 9 w 283"/>
                  <a:gd name="T23" fmla="*/ 196 h 535"/>
                  <a:gd name="T24" fmla="*/ 9 w 283"/>
                  <a:gd name="T25" fmla="*/ 225 h 535"/>
                  <a:gd name="T26" fmla="*/ 24 w 283"/>
                  <a:gd name="T27" fmla="*/ 255 h 535"/>
                  <a:gd name="T28" fmla="*/ 40 w 283"/>
                  <a:gd name="T29" fmla="*/ 303 h 535"/>
                  <a:gd name="T30" fmla="*/ 72 w 283"/>
                  <a:gd name="T31" fmla="*/ 350 h 535"/>
                  <a:gd name="T32" fmla="*/ 73 w 283"/>
                  <a:gd name="T33" fmla="*/ 350 h 535"/>
                  <a:gd name="T34" fmla="*/ 72 w 283"/>
                  <a:gd name="T35" fmla="*/ 381 h 535"/>
                  <a:gd name="T36" fmla="*/ 71 w 283"/>
                  <a:gd name="T37" fmla="*/ 435 h 535"/>
                  <a:gd name="T38" fmla="*/ 91 w 283"/>
                  <a:gd name="T39" fmla="*/ 464 h 535"/>
                  <a:gd name="T40" fmla="*/ 118 w 283"/>
                  <a:gd name="T41" fmla="*/ 505 h 535"/>
                  <a:gd name="T42" fmla="*/ 165 w 283"/>
                  <a:gd name="T43" fmla="*/ 535 h 535"/>
                  <a:gd name="T44" fmla="*/ 209 w 283"/>
                  <a:gd name="T45" fmla="*/ 488 h 535"/>
                  <a:gd name="T46" fmla="*/ 252 w 283"/>
                  <a:gd name="T47" fmla="*/ 452 h 535"/>
                  <a:gd name="T48" fmla="*/ 270 w 283"/>
                  <a:gd name="T49" fmla="*/ 383 h 535"/>
                  <a:gd name="T50" fmla="*/ 218 w 283"/>
                  <a:gd name="T51" fmla="*/ 34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3" h="535">
                    <a:moveTo>
                      <a:pt x="218" y="345"/>
                    </a:moveTo>
                    <a:cubicBezTo>
                      <a:pt x="215" y="340"/>
                      <a:pt x="215" y="325"/>
                      <a:pt x="216" y="309"/>
                    </a:cubicBezTo>
                    <a:cubicBezTo>
                      <a:pt x="217" y="306"/>
                      <a:pt x="219" y="303"/>
                      <a:pt x="220" y="300"/>
                    </a:cubicBezTo>
                    <a:cubicBezTo>
                      <a:pt x="226" y="282"/>
                      <a:pt x="229" y="266"/>
                      <a:pt x="229" y="266"/>
                    </a:cubicBezTo>
                    <a:cubicBezTo>
                      <a:pt x="236" y="268"/>
                      <a:pt x="246" y="264"/>
                      <a:pt x="251" y="258"/>
                    </a:cubicBezTo>
                    <a:cubicBezTo>
                      <a:pt x="256" y="251"/>
                      <a:pt x="266" y="240"/>
                      <a:pt x="268" y="229"/>
                    </a:cubicBezTo>
                    <a:cubicBezTo>
                      <a:pt x="270" y="218"/>
                      <a:pt x="283" y="199"/>
                      <a:pt x="270" y="188"/>
                    </a:cubicBezTo>
                    <a:cubicBezTo>
                      <a:pt x="268" y="158"/>
                      <a:pt x="270" y="114"/>
                      <a:pt x="252" y="84"/>
                    </a:cubicBezTo>
                    <a:cubicBezTo>
                      <a:pt x="233" y="53"/>
                      <a:pt x="179" y="0"/>
                      <a:pt x="139" y="19"/>
                    </a:cubicBezTo>
                    <a:cubicBezTo>
                      <a:pt x="121" y="12"/>
                      <a:pt x="74" y="17"/>
                      <a:pt x="52" y="36"/>
                    </a:cubicBezTo>
                    <a:cubicBezTo>
                      <a:pt x="29" y="54"/>
                      <a:pt x="10" y="86"/>
                      <a:pt x="5" y="122"/>
                    </a:cubicBezTo>
                    <a:cubicBezTo>
                      <a:pt x="0" y="158"/>
                      <a:pt x="4" y="188"/>
                      <a:pt x="9" y="196"/>
                    </a:cubicBezTo>
                    <a:cubicBezTo>
                      <a:pt x="5" y="202"/>
                      <a:pt x="4" y="214"/>
                      <a:pt x="9" y="225"/>
                    </a:cubicBezTo>
                    <a:cubicBezTo>
                      <a:pt x="14" y="236"/>
                      <a:pt x="15" y="254"/>
                      <a:pt x="24" y="255"/>
                    </a:cubicBezTo>
                    <a:cubicBezTo>
                      <a:pt x="28" y="268"/>
                      <a:pt x="34" y="290"/>
                      <a:pt x="40" y="303"/>
                    </a:cubicBezTo>
                    <a:cubicBezTo>
                      <a:pt x="46" y="316"/>
                      <a:pt x="58" y="340"/>
                      <a:pt x="72" y="350"/>
                    </a:cubicBezTo>
                    <a:cubicBezTo>
                      <a:pt x="72" y="350"/>
                      <a:pt x="72" y="350"/>
                      <a:pt x="73" y="350"/>
                    </a:cubicBezTo>
                    <a:cubicBezTo>
                      <a:pt x="73" y="360"/>
                      <a:pt x="72" y="368"/>
                      <a:pt x="72" y="381"/>
                    </a:cubicBezTo>
                    <a:cubicBezTo>
                      <a:pt x="72" y="407"/>
                      <a:pt x="71" y="435"/>
                      <a:pt x="71" y="435"/>
                    </a:cubicBezTo>
                    <a:cubicBezTo>
                      <a:pt x="78" y="441"/>
                      <a:pt x="88" y="451"/>
                      <a:pt x="91" y="464"/>
                    </a:cubicBezTo>
                    <a:cubicBezTo>
                      <a:pt x="95" y="477"/>
                      <a:pt x="112" y="501"/>
                      <a:pt x="118" y="505"/>
                    </a:cubicBezTo>
                    <a:cubicBezTo>
                      <a:pt x="124" y="509"/>
                      <a:pt x="159" y="515"/>
                      <a:pt x="165" y="535"/>
                    </a:cubicBezTo>
                    <a:cubicBezTo>
                      <a:pt x="175" y="504"/>
                      <a:pt x="200" y="493"/>
                      <a:pt x="209" y="488"/>
                    </a:cubicBezTo>
                    <a:cubicBezTo>
                      <a:pt x="219" y="483"/>
                      <a:pt x="245" y="467"/>
                      <a:pt x="252" y="452"/>
                    </a:cubicBezTo>
                    <a:cubicBezTo>
                      <a:pt x="258" y="437"/>
                      <a:pt x="269" y="391"/>
                      <a:pt x="270" y="383"/>
                    </a:cubicBezTo>
                    <a:cubicBezTo>
                      <a:pt x="254" y="378"/>
                      <a:pt x="227" y="356"/>
                      <a:pt x="218" y="345"/>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4" name="Freeform 62"/>
              <p:cNvSpPr>
                <a:spLocks/>
              </p:cNvSpPr>
              <p:nvPr/>
            </p:nvSpPr>
            <p:spPr bwMode="auto">
              <a:xfrm>
                <a:off x="11493500" y="1770062"/>
                <a:ext cx="881063" cy="506413"/>
              </a:xfrm>
              <a:custGeom>
                <a:avLst/>
                <a:gdLst>
                  <a:gd name="T0" fmla="*/ 181 w 235"/>
                  <a:gd name="T1" fmla="*/ 132 h 135"/>
                  <a:gd name="T2" fmla="*/ 147 w 235"/>
                  <a:gd name="T3" fmla="*/ 130 h 135"/>
                  <a:gd name="T4" fmla="*/ 92 w 235"/>
                  <a:gd name="T5" fmla="*/ 106 h 135"/>
                  <a:gd name="T6" fmla="*/ 28 w 235"/>
                  <a:gd name="T7" fmla="*/ 84 h 135"/>
                  <a:gd name="T8" fmla="*/ 4 w 235"/>
                  <a:gd name="T9" fmla="*/ 79 h 135"/>
                  <a:gd name="T10" fmla="*/ 4 w 235"/>
                  <a:gd name="T11" fmla="*/ 67 h 135"/>
                  <a:gd name="T12" fmla="*/ 42 w 235"/>
                  <a:gd name="T13" fmla="*/ 63 h 135"/>
                  <a:gd name="T14" fmla="*/ 33 w 235"/>
                  <a:gd name="T15" fmla="*/ 51 h 135"/>
                  <a:gd name="T16" fmla="*/ 49 w 235"/>
                  <a:gd name="T17" fmla="*/ 45 h 135"/>
                  <a:gd name="T18" fmla="*/ 81 w 235"/>
                  <a:gd name="T19" fmla="*/ 54 h 135"/>
                  <a:gd name="T20" fmla="*/ 65 w 235"/>
                  <a:gd name="T21" fmla="*/ 37 h 135"/>
                  <a:gd name="T22" fmla="*/ 68 w 235"/>
                  <a:gd name="T23" fmla="*/ 27 h 135"/>
                  <a:gd name="T24" fmla="*/ 105 w 235"/>
                  <a:gd name="T25" fmla="*/ 36 h 135"/>
                  <a:gd name="T26" fmla="*/ 135 w 235"/>
                  <a:gd name="T27" fmla="*/ 55 h 135"/>
                  <a:gd name="T28" fmla="*/ 144 w 235"/>
                  <a:gd name="T29" fmla="*/ 56 h 135"/>
                  <a:gd name="T30" fmla="*/ 138 w 235"/>
                  <a:gd name="T31" fmla="*/ 42 h 135"/>
                  <a:gd name="T32" fmla="*/ 130 w 235"/>
                  <a:gd name="T33" fmla="*/ 19 h 135"/>
                  <a:gd name="T34" fmla="*/ 137 w 235"/>
                  <a:gd name="T35" fmla="*/ 7 h 135"/>
                  <a:gd name="T36" fmla="*/ 155 w 235"/>
                  <a:gd name="T37" fmla="*/ 16 h 135"/>
                  <a:gd name="T38" fmla="*/ 175 w 235"/>
                  <a:gd name="T39" fmla="*/ 42 h 135"/>
                  <a:gd name="T40" fmla="*/ 186 w 235"/>
                  <a:gd name="T41" fmla="*/ 36 h 135"/>
                  <a:gd name="T42" fmla="*/ 195 w 235"/>
                  <a:gd name="T43" fmla="*/ 18 h 135"/>
                  <a:gd name="T44" fmla="*/ 216 w 235"/>
                  <a:gd name="T45" fmla="*/ 3 h 135"/>
                  <a:gd name="T46" fmla="*/ 235 w 235"/>
                  <a:gd name="T47" fmla="*/ 6 h 135"/>
                  <a:gd name="T48" fmla="*/ 225 w 235"/>
                  <a:gd name="T49" fmla="*/ 19 h 135"/>
                  <a:gd name="T50" fmla="*/ 210 w 235"/>
                  <a:gd name="T51" fmla="*/ 37 h 135"/>
                  <a:gd name="T52" fmla="*/ 200 w 235"/>
                  <a:gd name="T53" fmla="*/ 73 h 135"/>
                  <a:gd name="T54" fmla="*/ 197 w 235"/>
                  <a:gd name="T55" fmla="*/ 83 h 135"/>
                  <a:gd name="T56" fmla="*/ 196 w 235"/>
                  <a:gd name="T57" fmla="*/ 108 h 135"/>
                  <a:gd name="T58" fmla="*/ 181 w 235"/>
                  <a:gd name="T59" fmla="*/ 13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5" h="135">
                    <a:moveTo>
                      <a:pt x="181" y="132"/>
                    </a:moveTo>
                    <a:cubicBezTo>
                      <a:pt x="173" y="135"/>
                      <a:pt x="158" y="134"/>
                      <a:pt x="147" y="130"/>
                    </a:cubicBezTo>
                    <a:cubicBezTo>
                      <a:pt x="141" y="128"/>
                      <a:pt x="102" y="109"/>
                      <a:pt x="92" y="106"/>
                    </a:cubicBezTo>
                    <a:cubicBezTo>
                      <a:pt x="82" y="103"/>
                      <a:pt x="35" y="86"/>
                      <a:pt x="28" y="84"/>
                    </a:cubicBezTo>
                    <a:cubicBezTo>
                      <a:pt x="20" y="82"/>
                      <a:pt x="7" y="81"/>
                      <a:pt x="4" y="79"/>
                    </a:cubicBezTo>
                    <a:cubicBezTo>
                      <a:pt x="0" y="77"/>
                      <a:pt x="0" y="68"/>
                      <a:pt x="4" y="67"/>
                    </a:cubicBezTo>
                    <a:cubicBezTo>
                      <a:pt x="8" y="65"/>
                      <a:pt x="20" y="58"/>
                      <a:pt x="42" y="63"/>
                    </a:cubicBezTo>
                    <a:cubicBezTo>
                      <a:pt x="34" y="55"/>
                      <a:pt x="32" y="55"/>
                      <a:pt x="33" y="51"/>
                    </a:cubicBezTo>
                    <a:cubicBezTo>
                      <a:pt x="35" y="48"/>
                      <a:pt x="40" y="43"/>
                      <a:pt x="49" y="45"/>
                    </a:cubicBezTo>
                    <a:cubicBezTo>
                      <a:pt x="58" y="47"/>
                      <a:pt x="78" y="52"/>
                      <a:pt x="81" y="54"/>
                    </a:cubicBezTo>
                    <a:cubicBezTo>
                      <a:pt x="73" y="47"/>
                      <a:pt x="68" y="38"/>
                      <a:pt x="65" y="37"/>
                    </a:cubicBezTo>
                    <a:cubicBezTo>
                      <a:pt x="63" y="35"/>
                      <a:pt x="64" y="29"/>
                      <a:pt x="68" y="27"/>
                    </a:cubicBezTo>
                    <a:cubicBezTo>
                      <a:pt x="71" y="26"/>
                      <a:pt x="93" y="25"/>
                      <a:pt x="105" y="36"/>
                    </a:cubicBezTo>
                    <a:cubicBezTo>
                      <a:pt x="118" y="47"/>
                      <a:pt x="130" y="52"/>
                      <a:pt x="135" y="55"/>
                    </a:cubicBezTo>
                    <a:cubicBezTo>
                      <a:pt x="139" y="59"/>
                      <a:pt x="144" y="60"/>
                      <a:pt x="144" y="56"/>
                    </a:cubicBezTo>
                    <a:cubicBezTo>
                      <a:pt x="144" y="53"/>
                      <a:pt x="141" y="51"/>
                      <a:pt x="138" y="42"/>
                    </a:cubicBezTo>
                    <a:cubicBezTo>
                      <a:pt x="135" y="33"/>
                      <a:pt x="131" y="22"/>
                      <a:pt x="130" y="19"/>
                    </a:cubicBezTo>
                    <a:cubicBezTo>
                      <a:pt x="130" y="16"/>
                      <a:pt x="131" y="9"/>
                      <a:pt x="137" y="7"/>
                    </a:cubicBezTo>
                    <a:cubicBezTo>
                      <a:pt x="144" y="4"/>
                      <a:pt x="152" y="10"/>
                      <a:pt x="155" y="16"/>
                    </a:cubicBezTo>
                    <a:cubicBezTo>
                      <a:pt x="158" y="22"/>
                      <a:pt x="172" y="39"/>
                      <a:pt x="175" y="42"/>
                    </a:cubicBezTo>
                    <a:cubicBezTo>
                      <a:pt x="178" y="44"/>
                      <a:pt x="182" y="42"/>
                      <a:pt x="186" y="36"/>
                    </a:cubicBezTo>
                    <a:cubicBezTo>
                      <a:pt x="190" y="31"/>
                      <a:pt x="190" y="24"/>
                      <a:pt x="195" y="18"/>
                    </a:cubicBezTo>
                    <a:cubicBezTo>
                      <a:pt x="200" y="12"/>
                      <a:pt x="208" y="6"/>
                      <a:pt x="216" y="3"/>
                    </a:cubicBezTo>
                    <a:cubicBezTo>
                      <a:pt x="224" y="0"/>
                      <a:pt x="234" y="3"/>
                      <a:pt x="235" y="6"/>
                    </a:cubicBezTo>
                    <a:cubicBezTo>
                      <a:pt x="235" y="9"/>
                      <a:pt x="229" y="15"/>
                      <a:pt x="225" y="19"/>
                    </a:cubicBezTo>
                    <a:cubicBezTo>
                      <a:pt x="220" y="22"/>
                      <a:pt x="214" y="30"/>
                      <a:pt x="210" y="37"/>
                    </a:cubicBezTo>
                    <a:cubicBezTo>
                      <a:pt x="207" y="45"/>
                      <a:pt x="201" y="68"/>
                      <a:pt x="200" y="73"/>
                    </a:cubicBezTo>
                    <a:cubicBezTo>
                      <a:pt x="199" y="76"/>
                      <a:pt x="197" y="80"/>
                      <a:pt x="197" y="83"/>
                    </a:cubicBezTo>
                    <a:cubicBezTo>
                      <a:pt x="197" y="87"/>
                      <a:pt x="197" y="99"/>
                      <a:pt x="196" y="108"/>
                    </a:cubicBezTo>
                    <a:cubicBezTo>
                      <a:pt x="195" y="118"/>
                      <a:pt x="190" y="130"/>
                      <a:pt x="181" y="132"/>
                    </a:cubicBezTo>
                    <a:close/>
                  </a:path>
                </a:pathLst>
              </a:custGeom>
              <a:gradFill flip="none" rotWithShape="1">
                <a:gsLst>
                  <a:gs pos="0">
                    <a:schemeClr val="accent1">
                      <a:lumMod val="40000"/>
                      <a:lumOff val="60000"/>
                    </a:schemeClr>
                  </a:gs>
                  <a:gs pos="100000">
                    <a:schemeClr val="accent1">
                      <a:lumMod val="56000"/>
                      <a:lumOff val="44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286" name="Gruppieren 285"/>
            <p:cNvGrpSpPr/>
            <p:nvPr/>
          </p:nvGrpSpPr>
          <p:grpSpPr>
            <a:xfrm>
              <a:off x="23499633" y="1570845"/>
              <a:ext cx="1390637" cy="1046735"/>
              <a:chOff x="-8065404" y="1750219"/>
              <a:chExt cx="6464301" cy="4865688"/>
            </a:xfrm>
          </p:grpSpPr>
          <p:sp>
            <p:nvSpPr>
              <p:cNvPr id="287" name="Freeform 6"/>
              <p:cNvSpPr>
                <a:spLocks/>
              </p:cNvSpPr>
              <p:nvPr/>
            </p:nvSpPr>
            <p:spPr bwMode="auto">
              <a:xfrm>
                <a:off x="-7489141" y="4891882"/>
                <a:ext cx="5884863" cy="1724025"/>
              </a:xfrm>
              <a:custGeom>
                <a:avLst/>
                <a:gdLst>
                  <a:gd name="T0" fmla="*/ 1569 w 1569"/>
                  <a:gd name="T1" fmla="*/ 1 h 460"/>
                  <a:gd name="T2" fmla="*/ 1568 w 1569"/>
                  <a:gd name="T3" fmla="*/ 1 h 460"/>
                  <a:gd name="T4" fmla="*/ 668 w 1569"/>
                  <a:gd name="T5" fmla="*/ 418 h 460"/>
                  <a:gd name="T6" fmla="*/ 663 w 1569"/>
                  <a:gd name="T7" fmla="*/ 419 h 460"/>
                  <a:gd name="T8" fmla="*/ 650 w 1569"/>
                  <a:gd name="T9" fmla="*/ 421 h 460"/>
                  <a:gd name="T10" fmla="*/ 638 w 1569"/>
                  <a:gd name="T11" fmla="*/ 420 h 460"/>
                  <a:gd name="T12" fmla="*/ 632 w 1569"/>
                  <a:gd name="T13" fmla="*/ 419 h 460"/>
                  <a:gd name="T14" fmla="*/ 4 w 1569"/>
                  <a:gd name="T15" fmla="*/ 135 h 460"/>
                  <a:gd name="T16" fmla="*/ 1 w 1569"/>
                  <a:gd name="T17" fmla="*/ 134 h 460"/>
                  <a:gd name="T18" fmla="*/ 1 w 1569"/>
                  <a:gd name="T19" fmla="*/ 133 h 460"/>
                  <a:gd name="T20" fmla="*/ 2 w 1569"/>
                  <a:gd name="T21" fmla="*/ 145 h 460"/>
                  <a:gd name="T22" fmla="*/ 4 w 1569"/>
                  <a:gd name="T23" fmla="*/ 163 h 460"/>
                  <a:gd name="T24" fmla="*/ 4 w 1569"/>
                  <a:gd name="T25" fmla="*/ 164 h 460"/>
                  <a:gd name="T26" fmla="*/ 5 w 1569"/>
                  <a:gd name="T27" fmla="*/ 165 h 460"/>
                  <a:gd name="T28" fmla="*/ 5 w 1569"/>
                  <a:gd name="T29" fmla="*/ 165 h 460"/>
                  <a:gd name="T30" fmla="*/ 6 w 1569"/>
                  <a:gd name="T31" fmla="*/ 166 h 460"/>
                  <a:gd name="T32" fmla="*/ 7 w 1569"/>
                  <a:gd name="T33" fmla="*/ 166 h 460"/>
                  <a:gd name="T34" fmla="*/ 628 w 1569"/>
                  <a:gd name="T35" fmla="*/ 456 h 460"/>
                  <a:gd name="T36" fmla="*/ 630 w 1569"/>
                  <a:gd name="T37" fmla="*/ 456 h 460"/>
                  <a:gd name="T38" fmla="*/ 631 w 1569"/>
                  <a:gd name="T39" fmla="*/ 457 h 460"/>
                  <a:gd name="T40" fmla="*/ 632 w 1569"/>
                  <a:gd name="T41" fmla="*/ 457 h 460"/>
                  <a:gd name="T42" fmla="*/ 633 w 1569"/>
                  <a:gd name="T43" fmla="*/ 458 h 460"/>
                  <a:gd name="T44" fmla="*/ 634 w 1569"/>
                  <a:gd name="T45" fmla="*/ 458 h 460"/>
                  <a:gd name="T46" fmla="*/ 635 w 1569"/>
                  <a:gd name="T47" fmla="*/ 458 h 460"/>
                  <a:gd name="T48" fmla="*/ 636 w 1569"/>
                  <a:gd name="T49" fmla="*/ 458 h 460"/>
                  <a:gd name="T50" fmla="*/ 637 w 1569"/>
                  <a:gd name="T51" fmla="*/ 459 h 460"/>
                  <a:gd name="T52" fmla="*/ 639 w 1569"/>
                  <a:gd name="T53" fmla="*/ 459 h 460"/>
                  <a:gd name="T54" fmla="*/ 640 w 1569"/>
                  <a:gd name="T55" fmla="*/ 459 h 460"/>
                  <a:gd name="T56" fmla="*/ 642 w 1569"/>
                  <a:gd name="T57" fmla="*/ 459 h 460"/>
                  <a:gd name="T58" fmla="*/ 643 w 1569"/>
                  <a:gd name="T59" fmla="*/ 459 h 460"/>
                  <a:gd name="T60" fmla="*/ 644 w 1569"/>
                  <a:gd name="T61" fmla="*/ 460 h 460"/>
                  <a:gd name="T62" fmla="*/ 645 w 1569"/>
                  <a:gd name="T63" fmla="*/ 460 h 460"/>
                  <a:gd name="T64" fmla="*/ 647 w 1569"/>
                  <a:gd name="T65" fmla="*/ 460 h 460"/>
                  <a:gd name="T66" fmla="*/ 648 w 1569"/>
                  <a:gd name="T67" fmla="*/ 460 h 460"/>
                  <a:gd name="T68" fmla="*/ 650 w 1569"/>
                  <a:gd name="T69" fmla="*/ 460 h 460"/>
                  <a:gd name="T70" fmla="*/ 652 w 1569"/>
                  <a:gd name="T71" fmla="*/ 460 h 460"/>
                  <a:gd name="T72" fmla="*/ 654 w 1569"/>
                  <a:gd name="T73" fmla="*/ 460 h 460"/>
                  <a:gd name="T74" fmla="*/ 657 w 1569"/>
                  <a:gd name="T75" fmla="*/ 459 h 460"/>
                  <a:gd name="T76" fmla="*/ 658 w 1569"/>
                  <a:gd name="T77" fmla="*/ 459 h 460"/>
                  <a:gd name="T78" fmla="*/ 663 w 1569"/>
                  <a:gd name="T79" fmla="*/ 458 h 460"/>
                  <a:gd name="T80" fmla="*/ 666 w 1569"/>
                  <a:gd name="T81" fmla="*/ 458 h 460"/>
                  <a:gd name="T82" fmla="*/ 669 w 1569"/>
                  <a:gd name="T83" fmla="*/ 457 h 460"/>
                  <a:gd name="T84" fmla="*/ 671 w 1569"/>
                  <a:gd name="T85" fmla="*/ 456 h 460"/>
                  <a:gd name="T86" fmla="*/ 673 w 1569"/>
                  <a:gd name="T87" fmla="*/ 455 h 460"/>
                  <a:gd name="T88" fmla="*/ 1564 w 1569"/>
                  <a:gd name="T89" fmla="*/ 27 h 460"/>
                  <a:gd name="T90" fmla="*/ 1565 w 1569"/>
                  <a:gd name="T91" fmla="*/ 27 h 460"/>
                  <a:gd name="T92" fmla="*/ 1565 w 1569"/>
                  <a:gd name="T93" fmla="*/ 27 h 460"/>
                  <a:gd name="T94" fmla="*/ 1565 w 1569"/>
                  <a:gd name="T95" fmla="*/ 27 h 460"/>
                  <a:gd name="T96" fmla="*/ 1566 w 1569"/>
                  <a:gd name="T97" fmla="*/ 26 h 460"/>
                  <a:gd name="T98" fmla="*/ 1566 w 1569"/>
                  <a:gd name="T99" fmla="*/ 26 h 460"/>
                  <a:gd name="T100" fmla="*/ 1566 w 1569"/>
                  <a:gd name="T101" fmla="*/ 26 h 460"/>
                  <a:gd name="T102" fmla="*/ 1566 w 1569"/>
                  <a:gd name="T103" fmla="*/ 26 h 460"/>
                  <a:gd name="T104" fmla="*/ 1566 w 1569"/>
                  <a:gd name="T105" fmla="*/ 25 h 460"/>
                  <a:gd name="T106" fmla="*/ 1566 w 1569"/>
                  <a:gd name="T107" fmla="*/ 25 h 460"/>
                  <a:gd name="T108" fmla="*/ 1566 w 1569"/>
                  <a:gd name="T109" fmla="*/ 25 h 460"/>
                  <a:gd name="T110" fmla="*/ 1569 w 1569"/>
                  <a:gd name="T111"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69" h="460">
                    <a:moveTo>
                      <a:pt x="1569" y="0"/>
                    </a:moveTo>
                    <a:cubicBezTo>
                      <a:pt x="1569" y="0"/>
                      <a:pt x="1569" y="0"/>
                      <a:pt x="1569" y="0"/>
                    </a:cubicBezTo>
                    <a:cubicBezTo>
                      <a:pt x="1569" y="1"/>
                      <a:pt x="1569" y="1"/>
                      <a:pt x="1569" y="1"/>
                    </a:cubicBezTo>
                    <a:cubicBezTo>
                      <a:pt x="1568" y="1"/>
                      <a:pt x="1568" y="1"/>
                      <a:pt x="1568" y="1"/>
                    </a:cubicBezTo>
                    <a:cubicBezTo>
                      <a:pt x="1568" y="1"/>
                      <a:pt x="1568" y="1"/>
                      <a:pt x="1568" y="1"/>
                    </a:cubicBezTo>
                    <a:cubicBezTo>
                      <a:pt x="1568" y="1"/>
                      <a:pt x="1568" y="1"/>
                      <a:pt x="1568" y="1"/>
                    </a:cubicBezTo>
                    <a:cubicBezTo>
                      <a:pt x="1568" y="1"/>
                      <a:pt x="1568" y="1"/>
                      <a:pt x="1568" y="1"/>
                    </a:cubicBezTo>
                    <a:cubicBezTo>
                      <a:pt x="674" y="416"/>
                      <a:pt x="674" y="416"/>
                      <a:pt x="674" y="416"/>
                    </a:cubicBezTo>
                    <a:cubicBezTo>
                      <a:pt x="672" y="417"/>
                      <a:pt x="670" y="417"/>
                      <a:pt x="668" y="418"/>
                    </a:cubicBezTo>
                    <a:cubicBezTo>
                      <a:pt x="668" y="418"/>
                      <a:pt x="668" y="418"/>
                      <a:pt x="668" y="418"/>
                    </a:cubicBezTo>
                    <a:cubicBezTo>
                      <a:pt x="667" y="419"/>
                      <a:pt x="665" y="419"/>
                      <a:pt x="663" y="419"/>
                    </a:cubicBezTo>
                    <a:cubicBezTo>
                      <a:pt x="663" y="419"/>
                      <a:pt x="663" y="419"/>
                      <a:pt x="663" y="419"/>
                    </a:cubicBezTo>
                    <a:cubicBezTo>
                      <a:pt x="661" y="420"/>
                      <a:pt x="659" y="420"/>
                      <a:pt x="657" y="420"/>
                    </a:cubicBezTo>
                    <a:cubicBezTo>
                      <a:pt x="656" y="420"/>
                      <a:pt x="656" y="420"/>
                      <a:pt x="656" y="420"/>
                    </a:cubicBezTo>
                    <a:cubicBezTo>
                      <a:pt x="654" y="421"/>
                      <a:pt x="652" y="421"/>
                      <a:pt x="650" y="421"/>
                    </a:cubicBezTo>
                    <a:cubicBezTo>
                      <a:pt x="648" y="421"/>
                      <a:pt x="646" y="421"/>
                      <a:pt x="644" y="421"/>
                    </a:cubicBezTo>
                    <a:cubicBezTo>
                      <a:pt x="642" y="420"/>
                      <a:pt x="640" y="420"/>
                      <a:pt x="638" y="420"/>
                    </a:cubicBezTo>
                    <a:cubicBezTo>
                      <a:pt x="638" y="420"/>
                      <a:pt x="638" y="420"/>
                      <a:pt x="638" y="420"/>
                    </a:cubicBezTo>
                    <a:cubicBezTo>
                      <a:pt x="637" y="420"/>
                      <a:pt x="636" y="419"/>
                      <a:pt x="635" y="419"/>
                    </a:cubicBezTo>
                    <a:cubicBezTo>
                      <a:pt x="635" y="419"/>
                      <a:pt x="635" y="419"/>
                      <a:pt x="635" y="419"/>
                    </a:cubicBezTo>
                    <a:cubicBezTo>
                      <a:pt x="634" y="419"/>
                      <a:pt x="633" y="419"/>
                      <a:pt x="632" y="419"/>
                    </a:cubicBezTo>
                    <a:cubicBezTo>
                      <a:pt x="632" y="418"/>
                      <a:pt x="632" y="418"/>
                      <a:pt x="632" y="418"/>
                    </a:cubicBezTo>
                    <a:cubicBezTo>
                      <a:pt x="630" y="418"/>
                      <a:pt x="629" y="417"/>
                      <a:pt x="627" y="417"/>
                    </a:cubicBezTo>
                    <a:cubicBezTo>
                      <a:pt x="4" y="135"/>
                      <a:pt x="4" y="135"/>
                      <a:pt x="4" y="135"/>
                    </a:cubicBezTo>
                    <a:cubicBezTo>
                      <a:pt x="3" y="135"/>
                      <a:pt x="3" y="135"/>
                      <a:pt x="2" y="135"/>
                    </a:cubicBezTo>
                    <a:cubicBezTo>
                      <a:pt x="2" y="134"/>
                      <a:pt x="2" y="134"/>
                      <a:pt x="2" y="134"/>
                    </a:cubicBezTo>
                    <a:cubicBezTo>
                      <a:pt x="1" y="134"/>
                      <a:pt x="1" y="134"/>
                      <a:pt x="1" y="134"/>
                    </a:cubicBezTo>
                    <a:cubicBezTo>
                      <a:pt x="1" y="133"/>
                      <a:pt x="1" y="133"/>
                      <a:pt x="1" y="133"/>
                    </a:cubicBezTo>
                    <a:cubicBezTo>
                      <a:pt x="1" y="133"/>
                      <a:pt x="1" y="133"/>
                      <a:pt x="1" y="133"/>
                    </a:cubicBezTo>
                    <a:cubicBezTo>
                      <a:pt x="1" y="133"/>
                      <a:pt x="1" y="133"/>
                      <a:pt x="1" y="133"/>
                    </a:cubicBezTo>
                    <a:cubicBezTo>
                      <a:pt x="0" y="132"/>
                      <a:pt x="0" y="132"/>
                      <a:pt x="0" y="132"/>
                    </a:cubicBezTo>
                    <a:cubicBezTo>
                      <a:pt x="1" y="136"/>
                      <a:pt x="1" y="140"/>
                      <a:pt x="2" y="144"/>
                    </a:cubicBezTo>
                    <a:cubicBezTo>
                      <a:pt x="2" y="144"/>
                      <a:pt x="2" y="145"/>
                      <a:pt x="2" y="145"/>
                    </a:cubicBezTo>
                    <a:cubicBezTo>
                      <a:pt x="3" y="163"/>
                      <a:pt x="3" y="163"/>
                      <a:pt x="3" y="163"/>
                    </a:cubicBezTo>
                    <a:cubicBezTo>
                      <a:pt x="4" y="163"/>
                      <a:pt x="4" y="163"/>
                      <a:pt x="4" y="163"/>
                    </a:cubicBezTo>
                    <a:cubicBezTo>
                      <a:pt x="4" y="163"/>
                      <a:pt x="4" y="163"/>
                      <a:pt x="4" y="163"/>
                    </a:cubicBezTo>
                    <a:cubicBezTo>
                      <a:pt x="4" y="164"/>
                      <a:pt x="4" y="164"/>
                      <a:pt x="4" y="164"/>
                    </a:cubicBezTo>
                    <a:cubicBezTo>
                      <a:pt x="4" y="164"/>
                      <a:pt x="4" y="164"/>
                      <a:pt x="4" y="164"/>
                    </a:cubicBezTo>
                    <a:cubicBezTo>
                      <a:pt x="4" y="164"/>
                      <a:pt x="4" y="164"/>
                      <a:pt x="4" y="164"/>
                    </a:cubicBezTo>
                    <a:cubicBezTo>
                      <a:pt x="4" y="164"/>
                      <a:pt x="4" y="164"/>
                      <a:pt x="4" y="164"/>
                    </a:cubicBezTo>
                    <a:cubicBezTo>
                      <a:pt x="4" y="165"/>
                      <a:pt x="4" y="165"/>
                      <a:pt x="4" y="165"/>
                    </a:cubicBezTo>
                    <a:cubicBezTo>
                      <a:pt x="5" y="165"/>
                      <a:pt x="5" y="165"/>
                      <a:pt x="5" y="165"/>
                    </a:cubicBezTo>
                    <a:cubicBezTo>
                      <a:pt x="5" y="165"/>
                      <a:pt x="5" y="165"/>
                      <a:pt x="5" y="165"/>
                    </a:cubicBezTo>
                    <a:cubicBezTo>
                      <a:pt x="5" y="165"/>
                      <a:pt x="5" y="165"/>
                      <a:pt x="5" y="165"/>
                    </a:cubicBezTo>
                    <a:cubicBezTo>
                      <a:pt x="5" y="165"/>
                      <a:pt x="5" y="165"/>
                      <a:pt x="5" y="165"/>
                    </a:cubicBezTo>
                    <a:cubicBezTo>
                      <a:pt x="6" y="165"/>
                      <a:pt x="6" y="165"/>
                      <a:pt x="6" y="165"/>
                    </a:cubicBezTo>
                    <a:cubicBezTo>
                      <a:pt x="6" y="165"/>
                      <a:pt x="6" y="165"/>
                      <a:pt x="6" y="165"/>
                    </a:cubicBezTo>
                    <a:cubicBezTo>
                      <a:pt x="6" y="166"/>
                      <a:pt x="6" y="166"/>
                      <a:pt x="6" y="166"/>
                    </a:cubicBezTo>
                    <a:cubicBezTo>
                      <a:pt x="6" y="166"/>
                      <a:pt x="6" y="166"/>
                      <a:pt x="6" y="166"/>
                    </a:cubicBezTo>
                    <a:cubicBezTo>
                      <a:pt x="7" y="166"/>
                      <a:pt x="7" y="166"/>
                      <a:pt x="7" y="166"/>
                    </a:cubicBezTo>
                    <a:cubicBezTo>
                      <a:pt x="7" y="166"/>
                      <a:pt x="7" y="166"/>
                      <a:pt x="7" y="166"/>
                    </a:cubicBezTo>
                    <a:cubicBezTo>
                      <a:pt x="7" y="166"/>
                      <a:pt x="7" y="166"/>
                      <a:pt x="7" y="166"/>
                    </a:cubicBezTo>
                    <a:cubicBezTo>
                      <a:pt x="628" y="456"/>
                      <a:pt x="628" y="456"/>
                      <a:pt x="628" y="456"/>
                    </a:cubicBezTo>
                    <a:cubicBezTo>
                      <a:pt x="628" y="456"/>
                      <a:pt x="628" y="456"/>
                      <a:pt x="628" y="456"/>
                    </a:cubicBezTo>
                    <a:cubicBezTo>
                      <a:pt x="629" y="456"/>
                      <a:pt x="629" y="456"/>
                      <a:pt x="629" y="456"/>
                    </a:cubicBezTo>
                    <a:cubicBezTo>
                      <a:pt x="629" y="456"/>
                      <a:pt x="629" y="456"/>
                      <a:pt x="629" y="456"/>
                    </a:cubicBezTo>
                    <a:cubicBezTo>
                      <a:pt x="630" y="456"/>
                      <a:pt x="630" y="456"/>
                      <a:pt x="630" y="456"/>
                    </a:cubicBezTo>
                    <a:cubicBezTo>
                      <a:pt x="630" y="457"/>
                      <a:pt x="630" y="457"/>
                      <a:pt x="630" y="457"/>
                    </a:cubicBezTo>
                    <a:cubicBezTo>
                      <a:pt x="631" y="457"/>
                      <a:pt x="631" y="457"/>
                      <a:pt x="631" y="457"/>
                    </a:cubicBezTo>
                    <a:cubicBezTo>
                      <a:pt x="631" y="457"/>
                      <a:pt x="631" y="457"/>
                      <a:pt x="631" y="457"/>
                    </a:cubicBezTo>
                    <a:cubicBezTo>
                      <a:pt x="632" y="457"/>
                      <a:pt x="632" y="457"/>
                      <a:pt x="632" y="457"/>
                    </a:cubicBezTo>
                    <a:cubicBezTo>
                      <a:pt x="632" y="457"/>
                      <a:pt x="632" y="457"/>
                      <a:pt x="632" y="457"/>
                    </a:cubicBezTo>
                    <a:cubicBezTo>
                      <a:pt x="632" y="457"/>
                      <a:pt x="632" y="457"/>
                      <a:pt x="632" y="457"/>
                    </a:cubicBezTo>
                    <a:cubicBezTo>
                      <a:pt x="633" y="457"/>
                      <a:pt x="633" y="457"/>
                      <a:pt x="633" y="457"/>
                    </a:cubicBezTo>
                    <a:cubicBezTo>
                      <a:pt x="633" y="458"/>
                      <a:pt x="633" y="458"/>
                      <a:pt x="633" y="458"/>
                    </a:cubicBezTo>
                    <a:cubicBezTo>
                      <a:pt x="633" y="458"/>
                      <a:pt x="633" y="458"/>
                      <a:pt x="633" y="458"/>
                    </a:cubicBezTo>
                    <a:cubicBezTo>
                      <a:pt x="633" y="458"/>
                      <a:pt x="633" y="458"/>
                      <a:pt x="633" y="458"/>
                    </a:cubicBezTo>
                    <a:cubicBezTo>
                      <a:pt x="634" y="458"/>
                      <a:pt x="634" y="458"/>
                      <a:pt x="634" y="458"/>
                    </a:cubicBezTo>
                    <a:cubicBezTo>
                      <a:pt x="634" y="458"/>
                      <a:pt x="634" y="458"/>
                      <a:pt x="634" y="458"/>
                    </a:cubicBezTo>
                    <a:cubicBezTo>
                      <a:pt x="635" y="458"/>
                      <a:pt x="635" y="458"/>
                      <a:pt x="635" y="458"/>
                    </a:cubicBezTo>
                    <a:cubicBezTo>
                      <a:pt x="635" y="458"/>
                      <a:pt x="635" y="458"/>
                      <a:pt x="635" y="458"/>
                    </a:cubicBezTo>
                    <a:cubicBezTo>
                      <a:pt x="635" y="458"/>
                      <a:pt x="635" y="458"/>
                      <a:pt x="635" y="458"/>
                    </a:cubicBezTo>
                    <a:cubicBezTo>
                      <a:pt x="635" y="458"/>
                      <a:pt x="635" y="458"/>
                      <a:pt x="635" y="458"/>
                    </a:cubicBezTo>
                    <a:cubicBezTo>
                      <a:pt x="636" y="458"/>
                      <a:pt x="636" y="458"/>
                      <a:pt x="636" y="458"/>
                    </a:cubicBezTo>
                    <a:cubicBezTo>
                      <a:pt x="636" y="458"/>
                      <a:pt x="636" y="458"/>
                      <a:pt x="636" y="458"/>
                    </a:cubicBezTo>
                    <a:cubicBezTo>
                      <a:pt x="637" y="458"/>
                      <a:pt x="637" y="458"/>
                      <a:pt x="637" y="458"/>
                    </a:cubicBezTo>
                    <a:cubicBezTo>
                      <a:pt x="637" y="459"/>
                      <a:pt x="637" y="459"/>
                      <a:pt x="637" y="459"/>
                    </a:cubicBezTo>
                    <a:cubicBezTo>
                      <a:pt x="637" y="459"/>
                      <a:pt x="637" y="459"/>
                      <a:pt x="637" y="459"/>
                    </a:cubicBezTo>
                    <a:cubicBezTo>
                      <a:pt x="638" y="459"/>
                      <a:pt x="638" y="459"/>
                      <a:pt x="638" y="459"/>
                    </a:cubicBezTo>
                    <a:cubicBezTo>
                      <a:pt x="638" y="459"/>
                      <a:pt x="638" y="459"/>
                      <a:pt x="638" y="459"/>
                    </a:cubicBezTo>
                    <a:cubicBezTo>
                      <a:pt x="639" y="459"/>
                      <a:pt x="639" y="459"/>
                      <a:pt x="639" y="459"/>
                    </a:cubicBezTo>
                    <a:cubicBezTo>
                      <a:pt x="639" y="459"/>
                      <a:pt x="639" y="459"/>
                      <a:pt x="639" y="459"/>
                    </a:cubicBezTo>
                    <a:cubicBezTo>
                      <a:pt x="640" y="459"/>
                      <a:pt x="640" y="459"/>
                      <a:pt x="640" y="459"/>
                    </a:cubicBezTo>
                    <a:cubicBezTo>
                      <a:pt x="640" y="459"/>
                      <a:pt x="640" y="459"/>
                      <a:pt x="640" y="459"/>
                    </a:cubicBezTo>
                    <a:cubicBezTo>
                      <a:pt x="641" y="459"/>
                      <a:pt x="641" y="459"/>
                      <a:pt x="641" y="459"/>
                    </a:cubicBezTo>
                    <a:cubicBezTo>
                      <a:pt x="641" y="459"/>
                      <a:pt x="641" y="459"/>
                      <a:pt x="641" y="459"/>
                    </a:cubicBezTo>
                    <a:cubicBezTo>
                      <a:pt x="642" y="459"/>
                      <a:pt x="642" y="459"/>
                      <a:pt x="642" y="459"/>
                    </a:cubicBezTo>
                    <a:cubicBezTo>
                      <a:pt x="642" y="459"/>
                      <a:pt x="642" y="459"/>
                      <a:pt x="642" y="459"/>
                    </a:cubicBezTo>
                    <a:cubicBezTo>
                      <a:pt x="643" y="459"/>
                      <a:pt x="643" y="459"/>
                      <a:pt x="643" y="459"/>
                    </a:cubicBezTo>
                    <a:cubicBezTo>
                      <a:pt x="643" y="459"/>
                      <a:pt x="643" y="459"/>
                      <a:pt x="643" y="459"/>
                    </a:cubicBezTo>
                    <a:cubicBezTo>
                      <a:pt x="644" y="460"/>
                      <a:pt x="644" y="460"/>
                      <a:pt x="644" y="460"/>
                    </a:cubicBezTo>
                    <a:cubicBezTo>
                      <a:pt x="644" y="460"/>
                      <a:pt x="644" y="460"/>
                      <a:pt x="644" y="460"/>
                    </a:cubicBezTo>
                    <a:cubicBezTo>
                      <a:pt x="644" y="460"/>
                      <a:pt x="644" y="460"/>
                      <a:pt x="644" y="460"/>
                    </a:cubicBezTo>
                    <a:cubicBezTo>
                      <a:pt x="644" y="460"/>
                      <a:pt x="644" y="460"/>
                      <a:pt x="644" y="460"/>
                    </a:cubicBezTo>
                    <a:cubicBezTo>
                      <a:pt x="645" y="460"/>
                      <a:pt x="645" y="460"/>
                      <a:pt x="645" y="460"/>
                    </a:cubicBezTo>
                    <a:cubicBezTo>
                      <a:pt x="645" y="460"/>
                      <a:pt x="645" y="460"/>
                      <a:pt x="645" y="460"/>
                    </a:cubicBezTo>
                    <a:cubicBezTo>
                      <a:pt x="646" y="460"/>
                      <a:pt x="646" y="460"/>
                      <a:pt x="646" y="460"/>
                    </a:cubicBezTo>
                    <a:cubicBezTo>
                      <a:pt x="646" y="460"/>
                      <a:pt x="646" y="460"/>
                      <a:pt x="646" y="460"/>
                    </a:cubicBezTo>
                    <a:cubicBezTo>
                      <a:pt x="647" y="460"/>
                      <a:pt x="647" y="460"/>
                      <a:pt x="647" y="460"/>
                    </a:cubicBezTo>
                    <a:cubicBezTo>
                      <a:pt x="647" y="460"/>
                      <a:pt x="647" y="460"/>
                      <a:pt x="647" y="460"/>
                    </a:cubicBezTo>
                    <a:cubicBezTo>
                      <a:pt x="648" y="460"/>
                      <a:pt x="648" y="460"/>
                      <a:pt x="648" y="460"/>
                    </a:cubicBezTo>
                    <a:cubicBezTo>
                      <a:pt x="648" y="460"/>
                      <a:pt x="648" y="460"/>
                      <a:pt x="648" y="460"/>
                    </a:cubicBezTo>
                    <a:cubicBezTo>
                      <a:pt x="649" y="460"/>
                      <a:pt x="649" y="460"/>
                      <a:pt x="649" y="460"/>
                    </a:cubicBezTo>
                    <a:cubicBezTo>
                      <a:pt x="649" y="460"/>
                      <a:pt x="649" y="460"/>
                      <a:pt x="649" y="460"/>
                    </a:cubicBezTo>
                    <a:cubicBezTo>
                      <a:pt x="650" y="460"/>
                      <a:pt x="650" y="460"/>
                      <a:pt x="650" y="460"/>
                    </a:cubicBezTo>
                    <a:cubicBezTo>
                      <a:pt x="651" y="460"/>
                      <a:pt x="651" y="460"/>
                      <a:pt x="651" y="460"/>
                    </a:cubicBezTo>
                    <a:cubicBezTo>
                      <a:pt x="651" y="460"/>
                      <a:pt x="651" y="460"/>
                      <a:pt x="651" y="460"/>
                    </a:cubicBezTo>
                    <a:cubicBezTo>
                      <a:pt x="652" y="460"/>
                      <a:pt x="652" y="460"/>
                      <a:pt x="652" y="460"/>
                    </a:cubicBezTo>
                    <a:cubicBezTo>
                      <a:pt x="653" y="460"/>
                      <a:pt x="653" y="460"/>
                      <a:pt x="653" y="460"/>
                    </a:cubicBezTo>
                    <a:cubicBezTo>
                      <a:pt x="653" y="460"/>
                      <a:pt x="653" y="460"/>
                      <a:pt x="653" y="460"/>
                    </a:cubicBezTo>
                    <a:cubicBezTo>
                      <a:pt x="654" y="460"/>
                      <a:pt x="654" y="460"/>
                      <a:pt x="654" y="460"/>
                    </a:cubicBezTo>
                    <a:cubicBezTo>
                      <a:pt x="655" y="460"/>
                      <a:pt x="655" y="460"/>
                      <a:pt x="655" y="460"/>
                    </a:cubicBezTo>
                    <a:cubicBezTo>
                      <a:pt x="656" y="459"/>
                      <a:pt x="656" y="459"/>
                      <a:pt x="656" y="459"/>
                    </a:cubicBezTo>
                    <a:cubicBezTo>
                      <a:pt x="657" y="459"/>
                      <a:pt x="657" y="459"/>
                      <a:pt x="657" y="459"/>
                    </a:cubicBezTo>
                    <a:cubicBezTo>
                      <a:pt x="657" y="459"/>
                      <a:pt x="657" y="459"/>
                      <a:pt x="657" y="459"/>
                    </a:cubicBezTo>
                    <a:cubicBezTo>
                      <a:pt x="657" y="459"/>
                      <a:pt x="657" y="459"/>
                      <a:pt x="657" y="459"/>
                    </a:cubicBezTo>
                    <a:cubicBezTo>
                      <a:pt x="658" y="459"/>
                      <a:pt x="658" y="459"/>
                      <a:pt x="658" y="459"/>
                    </a:cubicBezTo>
                    <a:cubicBezTo>
                      <a:pt x="658" y="459"/>
                      <a:pt x="659" y="459"/>
                      <a:pt x="660" y="459"/>
                    </a:cubicBezTo>
                    <a:cubicBezTo>
                      <a:pt x="661" y="459"/>
                      <a:pt x="662" y="459"/>
                      <a:pt x="663" y="458"/>
                    </a:cubicBezTo>
                    <a:cubicBezTo>
                      <a:pt x="663" y="458"/>
                      <a:pt x="663" y="458"/>
                      <a:pt x="663" y="458"/>
                    </a:cubicBezTo>
                    <a:cubicBezTo>
                      <a:pt x="663" y="458"/>
                      <a:pt x="663" y="458"/>
                      <a:pt x="663" y="458"/>
                    </a:cubicBezTo>
                    <a:cubicBezTo>
                      <a:pt x="663" y="458"/>
                      <a:pt x="663" y="458"/>
                      <a:pt x="663" y="458"/>
                    </a:cubicBezTo>
                    <a:cubicBezTo>
                      <a:pt x="664" y="458"/>
                      <a:pt x="665" y="458"/>
                      <a:pt x="666" y="458"/>
                    </a:cubicBezTo>
                    <a:cubicBezTo>
                      <a:pt x="666" y="458"/>
                      <a:pt x="667" y="457"/>
                      <a:pt x="668" y="457"/>
                    </a:cubicBezTo>
                    <a:cubicBezTo>
                      <a:pt x="669" y="457"/>
                      <a:pt x="669" y="457"/>
                      <a:pt x="669" y="457"/>
                    </a:cubicBezTo>
                    <a:cubicBezTo>
                      <a:pt x="669" y="457"/>
                      <a:pt x="669" y="457"/>
                      <a:pt x="669" y="457"/>
                    </a:cubicBezTo>
                    <a:cubicBezTo>
                      <a:pt x="669" y="457"/>
                      <a:pt x="669" y="457"/>
                      <a:pt x="669" y="457"/>
                    </a:cubicBezTo>
                    <a:cubicBezTo>
                      <a:pt x="670" y="457"/>
                      <a:pt x="670" y="457"/>
                      <a:pt x="670" y="457"/>
                    </a:cubicBezTo>
                    <a:cubicBezTo>
                      <a:pt x="671" y="456"/>
                      <a:pt x="671" y="456"/>
                      <a:pt x="671" y="456"/>
                    </a:cubicBezTo>
                    <a:cubicBezTo>
                      <a:pt x="672" y="456"/>
                      <a:pt x="672" y="456"/>
                      <a:pt x="672" y="456"/>
                    </a:cubicBezTo>
                    <a:cubicBezTo>
                      <a:pt x="672" y="456"/>
                      <a:pt x="672" y="456"/>
                      <a:pt x="672" y="456"/>
                    </a:cubicBezTo>
                    <a:cubicBezTo>
                      <a:pt x="673" y="455"/>
                      <a:pt x="673" y="455"/>
                      <a:pt x="673" y="455"/>
                    </a:cubicBezTo>
                    <a:cubicBezTo>
                      <a:pt x="673" y="455"/>
                      <a:pt x="673" y="455"/>
                      <a:pt x="673" y="455"/>
                    </a:cubicBezTo>
                    <a:cubicBezTo>
                      <a:pt x="674" y="455"/>
                      <a:pt x="674" y="455"/>
                      <a:pt x="674" y="455"/>
                    </a:cubicBezTo>
                    <a:cubicBezTo>
                      <a:pt x="1564" y="27"/>
                      <a:pt x="1564" y="27"/>
                      <a:pt x="1564"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6"/>
                      <a:pt x="1565" y="26"/>
                      <a:pt x="1565"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9" y="0"/>
                      <a:pt x="1569" y="0"/>
                      <a:pt x="1569" y="0"/>
                    </a:cubicBez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8" name="Freeform 7"/>
              <p:cNvSpPr>
                <a:spLocks/>
              </p:cNvSpPr>
              <p:nvPr/>
            </p:nvSpPr>
            <p:spPr bwMode="auto">
              <a:xfrm>
                <a:off x="-7489141" y="4407694"/>
                <a:ext cx="5888038" cy="2062163"/>
              </a:xfrm>
              <a:custGeom>
                <a:avLst/>
                <a:gdLst>
                  <a:gd name="T0" fmla="*/ 966 w 1570"/>
                  <a:gd name="T1" fmla="*/ 1 h 550"/>
                  <a:gd name="T2" fmla="*/ 971 w 1570"/>
                  <a:gd name="T3" fmla="*/ 0 h 550"/>
                  <a:gd name="T4" fmla="*/ 977 w 1570"/>
                  <a:gd name="T5" fmla="*/ 0 h 550"/>
                  <a:gd name="T6" fmla="*/ 984 w 1570"/>
                  <a:gd name="T7" fmla="*/ 0 h 550"/>
                  <a:gd name="T8" fmla="*/ 990 w 1570"/>
                  <a:gd name="T9" fmla="*/ 1 h 550"/>
                  <a:gd name="T10" fmla="*/ 1558 w 1570"/>
                  <a:gd name="T11" fmla="*/ 122 h 550"/>
                  <a:gd name="T12" fmla="*/ 1564 w 1570"/>
                  <a:gd name="T13" fmla="*/ 124 h 550"/>
                  <a:gd name="T14" fmla="*/ 1568 w 1570"/>
                  <a:gd name="T15" fmla="*/ 126 h 550"/>
                  <a:gd name="T16" fmla="*/ 1569 w 1570"/>
                  <a:gd name="T17" fmla="*/ 129 h 550"/>
                  <a:gd name="T18" fmla="*/ 1568 w 1570"/>
                  <a:gd name="T19" fmla="*/ 130 h 550"/>
                  <a:gd name="T20" fmla="*/ 674 w 1570"/>
                  <a:gd name="T21" fmla="*/ 545 h 550"/>
                  <a:gd name="T22" fmla="*/ 663 w 1570"/>
                  <a:gd name="T23" fmla="*/ 548 h 550"/>
                  <a:gd name="T24" fmla="*/ 650 w 1570"/>
                  <a:gd name="T25" fmla="*/ 550 h 550"/>
                  <a:gd name="T26" fmla="*/ 638 w 1570"/>
                  <a:gd name="T27" fmla="*/ 549 h 550"/>
                  <a:gd name="T28" fmla="*/ 627 w 1570"/>
                  <a:gd name="T29" fmla="*/ 546 h 550"/>
                  <a:gd name="T30" fmla="*/ 4 w 1570"/>
                  <a:gd name="T31" fmla="*/ 264 h 550"/>
                  <a:gd name="T32" fmla="*/ 0 w 1570"/>
                  <a:gd name="T33" fmla="*/ 261 h 550"/>
                  <a:gd name="T34" fmla="*/ 1 w 1570"/>
                  <a:gd name="T35" fmla="*/ 258 h 550"/>
                  <a:gd name="T36" fmla="*/ 6 w 1570"/>
                  <a:gd name="T37" fmla="*/ 255 h 550"/>
                  <a:gd name="T38" fmla="*/ 13 w 1570"/>
                  <a:gd name="T39" fmla="*/ 252 h 550"/>
                  <a:gd name="T40" fmla="*/ 966 w 1570"/>
                  <a:gd name="T41" fmla="*/ 1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70" h="550">
                    <a:moveTo>
                      <a:pt x="966" y="1"/>
                    </a:moveTo>
                    <a:cubicBezTo>
                      <a:pt x="968" y="0"/>
                      <a:pt x="969" y="0"/>
                      <a:pt x="971" y="0"/>
                    </a:cubicBezTo>
                    <a:cubicBezTo>
                      <a:pt x="973" y="0"/>
                      <a:pt x="975" y="0"/>
                      <a:pt x="977" y="0"/>
                    </a:cubicBezTo>
                    <a:cubicBezTo>
                      <a:pt x="980" y="0"/>
                      <a:pt x="982" y="0"/>
                      <a:pt x="984" y="0"/>
                    </a:cubicBezTo>
                    <a:cubicBezTo>
                      <a:pt x="986" y="0"/>
                      <a:pt x="988" y="0"/>
                      <a:pt x="990" y="1"/>
                    </a:cubicBezTo>
                    <a:cubicBezTo>
                      <a:pt x="1558" y="122"/>
                      <a:pt x="1558" y="122"/>
                      <a:pt x="1558" y="122"/>
                    </a:cubicBezTo>
                    <a:cubicBezTo>
                      <a:pt x="1560" y="123"/>
                      <a:pt x="1562" y="124"/>
                      <a:pt x="1564" y="124"/>
                    </a:cubicBezTo>
                    <a:cubicBezTo>
                      <a:pt x="1566" y="125"/>
                      <a:pt x="1567" y="126"/>
                      <a:pt x="1568" y="126"/>
                    </a:cubicBezTo>
                    <a:cubicBezTo>
                      <a:pt x="1569" y="127"/>
                      <a:pt x="1570" y="128"/>
                      <a:pt x="1569" y="129"/>
                    </a:cubicBezTo>
                    <a:cubicBezTo>
                      <a:pt x="1569" y="129"/>
                      <a:pt x="1569" y="130"/>
                      <a:pt x="1568" y="130"/>
                    </a:cubicBezTo>
                    <a:cubicBezTo>
                      <a:pt x="674" y="545"/>
                      <a:pt x="674" y="545"/>
                      <a:pt x="674" y="545"/>
                    </a:cubicBezTo>
                    <a:cubicBezTo>
                      <a:pt x="670" y="547"/>
                      <a:pt x="667" y="548"/>
                      <a:pt x="663" y="548"/>
                    </a:cubicBezTo>
                    <a:cubicBezTo>
                      <a:pt x="659" y="549"/>
                      <a:pt x="654" y="550"/>
                      <a:pt x="650" y="550"/>
                    </a:cubicBezTo>
                    <a:cubicBezTo>
                      <a:pt x="646" y="550"/>
                      <a:pt x="642" y="549"/>
                      <a:pt x="638" y="549"/>
                    </a:cubicBezTo>
                    <a:cubicBezTo>
                      <a:pt x="634" y="548"/>
                      <a:pt x="630" y="547"/>
                      <a:pt x="627" y="546"/>
                    </a:cubicBezTo>
                    <a:cubicBezTo>
                      <a:pt x="4" y="264"/>
                      <a:pt x="4" y="264"/>
                      <a:pt x="4" y="264"/>
                    </a:cubicBezTo>
                    <a:cubicBezTo>
                      <a:pt x="2" y="263"/>
                      <a:pt x="1" y="262"/>
                      <a:pt x="0" y="261"/>
                    </a:cubicBezTo>
                    <a:cubicBezTo>
                      <a:pt x="0" y="260"/>
                      <a:pt x="0" y="259"/>
                      <a:pt x="1" y="258"/>
                    </a:cubicBezTo>
                    <a:cubicBezTo>
                      <a:pt x="2" y="257"/>
                      <a:pt x="4" y="256"/>
                      <a:pt x="6" y="255"/>
                    </a:cubicBezTo>
                    <a:cubicBezTo>
                      <a:pt x="8" y="254"/>
                      <a:pt x="10" y="253"/>
                      <a:pt x="13" y="252"/>
                    </a:cubicBezTo>
                    <a:cubicBezTo>
                      <a:pt x="966" y="1"/>
                      <a:pt x="966" y="1"/>
                      <a:pt x="966" y="1"/>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9" name="Freeform 8"/>
              <p:cNvSpPr>
                <a:spLocks/>
              </p:cNvSpPr>
              <p:nvPr/>
            </p:nvSpPr>
            <p:spPr bwMode="auto">
              <a:xfrm>
                <a:off x="-7147829" y="4460082"/>
                <a:ext cx="4718051" cy="1571625"/>
              </a:xfrm>
              <a:custGeom>
                <a:avLst/>
                <a:gdLst>
                  <a:gd name="T0" fmla="*/ 1258 w 1258"/>
                  <a:gd name="T1" fmla="*/ 81 h 419"/>
                  <a:gd name="T2" fmla="*/ 1257 w 1258"/>
                  <a:gd name="T3" fmla="*/ 80 h 419"/>
                  <a:gd name="T4" fmla="*/ 1254 w 1258"/>
                  <a:gd name="T5" fmla="*/ 78 h 419"/>
                  <a:gd name="T6" fmla="*/ 1248 w 1258"/>
                  <a:gd name="T7" fmla="*/ 76 h 419"/>
                  <a:gd name="T8" fmla="*/ 911 w 1258"/>
                  <a:gd name="T9" fmla="*/ 1 h 419"/>
                  <a:gd name="T10" fmla="*/ 905 w 1258"/>
                  <a:gd name="T11" fmla="*/ 1 h 419"/>
                  <a:gd name="T12" fmla="*/ 898 w 1258"/>
                  <a:gd name="T13" fmla="*/ 0 h 419"/>
                  <a:gd name="T14" fmla="*/ 892 w 1258"/>
                  <a:gd name="T15" fmla="*/ 1 h 419"/>
                  <a:gd name="T16" fmla="*/ 886 w 1258"/>
                  <a:gd name="T17" fmla="*/ 1 h 419"/>
                  <a:gd name="T18" fmla="*/ 13 w 1258"/>
                  <a:gd name="T19" fmla="*/ 245 h 419"/>
                  <a:gd name="T20" fmla="*/ 8 w 1258"/>
                  <a:gd name="T21" fmla="*/ 246 h 419"/>
                  <a:gd name="T22" fmla="*/ 5 w 1258"/>
                  <a:gd name="T23" fmla="*/ 248 h 419"/>
                  <a:gd name="T24" fmla="*/ 2 w 1258"/>
                  <a:gd name="T25" fmla="*/ 250 h 419"/>
                  <a:gd name="T26" fmla="*/ 1 w 1258"/>
                  <a:gd name="T27" fmla="*/ 251 h 419"/>
                  <a:gd name="T28" fmla="*/ 1 w 1258"/>
                  <a:gd name="T29" fmla="*/ 252 h 419"/>
                  <a:gd name="T30" fmla="*/ 0 w 1258"/>
                  <a:gd name="T31" fmla="*/ 254 h 419"/>
                  <a:gd name="T32" fmla="*/ 2 w 1258"/>
                  <a:gd name="T33" fmla="*/ 256 h 419"/>
                  <a:gd name="T34" fmla="*/ 4 w 1258"/>
                  <a:gd name="T35" fmla="*/ 257 h 419"/>
                  <a:gd name="T36" fmla="*/ 364 w 1258"/>
                  <a:gd name="T37" fmla="*/ 416 h 419"/>
                  <a:gd name="T38" fmla="*/ 368 w 1258"/>
                  <a:gd name="T39" fmla="*/ 417 h 419"/>
                  <a:gd name="T40" fmla="*/ 373 w 1258"/>
                  <a:gd name="T41" fmla="*/ 419 h 419"/>
                  <a:gd name="T42" fmla="*/ 384 w 1258"/>
                  <a:gd name="T43" fmla="*/ 419 h 419"/>
                  <a:gd name="T44" fmla="*/ 396 w 1258"/>
                  <a:gd name="T45" fmla="*/ 418 h 419"/>
                  <a:gd name="T46" fmla="*/ 401 w 1258"/>
                  <a:gd name="T47" fmla="*/ 417 h 419"/>
                  <a:gd name="T48" fmla="*/ 406 w 1258"/>
                  <a:gd name="T49" fmla="*/ 415 h 419"/>
                  <a:gd name="T50" fmla="*/ 1255 w 1258"/>
                  <a:gd name="T51" fmla="*/ 84 h 419"/>
                  <a:gd name="T52" fmla="*/ 1258 w 1258"/>
                  <a:gd name="T53" fmla="*/ 82 h 419"/>
                  <a:gd name="T54" fmla="*/ 1258 w 1258"/>
                  <a:gd name="T55" fmla="*/ 81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58" h="419">
                    <a:moveTo>
                      <a:pt x="1258" y="81"/>
                    </a:moveTo>
                    <a:cubicBezTo>
                      <a:pt x="1257" y="80"/>
                      <a:pt x="1257" y="80"/>
                      <a:pt x="1257" y="80"/>
                    </a:cubicBezTo>
                    <a:cubicBezTo>
                      <a:pt x="1257" y="80"/>
                      <a:pt x="1256" y="79"/>
                      <a:pt x="1254" y="78"/>
                    </a:cubicBezTo>
                    <a:cubicBezTo>
                      <a:pt x="1253" y="78"/>
                      <a:pt x="1251" y="77"/>
                      <a:pt x="1248" y="76"/>
                    </a:cubicBezTo>
                    <a:cubicBezTo>
                      <a:pt x="911" y="1"/>
                      <a:pt x="911" y="1"/>
                      <a:pt x="911" y="1"/>
                    </a:cubicBezTo>
                    <a:cubicBezTo>
                      <a:pt x="909" y="1"/>
                      <a:pt x="907" y="1"/>
                      <a:pt x="905" y="1"/>
                    </a:cubicBezTo>
                    <a:cubicBezTo>
                      <a:pt x="902" y="0"/>
                      <a:pt x="900" y="0"/>
                      <a:pt x="898" y="0"/>
                    </a:cubicBezTo>
                    <a:cubicBezTo>
                      <a:pt x="896" y="0"/>
                      <a:pt x="894" y="0"/>
                      <a:pt x="892" y="1"/>
                    </a:cubicBezTo>
                    <a:cubicBezTo>
                      <a:pt x="890" y="1"/>
                      <a:pt x="888" y="1"/>
                      <a:pt x="886" y="1"/>
                    </a:cubicBezTo>
                    <a:cubicBezTo>
                      <a:pt x="13" y="245"/>
                      <a:pt x="13" y="245"/>
                      <a:pt x="13" y="245"/>
                    </a:cubicBezTo>
                    <a:cubicBezTo>
                      <a:pt x="11" y="245"/>
                      <a:pt x="10" y="246"/>
                      <a:pt x="8" y="246"/>
                    </a:cubicBezTo>
                    <a:cubicBezTo>
                      <a:pt x="7" y="247"/>
                      <a:pt x="6" y="247"/>
                      <a:pt x="5" y="248"/>
                    </a:cubicBezTo>
                    <a:cubicBezTo>
                      <a:pt x="4" y="248"/>
                      <a:pt x="3" y="249"/>
                      <a:pt x="2" y="250"/>
                    </a:cubicBezTo>
                    <a:cubicBezTo>
                      <a:pt x="2" y="250"/>
                      <a:pt x="1" y="251"/>
                      <a:pt x="1" y="251"/>
                    </a:cubicBezTo>
                    <a:cubicBezTo>
                      <a:pt x="1" y="252"/>
                      <a:pt x="1" y="252"/>
                      <a:pt x="1" y="252"/>
                    </a:cubicBezTo>
                    <a:cubicBezTo>
                      <a:pt x="0" y="253"/>
                      <a:pt x="0" y="254"/>
                      <a:pt x="0" y="254"/>
                    </a:cubicBezTo>
                    <a:cubicBezTo>
                      <a:pt x="1" y="255"/>
                      <a:pt x="1" y="256"/>
                      <a:pt x="2" y="256"/>
                    </a:cubicBezTo>
                    <a:cubicBezTo>
                      <a:pt x="2" y="257"/>
                      <a:pt x="3" y="257"/>
                      <a:pt x="4" y="257"/>
                    </a:cubicBezTo>
                    <a:cubicBezTo>
                      <a:pt x="364" y="416"/>
                      <a:pt x="364" y="416"/>
                      <a:pt x="364" y="416"/>
                    </a:cubicBezTo>
                    <a:cubicBezTo>
                      <a:pt x="365" y="417"/>
                      <a:pt x="366" y="417"/>
                      <a:pt x="368" y="417"/>
                    </a:cubicBezTo>
                    <a:cubicBezTo>
                      <a:pt x="370" y="418"/>
                      <a:pt x="371" y="418"/>
                      <a:pt x="373" y="419"/>
                    </a:cubicBezTo>
                    <a:cubicBezTo>
                      <a:pt x="377" y="419"/>
                      <a:pt x="380" y="419"/>
                      <a:pt x="384" y="419"/>
                    </a:cubicBezTo>
                    <a:cubicBezTo>
                      <a:pt x="388" y="419"/>
                      <a:pt x="392" y="419"/>
                      <a:pt x="396" y="418"/>
                    </a:cubicBezTo>
                    <a:cubicBezTo>
                      <a:pt x="398" y="418"/>
                      <a:pt x="400" y="418"/>
                      <a:pt x="401" y="417"/>
                    </a:cubicBezTo>
                    <a:cubicBezTo>
                      <a:pt x="403" y="417"/>
                      <a:pt x="405" y="416"/>
                      <a:pt x="406" y="415"/>
                    </a:cubicBezTo>
                    <a:cubicBezTo>
                      <a:pt x="1255" y="84"/>
                      <a:pt x="1255" y="84"/>
                      <a:pt x="1255" y="84"/>
                    </a:cubicBezTo>
                    <a:cubicBezTo>
                      <a:pt x="1257" y="84"/>
                      <a:pt x="1258" y="83"/>
                      <a:pt x="1258" y="82"/>
                    </a:cubicBezTo>
                    <a:lnTo>
                      <a:pt x="1258" y="81"/>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0" name="Freeform 9"/>
              <p:cNvSpPr>
                <a:spLocks/>
              </p:cNvSpPr>
              <p:nvPr/>
            </p:nvSpPr>
            <p:spPr bwMode="auto">
              <a:xfrm>
                <a:off x="-4112528" y="4487069"/>
                <a:ext cx="512763" cy="138113"/>
              </a:xfrm>
              <a:custGeom>
                <a:avLst/>
                <a:gdLst>
                  <a:gd name="T0" fmla="*/ 87 w 137"/>
                  <a:gd name="T1" fmla="*/ 0 h 37"/>
                  <a:gd name="T2" fmla="*/ 89 w 137"/>
                  <a:gd name="T3" fmla="*/ 0 h 37"/>
                  <a:gd name="T4" fmla="*/ 90 w 137"/>
                  <a:gd name="T5" fmla="*/ 0 h 37"/>
                  <a:gd name="T6" fmla="*/ 92 w 137"/>
                  <a:gd name="T7" fmla="*/ 0 h 37"/>
                  <a:gd name="T8" fmla="*/ 94 w 137"/>
                  <a:gd name="T9" fmla="*/ 0 h 37"/>
                  <a:gd name="T10" fmla="*/ 136 w 137"/>
                  <a:gd name="T11" fmla="*/ 10 h 37"/>
                  <a:gd name="T12" fmla="*/ 137 w 137"/>
                  <a:gd name="T13" fmla="*/ 10 h 37"/>
                  <a:gd name="T14" fmla="*/ 137 w 137"/>
                  <a:gd name="T15" fmla="*/ 10 h 37"/>
                  <a:gd name="T16" fmla="*/ 137 w 137"/>
                  <a:gd name="T17" fmla="*/ 11 h 37"/>
                  <a:gd name="T18" fmla="*/ 137 w 137"/>
                  <a:gd name="T19" fmla="*/ 11 h 37"/>
                  <a:gd name="T20" fmla="*/ 91 w 137"/>
                  <a:gd name="T21" fmla="*/ 25 h 37"/>
                  <a:gd name="T22" fmla="*/ 89 w 137"/>
                  <a:gd name="T23" fmla="*/ 25 h 37"/>
                  <a:gd name="T24" fmla="*/ 88 w 137"/>
                  <a:gd name="T25" fmla="*/ 25 h 37"/>
                  <a:gd name="T26" fmla="*/ 86 w 137"/>
                  <a:gd name="T27" fmla="*/ 26 h 37"/>
                  <a:gd name="T28" fmla="*/ 85 w 137"/>
                  <a:gd name="T29" fmla="*/ 26 h 37"/>
                  <a:gd name="T30" fmla="*/ 50 w 137"/>
                  <a:gd name="T31" fmla="*/ 36 h 37"/>
                  <a:gd name="T32" fmla="*/ 49 w 137"/>
                  <a:gd name="T33" fmla="*/ 37 h 37"/>
                  <a:gd name="T34" fmla="*/ 47 w 137"/>
                  <a:gd name="T35" fmla="*/ 37 h 37"/>
                  <a:gd name="T36" fmla="*/ 46 w 137"/>
                  <a:gd name="T37" fmla="*/ 37 h 37"/>
                  <a:gd name="T38" fmla="*/ 44 w 137"/>
                  <a:gd name="T39" fmla="*/ 37 h 37"/>
                  <a:gd name="T40" fmla="*/ 1 w 137"/>
                  <a:gd name="T41" fmla="*/ 26 h 37"/>
                  <a:gd name="T42" fmla="*/ 0 w 137"/>
                  <a:gd name="T43" fmla="*/ 26 h 37"/>
                  <a:gd name="T44" fmla="*/ 0 w 137"/>
                  <a:gd name="T45" fmla="*/ 25 h 37"/>
                  <a:gd name="T46" fmla="*/ 0 w 137"/>
                  <a:gd name="T47" fmla="*/ 25 h 37"/>
                  <a:gd name="T48" fmla="*/ 1 w 137"/>
                  <a:gd name="T49" fmla="*/ 25 h 37"/>
                  <a:gd name="T50" fmla="*/ 36 w 137"/>
                  <a:gd name="T51" fmla="*/ 15 h 37"/>
                  <a:gd name="T52" fmla="*/ 37 w 137"/>
                  <a:gd name="T53" fmla="*/ 14 h 37"/>
                  <a:gd name="T54" fmla="*/ 38 w 137"/>
                  <a:gd name="T55" fmla="*/ 14 h 37"/>
                  <a:gd name="T56" fmla="*/ 40 w 137"/>
                  <a:gd name="T57" fmla="*/ 13 h 37"/>
                  <a:gd name="T58" fmla="*/ 41 w 137"/>
                  <a:gd name="T59" fmla="*/ 13 h 37"/>
                  <a:gd name="T60" fmla="*/ 87 w 137"/>
                  <a:gd name="T6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7" h="37">
                    <a:moveTo>
                      <a:pt x="87" y="0"/>
                    </a:moveTo>
                    <a:cubicBezTo>
                      <a:pt x="88" y="0"/>
                      <a:pt x="88" y="0"/>
                      <a:pt x="89" y="0"/>
                    </a:cubicBezTo>
                    <a:cubicBezTo>
                      <a:pt x="89" y="0"/>
                      <a:pt x="90" y="0"/>
                      <a:pt x="90" y="0"/>
                    </a:cubicBezTo>
                    <a:cubicBezTo>
                      <a:pt x="91" y="0"/>
                      <a:pt x="91" y="0"/>
                      <a:pt x="92" y="0"/>
                    </a:cubicBezTo>
                    <a:cubicBezTo>
                      <a:pt x="93" y="0"/>
                      <a:pt x="93" y="0"/>
                      <a:pt x="94" y="0"/>
                    </a:cubicBezTo>
                    <a:cubicBezTo>
                      <a:pt x="136" y="10"/>
                      <a:pt x="136" y="10"/>
                      <a:pt x="136" y="10"/>
                    </a:cubicBezTo>
                    <a:cubicBezTo>
                      <a:pt x="136" y="10"/>
                      <a:pt x="137" y="10"/>
                      <a:pt x="137" y="10"/>
                    </a:cubicBezTo>
                    <a:cubicBezTo>
                      <a:pt x="137" y="10"/>
                      <a:pt x="137" y="10"/>
                      <a:pt x="137" y="10"/>
                    </a:cubicBezTo>
                    <a:cubicBezTo>
                      <a:pt x="137" y="11"/>
                      <a:pt x="137" y="11"/>
                      <a:pt x="137" y="11"/>
                    </a:cubicBezTo>
                    <a:cubicBezTo>
                      <a:pt x="137" y="11"/>
                      <a:pt x="137" y="11"/>
                      <a:pt x="137" y="11"/>
                    </a:cubicBezTo>
                    <a:cubicBezTo>
                      <a:pt x="91" y="25"/>
                      <a:pt x="91" y="25"/>
                      <a:pt x="91" y="25"/>
                    </a:cubicBezTo>
                    <a:cubicBezTo>
                      <a:pt x="90" y="25"/>
                      <a:pt x="90" y="25"/>
                      <a:pt x="89" y="25"/>
                    </a:cubicBezTo>
                    <a:cubicBezTo>
                      <a:pt x="89" y="25"/>
                      <a:pt x="88" y="25"/>
                      <a:pt x="88" y="25"/>
                    </a:cubicBezTo>
                    <a:cubicBezTo>
                      <a:pt x="87" y="26"/>
                      <a:pt x="87" y="26"/>
                      <a:pt x="86" y="26"/>
                    </a:cubicBezTo>
                    <a:cubicBezTo>
                      <a:pt x="86" y="26"/>
                      <a:pt x="86" y="26"/>
                      <a:pt x="85" y="26"/>
                    </a:cubicBezTo>
                    <a:cubicBezTo>
                      <a:pt x="50" y="36"/>
                      <a:pt x="50" y="36"/>
                      <a:pt x="50" y="36"/>
                    </a:cubicBezTo>
                    <a:cubicBezTo>
                      <a:pt x="50" y="37"/>
                      <a:pt x="50" y="37"/>
                      <a:pt x="49" y="37"/>
                    </a:cubicBezTo>
                    <a:cubicBezTo>
                      <a:pt x="48" y="37"/>
                      <a:pt x="48" y="37"/>
                      <a:pt x="47" y="37"/>
                    </a:cubicBezTo>
                    <a:cubicBezTo>
                      <a:pt x="47" y="37"/>
                      <a:pt x="46" y="37"/>
                      <a:pt x="46" y="37"/>
                    </a:cubicBezTo>
                    <a:cubicBezTo>
                      <a:pt x="45" y="37"/>
                      <a:pt x="44" y="37"/>
                      <a:pt x="44" y="37"/>
                    </a:cubicBezTo>
                    <a:cubicBezTo>
                      <a:pt x="1" y="26"/>
                      <a:pt x="1" y="26"/>
                      <a:pt x="1" y="26"/>
                    </a:cubicBezTo>
                    <a:cubicBezTo>
                      <a:pt x="1" y="26"/>
                      <a:pt x="0" y="26"/>
                      <a:pt x="0" y="26"/>
                    </a:cubicBezTo>
                    <a:cubicBezTo>
                      <a:pt x="0" y="25"/>
                      <a:pt x="0" y="25"/>
                      <a:pt x="0" y="25"/>
                    </a:cubicBezTo>
                    <a:cubicBezTo>
                      <a:pt x="0" y="25"/>
                      <a:pt x="0" y="25"/>
                      <a:pt x="0" y="25"/>
                    </a:cubicBezTo>
                    <a:cubicBezTo>
                      <a:pt x="0" y="25"/>
                      <a:pt x="0" y="25"/>
                      <a:pt x="1" y="25"/>
                    </a:cubicBezTo>
                    <a:cubicBezTo>
                      <a:pt x="36" y="15"/>
                      <a:pt x="36" y="15"/>
                      <a:pt x="36" y="15"/>
                    </a:cubicBezTo>
                    <a:cubicBezTo>
                      <a:pt x="36" y="15"/>
                      <a:pt x="36" y="14"/>
                      <a:pt x="37" y="14"/>
                    </a:cubicBezTo>
                    <a:cubicBezTo>
                      <a:pt x="37" y="14"/>
                      <a:pt x="38" y="14"/>
                      <a:pt x="38" y="14"/>
                    </a:cubicBezTo>
                    <a:cubicBezTo>
                      <a:pt x="39" y="14"/>
                      <a:pt x="40" y="14"/>
                      <a:pt x="40" y="13"/>
                    </a:cubicBezTo>
                    <a:cubicBezTo>
                      <a:pt x="40" y="13"/>
                      <a:pt x="41" y="13"/>
                      <a:pt x="41" y="13"/>
                    </a:cubicBezTo>
                    <a:lnTo>
                      <a:pt x="8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1" name="Freeform 10"/>
              <p:cNvSpPr>
                <a:spLocks/>
              </p:cNvSpPr>
              <p:nvPr/>
            </p:nvSpPr>
            <p:spPr bwMode="auto">
              <a:xfrm>
                <a:off x="-3982353" y="4641057"/>
                <a:ext cx="304800" cy="77788"/>
              </a:xfrm>
              <a:custGeom>
                <a:avLst/>
                <a:gdLst>
                  <a:gd name="T0" fmla="*/ 28 w 81"/>
                  <a:gd name="T1" fmla="*/ 0 h 21"/>
                  <a:gd name="T2" fmla="*/ 30 w 81"/>
                  <a:gd name="T3" fmla="*/ 0 h 21"/>
                  <a:gd name="T4" fmla="*/ 31 w 81"/>
                  <a:gd name="T5" fmla="*/ 0 h 21"/>
                  <a:gd name="T6" fmla="*/ 33 w 81"/>
                  <a:gd name="T7" fmla="*/ 0 h 21"/>
                  <a:gd name="T8" fmla="*/ 35 w 81"/>
                  <a:gd name="T9" fmla="*/ 0 h 21"/>
                  <a:gd name="T10" fmla="*/ 79 w 81"/>
                  <a:gd name="T11" fmla="*/ 11 h 21"/>
                  <a:gd name="T12" fmla="*/ 81 w 81"/>
                  <a:gd name="T13" fmla="*/ 11 h 21"/>
                  <a:gd name="T14" fmla="*/ 81 w 81"/>
                  <a:gd name="T15" fmla="*/ 12 h 21"/>
                  <a:gd name="T16" fmla="*/ 81 w 81"/>
                  <a:gd name="T17" fmla="*/ 12 h 21"/>
                  <a:gd name="T18" fmla="*/ 80 w 81"/>
                  <a:gd name="T19" fmla="*/ 13 h 21"/>
                  <a:gd name="T20" fmla="*/ 53 w 81"/>
                  <a:gd name="T21" fmla="*/ 21 h 21"/>
                  <a:gd name="T22" fmla="*/ 51 w 81"/>
                  <a:gd name="T23" fmla="*/ 21 h 21"/>
                  <a:gd name="T24" fmla="*/ 50 w 81"/>
                  <a:gd name="T25" fmla="*/ 21 h 21"/>
                  <a:gd name="T26" fmla="*/ 48 w 81"/>
                  <a:gd name="T27" fmla="*/ 21 h 21"/>
                  <a:gd name="T28" fmla="*/ 46 w 81"/>
                  <a:gd name="T29" fmla="*/ 21 h 21"/>
                  <a:gd name="T30" fmla="*/ 1 w 81"/>
                  <a:gd name="T31" fmla="*/ 10 h 21"/>
                  <a:gd name="T32" fmla="*/ 0 w 81"/>
                  <a:gd name="T33" fmla="*/ 10 h 21"/>
                  <a:gd name="T34" fmla="*/ 0 w 81"/>
                  <a:gd name="T35" fmla="*/ 9 h 21"/>
                  <a:gd name="T36" fmla="*/ 0 w 81"/>
                  <a:gd name="T37" fmla="*/ 9 h 21"/>
                  <a:gd name="T38" fmla="*/ 1 w 81"/>
                  <a:gd name="T39" fmla="*/ 8 h 21"/>
                  <a:gd name="T40" fmla="*/ 28 w 81"/>
                  <a:gd name="T4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21">
                    <a:moveTo>
                      <a:pt x="28" y="0"/>
                    </a:moveTo>
                    <a:cubicBezTo>
                      <a:pt x="29" y="0"/>
                      <a:pt x="29" y="0"/>
                      <a:pt x="30" y="0"/>
                    </a:cubicBezTo>
                    <a:cubicBezTo>
                      <a:pt x="30" y="0"/>
                      <a:pt x="31" y="0"/>
                      <a:pt x="31" y="0"/>
                    </a:cubicBezTo>
                    <a:cubicBezTo>
                      <a:pt x="32" y="0"/>
                      <a:pt x="33" y="0"/>
                      <a:pt x="33" y="0"/>
                    </a:cubicBezTo>
                    <a:cubicBezTo>
                      <a:pt x="34" y="0"/>
                      <a:pt x="34" y="0"/>
                      <a:pt x="35" y="0"/>
                    </a:cubicBezTo>
                    <a:cubicBezTo>
                      <a:pt x="79" y="11"/>
                      <a:pt x="79" y="11"/>
                      <a:pt x="79" y="11"/>
                    </a:cubicBezTo>
                    <a:cubicBezTo>
                      <a:pt x="80" y="11"/>
                      <a:pt x="80" y="11"/>
                      <a:pt x="81" y="11"/>
                    </a:cubicBezTo>
                    <a:cubicBezTo>
                      <a:pt x="81" y="12"/>
                      <a:pt x="81" y="12"/>
                      <a:pt x="81" y="12"/>
                    </a:cubicBezTo>
                    <a:cubicBezTo>
                      <a:pt x="81" y="12"/>
                      <a:pt x="81" y="12"/>
                      <a:pt x="81" y="12"/>
                    </a:cubicBezTo>
                    <a:cubicBezTo>
                      <a:pt x="81" y="12"/>
                      <a:pt x="81" y="12"/>
                      <a:pt x="80" y="13"/>
                    </a:cubicBezTo>
                    <a:cubicBezTo>
                      <a:pt x="53" y="21"/>
                      <a:pt x="53" y="21"/>
                      <a:pt x="53" y="21"/>
                    </a:cubicBezTo>
                    <a:cubicBezTo>
                      <a:pt x="53" y="21"/>
                      <a:pt x="52" y="21"/>
                      <a:pt x="51" y="21"/>
                    </a:cubicBezTo>
                    <a:cubicBezTo>
                      <a:pt x="51" y="21"/>
                      <a:pt x="50" y="21"/>
                      <a:pt x="50" y="21"/>
                    </a:cubicBezTo>
                    <a:cubicBezTo>
                      <a:pt x="49" y="21"/>
                      <a:pt x="48" y="21"/>
                      <a:pt x="48" y="21"/>
                    </a:cubicBezTo>
                    <a:cubicBezTo>
                      <a:pt x="47" y="21"/>
                      <a:pt x="47" y="21"/>
                      <a:pt x="46" y="21"/>
                    </a:cubicBezTo>
                    <a:cubicBezTo>
                      <a:pt x="1" y="10"/>
                      <a:pt x="1" y="10"/>
                      <a:pt x="1" y="10"/>
                    </a:cubicBezTo>
                    <a:cubicBezTo>
                      <a:pt x="1" y="10"/>
                      <a:pt x="0" y="10"/>
                      <a:pt x="0" y="10"/>
                    </a:cubicBezTo>
                    <a:cubicBezTo>
                      <a:pt x="0" y="9"/>
                      <a:pt x="0" y="9"/>
                      <a:pt x="0" y="9"/>
                    </a:cubicBezTo>
                    <a:cubicBezTo>
                      <a:pt x="0" y="9"/>
                      <a:pt x="0" y="9"/>
                      <a:pt x="0" y="9"/>
                    </a:cubicBezTo>
                    <a:cubicBezTo>
                      <a:pt x="0" y="9"/>
                      <a:pt x="0" y="8"/>
                      <a:pt x="1" y="8"/>
                    </a:cubicBezTo>
                    <a:lnTo>
                      <a:pt x="28"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2" name="Freeform 11"/>
              <p:cNvSpPr>
                <a:spLocks/>
              </p:cNvSpPr>
              <p:nvPr/>
            </p:nvSpPr>
            <p:spPr bwMode="auto">
              <a:xfrm>
                <a:off x="-4330016" y="4599782"/>
                <a:ext cx="333375" cy="88900"/>
              </a:xfrm>
              <a:custGeom>
                <a:avLst/>
                <a:gdLst>
                  <a:gd name="T0" fmla="*/ 38 w 89"/>
                  <a:gd name="T1" fmla="*/ 0 h 24"/>
                  <a:gd name="T2" fmla="*/ 39 w 89"/>
                  <a:gd name="T3" fmla="*/ 0 h 24"/>
                  <a:gd name="T4" fmla="*/ 41 w 89"/>
                  <a:gd name="T5" fmla="*/ 0 h 24"/>
                  <a:gd name="T6" fmla="*/ 43 w 89"/>
                  <a:gd name="T7" fmla="*/ 0 h 24"/>
                  <a:gd name="T8" fmla="*/ 44 w 89"/>
                  <a:gd name="T9" fmla="*/ 0 h 24"/>
                  <a:gd name="T10" fmla="*/ 87 w 89"/>
                  <a:gd name="T11" fmla="*/ 11 h 24"/>
                  <a:gd name="T12" fmla="*/ 88 w 89"/>
                  <a:gd name="T13" fmla="*/ 11 h 24"/>
                  <a:gd name="T14" fmla="*/ 89 w 89"/>
                  <a:gd name="T15" fmla="*/ 12 h 24"/>
                  <a:gd name="T16" fmla="*/ 89 w 89"/>
                  <a:gd name="T17" fmla="*/ 12 h 24"/>
                  <a:gd name="T18" fmla="*/ 88 w 89"/>
                  <a:gd name="T19" fmla="*/ 13 h 24"/>
                  <a:gd name="T20" fmla="*/ 51 w 89"/>
                  <a:gd name="T21" fmla="*/ 23 h 24"/>
                  <a:gd name="T22" fmla="*/ 50 w 89"/>
                  <a:gd name="T23" fmla="*/ 24 h 24"/>
                  <a:gd name="T24" fmla="*/ 48 w 89"/>
                  <a:gd name="T25" fmla="*/ 24 h 24"/>
                  <a:gd name="T26" fmla="*/ 46 w 89"/>
                  <a:gd name="T27" fmla="*/ 24 h 24"/>
                  <a:gd name="T28" fmla="*/ 44 w 89"/>
                  <a:gd name="T29" fmla="*/ 23 h 24"/>
                  <a:gd name="T30" fmla="*/ 1 w 89"/>
                  <a:gd name="T31" fmla="*/ 13 h 24"/>
                  <a:gd name="T32" fmla="*/ 0 w 89"/>
                  <a:gd name="T33" fmla="*/ 12 h 24"/>
                  <a:gd name="T34" fmla="*/ 0 w 89"/>
                  <a:gd name="T35" fmla="*/ 12 h 24"/>
                  <a:gd name="T36" fmla="*/ 0 w 89"/>
                  <a:gd name="T37" fmla="*/ 11 h 24"/>
                  <a:gd name="T38" fmla="*/ 1 w 89"/>
                  <a:gd name="T39" fmla="*/ 11 h 24"/>
                  <a:gd name="T40" fmla="*/ 38 w 89"/>
                  <a:gd name="T4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24">
                    <a:moveTo>
                      <a:pt x="38" y="0"/>
                    </a:moveTo>
                    <a:cubicBezTo>
                      <a:pt x="38" y="0"/>
                      <a:pt x="39" y="0"/>
                      <a:pt x="39" y="0"/>
                    </a:cubicBezTo>
                    <a:cubicBezTo>
                      <a:pt x="40" y="0"/>
                      <a:pt x="40" y="0"/>
                      <a:pt x="41" y="0"/>
                    </a:cubicBezTo>
                    <a:cubicBezTo>
                      <a:pt x="41" y="0"/>
                      <a:pt x="42" y="0"/>
                      <a:pt x="43" y="0"/>
                    </a:cubicBezTo>
                    <a:cubicBezTo>
                      <a:pt x="43" y="0"/>
                      <a:pt x="44" y="0"/>
                      <a:pt x="44" y="0"/>
                    </a:cubicBezTo>
                    <a:cubicBezTo>
                      <a:pt x="87" y="11"/>
                      <a:pt x="87" y="11"/>
                      <a:pt x="87" y="11"/>
                    </a:cubicBezTo>
                    <a:cubicBezTo>
                      <a:pt x="88" y="11"/>
                      <a:pt x="88" y="11"/>
                      <a:pt x="88" y="11"/>
                    </a:cubicBezTo>
                    <a:cubicBezTo>
                      <a:pt x="89" y="12"/>
                      <a:pt x="89" y="12"/>
                      <a:pt x="89" y="12"/>
                    </a:cubicBezTo>
                    <a:cubicBezTo>
                      <a:pt x="89" y="12"/>
                      <a:pt x="89" y="12"/>
                      <a:pt x="89" y="12"/>
                    </a:cubicBezTo>
                    <a:cubicBezTo>
                      <a:pt x="88" y="12"/>
                      <a:pt x="88" y="12"/>
                      <a:pt x="88" y="13"/>
                    </a:cubicBezTo>
                    <a:cubicBezTo>
                      <a:pt x="51" y="23"/>
                      <a:pt x="51" y="23"/>
                      <a:pt x="51" y="23"/>
                    </a:cubicBezTo>
                    <a:cubicBezTo>
                      <a:pt x="51" y="24"/>
                      <a:pt x="50" y="24"/>
                      <a:pt x="50" y="24"/>
                    </a:cubicBezTo>
                    <a:cubicBezTo>
                      <a:pt x="49" y="24"/>
                      <a:pt x="48" y="24"/>
                      <a:pt x="48" y="24"/>
                    </a:cubicBezTo>
                    <a:cubicBezTo>
                      <a:pt x="47" y="24"/>
                      <a:pt x="47" y="24"/>
                      <a:pt x="46" y="24"/>
                    </a:cubicBezTo>
                    <a:cubicBezTo>
                      <a:pt x="45" y="24"/>
                      <a:pt x="45" y="24"/>
                      <a:pt x="44" y="23"/>
                    </a:cubicBezTo>
                    <a:cubicBezTo>
                      <a:pt x="1" y="13"/>
                      <a:pt x="1" y="13"/>
                      <a:pt x="1" y="13"/>
                    </a:cubicBezTo>
                    <a:cubicBezTo>
                      <a:pt x="1" y="13"/>
                      <a:pt x="0" y="12"/>
                      <a:pt x="0" y="12"/>
                    </a:cubicBezTo>
                    <a:cubicBezTo>
                      <a:pt x="0" y="12"/>
                      <a:pt x="0" y="12"/>
                      <a:pt x="0" y="12"/>
                    </a:cubicBezTo>
                    <a:cubicBezTo>
                      <a:pt x="0" y="11"/>
                      <a:pt x="0" y="11"/>
                      <a:pt x="0" y="11"/>
                    </a:cubicBezTo>
                    <a:cubicBezTo>
                      <a:pt x="0" y="11"/>
                      <a:pt x="0" y="11"/>
                      <a:pt x="1" y="11"/>
                    </a:cubicBezTo>
                    <a:lnTo>
                      <a:pt x="38"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3" name="Freeform 12"/>
              <p:cNvSpPr>
                <a:spLocks/>
              </p:cNvSpPr>
              <p:nvPr/>
            </p:nvSpPr>
            <p:spPr bwMode="auto">
              <a:xfrm>
                <a:off x="-4560203" y="4663282"/>
                <a:ext cx="341313" cy="93663"/>
              </a:xfrm>
              <a:custGeom>
                <a:avLst/>
                <a:gdLst>
                  <a:gd name="T0" fmla="*/ 40 w 91"/>
                  <a:gd name="T1" fmla="*/ 0 h 25"/>
                  <a:gd name="T2" fmla="*/ 41 w 91"/>
                  <a:gd name="T3" fmla="*/ 0 h 25"/>
                  <a:gd name="T4" fmla="*/ 43 w 91"/>
                  <a:gd name="T5" fmla="*/ 0 h 25"/>
                  <a:gd name="T6" fmla="*/ 45 w 91"/>
                  <a:gd name="T7" fmla="*/ 0 h 25"/>
                  <a:gd name="T8" fmla="*/ 46 w 91"/>
                  <a:gd name="T9" fmla="*/ 0 h 25"/>
                  <a:gd name="T10" fmla="*/ 90 w 91"/>
                  <a:gd name="T11" fmla="*/ 11 h 25"/>
                  <a:gd name="T12" fmla="*/ 91 w 91"/>
                  <a:gd name="T13" fmla="*/ 11 h 25"/>
                  <a:gd name="T14" fmla="*/ 91 w 91"/>
                  <a:gd name="T15" fmla="*/ 12 h 25"/>
                  <a:gd name="T16" fmla="*/ 91 w 91"/>
                  <a:gd name="T17" fmla="*/ 12 h 25"/>
                  <a:gd name="T18" fmla="*/ 90 w 91"/>
                  <a:gd name="T19" fmla="*/ 13 h 25"/>
                  <a:gd name="T20" fmla="*/ 51 w 91"/>
                  <a:gd name="T21" fmla="*/ 24 h 25"/>
                  <a:gd name="T22" fmla="*/ 50 w 91"/>
                  <a:gd name="T23" fmla="*/ 25 h 25"/>
                  <a:gd name="T24" fmla="*/ 48 w 91"/>
                  <a:gd name="T25" fmla="*/ 25 h 25"/>
                  <a:gd name="T26" fmla="*/ 46 w 91"/>
                  <a:gd name="T27" fmla="*/ 25 h 25"/>
                  <a:gd name="T28" fmla="*/ 44 w 91"/>
                  <a:gd name="T29" fmla="*/ 24 h 25"/>
                  <a:gd name="T30" fmla="*/ 1 w 91"/>
                  <a:gd name="T31" fmla="*/ 13 h 25"/>
                  <a:gd name="T32" fmla="*/ 0 w 91"/>
                  <a:gd name="T33" fmla="*/ 13 h 25"/>
                  <a:gd name="T34" fmla="*/ 0 w 91"/>
                  <a:gd name="T35" fmla="*/ 12 h 25"/>
                  <a:gd name="T36" fmla="*/ 0 w 91"/>
                  <a:gd name="T37" fmla="*/ 12 h 25"/>
                  <a:gd name="T38" fmla="*/ 1 w 91"/>
                  <a:gd name="T39" fmla="*/ 11 h 25"/>
                  <a:gd name="T40" fmla="*/ 40 w 91"/>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25">
                    <a:moveTo>
                      <a:pt x="40" y="0"/>
                    </a:moveTo>
                    <a:cubicBezTo>
                      <a:pt x="40" y="0"/>
                      <a:pt x="41" y="0"/>
                      <a:pt x="41" y="0"/>
                    </a:cubicBezTo>
                    <a:cubicBezTo>
                      <a:pt x="42" y="0"/>
                      <a:pt x="42" y="0"/>
                      <a:pt x="43" y="0"/>
                    </a:cubicBezTo>
                    <a:cubicBezTo>
                      <a:pt x="44" y="0"/>
                      <a:pt x="44" y="0"/>
                      <a:pt x="45" y="0"/>
                    </a:cubicBezTo>
                    <a:cubicBezTo>
                      <a:pt x="45" y="0"/>
                      <a:pt x="46" y="0"/>
                      <a:pt x="46" y="0"/>
                    </a:cubicBezTo>
                    <a:cubicBezTo>
                      <a:pt x="90" y="11"/>
                      <a:pt x="90" y="11"/>
                      <a:pt x="90" y="11"/>
                    </a:cubicBezTo>
                    <a:cubicBezTo>
                      <a:pt x="90" y="11"/>
                      <a:pt x="90" y="11"/>
                      <a:pt x="91" y="11"/>
                    </a:cubicBezTo>
                    <a:cubicBezTo>
                      <a:pt x="91" y="12"/>
                      <a:pt x="91" y="12"/>
                      <a:pt x="91" y="12"/>
                    </a:cubicBezTo>
                    <a:cubicBezTo>
                      <a:pt x="91" y="12"/>
                      <a:pt x="91" y="12"/>
                      <a:pt x="91" y="12"/>
                    </a:cubicBezTo>
                    <a:cubicBezTo>
                      <a:pt x="91" y="13"/>
                      <a:pt x="90" y="13"/>
                      <a:pt x="90" y="13"/>
                    </a:cubicBezTo>
                    <a:cubicBezTo>
                      <a:pt x="51" y="24"/>
                      <a:pt x="51" y="24"/>
                      <a:pt x="51" y="24"/>
                    </a:cubicBezTo>
                    <a:cubicBezTo>
                      <a:pt x="51" y="24"/>
                      <a:pt x="50" y="25"/>
                      <a:pt x="50" y="25"/>
                    </a:cubicBezTo>
                    <a:cubicBezTo>
                      <a:pt x="49" y="25"/>
                      <a:pt x="49" y="25"/>
                      <a:pt x="48" y="25"/>
                    </a:cubicBezTo>
                    <a:cubicBezTo>
                      <a:pt x="47" y="25"/>
                      <a:pt x="47" y="25"/>
                      <a:pt x="46" y="25"/>
                    </a:cubicBezTo>
                    <a:cubicBezTo>
                      <a:pt x="45" y="25"/>
                      <a:pt x="45" y="24"/>
                      <a:pt x="44" y="24"/>
                    </a:cubicBezTo>
                    <a:cubicBezTo>
                      <a:pt x="1" y="13"/>
                      <a:pt x="1" y="13"/>
                      <a:pt x="1" y="13"/>
                    </a:cubicBezTo>
                    <a:cubicBezTo>
                      <a:pt x="1" y="13"/>
                      <a:pt x="0" y="13"/>
                      <a:pt x="0" y="13"/>
                    </a:cubicBezTo>
                    <a:cubicBezTo>
                      <a:pt x="0" y="12"/>
                      <a:pt x="0" y="12"/>
                      <a:pt x="0" y="12"/>
                    </a:cubicBezTo>
                    <a:cubicBezTo>
                      <a:pt x="0" y="12"/>
                      <a:pt x="0" y="12"/>
                      <a:pt x="0" y="12"/>
                    </a:cubicBezTo>
                    <a:cubicBezTo>
                      <a:pt x="0" y="11"/>
                      <a:pt x="0" y="11"/>
                      <a:pt x="1" y="11"/>
                    </a:cubicBezTo>
                    <a:lnTo>
                      <a:pt x="4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4" name="Freeform 13"/>
              <p:cNvSpPr>
                <a:spLocks/>
              </p:cNvSpPr>
              <p:nvPr/>
            </p:nvSpPr>
            <p:spPr bwMode="auto">
              <a:xfrm>
                <a:off x="-4161741" y="4688682"/>
                <a:ext cx="314325" cy="87313"/>
              </a:xfrm>
              <a:custGeom>
                <a:avLst/>
                <a:gdLst>
                  <a:gd name="T0" fmla="*/ 30 w 84"/>
                  <a:gd name="T1" fmla="*/ 1 h 23"/>
                  <a:gd name="T2" fmla="*/ 32 w 84"/>
                  <a:gd name="T3" fmla="*/ 0 h 23"/>
                  <a:gd name="T4" fmla="*/ 34 w 84"/>
                  <a:gd name="T5" fmla="*/ 0 h 23"/>
                  <a:gd name="T6" fmla="*/ 35 w 84"/>
                  <a:gd name="T7" fmla="*/ 0 h 23"/>
                  <a:gd name="T8" fmla="*/ 37 w 84"/>
                  <a:gd name="T9" fmla="*/ 1 h 23"/>
                  <a:gd name="T10" fmla="*/ 82 w 84"/>
                  <a:gd name="T11" fmla="*/ 12 h 23"/>
                  <a:gd name="T12" fmla="*/ 83 w 84"/>
                  <a:gd name="T13" fmla="*/ 12 h 23"/>
                  <a:gd name="T14" fmla="*/ 84 w 84"/>
                  <a:gd name="T15" fmla="*/ 13 h 23"/>
                  <a:gd name="T16" fmla="*/ 84 w 84"/>
                  <a:gd name="T17" fmla="*/ 13 h 23"/>
                  <a:gd name="T18" fmla="*/ 83 w 84"/>
                  <a:gd name="T19" fmla="*/ 14 h 23"/>
                  <a:gd name="T20" fmla="*/ 54 w 84"/>
                  <a:gd name="T21" fmla="*/ 23 h 23"/>
                  <a:gd name="T22" fmla="*/ 53 w 84"/>
                  <a:gd name="T23" fmla="*/ 23 h 23"/>
                  <a:gd name="T24" fmla="*/ 51 w 84"/>
                  <a:gd name="T25" fmla="*/ 23 h 23"/>
                  <a:gd name="T26" fmla="*/ 49 w 84"/>
                  <a:gd name="T27" fmla="*/ 23 h 23"/>
                  <a:gd name="T28" fmla="*/ 47 w 84"/>
                  <a:gd name="T29" fmla="*/ 23 h 23"/>
                  <a:gd name="T30" fmla="*/ 2 w 84"/>
                  <a:gd name="T31" fmla="*/ 11 h 23"/>
                  <a:gd name="T32" fmla="*/ 1 w 84"/>
                  <a:gd name="T33" fmla="*/ 11 h 23"/>
                  <a:gd name="T34" fmla="*/ 0 w 84"/>
                  <a:gd name="T35" fmla="*/ 10 h 23"/>
                  <a:gd name="T36" fmla="*/ 1 w 84"/>
                  <a:gd name="T37" fmla="*/ 10 h 23"/>
                  <a:gd name="T38" fmla="*/ 1 w 84"/>
                  <a:gd name="T39" fmla="*/ 9 h 23"/>
                  <a:gd name="T40" fmla="*/ 30 w 84"/>
                  <a:gd name="T4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23">
                    <a:moveTo>
                      <a:pt x="30" y="1"/>
                    </a:moveTo>
                    <a:cubicBezTo>
                      <a:pt x="31" y="1"/>
                      <a:pt x="31" y="1"/>
                      <a:pt x="32" y="0"/>
                    </a:cubicBezTo>
                    <a:cubicBezTo>
                      <a:pt x="32" y="0"/>
                      <a:pt x="33" y="0"/>
                      <a:pt x="34" y="0"/>
                    </a:cubicBezTo>
                    <a:cubicBezTo>
                      <a:pt x="34" y="0"/>
                      <a:pt x="35" y="0"/>
                      <a:pt x="35" y="0"/>
                    </a:cubicBezTo>
                    <a:cubicBezTo>
                      <a:pt x="36" y="1"/>
                      <a:pt x="37" y="1"/>
                      <a:pt x="37" y="1"/>
                    </a:cubicBezTo>
                    <a:cubicBezTo>
                      <a:pt x="82" y="12"/>
                      <a:pt x="82" y="12"/>
                      <a:pt x="82" y="12"/>
                    </a:cubicBezTo>
                    <a:cubicBezTo>
                      <a:pt x="83" y="12"/>
                      <a:pt x="83" y="12"/>
                      <a:pt x="83" y="12"/>
                    </a:cubicBezTo>
                    <a:cubicBezTo>
                      <a:pt x="84" y="13"/>
                      <a:pt x="84" y="13"/>
                      <a:pt x="84" y="13"/>
                    </a:cubicBezTo>
                    <a:cubicBezTo>
                      <a:pt x="84" y="13"/>
                      <a:pt x="84" y="13"/>
                      <a:pt x="84" y="13"/>
                    </a:cubicBezTo>
                    <a:cubicBezTo>
                      <a:pt x="83" y="14"/>
                      <a:pt x="83" y="14"/>
                      <a:pt x="83" y="14"/>
                    </a:cubicBezTo>
                    <a:cubicBezTo>
                      <a:pt x="54" y="23"/>
                      <a:pt x="54" y="23"/>
                      <a:pt x="54" y="23"/>
                    </a:cubicBezTo>
                    <a:cubicBezTo>
                      <a:pt x="54" y="23"/>
                      <a:pt x="53" y="23"/>
                      <a:pt x="53" y="23"/>
                    </a:cubicBezTo>
                    <a:cubicBezTo>
                      <a:pt x="52" y="23"/>
                      <a:pt x="51" y="23"/>
                      <a:pt x="51" y="23"/>
                    </a:cubicBezTo>
                    <a:cubicBezTo>
                      <a:pt x="50" y="23"/>
                      <a:pt x="49" y="23"/>
                      <a:pt x="49" y="23"/>
                    </a:cubicBezTo>
                    <a:cubicBezTo>
                      <a:pt x="48" y="23"/>
                      <a:pt x="48" y="23"/>
                      <a:pt x="47" y="23"/>
                    </a:cubicBezTo>
                    <a:cubicBezTo>
                      <a:pt x="2" y="11"/>
                      <a:pt x="2" y="11"/>
                      <a:pt x="2" y="11"/>
                    </a:cubicBezTo>
                    <a:cubicBezTo>
                      <a:pt x="1" y="11"/>
                      <a:pt x="1" y="11"/>
                      <a:pt x="1" y="11"/>
                    </a:cubicBezTo>
                    <a:cubicBezTo>
                      <a:pt x="0" y="10"/>
                      <a:pt x="0" y="10"/>
                      <a:pt x="0" y="10"/>
                    </a:cubicBezTo>
                    <a:cubicBezTo>
                      <a:pt x="1" y="10"/>
                      <a:pt x="1" y="10"/>
                      <a:pt x="1" y="10"/>
                    </a:cubicBezTo>
                    <a:cubicBezTo>
                      <a:pt x="1" y="10"/>
                      <a:pt x="1" y="10"/>
                      <a:pt x="1" y="9"/>
                    </a:cubicBezTo>
                    <a:lnTo>
                      <a:pt x="30"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5" name="Freeform 14"/>
              <p:cNvSpPr>
                <a:spLocks/>
              </p:cNvSpPr>
              <p:nvPr/>
            </p:nvSpPr>
            <p:spPr bwMode="auto">
              <a:xfrm>
                <a:off x="-3825191" y="4729957"/>
                <a:ext cx="315913" cy="90488"/>
              </a:xfrm>
              <a:custGeom>
                <a:avLst/>
                <a:gdLst>
                  <a:gd name="T0" fmla="*/ 29 w 84"/>
                  <a:gd name="T1" fmla="*/ 1 h 24"/>
                  <a:gd name="T2" fmla="*/ 30 w 84"/>
                  <a:gd name="T3" fmla="*/ 0 h 24"/>
                  <a:gd name="T4" fmla="*/ 32 w 84"/>
                  <a:gd name="T5" fmla="*/ 0 h 24"/>
                  <a:gd name="T6" fmla="*/ 34 w 84"/>
                  <a:gd name="T7" fmla="*/ 0 h 24"/>
                  <a:gd name="T8" fmla="*/ 35 w 84"/>
                  <a:gd name="T9" fmla="*/ 1 h 24"/>
                  <a:gd name="T10" fmla="*/ 82 w 84"/>
                  <a:gd name="T11" fmla="*/ 12 h 24"/>
                  <a:gd name="T12" fmla="*/ 84 w 84"/>
                  <a:gd name="T13" fmla="*/ 13 h 24"/>
                  <a:gd name="T14" fmla="*/ 84 w 84"/>
                  <a:gd name="T15" fmla="*/ 13 h 24"/>
                  <a:gd name="T16" fmla="*/ 84 w 84"/>
                  <a:gd name="T17" fmla="*/ 14 h 24"/>
                  <a:gd name="T18" fmla="*/ 83 w 84"/>
                  <a:gd name="T19" fmla="*/ 14 h 24"/>
                  <a:gd name="T20" fmla="*/ 56 w 84"/>
                  <a:gd name="T21" fmla="*/ 23 h 24"/>
                  <a:gd name="T22" fmla="*/ 54 w 84"/>
                  <a:gd name="T23" fmla="*/ 24 h 24"/>
                  <a:gd name="T24" fmla="*/ 52 w 84"/>
                  <a:gd name="T25" fmla="*/ 24 h 24"/>
                  <a:gd name="T26" fmla="*/ 50 w 84"/>
                  <a:gd name="T27" fmla="*/ 24 h 24"/>
                  <a:gd name="T28" fmla="*/ 49 w 84"/>
                  <a:gd name="T29" fmla="*/ 23 h 24"/>
                  <a:gd name="T30" fmla="*/ 1 w 84"/>
                  <a:gd name="T31" fmla="*/ 12 h 24"/>
                  <a:gd name="T32" fmla="*/ 0 w 84"/>
                  <a:gd name="T33" fmla="*/ 11 h 24"/>
                  <a:gd name="T34" fmla="*/ 0 w 84"/>
                  <a:gd name="T35" fmla="*/ 11 h 24"/>
                  <a:gd name="T36" fmla="*/ 0 w 84"/>
                  <a:gd name="T37" fmla="*/ 10 h 24"/>
                  <a:gd name="T38" fmla="*/ 1 w 84"/>
                  <a:gd name="T39" fmla="*/ 10 h 24"/>
                  <a:gd name="T40" fmla="*/ 29 w 84"/>
                  <a:gd name="T4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24">
                    <a:moveTo>
                      <a:pt x="29" y="1"/>
                    </a:moveTo>
                    <a:cubicBezTo>
                      <a:pt x="29" y="1"/>
                      <a:pt x="30" y="0"/>
                      <a:pt x="30" y="0"/>
                    </a:cubicBezTo>
                    <a:cubicBezTo>
                      <a:pt x="31" y="0"/>
                      <a:pt x="31" y="0"/>
                      <a:pt x="32" y="0"/>
                    </a:cubicBezTo>
                    <a:cubicBezTo>
                      <a:pt x="32" y="0"/>
                      <a:pt x="33" y="0"/>
                      <a:pt x="34" y="0"/>
                    </a:cubicBezTo>
                    <a:cubicBezTo>
                      <a:pt x="34" y="0"/>
                      <a:pt x="35" y="1"/>
                      <a:pt x="35" y="1"/>
                    </a:cubicBezTo>
                    <a:cubicBezTo>
                      <a:pt x="82" y="12"/>
                      <a:pt x="82" y="12"/>
                      <a:pt x="82" y="12"/>
                    </a:cubicBezTo>
                    <a:cubicBezTo>
                      <a:pt x="83" y="12"/>
                      <a:pt x="83" y="12"/>
                      <a:pt x="84" y="13"/>
                    </a:cubicBezTo>
                    <a:cubicBezTo>
                      <a:pt x="84" y="13"/>
                      <a:pt x="84" y="13"/>
                      <a:pt x="84" y="13"/>
                    </a:cubicBezTo>
                    <a:cubicBezTo>
                      <a:pt x="84" y="14"/>
                      <a:pt x="84" y="14"/>
                      <a:pt x="84" y="14"/>
                    </a:cubicBezTo>
                    <a:cubicBezTo>
                      <a:pt x="84" y="14"/>
                      <a:pt x="84" y="14"/>
                      <a:pt x="83" y="14"/>
                    </a:cubicBezTo>
                    <a:cubicBezTo>
                      <a:pt x="56" y="23"/>
                      <a:pt x="56" y="23"/>
                      <a:pt x="56" y="23"/>
                    </a:cubicBezTo>
                    <a:cubicBezTo>
                      <a:pt x="55" y="23"/>
                      <a:pt x="55" y="24"/>
                      <a:pt x="54" y="24"/>
                    </a:cubicBezTo>
                    <a:cubicBezTo>
                      <a:pt x="54" y="24"/>
                      <a:pt x="53" y="24"/>
                      <a:pt x="52" y="24"/>
                    </a:cubicBezTo>
                    <a:cubicBezTo>
                      <a:pt x="52" y="24"/>
                      <a:pt x="51" y="24"/>
                      <a:pt x="50" y="24"/>
                    </a:cubicBezTo>
                    <a:cubicBezTo>
                      <a:pt x="50" y="24"/>
                      <a:pt x="49" y="24"/>
                      <a:pt x="49" y="23"/>
                    </a:cubicBezTo>
                    <a:cubicBezTo>
                      <a:pt x="1" y="12"/>
                      <a:pt x="1" y="12"/>
                      <a:pt x="1" y="12"/>
                    </a:cubicBezTo>
                    <a:cubicBezTo>
                      <a:pt x="1" y="11"/>
                      <a:pt x="0" y="11"/>
                      <a:pt x="0" y="11"/>
                    </a:cubicBezTo>
                    <a:cubicBezTo>
                      <a:pt x="0" y="11"/>
                      <a:pt x="0" y="11"/>
                      <a:pt x="0" y="11"/>
                    </a:cubicBezTo>
                    <a:cubicBezTo>
                      <a:pt x="0" y="10"/>
                      <a:pt x="0" y="10"/>
                      <a:pt x="0" y="10"/>
                    </a:cubicBezTo>
                    <a:cubicBezTo>
                      <a:pt x="0" y="10"/>
                      <a:pt x="0" y="10"/>
                      <a:pt x="1" y="10"/>
                    </a:cubicBezTo>
                    <a:lnTo>
                      <a:pt x="2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6" name="Freeform 15"/>
              <p:cNvSpPr>
                <a:spLocks/>
              </p:cNvSpPr>
              <p:nvPr/>
            </p:nvSpPr>
            <p:spPr bwMode="auto">
              <a:xfrm>
                <a:off x="-4345891" y="4745832"/>
                <a:ext cx="319088" cy="88900"/>
              </a:xfrm>
              <a:custGeom>
                <a:avLst/>
                <a:gdLst>
                  <a:gd name="T0" fmla="*/ 31 w 85"/>
                  <a:gd name="T1" fmla="*/ 0 h 24"/>
                  <a:gd name="T2" fmla="*/ 33 w 85"/>
                  <a:gd name="T3" fmla="*/ 0 h 24"/>
                  <a:gd name="T4" fmla="*/ 35 w 85"/>
                  <a:gd name="T5" fmla="*/ 0 h 24"/>
                  <a:gd name="T6" fmla="*/ 36 w 85"/>
                  <a:gd name="T7" fmla="*/ 0 h 24"/>
                  <a:gd name="T8" fmla="*/ 38 w 85"/>
                  <a:gd name="T9" fmla="*/ 0 h 24"/>
                  <a:gd name="T10" fmla="*/ 83 w 85"/>
                  <a:gd name="T11" fmla="*/ 12 h 24"/>
                  <a:gd name="T12" fmla="*/ 85 w 85"/>
                  <a:gd name="T13" fmla="*/ 12 h 24"/>
                  <a:gd name="T14" fmla="*/ 85 w 85"/>
                  <a:gd name="T15" fmla="*/ 13 h 24"/>
                  <a:gd name="T16" fmla="*/ 85 w 85"/>
                  <a:gd name="T17" fmla="*/ 13 h 24"/>
                  <a:gd name="T18" fmla="*/ 84 w 85"/>
                  <a:gd name="T19" fmla="*/ 14 h 24"/>
                  <a:gd name="T20" fmla="*/ 54 w 85"/>
                  <a:gd name="T21" fmla="*/ 23 h 24"/>
                  <a:gd name="T22" fmla="*/ 52 w 85"/>
                  <a:gd name="T23" fmla="*/ 23 h 24"/>
                  <a:gd name="T24" fmla="*/ 51 w 85"/>
                  <a:gd name="T25" fmla="*/ 24 h 24"/>
                  <a:gd name="T26" fmla="*/ 49 w 85"/>
                  <a:gd name="T27" fmla="*/ 23 h 24"/>
                  <a:gd name="T28" fmla="*/ 47 w 85"/>
                  <a:gd name="T29" fmla="*/ 23 h 24"/>
                  <a:gd name="T30" fmla="*/ 1 w 85"/>
                  <a:gd name="T31" fmla="*/ 11 h 24"/>
                  <a:gd name="T32" fmla="*/ 0 w 85"/>
                  <a:gd name="T33" fmla="*/ 11 h 24"/>
                  <a:gd name="T34" fmla="*/ 0 w 85"/>
                  <a:gd name="T35" fmla="*/ 10 h 24"/>
                  <a:gd name="T36" fmla="*/ 0 w 85"/>
                  <a:gd name="T37" fmla="*/ 10 h 24"/>
                  <a:gd name="T38" fmla="*/ 1 w 85"/>
                  <a:gd name="T39" fmla="*/ 9 h 24"/>
                  <a:gd name="T40" fmla="*/ 31 w 85"/>
                  <a:gd name="T4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24">
                    <a:moveTo>
                      <a:pt x="31" y="0"/>
                    </a:moveTo>
                    <a:cubicBezTo>
                      <a:pt x="32" y="0"/>
                      <a:pt x="32" y="0"/>
                      <a:pt x="33" y="0"/>
                    </a:cubicBezTo>
                    <a:cubicBezTo>
                      <a:pt x="33" y="0"/>
                      <a:pt x="34" y="0"/>
                      <a:pt x="35" y="0"/>
                    </a:cubicBezTo>
                    <a:cubicBezTo>
                      <a:pt x="35" y="0"/>
                      <a:pt x="36" y="0"/>
                      <a:pt x="36" y="0"/>
                    </a:cubicBezTo>
                    <a:cubicBezTo>
                      <a:pt x="37" y="0"/>
                      <a:pt x="38" y="0"/>
                      <a:pt x="38" y="0"/>
                    </a:cubicBezTo>
                    <a:cubicBezTo>
                      <a:pt x="83" y="12"/>
                      <a:pt x="83" y="12"/>
                      <a:pt x="83" y="12"/>
                    </a:cubicBezTo>
                    <a:cubicBezTo>
                      <a:pt x="84" y="12"/>
                      <a:pt x="84" y="12"/>
                      <a:pt x="85" y="12"/>
                    </a:cubicBezTo>
                    <a:cubicBezTo>
                      <a:pt x="85" y="13"/>
                      <a:pt x="85" y="13"/>
                      <a:pt x="85" y="13"/>
                    </a:cubicBezTo>
                    <a:cubicBezTo>
                      <a:pt x="85" y="13"/>
                      <a:pt x="85" y="13"/>
                      <a:pt x="85" y="13"/>
                    </a:cubicBezTo>
                    <a:cubicBezTo>
                      <a:pt x="85" y="13"/>
                      <a:pt x="84" y="14"/>
                      <a:pt x="84" y="14"/>
                    </a:cubicBezTo>
                    <a:cubicBezTo>
                      <a:pt x="54" y="23"/>
                      <a:pt x="54" y="23"/>
                      <a:pt x="54" y="23"/>
                    </a:cubicBezTo>
                    <a:cubicBezTo>
                      <a:pt x="54" y="23"/>
                      <a:pt x="53" y="23"/>
                      <a:pt x="52" y="23"/>
                    </a:cubicBezTo>
                    <a:cubicBezTo>
                      <a:pt x="52" y="24"/>
                      <a:pt x="51" y="24"/>
                      <a:pt x="51" y="24"/>
                    </a:cubicBezTo>
                    <a:cubicBezTo>
                      <a:pt x="50" y="24"/>
                      <a:pt x="49" y="24"/>
                      <a:pt x="49" y="23"/>
                    </a:cubicBezTo>
                    <a:cubicBezTo>
                      <a:pt x="48" y="23"/>
                      <a:pt x="47" y="23"/>
                      <a:pt x="47" y="23"/>
                    </a:cubicBezTo>
                    <a:cubicBezTo>
                      <a:pt x="1" y="11"/>
                      <a:pt x="1" y="11"/>
                      <a:pt x="1" y="11"/>
                    </a:cubicBezTo>
                    <a:cubicBezTo>
                      <a:pt x="1" y="11"/>
                      <a:pt x="1" y="11"/>
                      <a:pt x="0" y="11"/>
                    </a:cubicBezTo>
                    <a:cubicBezTo>
                      <a:pt x="0" y="10"/>
                      <a:pt x="0" y="10"/>
                      <a:pt x="0" y="10"/>
                    </a:cubicBezTo>
                    <a:cubicBezTo>
                      <a:pt x="0" y="10"/>
                      <a:pt x="0" y="10"/>
                      <a:pt x="0" y="10"/>
                    </a:cubicBezTo>
                    <a:cubicBezTo>
                      <a:pt x="0" y="9"/>
                      <a:pt x="1" y="9"/>
                      <a:pt x="1" y="9"/>
                    </a:cubicBezTo>
                    <a:lnTo>
                      <a:pt x="3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7" name="Freeform 16"/>
              <p:cNvSpPr>
                <a:spLocks/>
              </p:cNvSpPr>
              <p:nvPr/>
            </p:nvSpPr>
            <p:spPr bwMode="auto">
              <a:xfrm>
                <a:off x="-4803091" y="4726782"/>
                <a:ext cx="352425" cy="101600"/>
              </a:xfrm>
              <a:custGeom>
                <a:avLst/>
                <a:gdLst>
                  <a:gd name="T0" fmla="*/ 42 w 94"/>
                  <a:gd name="T1" fmla="*/ 1 h 27"/>
                  <a:gd name="T2" fmla="*/ 44 w 94"/>
                  <a:gd name="T3" fmla="*/ 0 h 27"/>
                  <a:gd name="T4" fmla="*/ 46 w 94"/>
                  <a:gd name="T5" fmla="*/ 0 h 27"/>
                  <a:gd name="T6" fmla="*/ 48 w 94"/>
                  <a:gd name="T7" fmla="*/ 0 h 27"/>
                  <a:gd name="T8" fmla="*/ 49 w 94"/>
                  <a:gd name="T9" fmla="*/ 1 h 27"/>
                  <a:gd name="T10" fmla="*/ 93 w 94"/>
                  <a:gd name="T11" fmla="*/ 12 h 27"/>
                  <a:gd name="T12" fmla="*/ 94 w 94"/>
                  <a:gd name="T13" fmla="*/ 13 h 27"/>
                  <a:gd name="T14" fmla="*/ 94 w 94"/>
                  <a:gd name="T15" fmla="*/ 13 h 27"/>
                  <a:gd name="T16" fmla="*/ 94 w 94"/>
                  <a:gd name="T17" fmla="*/ 14 h 27"/>
                  <a:gd name="T18" fmla="*/ 93 w 94"/>
                  <a:gd name="T19" fmla="*/ 14 h 27"/>
                  <a:gd name="T20" fmla="*/ 52 w 94"/>
                  <a:gd name="T21" fmla="*/ 26 h 27"/>
                  <a:gd name="T22" fmla="*/ 50 w 94"/>
                  <a:gd name="T23" fmla="*/ 27 h 27"/>
                  <a:gd name="T24" fmla="*/ 48 w 94"/>
                  <a:gd name="T25" fmla="*/ 27 h 27"/>
                  <a:gd name="T26" fmla="*/ 47 w 94"/>
                  <a:gd name="T27" fmla="*/ 27 h 27"/>
                  <a:gd name="T28" fmla="*/ 45 w 94"/>
                  <a:gd name="T29" fmla="*/ 26 h 27"/>
                  <a:gd name="T30" fmla="*/ 1 w 94"/>
                  <a:gd name="T31" fmla="*/ 14 h 27"/>
                  <a:gd name="T32" fmla="*/ 0 w 94"/>
                  <a:gd name="T33" fmla="*/ 14 h 27"/>
                  <a:gd name="T34" fmla="*/ 0 w 94"/>
                  <a:gd name="T35" fmla="*/ 13 h 27"/>
                  <a:gd name="T36" fmla="*/ 0 w 94"/>
                  <a:gd name="T37" fmla="*/ 13 h 27"/>
                  <a:gd name="T38" fmla="*/ 1 w 94"/>
                  <a:gd name="T39" fmla="*/ 12 h 27"/>
                  <a:gd name="T40" fmla="*/ 42 w 94"/>
                  <a:gd name="T41"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27">
                    <a:moveTo>
                      <a:pt x="42" y="1"/>
                    </a:moveTo>
                    <a:cubicBezTo>
                      <a:pt x="43" y="1"/>
                      <a:pt x="43" y="0"/>
                      <a:pt x="44" y="0"/>
                    </a:cubicBezTo>
                    <a:cubicBezTo>
                      <a:pt x="45" y="0"/>
                      <a:pt x="45" y="0"/>
                      <a:pt x="46" y="0"/>
                    </a:cubicBezTo>
                    <a:cubicBezTo>
                      <a:pt x="47" y="0"/>
                      <a:pt x="47" y="0"/>
                      <a:pt x="48" y="0"/>
                    </a:cubicBezTo>
                    <a:cubicBezTo>
                      <a:pt x="48" y="0"/>
                      <a:pt x="49" y="1"/>
                      <a:pt x="49" y="1"/>
                    </a:cubicBezTo>
                    <a:cubicBezTo>
                      <a:pt x="93" y="12"/>
                      <a:pt x="93" y="12"/>
                      <a:pt x="93" y="12"/>
                    </a:cubicBezTo>
                    <a:cubicBezTo>
                      <a:pt x="93" y="12"/>
                      <a:pt x="94" y="13"/>
                      <a:pt x="94" y="13"/>
                    </a:cubicBezTo>
                    <a:cubicBezTo>
                      <a:pt x="94" y="13"/>
                      <a:pt x="94" y="13"/>
                      <a:pt x="94" y="13"/>
                    </a:cubicBezTo>
                    <a:cubicBezTo>
                      <a:pt x="94" y="14"/>
                      <a:pt x="94" y="14"/>
                      <a:pt x="94" y="14"/>
                    </a:cubicBezTo>
                    <a:cubicBezTo>
                      <a:pt x="94" y="14"/>
                      <a:pt x="94" y="14"/>
                      <a:pt x="93" y="14"/>
                    </a:cubicBezTo>
                    <a:cubicBezTo>
                      <a:pt x="52" y="26"/>
                      <a:pt x="52" y="26"/>
                      <a:pt x="52" y="26"/>
                    </a:cubicBezTo>
                    <a:cubicBezTo>
                      <a:pt x="51" y="26"/>
                      <a:pt x="51" y="27"/>
                      <a:pt x="50" y="27"/>
                    </a:cubicBezTo>
                    <a:cubicBezTo>
                      <a:pt x="50" y="27"/>
                      <a:pt x="49" y="27"/>
                      <a:pt x="48" y="27"/>
                    </a:cubicBezTo>
                    <a:cubicBezTo>
                      <a:pt x="48" y="27"/>
                      <a:pt x="47" y="27"/>
                      <a:pt x="47" y="27"/>
                    </a:cubicBezTo>
                    <a:cubicBezTo>
                      <a:pt x="46" y="27"/>
                      <a:pt x="45" y="26"/>
                      <a:pt x="45" y="26"/>
                    </a:cubicBezTo>
                    <a:cubicBezTo>
                      <a:pt x="1" y="14"/>
                      <a:pt x="1" y="14"/>
                      <a:pt x="1" y="14"/>
                    </a:cubicBezTo>
                    <a:cubicBezTo>
                      <a:pt x="1" y="14"/>
                      <a:pt x="0" y="14"/>
                      <a:pt x="0" y="14"/>
                    </a:cubicBezTo>
                    <a:cubicBezTo>
                      <a:pt x="0" y="13"/>
                      <a:pt x="0" y="13"/>
                      <a:pt x="0" y="13"/>
                    </a:cubicBezTo>
                    <a:cubicBezTo>
                      <a:pt x="0" y="13"/>
                      <a:pt x="0" y="13"/>
                      <a:pt x="0" y="13"/>
                    </a:cubicBezTo>
                    <a:cubicBezTo>
                      <a:pt x="0" y="13"/>
                      <a:pt x="1" y="12"/>
                      <a:pt x="1" y="12"/>
                    </a:cubicBezTo>
                    <a:lnTo>
                      <a:pt x="4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8" name="Freeform 17"/>
              <p:cNvSpPr>
                <a:spLocks/>
              </p:cNvSpPr>
              <p:nvPr/>
            </p:nvSpPr>
            <p:spPr bwMode="auto">
              <a:xfrm>
                <a:off x="-4007753" y="4787107"/>
                <a:ext cx="325438" cy="93663"/>
              </a:xfrm>
              <a:custGeom>
                <a:avLst/>
                <a:gdLst>
                  <a:gd name="T0" fmla="*/ 31 w 87"/>
                  <a:gd name="T1" fmla="*/ 0 h 25"/>
                  <a:gd name="T2" fmla="*/ 32 w 87"/>
                  <a:gd name="T3" fmla="*/ 0 h 25"/>
                  <a:gd name="T4" fmla="*/ 34 w 87"/>
                  <a:gd name="T5" fmla="*/ 0 h 25"/>
                  <a:gd name="T6" fmla="*/ 36 w 87"/>
                  <a:gd name="T7" fmla="*/ 0 h 25"/>
                  <a:gd name="T8" fmla="*/ 38 w 87"/>
                  <a:gd name="T9" fmla="*/ 0 h 25"/>
                  <a:gd name="T10" fmla="*/ 85 w 87"/>
                  <a:gd name="T11" fmla="*/ 12 h 25"/>
                  <a:gd name="T12" fmla="*/ 87 w 87"/>
                  <a:gd name="T13" fmla="*/ 13 h 25"/>
                  <a:gd name="T14" fmla="*/ 87 w 87"/>
                  <a:gd name="T15" fmla="*/ 13 h 25"/>
                  <a:gd name="T16" fmla="*/ 87 w 87"/>
                  <a:gd name="T17" fmla="*/ 14 h 25"/>
                  <a:gd name="T18" fmla="*/ 86 w 87"/>
                  <a:gd name="T19" fmla="*/ 15 h 25"/>
                  <a:gd name="T20" fmla="*/ 57 w 87"/>
                  <a:gd name="T21" fmla="*/ 24 h 25"/>
                  <a:gd name="T22" fmla="*/ 56 w 87"/>
                  <a:gd name="T23" fmla="*/ 25 h 25"/>
                  <a:gd name="T24" fmla="*/ 54 w 87"/>
                  <a:gd name="T25" fmla="*/ 25 h 25"/>
                  <a:gd name="T26" fmla="*/ 52 w 87"/>
                  <a:gd name="T27" fmla="*/ 25 h 25"/>
                  <a:gd name="T28" fmla="*/ 50 w 87"/>
                  <a:gd name="T29" fmla="*/ 24 h 25"/>
                  <a:gd name="T30" fmla="*/ 2 w 87"/>
                  <a:gd name="T31" fmla="*/ 12 h 25"/>
                  <a:gd name="T32" fmla="*/ 1 w 87"/>
                  <a:gd name="T33" fmla="*/ 11 h 25"/>
                  <a:gd name="T34" fmla="*/ 0 w 87"/>
                  <a:gd name="T35" fmla="*/ 11 h 25"/>
                  <a:gd name="T36" fmla="*/ 1 w 87"/>
                  <a:gd name="T37" fmla="*/ 10 h 25"/>
                  <a:gd name="T38" fmla="*/ 2 w 87"/>
                  <a:gd name="T39" fmla="*/ 10 h 25"/>
                  <a:gd name="T40" fmla="*/ 31 w 87"/>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25">
                    <a:moveTo>
                      <a:pt x="31" y="0"/>
                    </a:moveTo>
                    <a:cubicBezTo>
                      <a:pt x="31" y="0"/>
                      <a:pt x="32" y="0"/>
                      <a:pt x="32" y="0"/>
                    </a:cubicBezTo>
                    <a:cubicBezTo>
                      <a:pt x="33" y="0"/>
                      <a:pt x="34" y="0"/>
                      <a:pt x="34" y="0"/>
                    </a:cubicBezTo>
                    <a:cubicBezTo>
                      <a:pt x="35" y="0"/>
                      <a:pt x="36" y="0"/>
                      <a:pt x="36" y="0"/>
                    </a:cubicBezTo>
                    <a:cubicBezTo>
                      <a:pt x="37" y="0"/>
                      <a:pt x="37" y="0"/>
                      <a:pt x="38" y="0"/>
                    </a:cubicBezTo>
                    <a:cubicBezTo>
                      <a:pt x="85" y="12"/>
                      <a:pt x="85" y="12"/>
                      <a:pt x="85" y="12"/>
                    </a:cubicBezTo>
                    <a:cubicBezTo>
                      <a:pt x="86" y="13"/>
                      <a:pt x="86" y="13"/>
                      <a:pt x="87" y="13"/>
                    </a:cubicBezTo>
                    <a:cubicBezTo>
                      <a:pt x="87" y="13"/>
                      <a:pt x="87" y="13"/>
                      <a:pt x="87" y="13"/>
                    </a:cubicBezTo>
                    <a:cubicBezTo>
                      <a:pt x="87" y="14"/>
                      <a:pt x="87" y="14"/>
                      <a:pt x="87" y="14"/>
                    </a:cubicBezTo>
                    <a:cubicBezTo>
                      <a:pt x="87" y="14"/>
                      <a:pt x="87" y="14"/>
                      <a:pt x="86" y="15"/>
                    </a:cubicBezTo>
                    <a:cubicBezTo>
                      <a:pt x="57" y="24"/>
                      <a:pt x="57" y="24"/>
                      <a:pt x="57" y="24"/>
                    </a:cubicBezTo>
                    <a:cubicBezTo>
                      <a:pt x="57" y="24"/>
                      <a:pt x="56" y="24"/>
                      <a:pt x="56" y="25"/>
                    </a:cubicBezTo>
                    <a:cubicBezTo>
                      <a:pt x="55" y="25"/>
                      <a:pt x="54" y="25"/>
                      <a:pt x="54" y="25"/>
                    </a:cubicBezTo>
                    <a:cubicBezTo>
                      <a:pt x="53" y="25"/>
                      <a:pt x="52" y="25"/>
                      <a:pt x="52" y="25"/>
                    </a:cubicBezTo>
                    <a:cubicBezTo>
                      <a:pt x="51" y="24"/>
                      <a:pt x="50" y="24"/>
                      <a:pt x="50" y="24"/>
                    </a:cubicBezTo>
                    <a:cubicBezTo>
                      <a:pt x="2" y="12"/>
                      <a:pt x="2" y="12"/>
                      <a:pt x="2" y="12"/>
                    </a:cubicBezTo>
                    <a:cubicBezTo>
                      <a:pt x="2" y="12"/>
                      <a:pt x="1" y="12"/>
                      <a:pt x="1" y="11"/>
                    </a:cubicBezTo>
                    <a:cubicBezTo>
                      <a:pt x="0" y="11"/>
                      <a:pt x="0" y="11"/>
                      <a:pt x="0" y="11"/>
                    </a:cubicBezTo>
                    <a:cubicBezTo>
                      <a:pt x="1" y="10"/>
                      <a:pt x="1" y="10"/>
                      <a:pt x="1" y="10"/>
                    </a:cubicBezTo>
                    <a:cubicBezTo>
                      <a:pt x="1" y="10"/>
                      <a:pt x="1" y="10"/>
                      <a:pt x="2" y="10"/>
                    </a:cubicBezTo>
                    <a:lnTo>
                      <a:pt x="3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9" name="Freeform 18"/>
              <p:cNvSpPr>
                <a:spLocks/>
              </p:cNvSpPr>
              <p:nvPr/>
            </p:nvSpPr>
            <p:spPr bwMode="auto">
              <a:xfrm>
                <a:off x="-3636278" y="4823619"/>
                <a:ext cx="333375" cy="93663"/>
              </a:xfrm>
              <a:custGeom>
                <a:avLst/>
                <a:gdLst>
                  <a:gd name="T0" fmla="*/ 30 w 89"/>
                  <a:gd name="T1" fmla="*/ 0 h 25"/>
                  <a:gd name="T2" fmla="*/ 31 w 89"/>
                  <a:gd name="T3" fmla="*/ 0 h 25"/>
                  <a:gd name="T4" fmla="*/ 33 w 89"/>
                  <a:gd name="T5" fmla="*/ 0 h 25"/>
                  <a:gd name="T6" fmla="*/ 35 w 89"/>
                  <a:gd name="T7" fmla="*/ 0 h 25"/>
                  <a:gd name="T8" fmla="*/ 37 w 89"/>
                  <a:gd name="T9" fmla="*/ 0 h 25"/>
                  <a:gd name="T10" fmla="*/ 86 w 89"/>
                  <a:gd name="T11" fmla="*/ 13 h 25"/>
                  <a:gd name="T12" fmla="*/ 88 w 89"/>
                  <a:gd name="T13" fmla="*/ 13 h 25"/>
                  <a:gd name="T14" fmla="*/ 89 w 89"/>
                  <a:gd name="T15" fmla="*/ 14 h 25"/>
                  <a:gd name="T16" fmla="*/ 88 w 89"/>
                  <a:gd name="T17" fmla="*/ 14 h 25"/>
                  <a:gd name="T18" fmla="*/ 88 w 89"/>
                  <a:gd name="T19" fmla="*/ 15 h 25"/>
                  <a:gd name="T20" fmla="*/ 59 w 89"/>
                  <a:gd name="T21" fmla="*/ 25 h 25"/>
                  <a:gd name="T22" fmla="*/ 57 w 89"/>
                  <a:gd name="T23" fmla="*/ 25 h 25"/>
                  <a:gd name="T24" fmla="*/ 55 w 89"/>
                  <a:gd name="T25" fmla="*/ 25 h 25"/>
                  <a:gd name="T26" fmla="*/ 53 w 89"/>
                  <a:gd name="T27" fmla="*/ 25 h 25"/>
                  <a:gd name="T28" fmla="*/ 52 w 89"/>
                  <a:gd name="T29" fmla="*/ 25 h 25"/>
                  <a:gd name="T30" fmla="*/ 2 w 89"/>
                  <a:gd name="T31" fmla="*/ 12 h 25"/>
                  <a:gd name="T32" fmla="*/ 0 w 89"/>
                  <a:gd name="T33" fmla="*/ 12 h 25"/>
                  <a:gd name="T34" fmla="*/ 0 w 89"/>
                  <a:gd name="T35" fmla="*/ 11 h 25"/>
                  <a:gd name="T36" fmla="*/ 0 w 89"/>
                  <a:gd name="T37" fmla="*/ 11 h 25"/>
                  <a:gd name="T38" fmla="*/ 1 w 89"/>
                  <a:gd name="T39" fmla="*/ 10 h 25"/>
                  <a:gd name="T40" fmla="*/ 30 w 89"/>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25">
                    <a:moveTo>
                      <a:pt x="30" y="0"/>
                    </a:moveTo>
                    <a:cubicBezTo>
                      <a:pt x="30" y="0"/>
                      <a:pt x="31" y="0"/>
                      <a:pt x="31" y="0"/>
                    </a:cubicBezTo>
                    <a:cubicBezTo>
                      <a:pt x="32" y="0"/>
                      <a:pt x="33" y="0"/>
                      <a:pt x="33" y="0"/>
                    </a:cubicBezTo>
                    <a:cubicBezTo>
                      <a:pt x="34" y="0"/>
                      <a:pt x="35" y="0"/>
                      <a:pt x="35" y="0"/>
                    </a:cubicBezTo>
                    <a:cubicBezTo>
                      <a:pt x="36" y="0"/>
                      <a:pt x="36" y="0"/>
                      <a:pt x="37" y="0"/>
                    </a:cubicBezTo>
                    <a:cubicBezTo>
                      <a:pt x="86" y="13"/>
                      <a:pt x="86" y="13"/>
                      <a:pt x="86" y="13"/>
                    </a:cubicBezTo>
                    <a:cubicBezTo>
                      <a:pt x="87" y="13"/>
                      <a:pt x="87" y="13"/>
                      <a:pt x="88" y="13"/>
                    </a:cubicBezTo>
                    <a:cubicBezTo>
                      <a:pt x="89" y="14"/>
                      <a:pt x="89" y="14"/>
                      <a:pt x="89" y="14"/>
                    </a:cubicBezTo>
                    <a:cubicBezTo>
                      <a:pt x="88" y="14"/>
                      <a:pt x="88" y="14"/>
                      <a:pt x="88" y="14"/>
                    </a:cubicBezTo>
                    <a:cubicBezTo>
                      <a:pt x="88" y="14"/>
                      <a:pt x="88" y="14"/>
                      <a:pt x="88" y="15"/>
                    </a:cubicBezTo>
                    <a:cubicBezTo>
                      <a:pt x="59" y="25"/>
                      <a:pt x="59" y="25"/>
                      <a:pt x="59" y="25"/>
                    </a:cubicBezTo>
                    <a:cubicBezTo>
                      <a:pt x="58" y="25"/>
                      <a:pt x="58" y="25"/>
                      <a:pt x="57" y="25"/>
                    </a:cubicBezTo>
                    <a:cubicBezTo>
                      <a:pt x="57" y="25"/>
                      <a:pt x="56" y="25"/>
                      <a:pt x="55" y="25"/>
                    </a:cubicBezTo>
                    <a:cubicBezTo>
                      <a:pt x="55" y="25"/>
                      <a:pt x="54" y="25"/>
                      <a:pt x="53" y="25"/>
                    </a:cubicBezTo>
                    <a:cubicBezTo>
                      <a:pt x="53" y="25"/>
                      <a:pt x="52" y="25"/>
                      <a:pt x="52" y="25"/>
                    </a:cubicBezTo>
                    <a:cubicBezTo>
                      <a:pt x="2" y="12"/>
                      <a:pt x="2" y="12"/>
                      <a:pt x="2" y="12"/>
                    </a:cubicBezTo>
                    <a:cubicBezTo>
                      <a:pt x="1" y="12"/>
                      <a:pt x="1" y="12"/>
                      <a:pt x="0" y="12"/>
                    </a:cubicBezTo>
                    <a:cubicBezTo>
                      <a:pt x="0" y="11"/>
                      <a:pt x="0" y="11"/>
                      <a:pt x="0" y="11"/>
                    </a:cubicBezTo>
                    <a:cubicBezTo>
                      <a:pt x="0" y="11"/>
                      <a:pt x="0" y="11"/>
                      <a:pt x="0" y="11"/>
                    </a:cubicBezTo>
                    <a:cubicBezTo>
                      <a:pt x="0" y="10"/>
                      <a:pt x="0" y="10"/>
                      <a:pt x="1" y="10"/>
                    </a:cubicBezTo>
                    <a:lnTo>
                      <a:pt x="3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0" name="Freeform 19"/>
              <p:cNvSpPr>
                <a:spLocks/>
              </p:cNvSpPr>
              <p:nvPr/>
            </p:nvSpPr>
            <p:spPr bwMode="auto">
              <a:xfrm>
                <a:off x="-4195078" y="4845844"/>
                <a:ext cx="333375" cy="93663"/>
              </a:xfrm>
              <a:custGeom>
                <a:avLst/>
                <a:gdLst>
                  <a:gd name="T0" fmla="*/ 32 w 89"/>
                  <a:gd name="T1" fmla="*/ 0 h 25"/>
                  <a:gd name="T2" fmla="*/ 34 w 89"/>
                  <a:gd name="T3" fmla="*/ 0 h 25"/>
                  <a:gd name="T4" fmla="*/ 36 w 89"/>
                  <a:gd name="T5" fmla="*/ 0 h 25"/>
                  <a:gd name="T6" fmla="*/ 37 w 89"/>
                  <a:gd name="T7" fmla="*/ 0 h 25"/>
                  <a:gd name="T8" fmla="*/ 39 w 89"/>
                  <a:gd name="T9" fmla="*/ 0 h 25"/>
                  <a:gd name="T10" fmla="*/ 87 w 89"/>
                  <a:gd name="T11" fmla="*/ 13 h 25"/>
                  <a:gd name="T12" fmla="*/ 88 w 89"/>
                  <a:gd name="T13" fmla="*/ 13 h 25"/>
                  <a:gd name="T14" fmla="*/ 89 w 89"/>
                  <a:gd name="T15" fmla="*/ 14 h 25"/>
                  <a:gd name="T16" fmla="*/ 89 w 89"/>
                  <a:gd name="T17" fmla="*/ 14 h 25"/>
                  <a:gd name="T18" fmla="*/ 88 w 89"/>
                  <a:gd name="T19" fmla="*/ 15 h 25"/>
                  <a:gd name="T20" fmla="*/ 57 w 89"/>
                  <a:gd name="T21" fmla="*/ 25 h 25"/>
                  <a:gd name="T22" fmla="*/ 56 w 89"/>
                  <a:gd name="T23" fmla="*/ 25 h 25"/>
                  <a:gd name="T24" fmla="*/ 54 w 89"/>
                  <a:gd name="T25" fmla="*/ 25 h 25"/>
                  <a:gd name="T26" fmla="*/ 52 w 89"/>
                  <a:gd name="T27" fmla="*/ 25 h 25"/>
                  <a:gd name="T28" fmla="*/ 50 w 89"/>
                  <a:gd name="T29" fmla="*/ 25 h 25"/>
                  <a:gd name="T30" fmla="*/ 2 w 89"/>
                  <a:gd name="T31" fmla="*/ 12 h 25"/>
                  <a:gd name="T32" fmla="*/ 1 w 89"/>
                  <a:gd name="T33" fmla="*/ 11 h 25"/>
                  <a:gd name="T34" fmla="*/ 0 w 89"/>
                  <a:gd name="T35" fmla="*/ 11 h 25"/>
                  <a:gd name="T36" fmla="*/ 0 w 89"/>
                  <a:gd name="T37" fmla="*/ 10 h 25"/>
                  <a:gd name="T38" fmla="*/ 1 w 89"/>
                  <a:gd name="T39" fmla="*/ 10 h 25"/>
                  <a:gd name="T40" fmla="*/ 32 w 89"/>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25">
                    <a:moveTo>
                      <a:pt x="32" y="0"/>
                    </a:moveTo>
                    <a:cubicBezTo>
                      <a:pt x="33" y="0"/>
                      <a:pt x="33" y="0"/>
                      <a:pt x="34" y="0"/>
                    </a:cubicBezTo>
                    <a:cubicBezTo>
                      <a:pt x="34" y="0"/>
                      <a:pt x="35" y="0"/>
                      <a:pt x="36" y="0"/>
                    </a:cubicBezTo>
                    <a:cubicBezTo>
                      <a:pt x="36" y="0"/>
                      <a:pt x="37" y="0"/>
                      <a:pt x="37" y="0"/>
                    </a:cubicBezTo>
                    <a:cubicBezTo>
                      <a:pt x="38" y="0"/>
                      <a:pt x="39" y="0"/>
                      <a:pt x="39" y="0"/>
                    </a:cubicBezTo>
                    <a:cubicBezTo>
                      <a:pt x="87" y="13"/>
                      <a:pt x="87" y="13"/>
                      <a:pt x="87" y="13"/>
                    </a:cubicBezTo>
                    <a:cubicBezTo>
                      <a:pt x="87" y="13"/>
                      <a:pt x="88" y="13"/>
                      <a:pt x="88" y="13"/>
                    </a:cubicBezTo>
                    <a:cubicBezTo>
                      <a:pt x="89" y="14"/>
                      <a:pt x="89" y="14"/>
                      <a:pt x="89" y="14"/>
                    </a:cubicBezTo>
                    <a:cubicBezTo>
                      <a:pt x="89" y="14"/>
                      <a:pt x="89" y="14"/>
                      <a:pt x="89" y="14"/>
                    </a:cubicBezTo>
                    <a:cubicBezTo>
                      <a:pt x="88" y="14"/>
                      <a:pt x="88" y="15"/>
                      <a:pt x="88" y="15"/>
                    </a:cubicBezTo>
                    <a:cubicBezTo>
                      <a:pt x="57" y="25"/>
                      <a:pt x="57" y="25"/>
                      <a:pt x="57" y="25"/>
                    </a:cubicBezTo>
                    <a:cubicBezTo>
                      <a:pt x="57" y="25"/>
                      <a:pt x="56" y="25"/>
                      <a:pt x="56" y="25"/>
                    </a:cubicBezTo>
                    <a:cubicBezTo>
                      <a:pt x="55" y="25"/>
                      <a:pt x="54" y="25"/>
                      <a:pt x="54" y="25"/>
                    </a:cubicBezTo>
                    <a:cubicBezTo>
                      <a:pt x="53" y="25"/>
                      <a:pt x="52" y="25"/>
                      <a:pt x="52" y="25"/>
                    </a:cubicBezTo>
                    <a:cubicBezTo>
                      <a:pt x="51" y="25"/>
                      <a:pt x="50" y="25"/>
                      <a:pt x="50" y="25"/>
                    </a:cubicBezTo>
                    <a:cubicBezTo>
                      <a:pt x="2" y="12"/>
                      <a:pt x="2" y="12"/>
                      <a:pt x="2" y="12"/>
                    </a:cubicBezTo>
                    <a:cubicBezTo>
                      <a:pt x="1" y="12"/>
                      <a:pt x="1" y="12"/>
                      <a:pt x="1" y="11"/>
                    </a:cubicBezTo>
                    <a:cubicBezTo>
                      <a:pt x="0" y="11"/>
                      <a:pt x="0" y="11"/>
                      <a:pt x="0" y="11"/>
                    </a:cubicBezTo>
                    <a:cubicBezTo>
                      <a:pt x="0" y="10"/>
                      <a:pt x="0" y="10"/>
                      <a:pt x="0" y="10"/>
                    </a:cubicBezTo>
                    <a:cubicBezTo>
                      <a:pt x="1" y="10"/>
                      <a:pt x="1" y="10"/>
                      <a:pt x="1" y="10"/>
                    </a:cubicBezTo>
                    <a:lnTo>
                      <a:pt x="3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1" name="Freeform 20"/>
              <p:cNvSpPr>
                <a:spLocks/>
              </p:cNvSpPr>
              <p:nvPr/>
            </p:nvSpPr>
            <p:spPr bwMode="auto">
              <a:xfrm>
                <a:off x="-4742766" y="4858544"/>
                <a:ext cx="333375" cy="100013"/>
              </a:xfrm>
              <a:custGeom>
                <a:avLst/>
                <a:gdLst>
                  <a:gd name="T0" fmla="*/ 34 w 89"/>
                  <a:gd name="T1" fmla="*/ 1 h 27"/>
                  <a:gd name="T2" fmla="*/ 36 w 89"/>
                  <a:gd name="T3" fmla="*/ 1 h 27"/>
                  <a:gd name="T4" fmla="*/ 38 w 89"/>
                  <a:gd name="T5" fmla="*/ 0 h 27"/>
                  <a:gd name="T6" fmla="*/ 40 w 89"/>
                  <a:gd name="T7" fmla="*/ 1 h 27"/>
                  <a:gd name="T8" fmla="*/ 41 w 89"/>
                  <a:gd name="T9" fmla="*/ 1 h 27"/>
                  <a:gd name="T10" fmla="*/ 87 w 89"/>
                  <a:gd name="T11" fmla="*/ 14 h 27"/>
                  <a:gd name="T12" fmla="*/ 88 w 89"/>
                  <a:gd name="T13" fmla="*/ 14 h 27"/>
                  <a:gd name="T14" fmla="*/ 89 w 89"/>
                  <a:gd name="T15" fmla="*/ 15 h 27"/>
                  <a:gd name="T16" fmla="*/ 89 w 89"/>
                  <a:gd name="T17" fmla="*/ 15 h 27"/>
                  <a:gd name="T18" fmla="*/ 88 w 89"/>
                  <a:gd name="T19" fmla="*/ 16 h 27"/>
                  <a:gd name="T20" fmla="*/ 55 w 89"/>
                  <a:gd name="T21" fmla="*/ 26 h 27"/>
                  <a:gd name="T22" fmla="*/ 53 w 89"/>
                  <a:gd name="T23" fmla="*/ 26 h 27"/>
                  <a:gd name="T24" fmla="*/ 51 w 89"/>
                  <a:gd name="T25" fmla="*/ 27 h 27"/>
                  <a:gd name="T26" fmla="*/ 49 w 89"/>
                  <a:gd name="T27" fmla="*/ 27 h 27"/>
                  <a:gd name="T28" fmla="*/ 47 w 89"/>
                  <a:gd name="T29" fmla="*/ 26 h 27"/>
                  <a:gd name="T30" fmla="*/ 1 w 89"/>
                  <a:gd name="T31" fmla="*/ 13 h 27"/>
                  <a:gd name="T32" fmla="*/ 0 w 89"/>
                  <a:gd name="T33" fmla="*/ 12 h 27"/>
                  <a:gd name="T34" fmla="*/ 0 w 89"/>
                  <a:gd name="T35" fmla="*/ 12 h 27"/>
                  <a:gd name="T36" fmla="*/ 0 w 89"/>
                  <a:gd name="T37" fmla="*/ 11 h 27"/>
                  <a:gd name="T38" fmla="*/ 1 w 89"/>
                  <a:gd name="T39" fmla="*/ 11 h 27"/>
                  <a:gd name="T40" fmla="*/ 34 w 89"/>
                  <a:gd name="T41"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27">
                    <a:moveTo>
                      <a:pt x="34" y="1"/>
                    </a:moveTo>
                    <a:cubicBezTo>
                      <a:pt x="35" y="1"/>
                      <a:pt x="35" y="1"/>
                      <a:pt x="36" y="1"/>
                    </a:cubicBezTo>
                    <a:cubicBezTo>
                      <a:pt x="37" y="1"/>
                      <a:pt x="37" y="0"/>
                      <a:pt x="38" y="0"/>
                    </a:cubicBezTo>
                    <a:cubicBezTo>
                      <a:pt x="38" y="0"/>
                      <a:pt x="39" y="0"/>
                      <a:pt x="40" y="1"/>
                    </a:cubicBezTo>
                    <a:cubicBezTo>
                      <a:pt x="40" y="1"/>
                      <a:pt x="41" y="1"/>
                      <a:pt x="41" y="1"/>
                    </a:cubicBezTo>
                    <a:cubicBezTo>
                      <a:pt x="87" y="14"/>
                      <a:pt x="87" y="14"/>
                      <a:pt x="87" y="14"/>
                    </a:cubicBezTo>
                    <a:cubicBezTo>
                      <a:pt x="88" y="14"/>
                      <a:pt x="88" y="14"/>
                      <a:pt x="88" y="14"/>
                    </a:cubicBezTo>
                    <a:cubicBezTo>
                      <a:pt x="89" y="15"/>
                      <a:pt x="89" y="15"/>
                      <a:pt x="89" y="15"/>
                    </a:cubicBezTo>
                    <a:cubicBezTo>
                      <a:pt x="89" y="15"/>
                      <a:pt x="89" y="15"/>
                      <a:pt x="89" y="15"/>
                    </a:cubicBezTo>
                    <a:cubicBezTo>
                      <a:pt x="88" y="15"/>
                      <a:pt x="88" y="16"/>
                      <a:pt x="88" y="16"/>
                    </a:cubicBezTo>
                    <a:cubicBezTo>
                      <a:pt x="55" y="26"/>
                      <a:pt x="55" y="26"/>
                      <a:pt x="55" y="26"/>
                    </a:cubicBezTo>
                    <a:cubicBezTo>
                      <a:pt x="54" y="26"/>
                      <a:pt x="53" y="26"/>
                      <a:pt x="53" y="26"/>
                    </a:cubicBezTo>
                    <a:cubicBezTo>
                      <a:pt x="52" y="27"/>
                      <a:pt x="52" y="27"/>
                      <a:pt x="51" y="27"/>
                    </a:cubicBezTo>
                    <a:cubicBezTo>
                      <a:pt x="50" y="27"/>
                      <a:pt x="50" y="27"/>
                      <a:pt x="49" y="27"/>
                    </a:cubicBezTo>
                    <a:cubicBezTo>
                      <a:pt x="48" y="26"/>
                      <a:pt x="48" y="26"/>
                      <a:pt x="47" y="26"/>
                    </a:cubicBezTo>
                    <a:cubicBezTo>
                      <a:pt x="1" y="13"/>
                      <a:pt x="1" y="13"/>
                      <a:pt x="1" y="13"/>
                    </a:cubicBezTo>
                    <a:cubicBezTo>
                      <a:pt x="1" y="13"/>
                      <a:pt x="0" y="13"/>
                      <a:pt x="0" y="12"/>
                    </a:cubicBezTo>
                    <a:cubicBezTo>
                      <a:pt x="0" y="12"/>
                      <a:pt x="0" y="12"/>
                      <a:pt x="0" y="12"/>
                    </a:cubicBezTo>
                    <a:cubicBezTo>
                      <a:pt x="0" y="11"/>
                      <a:pt x="0" y="11"/>
                      <a:pt x="0" y="11"/>
                    </a:cubicBezTo>
                    <a:cubicBezTo>
                      <a:pt x="0" y="11"/>
                      <a:pt x="1" y="11"/>
                      <a:pt x="1" y="11"/>
                    </a:cubicBezTo>
                    <a:lnTo>
                      <a:pt x="3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2" name="Freeform 21"/>
              <p:cNvSpPr>
                <a:spLocks/>
              </p:cNvSpPr>
              <p:nvPr/>
            </p:nvSpPr>
            <p:spPr bwMode="auto">
              <a:xfrm>
                <a:off x="-3825191" y="4883944"/>
                <a:ext cx="341313" cy="101600"/>
              </a:xfrm>
              <a:custGeom>
                <a:avLst/>
                <a:gdLst>
                  <a:gd name="T0" fmla="*/ 32 w 91"/>
                  <a:gd name="T1" fmla="*/ 1 h 27"/>
                  <a:gd name="T2" fmla="*/ 33 w 91"/>
                  <a:gd name="T3" fmla="*/ 0 h 27"/>
                  <a:gd name="T4" fmla="*/ 35 w 91"/>
                  <a:gd name="T5" fmla="*/ 0 h 27"/>
                  <a:gd name="T6" fmla="*/ 37 w 91"/>
                  <a:gd name="T7" fmla="*/ 0 h 27"/>
                  <a:gd name="T8" fmla="*/ 39 w 91"/>
                  <a:gd name="T9" fmla="*/ 1 h 27"/>
                  <a:gd name="T10" fmla="*/ 89 w 91"/>
                  <a:gd name="T11" fmla="*/ 13 h 27"/>
                  <a:gd name="T12" fmla="*/ 90 w 91"/>
                  <a:gd name="T13" fmla="*/ 14 h 27"/>
                  <a:gd name="T14" fmla="*/ 91 w 91"/>
                  <a:gd name="T15" fmla="*/ 15 h 27"/>
                  <a:gd name="T16" fmla="*/ 91 w 91"/>
                  <a:gd name="T17" fmla="*/ 15 h 27"/>
                  <a:gd name="T18" fmla="*/ 90 w 91"/>
                  <a:gd name="T19" fmla="*/ 16 h 27"/>
                  <a:gd name="T20" fmla="*/ 60 w 91"/>
                  <a:gd name="T21" fmla="*/ 26 h 27"/>
                  <a:gd name="T22" fmla="*/ 58 w 91"/>
                  <a:gd name="T23" fmla="*/ 27 h 27"/>
                  <a:gd name="T24" fmla="*/ 56 w 91"/>
                  <a:gd name="T25" fmla="*/ 27 h 27"/>
                  <a:gd name="T26" fmla="*/ 54 w 91"/>
                  <a:gd name="T27" fmla="*/ 27 h 27"/>
                  <a:gd name="T28" fmla="*/ 52 w 91"/>
                  <a:gd name="T29" fmla="*/ 26 h 27"/>
                  <a:gd name="T30" fmla="*/ 2 w 91"/>
                  <a:gd name="T31" fmla="*/ 13 h 27"/>
                  <a:gd name="T32" fmla="*/ 1 w 91"/>
                  <a:gd name="T33" fmla="*/ 13 h 27"/>
                  <a:gd name="T34" fmla="*/ 0 w 91"/>
                  <a:gd name="T35" fmla="*/ 12 h 27"/>
                  <a:gd name="T36" fmla="*/ 0 w 91"/>
                  <a:gd name="T37" fmla="*/ 11 h 27"/>
                  <a:gd name="T38" fmla="*/ 1 w 91"/>
                  <a:gd name="T39" fmla="*/ 11 h 27"/>
                  <a:gd name="T40" fmla="*/ 32 w 91"/>
                  <a:gd name="T41"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27">
                    <a:moveTo>
                      <a:pt x="32" y="1"/>
                    </a:moveTo>
                    <a:cubicBezTo>
                      <a:pt x="32" y="0"/>
                      <a:pt x="33" y="0"/>
                      <a:pt x="33" y="0"/>
                    </a:cubicBezTo>
                    <a:cubicBezTo>
                      <a:pt x="34" y="0"/>
                      <a:pt x="34" y="0"/>
                      <a:pt x="35" y="0"/>
                    </a:cubicBezTo>
                    <a:cubicBezTo>
                      <a:pt x="36" y="0"/>
                      <a:pt x="36" y="0"/>
                      <a:pt x="37" y="0"/>
                    </a:cubicBezTo>
                    <a:cubicBezTo>
                      <a:pt x="38" y="0"/>
                      <a:pt x="38" y="0"/>
                      <a:pt x="39" y="1"/>
                    </a:cubicBezTo>
                    <a:cubicBezTo>
                      <a:pt x="89" y="13"/>
                      <a:pt x="89" y="13"/>
                      <a:pt x="89" y="13"/>
                    </a:cubicBezTo>
                    <a:cubicBezTo>
                      <a:pt x="89" y="14"/>
                      <a:pt x="90" y="14"/>
                      <a:pt x="90" y="14"/>
                    </a:cubicBezTo>
                    <a:cubicBezTo>
                      <a:pt x="91" y="15"/>
                      <a:pt x="91" y="15"/>
                      <a:pt x="91" y="15"/>
                    </a:cubicBezTo>
                    <a:cubicBezTo>
                      <a:pt x="91" y="15"/>
                      <a:pt x="91" y="15"/>
                      <a:pt x="91" y="15"/>
                    </a:cubicBezTo>
                    <a:cubicBezTo>
                      <a:pt x="91" y="15"/>
                      <a:pt x="90" y="15"/>
                      <a:pt x="90" y="16"/>
                    </a:cubicBezTo>
                    <a:cubicBezTo>
                      <a:pt x="60" y="26"/>
                      <a:pt x="60" y="26"/>
                      <a:pt x="60" y="26"/>
                    </a:cubicBezTo>
                    <a:cubicBezTo>
                      <a:pt x="59" y="27"/>
                      <a:pt x="59" y="27"/>
                      <a:pt x="58" y="27"/>
                    </a:cubicBezTo>
                    <a:cubicBezTo>
                      <a:pt x="57" y="27"/>
                      <a:pt x="57" y="27"/>
                      <a:pt x="56" y="27"/>
                    </a:cubicBezTo>
                    <a:cubicBezTo>
                      <a:pt x="55" y="27"/>
                      <a:pt x="55" y="27"/>
                      <a:pt x="54" y="27"/>
                    </a:cubicBezTo>
                    <a:cubicBezTo>
                      <a:pt x="53" y="27"/>
                      <a:pt x="53" y="27"/>
                      <a:pt x="52" y="26"/>
                    </a:cubicBezTo>
                    <a:cubicBezTo>
                      <a:pt x="2" y="13"/>
                      <a:pt x="2" y="13"/>
                      <a:pt x="2" y="13"/>
                    </a:cubicBezTo>
                    <a:cubicBezTo>
                      <a:pt x="1" y="13"/>
                      <a:pt x="1" y="13"/>
                      <a:pt x="1" y="13"/>
                    </a:cubicBezTo>
                    <a:cubicBezTo>
                      <a:pt x="0" y="12"/>
                      <a:pt x="0" y="12"/>
                      <a:pt x="0" y="12"/>
                    </a:cubicBezTo>
                    <a:cubicBezTo>
                      <a:pt x="0" y="11"/>
                      <a:pt x="0" y="11"/>
                      <a:pt x="0" y="11"/>
                    </a:cubicBezTo>
                    <a:cubicBezTo>
                      <a:pt x="0" y="11"/>
                      <a:pt x="1" y="11"/>
                      <a:pt x="1" y="11"/>
                    </a:cubicBezTo>
                    <a:lnTo>
                      <a:pt x="3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3" name="Freeform 22"/>
              <p:cNvSpPr>
                <a:spLocks/>
              </p:cNvSpPr>
              <p:nvPr/>
            </p:nvSpPr>
            <p:spPr bwMode="auto">
              <a:xfrm>
                <a:off x="-5336491" y="4872832"/>
                <a:ext cx="379413" cy="107950"/>
              </a:xfrm>
              <a:custGeom>
                <a:avLst/>
                <a:gdLst>
                  <a:gd name="T0" fmla="*/ 49 w 101"/>
                  <a:gd name="T1" fmla="*/ 0 h 29"/>
                  <a:gd name="T2" fmla="*/ 50 w 101"/>
                  <a:gd name="T3" fmla="*/ 0 h 29"/>
                  <a:gd name="T4" fmla="*/ 52 w 101"/>
                  <a:gd name="T5" fmla="*/ 0 h 29"/>
                  <a:gd name="T6" fmla="*/ 54 w 101"/>
                  <a:gd name="T7" fmla="*/ 0 h 29"/>
                  <a:gd name="T8" fmla="*/ 56 w 101"/>
                  <a:gd name="T9" fmla="*/ 0 h 29"/>
                  <a:gd name="T10" fmla="*/ 100 w 101"/>
                  <a:gd name="T11" fmla="*/ 13 h 29"/>
                  <a:gd name="T12" fmla="*/ 101 w 101"/>
                  <a:gd name="T13" fmla="*/ 13 h 29"/>
                  <a:gd name="T14" fmla="*/ 101 w 101"/>
                  <a:gd name="T15" fmla="*/ 14 h 29"/>
                  <a:gd name="T16" fmla="*/ 101 w 101"/>
                  <a:gd name="T17" fmla="*/ 15 h 29"/>
                  <a:gd name="T18" fmla="*/ 100 w 101"/>
                  <a:gd name="T19" fmla="*/ 15 h 29"/>
                  <a:gd name="T20" fmla="*/ 53 w 101"/>
                  <a:gd name="T21" fmla="*/ 29 h 29"/>
                  <a:gd name="T22" fmla="*/ 51 w 101"/>
                  <a:gd name="T23" fmla="*/ 29 h 29"/>
                  <a:gd name="T24" fmla="*/ 49 w 101"/>
                  <a:gd name="T25" fmla="*/ 29 h 29"/>
                  <a:gd name="T26" fmla="*/ 47 w 101"/>
                  <a:gd name="T27" fmla="*/ 29 h 29"/>
                  <a:gd name="T28" fmla="*/ 46 w 101"/>
                  <a:gd name="T29" fmla="*/ 29 h 29"/>
                  <a:gd name="T30" fmla="*/ 2 w 101"/>
                  <a:gd name="T31" fmla="*/ 15 h 29"/>
                  <a:gd name="T32" fmla="*/ 1 w 101"/>
                  <a:gd name="T33" fmla="*/ 15 h 29"/>
                  <a:gd name="T34" fmla="*/ 0 w 101"/>
                  <a:gd name="T35" fmla="*/ 14 h 29"/>
                  <a:gd name="T36" fmla="*/ 1 w 101"/>
                  <a:gd name="T37" fmla="*/ 14 h 29"/>
                  <a:gd name="T38" fmla="*/ 2 w 101"/>
                  <a:gd name="T39" fmla="*/ 13 h 29"/>
                  <a:gd name="T40" fmla="*/ 49 w 101"/>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29">
                    <a:moveTo>
                      <a:pt x="49" y="0"/>
                    </a:moveTo>
                    <a:cubicBezTo>
                      <a:pt x="49" y="0"/>
                      <a:pt x="50" y="0"/>
                      <a:pt x="50" y="0"/>
                    </a:cubicBezTo>
                    <a:cubicBezTo>
                      <a:pt x="51" y="0"/>
                      <a:pt x="52" y="0"/>
                      <a:pt x="52" y="0"/>
                    </a:cubicBezTo>
                    <a:cubicBezTo>
                      <a:pt x="53" y="0"/>
                      <a:pt x="54" y="0"/>
                      <a:pt x="54" y="0"/>
                    </a:cubicBezTo>
                    <a:cubicBezTo>
                      <a:pt x="55" y="0"/>
                      <a:pt x="55" y="0"/>
                      <a:pt x="56" y="0"/>
                    </a:cubicBezTo>
                    <a:cubicBezTo>
                      <a:pt x="100" y="13"/>
                      <a:pt x="100" y="13"/>
                      <a:pt x="100" y="13"/>
                    </a:cubicBezTo>
                    <a:cubicBezTo>
                      <a:pt x="100" y="13"/>
                      <a:pt x="101" y="13"/>
                      <a:pt x="101" y="13"/>
                    </a:cubicBezTo>
                    <a:cubicBezTo>
                      <a:pt x="101" y="14"/>
                      <a:pt x="101" y="14"/>
                      <a:pt x="101" y="14"/>
                    </a:cubicBezTo>
                    <a:cubicBezTo>
                      <a:pt x="101" y="15"/>
                      <a:pt x="101" y="15"/>
                      <a:pt x="101" y="15"/>
                    </a:cubicBezTo>
                    <a:cubicBezTo>
                      <a:pt x="101" y="15"/>
                      <a:pt x="100" y="15"/>
                      <a:pt x="100" y="15"/>
                    </a:cubicBezTo>
                    <a:cubicBezTo>
                      <a:pt x="53" y="29"/>
                      <a:pt x="53" y="29"/>
                      <a:pt x="53" y="29"/>
                    </a:cubicBezTo>
                    <a:cubicBezTo>
                      <a:pt x="53" y="29"/>
                      <a:pt x="52" y="29"/>
                      <a:pt x="51" y="29"/>
                    </a:cubicBezTo>
                    <a:cubicBezTo>
                      <a:pt x="51" y="29"/>
                      <a:pt x="50" y="29"/>
                      <a:pt x="49" y="29"/>
                    </a:cubicBezTo>
                    <a:cubicBezTo>
                      <a:pt x="49" y="29"/>
                      <a:pt x="48" y="29"/>
                      <a:pt x="47" y="29"/>
                    </a:cubicBezTo>
                    <a:cubicBezTo>
                      <a:pt x="47" y="29"/>
                      <a:pt x="46" y="29"/>
                      <a:pt x="46" y="29"/>
                    </a:cubicBezTo>
                    <a:cubicBezTo>
                      <a:pt x="2" y="15"/>
                      <a:pt x="2" y="15"/>
                      <a:pt x="2" y="15"/>
                    </a:cubicBezTo>
                    <a:cubicBezTo>
                      <a:pt x="1" y="15"/>
                      <a:pt x="1" y="15"/>
                      <a:pt x="1" y="15"/>
                    </a:cubicBezTo>
                    <a:cubicBezTo>
                      <a:pt x="0" y="14"/>
                      <a:pt x="0" y="14"/>
                      <a:pt x="0" y="14"/>
                    </a:cubicBezTo>
                    <a:cubicBezTo>
                      <a:pt x="1" y="14"/>
                      <a:pt x="1" y="14"/>
                      <a:pt x="1" y="14"/>
                    </a:cubicBezTo>
                    <a:cubicBezTo>
                      <a:pt x="1" y="13"/>
                      <a:pt x="2" y="13"/>
                      <a:pt x="2" y="13"/>
                    </a:cubicBezTo>
                    <a:lnTo>
                      <a:pt x="49"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4" name="Freeform 23"/>
              <p:cNvSpPr>
                <a:spLocks/>
              </p:cNvSpPr>
              <p:nvPr/>
            </p:nvSpPr>
            <p:spPr bwMode="auto">
              <a:xfrm>
                <a:off x="-4395103" y="4906169"/>
                <a:ext cx="341313" cy="101600"/>
              </a:xfrm>
              <a:custGeom>
                <a:avLst/>
                <a:gdLst>
                  <a:gd name="T0" fmla="*/ 34 w 91"/>
                  <a:gd name="T1" fmla="*/ 0 h 27"/>
                  <a:gd name="T2" fmla="*/ 35 w 91"/>
                  <a:gd name="T3" fmla="*/ 0 h 27"/>
                  <a:gd name="T4" fmla="*/ 37 w 91"/>
                  <a:gd name="T5" fmla="*/ 0 h 27"/>
                  <a:gd name="T6" fmla="*/ 39 w 91"/>
                  <a:gd name="T7" fmla="*/ 0 h 27"/>
                  <a:gd name="T8" fmla="*/ 41 w 91"/>
                  <a:gd name="T9" fmla="*/ 0 h 27"/>
                  <a:gd name="T10" fmla="*/ 89 w 91"/>
                  <a:gd name="T11" fmla="*/ 13 h 27"/>
                  <a:gd name="T12" fmla="*/ 90 w 91"/>
                  <a:gd name="T13" fmla="*/ 14 h 27"/>
                  <a:gd name="T14" fmla="*/ 91 w 91"/>
                  <a:gd name="T15" fmla="*/ 14 h 27"/>
                  <a:gd name="T16" fmla="*/ 91 w 91"/>
                  <a:gd name="T17" fmla="*/ 15 h 27"/>
                  <a:gd name="T18" fmla="*/ 90 w 91"/>
                  <a:gd name="T19" fmla="*/ 16 h 27"/>
                  <a:gd name="T20" fmla="*/ 58 w 91"/>
                  <a:gd name="T21" fmla="*/ 26 h 27"/>
                  <a:gd name="T22" fmla="*/ 56 w 91"/>
                  <a:gd name="T23" fmla="*/ 27 h 27"/>
                  <a:gd name="T24" fmla="*/ 54 w 91"/>
                  <a:gd name="T25" fmla="*/ 27 h 27"/>
                  <a:gd name="T26" fmla="*/ 52 w 91"/>
                  <a:gd name="T27" fmla="*/ 27 h 27"/>
                  <a:gd name="T28" fmla="*/ 50 w 91"/>
                  <a:gd name="T29" fmla="*/ 26 h 27"/>
                  <a:gd name="T30" fmla="*/ 2 w 91"/>
                  <a:gd name="T31" fmla="*/ 13 h 27"/>
                  <a:gd name="T32" fmla="*/ 1 w 91"/>
                  <a:gd name="T33" fmla="*/ 12 h 27"/>
                  <a:gd name="T34" fmla="*/ 0 w 91"/>
                  <a:gd name="T35" fmla="*/ 12 h 27"/>
                  <a:gd name="T36" fmla="*/ 0 w 91"/>
                  <a:gd name="T37" fmla="*/ 11 h 27"/>
                  <a:gd name="T38" fmla="*/ 2 w 91"/>
                  <a:gd name="T39" fmla="*/ 11 h 27"/>
                  <a:gd name="T40" fmla="*/ 34 w 91"/>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27">
                    <a:moveTo>
                      <a:pt x="34" y="0"/>
                    </a:moveTo>
                    <a:cubicBezTo>
                      <a:pt x="34" y="0"/>
                      <a:pt x="35" y="0"/>
                      <a:pt x="35" y="0"/>
                    </a:cubicBezTo>
                    <a:cubicBezTo>
                      <a:pt x="36" y="0"/>
                      <a:pt x="37" y="0"/>
                      <a:pt x="37" y="0"/>
                    </a:cubicBezTo>
                    <a:cubicBezTo>
                      <a:pt x="38" y="0"/>
                      <a:pt x="39" y="0"/>
                      <a:pt x="39" y="0"/>
                    </a:cubicBezTo>
                    <a:cubicBezTo>
                      <a:pt x="40" y="0"/>
                      <a:pt x="41" y="0"/>
                      <a:pt x="41" y="0"/>
                    </a:cubicBezTo>
                    <a:cubicBezTo>
                      <a:pt x="89" y="13"/>
                      <a:pt x="89" y="13"/>
                      <a:pt x="89" y="13"/>
                    </a:cubicBezTo>
                    <a:cubicBezTo>
                      <a:pt x="90" y="14"/>
                      <a:pt x="90" y="14"/>
                      <a:pt x="90" y="14"/>
                    </a:cubicBezTo>
                    <a:cubicBezTo>
                      <a:pt x="91" y="14"/>
                      <a:pt x="91" y="14"/>
                      <a:pt x="91" y="14"/>
                    </a:cubicBezTo>
                    <a:cubicBezTo>
                      <a:pt x="91" y="15"/>
                      <a:pt x="91" y="15"/>
                      <a:pt x="91" y="15"/>
                    </a:cubicBezTo>
                    <a:cubicBezTo>
                      <a:pt x="91" y="15"/>
                      <a:pt x="90" y="15"/>
                      <a:pt x="90" y="16"/>
                    </a:cubicBezTo>
                    <a:cubicBezTo>
                      <a:pt x="58" y="26"/>
                      <a:pt x="58" y="26"/>
                      <a:pt x="58" y="26"/>
                    </a:cubicBezTo>
                    <a:cubicBezTo>
                      <a:pt x="57" y="26"/>
                      <a:pt x="57" y="27"/>
                      <a:pt x="56" y="27"/>
                    </a:cubicBezTo>
                    <a:cubicBezTo>
                      <a:pt x="55" y="27"/>
                      <a:pt x="55" y="27"/>
                      <a:pt x="54" y="27"/>
                    </a:cubicBezTo>
                    <a:cubicBezTo>
                      <a:pt x="53" y="27"/>
                      <a:pt x="53" y="27"/>
                      <a:pt x="52" y="27"/>
                    </a:cubicBezTo>
                    <a:cubicBezTo>
                      <a:pt x="51" y="27"/>
                      <a:pt x="51" y="27"/>
                      <a:pt x="50" y="26"/>
                    </a:cubicBezTo>
                    <a:cubicBezTo>
                      <a:pt x="2" y="13"/>
                      <a:pt x="2" y="13"/>
                      <a:pt x="2" y="13"/>
                    </a:cubicBezTo>
                    <a:cubicBezTo>
                      <a:pt x="1" y="13"/>
                      <a:pt x="1" y="12"/>
                      <a:pt x="1" y="12"/>
                    </a:cubicBezTo>
                    <a:cubicBezTo>
                      <a:pt x="0" y="12"/>
                      <a:pt x="0" y="12"/>
                      <a:pt x="0" y="12"/>
                    </a:cubicBezTo>
                    <a:cubicBezTo>
                      <a:pt x="0" y="11"/>
                      <a:pt x="0" y="11"/>
                      <a:pt x="0" y="11"/>
                    </a:cubicBezTo>
                    <a:cubicBezTo>
                      <a:pt x="1" y="11"/>
                      <a:pt x="1" y="11"/>
                      <a:pt x="2" y="11"/>
                    </a:cubicBezTo>
                    <a:lnTo>
                      <a:pt x="3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5" name="Freeform 24"/>
              <p:cNvSpPr>
                <a:spLocks/>
              </p:cNvSpPr>
              <p:nvPr/>
            </p:nvSpPr>
            <p:spPr bwMode="auto">
              <a:xfrm>
                <a:off x="-4960254" y="4922044"/>
                <a:ext cx="344488" cy="100013"/>
              </a:xfrm>
              <a:custGeom>
                <a:avLst/>
                <a:gdLst>
                  <a:gd name="T0" fmla="*/ 37 w 92"/>
                  <a:gd name="T1" fmla="*/ 0 h 27"/>
                  <a:gd name="T2" fmla="*/ 39 w 92"/>
                  <a:gd name="T3" fmla="*/ 0 h 27"/>
                  <a:gd name="T4" fmla="*/ 41 w 92"/>
                  <a:gd name="T5" fmla="*/ 0 h 27"/>
                  <a:gd name="T6" fmla="*/ 43 w 92"/>
                  <a:gd name="T7" fmla="*/ 0 h 27"/>
                  <a:gd name="T8" fmla="*/ 44 w 92"/>
                  <a:gd name="T9" fmla="*/ 0 h 27"/>
                  <a:gd name="T10" fmla="*/ 90 w 92"/>
                  <a:gd name="T11" fmla="*/ 14 h 27"/>
                  <a:gd name="T12" fmla="*/ 92 w 92"/>
                  <a:gd name="T13" fmla="*/ 14 h 27"/>
                  <a:gd name="T14" fmla="*/ 92 w 92"/>
                  <a:gd name="T15" fmla="*/ 15 h 27"/>
                  <a:gd name="T16" fmla="*/ 92 w 92"/>
                  <a:gd name="T17" fmla="*/ 15 h 27"/>
                  <a:gd name="T18" fmla="*/ 91 w 92"/>
                  <a:gd name="T19" fmla="*/ 16 h 27"/>
                  <a:gd name="T20" fmla="*/ 56 w 92"/>
                  <a:gd name="T21" fmla="*/ 27 h 27"/>
                  <a:gd name="T22" fmla="*/ 54 w 92"/>
                  <a:gd name="T23" fmla="*/ 27 h 27"/>
                  <a:gd name="T24" fmla="*/ 52 w 92"/>
                  <a:gd name="T25" fmla="*/ 27 h 27"/>
                  <a:gd name="T26" fmla="*/ 50 w 92"/>
                  <a:gd name="T27" fmla="*/ 27 h 27"/>
                  <a:gd name="T28" fmla="*/ 48 w 92"/>
                  <a:gd name="T29" fmla="*/ 27 h 27"/>
                  <a:gd name="T30" fmla="*/ 2 w 92"/>
                  <a:gd name="T31" fmla="*/ 13 h 27"/>
                  <a:gd name="T32" fmla="*/ 1 w 92"/>
                  <a:gd name="T33" fmla="*/ 13 h 27"/>
                  <a:gd name="T34" fmla="*/ 0 w 92"/>
                  <a:gd name="T35" fmla="*/ 12 h 27"/>
                  <a:gd name="T36" fmla="*/ 1 w 92"/>
                  <a:gd name="T37" fmla="*/ 11 h 27"/>
                  <a:gd name="T38" fmla="*/ 2 w 92"/>
                  <a:gd name="T39" fmla="*/ 11 h 27"/>
                  <a:gd name="T40" fmla="*/ 37 w 92"/>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 h="27">
                    <a:moveTo>
                      <a:pt x="37" y="0"/>
                    </a:moveTo>
                    <a:cubicBezTo>
                      <a:pt x="37" y="0"/>
                      <a:pt x="38" y="0"/>
                      <a:pt x="39" y="0"/>
                    </a:cubicBezTo>
                    <a:cubicBezTo>
                      <a:pt x="39" y="0"/>
                      <a:pt x="40" y="0"/>
                      <a:pt x="41" y="0"/>
                    </a:cubicBezTo>
                    <a:cubicBezTo>
                      <a:pt x="41" y="0"/>
                      <a:pt x="42" y="0"/>
                      <a:pt x="43" y="0"/>
                    </a:cubicBezTo>
                    <a:cubicBezTo>
                      <a:pt x="43" y="0"/>
                      <a:pt x="44" y="0"/>
                      <a:pt x="44" y="0"/>
                    </a:cubicBezTo>
                    <a:cubicBezTo>
                      <a:pt x="90" y="14"/>
                      <a:pt x="90" y="14"/>
                      <a:pt x="90" y="14"/>
                    </a:cubicBezTo>
                    <a:cubicBezTo>
                      <a:pt x="91" y="14"/>
                      <a:pt x="91" y="14"/>
                      <a:pt x="92" y="14"/>
                    </a:cubicBezTo>
                    <a:cubicBezTo>
                      <a:pt x="92" y="15"/>
                      <a:pt x="92" y="15"/>
                      <a:pt x="92" y="15"/>
                    </a:cubicBezTo>
                    <a:cubicBezTo>
                      <a:pt x="92" y="15"/>
                      <a:pt x="92" y="15"/>
                      <a:pt x="92" y="15"/>
                    </a:cubicBezTo>
                    <a:cubicBezTo>
                      <a:pt x="91" y="16"/>
                      <a:pt x="91" y="16"/>
                      <a:pt x="91" y="16"/>
                    </a:cubicBezTo>
                    <a:cubicBezTo>
                      <a:pt x="56" y="27"/>
                      <a:pt x="56" y="27"/>
                      <a:pt x="56" y="27"/>
                    </a:cubicBezTo>
                    <a:cubicBezTo>
                      <a:pt x="55" y="27"/>
                      <a:pt x="55" y="27"/>
                      <a:pt x="54" y="27"/>
                    </a:cubicBezTo>
                    <a:cubicBezTo>
                      <a:pt x="53" y="27"/>
                      <a:pt x="53" y="27"/>
                      <a:pt x="52" y="27"/>
                    </a:cubicBezTo>
                    <a:cubicBezTo>
                      <a:pt x="51" y="27"/>
                      <a:pt x="51" y="27"/>
                      <a:pt x="50" y="27"/>
                    </a:cubicBezTo>
                    <a:cubicBezTo>
                      <a:pt x="49" y="27"/>
                      <a:pt x="49" y="27"/>
                      <a:pt x="48" y="27"/>
                    </a:cubicBezTo>
                    <a:cubicBezTo>
                      <a:pt x="2" y="13"/>
                      <a:pt x="2" y="13"/>
                      <a:pt x="2" y="13"/>
                    </a:cubicBezTo>
                    <a:cubicBezTo>
                      <a:pt x="1" y="13"/>
                      <a:pt x="1" y="13"/>
                      <a:pt x="1" y="13"/>
                    </a:cubicBezTo>
                    <a:cubicBezTo>
                      <a:pt x="0" y="12"/>
                      <a:pt x="0" y="12"/>
                      <a:pt x="0" y="12"/>
                    </a:cubicBezTo>
                    <a:cubicBezTo>
                      <a:pt x="1" y="11"/>
                      <a:pt x="1" y="11"/>
                      <a:pt x="1" y="11"/>
                    </a:cubicBezTo>
                    <a:cubicBezTo>
                      <a:pt x="1" y="11"/>
                      <a:pt x="2" y="11"/>
                      <a:pt x="2" y="11"/>
                    </a:cubicBezTo>
                    <a:lnTo>
                      <a:pt x="3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6" name="Freeform 25"/>
              <p:cNvSpPr>
                <a:spLocks/>
              </p:cNvSpPr>
              <p:nvPr/>
            </p:nvSpPr>
            <p:spPr bwMode="auto">
              <a:xfrm>
                <a:off x="-4601478" y="4969669"/>
                <a:ext cx="349250" cy="106363"/>
              </a:xfrm>
              <a:custGeom>
                <a:avLst/>
                <a:gdLst>
                  <a:gd name="T0" fmla="*/ 35 w 93"/>
                  <a:gd name="T1" fmla="*/ 0 h 28"/>
                  <a:gd name="T2" fmla="*/ 37 w 93"/>
                  <a:gd name="T3" fmla="*/ 0 h 28"/>
                  <a:gd name="T4" fmla="*/ 39 w 93"/>
                  <a:gd name="T5" fmla="*/ 0 h 28"/>
                  <a:gd name="T6" fmla="*/ 41 w 93"/>
                  <a:gd name="T7" fmla="*/ 0 h 28"/>
                  <a:gd name="T8" fmla="*/ 43 w 93"/>
                  <a:gd name="T9" fmla="*/ 0 h 28"/>
                  <a:gd name="T10" fmla="*/ 91 w 93"/>
                  <a:gd name="T11" fmla="*/ 14 h 28"/>
                  <a:gd name="T12" fmla="*/ 92 w 93"/>
                  <a:gd name="T13" fmla="*/ 15 h 28"/>
                  <a:gd name="T14" fmla="*/ 93 w 93"/>
                  <a:gd name="T15" fmla="*/ 15 h 28"/>
                  <a:gd name="T16" fmla="*/ 92 w 93"/>
                  <a:gd name="T17" fmla="*/ 16 h 28"/>
                  <a:gd name="T18" fmla="*/ 91 w 93"/>
                  <a:gd name="T19" fmla="*/ 16 h 28"/>
                  <a:gd name="T20" fmla="*/ 58 w 93"/>
                  <a:gd name="T21" fmla="*/ 28 h 28"/>
                  <a:gd name="T22" fmla="*/ 56 w 93"/>
                  <a:gd name="T23" fmla="*/ 28 h 28"/>
                  <a:gd name="T24" fmla="*/ 54 w 93"/>
                  <a:gd name="T25" fmla="*/ 28 h 28"/>
                  <a:gd name="T26" fmla="*/ 52 w 93"/>
                  <a:gd name="T27" fmla="*/ 28 h 28"/>
                  <a:gd name="T28" fmla="*/ 50 w 93"/>
                  <a:gd name="T29" fmla="*/ 28 h 28"/>
                  <a:gd name="T30" fmla="*/ 1 w 93"/>
                  <a:gd name="T31" fmla="*/ 13 h 28"/>
                  <a:gd name="T32" fmla="*/ 0 w 93"/>
                  <a:gd name="T33" fmla="*/ 13 h 28"/>
                  <a:gd name="T34" fmla="*/ 0 w 93"/>
                  <a:gd name="T35" fmla="*/ 12 h 28"/>
                  <a:gd name="T36" fmla="*/ 0 w 93"/>
                  <a:gd name="T37" fmla="*/ 12 h 28"/>
                  <a:gd name="T38" fmla="*/ 1 w 93"/>
                  <a:gd name="T39" fmla="*/ 11 h 28"/>
                  <a:gd name="T40" fmla="*/ 35 w 93"/>
                  <a:gd name="T4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 h="28">
                    <a:moveTo>
                      <a:pt x="35" y="0"/>
                    </a:moveTo>
                    <a:cubicBezTo>
                      <a:pt x="36" y="0"/>
                      <a:pt x="36" y="0"/>
                      <a:pt x="37" y="0"/>
                    </a:cubicBezTo>
                    <a:cubicBezTo>
                      <a:pt x="37" y="0"/>
                      <a:pt x="38" y="0"/>
                      <a:pt x="39" y="0"/>
                    </a:cubicBezTo>
                    <a:cubicBezTo>
                      <a:pt x="39" y="0"/>
                      <a:pt x="40" y="0"/>
                      <a:pt x="41" y="0"/>
                    </a:cubicBezTo>
                    <a:cubicBezTo>
                      <a:pt x="41" y="0"/>
                      <a:pt x="42" y="0"/>
                      <a:pt x="43" y="0"/>
                    </a:cubicBezTo>
                    <a:cubicBezTo>
                      <a:pt x="91" y="14"/>
                      <a:pt x="91" y="14"/>
                      <a:pt x="91" y="14"/>
                    </a:cubicBezTo>
                    <a:cubicBezTo>
                      <a:pt x="91" y="14"/>
                      <a:pt x="92" y="14"/>
                      <a:pt x="92" y="15"/>
                    </a:cubicBezTo>
                    <a:cubicBezTo>
                      <a:pt x="93" y="15"/>
                      <a:pt x="93" y="15"/>
                      <a:pt x="93" y="15"/>
                    </a:cubicBezTo>
                    <a:cubicBezTo>
                      <a:pt x="92" y="16"/>
                      <a:pt x="92" y="16"/>
                      <a:pt x="92" y="16"/>
                    </a:cubicBezTo>
                    <a:cubicBezTo>
                      <a:pt x="92" y="16"/>
                      <a:pt x="92" y="16"/>
                      <a:pt x="91" y="16"/>
                    </a:cubicBezTo>
                    <a:cubicBezTo>
                      <a:pt x="58" y="28"/>
                      <a:pt x="58" y="28"/>
                      <a:pt x="58" y="28"/>
                    </a:cubicBezTo>
                    <a:cubicBezTo>
                      <a:pt x="57" y="28"/>
                      <a:pt x="56" y="28"/>
                      <a:pt x="56" y="28"/>
                    </a:cubicBezTo>
                    <a:cubicBezTo>
                      <a:pt x="55" y="28"/>
                      <a:pt x="54" y="28"/>
                      <a:pt x="54" y="28"/>
                    </a:cubicBezTo>
                    <a:cubicBezTo>
                      <a:pt x="53" y="28"/>
                      <a:pt x="52" y="28"/>
                      <a:pt x="52" y="28"/>
                    </a:cubicBezTo>
                    <a:cubicBezTo>
                      <a:pt x="51" y="28"/>
                      <a:pt x="50" y="28"/>
                      <a:pt x="50" y="28"/>
                    </a:cubicBezTo>
                    <a:cubicBezTo>
                      <a:pt x="1" y="13"/>
                      <a:pt x="1" y="13"/>
                      <a:pt x="1" y="13"/>
                    </a:cubicBezTo>
                    <a:cubicBezTo>
                      <a:pt x="1" y="13"/>
                      <a:pt x="0" y="13"/>
                      <a:pt x="0" y="13"/>
                    </a:cubicBezTo>
                    <a:cubicBezTo>
                      <a:pt x="0" y="12"/>
                      <a:pt x="0" y="12"/>
                      <a:pt x="0" y="12"/>
                    </a:cubicBezTo>
                    <a:cubicBezTo>
                      <a:pt x="0" y="12"/>
                      <a:pt x="0" y="12"/>
                      <a:pt x="0" y="12"/>
                    </a:cubicBezTo>
                    <a:cubicBezTo>
                      <a:pt x="0" y="12"/>
                      <a:pt x="1" y="11"/>
                      <a:pt x="1" y="11"/>
                    </a:cubicBezTo>
                    <a:lnTo>
                      <a:pt x="35"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7" name="Freeform 26"/>
              <p:cNvSpPr>
                <a:spLocks/>
              </p:cNvSpPr>
              <p:nvPr/>
            </p:nvSpPr>
            <p:spPr bwMode="auto">
              <a:xfrm>
                <a:off x="-5623829" y="4952207"/>
                <a:ext cx="388938" cy="115888"/>
              </a:xfrm>
              <a:custGeom>
                <a:avLst/>
                <a:gdLst>
                  <a:gd name="T0" fmla="*/ 51 w 104"/>
                  <a:gd name="T1" fmla="*/ 0 h 31"/>
                  <a:gd name="T2" fmla="*/ 53 w 104"/>
                  <a:gd name="T3" fmla="*/ 0 h 31"/>
                  <a:gd name="T4" fmla="*/ 55 w 104"/>
                  <a:gd name="T5" fmla="*/ 0 h 31"/>
                  <a:gd name="T6" fmla="*/ 57 w 104"/>
                  <a:gd name="T7" fmla="*/ 0 h 31"/>
                  <a:gd name="T8" fmla="*/ 59 w 104"/>
                  <a:gd name="T9" fmla="*/ 0 h 31"/>
                  <a:gd name="T10" fmla="*/ 103 w 104"/>
                  <a:gd name="T11" fmla="*/ 14 h 31"/>
                  <a:gd name="T12" fmla="*/ 104 w 104"/>
                  <a:gd name="T13" fmla="*/ 14 h 31"/>
                  <a:gd name="T14" fmla="*/ 104 w 104"/>
                  <a:gd name="T15" fmla="*/ 15 h 31"/>
                  <a:gd name="T16" fmla="*/ 104 w 104"/>
                  <a:gd name="T17" fmla="*/ 15 h 31"/>
                  <a:gd name="T18" fmla="*/ 102 w 104"/>
                  <a:gd name="T19" fmla="*/ 16 h 31"/>
                  <a:gd name="T20" fmla="*/ 53 w 104"/>
                  <a:gd name="T21" fmla="*/ 31 h 31"/>
                  <a:gd name="T22" fmla="*/ 51 w 104"/>
                  <a:gd name="T23" fmla="*/ 31 h 31"/>
                  <a:gd name="T24" fmla="*/ 49 w 104"/>
                  <a:gd name="T25" fmla="*/ 31 h 31"/>
                  <a:gd name="T26" fmla="*/ 47 w 104"/>
                  <a:gd name="T27" fmla="*/ 31 h 31"/>
                  <a:gd name="T28" fmla="*/ 45 w 104"/>
                  <a:gd name="T29" fmla="*/ 31 h 31"/>
                  <a:gd name="T30" fmla="*/ 1 w 104"/>
                  <a:gd name="T31" fmla="*/ 16 h 31"/>
                  <a:gd name="T32" fmla="*/ 0 w 104"/>
                  <a:gd name="T33" fmla="*/ 16 h 31"/>
                  <a:gd name="T34" fmla="*/ 0 w 104"/>
                  <a:gd name="T35" fmla="*/ 15 h 31"/>
                  <a:gd name="T36" fmla="*/ 1 w 104"/>
                  <a:gd name="T37" fmla="*/ 15 h 31"/>
                  <a:gd name="T38" fmla="*/ 2 w 104"/>
                  <a:gd name="T39" fmla="*/ 14 h 31"/>
                  <a:gd name="T40" fmla="*/ 51 w 104"/>
                  <a:gd name="T4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31">
                    <a:moveTo>
                      <a:pt x="51" y="0"/>
                    </a:moveTo>
                    <a:cubicBezTo>
                      <a:pt x="52" y="0"/>
                      <a:pt x="52" y="0"/>
                      <a:pt x="53" y="0"/>
                    </a:cubicBezTo>
                    <a:cubicBezTo>
                      <a:pt x="54" y="0"/>
                      <a:pt x="54" y="0"/>
                      <a:pt x="55" y="0"/>
                    </a:cubicBezTo>
                    <a:cubicBezTo>
                      <a:pt x="56" y="0"/>
                      <a:pt x="57" y="0"/>
                      <a:pt x="57" y="0"/>
                    </a:cubicBezTo>
                    <a:cubicBezTo>
                      <a:pt x="58" y="0"/>
                      <a:pt x="58" y="0"/>
                      <a:pt x="59" y="0"/>
                    </a:cubicBezTo>
                    <a:cubicBezTo>
                      <a:pt x="103" y="14"/>
                      <a:pt x="103" y="14"/>
                      <a:pt x="103" y="14"/>
                    </a:cubicBezTo>
                    <a:cubicBezTo>
                      <a:pt x="103" y="14"/>
                      <a:pt x="104" y="14"/>
                      <a:pt x="104" y="14"/>
                    </a:cubicBezTo>
                    <a:cubicBezTo>
                      <a:pt x="104" y="15"/>
                      <a:pt x="104" y="15"/>
                      <a:pt x="104" y="15"/>
                    </a:cubicBezTo>
                    <a:cubicBezTo>
                      <a:pt x="104" y="15"/>
                      <a:pt x="104" y="15"/>
                      <a:pt x="104" y="15"/>
                    </a:cubicBezTo>
                    <a:cubicBezTo>
                      <a:pt x="103" y="16"/>
                      <a:pt x="103" y="16"/>
                      <a:pt x="102" y="16"/>
                    </a:cubicBezTo>
                    <a:cubicBezTo>
                      <a:pt x="53" y="31"/>
                      <a:pt x="53" y="31"/>
                      <a:pt x="53" y="31"/>
                    </a:cubicBezTo>
                    <a:cubicBezTo>
                      <a:pt x="52" y="31"/>
                      <a:pt x="52" y="31"/>
                      <a:pt x="51" y="31"/>
                    </a:cubicBezTo>
                    <a:cubicBezTo>
                      <a:pt x="50" y="31"/>
                      <a:pt x="50" y="31"/>
                      <a:pt x="49" y="31"/>
                    </a:cubicBezTo>
                    <a:cubicBezTo>
                      <a:pt x="48" y="31"/>
                      <a:pt x="48" y="31"/>
                      <a:pt x="47" y="31"/>
                    </a:cubicBezTo>
                    <a:cubicBezTo>
                      <a:pt x="46" y="31"/>
                      <a:pt x="46" y="31"/>
                      <a:pt x="45" y="31"/>
                    </a:cubicBezTo>
                    <a:cubicBezTo>
                      <a:pt x="1" y="16"/>
                      <a:pt x="1" y="16"/>
                      <a:pt x="1" y="16"/>
                    </a:cubicBezTo>
                    <a:cubicBezTo>
                      <a:pt x="1" y="16"/>
                      <a:pt x="0" y="16"/>
                      <a:pt x="0" y="16"/>
                    </a:cubicBezTo>
                    <a:cubicBezTo>
                      <a:pt x="0" y="15"/>
                      <a:pt x="0" y="15"/>
                      <a:pt x="0" y="15"/>
                    </a:cubicBezTo>
                    <a:cubicBezTo>
                      <a:pt x="1" y="15"/>
                      <a:pt x="1" y="15"/>
                      <a:pt x="1" y="15"/>
                    </a:cubicBezTo>
                    <a:cubicBezTo>
                      <a:pt x="1" y="14"/>
                      <a:pt x="1" y="14"/>
                      <a:pt x="2" y="14"/>
                    </a:cubicBezTo>
                    <a:lnTo>
                      <a:pt x="5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8" name="Freeform 27"/>
              <p:cNvSpPr>
                <a:spLocks/>
              </p:cNvSpPr>
              <p:nvPr/>
            </p:nvSpPr>
            <p:spPr bwMode="auto">
              <a:xfrm>
                <a:off x="-5185679" y="4985544"/>
                <a:ext cx="352425" cy="107950"/>
              </a:xfrm>
              <a:custGeom>
                <a:avLst/>
                <a:gdLst>
                  <a:gd name="T0" fmla="*/ 39 w 94"/>
                  <a:gd name="T1" fmla="*/ 1 h 29"/>
                  <a:gd name="T2" fmla="*/ 41 w 94"/>
                  <a:gd name="T3" fmla="*/ 0 h 29"/>
                  <a:gd name="T4" fmla="*/ 43 w 94"/>
                  <a:gd name="T5" fmla="*/ 0 h 29"/>
                  <a:gd name="T6" fmla="*/ 45 w 94"/>
                  <a:gd name="T7" fmla="*/ 0 h 29"/>
                  <a:gd name="T8" fmla="*/ 46 w 94"/>
                  <a:gd name="T9" fmla="*/ 1 h 29"/>
                  <a:gd name="T10" fmla="*/ 93 w 94"/>
                  <a:gd name="T11" fmla="*/ 15 h 29"/>
                  <a:gd name="T12" fmla="*/ 94 w 94"/>
                  <a:gd name="T13" fmla="*/ 15 h 29"/>
                  <a:gd name="T14" fmla="*/ 94 w 94"/>
                  <a:gd name="T15" fmla="*/ 16 h 29"/>
                  <a:gd name="T16" fmla="*/ 94 w 94"/>
                  <a:gd name="T17" fmla="*/ 17 h 29"/>
                  <a:gd name="T18" fmla="*/ 93 w 94"/>
                  <a:gd name="T19" fmla="*/ 17 h 29"/>
                  <a:gd name="T20" fmla="*/ 56 w 94"/>
                  <a:gd name="T21" fmla="*/ 29 h 29"/>
                  <a:gd name="T22" fmla="*/ 54 w 94"/>
                  <a:gd name="T23" fmla="*/ 29 h 29"/>
                  <a:gd name="T24" fmla="*/ 52 w 94"/>
                  <a:gd name="T25" fmla="*/ 29 h 29"/>
                  <a:gd name="T26" fmla="*/ 50 w 94"/>
                  <a:gd name="T27" fmla="*/ 29 h 29"/>
                  <a:gd name="T28" fmla="*/ 48 w 94"/>
                  <a:gd name="T29" fmla="*/ 29 h 29"/>
                  <a:gd name="T30" fmla="*/ 2 w 94"/>
                  <a:gd name="T31" fmla="*/ 14 h 29"/>
                  <a:gd name="T32" fmla="*/ 1 w 94"/>
                  <a:gd name="T33" fmla="*/ 14 h 29"/>
                  <a:gd name="T34" fmla="*/ 0 w 94"/>
                  <a:gd name="T35" fmla="*/ 13 h 29"/>
                  <a:gd name="T36" fmla="*/ 1 w 94"/>
                  <a:gd name="T37" fmla="*/ 12 h 29"/>
                  <a:gd name="T38" fmla="*/ 2 w 94"/>
                  <a:gd name="T39" fmla="*/ 12 h 29"/>
                  <a:gd name="T40" fmla="*/ 39 w 94"/>
                  <a:gd name="T41"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29">
                    <a:moveTo>
                      <a:pt x="39" y="1"/>
                    </a:moveTo>
                    <a:cubicBezTo>
                      <a:pt x="39" y="1"/>
                      <a:pt x="40" y="1"/>
                      <a:pt x="41" y="0"/>
                    </a:cubicBezTo>
                    <a:cubicBezTo>
                      <a:pt x="41" y="0"/>
                      <a:pt x="42" y="0"/>
                      <a:pt x="43" y="0"/>
                    </a:cubicBezTo>
                    <a:cubicBezTo>
                      <a:pt x="43" y="0"/>
                      <a:pt x="44" y="0"/>
                      <a:pt x="45" y="0"/>
                    </a:cubicBezTo>
                    <a:cubicBezTo>
                      <a:pt x="45" y="1"/>
                      <a:pt x="46" y="1"/>
                      <a:pt x="46" y="1"/>
                    </a:cubicBezTo>
                    <a:cubicBezTo>
                      <a:pt x="93" y="15"/>
                      <a:pt x="93" y="15"/>
                      <a:pt x="93" y="15"/>
                    </a:cubicBezTo>
                    <a:cubicBezTo>
                      <a:pt x="93" y="15"/>
                      <a:pt x="94" y="15"/>
                      <a:pt x="94" y="15"/>
                    </a:cubicBezTo>
                    <a:cubicBezTo>
                      <a:pt x="94" y="16"/>
                      <a:pt x="94" y="16"/>
                      <a:pt x="94" y="16"/>
                    </a:cubicBezTo>
                    <a:cubicBezTo>
                      <a:pt x="94" y="17"/>
                      <a:pt x="94" y="17"/>
                      <a:pt x="94" y="17"/>
                    </a:cubicBezTo>
                    <a:cubicBezTo>
                      <a:pt x="94" y="17"/>
                      <a:pt x="93" y="17"/>
                      <a:pt x="93" y="17"/>
                    </a:cubicBezTo>
                    <a:cubicBezTo>
                      <a:pt x="56" y="29"/>
                      <a:pt x="56" y="29"/>
                      <a:pt x="56" y="29"/>
                    </a:cubicBezTo>
                    <a:cubicBezTo>
                      <a:pt x="55" y="29"/>
                      <a:pt x="55" y="29"/>
                      <a:pt x="54" y="29"/>
                    </a:cubicBezTo>
                    <a:cubicBezTo>
                      <a:pt x="54" y="29"/>
                      <a:pt x="53" y="29"/>
                      <a:pt x="52" y="29"/>
                    </a:cubicBezTo>
                    <a:cubicBezTo>
                      <a:pt x="51" y="29"/>
                      <a:pt x="51" y="29"/>
                      <a:pt x="50" y="29"/>
                    </a:cubicBezTo>
                    <a:cubicBezTo>
                      <a:pt x="49" y="29"/>
                      <a:pt x="49" y="29"/>
                      <a:pt x="48" y="29"/>
                    </a:cubicBezTo>
                    <a:cubicBezTo>
                      <a:pt x="2" y="14"/>
                      <a:pt x="2" y="14"/>
                      <a:pt x="2" y="14"/>
                    </a:cubicBezTo>
                    <a:cubicBezTo>
                      <a:pt x="1" y="14"/>
                      <a:pt x="1" y="14"/>
                      <a:pt x="1" y="14"/>
                    </a:cubicBezTo>
                    <a:cubicBezTo>
                      <a:pt x="0" y="13"/>
                      <a:pt x="0" y="13"/>
                      <a:pt x="0" y="13"/>
                    </a:cubicBezTo>
                    <a:cubicBezTo>
                      <a:pt x="1" y="12"/>
                      <a:pt x="1" y="12"/>
                      <a:pt x="1" y="12"/>
                    </a:cubicBezTo>
                    <a:cubicBezTo>
                      <a:pt x="1" y="12"/>
                      <a:pt x="2" y="12"/>
                      <a:pt x="2" y="12"/>
                    </a:cubicBezTo>
                    <a:lnTo>
                      <a:pt x="3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9" name="Freeform 28"/>
              <p:cNvSpPr>
                <a:spLocks/>
              </p:cNvSpPr>
              <p:nvPr/>
            </p:nvSpPr>
            <p:spPr bwMode="auto">
              <a:xfrm>
                <a:off x="-4230003" y="5015707"/>
                <a:ext cx="360363" cy="112713"/>
              </a:xfrm>
              <a:custGeom>
                <a:avLst/>
                <a:gdLst>
                  <a:gd name="T0" fmla="*/ 36 w 96"/>
                  <a:gd name="T1" fmla="*/ 1 h 30"/>
                  <a:gd name="T2" fmla="*/ 37 w 96"/>
                  <a:gd name="T3" fmla="*/ 0 h 30"/>
                  <a:gd name="T4" fmla="*/ 39 w 96"/>
                  <a:gd name="T5" fmla="*/ 0 h 30"/>
                  <a:gd name="T6" fmla="*/ 41 w 96"/>
                  <a:gd name="T7" fmla="*/ 0 h 30"/>
                  <a:gd name="T8" fmla="*/ 43 w 96"/>
                  <a:gd name="T9" fmla="*/ 1 h 30"/>
                  <a:gd name="T10" fmla="*/ 94 w 96"/>
                  <a:gd name="T11" fmla="*/ 15 h 30"/>
                  <a:gd name="T12" fmla="*/ 95 w 96"/>
                  <a:gd name="T13" fmla="*/ 16 h 30"/>
                  <a:gd name="T14" fmla="*/ 96 w 96"/>
                  <a:gd name="T15" fmla="*/ 16 h 30"/>
                  <a:gd name="T16" fmla="*/ 96 w 96"/>
                  <a:gd name="T17" fmla="*/ 17 h 30"/>
                  <a:gd name="T18" fmla="*/ 95 w 96"/>
                  <a:gd name="T19" fmla="*/ 17 h 30"/>
                  <a:gd name="T20" fmla="*/ 61 w 96"/>
                  <a:gd name="T21" fmla="*/ 29 h 30"/>
                  <a:gd name="T22" fmla="*/ 60 w 96"/>
                  <a:gd name="T23" fmla="*/ 30 h 30"/>
                  <a:gd name="T24" fmla="*/ 57 w 96"/>
                  <a:gd name="T25" fmla="*/ 30 h 30"/>
                  <a:gd name="T26" fmla="*/ 55 w 96"/>
                  <a:gd name="T27" fmla="*/ 30 h 30"/>
                  <a:gd name="T28" fmla="*/ 53 w 96"/>
                  <a:gd name="T29" fmla="*/ 29 h 30"/>
                  <a:gd name="T30" fmla="*/ 2 w 96"/>
                  <a:gd name="T31" fmla="*/ 15 h 30"/>
                  <a:gd name="T32" fmla="*/ 1 w 96"/>
                  <a:gd name="T33" fmla="*/ 14 h 30"/>
                  <a:gd name="T34" fmla="*/ 0 w 96"/>
                  <a:gd name="T35" fmla="*/ 13 h 30"/>
                  <a:gd name="T36" fmla="*/ 1 w 96"/>
                  <a:gd name="T37" fmla="*/ 13 h 30"/>
                  <a:gd name="T38" fmla="*/ 2 w 96"/>
                  <a:gd name="T39" fmla="*/ 12 h 30"/>
                  <a:gd name="T40" fmla="*/ 36 w 96"/>
                  <a:gd name="T41"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30">
                    <a:moveTo>
                      <a:pt x="36" y="1"/>
                    </a:moveTo>
                    <a:cubicBezTo>
                      <a:pt x="36" y="1"/>
                      <a:pt x="37" y="1"/>
                      <a:pt x="37" y="0"/>
                    </a:cubicBezTo>
                    <a:cubicBezTo>
                      <a:pt x="38" y="0"/>
                      <a:pt x="39" y="0"/>
                      <a:pt x="39" y="0"/>
                    </a:cubicBezTo>
                    <a:cubicBezTo>
                      <a:pt x="40" y="0"/>
                      <a:pt x="41" y="0"/>
                      <a:pt x="41" y="0"/>
                    </a:cubicBezTo>
                    <a:cubicBezTo>
                      <a:pt x="42" y="0"/>
                      <a:pt x="43" y="1"/>
                      <a:pt x="43" y="1"/>
                    </a:cubicBezTo>
                    <a:cubicBezTo>
                      <a:pt x="94" y="15"/>
                      <a:pt x="94" y="15"/>
                      <a:pt x="94" y="15"/>
                    </a:cubicBezTo>
                    <a:cubicBezTo>
                      <a:pt x="95" y="15"/>
                      <a:pt x="95" y="15"/>
                      <a:pt x="95" y="16"/>
                    </a:cubicBezTo>
                    <a:cubicBezTo>
                      <a:pt x="96" y="16"/>
                      <a:pt x="96" y="16"/>
                      <a:pt x="96" y="16"/>
                    </a:cubicBezTo>
                    <a:cubicBezTo>
                      <a:pt x="96" y="17"/>
                      <a:pt x="96" y="17"/>
                      <a:pt x="96" y="17"/>
                    </a:cubicBezTo>
                    <a:cubicBezTo>
                      <a:pt x="96" y="17"/>
                      <a:pt x="95" y="17"/>
                      <a:pt x="95" y="17"/>
                    </a:cubicBezTo>
                    <a:cubicBezTo>
                      <a:pt x="61" y="29"/>
                      <a:pt x="61" y="29"/>
                      <a:pt x="61" y="29"/>
                    </a:cubicBezTo>
                    <a:cubicBezTo>
                      <a:pt x="61" y="30"/>
                      <a:pt x="60" y="30"/>
                      <a:pt x="60" y="30"/>
                    </a:cubicBezTo>
                    <a:cubicBezTo>
                      <a:pt x="59" y="30"/>
                      <a:pt x="58" y="30"/>
                      <a:pt x="57" y="30"/>
                    </a:cubicBezTo>
                    <a:cubicBezTo>
                      <a:pt x="57" y="30"/>
                      <a:pt x="56" y="30"/>
                      <a:pt x="55" y="30"/>
                    </a:cubicBezTo>
                    <a:cubicBezTo>
                      <a:pt x="55" y="30"/>
                      <a:pt x="54" y="30"/>
                      <a:pt x="53" y="29"/>
                    </a:cubicBezTo>
                    <a:cubicBezTo>
                      <a:pt x="2" y="15"/>
                      <a:pt x="2" y="15"/>
                      <a:pt x="2" y="15"/>
                    </a:cubicBezTo>
                    <a:cubicBezTo>
                      <a:pt x="2" y="15"/>
                      <a:pt x="1" y="14"/>
                      <a:pt x="1" y="14"/>
                    </a:cubicBezTo>
                    <a:cubicBezTo>
                      <a:pt x="0" y="13"/>
                      <a:pt x="0" y="13"/>
                      <a:pt x="0" y="13"/>
                    </a:cubicBezTo>
                    <a:cubicBezTo>
                      <a:pt x="1" y="13"/>
                      <a:pt x="1" y="13"/>
                      <a:pt x="1" y="13"/>
                    </a:cubicBezTo>
                    <a:cubicBezTo>
                      <a:pt x="1" y="13"/>
                      <a:pt x="1" y="12"/>
                      <a:pt x="2" y="12"/>
                    </a:cubicBezTo>
                    <a:lnTo>
                      <a:pt x="36"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0" name="Freeform 29"/>
              <p:cNvSpPr>
                <a:spLocks/>
              </p:cNvSpPr>
              <p:nvPr/>
            </p:nvSpPr>
            <p:spPr bwMode="auto">
              <a:xfrm>
                <a:off x="-4822141" y="5037932"/>
                <a:ext cx="360363" cy="112713"/>
              </a:xfrm>
              <a:custGeom>
                <a:avLst/>
                <a:gdLst>
                  <a:gd name="T0" fmla="*/ 37 w 96"/>
                  <a:gd name="T1" fmla="*/ 0 h 30"/>
                  <a:gd name="T2" fmla="*/ 39 w 96"/>
                  <a:gd name="T3" fmla="*/ 0 h 30"/>
                  <a:gd name="T4" fmla="*/ 41 w 96"/>
                  <a:gd name="T5" fmla="*/ 0 h 30"/>
                  <a:gd name="T6" fmla="*/ 43 w 96"/>
                  <a:gd name="T7" fmla="*/ 0 h 30"/>
                  <a:gd name="T8" fmla="*/ 45 w 96"/>
                  <a:gd name="T9" fmla="*/ 0 h 30"/>
                  <a:gd name="T10" fmla="*/ 94 w 96"/>
                  <a:gd name="T11" fmla="*/ 15 h 30"/>
                  <a:gd name="T12" fmla="*/ 95 w 96"/>
                  <a:gd name="T13" fmla="*/ 15 h 30"/>
                  <a:gd name="T14" fmla="*/ 96 w 96"/>
                  <a:gd name="T15" fmla="*/ 16 h 30"/>
                  <a:gd name="T16" fmla="*/ 95 w 96"/>
                  <a:gd name="T17" fmla="*/ 17 h 30"/>
                  <a:gd name="T18" fmla="*/ 94 w 96"/>
                  <a:gd name="T19" fmla="*/ 17 h 30"/>
                  <a:gd name="T20" fmla="*/ 59 w 96"/>
                  <a:gd name="T21" fmla="*/ 29 h 30"/>
                  <a:gd name="T22" fmla="*/ 57 w 96"/>
                  <a:gd name="T23" fmla="*/ 29 h 30"/>
                  <a:gd name="T24" fmla="*/ 55 w 96"/>
                  <a:gd name="T25" fmla="*/ 30 h 30"/>
                  <a:gd name="T26" fmla="*/ 52 w 96"/>
                  <a:gd name="T27" fmla="*/ 30 h 30"/>
                  <a:gd name="T28" fmla="*/ 51 w 96"/>
                  <a:gd name="T29" fmla="*/ 29 h 30"/>
                  <a:gd name="T30" fmla="*/ 2 w 96"/>
                  <a:gd name="T31" fmla="*/ 14 h 30"/>
                  <a:gd name="T32" fmla="*/ 1 w 96"/>
                  <a:gd name="T33" fmla="*/ 14 h 30"/>
                  <a:gd name="T34" fmla="*/ 0 w 96"/>
                  <a:gd name="T35" fmla="*/ 13 h 30"/>
                  <a:gd name="T36" fmla="*/ 1 w 96"/>
                  <a:gd name="T37" fmla="*/ 12 h 30"/>
                  <a:gd name="T38" fmla="*/ 2 w 96"/>
                  <a:gd name="T39" fmla="*/ 12 h 30"/>
                  <a:gd name="T40" fmla="*/ 37 w 96"/>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30">
                    <a:moveTo>
                      <a:pt x="37" y="0"/>
                    </a:moveTo>
                    <a:cubicBezTo>
                      <a:pt x="38" y="0"/>
                      <a:pt x="39" y="0"/>
                      <a:pt x="39" y="0"/>
                    </a:cubicBezTo>
                    <a:cubicBezTo>
                      <a:pt x="40" y="0"/>
                      <a:pt x="41" y="0"/>
                      <a:pt x="41" y="0"/>
                    </a:cubicBezTo>
                    <a:cubicBezTo>
                      <a:pt x="42" y="0"/>
                      <a:pt x="43" y="0"/>
                      <a:pt x="43" y="0"/>
                    </a:cubicBezTo>
                    <a:cubicBezTo>
                      <a:pt x="44" y="0"/>
                      <a:pt x="45" y="0"/>
                      <a:pt x="45" y="0"/>
                    </a:cubicBezTo>
                    <a:cubicBezTo>
                      <a:pt x="94" y="15"/>
                      <a:pt x="94" y="15"/>
                      <a:pt x="94" y="15"/>
                    </a:cubicBezTo>
                    <a:cubicBezTo>
                      <a:pt x="94" y="15"/>
                      <a:pt x="95" y="15"/>
                      <a:pt x="95" y="15"/>
                    </a:cubicBezTo>
                    <a:cubicBezTo>
                      <a:pt x="96" y="16"/>
                      <a:pt x="96" y="16"/>
                      <a:pt x="96" y="16"/>
                    </a:cubicBezTo>
                    <a:cubicBezTo>
                      <a:pt x="95" y="17"/>
                      <a:pt x="95" y="17"/>
                      <a:pt x="95" y="17"/>
                    </a:cubicBezTo>
                    <a:cubicBezTo>
                      <a:pt x="95" y="17"/>
                      <a:pt x="95" y="17"/>
                      <a:pt x="94" y="17"/>
                    </a:cubicBezTo>
                    <a:cubicBezTo>
                      <a:pt x="59" y="29"/>
                      <a:pt x="59" y="29"/>
                      <a:pt x="59" y="29"/>
                    </a:cubicBezTo>
                    <a:cubicBezTo>
                      <a:pt x="58" y="29"/>
                      <a:pt x="57" y="29"/>
                      <a:pt x="57" y="29"/>
                    </a:cubicBezTo>
                    <a:cubicBezTo>
                      <a:pt x="56" y="30"/>
                      <a:pt x="55" y="30"/>
                      <a:pt x="55" y="30"/>
                    </a:cubicBezTo>
                    <a:cubicBezTo>
                      <a:pt x="54" y="30"/>
                      <a:pt x="53" y="30"/>
                      <a:pt x="52" y="30"/>
                    </a:cubicBezTo>
                    <a:cubicBezTo>
                      <a:pt x="52" y="29"/>
                      <a:pt x="51" y="29"/>
                      <a:pt x="51" y="29"/>
                    </a:cubicBezTo>
                    <a:cubicBezTo>
                      <a:pt x="2" y="14"/>
                      <a:pt x="2" y="14"/>
                      <a:pt x="2" y="14"/>
                    </a:cubicBezTo>
                    <a:cubicBezTo>
                      <a:pt x="1" y="14"/>
                      <a:pt x="1" y="14"/>
                      <a:pt x="1" y="14"/>
                    </a:cubicBezTo>
                    <a:cubicBezTo>
                      <a:pt x="0" y="13"/>
                      <a:pt x="0" y="13"/>
                      <a:pt x="0" y="13"/>
                    </a:cubicBezTo>
                    <a:cubicBezTo>
                      <a:pt x="1" y="12"/>
                      <a:pt x="1" y="12"/>
                      <a:pt x="1" y="12"/>
                    </a:cubicBezTo>
                    <a:cubicBezTo>
                      <a:pt x="1" y="12"/>
                      <a:pt x="1" y="12"/>
                      <a:pt x="2" y="12"/>
                    </a:cubicBezTo>
                    <a:lnTo>
                      <a:pt x="3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1" name="Freeform 30"/>
              <p:cNvSpPr>
                <a:spLocks/>
              </p:cNvSpPr>
              <p:nvPr/>
            </p:nvSpPr>
            <p:spPr bwMode="auto">
              <a:xfrm>
                <a:off x="-5422216" y="5056982"/>
                <a:ext cx="360363" cy="112713"/>
              </a:xfrm>
              <a:custGeom>
                <a:avLst/>
                <a:gdLst>
                  <a:gd name="T0" fmla="*/ 41 w 96"/>
                  <a:gd name="T1" fmla="*/ 0 h 30"/>
                  <a:gd name="T2" fmla="*/ 43 w 96"/>
                  <a:gd name="T3" fmla="*/ 0 h 30"/>
                  <a:gd name="T4" fmla="*/ 45 w 96"/>
                  <a:gd name="T5" fmla="*/ 0 h 30"/>
                  <a:gd name="T6" fmla="*/ 47 w 96"/>
                  <a:gd name="T7" fmla="*/ 0 h 30"/>
                  <a:gd name="T8" fmla="*/ 49 w 96"/>
                  <a:gd name="T9" fmla="*/ 0 h 30"/>
                  <a:gd name="T10" fmla="*/ 95 w 96"/>
                  <a:gd name="T11" fmla="*/ 15 h 30"/>
                  <a:gd name="T12" fmla="*/ 96 w 96"/>
                  <a:gd name="T13" fmla="*/ 15 h 30"/>
                  <a:gd name="T14" fmla="*/ 96 w 96"/>
                  <a:gd name="T15" fmla="*/ 16 h 30"/>
                  <a:gd name="T16" fmla="*/ 96 w 96"/>
                  <a:gd name="T17" fmla="*/ 17 h 30"/>
                  <a:gd name="T18" fmla="*/ 95 w 96"/>
                  <a:gd name="T19" fmla="*/ 17 h 30"/>
                  <a:gd name="T20" fmla="*/ 56 w 96"/>
                  <a:gd name="T21" fmla="*/ 29 h 30"/>
                  <a:gd name="T22" fmla="*/ 54 w 96"/>
                  <a:gd name="T23" fmla="*/ 30 h 30"/>
                  <a:gd name="T24" fmla="*/ 52 w 96"/>
                  <a:gd name="T25" fmla="*/ 30 h 30"/>
                  <a:gd name="T26" fmla="*/ 50 w 96"/>
                  <a:gd name="T27" fmla="*/ 30 h 30"/>
                  <a:gd name="T28" fmla="*/ 48 w 96"/>
                  <a:gd name="T29" fmla="*/ 29 h 30"/>
                  <a:gd name="T30" fmla="*/ 2 w 96"/>
                  <a:gd name="T31" fmla="*/ 14 h 30"/>
                  <a:gd name="T32" fmla="*/ 0 w 96"/>
                  <a:gd name="T33" fmla="*/ 14 h 30"/>
                  <a:gd name="T34" fmla="*/ 0 w 96"/>
                  <a:gd name="T35" fmla="*/ 13 h 30"/>
                  <a:gd name="T36" fmla="*/ 1 w 96"/>
                  <a:gd name="T37" fmla="*/ 12 h 30"/>
                  <a:gd name="T38" fmla="*/ 2 w 96"/>
                  <a:gd name="T39" fmla="*/ 12 h 30"/>
                  <a:gd name="T40" fmla="*/ 41 w 96"/>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30">
                    <a:moveTo>
                      <a:pt x="41" y="0"/>
                    </a:moveTo>
                    <a:cubicBezTo>
                      <a:pt x="41" y="0"/>
                      <a:pt x="42" y="0"/>
                      <a:pt x="43" y="0"/>
                    </a:cubicBezTo>
                    <a:cubicBezTo>
                      <a:pt x="43" y="0"/>
                      <a:pt x="44" y="0"/>
                      <a:pt x="45" y="0"/>
                    </a:cubicBezTo>
                    <a:cubicBezTo>
                      <a:pt x="45" y="0"/>
                      <a:pt x="46" y="0"/>
                      <a:pt x="47" y="0"/>
                    </a:cubicBezTo>
                    <a:cubicBezTo>
                      <a:pt x="47" y="0"/>
                      <a:pt x="48" y="0"/>
                      <a:pt x="49" y="0"/>
                    </a:cubicBezTo>
                    <a:cubicBezTo>
                      <a:pt x="95" y="15"/>
                      <a:pt x="95" y="15"/>
                      <a:pt x="95" y="15"/>
                    </a:cubicBezTo>
                    <a:cubicBezTo>
                      <a:pt x="95" y="15"/>
                      <a:pt x="96" y="15"/>
                      <a:pt x="96" y="15"/>
                    </a:cubicBezTo>
                    <a:cubicBezTo>
                      <a:pt x="96" y="16"/>
                      <a:pt x="96" y="16"/>
                      <a:pt x="96" y="16"/>
                    </a:cubicBezTo>
                    <a:cubicBezTo>
                      <a:pt x="96" y="17"/>
                      <a:pt x="96" y="17"/>
                      <a:pt x="96" y="17"/>
                    </a:cubicBezTo>
                    <a:cubicBezTo>
                      <a:pt x="96" y="17"/>
                      <a:pt x="95" y="17"/>
                      <a:pt x="95" y="17"/>
                    </a:cubicBezTo>
                    <a:cubicBezTo>
                      <a:pt x="56" y="29"/>
                      <a:pt x="56" y="29"/>
                      <a:pt x="56" y="29"/>
                    </a:cubicBezTo>
                    <a:cubicBezTo>
                      <a:pt x="56" y="30"/>
                      <a:pt x="55" y="30"/>
                      <a:pt x="54" y="30"/>
                    </a:cubicBezTo>
                    <a:cubicBezTo>
                      <a:pt x="53" y="30"/>
                      <a:pt x="53" y="30"/>
                      <a:pt x="52" y="30"/>
                    </a:cubicBezTo>
                    <a:cubicBezTo>
                      <a:pt x="51" y="30"/>
                      <a:pt x="50" y="30"/>
                      <a:pt x="50" y="30"/>
                    </a:cubicBezTo>
                    <a:cubicBezTo>
                      <a:pt x="49" y="30"/>
                      <a:pt x="48" y="30"/>
                      <a:pt x="48" y="29"/>
                    </a:cubicBezTo>
                    <a:cubicBezTo>
                      <a:pt x="2" y="14"/>
                      <a:pt x="2" y="14"/>
                      <a:pt x="2" y="14"/>
                    </a:cubicBezTo>
                    <a:cubicBezTo>
                      <a:pt x="1" y="14"/>
                      <a:pt x="1" y="14"/>
                      <a:pt x="0" y="14"/>
                    </a:cubicBezTo>
                    <a:cubicBezTo>
                      <a:pt x="0" y="13"/>
                      <a:pt x="0" y="13"/>
                      <a:pt x="0" y="13"/>
                    </a:cubicBezTo>
                    <a:cubicBezTo>
                      <a:pt x="1" y="12"/>
                      <a:pt x="1" y="12"/>
                      <a:pt x="1" y="12"/>
                    </a:cubicBezTo>
                    <a:cubicBezTo>
                      <a:pt x="1" y="12"/>
                      <a:pt x="1" y="12"/>
                      <a:pt x="2" y="12"/>
                    </a:cubicBezTo>
                    <a:lnTo>
                      <a:pt x="4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2" name="Freeform 31"/>
              <p:cNvSpPr>
                <a:spLocks/>
              </p:cNvSpPr>
              <p:nvPr/>
            </p:nvSpPr>
            <p:spPr bwMode="auto">
              <a:xfrm>
                <a:off x="-5936566" y="5034757"/>
                <a:ext cx="406400" cy="122238"/>
              </a:xfrm>
              <a:custGeom>
                <a:avLst/>
                <a:gdLst>
                  <a:gd name="T0" fmla="*/ 55 w 108"/>
                  <a:gd name="T1" fmla="*/ 0 h 33"/>
                  <a:gd name="T2" fmla="*/ 57 w 108"/>
                  <a:gd name="T3" fmla="*/ 0 h 33"/>
                  <a:gd name="T4" fmla="*/ 59 w 108"/>
                  <a:gd name="T5" fmla="*/ 0 h 33"/>
                  <a:gd name="T6" fmla="*/ 61 w 108"/>
                  <a:gd name="T7" fmla="*/ 0 h 33"/>
                  <a:gd name="T8" fmla="*/ 63 w 108"/>
                  <a:gd name="T9" fmla="*/ 0 h 33"/>
                  <a:gd name="T10" fmla="*/ 107 w 108"/>
                  <a:gd name="T11" fmla="*/ 15 h 33"/>
                  <a:gd name="T12" fmla="*/ 108 w 108"/>
                  <a:gd name="T13" fmla="*/ 15 h 33"/>
                  <a:gd name="T14" fmla="*/ 108 w 108"/>
                  <a:gd name="T15" fmla="*/ 16 h 33"/>
                  <a:gd name="T16" fmla="*/ 108 w 108"/>
                  <a:gd name="T17" fmla="*/ 17 h 33"/>
                  <a:gd name="T18" fmla="*/ 106 w 108"/>
                  <a:gd name="T19" fmla="*/ 17 h 33"/>
                  <a:gd name="T20" fmla="*/ 54 w 108"/>
                  <a:gd name="T21" fmla="*/ 33 h 33"/>
                  <a:gd name="T22" fmla="*/ 52 w 108"/>
                  <a:gd name="T23" fmla="*/ 33 h 33"/>
                  <a:gd name="T24" fmla="*/ 49 w 108"/>
                  <a:gd name="T25" fmla="*/ 33 h 33"/>
                  <a:gd name="T26" fmla="*/ 47 w 108"/>
                  <a:gd name="T27" fmla="*/ 33 h 33"/>
                  <a:gd name="T28" fmla="*/ 46 w 108"/>
                  <a:gd name="T29" fmla="*/ 33 h 33"/>
                  <a:gd name="T30" fmla="*/ 2 w 108"/>
                  <a:gd name="T31" fmla="*/ 18 h 33"/>
                  <a:gd name="T32" fmla="*/ 1 w 108"/>
                  <a:gd name="T33" fmla="*/ 17 h 33"/>
                  <a:gd name="T34" fmla="*/ 0 w 108"/>
                  <a:gd name="T35" fmla="*/ 16 h 33"/>
                  <a:gd name="T36" fmla="*/ 1 w 108"/>
                  <a:gd name="T37" fmla="*/ 16 h 33"/>
                  <a:gd name="T38" fmla="*/ 3 w 108"/>
                  <a:gd name="T39" fmla="*/ 15 h 33"/>
                  <a:gd name="T40" fmla="*/ 55 w 108"/>
                  <a:gd name="T4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33">
                    <a:moveTo>
                      <a:pt x="55" y="0"/>
                    </a:moveTo>
                    <a:cubicBezTo>
                      <a:pt x="56" y="0"/>
                      <a:pt x="56" y="0"/>
                      <a:pt x="57" y="0"/>
                    </a:cubicBezTo>
                    <a:cubicBezTo>
                      <a:pt x="58" y="0"/>
                      <a:pt x="59" y="0"/>
                      <a:pt x="59" y="0"/>
                    </a:cubicBezTo>
                    <a:cubicBezTo>
                      <a:pt x="60" y="0"/>
                      <a:pt x="61" y="0"/>
                      <a:pt x="61" y="0"/>
                    </a:cubicBezTo>
                    <a:cubicBezTo>
                      <a:pt x="62" y="0"/>
                      <a:pt x="63" y="0"/>
                      <a:pt x="63" y="0"/>
                    </a:cubicBezTo>
                    <a:cubicBezTo>
                      <a:pt x="107" y="15"/>
                      <a:pt x="107" y="15"/>
                      <a:pt x="107" y="15"/>
                    </a:cubicBezTo>
                    <a:cubicBezTo>
                      <a:pt x="107" y="15"/>
                      <a:pt x="108" y="15"/>
                      <a:pt x="108" y="15"/>
                    </a:cubicBezTo>
                    <a:cubicBezTo>
                      <a:pt x="108" y="16"/>
                      <a:pt x="108" y="16"/>
                      <a:pt x="108" y="16"/>
                    </a:cubicBezTo>
                    <a:cubicBezTo>
                      <a:pt x="108" y="17"/>
                      <a:pt x="108" y="17"/>
                      <a:pt x="108" y="17"/>
                    </a:cubicBezTo>
                    <a:cubicBezTo>
                      <a:pt x="107" y="17"/>
                      <a:pt x="107" y="17"/>
                      <a:pt x="106" y="17"/>
                    </a:cubicBezTo>
                    <a:cubicBezTo>
                      <a:pt x="54" y="33"/>
                      <a:pt x="54" y="33"/>
                      <a:pt x="54" y="33"/>
                    </a:cubicBezTo>
                    <a:cubicBezTo>
                      <a:pt x="53" y="33"/>
                      <a:pt x="52" y="33"/>
                      <a:pt x="52" y="33"/>
                    </a:cubicBezTo>
                    <a:cubicBezTo>
                      <a:pt x="51" y="33"/>
                      <a:pt x="50" y="33"/>
                      <a:pt x="49" y="33"/>
                    </a:cubicBezTo>
                    <a:cubicBezTo>
                      <a:pt x="49" y="33"/>
                      <a:pt x="48" y="33"/>
                      <a:pt x="47" y="33"/>
                    </a:cubicBezTo>
                    <a:cubicBezTo>
                      <a:pt x="47" y="33"/>
                      <a:pt x="46" y="33"/>
                      <a:pt x="46" y="33"/>
                    </a:cubicBezTo>
                    <a:cubicBezTo>
                      <a:pt x="2" y="18"/>
                      <a:pt x="2" y="18"/>
                      <a:pt x="2" y="18"/>
                    </a:cubicBezTo>
                    <a:cubicBezTo>
                      <a:pt x="1" y="18"/>
                      <a:pt x="1" y="17"/>
                      <a:pt x="1" y="17"/>
                    </a:cubicBezTo>
                    <a:cubicBezTo>
                      <a:pt x="0" y="16"/>
                      <a:pt x="0" y="16"/>
                      <a:pt x="0" y="16"/>
                    </a:cubicBezTo>
                    <a:cubicBezTo>
                      <a:pt x="1" y="16"/>
                      <a:pt x="1" y="16"/>
                      <a:pt x="1" y="16"/>
                    </a:cubicBezTo>
                    <a:cubicBezTo>
                      <a:pt x="1" y="16"/>
                      <a:pt x="2" y="15"/>
                      <a:pt x="3" y="15"/>
                    </a:cubicBezTo>
                    <a:lnTo>
                      <a:pt x="55"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3" name="Freeform 32"/>
              <p:cNvSpPr>
                <a:spLocks/>
              </p:cNvSpPr>
              <p:nvPr/>
            </p:nvSpPr>
            <p:spPr bwMode="auto">
              <a:xfrm>
                <a:off x="-5053916" y="5109369"/>
                <a:ext cx="366713" cy="115888"/>
              </a:xfrm>
              <a:custGeom>
                <a:avLst/>
                <a:gdLst>
                  <a:gd name="T0" fmla="*/ 40 w 98"/>
                  <a:gd name="T1" fmla="*/ 0 h 31"/>
                  <a:gd name="T2" fmla="*/ 42 w 98"/>
                  <a:gd name="T3" fmla="*/ 0 h 31"/>
                  <a:gd name="T4" fmla="*/ 44 w 98"/>
                  <a:gd name="T5" fmla="*/ 0 h 31"/>
                  <a:gd name="T6" fmla="*/ 46 w 98"/>
                  <a:gd name="T7" fmla="*/ 0 h 31"/>
                  <a:gd name="T8" fmla="*/ 48 w 98"/>
                  <a:gd name="T9" fmla="*/ 0 h 31"/>
                  <a:gd name="T10" fmla="*/ 97 w 98"/>
                  <a:gd name="T11" fmla="*/ 15 h 31"/>
                  <a:gd name="T12" fmla="*/ 98 w 98"/>
                  <a:gd name="T13" fmla="*/ 16 h 31"/>
                  <a:gd name="T14" fmla="*/ 98 w 98"/>
                  <a:gd name="T15" fmla="*/ 17 h 31"/>
                  <a:gd name="T16" fmla="*/ 98 w 98"/>
                  <a:gd name="T17" fmla="*/ 17 h 31"/>
                  <a:gd name="T18" fmla="*/ 97 w 98"/>
                  <a:gd name="T19" fmla="*/ 18 h 31"/>
                  <a:gd name="T20" fmla="*/ 59 w 98"/>
                  <a:gd name="T21" fmla="*/ 31 h 31"/>
                  <a:gd name="T22" fmla="*/ 57 w 98"/>
                  <a:gd name="T23" fmla="*/ 31 h 31"/>
                  <a:gd name="T24" fmla="*/ 55 w 98"/>
                  <a:gd name="T25" fmla="*/ 31 h 31"/>
                  <a:gd name="T26" fmla="*/ 53 w 98"/>
                  <a:gd name="T27" fmla="*/ 31 h 31"/>
                  <a:gd name="T28" fmla="*/ 51 w 98"/>
                  <a:gd name="T29" fmla="*/ 31 h 31"/>
                  <a:gd name="T30" fmla="*/ 2 w 98"/>
                  <a:gd name="T31" fmla="*/ 15 h 31"/>
                  <a:gd name="T32" fmla="*/ 1 w 98"/>
                  <a:gd name="T33" fmla="*/ 14 h 31"/>
                  <a:gd name="T34" fmla="*/ 0 w 98"/>
                  <a:gd name="T35" fmla="*/ 14 h 31"/>
                  <a:gd name="T36" fmla="*/ 1 w 98"/>
                  <a:gd name="T37" fmla="*/ 13 h 31"/>
                  <a:gd name="T38" fmla="*/ 2 w 98"/>
                  <a:gd name="T39" fmla="*/ 12 h 31"/>
                  <a:gd name="T40" fmla="*/ 40 w 98"/>
                  <a:gd name="T4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31">
                    <a:moveTo>
                      <a:pt x="40" y="0"/>
                    </a:moveTo>
                    <a:cubicBezTo>
                      <a:pt x="40" y="0"/>
                      <a:pt x="41" y="0"/>
                      <a:pt x="42" y="0"/>
                    </a:cubicBezTo>
                    <a:cubicBezTo>
                      <a:pt x="42" y="0"/>
                      <a:pt x="43" y="0"/>
                      <a:pt x="44" y="0"/>
                    </a:cubicBezTo>
                    <a:cubicBezTo>
                      <a:pt x="45" y="0"/>
                      <a:pt x="45" y="0"/>
                      <a:pt x="46" y="0"/>
                    </a:cubicBezTo>
                    <a:cubicBezTo>
                      <a:pt x="47" y="0"/>
                      <a:pt x="47" y="0"/>
                      <a:pt x="48" y="0"/>
                    </a:cubicBezTo>
                    <a:cubicBezTo>
                      <a:pt x="97" y="15"/>
                      <a:pt x="97" y="15"/>
                      <a:pt x="97" y="15"/>
                    </a:cubicBezTo>
                    <a:cubicBezTo>
                      <a:pt x="97" y="16"/>
                      <a:pt x="98" y="16"/>
                      <a:pt x="98" y="16"/>
                    </a:cubicBezTo>
                    <a:cubicBezTo>
                      <a:pt x="98" y="17"/>
                      <a:pt x="98" y="17"/>
                      <a:pt x="98" y="17"/>
                    </a:cubicBezTo>
                    <a:cubicBezTo>
                      <a:pt x="98" y="17"/>
                      <a:pt x="98" y="17"/>
                      <a:pt x="98" y="17"/>
                    </a:cubicBezTo>
                    <a:cubicBezTo>
                      <a:pt x="98" y="18"/>
                      <a:pt x="97" y="18"/>
                      <a:pt x="97" y="18"/>
                    </a:cubicBezTo>
                    <a:cubicBezTo>
                      <a:pt x="59" y="31"/>
                      <a:pt x="59" y="31"/>
                      <a:pt x="59" y="31"/>
                    </a:cubicBezTo>
                    <a:cubicBezTo>
                      <a:pt x="59" y="31"/>
                      <a:pt x="58" y="31"/>
                      <a:pt x="57" y="31"/>
                    </a:cubicBezTo>
                    <a:cubicBezTo>
                      <a:pt x="57" y="31"/>
                      <a:pt x="56" y="31"/>
                      <a:pt x="55" y="31"/>
                    </a:cubicBezTo>
                    <a:cubicBezTo>
                      <a:pt x="54" y="31"/>
                      <a:pt x="54" y="31"/>
                      <a:pt x="53" y="31"/>
                    </a:cubicBezTo>
                    <a:cubicBezTo>
                      <a:pt x="52" y="31"/>
                      <a:pt x="52" y="31"/>
                      <a:pt x="51" y="31"/>
                    </a:cubicBezTo>
                    <a:cubicBezTo>
                      <a:pt x="2" y="15"/>
                      <a:pt x="2" y="15"/>
                      <a:pt x="2" y="15"/>
                    </a:cubicBezTo>
                    <a:cubicBezTo>
                      <a:pt x="2" y="15"/>
                      <a:pt x="1" y="14"/>
                      <a:pt x="1" y="14"/>
                    </a:cubicBezTo>
                    <a:cubicBezTo>
                      <a:pt x="0" y="14"/>
                      <a:pt x="0" y="14"/>
                      <a:pt x="0" y="14"/>
                    </a:cubicBezTo>
                    <a:cubicBezTo>
                      <a:pt x="1" y="13"/>
                      <a:pt x="1" y="13"/>
                      <a:pt x="1" y="13"/>
                    </a:cubicBezTo>
                    <a:cubicBezTo>
                      <a:pt x="1" y="13"/>
                      <a:pt x="2" y="12"/>
                      <a:pt x="2" y="12"/>
                    </a:cubicBezTo>
                    <a:lnTo>
                      <a:pt x="4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4" name="Freeform 33"/>
              <p:cNvSpPr>
                <a:spLocks/>
              </p:cNvSpPr>
              <p:nvPr/>
            </p:nvSpPr>
            <p:spPr bwMode="auto">
              <a:xfrm>
                <a:off x="-5669866" y="5128419"/>
                <a:ext cx="368300" cy="119063"/>
              </a:xfrm>
              <a:custGeom>
                <a:avLst/>
                <a:gdLst>
                  <a:gd name="T0" fmla="*/ 42 w 98"/>
                  <a:gd name="T1" fmla="*/ 0 h 32"/>
                  <a:gd name="T2" fmla="*/ 44 w 98"/>
                  <a:gd name="T3" fmla="*/ 0 h 32"/>
                  <a:gd name="T4" fmla="*/ 46 w 98"/>
                  <a:gd name="T5" fmla="*/ 0 h 32"/>
                  <a:gd name="T6" fmla="*/ 49 w 98"/>
                  <a:gd name="T7" fmla="*/ 0 h 32"/>
                  <a:gd name="T8" fmla="*/ 50 w 98"/>
                  <a:gd name="T9" fmla="*/ 0 h 32"/>
                  <a:gd name="T10" fmla="*/ 97 w 98"/>
                  <a:gd name="T11" fmla="*/ 16 h 32"/>
                  <a:gd name="T12" fmla="*/ 98 w 98"/>
                  <a:gd name="T13" fmla="*/ 16 h 32"/>
                  <a:gd name="T14" fmla="*/ 98 w 98"/>
                  <a:gd name="T15" fmla="*/ 17 h 32"/>
                  <a:gd name="T16" fmla="*/ 98 w 98"/>
                  <a:gd name="T17" fmla="*/ 18 h 32"/>
                  <a:gd name="T18" fmla="*/ 96 w 98"/>
                  <a:gd name="T19" fmla="*/ 18 h 32"/>
                  <a:gd name="T20" fmla="*/ 56 w 98"/>
                  <a:gd name="T21" fmla="*/ 31 h 32"/>
                  <a:gd name="T22" fmla="*/ 54 w 98"/>
                  <a:gd name="T23" fmla="*/ 32 h 32"/>
                  <a:gd name="T24" fmla="*/ 51 w 98"/>
                  <a:gd name="T25" fmla="*/ 32 h 32"/>
                  <a:gd name="T26" fmla="*/ 49 w 98"/>
                  <a:gd name="T27" fmla="*/ 32 h 32"/>
                  <a:gd name="T28" fmla="*/ 47 w 98"/>
                  <a:gd name="T29" fmla="*/ 31 h 32"/>
                  <a:gd name="T30" fmla="*/ 1 w 98"/>
                  <a:gd name="T31" fmla="*/ 15 h 32"/>
                  <a:gd name="T32" fmla="*/ 0 w 98"/>
                  <a:gd name="T33" fmla="*/ 15 h 32"/>
                  <a:gd name="T34" fmla="*/ 0 w 98"/>
                  <a:gd name="T35" fmla="*/ 14 h 32"/>
                  <a:gd name="T36" fmla="*/ 0 w 98"/>
                  <a:gd name="T37" fmla="*/ 13 h 32"/>
                  <a:gd name="T38" fmla="*/ 2 w 98"/>
                  <a:gd name="T39" fmla="*/ 13 h 32"/>
                  <a:gd name="T40" fmla="*/ 42 w 98"/>
                  <a:gd name="T4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32">
                    <a:moveTo>
                      <a:pt x="42" y="0"/>
                    </a:moveTo>
                    <a:cubicBezTo>
                      <a:pt x="43" y="0"/>
                      <a:pt x="44" y="0"/>
                      <a:pt x="44" y="0"/>
                    </a:cubicBezTo>
                    <a:cubicBezTo>
                      <a:pt x="45" y="0"/>
                      <a:pt x="46" y="0"/>
                      <a:pt x="46" y="0"/>
                    </a:cubicBezTo>
                    <a:cubicBezTo>
                      <a:pt x="47" y="0"/>
                      <a:pt x="48" y="0"/>
                      <a:pt x="49" y="0"/>
                    </a:cubicBezTo>
                    <a:cubicBezTo>
                      <a:pt x="49" y="0"/>
                      <a:pt x="50" y="0"/>
                      <a:pt x="50" y="0"/>
                    </a:cubicBezTo>
                    <a:cubicBezTo>
                      <a:pt x="97" y="16"/>
                      <a:pt x="97" y="16"/>
                      <a:pt x="97" y="16"/>
                    </a:cubicBezTo>
                    <a:cubicBezTo>
                      <a:pt x="97" y="16"/>
                      <a:pt x="98" y="16"/>
                      <a:pt x="98" y="16"/>
                    </a:cubicBezTo>
                    <a:cubicBezTo>
                      <a:pt x="98" y="17"/>
                      <a:pt x="98" y="17"/>
                      <a:pt x="98" y="17"/>
                    </a:cubicBezTo>
                    <a:cubicBezTo>
                      <a:pt x="98" y="18"/>
                      <a:pt x="98" y="18"/>
                      <a:pt x="98" y="18"/>
                    </a:cubicBezTo>
                    <a:cubicBezTo>
                      <a:pt x="97" y="18"/>
                      <a:pt x="97" y="18"/>
                      <a:pt x="96" y="18"/>
                    </a:cubicBezTo>
                    <a:cubicBezTo>
                      <a:pt x="56" y="31"/>
                      <a:pt x="56" y="31"/>
                      <a:pt x="56" y="31"/>
                    </a:cubicBezTo>
                    <a:cubicBezTo>
                      <a:pt x="55" y="31"/>
                      <a:pt x="54" y="31"/>
                      <a:pt x="54" y="32"/>
                    </a:cubicBezTo>
                    <a:cubicBezTo>
                      <a:pt x="53" y="32"/>
                      <a:pt x="52" y="32"/>
                      <a:pt x="51" y="32"/>
                    </a:cubicBezTo>
                    <a:cubicBezTo>
                      <a:pt x="51" y="32"/>
                      <a:pt x="50" y="32"/>
                      <a:pt x="49" y="32"/>
                    </a:cubicBezTo>
                    <a:cubicBezTo>
                      <a:pt x="48" y="31"/>
                      <a:pt x="48" y="31"/>
                      <a:pt x="47" y="31"/>
                    </a:cubicBezTo>
                    <a:cubicBezTo>
                      <a:pt x="1" y="15"/>
                      <a:pt x="1" y="15"/>
                      <a:pt x="1" y="15"/>
                    </a:cubicBezTo>
                    <a:cubicBezTo>
                      <a:pt x="0" y="15"/>
                      <a:pt x="0" y="15"/>
                      <a:pt x="0" y="15"/>
                    </a:cubicBezTo>
                    <a:cubicBezTo>
                      <a:pt x="0" y="14"/>
                      <a:pt x="0" y="14"/>
                      <a:pt x="0" y="14"/>
                    </a:cubicBezTo>
                    <a:cubicBezTo>
                      <a:pt x="0" y="13"/>
                      <a:pt x="0" y="13"/>
                      <a:pt x="0" y="13"/>
                    </a:cubicBezTo>
                    <a:cubicBezTo>
                      <a:pt x="0" y="13"/>
                      <a:pt x="1" y="13"/>
                      <a:pt x="2" y="13"/>
                    </a:cubicBezTo>
                    <a:lnTo>
                      <a:pt x="4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5" name="Freeform 34"/>
              <p:cNvSpPr>
                <a:spLocks/>
              </p:cNvSpPr>
              <p:nvPr/>
            </p:nvSpPr>
            <p:spPr bwMode="auto">
              <a:xfrm>
                <a:off x="-4676091" y="5161757"/>
                <a:ext cx="379413" cy="123825"/>
              </a:xfrm>
              <a:custGeom>
                <a:avLst/>
                <a:gdLst>
                  <a:gd name="T0" fmla="*/ 39 w 101"/>
                  <a:gd name="T1" fmla="*/ 1 h 33"/>
                  <a:gd name="T2" fmla="*/ 41 w 101"/>
                  <a:gd name="T3" fmla="*/ 0 h 33"/>
                  <a:gd name="T4" fmla="*/ 43 w 101"/>
                  <a:gd name="T5" fmla="*/ 0 h 33"/>
                  <a:gd name="T6" fmla="*/ 45 w 101"/>
                  <a:gd name="T7" fmla="*/ 0 h 33"/>
                  <a:gd name="T8" fmla="*/ 47 w 101"/>
                  <a:gd name="T9" fmla="*/ 1 h 33"/>
                  <a:gd name="T10" fmla="*/ 99 w 101"/>
                  <a:gd name="T11" fmla="*/ 17 h 33"/>
                  <a:gd name="T12" fmla="*/ 100 w 101"/>
                  <a:gd name="T13" fmla="*/ 17 h 33"/>
                  <a:gd name="T14" fmla="*/ 101 w 101"/>
                  <a:gd name="T15" fmla="*/ 18 h 33"/>
                  <a:gd name="T16" fmla="*/ 100 w 101"/>
                  <a:gd name="T17" fmla="*/ 19 h 33"/>
                  <a:gd name="T18" fmla="*/ 99 w 101"/>
                  <a:gd name="T19" fmla="*/ 19 h 33"/>
                  <a:gd name="T20" fmla="*/ 62 w 101"/>
                  <a:gd name="T21" fmla="*/ 33 h 33"/>
                  <a:gd name="T22" fmla="*/ 60 w 101"/>
                  <a:gd name="T23" fmla="*/ 33 h 33"/>
                  <a:gd name="T24" fmla="*/ 58 w 101"/>
                  <a:gd name="T25" fmla="*/ 33 h 33"/>
                  <a:gd name="T26" fmla="*/ 55 w 101"/>
                  <a:gd name="T27" fmla="*/ 33 h 33"/>
                  <a:gd name="T28" fmla="*/ 53 w 101"/>
                  <a:gd name="T29" fmla="*/ 33 h 33"/>
                  <a:gd name="T30" fmla="*/ 2 w 101"/>
                  <a:gd name="T31" fmla="*/ 16 h 33"/>
                  <a:gd name="T32" fmla="*/ 0 w 101"/>
                  <a:gd name="T33" fmla="*/ 16 h 33"/>
                  <a:gd name="T34" fmla="*/ 0 w 101"/>
                  <a:gd name="T35" fmla="*/ 15 h 33"/>
                  <a:gd name="T36" fmla="*/ 0 w 101"/>
                  <a:gd name="T37" fmla="*/ 14 h 33"/>
                  <a:gd name="T38" fmla="*/ 2 w 101"/>
                  <a:gd name="T39" fmla="*/ 14 h 33"/>
                  <a:gd name="T40" fmla="*/ 39 w 101"/>
                  <a:gd name="T41"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33">
                    <a:moveTo>
                      <a:pt x="39" y="1"/>
                    </a:moveTo>
                    <a:cubicBezTo>
                      <a:pt x="40" y="1"/>
                      <a:pt x="40" y="1"/>
                      <a:pt x="41" y="0"/>
                    </a:cubicBezTo>
                    <a:cubicBezTo>
                      <a:pt x="42" y="0"/>
                      <a:pt x="42" y="0"/>
                      <a:pt x="43" y="0"/>
                    </a:cubicBezTo>
                    <a:cubicBezTo>
                      <a:pt x="44" y="0"/>
                      <a:pt x="45" y="0"/>
                      <a:pt x="45" y="0"/>
                    </a:cubicBezTo>
                    <a:cubicBezTo>
                      <a:pt x="46" y="1"/>
                      <a:pt x="47" y="1"/>
                      <a:pt x="47" y="1"/>
                    </a:cubicBezTo>
                    <a:cubicBezTo>
                      <a:pt x="99" y="17"/>
                      <a:pt x="99" y="17"/>
                      <a:pt x="99" y="17"/>
                    </a:cubicBezTo>
                    <a:cubicBezTo>
                      <a:pt x="99" y="17"/>
                      <a:pt x="100" y="17"/>
                      <a:pt x="100" y="17"/>
                    </a:cubicBezTo>
                    <a:cubicBezTo>
                      <a:pt x="101" y="18"/>
                      <a:pt x="101" y="18"/>
                      <a:pt x="101" y="18"/>
                    </a:cubicBezTo>
                    <a:cubicBezTo>
                      <a:pt x="100" y="19"/>
                      <a:pt x="100" y="19"/>
                      <a:pt x="100" y="19"/>
                    </a:cubicBezTo>
                    <a:cubicBezTo>
                      <a:pt x="100" y="19"/>
                      <a:pt x="100" y="19"/>
                      <a:pt x="99" y="19"/>
                    </a:cubicBezTo>
                    <a:cubicBezTo>
                      <a:pt x="62" y="33"/>
                      <a:pt x="62" y="33"/>
                      <a:pt x="62" y="33"/>
                    </a:cubicBezTo>
                    <a:cubicBezTo>
                      <a:pt x="61" y="33"/>
                      <a:pt x="61" y="33"/>
                      <a:pt x="60" y="33"/>
                    </a:cubicBezTo>
                    <a:cubicBezTo>
                      <a:pt x="59" y="33"/>
                      <a:pt x="58" y="33"/>
                      <a:pt x="58" y="33"/>
                    </a:cubicBezTo>
                    <a:cubicBezTo>
                      <a:pt x="57" y="33"/>
                      <a:pt x="56" y="33"/>
                      <a:pt x="55" y="33"/>
                    </a:cubicBezTo>
                    <a:cubicBezTo>
                      <a:pt x="55" y="33"/>
                      <a:pt x="54" y="33"/>
                      <a:pt x="53" y="33"/>
                    </a:cubicBezTo>
                    <a:cubicBezTo>
                      <a:pt x="2" y="16"/>
                      <a:pt x="2" y="16"/>
                      <a:pt x="2" y="16"/>
                    </a:cubicBezTo>
                    <a:cubicBezTo>
                      <a:pt x="1" y="16"/>
                      <a:pt x="1" y="16"/>
                      <a:pt x="0" y="16"/>
                    </a:cubicBezTo>
                    <a:cubicBezTo>
                      <a:pt x="0" y="15"/>
                      <a:pt x="0" y="15"/>
                      <a:pt x="0" y="15"/>
                    </a:cubicBezTo>
                    <a:cubicBezTo>
                      <a:pt x="0" y="14"/>
                      <a:pt x="0" y="14"/>
                      <a:pt x="0" y="14"/>
                    </a:cubicBezTo>
                    <a:cubicBezTo>
                      <a:pt x="1" y="14"/>
                      <a:pt x="1" y="14"/>
                      <a:pt x="2" y="14"/>
                    </a:cubicBezTo>
                    <a:lnTo>
                      <a:pt x="3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6" name="Freeform 35"/>
              <p:cNvSpPr>
                <a:spLocks/>
              </p:cNvSpPr>
              <p:nvPr/>
            </p:nvSpPr>
            <p:spPr bwMode="auto">
              <a:xfrm>
                <a:off x="-6265179" y="5123657"/>
                <a:ext cx="419100" cy="131763"/>
              </a:xfrm>
              <a:custGeom>
                <a:avLst/>
                <a:gdLst>
                  <a:gd name="T0" fmla="*/ 59 w 112"/>
                  <a:gd name="T1" fmla="*/ 0 h 35"/>
                  <a:gd name="T2" fmla="*/ 61 w 112"/>
                  <a:gd name="T3" fmla="*/ 0 h 35"/>
                  <a:gd name="T4" fmla="*/ 63 w 112"/>
                  <a:gd name="T5" fmla="*/ 0 h 35"/>
                  <a:gd name="T6" fmla="*/ 65 w 112"/>
                  <a:gd name="T7" fmla="*/ 0 h 35"/>
                  <a:gd name="T8" fmla="*/ 67 w 112"/>
                  <a:gd name="T9" fmla="*/ 0 h 35"/>
                  <a:gd name="T10" fmla="*/ 111 w 112"/>
                  <a:gd name="T11" fmla="*/ 16 h 35"/>
                  <a:gd name="T12" fmla="*/ 112 w 112"/>
                  <a:gd name="T13" fmla="*/ 16 h 35"/>
                  <a:gd name="T14" fmla="*/ 112 w 112"/>
                  <a:gd name="T15" fmla="*/ 17 h 35"/>
                  <a:gd name="T16" fmla="*/ 112 w 112"/>
                  <a:gd name="T17" fmla="*/ 18 h 35"/>
                  <a:gd name="T18" fmla="*/ 110 w 112"/>
                  <a:gd name="T19" fmla="*/ 18 h 35"/>
                  <a:gd name="T20" fmla="*/ 54 w 112"/>
                  <a:gd name="T21" fmla="*/ 35 h 35"/>
                  <a:gd name="T22" fmla="*/ 52 w 112"/>
                  <a:gd name="T23" fmla="*/ 35 h 35"/>
                  <a:gd name="T24" fmla="*/ 49 w 112"/>
                  <a:gd name="T25" fmla="*/ 35 h 35"/>
                  <a:gd name="T26" fmla="*/ 47 w 112"/>
                  <a:gd name="T27" fmla="*/ 35 h 35"/>
                  <a:gd name="T28" fmla="*/ 45 w 112"/>
                  <a:gd name="T29" fmla="*/ 35 h 35"/>
                  <a:gd name="T30" fmla="*/ 1 w 112"/>
                  <a:gd name="T31" fmla="*/ 19 h 35"/>
                  <a:gd name="T32" fmla="*/ 0 w 112"/>
                  <a:gd name="T33" fmla="*/ 18 h 35"/>
                  <a:gd name="T34" fmla="*/ 0 w 112"/>
                  <a:gd name="T35" fmla="*/ 17 h 35"/>
                  <a:gd name="T36" fmla="*/ 1 w 112"/>
                  <a:gd name="T37" fmla="*/ 17 h 35"/>
                  <a:gd name="T38" fmla="*/ 3 w 112"/>
                  <a:gd name="T39" fmla="*/ 16 h 35"/>
                  <a:gd name="T40" fmla="*/ 59 w 112"/>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35">
                    <a:moveTo>
                      <a:pt x="59" y="0"/>
                    </a:moveTo>
                    <a:cubicBezTo>
                      <a:pt x="60" y="0"/>
                      <a:pt x="60" y="0"/>
                      <a:pt x="61" y="0"/>
                    </a:cubicBezTo>
                    <a:cubicBezTo>
                      <a:pt x="62" y="0"/>
                      <a:pt x="62" y="0"/>
                      <a:pt x="63" y="0"/>
                    </a:cubicBezTo>
                    <a:cubicBezTo>
                      <a:pt x="64" y="0"/>
                      <a:pt x="65" y="0"/>
                      <a:pt x="65" y="0"/>
                    </a:cubicBezTo>
                    <a:cubicBezTo>
                      <a:pt x="66" y="0"/>
                      <a:pt x="67" y="0"/>
                      <a:pt x="67" y="0"/>
                    </a:cubicBezTo>
                    <a:cubicBezTo>
                      <a:pt x="111" y="16"/>
                      <a:pt x="111" y="16"/>
                      <a:pt x="111" y="16"/>
                    </a:cubicBezTo>
                    <a:cubicBezTo>
                      <a:pt x="111" y="16"/>
                      <a:pt x="112" y="16"/>
                      <a:pt x="112" y="16"/>
                    </a:cubicBezTo>
                    <a:cubicBezTo>
                      <a:pt x="112" y="17"/>
                      <a:pt x="112" y="17"/>
                      <a:pt x="112" y="17"/>
                    </a:cubicBezTo>
                    <a:cubicBezTo>
                      <a:pt x="112" y="18"/>
                      <a:pt x="112" y="18"/>
                      <a:pt x="112" y="18"/>
                    </a:cubicBezTo>
                    <a:cubicBezTo>
                      <a:pt x="111" y="18"/>
                      <a:pt x="111" y="18"/>
                      <a:pt x="110" y="18"/>
                    </a:cubicBezTo>
                    <a:cubicBezTo>
                      <a:pt x="54" y="35"/>
                      <a:pt x="54" y="35"/>
                      <a:pt x="54" y="35"/>
                    </a:cubicBezTo>
                    <a:cubicBezTo>
                      <a:pt x="53" y="35"/>
                      <a:pt x="52" y="35"/>
                      <a:pt x="52" y="35"/>
                    </a:cubicBezTo>
                    <a:cubicBezTo>
                      <a:pt x="51" y="35"/>
                      <a:pt x="50" y="35"/>
                      <a:pt x="49" y="35"/>
                    </a:cubicBezTo>
                    <a:cubicBezTo>
                      <a:pt x="48" y="35"/>
                      <a:pt x="48" y="35"/>
                      <a:pt x="47" y="35"/>
                    </a:cubicBezTo>
                    <a:cubicBezTo>
                      <a:pt x="46" y="35"/>
                      <a:pt x="46" y="35"/>
                      <a:pt x="45" y="35"/>
                    </a:cubicBezTo>
                    <a:cubicBezTo>
                      <a:pt x="1" y="19"/>
                      <a:pt x="1" y="19"/>
                      <a:pt x="1" y="19"/>
                    </a:cubicBezTo>
                    <a:cubicBezTo>
                      <a:pt x="1" y="19"/>
                      <a:pt x="1" y="18"/>
                      <a:pt x="0" y="18"/>
                    </a:cubicBezTo>
                    <a:cubicBezTo>
                      <a:pt x="0" y="17"/>
                      <a:pt x="0" y="17"/>
                      <a:pt x="0" y="17"/>
                    </a:cubicBezTo>
                    <a:cubicBezTo>
                      <a:pt x="0" y="17"/>
                      <a:pt x="1" y="17"/>
                      <a:pt x="1" y="17"/>
                    </a:cubicBezTo>
                    <a:cubicBezTo>
                      <a:pt x="1" y="16"/>
                      <a:pt x="2" y="16"/>
                      <a:pt x="3" y="16"/>
                    </a:cubicBezTo>
                    <a:lnTo>
                      <a:pt x="59"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7" name="Freeform 36"/>
              <p:cNvSpPr>
                <a:spLocks/>
              </p:cNvSpPr>
              <p:nvPr/>
            </p:nvSpPr>
            <p:spPr bwMode="auto">
              <a:xfrm>
                <a:off x="-5936566" y="5203032"/>
                <a:ext cx="382588" cy="127000"/>
              </a:xfrm>
              <a:custGeom>
                <a:avLst/>
                <a:gdLst>
                  <a:gd name="T0" fmla="*/ 45 w 102"/>
                  <a:gd name="T1" fmla="*/ 1 h 34"/>
                  <a:gd name="T2" fmla="*/ 48 w 102"/>
                  <a:gd name="T3" fmla="*/ 0 h 34"/>
                  <a:gd name="T4" fmla="*/ 50 w 102"/>
                  <a:gd name="T5" fmla="*/ 0 h 34"/>
                  <a:gd name="T6" fmla="*/ 52 w 102"/>
                  <a:gd name="T7" fmla="*/ 0 h 34"/>
                  <a:gd name="T8" fmla="*/ 54 w 102"/>
                  <a:gd name="T9" fmla="*/ 1 h 34"/>
                  <a:gd name="T10" fmla="*/ 100 w 102"/>
                  <a:gd name="T11" fmla="*/ 17 h 34"/>
                  <a:gd name="T12" fmla="*/ 101 w 102"/>
                  <a:gd name="T13" fmla="*/ 17 h 34"/>
                  <a:gd name="T14" fmla="*/ 102 w 102"/>
                  <a:gd name="T15" fmla="*/ 18 h 34"/>
                  <a:gd name="T16" fmla="*/ 101 w 102"/>
                  <a:gd name="T17" fmla="*/ 19 h 34"/>
                  <a:gd name="T18" fmla="*/ 100 w 102"/>
                  <a:gd name="T19" fmla="*/ 20 h 34"/>
                  <a:gd name="T20" fmla="*/ 56 w 102"/>
                  <a:gd name="T21" fmla="*/ 33 h 34"/>
                  <a:gd name="T22" fmla="*/ 54 w 102"/>
                  <a:gd name="T23" fmla="*/ 34 h 34"/>
                  <a:gd name="T24" fmla="*/ 52 w 102"/>
                  <a:gd name="T25" fmla="*/ 34 h 34"/>
                  <a:gd name="T26" fmla="*/ 50 w 102"/>
                  <a:gd name="T27" fmla="*/ 34 h 34"/>
                  <a:gd name="T28" fmla="*/ 48 w 102"/>
                  <a:gd name="T29" fmla="*/ 33 h 34"/>
                  <a:gd name="T30" fmla="*/ 1 w 102"/>
                  <a:gd name="T31" fmla="*/ 16 h 34"/>
                  <a:gd name="T32" fmla="*/ 0 w 102"/>
                  <a:gd name="T33" fmla="*/ 16 h 34"/>
                  <a:gd name="T34" fmla="*/ 0 w 102"/>
                  <a:gd name="T35" fmla="*/ 15 h 34"/>
                  <a:gd name="T36" fmla="*/ 1 w 102"/>
                  <a:gd name="T37" fmla="*/ 14 h 34"/>
                  <a:gd name="T38" fmla="*/ 2 w 102"/>
                  <a:gd name="T39" fmla="*/ 13 h 34"/>
                  <a:gd name="T40" fmla="*/ 45 w 102"/>
                  <a:gd name="T41"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34">
                    <a:moveTo>
                      <a:pt x="45" y="1"/>
                    </a:moveTo>
                    <a:cubicBezTo>
                      <a:pt x="46" y="0"/>
                      <a:pt x="47" y="0"/>
                      <a:pt x="48" y="0"/>
                    </a:cubicBezTo>
                    <a:cubicBezTo>
                      <a:pt x="48" y="0"/>
                      <a:pt x="49" y="0"/>
                      <a:pt x="50" y="0"/>
                    </a:cubicBezTo>
                    <a:cubicBezTo>
                      <a:pt x="51" y="0"/>
                      <a:pt x="51" y="0"/>
                      <a:pt x="52" y="0"/>
                    </a:cubicBezTo>
                    <a:cubicBezTo>
                      <a:pt x="53" y="0"/>
                      <a:pt x="53" y="0"/>
                      <a:pt x="54" y="1"/>
                    </a:cubicBezTo>
                    <a:cubicBezTo>
                      <a:pt x="100" y="17"/>
                      <a:pt x="100" y="17"/>
                      <a:pt x="100" y="17"/>
                    </a:cubicBezTo>
                    <a:cubicBezTo>
                      <a:pt x="101" y="17"/>
                      <a:pt x="101" y="17"/>
                      <a:pt x="101" y="17"/>
                    </a:cubicBezTo>
                    <a:cubicBezTo>
                      <a:pt x="102" y="18"/>
                      <a:pt x="102" y="18"/>
                      <a:pt x="102" y="18"/>
                    </a:cubicBezTo>
                    <a:cubicBezTo>
                      <a:pt x="101" y="19"/>
                      <a:pt x="101" y="19"/>
                      <a:pt x="101" y="19"/>
                    </a:cubicBezTo>
                    <a:cubicBezTo>
                      <a:pt x="101" y="19"/>
                      <a:pt x="100" y="19"/>
                      <a:pt x="100" y="20"/>
                    </a:cubicBezTo>
                    <a:cubicBezTo>
                      <a:pt x="56" y="33"/>
                      <a:pt x="56" y="33"/>
                      <a:pt x="56" y="33"/>
                    </a:cubicBezTo>
                    <a:cubicBezTo>
                      <a:pt x="56" y="33"/>
                      <a:pt x="55" y="33"/>
                      <a:pt x="54" y="34"/>
                    </a:cubicBezTo>
                    <a:cubicBezTo>
                      <a:pt x="54" y="34"/>
                      <a:pt x="53" y="34"/>
                      <a:pt x="52" y="34"/>
                    </a:cubicBezTo>
                    <a:cubicBezTo>
                      <a:pt x="51" y="34"/>
                      <a:pt x="50" y="34"/>
                      <a:pt x="50" y="34"/>
                    </a:cubicBezTo>
                    <a:cubicBezTo>
                      <a:pt x="49" y="33"/>
                      <a:pt x="48" y="33"/>
                      <a:pt x="48" y="33"/>
                    </a:cubicBezTo>
                    <a:cubicBezTo>
                      <a:pt x="1" y="16"/>
                      <a:pt x="1" y="16"/>
                      <a:pt x="1" y="16"/>
                    </a:cubicBezTo>
                    <a:cubicBezTo>
                      <a:pt x="1" y="16"/>
                      <a:pt x="1" y="16"/>
                      <a:pt x="0" y="16"/>
                    </a:cubicBezTo>
                    <a:cubicBezTo>
                      <a:pt x="0" y="15"/>
                      <a:pt x="0" y="15"/>
                      <a:pt x="0" y="15"/>
                    </a:cubicBezTo>
                    <a:cubicBezTo>
                      <a:pt x="0" y="15"/>
                      <a:pt x="1" y="14"/>
                      <a:pt x="1" y="14"/>
                    </a:cubicBezTo>
                    <a:cubicBezTo>
                      <a:pt x="1" y="14"/>
                      <a:pt x="2" y="14"/>
                      <a:pt x="2" y="13"/>
                    </a:cubicBezTo>
                    <a:lnTo>
                      <a:pt x="45"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8" name="Freeform 37"/>
              <p:cNvSpPr>
                <a:spLocks/>
              </p:cNvSpPr>
              <p:nvPr/>
            </p:nvSpPr>
            <p:spPr bwMode="auto">
              <a:xfrm>
                <a:off x="-4918979" y="5239544"/>
                <a:ext cx="388938" cy="131763"/>
              </a:xfrm>
              <a:custGeom>
                <a:avLst/>
                <a:gdLst>
                  <a:gd name="T0" fmla="*/ 42 w 104"/>
                  <a:gd name="T1" fmla="*/ 1 h 35"/>
                  <a:gd name="T2" fmla="*/ 44 w 104"/>
                  <a:gd name="T3" fmla="*/ 1 h 35"/>
                  <a:gd name="T4" fmla="*/ 46 w 104"/>
                  <a:gd name="T5" fmla="*/ 0 h 35"/>
                  <a:gd name="T6" fmla="*/ 48 w 104"/>
                  <a:gd name="T7" fmla="*/ 1 h 35"/>
                  <a:gd name="T8" fmla="*/ 50 w 104"/>
                  <a:gd name="T9" fmla="*/ 1 h 35"/>
                  <a:gd name="T10" fmla="*/ 102 w 104"/>
                  <a:gd name="T11" fmla="*/ 18 h 35"/>
                  <a:gd name="T12" fmla="*/ 103 w 104"/>
                  <a:gd name="T13" fmla="*/ 18 h 35"/>
                  <a:gd name="T14" fmla="*/ 104 w 104"/>
                  <a:gd name="T15" fmla="*/ 19 h 35"/>
                  <a:gd name="T16" fmla="*/ 103 w 104"/>
                  <a:gd name="T17" fmla="*/ 20 h 35"/>
                  <a:gd name="T18" fmla="*/ 102 w 104"/>
                  <a:gd name="T19" fmla="*/ 20 h 35"/>
                  <a:gd name="T20" fmla="*/ 62 w 104"/>
                  <a:gd name="T21" fmla="*/ 35 h 35"/>
                  <a:gd name="T22" fmla="*/ 60 w 104"/>
                  <a:gd name="T23" fmla="*/ 35 h 35"/>
                  <a:gd name="T24" fmla="*/ 58 w 104"/>
                  <a:gd name="T25" fmla="*/ 35 h 35"/>
                  <a:gd name="T26" fmla="*/ 56 w 104"/>
                  <a:gd name="T27" fmla="*/ 35 h 35"/>
                  <a:gd name="T28" fmla="*/ 54 w 104"/>
                  <a:gd name="T29" fmla="*/ 35 h 35"/>
                  <a:gd name="T30" fmla="*/ 2 w 104"/>
                  <a:gd name="T31" fmla="*/ 17 h 35"/>
                  <a:gd name="T32" fmla="*/ 0 w 104"/>
                  <a:gd name="T33" fmla="*/ 17 h 35"/>
                  <a:gd name="T34" fmla="*/ 0 w 104"/>
                  <a:gd name="T35" fmla="*/ 16 h 35"/>
                  <a:gd name="T36" fmla="*/ 0 w 104"/>
                  <a:gd name="T37" fmla="*/ 15 h 35"/>
                  <a:gd name="T38" fmla="*/ 2 w 104"/>
                  <a:gd name="T39" fmla="*/ 15 h 35"/>
                  <a:gd name="T40" fmla="*/ 42 w 104"/>
                  <a:gd name="T41"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35">
                    <a:moveTo>
                      <a:pt x="42" y="1"/>
                    </a:moveTo>
                    <a:cubicBezTo>
                      <a:pt x="42" y="1"/>
                      <a:pt x="43" y="1"/>
                      <a:pt x="44" y="1"/>
                    </a:cubicBezTo>
                    <a:cubicBezTo>
                      <a:pt x="44" y="1"/>
                      <a:pt x="45" y="0"/>
                      <a:pt x="46" y="0"/>
                    </a:cubicBezTo>
                    <a:cubicBezTo>
                      <a:pt x="47" y="0"/>
                      <a:pt x="47" y="0"/>
                      <a:pt x="48" y="1"/>
                    </a:cubicBezTo>
                    <a:cubicBezTo>
                      <a:pt x="49" y="1"/>
                      <a:pt x="49" y="1"/>
                      <a:pt x="50" y="1"/>
                    </a:cubicBezTo>
                    <a:cubicBezTo>
                      <a:pt x="102" y="18"/>
                      <a:pt x="102" y="18"/>
                      <a:pt x="102" y="18"/>
                    </a:cubicBezTo>
                    <a:cubicBezTo>
                      <a:pt x="102" y="18"/>
                      <a:pt x="103" y="18"/>
                      <a:pt x="103" y="18"/>
                    </a:cubicBezTo>
                    <a:cubicBezTo>
                      <a:pt x="104" y="19"/>
                      <a:pt x="104" y="19"/>
                      <a:pt x="104" y="19"/>
                    </a:cubicBezTo>
                    <a:cubicBezTo>
                      <a:pt x="103" y="20"/>
                      <a:pt x="103" y="20"/>
                      <a:pt x="103" y="20"/>
                    </a:cubicBezTo>
                    <a:cubicBezTo>
                      <a:pt x="103" y="20"/>
                      <a:pt x="103" y="20"/>
                      <a:pt x="102" y="20"/>
                    </a:cubicBezTo>
                    <a:cubicBezTo>
                      <a:pt x="62" y="35"/>
                      <a:pt x="62" y="35"/>
                      <a:pt x="62" y="35"/>
                    </a:cubicBezTo>
                    <a:cubicBezTo>
                      <a:pt x="62" y="35"/>
                      <a:pt x="61" y="35"/>
                      <a:pt x="60" y="35"/>
                    </a:cubicBezTo>
                    <a:cubicBezTo>
                      <a:pt x="60" y="35"/>
                      <a:pt x="59" y="35"/>
                      <a:pt x="58" y="35"/>
                    </a:cubicBezTo>
                    <a:cubicBezTo>
                      <a:pt x="57" y="35"/>
                      <a:pt x="56" y="35"/>
                      <a:pt x="56" y="35"/>
                    </a:cubicBezTo>
                    <a:cubicBezTo>
                      <a:pt x="55" y="35"/>
                      <a:pt x="54" y="35"/>
                      <a:pt x="54" y="35"/>
                    </a:cubicBezTo>
                    <a:cubicBezTo>
                      <a:pt x="2" y="17"/>
                      <a:pt x="2" y="17"/>
                      <a:pt x="2" y="17"/>
                    </a:cubicBezTo>
                    <a:cubicBezTo>
                      <a:pt x="1" y="17"/>
                      <a:pt x="1" y="17"/>
                      <a:pt x="0" y="17"/>
                    </a:cubicBezTo>
                    <a:cubicBezTo>
                      <a:pt x="0" y="16"/>
                      <a:pt x="0" y="16"/>
                      <a:pt x="0" y="16"/>
                    </a:cubicBezTo>
                    <a:cubicBezTo>
                      <a:pt x="0" y="15"/>
                      <a:pt x="0" y="15"/>
                      <a:pt x="0" y="15"/>
                    </a:cubicBezTo>
                    <a:cubicBezTo>
                      <a:pt x="1" y="15"/>
                      <a:pt x="1" y="15"/>
                      <a:pt x="2" y="15"/>
                    </a:cubicBezTo>
                    <a:lnTo>
                      <a:pt x="4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9" name="Freeform 38"/>
              <p:cNvSpPr>
                <a:spLocks/>
              </p:cNvSpPr>
              <p:nvPr/>
            </p:nvSpPr>
            <p:spPr bwMode="auto">
              <a:xfrm>
                <a:off x="-6619191" y="5217319"/>
                <a:ext cx="436563" cy="142875"/>
              </a:xfrm>
              <a:custGeom>
                <a:avLst/>
                <a:gdLst>
                  <a:gd name="T0" fmla="*/ 63 w 116"/>
                  <a:gd name="T1" fmla="*/ 1 h 38"/>
                  <a:gd name="T2" fmla="*/ 65 w 116"/>
                  <a:gd name="T3" fmla="*/ 0 h 38"/>
                  <a:gd name="T4" fmla="*/ 67 w 116"/>
                  <a:gd name="T5" fmla="*/ 0 h 38"/>
                  <a:gd name="T6" fmla="*/ 69 w 116"/>
                  <a:gd name="T7" fmla="*/ 0 h 38"/>
                  <a:gd name="T8" fmla="*/ 71 w 116"/>
                  <a:gd name="T9" fmla="*/ 1 h 38"/>
                  <a:gd name="T10" fmla="*/ 115 w 116"/>
                  <a:gd name="T11" fmla="*/ 17 h 38"/>
                  <a:gd name="T12" fmla="*/ 116 w 116"/>
                  <a:gd name="T13" fmla="*/ 18 h 38"/>
                  <a:gd name="T14" fmla="*/ 116 w 116"/>
                  <a:gd name="T15" fmla="*/ 18 h 38"/>
                  <a:gd name="T16" fmla="*/ 115 w 116"/>
                  <a:gd name="T17" fmla="*/ 19 h 38"/>
                  <a:gd name="T18" fmla="*/ 114 w 116"/>
                  <a:gd name="T19" fmla="*/ 20 h 38"/>
                  <a:gd name="T20" fmla="*/ 53 w 116"/>
                  <a:gd name="T21" fmla="*/ 38 h 38"/>
                  <a:gd name="T22" fmla="*/ 51 w 116"/>
                  <a:gd name="T23" fmla="*/ 38 h 38"/>
                  <a:gd name="T24" fmla="*/ 49 w 116"/>
                  <a:gd name="T25" fmla="*/ 38 h 38"/>
                  <a:gd name="T26" fmla="*/ 46 w 116"/>
                  <a:gd name="T27" fmla="*/ 38 h 38"/>
                  <a:gd name="T28" fmla="*/ 44 w 116"/>
                  <a:gd name="T29" fmla="*/ 38 h 38"/>
                  <a:gd name="T30" fmla="*/ 1 w 116"/>
                  <a:gd name="T31" fmla="*/ 20 h 38"/>
                  <a:gd name="T32" fmla="*/ 0 w 116"/>
                  <a:gd name="T33" fmla="*/ 20 h 38"/>
                  <a:gd name="T34" fmla="*/ 0 w 116"/>
                  <a:gd name="T35" fmla="*/ 19 h 38"/>
                  <a:gd name="T36" fmla="*/ 1 w 116"/>
                  <a:gd name="T37" fmla="*/ 18 h 38"/>
                  <a:gd name="T38" fmla="*/ 3 w 116"/>
                  <a:gd name="T39" fmla="*/ 18 h 38"/>
                  <a:gd name="T40" fmla="*/ 63 w 116"/>
                  <a:gd name="T41"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38">
                    <a:moveTo>
                      <a:pt x="63" y="1"/>
                    </a:moveTo>
                    <a:cubicBezTo>
                      <a:pt x="63" y="0"/>
                      <a:pt x="64" y="0"/>
                      <a:pt x="65" y="0"/>
                    </a:cubicBezTo>
                    <a:cubicBezTo>
                      <a:pt x="66" y="0"/>
                      <a:pt x="67" y="0"/>
                      <a:pt x="67" y="0"/>
                    </a:cubicBezTo>
                    <a:cubicBezTo>
                      <a:pt x="68" y="0"/>
                      <a:pt x="69" y="0"/>
                      <a:pt x="69" y="0"/>
                    </a:cubicBezTo>
                    <a:cubicBezTo>
                      <a:pt x="70" y="0"/>
                      <a:pt x="71" y="0"/>
                      <a:pt x="71" y="1"/>
                    </a:cubicBezTo>
                    <a:cubicBezTo>
                      <a:pt x="115" y="17"/>
                      <a:pt x="115" y="17"/>
                      <a:pt x="115" y="17"/>
                    </a:cubicBezTo>
                    <a:cubicBezTo>
                      <a:pt x="115" y="17"/>
                      <a:pt x="116" y="17"/>
                      <a:pt x="116" y="18"/>
                    </a:cubicBezTo>
                    <a:cubicBezTo>
                      <a:pt x="116" y="18"/>
                      <a:pt x="116" y="18"/>
                      <a:pt x="116" y="18"/>
                    </a:cubicBezTo>
                    <a:cubicBezTo>
                      <a:pt x="116" y="19"/>
                      <a:pt x="116" y="19"/>
                      <a:pt x="115" y="19"/>
                    </a:cubicBezTo>
                    <a:cubicBezTo>
                      <a:pt x="115" y="19"/>
                      <a:pt x="114" y="20"/>
                      <a:pt x="114" y="20"/>
                    </a:cubicBezTo>
                    <a:cubicBezTo>
                      <a:pt x="53" y="38"/>
                      <a:pt x="53" y="38"/>
                      <a:pt x="53" y="38"/>
                    </a:cubicBezTo>
                    <a:cubicBezTo>
                      <a:pt x="53" y="38"/>
                      <a:pt x="52" y="38"/>
                      <a:pt x="51" y="38"/>
                    </a:cubicBezTo>
                    <a:cubicBezTo>
                      <a:pt x="50" y="38"/>
                      <a:pt x="49" y="38"/>
                      <a:pt x="49" y="38"/>
                    </a:cubicBezTo>
                    <a:cubicBezTo>
                      <a:pt x="48" y="38"/>
                      <a:pt x="47" y="38"/>
                      <a:pt x="46" y="38"/>
                    </a:cubicBezTo>
                    <a:cubicBezTo>
                      <a:pt x="46" y="38"/>
                      <a:pt x="45" y="38"/>
                      <a:pt x="44" y="38"/>
                    </a:cubicBezTo>
                    <a:cubicBezTo>
                      <a:pt x="1" y="20"/>
                      <a:pt x="1" y="20"/>
                      <a:pt x="1" y="20"/>
                    </a:cubicBezTo>
                    <a:cubicBezTo>
                      <a:pt x="1" y="20"/>
                      <a:pt x="0" y="20"/>
                      <a:pt x="0" y="20"/>
                    </a:cubicBezTo>
                    <a:cubicBezTo>
                      <a:pt x="0" y="19"/>
                      <a:pt x="0" y="19"/>
                      <a:pt x="0" y="19"/>
                    </a:cubicBezTo>
                    <a:cubicBezTo>
                      <a:pt x="0" y="19"/>
                      <a:pt x="0" y="18"/>
                      <a:pt x="1" y="18"/>
                    </a:cubicBezTo>
                    <a:cubicBezTo>
                      <a:pt x="1" y="18"/>
                      <a:pt x="2" y="18"/>
                      <a:pt x="3" y="18"/>
                    </a:cubicBezTo>
                    <a:lnTo>
                      <a:pt x="63"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0" name="Freeform 39"/>
              <p:cNvSpPr>
                <a:spLocks/>
              </p:cNvSpPr>
              <p:nvPr/>
            </p:nvSpPr>
            <p:spPr bwMode="auto">
              <a:xfrm>
                <a:off x="-5553979" y="5263357"/>
                <a:ext cx="387350" cy="130175"/>
              </a:xfrm>
              <a:custGeom>
                <a:avLst/>
                <a:gdLst>
                  <a:gd name="T0" fmla="*/ 44 w 103"/>
                  <a:gd name="T1" fmla="*/ 0 h 35"/>
                  <a:gd name="T2" fmla="*/ 46 w 103"/>
                  <a:gd name="T3" fmla="*/ 0 h 35"/>
                  <a:gd name="T4" fmla="*/ 48 w 103"/>
                  <a:gd name="T5" fmla="*/ 0 h 35"/>
                  <a:gd name="T6" fmla="*/ 50 w 103"/>
                  <a:gd name="T7" fmla="*/ 0 h 35"/>
                  <a:gd name="T8" fmla="*/ 52 w 103"/>
                  <a:gd name="T9" fmla="*/ 0 h 35"/>
                  <a:gd name="T10" fmla="*/ 101 w 103"/>
                  <a:gd name="T11" fmla="*/ 17 h 35"/>
                  <a:gd name="T12" fmla="*/ 103 w 103"/>
                  <a:gd name="T13" fmla="*/ 18 h 35"/>
                  <a:gd name="T14" fmla="*/ 103 w 103"/>
                  <a:gd name="T15" fmla="*/ 18 h 35"/>
                  <a:gd name="T16" fmla="*/ 103 w 103"/>
                  <a:gd name="T17" fmla="*/ 19 h 35"/>
                  <a:gd name="T18" fmla="*/ 101 w 103"/>
                  <a:gd name="T19" fmla="*/ 20 h 35"/>
                  <a:gd name="T20" fmla="*/ 59 w 103"/>
                  <a:gd name="T21" fmla="*/ 34 h 35"/>
                  <a:gd name="T22" fmla="*/ 57 w 103"/>
                  <a:gd name="T23" fmla="*/ 34 h 35"/>
                  <a:gd name="T24" fmla="*/ 55 w 103"/>
                  <a:gd name="T25" fmla="*/ 35 h 35"/>
                  <a:gd name="T26" fmla="*/ 52 w 103"/>
                  <a:gd name="T27" fmla="*/ 34 h 35"/>
                  <a:gd name="T28" fmla="*/ 50 w 103"/>
                  <a:gd name="T29" fmla="*/ 34 h 35"/>
                  <a:gd name="T30" fmla="*/ 1 w 103"/>
                  <a:gd name="T31" fmla="*/ 16 h 35"/>
                  <a:gd name="T32" fmla="*/ 0 w 103"/>
                  <a:gd name="T33" fmla="*/ 16 h 35"/>
                  <a:gd name="T34" fmla="*/ 0 w 103"/>
                  <a:gd name="T35" fmla="*/ 15 h 35"/>
                  <a:gd name="T36" fmla="*/ 0 w 103"/>
                  <a:gd name="T37" fmla="*/ 14 h 35"/>
                  <a:gd name="T38" fmla="*/ 2 w 103"/>
                  <a:gd name="T39" fmla="*/ 14 h 35"/>
                  <a:gd name="T40" fmla="*/ 44 w 103"/>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35">
                    <a:moveTo>
                      <a:pt x="44" y="0"/>
                    </a:moveTo>
                    <a:cubicBezTo>
                      <a:pt x="45" y="0"/>
                      <a:pt x="45" y="0"/>
                      <a:pt x="46" y="0"/>
                    </a:cubicBezTo>
                    <a:cubicBezTo>
                      <a:pt x="47" y="0"/>
                      <a:pt x="47" y="0"/>
                      <a:pt x="48" y="0"/>
                    </a:cubicBezTo>
                    <a:cubicBezTo>
                      <a:pt x="49" y="0"/>
                      <a:pt x="50" y="0"/>
                      <a:pt x="50" y="0"/>
                    </a:cubicBezTo>
                    <a:cubicBezTo>
                      <a:pt x="51" y="0"/>
                      <a:pt x="52" y="0"/>
                      <a:pt x="52" y="0"/>
                    </a:cubicBezTo>
                    <a:cubicBezTo>
                      <a:pt x="101" y="17"/>
                      <a:pt x="101" y="17"/>
                      <a:pt x="101" y="17"/>
                    </a:cubicBezTo>
                    <a:cubicBezTo>
                      <a:pt x="102" y="17"/>
                      <a:pt x="102" y="17"/>
                      <a:pt x="103" y="18"/>
                    </a:cubicBezTo>
                    <a:cubicBezTo>
                      <a:pt x="103" y="18"/>
                      <a:pt x="103" y="18"/>
                      <a:pt x="103" y="18"/>
                    </a:cubicBezTo>
                    <a:cubicBezTo>
                      <a:pt x="103" y="19"/>
                      <a:pt x="103" y="19"/>
                      <a:pt x="103" y="19"/>
                    </a:cubicBezTo>
                    <a:cubicBezTo>
                      <a:pt x="102" y="19"/>
                      <a:pt x="102" y="20"/>
                      <a:pt x="101" y="20"/>
                    </a:cubicBezTo>
                    <a:cubicBezTo>
                      <a:pt x="59" y="34"/>
                      <a:pt x="59" y="34"/>
                      <a:pt x="59" y="34"/>
                    </a:cubicBezTo>
                    <a:cubicBezTo>
                      <a:pt x="59" y="34"/>
                      <a:pt x="58" y="34"/>
                      <a:pt x="57" y="34"/>
                    </a:cubicBezTo>
                    <a:cubicBezTo>
                      <a:pt x="56" y="34"/>
                      <a:pt x="55" y="35"/>
                      <a:pt x="55" y="35"/>
                    </a:cubicBezTo>
                    <a:cubicBezTo>
                      <a:pt x="54" y="35"/>
                      <a:pt x="53" y="34"/>
                      <a:pt x="52" y="34"/>
                    </a:cubicBezTo>
                    <a:cubicBezTo>
                      <a:pt x="52" y="34"/>
                      <a:pt x="51" y="34"/>
                      <a:pt x="50" y="34"/>
                    </a:cubicBezTo>
                    <a:cubicBezTo>
                      <a:pt x="1" y="16"/>
                      <a:pt x="1" y="16"/>
                      <a:pt x="1" y="16"/>
                    </a:cubicBezTo>
                    <a:cubicBezTo>
                      <a:pt x="1" y="16"/>
                      <a:pt x="0" y="16"/>
                      <a:pt x="0" y="16"/>
                    </a:cubicBezTo>
                    <a:cubicBezTo>
                      <a:pt x="0" y="15"/>
                      <a:pt x="0" y="15"/>
                      <a:pt x="0" y="15"/>
                    </a:cubicBezTo>
                    <a:cubicBezTo>
                      <a:pt x="0" y="14"/>
                      <a:pt x="0" y="14"/>
                      <a:pt x="0" y="14"/>
                    </a:cubicBezTo>
                    <a:cubicBezTo>
                      <a:pt x="1" y="14"/>
                      <a:pt x="1" y="14"/>
                      <a:pt x="2" y="14"/>
                    </a:cubicBezTo>
                    <a:lnTo>
                      <a:pt x="4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1" name="Freeform 40"/>
              <p:cNvSpPr>
                <a:spLocks/>
              </p:cNvSpPr>
              <p:nvPr/>
            </p:nvSpPr>
            <p:spPr bwMode="auto">
              <a:xfrm>
                <a:off x="-5827029" y="5345907"/>
                <a:ext cx="396875" cy="138113"/>
              </a:xfrm>
              <a:custGeom>
                <a:avLst/>
                <a:gdLst>
                  <a:gd name="T0" fmla="*/ 47 w 106"/>
                  <a:gd name="T1" fmla="*/ 0 h 37"/>
                  <a:gd name="T2" fmla="*/ 49 w 106"/>
                  <a:gd name="T3" fmla="*/ 0 h 37"/>
                  <a:gd name="T4" fmla="*/ 51 w 106"/>
                  <a:gd name="T5" fmla="*/ 0 h 37"/>
                  <a:gd name="T6" fmla="*/ 54 w 106"/>
                  <a:gd name="T7" fmla="*/ 0 h 37"/>
                  <a:gd name="T8" fmla="*/ 56 w 106"/>
                  <a:gd name="T9" fmla="*/ 0 h 37"/>
                  <a:gd name="T10" fmla="*/ 105 w 106"/>
                  <a:gd name="T11" fmla="*/ 18 h 37"/>
                  <a:gd name="T12" fmla="*/ 106 w 106"/>
                  <a:gd name="T13" fmla="*/ 19 h 37"/>
                  <a:gd name="T14" fmla="*/ 106 w 106"/>
                  <a:gd name="T15" fmla="*/ 20 h 37"/>
                  <a:gd name="T16" fmla="*/ 106 w 106"/>
                  <a:gd name="T17" fmla="*/ 20 h 37"/>
                  <a:gd name="T18" fmla="*/ 104 w 106"/>
                  <a:gd name="T19" fmla="*/ 21 h 37"/>
                  <a:gd name="T20" fmla="*/ 60 w 106"/>
                  <a:gd name="T21" fmla="*/ 36 h 37"/>
                  <a:gd name="T22" fmla="*/ 57 w 106"/>
                  <a:gd name="T23" fmla="*/ 37 h 37"/>
                  <a:gd name="T24" fmla="*/ 55 w 106"/>
                  <a:gd name="T25" fmla="*/ 37 h 37"/>
                  <a:gd name="T26" fmla="*/ 53 w 106"/>
                  <a:gd name="T27" fmla="*/ 37 h 37"/>
                  <a:gd name="T28" fmla="*/ 51 w 106"/>
                  <a:gd name="T29" fmla="*/ 36 h 37"/>
                  <a:gd name="T30" fmla="*/ 1 w 106"/>
                  <a:gd name="T31" fmla="*/ 18 h 37"/>
                  <a:gd name="T32" fmla="*/ 0 w 106"/>
                  <a:gd name="T33" fmla="*/ 17 h 37"/>
                  <a:gd name="T34" fmla="*/ 0 w 106"/>
                  <a:gd name="T35" fmla="*/ 16 h 37"/>
                  <a:gd name="T36" fmla="*/ 1 w 106"/>
                  <a:gd name="T37" fmla="*/ 15 h 37"/>
                  <a:gd name="T38" fmla="*/ 2 w 106"/>
                  <a:gd name="T39" fmla="*/ 15 h 37"/>
                  <a:gd name="T40" fmla="*/ 47 w 106"/>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6" h="37">
                    <a:moveTo>
                      <a:pt x="47" y="0"/>
                    </a:moveTo>
                    <a:cubicBezTo>
                      <a:pt x="47" y="0"/>
                      <a:pt x="48" y="0"/>
                      <a:pt x="49" y="0"/>
                    </a:cubicBezTo>
                    <a:cubicBezTo>
                      <a:pt x="50" y="0"/>
                      <a:pt x="51" y="0"/>
                      <a:pt x="51" y="0"/>
                    </a:cubicBezTo>
                    <a:cubicBezTo>
                      <a:pt x="52" y="0"/>
                      <a:pt x="53" y="0"/>
                      <a:pt x="54" y="0"/>
                    </a:cubicBezTo>
                    <a:cubicBezTo>
                      <a:pt x="54" y="0"/>
                      <a:pt x="55" y="0"/>
                      <a:pt x="56" y="0"/>
                    </a:cubicBezTo>
                    <a:cubicBezTo>
                      <a:pt x="105" y="18"/>
                      <a:pt x="105" y="18"/>
                      <a:pt x="105" y="18"/>
                    </a:cubicBezTo>
                    <a:cubicBezTo>
                      <a:pt x="105" y="18"/>
                      <a:pt x="106" y="19"/>
                      <a:pt x="106" y="19"/>
                    </a:cubicBezTo>
                    <a:cubicBezTo>
                      <a:pt x="106" y="20"/>
                      <a:pt x="106" y="20"/>
                      <a:pt x="106" y="20"/>
                    </a:cubicBezTo>
                    <a:cubicBezTo>
                      <a:pt x="106" y="20"/>
                      <a:pt x="106" y="20"/>
                      <a:pt x="106" y="20"/>
                    </a:cubicBezTo>
                    <a:cubicBezTo>
                      <a:pt x="105" y="21"/>
                      <a:pt x="105" y="21"/>
                      <a:pt x="104" y="21"/>
                    </a:cubicBezTo>
                    <a:cubicBezTo>
                      <a:pt x="60" y="36"/>
                      <a:pt x="60" y="36"/>
                      <a:pt x="60" y="36"/>
                    </a:cubicBezTo>
                    <a:cubicBezTo>
                      <a:pt x="59" y="36"/>
                      <a:pt x="58" y="36"/>
                      <a:pt x="57" y="37"/>
                    </a:cubicBezTo>
                    <a:cubicBezTo>
                      <a:pt x="57" y="37"/>
                      <a:pt x="56" y="37"/>
                      <a:pt x="55" y="37"/>
                    </a:cubicBezTo>
                    <a:cubicBezTo>
                      <a:pt x="54" y="37"/>
                      <a:pt x="53" y="37"/>
                      <a:pt x="53" y="37"/>
                    </a:cubicBezTo>
                    <a:cubicBezTo>
                      <a:pt x="52" y="36"/>
                      <a:pt x="51" y="36"/>
                      <a:pt x="51" y="36"/>
                    </a:cubicBezTo>
                    <a:cubicBezTo>
                      <a:pt x="1" y="18"/>
                      <a:pt x="1" y="18"/>
                      <a:pt x="1" y="18"/>
                    </a:cubicBezTo>
                    <a:cubicBezTo>
                      <a:pt x="1" y="17"/>
                      <a:pt x="1" y="17"/>
                      <a:pt x="0" y="17"/>
                    </a:cubicBezTo>
                    <a:cubicBezTo>
                      <a:pt x="0" y="16"/>
                      <a:pt x="0" y="16"/>
                      <a:pt x="0" y="16"/>
                    </a:cubicBezTo>
                    <a:cubicBezTo>
                      <a:pt x="0" y="16"/>
                      <a:pt x="0" y="16"/>
                      <a:pt x="1" y="15"/>
                    </a:cubicBezTo>
                    <a:cubicBezTo>
                      <a:pt x="1" y="15"/>
                      <a:pt x="2" y="15"/>
                      <a:pt x="2" y="15"/>
                    </a:cubicBezTo>
                    <a:lnTo>
                      <a:pt x="4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2" name="Freeform 41"/>
              <p:cNvSpPr>
                <a:spLocks/>
              </p:cNvSpPr>
              <p:nvPr/>
            </p:nvSpPr>
            <p:spPr bwMode="auto">
              <a:xfrm>
                <a:off x="-6212791" y="5280819"/>
                <a:ext cx="388938" cy="134938"/>
              </a:xfrm>
              <a:custGeom>
                <a:avLst/>
                <a:gdLst>
                  <a:gd name="T0" fmla="*/ 48 w 104"/>
                  <a:gd name="T1" fmla="*/ 1 h 36"/>
                  <a:gd name="T2" fmla="*/ 50 w 104"/>
                  <a:gd name="T3" fmla="*/ 1 h 36"/>
                  <a:gd name="T4" fmla="*/ 52 w 104"/>
                  <a:gd name="T5" fmla="*/ 0 h 36"/>
                  <a:gd name="T6" fmla="*/ 54 w 104"/>
                  <a:gd name="T7" fmla="*/ 1 h 36"/>
                  <a:gd name="T8" fmla="*/ 56 w 104"/>
                  <a:gd name="T9" fmla="*/ 1 h 36"/>
                  <a:gd name="T10" fmla="*/ 103 w 104"/>
                  <a:gd name="T11" fmla="*/ 18 h 36"/>
                  <a:gd name="T12" fmla="*/ 104 w 104"/>
                  <a:gd name="T13" fmla="*/ 19 h 36"/>
                  <a:gd name="T14" fmla="*/ 104 w 104"/>
                  <a:gd name="T15" fmla="*/ 20 h 36"/>
                  <a:gd name="T16" fmla="*/ 103 w 104"/>
                  <a:gd name="T17" fmla="*/ 20 h 36"/>
                  <a:gd name="T18" fmla="*/ 102 w 104"/>
                  <a:gd name="T19" fmla="*/ 21 h 36"/>
                  <a:gd name="T20" fmla="*/ 56 w 104"/>
                  <a:gd name="T21" fmla="*/ 35 h 36"/>
                  <a:gd name="T22" fmla="*/ 54 w 104"/>
                  <a:gd name="T23" fmla="*/ 36 h 36"/>
                  <a:gd name="T24" fmla="*/ 51 w 104"/>
                  <a:gd name="T25" fmla="*/ 36 h 36"/>
                  <a:gd name="T26" fmla="*/ 49 w 104"/>
                  <a:gd name="T27" fmla="*/ 36 h 36"/>
                  <a:gd name="T28" fmla="*/ 47 w 104"/>
                  <a:gd name="T29" fmla="*/ 35 h 36"/>
                  <a:gd name="T30" fmla="*/ 1 w 104"/>
                  <a:gd name="T31" fmla="*/ 18 h 36"/>
                  <a:gd name="T32" fmla="*/ 0 w 104"/>
                  <a:gd name="T33" fmla="*/ 17 h 36"/>
                  <a:gd name="T34" fmla="*/ 0 w 104"/>
                  <a:gd name="T35" fmla="*/ 16 h 36"/>
                  <a:gd name="T36" fmla="*/ 1 w 104"/>
                  <a:gd name="T37" fmla="*/ 15 h 36"/>
                  <a:gd name="T38" fmla="*/ 2 w 104"/>
                  <a:gd name="T39" fmla="*/ 15 h 36"/>
                  <a:gd name="T40" fmla="*/ 48 w 104"/>
                  <a:gd name="T41"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36">
                    <a:moveTo>
                      <a:pt x="48" y="1"/>
                    </a:moveTo>
                    <a:cubicBezTo>
                      <a:pt x="48" y="1"/>
                      <a:pt x="49" y="1"/>
                      <a:pt x="50" y="1"/>
                    </a:cubicBezTo>
                    <a:cubicBezTo>
                      <a:pt x="51" y="1"/>
                      <a:pt x="51" y="0"/>
                      <a:pt x="52" y="0"/>
                    </a:cubicBezTo>
                    <a:cubicBezTo>
                      <a:pt x="53" y="0"/>
                      <a:pt x="54" y="1"/>
                      <a:pt x="54" y="1"/>
                    </a:cubicBezTo>
                    <a:cubicBezTo>
                      <a:pt x="55" y="1"/>
                      <a:pt x="56" y="1"/>
                      <a:pt x="56" y="1"/>
                    </a:cubicBezTo>
                    <a:cubicBezTo>
                      <a:pt x="103" y="18"/>
                      <a:pt x="103" y="18"/>
                      <a:pt x="103" y="18"/>
                    </a:cubicBezTo>
                    <a:cubicBezTo>
                      <a:pt x="103" y="18"/>
                      <a:pt x="104" y="19"/>
                      <a:pt x="104" y="19"/>
                    </a:cubicBezTo>
                    <a:cubicBezTo>
                      <a:pt x="104" y="20"/>
                      <a:pt x="104" y="20"/>
                      <a:pt x="104" y="20"/>
                    </a:cubicBezTo>
                    <a:cubicBezTo>
                      <a:pt x="104" y="20"/>
                      <a:pt x="104" y="20"/>
                      <a:pt x="103" y="20"/>
                    </a:cubicBezTo>
                    <a:cubicBezTo>
                      <a:pt x="103" y="21"/>
                      <a:pt x="102" y="21"/>
                      <a:pt x="102" y="21"/>
                    </a:cubicBezTo>
                    <a:cubicBezTo>
                      <a:pt x="56" y="35"/>
                      <a:pt x="56" y="35"/>
                      <a:pt x="56" y="35"/>
                    </a:cubicBezTo>
                    <a:cubicBezTo>
                      <a:pt x="55" y="36"/>
                      <a:pt x="55" y="36"/>
                      <a:pt x="54" y="36"/>
                    </a:cubicBezTo>
                    <a:cubicBezTo>
                      <a:pt x="53" y="36"/>
                      <a:pt x="52" y="36"/>
                      <a:pt x="51" y="36"/>
                    </a:cubicBezTo>
                    <a:cubicBezTo>
                      <a:pt x="51" y="36"/>
                      <a:pt x="50" y="36"/>
                      <a:pt x="49" y="36"/>
                    </a:cubicBezTo>
                    <a:cubicBezTo>
                      <a:pt x="48" y="36"/>
                      <a:pt x="48" y="36"/>
                      <a:pt x="47" y="35"/>
                    </a:cubicBezTo>
                    <a:cubicBezTo>
                      <a:pt x="1" y="18"/>
                      <a:pt x="1" y="18"/>
                      <a:pt x="1" y="18"/>
                    </a:cubicBezTo>
                    <a:cubicBezTo>
                      <a:pt x="0" y="17"/>
                      <a:pt x="0" y="17"/>
                      <a:pt x="0" y="17"/>
                    </a:cubicBezTo>
                    <a:cubicBezTo>
                      <a:pt x="0" y="16"/>
                      <a:pt x="0" y="16"/>
                      <a:pt x="0" y="16"/>
                    </a:cubicBezTo>
                    <a:cubicBezTo>
                      <a:pt x="0" y="16"/>
                      <a:pt x="0" y="16"/>
                      <a:pt x="1" y="15"/>
                    </a:cubicBezTo>
                    <a:cubicBezTo>
                      <a:pt x="1" y="15"/>
                      <a:pt x="2" y="15"/>
                      <a:pt x="2" y="15"/>
                    </a:cubicBezTo>
                    <a:lnTo>
                      <a:pt x="4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3" name="Freeform 42"/>
              <p:cNvSpPr>
                <a:spLocks/>
              </p:cNvSpPr>
              <p:nvPr/>
            </p:nvSpPr>
            <p:spPr bwMode="auto">
              <a:xfrm>
                <a:off x="-5177741" y="5326857"/>
                <a:ext cx="400050" cy="138113"/>
              </a:xfrm>
              <a:custGeom>
                <a:avLst/>
                <a:gdLst>
                  <a:gd name="T0" fmla="*/ 44 w 107"/>
                  <a:gd name="T1" fmla="*/ 0 h 37"/>
                  <a:gd name="T2" fmla="*/ 47 w 107"/>
                  <a:gd name="T3" fmla="*/ 0 h 37"/>
                  <a:gd name="T4" fmla="*/ 49 w 107"/>
                  <a:gd name="T5" fmla="*/ 0 h 37"/>
                  <a:gd name="T6" fmla="*/ 51 w 107"/>
                  <a:gd name="T7" fmla="*/ 0 h 37"/>
                  <a:gd name="T8" fmla="*/ 53 w 107"/>
                  <a:gd name="T9" fmla="*/ 0 h 37"/>
                  <a:gd name="T10" fmla="*/ 105 w 107"/>
                  <a:gd name="T11" fmla="*/ 18 h 37"/>
                  <a:gd name="T12" fmla="*/ 106 w 107"/>
                  <a:gd name="T13" fmla="*/ 19 h 37"/>
                  <a:gd name="T14" fmla="*/ 107 w 107"/>
                  <a:gd name="T15" fmla="*/ 19 h 37"/>
                  <a:gd name="T16" fmla="*/ 106 w 107"/>
                  <a:gd name="T17" fmla="*/ 20 h 37"/>
                  <a:gd name="T18" fmla="*/ 105 w 107"/>
                  <a:gd name="T19" fmla="*/ 21 h 37"/>
                  <a:gd name="T20" fmla="*/ 63 w 107"/>
                  <a:gd name="T21" fmla="*/ 36 h 37"/>
                  <a:gd name="T22" fmla="*/ 61 w 107"/>
                  <a:gd name="T23" fmla="*/ 36 h 37"/>
                  <a:gd name="T24" fmla="*/ 58 w 107"/>
                  <a:gd name="T25" fmla="*/ 37 h 37"/>
                  <a:gd name="T26" fmla="*/ 56 w 107"/>
                  <a:gd name="T27" fmla="*/ 36 h 37"/>
                  <a:gd name="T28" fmla="*/ 54 w 107"/>
                  <a:gd name="T29" fmla="*/ 36 h 37"/>
                  <a:gd name="T30" fmla="*/ 2 w 107"/>
                  <a:gd name="T31" fmla="*/ 18 h 37"/>
                  <a:gd name="T32" fmla="*/ 1 w 107"/>
                  <a:gd name="T33" fmla="*/ 17 h 37"/>
                  <a:gd name="T34" fmla="*/ 0 w 107"/>
                  <a:gd name="T35" fmla="*/ 16 h 37"/>
                  <a:gd name="T36" fmla="*/ 1 w 107"/>
                  <a:gd name="T37" fmla="*/ 15 h 37"/>
                  <a:gd name="T38" fmla="*/ 2 w 107"/>
                  <a:gd name="T39" fmla="*/ 15 h 37"/>
                  <a:gd name="T40" fmla="*/ 44 w 107"/>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37">
                    <a:moveTo>
                      <a:pt x="44" y="0"/>
                    </a:moveTo>
                    <a:cubicBezTo>
                      <a:pt x="45" y="0"/>
                      <a:pt x="46" y="0"/>
                      <a:pt x="47" y="0"/>
                    </a:cubicBezTo>
                    <a:cubicBezTo>
                      <a:pt x="47" y="0"/>
                      <a:pt x="48" y="0"/>
                      <a:pt x="49" y="0"/>
                    </a:cubicBezTo>
                    <a:cubicBezTo>
                      <a:pt x="50" y="0"/>
                      <a:pt x="50" y="0"/>
                      <a:pt x="51" y="0"/>
                    </a:cubicBezTo>
                    <a:cubicBezTo>
                      <a:pt x="52" y="0"/>
                      <a:pt x="52" y="0"/>
                      <a:pt x="53" y="0"/>
                    </a:cubicBezTo>
                    <a:cubicBezTo>
                      <a:pt x="105" y="18"/>
                      <a:pt x="105" y="18"/>
                      <a:pt x="105" y="18"/>
                    </a:cubicBezTo>
                    <a:cubicBezTo>
                      <a:pt x="106" y="18"/>
                      <a:pt x="106" y="18"/>
                      <a:pt x="106" y="19"/>
                    </a:cubicBezTo>
                    <a:cubicBezTo>
                      <a:pt x="107" y="19"/>
                      <a:pt x="107" y="19"/>
                      <a:pt x="107" y="19"/>
                    </a:cubicBezTo>
                    <a:cubicBezTo>
                      <a:pt x="106" y="20"/>
                      <a:pt x="106" y="20"/>
                      <a:pt x="106" y="20"/>
                    </a:cubicBezTo>
                    <a:cubicBezTo>
                      <a:pt x="106" y="20"/>
                      <a:pt x="106" y="21"/>
                      <a:pt x="105" y="21"/>
                    </a:cubicBezTo>
                    <a:cubicBezTo>
                      <a:pt x="63" y="36"/>
                      <a:pt x="63" y="36"/>
                      <a:pt x="63" y="36"/>
                    </a:cubicBezTo>
                    <a:cubicBezTo>
                      <a:pt x="62" y="36"/>
                      <a:pt x="62" y="36"/>
                      <a:pt x="61" y="36"/>
                    </a:cubicBezTo>
                    <a:cubicBezTo>
                      <a:pt x="60" y="36"/>
                      <a:pt x="59" y="37"/>
                      <a:pt x="58" y="37"/>
                    </a:cubicBezTo>
                    <a:cubicBezTo>
                      <a:pt x="58" y="37"/>
                      <a:pt x="57" y="37"/>
                      <a:pt x="56" y="36"/>
                    </a:cubicBezTo>
                    <a:cubicBezTo>
                      <a:pt x="55" y="36"/>
                      <a:pt x="55" y="36"/>
                      <a:pt x="54" y="36"/>
                    </a:cubicBezTo>
                    <a:cubicBezTo>
                      <a:pt x="2" y="18"/>
                      <a:pt x="2" y="18"/>
                      <a:pt x="2" y="18"/>
                    </a:cubicBezTo>
                    <a:cubicBezTo>
                      <a:pt x="1" y="18"/>
                      <a:pt x="1" y="17"/>
                      <a:pt x="1" y="17"/>
                    </a:cubicBezTo>
                    <a:cubicBezTo>
                      <a:pt x="0" y="16"/>
                      <a:pt x="0" y="16"/>
                      <a:pt x="0" y="16"/>
                    </a:cubicBezTo>
                    <a:cubicBezTo>
                      <a:pt x="1" y="15"/>
                      <a:pt x="1" y="15"/>
                      <a:pt x="1" y="15"/>
                    </a:cubicBezTo>
                    <a:cubicBezTo>
                      <a:pt x="1" y="15"/>
                      <a:pt x="2" y="15"/>
                      <a:pt x="2" y="15"/>
                    </a:cubicBezTo>
                    <a:lnTo>
                      <a:pt x="4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4" name="Freeform 43"/>
              <p:cNvSpPr>
                <a:spLocks/>
              </p:cNvSpPr>
              <p:nvPr/>
            </p:nvSpPr>
            <p:spPr bwMode="auto">
              <a:xfrm>
                <a:off x="-6997016" y="5318919"/>
                <a:ext cx="449263" cy="153988"/>
              </a:xfrm>
              <a:custGeom>
                <a:avLst/>
                <a:gdLst>
                  <a:gd name="T0" fmla="*/ 67 w 120"/>
                  <a:gd name="T1" fmla="*/ 1 h 41"/>
                  <a:gd name="T2" fmla="*/ 70 w 120"/>
                  <a:gd name="T3" fmla="*/ 0 h 41"/>
                  <a:gd name="T4" fmla="*/ 72 w 120"/>
                  <a:gd name="T5" fmla="*/ 0 h 41"/>
                  <a:gd name="T6" fmla="*/ 74 w 120"/>
                  <a:gd name="T7" fmla="*/ 0 h 41"/>
                  <a:gd name="T8" fmla="*/ 76 w 120"/>
                  <a:gd name="T9" fmla="*/ 1 h 41"/>
                  <a:gd name="T10" fmla="*/ 119 w 120"/>
                  <a:gd name="T11" fmla="*/ 18 h 41"/>
                  <a:gd name="T12" fmla="*/ 120 w 120"/>
                  <a:gd name="T13" fmla="*/ 19 h 41"/>
                  <a:gd name="T14" fmla="*/ 120 w 120"/>
                  <a:gd name="T15" fmla="*/ 20 h 41"/>
                  <a:gd name="T16" fmla="*/ 120 w 120"/>
                  <a:gd name="T17" fmla="*/ 21 h 41"/>
                  <a:gd name="T18" fmla="*/ 118 w 120"/>
                  <a:gd name="T19" fmla="*/ 21 h 41"/>
                  <a:gd name="T20" fmla="*/ 53 w 120"/>
                  <a:gd name="T21" fmla="*/ 41 h 41"/>
                  <a:gd name="T22" fmla="*/ 50 w 120"/>
                  <a:gd name="T23" fmla="*/ 41 h 41"/>
                  <a:gd name="T24" fmla="*/ 48 w 120"/>
                  <a:gd name="T25" fmla="*/ 41 h 41"/>
                  <a:gd name="T26" fmla="*/ 46 w 120"/>
                  <a:gd name="T27" fmla="*/ 41 h 41"/>
                  <a:gd name="T28" fmla="*/ 44 w 120"/>
                  <a:gd name="T29" fmla="*/ 41 h 41"/>
                  <a:gd name="T30" fmla="*/ 1 w 120"/>
                  <a:gd name="T31" fmla="*/ 22 h 41"/>
                  <a:gd name="T32" fmla="*/ 0 w 120"/>
                  <a:gd name="T33" fmla="*/ 21 h 41"/>
                  <a:gd name="T34" fmla="*/ 0 w 120"/>
                  <a:gd name="T35" fmla="*/ 21 h 41"/>
                  <a:gd name="T36" fmla="*/ 1 w 120"/>
                  <a:gd name="T37" fmla="*/ 20 h 41"/>
                  <a:gd name="T38" fmla="*/ 3 w 120"/>
                  <a:gd name="T39" fmla="*/ 19 h 41"/>
                  <a:gd name="T40" fmla="*/ 67 w 120"/>
                  <a:gd name="T41"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41">
                    <a:moveTo>
                      <a:pt x="67" y="1"/>
                    </a:moveTo>
                    <a:cubicBezTo>
                      <a:pt x="68" y="1"/>
                      <a:pt x="69" y="0"/>
                      <a:pt x="70" y="0"/>
                    </a:cubicBezTo>
                    <a:cubicBezTo>
                      <a:pt x="70" y="0"/>
                      <a:pt x="71" y="0"/>
                      <a:pt x="72" y="0"/>
                    </a:cubicBezTo>
                    <a:cubicBezTo>
                      <a:pt x="73" y="0"/>
                      <a:pt x="74" y="0"/>
                      <a:pt x="74" y="0"/>
                    </a:cubicBezTo>
                    <a:cubicBezTo>
                      <a:pt x="75" y="0"/>
                      <a:pt x="76" y="1"/>
                      <a:pt x="76" y="1"/>
                    </a:cubicBezTo>
                    <a:cubicBezTo>
                      <a:pt x="119" y="18"/>
                      <a:pt x="119" y="18"/>
                      <a:pt x="119" y="18"/>
                    </a:cubicBezTo>
                    <a:cubicBezTo>
                      <a:pt x="120" y="19"/>
                      <a:pt x="120" y="19"/>
                      <a:pt x="120" y="19"/>
                    </a:cubicBezTo>
                    <a:cubicBezTo>
                      <a:pt x="120" y="20"/>
                      <a:pt x="120" y="20"/>
                      <a:pt x="120" y="20"/>
                    </a:cubicBezTo>
                    <a:cubicBezTo>
                      <a:pt x="120" y="20"/>
                      <a:pt x="120" y="20"/>
                      <a:pt x="120" y="21"/>
                    </a:cubicBezTo>
                    <a:cubicBezTo>
                      <a:pt x="119" y="21"/>
                      <a:pt x="119" y="21"/>
                      <a:pt x="118" y="21"/>
                    </a:cubicBezTo>
                    <a:cubicBezTo>
                      <a:pt x="53" y="41"/>
                      <a:pt x="53" y="41"/>
                      <a:pt x="53" y="41"/>
                    </a:cubicBezTo>
                    <a:cubicBezTo>
                      <a:pt x="52" y="41"/>
                      <a:pt x="51" y="41"/>
                      <a:pt x="50" y="41"/>
                    </a:cubicBezTo>
                    <a:cubicBezTo>
                      <a:pt x="50" y="41"/>
                      <a:pt x="49" y="41"/>
                      <a:pt x="48" y="41"/>
                    </a:cubicBezTo>
                    <a:cubicBezTo>
                      <a:pt x="47" y="41"/>
                      <a:pt x="46" y="41"/>
                      <a:pt x="46" y="41"/>
                    </a:cubicBezTo>
                    <a:cubicBezTo>
                      <a:pt x="45" y="41"/>
                      <a:pt x="44" y="41"/>
                      <a:pt x="44" y="41"/>
                    </a:cubicBezTo>
                    <a:cubicBezTo>
                      <a:pt x="1" y="22"/>
                      <a:pt x="1" y="22"/>
                      <a:pt x="1" y="22"/>
                    </a:cubicBezTo>
                    <a:cubicBezTo>
                      <a:pt x="0" y="22"/>
                      <a:pt x="0" y="22"/>
                      <a:pt x="0" y="21"/>
                    </a:cubicBezTo>
                    <a:cubicBezTo>
                      <a:pt x="0" y="21"/>
                      <a:pt x="0" y="21"/>
                      <a:pt x="0" y="21"/>
                    </a:cubicBezTo>
                    <a:cubicBezTo>
                      <a:pt x="0" y="20"/>
                      <a:pt x="0" y="20"/>
                      <a:pt x="1" y="20"/>
                    </a:cubicBezTo>
                    <a:cubicBezTo>
                      <a:pt x="1" y="20"/>
                      <a:pt x="2" y="19"/>
                      <a:pt x="3" y="19"/>
                    </a:cubicBezTo>
                    <a:lnTo>
                      <a:pt x="67"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5" name="Freeform 44"/>
              <p:cNvSpPr>
                <a:spLocks/>
              </p:cNvSpPr>
              <p:nvPr/>
            </p:nvSpPr>
            <p:spPr bwMode="auto">
              <a:xfrm>
                <a:off x="-5452379" y="5415757"/>
                <a:ext cx="412750" cy="142875"/>
              </a:xfrm>
              <a:custGeom>
                <a:avLst/>
                <a:gdLst>
                  <a:gd name="T0" fmla="*/ 47 w 110"/>
                  <a:gd name="T1" fmla="*/ 0 h 38"/>
                  <a:gd name="T2" fmla="*/ 49 w 110"/>
                  <a:gd name="T3" fmla="*/ 0 h 38"/>
                  <a:gd name="T4" fmla="*/ 52 w 110"/>
                  <a:gd name="T5" fmla="*/ 0 h 38"/>
                  <a:gd name="T6" fmla="*/ 54 w 110"/>
                  <a:gd name="T7" fmla="*/ 0 h 38"/>
                  <a:gd name="T8" fmla="*/ 56 w 110"/>
                  <a:gd name="T9" fmla="*/ 0 h 38"/>
                  <a:gd name="T10" fmla="*/ 108 w 110"/>
                  <a:gd name="T11" fmla="*/ 19 h 38"/>
                  <a:gd name="T12" fmla="*/ 110 w 110"/>
                  <a:gd name="T13" fmla="*/ 19 h 38"/>
                  <a:gd name="T14" fmla="*/ 110 w 110"/>
                  <a:gd name="T15" fmla="*/ 20 h 38"/>
                  <a:gd name="T16" fmla="*/ 110 w 110"/>
                  <a:gd name="T17" fmla="*/ 21 h 38"/>
                  <a:gd name="T18" fmla="*/ 108 w 110"/>
                  <a:gd name="T19" fmla="*/ 22 h 38"/>
                  <a:gd name="T20" fmla="*/ 63 w 110"/>
                  <a:gd name="T21" fmla="*/ 38 h 38"/>
                  <a:gd name="T22" fmla="*/ 61 w 110"/>
                  <a:gd name="T23" fmla="*/ 38 h 38"/>
                  <a:gd name="T24" fmla="*/ 59 w 110"/>
                  <a:gd name="T25" fmla="*/ 38 h 38"/>
                  <a:gd name="T26" fmla="*/ 56 w 110"/>
                  <a:gd name="T27" fmla="*/ 38 h 38"/>
                  <a:gd name="T28" fmla="*/ 54 w 110"/>
                  <a:gd name="T29" fmla="*/ 38 h 38"/>
                  <a:gd name="T30" fmla="*/ 2 w 110"/>
                  <a:gd name="T31" fmla="*/ 19 h 38"/>
                  <a:gd name="T32" fmla="*/ 1 w 110"/>
                  <a:gd name="T33" fmla="*/ 18 h 38"/>
                  <a:gd name="T34" fmla="*/ 0 w 110"/>
                  <a:gd name="T35" fmla="*/ 17 h 38"/>
                  <a:gd name="T36" fmla="*/ 1 w 110"/>
                  <a:gd name="T37" fmla="*/ 16 h 38"/>
                  <a:gd name="T38" fmla="*/ 2 w 110"/>
                  <a:gd name="T39" fmla="*/ 15 h 38"/>
                  <a:gd name="T40" fmla="*/ 47 w 110"/>
                  <a:gd name="T4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38">
                    <a:moveTo>
                      <a:pt x="47" y="0"/>
                    </a:moveTo>
                    <a:cubicBezTo>
                      <a:pt x="48" y="0"/>
                      <a:pt x="49" y="0"/>
                      <a:pt x="49" y="0"/>
                    </a:cubicBezTo>
                    <a:cubicBezTo>
                      <a:pt x="50" y="0"/>
                      <a:pt x="51" y="0"/>
                      <a:pt x="52" y="0"/>
                    </a:cubicBezTo>
                    <a:cubicBezTo>
                      <a:pt x="53" y="0"/>
                      <a:pt x="53" y="0"/>
                      <a:pt x="54" y="0"/>
                    </a:cubicBezTo>
                    <a:cubicBezTo>
                      <a:pt x="55" y="0"/>
                      <a:pt x="56" y="0"/>
                      <a:pt x="56" y="0"/>
                    </a:cubicBezTo>
                    <a:cubicBezTo>
                      <a:pt x="108" y="19"/>
                      <a:pt x="108" y="19"/>
                      <a:pt x="108" y="19"/>
                    </a:cubicBezTo>
                    <a:cubicBezTo>
                      <a:pt x="109" y="19"/>
                      <a:pt x="109" y="19"/>
                      <a:pt x="110" y="19"/>
                    </a:cubicBezTo>
                    <a:cubicBezTo>
                      <a:pt x="110" y="20"/>
                      <a:pt x="110" y="20"/>
                      <a:pt x="110" y="20"/>
                    </a:cubicBezTo>
                    <a:cubicBezTo>
                      <a:pt x="110" y="21"/>
                      <a:pt x="110" y="21"/>
                      <a:pt x="110" y="21"/>
                    </a:cubicBezTo>
                    <a:cubicBezTo>
                      <a:pt x="109" y="21"/>
                      <a:pt x="109" y="22"/>
                      <a:pt x="108" y="22"/>
                    </a:cubicBezTo>
                    <a:cubicBezTo>
                      <a:pt x="63" y="38"/>
                      <a:pt x="63" y="38"/>
                      <a:pt x="63" y="38"/>
                    </a:cubicBezTo>
                    <a:cubicBezTo>
                      <a:pt x="63" y="38"/>
                      <a:pt x="62" y="38"/>
                      <a:pt x="61" y="38"/>
                    </a:cubicBezTo>
                    <a:cubicBezTo>
                      <a:pt x="60" y="38"/>
                      <a:pt x="60" y="38"/>
                      <a:pt x="59" y="38"/>
                    </a:cubicBezTo>
                    <a:cubicBezTo>
                      <a:pt x="58" y="38"/>
                      <a:pt x="57" y="38"/>
                      <a:pt x="56" y="38"/>
                    </a:cubicBezTo>
                    <a:cubicBezTo>
                      <a:pt x="55" y="38"/>
                      <a:pt x="55" y="38"/>
                      <a:pt x="54" y="38"/>
                    </a:cubicBezTo>
                    <a:cubicBezTo>
                      <a:pt x="2" y="19"/>
                      <a:pt x="2" y="19"/>
                      <a:pt x="2" y="19"/>
                    </a:cubicBezTo>
                    <a:cubicBezTo>
                      <a:pt x="1" y="18"/>
                      <a:pt x="1" y="18"/>
                      <a:pt x="1" y="18"/>
                    </a:cubicBezTo>
                    <a:cubicBezTo>
                      <a:pt x="0" y="17"/>
                      <a:pt x="0" y="17"/>
                      <a:pt x="0" y="17"/>
                    </a:cubicBezTo>
                    <a:cubicBezTo>
                      <a:pt x="1" y="16"/>
                      <a:pt x="1" y="16"/>
                      <a:pt x="1" y="16"/>
                    </a:cubicBezTo>
                    <a:cubicBezTo>
                      <a:pt x="1" y="16"/>
                      <a:pt x="2" y="16"/>
                      <a:pt x="2" y="15"/>
                    </a:cubicBezTo>
                    <a:lnTo>
                      <a:pt x="4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6" name="Freeform 45"/>
              <p:cNvSpPr>
                <a:spLocks/>
              </p:cNvSpPr>
              <p:nvPr/>
            </p:nvSpPr>
            <p:spPr bwMode="auto">
              <a:xfrm>
                <a:off x="-6749366" y="5374482"/>
                <a:ext cx="622300" cy="211138"/>
              </a:xfrm>
              <a:custGeom>
                <a:avLst/>
                <a:gdLst>
                  <a:gd name="T0" fmla="*/ 110 w 166"/>
                  <a:gd name="T1" fmla="*/ 0 h 56"/>
                  <a:gd name="T2" fmla="*/ 112 w 166"/>
                  <a:gd name="T3" fmla="*/ 0 h 56"/>
                  <a:gd name="T4" fmla="*/ 115 w 166"/>
                  <a:gd name="T5" fmla="*/ 0 h 56"/>
                  <a:gd name="T6" fmla="*/ 117 w 166"/>
                  <a:gd name="T7" fmla="*/ 0 h 56"/>
                  <a:gd name="T8" fmla="*/ 119 w 166"/>
                  <a:gd name="T9" fmla="*/ 0 h 56"/>
                  <a:gd name="T10" fmla="*/ 165 w 166"/>
                  <a:gd name="T11" fmla="*/ 18 h 56"/>
                  <a:gd name="T12" fmla="*/ 166 w 166"/>
                  <a:gd name="T13" fmla="*/ 19 h 56"/>
                  <a:gd name="T14" fmla="*/ 166 w 166"/>
                  <a:gd name="T15" fmla="*/ 20 h 56"/>
                  <a:gd name="T16" fmla="*/ 165 w 166"/>
                  <a:gd name="T17" fmla="*/ 21 h 56"/>
                  <a:gd name="T18" fmla="*/ 164 w 166"/>
                  <a:gd name="T19" fmla="*/ 21 h 56"/>
                  <a:gd name="T20" fmla="*/ 56 w 166"/>
                  <a:gd name="T21" fmla="*/ 55 h 56"/>
                  <a:gd name="T22" fmla="*/ 54 w 166"/>
                  <a:gd name="T23" fmla="*/ 56 h 56"/>
                  <a:gd name="T24" fmla="*/ 51 w 166"/>
                  <a:gd name="T25" fmla="*/ 56 h 56"/>
                  <a:gd name="T26" fmla="*/ 49 w 166"/>
                  <a:gd name="T27" fmla="*/ 56 h 56"/>
                  <a:gd name="T28" fmla="*/ 47 w 166"/>
                  <a:gd name="T29" fmla="*/ 55 h 56"/>
                  <a:gd name="T30" fmla="*/ 1 w 166"/>
                  <a:gd name="T31" fmla="*/ 36 h 56"/>
                  <a:gd name="T32" fmla="*/ 0 w 166"/>
                  <a:gd name="T33" fmla="*/ 35 h 56"/>
                  <a:gd name="T34" fmla="*/ 0 w 166"/>
                  <a:gd name="T35" fmla="*/ 34 h 56"/>
                  <a:gd name="T36" fmla="*/ 1 w 166"/>
                  <a:gd name="T37" fmla="*/ 33 h 56"/>
                  <a:gd name="T38" fmla="*/ 3 w 166"/>
                  <a:gd name="T39" fmla="*/ 32 h 56"/>
                  <a:gd name="T40" fmla="*/ 110 w 166"/>
                  <a:gd name="T4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6" h="56">
                    <a:moveTo>
                      <a:pt x="110" y="0"/>
                    </a:moveTo>
                    <a:cubicBezTo>
                      <a:pt x="111" y="0"/>
                      <a:pt x="111" y="0"/>
                      <a:pt x="112" y="0"/>
                    </a:cubicBezTo>
                    <a:cubicBezTo>
                      <a:pt x="113" y="0"/>
                      <a:pt x="114" y="0"/>
                      <a:pt x="115" y="0"/>
                    </a:cubicBezTo>
                    <a:cubicBezTo>
                      <a:pt x="115" y="0"/>
                      <a:pt x="116" y="0"/>
                      <a:pt x="117" y="0"/>
                    </a:cubicBezTo>
                    <a:cubicBezTo>
                      <a:pt x="118" y="0"/>
                      <a:pt x="118" y="0"/>
                      <a:pt x="119" y="0"/>
                    </a:cubicBezTo>
                    <a:cubicBezTo>
                      <a:pt x="165" y="18"/>
                      <a:pt x="165" y="18"/>
                      <a:pt x="165" y="18"/>
                    </a:cubicBezTo>
                    <a:cubicBezTo>
                      <a:pt x="165" y="19"/>
                      <a:pt x="166" y="19"/>
                      <a:pt x="166" y="19"/>
                    </a:cubicBezTo>
                    <a:cubicBezTo>
                      <a:pt x="166" y="20"/>
                      <a:pt x="166" y="20"/>
                      <a:pt x="166" y="20"/>
                    </a:cubicBezTo>
                    <a:cubicBezTo>
                      <a:pt x="166" y="20"/>
                      <a:pt x="166" y="20"/>
                      <a:pt x="165" y="21"/>
                    </a:cubicBezTo>
                    <a:cubicBezTo>
                      <a:pt x="165" y="21"/>
                      <a:pt x="164" y="21"/>
                      <a:pt x="164" y="21"/>
                    </a:cubicBezTo>
                    <a:cubicBezTo>
                      <a:pt x="56" y="55"/>
                      <a:pt x="56" y="55"/>
                      <a:pt x="56" y="55"/>
                    </a:cubicBezTo>
                    <a:cubicBezTo>
                      <a:pt x="55" y="55"/>
                      <a:pt x="54" y="56"/>
                      <a:pt x="54" y="56"/>
                    </a:cubicBezTo>
                    <a:cubicBezTo>
                      <a:pt x="53" y="56"/>
                      <a:pt x="52" y="56"/>
                      <a:pt x="51" y="56"/>
                    </a:cubicBezTo>
                    <a:cubicBezTo>
                      <a:pt x="50" y="56"/>
                      <a:pt x="49" y="56"/>
                      <a:pt x="49" y="56"/>
                    </a:cubicBezTo>
                    <a:cubicBezTo>
                      <a:pt x="48" y="56"/>
                      <a:pt x="47" y="55"/>
                      <a:pt x="47" y="55"/>
                    </a:cubicBezTo>
                    <a:cubicBezTo>
                      <a:pt x="1" y="36"/>
                      <a:pt x="1" y="36"/>
                      <a:pt x="1" y="36"/>
                    </a:cubicBezTo>
                    <a:cubicBezTo>
                      <a:pt x="0" y="35"/>
                      <a:pt x="0" y="35"/>
                      <a:pt x="0" y="35"/>
                    </a:cubicBezTo>
                    <a:cubicBezTo>
                      <a:pt x="0" y="34"/>
                      <a:pt x="0" y="34"/>
                      <a:pt x="0" y="34"/>
                    </a:cubicBezTo>
                    <a:cubicBezTo>
                      <a:pt x="0" y="34"/>
                      <a:pt x="0" y="33"/>
                      <a:pt x="1" y="33"/>
                    </a:cubicBezTo>
                    <a:cubicBezTo>
                      <a:pt x="1" y="33"/>
                      <a:pt x="2" y="33"/>
                      <a:pt x="3" y="32"/>
                    </a:cubicBezTo>
                    <a:lnTo>
                      <a:pt x="11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7" name="Freeform 46"/>
              <p:cNvSpPr>
                <a:spLocks/>
              </p:cNvSpPr>
              <p:nvPr/>
            </p:nvSpPr>
            <p:spPr bwMode="auto">
              <a:xfrm>
                <a:off x="-5223779" y="5533232"/>
                <a:ext cx="469900" cy="171450"/>
              </a:xfrm>
              <a:custGeom>
                <a:avLst/>
                <a:gdLst>
                  <a:gd name="T0" fmla="*/ 59 w 125"/>
                  <a:gd name="T1" fmla="*/ 0 h 46"/>
                  <a:gd name="T2" fmla="*/ 61 w 125"/>
                  <a:gd name="T3" fmla="*/ 0 h 46"/>
                  <a:gd name="T4" fmla="*/ 63 w 125"/>
                  <a:gd name="T5" fmla="*/ 0 h 46"/>
                  <a:gd name="T6" fmla="*/ 66 w 125"/>
                  <a:gd name="T7" fmla="*/ 0 h 46"/>
                  <a:gd name="T8" fmla="*/ 68 w 125"/>
                  <a:gd name="T9" fmla="*/ 0 h 46"/>
                  <a:gd name="T10" fmla="*/ 123 w 125"/>
                  <a:gd name="T11" fmla="*/ 20 h 46"/>
                  <a:gd name="T12" fmla="*/ 125 w 125"/>
                  <a:gd name="T13" fmla="*/ 21 h 46"/>
                  <a:gd name="T14" fmla="*/ 125 w 125"/>
                  <a:gd name="T15" fmla="*/ 22 h 46"/>
                  <a:gd name="T16" fmla="*/ 125 w 125"/>
                  <a:gd name="T17" fmla="*/ 23 h 46"/>
                  <a:gd name="T18" fmla="*/ 124 w 125"/>
                  <a:gd name="T19" fmla="*/ 23 h 46"/>
                  <a:gd name="T20" fmla="*/ 67 w 125"/>
                  <a:gd name="T21" fmla="*/ 45 h 46"/>
                  <a:gd name="T22" fmla="*/ 64 w 125"/>
                  <a:gd name="T23" fmla="*/ 46 h 46"/>
                  <a:gd name="T24" fmla="*/ 62 w 125"/>
                  <a:gd name="T25" fmla="*/ 46 h 46"/>
                  <a:gd name="T26" fmla="*/ 59 w 125"/>
                  <a:gd name="T27" fmla="*/ 46 h 46"/>
                  <a:gd name="T28" fmla="*/ 57 w 125"/>
                  <a:gd name="T29" fmla="*/ 45 h 46"/>
                  <a:gd name="T30" fmla="*/ 1 w 125"/>
                  <a:gd name="T31" fmla="*/ 24 h 46"/>
                  <a:gd name="T32" fmla="*/ 0 w 125"/>
                  <a:gd name="T33" fmla="*/ 24 h 46"/>
                  <a:gd name="T34" fmla="*/ 0 w 125"/>
                  <a:gd name="T35" fmla="*/ 23 h 46"/>
                  <a:gd name="T36" fmla="*/ 0 w 125"/>
                  <a:gd name="T37" fmla="*/ 22 h 46"/>
                  <a:gd name="T38" fmla="*/ 2 w 125"/>
                  <a:gd name="T39" fmla="*/ 21 h 46"/>
                  <a:gd name="T40" fmla="*/ 59 w 125"/>
                  <a:gd name="T4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46">
                    <a:moveTo>
                      <a:pt x="59" y="0"/>
                    </a:moveTo>
                    <a:cubicBezTo>
                      <a:pt x="59" y="0"/>
                      <a:pt x="60" y="0"/>
                      <a:pt x="61" y="0"/>
                    </a:cubicBezTo>
                    <a:cubicBezTo>
                      <a:pt x="62" y="0"/>
                      <a:pt x="63" y="0"/>
                      <a:pt x="63" y="0"/>
                    </a:cubicBezTo>
                    <a:cubicBezTo>
                      <a:pt x="64" y="0"/>
                      <a:pt x="65" y="0"/>
                      <a:pt x="66" y="0"/>
                    </a:cubicBezTo>
                    <a:cubicBezTo>
                      <a:pt x="67" y="0"/>
                      <a:pt x="67" y="0"/>
                      <a:pt x="68" y="0"/>
                    </a:cubicBezTo>
                    <a:cubicBezTo>
                      <a:pt x="123" y="20"/>
                      <a:pt x="123" y="20"/>
                      <a:pt x="123" y="20"/>
                    </a:cubicBezTo>
                    <a:cubicBezTo>
                      <a:pt x="124" y="20"/>
                      <a:pt x="125" y="20"/>
                      <a:pt x="125" y="21"/>
                    </a:cubicBezTo>
                    <a:cubicBezTo>
                      <a:pt x="125" y="22"/>
                      <a:pt x="125" y="22"/>
                      <a:pt x="125" y="22"/>
                    </a:cubicBezTo>
                    <a:cubicBezTo>
                      <a:pt x="125" y="23"/>
                      <a:pt x="125" y="23"/>
                      <a:pt x="125" y="23"/>
                    </a:cubicBezTo>
                    <a:cubicBezTo>
                      <a:pt x="125" y="23"/>
                      <a:pt x="124" y="23"/>
                      <a:pt x="124" y="23"/>
                    </a:cubicBezTo>
                    <a:cubicBezTo>
                      <a:pt x="67" y="45"/>
                      <a:pt x="67" y="45"/>
                      <a:pt x="67" y="45"/>
                    </a:cubicBezTo>
                    <a:cubicBezTo>
                      <a:pt x="66" y="45"/>
                      <a:pt x="65" y="46"/>
                      <a:pt x="64" y="46"/>
                    </a:cubicBezTo>
                    <a:cubicBezTo>
                      <a:pt x="64" y="46"/>
                      <a:pt x="63" y="46"/>
                      <a:pt x="62" y="46"/>
                    </a:cubicBezTo>
                    <a:cubicBezTo>
                      <a:pt x="61" y="46"/>
                      <a:pt x="60" y="46"/>
                      <a:pt x="59" y="46"/>
                    </a:cubicBezTo>
                    <a:cubicBezTo>
                      <a:pt x="59" y="46"/>
                      <a:pt x="58" y="45"/>
                      <a:pt x="57" y="45"/>
                    </a:cubicBezTo>
                    <a:cubicBezTo>
                      <a:pt x="1" y="24"/>
                      <a:pt x="1" y="24"/>
                      <a:pt x="1" y="24"/>
                    </a:cubicBezTo>
                    <a:cubicBezTo>
                      <a:pt x="1" y="24"/>
                      <a:pt x="0" y="24"/>
                      <a:pt x="0" y="24"/>
                    </a:cubicBezTo>
                    <a:cubicBezTo>
                      <a:pt x="0" y="23"/>
                      <a:pt x="0" y="23"/>
                      <a:pt x="0" y="23"/>
                    </a:cubicBezTo>
                    <a:cubicBezTo>
                      <a:pt x="0" y="22"/>
                      <a:pt x="0" y="22"/>
                      <a:pt x="0" y="22"/>
                    </a:cubicBezTo>
                    <a:cubicBezTo>
                      <a:pt x="1" y="21"/>
                      <a:pt x="1" y="21"/>
                      <a:pt x="2" y="21"/>
                    </a:cubicBezTo>
                    <a:lnTo>
                      <a:pt x="59"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8" name="Freeform 47"/>
              <p:cNvSpPr>
                <a:spLocks/>
              </p:cNvSpPr>
              <p:nvPr/>
            </p:nvSpPr>
            <p:spPr bwMode="auto">
              <a:xfrm>
                <a:off x="-6487429" y="5439569"/>
                <a:ext cx="762000" cy="261938"/>
              </a:xfrm>
              <a:custGeom>
                <a:avLst/>
                <a:gdLst>
                  <a:gd name="T0" fmla="*/ 144 w 203"/>
                  <a:gd name="T1" fmla="*/ 1 h 70"/>
                  <a:gd name="T2" fmla="*/ 146 w 203"/>
                  <a:gd name="T3" fmla="*/ 0 h 70"/>
                  <a:gd name="T4" fmla="*/ 148 w 203"/>
                  <a:gd name="T5" fmla="*/ 0 h 70"/>
                  <a:gd name="T6" fmla="*/ 151 w 203"/>
                  <a:gd name="T7" fmla="*/ 0 h 70"/>
                  <a:gd name="T8" fmla="*/ 153 w 203"/>
                  <a:gd name="T9" fmla="*/ 1 h 70"/>
                  <a:gd name="T10" fmla="*/ 202 w 203"/>
                  <a:gd name="T11" fmla="*/ 19 h 70"/>
                  <a:gd name="T12" fmla="*/ 203 w 203"/>
                  <a:gd name="T13" fmla="*/ 20 h 70"/>
                  <a:gd name="T14" fmla="*/ 203 w 203"/>
                  <a:gd name="T15" fmla="*/ 21 h 70"/>
                  <a:gd name="T16" fmla="*/ 203 w 203"/>
                  <a:gd name="T17" fmla="*/ 22 h 70"/>
                  <a:gd name="T18" fmla="*/ 201 w 203"/>
                  <a:gd name="T19" fmla="*/ 23 h 70"/>
                  <a:gd name="T20" fmla="*/ 60 w 203"/>
                  <a:gd name="T21" fmla="*/ 70 h 70"/>
                  <a:gd name="T22" fmla="*/ 57 w 203"/>
                  <a:gd name="T23" fmla="*/ 70 h 70"/>
                  <a:gd name="T24" fmla="*/ 55 w 203"/>
                  <a:gd name="T25" fmla="*/ 70 h 70"/>
                  <a:gd name="T26" fmla="*/ 52 w 203"/>
                  <a:gd name="T27" fmla="*/ 70 h 70"/>
                  <a:gd name="T28" fmla="*/ 50 w 203"/>
                  <a:gd name="T29" fmla="*/ 70 h 70"/>
                  <a:gd name="T30" fmla="*/ 1 w 203"/>
                  <a:gd name="T31" fmla="*/ 49 h 70"/>
                  <a:gd name="T32" fmla="*/ 0 w 203"/>
                  <a:gd name="T33" fmla="*/ 48 h 70"/>
                  <a:gd name="T34" fmla="*/ 0 w 203"/>
                  <a:gd name="T35" fmla="*/ 47 h 70"/>
                  <a:gd name="T36" fmla="*/ 1 w 203"/>
                  <a:gd name="T37" fmla="*/ 46 h 70"/>
                  <a:gd name="T38" fmla="*/ 3 w 203"/>
                  <a:gd name="T39" fmla="*/ 45 h 70"/>
                  <a:gd name="T40" fmla="*/ 144 w 203"/>
                  <a:gd name="T41"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3" h="70">
                    <a:moveTo>
                      <a:pt x="144" y="1"/>
                    </a:moveTo>
                    <a:cubicBezTo>
                      <a:pt x="144" y="0"/>
                      <a:pt x="145" y="0"/>
                      <a:pt x="146" y="0"/>
                    </a:cubicBezTo>
                    <a:cubicBezTo>
                      <a:pt x="147" y="0"/>
                      <a:pt x="148" y="0"/>
                      <a:pt x="148" y="0"/>
                    </a:cubicBezTo>
                    <a:cubicBezTo>
                      <a:pt x="149" y="0"/>
                      <a:pt x="150" y="0"/>
                      <a:pt x="151" y="0"/>
                    </a:cubicBezTo>
                    <a:cubicBezTo>
                      <a:pt x="152" y="0"/>
                      <a:pt x="152" y="0"/>
                      <a:pt x="153" y="1"/>
                    </a:cubicBezTo>
                    <a:cubicBezTo>
                      <a:pt x="202" y="19"/>
                      <a:pt x="202" y="19"/>
                      <a:pt x="202" y="19"/>
                    </a:cubicBezTo>
                    <a:cubicBezTo>
                      <a:pt x="202" y="20"/>
                      <a:pt x="203" y="20"/>
                      <a:pt x="203" y="20"/>
                    </a:cubicBezTo>
                    <a:cubicBezTo>
                      <a:pt x="203" y="21"/>
                      <a:pt x="203" y="21"/>
                      <a:pt x="203" y="21"/>
                    </a:cubicBezTo>
                    <a:cubicBezTo>
                      <a:pt x="203" y="21"/>
                      <a:pt x="203" y="22"/>
                      <a:pt x="203" y="22"/>
                    </a:cubicBezTo>
                    <a:cubicBezTo>
                      <a:pt x="202" y="22"/>
                      <a:pt x="202" y="22"/>
                      <a:pt x="201" y="23"/>
                    </a:cubicBezTo>
                    <a:cubicBezTo>
                      <a:pt x="60" y="70"/>
                      <a:pt x="60" y="70"/>
                      <a:pt x="60" y="70"/>
                    </a:cubicBezTo>
                    <a:cubicBezTo>
                      <a:pt x="59" y="70"/>
                      <a:pt x="58" y="70"/>
                      <a:pt x="57" y="70"/>
                    </a:cubicBezTo>
                    <a:cubicBezTo>
                      <a:pt x="56" y="70"/>
                      <a:pt x="55" y="70"/>
                      <a:pt x="55" y="70"/>
                    </a:cubicBezTo>
                    <a:cubicBezTo>
                      <a:pt x="54" y="70"/>
                      <a:pt x="53" y="70"/>
                      <a:pt x="52" y="70"/>
                    </a:cubicBezTo>
                    <a:cubicBezTo>
                      <a:pt x="51" y="70"/>
                      <a:pt x="51" y="70"/>
                      <a:pt x="50" y="70"/>
                    </a:cubicBezTo>
                    <a:cubicBezTo>
                      <a:pt x="1" y="49"/>
                      <a:pt x="1" y="49"/>
                      <a:pt x="1" y="49"/>
                    </a:cubicBezTo>
                    <a:cubicBezTo>
                      <a:pt x="1" y="49"/>
                      <a:pt x="0" y="48"/>
                      <a:pt x="0" y="48"/>
                    </a:cubicBezTo>
                    <a:cubicBezTo>
                      <a:pt x="0" y="47"/>
                      <a:pt x="0" y="47"/>
                      <a:pt x="0" y="47"/>
                    </a:cubicBezTo>
                    <a:cubicBezTo>
                      <a:pt x="0" y="47"/>
                      <a:pt x="1" y="46"/>
                      <a:pt x="1" y="46"/>
                    </a:cubicBezTo>
                    <a:cubicBezTo>
                      <a:pt x="1" y="46"/>
                      <a:pt x="2" y="46"/>
                      <a:pt x="3" y="45"/>
                    </a:cubicBezTo>
                    <a:lnTo>
                      <a:pt x="14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9" name="Freeform 48"/>
              <p:cNvSpPr>
                <a:spLocks/>
              </p:cNvSpPr>
              <p:nvPr/>
            </p:nvSpPr>
            <p:spPr bwMode="auto">
              <a:xfrm>
                <a:off x="-5906404" y="5765007"/>
                <a:ext cx="511175" cy="198438"/>
              </a:xfrm>
              <a:custGeom>
                <a:avLst/>
                <a:gdLst>
                  <a:gd name="T0" fmla="*/ 68 w 136"/>
                  <a:gd name="T1" fmla="*/ 1 h 53"/>
                  <a:gd name="T2" fmla="*/ 71 w 136"/>
                  <a:gd name="T3" fmla="*/ 0 h 53"/>
                  <a:gd name="T4" fmla="*/ 73 w 136"/>
                  <a:gd name="T5" fmla="*/ 0 h 53"/>
                  <a:gd name="T6" fmla="*/ 76 w 136"/>
                  <a:gd name="T7" fmla="*/ 0 h 53"/>
                  <a:gd name="T8" fmla="*/ 78 w 136"/>
                  <a:gd name="T9" fmla="*/ 1 h 53"/>
                  <a:gd name="T10" fmla="*/ 134 w 136"/>
                  <a:gd name="T11" fmla="*/ 23 h 53"/>
                  <a:gd name="T12" fmla="*/ 135 w 136"/>
                  <a:gd name="T13" fmla="*/ 24 h 53"/>
                  <a:gd name="T14" fmla="*/ 136 w 136"/>
                  <a:gd name="T15" fmla="*/ 25 h 53"/>
                  <a:gd name="T16" fmla="*/ 135 w 136"/>
                  <a:gd name="T17" fmla="*/ 26 h 53"/>
                  <a:gd name="T18" fmla="*/ 133 w 136"/>
                  <a:gd name="T19" fmla="*/ 27 h 53"/>
                  <a:gd name="T20" fmla="*/ 68 w 136"/>
                  <a:gd name="T21" fmla="*/ 52 h 53"/>
                  <a:gd name="T22" fmla="*/ 65 w 136"/>
                  <a:gd name="T23" fmla="*/ 53 h 53"/>
                  <a:gd name="T24" fmla="*/ 62 w 136"/>
                  <a:gd name="T25" fmla="*/ 53 h 53"/>
                  <a:gd name="T26" fmla="*/ 60 w 136"/>
                  <a:gd name="T27" fmla="*/ 53 h 53"/>
                  <a:gd name="T28" fmla="*/ 57 w 136"/>
                  <a:gd name="T29" fmla="*/ 53 h 53"/>
                  <a:gd name="T30" fmla="*/ 1 w 136"/>
                  <a:gd name="T31" fmla="*/ 29 h 53"/>
                  <a:gd name="T32" fmla="*/ 0 w 136"/>
                  <a:gd name="T33" fmla="*/ 28 h 53"/>
                  <a:gd name="T34" fmla="*/ 0 w 136"/>
                  <a:gd name="T35" fmla="*/ 27 h 53"/>
                  <a:gd name="T36" fmla="*/ 1 w 136"/>
                  <a:gd name="T37" fmla="*/ 26 h 53"/>
                  <a:gd name="T38" fmla="*/ 3 w 136"/>
                  <a:gd name="T39" fmla="*/ 25 h 53"/>
                  <a:gd name="T40" fmla="*/ 68 w 136"/>
                  <a:gd name="T41"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53">
                    <a:moveTo>
                      <a:pt x="68" y="1"/>
                    </a:moveTo>
                    <a:cubicBezTo>
                      <a:pt x="69" y="0"/>
                      <a:pt x="70" y="0"/>
                      <a:pt x="71" y="0"/>
                    </a:cubicBezTo>
                    <a:cubicBezTo>
                      <a:pt x="72" y="0"/>
                      <a:pt x="73" y="0"/>
                      <a:pt x="73" y="0"/>
                    </a:cubicBezTo>
                    <a:cubicBezTo>
                      <a:pt x="74" y="0"/>
                      <a:pt x="75" y="0"/>
                      <a:pt x="76" y="0"/>
                    </a:cubicBezTo>
                    <a:cubicBezTo>
                      <a:pt x="77" y="0"/>
                      <a:pt x="78" y="0"/>
                      <a:pt x="78" y="1"/>
                    </a:cubicBezTo>
                    <a:cubicBezTo>
                      <a:pt x="134" y="23"/>
                      <a:pt x="134" y="23"/>
                      <a:pt x="134" y="23"/>
                    </a:cubicBezTo>
                    <a:cubicBezTo>
                      <a:pt x="135" y="24"/>
                      <a:pt x="135" y="24"/>
                      <a:pt x="135" y="24"/>
                    </a:cubicBezTo>
                    <a:cubicBezTo>
                      <a:pt x="136" y="25"/>
                      <a:pt x="136" y="25"/>
                      <a:pt x="136" y="25"/>
                    </a:cubicBezTo>
                    <a:cubicBezTo>
                      <a:pt x="136" y="26"/>
                      <a:pt x="136" y="26"/>
                      <a:pt x="135" y="26"/>
                    </a:cubicBezTo>
                    <a:cubicBezTo>
                      <a:pt x="135" y="27"/>
                      <a:pt x="134" y="27"/>
                      <a:pt x="133" y="27"/>
                    </a:cubicBezTo>
                    <a:cubicBezTo>
                      <a:pt x="68" y="52"/>
                      <a:pt x="68" y="52"/>
                      <a:pt x="68" y="52"/>
                    </a:cubicBezTo>
                    <a:cubicBezTo>
                      <a:pt x="67" y="53"/>
                      <a:pt x="66" y="53"/>
                      <a:pt x="65" y="53"/>
                    </a:cubicBezTo>
                    <a:cubicBezTo>
                      <a:pt x="64" y="53"/>
                      <a:pt x="63" y="53"/>
                      <a:pt x="62" y="53"/>
                    </a:cubicBezTo>
                    <a:cubicBezTo>
                      <a:pt x="61" y="53"/>
                      <a:pt x="60" y="53"/>
                      <a:pt x="60" y="53"/>
                    </a:cubicBezTo>
                    <a:cubicBezTo>
                      <a:pt x="59" y="53"/>
                      <a:pt x="58" y="53"/>
                      <a:pt x="57" y="53"/>
                    </a:cubicBezTo>
                    <a:cubicBezTo>
                      <a:pt x="1" y="29"/>
                      <a:pt x="1" y="29"/>
                      <a:pt x="1" y="29"/>
                    </a:cubicBezTo>
                    <a:cubicBezTo>
                      <a:pt x="1" y="28"/>
                      <a:pt x="0" y="28"/>
                      <a:pt x="0" y="28"/>
                    </a:cubicBezTo>
                    <a:cubicBezTo>
                      <a:pt x="0" y="27"/>
                      <a:pt x="0" y="27"/>
                      <a:pt x="0" y="27"/>
                    </a:cubicBezTo>
                    <a:cubicBezTo>
                      <a:pt x="0" y="26"/>
                      <a:pt x="0" y="26"/>
                      <a:pt x="1" y="26"/>
                    </a:cubicBezTo>
                    <a:cubicBezTo>
                      <a:pt x="1" y="25"/>
                      <a:pt x="2" y="25"/>
                      <a:pt x="3" y="25"/>
                    </a:cubicBezTo>
                    <a:lnTo>
                      <a:pt x="6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0" name="Freeform 49"/>
              <p:cNvSpPr>
                <a:spLocks/>
              </p:cNvSpPr>
              <p:nvPr/>
            </p:nvSpPr>
            <p:spPr bwMode="auto">
              <a:xfrm>
                <a:off x="-5553979" y="5645944"/>
                <a:ext cx="492125" cy="182563"/>
              </a:xfrm>
              <a:custGeom>
                <a:avLst/>
                <a:gdLst>
                  <a:gd name="T0" fmla="*/ 64 w 131"/>
                  <a:gd name="T1" fmla="*/ 0 h 49"/>
                  <a:gd name="T2" fmla="*/ 66 w 131"/>
                  <a:gd name="T3" fmla="*/ 0 h 49"/>
                  <a:gd name="T4" fmla="*/ 68 w 131"/>
                  <a:gd name="T5" fmla="*/ 0 h 49"/>
                  <a:gd name="T6" fmla="*/ 71 w 131"/>
                  <a:gd name="T7" fmla="*/ 0 h 49"/>
                  <a:gd name="T8" fmla="*/ 73 w 131"/>
                  <a:gd name="T9" fmla="*/ 0 h 49"/>
                  <a:gd name="T10" fmla="*/ 129 w 131"/>
                  <a:gd name="T11" fmla="*/ 21 h 49"/>
                  <a:gd name="T12" fmla="*/ 130 w 131"/>
                  <a:gd name="T13" fmla="*/ 22 h 49"/>
                  <a:gd name="T14" fmla="*/ 131 w 131"/>
                  <a:gd name="T15" fmla="*/ 23 h 49"/>
                  <a:gd name="T16" fmla="*/ 130 w 131"/>
                  <a:gd name="T17" fmla="*/ 24 h 49"/>
                  <a:gd name="T18" fmla="*/ 129 w 131"/>
                  <a:gd name="T19" fmla="*/ 25 h 49"/>
                  <a:gd name="T20" fmla="*/ 68 w 131"/>
                  <a:gd name="T21" fmla="*/ 48 h 49"/>
                  <a:gd name="T22" fmla="*/ 65 w 131"/>
                  <a:gd name="T23" fmla="*/ 49 h 49"/>
                  <a:gd name="T24" fmla="*/ 62 w 131"/>
                  <a:gd name="T25" fmla="*/ 49 h 49"/>
                  <a:gd name="T26" fmla="*/ 60 w 131"/>
                  <a:gd name="T27" fmla="*/ 49 h 49"/>
                  <a:gd name="T28" fmla="*/ 58 w 131"/>
                  <a:gd name="T29" fmla="*/ 49 h 49"/>
                  <a:gd name="T30" fmla="*/ 2 w 131"/>
                  <a:gd name="T31" fmla="*/ 26 h 49"/>
                  <a:gd name="T32" fmla="*/ 0 w 131"/>
                  <a:gd name="T33" fmla="*/ 25 h 49"/>
                  <a:gd name="T34" fmla="*/ 0 w 131"/>
                  <a:gd name="T35" fmla="*/ 24 h 49"/>
                  <a:gd name="T36" fmla="*/ 1 w 131"/>
                  <a:gd name="T37" fmla="*/ 23 h 49"/>
                  <a:gd name="T38" fmla="*/ 2 w 131"/>
                  <a:gd name="T39" fmla="*/ 23 h 49"/>
                  <a:gd name="T40" fmla="*/ 64 w 131"/>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49">
                    <a:moveTo>
                      <a:pt x="64" y="0"/>
                    </a:moveTo>
                    <a:cubicBezTo>
                      <a:pt x="64" y="0"/>
                      <a:pt x="65" y="0"/>
                      <a:pt x="66" y="0"/>
                    </a:cubicBezTo>
                    <a:cubicBezTo>
                      <a:pt x="67" y="0"/>
                      <a:pt x="68" y="0"/>
                      <a:pt x="68" y="0"/>
                    </a:cubicBezTo>
                    <a:cubicBezTo>
                      <a:pt x="69" y="0"/>
                      <a:pt x="70" y="0"/>
                      <a:pt x="71" y="0"/>
                    </a:cubicBezTo>
                    <a:cubicBezTo>
                      <a:pt x="72" y="0"/>
                      <a:pt x="72" y="0"/>
                      <a:pt x="73" y="0"/>
                    </a:cubicBezTo>
                    <a:cubicBezTo>
                      <a:pt x="129" y="21"/>
                      <a:pt x="129" y="21"/>
                      <a:pt x="129" y="21"/>
                    </a:cubicBezTo>
                    <a:cubicBezTo>
                      <a:pt x="129" y="22"/>
                      <a:pt x="130" y="22"/>
                      <a:pt x="130" y="22"/>
                    </a:cubicBezTo>
                    <a:cubicBezTo>
                      <a:pt x="131" y="23"/>
                      <a:pt x="131" y="23"/>
                      <a:pt x="131" y="23"/>
                    </a:cubicBezTo>
                    <a:cubicBezTo>
                      <a:pt x="130" y="24"/>
                      <a:pt x="130" y="24"/>
                      <a:pt x="130" y="24"/>
                    </a:cubicBezTo>
                    <a:cubicBezTo>
                      <a:pt x="130" y="25"/>
                      <a:pt x="129" y="25"/>
                      <a:pt x="129" y="25"/>
                    </a:cubicBezTo>
                    <a:cubicBezTo>
                      <a:pt x="68" y="48"/>
                      <a:pt x="68" y="48"/>
                      <a:pt x="68" y="48"/>
                    </a:cubicBezTo>
                    <a:cubicBezTo>
                      <a:pt x="67" y="49"/>
                      <a:pt x="66" y="49"/>
                      <a:pt x="65" y="49"/>
                    </a:cubicBezTo>
                    <a:cubicBezTo>
                      <a:pt x="64" y="49"/>
                      <a:pt x="63" y="49"/>
                      <a:pt x="62" y="49"/>
                    </a:cubicBezTo>
                    <a:cubicBezTo>
                      <a:pt x="62" y="49"/>
                      <a:pt x="61" y="49"/>
                      <a:pt x="60" y="49"/>
                    </a:cubicBezTo>
                    <a:cubicBezTo>
                      <a:pt x="59" y="49"/>
                      <a:pt x="58" y="49"/>
                      <a:pt x="58" y="49"/>
                    </a:cubicBezTo>
                    <a:cubicBezTo>
                      <a:pt x="2" y="26"/>
                      <a:pt x="2" y="26"/>
                      <a:pt x="2" y="26"/>
                    </a:cubicBezTo>
                    <a:cubicBezTo>
                      <a:pt x="1" y="26"/>
                      <a:pt x="1" y="26"/>
                      <a:pt x="0" y="25"/>
                    </a:cubicBezTo>
                    <a:cubicBezTo>
                      <a:pt x="0" y="24"/>
                      <a:pt x="0" y="24"/>
                      <a:pt x="0" y="24"/>
                    </a:cubicBezTo>
                    <a:cubicBezTo>
                      <a:pt x="0" y="24"/>
                      <a:pt x="0" y="24"/>
                      <a:pt x="1" y="23"/>
                    </a:cubicBezTo>
                    <a:cubicBezTo>
                      <a:pt x="1" y="23"/>
                      <a:pt x="2" y="23"/>
                      <a:pt x="2" y="23"/>
                    </a:cubicBezTo>
                    <a:lnTo>
                      <a:pt x="6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1" name="Freeform 50"/>
              <p:cNvSpPr>
                <a:spLocks/>
              </p:cNvSpPr>
              <p:nvPr/>
            </p:nvSpPr>
            <p:spPr bwMode="auto">
              <a:xfrm>
                <a:off x="-6206441" y="5615782"/>
                <a:ext cx="574675" cy="212725"/>
              </a:xfrm>
              <a:custGeom>
                <a:avLst/>
                <a:gdLst>
                  <a:gd name="T0" fmla="*/ 90 w 153"/>
                  <a:gd name="T1" fmla="*/ 1 h 57"/>
                  <a:gd name="T2" fmla="*/ 92 w 153"/>
                  <a:gd name="T3" fmla="*/ 0 h 57"/>
                  <a:gd name="T4" fmla="*/ 95 w 153"/>
                  <a:gd name="T5" fmla="*/ 0 h 57"/>
                  <a:gd name="T6" fmla="*/ 97 w 153"/>
                  <a:gd name="T7" fmla="*/ 0 h 57"/>
                  <a:gd name="T8" fmla="*/ 99 w 153"/>
                  <a:gd name="T9" fmla="*/ 1 h 57"/>
                  <a:gd name="T10" fmla="*/ 152 w 153"/>
                  <a:gd name="T11" fmla="*/ 22 h 57"/>
                  <a:gd name="T12" fmla="*/ 153 w 153"/>
                  <a:gd name="T13" fmla="*/ 22 h 57"/>
                  <a:gd name="T14" fmla="*/ 153 w 153"/>
                  <a:gd name="T15" fmla="*/ 23 h 57"/>
                  <a:gd name="T16" fmla="*/ 153 w 153"/>
                  <a:gd name="T17" fmla="*/ 24 h 57"/>
                  <a:gd name="T18" fmla="*/ 151 w 153"/>
                  <a:gd name="T19" fmla="*/ 25 h 57"/>
                  <a:gd name="T20" fmla="*/ 63 w 153"/>
                  <a:gd name="T21" fmla="*/ 56 h 57"/>
                  <a:gd name="T22" fmla="*/ 61 w 153"/>
                  <a:gd name="T23" fmla="*/ 57 h 57"/>
                  <a:gd name="T24" fmla="*/ 58 w 153"/>
                  <a:gd name="T25" fmla="*/ 57 h 57"/>
                  <a:gd name="T26" fmla="*/ 56 w 153"/>
                  <a:gd name="T27" fmla="*/ 57 h 57"/>
                  <a:gd name="T28" fmla="*/ 53 w 153"/>
                  <a:gd name="T29" fmla="*/ 56 h 57"/>
                  <a:gd name="T30" fmla="*/ 1 w 153"/>
                  <a:gd name="T31" fmla="*/ 34 h 57"/>
                  <a:gd name="T32" fmla="*/ 0 w 153"/>
                  <a:gd name="T33" fmla="*/ 33 h 57"/>
                  <a:gd name="T34" fmla="*/ 0 w 153"/>
                  <a:gd name="T35" fmla="*/ 32 h 57"/>
                  <a:gd name="T36" fmla="*/ 1 w 153"/>
                  <a:gd name="T37" fmla="*/ 31 h 57"/>
                  <a:gd name="T38" fmla="*/ 3 w 153"/>
                  <a:gd name="T39" fmla="*/ 30 h 57"/>
                  <a:gd name="T40" fmla="*/ 90 w 153"/>
                  <a:gd name="T41"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3" h="57">
                    <a:moveTo>
                      <a:pt x="90" y="1"/>
                    </a:moveTo>
                    <a:cubicBezTo>
                      <a:pt x="91" y="1"/>
                      <a:pt x="92" y="0"/>
                      <a:pt x="92" y="0"/>
                    </a:cubicBezTo>
                    <a:cubicBezTo>
                      <a:pt x="93" y="0"/>
                      <a:pt x="94" y="0"/>
                      <a:pt x="95" y="0"/>
                    </a:cubicBezTo>
                    <a:cubicBezTo>
                      <a:pt x="96" y="0"/>
                      <a:pt x="97" y="0"/>
                      <a:pt x="97" y="0"/>
                    </a:cubicBezTo>
                    <a:cubicBezTo>
                      <a:pt x="98" y="0"/>
                      <a:pt x="99" y="0"/>
                      <a:pt x="99" y="1"/>
                    </a:cubicBezTo>
                    <a:cubicBezTo>
                      <a:pt x="152" y="22"/>
                      <a:pt x="152" y="22"/>
                      <a:pt x="152" y="22"/>
                    </a:cubicBezTo>
                    <a:cubicBezTo>
                      <a:pt x="152" y="22"/>
                      <a:pt x="153" y="22"/>
                      <a:pt x="153" y="22"/>
                    </a:cubicBezTo>
                    <a:cubicBezTo>
                      <a:pt x="153" y="23"/>
                      <a:pt x="153" y="23"/>
                      <a:pt x="153" y="23"/>
                    </a:cubicBezTo>
                    <a:cubicBezTo>
                      <a:pt x="153" y="24"/>
                      <a:pt x="153" y="24"/>
                      <a:pt x="153" y="24"/>
                    </a:cubicBezTo>
                    <a:cubicBezTo>
                      <a:pt x="152" y="25"/>
                      <a:pt x="152" y="25"/>
                      <a:pt x="151" y="25"/>
                    </a:cubicBezTo>
                    <a:cubicBezTo>
                      <a:pt x="63" y="56"/>
                      <a:pt x="63" y="56"/>
                      <a:pt x="63" y="56"/>
                    </a:cubicBezTo>
                    <a:cubicBezTo>
                      <a:pt x="63" y="57"/>
                      <a:pt x="62" y="57"/>
                      <a:pt x="61" y="57"/>
                    </a:cubicBezTo>
                    <a:cubicBezTo>
                      <a:pt x="60" y="57"/>
                      <a:pt x="59" y="57"/>
                      <a:pt x="58" y="57"/>
                    </a:cubicBezTo>
                    <a:cubicBezTo>
                      <a:pt x="57" y="57"/>
                      <a:pt x="56" y="57"/>
                      <a:pt x="56" y="57"/>
                    </a:cubicBezTo>
                    <a:cubicBezTo>
                      <a:pt x="55" y="57"/>
                      <a:pt x="54" y="57"/>
                      <a:pt x="53" y="56"/>
                    </a:cubicBezTo>
                    <a:cubicBezTo>
                      <a:pt x="1" y="34"/>
                      <a:pt x="1" y="34"/>
                      <a:pt x="1" y="34"/>
                    </a:cubicBezTo>
                    <a:cubicBezTo>
                      <a:pt x="1" y="34"/>
                      <a:pt x="0" y="34"/>
                      <a:pt x="0" y="33"/>
                    </a:cubicBezTo>
                    <a:cubicBezTo>
                      <a:pt x="0" y="32"/>
                      <a:pt x="0" y="32"/>
                      <a:pt x="0" y="32"/>
                    </a:cubicBezTo>
                    <a:cubicBezTo>
                      <a:pt x="0" y="32"/>
                      <a:pt x="0" y="32"/>
                      <a:pt x="1" y="31"/>
                    </a:cubicBezTo>
                    <a:cubicBezTo>
                      <a:pt x="1" y="31"/>
                      <a:pt x="2" y="31"/>
                      <a:pt x="3" y="30"/>
                    </a:cubicBezTo>
                    <a:lnTo>
                      <a:pt x="90"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2" name="Freeform 51"/>
              <p:cNvSpPr>
                <a:spLocks/>
              </p:cNvSpPr>
              <p:nvPr/>
            </p:nvSpPr>
            <p:spPr bwMode="auto">
              <a:xfrm>
                <a:off x="-3801378" y="4542632"/>
                <a:ext cx="712788" cy="165100"/>
              </a:xfrm>
              <a:custGeom>
                <a:avLst/>
                <a:gdLst>
                  <a:gd name="T0" fmla="*/ 70 w 190"/>
                  <a:gd name="T1" fmla="*/ 0 h 44"/>
                  <a:gd name="T2" fmla="*/ 72 w 190"/>
                  <a:gd name="T3" fmla="*/ 0 h 44"/>
                  <a:gd name="T4" fmla="*/ 73 w 190"/>
                  <a:gd name="T5" fmla="*/ 0 h 44"/>
                  <a:gd name="T6" fmla="*/ 75 w 190"/>
                  <a:gd name="T7" fmla="*/ 0 h 44"/>
                  <a:gd name="T8" fmla="*/ 76 w 190"/>
                  <a:gd name="T9" fmla="*/ 0 h 44"/>
                  <a:gd name="T10" fmla="*/ 188 w 190"/>
                  <a:gd name="T11" fmla="*/ 25 h 44"/>
                  <a:gd name="T12" fmla="*/ 190 w 190"/>
                  <a:gd name="T13" fmla="*/ 25 h 44"/>
                  <a:gd name="T14" fmla="*/ 190 w 190"/>
                  <a:gd name="T15" fmla="*/ 26 h 44"/>
                  <a:gd name="T16" fmla="*/ 190 w 190"/>
                  <a:gd name="T17" fmla="*/ 26 h 44"/>
                  <a:gd name="T18" fmla="*/ 190 w 190"/>
                  <a:gd name="T19" fmla="*/ 27 h 44"/>
                  <a:gd name="T20" fmla="*/ 139 w 190"/>
                  <a:gd name="T21" fmla="*/ 44 h 44"/>
                  <a:gd name="T22" fmla="*/ 138 w 190"/>
                  <a:gd name="T23" fmla="*/ 44 h 44"/>
                  <a:gd name="T24" fmla="*/ 136 w 190"/>
                  <a:gd name="T25" fmla="*/ 44 h 44"/>
                  <a:gd name="T26" fmla="*/ 134 w 190"/>
                  <a:gd name="T27" fmla="*/ 44 h 44"/>
                  <a:gd name="T28" fmla="*/ 132 w 190"/>
                  <a:gd name="T29" fmla="*/ 44 h 44"/>
                  <a:gd name="T30" fmla="*/ 71 w 190"/>
                  <a:gd name="T31" fmla="*/ 29 h 44"/>
                  <a:gd name="T32" fmla="*/ 70 w 190"/>
                  <a:gd name="T33" fmla="*/ 29 h 44"/>
                  <a:gd name="T34" fmla="*/ 68 w 190"/>
                  <a:gd name="T35" fmla="*/ 29 h 44"/>
                  <a:gd name="T36" fmla="*/ 66 w 190"/>
                  <a:gd name="T37" fmla="*/ 29 h 44"/>
                  <a:gd name="T38" fmla="*/ 65 w 190"/>
                  <a:gd name="T39" fmla="*/ 29 h 44"/>
                  <a:gd name="T40" fmla="*/ 53 w 190"/>
                  <a:gd name="T41" fmla="*/ 33 h 44"/>
                  <a:gd name="T42" fmla="*/ 51 w 190"/>
                  <a:gd name="T43" fmla="*/ 33 h 44"/>
                  <a:gd name="T44" fmla="*/ 50 w 190"/>
                  <a:gd name="T45" fmla="*/ 33 h 44"/>
                  <a:gd name="T46" fmla="*/ 48 w 190"/>
                  <a:gd name="T47" fmla="*/ 33 h 44"/>
                  <a:gd name="T48" fmla="*/ 46 w 190"/>
                  <a:gd name="T49" fmla="*/ 33 h 44"/>
                  <a:gd name="T50" fmla="*/ 2 w 190"/>
                  <a:gd name="T51" fmla="*/ 22 h 44"/>
                  <a:gd name="T52" fmla="*/ 0 w 190"/>
                  <a:gd name="T53" fmla="*/ 22 h 44"/>
                  <a:gd name="T54" fmla="*/ 0 w 190"/>
                  <a:gd name="T55" fmla="*/ 21 h 44"/>
                  <a:gd name="T56" fmla="*/ 0 w 190"/>
                  <a:gd name="T57" fmla="*/ 21 h 44"/>
                  <a:gd name="T58" fmla="*/ 1 w 190"/>
                  <a:gd name="T59" fmla="*/ 21 h 44"/>
                  <a:gd name="T60" fmla="*/ 19 w 190"/>
                  <a:gd name="T61" fmla="*/ 15 h 44"/>
                  <a:gd name="T62" fmla="*/ 20 w 190"/>
                  <a:gd name="T63" fmla="*/ 15 h 44"/>
                  <a:gd name="T64" fmla="*/ 22 w 190"/>
                  <a:gd name="T65" fmla="*/ 14 h 44"/>
                  <a:gd name="T66" fmla="*/ 23 w 190"/>
                  <a:gd name="T67" fmla="*/ 14 h 44"/>
                  <a:gd name="T68" fmla="*/ 25 w 190"/>
                  <a:gd name="T69" fmla="*/ 14 h 44"/>
                  <a:gd name="T70" fmla="*/ 70 w 190"/>
                  <a:gd name="T71"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0" h="44">
                    <a:moveTo>
                      <a:pt x="70" y="0"/>
                    </a:moveTo>
                    <a:cubicBezTo>
                      <a:pt x="71" y="0"/>
                      <a:pt x="71" y="0"/>
                      <a:pt x="72" y="0"/>
                    </a:cubicBezTo>
                    <a:cubicBezTo>
                      <a:pt x="72" y="0"/>
                      <a:pt x="73" y="0"/>
                      <a:pt x="73" y="0"/>
                    </a:cubicBezTo>
                    <a:cubicBezTo>
                      <a:pt x="74" y="0"/>
                      <a:pt x="74" y="0"/>
                      <a:pt x="75" y="0"/>
                    </a:cubicBezTo>
                    <a:cubicBezTo>
                      <a:pt x="75" y="0"/>
                      <a:pt x="76" y="0"/>
                      <a:pt x="76" y="0"/>
                    </a:cubicBezTo>
                    <a:cubicBezTo>
                      <a:pt x="188" y="25"/>
                      <a:pt x="188" y="25"/>
                      <a:pt x="188" y="25"/>
                    </a:cubicBezTo>
                    <a:cubicBezTo>
                      <a:pt x="189" y="25"/>
                      <a:pt x="189" y="25"/>
                      <a:pt x="190" y="25"/>
                    </a:cubicBezTo>
                    <a:cubicBezTo>
                      <a:pt x="190" y="26"/>
                      <a:pt x="190" y="26"/>
                      <a:pt x="190" y="26"/>
                    </a:cubicBezTo>
                    <a:cubicBezTo>
                      <a:pt x="190" y="26"/>
                      <a:pt x="190" y="26"/>
                      <a:pt x="190" y="26"/>
                    </a:cubicBezTo>
                    <a:cubicBezTo>
                      <a:pt x="190" y="26"/>
                      <a:pt x="190" y="27"/>
                      <a:pt x="190" y="27"/>
                    </a:cubicBezTo>
                    <a:cubicBezTo>
                      <a:pt x="139" y="44"/>
                      <a:pt x="139" y="44"/>
                      <a:pt x="139" y="44"/>
                    </a:cubicBezTo>
                    <a:cubicBezTo>
                      <a:pt x="139" y="44"/>
                      <a:pt x="138" y="44"/>
                      <a:pt x="138" y="44"/>
                    </a:cubicBezTo>
                    <a:cubicBezTo>
                      <a:pt x="137" y="44"/>
                      <a:pt x="137" y="44"/>
                      <a:pt x="136" y="44"/>
                    </a:cubicBezTo>
                    <a:cubicBezTo>
                      <a:pt x="135" y="44"/>
                      <a:pt x="135" y="44"/>
                      <a:pt x="134" y="44"/>
                    </a:cubicBezTo>
                    <a:cubicBezTo>
                      <a:pt x="134" y="44"/>
                      <a:pt x="133" y="44"/>
                      <a:pt x="132" y="44"/>
                    </a:cubicBezTo>
                    <a:cubicBezTo>
                      <a:pt x="71" y="29"/>
                      <a:pt x="71" y="29"/>
                      <a:pt x="71" y="29"/>
                    </a:cubicBezTo>
                    <a:cubicBezTo>
                      <a:pt x="71" y="29"/>
                      <a:pt x="70" y="29"/>
                      <a:pt x="70" y="29"/>
                    </a:cubicBezTo>
                    <a:cubicBezTo>
                      <a:pt x="69" y="29"/>
                      <a:pt x="68" y="29"/>
                      <a:pt x="68" y="29"/>
                    </a:cubicBezTo>
                    <a:cubicBezTo>
                      <a:pt x="67" y="29"/>
                      <a:pt x="67" y="29"/>
                      <a:pt x="66" y="29"/>
                    </a:cubicBezTo>
                    <a:cubicBezTo>
                      <a:pt x="66" y="29"/>
                      <a:pt x="65" y="29"/>
                      <a:pt x="65" y="29"/>
                    </a:cubicBezTo>
                    <a:cubicBezTo>
                      <a:pt x="53" y="33"/>
                      <a:pt x="53" y="33"/>
                      <a:pt x="53" y="33"/>
                    </a:cubicBezTo>
                    <a:cubicBezTo>
                      <a:pt x="52" y="33"/>
                      <a:pt x="52" y="33"/>
                      <a:pt x="51" y="33"/>
                    </a:cubicBezTo>
                    <a:cubicBezTo>
                      <a:pt x="51" y="33"/>
                      <a:pt x="50" y="33"/>
                      <a:pt x="50" y="33"/>
                    </a:cubicBezTo>
                    <a:cubicBezTo>
                      <a:pt x="49" y="33"/>
                      <a:pt x="48" y="33"/>
                      <a:pt x="48" y="33"/>
                    </a:cubicBezTo>
                    <a:cubicBezTo>
                      <a:pt x="47" y="33"/>
                      <a:pt x="47" y="33"/>
                      <a:pt x="46" y="33"/>
                    </a:cubicBezTo>
                    <a:cubicBezTo>
                      <a:pt x="2" y="22"/>
                      <a:pt x="2" y="22"/>
                      <a:pt x="2" y="22"/>
                    </a:cubicBezTo>
                    <a:cubicBezTo>
                      <a:pt x="1" y="22"/>
                      <a:pt x="1" y="22"/>
                      <a:pt x="0" y="22"/>
                    </a:cubicBezTo>
                    <a:cubicBezTo>
                      <a:pt x="0" y="21"/>
                      <a:pt x="0" y="21"/>
                      <a:pt x="0" y="21"/>
                    </a:cubicBezTo>
                    <a:cubicBezTo>
                      <a:pt x="0" y="21"/>
                      <a:pt x="0" y="21"/>
                      <a:pt x="0" y="21"/>
                    </a:cubicBezTo>
                    <a:cubicBezTo>
                      <a:pt x="0" y="21"/>
                      <a:pt x="0" y="21"/>
                      <a:pt x="1" y="21"/>
                    </a:cubicBezTo>
                    <a:cubicBezTo>
                      <a:pt x="19" y="15"/>
                      <a:pt x="19" y="15"/>
                      <a:pt x="19" y="15"/>
                    </a:cubicBezTo>
                    <a:cubicBezTo>
                      <a:pt x="19" y="15"/>
                      <a:pt x="20" y="15"/>
                      <a:pt x="20" y="15"/>
                    </a:cubicBezTo>
                    <a:cubicBezTo>
                      <a:pt x="21" y="15"/>
                      <a:pt x="21" y="14"/>
                      <a:pt x="22" y="14"/>
                    </a:cubicBezTo>
                    <a:cubicBezTo>
                      <a:pt x="22" y="14"/>
                      <a:pt x="23" y="14"/>
                      <a:pt x="23" y="14"/>
                    </a:cubicBezTo>
                    <a:cubicBezTo>
                      <a:pt x="24" y="14"/>
                      <a:pt x="24" y="14"/>
                      <a:pt x="25" y="14"/>
                    </a:cubicBezTo>
                    <a:lnTo>
                      <a:pt x="7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3" name="Freeform 52"/>
              <p:cNvSpPr>
                <a:spLocks/>
              </p:cNvSpPr>
              <p:nvPr/>
            </p:nvSpPr>
            <p:spPr bwMode="auto">
              <a:xfrm>
                <a:off x="-3655328" y="4677569"/>
                <a:ext cx="311150" cy="85725"/>
              </a:xfrm>
              <a:custGeom>
                <a:avLst/>
                <a:gdLst>
                  <a:gd name="T0" fmla="*/ 28 w 83"/>
                  <a:gd name="T1" fmla="*/ 1 h 23"/>
                  <a:gd name="T2" fmla="*/ 30 w 83"/>
                  <a:gd name="T3" fmla="*/ 0 h 23"/>
                  <a:gd name="T4" fmla="*/ 31 w 83"/>
                  <a:gd name="T5" fmla="*/ 0 h 23"/>
                  <a:gd name="T6" fmla="*/ 33 w 83"/>
                  <a:gd name="T7" fmla="*/ 0 h 23"/>
                  <a:gd name="T8" fmla="*/ 35 w 83"/>
                  <a:gd name="T9" fmla="*/ 1 h 23"/>
                  <a:gd name="T10" fmla="*/ 81 w 83"/>
                  <a:gd name="T11" fmla="*/ 12 h 23"/>
                  <a:gd name="T12" fmla="*/ 83 w 83"/>
                  <a:gd name="T13" fmla="*/ 12 h 23"/>
                  <a:gd name="T14" fmla="*/ 83 w 83"/>
                  <a:gd name="T15" fmla="*/ 12 h 23"/>
                  <a:gd name="T16" fmla="*/ 83 w 83"/>
                  <a:gd name="T17" fmla="*/ 13 h 23"/>
                  <a:gd name="T18" fmla="*/ 83 w 83"/>
                  <a:gd name="T19" fmla="*/ 13 h 23"/>
                  <a:gd name="T20" fmla="*/ 56 w 83"/>
                  <a:gd name="T21" fmla="*/ 22 h 23"/>
                  <a:gd name="T22" fmla="*/ 55 w 83"/>
                  <a:gd name="T23" fmla="*/ 23 h 23"/>
                  <a:gd name="T24" fmla="*/ 53 w 83"/>
                  <a:gd name="T25" fmla="*/ 23 h 23"/>
                  <a:gd name="T26" fmla="*/ 51 w 83"/>
                  <a:gd name="T27" fmla="*/ 23 h 23"/>
                  <a:gd name="T28" fmla="*/ 49 w 83"/>
                  <a:gd name="T29" fmla="*/ 22 h 23"/>
                  <a:gd name="T30" fmla="*/ 2 w 83"/>
                  <a:gd name="T31" fmla="*/ 11 h 23"/>
                  <a:gd name="T32" fmla="*/ 1 w 83"/>
                  <a:gd name="T33" fmla="*/ 10 h 23"/>
                  <a:gd name="T34" fmla="*/ 0 w 83"/>
                  <a:gd name="T35" fmla="*/ 10 h 23"/>
                  <a:gd name="T36" fmla="*/ 1 w 83"/>
                  <a:gd name="T37" fmla="*/ 9 h 23"/>
                  <a:gd name="T38" fmla="*/ 1 w 83"/>
                  <a:gd name="T39" fmla="*/ 9 h 23"/>
                  <a:gd name="T40" fmla="*/ 28 w 83"/>
                  <a:gd name="T4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 h="23">
                    <a:moveTo>
                      <a:pt x="28" y="1"/>
                    </a:moveTo>
                    <a:cubicBezTo>
                      <a:pt x="29" y="0"/>
                      <a:pt x="29" y="0"/>
                      <a:pt x="30" y="0"/>
                    </a:cubicBezTo>
                    <a:cubicBezTo>
                      <a:pt x="30" y="0"/>
                      <a:pt x="31" y="0"/>
                      <a:pt x="31" y="0"/>
                    </a:cubicBezTo>
                    <a:cubicBezTo>
                      <a:pt x="32" y="0"/>
                      <a:pt x="33" y="0"/>
                      <a:pt x="33" y="0"/>
                    </a:cubicBezTo>
                    <a:cubicBezTo>
                      <a:pt x="34" y="0"/>
                      <a:pt x="34" y="0"/>
                      <a:pt x="35" y="1"/>
                    </a:cubicBezTo>
                    <a:cubicBezTo>
                      <a:pt x="81" y="12"/>
                      <a:pt x="81" y="12"/>
                      <a:pt x="81" y="12"/>
                    </a:cubicBezTo>
                    <a:cubicBezTo>
                      <a:pt x="82" y="12"/>
                      <a:pt x="82" y="12"/>
                      <a:pt x="83" y="12"/>
                    </a:cubicBezTo>
                    <a:cubicBezTo>
                      <a:pt x="83" y="12"/>
                      <a:pt x="83" y="12"/>
                      <a:pt x="83" y="12"/>
                    </a:cubicBezTo>
                    <a:cubicBezTo>
                      <a:pt x="83" y="13"/>
                      <a:pt x="83" y="13"/>
                      <a:pt x="83" y="13"/>
                    </a:cubicBezTo>
                    <a:cubicBezTo>
                      <a:pt x="83" y="13"/>
                      <a:pt x="83" y="13"/>
                      <a:pt x="83" y="13"/>
                    </a:cubicBezTo>
                    <a:cubicBezTo>
                      <a:pt x="56" y="22"/>
                      <a:pt x="56" y="22"/>
                      <a:pt x="56" y="22"/>
                    </a:cubicBezTo>
                    <a:cubicBezTo>
                      <a:pt x="56" y="22"/>
                      <a:pt x="55" y="22"/>
                      <a:pt x="55" y="23"/>
                    </a:cubicBezTo>
                    <a:cubicBezTo>
                      <a:pt x="54" y="23"/>
                      <a:pt x="53" y="23"/>
                      <a:pt x="53" y="23"/>
                    </a:cubicBezTo>
                    <a:cubicBezTo>
                      <a:pt x="52" y="23"/>
                      <a:pt x="52" y="23"/>
                      <a:pt x="51" y="23"/>
                    </a:cubicBezTo>
                    <a:cubicBezTo>
                      <a:pt x="50" y="22"/>
                      <a:pt x="50" y="22"/>
                      <a:pt x="49" y="22"/>
                    </a:cubicBezTo>
                    <a:cubicBezTo>
                      <a:pt x="2" y="11"/>
                      <a:pt x="2" y="11"/>
                      <a:pt x="2" y="11"/>
                    </a:cubicBezTo>
                    <a:cubicBezTo>
                      <a:pt x="2" y="11"/>
                      <a:pt x="1" y="11"/>
                      <a:pt x="1" y="10"/>
                    </a:cubicBezTo>
                    <a:cubicBezTo>
                      <a:pt x="0" y="10"/>
                      <a:pt x="0" y="10"/>
                      <a:pt x="0" y="10"/>
                    </a:cubicBezTo>
                    <a:cubicBezTo>
                      <a:pt x="1" y="9"/>
                      <a:pt x="1" y="9"/>
                      <a:pt x="1" y="9"/>
                    </a:cubicBezTo>
                    <a:cubicBezTo>
                      <a:pt x="1" y="9"/>
                      <a:pt x="1" y="9"/>
                      <a:pt x="1" y="9"/>
                    </a:cubicBezTo>
                    <a:lnTo>
                      <a:pt x="2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4" name="Freeform 53"/>
              <p:cNvSpPr>
                <a:spLocks/>
              </p:cNvSpPr>
              <p:nvPr/>
            </p:nvSpPr>
            <p:spPr bwMode="auto">
              <a:xfrm>
                <a:off x="-3283853" y="4655344"/>
                <a:ext cx="468313" cy="138113"/>
              </a:xfrm>
              <a:custGeom>
                <a:avLst/>
                <a:gdLst>
                  <a:gd name="T0" fmla="*/ 68 w 125"/>
                  <a:gd name="T1" fmla="*/ 0 h 37"/>
                  <a:gd name="T2" fmla="*/ 70 w 125"/>
                  <a:gd name="T3" fmla="*/ 0 h 37"/>
                  <a:gd name="T4" fmla="*/ 71 w 125"/>
                  <a:gd name="T5" fmla="*/ 0 h 37"/>
                  <a:gd name="T6" fmla="*/ 73 w 125"/>
                  <a:gd name="T7" fmla="*/ 0 h 37"/>
                  <a:gd name="T8" fmla="*/ 75 w 125"/>
                  <a:gd name="T9" fmla="*/ 0 h 37"/>
                  <a:gd name="T10" fmla="*/ 123 w 125"/>
                  <a:gd name="T11" fmla="*/ 11 h 37"/>
                  <a:gd name="T12" fmla="*/ 124 w 125"/>
                  <a:gd name="T13" fmla="*/ 12 h 37"/>
                  <a:gd name="T14" fmla="*/ 125 w 125"/>
                  <a:gd name="T15" fmla="*/ 12 h 37"/>
                  <a:gd name="T16" fmla="*/ 125 w 125"/>
                  <a:gd name="T17" fmla="*/ 13 h 37"/>
                  <a:gd name="T18" fmla="*/ 124 w 125"/>
                  <a:gd name="T19" fmla="*/ 13 h 37"/>
                  <a:gd name="T20" fmla="*/ 58 w 125"/>
                  <a:gd name="T21" fmla="*/ 37 h 37"/>
                  <a:gd name="T22" fmla="*/ 56 w 125"/>
                  <a:gd name="T23" fmla="*/ 37 h 37"/>
                  <a:gd name="T24" fmla="*/ 55 w 125"/>
                  <a:gd name="T25" fmla="*/ 37 h 37"/>
                  <a:gd name="T26" fmla="*/ 53 w 125"/>
                  <a:gd name="T27" fmla="*/ 37 h 37"/>
                  <a:gd name="T28" fmla="*/ 51 w 125"/>
                  <a:gd name="T29" fmla="*/ 37 h 37"/>
                  <a:gd name="T30" fmla="*/ 2 w 125"/>
                  <a:gd name="T31" fmla="*/ 25 h 37"/>
                  <a:gd name="T32" fmla="*/ 1 w 125"/>
                  <a:gd name="T33" fmla="*/ 25 h 37"/>
                  <a:gd name="T34" fmla="*/ 0 w 125"/>
                  <a:gd name="T35" fmla="*/ 24 h 37"/>
                  <a:gd name="T36" fmla="*/ 0 w 125"/>
                  <a:gd name="T37" fmla="*/ 24 h 37"/>
                  <a:gd name="T38" fmla="*/ 1 w 125"/>
                  <a:gd name="T39" fmla="*/ 23 h 37"/>
                  <a:gd name="T40" fmla="*/ 68 w 12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37">
                    <a:moveTo>
                      <a:pt x="68" y="0"/>
                    </a:moveTo>
                    <a:cubicBezTo>
                      <a:pt x="69" y="0"/>
                      <a:pt x="69" y="0"/>
                      <a:pt x="70" y="0"/>
                    </a:cubicBezTo>
                    <a:cubicBezTo>
                      <a:pt x="70" y="0"/>
                      <a:pt x="71" y="0"/>
                      <a:pt x="71" y="0"/>
                    </a:cubicBezTo>
                    <a:cubicBezTo>
                      <a:pt x="72" y="0"/>
                      <a:pt x="73" y="0"/>
                      <a:pt x="73" y="0"/>
                    </a:cubicBezTo>
                    <a:cubicBezTo>
                      <a:pt x="74" y="0"/>
                      <a:pt x="74" y="0"/>
                      <a:pt x="75" y="0"/>
                    </a:cubicBezTo>
                    <a:cubicBezTo>
                      <a:pt x="123" y="11"/>
                      <a:pt x="123" y="11"/>
                      <a:pt x="123" y="11"/>
                    </a:cubicBezTo>
                    <a:cubicBezTo>
                      <a:pt x="123" y="11"/>
                      <a:pt x="124" y="11"/>
                      <a:pt x="124" y="12"/>
                    </a:cubicBezTo>
                    <a:cubicBezTo>
                      <a:pt x="125" y="12"/>
                      <a:pt x="125" y="12"/>
                      <a:pt x="125" y="12"/>
                    </a:cubicBezTo>
                    <a:cubicBezTo>
                      <a:pt x="125" y="13"/>
                      <a:pt x="125" y="13"/>
                      <a:pt x="125" y="13"/>
                    </a:cubicBezTo>
                    <a:cubicBezTo>
                      <a:pt x="124" y="13"/>
                      <a:pt x="124" y="13"/>
                      <a:pt x="124" y="13"/>
                    </a:cubicBezTo>
                    <a:cubicBezTo>
                      <a:pt x="58" y="37"/>
                      <a:pt x="58" y="37"/>
                      <a:pt x="58" y="37"/>
                    </a:cubicBezTo>
                    <a:cubicBezTo>
                      <a:pt x="57" y="37"/>
                      <a:pt x="57" y="37"/>
                      <a:pt x="56" y="37"/>
                    </a:cubicBezTo>
                    <a:cubicBezTo>
                      <a:pt x="56" y="37"/>
                      <a:pt x="55" y="37"/>
                      <a:pt x="55" y="37"/>
                    </a:cubicBezTo>
                    <a:cubicBezTo>
                      <a:pt x="54" y="37"/>
                      <a:pt x="53" y="37"/>
                      <a:pt x="53" y="37"/>
                    </a:cubicBezTo>
                    <a:cubicBezTo>
                      <a:pt x="52" y="37"/>
                      <a:pt x="51" y="37"/>
                      <a:pt x="51" y="37"/>
                    </a:cubicBezTo>
                    <a:cubicBezTo>
                      <a:pt x="2" y="25"/>
                      <a:pt x="2" y="25"/>
                      <a:pt x="2" y="25"/>
                    </a:cubicBezTo>
                    <a:cubicBezTo>
                      <a:pt x="1" y="25"/>
                      <a:pt x="1" y="25"/>
                      <a:pt x="1" y="25"/>
                    </a:cubicBezTo>
                    <a:cubicBezTo>
                      <a:pt x="0" y="24"/>
                      <a:pt x="0" y="24"/>
                      <a:pt x="0" y="24"/>
                    </a:cubicBezTo>
                    <a:cubicBezTo>
                      <a:pt x="0" y="24"/>
                      <a:pt x="0" y="24"/>
                      <a:pt x="0" y="24"/>
                    </a:cubicBezTo>
                    <a:cubicBezTo>
                      <a:pt x="0" y="24"/>
                      <a:pt x="0" y="23"/>
                      <a:pt x="1" y="23"/>
                    </a:cubicBezTo>
                    <a:lnTo>
                      <a:pt x="68"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5" name="Freeform 54"/>
              <p:cNvSpPr>
                <a:spLocks/>
              </p:cNvSpPr>
              <p:nvPr/>
            </p:nvSpPr>
            <p:spPr bwMode="auto">
              <a:xfrm>
                <a:off x="-2755216" y="4745832"/>
                <a:ext cx="225425" cy="66675"/>
              </a:xfrm>
              <a:custGeom>
                <a:avLst/>
                <a:gdLst>
                  <a:gd name="T0" fmla="*/ 32 w 60"/>
                  <a:gd name="T1" fmla="*/ 0 h 18"/>
                  <a:gd name="T2" fmla="*/ 33 w 60"/>
                  <a:gd name="T3" fmla="*/ 0 h 18"/>
                  <a:gd name="T4" fmla="*/ 35 w 60"/>
                  <a:gd name="T5" fmla="*/ 0 h 18"/>
                  <a:gd name="T6" fmla="*/ 37 w 60"/>
                  <a:gd name="T7" fmla="*/ 0 h 18"/>
                  <a:gd name="T8" fmla="*/ 39 w 60"/>
                  <a:gd name="T9" fmla="*/ 0 h 18"/>
                  <a:gd name="T10" fmla="*/ 58 w 60"/>
                  <a:gd name="T11" fmla="*/ 4 h 18"/>
                  <a:gd name="T12" fmla="*/ 59 w 60"/>
                  <a:gd name="T13" fmla="*/ 5 h 18"/>
                  <a:gd name="T14" fmla="*/ 60 w 60"/>
                  <a:gd name="T15" fmla="*/ 5 h 18"/>
                  <a:gd name="T16" fmla="*/ 60 w 60"/>
                  <a:gd name="T17" fmla="*/ 6 h 18"/>
                  <a:gd name="T18" fmla="*/ 60 w 60"/>
                  <a:gd name="T19" fmla="*/ 6 h 18"/>
                  <a:gd name="T20" fmla="*/ 29 w 60"/>
                  <a:gd name="T21" fmla="*/ 18 h 18"/>
                  <a:gd name="T22" fmla="*/ 27 w 60"/>
                  <a:gd name="T23" fmla="*/ 18 h 18"/>
                  <a:gd name="T24" fmla="*/ 26 w 60"/>
                  <a:gd name="T25" fmla="*/ 18 h 18"/>
                  <a:gd name="T26" fmla="*/ 24 w 60"/>
                  <a:gd name="T27" fmla="*/ 18 h 18"/>
                  <a:gd name="T28" fmla="*/ 22 w 60"/>
                  <a:gd name="T29" fmla="*/ 18 h 18"/>
                  <a:gd name="T30" fmla="*/ 2 w 60"/>
                  <a:gd name="T31" fmla="*/ 14 h 18"/>
                  <a:gd name="T32" fmla="*/ 1 w 60"/>
                  <a:gd name="T33" fmla="*/ 13 h 18"/>
                  <a:gd name="T34" fmla="*/ 0 w 60"/>
                  <a:gd name="T35" fmla="*/ 13 h 18"/>
                  <a:gd name="T36" fmla="*/ 0 w 60"/>
                  <a:gd name="T37" fmla="*/ 12 h 18"/>
                  <a:gd name="T38" fmla="*/ 1 w 60"/>
                  <a:gd name="T39" fmla="*/ 12 h 18"/>
                  <a:gd name="T40" fmla="*/ 32 w 60"/>
                  <a:gd name="T4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18">
                    <a:moveTo>
                      <a:pt x="32" y="0"/>
                    </a:moveTo>
                    <a:cubicBezTo>
                      <a:pt x="32" y="0"/>
                      <a:pt x="33" y="0"/>
                      <a:pt x="33" y="0"/>
                    </a:cubicBezTo>
                    <a:cubicBezTo>
                      <a:pt x="34" y="0"/>
                      <a:pt x="34" y="0"/>
                      <a:pt x="35" y="0"/>
                    </a:cubicBezTo>
                    <a:cubicBezTo>
                      <a:pt x="36" y="0"/>
                      <a:pt x="36" y="0"/>
                      <a:pt x="37" y="0"/>
                    </a:cubicBezTo>
                    <a:cubicBezTo>
                      <a:pt x="38" y="0"/>
                      <a:pt x="38" y="0"/>
                      <a:pt x="39" y="0"/>
                    </a:cubicBezTo>
                    <a:cubicBezTo>
                      <a:pt x="58" y="4"/>
                      <a:pt x="58" y="4"/>
                      <a:pt x="58" y="4"/>
                    </a:cubicBezTo>
                    <a:cubicBezTo>
                      <a:pt x="58" y="4"/>
                      <a:pt x="59" y="5"/>
                      <a:pt x="59" y="5"/>
                    </a:cubicBezTo>
                    <a:cubicBezTo>
                      <a:pt x="60" y="5"/>
                      <a:pt x="60" y="5"/>
                      <a:pt x="60" y="5"/>
                    </a:cubicBezTo>
                    <a:cubicBezTo>
                      <a:pt x="60" y="6"/>
                      <a:pt x="60" y="6"/>
                      <a:pt x="60" y="6"/>
                    </a:cubicBezTo>
                    <a:cubicBezTo>
                      <a:pt x="60" y="6"/>
                      <a:pt x="60" y="6"/>
                      <a:pt x="60" y="6"/>
                    </a:cubicBezTo>
                    <a:cubicBezTo>
                      <a:pt x="29" y="18"/>
                      <a:pt x="29" y="18"/>
                      <a:pt x="29" y="18"/>
                    </a:cubicBezTo>
                    <a:cubicBezTo>
                      <a:pt x="28" y="18"/>
                      <a:pt x="28" y="18"/>
                      <a:pt x="27" y="18"/>
                    </a:cubicBezTo>
                    <a:cubicBezTo>
                      <a:pt x="27" y="18"/>
                      <a:pt x="26" y="18"/>
                      <a:pt x="26" y="18"/>
                    </a:cubicBezTo>
                    <a:cubicBezTo>
                      <a:pt x="25" y="18"/>
                      <a:pt x="24" y="18"/>
                      <a:pt x="24" y="18"/>
                    </a:cubicBezTo>
                    <a:cubicBezTo>
                      <a:pt x="23" y="18"/>
                      <a:pt x="22" y="18"/>
                      <a:pt x="22" y="18"/>
                    </a:cubicBezTo>
                    <a:cubicBezTo>
                      <a:pt x="2" y="14"/>
                      <a:pt x="2" y="14"/>
                      <a:pt x="2" y="14"/>
                    </a:cubicBezTo>
                    <a:cubicBezTo>
                      <a:pt x="2" y="13"/>
                      <a:pt x="1" y="13"/>
                      <a:pt x="1" y="13"/>
                    </a:cubicBezTo>
                    <a:cubicBezTo>
                      <a:pt x="1" y="13"/>
                      <a:pt x="0" y="13"/>
                      <a:pt x="0" y="13"/>
                    </a:cubicBezTo>
                    <a:cubicBezTo>
                      <a:pt x="0" y="12"/>
                      <a:pt x="0" y="12"/>
                      <a:pt x="0" y="12"/>
                    </a:cubicBezTo>
                    <a:cubicBezTo>
                      <a:pt x="0" y="12"/>
                      <a:pt x="1" y="12"/>
                      <a:pt x="1" y="12"/>
                    </a:cubicBezTo>
                    <a:lnTo>
                      <a:pt x="3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6" name="Freeform 55"/>
              <p:cNvSpPr>
                <a:spLocks/>
              </p:cNvSpPr>
              <p:nvPr/>
            </p:nvSpPr>
            <p:spPr bwMode="auto">
              <a:xfrm>
                <a:off x="-3077478" y="4771232"/>
                <a:ext cx="231775" cy="74613"/>
              </a:xfrm>
              <a:custGeom>
                <a:avLst/>
                <a:gdLst>
                  <a:gd name="T0" fmla="*/ 34 w 62"/>
                  <a:gd name="T1" fmla="*/ 1 h 20"/>
                  <a:gd name="T2" fmla="*/ 36 w 62"/>
                  <a:gd name="T3" fmla="*/ 1 h 20"/>
                  <a:gd name="T4" fmla="*/ 37 w 62"/>
                  <a:gd name="T5" fmla="*/ 0 h 20"/>
                  <a:gd name="T6" fmla="*/ 39 w 62"/>
                  <a:gd name="T7" fmla="*/ 1 h 20"/>
                  <a:gd name="T8" fmla="*/ 41 w 62"/>
                  <a:gd name="T9" fmla="*/ 1 h 20"/>
                  <a:gd name="T10" fmla="*/ 60 w 62"/>
                  <a:gd name="T11" fmla="*/ 5 h 20"/>
                  <a:gd name="T12" fmla="*/ 61 w 62"/>
                  <a:gd name="T13" fmla="*/ 6 h 20"/>
                  <a:gd name="T14" fmla="*/ 62 w 62"/>
                  <a:gd name="T15" fmla="*/ 6 h 20"/>
                  <a:gd name="T16" fmla="*/ 62 w 62"/>
                  <a:gd name="T17" fmla="*/ 7 h 20"/>
                  <a:gd name="T18" fmla="*/ 61 w 62"/>
                  <a:gd name="T19" fmla="*/ 7 h 20"/>
                  <a:gd name="T20" fmla="*/ 28 w 62"/>
                  <a:gd name="T21" fmla="*/ 19 h 20"/>
                  <a:gd name="T22" fmla="*/ 27 w 62"/>
                  <a:gd name="T23" fmla="*/ 20 h 20"/>
                  <a:gd name="T24" fmla="*/ 25 w 62"/>
                  <a:gd name="T25" fmla="*/ 20 h 20"/>
                  <a:gd name="T26" fmla="*/ 23 w 62"/>
                  <a:gd name="T27" fmla="*/ 20 h 20"/>
                  <a:gd name="T28" fmla="*/ 21 w 62"/>
                  <a:gd name="T29" fmla="*/ 19 h 20"/>
                  <a:gd name="T30" fmla="*/ 2 w 62"/>
                  <a:gd name="T31" fmla="*/ 15 h 20"/>
                  <a:gd name="T32" fmla="*/ 1 w 62"/>
                  <a:gd name="T33" fmla="*/ 14 h 20"/>
                  <a:gd name="T34" fmla="*/ 0 w 62"/>
                  <a:gd name="T35" fmla="*/ 14 h 20"/>
                  <a:gd name="T36" fmla="*/ 0 w 62"/>
                  <a:gd name="T37" fmla="*/ 13 h 20"/>
                  <a:gd name="T38" fmla="*/ 1 w 62"/>
                  <a:gd name="T39" fmla="*/ 13 h 20"/>
                  <a:gd name="T40" fmla="*/ 34 w 62"/>
                  <a:gd name="T41"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20">
                    <a:moveTo>
                      <a:pt x="34" y="1"/>
                    </a:moveTo>
                    <a:cubicBezTo>
                      <a:pt x="35" y="1"/>
                      <a:pt x="35" y="1"/>
                      <a:pt x="36" y="1"/>
                    </a:cubicBezTo>
                    <a:cubicBezTo>
                      <a:pt x="36" y="1"/>
                      <a:pt x="37" y="0"/>
                      <a:pt x="37" y="0"/>
                    </a:cubicBezTo>
                    <a:cubicBezTo>
                      <a:pt x="38" y="0"/>
                      <a:pt x="39" y="1"/>
                      <a:pt x="39" y="1"/>
                    </a:cubicBezTo>
                    <a:cubicBezTo>
                      <a:pt x="40" y="1"/>
                      <a:pt x="40" y="1"/>
                      <a:pt x="41" y="1"/>
                    </a:cubicBezTo>
                    <a:cubicBezTo>
                      <a:pt x="60" y="5"/>
                      <a:pt x="60" y="5"/>
                      <a:pt x="60" y="5"/>
                    </a:cubicBezTo>
                    <a:cubicBezTo>
                      <a:pt x="60" y="5"/>
                      <a:pt x="61" y="6"/>
                      <a:pt x="61" y="6"/>
                    </a:cubicBezTo>
                    <a:cubicBezTo>
                      <a:pt x="62" y="6"/>
                      <a:pt x="62" y="6"/>
                      <a:pt x="62" y="6"/>
                    </a:cubicBezTo>
                    <a:cubicBezTo>
                      <a:pt x="62" y="7"/>
                      <a:pt x="62" y="7"/>
                      <a:pt x="62" y="7"/>
                    </a:cubicBezTo>
                    <a:cubicBezTo>
                      <a:pt x="62" y="7"/>
                      <a:pt x="62" y="7"/>
                      <a:pt x="61" y="7"/>
                    </a:cubicBezTo>
                    <a:cubicBezTo>
                      <a:pt x="28" y="19"/>
                      <a:pt x="28" y="19"/>
                      <a:pt x="28" y="19"/>
                    </a:cubicBezTo>
                    <a:cubicBezTo>
                      <a:pt x="28" y="20"/>
                      <a:pt x="28" y="20"/>
                      <a:pt x="27" y="20"/>
                    </a:cubicBezTo>
                    <a:cubicBezTo>
                      <a:pt x="27" y="20"/>
                      <a:pt x="26" y="20"/>
                      <a:pt x="25" y="20"/>
                    </a:cubicBezTo>
                    <a:cubicBezTo>
                      <a:pt x="25" y="20"/>
                      <a:pt x="24" y="20"/>
                      <a:pt x="23" y="20"/>
                    </a:cubicBezTo>
                    <a:cubicBezTo>
                      <a:pt x="23" y="20"/>
                      <a:pt x="22" y="20"/>
                      <a:pt x="21" y="19"/>
                    </a:cubicBezTo>
                    <a:cubicBezTo>
                      <a:pt x="2" y="15"/>
                      <a:pt x="2" y="15"/>
                      <a:pt x="2" y="15"/>
                    </a:cubicBezTo>
                    <a:cubicBezTo>
                      <a:pt x="2" y="15"/>
                      <a:pt x="1" y="15"/>
                      <a:pt x="1" y="14"/>
                    </a:cubicBezTo>
                    <a:cubicBezTo>
                      <a:pt x="0" y="14"/>
                      <a:pt x="0" y="14"/>
                      <a:pt x="0" y="14"/>
                    </a:cubicBezTo>
                    <a:cubicBezTo>
                      <a:pt x="0" y="13"/>
                      <a:pt x="0" y="13"/>
                      <a:pt x="0" y="13"/>
                    </a:cubicBezTo>
                    <a:cubicBezTo>
                      <a:pt x="0" y="13"/>
                      <a:pt x="1" y="13"/>
                      <a:pt x="1" y="13"/>
                    </a:cubicBezTo>
                    <a:lnTo>
                      <a:pt x="3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7" name="Freeform 56"/>
              <p:cNvSpPr>
                <a:spLocks/>
              </p:cNvSpPr>
              <p:nvPr/>
            </p:nvSpPr>
            <p:spPr bwMode="auto">
              <a:xfrm>
                <a:off x="-3460066" y="4763294"/>
                <a:ext cx="325438" cy="95250"/>
              </a:xfrm>
              <a:custGeom>
                <a:avLst/>
                <a:gdLst>
                  <a:gd name="T0" fmla="*/ 29 w 87"/>
                  <a:gd name="T1" fmla="*/ 1 h 25"/>
                  <a:gd name="T2" fmla="*/ 30 w 87"/>
                  <a:gd name="T3" fmla="*/ 0 h 25"/>
                  <a:gd name="T4" fmla="*/ 32 w 87"/>
                  <a:gd name="T5" fmla="*/ 0 h 25"/>
                  <a:gd name="T6" fmla="*/ 34 w 87"/>
                  <a:gd name="T7" fmla="*/ 0 h 25"/>
                  <a:gd name="T8" fmla="*/ 36 w 87"/>
                  <a:gd name="T9" fmla="*/ 1 h 25"/>
                  <a:gd name="T10" fmla="*/ 85 w 87"/>
                  <a:gd name="T11" fmla="*/ 12 h 25"/>
                  <a:gd name="T12" fmla="*/ 86 w 87"/>
                  <a:gd name="T13" fmla="*/ 13 h 25"/>
                  <a:gd name="T14" fmla="*/ 87 w 87"/>
                  <a:gd name="T15" fmla="*/ 13 h 25"/>
                  <a:gd name="T16" fmla="*/ 87 w 87"/>
                  <a:gd name="T17" fmla="*/ 14 h 25"/>
                  <a:gd name="T18" fmla="*/ 86 w 87"/>
                  <a:gd name="T19" fmla="*/ 14 h 25"/>
                  <a:gd name="T20" fmla="*/ 59 w 87"/>
                  <a:gd name="T21" fmla="*/ 24 h 25"/>
                  <a:gd name="T22" fmla="*/ 57 w 87"/>
                  <a:gd name="T23" fmla="*/ 25 h 25"/>
                  <a:gd name="T24" fmla="*/ 55 w 87"/>
                  <a:gd name="T25" fmla="*/ 25 h 25"/>
                  <a:gd name="T26" fmla="*/ 53 w 87"/>
                  <a:gd name="T27" fmla="*/ 25 h 25"/>
                  <a:gd name="T28" fmla="*/ 52 w 87"/>
                  <a:gd name="T29" fmla="*/ 24 h 25"/>
                  <a:gd name="T30" fmla="*/ 2 w 87"/>
                  <a:gd name="T31" fmla="*/ 12 h 25"/>
                  <a:gd name="T32" fmla="*/ 1 w 87"/>
                  <a:gd name="T33" fmla="*/ 12 h 25"/>
                  <a:gd name="T34" fmla="*/ 0 w 87"/>
                  <a:gd name="T35" fmla="*/ 11 h 25"/>
                  <a:gd name="T36" fmla="*/ 0 w 87"/>
                  <a:gd name="T37" fmla="*/ 11 h 25"/>
                  <a:gd name="T38" fmla="*/ 1 w 87"/>
                  <a:gd name="T39" fmla="*/ 10 h 25"/>
                  <a:gd name="T40" fmla="*/ 29 w 87"/>
                  <a:gd name="T41"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25">
                    <a:moveTo>
                      <a:pt x="29" y="1"/>
                    </a:moveTo>
                    <a:cubicBezTo>
                      <a:pt x="29" y="1"/>
                      <a:pt x="30" y="0"/>
                      <a:pt x="30" y="0"/>
                    </a:cubicBezTo>
                    <a:cubicBezTo>
                      <a:pt x="31" y="0"/>
                      <a:pt x="31" y="0"/>
                      <a:pt x="32" y="0"/>
                    </a:cubicBezTo>
                    <a:cubicBezTo>
                      <a:pt x="33" y="0"/>
                      <a:pt x="33" y="0"/>
                      <a:pt x="34" y="0"/>
                    </a:cubicBezTo>
                    <a:cubicBezTo>
                      <a:pt x="35" y="0"/>
                      <a:pt x="35" y="1"/>
                      <a:pt x="36" y="1"/>
                    </a:cubicBezTo>
                    <a:cubicBezTo>
                      <a:pt x="85" y="12"/>
                      <a:pt x="85" y="12"/>
                      <a:pt x="85" y="12"/>
                    </a:cubicBezTo>
                    <a:cubicBezTo>
                      <a:pt x="85" y="13"/>
                      <a:pt x="86" y="13"/>
                      <a:pt x="86" y="13"/>
                    </a:cubicBezTo>
                    <a:cubicBezTo>
                      <a:pt x="87" y="13"/>
                      <a:pt x="87" y="13"/>
                      <a:pt x="87" y="13"/>
                    </a:cubicBezTo>
                    <a:cubicBezTo>
                      <a:pt x="87" y="14"/>
                      <a:pt x="87" y="14"/>
                      <a:pt x="87" y="14"/>
                    </a:cubicBezTo>
                    <a:cubicBezTo>
                      <a:pt x="87" y="14"/>
                      <a:pt x="86" y="14"/>
                      <a:pt x="86" y="14"/>
                    </a:cubicBezTo>
                    <a:cubicBezTo>
                      <a:pt x="59" y="24"/>
                      <a:pt x="59" y="24"/>
                      <a:pt x="59" y="24"/>
                    </a:cubicBezTo>
                    <a:cubicBezTo>
                      <a:pt x="58" y="24"/>
                      <a:pt x="58" y="24"/>
                      <a:pt x="57" y="25"/>
                    </a:cubicBezTo>
                    <a:cubicBezTo>
                      <a:pt x="57" y="25"/>
                      <a:pt x="56" y="25"/>
                      <a:pt x="55" y="25"/>
                    </a:cubicBezTo>
                    <a:cubicBezTo>
                      <a:pt x="55" y="25"/>
                      <a:pt x="54" y="25"/>
                      <a:pt x="53" y="25"/>
                    </a:cubicBezTo>
                    <a:cubicBezTo>
                      <a:pt x="53" y="24"/>
                      <a:pt x="52" y="24"/>
                      <a:pt x="52" y="24"/>
                    </a:cubicBezTo>
                    <a:cubicBezTo>
                      <a:pt x="2" y="12"/>
                      <a:pt x="2" y="12"/>
                      <a:pt x="2" y="12"/>
                    </a:cubicBezTo>
                    <a:cubicBezTo>
                      <a:pt x="2" y="12"/>
                      <a:pt x="1" y="12"/>
                      <a:pt x="1" y="12"/>
                    </a:cubicBezTo>
                    <a:cubicBezTo>
                      <a:pt x="0" y="11"/>
                      <a:pt x="0" y="11"/>
                      <a:pt x="0" y="11"/>
                    </a:cubicBezTo>
                    <a:cubicBezTo>
                      <a:pt x="0" y="11"/>
                      <a:pt x="0" y="11"/>
                      <a:pt x="0" y="11"/>
                    </a:cubicBezTo>
                    <a:cubicBezTo>
                      <a:pt x="0" y="10"/>
                      <a:pt x="1" y="10"/>
                      <a:pt x="1" y="10"/>
                    </a:cubicBezTo>
                    <a:lnTo>
                      <a:pt x="2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8" name="Freeform 57"/>
              <p:cNvSpPr>
                <a:spLocks/>
              </p:cNvSpPr>
              <p:nvPr/>
            </p:nvSpPr>
            <p:spPr bwMode="auto">
              <a:xfrm>
                <a:off x="-2931428" y="4804569"/>
                <a:ext cx="231775" cy="76200"/>
              </a:xfrm>
              <a:custGeom>
                <a:avLst/>
                <a:gdLst>
                  <a:gd name="T0" fmla="*/ 34 w 62"/>
                  <a:gd name="T1" fmla="*/ 1 h 20"/>
                  <a:gd name="T2" fmla="*/ 35 w 62"/>
                  <a:gd name="T3" fmla="*/ 1 h 20"/>
                  <a:gd name="T4" fmla="*/ 37 w 62"/>
                  <a:gd name="T5" fmla="*/ 0 h 20"/>
                  <a:gd name="T6" fmla="*/ 39 w 62"/>
                  <a:gd name="T7" fmla="*/ 1 h 20"/>
                  <a:gd name="T8" fmla="*/ 41 w 62"/>
                  <a:gd name="T9" fmla="*/ 1 h 20"/>
                  <a:gd name="T10" fmla="*/ 60 w 62"/>
                  <a:gd name="T11" fmla="*/ 5 h 20"/>
                  <a:gd name="T12" fmla="*/ 61 w 62"/>
                  <a:gd name="T13" fmla="*/ 6 h 20"/>
                  <a:gd name="T14" fmla="*/ 62 w 62"/>
                  <a:gd name="T15" fmla="*/ 6 h 20"/>
                  <a:gd name="T16" fmla="*/ 62 w 62"/>
                  <a:gd name="T17" fmla="*/ 7 h 20"/>
                  <a:gd name="T18" fmla="*/ 62 w 62"/>
                  <a:gd name="T19" fmla="*/ 7 h 20"/>
                  <a:gd name="T20" fmla="*/ 29 w 62"/>
                  <a:gd name="T21" fmla="*/ 20 h 20"/>
                  <a:gd name="T22" fmla="*/ 28 w 62"/>
                  <a:gd name="T23" fmla="*/ 20 h 20"/>
                  <a:gd name="T24" fmla="*/ 26 w 62"/>
                  <a:gd name="T25" fmla="*/ 20 h 20"/>
                  <a:gd name="T26" fmla="*/ 24 w 62"/>
                  <a:gd name="T27" fmla="*/ 20 h 20"/>
                  <a:gd name="T28" fmla="*/ 22 w 62"/>
                  <a:gd name="T29" fmla="*/ 20 h 20"/>
                  <a:gd name="T30" fmla="*/ 2 w 62"/>
                  <a:gd name="T31" fmla="*/ 15 h 20"/>
                  <a:gd name="T32" fmla="*/ 1 w 62"/>
                  <a:gd name="T33" fmla="*/ 15 h 20"/>
                  <a:gd name="T34" fmla="*/ 0 w 62"/>
                  <a:gd name="T35" fmla="*/ 14 h 20"/>
                  <a:gd name="T36" fmla="*/ 0 w 62"/>
                  <a:gd name="T37" fmla="*/ 14 h 20"/>
                  <a:gd name="T38" fmla="*/ 1 w 62"/>
                  <a:gd name="T39" fmla="*/ 13 h 20"/>
                  <a:gd name="T40" fmla="*/ 34 w 62"/>
                  <a:gd name="T41"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20">
                    <a:moveTo>
                      <a:pt x="34" y="1"/>
                    </a:moveTo>
                    <a:cubicBezTo>
                      <a:pt x="34" y="1"/>
                      <a:pt x="35" y="1"/>
                      <a:pt x="35" y="1"/>
                    </a:cubicBezTo>
                    <a:cubicBezTo>
                      <a:pt x="36" y="0"/>
                      <a:pt x="36" y="0"/>
                      <a:pt x="37" y="0"/>
                    </a:cubicBezTo>
                    <a:cubicBezTo>
                      <a:pt x="37" y="0"/>
                      <a:pt x="38" y="0"/>
                      <a:pt x="39" y="1"/>
                    </a:cubicBezTo>
                    <a:cubicBezTo>
                      <a:pt x="39" y="1"/>
                      <a:pt x="40" y="1"/>
                      <a:pt x="41" y="1"/>
                    </a:cubicBezTo>
                    <a:cubicBezTo>
                      <a:pt x="60" y="5"/>
                      <a:pt x="60" y="5"/>
                      <a:pt x="60" y="5"/>
                    </a:cubicBezTo>
                    <a:cubicBezTo>
                      <a:pt x="61" y="5"/>
                      <a:pt x="61" y="6"/>
                      <a:pt x="61" y="6"/>
                    </a:cubicBezTo>
                    <a:cubicBezTo>
                      <a:pt x="62" y="6"/>
                      <a:pt x="62" y="6"/>
                      <a:pt x="62" y="6"/>
                    </a:cubicBezTo>
                    <a:cubicBezTo>
                      <a:pt x="62" y="7"/>
                      <a:pt x="62" y="7"/>
                      <a:pt x="62" y="7"/>
                    </a:cubicBezTo>
                    <a:cubicBezTo>
                      <a:pt x="62" y="7"/>
                      <a:pt x="62" y="7"/>
                      <a:pt x="62" y="7"/>
                    </a:cubicBezTo>
                    <a:cubicBezTo>
                      <a:pt x="29" y="20"/>
                      <a:pt x="29" y="20"/>
                      <a:pt x="29" y="20"/>
                    </a:cubicBezTo>
                    <a:cubicBezTo>
                      <a:pt x="29" y="20"/>
                      <a:pt x="28" y="20"/>
                      <a:pt x="28" y="20"/>
                    </a:cubicBezTo>
                    <a:cubicBezTo>
                      <a:pt x="27" y="20"/>
                      <a:pt x="26" y="20"/>
                      <a:pt x="26" y="20"/>
                    </a:cubicBezTo>
                    <a:cubicBezTo>
                      <a:pt x="25" y="20"/>
                      <a:pt x="24" y="20"/>
                      <a:pt x="24" y="20"/>
                    </a:cubicBezTo>
                    <a:cubicBezTo>
                      <a:pt x="23" y="20"/>
                      <a:pt x="22" y="20"/>
                      <a:pt x="22" y="20"/>
                    </a:cubicBezTo>
                    <a:cubicBezTo>
                      <a:pt x="2" y="15"/>
                      <a:pt x="2" y="15"/>
                      <a:pt x="2" y="15"/>
                    </a:cubicBezTo>
                    <a:cubicBezTo>
                      <a:pt x="2" y="15"/>
                      <a:pt x="1" y="15"/>
                      <a:pt x="1" y="15"/>
                    </a:cubicBezTo>
                    <a:cubicBezTo>
                      <a:pt x="0" y="14"/>
                      <a:pt x="0" y="14"/>
                      <a:pt x="0" y="14"/>
                    </a:cubicBezTo>
                    <a:cubicBezTo>
                      <a:pt x="0" y="14"/>
                      <a:pt x="0" y="14"/>
                      <a:pt x="0" y="14"/>
                    </a:cubicBezTo>
                    <a:cubicBezTo>
                      <a:pt x="0" y="13"/>
                      <a:pt x="0" y="13"/>
                      <a:pt x="1" y="13"/>
                    </a:cubicBezTo>
                    <a:lnTo>
                      <a:pt x="3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9" name="Freeform 58"/>
              <p:cNvSpPr>
                <a:spLocks/>
              </p:cNvSpPr>
              <p:nvPr/>
            </p:nvSpPr>
            <p:spPr bwMode="auto">
              <a:xfrm>
                <a:off x="-4541153" y="4801394"/>
                <a:ext cx="327025" cy="93663"/>
              </a:xfrm>
              <a:custGeom>
                <a:avLst/>
                <a:gdLst>
                  <a:gd name="T0" fmla="*/ 33 w 87"/>
                  <a:gd name="T1" fmla="*/ 0 h 25"/>
                  <a:gd name="T2" fmla="*/ 35 w 87"/>
                  <a:gd name="T3" fmla="*/ 0 h 25"/>
                  <a:gd name="T4" fmla="*/ 36 w 87"/>
                  <a:gd name="T5" fmla="*/ 0 h 25"/>
                  <a:gd name="T6" fmla="*/ 38 w 87"/>
                  <a:gd name="T7" fmla="*/ 0 h 25"/>
                  <a:gd name="T8" fmla="*/ 40 w 87"/>
                  <a:gd name="T9" fmla="*/ 0 h 25"/>
                  <a:gd name="T10" fmla="*/ 86 w 87"/>
                  <a:gd name="T11" fmla="*/ 12 h 25"/>
                  <a:gd name="T12" fmla="*/ 87 w 87"/>
                  <a:gd name="T13" fmla="*/ 13 h 25"/>
                  <a:gd name="T14" fmla="*/ 87 w 87"/>
                  <a:gd name="T15" fmla="*/ 13 h 25"/>
                  <a:gd name="T16" fmla="*/ 87 w 87"/>
                  <a:gd name="T17" fmla="*/ 14 h 25"/>
                  <a:gd name="T18" fmla="*/ 86 w 87"/>
                  <a:gd name="T19" fmla="*/ 14 h 25"/>
                  <a:gd name="T20" fmla="*/ 55 w 87"/>
                  <a:gd name="T21" fmla="*/ 24 h 25"/>
                  <a:gd name="T22" fmla="*/ 53 w 87"/>
                  <a:gd name="T23" fmla="*/ 25 h 25"/>
                  <a:gd name="T24" fmla="*/ 51 w 87"/>
                  <a:gd name="T25" fmla="*/ 25 h 25"/>
                  <a:gd name="T26" fmla="*/ 49 w 87"/>
                  <a:gd name="T27" fmla="*/ 25 h 25"/>
                  <a:gd name="T28" fmla="*/ 47 w 87"/>
                  <a:gd name="T29" fmla="*/ 24 h 25"/>
                  <a:gd name="T30" fmla="*/ 2 w 87"/>
                  <a:gd name="T31" fmla="*/ 12 h 25"/>
                  <a:gd name="T32" fmla="*/ 0 w 87"/>
                  <a:gd name="T33" fmla="*/ 11 h 25"/>
                  <a:gd name="T34" fmla="*/ 0 w 87"/>
                  <a:gd name="T35" fmla="*/ 11 h 25"/>
                  <a:gd name="T36" fmla="*/ 0 w 87"/>
                  <a:gd name="T37" fmla="*/ 10 h 25"/>
                  <a:gd name="T38" fmla="*/ 1 w 87"/>
                  <a:gd name="T39" fmla="*/ 10 h 25"/>
                  <a:gd name="T40" fmla="*/ 33 w 87"/>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25">
                    <a:moveTo>
                      <a:pt x="33" y="0"/>
                    </a:moveTo>
                    <a:cubicBezTo>
                      <a:pt x="33" y="0"/>
                      <a:pt x="34" y="0"/>
                      <a:pt x="35" y="0"/>
                    </a:cubicBezTo>
                    <a:cubicBezTo>
                      <a:pt x="35" y="0"/>
                      <a:pt x="36" y="0"/>
                      <a:pt x="36" y="0"/>
                    </a:cubicBezTo>
                    <a:cubicBezTo>
                      <a:pt x="37" y="0"/>
                      <a:pt x="38" y="0"/>
                      <a:pt x="38" y="0"/>
                    </a:cubicBezTo>
                    <a:cubicBezTo>
                      <a:pt x="39" y="0"/>
                      <a:pt x="40" y="0"/>
                      <a:pt x="40" y="0"/>
                    </a:cubicBezTo>
                    <a:cubicBezTo>
                      <a:pt x="86" y="12"/>
                      <a:pt x="86" y="12"/>
                      <a:pt x="86" y="12"/>
                    </a:cubicBezTo>
                    <a:cubicBezTo>
                      <a:pt x="86" y="12"/>
                      <a:pt x="87" y="13"/>
                      <a:pt x="87" y="13"/>
                    </a:cubicBezTo>
                    <a:cubicBezTo>
                      <a:pt x="87" y="13"/>
                      <a:pt x="87" y="13"/>
                      <a:pt x="87" y="13"/>
                    </a:cubicBezTo>
                    <a:cubicBezTo>
                      <a:pt x="87" y="14"/>
                      <a:pt x="87" y="14"/>
                      <a:pt x="87" y="14"/>
                    </a:cubicBezTo>
                    <a:cubicBezTo>
                      <a:pt x="87" y="14"/>
                      <a:pt x="87" y="14"/>
                      <a:pt x="86" y="14"/>
                    </a:cubicBezTo>
                    <a:cubicBezTo>
                      <a:pt x="55" y="24"/>
                      <a:pt x="55" y="24"/>
                      <a:pt x="55" y="24"/>
                    </a:cubicBezTo>
                    <a:cubicBezTo>
                      <a:pt x="54" y="24"/>
                      <a:pt x="54" y="24"/>
                      <a:pt x="53" y="25"/>
                    </a:cubicBezTo>
                    <a:cubicBezTo>
                      <a:pt x="52" y="25"/>
                      <a:pt x="52" y="25"/>
                      <a:pt x="51" y="25"/>
                    </a:cubicBezTo>
                    <a:cubicBezTo>
                      <a:pt x="50" y="25"/>
                      <a:pt x="50" y="25"/>
                      <a:pt x="49" y="25"/>
                    </a:cubicBezTo>
                    <a:cubicBezTo>
                      <a:pt x="48" y="25"/>
                      <a:pt x="48" y="24"/>
                      <a:pt x="47" y="24"/>
                    </a:cubicBezTo>
                    <a:cubicBezTo>
                      <a:pt x="2" y="12"/>
                      <a:pt x="2" y="12"/>
                      <a:pt x="2" y="12"/>
                    </a:cubicBezTo>
                    <a:cubicBezTo>
                      <a:pt x="1" y="12"/>
                      <a:pt x="1" y="11"/>
                      <a:pt x="0" y="11"/>
                    </a:cubicBezTo>
                    <a:cubicBezTo>
                      <a:pt x="0" y="11"/>
                      <a:pt x="0" y="11"/>
                      <a:pt x="0" y="11"/>
                    </a:cubicBezTo>
                    <a:cubicBezTo>
                      <a:pt x="0" y="10"/>
                      <a:pt x="0" y="10"/>
                      <a:pt x="0" y="10"/>
                    </a:cubicBezTo>
                    <a:cubicBezTo>
                      <a:pt x="0" y="10"/>
                      <a:pt x="1" y="10"/>
                      <a:pt x="1" y="10"/>
                    </a:cubicBezTo>
                    <a:lnTo>
                      <a:pt x="33"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0" name="Freeform 59"/>
              <p:cNvSpPr>
                <a:spLocks/>
              </p:cNvSpPr>
              <p:nvPr/>
            </p:nvSpPr>
            <p:spPr bwMode="auto">
              <a:xfrm>
                <a:off x="-5061854" y="4798219"/>
                <a:ext cx="366713" cy="104775"/>
              </a:xfrm>
              <a:custGeom>
                <a:avLst/>
                <a:gdLst>
                  <a:gd name="T0" fmla="*/ 46 w 98"/>
                  <a:gd name="T1" fmla="*/ 0 h 28"/>
                  <a:gd name="T2" fmla="*/ 47 w 98"/>
                  <a:gd name="T3" fmla="*/ 0 h 28"/>
                  <a:gd name="T4" fmla="*/ 49 w 98"/>
                  <a:gd name="T5" fmla="*/ 0 h 28"/>
                  <a:gd name="T6" fmla="*/ 51 w 98"/>
                  <a:gd name="T7" fmla="*/ 0 h 28"/>
                  <a:gd name="T8" fmla="*/ 53 w 98"/>
                  <a:gd name="T9" fmla="*/ 0 h 28"/>
                  <a:gd name="T10" fmla="*/ 96 w 98"/>
                  <a:gd name="T11" fmla="*/ 12 h 28"/>
                  <a:gd name="T12" fmla="*/ 97 w 98"/>
                  <a:gd name="T13" fmla="*/ 13 h 28"/>
                  <a:gd name="T14" fmla="*/ 98 w 98"/>
                  <a:gd name="T15" fmla="*/ 14 h 28"/>
                  <a:gd name="T16" fmla="*/ 97 w 98"/>
                  <a:gd name="T17" fmla="*/ 14 h 28"/>
                  <a:gd name="T18" fmla="*/ 96 w 98"/>
                  <a:gd name="T19" fmla="*/ 15 h 28"/>
                  <a:gd name="T20" fmla="*/ 53 w 98"/>
                  <a:gd name="T21" fmla="*/ 27 h 28"/>
                  <a:gd name="T22" fmla="*/ 51 w 98"/>
                  <a:gd name="T23" fmla="*/ 28 h 28"/>
                  <a:gd name="T24" fmla="*/ 49 w 98"/>
                  <a:gd name="T25" fmla="*/ 28 h 28"/>
                  <a:gd name="T26" fmla="*/ 47 w 98"/>
                  <a:gd name="T27" fmla="*/ 28 h 28"/>
                  <a:gd name="T28" fmla="*/ 45 w 98"/>
                  <a:gd name="T29" fmla="*/ 27 h 28"/>
                  <a:gd name="T30" fmla="*/ 2 w 98"/>
                  <a:gd name="T31" fmla="*/ 15 h 28"/>
                  <a:gd name="T32" fmla="*/ 1 w 98"/>
                  <a:gd name="T33" fmla="*/ 14 h 28"/>
                  <a:gd name="T34" fmla="*/ 0 w 98"/>
                  <a:gd name="T35" fmla="*/ 14 h 28"/>
                  <a:gd name="T36" fmla="*/ 1 w 98"/>
                  <a:gd name="T37" fmla="*/ 13 h 28"/>
                  <a:gd name="T38" fmla="*/ 2 w 98"/>
                  <a:gd name="T39" fmla="*/ 13 h 28"/>
                  <a:gd name="T40" fmla="*/ 46 w 98"/>
                  <a:gd name="T4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28">
                    <a:moveTo>
                      <a:pt x="46" y="0"/>
                    </a:moveTo>
                    <a:cubicBezTo>
                      <a:pt x="46" y="0"/>
                      <a:pt x="47" y="0"/>
                      <a:pt x="47" y="0"/>
                    </a:cubicBezTo>
                    <a:cubicBezTo>
                      <a:pt x="48" y="0"/>
                      <a:pt x="48" y="0"/>
                      <a:pt x="49" y="0"/>
                    </a:cubicBezTo>
                    <a:cubicBezTo>
                      <a:pt x="50" y="0"/>
                      <a:pt x="50" y="0"/>
                      <a:pt x="51" y="0"/>
                    </a:cubicBezTo>
                    <a:cubicBezTo>
                      <a:pt x="52" y="0"/>
                      <a:pt x="52" y="0"/>
                      <a:pt x="53" y="0"/>
                    </a:cubicBezTo>
                    <a:cubicBezTo>
                      <a:pt x="96" y="12"/>
                      <a:pt x="96" y="12"/>
                      <a:pt x="96" y="12"/>
                    </a:cubicBezTo>
                    <a:cubicBezTo>
                      <a:pt x="97" y="13"/>
                      <a:pt x="97" y="13"/>
                      <a:pt x="97" y="13"/>
                    </a:cubicBezTo>
                    <a:cubicBezTo>
                      <a:pt x="98" y="14"/>
                      <a:pt x="98" y="14"/>
                      <a:pt x="98" y="14"/>
                    </a:cubicBezTo>
                    <a:cubicBezTo>
                      <a:pt x="97" y="14"/>
                      <a:pt x="97" y="14"/>
                      <a:pt x="97" y="14"/>
                    </a:cubicBezTo>
                    <a:cubicBezTo>
                      <a:pt x="97" y="14"/>
                      <a:pt x="97" y="14"/>
                      <a:pt x="96" y="15"/>
                    </a:cubicBezTo>
                    <a:cubicBezTo>
                      <a:pt x="53" y="27"/>
                      <a:pt x="53" y="27"/>
                      <a:pt x="53" y="27"/>
                    </a:cubicBezTo>
                    <a:cubicBezTo>
                      <a:pt x="52" y="28"/>
                      <a:pt x="52" y="28"/>
                      <a:pt x="51" y="28"/>
                    </a:cubicBezTo>
                    <a:cubicBezTo>
                      <a:pt x="50" y="28"/>
                      <a:pt x="50" y="28"/>
                      <a:pt x="49" y="28"/>
                    </a:cubicBezTo>
                    <a:cubicBezTo>
                      <a:pt x="48" y="28"/>
                      <a:pt x="48" y="28"/>
                      <a:pt x="47" y="28"/>
                    </a:cubicBezTo>
                    <a:cubicBezTo>
                      <a:pt x="46" y="28"/>
                      <a:pt x="46" y="28"/>
                      <a:pt x="45" y="27"/>
                    </a:cubicBezTo>
                    <a:cubicBezTo>
                      <a:pt x="2" y="15"/>
                      <a:pt x="2" y="15"/>
                      <a:pt x="2" y="15"/>
                    </a:cubicBezTo>
                    <a:cubicBezTo>
                      <a:pt x="1" y="15"/>
                      <a:pt x="1" y="14"/>
                      <a:pt x="1" y="14"/>
                    </a:cubicBezTo>
                    <a:cubicBezTo>
                      <a:pt x="0" y="14"/>
                      <a:pt x="0" y="14"/>
                      <a:pt x="0" y="14"/>
                    </a:cubicBezTo>
                    <a:cubicBezTo>
                      <a:pt x="1" y="13"/>
                      <a:pt x="1" y="13"/>
                      <a:pt x="1" y="13"/>
                    </a:cubicBezTo>
                    <a:cubicBezTo>
                      <a:pt x="1" y="13"/>
                      <a:pt x="1" y="13"/>
                      <a:pt x="2" y="13"/>
                    </a:cubicBezTo>
                    <a:lnTo>
                      <a:pt x="46"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1" name="Freeform 60"/>
              <p:cNvSpPr>
                <a:spLocks/>
              </p:cNvSpPr>
              <p:nvPr/>
            </p:nvSpPr>
            <p:spPr bwMode="auto">
              <a:xfrm>
                <a:off x="-3118753" y="4872832"/>
                <a:ext cx="242888" cy="79375"/>
              </a:xfrm>
              <a:custGeom>
                <a:avLst/>
                <a:gdLst>
                  <a:gd name="T0" fmla="*/ 36 w 65"/>
                  <a:gd name="T1" fmla="*/ 1 h 21"/>
                  <a:gd name="T2" fmla="*/ 37 w 65"/>
                  <a:gd name="T3" fmla="*/ 0 h 21"/>
                  <a:gd name="T4" fmla="*/ 39 w 65"/>
                  <a:gd name="T5" fmla="*/ 0 h 21"/>
                  <a:gd name="T6" fmla="*/ 41 w 65"/>
                  <a:gd name="T7" fmla="*/ 0 h 21"/>
                  <a:gd name="T8" fmla="*/ 43 w 65"/>
                  <a:gd name="T9" fmla="*/ 1 h 21"/>
                  <a:gd name="T10" fmla="*/ 63 w 65"/>
                  <a:gd name="T11" fmla="*/ 5 h 21"/>
                  <a:gd name="T12" fmla="*/ 64 w 65"/>
                  <a:gd name="T13" fmla="*/ 6 h 21"/>
                  <a:gd name="T14" fmla="*/ 65 w 65"/>
                  <a:gd name="T15" fmla="*/ 6 h 21"/>
                  <a:gd name="T16" fmla="*/ 65 w 65"/>
                  <a:gd name="T17" fmla="*/ 7 h 21"/>
                  <a:gd name="T18" fmla="*/ 64 w 65"/>
                  <a:gd name="T19" fmla="*/ 8 h 21"/>
                  <a:gd name="T20" fmla="*/ 30 w 65"/>
                  <a:gd name="T21" fmla="*/ 21 h 21"/>
                  <a:gd name="T22" fmla="*/ 28 w 65"/>
                  <a:gd name="T23" fmla="*/ 21 h 21"/>
                  <a:gd name="T24" fmla="*/ 26 w 65"/>
                  <a:gd name="T25" fmla="*/ 21 h 21"/>
                  <a:gd name="T26" fmla="*/ 24 w 65"/>
                  <a:gd name="T27" fmla="*/ 21 h 21"/>
                  <a:gd name="T28" fmla="*/ 22 w 65"/>
                  <a:gd name="T29" fmla="*/ 21 h 21"/>
                  <a:gd name="T30" fmla="*/ 3 w 65"/>
                  <a:gd name="T31" fmla="*/ 16 h 21"/>
                  <a:gd name="T32" fmla="*/ 1 w 65"/>
                  <a:gd name="T33" fmla="*/ 15 h 21"/>
                  <a:gd name="T34" fmla="*/ 0 w 65"/>
                  <a:gd name="T35" fmla="*/ 15 h 21"/>
                  <a:gd name="T36" fmla="*/ 0 w 65"/>
                  <a:gd name="T37" fmla="*/ 14 h 21"/>
                  <a:gd name="T38" fmla="*/ 1 w 65"/>
                  <a:gd name="T39" fmla="*/ 14 h 21"/>
                  <a:gd name="T40" fmla="*/ 36 w 65"/>
                  <a:gd name="T4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21">
                    <a:moveTo>
                      <a:pt x="36" y="1"/>
                    </a:moveTo>
                    <a:cubicBezTo>
                      <a:pt x="36" y="1"/>
                      <a:pt x="37" y="0"/>
                      <a:pt x="37" y="0"/>
                    </a:cubicBezTo>
                    <a:cubicBezTo>
                      <a:pt x="38" y="0"/>
                      <a:pt x="39" y="0"/>
                      <a:pt x="39" y="0"/>
                    </a:cubicBezTo>
                    <a:cubicBezTo>
                      <a:pt x="40" y="0"/>
                      <a:pt x="40" y="0"/>
                      <a:pt x="41" y="0"/>
                    </a:cubicBezTo>
                    <a:cubicBezTo>
                      <a:pt x="42" y="0"/>
                      <a:pt x="42" y="1"/>
                      <a:pt x="43" y="1"/>
                    </a:cubicBezTo>
                    <a:cubicBezTo>
                      <a:pt x="63" y="5"/>
                      <a:pt x="63" y="5"/>
                      <a:pt x="63" y="5"/>
                    </a:cubicBezTo>
                    <a:cubicBezTo>
                      <a:pt x="63" y="6"/>
                      <a:pt x="64" y="6"/>
                      <a:pt x="64" y="6"/>
                    </a:cubicBezTo>
                    <a:cubicBezTo>
                      <a:pt x="64" y="6"/>
                      <a:pt x="65" y="6"/>
                      <a:pt x="65" y="6"/>
                    </a:cubicBezTo>
                    <a:cubicBezTo>
                      <a:pt x="65" y="7"/>
                      <a:pt x="65" y="7"/>
                      <a:pt x="65" y="7"/>
                    </a:cubicBezTo>
                    <a:cubicBezTo>
                      <a:pt x="65" y="7"/>
                      <a:pt x="65" y="7"/>
                      <a:pt x="64" y="8"/>
                    </a:cubicBezTo>
                    <a:cubicBezTo>
                      <a:pt x="30" y="21"/>
                      <a:pt x="30" y="21"/>
                      <a:pt x="30" y="21"/>
                    </a:cubicBezTo>
                    <a:cubicBezTo>
                      <a:pt x="29" y="21"/>
                      <a:pt x="29" y="21"/>
                      <a:pt x="28" y="21"/>
                    </a:cubicBezTo>
                    <a:cubicBezTo>
                      <a:pt x="28" y="21"/>
                      <a:pt x="27" y="21"/>
                      <a:pt x="26" y="21"/>
                    </a:cubicBezTo>
                    <a:cubicBezTo>
                      <a:pt x="26" y="21"/>
                      <a:pt x="25" y="21"/>
                      <a:pt x="24" y="21"/>
                    </a:cubicBezTo>
                    <a:cubicBezTo>
                      <a:pt x="24" y="21"/>
                      <a:pt x="23" y="21"/>
                      <a:pt x="22" y="21"/>
                    </a:cubicBezTo>
                    <a:cubicBezTo>
                      <a:pt x="3" y="16"/>
                      <a:pt x="3" y="16"/>
                      <a:pt x="3" y="16"/>
                    </a:cubicBezTo>
                    <a:cubicBezTo>
                      <a:pt x="2" y="16"/>
                      <a:pt x="2" y="15"/>
                      <a:pt x="1" y="15"/>
                    </a:cubicBezTo>
                    <a:cubicBezTo>
                      <a:pt x="1" y="15"/>
                      <a:pt x="1" y="15"/>
                      <a:pt x="0" y="15"/>
                    </a:cubicBezTo>
                    <a:cubicBezTo>
                      <a:pt x="0" y="14"/>
                      <a:pt x="0" y="14"/>
                      <a:pt x="0" y="14"/>
                    </a:cubicBezTo>
                    <a:cubicBezTo>
                      <a:pt x="1" y="14"/>
                      <a:pt x="1" y="14"/>
                      <a:pt x="1" y="14"/>
                    </a:cubicBezTo>
                    <a:lnTo>
                      <a:pt x="36"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2" name="Freeform 61"/>
              <p:cNvSpPr>
                <a:spLocks/>
              </p:cNvSpPr>
              <p:nvPr/>
            </p:nvSpPr>
            <p:spPr bwMode="auto">
              <a:xfrm>
                <a:off x="-3437841" y="4914107"/>
                <a:ext cx="374650" cy="112713"/>
              </a:xfrm>
              <a:custGeom>
                <a:avLst/>
                <a:gdLst>
                  <a:gd name="T0" fmla="*/ 38 w 100"/>
                  <a:gd name="T1" fmla="*/ 0 h 30"/>
                  <a:gd name="T2" fmla="*/ 40 w 100"/>
                  <a:gd name="T3" fmla="*/ 0 h 30"/>
                  <a:gd name="T4" fmla="*/ 42 w 100"/>
                  <a:gd name="T5" fmla="*/ 0 h 30"/>
                  <a:gd name="T6" fmla="*/ 44 w 100"/>
                  <a:gd name="T7" fmla="*/ 0 h 30"/>
                  <a:gd name="T8" fmla="*/ 45 w 100"/>
                  <a:gd name="T9" fmla="*/ 0 h 30"/>
                  <a:gd name="T10" fmla="*/ 98 w 100"/>
                  <a:gd name="T11" fmla="*/ 13 h 30"/>
                  <a:gd name="T12" fmla="*/ 99 w 100"/>
                  <a:gd name="T13" fmla="*/ 14 h 30"/>
                  <a:gd name="T14" fmla="*/ 100 w 100"/>
                  <a:gd name="T15" fmla="*/ 15 h 30"/>
                  <a:gd name="T16" fmla="*/ 100 w 100"/>
                  <a:gd name="T17" fmla="*/ 15 h 30"/>
                  <a:gd name="T18" fmla="*/ 99 w 100"/>
                  <a:gd name="T19" fmla="*/ 16 h 30"/>
                  <a:gd name="T20" fmla="*/ 63 w 100"/>
                  <a:gd name="T21" fmla="*/ 30 h 30"/>
                  <a:gd name="T22" fmla="*/ 61 w 100"/>
                  <a:gd name="T23" fmla="*/ 30 h 30"/>
                  <a:gd name="T24" fmla="*/ 59 w 100"/>
                  <a:gd name="T25" fmla="*/ 30 h 30"/>
                  <a:gd name="T26" fmla="*/ 57 w 100"/>
                  <a:gd name="T27" fmla="*/ 30 h 30"/>
                  <a:gd name="T28" fmla="*/ 55 w 100"/>
                  <a:gd name="T29" fmla="*/ 30 h 30"/>
                  <a:gd name="T30" fmla="*/ 2 w 100"/>
                  <a:gd name="T31" fmla="*/ 16 h 30"/>
                  <a:gd name="T32" fmla="*/ 1 w 100"/>
                  <a:gd name="T33" fmla="*/ 15 h 30"/>
                  <a:gd name="T34" fmla="*/ 0 w 100"/>
                  <a:gd name="T35" fmla="*/ 15 h 30"/>
                  <a:gd name="T36" fmla="*/ 0 w 100"/>
                  <a:gd name="T37" fmla="*/ 14 h 30"/>
                  <a:gd name="T38" fmla="*/ 1 w 100"/>
                  <a:gd name="T39" fmla="*/ 14 h 30"/>
                  <a:gd name="T40" fmla="*/ 38 w 100"/>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30">
                    <a:moveTo>
                      <a:pt x="38" y="0"/>
                    </a:moveTo>
                    <a:cubicBezTo>
                      <a:pt x="39" y="0"/>
                      <a:pt x="39" y="0"/>
                      <a:pt x="40" y="0"/>
                    </a:cubicBezTo>
                    <a:cubicBezTo>
                      <a:pt x="40" y="0"/>
                      <a:pt x="41" y="0"/>
                      <a:pt x="42" y="0"/>
                    </a:cubicBezTo>
                    <a:cubicBezTo>
                      <a:pt x="42" y="0"/>
                      <a:pt x="43" y="0"/>
                      <a:pt x="44" y="0"/>
                    </a:cubicBezTo>
                    <a:cubicBezTo>
                      <a:pt x="44" y="0"/>
                      <a:pt x="45" y="0"/>
                      <a:pt x="45" y="0"/>
                    </a:cubicBezTo>
                    <a:cubicBezTo>
                      <a:pt x="98" y="13"/>
                      <a:pt x="98" y="13"/>
                      <a:pt x="98" y="13"/>
                    </a:cubicBezTo>
                    <a:cubicBezTo>
                      <a:pt x="98" y="14"/>
                      <a:pt x="99" y="14"/>
                      <a:pt x="99" y="14"/>
                    </a:cubicBezTo>
                    <a:cubicBezTo>
                      <a:pt x="99" y="14"/>
                      <a:pt x="100" y="14"/>
                      <a:pt x="100" y="15"/>
                    </a:cubicBezTo>
                    <a:cubicBezTo>
                      <a:pt x="100" y="15"/>
                      <a:pt x="100" y="15"/>
                      <a:pt x="100" y="15"/>
                    </a:cubicBezTo>
                    <a:cubicBezTo>
                      <a:pt x="100" y="15"/>
                      <a:pt x="99" y="16"/>
                      <a:pt x="99" y="16"/>
                    </a:cubicBezTo>
                    <a:cubicBezTo>
                      <a:pt x="63" y="30"/>
                      <a:pt x="63" y="30"/>
                      <a:pt x="63" y="30"/>
                    </a:cubicBezTo>
                    <a:cubicBezTo>
                      <a:pt x="62" y="30"/>
                      <a:pt x="62" y="30"/>
                      <a:pt x="61" y="30"/>
                    </a:cubicBezTo>
                    <a:cubicBezTo>
                      <a:pt x="60" y="30"/>
                      <a:pt x="60" y="30"/>
                      <a:pt x="59" y="30"/>
                    </a:cubicBezTo>
                    <a:cubicBezTo>
                      <a:pt x="58" y="30"/>
                      <a:pt x="58" y="30"/>
                      <a:pt x="57" y="30"/>
                    </a:cubicBezTo>
                    <a:cubicBezTo>
                      <a:pt x="56" y="30"/>
                      <a:pt x="56" y="30"/>
                      <a:pt x="55" y="30"/>
                    </a:cubicBezTo>
                    <a:cubicBezTo>
                      <a:pt x="2" y="16"/>
                      <a:pt x="2" y="16"/>
                      <a:pt x="2" y="16"/>
                    </a:cubicBezTo>
                    <a:cubicBezTo>
                      <a:pt x="2" y="16"/>
                      <a:pt x="1" y="16"/>
                      <a:pt x="1" y="15"/>
                    </a:cubicBezTo>
                    <a:cubicBezTo>
                      <a:pt x="0" y="15"/>
                      <a:pt x="0" y="15"/>
                      <a:pt x="0" y="15"/>
                    </a:cubicBezTo>
                    <a:cubicBezTo>
                      <a:pt x="0" y="14"/>
                      <a:pt x="0" y="14"/>
                      <a:pt x="0" y="14"/>
                    </a:cubicBezTo>
                    <a:cubicBezTo>
                      <a:pt x="1" y="14"/>
                      <a:pt x="1" y="14"/>
                      <a:pt x="1" y="14"/>
                    </a:cubicBezTo>
                    <a:lnTo>
                      <a:pt x="38"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3" name="Freeform 62"/>
              <p:cNvSpPr>
                <a:spLocks/>
              </p:cNvSpPr>
              <p:nvPr/>
            </p:nvSpPr>
            <p:spPr bwMode="auto">
              <a:xfrm>
                <a:off x="-4018866" y="4947444"/>
                <a:ext cx="347663" cy="104775"/>
              </a:xfrm>
              <a:custGeom>
                <a:avLst/>
                <a:gdLst>
                  <a:gd name="T0" fmla="*/ 33 w 93"/>
                  <a:gd name="T1" fmla="*/ 1 h 28"/>
                  <a:gd name="T2" fmla="*/ 35 w 93"/>
                  <a:gd name="T3" fmla="*/ 0 h 28"/>
                  <a:gd name="T4" fmla="*/ 37 w 93"/>
                  <a:gd name="T5" fmla="*/ 0 h 28"/>
                  <a:gd name="T6" fmla="*/ 39 w 93"/>
                  <a:gd name="T7" fmla="*/ 0 h 28"/>
                  <a:gd name="T8" fmla="*/ 40 w 93"/>
                  <a:gd name="T9" fmla="*/ 1 h 28"/>
                  <a:gd name="T10" fmla="*/ 91 w 93"/>
                  <a:gd name="T11" fmla="*/ 14 h 28"/>
                  <a:gd name="T12" fmla="*/ 92 w 93"/>
                  <a:gd name="T13" fmla="*/ 15 h 28"/>
                  <a:gd name="T14" fmla="*/ 93 w 93"/>
                  <a:gd name="T15" fmla="*/ 15 h 28"/>
                  <a:gd name="T16" fmla="*/ 93 w 93"/>
                  <a:gd name="T17" fmla="*/ 16 h 28"/>
                  <a:gd name="T18" fmla="*/ 92 w 93"/>
                  <a:gd name="T19" fmla="*/ 17 h 28"/>
                  <a:gd name="T20" fmla="*/ 60 w 93"/>
                  <a:gd name="T21" fmla="*/ 28 h 28"/>
                  <a:gd name="T22" fmla="*/ 58 w 93"/>
                  <a:gd name="T23" fmla="*/ 28 h 28"/>
                  <a:gd name="T24" fmla="*/ 56 w 93"/>
                  <a:gd name="T25" fmla="*/ 28 h 28"/>
                  <a:gd name="T26" fmla="*/ 54 w 93"/>
                  <a:gd name="T27" fmla="*/ 28 h 28"/>
                  <a:gd name="T28" fmla="*/ 52 w 93"/>
                  <a:gd name="T29" fmla="*/ 28 h 28"/>
                  <a:gd name="T30" fmla="*/ 2 w 93"/>
                  <a:gd name="T31" fmla="*/ 14 h 28"/>
                  <a:gd name="T32" fmla="*/ 0 w 93"/>
                  <a:gd name="T33" fmla="*/ 13 h 28"/>
                  <a:gd name="T34" fmla="*/ 0 w 93"/>
                  <a:gd name="T35" fmla="*/ 13 h 28"/>
                  <a:gd name="T36" fmla="*/ 0 w 93"/>
                  <a:gd name="T37" fmla="*/ 12 h 28"/>
                  <a:gd name="T38" fmla="*/ 1 w 93"/>
                  <a:gd name="T39" fmla="*/ 12 h 28"/>
                  <a:gd name="T40" fmla="*/ 33 w 93"/>
                  <a:gd name="T4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 h="28">
                    <a:moveTo>
                      <a:pt x="33" y="1"/>
                    </a:moveTo>
                    <a:cubicBezTo>
                      <a:pt x="33" y="1"/>
                      <a:pt x="34" y="0"/>
                      <a:pt x="35" y="0"/>
                    </a:cubicBezTo>
                    <a:cubicBezTo>
                      <a:pt x="35" y="0"/>
                      <a:pt x="36" y="0"/>
                      <a:pt x="37" y="0"/>
                    </a:cubicBezTo>
                    <a:cubicBezTo>
                      <a:pt x="37" y="0"/>
                      <a:pt x="38" y="0"/>
                      <a:pt x="39" y="0"/>
                    </a:cubicBezTo>
                    <a:cubicBezTo>
                      <a:pt x="39" y="0"/>
                      <a:pt x="40" y="1"/>
                      <a:pt x="40" y="1"/>
                    </a:cubicBezTo>
                    <a:cubicBezTo>
                      <a:pt x="91" y="14"/>
                      <a:pt x="91" y="14"/>
                      <a:pt x="91" y="14"/>
                    </a:cubicBezTo>
                    <a:cubicBezTo>
                      <a:pt x="91" y="14"/>
                      <a:pt x="92" y="15"/>
                      <a:pt x="92" y="15"/>
                    </a:cubicBezTo>
                    <a:cubicBezTo>
                      <a:pt x="93" y="15"/>
                      <a:pt x="93" y="15"/>
                      <a:pt x="93" y="15"/>
                    </a:cubicBezTo>
                    <a:cubicBezTo>
                      <a:pt x="93" y="16"/>
                      <a:pt x="93" y="16"/>
                      <a:pt x="93" y="16"/>
                    </a:cubicBezTo>
                    <a:cubicBezTo>
                      <a:pt x="92" y="16"/>
                      <a:pt x="92" y="16"/>
                      <a:pt x="92" y="17"/>
                    </a:cubicBezTo>
                    <a:cubicBezTo>
                      <a:pt x="60" y="28"/>
                      <a:pt x="60" y="28"/>
                      <a:pt x="60" y="28"/>
                    </a:cubicBezTo>
                    <a:cubicBezTo>
                      <a:pt x="59" y="28"/>
                      <a:pt x="59" y="28"/>
                      <a:pt x="58" y="28"/>
                    </a:cubicBezTo>
                    <a:cubicBezTo>
                      <a:pt x="58" y="28"/>
                      <a:pt x="57" y="28"/>
                      <a:pt x="56" y="28"/>
                    </a:cubicBezTo>
                    <a:cubicBezTo>
                      <a:pt x="55" y="28"/>
                      <a:pt x="55" y="28"/>
                      <a:pt x="54" y="28"/>
                    </a:cubicBezTo>
                    <a:cubicBezTo>
                      <a:pt x="53" y="28"/>
                      <a:pt x="53" y="28"/>
                      <a:pt x="52" y="28"/>
                    </a:cubicBezTo>
                    <a:cubicBezTo>
                      <a:pt x="2" y="14"/>
                      <a:pt x="2" y="14"/>
                      <a:pt x="2" y="14"/>
                    </a:cubicBezTo>
                    <a:cubicBezTo>
                      <a:pt x="1" y="14"/>
                      <a:pt x="1" y="14"/>
                      <a:pt x="0" y="13"/>
                    </a:cubicBezTo>
                    <a:cubicBezTo>
                      <a:pt x="0" y="13"/>
                      <a:pt x="0" y="13"/>
                      <a:pt x="0" y="13"/>
                    </a:cubicBezTo>
                    <a:cubicBezTo>
                      <a:pt x="0" y="12"/>
                      <a:pt x="0" y="12"/>
                      <a:pt x="0" y="12"/>
                    </a:cubicBezTo>
                    <a:cubicBezTo>
                      <a:pt x="0" y="12"/>
                      <a:pt x="0" y="12"/>
                      <a:pt x="1" y="12"/>
                    </a:cubicBezTo>
                    <a:lnTo>
                      <a:pt x="33"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4" name="Freeform 63"/>
              <p:cNvSpPr>
                <a:spLocks/>
              </p:cNvSpPr>
              <p:nvPr/>
            </p:nvSpPr>
            <p:spPr bwMode="auto">
              <a:xfrm>
                <a:off x="-3647391" y="4985544"/>
                <a:ext cx="385763" cy="119063"/>
              </a:xfrm>
              <a:custGeom>
                <a:avLst/>
                <a:gdLst>
                  <a:gd name="T0" fmla="*/ 41 w 103"/>
                  <a:gd name="T1" fmla="*/ 1 h 32"/>
                  <a:gd name="T2" fmla="*/ 42 w 103"/>
                  <a:gd name="T3" fmla="*/ 0 h 32"/>
                  <a:gd name="T4" fmla="*/ 44 w 103"/>
                  <a:gd name="T5" fmla="*/ 0 h 32"/>
                  <a:gd name="T6" fmla="*/ 46 w 103"/>
                  <a:gd name="T7" fmla="*/ 0 h 32"/>
                  <a:gd name="T8" fmla="*/ 48 w 103"/>
                  <a:gd name="T9" fmla="*/ 1 h 32"/>
                  <a:gd name="T10" fmla="*/ 101 w 103"/>
                  <a:gd name="T11" fmla="*/ 15 h 32"/>
                  <a:gd name="T12" fmla="*/ 102 w 103"/>
                  <a:gd name="T13" fmla="*/ 15 h 32"/>
                  <a:gd name="T14" fmla="*/ 103 w 103"/>
                  <a:gd name="T15" fmla="*/ 16 h 32"/>
                  <a:gd name="T16" fmla="*/ 103 w 103"/>
                  <a:gd name="T17" fmla="*/ 16 h 32"/>
                  <a:gd name="T18" fmla="*/ 102 w 103"/>
                  <a:gd name="T19" fmla="*/ 17 h 32"/>
                  <a:gd name="T20" fmla="*/ 63 w 103"/>
                  <a:gd name="T21" fmla="*/ 32 h 32"/>
                  <a:gd name="T22" fmla="*/ 62 w 103"/>
                  <a:gd name="T23" fmla="*/ 32 h 32"/>
                  <a:gd name="T24" fmla="*/ 60 w 103"/>
                  <a:gd name="T25" fmla="*/ 32 h 32"/>
                  <a:gd name="T26" fmla="*/ 58 w 103"/>
                  <a:gd name="T27" fmla="*/ 32 h 32"/>
                  <a:gd name="T28" fmla="*/ 56 w 103"/>
                  <a:gd name="T29" fmla="*/ 32 h 32"/>
                  <a:gd name="T30" fmla="*/ 2 w 103"/>
                  <a:gd name="T31" fmla="*/ 17 h 32"/>
                  <a:gd name="T32" fmla="*/ 1 w 103"/>
                  <a:gd name="T33" fmla="*/ 17 h 32"/>
                  <a:gd name="T34" fmla="*/ 0 w 103"/>
                  <a:gd name="T35" fmla="*/ 16 h 32"/>
                  <a:gd name="T36" fmla="*/ 1 w 103"/>
                  <a:gd name="T37" fmla="*/ 15 h 32"/>
                  <a:gd name="T38" fmla="*/ 1 w 103"/>
                  <a:gd name="T39" fmla="*/ 15 h 32"/>
                  <a:gd name="T40" fmla="*/ 41 w 103"/>
                  <a:gd name="T4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32">
                    <a:moveTo>
                      <a:pt x="41" y="1"/>
                    </a:moveTo>
                    <a:cubicBezTo>
                      <a:pt x="41" y="1"/>
                      <a:pt x="41" y="1"/>
                      <a:pt x="42" y="0"/>
                    </a:cubicBezTo>
                    <a:cubicBezTo>
                      <a:pt x="43" y="0"/>
                      <a:pt x="43" y="0"/>
                      <a:pt x="44" y="0"/>
                    </a:cubicBezTo>
                    <a:cubicBezTo>
                      <a:pt x="45" y="0"/>
                      <a:pt x="45" y="0"/>
                      <a:pt x="46" y="0"/>
                    </a:cubicBezTo>
                    <a:cubicBezTo>
                      <a:pt x="47" y="0"/>
                      <a:pt x="47" y="1"/>
                      <a:pt x="48" y="1"/>
                    </a:cubicBezTo>
                    <a:cubicBezTo>
                      <a:pt x="101" y="15"/>
                      <a:pt x="101" y="15"/>
                      <a:pt x="101" y="15"/>
                    </a:cubicBezTo>
                    <a:cubicBezTo>
                      <a:pt x="101" y="15"/>
                      <a:pt x="102" y="15"/>
                      <a:pt x="102" y="15"/>
                    </a:cubicBezTo>
                    <a:cubicBezTo>
                      <a:pt x="103" y="15"/>
                      <a:pt x="103" y="16"/>
                      <a:pt x="103" y="16"/>
                    </a:cubicBezTo>
                    <a:cubicBezTo>
                      <a:pt x="103" y="16"/>
                      <a:pt x="103" y="16"/>
                      <a:pt x="103" y="16"/>
                    </a:cubicBezTo>
                    <a:cubicBezTo>
                      <a:pt x="103" y="17"/>
                      <a:pt x="102" y="17"/>
                      <a:pt x="102" y="17"/>
                    </a:cubicBezTo>
                    <a:cubicBezTo>
                      <a:pt x="63" y="32"/>
                      <a:pt x="63" y="32"/>
                      <a:pt x="63" y="32"/>
                    </a:cubicBezTo>
                    <a:cubicBezTo>
                      <a:pt x="63" y="32"/>
                      <a:pt x="62" y="32"/>
                      <a:pt x="62" y="32"/>
                    </a:cubicBezTo>
                    <a:cubicBezTo>
                      <a:pt x="61" y="32"/>
                      <a:pt x="61" y="32"/>
                      <a:pt x="60" y="32"/>
                    </a:cubicBezTo>
                    <a:cubicBezTo>
                      <a:pt x="59" y="32"/>
                      <a:pt x="58" y="32"/>
                      <a:pt x="58" y="32"/>
                    </a:cubicBezTo>
                    <a:cubicBezTo>
                      <a:pt x="57" y="32"/>
                      <a:pt x="56" y="32"/>
                      <a:pt x="56" y="32"/>
                    </a:cubicBezTo>
                    <a:cubicBezTo>
                      <a:pt x="2" y="17"/>
                      <a:pt x="2" y="17"/>
                      <a:pt x="2" y="17"/>
                    </a:cubicBezTo>
                    <a:cubicBezTo>
                      <a:pt x="2" y="17"/>
                      <a:pt x="1" y="17"/>
                      <a:pt x="1" y="17"/>
                    </a:cubicBezTo>
                    <a:cubicBezTo>
                      <a:pt x="0" y="16"/>
                      <a:pt x="0" y="16"/>
                      <a:pt x="0" y="16"/>
                    </a:cubicBezTo>
                    <a:cubicBezTo>
                      <a:pt x="1" y="15"/>
                      <a:pt x="1" y="15"/>
                      <a:pt x="1" y="15"/>
                    </a:cubicBezTo>
                    <a:cubicBezTo>
                      <a:pt x="1" y="15"/>
                      <a:pt x="1" y="15"/>
                      <a:pt x="1" y="15"/>
                    </a:cubicBezTo>
                    <a:lnTo>
                      <a:pt x="41"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5" name="Freeform 64"/>
              <p:cNvSpPr>
                <a:spLocks/>
              </p:cNvSpPr>
              <p:nvPr/>
            </p:nvSpPr>
            <p:spPr bwMode="auto">
              <a:xfrm>
                <a:off x="-4447491" y="5087144"/>
                <a:ext cx="368300" cy="115888"/>
              </a:xfrm>
              <a:custGeom>
                <a:avLst/>
                <a:gdLst>
                  <a:gd name="T0" fmla="*/ 38 w 98"/>
                  <a:gd name="T1" fmla="*/ 1 h 31"/>
                  <a:gd name="T2" fmla="*/ 39 w 98"/>
                  <a:gd name="T3" fmla="*/ 0 h 31"/>
                  <a:gd name="T4" fmla="*/ 41 w 98"/>
                  <a:gd name="T5" fmla="*/ 0 h 31"/>
                  <a:gd name="T6" fmla="*/ 43 w 98"/>
                  <a:gd name="T7" fmla="*/ 0 h 31"/>
                  <a:gd name="T8" fmla="*/ 45 w 98"/>
                  <a:gd name="T9" fmla="*/ 1 h 31"/>
                  <a:gd name="T10" fmla="*/ 96 w 98"/>
                  <a:gd name="T11" fmla="*/ 16 h 31"/>
                  <a:gd name="T12" fmla="*/ 98 w 98"/>
                  <a:gd name="T13" fmla="*/ 16 h 31"/>
                  <a:gd name="T14" fmla="*/ 98 w 98"/>
                  <a:gd name="T15" fmla="*/ 17 h 31"/>
                  <a:gd name="T16" fmla="*/ 98 w 98"/>
                  <a:gd name="T17" fmla="*/ 18 h 31"/>
                  <a:gd name="T18" fmla="*/ 97 w 98"/>
                  <a:gd name="T19" fmla="*/ 18 h 31"/>
                  <a:gd name="T20" fmla="*/ 62 w 98"/>
                  <a:gd name="T21" fmla="*/ 31 h 31"/>
                  <a:gd name="T22" fmla="*/ 60 w 98"/>
                  <a:gd name="T23" fmla="*/ 31 h 31"/>
                  <a:gd name="T24" fmla="*/ 58 w 98"/>
                  <a:gd name="T25" fmla="*/ 31 h 31"/>
                  <a:gd name="T26" fmla="*/ 55 w 98"/>
                  <a:gd name="T27" fmla="*/ 31 h 31"/>
                  <a:gd name="T28" fmla="*/ 54 w 98"/>
                  <a:gd name="T29" fmla="*/ 31 h 31"/>
                  <a:gd name="T30" fmla="*/ 2 w 98"/>
                  <a:gd name="T31" fmla="*/ 15 h 31"/>
                  <a:gd name="T32" fmla="*/ 1 w 98"/>
                  <a:gd name="T33" fmla="*/ 15 h 31"/>
                  <a:gd name="T34" fmla="*/ 0 w 98"/>
                  <a:gd name="T35" fmla="*/ 14 h 31"/>
                  <a:gd name="T36" fmla="*/ 1 w 98"/>
                  <a:gd name="T37" fmla="*/ 13 h 31"/>
                  <a:gd name="T38" fmla="*/ 2 w 98"/>
                  <a:gd name="T39" fmla="*/ 13 h 31"/>
                  <a:gd name="T40" fmla="*/ 38 w 98"/>
                  <a:gd name="T4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31">
                    <a:moveTo>
                      <a:pt x="38" y="1"/>
                    </a:moveTo>
                    <a:cubicBezTo>
                      <a:pt x="38" y="1"/>
                      <a:pt x="39" y="1"/>
                      <a:pt x="39" y="0"/>
                    </a:cubicBezTo>
                    <a:cubicBezTo>
                      <a:pt x="40" y="0"/>
                      <a:pt x="41" y="0"/>
                      <a:pt x="41" y="0"/>
                    </a:cubicBezTo>
                    <a:cubicBezTo>
                      <a:pt x="42" y="0"/>
                      <a:pt x="43" y="0"/>
                      <a:pt x="43" y="0"/>
                    </a:cubicBezTo>
                    <a:cubicBezTo>
                      <a:pt x="44" y="0"/>
                      <a:pt x="45" y="1"/>
                      <a:pt x="45" y="1"/>
                    </a:cubicBezTo>
                    <a:cubicBezTo>
                      <a:pt x="96" y="16"/>
                      <a:pt x="96" y="16"/>
                      <a:pt x="96" y="16"/>
                    </a:cubicBezTo>
                    <a:cubicBezTo>
                      <a:pt x="97" y="16"/>
                      <a:pt x="97" y="16"/>
                      <a:pt x="98" y="16"/>
                    </a:cubicBezTo>
                    <a:cubicBezTo>
                      <a:pt x="98" y="17"/>
                      <a:pt x="98" y="17"/>
                      <a:pt x="98" y="17"/>
                    </a:cubicBezTo>
                    <a:cubicBezTo>
                      <a:pt x="98" y="18"/>
                      <a:pt x="98" y="18"/>
                      <a:pt x="98" y="18"/>
                    </a:cubicBezTo>
                    <a:cubicBezTo>
                      <a:pt x="98" y="18"/>
                      <a:pt x="98" y="18"/>
                      <a:pt x="97" y="18"/>
                    </a:cubicBezTo>
                    <a:cubicBezTo>
                      <a:pt x="62" y="31"/>
                      <a:pt x="62" y="31"/>
                      <a:pt x="62" y="31"/>
                    </a:cubicBezTo>
                    <a:cubicBezTo>
                      <a:pt x="61" y="31"/>
                      <a:pt x="60" y="31"/>
                      <a:pt x="60" y="31"/>
                    </a:cubicBezTo>
                    <a:cubicBezTo>
                      <a:pt x="59" y="31"/>
                      <a:pt x="58" y="31"/>
                      <a:pt x="58" y="31"/>
                    </a:cubicBezTo>
                    <a:cubicBezTo>
                      <a:pt x="57" y="31"/>
                      <a:pt x="56" y="31"/>
                      <a:pt x="55" y="31"/>
                    </a:cubicBezTo>
                    <a:cubicBezTo>
                      <a:pt x="55" y="31"/>
                      <a:pt x="54" y="31"/>
                      <a:pt x="54" y="31"/>
                    </a:cubicBezTo>
                    <a:cubicBezTo>
                      <a:pt x="2" y="15"/>
                      <a:pt x="2" y="15"/>
                      <a:pt x="2" y="15"/>
                    </a:cubicBezTo>
                    <a:cubicBezTo>
                      <a:pt x="2" y="15"/>
                      <a:pt x="1" y="15"/>
                      <a:pt x="1" y="15"/>
                    </a:cubicBezTo>
                    <a:cubicBezTo>
                      <a:pt x="0" y="14"/>
                      <a:pt x="0" y="14"/>
                      <a:pt x="0" y="14"/>
                    </a:cubicBezTo>
                    <a:cubicBezTo>
                      <a:pt x="1" y="13"/>
                      <a:pt x="1" y="13"/>
                      <a:pt x="1" y="13"/>
                    </a:cubicBezTo>
                    <a:cubicBezTo>
                      <a:pt x="1" y="13"/>
                      <a:pt x="1" y="13"/>
                      <a:pt x="2" y="13"/>
                    </a:cubicBezTo>
                    <a:lnTo>
                      <a:pt x="3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6" name="Freeform 65"/>
              <p:cNvSpPr>
                <a:spLocks/>
              </p:cNvSpPr>
              <p:nvPr/>
            </p:nvSpPr>
            <p:spPr bwMode="auto">
              <a:xfrm>
                <a:off x="-5298391" y="5183982"/>
                <a:ext cx="379413" cy="123825"/>
              </a:xfrm>
              <a:custGeom>
                <a:avLst/>
                <a:gdLst>
                  <a:gd name="T0" fmla="*/ 42 w 101"/>
                  <a:gd name="T1" fmla="*/ 0 h 33"/>
                  <a:gd name="T2" fmla="*/ 44 w 101"/>
                  <a:gd name="T3" fmla="*/ 0 h 33"/>
                  <a:gd name="T4" fmla="*/ 46 w 101"/>
                  <a:gd name="T5" fmla="*/ 0 h 33"/>
                  <a:gd name="T6" fmla="*/ 48 w 101"/>
                  <a:gd name="T7" fmla="*/ 0 h 33"/>
                  <a:gd name="T8" fmla="*/ 50 w 101"/>
                  <a:gd name="T9" fmla="*/ 0 h 33"/>
                  <a:gd name="T10" fmla="*/ 99 w 101"/>
                  <a:gd name="T11" fmla="*/ 16 h 33"/>
                  <a:gd name="T12" fmla="*/ 101 w 101"/>
                  <a:gd name="T13" fmla="*/ 17 h 33"/>
                  <a:gd name="T14" fmla="*/ 101 w 101"/>
                  <a:gd name="T15" fmla="*/ 17 h 33"/>
                  <a:gd name="T16" fmla="*/ 101 w 101"/>
                  <a:gd name="T17" fmla="*/ 18 h 33"/>
                  <a:gd name="T18" fmla="*/ 99 w 101"/>
                  <a:gd name="T19" fmla="*/ 19 h 33"/>
                  <a:gd name="T20" fmla="*/ 60 w 101"/>
                  <a:gd name="T21" fmla="*/ 32 h 33"/>
                  <a:gd name="T22" fmla="*/ 58 w 101"/>
                  <a:gd name="T23" fmla="*/ 33 h 33"/>
                  <a:gd name="T24" fmla="*/ 55 w 101"/>
                  <a:gd name="T25" fmla="*/ 33 h 33"/>
                  <a:gd name="T26" fmla="*/ 53 w 101"/>
                  <a:gd name="T27" fmla="*/ 33 h 33"/>
                  <a:gd name="T28" fmla="*/ 51 w 101"/>
                  <a:gd name="T29" fmla="*/ 32 h 33"/>
                  <a:gd name="T30" fmla="*/ 2 w 101"/>
                  <a:gd name="T31" fmla="*/ 16 h 33"/>
                  <a:gd name="T32" fmla="*/ 1 w 101"/>
                  <a:gd name="T33" fmla="*/ 15 h 33"/>
                  <a:gd name="T34" fmla="*/ 0 w 101"/>
                  <a:gd name="T35" fmla="*/ 14 h 33"/>
                  <a:gd name="T36" fmla="*/ 1 w 101"/>
                  <a:gd name="T37" fmla="*/ 13 h 33"/>
                  <a:gd name="T38" fmla="*/ 2 w 101"/>
                  <a:gd name="T39" fmla="*/ 13 h 33"/>
                  <a:gd name="T40" fmla="*/ 42 w 101"/>
                  <a:gd name="T4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33">
                    <a:moveTo>
                      <a:pt x="42" y="0"/>
                    </a:moveTo>
                    <a:cubicBezTo>
                      <a:pt x="43" y="0"/>
                      <a:pt x="43" y="0"/>
                      <a:pt x="44" y="0"/>
                    </a:cubicBezTo>
                    <a:cubicBezTo>
                      <a:pt x="45" y="0"/>
                      <a:pt x="46" y="0"/>
                      <a:pt x="46" y="0"/>
                    </a:cubicBezTo>
                    <a:cubicBezTo>
                      <a:pt x="47" y="0"/>
                      <a:pt x="48" y="0"/>
                      <a:pt x="48" y="0"/>
                    </a:cubicBezTo>
                    <a:cubicBezTo>
                      <a:pt x="49" y="0"/>
                      <a:pt x="50" y="0"/>
                      <a:pt x="50" y="0"/>
                    </a:cubicBezTo>
                    <a:cubicBezTo>
                      <a:pt x="99" y="16"/>
                      <a:pt x="99" y="16"/>
                      <a:pt x="99" y="16"/>
                    </a:cubicBezTo>
                    <a:cubicBezTo>
                      <a:pt x="100" y="16"/>
                      <a:pt x="100" y="17"/>
                      <a:pt x="101" y="17"/>
                    </a:cubicBezTo>
                    <a:cubicBezTo>
                      <a:pt x="101" y="17"/>
                      <a:pt x="101" y="17"/>
                      <a:pt x="101" y="17"/>
                    </a:cubicBezTo>
                    <a:cubicBezTo>
                      <a:pt x="101" y="18"/>
                      <a:pt x="101" y="18"/>
                      <a:pt x="101" y="18"/>
                    </a:cubicBezTo>
                    <a:cubicBezTo>
                      <a:pt x="100" y="18"/>
                      <a:pt x="100" y="19"/>
                      <a:pt x="99" y="19"/>
                    </a:cubicBezTo>
                    <a:cubicBezTo>
                      <a:pt x="60" y="32"/>
                      <a:pt x="60" y="32"/>
                      <a:pt x="60" y="32"/>
                    </a:cubicBezTo>
                    <a:cubicBezTo>
                      <a:pt x="59" y="32"/>
                      <a:pt x="58" y="32"/>
                      <a:pt x="58" y="33"/>
                    </a:cubicBezTo>
                    <a:cubicBezTo>
                      <a:pt x="57" y="33"/>
                      <a:pt x="56" y="33"/>
                      <a:pt x="55" y="33"/>
                    </a:cubicBezTo>
                    <a:cubicBezTo>
                      <a:pt x="55" y="33"/>
                      <a:pt x="54" y="33"/>
                      <a:pt x="53" y="33"/>
                    </a:cubicBezTo>
                    <a:cubicBezTo>
                      <a:pt x="52" y="32"/>
                      <a:pt x="52" y="32"/>
                      <a:pt x="51" y="32"/>
                    </a:cubicBezTo>
                    <a:cubicBezTo>
                      <a:pt x="2" y="16"/>
                      <a:pt x="2" y="16"/>
                      <a:pt x="2" y="16"/>
                    </a:cubicBezTo>
                    <a:cubicBezTo>
                      <a:pt x="1" y="15"/>
                      <a:pt x="1" y="15"/>
                      <a:pt x="1" y="15"/>
                    </a:cubicBezTo>
                    <a:cubicBezTo>
                      <a:pt x="0" y="14"/>
                      <a:pt x="0" y="14"/>
                      <a:pt x="0" y="14"/>
                    </a:cubicBezTo>
                    <a:cubicBezTo>
                      <a:pt x="1" y="13"/>
                      <a:pt x="1" y="13"/>
                      <a:pt x="1" y="13"/>
                    </a:cubicBezTo>
                    <a:cubicBezTo>
                      <a:pt x="1" y="13"/>
                      <a:pt x="2" y="13"/>
                      <a:pt x="2" y="13"/>
                    </a:cubicBezTo>
                    <a:lnTo>
                      <a:pt x="4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7" name="Freeform 66"/>
              <p:cNvSpPr>
                <a:spLocks/>
              </p:cNvSpPr>
              <p:nvPr/>
            </p:nvSpPr>
            <p:spPr bwMode="auto">
              <a:xfrm>
                <a:off x="-4915804" y="5063332"/>
                <a:ext cx="1444625" cy="525463"/>
              </a:xfrm>
              <a:custGeom>
                <a:avLst/>
                <a:gdLst>
                  <a:gd name="T0" fmla="*/ 322 w 385"/>
                  <a:gd name="T1" fmla="*/ 0 h 140"/>
                  <a:gd name="T2" fmla="*/ 323 w 385"/>
                  <a:gd name="T3" fmla="*/ 0 h 140"/>
                  <a:gd name="T4" fmla="*/ 325 w 385"/>
                  <a:gd name="T5" fmla="*/ 0 h 140"/>
                  <a:gd name="T6" fmla="*/ 327 w 385"/>
                  <a:gd name="T7" fmla="*/ 0 h 140"/>
                  <a:gd name="T8" fmla="*/ 329 w 385"/>
                  <a:gd name="T9" fmla="*/ 0 h 140"/>
                  <a:gd name="T10" fmla="*/ 383 w 385"/>
                  <a:gd name="T11" fmla="*/ 15 h 140"/>
                  <a:gd name="T12" fmla="*/ 384 w 385"/>
                  <a:gd name="T13" fmla="*/ 16 h 140"/>
                  <a:gd name="T14" fmla="*/ 385 w 385"/>
                  <a:gd name="T15" fmla="*/ 16 h 140"/>
                  <a:gd name="T16" fmla="*/ 385 w 385"/>
                  <a:gd name="T17" fmla="*/ 17 h 140"/>
                  <a:gd name="T18" fmla="*/ 384 w 385"/>
                  <a:gd name="T19" fmla="*/ 17 h 140"/>
                  <a:gd name="T20" fmla="*/ 66 w 385"/>
                  <a:gd name="T21" fmla="*/ 139 h 140"/>
                  <a:gd name="T22" fmla="*/ 64 w 385"/>
                  <a:gd name="T23" fmla="*/ 139 h 140"/>
                  <a:gd name="T24" fmla="*/ 62 w 385"/>
                  <a:gd name="T25" fmla="*/ 140 h 140"/>
                  <a:gd name="T26" fmla="*/ 59 w 385"/>
                  <a:gd name="T27" fmla="*/ 139 h 140"/>
                  <a:gd name="T28" fmla="*/ 57 w 385"/>
                  <a:gd name="T29" fmla="*/ 139 h 140"/>
                  <a:gd name="T30" fmla="*/ 2 w 385"/>
                  <a:gd name="T31" fmla="*/ 119 h 140"/>
                  <a:gd name="T32" fmla="*/ 0 w 385"/>
                  <a:gd name="T33" fmla="*/ 119 h 140"/>
                  <a:gd name="T34" fmla="*/ 0 w 385"/>
                  <a:gd name="T35" fmla="*/ 118 h 140"/>
                  <a:gd name="T36" fmla="*/ 0 w 385"/>
                  <a:gd name="T37" fmla="*/ 117 h 140"/>
                  <a:gd name="T38" fmla="*/ 2 w 385"/>
                  <a:gd name="T39" fmla="*/ 116 h 140"/>
                  <a:gd name="T40" fmla="*/ 322 w 385"/>
                  <a:gd name="T4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5" h="140">
                    <a:moveTo>
                      <a:pt x="322" y="0"/>
                    </a:moveTo>
                    <a:cubicBezTo>
                      <a:pt x="322" y="0"/>
                      <a:pt x="323" y="0"/>
                      <a:pt x="323" y="0"/>
                    </a:cubicBezTo>
                    <a:cubicBezTo>
                      <a:pt x="324" y="0"/>
                      <a:pt x="325" y="0"/>
                      <a:pt x="325" y="0"/>
                    </a:cubicBezTo>
                    <a:cubicBezTo>
                      <a:pt x="326" y="0"/>
                      <a:pt x="327" y="0"/>
                      <a:pt x="327" y="0"/>
                    </a:cubicBezTo>
                    <a:cubicBezTo>
                      <a:pt x="328" y="0"/>
                      <a:pt x="329" y="0"/>
                      <a:pt x="329" y="0"/>
                    </a:cubicBezTo>
                    <a:cubicBezTo>
                      <a:pt x="383" y="15"/>
                      <a:pt x="383" y="15"/>
                      <a:pt x="383" y="15"/>
                    </a:cubicBezTo>
                    <a:cubicBezTo>
                      <a:pt x="383" y="15"/>
                      <a:pt x="384" y="15"/>
                      <a:pt x="384" y="16"/>
                    </a:cubicBezTo>
                    <a:cubicBezTo>
                      <a:pt x="384" y="16"/>
                      <a:pt x="385" y="16"/>
                      <a:pt x="385" y="16"/>
                    </a:cubicBezTo>
                    <a:cubicBezTo>
                      <a:pt x="385" y="17"/>
                      <a:pt x="385" y="17"/>
                      <a:pt x="385" y="17"/>
                    </a:cubicBezTo>
                    <a:cubicBezTo>
                      <a:pt x="385" y="17"/>
                      <a:pt x="384" y="17"/>
                      <a:pt x="384" y="17"/>
                    </a:cubicBezTo>
                    <a:cubicBezTo>
                      <a:pt x="66" y="139"/>
                      <a:pt x="66" y="139"/>
                      <a:pt x="66" y="139"/>
                    </a:cubicBezTo>
                    <a:cubicBezTo>
                      <a:pt x="66" y="139"/>
                      <a:pt x="65" y="139"/>
                      <a:pt x="64" y="139"/>
                    </a:cubicBezTo>
                    <a:cubicBezTo>
                      <a:pt x="64" y="140"/>
                      <a:pt x="63" y="140"/>
                      <a:pt x="62" y="140"/>
                    </a:cubicBezTo>
                    <a:cubicBezTo>
                      <a:pt x="61" y="140"/>
                      <a:pt x="60" y="140"/>
                      <a:pt x="59" y="139"/>
                    </a:cubicBezTo>
                    <a:cubicBezTo>
                      <a:pt x="59" y="139"/>
                      <a:pt x="58" y="139"/>
                      <a:pt x="57" y="139"/>
                    </a:cubicBezTo>
                    <a:cubicBezTo>
                      <a:pt x="2" y="119"/>
                      <a:pt x="2" y="119"/>
                      <a:pt x="2" y="119"/>
                    </a:cubicBezTo>
                    <a:cubicBezTo>
                      <a:pt x="1" y="119"/>
                      <a:pt x="1" y="119"/>
                      <a:pt x="0" y="119"/>
                    </a:cubicBezTo>
                    <a:cubicBezTo>
                      <a:pt x="0" y="118"/>
                      <a:pt x="0" y="118"/>
                      <a:pt x="0" y="118"/>
                    </a:cubicBezTo>
                    <a:cubicBezTo>
                      <a:pt x="0" y="117"/>
                      <a:pt x="0" y="117"/>
                      <a:pt x="0" y="117"/>
                    </a:cubicBezTo>
                    <a:cubicBezTo>
                      <a:pt x="1" y="117"/>
                      <a:pt x="1" y="116"/>
                      <a:pt x="2" y="116"/>
                    </a:cubicBezTo>
                    <a:lnTo>
                      <a:pt x="32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8" name="Freeform 67"/>
              <p:cNvSpPr>
                <a:spLocks/>
              </p:cNvSpPr>
              <p:nvPr/>
            </p:nvSpPr>
            <p:spPr bwMode="auto">
              <a:xfrm>
                <a:off x="-4136341" y="5225257"/>
                <a:ext cx="1312863" cy="484188"/>
              </a:xfrm>
              <a:custGeom>
                <a:avLst/>
                <a:gdLst>
                  <a:gd name="T0" fmla="*/ 181 w 350"/>
                  <a:gd name="T1" fmla="*/ 0 h 129"/>
                  <a:gd name="T2" fmla="*/ 183 w 350"/>
                  <a:gd name="T3" fmla="*/ 0 h 129"/>
                  <a:gd name="T4" fmla="*/ 185 w 350"/>
                  <a:gd name="T5" fmla="*/ 0 h 129"/>
                  <a:gd name="T6" fmla="*/ 187 w 350"/>
                  <a:gd name="T7" fmla="*/ 0 h 129"/>
                  <a:gd name="T8" fmla="*/ 189 w 350"/>
                  <a:gd name="T9" fmla="*/ 0 h 129"/>
                  <a:gd name="T10" fmla="*/ 348 w 350"/>
                  <a:gd name="T11" fmla="*/ 44 h 129"/>
                  <a:gd name="T12" fmla="*/ 349 w 350"/>
                  <a:gd name="T13" fmla="*/ 45 h 129"/>
                  <a:gd name="T14" fmla="*/ 350 w 350"/>
                  <a:gd name="T15" fmla="*/ 46 h 129"/>
                  <a:gd name="T16" fmla="*/ 350 w 350"/>
                  <a:gd name="T17" fmla="*/ 47 h 129"/>
                  <a:gd name="T18" fmla="*/ 350 w 350"/>
                  <a:gd name="T19" fmla="*/ 47 h 129"/>
                  <a:gd name="T20" fmla="*/ 176 w 350"/>
                  <a:gd name="T21" fmla="*/ 128 h 129"/>
                  <a:gd name="T22" fmla="*/ 174 w 350"/>
                  <a:gd name="T23" fmla="*/ 129 h 129"/>
                  <a:gd name="T24" fmla="*/ 172 w 350"/>
                  <a:gd name="T25" fmla="*/ 129 h 129"/>
                  <a:gd name="T26" fmla="*/ 169 w 350"/>
                  <a:gd name="T27" fmla="*/ 129 h 129"/>
                  <a:gd name="T28" fmla="*/ 167 w 350"/>
                  <a:gd name="T29" fmla="*/ 128 h 129"/>
                  <a:gd name="T30" fmla="*/ 2 w 350"/>
                  <a:gd name="T31" fmla="*/ 75 h 129"/>
                  <a:gd name="T32" fmla="*/ 0 w 350"/>
                  <a:gd name="T33" fmla="*/ 74 h 129"/>
                  <a:gd name="T34" fmla="*/ 0 w 350"/>
                  <a:gd name="T35" fmla="*/ 73 h 129"/>
                  <a:gd name="T36" fmla="*/ 0 w 350"/>
                  <a:gd name="T37" fmla="*/ 73 h 129"/>
                  <a:gd name="T38" fmla="*/ 1 w 350"/>
                  <a:gd name="T39" fmla="*/ 72 h 129"/>
                  <a:gd name="T40" fmla="*/ 181 w 350"/>
                  <a:gd name="T4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0" h="129">
                    <a:moveTo>
                      <a:pt x="181" y="0"/>
                    </a:moveTo>
                    <a:cubicBezTo>
                      <a:pt x="181" y="0"/>
                      <a:pt x="182" y="0"/>
                      <a:pt x="183" y="0"/>
                    </a:cubicBezTo>
                    <a:cubicBezTo>
                      <a:pt x="183" y="0"/>
                      <a:pt x="184" y="0"/>
                      <a:pt x="185" y="0"/>
                    </a:cubicBezTo>
                    <a:cubicBezTo>
                      <a:pt x="185" y="0"/>
                      <a:pt x="186" y="0"/>
                      <a:pt x="187" y="0"/>
                    </a:cubicBezTo>
                    <a:cubicBezTo>
                      <a:pt x="188" y="0"/>
                      <a:pt x="188" y="0"/>
                      <a:pt x="189" y="0"/>
                    </a:cubicBezTo>
                    <a:cubicBezTo>
                      <a:pt x="348" y="44"/>
                      <a:pt x="348" y="44"/>
                      <a:pt x="348" y="44"/>
                    </a:cubicBezTo>
                    <a:cubicBezTo>
                      <a:pt x="348" y="45"/>
                      <a:pt x="349" y="45"/>
                      <a:pt x="349" y="45"/>
                    </a:cubicBezTo>
                    <a:cubicBezTo>
                      <a:pt x="350" y="45"/>
                      <a:pt x="350" y="46"/>
                      <a:pt x="350" y="46"/>
                    </a:cubicBezTo>
                    <a:cubicBezTo>
                      <a:pt x="350" y="47"/>
                      <a:pt x="350" y="47"/>
                      <a:pt x="350" y="47"/>
                    </a:cubicBezTo>
                    <a:cubicBezTo>
                      <a:pt x="350" y="47"/>
                      <a:pt x="350" y="47"/>
                      <a:pt x="350" y="47"/>
                    </a:cubicBezTo>
                    <a:cubicBezTo>
                      <a:pt x="176" y="128"/>
                      <a:pt x="176" y="128"/>
                      <a:pt x="176" y="128"/>
                    </a:cubicBezTo>
                    <a:cubicBezTo>
                      <a:pt x="175" y="128"/>
                      <a:pt x="175" y="129"/>
                      <a:pt x="174" y="129"/>
                    </a:cubicBezTo>
                    <a:cubicBezTo>
                      <a:pt x="173" y="129"/>
                      <a:pt x="172" y="129"/>
                      <a:pt x="172" y="129"/>
                    </a:cubicBezTo>
                    <a:cubicBezTo>
                      <a:pt x="171" y="129"/>
                      <a:pt x="170" y="129"/>
                      <a:pt x="169" y="129"/>
                    </a:cubicBezTo>
                    <a:cubicBezTo>
                      <a:pt x="168" y="129"/>
                      <a:pt x="167" y="128"/>
                      <a:pt x="167" y="128"/>
                    </a:cubicBezTo>
                    <a:cubicBezTo>
                      <a:pt x="2" y="75"/>
                      <a:pt x="2" y="75"/>
                      <a:pt x="2" y="75"/>
                    </a:cubicBezTo>
                    <a:cubicBezTo>
                      <a:pt x="1" y="75"/>
                      <a:pt x="1" y="75"/>
                      <a:pt x="0" y="74"/>
                    </a:cubicBezTo>
                    <a:cubicBezTo>
                      <a:pt x="0" y="74"/>
                      <a:pt x="0" y="74"/>
                      <a:pt x="0" y="73"/>
                    </a:cubicBezTo>
                    <a:cubicBezTo>
                      <a:pt x="0" y="73"/>
                      <a:pt x="0" y="73"/>
                      <a:pt x="0" y="73"/>
                    </a:cubicBezTo>
                    <a:cubicBezTo>
                      <a:pt x="0" y="72"/>
                      <a:pt x="1" y="72"/>
                      <a:pt x="1" y="72"/>
                    </a:cubicBezTo>
                    <a:lnTo>
                      <a:pt x="18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9" name="Freeform 68"/>
              <p:cNvSpPr>
                <a:spLocks/>
              </p:cNvSpPr>
              <p:nvPr/>
            </p:nvSpPr>
            <p:spPr bwMode="auto">
              <a:xfrm>
                <a:off x="-5741304" y="5509419"/>
                <a:ext cx="423863" cy="153988"/>
              </a:xfrm>
              <a:custGeom>
                <a:avLst/>
                <a:gdLst>
                  <a:gd name="T0" fmla="*/ 50 w 113"/>
                  <a:gd name="T1" fmla="*/ 0 h 41"/>
                  <a:gd name="T2" fmla="*/ 52 w 113"/>
                  <a:gd name="T3" fmla="*/ 0 h 41"/>
                  <a:gd name="T4" fmla="*/ 55 w 113"/>
                  <a:gd name="T5" fmla="*/ 0 h 41"/>
                  <a:gd name="T6" fmla="*/ 57 w 113"/>
                  <a:gd name="T7" fmla="*/ 0 h 41"/>
                  <a:gd name="T8" fmla="*/ 59 w 113"/>
                  <a:gd name="T9" fmla="*/ 0 h 41"/>
                  <a:gd name="T10" fmla="*/ 111 w 113"/>
                  <a:gd name="T11" fmla="*/ 20 h 41"/>
                  <a:gd name="T12" fmla="*/ 113 w 113"/>
                  <a:gd name="T13" fmla="*/ 21 h 41"/>
                  <a:gd name="T14" fmla="*/ 113 w 113"/>
                  <a:gd name="T15" fmla="*/ 22 h 41"/>
                  <a:gd name="T16" fmla="*/ 112 w 113"/>
                  <a:gd name="T17" fmla="*/ 22 h 41"/>
                  <a:gd name="T18" fmla="*/ 111 w 113"/>
                  <a:gd name="T19" fmla="*/ 23 h 41"/>
                  <a:gd name="T20" fmla="*/ 63 w 113"/>
                  <a:gd name="T21" fmla="*/ 40 h 41"/>
                  <a:gd name="T22" fmla="*/ 61 w 113"/>
                  <a:gd name="T23" fmla="*/ 41 h 41"/>
                  <a:gd name="T24" fmla="*/ 58 w 113"/>
                  <a:gd name="T25" fmla="*/ 41 h 41"/>
                  <a:gd name="T26" fmla="*/ 56 w 113"/>
                  <a:gd name="T27" fmla="*/ 41 h 41"/>
                  <a:gd name="T28" fmla="*/ 54 w 113"/>
                  <a:gd name="T29" fmla="*/ 40 h 41"/>
                  <a:gd name="T30" fmla="*/ 1 w 113"/>
                  <a:gd name="T31" fmla="*/ 20 h 41"/>
                  <a:gd name="T32" fmla="*/ 0 w 113"/>
                  <a:gd name="T33" fmla="*/ 19 h 41"/>
                  <a:gd name="T34" fmla="*/ 0 w 113"/>
                  <a:gd name="T35" fmla="*/ 18 h 41"/>
                  <a:gd name="T36" fmla="*/ 1 w 113"/>
                  <a:gd name="T37" fmla="*/ 17 h 41"/>
                  <a:gd name="T38" fmla="*/ 2 w 113"/>
                  <a:gd name="T39" fmla="*/ 17 h 41"/>
                  <a:gd name="T40" fmla="*/ 50 w 113"/>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41">
                    <a:moveTo>
                      <a:pt x="50" y="0"/>
                    </a:moveTo>
                    <a:cubicBezTo>
                      <a:pt x="51" y="0"/>
                      <a:pt x="51" y="0"/>
                      <a:pt x="52" y="0"/>
                    </a:cubicBezTo>
                    <a:cubicBezTo>
                      <a:pt x="53" y="0"/>
                      <a:pt x="54" y="0"/>
                      <a:pt x="55" y="0"/>
                    </a:cubicBezTo>
                    <a:cubicBezTo>
                      <a:pt x="55" y="0"/>
                      <a:pt x="56" y="0"/>
                      <a:pt x="57" y="0"/>
                    </a:cubicBezTo>
                    <a:cubicBezTo>
                      <a:pt x="58" y="0"/>
                      <a:pt x="58" y="0"/>
                      <a:pt x="59" y="0"/>
                    </a:cubicBezTo>
                    <a:cubicBezTo>
                      <a:pt x="111" y="20"/>
                      <a:pt x="111" y="20"/>
                      <a:pt x="111" y="20"/>
                    </a:cubicBezTo>
                    <a:cubicBezTo>
                      <a:pt x="112" y="20"/>
                      <a:pt x="112" y="20"/>
                      <a:pt x="113" y="21"/>
                    </a:cubicBezTo>
                    <a:cubicBezTo>
                      <a:pt x="113" y="22"/>
                      <a:pt x="113" y="22"/>
                      <a:pt x="113" y="22"/>
                    </a:cubicBezTo>
                    <a:cubicBezTo>
                      <a:pt x="113" y="22"/>
                      <a:pt x="113" y="22"/>
                      <a:pt x="112" y="22"/>
                    </a:cubicBezTo>
                    <a:cubicBezTo>
                      <a:pt x="112" y="23"/>
                      <a:pt x="111" y="23"/>
                      <a:pt x="111" y="23"/>
                    </a:cubicBezTo>
                    <a:cubicBezTo>
                      <a:pt x="63" y="40"/>
                      <a:pt x="63" y="40"/>
                      <a:pt x="63" y="40"/>
                    </a:cubicBezTo>
                    <a:cubicBezTo>
                      <a:pt x="62" y="41"/>
                      <a:pt x="62" y="41"/>
                      <a:pt x="61" y="41"/>
                    </a:cubicBezTo>
                    <a:cubicBezTo>
                      <a:pt x="60" y="41"/>
                      <a:pt x="59" y="41"/>
                      <a:pt x="58" y="41"/>
                    </a:cubicBezTo>
                    <a:cubicBezTo>
                      <a:pt x="57" y="41"/>
                      <a:pt x="57" y="41"/>
                      <a:pt x="56" y="41"/>
                    </a:cubicBezTo>
                    <a:cubicBezTo>
                      <a:pt x="55" y="41"/>
                      <a:pt x="54" y="41"/>
                      <a:pt x="54" y="40"/>
                    </a:cubicBezTo>
                    <a:cubicBezTo>
                      <a:pt x="1" y="20"/>
                      <a:pt x="1" y="20"/>
                      <a:pt x="1" y="20"/>
                    </a:cubicBezTo>
                    <a:cubicBezTo>
                      <a:pt x="1" y="20"/>
                      <a:pt x="0" y="19"/>
                      <a:pt x="0" y="19"/>
                    </a:cubicBezTo>
                    <a:cubicBezTo>
                      <a:pt x="0" y="18"/>
                      <a:pt x="0" y="18"/>
                      <a:pt x="0" y="18"/>
                    </a:cubicBezTo>
                    <a:cubicBezTo>
                      <a:pt x="0" y="18"/>
                      <a:pt x="0" y="18"/>
                      <a:pt x="1" y="17"/>
                    </a:cubicBezTo>
                    <a:cubicBezTo>
                      <a:pt x="1" y="17"/>
                      <a:pt x="1" y="17"/>
                      <a:pt x="2" y="17"/>
                    </a:cubicBezTo>
                    <a:lnTo>
                      <a:pt x="5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0" name="Freeform 69"/>
              <p:cNvSpPr>
                <a:spLocks/>
              </p:cNvSpPr>
              <p:nvPr/>
            </p:nvSpPr>
            <p:spPr bwMode="auto">
              <a:xfrm>
                <a:off x="-6906529" y="4490244"/>
                <a:ext cx="2827338" cy="757238"/>
              </a:xfrm>
              <a:custGeom>
                <a:avLst/>
                <a:gdLst>
                  <a:gd name="T0" fmla="*/ 1727 w 1781"/>
                  <a:gd name="T1" fmla="*/ 0 h 477"/>
                  <a:gd name="T2" fmla="*/ 1781 w 1781"/>
                  <a:gd name="T3" fmla="*/ 5 h 477"/>
                  <a:gd name="T4" fmla="*/ 54 w 1781"/>
                  <a:gd name="T5" fmla="*/ 477 h 477"/>
                  <a:gd name="T6" fmla="*/ 0 w 1781"/>
                  <a:gd name="T7" fmla="*/ 456 h 477"/>
                  <a:gd name="T8" fmla="*/ 1727 w 1781"/>
                  <a:gd name="T9" fmla="*/ 0 h 477"/>
                </a:gdLst>
                <a:ahLst/>
                <a:cxnLst>
                  <a:cxn ang="0">
                    <a:pos x="T0" y="T1"/>
                  </a:cxn>
                  <a:cxn ang="0">
                    <a:pos x="T2" y="T3"/>
                  </a:cxn>
                  <a:cxn ang="0">
                    <a:pos x="T4" y="T5"/>
                  </a:cxn>
                  <a:cxn ang="0">
                    <a:pos x="T6" y="T7"/>
                  </a:cxn>
                  <a:cxn ang="0">
                    <a:pos x="T8" y="T9"/>
                  </a:cxn>
                </a:cxnLst>
                <a:rect l="0" t="0" r="r" b="b"/>
                <a:pathLst>
                  <a:path w="1781" h="477">
                    <a:moveTo>
                      <a:pt x="1727" y="0"/>
                    </a:moveTo>
                    <a:lnTo>
                      <a:pt x="1781" y="5"/>
                    </a:lnTo>
                    <a:lnTo>
                      <a:pt x="54" y="477"/>
                    </a:lnTo>
                    <a:lnTo>
                      <a:pt x="0" y="456"/>
                    </a:lnTo>
                    <a:lnTo>
                      <a:pt x="172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1" name="Freeform 70"/>
              <p:cNvSpPr>
                <a:spLocks/>
              </p:cNvSpPr>
              <p:nvPr/>
            </p:nvSpPr>
            <p:spPr bwMode="auto">
              <a:xfrm>
                <a:off x="-6906529" y="4490244"/>
                <a:ext cx="2827338" cy="757238"/>
              </a:xfrm>
              <a:custGeom>
                <a:avLst/>
                <a:gdLst>
                  <a:gd name="T0" fmla="*/ 1727 w 1781"/>
                  <a:gd name="T1" fmla="*/ 0 h 477"/>
                  <a:gd name="T2" fmla="*/ 1781 w 1781"/>
                  <a:gd name="T3" fmla="*/ 5 h 477"/>
                  <a:gd name="T4" fmla="*/ 54 w 1781"/>
                  <a:gd name="T5" fmla="*/ 477 h 477"/>
                  <a:gd name="T6" fmla="*/ 0 w 1781"/>
                  <a:gd name="T7" fmla="*/ 456 h 477"/>
                  <a:gd name="T8" fmla="*/ 1727 w 1781"/>
                  <a:gd name="T9" fmla="*/ 0 h 477"/>
                </a:gdLst>
                <a:ahLst/>
                <a:cxnLst>
                  <a:cxn ang="0">
                    <a:pos x="T0" y="T1"/>
                  </a:cxn>
                  <a:cxn ang="0">
                    <a:pos x="T2" y="T3"/>
                  </a:cxn>
                  <a:cxn ang="0">
                    <a:pos x="T4" y="T5"/>
                  </a:cxn>
                  <a:cxn ang="0">
                    <a:pos x="T6" y="T7"/>
                  </a:cxn>
                  <a:cxn ang="0">
                    <a:pos x="T8" y="T9"/>
                  </a:cxn>
                </a:cxnLst>
                <a:rect l="0" t="0" r="r" b="b"/>
                <a:pathLst>
                  <a:path w="1781" h="477">
                    <a:moveTo>
                      <a:pt x="1727" y="0"/>
                    </a:moveTo>
                    <a:lnTo>
                      <a:pt x="1781" y="5"/>
                    </a:lnTo>
                    <a:lnTo>
                      <a:pt x="54" y="477"/>
                    </a:lnTo>
                    <a:lnTo>
                      <a:pt x="0" y="456"/>
                    </a:lnTo>
                    <a:lnTo>
                      <a:pt x="1727" y="0"/>
                    </a:ln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2" name="Freeform 71"/>
              <p:cNvSpPr>
                <a:spLocks/>
              </p:cNvSpPr>
              <p:nvPr/>
            </p:nvSpPr>
            <p:spPr bwMode="auto">
              <a:xfrm>
                <a:off x="-7995554" y="1750219"/>
                <a:ext cx="4164013" cy="3582988"/>
              </a:xfrm>
              <a:custGeom>
                <a:avLst/>
                <a:gdLst>
                  <a:gd name="T0" fmla="*/ 983 w 1110"/>
                  <a:gd name="T1" fmla="*/ 89 h 956"/>
                  <a:gd name="T2" fmla="*/ 21 w 1110"/>
                  <a:gd name="T3" fmla="*/ 0 h 956"/>
                  <a:gd name="T4" fmla="*/ 12 w 1110"/>
                  <a:gd name="T5" fmla="*/ 1 h 956"/>
                  <a:gd name="T6" fmla="*/ 5 w 1110"/>
                  <a:gd name="T7" fmla="*/ 6 h 956"/>
                  <a:gd name="T8" fmla="*/ 1 w 1110"/>
                  <a:gd name="T9" fmla="*/ 14 h 956"/>
                  <a:gd name="T10" fmla="*/ 0 w 1110"/>
                  <a:gd name="T11" fmla="*/ 25 h 956"/>
                  <a:gd name="T12" fmla="*/ 141 w 1110"/>
                  <a:gd name="T13" fmla="*/ 932 h 956"/>
                  <a:gd name="T14" fmla="*/ 145 w 1110"/>
                  <a:gd name="T15" fmla="*/ 943 h 956"/>
                  <a:gd name="T16" fmla="*/ 151 w 1110"/>
                  <a:gd name="T17" fmla="*/ 951 h 956"/>
                  <a:gd name="T18" fmla="*/ 160 w 1110"/>
                  <a:gd name="T19" fmla="*/ 955 h 956"/>
                  <a:gd name="T20" fmla="*/ 170 w 1110"/>
                  <a:gd name="T21" fmla="*/ 955 h 956"/>
                  <a:gd name="T22" fmla="*/ 1103 w 1110"/>
                  <a:gd name="T23" fmla="*/ 709 h 956"/>
                  <a:gd name="T24" fmla="*/ 1107 w 1110"/>
                  <a:gd name="T25" fmla="*/ 706 h 956"/>
                  <a:gd name="T26" fmla="*/ 1109 w 1110"/>
                  <a:gd name="T27" fmla="*/ 701 h 956"/>
                  <a:gd name="T28" fmla="*/ 1110 w 1110"/>
                  <a:gd name="T29" fmla="*/ 695 h 956"/>
                  <a:gd name="T30" fmla="*/ 1110 w 1110"/>
                  <a:gd name="T31" fmla="*/ 688 h 956"/>
                  <a:gd name="T32" fmla="*/ 997 w 1110"/>
                  <a:gd name="T33" fmla="*/ 107 h 956"/>
                  <a:gd name="T34" fmla="*/ 994 w 1110"/>
                  <a:gd name="T35" fmla="*/ 101 h 956"/>
                  <a:gd name="T36" fmla="*/ 991 w 1110"/>
                  <a:gd name="T37" fmla="*/ 95 h 956"/>
                  <a:gd name="T38" fmla="*/ 987 w 1110"/>
                  <a:gd name="T39" fmla="*/ 91 h 956"/>
                  <a:gd name="T40" fmla="*/ 983 w 1110"/>
                  <a:gd name="T41" fmla="*/ 89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0" h="956">
                    <a:moveTo>
                      <a:pt x="983" y="89"/>
                    </a:moveTo>
                    <a:cubicBezTo>
                      <a:pt x="21" y="0"/>
                      <a:pt x="21" y="0"/>
                      <a:pt x="21" y="0"/>
                    </a:cubicBezTo>
                    <a:cubicBezTo>
                      <a:pt x="17" y="0"/>
                      <a:pt x="14" y="0"/>
                      <a:pt x="12" y="1"/>
                    </a:cubicBezTo>
                    <a:cubicBezTo>
                      <a:pt x="9" y="2"/>
                      <a:pt x="7" y="4"/>
                      <a:pt x="5" y="6"/>
                    </a:cubicBezTo>
                    <a:cubicBezTo>
                      <a:pt x="3" y="9"/>
                      <a:pt x="1" y="11"/>
                      <a:pt x="1" y="14"/>
                    </a:cubicBezTo>
                    <a:cubicBezTo>
                      <a:pt x="0" y="18"/>
                      <a:pt x="0" y="21"/>
                      <a:pt x="0" y="25"/>
                    </a:cubicBezTo>
                    <a:cubicBezTo>
                      <a:pt x="141" y="932"/>
                      <a:pt x="141" y="932"/>
                      <a:pt x="141" y="932"/>
                    </a:cubicBezTo>
                    <a:cubicBezTo>
                      <a:pt x="142" y="936"/>
                      <a:pt x="143" y="940"/>
                      <a:pt x="145" y="943"/>
                    </a:cubicBezTo>
                    <a:cubicBezTo>
                      <a:pt x="146" y="946"/>
                      <a:pt x="149" y="949"/>
                      <a:pt x="151" y="951"/>
                    </a:cubicBezTo>
                    <a:cubicBezTo>
                      <a:pt x="154" y="953"/>
                      <a:pt x="157" y="954"/>
                      <a:pt x="160" y="955"/>
                    </a:cubicBezTo>
                    <a:cubicBezTo>
                      <a:pt x="163" y="956"/>
                      <a:pt x="166" y="956"/>
                      <a:pt x="170" y="955"/>
                    </a:cubicBezTo>
                    <a:cubicBezTo>
                      <a:pt x="1103" y="709"/>
                      <a:pt x="1103" y="709"/>
                      <a:pt x="1103" y="709"/>
                    </a:cubicBezTo>
                    <a:cubicBezTo>
                      <a:pt x="1105" y="708"/>
                      <a:pt x="1106" y="707"/>
                      <a:pt x="1107" y="706"/>
                    </a:cubicBezTo>
                    <a:cubicBezTo>
                      <a:pt x="1108" y="705"/>
                      <a:pt x="1109" y="703"/>
                      <a:pt x="1109" y="701"/>
                    </a:cubicBezTo>
                    <a:cubicBezTo>
                      <a:pt x="1110" y="699"/>
                      <a:pt x="1110" y="697"/>
                      <a:pt x="1110" y="695"/>
                    </a:cubicBezTo>
                    <a:cubicBezTo>
                      <a:pt x="1110" y="693"/>
                      <a:pt x="1110" y="690"/>
                      <a:pt x="1110" y="688"/>
                    </a:cubicBezTo>
                    <a:cubicBezTo>
                      <a:pt x="997" y="107"/>
                      <a:pt x="997" y="107"/>
                      <a:pt x="997" y="107"/>
                    </a:cubicBezTo>
                    <a:cubicBezTo>
                      <a:pt x="996" y="105"/>
                      <a:pt x="995" y="103"/>
                      <a:pt x="994" y="101"/>
                    </a:cubicBezTo>
                    <a:cubicBezTo>
                      <a:pt x="994" y="98"/>
                      <a:pt x="992" y="96"/>
                      <a:pt x="991" y="95"/>
                    </a:cubicBezTo>
                    <a:cubicBezTo>
                      <a:pt x="990" y="93"/>
                      <a:pt x="989" y="92"/>
                      <a:pt x="987" y="91"/>
                    </a:cubicBezTo>
                    <a:cubicBezTo>
                      <a:pt x="986" y="90"/>
                      <a:pt x="984" y="89"/>
                      <a:pt x="983" y="89"/>
                    </a:cubicBezTo>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3" name="Freeform 72"/>
              <p:cNvSpPr>
                <a:spLocks/>
              </p:cNvSpPr>
              <p:nvPr/>
            </p:nvSpPr>
            <p:spPr bwMode="auto">
              <a:xfrm>
                <a:off x="-8065404" y="1761332"/>
                <a:ext cx="693738" cy="3576638"/>
              </a:xfrm>
              <a:custGeom>
                <a:avLst/>
                <a:gdLst>
                  <a:gd name="T0" fmla="*/ 0 w 185"/>
                  <a:gd name="T1" fmla="*/ 27 h 954"/>
                  <a:gd name="T2" fmla="*/ 0 w 185"/>
                  <a:gd name="T3" fmla="*/ 25 h 954"/>
                  <a:gd name="T4" fmla="*/ 1 w 185"/>
                  <a:gd name="T5" fmla="*/ 22 h 954"/>
                  <a:gd name="T6" fmla="*/ 2 w 185"/>
                  <a:gd name="T7" fmla="*/ 20 h 954"/>
                  <a:gd name="T8" fmla="*/ 3 w 185"/>
                  <a:gd name="T9" fmla="*/ 18 h 954"/>
                  <a:gd name="T10" fmla="*/ 3 w 185"/>
                  <a:gd name="T11" fmla="*/ 17 h 954"/>
                  <a:gd name="T12" fmla="*/ 4 w 185"/>
                  <a:gd name="T13" fmla="*/ 15 h 954"/>
                  <a:gd name="T14" fmla="*/ 5 w 185"/>
                  <a:gd name="T15" fmla="*/ 15 h 954"/>
                  <a:gd name="T16" fmla="*/ 5 w 185"/>
                  <a:gd name="T17" fmla="*/ 14 h 954"/>
                  <a:gd name="T18" fmla="*/ 6 w 185"/>
                  <a:gd name="T19" fmla="*/ 13 h 954"/>
                  <a:gd name="T20" fmla="*/ 7 w 185"/>
                  <a:gd name="T21" fmla="*/ 13 h 954"/>
                  <a:gd name="T22" fmla="*/ 8 w 185"/>
                  <a:gd name="T23" fmla="*/ 12 h 954"/>
                  <a:gd name="T24" fmla="*/ 8 w 185"/>
                  <a:gd name="T25" fmla="*/ 12 h 954"/>
                  <a:gd name="T26" fmla="*/ 8 w 185"/>
                  <a:gd name="T27" fmla="*/ 11 h 954"/>
                  <a:gd name="T28" fmla="*/ 9 w 185"/>
                  <a:gd name="T29" fmla="*/ 11 h 954"/>
                  <a:gd name="T30" fmla="*/ 28 w 185"/>
                  <a:gd name="T31" fmla="*/ 0 h 954"/>
                  <a:gd name="T32" fmla="*/ 24 w 185"/>
                  <a:gd name="T33" fmla="*/ 3 h 954"/>
                  <a:gd name="T34" fmla="*/ 21 w 185"/>
                  <a:gd name="T35" fmla="*/ 8 h 954"/>
                  <a:gd name="T36" fmla="*/ 19 w 185"/>
                  <a:gd name="T37" fmla="*/ 15 h 954"/>
                  <a:gd name="T38" fmla="*/ 19 w 185"/>
                  <a:gd name="T39" fmla="*/ 18 h 954"/>
                  <a:gd name="T40" fmla="*/ 161 w 185"/>
                  <a:gd name="T41" fmla="*/ 932 h 954"/>
                  <a:gd name="T42" fmla="*/ 162 w 185"/>
                  <a:gd name="T43" fmla="*/ 937 h 954"/>
                  <a:gd name="T44" fmla="*/ 164 w 185"/>
                  <a:gd name="T45" fmla="*/ 941 h 954"/>
                  <a:gd name="T46" fmla="*/ 169 w 185"/>
                  <a:gd name="T47" fmla="*/ 947 h 954"/>
                  <a:gd name="T48" fmla="*/ 172 w 185"/>
                  <a:gd name="T49" fmla="*/ 949 h 954"/>
                  <a:gd name="T50" fmla="*/ 176 w 185"/>
                  <a:gd name="T51" fmla="*/ 951 h 954"/>
                  <a:gd name="T52" fmla="*/ 180 w 185"/>
                  <a:gd name="T53" fmla="*/ 952 h 954"/>
                  <a:gd name="T54" fmla="*/ 164 w 185"/>
                  <a:gd name="T55" fmla="*/ 954 h 954"/>
                  <a:gd name="T56" fmla="*/ 159 w 185"/>
                  <a:gd name="T57" fmla="*/ 954 h 954"/>
                  <a:gd name="T58" fmla="*/ 156 w 185"/>
                  <a:gd name="T59" fmla="*/ 953 h 954"/>
                  <a:gd name="T60" fmla="*/ 154 w 185"/>
                  <a:gd name="T61" fmla="*/ 952 h 954"/>
                  <a:gd name="T62" fmla="*/ 153 w 185"/>
                  <a:gd name="T63" fmla="*/ 952 h 954"/>
                  <a:gd name="T64" fmla="*/ 151 w 185"/>
                  <a:gd name="T65" fmla="*/ 951 h 954"/>
                  <a:gd name="T66" fmla="*/ 150 w 185"/>
                  <a:gd name="T67" fmla="*/ 950 h 954"/>
                  <a:gd name="T68" fmla="*/ 150 w 185"/>
                  <a:gd name="T69" fmla="*/ 950 h 954"/>
                  <a:gd name="T70" fmla="*/ 149 w 185"/>
                  <a:gd name="T71" fmla="*/ 949 h 954"/>
                  <a:gd name="T72" fmla="*/ 148 w 185"/>
                  <a:gd name="T73" fmla="*/ 948 h 954"/>
                  <a:gd name="T74" fmla="*/ 148 w 185"/>
                  <a:gd name="T75" fmla="*/ 948 h 954"/>
                  <a:gd name="T76" fmla="*/ 147 w 185"/>
                  <a:gd name="T77" fmla="*/ 947 h 954"/>
                  <a:gd name="T78" fmla="*/ 146 w 185"/>
                  <a:gd name="T79" fmla="*/ 946 h 954"/>
                  <a:gd name="T80" fmla="*/ 145 w 185"/>
                  <a:gd name="T81" fmla="*/ 946 h 954"/>
                  <a:gd name="T82" fmla="*/ 145 w 185"/>
                  <a:gd name="T83" fmla="*/ 945 h 954"/>
                  <a:gd name="T84" fmla="*/ 144 w 185"/>
                  <a:gd name="T85" fmla="*/ 944 h 954"/>
                  <a:gd name="T86" fmla="*/ 144 w 185"/>
                  <a:gd name="T87" fmla="*/ 943 h 954"/>
                  <a:gd name="T88" fmla="*/ 143 w 185"/>
                  <a:gd name="T89" fmla="*/ 943 h 954"/>
                  <a:gd name="T90" fmla="*/ 143 w 185"/>
                  <a:gd name="T91" fmla="*/ 942 h 954"/>
                  <a:gd name="T92" fmla="*/ 142 w 185"/>
                  <a:gd name="T93" fmla="*/ 941 h 954"/>
                  <a:gd name="T94" fmla="*/ 142 w 185"/>
                  <a:gd name="T95" fmla="*/ 941 h 954"/>
                  <a:gd name="T96" fmla="*/ 142 w 185"/>
                  <a:gd name="T97" fmla="*/ 939 h 954"/>
                  <a:gd name="T98" fmla="*/ 141 w 185"/>
                  <a:gd name="T99" fmla="*/ 939 h 954"/>
                  <a:gd name="T100" fmla="*/ 141 w 185"/>
                  <a:gd name="T101" fmla="*/ 938 h 954"/>
                  <a:gd name="T102" fmla="*/ 140 w 185"/>
                  <a:gd name="T103" fmla="*/ 936 h 954"/>
                  <a:gd name="T104" fmla="*/ 140 w 185"/>
                  <a:gd name="T105" fmla="*/ 936 h 954"/>
                  <a:gd name="T106" fmla="*/ 140 w 185"/>
                  <a:gd name="T107" fmla="*/ 934 h 954"/>
                  <a:gd name="T108" fmla="*/ 139 w 185"/>
                  <a:gd name="T109" fmla="*/ 933 h 954"/>
                  <a:gd name="T110" fmla="*/ 139 w 185"/>
                  <a:gd name="T111" fmla="*/ 932 h 954"/>
                  <a:gd name="T112" fmla="*/ 139 w 185"/>
                  <a:gd name="T113" fmla="*/ 931 h 954"/>
                  <a:gd name="T114" fmla="*/ 0 w 185"/>
                  <a:gd name="T115" fmla="*/ 32 h 954"/>
                  <a:gd name="T116" fmla="*/ 0 w 185"/>
                  <a:gd name="T117" fmla="*/ 3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954">
                    <a:moveTo>
                      <a:pt x="0" y="29"/>
                    </a:moveTo>
                    <a:cubicBezTo>
                      <a:pt x="0" y="29"/>
                      <a:pt x="0" y="29"/>
                      <a:pt x="0" y="29"/>
                    </a:cubicBezTo>
                    <a:cubicBezTo>
                      <a:pt x="0" y="29"/>
                      <a:pt x="0" y="29"/>
                      <a:pt x="0" y="29"/>
                    </a:cubicBezTo>
                    <a:cubicBezTo>
                      <a:pt x="0" y="28"/>
                      <a:pt x="0" y="28"/>
                      <a:pt x="0" y="27"/>
                    </a:cubicBezTo>
                    <a:cubicBezTo>
                      <a:pt x="0" y="27"/>
                      <a:pt x="0" y="27"/>
                      <a:pt x="0" y="27"/>
                    </a:cubicBezTo>
                    <a:cubicBezTo>
                      <a:pt x="0" y="26"/>
                      <a:pt x="0" y="26"/>
                      <a:pt x="0" y="26"/>
                    </a:cubicBezTo>
                    <a:cubicBezTo>
                      <a:pt x="0" y="26"/>
                      <a:pt x="0" y="26"/>
                      <a:pt x="0" y="26"/>
                    </a:cubicBezTo>
                    <a:cubicBezTo>
                      <a:pt x="0" y="25"/>
                      <a:pt x="0" y="25"/>
                      <a:pt x="0" y="25"/>
                    </a:cubicBezTo>
                    <a:cubicBezTo>
                      <a:pt x="0" y="25"/>
                      <a:pt x="1" y="25"/>
                      <a:pt x="1" y="24"/>
                    </a:cubicBezTo>
                    <a:cubicBezTo>
                      <a:pt x="1" y="24"/>
                      <a:pt x="1" y="24"/>
                      <a:pt x="1" y="23"/>
                    </a:cubicBezTo>
                    <a:cubicBezTo>
                      <a:pt x="1" y="22"/>
                      <a:pt x="1" y="22"/>
                      <a:pt x="1" y="22"/>
                    </a:cubicBezTo>
                    <a:cubicBezTo>
                      <a:pt x="1" y="22"/>
                      <a:pt x="1" y="22"/>
                      <a:pt x="1" y="22"/>
                    </a:cubicBezTo>
                    <a:cubicBezTo>
                      <a:pt x="1" y="21"/>
                      <a:pt x="2" y="20"/>
                      <a:pt x="2" y="20"/>
                    </a:cubicBezTo>
                    <a:cubicBezTo>
                      <a:pt x="2" y="20"/>
                      <a:pt x="2" y="20"/>
                      <a:pt x="2" y="20"/>
                    </a:cubicBezTo>
                    <a:cubicBezTo>
                      <a:pt x="2" y="20"/>
                      <a:pt x="2" y="20"/>
                      <a:pt x="2" y="20"/>
                    </a:cubicBezTo>
                    <a:cubicBezTo>
                      <a:pt x="2" y="20"/>
                      <a:pt x="2" y="20"/>
                      <a:pt x="2" y="20"/>
                    </a:cubicBezTo>
                    <a:cubicBezTo>
                      <a:pt x="2" y="19"/>
                      <a:pt x="2" y="19"/>
                      <a:pt x="2" y="19"/>
                    </a:cubicBezTo>
                    <a:cubicBezTo>
                      <a:pt x="2" y="19"/>
                      <a:pt x="2" y="19"/>
                      <a:pt x="2" y="19"/>
                    </a:cubicBezTo>
                    <a:cubicBezTo>
                      <a:pt x="3" y="18"/>
                      <a:pt x="3" y="18"/>
                      <a:pt x="3" y="18"/>
                    </a:cubicBezTo>
                    <a:cubicBezTo>
                      <a:pt x="3" y="18"/>
                      <a:pt x="3" y="18"/>
                      <a:pt x="3" y="18"/>
                    </a:cubicBezTo>
                    <a:cubicBezTo>
                      <a:pt x="3" y="17"/>
                      <a:pt x="3" y="17"/>
                      <a:pt x="3" y="17"/>
                    </a:cubicBezTo>
                    <a:cubicBezTo>
                      <a:pt x="3" y="17"/>
                      <a:pt x="3" y="17"/>
                      <a:pt x="3" y="17"/>
                    </a:cubicBezTo>
                    <a:cubicBezTo>
                      <a:pt x="3" y="17"/>
                      <a:pt x="3" y="17"/>
                      <a:pt x="3" y="17"/>
                    </a:cubicBezTo>
                    <a:cubicBezTo>
                      <a:pt x="3" y="17"/>
                      <a:pt x="3" y="17"/>
                      <a:pt x="3" y="17"/>
                    </a:cubicBezTo>
                    <a:cubicBezTo>
                      <a:pt x="4" y="16"/>
                      <a:pt x="4" y="16"/>
                      <a:pt x="4" y="16"/>
                    </a:cubicBezTo>
                    <a:cubicBezTo>
                      <a:pt x="4" y="16"/>
                      <a:pt x="4" y="16"/>
                      <a:pt x="4" y="16"/>
                    </a:cubicBezTo>
                    <a:cubicBezTo>
                      <a:pt x="4" y="16"/>
                      <a:pt x="4" y="16"/>
                      <a:pt x="4" y="16"/>
                    </a:cubicBezTo>
                    <a:cubicBezTo>
                      <a:pt x="4" y="15"/>
                      <a:pt x="4" y="15"/>
                      <a:pt x="4" y="15"/>
                    </a:cubicBezTo>
                    <a:cubicBezTo>
                      <a:pt x="4" y="15"/>
                      <a:pt x="4" y="15"/>
                      <a:pt x="4" y="15"/>
                    </a:cubicBezTo>
                    <a:cubicBezTo>
                      <a:pt x="5" y="15"/>
                      <a:pt x="5" y="15"/>
                      <a:pt x="5" y="15"/>
                    </a:cubicBezTo>
                    <a:cubicBezTo>
                      <a:pt x="5" y="15"/>
                      <a:pt x="5" y="15"/>
                      <a:pt x="5" y="15"/>
                    </a:cubicBezTo>
                    <a:cubicBezTo>
                      <a:pt x="5" y="15"/>
                      <a:pt x="5" y="15"/>
                      <a:pt x="5" y="15"/>
                    </a:cubicBezTo>
                    <a:cubicBezTo>
                      <a:pt x="5" y="15"/>
                      <a:pt x="5" y="15"/>
                      <a:pt x="5" y="15"/>
                    </a:cubicBezTo>
                    <a:cubicBezTo>
                      <a:pt x="5" y="15"/>
                      <a:pt x="5" y="15"/>
                      <a:pt x="5" y="15"/>
                    </a:cubicBezTo>
                    <a:cubicBezTo>
                      <a:pt x="5" y="14"/>
                      <a:pt x="5" y="14"/>
                      <a:pt x="5" y="14"/>
                    </a:cubicBezTo>
                    <a:cubicBezTo>
                      <a:pt x="5" y="14"/>
                      <a:pt x="5" y="14"/>
                      <a:pt x="5" y="14"/>
                    </a:cubicBezTo>
                    <a:cubicBezTo>
                      <a:pt x="6" y="14"/>
                      <a:pt x="6" y="14"/>
                      <a:pt x="6" y="14"/>
                    </a:cubicBezTo>
                    <a:cubicBezTo>
                      <a:pt x="6" y="14"/>
                      <a:pt x="6" y="14"/>
                      <a:pt x="6" y="14"/>
                    </a:cubicBezTo>
                    <a:cubicBezTo>
                      <a:pt x="6" y="13"/>
                      <a:pt x="6" y="13"/>
                      <a:pt x="6" y="13"/>
                    </a:cubicBezTo>
                    <a:cubicBezTo>
                      <a:pt x="6" y="13"/>
                      <a:pt x="6" y="13"/>
                      <a:pt x="6" y="13"/>
                    </a:cubicBezTo>
                    <a:cubicBezTo>
                      <a:pt x="6" y="13"/>
                      <a:pt x="6" y="13"/>
                      <a:pt x="6" y="13"/>
                    </a:cubicBezTo>
                    <a:cubicBezTo>
                      <a:pt x="7" y="13"/>
                      <a:pt x="7" y="13"/>
                      <a:pt x="7" y="13"/>
                    </a:cubicBezTo>
                    <a:cubicBezTo>
                      <a:pt x="7" y="13"/>
                      <a:pt x="7" y="13"/>
                      <a:pt x="7" y="13"/>
                    </a:cubicBezTo>
                    <a:cubicBezTo>
                      <a:pt x="7" y="13"/>
                      <a:pt x="7" y="13"/>
                      <a:pt x="7" y="13"/>
                    </a:cubicBezTo>
                    <a:cubicBezTo>
                      <a:pt x="7" y="13"/>
                      <a:pt x="7" y="13"/>
                      <a:pt x="7" y="13"/>
                    </a:cubicBezTo>
                    <a:cubicBezTo>
                      <a:pt x="7" y="12"/>
                      <a:pt x="7" y="12"/>
                      <a:pt x="7" y="12"/>
                    </a:cubicBezTo>
                    <a:cubicBezTo>
                      <a:pt x="7" y="12"/>
                      <a:pt x="7" y="12"/>
                      <a:pt x="7" y="12"/>
                    </a:cubicBezTo>
                    <a:cubicBezTo>
                      <a:pt x="8" y="12"/>
                      <a:pt x="8" y="12"/>
                      <a:pt x="8" y="12"/>
                    </a:cubicBezTo>
                    <a:cubicBezTo>
                      <a:pt x="8" y="12"/>
                      <a:pt x="8" y="12"/>
                      <a:pt x="8" y="12"/>
                    </a:cubicBezTo>
                    <a:cubicBezTo>
                      <a:pt x="7" y="12"/>
                      <a:pt x="7" y="12"/>
                      <a:pt x="7"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1"/>
                      <a:pt x="8" y="11"/>
                      <a:pt x="8"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16" y="7"/>
                      <a:pt x="22" y="3"/>
                      <a:pt x="28" y="0"/>
                    </a:cubicBezTo>
                    <a:cubicBezTo>
                      <a:pt x="27" y="0"/>
                      <a:pt x="27" y="1"/>
                      <a:pt x="26" y="1"/>
                    </a:cubicBezTo>
                    <a:cubicBezTo>
                      <a:pt x="26" y="1"/>
                      <a:pt x="26" y="1"/>
                      <a:pt x="26" y="1"/>
                    </a:cubicBezTo>
                    <a:cubicBezTo>
                      <a:pt x="25" y="2"/>
                      <a:pt x="24" y="3"/>
                      <a:pt x="24" y="3"/>
                    </a:cubicBezTo>
                    <a:cubicBezTo>
                      <a:pt x="24" y="3"/>
                      <a:pt x="24" y="3"/>
                      <a:pt x="24" y="3"/>
                    </a:cubicBezTo>
                    <a:cubicBezTo>
                      <a:pt x="23" y="4"/>
                      <a:pt x="23" y="5"/>
                      <a:pt x="22" y="6"/>
                    </a:cubicBezTo>
                    <a:cubicBezTo>
                      <a:pt x="22" y="6"/>
                      <a:pt x="22" y="6"/>
                      <a:pt x="22" y="6"/>
                    </a:cubicBezTo>
                    <a:cubicBezTo>
                      <a:pt x="22" y="7"/>
                      <a:pt x="21" y="7"/>
                      <a:pt x="21" y="8"/>
                    </a:cubicBezTo>
                    <a:cubicBezTo>
                      <a:pt x="21" y="8"/>
                      <a:pt x="21" y="8"/>
                      <a:pt x="21" y="8"/>
                    </a:cubicBezTo>
                    <a:cubicBezTo>
                      <a:pt x="20" y="9"/>
                      <a:pt x="20" y="10"/>
                      <a:pt x="20" y="11"/>
                    </a:cubicBezTo>
                    <a:cubicBezTo>
                      <a:pt x="20" y="12"/>
                      <a:pt x="20" y="12"/>
                      <a:pt x="20" y="12"/>
                    </a:cubicBezTo>
                    <a:cubicBezTo>
                      <a:pt x="19" y="13"/>
                      <a:pt x="19" y="13"/>
                      <a:pt x="19" y="14"/>
                    </a:cubicBezTo>
                    <a:cubicBezTo>
                      <a:pt x="19" y="14"/>
                      <a:pt x="19" y="15"/>
                      <a:pt x="19" y="15"/>
                    </a:cubicBezTo>
                    <a:cubicBezTo>
                      <a:pt x="19" y="16"/>
                      <a:pt x="19" y="16"/>
                      <a:pt x="19" y="16"/>
                    </a:cubicBezTo>
                    <a:cubicBezTo>
                      <a:pt x="19" y="17"/>
                      <a:pt x="19" y="17"/>
                      <a:pt x="19" y="18"/>
                    </a:cubicBezTo>
                    <a:cubicBezTo>
                      <a:pt x="19" y="18"/>
                      <a:pt x="19" y="18"/>
                      <a:pt x="19" y="18"/>
                    </a:cubicBezTo>
                    <a:cubicBezTo>
                      <a:pt x="19" y="18"/>
                      <a:pt x="19" y="18"/>
                      <a:pt x="19" y="18"/>
                    </a:cubicBezTo>
                    <a:cubicBezTo>
                      <a:pt x="19" y="19"/>
                      <a:pt x="19" y="21"/>
                      <a:pt x="19" y="22"/>
                    </a:cubicBezTo>
                    <a:cubicBezTo>
                      <a:pt x="160" y="929"/>
                      <a:pt x="160" y="929"/>
                      <a:pt x="160" y="929"/>
                    </a:cubicBezTo>
                    <a:cubicBezTo>
                      <a:pt x="160" y="930"/>
                      <a:pt x="160" y="931"/>
                      <a:pt x="161" y="932"/>
                    </a:cubicBezTo>
                    <a:cubicBezTo>
                      <a:pt x="161" y="932"/>
                      <a:pt x="161" y="932"/>
                      <a:pt x="161" y="932"/>
                    </a:cubicBezTo>
                    <a:cubicBezTo>
                      <a:pt x="161" y="933"/>
                      <a:pt x="161" y="934"/>
                      <a:pt x="161" y="934"/>
                    </a:cubicBezTo>
                    <a:cubicBezTo>
                      <a:pt x="161" y="934"/>
                      <a:pt x="161" y="934"/>
                      <a:pt x="161" y="934"/>
                    </a:cubicBezTo>
                    <a:cubicBezTo>
                      <a:pt x="162" y="935"/>
                      <a:pt x="162" y="936"/>
                      <a:pt x="162" y="937"/>
                    </a:cubicBezTo>
                    <a:cubicBezTo>
                      <a:pt x="162" y="937"/>
                      <a:pt x="162" y="937"/>
                      <a:pt x="162" y="937"/>
                    </a:cubicBezTo>
                    <a:cubicBezTo>
                      <a:pt x="162" y="938"/>
                      <a:pt x="163" y="938"/>
                      <a:pt x="163" y="939"/>
                    </a:cubicBezTo>
                    <a:cubicBezTo>
                      <a:pt x="163" y="939"/>
                      <a:pt x="163" y="939"/>
                      <a:pt x="163" y="939"/>
                    </a:cubicBezTo>
                    <a:cubicBezTo>
                      <a:pt x="164" y="940"/>
                      <a:pt x="164" y="940"/>
                      <a:pt x="164" y="941"/>
                    </a:cubicBezTo>
                    <a:cubicBezTo>
                      <a:pt x="164" y="941"/>
                      <a:pt x="164" y="941"/>
                      <a:pt x="164" y="941"/>
                    </a:cubicBezTo>
                    <a:cubicBezTo>
                      <a:pt x="165" y="942"/>
                      <a:pt x="165" y="943"/>
                      <a:pt x="166" y="943"/>
                    </a:cubicBezTo>
                    <a:cubicBezTo>
                      <a:pt x="166" y="943"/>
                      <a:pt x="166" y="943"/>
                      <a:pt x="166" y="943"/>
                    </a:cubicBezTo>
                    <a:cubicBezTo>
                      <a:pt x="166" y="944"/>
                      <a:pt x="167" y="944"/>
                      <a:pt x="167" y="945"/>
                    </a:cubicBezTo>
                    <a:cubicBezTo>
                      <a:pt x="168" y="946"/>
                      <a:pt x="168" y="946"/>
                      <a:pt x="169" y="947"/>
                    </a:cubicBezTo>
                    <a:cubicBezTo>
                      <a:pt x="169" y="947"/>
                      <a:pt x="169" y="947"/>
                      <a:pt x="169" y="947"/>
                    </a:cubicBezTo>
                    <a:cubicBezTo>
                      <a:pt x="169" y="947"/>
                      <a:pt x="170" y="948"/>
                      <a:pt x="171" y="948"/>
                    </a:cubicBezTo>
                    <a:cubicBezTo>
                      <a:pt x="171" y="948"/>
                      <a:pt x="171" y="948"/>
                      <a:pt x="171" y="948"/>
                    </a:cubicBezTo>
                    <a:cubicBezTo>
                      <a:pt x="171" y="948"/>
                      <a:pt x="172" y="949"/>
                      <a:pt x="172" y="949"/>
                    </a:cubicBezTo>
                    <a:cubicBezTo>
                      <a:pt x="172" y="949"/>
                      <a:pt x="172" y="949"/>
                      <a:pt x="172" y="949"/>
                    </a:cubicBezTo>
                    <a:cubicBezTo>
                      <a:pt x="173" y="950"/>
                      <a:pt x="174" y="950"/>
                      <a:pt x="174" y="950"/>
                    </a:cubicBezTo>
                    <a:cubicBezTo>
                      <a:pt x="174" y="950"/>
                      <a:pt x="174" y="950"/>
                      <a:pt x="174" y="950"/>
                    </a:cubicBezTo>
                    <a:cubicBezTo>
                      <a:pt x="175" y="951"/>
                      <a:pt x="175" y="951"/>
                      <a:pt x="176" y="951"/>
                    </a:cubicBezTo>
                    <a:cubicBezTo>
                      <a:pt x="176" y="951"/>
                      <a:pt x="177" y="951"/>
                      <a:pt x="177" y="951"/>
                    </a:cubicBezTo>
                    <a:cubicBezTo>
                      <a:pt x="178" y="952"/>
                      <a:pt x="178" y="952"/>
                      <a:pt x="178" y="952"/>
                    </a:cubicBezTo>
                    <a:cubicBezTo>
                      <a:pt x="178" y="952"/>
                      <a:pt x="179" y="952"/>
                      <a:pt x="179" y="952"/>
                    </a:cubicBezTo>
                    <a:cubicBezTo>
                      <a:pt x="180" y="952"/>
                      <a:pt x="180" y="952"/>
                      <a:pt x="180" y="952"/>
                    </a:cubicBezTo>
                    <a:cubicBezTo>
                      <a:pt x="181" y="952"/>
                      <a:pt x="181" y="952"/>
                      <a:pt x="182" y="952"/>
                    </a:cubicBezTo>
                    <a:cubicBezTo>
                      <a:pt x="182" y="953"/>
                      <a:pt x="182" y="953"/>
                      <a:pt x="182" y="953"/>
                    </a:cubicBezTo>
                    <a:cubicBezTo>
                      <a:pt x="183" y="953"/>
                      <a:pt x="184" y="953"/>
                      <a:pt x="185" y="953"/>
                    </a:cubicBezTo>
                    <a:cubicBezTo>
                      <a:pt x="164" y="954"/>
                      <a:pt x="164" y="954"/>
                      <a:pt x="164" y="954"/>
                    </a:cubicBezTo>
                    <a:cubicBezTo>
                      <a:pt x="163" y="954"/>
                      <a:pt x="162" y="954"/>
                      <a:pt x="161" y="954"/>
                    </a:cubicBezTo>
                    <a:cubicBezTo>
                      <a:pt x="161" y="954"/>
                      <a:pt x="161" y="954"/>
                      <a:pt x="161" y="954"/>
                    </a:cubicBezTo>
                    <a:cubicBezTo>
                      <a:pt x="161" y="954"/>
                      <a:pt x="161" y="954"/>
                      <a:pt x="161" y="954"/>
                    </a:cubicBezTo>
                    <a:cubicBezTo>
                      <a:pt x="160" y="954"/>
                      <a:pt x="160" y="954"/>
                      <a:pt x="159" y="954"/>
                    </a:cubicBezTo>
                    <a:cubicBezTo>
                      <a:pt x="159" y="954"/>
                      <a:pt x="159" y="954"/>
                      <a:pt x="159" y="954"/>
                    </a:cubicBezTo>
                    <a:cubicBezTo>
                      <a:pt x="158" y="953"/>
                      <a:pt x="158" y="953"/>
                      <a:pt x="158" y="953"/>
                    </a:cubicBezTo>
                    <a:cubicBezTo>
                      <a:pt x="158" y="953"/>
                      <a:pt x="157" y="953"/>
                      <a:pt x="157" y="953"/>
                    </a:cubicBezTo>
                    <a:cubicBezTo>
                      <a:pt x="156" y="953"/>
                      <a:pt x="156" y="953"/>
                      <a:pt x="156" y="953"/>
                    </a:cubicBezTo>
                    <a:cubicBezTo>
                      <a:pt x="156" y="953"/>
                      <a:pt x="156" y="953"/>
                      <a:pt x="156" y="953"/>
                    </a:cubicBezTo>
                    <a:cubicBezTo>
                      <a:pt x="155" y="953"/>
                      <a:pt x="155" y="953"/>
                      <a:pt x="155" y="953"/>
                    </a:cubicBezTo>
                    <a:cubicBezTo>
                      <a:pt x="155" y="952"/>
                      <a:pt x="155" y="952"/>
                      <a:pt x="155" y="952"/>
                    </a:cubicBezTo>
                    <a:cubicBezTo>
                      <a:pt x="154" y="952"/>
                      <a:pt x="154" y="952"/>
                      <a:pt x="154" y="952"/>
                    </a:cubicBezTo>
                    <a:cubicBezTo>
                      <a:pt x="154" y="952"/>
                      <a:pt x="154" y="952"/>
                      <a:pt x="154" y="952"/>
                    </a:cubicBezTo>
                    <a:cubicBezTo>
                      <a:pt x="153" y="952"/>
                      <a:pt x="153" y="952"/>
                      <a:pt x="153" y="952"/>
                    </a:cubicBezTo>
                    <a:cubicBezTo>
                      <a:pt x="153" y="952"/>
                      <a:pt x="153" y="952"/>
                      <a:pt x="153" y="952"/>
                    </a:cubicBezTo>
                    <a:cubicBezTo>
                      <a:pt x="153" y="952"/>
                      <a:pt x="153" y="952"/>
                      <a:pt x="153" y="952"/>
                    </a:cubicBezTo>
                    <a:cubicBezTo>
                      <a:pt x="153" y="951"/>
                      <a:pt x="153" y="951"/>
                      <a:pt x="153" y="951"/>
                    </a:cubicBezTo>
                    <a:cubicBezTo>
                      <a:pt x="152" y="951"/>
                      <a:pt x="152" y="951"/>
                      <a:pt x="152" y="951"/>
                    </a:cubicBezTo>
                    <a:cubicBezTo>
                      <a:pt x="152" y="951"/>
                      <a:pt x="152" y="951"/>
                      <a:pt x="152" y="951"/>
                    </a:cubicBezTo>
                    <a:cubicBezTo>
                      <a:pt x="151" y="951"/>
                      <a:pt x="151" y="951"/>
                      <a:pt x="151" y="951"/>
                    </a:cubicBezTo>
                    <a:cubicBezTo>
                      <a:pt x="151" y="951"/>
                      <a:pt x="151" y="951"/>
                      <a:pt x="151" y="951"/>
                    </a:cubicBezTo>
                    <a:cubicBezTo>
                      <a:pt x="151" y="951"/>
                      <a:pt x="151" y="951"/>
                      <a:pt x="151" y="951"/>
                    </a:cubicBezTo>
                    <a:cubicBezTo>
                      <a:pt x="151" y="950"/>
                      <a:pt x="151" y="950"/>
                      <a:pt x="151" y="950"/>
                    </a:cubicBezTo>
                    <a:cubicBezTo>
                      <a:pt x="150" y="950"/>
                      <a:pt x="150" y="950"/>
                      <a:pt x="150" y="950"/>
                    </a:cubicBezTo>
                    <a:cubicBezTo>
                      <a:pt x="151" y="950"/>
                      <a:pt x="151" y="950"/>
                      <a:pt x="151" y="950"/>
                    </a:cubicBezTo>
                    <a:cubicBezTo>
                      <a:pt x="150" y="950"/>
                      <a:pt x="150" y="950"/>
                      <a:pt x="150" y="950"/>
                    </a:cubicBezTo>
                    <a:cubicBezTo>
                      <a:pt x="150" y="950"/>
                      <a:pt x="150" y="950"/>
                      <a:pt x="150" y="950"/>
                    </a:cubicBezTo>
                    <a:cubicBezTo>
                      <a:pt x="150" y="950"/>
                      <a:pt x="150" y="950"/>
                      <a:pt x="150" y="950"/>
                    </a:cubicBezTo>
                    <a:cubicBezTo>
                      <a:pt x="149" y="950"/>
                      <a:pt x="149" y="950"/>
                      <a:pt x="149" y="950"/>
                    </a:cubicBezTo>
                    <a:cubicBezTo>
                      <a:pt x="149" y="949"/>
                      <a:pt x="149" y="949"/>
                      <a:pt x="149" y="949"/>
                    </a:cubicBezTo>
                    <a:cubicBezTo>
                      <a:pt x="149" y="949"/>
                      <a:pt x="149" y="949"/>
                      <a:pt x="149" y="949"/>
                    </a:cubicBezTo>
                    <a:cubicBezTo>
                      <a:pt x="149" y="949"/>
                      <a:pt x="149" y="949"/>
                      <a:pt x="149" y="949"/>
                    </a:cubicBezTo>
                    <a:cubicBezTo>
                      <a:pt x="149" y="949"/>
                      <a:pt x="149" y="949"/>
                      <a:pt x="149" y="949"/>
                    </a:cubicBezTo>
                    <a:cubicBezTo>
                      <a:pt x="149" y="949"/>
                      <a:pt x="149" y="949"/>
                      <a:pt x="149" y="949"/>
                    </a:cubicBezTo>
                    <a:cubicBezTo>
                      <a:pt x="148" y="949"/>
                      <a:pt x="148" y="949"/>
                      <a:pt x="148" y="949"/>
                    </a:cubicBezTo>
                    <a:cubicBezTo>
                      <a:pt x="148" y="948"/>
                      <a:pt x="148" y="948"/>
                      <a:pt x="148" y="948"/>
                    </a:cubicBezTo>
                    <a:cubicBezTo>
                      <a:pt x="148" y="948"/>
                      <a:pt x="148" y="948"/>
                      <a:pt x="148" y="948"/>
                    </a:cubicBezTo>
                    <a:cubicBezTo>
                      <a:pt x="148" y="948"/>
                      <a:pt x="148" y="948"/>
                      <a:pt x="148" y="948"/>
                    </a:cubicBezTo>
                    <a:cubicBezTo>
                      <a:pt x="148" y="948"/>
                      <a:pt x="148" y="948"/>
                      <a:pt x="148" y="948"/>
                    </a:cubicBezTo>
                    <a:cubicBezTo>
                      <a:pt x="148" y="948"/>
                      <a:pt x="148" y="948"/>
                      <a:pt x="148" y="948"/>
                    </a:cubicBezTo>
                    <a:cubicBezTo>
                      <a:pt x="148" y="948"/>
                      <a:pt x="148" y="948"/>
                      <a:pt x="148" y="948"/>
                    </a:cubicBezTo>
                    <a:cubicBezTo>
                      <a:pt x="147" y="948"/>
                      <a:pt x="147" y="948"/>
                      <a:pt x="147" y="948"/>
                    </a:cubicBezTo>
                    <a:cubicBezTo>
                      <a:pt x="147" y="947"/>
                      <a:pt x="147" y="947"/>
                      <a:pt x="147" y="947"/>
                    </a:cubicBezTo>
                    <a:cubicBezTo>
                      <a:pt x="147" y="947"/>
                      <a:pt x="147" y="947"/>
                      <a:pt x="147" y="947"/>
                    </a:cubicBezTo>
                    <a:cubicBezTo>
                      <a:pt x="147" y="947"/>
                      <a:pt x="147" y="947"/>
                      <a:pt x="147" y="947"/>
                    </a:cubicBezTo>
                    <a:cubicBezTo>
                      <a:pt x="146" y="947"/>
                      <a:pt x="146" y="947"/>
                      <a:pt x="146" y="947"/>
                    </a:cubicBezTo>
                    <a:cubicBezTo>
                      <a:pt x="146" y="946"/>
                      <a:pt x="146" y="946"/>
                      <a:pt x="146" y="946"/>
                    </a:cubicBezTo>
                    <a:cubicBezTo>
                      <a:pt x="146" y="946"/>
                      <a:pt x="146" y="946"/>
                      <a:pt x="146" y="946"/>
                    </a:cubicBezTo>
                    <a:cubicBezTo>
                      <a:pt x="146" y="946"/>
                      <a:pt x="146" y="946"/>
                      <a:pt x="146" y="946"/>
                    </a:cubicBezTo>
                    <a:cubicBezTo>
                      <a:pt x="146" y="946"/>
                      <a:pt x="146" y="946"/>
                      <a:pt x="146" y="946"/>
                    </a:cubicBezTo>
                    <a:cubicBezTo>
                      <a:pt x="146" y="946"/>
                      <a:pt x="146" y="946"/>
                      <a:pt x="146" y="946"/>
                    </a:cubicBezTo>
                    <a:cubicBezTo>
                      <a:pt x="145" y="946"/>
                      <a:pt x="145" y="946"/>
                      <a:pt x="145" y="946"/>
                    </a:cubicBezTo>
                    <a:cubicBezTo>
                      <a:pt x="145" y="945"/>
                      <a:pt x="145" y="945"/>
                      <a:pt x="145" y="945"/>
                    </a:cubicBezTo>
                    <a:cubicBezTo>
                      <a:pt x="145" y="945"/>
                      <a:pt x="145" y="945"/>
                      <a:pt x="145" y="945"/>
                    </a:cubicBezTo>
                    <a:cubicBezTo>
                      <a:pt x="145" y="945"/>
                      <a:pt x="145" y="945"/>
                      <a:pt x="145" y="945"/>
                    </a:cubicBezTo>
                    <a:cubicBezTo>
                      <a:pt x="145" y="945"/>
                      <a:pt x="145" y="945"/>
                      <a:pt x="145" y="945"/>
                    </a:cubicBezTo>
                    <a:cubicBezTo>
                      <a:pt x="145" y="945"/>
                      <a:pt x="145" y="945"/>
                      <a:pt x="145" y="945"/>
                    </a:cubicBezTo>
                    <a:cubicBezTo>
                      <a:pt x="145" y="945"/>
                      <a:pt x="145" y="945"/>
                      <a:pt x="145" y="945"/>
                    </a:cubicBezTo>
                    <a:cubicBezTo>
                      <a:pt x="144" y="944"/>
                      <a:pt x="144" y="944"/>
                      <a:pt x="144" y="944"/>
                    </a:cubicBezTo>
                    <a:cubicBezTo>
                      <a:pt x="144" y="944"/>
                      <a:pt x="144" y="944"/>
                      <a:pt x="144" y="944"/>
                    </a:cubicBezTo>
                    <a:cubicBezTo>
                      <a:pt x="144" y="944"/>
                      <a:pt x="144" y="944"/>
                      <a:pt x="144" y="944"/>
                    </a:cubicBezTo>
                    <a:cubicBezTo>
                      <a:pt x="144" y="944"/>
                      <a:pt x="144" y="944"/>
                      <a:pt x="144" y="944"/>
                    </a:cubicBezTo>
                    <a:cubicBezTo>
                      <a:pt x="144" y="943"/>
                      <a:pt x="144" y="943"/>
                      <a:pt x="144" y="943"/>
                    </a:cubicBezTo>
                    <a:cubicBezTo>
                      <a:pt x="144" y="943"/>
                      <a:pt x="144" y="943"/>
                      <a:pt x="144" y="943"/>
                    </a:cubicBezTo>
                    <a:cubicBezTo>
                      <a:pt x="143" y="943"/>
                      <a:pt x="143" y="943"/>
                      <a:pt x="143" y="943"/>
                    </a:cubicBezTo>
                    <a:cubicBezTo>
                      <a:pt x="143" y="943"/>
                      <a:pt x="143" y="943"/>
                      <a:pt x="143" y="943"/>
                    </a:cubicBezTo>
                    <a:cubicBezTo>
                      <a:pt x="143" y="943"/>
                      <a:pt x="143" y="943"/>
                      <a:pt x="143" y="943"/>
                    </a:cubicBezTo>
                    <a:cubicBezTo>
                      <a:pt x="143" y="943"/>
                      <a:pt x="143" y="943"/>
                      <a:pt x="143" y="943"/>
                    </a:cubicBezTo>
                    <a:cubicBezTo>
                      <a:pt x="143" y="942"/>
                      <a:pt x="143" y="942"/>
                      <a:pt x="143" y="942"/>
                    </a:cubicBezTo>
                    <a:cubicBezTo>
                      <a:pt x="143" y="942"/>
                      <a:pt x="143" y="942"/>
                      <a:pt x="143" y="942"/>
                    </a:cubicBezTo>
                    <a:cubicBezTo>
                      <a:pt x="143" y="942"/>
                      <a:pt x="143" y="942"/>
                      <a:pt x="143" y="942"/>
                    </a:cubicBezTo>
                    <a:cubicBezTo>
                      <a:pt x="143" y="942"/>
                      <a:pt x="143" y="942"/>
                      <a:pt x="143" y="942"/>
                    </a:cubicBezTo>
                    <a:cubicBezTo>
                      <a:pt x="143" y="942"/>
                      <a:pt x="143" y="942"/>
                      <a:pt x="143" y="942"/>
                    </a:cubicBezTo>
                    <a:cubicBezTo>
                      <a:pt x="143" y="941"/>
                      <a:pt x="143" y="941"/>
                      <a:pt x="143" y="941"/>
                    </a:cubicBezTo>
                    <a:cubicBezTo>
                      <a:pt x="142" y="941"/>
                      <a:pt x="142" y="941"/>
                      <a:pt x="142" y="941"/>
                    </a:cubicBezTo>
                    <a:cubicBezTo>
                      <a:pt x="142" y="941"/>
                      <a:pt x="142" y="941"/>
                      <a:pt x="142" y="941"/>
                    </a:cubicBezTo>
                    <a:cubicBezTo>
                      <a:pt x="142" y="941"/>
                      <a:pt x="142" y="941"/>
                      <a:pt x="142" y="941"/>
                    </a:cubicBezTo>
                    <a:cubicBezTo>
                      <a:pt x="142" y="941"/>
                      <a:pt x="142" y="941"/>
                      <a:pt x="142" y="941"/>
                    </a:cubicBezTo>
                    <a:cubicBezTo>
                      <a:pt x="142" y="941"/>
                      <a:pt x="142" y="941"/>
                      <a:pt x="142" y="941"/>
                    </a:cubicBezTo>
                    <a:cubicBezTo>
                      <a:pt x="142" y="941"/>
                      <a:pt x="142" y="941"/>
                      <a:pt x="142" y="941"/>
                    </a:cubicBezTo>
                    <a:cubicBezTo>
                      <a:pt x="142" y="940"/>
                      <a:pt x="142" y="940"/>
                      <a:pt x="142" y="940"/>
                    </a:cubicBezTo>
                    <a:cubicBezTo>
                      <a:pt x="142" y="940"/>
                      <a:pt x="142" y="940"/>
                      <a:pt x="142" y="940"/>
                    </a:cubicBezTo>
                    <a:cubicBezTo>
                      <a:pt x="142" y="940"/>
                      <a:pt x="142" y="940"/>
                      <a:pt x="142" y="940"/>
                    </a:cubicBezTo>
                    <a:cubicBezTo>
                      <a:pt x="142" y="939"/>
                      <a:pt x="142" y="939"/>
                      <a:pt x="142" y="939"/>
                    </a:cubicBezTo>
                    <a:cubicBezTo>
                      <a:pt x="141" y="939"/>
                      <a:pt x="141" y="939"/>
                      <a:pt x="141" y="939"/>
                    </a:cubicBezTo>
                    <a:cubicBezTo>
                      <a:pt x="141" y="939"/>
                      <a:pt x="141" y="939"/>
                      <a:pt x="141" y="939"/>
                    </a:cubicBezTo>
                    <a:cubicBezTo>
                      <a:pt x="141" y="939"/>
                      <a:pt x="141" y="939"/>
                      <a:pt x="141" y="939"/>
                    </a:cubicBezTo>
                    <a:cubicBezTo>
                      <a:pt x="141" y="939"/>
                      <a:pt x="141" y="939"/>
                      <a:pt x="141" y="939"/>
                    </a:cubicBezTo>
                    <a:cubicBezTo>
                      <a:pt x="141" y="939"/>
                      <a:pt x="141" y="939"/>
                      <a:pt x="141" y="939"/>
                    </a:cubicBezTo>
                    <a:cubicBezTo>
                      <a:pt x="141" y="938"/>
                      <a:pt x="141" y="938"/>
                      <a:pt x="141" y="938"/>
                    </a:cubicBezTo>
                    <a:cubicBezTo>
                      <a:pt x="141" y="938"/>
                      <a:pt x="141" y="938"/>
                      <a:pt x="141" y="938"/>
                    </a:cubicBezTo>
                    <a:cubicBezTo>
                      <a:pt x="141" y="938"/>
                      <a:pt x="141" y="938"/>
                      <a:pt x="141" y="938"/>
                    </a:cubicBezTo>
                    <a:cubicBezTo>
                      <a:pt x="141" y="937"/>
                      <a:pt x="141" y="937"/>
                      <a:pt x="141" y="937"/>
                    </a:cubicBezTo>
                    <a:cubicBezTo>
                      <a:pt x="141" y="937"/>
                      <a:pt x="141" y="937"/>
                      <a:pt x="141" y="937"/>
                    </a:cubicBezTo>
                    <a:cubicBezTo>
                      <a:pt x="140" y="937"/>
                      <a:pt x="140" y="937"/>
                      <a:pt x="140" y="937"/>
                    </a:cubicBezTo>
                    <a:cubicBezTo>
                      <a:pt x="140" y="936"/>
                      <a:pt x="140" y="936"/>
                      <a:pt x="140" y="936"/>
                    </a:cubicBezTo>
                    <a:cubicBezTo>
                      <a:pt x="140" y="936"/>
                      <a:pt x="140" y="936"/>
                      <a:pt x="140" y="936"/>
                    </a:cubicBezTo>
                    <a:cubicBezTo>
                      <a:pt x="140" y="936"/>
                      <a:pt x="140" y="936"/>
                      <a:pt x="140" y="936"/>
                    </a:cubicBezTo>
                    <a:cubicBezTo>
                      <a:pt x="140" y="936"/>
                      <a:pt x="140" y="936"/>
                      <a:pt x="140" y="936"/>
                    </a:cubicBezTo>
                    <a:cubicBezTo>
                      <a:pt x="140" y="936"/>
                      <a:pt x="140" y="936"/>
                      <a:pt x="140" y="936"/>
                    </a:cubicBezTo>
                    <a:cubicBezTo>
                      <a:pt x="140" y="935"/>
                      <a:pt x="140" y="935"/>
                      <a:pt x="140" y="935"/>
                    </a:cubicBezTo>
                    <a:cubicBezTo>
                      <a:pt x="140" y="935"/>
                      <a:pt x="140" y="935"/>
                      <a:pt x="140" y="935"/>
                    </a:cubicBezTo>
                    <a:cubicBezTo>
                      <a:pt x="140" y="935"/>
                      <a:pt x="140" y="935"/>
                      <a:pt x="140" y="935"/>
                    </a:cubicBezTo>
                    <a:cubicBezTo>
                      <a:pt x="140" y="934"/>
                      <a:pt x="140" y="934"/>
                      <a:pt x="140" y="934"/>
                    </a:cubicBezTo>
                    <a:cubicBezTo>
                      <a:pt x="140" y="934"/>
                      <a:pt x="140" y="934"/>
                      <a:pt x="140" y="934"/>
                    </a:cubicBezTo>
                    <a:cubicBezTo>
                      <a:pt x="139" y="933"/>
                      <a:pt x="139" y="933"/>
                      <a:pt x="139" y="933"/>
                    </a:cubicBezTo>
                    <a:cubicBezTo>
                      <a:pt x="139" y="933"/>
                      <a:pt x="139" y="933"/>
                      <a:pt x="139" y="933"/>
                    </a:cubicBezTo>
                    <a:cubicBezTo>
                      <a:pt x="139" y="933"/>
                      <a:pt x="139" y="933"/>
                      <a:pt x="139" y="933"/>
                    </a:cubicBezTo>
                    <a:cubicBezTo>
                      <a:pt x="139" y="933"/>
                      <a:pt x="139" y="933"/>
                      <a:pt x="139" y="933"/>
                    </a:cubicBezTo>
                    <a:cubicBezTo>
                      <a:pt x="139" y="932"/>
                      <a:pt x="139" y="932"/>
                      <a:pt x="139" y="932"/>
                    </a:cubicBezTo>
                    <a:cubicBezTo>
                      <a:pt x="139" y="932"/>
                      <a:pt x="139" y="932"/>
                      <a:pt x="139" y="932"/>
                    </a:cubicBezTo>
                    <a:cubicBezTo>
                      <a:pt x="139" y="932"/>
                      <a:pt x="139" y="932"/>
                      <a:pt x="139" y="932"/>
                    </a:cubicBezTo>
                    <a:cubicBezTo>
                      <a:pt x="139" y="931"/>
                      <a:pt x="139" y="931"/>
                      <a:pt x="139" y="931"/>
                    </a:cubicBezTo>
                    <a:cubicBezTo>
                      <a:pt x="139" y="931"/>
                      <a:pt x="139" y="931"/>
                      <a:pt x="139" y="931"/>
                    </a:cubicBezTo>
                    <a:cubicBezTo>
                      <a:pt x="139" y="931"/>
                      <a:pt x="139" y="931"/>
                      <a:pt x="139" y="931"/>
                    </a:cubicBezTo>
                    <a:cubicBezTo>
                      <a:pt x="139" y="931"/>
                      <a:pt x="139" y="931"/>
                      <a:pt x="139" y="931"/>
                    </a:cubicBezTo>
                    <a:cubicBezTo>
                      <a:pt x="1" y="33"/>
                      <a:pt x="1" y="33"/>
                      <a:pt x="1" y="33"/>
                    </a:cubicBezTo>
                    <a:cubicBezTo>
                      <a:pt x="1" y="33"/>
                      <a:pt x="1" y="33"/>
                      <a:pt x="1" y="33"/>
                    </a:cubicBezTo>
                    <a:cubicBezTo>
                      <a:pt x="0" y="32"/>
                      <a:pt x="0" y="32"/>
                      <a:pt x="0" y="32"/>
                    </a:cubicBezTo>
                    <a:cubicBezTo>
                      <a:pt x="0" y="32"/>
                      <a:pt x="0" y="32"/>
                      <a:pt x="0" y="32"/>
                    </a:cubicBezTo>
                    <a:cubicBezTo>
                      <a:pt x="0" y="32"/>
                      <a:pt x="0" y="32"/>
                      <a:pt x="0" y="32"/>
                    </a:cubicBezTo>
                    <a:cubicBezTo>
                      <a:pt x="0" y="31"/>
                      <a:pt x="0" y="31"/>
                      <a:pt x="0" y="31"/>
                    </a:cubicBezTo>
                    <a:cubicBezTo>
                      <a:pt x="0" y="31"/>
                      <a:pt x="0" y="31"/>
                      <a:pt x="0" y="31"/>
                    </a:cubicBezTo>
                    <a:cubicBezTo>
                      <a:pt x="0" y="30"/>
                      <a:pt x="0" y="30"/>
                      <a:pt x="0" y="30"/>
                    </a:cubicBezTo>
                    <a:cubicBezTo>
                      <a:pt x="0" y="30"/>
                      <a:pt x="0" y="30"/>
                      <a:pt x="0" y="30"/>
                    </a:cubicBezTo>
                    <a:cubicBezTo>
                      <a:pt x="0" y="29"/>
                      <a:pt x="0" y="29"/>
                      <a:pt x="0" y="29"/>
                    </a:cubicBezTo>
                    <a:cubicBezTo>
                      <a:pt x="0" y="29"/>
                      <a:pt x="0" y="29"/>
                      <a:pt x="0" y="29"/>
                    </a:cubicBezTo>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4" name="Freeform 73"/>
              <p:cNvSpPr>
                <a:spLocks/>
              </p:cNvSpPr>
              <p:nvPr/>
            </p:nvSpPr>
            <p:spPr bwMode="auto">
              <a:xfrm>
                <a:off x="-7803466" y="2086769"/>
                <a:ext cx="3825876" cy="2890838"/>
              </a:xfrm>
              <a:custGeom>
                <a:avLst/>
                <a:gdLst>
                  <a:gd name="T0" fmla="*/ 2176 w 2410"/>
                  <a:gd name="T1" fmla="*/ 132 h 1821"/>
                  <a:gd name="T2" fmla="*/ 2410 w 2410"/>
                  <a:gd name="T3" fmla="*/ 1335 h 1821"/>
                  <a:gd name="T4" fmla="*/ 283 w 2410"/>
                  <a:gd name="T5" fmla="*/ 1821 h 1821"/>
                  <a:gd name="T6" fmla="*/ 0 w 2410"/>
                  <a:gd name="T7" fmla="*/ 0 h 1821"/>
                  <a:gd name="T8" fmla="*/ 2176 w 2410"/>
                  <a:gd name="T9" fmla="*/ 132 h 1821"/>
                </a:gdLst>
                <a:ahLst/>
                <a:cxnLst>
                  <a:cxn ang="0">
                    <a:pos x="T0" y="T1"/>
                  </a:cxn>
                  <a:cxn ang="0">
                    <a:pos x="T2" y="T3"/>
                  </a:cxn>
                  <a:cxn ang="0">
                    <a:pos x="T4" y="T5"/>
                  </a:cxn>
                  <a:cxn ang="0">
                    <a:pos x="T6" y="T7"/>
                  </a:cxn>
                  <a:cxn ang="0">
                    <a:pos x="T8" y="T9"/>
                  </a:cxn>
                </a:cxnLst>
                <a:rect l="0" t="0" r="r" b="b"/>
                <a:pathLst>
                  <a:path w="2410" h="1821">
                    <a:moveTo>
                      <a:pt x="2176" y="132"/>
                    </a:moveTo>
                    <a:lnTo>
                      <a:pt x="2410" y="1335"/>
                    </a:lnTo>
                    <a:lnTo>
                      <a:pt x="283" y="1821"/>
                    </a:lnTo>
                    <a:lnTo>
                      <a:pt x="0" y="0"/>
                    </a:lnTo>
                    <a:lnTo>
                      <a:pt x="2176" y="13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5" name="Freeform 74"/>
              <p:cNvSpPr>
                <a:spLocks/>
              </p:cNvSpPr>
              <p:nvPr/>
            </p:nvSpPr>
            <p:spPr bwMode="auto">
              <a:xfrm>
                <a:off x="-7803466" y="2086769"/>
                <a:ext cx="3825876" cy="2890838"/>
              </a:xfrm>
              <a:custGeom>
                <a:avLst/>
                <a:gdLst>
                  <a:gd name="T0" fmla="*/ 2176 w 2410"/>
                  <a:gd name="T1" fmla="*/ 132 h 1821"/>
                  <a:gd name="T2" fmla="*/ 2410 w 2410"/>
                  <a:gd name="T3" fmla="*/ 1335 h 1821"/>
                  <a:gd name="T4" fmla="*/ 283 w 2410"/>
                  <a:gd name="T5" fmla="*/ 1821 h 1821"/>
                  <a:gd name="T6" fmla="*/ 0 w 2410"/>
                  <a:gd name="T7" fmla="*/ 0 h 1821"/>
                  <a:gd name="T8" fmla="*/ 2176 w 2410"/>
                  <a:gd name="T9" fmla="*/ 132 h 1821"/>
                </a:gdLst>
                <a:ahLst/>
                <a:cxnLst>
                  <a:cxn ang="0">
                    <a:pos x="T0" y="T1"/>
                  </a:cxn>
                  <a:cxn ang="0">
                    <a:pos x="T2" y="T3"/>
                  </a:cxn>
                  <a:cxn ang="0">
                    <a:pos x="T4" y="T5"/>
                  </a:cxn>
                  <a:cxn ang="0">
                    <a:pos x="T6" y="T7"/>
                  </a:cxn>
                  <a:cxn ang="0">
                    <a:pos x="T8" y="T9"/>
                  </a:cxn>
                </a:cxnLst>
                <a:rect l="0" t="0" r="r" b="b"/>
                <a:pathLst>
                  <a:path w="2410" h="1821">
                    <a:moveTo>
                      <a:pt x="2176" y="132"/>
                    </a:moveTo>
                    <a:lnTo>
                      <a:pt x="2410" y="1335"/>
                    </a:lnTo>
                    <a:lnTo>
                      <a:pt x="283" y="1821"/>
                    </a:lnTo>
                    <a:lnTo>
                      <a:pt x="0" y="0"/>
                    </a:lnTo>
                    <a:lnTo>
                      <a:pt x="2176" y="1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6" name="Freeform 75"/>
              <p:cNvSpPr>
                <a:spLocks noEditPoints="1"/>
              </p:cNvSpPr>
              <p:nvPr/>
            </p:nvSpPr>
            <p:spPr bwMode="auto">
              <a:xfrm>
                <a:off x="-7924116" y="1750219"/>
                <a:ext cx="2809875" cy="3579813"/>
              </a:xfrm>
              <a:custGeom>
                <a:avLst/>
                <a:gdLst>
                  <a:gd name="T0" fmla="*/ 151 w 749"/>
                  <a:gd name="T1" fmla="*/ 955 h 955"/>
                  <a:gd name="T2" fmla="*/ 151 w 749"/>
                  <a:gd name="T3" fmla="*/ 955 h 955"/>
                  <a:gd name="T4" fmla="*/ 151 w 749"/>
                  <a:gd name="T5" fmla="*/ 955 h 955"/>
                  <a:gd name="T6" fmla="*/ 749 w 749"/>
                  <a:gd name="T7" fmla="*/ 797 h 955"/>
                  <a:gd name="T8" fmla="*/ 151 w 749"/>
                  <a:gd name="T9" fmla="*/ 955 h 955"/>
                  <a:gd name="T10" fmla="*/ 749 w 749"/>
                  <a:gd name="T11" fmla="*/ 797 h 955"/>
                  <a:gd name="T12" fmla="*/ 2 w 749"/>
                  <a:gd name="T13" fmla="*/ 0 h 955"/>
                  <a:gd name="T14" fmla="*/ 2 w 749"/>
                  <a:gd name="T15" fmla="*/ 0 h 955"/>
                  <a:gd name="T16" fmla="*/ 487 w 749"/>
                  <a:gd name="T17" fmla="*/ 45 h 955"/>
                  <a:gd name="T18" fmla="*/ 487 w 749"/>
                  <a:gd name="T19" fmla="*/ 45 h 955"/>
                  <a:gd name="T20" fmla="*/ 2 w 749"/>
                  <a:gd name="T21" fmla="*/ 0 h 955"/>
                  <a:gd name="T22" fmla="*/ 2 w 749"/>
                  <a:gd name="T23" fmla="*/ 0 h 955"/>
                  <a:gd name="T24" fmla="*/ 0 w 749"/>
                  <a:gd name="T25" fmla="*/ 0 h 955"/>
                  <a:gd name="T26" fmla="*/ 2 w 749"/>
                  <a:gd name="T27" fmla="*/ 0 h 955"/>
                  <a:gd name="T28" fmla="*/ 0 w 749"/>
                  <a:gd name="T29" fmla="*/ 0 h 955"/>
                  <a:gd name="T30" fmla="*/ 0 w 749"/>
                  <a:gd name="T31" fmla="*/ 0 h 955"/>
                  <a:gd name="T32" fmla="*/ 0 w 749"/>
                  <a:gd name="T33" fmla="*/ 0 h 955"/>
                  <a:gd name="T34" fmla="*/ 0 w 749"/>
                  <a:gd name="T35" fmla="*/ 0 h 955"/>
                  <a:gd name="T36" fmla="*/ 0 w 749"/>
                  <a:gd name="T37" fmla="*/ 0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9" h="955">
                    <a:moveTo>
                      <a:pt x="151" y="955"/>
                    </a:moveTo>
                    <a:cubicBezTo>
                      <a:pt x="151" y="955"/>
                      <a:pt x="151" y="955"/>
                      <a:pt x="151" y="955"/>
                    </a:cubicBezTo>
                    <a:cubicBezTo>
                      <a:pt x="151" y="955"/>
                      <a:pt x="151" y="955"/>
                      <a:pt x="151" y="955"/>
                    </a:cubicBezTo>
                    <a:moveTo>
                      <a:pt x="749" y="797"/>
                    </a:moveTo>
                    <a:cubicBezTo>
                      <a:pt x="151" y="955"/>
                      <a:pt x="151" y="955"/>
                      <a:pt x="151" y="955"/>
                    </a:cubicBezTo>
                    <a:cubicBezTo>
                      <a:pt x="749" y="797"/>
                      <a:pt x="749" y="797"/>
                      <a:pt x="749" y="797"/>
                    </a:cubicBezTo>
                    <a:moveTo>
                      <a:pt x="2" y="0"/>
                    </a:moveTo>
                    <a:cubicBezTo>
                      <a:pt x="2" y="0"/>
                      <a:pt x="2" y="0"/>
                      <a:pt x="2" y="0"/>
                    </a:cubicBezTo>
                    <a:cubicBezTo>
                      <a:pt x="487" y="45"/>
                      <a:pt x="487" y="45"/>
                      <a:pt x="487" y="45"/>
                    </a:cubicBezTo>
                    <a:cubicBezTo>
                      <a:pt x="487" y="45"/>
                      <a:pt x="487" y="45"/>
                      <a:pt x="487" y="45"/>
                    </a:cubicBezTo>
                    <a:cubicBezTo>
                      <a:pt x="2" y="0"/>
                      <a:pt x="2" y="0"/>
                      <a:pt x="2" y="0"/>
                    </a:cubicBezTo>
                    <a:cubicBezTo>
                      <a:pt x="2" y="0"/>
                      <a:pt x="2" y="0"/>
                      <a:pt x="2" y="0"/>
                    </a:cubicBezTo>
                    <a:moveTo>
                      <a:pt x="0" y="0"/>
                    </a:moveTo>
                    <a:cubicBezTo>
                      <a:pt x="0" y="0"/>
                      <a:pt x="1" y="0"/>
                      <a:pt x="2" y="0"/>
                    </a:cubicBezTo>
                    <a:cubicBezTo>
                      <a:pt x="1" y="0"/>
                      <a:pt x="0" y="0"/>
                      <a:pt x="0" y="0"/>
                    </a:cubicBezTo>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7" name="Freeform 76"/>
              <p:cNvSpPr>
                <a:spLocks/>
              </p:cNvSpPr>
              <p:nvPr/>
            </p:nvSpPr>
            <p:spPr bwMode="auto">
              <a:xfrm>
                <a:off x="-7995554" y="1750219"/>
                <a:ext cx="2881313" cy="3582988"/>
              </a:xfrm>
              <a:custGeom>
                <a:avLst/>
                <a:gdLst>
                  <a:gd name="T0" fmla="*/ 19 w 768"/>
                  <a:gd name="T1" fmla="*/ 0 h 956"/>
                  <a:gd name="T2" fmla="*/ 12 w 768"/>
                  <a:gd name="T3" fmla="*/ 1 h 956"/>
                  <a:gd name="T4" fmla="*/ 9 w 768"/>
                  <a:gd name="T5" fmla="*/ 3 h 956"/>
                  <a:gd name="T6" fmla="*/ 9 w 768"/>
                  <a:gd name="T7" fmla="*/ 3 h 956"/>
                  <a:gd name="T8" fmla="*/ 7 w 768"/>
                  <a:gd name="T9" fmla="*/ 4 h 956"/>
                  <a:gd name="T10" fmla="*/ 7 w 768"/>
                  <a:gd name="T11" fmla="*/ 4 h 956"/>
                  <a:gd name="T12" fmla="*/ 5 w 768"/>
                  <a:gd name="T13" fmla="*/ 6 h 956"/>
                  <a:gd name="T14" fmla="*/ 5 w 768"/>
                  <a:gd name="T15" fmla="*/ 6 h 956"/>
                  <a:gd name="T16" fmla="*/ 3 w 768"/>
                  <a:gd name="T17" fmla="*/ 9 h 956"/>
                  <a:gd name="T18" fmla="*/ 2 w 768"/>
                  <a:gd name="T19" fmla="*/ 11 h 956"/>
                  <a:gd name="T20" fmla="*/ 1 w 768"/>
                  <a:gd name="T21" fmla="*/ 15 h 956"/>
                  <a:gd name="T22" fmla="*/ 0 w 768"/>
                  <a:gd name="T23" fmla="*/ 18 h 956"/>
                  <a:gd name="T24" fmla="*/ 0 w 768"/>
                  <a:gd name="T25" fmla="*/ 21 h 956"/>
                  <a:gd name="T26" fmla="*/ 0 w 768"/>
                  <a:gd name="T27" fmla="*/ 22 h 956"/>
                  <a:gd name="T28" fmla="*/ 0 w 768"/>
                  <a:gd name="T29" fmla="*/ 25 h 956"/>
                  <a:gd name="T30" fmla="*/ 143 w 768"/>
                  <a:gd name="T31" fmla="*/ 938 h 956"/>
                  <a:gd name="T32" fmla="*/ 143 w 768"/>
                  <a:gd name="T33" fmla="*/ 940 h 956"/>
                  <a:gd name="T34" fmla="*/ 144 w 768"/>
                  <a:gd name="T35" fmla="*/ 942 h 956"/>
                  <a:gd name="T36" fmla="*/ 145 w 768"/>
                  <a:gd name="T37" fmla="*/ 943 h 956"/>
                  <a:gd name="T38" fmla="*/ 145 w 768"/>
                  <a:gd name="T39" fmla="*/ 944 h 956"/>
                  <a:gd name="T40" fmla="*/ 147 w 768"/>
                  <a:gd name="T41" fmla="*/ 946 h 956"/>
                  <a:gd name="T42" fmla="*/ 148 w 768"/>
                  <a:gd name="T43" fmla="*/ 947 h 956"/>
                  <a:gd name="T44" fmla="*/ 152 w 768"/>
                  <a:gd name="T45" fmla="*/ 951 h 956"/>
                  <a:gd name="T46" fmla="*/ 153 w 768"/>
                  <a:gd name="T47" fmla="*/ 952 h 956"/>
                  <a:gd name="T48" fmla="*/ 155 w 768"/>
                  <a:gd name="T49" fmla="*/ 953 h 956"/>
                  <a:gd name="T50" fmla="*/ 157 w 768"/>
                  <a:gd name="T51" fmla="*/ 954 h 956"/>
                  <a:gd name="T52" fmla="*/ 159 w 768"/>
                  <a:gd name="T53" fmla="*/ 955 h 956"/>
                  <a:gd name="T54" fmla="*/ 161 w 768"/>
                  <a:gd name="T55" fmla="*/ 955 h 956"/>
                  <a:gd name="T56" fmla="*/ 163 w 768"/>
                  <a:gd name="T57" fmla="*/ 956 h 956"/>
                  <a:gd name="T58" fmla="*/ 166 w 768"/>
                  <a:gd name="T59" fmla="*/ 956 h 956"/>
                  <a:gd name="T60" fmla="*/ 166 w 768"/>
                  <a:gd name="T61" fmla="*/ 956 h 956"/>
                  <a:gd name="T62" fmla="*/ 170 w 768"/>
                  <a:gd name="T63" fmla="*/ 955 h 956"/>
                  <a:gd name="T64" fmla="*/ 170 w 768"/>
                  <a:gd name="T65" fmla="*/ 955 h 956"/>
                  <a:gd name="T66" fmla="*/ 744 w 768"/>
                  <a:gd name="T67" fmla="*/ 730 h 956"/>
                  <a:gd name="T68" fmla="*/ 51 w 768"/>
                  <a:gd name="T69" fmla="*/ 90 h 956"/>
                  <a:gd name="T70" fmla="*/ 506 w 768"/>
                  <a:gd name="T71" fmla="*/ 45 h 956"/>
                  <a:gd name="T72" fmla="*/ 21 w 768"/>
                  <a:gd name="T73" fmla="*/ 0 h 956"/>
                  <a:gd name="T74" fmla="*/ 19 w 768"/>
                  <a:gd name="T75" fmla="*/ 0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8" h="956">
                    <a:moveTo>
                      <a:pt x="19" y="0"/>
                    </a:moveTo>
                    <a:cubicBezTo>
                      <a:pt x="19" y="0"/>
                      <a:pt x="19" y="0"/>
                      <a:pt x="19" y="0"/>
                    </a:cubicBezTo>
                    <a:cubicBezTo>
                      <a:pt x="16" y="0"/>
                      <a:pt x="14" y="0"/>
                      <a:pt x="12" y="1"/>
                    </a:cubicBezTo>
                    <a:cubicBezTo>
                      <a:pt x="12" y="1"/>
                      <a:pt x="12" y="1"/>
                      <a:pt x="12" y="1"/>
                    </a:cubicBezTo>
                    <a:cubicBezTo>
                      <a:pt x="11" y="2"/>
                      <a:pt x="10" y="2"/>
                      <a:pt x="9" y="3"/>
                    </a:cubicBezTo>
                    <a:cubicBezTo>
                      <a:pt x="9" y="3"/>
                      <a:pt x="9" y="3"/>
                      <a:pt x="9" y="3"/>
                    </a:cubicBezTo>
                    <a:cubicBezTo>
                      <a:pt x="9" y="3"/>
                      <a:pt x="9" y="3"/>
                      <a:pt x="9" y="3"/>
                    </a:cubicBezTo>
                    <a:cubicBezTo>
                      <a:pt x="9" y="3"/>
                      <a:pt x="9" y="3"/>
                      <a:pt x="9" y="3"/>
                    </a:cubicBezTo>
                    <a:cubicBezTo>
                      <a:pt x="9" y="3"/>
                      <a:pt x="8" y="3"/>
                      <a:pt x="8" y="4"/>
                    </a:cubicBezTo>
                    <a:cubicBezTo>
                      <a:pt x="7" y="4"/>
                      <a:pt x="7" y="4"/>
                      <a:pt x="7" y="4"/>
                    </a:cubicBezTo>
                    <a:cubicBezTo>
                      <a:pt x="7" y="4"/>
                      <a:pt x="7" y="4"/>
                      <a:pt x="7" y="4"/>
                    </a:cubicBezTo>
                    <a:cubicBezTo>
                      <a:pt x="7" y="4"/>
                      <a:pt x="7" y="4"/>
                      <a:pt x="7" y="4"/>
                    </a:cubicBezTo>
                    <a:cubicBezTo>
                      <a:pt x="7" y="4"/>
                      <a:pt x="7" y="4"/>
                      <a:pt x="7" y="4"/>
                    </a:cubicBezTo>
                    <a:cubicBezTo>
                      <a:pt x="6" y="5"/>
                      <a:pt x="6" y="5"/>
                      <a:pt x="5" y="6"/>
                    </a:cubicBezTo>
                    <a:cubicBezTo>
                      <a:pt x="5" y="6"/>
                      <a:pt x="5" y="6"/>
                      <a:pt x="5" y="6"/>
                    </a:cubicBezTo>
                    <a:cubicBezTo>
                      <a:pt x="5" y="6"/>
                      <a:pt x="5" y="6"/>
                      <a:pt x="5" y="6"/>
                    </a:cubicBezTo>
                    <a:cubicBezTo>
                      <a:pt x="4" y="7"/>
                      <a:pt x="4" y="8"/>
                      <a:pt x="3" y="9"/>
                    </a:cubicBezTo>
                    <a:cubicBezTo>
                      <a:pt x="3" y="9"/>
                      <a:pt x="3" y="9"/>
                      <a:pt x="3" y="9"/>
                    </a:cubicBezTo>
                    <a:cubicBezTo>
                      <a:pt x="3" y="10"/>
                      <a:pt x="2" y="10"/>
                      <a:pt x="2" y="11"/>
                    </a:cubicBezTo>
                    <a:cubicBezTo>
                      <a:pt x="2" y="11"/>
                      <a:pt x="2" y="11"/>
                      <a:pt x="2" y="11"/>
                    </a:cubicBezTo>
                    <a:cubicBezTo>
                      <a:pt x="1" y="12"/>
                      <a:pt x="1" y="13"/>
                      <a:pt x="1" y="14"/>
                    </a:cubicBezTo>
                    <a:cubicBezTo>
                      <a:pt x="1" y="15"/>
                      <a:pt x="1" y="15"/>
                      <a:pt x="1" y="15"/>
                    </a:cubicBezTo>
                    <a:cubicBezTo>
                      <a:pt x="0" y="16"/>
                      <a:pt x="0" y="16"/>
                      <a:pt x="0" y="17"/>
                    </a:cubicBezTo>
                    <a:cubicBezTo>
                      <a:pt x="0" y="17"/>
                      <a:pt x="0" y="18"/>
                      <a:pt x="0" y="18"/>
                    </a:cubicBezTo>
                    <a:cubicBezTo>
                      <a:pt x="0" y="19"/>
                      <a:pt x="0" y="19"/>
                      <a:pt x="0" y="19"/>
                    </a:cubicBezTo>
                    <a:cubicBezTo>
                      <a:pt x="0" y="20"/>
                      <a:pt x="0" y="20"/>
                      <a:pt x="0" y="21"/>
                    </a:cubicBezTo>
                    <a:cubicBezTo>
                      <a:pt x="0" y="21"/>
                      <a:pt x="0" y="21"/>
                      <a:pt x="0" y="21"/>
                    </a:cubicBezTo>
                    <a:cubicBezTo>
                      <a:pt x="0" y="21"/>
                      <a:pt x="0" y="21"/>
                      <a:pt x="0" y="22"/>
                    </a:cubicBezTo>
                    <a:cubicBezTo>
                      <a:pt x="0" y="23"/>
                      <a:pt x="0" y="24"/>
                      <a:pt x="0" y="25"/>
                    </a:cubicBezTo>
                    <a:cubicBezTo>
                      <a:pt x="0" y="25"/>
                      <a:pt x="0" y="25"/>
                      <a:pt x="0" y="25"/>
                    </a:cubicBezTo>
                    <a:cubicBezTo>
                      <a:pt x="141" y="932"/>
                      <a:pt x="141" y="932"/>
                      <a:pt x="141" y="932"/>
                    </a:cubicBezTo>
                    <a:cubicBezTo>
                      <a:pt x="141" y="934"/>
                      <a:pt x="142" y="936"/>
                      <a:pt x="143" y="938"/>
                    </a:cubicBezTo>
                    <a:cubicBezTo>
                      <a:pt x="143" y="939"/>
                      <a:pt x="143" y="939"/>
                      <a:pt x="143" y="940"/>
                    </a:cubicBezTo>
                    <a:cubicBezTo>
                      <a:pt x="143" y="940"/>
                      <a:pt x="143" y="940"/>
                      <a:pt x="143" y="940"/>
                    </a:cubicBezTo>
                    <a:cubicBezTo>
                      <a:pt x="143" y="940"/>
                      <a:pt x="143" y="940"/>
                      <a:pt x="143" y="940"/>
                    </a:cubicBezTo>
                    <a:cubicBezTo>
                      <a:pt x="144" y="941"/>
                      <a:pt x="144" y="941"/>
                      <a:pt x="144" y="942"/>
                    </a:cubicBezTo>
                    <a:cubicBezTo>
                      <a:pt x="144" y="942"/>
                      <a:pt x="144" y="942"/>
                      <a:pt x="144" y="942"/>
                    </a:cubicBezTo>
                    <a:cubicBezTo>
                      <a:pt x="144" y="942"/>
                      <a:pt x="144" y="943"/>
                      <a:pt x="145" y="943"/>
                    </a:cubicBezTo>
                    <a:cubicBezTo>
                      <a:pt x="145" y="943"/>
                      <a:pt x="145" y="943"/>
                      <a:pt x="145" y="943"/>
                    </a:cubicBezTo>
                    <a:cubicBezTo>
                      <a:pt x="145" y="943"/>
                      <a:pt x="145" y="944"/>
                      <a:pt x="145" y="944"/>
                    </a:cubicBezTo>
                    <a:cubicBezTo>
                      <a:pt x="145" y="944"/>
                      <a:pt x="145" y="944"/>
                      <a:pt x="145" y="944"/>
                    </a:cubicBezTo>
                    <a:cubicBezTo>
                      <a:pt x="146" y="945"/>
                      <a:pt x="146" y="946"/>
                      <a:pt x="147" y="946"/>
                    </a:cubicBezTo>
                    <a:cubicBezTo>
                      <a:pt x="147" y="946"/>
                      <a:pt x="147" y="946"/>
                      <a:pt x="147" y="946"/>
                    </a:cubicBezTo>
                    <a:cubicBezTo>
                      <a:pt x="147" y="947"/>
                      <a:pt x="147" y="947"/>
                      <a:pt x="148" y="947"/>
                    </a:cubicBezTo>
                    <a:cubicBezTo>
                      <a:pt x="149" y="949"/>
                      <a:pt x="150" y="950"/>
                      <a:pt x="151" y="951"/>
                    </a:cubicBezTo>
                    <a:cubicBezTo>
                      <a:pt x="151" y="951"/>
                      <a:pt x="152" y="951"/>
                      <a:pt x="152" y="951"/>
                    </a:cubicBezTo>
                    <a:cubicBezTo>
                      <a:pt x="152" y="951"/>
                      <a:pt x="152" y="951"/>
                      <a:pt x="152" y="951"/>
                    </a:cubicBezTo>
                    <a:cubicBezTo>
                      <a:pt x="152" y="951"/>
                      <a:pt x="152" y="952"/>
                      <a:pt x="153" y="952"/>
                    </a:cubicBezTo>
                    <a:cubicBezTo>
                      <a:pt x="153" y="952"/>
                      <a:pt x="154" y="952"/>
                      <a:pt x="154" y="953"/>
                    </a:cubicBezTo>
                    <a:cubicBezTo>
                      <a:pt x="154" y="953"/>
                      <a:pt x="155" y="953"/>
                      <a:pt x="155" y="953"/>
                    </a:cubicBezTo>
                    <a:cubicBezTo>
                      <a:pt x="155" y="953"/>
                      <a:pt x="155" y="953"/>
                      <a:pt x="155" y="953"/>
                    </a:cubicBezTo>
                    <a:cubicBezTo>
                      <a:pt x="156" y="954"/>
                      <a:pt x="156" y="954"/>
                      <a:pt x="157" y="954"/>
                    </a:cubicBezTo>
                    <a:cubicBezTo>
                      <a:pt x="157" y="954"/>
                      <a:pt x="158" y="954"/>
                      <a:pt x="158" y="954"/>
                    </a:cubicBezTo>
                    <a:cubicBezTo>
                      <a:pt x="159" y="955"/>
                      <a:pt x="159" y="955"/>
                      <a:pt x="159" y="955"/>
                    </a:cubicBezTo>
                    <a:cubicBezTo>
                      <a:pt x="159" y="955"/>
                      <a:pt x="160" y="955"/>
                      <a:pt x="160" y="955"/>
                    </a:cubicBezTo>
                    <a:cubicBezTo>
                      <a:pt x="161" y="955"/>
                      <a:pt x="161" y="955"/>
                      <a:pt x="161" y="955"/>
                    </a:cubicBezTo>
                    <a:cubicBezTo>
                      <a:pt x="162" y="955"/>
                      <a:pt x="162" y="955"/>
                      <a:pt x="163" y="955"/>
                    </a:cubicBezTo>
                    <a:cubicBezTo>
                      <a:pt x="163" y="956"/>
                      <a:pt x="163" y="956"/>
                      <a:pt x="163" y="956"/>
                    </a:cubicBezTo>
                    <a:cubicBezTo>
                      <a:pt x="164" y="956"/>
                      <a:pt x="164" y="956"/>
                      <a:pt x="165" y="956"/>
                    </a:cubicBezTo>
                    <a:cubicBezTo>
                      <a:pt x="165" y="956"/>
                      <a:pt x="165" y="956"/>
                      <a:pt x="166" y="956"/>
                    </a:cubicBezTo>
                    <a:cubicBezTo>
                      <a:pt x="166" y="956"/>
                      <a:pt x="166" y="956"/>
                      <a:pt x="166" y="956"/>
                    </a:cubicBezTo>
                    <a:cubicBezTo>
                      <a:pt x="166" y="956"/>
                      <a:pt x="166" y="956"/>
                      <a:pt x="166" y="956"/>
                    </a:cubicBezTo>
                    <a:cubicBezTo>
                      <a:pt x="166" y="956"/>
                      <a:pt x="166" y="956"/>
                      <a:pt x="166" y="956"/>
                    </a:cubicBezTo>
                    <a:cubicBezTo>
                      <a:pt x="167" y="955"/>
                      <a:pt x="168" y="955"/>
                      <a:pt x="170" y="955"/>
                    </a:cubicBezTo>
                    <a:cubicBezTo>
                      <a:pt x="170" y="955"/>
                      <a:pt x="170" y="955"/>
                      <a:pt x="170" y="955"/>
                    </a:cubicBezTo>
                    <a:cubicBezTo>
                      <a:pt x="170" y="955"/>
                      <a:pt x="170" y="955"/>
                      <a:pt x="170" y="955"/>
                    </a:cubicBezTo>
                    <a:cubicBezTo>
                      <a:pt x="768" y="797"/>
                      <a:pt x="768" y="797"/>
                      <a:pt x="768" y="797"/>
                    </a:cubicBezTo>
                    <a:cubicBezTo>
                      <a:pt x="744" y="730"/>
                      <a:pt x="744" y="730"/>
                      <a:pt x="744" y="730"/>
                    </a:cubicBezTo>
                    <a:cubicBezTo>
                      <a:pt x="171" y="861"/>
                      <a:pt x="171" y="861"/>
                      <a:pt x="171" y="861"/>
                    </a:cubicBezTo>
                    <a:cubicBezTo>
                      <a:pt x="51" y="90"/>
                      <a:pt x="51" y="90"/>
                      <a:pt x="51" y="90"/>
                    </a:cubicBezTo>
                    <a:cubicBezTo>
                      <a:pt x="532" y="120"/>
                      <a:pt x="532" y="120"/>
                      <a:pt x="532" y="120"/>
                    </a:cubicBezTo>
                    <a:cubicBezTo>
                      <a:pt x="506" y="45"/>
                      <a:pt x="506" y="45"/>
                      <a:pt x="506" y="45"/>
                    </a:cubicBezTo>
                    <a:cubicBezTo>
                      <a:pt x="21" y="0"/>
                      <a:pt x="21" y="0"/>
                      <a:pt x="21" y="0"/>
                    </a:cubicBezTo>
                    <a:cubicBezTo>
                      <a:pt x="21" y="0"/>
                      <a:pt x="21" y="0"/>
                      <a:pt x="21" y="0"/>
                    </a:cubicBezTo>
                    <a:cubicBezTo>
                      <a:pt x="21" y="0"/>
                      <a:pt x="21" y="0"/>
                      <a:pt x="21" y="0"/>
                    </a:cubicBezTo>
                    <a:cubicBezTo>
                      <a:pt x="20" y="0"/>
                      <a:pt x="19" y="0"/>
                      <a:pt x="19" y="0"/>
                    </a:cubicBezTo>
                    <a:cubicBezTo>
                      <a:pt x="19" y="0"/>
                      <a:pt x="19" y="0"/>
                      <a:pt x="19" y="0"/>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8" name="Freeform 77"/>
              <p:cNvSpPr>
                <a:spLocks noEditPoints="1"/>
              </p:cNvSpPr>
              <p:nvPr/>
            </p:nvSpPr>
            <p:spPr bwMode="auto">
              <a:xfrm>
                <a:off x="-7995554" y="1761332"/>
                <a:ext cx="623888" cy="3571875"/>
              </a:xfrm>
              <a:custGeom>
                <a:avLst/>
                <a:gdLst>
                  <a:gd name="T0" fmla="*/ 160 w 166"/>
                  <a:gd name="T1" fmla="*/ 952 h 953"/>
                  <a:gd name="T2" fmla="*/ 166 w 166"/>
                  <a:gd name="T3" fmla="*/ 953 h 953"/>
                  <a:gd name="T4" fmla="*/ 165 w 166"/>
                  <a:gd name="T5" fmla="*/ 953 h 953"/>
                  <a:gd name="T6" fmla="*/ 163 w 166"/>
                  <a:gd name="T7" fmla="*/ 952 h 953"/>
                  <a:gd name="T8" fmla="*/ 160 w 166"/>
                  <a:gd name="T9" fmla="*/ 952 h 953"/>
                  <a:gd name="T10" fmla="*/ 158 w 166"/>
                  <a:gd name="T11" fmla="*/ 951 h 953"/>
                  <a:gd name="T12" fmla="*/ 155 w 166"/>
                  <a:gd name="T13" fmla="*/ 950 h 953"/>
                  <a:gd name="T14" fmla="*/ 154 w 166"/>
                  <a:gd name="T15" fmla="*/ 950 h 953"/>
                  <a:gd name="T16" fmla="*/ 153 w 166"/>
                  <a:gd name="T17" fmla="*/ 949 h 953"/>
                  <a:gd name="T18" fmla="*/ 152 w 166"/>
                  <a:gd name="T19" fmla="*/ 948 h 953"/>
                  <a:gd name="T20" fmla="*/ 148 w 166"/>
                  <a:gd name="T21" fmla="*/ 944 h 953"/>
                  <a:gd name="T22" fmla="*/ 147 w 166"/>
                  <a:gd name="T23" fmla="*/ 943 h 953"/>
                  <a:gd name="T24" fmla="*/ 145 w 166"/>
                  <a:gd name="T25" fmla="*/ 941 h 953"/>
                  <a:gd name="T26" fmla="*/ 145 w 166"/>
                  <a:gd name="T27" fmla="*/ 940 h 953"/>
                  <a:gd name="T28" fmla="*/ 144 w 166"/>
                  <a:gd name="T29" fmla="*/ 939 h 953"/>
                  <a:gd name="T30" fmla="*/ 143 w 166"/>
                  <a:gd name="T31" fmla="*/ 935 h 953"/>
                  <a:gd name="T32" fmla="*/ 143 w 166"/>
                  <a:gd name="T33" fmla="*/ 937 h 953"/>
                  <a:gd name="T34" fmla="*/ 0 w 166"/>
                  <a:gd name="T35" fmla="*/ 19 h 953"/>
                  <a:gd name="T36" fmla="*/ 0 w 166"/>
                  <a:gd name="T37" fmla="*/ 19 h 953"/>
                  <a:gd name="T38" fmla="*/ 1 w 166"/>
                  <a:gd name="T39" fmla="*/ 11 h 953"/>
                  <a:gd name="T40" fmla="*/ 0 w 166"/>
                  <a:gd name="T41" fmla="*/ 18 h 953"/>
                  <a:gd name="T42" fmla="*/ 0 w 166"/>
                  <a:gd name="T43" fmla="*/ 15 h 953"/>
                  <a:gd name="T44" fmla="*/ 1 w 166"/>
                  <a:gd name="T45" fmla="*/ 12 h 953"/>
                  <a:gd name="T46" fmla="*/ 2 w 166"/>
                  <a:gd name="T47" fmla="*/ 8 h 953"/>
                  <a:gd name="T48" fmla="*/ 3 w 166"/>
                  <a:gd name="T49" fmla="*/ 6 h 953"/>
                  <a:gd name="T50" fmla="*/ 5 w 166"/>
                  <a:gd name="T51" fmla="*/ 3 h 953"/>
                  <a:gd name="T52" fmla="*/ 7 w 166"/>
                  <a:gd name="T53" fmla="*/ 1 h 953"/>
                  <a:gd name="T54" fmla="*/ 5 w 166"/>
                  <a:gd name="T55" fmla="*/ 3 h 953"/>
                  <a:gd name="T56" fmla="*/ 7 w 166"/>
                  <a:gd name="T57" fmla="*/ 1 h 953"/>
                  <a:gd name="T58" fmla="*/ 7 w 166"/>
                  <a:gd name="T59" fmla="*/ 1 h 953"/>
                  <a:gd name="T60" fmla="*/ 7 w 166"/>
                  <a:gd name="T61" fmla="*/ 1 h 953"/>
                  <a:gd name="T62" fmla="*/ 9 w 166"/>
                  <a:gd name="T63" fmla="*/ 0 h 953"/>
                  <a:gd name="T64" fmla="*/ 9 w 166"/>
                  <a:gd name="T65" fmla="*/ 0 h 953"/>
                  <a:gd name="T66" fmla="*/ 8 w 166"/>
                  <a:gd name="T67" fmla="*/ 1 h 953"/>
                  <a:gd name="T68" fmla="*/ 9 w 166"/>
                  <a:gd name="T69" fmla="*/ 0 h 953"/>
                  <a:gd name="T70" fmla="*/ 9 w 166"/>
                  <a:gd name="T71" fmla="*/ 0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 h="953">
                    <a:moveTo>
                      <a:pt x="154" y="950"/>
                    </a:moveTo>
                    <a:cubicBezTo>
                      <a:pt x="156" y="951"/>
                      <a:pt x="158" y="952"/>
                      <a:pt x="160" y="952"/>
                    </a:cubicBezTo>
                    <a:cubicBezTo>
                      <a:pt x="161" y="952"/>
                      <a:pt x="163" y="953"/>
                      <a:pt x="165" y="953"/>
                    </a:cubicBezTo>
                    <a:cubicBezTo>
                      <a:pt x="165" y="953"/>
                      <a:pt x="165" y="953"/>
                      <a:pt x="166" y="953"/>
                    </a:cubicBezTo>
                    <a:cubicBezTo>
                      <a:pt x="166" y="953"/>
                      <a:pt x="166" y="953"/>
                      <a:pt x="166" y="953"/>
                    </a:cubicBezTo>
                    <a:cubicBezTo>
                      <a:pt x="165" y="953"/>
                      <a:pt x="165" y="953"/>
                      <a:pt x="165" y="953"/>
                    </a:cubicBezTo>
                    <a:cubicBezTo>
                      <a:pt x="164" y="953"/>
                      <a:pt x="164" y="953"/>
                      <a:pt x="163" y="953"/>
                    </a:cubicBezTo>
                    <a:cubicBezTo>
                      <a:pt x="163" y="952"/>
                      <a:pt x="163" y="952"/>
                      <a:pt x="163" y="952"/>
                    </a:cubicBezTo>
                    <a:cubicBezTo>
                      <a:pt x="162" y="952"/>
                      <a:pt x="162" y="952"/>
                      <a:pt x="161" y="952"/>
                    </a:cubicBezTo>
                    <a:cubicBezTo>
                      <a:pt x="160" y="952"/>
                      <a:pt x="160" y="952"/>
                      <a:pt x="160" y="952"/>
                    </a:cubicBezTo>
                    <a:cubicBezTo>
                      <a:pt x="160" y="952"/>
                      <a:pt x="159" y="952"/>
                      <a:pt x="159" y="952"/>
                    </a:cubicBezTo>
                    <a:cubicBezTo>
                      <a:pt x="158" y="951"/>
                      <a:pt x="158" y="951"/>
                      <a:pt x="158" y="951"/>
                    </a:cubicBezTo>
                    <a:cubicBezTo>
                      <a:pt x="158" y="951"/>
                      <a:pt x="157" y="951"/>
                      <a:pt x="157" y="951"/>
                    </a:cubicBezTo>
                    <a:cubicBezTo>
                      <a:pt x="156" y="951"/>
                      <a:pt x="156" y="951"/>
                      <a:pt x="155" y="950"/>
                    </a:cubicBezTo>
                    <a:cubicBezTo>
                      <a:pt x="155" y="950"/>
                      <a:pt x="155" y="950"/>
                      <a:pt x="155" y="950"/>
                    </a:cubicBezTo>
                    <a:cubicBezTo>
                      <a:pt x="155" y="950"/>
                      <a:pt x="154" y="950"/>
                      <a:pt x="154" y="950"/>
                    </a:cubicBezTo>
                    <a:moveTo>
                      <a:pt x="152" y="948"/>
                    </a:moveTo>
                    <a:cubicBezTo>
                      <a:pt x="152" y="948"/>
                      <a:pt x="152" y="949"/>
                      <a:pt x="153" y="949"/>
                    </a:cubicBezTo>
                    <a:cubicBezTo>
                      <a:pt x="152" y="949"/>
                      <a:pt x="152" y="948"/>
                      <a:pt x="152" y="948"/>
                    </a:cubicBezTo>
                    <a:cubicBezTo>
                      <a:pt x="152" y="948"/>
                      <a:pt x="152" y="948"/>
                      <a:pt x="152" y="948"/>
                    </a:cubicBezTo>
                    <a:moveTo>
                      <a:pt x="145" y="941"/>
                    </a:moveTo>
                    <a:cubicBezTo>
                      <a:pt x="146" y="942"/>
                      <a:pt x="147" y="943"/>
                      <a:pt x="148" y="944"/>
                    </a:cubicBezTo>
                    <a:cubicBezTo>
                      <a:pt x="147" y="944"/>
                      <a:pt x="147" y="944"/>
                      <a:pt x="147" y="943"/>
                    </a:cubicBezTo>
                    <a:cubicBezTo>
                      <a:pt x="147" y="943"/>
                      <a:pt x="147" y="943"/>
                      <a:pt x="147" y="943"/>
                    </a:cubicBezTo>
                    <a:cubicBezTo>
                      <a:pt x="146" y="943"/>
                      <a:pt x="146" y="942"/>
                      <a:pt x="145" y="941"/>
                    </a:cubicBezTo>
                    <a:cubicBezTo>
                      <a:pt x="145" y="941"/>
                      <a:pt x="145" y="941"/>
                      <a:pt x="145" y="941"/>
                    </a:cubicBezTo>
                    <a:moveTo>
                      <a:pt x="143" y="937"/>
                    </a:moveTo>
                    <a:cubicBezTo>
                      <a:pt x="144" y="938"/>
                      <a:pt x="144" y="939"/>
                      <a:pt x="145" y="940"/>
                    </a:cubicBezTo>
                    <a:cubicBezTo>
                      <a:pt x="144" y="940"/>
                      <a:pt x="144" y="939"/>
                      <a:pt x="144" y="939"/>
                    </a:cubicBezTo>
                    <a:cubicBezTo>
                      <a:pt x="144" y="939"/>
                      <a:pt x="144" y="939"/>
                      <a:pt x="144" y="939"/>
                    </a:cubicBezTo>
                    <a:cubicBezTo>
                      <a:pt x="144" y="938"/>
                      <a:pt x="144" y="938"/>
                      <a:pt x="143" y="937"/>
                    </a:cubicBezTo>
                    <a:moveTo>
                      <a:pt x="143" y="935"/>
                    </a:moveTo>
                    <a:cubicBezTo>
                      <a:pt x="143" y="936"/>
                      <a:pt x="143" y="936"/>
                      <a:pt x="143" y="937"/>
                    </a:cubicBezTo>
                    <a:cubicBezTo>
                      <a:pt x="143" y="937"/>
                      <a:pt x="143" y="937"/>
                      <a:pt x="143" y="937"/>
                    </a:cubicBezTo>
                    <a:cubicBezTo>
                      <a:pt x="143" y="936"/>
                      <a:pt x="143" y="936"/>
                      <a:pt x="143" y="935"/>
                    </a:cubicBezTo>
                    <a:moveTo>
                      <a:pt x="0" y="19"/>
                    </a:moveTo>
                    <a:cubicBezTo>
                      <a:pt x="0" y="20"/>
                      <a:pt x="0" y="21"/>
                      <a:pt x="0" y="22"/>
                    </a:cubicBezTo>
                    <a:cubicBezTo>
                      <a:pt x="0" y="21"/>
                      <a:pt x="0" y="20"/>
                      <a:pt x="0" y="19"/>
                    </a:cubicBezTo>
                    <a:moveTo>
                      <a:pt x="5" y="3"/>
                    </a:moveTo>
                    <a:cubicBezTo>
                      <a:pt x="3" y="6"/>
                      <a:pt x="1" y="8"/>
                      <a:pt x="1" y="11"/>
                    </a:cubicBezTo>
                    <a:cubicBezTo>
                      <a:pt x="0" y="13"/>
                      <a:pt x="0" y="16"/>
                      <a:pt x="0" y="18"/>
                    </a:cubicBezTo>
                    <a:cubicBezTo>
                      <a:pt x="0" y="18"/>
                      <a:pt x="0" y="18"/>
                      <a:pt x="0" y="18"/>
                    </a:cubicBezTo>
                    <a:cubicBezTo>
                      <a:pt x="0" y="17"/>
                      <a:pt x="0" y="17"/>
                      <a:pt x="0" y="16"/>
                    </a:cubicBezTo>
                    <a:cubicBezTo>
                      <a:pt x="0" y="15"/>
                      <a:pt x="0" y="15"/>
                      <a:pt x="0" y="15"/>
                    </a:cubicBezTo>
                    <a:cubicBezTo>
                      <a:pt x="0" y="15"/>
                      <a:pt x="0" y="14"/>
                      <a:pt x="0" y="14"/>
                    </a:cubicBezTo>
                    <a:cubicBezTo>
                      <a:pt x="0" y="13"/>
                      <a:pt x="0" y="13"/>
                      <a:pt x="1" y="12"/>
                    </a:cubicBezTo>
                    <a:cubicBezTo>
                      <a:pt x="1" y="11"/>
                      <a:pt x="1" y="11"/>
                      <a:pt x="1" y="11"/>
                    </a:cubicBezTo>
                    <a:cubicBezTo>
                      <a:pt x="1" y="10"/>
                      <a:pt x="1" y="9"/>
                      <a:pt x="2" y="8"/>
                    </a:cubicBezTo>
                    <a:cubicBezTo>
                      <a:pt x="2" y="8"/>
                      <a:pt x="2" y="8"/>
                      <a:pt x="2" y="8"/>
                    </a:cubicBezTo>
                    <a:cubicBezTo>
                      <a:pt x="2" y="7"/>
                      <a:pt x="3" y="7"/>
                      <a:pt x="3" y="6"/>
                    </a:cubicBezTo>
                    <a:cubicBezTo>
                      <a:pt x="3" y="6"/>
                      <a:pt x="3" y="6"/>
                      <a:pt x="3" y="6"/>
                    </a:cubicBezTo>
                    <a:cubicBezTo>
                      <a:pt x="4" y="5"/>
                      <a:pt x="4" y="4"/>
                      <a:pt x="5" y="3"/>
                    </a:cubicBezTo>
                    <a:cubicBezTo>
                      <a:pt x="5" y="3"/>
                      <a:pt x="5" y="3"/>
                      <a:pt x="5" y="3"/>
                    </a:cubicBezTo>
                    <a:moveTo>
                      <a:pt x="7" y="1"/>
                    </a:moveTo>
                    <a:cubicBezTo>
                      <a:pt x="6" y="2"/>
                      <a:pt x="6" y="2"/>
                      <a:pt x="5" y="3"/>
                    </a:cubicBezTo>
                    <a:cubicBezTo>
                      <a:pt x="5" y="3"/>
                      <a:pt x="5" y="3"/>
                      <a:pt x="5" y="3"/>
                    </a:cubicBezTo>
                    <a:cubicBezTo>
                      <a:pt x="6" y="2"/>
                      <a:pt x="6" y="2"/>
                      <a:pt x="7" y="1"/>
                    </a:cubicBezTo>
                    <a:cubicBezTo>
                      <a:pt x="7" y="1"/>
                      <a:pt x="7" y="1"/>
                      <a:pt x="7" y="1"/>
                    </a:cubicBezTo>
                    <a:moveTo>
                      <a:pt x="7" y="1"/>
                    </a:moveTo>
                    <a:cubicBezTo>
                      <a:pt x="7" y="1"/>
                      <a:pt x="7" y="1"/>
                      <a:pt x="7" y="1"/>
                    </a:cubicBezTo>
                    <a:cubicBezTo>
                      <a:pt x="7" y="1"/>
                      <a:pt x="7" y="1"/>
                      <a:pt x="7" y="1"/>
                    </a:cubicBezTo>
                    <a:cubicBezTo>
                      <a:pt x="7" y="1"/>
                      <a:pt x="7" y="1"/>
                      <a:pt x="7" y="1"/>
                    </a:cubicBezTo>
                    <a:cubicBezTo>
                      <a:pt x="7" y="1"/>
                      <a:pt x="7" y="1"/>
                      <a:pt x="7" y="1"/>
                    </a:cubicBezTo>
                    <a:moveTo>
                      <a:pt x="9" y="0"/>
                    </a:moveTo>
                    <a:cubicBezTo>
                      <a:pt x="9" y="0"/>
                      <a:pt x="9" y="0"/>
                      <a:pt x="9" y="0"/>
                    </a:cubicBezTo>
                    <a:cubicBezTo>
                      <a:pt x="9" y="0"/>
                      <a:pt x="9" y="0"/>
                      <a:pt x="9" y="0"/>
                    </a:cubicBezTo>
                    <a:cubicBezTo>
                      <a:pt x="8" y="0"/>
                      <a:pt x="8" y="0"/>
                      <a:pt x="8" y="1"/>
                    </a:cubicBezTo>
                    <a:cubicBezTo>
                      <a:pt x="8" y="1"/>
                      <a:pt x="8" y="1"/>
                      <a:pt x="8" y="1"/>
                    </a:cubicBezTo>
                    <a:cubicBezTo>
                      <a:pt x="8" y="0"/>
                      <a:pt x="9" y="0"/>
                      <a:pt x="9" y="0"/>
                    </a:cubicBezTo>
                    <a:moveTo>
                      <a:pt x="9" y="0"/>
                    </a:moveTo>
                    <a:cubicBezTo>
                      <a:pt x="9" y="0"/>
                      <a:pt x="9" y="0"/>
                      <a:pt x="9" y="0"/>
                    </a:cubicBezTo>
                    <a:cubicBezTo>
                      <a:pt x="9" y="0"/>
                      <a:pt x="9" y="0"/>
                      <a:pt x="9" y="0"/>
                    </a:cubicBezTo>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9" name="Freeform 79"/>
              <p:cNvSpPr>
                <a:spLocks/>
              </p:cNvSpPr>
              <p:nvPr/>
            </p:nvSpPr>
            <p:spPr bwMode="auto">
              <a:xfrm>
                <a:off x="-7803466" y="2086769"/>
                <a:ext cx="2598738" cy="2890838"/>
              </a:xfrm>
              <a:custGeom>
                <a:avLst/>
                <a:gdLst>
                  <a:gd name="T0" fmla="*/ 0 w 1637"/>
                  <a:gd name="T1" fmla="*/ 0 h 1821"/>
                  <a:gd name="T2" fmla="*/ 283 w 1637"/>
                  <a:gd name="T3" fmla="*/ 1821 h 1821"/>
                  <a:gd name="T4" fmla="*/ 1637 w 1637"/>
                  <a:gd name="T5" fmla="*/ 1512 h 1821"/>
                  <a:gd name="T6" fmla="*/ 1136 w 1637"/>
                  <a:gd name="T7" fmla="*/ 71 h 1821"/>
                  <a:gd name="T8" fmla="*/ 0 w 1637"/>
                  <a:gd name="T9" fmla="*/ 0 h 1821"/>
                </a:gdLst>
                <a:ahLst/>
                <a:cxnLst>
                  <a:cxn ang="0">
                    <a:pos x="T0" y="T1"/>
                  </a:cxn>
                  <a:cxn ang="0">
                    <a:pos x="T2" y="T3"/>
                  </a:cxn>
                  <a:cxn ang="0">
                    <a:pos x="T4" y="T5"/>
                  </a:cxn>
                  <a:cxn ang="0">
                    <a:pos x="T6" y="T7"/>
                  </a:cxn>
                  <a:cxn ang="0">
                    <a:pos x="T8" y="T9"/>
                  </a:cxn>
                </a:cxnLst>
                <a:rect l="0" t="0" r="r" b="b"/>
                <a:pathLst>
                  <a:path w="1637" h="1821">
                    <a:moveTo>
                      <a:pt x="0" y="0"/>
                    </a:moveTo>
                    <a:lnTo>
                      <a:pt x="283" y="1821"/>
                    </a:lnTo>
                    <a:lnTo>
                      <a:pt x="1637" y="1512"/>
                    </a:lnTo>
                    <a:lnTo>
                      <a:pt x="1136" y="7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0" name="Textfeld 359"/>
              <p:cNvSpPr txBox="1"/>
              <p:nvPr/>
            </p:nvSpPr>
            <p:spPr bwMode="gray">
              <a:xfrm rot="296653">
                <a:off x="-7657885" y="2797289"/>
                <a:ext cx="3825228" cy="1275094"/>
              </a:xfrm>
              <a:prstGeom prst="rect">
                <a:avLst/>
              </a:prstGeom>
              <a:noFill/>
              <a:scene3d>
                <a:camera prst="isometricOffAxis1Right">
                  <a:rot lat="0" lon="18600000" rev="600000"/>
                </a:camera>
                <a:lightRig rig="threePt" dir="t"/>
              </a:scene3d>
              <a:sp3d/>
            </p:spPr>
            <p:txBody>
              <a:bodyPr wrap="square" lIns="0" tIns="0" rIns="0" bIns="0" rtlCol="0">
                <a:noAutofit/>
              </a:bodyPr>
              <a:lstStyle/>
              <a:p>
                <a:pPr>
                  <a:spcBef>
                    <a:spcPts val="300"/>
                  </a:spcBef>
                  <a:spcAft>
                    <a:spcPts val="300"/>
                  </a:spcAft>
                </a:pPr>
                <a:r>
                  <a:rPr lang="de-DE" sz="1400" b="1" dirty="0">
                    <a:solidFill>
                      <a:schemeClr val="tx2"/>
                    </a:solidFill>
                    <a:latin typeface="Arial" panose="020B0604020202020204" pitchFamily="34" charset="0"/>
                    <a:cs typeface="Arial" panose="020B0604020202020204" pitchFamily="34" charset="0"/>
                  </a:rPr>
                  <a:t>SAFETY</a:t>
                </a:r>
              </a:p>
            </p:txBody>
          </p:sp>
          <p:sp>
            <p:nvSpPr>
              <p:cNvPr id="361" name="Freeform 78"/>
              <p:cNvSpPr>
                <a:spLocks/>
              </p:cNvSpPr>
              <p:nvPr/>
            </p:nvSpPr>
            <p:spPr bwMode="auto">
              <a:xfrm>
                <a:off x="-7803466" y="2086769"/>
                <a:ext cx="2598738" cy="2890838"/>
              </a:xfrm>
              <a:custGeom>
                <a:avLst/>
                <a:gdLst>
                  <a:gd name="T0" fmla="*/ 0 w 1637"/>
                  <a:gd name="T1" fmla="*/ 0 h 1821"/>
                  <a:gd name="T2" fmla="*/ 283 w 1637"/>
                  <a:gd name="T3" fmla="*/ 1821 h 1821"/>
                  <a:gd name="T4" fmla="*/ 1637 w 1637"/>
                  <a:gd name="T5" fmla="*/ 1512 h 1821"/>
                  <a:gd name="T6" fmla="*/ 1136 w 1637"/>
                  <a:gd name="T7" fmla="*/ 71 h 1821"/>
                  <a:gd name="T8" fmla="*/ 0 w 1637"/>
                  <a:gd name="T9" fmla="*/ 0 h 1821"/>
                </a:gdLst>
                <a:ahLst/>
                <a:cxnLst>
                  <a:cxn ang="0">
                    <a:pos x="T0" y="T1"/>
                  </a:cxn>
                  <a:cxn ang="0">
                    <a:pos x="T2" y="T3"/>
                  </a:cxn>
                  <a:cxn ang="0">
                    <a:pos x="T4" y="T5"/>
                  </a:cxn>
                  <a:cxn ang="0">
                    <a:pos x="T6" y="T7"/>
                  </a:cxn>
                  <a:cxn ang="0">
                    <a:pos x="T8" y="T9"/>
                  </a:cxn>
                </a:cxnLst>
                <a:rect l="0" t="0" r="r" b="b"/>
                <a:pathLst>
                  <a:path w="1637" h="1821">
                    <a:moveTo>
                      <a:pt x="0" y="0"/>
                    </a:moveTo>
                    <a:lnTo>
                      <a:pt x="283" y="1821"/>
                    </a:lnTo>
                    <a:lnTo>
                      <a:pt x="1637" y="1512"/>
                    </a:lnTo>
                    <a:lnTo>
                      <a:pt x="1136" y="71"/>
                    </a:lnTo>
                    <a:lnTo>
                      <a:pt x="0" y="0"/>
                    </a:lnTo>
                    <a:close/>
                  </a:path>
                </a:pathLst>
              </a:custGeom>
              <a:solidFill>
                <a:schemeClr val="accent2">
                  <a:lumMod val="40000"/>
                  <a:lumOff val="60000"/>
                  <a:alpha val="41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225" name="Gruppieren 224"/>
          <p:cNvGrpSpPr/>
          <p:nvPr/>
        </p:nvGrpSpPr>
        <p:grpSpPr>
          <a:xfrm>
            <a:off x="6939604" y="156490"/>
            <a:ext cx="4455338" cy="6642443"/>
            <a:chOff x="12168844" y="-10962005"/>
            <a:chExt cx="4943489" cy="7370225"/>
          </a:xfrm>
        </p:grpSpPr>
        <p:sp>
          <p:nvSpPr>
            <p:cNvPr id="1056" name="Freeform 22"/>
            <p:cNvSpPr>
              <a:spLocks/>
            </p:cNvSpPr>
            <p:nvPr/>
          </p:nvSpPr>
          <p:spPr bwMode="auto">
            <a:xfrm>
              <a:off x="12168844" y="-10962005"/>
              <a:ext cx="4943489" cy="7370225"/>
            </a:xfrm>
            <a:custGeom>
              <a:avLst/>
              <a:gdLst>
                <a:gd name="T0" fmla="*/ 8570 w 8570"/>
                <a:gd name="T1" fmla="*/ 4362 h 8723"/>
                <a:gd name="T2" fmla="*/ 4285 w 8570"/>
                <a:gd name="T3" fmla="*/ 8723 h 8723"/>
                <a:gd name="T4" fmla="*/ 0 w 8570"/>
                <a:gd name="T5" fmla="*/ 4362 h 8723"/>
                <a:gd name="T6" fmla="*/ 4285 w 8570"/>
                <a:gd name="T7" fmla="*/ 0 h 8723"/>
                <a:gd name="T8" fmla="*/ 8570 w 8570"/>
                <a:gd name="T9" fmla="*/ 4362 h 8723"/>
              </a:gdLst>
              <a:ahLst/>
              <a:cxnLst>
                <a:cxn ang="0">
                  <a:pos x="T0" y="T1"/>
                </a:cxn>
                <a:cxn ang="0">
                  <a:pos x="T2" y="T3"/>
                </a:cxn>
                <a:cxn ang="0">
                  <a:pos x="T4" y="T5"/>
                </a:cxn>
                <a:cxn ang="0">
                  <a:pos x="T6" y="T7"/>
                </a:cxn>
                <a:cxn ang="0">
                  <a:pos x="T8" y="T9"/>
                </a:cxn>
              </a:cxnLst>
              <a:rect l="0" t="0" r="r" b="b"/>
              <a:pathLst>
                <a:path w="8570" h="8723">
                  <a:moveTo>
                    <a:pt x="8570" y="4362"/>
                  </a:moveTo>
                  <a:cubicBezTo>
                    <a:pt x="8570" y="6540"/>
                    <a:pt x="6652" y="8723"/>
                    <a:pt x="4285" y="8723"/>
                  </a:cubicBezTo>
                  <a:cubicBezTo>
                    <a:pt x="1919" y="8723"/>
                    <a:pt x="0" y="6770"/>
                    <a:pt x="0" y="4362"/>
                  </a:cubicBezTo>
                  <a:cubicBezTo>
                    <a:pt x="0" y="1953"/>
                    <a:pt x="1919" y="0"/>
                    <a:pt x="4285" y="0"/>
                  </a:cubicBezTo>
                  <a:cubicBezTo>
                    <a:pt x="6652" y="0"/>
                    <a:pt x="8570" y="1953"/>
                    <a:pt x="8570" y="4362"/>
                  </a:cubicBezTo>
                  <a:close/>
                </a:path>
              </a:pathLst>
            </a:custGeom>
            <a:gradFill flip="none" rotWithShape="1">
              <a:gsLst>
                <a:gs pos="23000">
                  <a:schemeClr val="bg1">
                    <a:alpha val="23000"/>
                  </a:schemeClr>
                </a:gs>
                <a:gs pos="100000">
                  <a:schemeClr val="tx2"/>
                </a:gs>
              </a:gsLst>
              <a:path path="circle">
                <a:fillToRect l="50000" t="50000" r="50000" b="50000"/>
              </a:path>
              <a:tileRect/>
            </a:gradFill>
            <a:ln w="15875" cap="flat">
              <a:noFill/>
              <a:prstDash val="solid"/>
              <a:miter lim="800000"/>
              <a:headEnd/>
              <a:tailEnd/>
            </a:ln>
            <a:effectLst>
              <a:softEdge rad="88900"/>
            </a:effec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nvGrpSpPr>
            <p:cNvPr id="1057" name="Gruppieren 1056"/>
            <p:cNvGrpSpPr/>
            <p:nvPr/>
          </p:nvGrpSpPr>
          <p:grpSpPr>
            <a:xfrm>
              <a:off x="13296266" y="-8305667"/>
              <a:ext cx="1098339" cy="2774051"/>
              <a:chOff x="12403768" y="3355623"/>
              <a:chExt cx="1187274" cy="2998671"/>
            </a:xfrm>
          </p:grpSpPr>
          <p:sp>
            <p:nvSpPr>
              <p:cNvPr id="1063" name="Freeform 17"/>
              <p:cNvSpPr>
                <a:spLocks/>
              </p:cNvSpPr>
              <p:nvPr/>
            </p:nvSpPr>
            <p:spPr bwMode="auto">
              <a:xfrm>
                <a:off x="12490236" y="4777913"/>
                <a:ext cx="105868" cy="218387"/>
              </a:xfrm>
              <a:custGeom>
                <a:avLst/>
                <a:gdLst>
                  <a:gd name="T0" fmla="*/ 45 w 81"/>
                  <a:gd name="T1" fmla="*/ 0 h 167"/>
                  <a:gd name="T2" fmla="*/ 45 w 81"/>
                  <a:gd name="T3" fmla="*/ 2 h 167"/>
                  <a:gd name="T4" fmla="*/ 30 w 81"/>
                  <a:gd name="T5" fmla="*/ 38 h 167"/>
                  <a:gd name="T6" fmla="*/ 9 w 81"/>
                  <a:gd name="T7" fmla="*/ 74 h 167"/>
                  <a:gd name="T8" fmla="*/ 6 w 81"/>
                  <a:gd name="T9" fmla="*/ 109 h 167"/>
                  <a:gd name="T10" fmla="*/ 23 w 81"/>
                  <a:gd name="T11" fmla="*/ 138 h 167"/>
                  <a:gd name="T12" fmla="*/ 44 w 81"/>
                  <a:gd name="T13" fmla="*/ 157 h 167"/>
                  <a:gd name="T14" fmla="*/ 65 w 81"/>
                  <a:gd name="T15" fmla="*/ 167 h 167"/>
                  <a:gd name="T16" fmla="*/ 68 w 81"/>
                  <a:gd name="T17" fmla="*/ 102 h 167"/>
                  <a:gd name="T18" fmla="*/ 71 w 81"/>
                  <a:gd name="T19" fmla="*/ 68 h 167"/>
                  <a:gd name="T20" fmla="*/ 80 w 81"/>
                  <a:gd name="T21" fmla="*/ 32 h 167"/>
                  <a:gd name="T22" fmla="*/ 79 w 81"/>
                  <a:gd name="T23" fmla="*/ 3 h 167"/>
                  <a:gd name="T24" fmla="*/ 45 w 81"/>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167">
                    <a:moveTo>
                      <a:pt x="45" y="0"/>
                    </a:moveTo>
                    <a:cubicBezTo>
                      <a:pt x="45" y="1"/>
                      <a:pt x="45" y="1"/>
                      <a:pt x="45" y="2"/>
                    </a:cubicBezTo>
                    <a:cubicBezTo>
                      <a:pt x="42" y="11"/>
                      <a:pt x="36" y="26"/>
                      <a:pt x="30" y="38"/>
                    </a:cubicBezTo>
                    <a:cubicBezTo>
                      <a:pt x="23" y="50"/>
                      <a:pt x="16" y="64"/>
                      <a:pt x="9" y="74"/>
                    </a:cubicBezTo>
                    <a:cubicBezTo>
                      <a:pt x="3" y="84"/>
                      <a:pt x="0" y="95"/>
                      <a:pt x="6" y="109"/>
                    </a:cubicBezTo>
                    <a:cubicBezTo>
                      <a:pt x="12" y="122"/>
                      <a:pt x="17" y="129"/>
                      <a:pt x="23" y="138"/>
                    </a:cubicBezTo>
                    <a:cubicBezTo>
                      <a:pt x="29" y="147"/>
                      <a:pt x="39" y="153"/>
                      <a:pt x="44" y="157"/>
                    </a:cubicBezTo>
                    <a:cubicBezTo>
                      <a:pt x="49" y="161"/>
                      <a:pt x="65" y="167"/>
                      <a:pt x="65" y="167"/>
                    </a:cubicBezTo>
                    <a:cubicBezTo>
                      <a:pt x="65" y="167"/>
                      <a:pt x="67" y="112"/>
                      <a:pt x="68" y="102"/>
                    </a:cubicBezTo>
                    <a:cubicBezTo>
                      <a:pt x="69" y="92"/>
                      <a:pt x="69" y="77"/>
                      <a:pt x="71" y="68"/>
                    </a:cubicBezTo>
                    <a:cubicBezTo>
                      <a:pt x="74" y="59"/>
                      <a:pt x="81" y="39"/>
                      <a:pt x="80" y="32"/>
                    </a:cubicBezTo>
                    <a:cubicBezTo>
                      <a:pt x="79" y="24"/>
                      <a:pt x="79" y="3"/>
                      <a:pt x="79" y="3"/>
                    </a:cubicBezTo>
                    <a:lnTo>
                      <a:pt x="45" y="0"/>
                    </a:ln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64" name="Freeform 18"/>
              <p:cNvSpPr>
                <a:spLocks/>
              </p:cNvSpPr>
              <p:nvPr/>
            </p:nvSpPr>
            <p:spPr bwMode="auto">
              <a:xfrm>
                <a:off x="12520167" y="3886072"/>
                <a:ext cx="205639" cy="949487"/>
              </a:xfrm>
              <a:custGeom>
                <a:avLst/>
                <a:gdLst>
                  <a:gd name="T0" fmla="*/ 93 w 157"/>
                  <a:gd name="T1" fmla="*/ 0 h 725"/>
                  <a:gd name="T2" fmla="*/ 41 w 157"/>
                  <a:gd name="T3" fmla="*/ 57 h 725"/>
                  <a:gd name="T4" fmla="*/ 36 w 157"/>
                  <a:gd name="T5" fmla="*/ 151 h 725"/>
                  <a:gd name="T6" fmla="*/ 26 w 157"/>
                  <a:gd name="T7" fmla="*/ 293 h 725"/>
                  <a:gd name="T8" fmla="*/ 31 w 157"/>
                  <a:gd name="T9" fmla="*/ 355 h 725"/>
                  <a:gd name="T10" fmla="*/ 19 w 157"/>
                  <a:gd name="T11" fmla="*/ 566 h 725"/>
                  <a:gd name="T12" fmla="*/ 14 w 157"/>
                  <a:gd name="T13" fmla="*/ 646 h 725"/>
                  <a:gd name="T14" fmla="*/ 11 w 157"/>
                  <a:gd name="T15" fmla="*/ 701 h 725"/>
                  <a:gd name="T16" fmla="*/ 72 w 157"/>
                  <a:gd name="T17" fmla="*/ 720 h 725"/>
                  <a:gd name="T18" fmla="*/ 94 w 157"/>
                  <a:gd name="T19" fmla="*/ 665 h 725"/>
                  <a:gd name="T20" fmla="*/ 112 w 157"/>
                  <a:gd name="T21" fmla="*/ 526 h 725"/>
                  <a:gd name="T22" fmla="*/ 137 w 157"/>
                  <a:gd name="T23" fmla="*/ 435 h 725"/>
                  <a:gd name="T24" fmla="*/ 154 w 157"/>
                  <a:gd name="T25" fmla="*/ 384 h 725"/>
                  <a:gd name="T26" fmla="*/ 154 w 157"/>
                  <a:gd name="T27" fmla="*/ 363 h 725"/>
                  <a:gd name="T28" fmla="*/ 142 w 157"/>
                  <a:gd name="T29" fmla="*/ 143 h 725"/>
                  <a:gd name="T30" fmla="*/ 93 w 157"/>
                  <a:gd name="T31" fmla="*/ 0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725">
                    <a:moveTo>
                      <a:pt x="93" y="0"/>
                    </a:moveTo>
                    <a:cubicBezTo>
                      <a:pt x="61" y="5"/>
                      <a:pt x="48" y="29"/>
                      <a:pt x="41" y="57"/>
                    </a:cubicBezTo>
                    <a:cubicBezTo>
                      <a:pt x="36" y="77"/>
                      <a:pt x="39" y="131"/>
                      <a:pt x="36" y="151"/>
                    </a:cubicBezTo>
                    <a:cubicBezTo>
                      <a:pt x="32" y="171"/>
                      <a:pt x="24" y="266"/>
                      <a:pt x="26" y="293"/>
                    </a:cubicBezTo>
                    <a:cubicBezTo>
                      <a:pt x="28" y="320"/>
                      <a:pt x="38" y="332"/>
                      <a:pt x="31" y="355"/>
                    </a:cubicBezTo>
                    <a:cubicBezTo>
                      <a:pt x="25" y="379"/>
                      <a:pt x="19" y="544"/>
                      <a:pt x="19" y="566"/>
                    </a:cubicBezTo>
                    <a:cubicBezTo>
                      <a:pt x="19" y="588"/>
                      <a:pt x="0" y="627"/>
                      <a:pt x="14" y="646"/>
                    </a:cubicBezTo>
                    <a:cubicBezTo>
                      <a:pt x="13" y="657"/>
                      <a:pt x="11" y="701"/>
                      <a:pt x="11" y="701"/>
                    </a:cubicBezTo>
                    <a:cubicBezTo>
                      <a:pt x="11" y="701"/>
                      <a:pt x="47" y="716"/>
                      <a:pt x="72" y="720"/>
                    </a:cubicBezTo>
                    <a:cubicBezTo>
                      <a:pt x="98" y="725"/>
                      <a:pt x="94" y="665"/>
                      <a:pt x="94" y="665"/>
                    </a:cubicBezTo>
                    <a:cubicBezTo>
                      <a:pt x="110" y="654"/>
                      <a:pt x="110" y="540"/>
                      <a:pt x="112" y="526"/>
                    </a:cubicBezTo>
                    <a:cubicBezTo>
                      <a:pt x="115" y="513"/>
                      <a:pt x="132" y="449"/>
                      <a:pt x="137" y="435"/>
                    </a:cubicBezTo>
                    <a:cubicBezTo>
                      <a:pt x="141" y="422"/>
                      <a:pt x="156" y="396"/>
                      <a:pt x="154" y="384"/>
                    </a:cubicBezTo>
                    <a:cubicBezTo>
                      <a:pt x="153" y="371"/>
                      <a:pt x="151" y="381"/>
                      <a:pt x="154" y="363"/>
                    </a:cubicBezTo>
                    <a:cubicBezTo>
                      <a:pt x="157" y="345"/>
                      <a:pt x="142" y="143"/>
                      <a:pt x="142" y="143"/>
                    </a:cubicBezTo>
                    <a:cubicBezTo>
                      <a:pt x="142" y="143"/>
                      <a:pt x="141" y="140"/>
                      <a:pt x="93" y="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65" name="Freeform 19"/>
              <p:cNvSpPr>
                <a:spLocks/>
              </p:cNvSpPr>
              <p:nvPr/>
            </p:nvSpPr>
            <p:spPr bwMode="auto">
              <a:xfrm>
                <a:off x="12969137" y="6021724"/>
                <a:ext cx="218942" cy="332570"/>
              </a:xfrm>
              <a:custGeom>
                <a:avLst/>
                <a:gdLst>
                  <a:gd name="T0" fmla="*/ 51 w 167"/>
                  <a:gd name="T1" fmla="*/ 55 h 254"/>
                  <a:gd name="T2" fmla="*/ 37 w 167"/>
                  <a:gd name="T3" fmla="*/ 127 h 254"/>
                  <a:gd name="T4" fmla="*/ 2 w 167"/>
                  <a:gd name="T5" fmla="*/ 194 h 254"/>
                  <a:gd name="T6" fmla="*/ 2 w 167"/>
                  <a:gd name="T7" fmla="*/ 229 h 254"/>
                  <a:gd name="T8" fmla="*/ 20 w 167"/>
                  <a:gd name="T9" fmla="*/ 250 h 254"/>
                  <a:gd name="T10" fmla="*/ 86 w 167"/>
                  <a:gd name="T11" fmla="*/ 243 h 254"/>
                  <a:gd name="T12" fmla="*/ 148 w 167"/>
                  <a:gd name="T13" fmla="*/ 197 h 254"/>
                  <a:gd name="T14" fmla="*/ 156 w 167"/>
                  <a:gd name="T15" fmla="*/ 136 h 254"/>
                  <a:gd name="T16" fmla="*/ 167 w 167"/>
                  <a:gd name="T17" fmla="*/ 110 h 254"/>
                  <a:gd name="T18" fmla="*/ 162 w 167"/>
                  <a:gd name="T19" fmla="*/ 63 h 254"/>
                  <a:gd name="T20" fmla="*/ 116 w 167"/>
                  <a:gd name="T21" fmla="*/ 1 h 254"/>
                  <a:gd name="T22" fmla="*/ 51 w 167"/>
                  <a:gd name="T23" fmla="*/ 5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7" h="254">
                    <a:moveTo>
                      <a:pt x="51" y="55"/>
                    </a:moveTo>
                    <a:cubicBezTo>
                      <a:pt x="50" y="81"/>
                      <a:pt x="40" y="113"/>
                      <a:pt x="37" y="127"/>
                    </a:cubicBezTo>
                    <a:cubicBezTo>
                      <a:pt x="33" y="141"/>
                      <a:pt x="5" y="183"/>
                      <a:pt x="2" y="194"/>
                    </a:cubicBezTo>
                    <a:cubicBezTo>
                      <a:pt x="0" y="205"/>
                      <a:pt x="0" y="220"/>
                      <a:pt x="2" y="229"/>
                    </a:cubicBezTo>
                    <a:cubicBezTo>
                      <a:pt x="5" y="238"/>
                      <a:pt x="12" y="248"/>
                      <a:pt x="20" y="250"/>
                    </a:cubicBezTo>
                    <a:cubicBezTo>
                      <a:pt x="28" y="251"/>
                      <a:pt x="66" y="254"/>
                      <a:pt x="86" y="243"/>
                    </a:cubicBezTo>
                    <a:cubicBezTo>
                      <a:pt x="105" y="232"/>
                      <a:pt x="143" y="214"/>
                      <a:pt x="148" y="197"/>
                    </a:cubicBezTo>
                    <a:cubicBezTo>
                      <a:pt x="153" y="181"/>
                      <a:pt x="152" y="147"/>
                      <a:pt x="156" y="136"/>
                    </a:cubicBezTo>
                    <a:cubicBezTo>
                      <a:pt x="162" y="131"/>
                      <a:pt x="167" y="121"/>
                      <a:pt x="167" y="110"/>
                    </a:cubicBezTo>
                    <a:cubicBezTo>
                      <a:pt x="167" y="99"/>
                      <a:pt x="162" y="74"/>
                      <a:pt x="162" y="63"/>
                    </a:cubicBezTo>
                    <a:cubicBezTo>
                      <a:pt x="162" y="52"/>
                      <a:pt x="137" y="3"/>
                      <a:pt x="116" y="1"/>
                    </a:cubicBezTo>
                    <a:cubicBezTo>
                      <a:pt x="96" y="0"/>
                      <a:pt x="53" y="30"/>
                      <a:pt x="51" y="55"/>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66" name="Freeform 20"/>
              <p:cNvSpPr>
                <a:spLocks/>
              </p:cNvSpPr>
              <p:nvPr/>
            </p:nvSpPr>
            <p:spPr bwMode="auto">
              <a:xfrm>
                <a:off x="12403768" y="5950776"/>
                <a:ext cx="294324" cy="309290"/>
              </a:xfrm>
              <a:custGeom>
                <a:avLst/>
                <a:gdLst>
                  <a:gd name="T0" fmla="*/ 96 w 225"/>
                  <a:gd name="T1" fmla="*/ 35 h 236"/>
                  <a:gd name="T2" fmla="*/ 55 w 225"/>
                  <a:gd name="T3" fmla="*/ 123 h 236"/>
                  <a:gd name="T4" fmla="*/ 16 w 225"/>
                  <a:gd name="T5" fmla="*/ 167 h 236"/>
                  <a:gd name="T6" fmla="*/ 1 w 225"/>
                  <a:gd name="T7" fmla="*/ 204 h 236"/>
                  <a:gd name="T8" fmla="*/ 20 w 225"/>
                  <a:gd name="T9" fmla="*/ 230 h 236"/>
                  <a:gd name="T10" fmla="*/ 81 w 225"/>
                  <a:gd name="T11" fmla="*/ 223 h 236"/>
                  <a:gd name="T12" fmla="*/ 146 w 225"/>
                  <a:gd name="T13" fmla="*/ 178 h 236"/>
                  <a:gd name="T14" fmla="*/ 165 w 225"/>
                  <a:gd name="T15" fmla="*/ 145 h 236"/>
                  <a:gd name="T16" fmla="*/ 188 w 225"/>
                  <a:gd name="T17" fmla="*/ 142 h 236"/>
                  <a:gd name="T18" fmla="*/ 224 w 225"/>
                  <a:gd name="T19" fmla="*/ 110 h 236"/>
                  <a:gd name="T20" fmla="*/ 215 w 225"/>
                  <a:gd name="T21" fmla="*/ 23 h 236"/>
                  <a:gd name="T22" fmla="*/ 148 w 225"/>
                  <a:gd name="T23" fmla="*/ 6 h 236"/>
                  <a:gd name="T24" fmla="*/ 96 w 225"/>
                  <a:gd name="T25" fmla="*/ 3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36">
                    <a:moveTo>
                      <a:pt x="96" y="35"/>
                    </a:moveTo>
                    <a:cubicBezTo>
                      <a:pt x="86" y="60"/>
                      <a:pt x="65" y="112"/>
                      <a:pt x="55" y="123"/>
                    </a:cubicBezTo>
                    <a:cubicBezTo>
                      <a:pt x="45" y="134"/>
                      <a:pt x="25" y="158"/>
                      <a:pt x="16" y="167"/>
                    </a:cubicBezTo>
                    <a:cubicBezTo>
                      <a:pt x="6" y="176"/>
                      <a:pt x="2" y="190"/>
                      <a:pt x="1" y="204"/>
                    </a:cubicBezTo>
                    <a:cubicBezTo>
                      <a:pt x="0" y="219"/>
                      <a:pt x="12" y="224"/>
                      <a:pt x="20" y="230"/>
                    </a:cubicBezTo>
                    <a:cubicBezTo>
                      <a:pt x="29" y="236"/>
                      <a:pt x="65" y="232"/>
                      <a:pt x="81" y="223"/>
                    </a:cubicBezTo>
                    <a:cubicBezTo>
                      <a:pt x="96" y="215"/>
                      <a:pt x="139" y="195"/>
                      <a:pt x="146" y="178"/>
                    </a:cubicBezTo>
                    <a:cubicBezTo>
                      <a:pt x="152" y="161"/>
                      <a:pt x="160" y="146"/>
                      <a:pt x="165" y="145"/>
                    </a:cubicBezTo>
                    <a:cubicBezTo>
                      <a:pt x="170" y="149"/>
                      <a:pt x="175" y="149"/>
                      <a:pt x="188" y="142"/>
                    </a:cubicBezTo>
                    <a:cubicBezTo>
                      <a:pt x="202" y="135"/>
                      <a:pt x="223" y="117"/>
                      <a:pt x="224" y="110"/>
                    </a:cubicBezTo>
                    <a:cubicBezTo>
                      <a:pt x="225" y="103"/>
                      <a:pt x="218" y="29"/>
                      <a:pt x="215" y="23"/>
                    </a:cubicBezTo>
                    <a:cubicBezTo>
                      <a:pt x="213" y="18"/>
                      <a:pt x="169" y="0"/>
                      <a:pt x="148" y="6"/>
                    </a:cubicBezTo>
                    <a:cubicBezTo>
                      <a:pt x="127" y="11"/>
                      <a:pt x="111" y="0"/>
                      <a:pt x="96" y="35"/>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67" name="Freeform 21"/>
              <p:cNvSpPr>
                <a:spLocks/>
              </p:cNvSpPr>
              <p:nvPr/>
            </p:nvSpPr>
            <p:spPr bwMode="auto">
              <a:xfrm>
                <a:off x="12519059" y="4558972"/>
                <a:ext cx="705602" cy="1596335"/>
              </a:xfrm>
              <a:custGeom>
                <a:avLst/>
                <a:gdLst>
                  <a:gd name="T0" fmla="*/ 518 w 539"/>
                  <a:gd name="T1" fmla="*/ 754 h 1219"/>
                  <a:gd name="T2" fmla="*/ 512 w 539"/>
                  <a:gd name="T3" fmla="*/ 729 h 1219"/>
                  <a:gd name="T4" fmla="*/ 505 w 539"/>
                  <a:gd name="T5" fmla="*/ 713 h 1219"/>
                  <a:gd name="T6" fmla="*/ 505 w 539"/>
                  <a:gd name="T7" fmla="*/ 680 h 1219"/>
                  <a:gd name="T8" fmla="*/ 502 w 539"/>
                  <a:gd name="T9" fmla="*/ 634 h 1219"/>
                  <a:gd name="T10" fmla="*/ 508 w 539"/>
                  <a:gd name="T11" fmla="*/ 551 h 1219"/>
                  <a:gd name="T12" fmla="*/ 496 w 539"/>
                  <a:gd name="T13" fmla="*/ 258 h 1219"/>
                  <a:gd name="T14" fmla="*/ 501 w 539"/>
                  <a:gd name="T15" fmla="*/ 220 h 1219"/>
                  <a:gd name="T16" fmla="*/ 501 w 539"/>
                  <a:gd name="T17" fmla="*/ 91 h 1219"/>
                  <a:gd name="T18" fmla="*/ 333 w 539"/>
                  <a:gd name="T19" fmla="*/ 26 h 1219"/>
                  <a:gd name="T20" fmla="*/ 274 w 539"/>
                  <a:gd name="T21" fmla="*/ 65 h 1219"/>
                  <a:gd name="T22" fmla="*/ 243 w 539"/>
                  <a:gd name="T23" fmla="*/ 23 h 1219"/>
                  <a:gd name="T24" fmla="*/ 123 w 539"/>
                  <a:gd name="T25" fmla="*/ 6 h 1219"/>
                  <a:gd name="T26" fmla="*/ 72 w 539"/>
                  <a:gd name="T27" fmla="*/ 51 h 1219"/>
                  <a:gd name="T28" fmla="*/ 55 w 539"/>
                  <a:gd name="T29" fmla="*/ 176 h 1219"/>
                  <a:gd name="T30" fmla="*/ 52 w 539"/>
                  <a:gd name="T31" fmla="*/ 215 h 1219"/>
                  <a:gd name="T32" fmla="*/ 46 w 539"/>
                  <a:gd name="T33" fmla="*/ 250 h 1219"/>
                  <a:gd name="T34" fmla="*/ 34 w 539"/>
                  <a:gd name="T35" fmla="*/ 429 h 1219"/>
                  <a:gd name="T36" fmla="*/ 34 w 539"/>
                  <a:gd name="T37" fmla="*/ 566 h 1219"/>
                  <a:gd name="T38" fmla="*/ 31 w 539"/>
                  <a:gd name="T39" fmla="*/ 652 h 1219"/>
                  <a:gd name="T40" fmla="*/ 32 w 539"/>
                  <a:gd name="T41" fmla="*/ 692 h 1219"/>
                  <a:gd name="T42" fmla="*/ 29 w 539"/>
                  <a:gd name="T43" fmla="*/ 732 h 1219"/>
                  <a:gd name="T44" fmla="*/ 14 w 539"/>
                  <a:gd name="T45" fmla="*/ 934 h 1219"/>
                  <a:gd name="T46" fmla="*/ 19 w 539"/>
                  <a:gd name="T47" fmla="*/ 1017 h 1219"/>
                  <a:gd name="T48" fmla="*/ 13 w 539"/>
                  <a:gd name="T49" fmla="*/ 1046 h 1219"/>
                  <a:gd name="T50" fmla="*/ 8 w 539"/>
                  <a:gd name="T51" fmla="*/ 1061 h 1219"/>
                  <a:gd name="T52" fmla="*/ 3 w 539"/>
                  <a:gd name="T53" fmla="*/ 1092 h 1219"/>
                  <a:gd name="T54" fmla="*/ 4 w 539"/>
                  <a:gd name="T55" fmla="*/ 1115 h 1219"/>
                  <a:gd name="T56" fmla="*/ 60 w 539"/>
                  <a:gd name="T57" fmla="*/ 1138 h 1219"/>
                  <a:gd name="T58" fmla="*/ 130 w 539"/>
                  <a:gd name="T59" fmla="*/ 1110 h 1219"/>
                  <a:gd name="T60" fmla="*/ 151 w 539"/>
                  <a:gd name="T61" fmla="*/ 1075 h 1219"/>
                  <a:gd name="T62" fmla="*/ 145 w 539"/>
                  <a:gd name="T63" fmla="*/ 1021 h 1219"/>
                  <a:gd name="T64" fmla="*/ 164 w 539"/>
                  <a:gd name="T65" fmla="*/ 976 h 1219"/>
                  <a:gd name="T66" fmla="*/ 177 w 539"/>
                  <a:gd name="T67" fmla="*/ 803 h 1219"/>
                  <a:gd name="T68" fmla="*/ 174 w 539"/>
                  <a:gd name="T69" fmla="*/ 712 h 1219"/>
                  <a:gd name="T70" fmla="*/ 175 w 539"/>
                  <a:gd name="T71" fmla="*/ 690 h 1219"/>
                  <a:gd name="T72" fmla="*/ 174 w 539"/>
                  <a:gd name="T73" fmla="*/ 677 h 1219"/>
                  <a:gd name="T74" fmla="*/ 185 w 539"/>
                  <a:gd name="T75" fmla="*/ 658 h 1219"/>
                  <a:gd name="T76" fmla="*/ 200 w 539"/>
                  <a:gd name="T77" fmla="*/ 614 h 1219"/>
                  <a:gd name="T78" fmla="*/ 246 w 539"/>
                  <a:gd name="T79" fmla="*/ 437 h 1219"/>
                  <a:gd name="T80" fmla="*/ 268 w 539"/>
                  <a:gd name="T81" fmla="*/ 373 h 1219"/>
                  <a:gd name="T82" fmla="*/ 280 w 539"/>
                  <a:gd name="T83" fmla="*/ 393 h 1219"/>
                  <a:gd name="T84" fmla="*/ 331 w 539"/>
                  <a:gd name="T85" fmla="*/ 593 h 1219"/>
                  <a:gd name="T86" fmla="*/ 351 w 539"/>
                  <a:gd name="T87" fmla="*/ 664 h 1219"/>
                  <a:gd name="T88" fmla="*/ 356 w 539"/>
                  <a:gd name="T89" fmla="*/ 691 h 1219"/>
                  <a:gd name="T90" fmla="*/ 365 w 539"/>
                  <a:gd name="T91" fmla="*/ 718 h 1219"/>
                  <a:gd name="T92" fmla="*/ 365 w 539"/>
                  <a:gd name="T93" fmla="*/ 718 h 1219"/>
                  <a:gd name="T94" fmla="*/ 367 w 539"/>
                  <a:gd name="T95" fmla="*/ 775 h 1219"/>
                  <a:gd name="T96" fmla="*/ 392 w 539"/>
                  <a:gd name="T97" fmla="*/ 986 h 1219"/>
                  <a:gd name="T98" fmla="*/ 383 w 539"/>
                  <a:gd name="T99" fmla="*/ 1084 h 1219"/>
                  <a:gd name="T100" fmla="*/ 376 w 539"/>
                  <a:gd name="T101" fmla="*/ 1127 h 1219"/>
                  <a:gd name="T102" fmla="*/ 394 w 539"/>
                  <a:gd name="T103" fmla="*/ 1194 h 1219"/>
                  <a:gd name="T104" fmla="*/ 467 w 539"/>
                  <a:gd name="T105" fmla="*/ 1219 h 1219"/>
                  <a:gd name="T106" fmla="*/ 516 w 539"/>
                  <a:gd name="T107" fmla="*/ 1184 h 1219"/>
                  <a:gd name="T108" fmla="*/ 517 w 539"/>
                  <a:gd name="T109" fmla="*/ 1153 h 1219"/>
                  <a:gd name="T110" fmla="*/ 525 w 539"/>
                  <a:gd name="T111" fmla="*/ 1126 h 1219"/>
                  <a:gd name="T112" fmla="*/ 523 w 539"/>
                  <a:gd name="T113" fmla="*/ 1096 h 1219"/>
                  <a:gd name="T114" fmla="*/ 531 w 539"/>
                  <a:gd name="T115" fmla="*/ 973 h 1219"/>
                  <a:gd name="T116" fmla="*/ 518 w 539"/>
                  <a:gd name="T117" fmla="*/ 754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9" h="1219">
                    <a:moveTo>
                      <a:pt x="518" y="754"/>
                    </a:moveTo>
                    <a:cubicBezTo>
                      <a:pt x="519" y="742"/>
                      <a:pt x="519" y="738"/>
                      <a:pt x="512" y="729"/>
                    </a:cubicBezTo>
                    <a:cubicBezTo>
                      <a:pt x="504" y="721"/>
                      <a:pt x="503" y="720"/>
                      <a:pt x="505" y="713"/>
                    </a:cubicBezTo>
                    <a:cubicBezTo>
                      <a:pt x="506" y="707"/>
                      <a:pt x="510" y="698"/>
                      <a:pt x="505" y="680"/>
                    </a:cubicBezTo>
                    <a:cubicBezTo>
                      <a:pt x="505" y="661"/>
                      <a:pt x="502" y="641"/>
                      <a:pt x="502" y="634"/>
                    </a:cubicBezTo>
                    <a:cubicBezTo>
                      <a:pt x="502" y="622"/>
                      <a:pt x="507" y="589"/>
                      <a:pt x="508" y="551"/>
                    </a:cubicBezTo>
                    <a:cubicBezTo>
                      <a:pt x="510" y="514"/>
                      <a:pt x="496" y="274"/>
                      <a:pt x="496" y="258"/>
                    </a:cubicBezTo>
                    <a:cubicBezTo>
                      <a:pt x="496" y="241"/>
                      <a:pt x="496" y="233"/>
                      <a:pt x="501" y="220"/>
                    </a:cubicBezTo>
                    <a:cubicBezTo>
                      <a:pt x="506" y="208"/>
                      <a:pt x="514" y="129"/>
                      <a:pt x="501" y="91"/>
                    </a:cubicBezTo>
                    <a:cubicBezTo>
                      <a:pt x="475" y="16"/>
                      <a:pt x="376" y="16"/>
                      <a:pt x="333" y="26"/>
                    </a:cubicBezTo>
                    <a:cubicBezTo>
                      <a:pt x="311" y="31"/>
                      <a:pt x="291" y="46"/>
                      <a:pt x="274" y="65"/>
                    </a:cubicBezTo>
                    <a:cubicBezTo>
                      <a:pt x="266" y="47"/>
                      <a:pt x="255" y="31"/>
                      <a:pt x="243" y="23"/>
                    </a:cubicBezTo>
                    <a:cubicBezTo>
                      <a:pt x="208" y="0"/>
                      <a:pt x="143" y="2"/>
                      <a:pt x="123" y="6"/>
                    </a:cubicBezTo>
                    <a:cubicBezTo>
                      <a:pt x="102" y="11"/>
                      <a:pt x="76" y="25"/>
                      <a:pt x="72" y="51"/>
                    </a:cubicBezTo>
                    <a:cubicBezTo>
                      <a:pt x="70" y="67"/>
                      <a:pt x="54" y="161"/>
                      <a:pt x="55" y="176"/>
                    </a:cubicBezTo>
                    <a:cubicBezTo>
                      <a:pt x="57" y="190"/>
                      <a:pt x="56" y="201"/>
                      <a:pt x="52" y="215"/>
                    </a:cubicBezTo>
                    <a:cubicBezTo>
                      <a:pt x="48" y="230"/>
                      <a:pt x="46" y="242"/>
                      <a:pt x="46" y="250"/>
                    </a:cubicBezTo>
                    <a:cubicBezTo>
                      <a:pt x="46" y="258"/>
                      <a:pt x="33" y="406"/>
                      <a:pt x="34" y="429"/>
                    </a:cubicBezTo>
                    <a:cubicBezTo>
                      <a:pt x="34" y="452"/>
                      <a:pt x="31" y="538"/>
                      <a:pt x="34" y="566"/>
                    </a:cubicBezTo>
                    <a:cubicBezTo>
                      <a:pt x="37" y="595"/>
                      <a:pt x="33" y="633"/>
                      <a:pt x="31" y="652"/>
                    </a:cubicBezTo>
                    <a:cubicBezTo>
                      <a:pt x="29" y="670"/>
                      <a:pt x="30" y="680"/>
                      <a:pt x="32" y="692"/>
                    </a:cubicBezTo>
                    <a:cubicBezTo>
                      <a:pt x="31" y="703"/>
                      <a:pt x="32" y="721"/>
                      <a:pt x="29" y="732"/>
                    </a:cubicBezTo>
                    <a:cubicBezTo>
                      <a:pt x="25" y="743"/>
                      <a:pt x="11" y="891"/>
                      <a:pt x="14" y="934"/>
                    </a:cubicBezTo>
                    <a:cubicBezTo>
                      <a:pt x="17" y="978"/>
                      <a:pt x="23" y="1004"/>
                      <a:pt x="19" y="1017"/>
                    </a:cubicBezTo>
                    <a:cubicBezTo>
                      <a:pt x="15" y="1030"/>
                      <a:pt x="8" y="1037"/>
                      <a:pt x="13" y="1046"/>
                    </a:cubicBezTo>
                    <a:cubicBezTo>
                      <a:pt x="19" y="1054"/>
                      <a:pt x="15" y="1048"/>
                      <a:pt x="8" y="1061"/>
                    </a:cubicBezTo>
                    <a:cubicBezTo>
                      <a:pt x="1" y="1074"/>
                      <a:pt x="0" y="1079"/>
                      <a:pt x="3" y="1092"/>
                    </a:cubicBezTo>
                    <a:cubicBezTo>
                      <a:pt x="6" y="1106"/>
                      <a:pt x="4" y="1115"/>
                      <a:pt x="4" y="1115"/>
                    </a:cubicBezTo>
                    <a:cubicBezTo>
                      <a:pt x="4" y="1115"/>
                      <a:pt x="43" y="1141"/>
                      <a:pt x="60" y="1138"/>
                    </a:cubicBezTo>
                    <a:cubicBezTo>
                      <a:pt x="78" y="1134"/>
                      <a:pt x="126" y="1116"/>
                      <a:pt x="130" y="1110"/>
                    </a:cubicBezTo>
                    <a:cubicBezTo>
                      <a:pt x="134" y="1104"/>
                      <a:pt x="150" y="1085"/>
                      <a:pt x="151" y="1075"/>
                    </a:cubicBezTo>
                    <a:cubicBezTo>
                      <a:pt x="152" y="1065"/>
                      <a:pt x="145" y="1033"/>
                      <a:pt x="145" y="1021"/>
                    </a:cubicBezTo>
                    <a:cubicBezTo>
                      <a:pt x="145" y="1009"/>
                      <a:pt x="162" y="989"/>
                      <a:pt x="164" y="976"/>
                    </a:cubicBezTo>
                    <a:cubicBezTo>
                      <a:pt x="167" y="963"/>
                      <a:pt x="177" y="831"/>
                      <a:pt x="177" y="803"/>
                    </a:cubicBezTo>
                    <a:cubicBezTo>
                      <a:pt x="177" y="774"/>
                      <a:pt x="173" y="721"/>
                      <a:pt x="174" y="712"/>
                    </a:cubicBezTo>
                    <a:cubicBezTo>
                      <a:pt x="175" y="703"/>
                      <a:pt x="176" y="693"/>
                      <a:pt x="175" y="690"/>
                    </a:cubicBezTo>
                    <a:cubicBezTo>
                      <a:pt x="176" y="686"/>
                      <a:pt x="171" y="682"/>
                      <a:pt x="174" y="677"/>
                    </a:cubicBezTo>
                    <a:cubicBezTo>
                      <a:pt x="177" y="671"/>
                      <a:pt x="181" y="669"/>
                      <a:pt x="185" y="658"/>
                    </a:cubicBezTo>
                    <a:cubicBezTo>
                      <a:pt x="188" y="646"/>
                      <a:pt x="195" y="638"/>
                      <a:pt x="200" y="614"/>
                    </a:cubicBezTo>
                    <a:cubicBezTo>
                      <a:pt x="206" y="590"/>
                      <a:pt x="244" y="463"/>
                      <a:pt x="246" y="437"/>
                    </a:cubicBezTo>
                    <a:cubicBezTo>
                      <a:pt x="248" y="413"/>
                      <a:pt x="265" y="389"/>
                      <a:pt x="268" y="373"/>
                    </a:cubicBezTo>
                    <a:cubicBezTo>
                      <a:pt x="274" y="379"/>
                      <a:pt x="278" y="386"/>
                      <a:pt x="280" y="393"/>
                    </a:cubicBezTo>
                    <a:cubicBezTo>
                      <a:pt x="286" y="413"/>
                      <a:pt x="331" y="565"/>
                      <a:pt x="331" y="593"/>
                    </a:cubicBezTo>
                    <a:cubicBezTo>
                      <a:pt x="331" y="620"/>
                      <a:pt x="346" y="652"/>
                      <a:pt x="351" y="664"/>
                    </a:cubicBezTo>
                    <a:cubicBezTo>
                      <a:pt x="356" y="677"/>
                      <a:pt x="360" y="685"/>
                      <a:pt x="356" y="691"/>
                    </a:cubicBezTo>
                    <a:cubicBezTo>
                      <a:pt x="354" y="694"/>
                      <a:pt x="357" y="705"/>
                      <a:pt x="365" y="718"/>
                    </a:cubicBezTo>
                    <a:cubicBezTo>
                      <a:pt x="365" y="718"/>
                      <a:pt x="365" y="718"/>
                      <a:pt x="365" y="718"/>
                    </a:cubicBezTo>
                    <a:cubicBezTo>
                      <a:pt x="365" y="718"/>
                      <a:pt x="362" y="742"/>
                      <a:pt x="367" y="775"/>
                    </a:cubicBezTo>
                    <a:cubicBezTo>
                      <a:pt x="372" y="808"/>
                      <a:pt x="394" y="966"/>
                      <a:pt x="392" y="986"/>
                    </a:cubicBezTo>
                    <a:cubicBezTo>
                      <a:pt x="389" y="1005"/>
                      <a:pt x="383" y="1067"/>
                      <a:pt x="383" y="1084"/>
                    </a:cubicBezTo>
                    <a:cubicBezTo>
                      <a:pt x="383" y="1100"/>
                      <a:pt x="383" y="1111"/>
                      <a:pt x="376" y="1127"/>
                    </a:cubicBezTo>
                    <a:cubicBezTo>
                      <a:pt x="369" y="1142"/>
                      <a:pt x="383" y="1176"/>
                      <a:pt x="394" y="1194"/>
                    </a:cubicBezTo>
                    <a:cubicBezTo>
                      <a:pt x="405" y="1202"/>
                      <a:pt x="437" y="1219"/>
                      <a:pt x="467" y="1219"/>
                    </a:cubicBezTo>
                    <a:cubicBezTo>
                      <a:pt x="496" y="1219"/>
                      <a:pt x="516" y="1184"/>
                      <a:pt x="516" y="1184"/>
                    </a:cubicBezTo>
                    <a:cubicBezTo>
                      <a:pt x="516" y="1184"/>
                      <a:pt x="517" y="1168"/>
                      <a:pt x="517" y="1153"/>
                    </a:cubicBezTo>
                    <a:cubicBezTo>
                      <a:pt x="517" y="1138"/>
                      <a:pt x="521" y="1133"/>
                      <a:pt x="525" y="1126"/>
                    </a:cubicBezTo>
                    <a:cubicBezTo>
                      <a:pt x="530" y="1120"/>
                      <a:pt x="527" y="1114"/>
                      <a:pt x="523" y="1096"/>
                    </a:cubicBezTo>
                    <a:cubicBezTo>
                      <a:pt x="519" y="1078"/>
                      <a:pt x="523" y="1055"/>
                      <a:pt x="531" y="973"/>
                    </a:cubicBezTo>
                    <a:cubicBezTo>
                      <a:pt x="539" y="892"/>
                      <a:pt x="517" y="766"/>
                      <a:pt x="518" y="754"/>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68" name="Freeform 22"/>
              <p:cNvSpPr>
                <a:spLocks/>
              </p:cNvSpPr>
              <p:nvPr/>
            </p:nvSpPr>
            <p:spPr bwMode="auto">
              <a:xfrm>
                <a:off x="12609407" y="4590566"/>
                <a:ext cx="537654" cy="123051"/>
              </a:xfrm>
              <a:custGeom>
                <a:avLst/>
                <a:gdLst>
                  <a:gd name="T0" fmla="*/ 6 w 411"/>
                  <a:gd name="T1" fmla="*/ 0 h 94"/>
                  <a:gd name="T2" fmla="*/ 0 w 411"/>
                  <a:gd name="T3" fmla="*/ 38 h 94"/>
                  <a:gd name="T4" fmla="*/ 83 w 411"/>
                  <a:gd name="T5" fmla="*/ 69 h 94"/>
                  <a:gd name="T6" fmla="*/ 213 w 411"/>
                  <a:gd name="T7" fmla="*/ 93 h 94"/>
                  <a:gd name="T8" fmla="*/ 354 w 411"/>
                  <a:gd name="T9" fmla="*/ 81 h 94"/>
                  <a:gd name="T10" fmla="*/ 411 w 411"/>
                  <a:gd name="T11" fmla="*/ 69 h 94"/>
                  <a:gd name="T12" fmla="*/ 408 w 411"/>
                  <a:gd name="T13" fmla="*/ 7 h 94"/>
                  <a:gd name="T14" fmla="*/ 6 w 411"/>
                  <a:gd name="T15" fmla="*/ 0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1" h="94">
                    <a:moveTo>
                      <a:pt x="6" y="0"/>
                    </a:moveTo>
                    <a:cubicBezTo>
                      <a:pt x="0" y="38"/>
                      <a:pt x="0" y="38"/>
                      <a:pt x="0" y="38"/>
                    </a:cubicBezTo>
                    <a:cubicBezTo>
                      <a:pt x="0" y="38"/>
                      <a:pt x="55" y="63"/>
                      <a:pt x="83" y="69"/>
                    </a:cubicBezTo>
                    <a:cubicBezTo>
                      <a:pt x="111" y="75"/>
                      <a:pt x="170" y="92"/>
                      <a:pt x="213" y="93"/>
                    </a:cubicBezTo>
                    <a:cubicBezTo>
                      <a:pt x="256" y="94"/>
                      <a:pt x="326" y="81"/>
                      <a:pt x="354" y="81"/>
                    </a:cubicBezTo>
                    <a:cubicBezTo>
                      <a:pt x="382" y="81"/>
                      <a:pt x="411" y="69"/>
                      <a:pt x="411" y="69"/>
                    </a:cubicBezTo>
                    <a:cubicBezTo>
                      <a:pt x="408" y="7"/>
                      <a:pt x="408" y="7"/>
                      <a:pt x="408" y="7"/>
                    </a:cubicBezTo>
                    <a:lnTo>
                      <a:pt x="6" y="0"/>
                    </a:ln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69" name="Freeform 23"/>
              <p:cNvSpPr>
                <a:spLocks/>
              </p:cNvSpPr>
              <p:nvPr/>
            </p:nvSpPr>
            <p:spPr bwMode="auto">
              <a:xfrm>
                <a:off x="12590562" y="3751381"/>
                <a:ext cx="628557" cy="905698"/>
              </a:xfrm>
              <a:custGeom>
                <a:avLst/>
                <a:gdLst>
                  <a:gd name="T0" fmla="*/ 209 w 480"/>
                  <a:gd name="T1" fmla="*/ 21 h 692"/>
                  <a:gd name="T2" fmla="*/ 134 w 480"/>
                  <a:gd name="T3" fmla="*/ 35 h 692"/>
                  <a:gd name="T4" fmla="*/ 116 w 480"/>
                  <a:gd name="T5" fmla="*/ 73 h 692"/>
                  <a:gd name="T6" fmla="*/ 80 w 480"/>
                  <a:gd name="T7" fmla="*/ 92 h 692"/>
                  <a:gd name="T8" fmla="*/ 62 w 480"/>
                  <a:gd name="T9" fmla="*/ 103 h 692"/>
                  <a:gd name="T10" fmla="*/ 34 w 480"/>
                  <a:gd name="T11" fmla="*/ 103 h 692"/>
                  <a:gd name="T12" fmla="*/ 12 w 480"/>
                  <a:gd name="T13" fmla="*/ 161 h 692"/>
                  <a:gd name="T14" fmla="*/ 2 w 480"/>
                  <a:gd name="T15" fmla="*/ 296 h 692"/>
                  <a:gd name="T16" fmla="*/ 9 w 480"/>
                  <a:gd name="T17" fmla="*/ 390 h 692"/>
                  <a:gd name="T18" fmla="*/ 8 w 480"/>
                  <a:gd name="T19" fmla="*/ 517 h 692"/>
                  <a:gd name="T20" fmla="*/ 16 w 480"/>
                  <a:gd name="T21" fmla="*/ 590 h 692"/>
                  <a:gd name="T22" fmla="*/ 11 w 480"/>
                  <a:gd name="T23" fmla="*/ 623 h 692"/>
                  <a:gd name="T24" fmla="*/ 20 w 480"/>
                  <a:gd name="T25" fmla="*/ 642 h 692"/>
                  <a:gd name="T26" fmla="*/ 69 w 480"/>
                  <a:gd name="T27" fmla="*/ 652 h 692"/>
                  <a:gd name="T28" fmla="*/ 244 w 480"/>
                  <a:gd name="T29" fmla="*/ 691 h 692"/>
                  <a:gd name="T30" fmla="*/ 400 w 480"/>
                  <a:gd name="T31" fmla="*/ 671 h 692"/>
                  <a:gd name="T32" fmla="*/ 433 w 480"/>
                  <a:gd name="T33" fmla="*/ 637 h 692"/>
                  <a:gd name="T34" fmla="*/ 424 w 480"/>
                  <a:gd name="T35" fmla="*/ 573 h 692"/>
                  <a:gd name="T36" fmla="*/ 424 w 480"/>
                  <a:gd name="T37" fmla="*/ 501 h 692"/>
                  <a:gd name="T38" fmla="*/ 417 w 480"/>
                  <a:gd name="T39" fmla="*/ 479 h 692"/>
                  <a:gd name="T40" fmla="*/ 425 w 480"/>
                  <a:gd name="T41" fmla="*/ 419 h 692"/>
                  <a:gd name="T42" fmla="*/ 448 w 480"/>
                  <a:gd name="T43" fmla="*/ 339 h 692"/>
                  <a:gd name="T44" fmla="*/ 476 w 480"/>
                  <a:gd name="T45" fmla="*/ 203 h 692"/>
                  <a:gd name="T46" fmla="*/ 472 w 480"/>
                  <a:gd name="T47" fmla="*/ 112 h 692"/>
                  <a:gd name="T48" fmla="*/ 393 w 480"/>
                  <a:gd name="T49" fmla="*/ 79 h 692"/>
                  <a:gd name="T50" fmla="*/ 340 w 480"/>
                  <a:gd name="T51" fmla="*/ 64 h 692"/>
                  <a:gd name="T52" fmla="*/ 309 w 480"/>
                  <a:gd name="T53" fmla="*/ 53 h 692"/>
                  <a:gd name="T54" fmla="*/ 278 w 480"/>
                  <a:gd name="T55" fmla="*/ 4 h 692"/>
                  <a:gd name="T56" fmla="*/ 209 w 480"/>
                  <a:gd name="T57" fmla="*/ 21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692">
                    <a:moveTo>
                      <a:pt x="209" y="21"/>
                    </a:moveTo>
                    <a:cubicBezTo>
                      <a:pt x="190" y="24"/>
                      <a:pt x="145" y="19"/>
                      <a:pt x="134" y="35"/>
                    </a:cubicBezTo>
                    <a:cubicBezTo>
                      <a:pt x="124" y="51"/>
                      <a:pt x="116" y="73"/>
                      <a:pt x="116" y="73"/>
                    </a:cubicBezTo>
                    <a:cubicBezTo>
                      <a:pt x="98" y="83"/>
                      <a:pt x="89" y="81"/>
                      <a:pt x="80" y="92"/>
                    </a:cubicBezTo>
                    <a:cubicBezTo>
                      <a:pt x="70" y="103"/>
                      <a:pt x="72" y="103"/>
                      <a:pt x="62" y="103"/>
                    </a:cubicBezTo>
                    <a:cubicBezTo>
                      <a:pt x="53" y="103"/>
                      <a:pt x="41" y="99"/>
                      <a:pt x="34" y="103"/>
                    </a:cubicBezTo>
                    <a:cubicBezTo>
                      <a:pt x="28" y="107"/>
                      <a:pt x="16" y="137"/>
                      <a:pt x="12" y="161"/>
                    </a:cubicBezTo>
                    <a:cubicBezTo>
                      <a:pt x="8" y="185"/>
                      <a:pt x="2" y="259"/>
                      <a:pt x="2" y="296"/>
                    </a:cubicBezTo>
                    <a:cubicBezTo>
                      <a:pt x="2" y="305"/>
                      <a:pt x="0" y="354"/>
                      <a:pt x="9" y="390"/>
                    </a:cubicBezTo>
                    <a:cubicBezTo>
                      <a:pt x="18" y="426"/>
                      <a:pt x="6" y="492"/>
                      <a:pt x="8" y="517"/>
                    </a:cubicBezTo>
                    <a:cubicBezTo>
                      <a:pt x="11" y="550"/>
                      <a:pt x="16" y="570"/>
                      <a:pt x="16" y="590"/>
                    </a:cubicBezTo>
                    <a:cubicBezTo>
                      <a:pt x="16" y="610"/>
                      <a:pt x="11" y="612"/>
                      <a:pt x="11" y="623"/>
                    </a:cubicBezTo>
                    <a:cubicBezTo>
                      <a:pt x="10" y="635"/>
                      <a:pt x="20" y="642"/>
                      <a:pt x="20" y="642"/>
                    </a:cubicBezTo>
                    <a:cubicBezTo>
                      <a:pt x="20" y="642"/>
                      <a:pt x="38" y="637"/>
                      <a:pt x="69" y="652"/>
                    </a:cubicBezTo>
                    <a:cubicBezTo>
                      <a:pt x="100" y="667"/>
                      <a:pt x="225" y="692"/>
                      <a:pt x="244" y="691"/>
                    </a:cubicBezTo>
                    <a:cubicBezTo>
                      <a:pt x="262" y="689"/>
                      <a:pt x="373" y="684"/>
                      <a:pt x="400" y="671"/>
                    </a:cubicBezTo>
                    <a:cubicBezTo>
                      <a:pt x="426" y="657"/>
                      <a:pt x="433" y="649"/>
                      <a:pt x="433" y="637"/>
                    </a:cubicBezTo>
                    <a:cubicBezTo>
                      <a:pt x="433" y="625"/>
                      <a:pt x="424" y="597"/>
                      <a:pt x="424" y="573"/>
                    </a:cubicBezTo>
                    <a:cubicBezTo>
                      <a:pt x="424" y="549"/>
                      <a:pt x="417" y="511"/>
                      <a:pt x="424" y="501"/>
                    </a:cubicBezTo>
                    <a:cubicBezTo>
                      <a:pt x="430" y="492"/>
                      <a:pt x="418" y="492"/>
                      <a:pt x="417" y="479"/>
                    </a:cubicBezTo>
                    <a:cubicBezTo>
                      <a:pt x="416" y="465"/>
                      <a:pt x="425" y="436"/>
                      <a:pt x="425" y="419"/>
                    </a:cubicBezTo>
                    <a:cubicBezTo>
                      <a:pt x="425" y="401"/>
                      <a:pt x="436" y="365"/>
                      <a:pt x="448" y="339"/>
                    </a:cubicBezTo>
                    <a:cubicBezTo>
                      <a:pt x="460" y="312"/>
                      <a:pt x="472" y="239"/>
                      <a:pt x="476" y="203"/>
                    </a:cubicBezTo>
                    <a:cubicBezTo>
                      <a:pt x="480" y="167"/>
                      <a:pt x="480" y="121"/>
                      <a:pt x="472" y="112"/>
                    </a:cubicBezTo>
                    <a:cubicBezTo>
                      <a:pt x="464" y="103"/>
                      <a:pt x="410" y="80"/>
                      <a:pt x="393" y="79"/>
                    </a:cubicBezTo>
                    <a:cubicBezTo>
                      <a:pt x="376" y="77"/>
                      <a:pt x="353" y="71"/>
                      <a:pt x="340" y="64"/>
                    </a:cubicBezTo>
                    <a:cubicBezTo>
                      <a:pt x="326" y="57"/>
                      <a:pt x="309" y="53"/>
                      <a:pt x="309" y="53"/>
                    </a:cubicBezTo>
                    <a:cubicBezTo>
                      <a:pt x="309" y="53"/>
                      <a:pt x="286" y="8"/>
                      <a:pt x="278" y="4"/>
                    </a:cubicBezTo>
                    <a:cubicBezTo>
                      <a:pt x="270" y="0"/>
                      <a:pt x="209" y="21"/>
                      <a:pt x="209" y="21"/>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70" name="Freeform 24"/>
              <p:cNvSpPr>
                <a:spLocks/>
              </p:cNvSpPr>
              <p:nvPr/>
            </p:nvSpPr>
            <p:spPr bwMode="auto">
              <a:xfrm>
                <a:off x="12752966" y="3367817"/>
                <a:ext cx="0" cy="110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w="7938" cap="flat">
                <a:solidFill>
                  <a:srgbClr val="010202"/>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71" name="Freeform 25"/>
              <p:cNvSpPr>
                <a:spLocks/>
              </p:cNvSpPr>
              <p:nvPr/>
            </p:nvSpPr>
            <p:spPr bwMode="auto">
              <a:xfrm>
                <a:off x="12686452" y="3355623"/>
                <a:ext cx="311507" cy="555392"/>
              </a:xfrm>
              <a:custGeom>
                <a:avLst/>
                <a:gdLst>
                  <a:gd name="T0" fmla="*/ 233 w 238"/>
                  <a:gd name="T1" fmla="*/ 150 h 424"/>
                  <a:gd name="T2" fmla="*/ 226 w 238"/>
                  <a:gd name="T3" fmla="*/ 145 h 424"/>
                  <a:gd name="T4" fmla="*/ 225 w 238"/>
                  <a:gd name="T5" fmla="*/ 116 h 424"/>
                  <a:gd name="T6" fmla="*/ 227 w 238"/>
                  <a:gd name="T7" fmla="*/ 118 h 424"/>
                  <a:gd name="T8" fmla="*/ 226 w 238"/>
                  <a:gd name="T9" fmla="*/ 99 h 424"/>
                  <a:gd name="T10" fmla="*/ 230 w 238"/>
                  <a:gd name="T11" fmla="*/ 101 h 424"/>
                  <a:gd name="T12" fmla="*/ 219 w 238"/>
                  <a:gd name="T13" fmla="*/ 62 h 424"/>
                  <a:gd name="T14" fmla="*/ 225 w 238"/>
                  <a:gd name="T15" fmla="*/ 64 h 424"/>
                  <a:gd name="T16" fmla="*/ 217 w 238"/>
                  <a:gd name="T17" fmla="*/ 43 h 424"/>
                  <a:gd name="T18" fmla="*/ 183 w 238"/>
                  <a:gd name="T19" fmla="*/ 20 h 424"/>
                  <a:gd name="T20" fmla="*/ 172 w 238"/>
                  <a:gd name="T21" fmla="*/ 17 h 424"/>
                  <a:gd name="T22" fmla="*/ 183 w 238"/>
                  <a:gd name="T23" fmla="*/ 14 h 424"/>
                  <a:gd name="T24" fmla="*/ 119 w 238"/>
                  <a:gd name="T25" fmla="*/ 6 h 424"/>
                  <a:gd name="T26" fmla="*/ 125 w 238"/>
                  <a:gd name="T27" fmla="*/ 4 h 424"/>
                  <a:gd name="T28" fmla="*/ 94 w 238"/>
                  <a:gd name="T29" fmla="*/ 2 h 424"/>
                  <a:gd name="T30" fmla="*/ 58 w 238"/>
                  <a:gd name="T31" fmla="*/ 21 h 424"/>
                  <a:gd name="T32" fmla="*/ 65 w 238"/>
                  <a:gd name="T33" fmla="*/ 8 h 424"/>
                  <a:gd name="T34" fmla="*/ 48 w 238"/>
                  <a:gd name="T35" fmla="*/ 24 h 424"/>
                  <a:gd name="T36" fmla="*/ 51 w 238"/>
                  <a:gd name="T37" fmla="*/ 10 h 424"/>
                  <a:gd name="T38" fmla="*/ 27 w 238"/>
                  <a:gd name="T39" fmla="*/ 45 h 424"/>
                  <a:gd name="T40" fmla="*/ 5 w 238"/>
                  <a:gd name="T41" fmla="*/ 59 h 424"/>
                  <a:gd name="T42" fmla="*/ 1 w 238"/>
                  <a:gd name="T43" fmla="*/ 79 h 424"/>
                  <a:gd name="T44" fmla="*/ 5 w 238"/>
                  <a:gd name="T45" fmla="*/ 74 h 424"/>
                  <a:gd name="T46" fmla="*/ 0 w 238"/>
                  <a:gd name="T47" fmla="*/ 89 h 424"/>
                  <a:gd name="T48" fmla="*/ 0 w 238"/>
                  <a:gd name="T49" fmla="*/ 97 h 424"/>
                  <a:gd name="T50" fmla="*/ 3 w 238"/>
                  <a:gd name="T51" fmla="*/ 93 h 424"/>
                  <a:gd name="T52" fmla="*/ 1 w 238"/>
                  <a:gd name="T53" fmla="*/ 115 h 424"/>
                  <a:gd name="T54" fmla="*/ 3 w 238"/>
                  <a:gd name="T55" fmla="*/ 133 h 424"/>
                  <a:gd name="T56" fmla="*/ 8 w 238"/>
                  <a:gd name="T57" fmla="*/ 152 h 424"/>
                  <a:gd name="T58" fmla="*/ 15 w 238"/>
                  <a:gd name="T59" fmla="*/ 174 h 424"/>
                  <a:gd name="T60" fmla="*/ 11 w 238"/>
                  <a:gd name="T61" fmla="*/ 193 h 424"/>
                  <a:gd name="T62" fmla="*/ 23 w 238"/>
                  <a:gd name="T63" fmla="*/ 231 h 424"/>
                  <a:gd name="T64" fmla="*/ 35 w 238"/>
                  <a:gd name="T65" fmla="*/ 236 h 424"/>
                  <a:gd name="T66" fmla="*/ 61 w 238"/>
                  <a:gd name="T67" fmla="*/ 291 h 424"/>
                  <a:gd name="T68" fmla="*/ 62 w 238"/>
                  <a:gd name="T69" fmla="*/ 292 h 424"/>
                  <a:gd name="T70" fmla="*/ 64 w 238"/>
                  <a:gd name="T71" fmla="*/ 323 h 424"/>
                  <a:gd name="T72" fmla="*/ 62 w 238"/>
                  <a:gd name="T73" fmla="*/ 381 h 424"/>
                  <a:gd name="T74" fmla="*/ 78 w 238"/>
                  <a:gd name="T75" fmla="*/ 409 h 424"/>
                  <a:gd name="T76" fmla="*/ 101 w 238"/>
                  <a:gd name="T77" fmla="*/ 424 h 424"/>
                  <a:gd name="T78" fmla="*/ 138 w 238"/>
                  <a:gd name="T79" fmla="*/ 387 h 424"/>
                  <a:gd name="T80" fmla="*/ 181 w 238"/>
                  <a:gd name="T81" fmla="*/ 339 h 424"/>
                  <a:gd name="T82" fmla="*/ 197 w 238"/>
                  <a:gd name="T83" fmla="*/ 315 h 424"/>
                  <a:gd name="T84" fmla="*/ 198 w 238"/>
                  <a:gd name="T85" fmla="*/ 220 h 424"/>
                  <a:gd name="T86" fmla="*/ 200 w 238"/>
                  <a:gd name="T87" fmla="*/ 216 h 424"/>
                  <a:gd name="T88" fmla="*/ 221 w 238"/>
                  <a:gd name="T89" fmla="*/ 212 h 424"/>
                  <a:gd name="T90" fmla="*/ 236 w 238"/>
                  <a:gd name="T91" fmla="*/ 178 h 424"/>
                  <a:gd name="T92" fmla="*/ 233 w 238"/>
                  <a:gd name="T93" fmla="*/ 15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8" h="424">
                    <a:moveTo>
                      <a:pt x="233" y="150"/>
                    </a:moveTo>
                    <a:cubicBezTo>
                      <a:pt x="227" y="143"/>
                      <a:pt x="226" y="145"/>
                      <a:pt x="226" y="145"/>
                    </a:cubicBezTo>
                    <a:cubicBezTo>
                      <a:pt x="226" y="135"/>
                      <a:pt x="225" y="116"/>
                      <a:pt x="225" y="116"/>
                    </a:cubicBezTo>
                    <a:cubicBezTo>
                      <a:pt x="227" y="118"/>
                      <a:pt x="227" y="118"/>
                      <a:pt x="227" y="118"/>
                    </a:cubicBezTo>
                    <a:cubicBezTo>
                      <a:pt x="227" y="118"/>
                      <a:pt x="227" y="106"/>
                      <a:pt x="226" y="99"/>
                    </a:cubicBezTo>
                    <a:cubicBezTo>
                      <a:pt x="227" y="102"/>
                      <a:pt x="230" y="101"/>
                      <a:pt x="230" y="101"/>
                    </a:cubicBezTo>
                    <a:cubicBezTo>
                      <a:pt x="229" y="90"/>
                      <a:pt x="219" y="62"/>
                      <a:pt x="219" y="62"/>
                    </a:cubicBezTo>
                    <a:cubicBezTo>
                      <a:pt x="225" y="64"/>
                      <a:pt x="225" y="64"/>
                      <a:pt x="225" y="64"/>
                    </a:cubicBezTo>
                    <a:cubicBezTo>
                      <a:pt x="225" y="64"/>
                      <a:pt x="223" y="51"/>
                      <a:pt x="217" y="43"/>
                    </a:cubicBezTo>
                    <a:cubicBezTo>
                      <a:pt x="211" y="35"/>
                      <a:pt x="194" y="24"/>
                      <a:pt x="183" y="20"/>
                    </a:cubicBezTo>
                    <a:cubicBezTo>
                      <a:pt x="172" y="17"/>
                      <a:pt x="172" y="17"/>
                      <a:pt x="172" y="17"/>
                    </a:cubicBezTo>
                    <a:cubicBezTo>
                      <a:pt x="172" y="17"/>
                      <a:pt x="173" y="15"/>
                      <a:pt x="183" y="14"/>
                    </a:cubicBezTo>
                    <a:cubicBezTo>
                      <a:pt x="173" y="11"/>
                      <a:pt x="140" y="5"/>
                      <a:pt x="119" y="6"/>
                    </a:cubicBezTo>
                    <a:cubicBezTo>
                      <a:pt x="125" y="4"/>
                      <a:pt x="125" y="4"/>
                      <a:pt x="125" y="4"/>
                    </a:cubicBezTo>
                    <a:cubicBezTo>
                      <a:pt x="125" y="4"/>
                      <a:pt x="112" y="0"/>
                      <a:pt x="94" y="2"/>
                    </a:cubicBezTo>
                    <a:cubicBezTo>
                      <a:pt x="76" y="5"/>
                      <a:pt x="65" y="14"/>
                      <a:pt x="58" y="21"/>
                    </a:cubicBezTo>
                    <a:cubicBezTo>
                      <a:pt x="58" y="21"/>
                      <a:pt x="61" y="10"/>
                      <a:pt x="65" y="8"/>
                    </a:cubicBezTo>
                    <a:cubicBezTo>
                      <a:pt x="57" y="12"/>
                      <a:pt x="49" y="22"/>
                      <a:pt x="48" y="24"/>
                    </a:cubicBezTo>
                    <a:cubicBezTo>
                      <a:pt x="47" y="27"/>
                      <a:pt x="48" y="14"/>
                      <a:pt x="51" y="10"/>
                    </a:cubicBezTo>
                    <a:cubicBezTo>
                      <a:pt x="44" y="19"/>
                      <a:pt x="27" y="45"/>
                      <a:pt x="27" y="45"/>
                    </a:cubicBezTo>
                    <a:cubicBezTo>
                      <a:pt x="22" y="45"/>
                      <a:pt x="7" y="54"/>
                      <a:pt x="5" y="59"/>
                    </a:cubicBezTo>
                    <a:cubicBezTo>
                      <a:pt x="3" y="63"/>
                      <a:pt x="1" y="76"/>
                      <a:pt x="1" y="79"/>
                    </a:cubicBezTo>
                    <a:cubicBezTo>
                      <a:pt x="5" y="74"/>
                      <a:pt x="5" y="74"/>
                      <a:pt x="5" y="74"/>
                    </a:cubicBezTo>
                    <a:cubicBezTo>
                      <a:pt x="5" y="74"/>
                      <a:pt x="0" y="82"/>
                      <a:pt x="0" y="89"/>
                    </a:cubicBezTo>
                    <a:cubicBezTo>
                      <a:pt x="0" y="95"/>
                      <a:pt x="0" y="97"/>
                      <a:pt x="0" y="97"/>
                    </a:cubicBezTo>
                    <a:cubicBezTo>
                      <a:pt x="3" y="93"/>
                      <a:pt x="3" y="93"/>
                      <a:pt x="3" y="93"/>
                    </a:cubicBezTo>
                    <a:cubicBezTo>
                      <a:pt x="3" y="93"/>
                      <a:pt x="0" y="111"/>
                      <a:pt x="1" y="115"/>
                    </a:cubicBezTo>
                    <a:cubicBezTo>
                      <a:pt x="2" y="120"/>
                      <a:pt x="1" y="129"/>
                      <a:pt x="3" y="133"/>
                    </a:cubicBezTo>
                    <a:cubicBezTo>
                      <a:pt x="5" y="138"/>
                      <a:pt x="8" y="148"/>
                      <a:pt x="8" y="152"/>
                    </a:cubicBezTo>
                    <a:cubicBezTo>
                      <a:pt x="8" y="156"/>
                      <a:pt x="15" y="174"/>
                      <a:pt x="15" y="174"/>
                    </a:cubicBezTo>
                    <a:cubicBezTo>
                      <a:pt x="11" y="176"/>
                      <a:pt x="7" y="182"/>
                      <a:pt x="11" y="193"/>
                    </a:cubicBezTo>
                    <a:cubicBezTo>
                      <a:pt x="14" y="203"/>
                      <a:pt x="17" y="229"/>
                      <a:pt x="23" y="231"/>
                    </a:cubicBezTo>
                    <a:cubicBezTo>
                      <a:pt x="30" y="234"/>
                      <a:pt x="35" y="236"/>
                      <a:pt x="35" y="236"/>
                    </a:cubicBezTo>
                    <a:cubicBezTo>
                      <a:pt x="37" y="250"/>
                      <a:pt x="39" y="273"/>
                      <a:pt x="61" y="291"/>
                    </a:cubicBezTo>
                    <a:cubicBezTo>
                      <a:pt x="61" y="292"/>
                      <a:pt x="62" y="292"/>
                      <a:pt x="62" y="292"/>
                    </a:cubicBezTo>
                    <a:cubicBezTo>
                      <a:pt x="63" y="304"/>
                      <a:pt x="64" y="321"/>
                      <a:pt x="64" y="323"/>
                    </a:cubicBezTo>
                    <a:cubicBezTo>
                      <a:pt x="63" y="327"/>
                      <a:pt x="62" y="380"/>
                      <a:pt x="62" y="381"/>
                    </a:cubicBezTo>
                    <a:cubicBezTo>
                      <a:pt x="66" y="393"/>
                      <a:pt x="69" y="402"/>
                      <a:pt x="78" y="409"/>
                    </a:cubicBezTo>
                    <a:cubicBezTo>
                      <a:pt x="86" y="415"/>
                      <a:pt x="97" y="422"/>
                      <a:pt x="101" y="424"/>
                    </a:cubicBezTo>
                    <a:cubicBezTo>
                      <a:pt x="113" y="411"/>
                      <a:pt x="129" y="398"/>
                      <a:pt x="138" y="387"/>
                    </a:cubicBezTo>
                    <a:cubicBezTo>
                      <a:pt x="148" y="377"/>
                      <a:pt x="173" y="348"/>
                      <a:pt x="181" y="339"/>
                    </a:cubicBezTo>
                    <a:cubicBezTo>
                      <a:pt x="190" y="329"/>
                      <a:pt x="196" y="318"/>
                      <a:pt x="197" y="315"/>
                    </a:cubicBezTo>
                    <a:cubicBezTo>
                      <a:pt x="193" y="288"/>
                      <a:pt x="196" y="254"/>
                      <a:pt x="198" y="220"/>
                    </a:cubicBezTo>
                    <a:cubicBezTo>
                      <a:pt x="198" y="218"/>
                      <a:pt x="199" y="216"/>
                      <a:pt x="200" y="216"/>
                    </a:cubicBezTo>
                    <a:cubicBezTo>
                      <a:pt x="201" y="216"/>
                      <a:pt x="216" y="219"/>
                      <a:pt x="221" y="212"/>
                    </a:cubicBezTo>
                    <a:cubicBezTo>
                      <a:pt x="226" y="205"/>
                      <a:pt x="233" y="189"/>
                      <a:pt x="236" y="178"/>
                    </a:cubicBezTo>
                    <a:cubicBezTo>
                      <a:pt x="238" y="167"/>
                      <a:pt x="238" y="156"/>
                      <a:pt x="233" y="15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72" name="Freeform 28"/>
              <p:cNvSpPr>
                <a:spLocks/>
              </p:cNvSpPr>
              <p:nvPr/>
            </p:nvSpPr>
            <p:spPr bwMode="auto">
              <a:xfrm>
                <a:off x="12855509" y="4065660"/>
                <a:ext cx="146331" cy="98108"/>
              </a:xfrm>
              <a:custGeom>
                <a:avLst/>
                <a:gdLst>
                  <a:gd name="T0" fmla="*/ 16 w 264"/>
                  <a:gd name="T1" fmla="*/ 0 h 177"/>
                  <a:gd name="T2" fmla="*/ 264 w 264"/>
                  <a:gd name="T3" fmla="*/ 7 h 177"/>
                  <a:gd name="T4" fmla="*/ 255 w 264"/>
                  <a:gd name="T5" fmla="*/ 177 h 177"/>
                  <a:gd name="T6" fmla="*/ 0 w 264"/>
                  <a:gd name="T7" fmla="*/ 151 h 177"/>
                  <a:gd name="T8" fmla="*/ 16 w 264"/>
                  <a:gd name="T9" fmla="*/ 0 h 177"/>
                </a:gdLst>
                <a:ahLst/>
                <a:cxnLst>
                  <a:cxn ang="0">
                    <a:pos x="T0" y="T1"/>
                  </a:cxn>
                  <a:cxn ang="0">
                    <a:pos x="T2" y="T3"/>
                  </a:cxn>
                  <a:cxn ang="0">
                    <a:pos x="T4" y="T5"/>
                  </a:cxn>
                  <a:cxn ang="0">
                    <a:pos x="T6" y="T7"/>
                  </a:cxn>
                  <a:cxn ang="0">
                    <a:pos x="T8" y="T9"/>
                  </a:cxn>
                </a:cxnLst>
                <a:rect l="0" t="0" r="r" b="b"/>
                <a:pathLst>
                  <a:path w="264" h="177">
                    <a:moveTo>
                      <a:pt x="16" y="0"/>
                    </a:moveTo>
                    <a:lnTo>
                      <a:pt x="264" y="7"/>
                    </a:lnTo>
                    <a:lnTo>
                      <a:pt x="255" y="177"/>
                    </a:lnTo>
                    <a:lnTo>
                      <a:pt x="0" y="151"/>
                    </a:lnTo>
                    <a:lnTo>
                      <a:pt x="16" y="0"/>
                    </a:ln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73" name="Freeform 29"/>
              <p:cNvSpPr>
                <a:spLocks/>
              </p:cNvSpPr>
              <p:nvPr/>
            </p:nvSpPr>
            <p:spPr bwMode="auto">
              <a:xfrm>
                <a:off x="12911491" y="4040717"/>
                <a:ext cx="27714" cy="39354"/>
              </a:xfrm>
              <a:custGeom>
                <a:avLst/>
                <a:gdLst>
                  <a:gd name="T0" fmla="*/ 0 w 21"/>
                  <a:gd name="T1" fmla="*/ 28 h 30"/>
                  <a:gd name="T2" fmla="*/ 3 w 21"/>
                  <a:gd name="T3" fmla="*/ 0 h 30"/>
                  <a:gd name="T4" fmla="*/ 21 w 21"/>
                  <a:gd name="T5" fmla="*/ 2 h 30"/>
                  <a:gd name="T6" fmla="*/ 17 w 21"/>
                  <a:gd name="T7" fmla="*/ 28 h 30"/>
                  <a:gd name="T8" fmla="*/ 0 w 21"/>
                  <a:gd name="T9" fmla="*/ 28 h 30"/>
                </a:gdLst>
                <a:ahLst/>
                <a:cxnLst>
                  <a:cxn ang="0">
                    <a:pos x="T0" y="T1"/>
                  </a:cxn>
                  <a:cxn ang="0">
                    <a:pos x="T2" y="T3"/>
                  </a:cxn>
                  <a:cxn ang="0">
                    <a:pos x="T4" y="T5"/>
                  </a:cxn>
                  <a:cxn ang="0">
                    <a:pos x="T6" y="T7"/>
                  </a:cxn>
                  <a:cxn ang="0">
                    <a:pos x="T8" y="T9"/>
                  </a:cxn>
                </a:cxnLst>
                <a:rect l="0" t="0" r="r" b="b"/>
                <a:pathLst>
                  <a:path w="21" h="30">
                    <a:moveTo>
                      <a:pt x="0" y="28"/>
                    </a:moveTo>
                    <a:cubicBezTo>
                      <a:pt x="0" y="28"/>
                      <a:pt x="0" y="7"/>
                      <a:pt x="3" y="0"/>
                    </a:cubicBezTo>
                    <a:cubicBezTo>
                      <a:pt x="11" y="0"/>
                      <a:pt x="21" y="2"/>
                      <a:pt x="21" y="2"/>
                    </a:cubicBezTo>
                    <a:cubicBezTo>
                      <a:pt x="19" y="9"/>
                      <a:pt x="17" y="25"/>
                      <a:pt x="17" y="28"/>
                    </a:cubicBezTo>
                    <a:cubicBezTo>
                      <a:pt x="8" y="30"/>
                      <a:pt x="0" y="28"/>
                      <a:pt x="0" y="28"/>
                    </a:cubicBez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74" name="Rechteck 3071"/>
              <p:cNvSpPr/>
              <p:nvPr/>
            </p:nvSpPr>
            <p:spPr bwMode="gray">
              <a:xfrm rot="19968720">
                <a:off x="12807518" y="4497102"/>
                <a:ext cx="369236" cy="518686"/>
              </a:xfrm>
              <a:custGeom>
                <a:avLst/>
                <a:gdLst>
                  <a:gd name="connsiteX0" fmla="*/ 0 w 373108"/>
                  <a:gd name="connsiteY0" fmla="*/ 0 h 460971"/>
                  <a:gd name="connsiteX1" fmla="*/ 373108 w 373108"/>
                  <a:gd name="connsiteY1" fmla="*/ 0 h 460971"/>
                  <a:gd name="connsiteX2" fmla="*/ 373108 w 373108"/>
                  <a:gd name="connsiteY2" fmla="*/ 460971 h 460971"/>
                  <a:gd name="connsiteX3" fmla="*/ 0 w 373108"/>
                  <a:gd name="connsiteY3" fmla="*/ 460971 h 460971"/>
                  <a:gd name="connsiteX4" fmla="*/ 0 w 373108"/>
                  <a:gd name="connsiteY4" fmla="*/ 0 h 460971"/>
                  <a:gd name="connsiteX0" fmla="*/ 0 w 375811"/>
                  <a:gd name="connsiteY0" fmla="*/ 13603 h 474574"/>
                  <a:gd name="connsiteX1" fmla="*/ 375811 w 375811"/>
                  <a:gd name="connsiteY1" fmla="*/ 0 h 474574"/>
                  <a:gd name="connsiteX2" fmla="*/ 373108 w 375811"/>
                  <a:gd name="connsiteY2" fmla="*/ 474574 h 474574"/>
                  <a:gd name="connsiteX3" fmla="*/ 0 w 375811"/>
                  <a:gd name="connsiteY3" fmla="*/ 474574 h 474574"/>
                  <a:gd name="connsiteX4" fmla="*/ 0 w 375811"/>
                  <a:gd name="connsiteY4" fmla="*/ 13603 h 474574"/>
                  <a:gd name="connsiteX0" fmla="*/ 22622 w 375811"/>
                  <a:gd name="connsiteY0" fmla="*/ 48781 h 474574"/>
                  <a:gd name="connsiteX1" fmla="*/ 375811 w 375811"/>
                  <a:gd name="connsiteY1" fmla="*/ 0 h 474574"/>
                  <a:gd name="connsiteX2" fmla="*/ 373108 w 375811"/>
                  <a:gd name="connsiteY2" fmla="*/ 474574 h 474574"/>
                  <a:gd name="connsiteX3" fmla="*/ 0 w 375811"/>
                  <a:gd name="connsiteY3" fmla="*/ 474574 h 474574"/>
                  <a:gd name="connsiteX4" fmla="*/ 22622 w 375811"/>
                  <a:gd name="connsiteY4" fmla="*/ 48781 h 474574"/>
                  <a:gd name="connsiteX0" fmla="*/ 0 w 353189"/>
                  <a:gd name="connsiteY0" fmla="*/ 48781 h 506639"/>
                  <a:gd name="connsiteX1" fmla="*/ 353189 w 353189"/>
                  <a:gd name="connsiteY1" fmla="*/ 0 h 506639"/>
                  <a:gd name="connsiteX2" fmla="*/ 350486 w 353189"/>
                  <a:gd name="connsiteY2" fmla="*/ 474574 h 506639"/>
                  <a:gd name="connsiteX3" fmla="*/ 27297 w 353189"/>
                  <a:gd name="connsiteY3" fmla="*/ 506639 h 506639"/>
                  <a:gd name="connsiteX4" fmla="*/ 0 w 353189"/>
                  <a:gd name="connsiteY4" fmla="*/ 48781 h 506639"/>
                  <a:gd name="connsiteX0" fmla="*/ 0 w 386441"/>
                  <a:gd name="connsiteY0" fmla="*/ 48781 h 506639"/>
                  <a:gd name="connsiteX1" fmla="*/ 353189 w 386441"/>
                  <a:gd name="connsiteY1" fmla="*/ 0 h 506639"/>
                  <a:gd name="connsiteX2" fmla="*/ 386441 w 386441"/>
                  <a:gd name="connsiteY2" fmla="*/ 458777 h 506639"/>
                  <a:gd name="connsiteX3" fmla="*/ 27297 w 386441"/>
                  <a:gd name="connsiteY3" fmla="*/ 506639 h 506639"/>
                  <a:gd name="connsiteX4" fmla="*/ 0 w 386441"/>
                  <a:gd name="connsiteY4" fmla="*/ 48781 h 506639"/>
                  <a:gd name="connsiteX0" fmla="*/ 0 w 386441"/>
                  <a:gd name="connsiteY0" fmla="*/ 48781 h 506639"/>
                  <a:gd name="connsiteX1" fmla="*/ 353189 w 386441"/>
                  <a:gd name="connsiteY1" fmla="*/ 0 h 506639"/>
                  <a:gd name="connsiteX2" fmla="*/ 386441 w 386441"/>
                  <a:gd name="connsiteY2" fmla="*/ 458777 h 506639"/>
                  <a:gd name="connsiteX3" fmla="*/ 27297 w 386441"/>
                  <a:gd name="connsiteY3" fmla="*/ 506639 h 506639"/>
                  <a:gd name="connsiteX4" fmla="*/ 0 w 386441"/>
                  <a:gd name="connsiteY4" fmla="*/ 48781 h 506639"/>
                  <a:gd name="connsiteX0" fmla="*/ 0 w 386441"/>
                  <a:gd name="connsiteY0" fmla="*/ 48781 h 518686"/>
                  <a:gd name="connsiteX1" fmla="*/ 353189 w 386441"/>
                  <a:gd name="connsiteY1" fmla="*/ 0 h 518686"/>
                  <a:gd name="connsiteX2" fmla="*/ 386441 w 386441"/>
                  <a:gd name="connsiteY2" fmla="*/ 458777 h 518686"/>
                  <a:gd name="connsiteX3" fmla="*/ 38242 w 386441"/>
                  <a:gd name="connsiteY3" fmla="*/ 518686 h 518686"/>
                  <a:gd name="connsiteX4" fmla="*/ 0 w 386441"/>
                  <a:gd name="connsiteY4" fmla="*/ 48781 h 518686"/>
                  <a:gd name="connsiteX0" fmla="*/ 0 w 365921"/>
                  <a:gd name="connsiteY0" fmla="*/ 42188 h 518686"/>
                  <a:gd name="connsiteX1" fmla="*/ 332669 w 365921"/>
                  <a:gd name="connsiteY1" fmla="*/ 0 h 518686"/>
                  <a:gd name="connsiteX2" fmla="*/ 365921 w 365921"/>
                  <a:gd name="connsiteY2" fmla="*/ 458777 h 518686"/>
                  <a:gd name="connsiteX3" fmla="*/ 17722 w 365921"/>
                  <a:gd name="connsiteY3" fmla="*/ 518686 h 518686"/>
                  <a:gd name="connsiteX4" fmla="*/ 0 w 365921"/>
                  <a:gd name="connsiteY4" fmla="*/ 42188 h 518686"/>
                  <a:gd name="connsiteX0" fmla="*/ 3315 w 369236"/>
                  <a:gd name="connsiteY0" fmla="*/ 42188 h 518686"/>
                  <a:gd name="connsiteX1" fmla="*/ 335984 w 369236"/>
                  <a:gd name="connsiteY1" fmla="*/ 0 h 518686"/>
                  <a:gd name="connsiteX2" fmla="*/ 369236 w 369236"/>
                  <a:gd name="connsiteY2" fmla="*/ 458777 h 518686"/>
                  <a:gd name="connsiteX3" fmla="*/ 21037 w 369236"/>
                  <a:gd name="connsiteY3" fmla="*/ 518686 h 518686"/>
                  <a:gd name="connsiteX4" fmla="*/ 3315 w 369236"/>
                  <a:gd name="connsiteY4" fmla="*/ 42188 h 518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236" h="518686">
                    <a:moveTo>
                      <a:pt x="3315" y="42188"/>
                    </a:moveTo>
                    <a:lnTo>
                      <a:pt x="335984" y="0"/>
                    </a:lnTo>
                    <a:cubicBezTo>
                      <a:pt x="347068" y="152926"/>
                      <a:pt x="322659" y="279054"/>
                      <a:pt x="369236" y="458777"/>
                    </a:cubicBezTo>
                    <a:lnTo>
                      <a:pt x="21037" y="518686"/>
                    </a:lnTo>
                    <a:cubicBezTo>
                      <a:pt x="15130" y="359853"/>
                      <a:pt x="-8640" y="198271"/>
                      <a:pt x="3315" y="42188"/>
                    </a:cubicBez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dirty="0" err="1">
                  <a:latin typeface="Arial" panose="020B0604020202020204" pitchFamily="34" charset="0"/>
                  <a:cs typeface="Arial" panose="020B0604020202020204" pitchFamily="34" charset="0"/>
                </a:endParaRPr>
              </a:p>
            </p:txBody>
          </p:sp>
          <p:sp>
            <p:nvSpPr>
              <p:cNvPr id="1075" name="Freeform 26"/>
              <p:cNvSpPr>
                <a:spLocks/>
              </p:cNvSpPr>
              <p:nvPr/>
            </p:nvSpPr>
            <p:spPr bwMode="auto">
              <a:xfrm>
                <a:off x="12937543" y="4598325"/>
                <a:ext cx="346981" cy="198988"/>
              </a:xfrm>
              <a:custGeom>
                <a:avLst/>
                <a:gdLst>
                  <a:gd name="T0" fmla="*/ 207 w 265"/>
                  <a:gd name="T1" fmla="*/ 10 h 152"/>
                  <a:gd name="T2" fmla="*/ 157 w 265"/>
                  <a:gd name="T3" fmla="*/ 2 h 152"/>
                  <a:gd name="T4" fmla="*/ 81 w 265"/>
                  <a:gd name="T5" fmla="*/ 7 h 152"/>
                  <a:gd name="T6" fmla="*/ 22 w 265"/>
                  <a:gd name="T7" fmla="*/ 22 h 152"/>
                  <a:gd name="T8" fmla="*/ 3 w 265"/>
                  <a:gd name="T9" fmla="*/ 40 h 152"/>
                  <a:gd name="T10" fmla="*/ 24 w 265"/>
                  <a:gd name="T11" fmla="*/ 46 h 152"/>
                  <a:gd name="T12" fmla="*/ 65 w 265"/>
                  <a:gd name="T13" fmla="*/ 33 h 152"/>
                  <a:gd name="T14" fmla="*/ 90 w 265"/>
                  <a:gd name="T15" fmla="*/ 38 h 152"/>
                  <a:gd name="T16" fmla="*/ 91 w 265"/>
                  <a:gd name="T17" fmla="*/ 45 h 152"/>
                  <a:gd name="T18" fmla="*/ 57 w 265"/>
                  <a:gd name="T19" fmla="*/ 57 h 152"/>
                  <a:gd name="T20" fmla="*/ 29 w 265"/>
                  <a:gd name="T21" fmla="*/ 84 h 152"/>
                  <a:gd name="T22" fmla="*/ 5 w 265"/>
                  <a:gd name="T23" fmla="*/ 99 h 152"/>
                  <a:gd name="T24" fmla="*/ 4 w 265"/>
                  <a:gd name="T25" fmla="*/ 114 h 152"/>
                  <a:gd name="T26" fmla="*/ 32 w 265"/>
                  <a:gd name="T27" fmla="*/ 107 h 152"/>
                  <a:gd name="T28" fmla="*/ 68 w 265"/>
                  <a:gd name="T29" fmla="*/ 86 h 152"/>
                  <a:gd name="T30" fmla="*/ 94 w 265"/>
                  <a:gd name="T31" fmla="*/ 69 h 152"/>
                  <a:gd name="T32" fmla="*/ 97 w 265"/>
                  <a:gd name="T33" fmla="*/ 72 h 152"/>
                  <a:gd name="T34" fmla="*/ 74 w 265"/>
                  <a:gd name="T35" fmla="*/ 86 h 152"/>
                  <a:gd name="T36" fmla="*/ 51 w 265"/>
                  <a:gd name="T37" fmla="*/ 107 h 152"/>
                  <a:gd name="T38" fmla="*/ 28 w 265"/>
                  <a:gd name="T39" fmla="*/ 122 h 152"/>
                  <a:gd name="T40" fmla="*/ 25 w 265"/>
                  <a:gd name="T41" fmla="*/ 137 h 152"/>
                  <a:gd name="T42" fmla="*/ 45 w 265"/>
                  <a:gd name="T43" fmla="*/ 136 h 152"/>
                  <a:gd name="T44" fmla="*/ 83 w 265"/>
                  <a:gd name="T45" fmla="*/ 112 h 152"/>
                  <a:gd name="T46" fmla="*/ 109 w 265"/>
                  <a:gd name="T47" fmla="*/ 95 h 152"/>
                  <a:gd name="T48" fmla="*/ 118 w 265"/>
                  <a:gd name="T49" fmla="*/ 98 h 152"/>
                  <a:gd name="T50" fmla="*/ 96 w 265"/>
                  <a:gd name="T51" fmla="*/ 113 h 152"/>
                  <a:gd name="T52" fmla="*/ 79 w 265"/>
                  <a:gd name="T53" fmla="*/ 128 h 152"/>
                  <a:gd name="T54" fmla="*/ 61 w 265"/>
                  <a:gd name="T55" fmla="*/ 140 h 152"/>
                  <a:gd name="T56" fmla="*/ 63 w 265"/>
                  <a:gd name="T57" fmla="*/ 152 h 152"/>
                  <a:gd name="T58" fmla="*/ 84 w 265"/>
                  <a:gd name="T59" fmla="*/ 148 h 152"/>
                  <a:gd name="T60" fmla="*/ 118 w 265"/>
                  <a:gd name="T61" fmla="*/ 128 h 152"/>
                  <a:gd name="T62" fmla="*/ 138 w 265"/>
                  <a:gd name="T63" fmla="*/ 114 h 152"/>
                  <a:gd name="T64" fmla="*/ 209 w 265"/>
                  <a:gd name="T65" fmla="*/ 99 h 152"/>
                  <a:gd name="T66" fmla="*/ 248 w 265"/>
                  <a:gd name="T67" fmla="*/ 78 h 152"/>
                  <a:gd name="T68" fmla="*/ 265 w 265"/>
                  <a:gd name="T69" fmla="*/ 54 h 152"/>
                  <a:gd name="T70" fmla="*/ 207 w 265"/>
                  <a:gd name="T71" fmla="*/ 1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5" h="152">
                    <a:moveTo>
                      <a:pt x="207" y="10"/>
                    </a:moveTo>
                    <a:cubicBezTo>
                      <a:pt x="188" y="7"/>
                      <a:pt x="164" y="0"/>
                      <a:pt x="157" y="2"/>
                    </a:cubicBezTo>
                    <a:cubicBezTo>
                      <a:pt x="149" y="3"/>
                      <a:pt x="91" y="5"/>
                      <a:pt x="81" y="7"/>
                    </a:cubicBezTo>
                    <a:cubicBezTo>
                      <a:pt x="71" y="9"/>
                      <a:pt x="33" y="15"/>
                      <a:pt x="22" y="22"/>
                    </a:cubicBezTo>
                    <a:cubicBezTo>
                      <a:pt x="11" y="28"/>
                      <a:pt x="3" y="33"/>
                      <a:pt x="3" y="40"/>
                    </a:cubicBezTo>
                    <a:cubicBezTo>
                      <a:pt x="3" y="48"/>
                      <a:pt x="16" y="50"/>
                      <a:pt x="24" y="46"/>
                    </a:cubicBezTo>
                    <a:cubicBezTo>
                      <a:pt x="32" y="42"/>
                      <a:pt x="63" y="34"/>
                      <a:pt x="65" y="33"/>
                    </a:cubicBezTo>
                    <a:cubicBezTo>
                      <a:pt x="67" y="32"/>
                      <a:pt x="89" y="34"/>
                      <a:pt x="90" y="38"/>
                    </a:cubicBezTo>
                    <a:cubicBezTo>
                      <a:pt x="91" y="42"/>
                      <a:pt x="91" y="45"/>
                      <a:pt x="91" y="45"/>
                    </a:cubicBezTo>
                    <a:cubicBezTo>
                      <a:pt x="91" y="45"/>
                      <a:pt x="60" y="55"/>
                      <a:pt x="57" y="57"/>
                    </a:cubicBezTo>
                    <a:cubicBezTo>
                      <a:pt x="55" y="59"/>
                      <a:pt x="33" y="81"/>
                      <a:pt x="29" y="84"/>
                    </a:cubicBezTo>
                    <a:cubicBezTo>
                      <a:pt x="25" y="86"/>
                      <a:pt x="7" y="96"/>
                      <a:pt x="5" y="99"/>
                    </a:cubicBezTo>
                    <a:cubicBezTo>
                      <a:pt x="3" y="102"/>
                      <a:pt x="0" y="112"/>
                      <a:pt x="4" y="114"/>
                    </a:cubicBezTo>
                    <a:cubicBezTo>
                      <a:pt x="8" y="116"/>
                      <a:pt x="17" y="118"/>
                      <a:pt x="32" y="107"/>
                    </a:cubicBezTo>
                    <a:cubicBezTo>
                      <a:pt x="47" y="96"/>
                      <a:pt x="65" y="88"/>
                      <a:pt x="68" y="86"/>
                    </a:cubicBezTo>
                    <a:cubicBezTo>
                      <a:pt x="71" y="84"/>
                      <a:pt x="91" y="69"/>
                      <a:pt x="94" y="69"/>
                    </a:cubicBezTo>
                    <a:cubicBezTo>
                      <a:pt x="97" y="69"/>
                      <a:pt x="97" y="72"/>
                      <a:pt x="97" y="72"/>
                    </a:cubicBezTo>
                    <a:cubicBezTo>
                      <a:pt x="97" y="72"/>
                      <a:pt x="80" y="83"/>
                      <a:pt x="74" y="86"/>
                    </a:cubicBezTo>
                    <a:cubicBezTo>
                      <a:pt x="68" y="90"/>
                      <a:pt x="55" y="104"/>
                      <a:pt x="51" y="107"/>
                    </a:cubicBezTo>
                    <a:cubicBezTo>
                      <a:pt x="47" y="110"/>
                      <a:pt x="33" y="119"/>
                      <a:pt x="28" y="122"/>
                    </a:cubicBezTo>
                    <a:cubicBezTo>
                      <a:pt x="23" y="124"/>
                      <a:pt x="22" y="133"/>
                      <a:pt x="25" y="137"/>
                    </a:cubicBezTo>
                    <a:cubicBezTo>
                      <a:pt x="27" y="141"/>
                      <a:pt x="35" y="141"/>
                      <a:pt x="45" y="136"/>
                    </a:cubicBezTo>
                    <a:cubicBezTo>
                      <a:pt x="54" y="130"/>
                      <a:pt x="77" y="114"/>
                      <a:pt x="83" y="112"/>
                    </a:cubicBezTo>
                    <a:cubicBezTo>
                      <a:pt x="90" y="109"/>
                      <a:pt x="105" y="96"/>
                      <a:pt x="109" y="95"/>
                    </a:cubicBezTo>
                    <a:cubicBezTo>
                      <a:pt x="113" y="94"/>
                      <a:pt x="118" y="95"/>
                      <a:pt x="118" y="98"/>
                    </a:cubicBezTo>
                    <a:cubicBezTo>
                      <a:pt x="113" y="100"/>
                      <a:pt x="96" y="113"/>
                      <a:pt x="96" y="113"/>
                    </a:cubicBezTo>
                    <a:cubicBezTo>
                      <a:pt x="96" y="113"/>
                      <a:pt x="84" y="124"/>
                      <a:pt x="79" y="128"/>
                    </a:cubicBezTo>
                    <a:cubicBezTo>
                      <a:pt x="75" y="131"/>
                      <a:pt x="63" y="137"/>
                      <a:pt x="61" y="140"/>
                    </a:cubicBezTo>
                    <a:cubicBezTo>
                      <a:pt x="59" y="142"/>
                      <a:pt x="59" y="151"/>
                      <a:pt x="63" y="152"/>
                    </a:cubicBezTo>
                    <a:cubicBezTo>
                      <a:pt x="67" y="152"/>
                      <a:pt x="75" y="152"/>
                      <a:pt x="84" y="148"/>
                    </a:cubicBezTo>
                    <a:cubicBezTo>
                      <a:pt x="93" y="143"/>
                      <a:pt x="113" y="130"/>
                      <a:pt x="118" y="128"/>
                    </a:cubicBezTo>
                    <a:cubicBezTo>
                      <a:pt x="123" y="126"/>
                      <a:pt x="131" y="116"/>
                      <a:pt x="138" y="114"/>
                    </a:cubicBezTo>
                    <a:cubicBezTo>
                      <a:pt x="145" y="113"/>
                      <a:pt x="199" y="102"/>
                      <a:pt x="209" y="99"/>
                    </a:cubicBezTo>
                    <a:cubicBezTo>
                      <a:pt x="219" y="96"/>
                      <a:pt x="243" y="84"/>
                      <a:pt x="248" y="78"/>
                    </a:cubicBezTo>
                    <a:cubicBezTo>
                      <a:pt x="253" y="72"/>
                      <a:pt x="265" y="54"/>
                      <a:pt x="265" y="54"/>
                    </a:cubicBezTo>
                    <a:lnTo>
                      <a:pt x="207" y="10"/>
                    </a:ln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76" name="Freeform 27"/>
              <p:cNvSpPr>
                <a:spLocks/>
              </p:cNvSpPr>
              <p:nvPr/>
            </p:nvSpPr>
            <p:spPr bwMode="auto">
              <a:xfrm>
                <a:off x="13128770" y="3852261"/>
                <a:ext cx="462272" cy="832533"/>
              </a:xfrm>
              <a:custGeom>
                <a:avLst/>
                <a:gdLst>
                  <a:gd name="T0" fmla="*/ 61 w 353"/>
                  <a:gd name="T1" fmla="*/ 35 h 636"/>
                  <a:gd name="T2" fmla="*/ 257 w 353"/>
                  <a:gd name="T3" fmla="*/ 231 h 636"/>
                  <a:gd name="T4" fmla="*/ 341 w 353"/>
                  <a:gd name="T5" fmla="*/ 333 h 636"/>
                  <a:gd name="T6" fmla="*/ 345 w 353"/>
                  <a:gd name="T7" fmla="*/ 376 h 636"/>
                  <a:gd name="T8" fmla="*/ 332 w 353"/>
                  <a:gd name="T9" fmla="*/ 402 h 636"/>
                  <a:gd name="T10" fmla="*/ 327 w 353"/>
                  <a:gd name="T11" fmla="*/ 418 h 636"/>
                  <a:gd name="T12" fmla="*/ 283 w 353"/>
                  <a:gd name="T13" fmla="*/ 490 h 636"/>
                  <a:gd name="T14" fmla="*/ 227 w 353"/>
                  <a:gd name="T15" fmla="*/ 545 h 636"/>
                  <a:gd name="T16" fmla="*/ 174 w 353"/>
                  <a:gd name="T17" fmla="*/ 586 h 636"/>
                  <a:gd name="T18" fmla="*/ 167 w 353"/>
                  <a:gd name="T19" fmla="*/ 588 h 636"/>
                  <a:gd name="T20" fmla="*/ 128 w 353"/>
                  <a:gd name="T21" fmla="*/ 636 h 636"/>
                  <a:gd name="T22" fmla="*/ 83 w 353"/>
                  <a:gd name="T23" fmla="*/ 609 h 636"/>
                  <a:gd name="T24" fmla="*/ 51 w 353"/>
                  <a:gd name="T25" fmla="*/ 579 h 636"/>
                  <a:gd name="T26" fmla="*/ 99 w 353"/>
                  <a:gd name="T27" fmla="*/ 532 h 636"/>
                  <a:gd name="T28" fmla="*/ 112 w 353"/>
                  <a:gd name="T29" fmla="*/ 510 h 636"/>
                  <a:gd name="T30" fmla="*/ 131 w 353"/>
                  <a:gd name="T31" fmla="*/ 490 h 636"/>
                  <a:gd name="T32" fmla="*/ 147 w 353"/>
                  <a:gd name="T33" fmla="*/ 454 h 636"/>
                  <a:gd name="T34" fmla="*/ 170 w 353"/>
                  <a:gd name="T35" fmla="*/ 430 h 636"/>
                  <a:gd name="T36" fmla="*/ 173 w 353"/>
                  <a:gd name="T37" fmla="*/ 405 h 636"/>
                  <a:gd name="T38" fmla="*/ 190 w 353"/>
                  <a:gd name="T39" fmla="*/ 371 h 636"/>
                  <a:gd name="T40" fmla="*/ 209 w 353"/>
                  <a:gd name="T41" fmla="*/ 355 h 636"/>
                  <a:gd name="T42" fmla="*/ 197 w 353"/>
                  <a:gd name="T43" fmla="*/ 352 h 636"/>
                  <a:gd name="T44" fmla="*/ 186 w 353"/>
                  <a:gd name="T45" fmla="*/ 346 h 636"/>
                  <a:gd name="T46" fmla="*/ 161 w 353"/>
                  <a:gd name="T47" fmla="*/ 331 h 636"/>
                  <a:gd name="T48" fmla="*/ 129 w 353"/>
                  <a:gd name="T49" fmla="*/ 331 h 636"/>
                  <a:gd name="T50" fmla="*/ 69 w 353"/>
                  <a:gd name="T51" fmla="*/ 279 h 636"/>
                  <a:gd name="T52" fmla="*/ 36 w 353"/>
                  <a:gd name="T53" fmla="*/ 254 h 636"/>
                  <a:gd name="T54" fmla="*/ 17 w 353"/>
                  <a:gd name="T55" fmla="*/ 228 h 636"/>
                  <a:gd name="T56" fmla="*/ 2 w 353"/>
                  <a:gd name="T57" fmla="*/ 128 h 636"/>
                  <a:gd name="T58" fmla="*/ 61 w 353"/>
                  <a:gd name="T59" fmla="*/ 35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3" h="636">
                    <a:moveTo>
                      <a:pt x="61" y="35"/>
                    </a:moveTo>
                    <a:cubicBezTo>
                      <a:pt x="97" y="61"/>
                      <a:pt x="241" y="211"/>
                      <a:pt x="257" y="231"/>
                    </a:cubicBezTo>
                    <a:cubicBezTo>
                      <a:pt x="273" y="251"/>
                      <a:pt x="339" y="317"/>
                      <a:pt x="341" y="333"/>
                    </a:cubicBezTo>
                    <a:cubicBezTo>
                      <a:pt x="343" y="349"/>
                      <a:pt x="353" y="362"/>
                      <a:pt x="345" y="376"/>
                    </a:cubicBezTo>
                    <a:cubicBezTo>
                      <a:pt x="337" y="391"/>
                      <a:pt x="337" y="396"/>
                      <a:pt x="332" y="402"/>
                    </a:cubicBezTo>
                    <a:cubicBezTo>
                      <a:pt x="327" y="408"/>
                      <a:pt x="327" y="418"/>
                      <a:pt x="327" y="418"/>
                    </a:cubicBezTo>
                    <a:cubicBezTo>
                      <a:pt x="327" y="418"/>
                      <a:pt x="291" y="482"/>
                      <a:pt x="283" y="490"/>
                    </a:cubicBezTo>
                    <a:cubicBezTo>
                      <a:pt x="275" y="498"/>
                      <a:pt x="236" y="539"/>
                      <a:pt x="227" y="545"/>
                    </a:cubicBezTo>
                    <a:cubicBezTo>
                      <a:pt x="219" y="551"/>
                      <a:pt x="179" y="585"/>
                      <a:pt x="174" y="586"/>
                    </a:cubicBezTo>
                    <a:cubicBezTo>
                      <a:pt x="169" y="588"/>
                      <a:pt x="167" y="588"/>
                      <a:pt x="167" y="588"/>
                    </a:cubicBezTo>
                    <a:cubicBezTo>
                      <a:pt x="167" y="588"/>
                      <a:pt x="132" y="632"/>
                      <a:pt x="128" y="636"/>
                    </a:cubicBezTo>
                    <a:cubicBezTo>
                      <a:pt x="117" y="632"/>
                      <a:pt x="89" y="616"/>
                      <a:pt x="83" y="609"/>
                    </a:cubicBezTo>
                    <a:cubicBezTo>
                      <a:pt x="77" y="602"/>
                      <a:pt x="51" y="579"/>
                      <a:pt x="51" y="579"/>
                    </a:cubicBezTo>
                    <a:cubicBezTo>
                      <a:pt x="73" y="552"/>
                      <a:pt x="99" y="532"/>
                      <a:pt x="99" y="532"/>
                    </a:cubicBezTo>
                    <a:cubicBezTo>
                      <a:pt x="99" y="522"/>
                      <a:pt x="103" y="515"/>
                      <a:pt x="112" y="510"/>
                    </a:cubicBezTo>
                    <a:cubicBezTo>
                      <a:pt x="121" y="506"/>
                      <a:pt x="128" y="497"/>
                      <a:pt x="131" y="490"/>
                    </a:cubicBezTo>
                    <a:cubicBezTo>
                      <a:pt x="133" y="482"/>
                      <a:pt x="139" y="465"/>
                      <a:pt x="147" y="454"/>
                    </a:cubicBezTo>
                    <a:cubicBezTo>
                      <a:pt x="156" y="444"/>
                      <a:pt x="169" y="447"/>
                      <a:pt x="170" y="430"/>
                    </a:cubicBezTo>
                    <a:cubicBezTo>
                      <a:pt x="171" y="414"/>
                      <a:pt x="161" y="416"/>
                      <a:pt x="173" y="405"/>
                    </a:cubicBezTo>
                    <a:cubicBezTo>
                      <a:pt x="185" y="394"/>
                      <a:pt x="187" y="384"/>
                      <a:pt x="190" y="371"/>
                    </a:cubicBezTo>
                    <a:cubicBezTo>
                      <a:pt x="193" y="358"/>
                      <a:pt x="200" y="360"/>
                      <a:pt x="209" y="355"/>
                    </a:cubicBezTo>
                    <a:cubicBezTo>
                      <a:pt x="217" y="350"/>
                      <a:pt x="202" y="352"/>
                      <a:pt x="197" y="352"/>
                    </a:cubicBezTo>
                    <a:cubicBezTo>
                      <a:pt x="191" y="352"/>
                      <a:pt x="193" y="362"/>
                      <a:pt x="186" y="346"/>
                    </a:cubicBezTo>
                    <a:cubicBezTo>
                      <a:pt x="179" y="329"/>
                      <a:pt x="166" y="328"/>
                      <a:pt x="161" y="331"/>
                    </a:cubicBezTo>
                    <a:cubicBezTo>
                      <a:pt x="157" y="334"/>
                      <a:pt x="141" y="344"/>
                      <a:pt x="129" y="331"/>
                    </a:cubicBezTo>
                    <a:cubicBezTo>
                      <a:pt x="116" y="318"/>
                      <a:pt x="85" y="292"/>
                      <a:pt x="69" y="279"/>
                    </a:cubicBezTo>
                    <a:cubicBezTo>
                      <a:pt x="52" y="266"/>
                      <a:pt x="44" y="266"/>
                      <a:pt x="36" y="254"/>
                    </a:cubicBezTo>
                    <a:cubicBezTo>
                      <a:pt x="28" y="243"/>
                      <a:pt x="19" y="245"/>
                      <a:pt x="17" y="228"/>
                    </a:cubicBezTo>
                    <a:cubicBezTo>
                      <a:pt x="15" y="210"/>
                      <a:pt x="0" y="166"/>
                      <a:pt x="2" y="128"/>
                    </a:cubicBezTo>
                    <a:cubicBezTo>
                      <a:pt x="4" y="91"/>
                      <a:pt x="12" y="0"/>
                      <a:pt x="61" y="35"/>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dirty="0">
                  <a:latin typeface="Arial" panose="020B0604020202020204" pitchFamily="34" charset="0"/>
                  <a:cs typeface="Arial" panose="020B0604020202020204" pitchFamily="34" charset="0"/>
                </a:endParaRPr>
              </a:p>
            </p:txBody>
          </p:sp>
        </p:grpSp>
        <p:sp>
          <p:nvSpPr>
            <p:cNvPr id="1058" name="Freeform 14"/>
            <p:cNvSpPr>
              <a:spLocks/>
            </p:cNvSpPr>
            <p:nvPr/>
          </p:nvSpPr>
          <p:spPr bwMode="auto">
            <a:xfrm>
              <a:off x="12551741" y="-8921737"/>
              <a:ext cx="957126" cy="628377"/>
            </a:xfrm>
            <a:custGeom>
              <a:avLst/>
              <a:gdLst>
                <a:gd name="T0" fmla="*/ 452 w 529"/>
                <a:gd name="T1" fmla="*/ 32 h 347"/>
                <a:gd name="T2" fmla="*/ 401 w 529"/>
                <a:gd name="T3" fmla="*/ 25 h 347"/>
                <a:gd name="T4" fmla="*/ 375 w 529"/>
                <a:gd name="T5" fmla="*/ 33 h 347"/>
                <a:gd name="T6" fmla="*/ 302 w 529"/>
                <a:gd name="T7" fmla="*/ 4 h 347"/>
                <a:gd name="T8" fmla="*/ 280 w 529"/>
                <a:gd name="T9" fmla="*/ 13 h 347"/>
                <a:gd name="T10" fmla="*/ 257 w 529"/>
                <a:gd name="T11" fmla="*/ 31 h 347"/>
                <a:gd name="T12" fmla="*/ 123 w 529"/>
                <a:gd name="T13" fmla="*/ 55 h 347"/>
                <a:gd name="T14" fmla="*/ 107 w 529"/>
                <a:gd name="T15" fmla="*/ 85 h 347"/>
                <a:gd name="T16" fmla="*/ 110 w 529"/>
                <a:gd name="T17" fmla="*/ 117 h 347"/>
                <a:gd name="T18" fmla="*/ 8 w 529"/>
                <a:gd name="T19" fmla="*/ 158 h 347"/>
                <a:gd name="T20" fmla="*/ 4 w 529"/>
                <a:gd name="T21" fmla="*/ 191 h 347"/>
                <a:gd name="T22" fmla="*/ 45 w 529"/>
                <a:gd name="T23" fmla="*/ 232 h 347"/>
                <a:gd name="T24" fmla="*/ 57 w 529"/>
                <a:gd name="T25" fmla="*/ 229 h 347"/>
                <a:gd name="T26" fmla="*/ 60 w 529"/>
                <a:gd name="T27" fmla="*/ 244 h 347"/>
                <a:gd name="T28" fmla="*/ 81 w 529"/>
                <a:gd name="T29" fmla="*/ 285 h 347"/>
                <a:gd name="T30" fmla="*/ 107 w 529"/>
                <a:gd name="T31" fmla="*/ 292 h 347"/>
                <a:gd name="T32" fmla="*/ 146 w 529"/>
                <a:gd name="T33" fmla="*/ 287 h 347"/>
                <a:gd name="T34" fmla="*/ 244 w 529"/>
                <a:gd name="T35" fmla="*/ 344 h 347"/>
                <a:gd name="T36" fmla="*/ 293 w 529"/>
                <a:gd name="T37" fmla="*/ 336 h 347"/>
                <a:gd name="T38" fmla="*/ 309 w 529"/>
                <a:gd name="T39" fmla="*/ 322 h 347"/>
                <a:gd name="T40" fmla="*/ 368 w 529"/>
                <a:gd name="T41" fmla="*/ 338 h 347"/>
                <a:gd name="T42" fmla="*/ 394 w 529"/>
                <a:gd name="T43" fmla="*/ 319 h 347"/>
                <a:gd name="T44" fmla="*/ 404 w 529"/>
                <a:gd name="T45" fmla="*/ 300 h 347"/>
                <a:gd name="T46" fmla="*/ 498 w 529"/>
                <a:gd name="T47" fmla="*/ 280 h 347"/>
                <a:gd name="T48" fmla="*/ 526 w 529"/>
                <a:gd name="T49" fmla="*/ 208 h 347"/>
                <a:gd name="T50" fmla="*/ 512 w 529"/>
                <a:gd name="T51" fmla="*/ 167 h 347"/>
                <a:gd name="T52" fmla="*/ 494 w 529"/>
                <a:gd name="T53" fmla="*/ 140 h 347"/>
                <a:gd name="T54" fmla="*/ 499 w 529"/>
                <a:gd name="T55" fmla="*/ 106 h 347"/>
                <a:gd name="T56" fmla="*/ 452 w 529"/>
                <a:gd name="T57" fmla="*/ 3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9" h="347">
                  <a:moveTo>
                    <a:pt x="452" y="32"/>
                  </a:moveTo>
                  <a:cubicBezTo>
                    <a:pt x="436" y="23"/>
                    <a:pt x="419" y="21"/>
                    <a:pt x="401" y="25"/>
                  </a:cubicBezTo>
                  <a:cubicBezTo>
                    <a:pt x="392" y="27"/>
                    <a:pt x="384" y="30"/>
                    <a:pt x="375" y="33"/>
                  </a:cubicBezTo>
                  <a:cubicBezTo>
                    <a:pt x="355" y="10"/>
                    <a:pt x="331" y="0"/>
                    <a:pt x="302" y="4"/>
                  </a:cubicBezTo>
                  <a:cubicBezTo>
                    <a:pt x="294" y="5"/>
                    <a:pt x="286" y="8"/>
                    <a:pt x="280" y="13"/>
                  </a:cubicBezTo>
                  <a:cubicBezTo>
                    <a:pt x="272" y="18"/>
                    <a:pt x="265" y="24"/>
                    <a:pt x="257" y="31"/>
                  </a:cubicBezTo>
                  <a:cubicBezTo>
                    <a:pt x="208" y="13"/>
                    <a:pt x="163" y="20"/>
                    <a:pt x="123" y="55"/>
                  </a:cubicBezTo>
                  <a:cubicBezTo>
                    <a:pt x="114" y="63"/>
                    <a:pt x="109" y="73"/>
                    <a:pt x="107" y="85"/>
                  </a:cubicBezTo>
                  <a:cubicBezTo>
                    <a:pt x="106" y="96"/>
                    <a:pt x="107" y="107"/>
                    <a:pt x="110" y="117"/>
                  </a:cubicBezTo>
                  <a:cubicBezTo>
                    <a:pt x="66" y="107"/>
                    <a:pt x="32" y="121"/>
                    <a:pt x="8" y="158"/>
                  </a:cubicBezTo>
                  <a:cubicBezTo>
                    <a:pt x="1" y="168"/>
                    <a:pt x="0" y="179"/>
                    <a:pt x="4" y="191"/>
                  </a:cubicBezTo>
                  <a:cubicBezTo>
                    <a:pt x="11" y="212"/>
                    <a:pt x="25" y="225"/>
                    <a:pt x="45" y="232"/>
                  </a:cubicBezTo>
                  <a:cubicBezTo>
                    <a:pt x="49" y="233"/>
                    <a:pt x="53" y="232"/>
                    <a:pt x="57" y="229"/>
                  </a:cubicBezTo>
                  <a:cubicBezTo>
                    <a:pt x="60" y="230"/>
                    <a:pt x="60" y="235"/>
                    <a:pt x="60" y="244"/>
                  </a:cubicBezTo>
                  <a:cubicBezTo>
                    <a:pt x="59" y="263"/>
                    <a:pt x="66" y="277"/>
                    <a:pt x="81" y="285"/>
                  </a:cubicBezTo>
                  <a:cubicBezTo>
                    <a:pt x="89" y="290"/>
                    <a:pt x="98" y="292"/>
                    <a:pt x="107" y="292"/>
                  </a:cubicBezTo>
                  <a:cubicBezTo>
                    <a:pt x="121" y="292"/>
                    <a:pt x="133" y="291"/>
                    <a:pt x="146" y="287"/>
                  </a:cubicBezTo>
                  <a:cubicBezTo>
                    <a:pt x="169" y="323"/>
                    <a:pt x="201" y="342"/>
                    <a:pt x="244" y="344"/>
                  </a:cubicBezTo>
                  <a:cubicBezTo>
                    <a:pt x="261" y="346"/>
                    <a:pt x="277" y="343"/>
                    <a:pt x="293" y="336"/>
                  </a:cubicBezTo>
                  <a:cubicBezTo>
                    <a:pt x="300" y="332"/>
                    <a:pt x="305" y="327"/>
                    <a:pt x="309" y="322"/>
                  </a:cubicBezTo>
                  <a:cubicBezTo>
                    <a:pt x="325" y="342"/>
                    <a:pt x="345" y="347"/>
                    <a:pt x="368" y="338"/>
                  </a:cubicBezTo>
                  <a:cubicBezTo>
                    <a:pt x="378" y="334"/>
                    <a:pt x="387" y="327"/>
                    <a:pt x="394" y="319"/>
                  </a:cubicBezTo>
                  <a:cubicBezTo>
                    <a:pt x="398" y="313"/>
                    <a:pt x="402" y="307"/>
                    <a:pt x="404" y="300"/>
                  </a:cubicBezTo>
                  <a:cubicBezTo>
                    <a:pt x="439" y="312"/>
                    <a:pt x="471" y="305"/>
                    <a:pt x="498" y="280"/>
                  </a:cubicBezTo>
                  <a:cubicBezTo>
                    <a:pt x="520" y="261"/>
                    <a:pt x="529" y="237"/>
                    <a:pt x="526" y="208"/>
                  </a:cubicBezTo>
                  <a:cubicBezTo>
                    <a:pt x="524" y="193"/>
                    <a:pt x="519" y="180"/>
                    <a:pt x="512" y="167"/>
                  </a:cubicBezTo>
                  <a:cubicBezTo>
                    <a:pt x="506" y="158"/>
                    <a:pt x="500" y="149"/>
                    <a:pt x="494" y="140"/>
                  </a:cubicBezTo>
                  <a:cubicBezTo>
                    <a:pt x="499" y="106"/>
                    <a:pt x="499" y="106"/>
                    <a:pt x="499" y="106"/>
                  </a:cubicBezTo>
                  <a:cubicBezTo>
                    <a:pt x="497" y="73"/>
                    <a:pt x="481" y="49"/>
                    <a:pt x="452" y="3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r>
                <a:rPr lang="de-DE" sz="3600" b="1" kern="0" dirty="0">
                  <a:solidFill>
                    <a:schemeClr val="bg2"/>
                  </a:solidFill>
                  <a:latin typeface="Arial" panose="020B0604020202020204" pitchFamily="34" charset="0"/>
                  <a:cs typeface="Arial" panose="020B0604020202020204" pitchFamily="34" charset="0"/>
                </a:rPr>
                <a:t>!</a:t>
              </a:r>
              <a:endParaRPr lang="en-US" sz="3600" b="1" kern="0" dirty="0">
                <a:solidFill>
                  <a:schemeClr val="bg2"/>
                </a:solidFill>
                <a:latin typeface="Arial" panose="020B0604020202020204" pitchFamily="34" charset="0"/>
                <a:cs typeface="Arial" panose="020B0604020202020204" pitchFamily="34" charset="0"/>
              </a:endParaRPr>
            </a:p>
          </p:txBody>
        </p:sp>
        <p:sp>
          <p:nvSpPr>
            <p:cNvPr id="1059" name="Freeform 15"/>
            <p:cNvSpPr>
              <a:spLocks/>
            </p:cNvSpPr>
            <p:nvPr/>
          </p:nvSpPr>
          <p:spPr bwMode="auto">
            <a:xfrm rot="20038898" flipH="1">
              <a:off x="12704464" y="-8333825"/>
              <a:ext cx="114958" cy="80931"/>
            </a:xfrm>
            <a:custGeom>
              <a:avLst/>
              <a:gdLst>
                <a:gd name="T0" fmla="*/ 45 w 53"/>
                <a:gd name="T1" fmla="*/ 5 h 37"/>
                <a:gd name="T2" fmla="*/ 27 w 53"/>
                <a:gd name="T3" fmla="*/ 0 h 37"/>
                <a:gd name="T4" fmla="*/ 8 w 53"/>
                <a:gd name="T5" fmla="*/ 5 h 37"/>
                <a:gd name="T6" fmla="*/ 1 w 53"/>
                <a:gd name="T7" fmla="*/ 18 h 37"/>
                <a:gd name="T8" fmla="*/ 8 w 53"/>
                <a:gd name="T9" fmla="*/ 32 h 37"/>
                <a:gd name="T10" fmla="*/ 27 w 53"/>
                <a:gd name="T11" fmla="*/ 37 h 37"/>
                <a:gd name="T12" fmla="*/ 45 w 53"/>
                <a:gd name="T13" fmla="*/ 32 h 37"/>
                <a:gd name="T14" fmla="*/ 53 w 53"/>
                <a:gd name="T15" fmla="*/ 18 h 37"/>
                <a:gd name="T16" fmla="*/ 45 w 53"/>
                <a:gd name="T17"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7">
                  <a:moveTo>
                    <a:pt x="45" y="5"/>
                  </a:moveTo>
                  <a:cubicBezTo>
                    <a:pt x="40" y="1"/>
                    <a:pt x="34" y="0"/>
                    <a:pt x="27" y="0"/>
                  </a:cubicBezTo>
                  <a:cubicBezTo>
                    <a:pt x="19" y="0"/>
                    <a:pt x="13" y="1"/>
                    <a:pt x="8" y="5"/>
                  </a:cubicBezTo>
                  <a:cubicBezTo>
                    <a:pt x="3" y="9"/>
                    <a:pt x="0" y="13"/>
                    <a:pt x="1" y="18"/>
                  </a:cubicBezTo>
                  <a:cubicBezTo>
                    <a:pt x="0" y="24"/>
                    <a:pt x="3" y="28"/>
                    <a:pt x="8" y="32"/>
                  </a:cubicBezTo>
                  <a:cubicBezTo>
                    <a:pt x="13" y="35"/>
                    <a:pt x="19" y="37"/>
                    <a:pt x="27" y="37"/>
                  </a:cubicBezTo>
                  <a:cubicBezTo>
                    <a:pt x="34" y="37"/>
                    <a:pt x="40" y="35"/>
                    <a:pt x="45" y="32"/>
                  </a:cubicBezTo>
                  <a:cubicBezTo>
                    <a:pt x="51" y="28"/>
                    <a:pt x="53" y="24"/>
                    <a:pt x="53" y="18"/>
                  </a:cubicBezTo>
                  <a:cubicBezTo>
                    <a:pt x="53" y="13"/>
                    <a:pt x="51" y="9"/>
                    <a:pt x="45" y="5"/>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060" name="Freeform 16"/>
            <p:cNvSpPr>
              <a:spLocks/>
            </p:cNvSpPr>
            <p:nvPr/>
          </p:nvSpPr>
          <p:spPr bwMode="auto">
            <a:xfrm rot="20038898" flipH="1">
              <a:off x="12891743" y="-8188893"/>
              <a:ext cx="66979" cy="48946"/>
            </a:xfrm>
            <a:custGeom>
              <a:avLst/>
              <a:gdLst>
                <a:gd name="T0" fmla="*/ 0 w 33"/>
                <a:gd name="T1" fmla="*/ 12 h 24"/>
                <a:gd name="T2" fmla="*/ 1 w 33"/>
                <a:gd name="T3" fmla="*/ 14 h 24"/>
                <a:gd name="T4" fmla="*/ 3 w 33"/>
                <a:gd name="T5" fmla="*/ 18 h 24"/>
                <a:gd name="T6" fmla="*/ 5 w 33"/>
                <a:gd name="T7" fmla="*/ 20 h 24"/>
                <a:gd name="T8" fmla="*/ 17 w 33"/>
                <a:gd name="T9" fmla="*/ 24 h 24"/>
                <a:gd name="T10" fmla="*/ 28 w 33"/>
                <a:gd name="T11" fmla="*/ 20 h 24"/>
                <a:gd name="T12" fmla="*/ 33 w 33"/>
                <a:gd name="T13" fmla="*/ 12 h 24"/>
                <a:gd name="T14" fmla="*/ 28 w 33"/>
                <a:gd name="T15" fmla="*/ 4 h 24"/>
                <a:gd name="T16" fmla="*/ 17 w 33"/>
                <a:gd name="T17" fmla="*/ 0 h 24"/>
                <a:gd name="T18" fmla="*/ 5 w 33"/>
                <a:gd name="T19" fmla="*/ 4 h 24"/>
                <a:gd name="T20" fmla="*/ 0 w 33"/>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0" y="12"/>
                  </a:moveTo>
                  <a:cubicBezTo>
                    <a:pt x="0" y="13"/>
                    <a:pt x="0" y="14"/>
                    <a:pt x="1" y="14"/>
                  </a:cubicBezTo>
                  <a:cubicBezTo>
                    <a:pt x="1" y="16"/>
                    <a:pt x="2" y="17"/>
                    <a:pt x="3" y="18"/>
                  </a:cubicBezTo>
                  <a:cubicBezTo>
                    <a:pt x="3" y="19"/>
                    <a:pt x="4" y="20"/>
                    <a:pt x="5" y="20"/>
                  </a:cubicBezTo>
                  <a:cubicBezTo>
                    <a:pt x="8" y="22"/>
                    <a:pt x="12" y="24"/>
                    <a:pt x="17" y="24"/>
                  </a:cubicBezTo>
                  <a:cubicBezTo>
                    <a:pt x="21" y="24"/>
                    <a:pt x="25" y="22"/>
                    <a:pt x="28" y="20"/>
                  </a:cubicBezTo>
                  <a:cubicBezTo>
                    <a:pt x="31" y="18"/>
                    <a:pt x="33" y="15"/>
                    <a:pt x="33" y="12"/>
                  </a:cubicBezTo>
                  <a:cubicBezTo>
                    <a:pt x="33" y="9"/>
                    <a:pt x="31" y="6"/>
                    <a:pt x="28" y="4"/>
                  </a:cubicBezTo>
                  <a:cubicBezTo>
                    <a:pt x="25" y="1"/>
                    <a:pt x="21" y="0"/>
                    <a:pt x="17" y="0"/>
                  </a:cubicBezTo>
                  <a:cubicBezTo>
                    <a:pt x="12" y="0"/>
                    <a:pt x="8" y="1"/>
                    <a:pt x="5" y="4"/>
                  </a:cubicBezTo>
                  <a:cubicBezTo>
                    <a:pt x="2" y="6"/>
                    <a:pt x="0" y="9"/>
                    <a:pt x="0" y="1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061" name="Rounded Rectangular Callout 64"/>
            <p:cNvSpPr/>
            <p:nvPr/>
          </p:nvSpPr>
          <p:spPr bwMode="gray">
            <a:xfrm>
              <a:off x="13470745" y="-9352419"/>
              <a:ext cx="1040397" cy="534025"/>
            </a:xfrm>
            <a:prstGeom prst="wedgeRoundRectCallout">
              <a:avLst>
                <a:gd name="adj1" fmla="val -27051"/>
                <a:gd name="adj2" fmla="val 133637"/>
                <a:gd name="adj3" fmla="val 16667"/>
              </a:avLst>
            </a:pr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r>
                <a:rPr lang="en-US" sz="1200" b="1" kern="0" dirty="0">
                  <a:solidFill>
                    <a:schemeClr val="bg2"/>
                  </a:solidFill>
                  <a:latin typeface="Arial" panose="020B0604020202020204" pitchFamily="34" charset="0"/>
                  <a:cs typeface="Arial" panose="020B0604020202020204" pitchFamily="34" charset="0"/>
                </a:rPr>
                <a:t>SAFETY</a:t>
              </a:r>
            </a:p>
          </p:txBody>
        </p:sp>
        <p:sp>
          <p:nvSpPr>
            <p:cNvPr id="1062" name="Freeform 16"/>
            <p:cNvSpPr>
              <a:spLocks/>
            </p:cNvSpPr>
            <p:nvPr/>
          </p:nvSpPr>
          <p:spPr bwMode="auto">
            <a:xfrm rot="20038898" flipH="1">
              <a:off x="12813960" y="-8251808"/>
              <a:ext cx="82643" cy="60393"/>
            </a:xfrm>
            <a:custGeom>
              <a:avLst/>
              <a:gdLst>
                <a:gd name="T0" fmla="*/ 0 w 33"/>
                <a:gd name="T1" fmla="*/ 12 h 24"/>
                <a:gd name="T2" fmla="*/ 1 w 33"/>
                <a:gd name="T3" fmla="*/ 14 h 24"/>
                <a:gd name="T4" fmla="*/ 3 w 33"/>
                <a:gd name="T5" fmla="*/ 18 h 24"/>
                <a:gd name="T6" fmla="*/ 5 w 33"/>
                <a:gd name="T7" fmla="*/ 20 h 24"/>
                <a:gd name="T8" fmla="*/ 17 w 33"/>
                <a:gd name="T9" fmla="*/ 24 h 24"/>
                <a:gd name="T10" fmla="*/ 28 w 33"/>
                <a:gd name="T11" fmla="*/ 20 h 24"/>
                <a:gd name="T12" fmla="*/ 33 w 33"/>
                <a:gd name="T13" fmla="*/ 12 h 24"/>
                <a:gd name="T14" fmla="*/ 28 w 33"/>
                <a:gd name="T15" fmla="*/ 4 h 24"/>
                <a:gd name="T16" fmla="*/ 17 w 33"/>
                <a:gd name="T17" fmla="*/ 0 h 24"/>
                <a:gd name="T18" fmla="*/ 5 w 33"/>
                <a:gd name="T19" fmla="*/ 4 h 24"/>
                <a:gd name="T20" fmla="*/ 0 w 33"/>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0" y="12"/>
                  </a:moveTo>
                  <a:cubicBezTo>
                    <a:pt x="0" y="13"/>
                    <a:pt x="0" y="14"/>
                    <a:pt x="1" y="14"/>
                  </a:cubicBezTo>
                  <a:cubicBezTo>
                    <a:pt x="1" y="16"/>
                    <a:pt x="2" y="17"/>
                    <a:pt x="3" y="18"/>
                  </a:cubicBezTo>
                  <a:cubicBezTo>
                    <a:pt x="3" y="19"/>
                    <a:pt x="4" y="20"/>
                    <a:pt x="5" y="20"/>
                  </a:cubicBezTo>
                  <a:cubicBezTo>
                    <a:pt x="8" y="22"/>
                    <a:pt x="12" y="24"/>
                    <a:pt x="17" y="24"/>
                  </a:cubicBezTo>
                  <a:cubicBezTo>
                    <a:pt x="21" y="24"/>
                    <a:pt x="25" y="22"/>
                    <a:pt x="28" y="20"/>
                  </a:cubicBezTo>
                  <a:cubicBezTo>
                    <a:pt x="31" y="18"/>
                    <a:pt x="33" y="15"/>
                    <a:pt x="33" y="12"/>
                  </a:cubicBezTo>
                  <a:cubicBezTo>
                    <a:pt x="33" y="9"/>
                    <a:pt x="31" y="6"/>
                    <a:pt x="28" y="4"/>
                  </a:cubicBezTo>
                  <a:cubicBezTo>
                    <a:pt x="25" y="1"/>
                    <a:pt x="21" y="0"/>
                    <a:pt x="17" y="0"/>
                  </a:cubicBezTo>
                  <a:cubicBezTo>
                    <a:pt x="12" y="0"/>
                    <a:pt x="8" y="1"/>
                    <a:pt x="5" y="4"/>
                  </a:cubicBezTo>
                  <a:cubicBezTo>
                    <a:pt x="2" y="6"/>
                    <a:pt x="0" y="9"/>
                    <a:pt x="0" y="1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grpSp>
          <p:nvGrpSpPr>
            <p:cNvPr id="1042" name="Gruppieren 1041"/>
            <p:cNvGrpSpPr/>
            <p:nvPr/>
          </p:nvGrpSpPr>
          <p:grpSpPr>
            <a:xfrm flipH="1">
              <a:off x="12623114" y="-8131557"/>
              <a:ext cx="1054452" cy="2969907"/>
              <a:chOff x="11312889" y="-1965326"/>
              <a:chExt cx="3247661" cy="9147176"/>
            </a:xfrm>
          </p:grpSpPr>
          <p:sp>
            <p:nvSpPr>
              <p:cNvPr id="1043" name="Freeform 6"/>
              <p:cNvSpPr>
                <a:spLocks/>
              </p:cNvSpPr>
              <p:nvPr/>
            </p:nvSpPr>
            <p:spPr bwMode="auto">
              <a:xfrm>
                <a:off x="12126913" y="-411163"/>
                <a:ext cx="1179512" cy="1685925"/>
              </a:xfrm>
              <a:custGeom>
                <a:avLst/>
                <a:gdLst>
                  <a:gd name="T0" fmla="*/ 295 w 298"/>
                  <a:gd name="T1" fmla="*/ 360 h 426"/>
                  <a:gd name="T2" fmla="*/ 292 w 298"/>
                  <a:gd name="T3" fmla="*/ 331 h 426"/>
                  <a:gd name="T4" fmla="*/ 289 w 298"/>
                  <a:gd name="T5" fmla="*/ 297 h 426"/>
                  <a:gd name="T6" fmla="*/ 285 w 298"/>
                  <a:gd name="T7" fmla="*/ 282 h 426"/>
                  <a:gd name="T8" fmla="*/ 283 w 298"/>
                  <a:gd name="T9" fmla="*/ 271 h 426"/>
                  <a:gd name="T10" fmla="*/ 272 w 298"/>
                  <a:gd name="T11" fmla="*/ 214 h 426"/>
                  <a:gd name="T12" fmla="*/ 254 w 298"/>
                  <a:gd name="T13" fmla="*/ 153 h 426"/>
                  <a:gd name="T14" fmla="*/ 238 w 298"/>
                  <a:gd name="T15" fmla="*/ 43 h 426"/>
                  <a:gd name="T16" fmla="*/ 201 w 298"/>
                  <a:gd name="T17" fmla="*/ 0 h 426"/>
                  <a:gd name="T18" fmla="*/ 139 w 298"/>
                  <a:gd name="T19" fmla="*/ 59 h 426"/>
                  <a:gd name="T20" fmla="*/ 146 w 298"/>
                  <a:gd name="T21" fmla="*/ 132 h 426"/>
                  <a:gd name="T22" fmla="*/ 174 w 298"/>
                  <a:gd name="T23" fmla="*/ 193 h 426"/>
                  <a:gd name="T24" fmla="*/ 185 w 298"/>
                  <a:gd name="T25" fmla="*/ 234 h 426"/>
                  <a:gd name="T26" fmla="*/ 202 w 298"/>
                  <a:gd name="T27" fmla="*/ 282 h 426"/>
                  <a:gd name="T28" fmla="*/ 210 w 298"/>
                  <a:gd name="T29" fmla="*/ 298 h 426"/>
                  <a:gd name="T30" fmla="*/ 209 w 298"/>
                  <a:gd name="T31" fmla="*/ 299 h 426"/>
                  <a:gd name="T32" fmla="*/ 201 w 298"/>
                  <a:gd name="T33" fmla="*/ 303 h 426"/>
                  <a:gd name="T34" fmla="*/ 174 w 298"/>
                  <a:gd name="T35" fmla="*/ 313 h 426"/>
                  <a:gd name="T36" fmla="*/ 133 w 298"/>
                  <a:gd name="T37" fmla="*/ 328 h 426"/>
                  <a:gd name="T38" fmla="*/ 98 w 298"/>
                  <a:gd name="T39" fmla="*/ 331 h 426"/>
                  <a:gd name="T40" fmla="*/ 77 w 298"/>
                  <a:gd name="T41" fmla="*/ 342 h 426"/>
                  <a:gd name="T42" fmla="*/ 0 w 298"/>
                  <a:gd name="T43" fmla="*/ 348 h 426"/>
                  <a:gd name="T44" fmla="*/ 6 w 298"/>
                  <a:gd name="T45" fmla="*/ 424 h 426"/>
                  <a:gd name="T46" fmla="*/ 76 w 298"/>
                  <a:gd name="T47" fmla="*/ 421 h 426"/>
                  <a:gd name="T48" fmla="*/ 89 w 298"/>
                  <a:gd name="T49" fmla="*/ 422 h 426"/>
                  <a:gd name="T50" fmla="*/ 112 w 298"/>
                  <a:gd name="T51" fmla="*/ 422 h 426"/>
                  <a:gd name="T52" fmla="*/ 196 w 298"/>
                  <a:gd name="T53" fmla="*/ 408 h 426"/>
                  <a:gd name="T54" fmla="*/ 242 w 298"/>
                  <a:gd name="T55" fmla="*/ 396 h 426"/>
                  <a:gd name="T56" fmla="*/ 290 w 298"/>
                  <a:gd name="T57" fmla="*/ 381 h 426"/>
                  <a:gd name="T58" fmla="*/ 295 w 298"/>
                  <a:gd name="T59" fmla="*/ 36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8" h="426">
                    <a:moveTo>
                      <a:pt x="295" y="360"/>
                    </a:moveTo>
                    <a:cubicBezTo>
                      <a:pt x="295" y="351"/>
                      <a:pt x="293" y="339"/>
                      <a:pt x="292" y="331"/>
                    </a:cubicBezTo>
                    <a:cubicBezTo>
                      <a:pt x="289" y="318"/>
                      <a:pt x="288" y="301"/>
                      <a:pt x="289" y="297"/>
                    </a:cubicBezTo>
                    <a:cubicBezTo>
                      <a:pt x="290" y="293"/>
                      <a:pt x="290" y="287"/>
                      <a:pt x="285" y="282"/>
                    </a:cubicBezTo>
                    <a:cubicBezTo>
                      <a:pt x="281" y="277"/>
                      <a:pt x="283" y="277"/>
                      <a:pt x="283" y="271"/>
                    </a:cubicBezTo>
                    <a:cubicBezTo>
                      <a:pt x="284" y="266"/>
                      <a:pt x="278" y="230"/>
                      <a:pt x="272" y="214"/>
                    </a:cubicBezTo>
                    <a:cubicBezTo>
                      <a:pt x="266" y="197"/>
                      <a:pt x="253" y="161"/>
                      <a:pt x="254" y="153"/>
                    </a:cubicBezTo>
                    <a:cubicBezTo>
                      <a:pt x="254" y="144"/>
                      <a:pt x="245" y="73"/>
                      <a:pt x="238" y="43"/>
                    </a:cubicBezTo>
                    <a:cubicBezTo>
                      <a:pt x="230" y="14"/>
                      <a:pt x="213" y="0"/>
                      <a:pt x="201" y="0"/>
                    </a:cubicBezTo>
                    <a:cubicBezTo>
                      <a:pt x="168" y="1"/>
                      <a:pt x="146" y="38"/>
                      <a:pt x="139" y="59"/>
                    </a:cubicBezTo>
                    <a:cubicBezTo>
                      <a:pt x="133" y="79"/>
                      <a:pt x="144" y="117"/>
                      <a:pt x="146" y="132"/>
                    </a:cubicBezTo>
                    <a:cubicBezTo>
                      <a:pt x="149" y="147"/>
                      <a:pt x="166" y="180"/>
                      <a:pt x="174" y="193"/>
                    </a:cubicBezTo>
                    <a:cubicBezTo>
                      <a:pt x="182" y="207"/>
                      <a:pt x="186" y="220"/>
                      <a:pt x="185" y="234"/>
                    </a:cubicBezTo>
                    <a:cubicBezTo>
                      <a:pt x="184" y="248"/>
                      <a:pt x="195" y="271"/>
                      <a:pt x="202" y="282"/>
                    </a:cubicBezTo>
                    <a:cubicBezTo>
                      <a:pt x="208" y="292"/>
                      <a:pt x="212" y="296"/>
                      <a:pt x="210" y="298"/>
                    </a:cubicBezTo>
                    <a:cubicBezTo>
                      <a:pt x="210" y="298"/>
                      <a:pt x="210" y="299"/>
                      <a:pt x="209" y="299"/>
                    </a:cubicBezTo>
                    <a:cubicBezTo>
                      <a:pt x="206" y="299"/>
                      <a:pt x="206" y="300"/>
                      <a:pt x="201" y="303"/>
                    </a:cubicBezTo>
                    <a:cubicBezTo>
                      <a:pt x="192" y="307"/>
                      <a:pt x="186" y="312"/>
                      <a:pt x="174" y="313"/>
                    </a:cubicBezTo>
                    <a:cubicBezTo>
                      <a:pt x="162" y="313"/>
                      <a:pt x="141" y="322"/>
                      <a:pt x="133" y="328"/>
                    </a:cubicBezTo>
                    <a:cubicBezTo>
                      <a:pt x="125" y="333"/>
                      <a:pt x="107" y="332"/>
                      <a:pt x="98" y="331"/>
                    </a:cubicBezTo>
                    <a:cubicBezTo>
                      <a:pt x="89" y="329"/>
                      <a:pt x="79" y="338"/>
                      <a:pt x="77" y="342"/>
                    </a:cubicBezTo>
                    <a:cubicBezTo>
                      <a:pt x="77" y="342"/>
                      <a:pt x="13" y="345"/>
                      <a:pt x="0" y="348"/>
                    </a:cubicBezTo>
                    <a:cubicBezTo>
                      <a:pt x="0" y="348"/>
                      <a:pt x="6" y="403"/>
                      <a:pt x="6" y="424"/>
                    </a:cubicBezTo>
                    <a:cubicBezTo>
                      <a:pt x="16" y="424"/>
                      <a:pt x="76" y="421"/>
                      <a:pt x="76" y="421"/>
                    </a:cubicBezTo>
                    <a:cubicBezTo>
                      <a:pt x="76" y="421"/>
                      <a:pt x="84" y="420"/>
                      <a:pt x="89" y="422"/>
                    </a:cubicBezTo>
                    <a:cubicBezTo>
                      <a:pt x="94" y="424"/>
                      <a:pt x="99" y="426"/>
                      <a:pt x="112" y="422"/>
                    </a:cubicBezTo>
                    <a:cubicBezTo>
                      <a:pt x="125" y="418"/>
                      <a:pt x="182" y="409"/>
                      <a:pt x="196" y="408"/>
                    </a:cubicBezTo>
                    <a:cubicBezTo>
                      <a:pt x="210" y="406"/>
                      <a:pt x="228" y="403"/>
                      <a:pt x="242" y="396"/>
                    </a:cubicBezTo>
                    <a:cubicBezTo>
                      <a:pt x="256" y="389"/>
                      <a:pt x="275" y="388"/>
                      <a:pt x="290" y="381"/>
                    </a:cubicBezTo>
                    <a:cubicBezTo>
                      <a:pt x="297" y="378"/>
                      <a:pt x="298" y="370"/>
                      <a:pt x="295" y="360"/>
                    </a:cubicBezTo>
                    <a:close/>
                  </a:path>
                </a:pathLst>
              </a:custGeom>
              <a:gradFill flip="none" rotWithShape="1">
                <a:gsLst>
                  <a:gs pos="0">
                    <a:schemeClr val="accent1">
                      <a:lumMod val="54000"/>
                      <a:lumOff val="46000"/>
                    </a:schemeClr>
                  </a:gs>
                  <a:gs pos="100000">
                    <a:schemeClr val="accent1">
                      <a:lumMod val="70000"/>
                      <a:lumOff val="3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44" name="Freeform 7"/>
              <p:cNvSpPr>
                <a:spLocks/>
              </p:cNvSpPr>
              <p:nvPr/>
            </p:nvSpPr>
            <p:spPr bwMode="auto">
              <a:xfrm>
                <a:off x="13179425" y="6323012"/>
                <a:ext cx="692150" cy="858838"/>
              </a:xfrm>
              <a:custGeom>
                <a:avLst/>
                <a:gdLst>
                  <a:gd name="T0" fmla="*/ 78 w 175"/>
                  <a:gd name="T1" fmla="*/ 40 h 217"/>
                  <a:gd name="T2" fmla="*/ 51 w 175"/>
                  <a:gd name="T3" fmla="*/ 100 h 217"/>
                  <a:gd name="T4" fmla="*/ 7 w 175"/>
                  <a:gd name="T5" fmla="*/ 152 h 217"/>
                  <a:gd name="T6" fmla="*/ 1 w 175"/>
                  <a:gd name="T7" fmla="*/ 182 h 217"/>
                  <a:gd name="T8" fmla="*/ 12 w 175"/>
                  <a:gd name="T9" fmla="*/ 204 h 217"/>
                  <a:gd name="T10" fmla="*/ 71 w 175"/>
                  <a:gd name="T11" fmla="*/ 211 h 217"/>
                  <a:gd name="T12" fmla="*/ 135 w 175"/>
                  <a:gd name="T13" fmla="*/ 183 h 217"/>
                  <a:gd name="T14" fmla="*/ 153 w 175"/>
                  <a:gd name="T15" fmla="*/ 132 h 217"/>
                  <a:gd name="T16" fmla="*/ 168 w 175"/>
                  <a:gd name="T17" fmla="*/ 111 h 217"/>
                  <a:gd name="T18" fmla="*/ 173 w 175"/>
                  <a:gd name="T19" fmla="*/ 69 h 217"/>
                  <a:gd name="T20" fmla="*/ 146 w 175"/>
                  <a:gd name="T21" fmla="*/ 5 h 217"/>
                  <a:gd name="T22" fmla="*/ 78 w 175"/>
                  <a:gd name="T23" fmla="*/ 4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217">
                    <a:moveTo>
                      <a:pt x="78" y="40"/>
                    </a:moveTo>
                    <a:cubicBezTo>
                      <a:pt x="72" y="62"/>
                      <a:pt x="57" y="88"/>
                      <a:pt x="51" y="100"/>
                    </a:cubicBezTo>
                    <a:cubicBezTo>
                      <a:pt x="45" y="111"/>
                      <a:pt x="12" y="143"/>
                      <a:pt x="7" y="152"/>
                    </a:cubicBezTo>
                    <a:cubicBezTo>
                      <a:pt x="3" y="161"/>
                      <a:pt x="0" y="174"/>
                      <a:pt x="1" y="182"/>
                    </a:cubicBezTo>
                    <a:cubicBezTo>
                      <a:pt x="1" y="191"/>
                      <a:pt x="5" y="201"/>
                      <a:pt x="12" y="204"/>
                    </a:cubicBezTo>
                    <a:cubicBezTo>
                      <a:pt x="19" y="207"/>
                      <a:pt x="52" y="217"/>
                      <a:pt x="71" y="211"/>
                    </a:cubicBezTo>
                    <a:cubicBezTo>
                      <a:pt x="91" y="205"/>
                      <a:pt x="127" y="197"/>
                      <a:pt x="135" y="183"/>
                    </a:cubicBezTo>
                    <a:cubicBezTo>
                      <a:pt x="143" y="170"/>
                      <a:pt x="148" y="141"/>
                      <a:pt x="153" y="132"/>
                    </a:cubicBezTo>
                    <a:cubicBezTo>
                      <a:pt x="160" y="128"/>
                      <a:pt x="166" y="121"/>
                      <a:pt x="168" y="111"/>
                    </a:cubicBezTo>
                    <a:cubicBezTo>
                      <a:pt x="170" y="101"/>
                      <a:pt x="171" y="79"/>
                      <a:pt x="173" y="69"/>
                    </a:cubicBezTo>
                    <a:cubicBezTo>
                      <a:pt x="175" y="59"/>
                      <a:pt x="164" y="11"/>
                      <a:pt x="146" y="5"/>
                    </a:cubicBezTo>
                    <a:cubicBezTo>
                      <a:pt x="128" y="0"/>
                      <a:pt x="84" y="18"/>
                      <a:pt x="78" y="4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45" name="Freeform 8"/>
              <p:cNvSpPr>
                <a:spLocks/>
              </p:cNvSpPr>
              <p:nvPr/>
            </p:nvSpPr>
            <p:spPr bwMode="auto">
              <a:xfrm>
                <a:off x="11964988" y="5835650"/>
                <a:ext cx="954087" cy="673100"/>
              </a:xfrm>
              <a:custGeom>
                <a:avLst/>
                <a:gdLst>
                  <a:gd name="T0" fmla="*/ 142 w 241"/>
                  <a:gd name="T1" fmla="*/ 23 h 170"/>
                  <a:gd name="T2" fmla="*/ 78 w 241"/>
                  <a:gd name="T3" fmla="*/ 79 h 170"/>
                  <a:gd name="T4" fmla="*/ 31 w 241"/>
                  <a:gd name="T5" fmla="*/ 101 h 170"/>
                  <a:gd name="T6" fmla="*/ 6 w 241"/>
                  <a:gd name="T7" fmla="*/ 126 h 170"/>
                  <a:gd name="T8" fmla="*/ 13 w 241"/>
                  <a:gd name="T9" fmla="*/ 154 h 170"/>
                  <a:gd name="T10" fmla="*/ 63 w 241"/>
                  <a:gd name="T11" fmla="*/ 169 h 170"/>
                  <a:gd name="T12" fmla="*/ 131 w 241"/>
                  <a:gd name="T13" fmla="*/ 155 h 170"/>
                  <a:gd name="T14" fmla="*/ 159 w 241"/>
                  <a:gd name="T15" fmla="*/ 135 h 170"/>
                  <a:gd name="T16" fmla="*/ 178 w 241"/>
                  <a:gd name="T17" fmla="*/ 141 h 170"/>
                  <a:gd name="T18" fmla="*/ 218 w 241"/>
                  <a:gd name="T19" fmla="*/ 128 h 170"/>
                  <a:gd name="T20" fmla="*/ 241 w 241"/>
                  <a:gd name="T21" fmla="*/ 55 h 170"/>
                  <a:gd name="T22" fmla="*/ 193 w 241"/>
                  <a:gd name="T23" fmla="*/ 17 h 170"/>
                  <a:gd name="T24" fmla="*/ 142 w 241"/>
                  <a:gd name="T25" fmla="*/ 23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1" h="170">
                    <a:moveTo>
                      <a:pt x="142" y="23"/>
                    </a:moveTo>
                    <a:cubicBezTo>
                      <a:pt x="124" y="39"/>
                      <a:pt x="89" y="74"/>
                      <a:pt x="78" y="79"/>
                    </a:cubicBezTo>
                    <a:cubicBezTo>
                      <a:pt x="66" y="85"/>
                      <a:pt x="41" y="97"/>
                      <a:pt x="31" y="101"/>
                    </a:cubicBezTo>
                    <a:cubicBezTo>
                      <a:pt x="20" y="105"/>
                      <a:pt x="12" y="115"/>
                      <a:pt x="6" y="126"/>
                    </a:cubicBezTo>
                    <a:cubicBezTo>
                      <a:pt x="0" y="137"/>
                      <a:pt x="8" y="146"/>
                      <a:pt x="13" y="154"/>
                    </a:cubicBezTo>
                    <a:cubicBezTo>
                      <a:pt x="18" y="161"/>
                      <a:pt x="48" y="170"/>
                      <a:pt x="63" y="169"/>
                    </a:cubicBezTo>
                    <a:cubicBezTo>
                      <a:pt x="79" y="168"/>
                      <a:pt x="121" y="166"/>
                      <a:pt x="131" y="155"/>
                    </a:cubicBezTo>
                    <a:cubicBezTo>
                      <a:pt x="142" y="144"/>
                      <a:pt x="154" y="134"/>
                      <a:pt x="159" y="135"/>
                    </a:cubicBezTo>
                    <a:cubicBezTo>
                      <a:pt x="161" y="140"/>
                      <a:pt x="165" y="142"/>
                      <a:pt x="178" y="141"/>
                    </a:cubicBezTo>
                    <a:cubicBezTo>
                      <a:pt x="191" y="140"/>
                      <a:pt x="214" y="133"/>
                      <a:pt x="218" y="128"/>
                    </a:cubicBezTo>
                    <a:cubicBezTo>
                      <a:pt x="221" y="123"/>
                      <a:pt x="241" y="60"/>
                      <a:pt x="241" y="55"/>
                    </a:cubicBezTo>
                    <a:cubicBezTo>
                      <a:pt x="241" y="50"/>
                      <a:pt x="212" y="20"/>
                      <a:pt x="193" y="17"/>
                    </a:cubicBezTo>
                    <a:cubicBezTo>
                      <a:pt x="174" y="15"/>
                      <a:pt x="165" y="0"/>
                      <a:pt x="142" y="23"/>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46" name="Freeform 9"/>
              <p:cNvSpPr>
                <a:spLocks/>
              </p:cNvSpPr>
              <p:nvPr/>
            </p:nvSpPr>
            <p:spPr bwMode="auto">
              <a:xfrm>
                <a:off x="12479339" y="-774697"/>
                <a:ext cx="1625743" cy="2845660"/>
              </a:xfrm>
              <a:custGeom>
                <a:avLst/>
                <a:gdLst>
                  <a:gd name="T0" fmla="*/ 153 w 412"/>
                  <a:gd name="T1" fmla="*/ 20 h 717"/>
                  <a:gd name="T2" fmla="*/ 106 w 412"/>
                  <a:gd name="T3" fmla="*/ 56 h 717"/>
                  <a:gd name="T4" fmla="*/ 91 w 412"/>
                  <a:gd name="T5" fmla="*/ 80 h 717"/>
                  <a:gd name="T6" fmla="*/ 97 w 412"/>
                  <a:gd name="T7" fmla="*/ 94 h 717"/>
                  <a:gd name="T8" fmla="*/ 86 w 412"/>
                  <a:gd name="T9" fmla="*/ 100 h 717"/>
                  <a:gd name="T10" fmla="*/ 74 w 412"/>
                  <a:gd name="T11" fmla="*/ 190 h 717"/>
                  <a:gd name="T12" fmla="*/ 24 w 412"/>
                  <a:gd name="T13" fmla="*/ 280 h 717"/>
                  <a:gd name="T14" fmla="*/ 31 w 412"/>
                  <a:gd name="T15" fmla="*/ 386 h 717"/>
                  <a:gd name="T16" fmla="*/ 53 w 412"/>
                  <a:gd name="T17" fmla="*/ 425 h 717"/>
                  <a:gd name="T18" fmla="*/ 46 w 412"/>
                  <a:gd name="T19" fmla="*/ 437 h 717"/>
                  <a:gd name="T20" fmla="*/ 48 w 412"/>
                  <a:gd name="T21" fmla="*/ 454 h 717"/>
                  <a:gd name="T22" fmla="*/ 30 w 412"/>
                  <a:gd name="T23" fmla="*/ 534 h 717"/>
                  <a:gd name="T24" fmla="*/ 6 w 412"/>
                  <a:gd name="T25" fmla="*/ 650 h 717"/>
                  <a:gd name="T26" fmla="*/ 3 w 412"/>
                  <a:gd name="T27" fmla="*/ 694 h 717"/>
                  <a:gd name="T28" fmla="*/ 68 w 412"/>
                  <a:gd name="T29" fmla="*/ 701 h 717"/>
                  <a:gd name="T30" fmla="*/ 160 w 412"/>
                  <a:gd name="T31" fmla="*/ 705 h 717"/>
                  <a:gd name="T32" fmla="*/ 321 w 412"/>
                  <a:gd name="T33" fmla="*/ 711 h 717"/>
                  <a:gd name="T34" fmla="*/ 344 w 412"/>
                  <a:gd name="T35" fmla="*/ 671 h 717"/>
                  <a:gd name="T36" fmla="*/ 340 w 412"/>
                  <a:gd name="T37" fmla="*/ 642 h 717"/>
                  <a:gd name="T38" fmla="*/ 338 w 412"/>
                  <a:gd name="T39" fmla="*/ 621 h 717"/>
                  <a:gd name="T40" fmla="*/ 337 w 412"/>
                  <a:gd name="T41" fmla="*/ 604 h 717"/>
                  <a:gd name="T42" fmla="*/ 322 w 412"/>
                  <a:gd name="T43" fmla="*/ 525 h 717"/>
                  <a:gd name="T44" fmla="*/ 314 w 412"/>
                  <a:gd name="T45" fmla="*/ 491 h 717"/>
                  <a:gd name="T46" fmla="*/ 317 w 412"/>
                  <a:gd name="T47" fmla="*/ 474 h 717"/>
                  <a:gd name="T48" fmla="*/ 328 w 412"/>
                  <a:gd name="T49" fmla="*/ 412 h 717"/>
                  <a:gd name="T50" fmla="*/ 369 w 412"/>
                  <a:gd name="T51" fmla="*/ 329 h 717"/>
                  <a:gd name="T52" fmla="*/ 399 w 412"/>
                  <a:gd name="T53" fmla="*/ 240 h 717"/>
                  <a:gd name="T54" fmla="*/ 407 w 412"/>
                  <a:gd name="T55" fmla="*/ 109 h 717"/>
                  <a:gd name="T56" fmla="*/ 371 w 412"/>
                  <a:gd name="T57" fmla="*/ 47 h 717"/>
                  <a:gd name="T58" fmla="*/ 259 w 412"/>
                  <a:gd name="T59" fmla="*/ 31 h 717"/>
                  <a:gd name="T60" fmla="*/ 246 w 412"/>
                  <a:gd name="T61" fmla="*/ 25 h 717"/>
                  <a:gd name="T62" fmla="*/ 242 w 412"/>
                  <a:gd name="T63" fmla="*/ 0 h 717"/>
                  <a:gd name="T64" fmla="*/ 213 w 412"/>
                  <a:gd name="T65" fmla="*/ 18 h 717"/>
                  <a:gd name="T66" fmla="*/ 167 w 412"/>
                  <a:gd name="T67" fmla="*/ 76 h 717"/>
                  <a:gd name="T68" fmla="*/ 156 w 412"/>
                  <a:gd name="T69" fmla="*/ 74 h 717"/>
                  <a:gd name="T70" fmla="*/ 156 w 412"/>
                  <a:gd name="T71" fmla="*/ 18 h 717"/>
                  <a:gd name="T72" fmla="*/ 153 w 412"/>
                  <a:gd name="T73" fmla="*/ 20 h 717"/>
                  <a:gd name="connsiteX0" fmla="*/ 3660 w 9869"/>
                  <a:gd name="connsiteY0" fmla="*/ 279 h 10021"/>
                  <a:gd name="connsiteX1" fmla="*/ 2519 w 9869"/>
                  <a:gd name="connsiteY1" fmla="*/ 781 h 10021"/>
                  <a:gd name="connsiteX2" fmla="*/ 2155 w 9869"/>
                  <a:gd name="connsiteY2" fmla="*/ 1116 h 10021"/>
                  <a:gd name="connsiteX3" fmla="*/ 2300 w 9869"/>
                  <a:gd name="connsiteY3" fmla="*/ 1311 h 10021"/>
                  <a:gd name="connsiteX4" fmla="*/ 2033 w 9869"/>
                  <a:gd name="connsiteY4" fmla="*/ 1395 h 10021"/>
                  <a:gd name="connsiteX5" fmla="*/ 1742 w 9869"/>
                  <a:gd name="connsiteY5" fmla="*/ 2650 h 10021"/>
                  <a:gd name="connsiteX6" fmla="*/ 529 w 9869"/>
                  <a:gd name="connsiteY6" fmla="*/ 3905 h 10021"/>
                  <a:gd name="connsiteX7" fmla="*/ 698 w 9869"/>
                  <a:gd name="connsiteY7" fmla="*/ 5384 h 10021"/>
                  <a:gd name="connsiteX8" fmla="*/ 1232 w 9869"/>
                  <a:gd name="connsiteY8" fmla="*/ 5927 h 10021"/>
                  <a:gd name="connsiteX9" fmla="*/ 1063 w 9869"/>
                  <a:gd name="connsiteY9" fmla="*/ 6095 h 10021"/>
                  <a:gd name="connsiteX10" fmla="*/ 1111 w 9869"/>
                  <a:gd name="connsiteY10" fmla="*/ 6332 h 10021"/>
                  <a:gd name="connsiteX11" fmla="*/ 674 w 9869"/>
                  <a:gd name="connsiteY11" fmla="*/ 7448 h 10021"/>
                  <a:gd name="connsiteX12" fmla="*/ 92 w 9869"/>
                  <a:gd name="connsiteY12" fmla="*/ 9066 h 10021"/>
                  <a:gd name="connsiteX13" fmla="*/ 19 w 9869"/>
                  <a:gd name="connsiteY13" fmla="*/ 9679 h 10021"/>
                  <a:gd name="connsiteX14" fmla="*/ 1596 w 9869"/>
                  <a:gd name="connsiteY14" fmla="*/ 9777 h 10021"/>
                  <a:gd name="connsiteX15" fmla="*/ 3829 w 9869"/>
                  <a:gd name="connsiteY15" fmla="*/ 9833 h 10021"/>
                  <a:gd name="connsiteX16" fmla="*/ 7887 w 9869"/>
                  <a:gd name="connsiteY16" fmla="*/ 10002 h 10021"/>
                  <a:gd name="connsiteX17" fmla="*/ 8296 w 9869"/>
                  <a:gd name="connsiteY17" fmla="*/ 9358 h 10021"/>
                  <a:gd name="connsiteX18" fmla="*/ 8198 w 9869"/>
                  <a:gd name="connsiteY18" fmla="*/ 8954 h 10021"/>
                  <a:gd name="connsiteX19" fmla="*/ 8150 w 9869"/>
                  <a:gd name="connsiteY19" fmla="*/ 8661 h 10021"/>
                  <a:gd name="connsiteX20" fmla="*/ 8126 w 9869"/>
                  <a:gd name="connsiteY20" fmla="*/ 8424 h 10021"/>
                  <a:gd name="connsiteX21" fmla="*/ 7762 w 9869"/>
                  <a:gd name="connsiteY21" fmla="*/ 7322 h 10021"/>
                  <a:gd name="connsiteX22" fmla="*/ 7567 w 9869"/>
                  <a:gd name="connsiteY22" fmla="*/ 6848 h 10021"/>
                  <a:gd name="connsiteX23" fmla="*/ 7640 w 9869"/>
                  <a:gd name="connsiteY23" fmla="*/ 6611 h 10021"/>
                  <a:gd name="connsiteX24" fmla="*/ 7907 w 9869"/>
                  <a:gd name="connsiteY24" fmla="*/ 5746 h 10021"/>
                  <a:gd name="connsiteX25" fmla="*/ 8902 w 9869"/>
                  <a:gd name="connsiteY25" fmla="*/ 4589 h 10021"/>
                  <a:gd name="connsiteX26" fmla="*/ 9630 w 9869"/>
                  <a:gd name="connsiteY26" fmla="*/ 3347 h 10021"/>
                  <a:gd name="connsiteX27" fmla="*/ 9825 w 9869"/>
                  <a:gd name="connsiteY27" fmla="*/ 1520 h 10021"/>
                  <a:gd name="connsiteX28" fmla="*/ 8951 w 9869"/>
                  <a:gd name="connsiteY28" fmla="*/ 656 h 10021"/>
                  <a:gd name="connsiteX29" fmla="*/ 6232 w 9869"/>
                  <a:gd name="connsiteY29" fmla="*/ 432 h 10021"/>
                  <a:gd name="connsiteX30" fmla="*/ 5917 w 9869"/>
                  <a:gd name="connsiteY30" fmla="*/ 349 h 10021"/>
                  <a:gd name="connsiteX31" fmla="*/ 5820 w 9869"/>
                  <a:gd name="connsiteY31" fmla="*/ 0 h 10021"/>
                  <a:gd name="connsiteX32" fmla="*/ 5116 w 9869"/>
                  <a:gd name="connsiteY32" fmla="*/ 251 h 10021"/>
                  <a:gd name="connsiteX33" fmla="*/ 3999 w 9869"/>
                  <a:gd name="connsiteY33" fmla="*/ 1060 h 10021"/>
                  <a:gd name="connsiteX34" fmla="*/ 3732 w 9869"/>
                  <a:gd name="connsiteY34" fmla="*/ 1032 h 10021"/>
                  <a:gd name="connsiteX35" fmla="*/ 3732 w 9869"/>
                  <a:gd name="connsiteY35" fmla="*/ 251 h 10021"/>
                  <a:gd name="connsiteX36" fmla="*/ 3660 w 9869"/>
                  <a:gd name="connsiteY36" fmla="*/ 279 h 10021"/>
                  <a:gd name="connsiteX0" fmla="*/ 3709 w 10000"/>
                  <a:gd name="connsiteY0" fmla="*/ 278 h 10013"/>
                  <a:gd name="connsiteX1" fmla="*/ 2552 w 10000"/>
                  <a:gd name="connsiteY1" fmla="*/ 779 h 10013"/>
                  <a:gd name="connsiteX2" fmla="*/ 2184 w 10000"/>
                  <a:gd name="connsiteY2" fmla="*/ 1114 h 10013"/>
                  <a:gd name="connsiteX3" fmla="*/ 2331 w 10000"/>
                  <a:gd name="connsiteY3" fmla="*/ 1308 h 10013"/>
                  <a:gd name="connsiteX4" fmla="*/ 2060 w 10000"/>
                  <a:gd name="connsiteY4" fmla="*/ 1392 h 10013"/>
                  <a:gd name="connsiteX5" fmla="*/ 1765 w 10000"/>
                  <a:gd name="connsiteY5" fmla="*/ 2644 h 10013"/>
                  <a:gd name="connsiteX6" fmla="*/ 536 w 10000"/>
                  <a:gd name="connsiteY6" fmla="*/ 3897 h 10013"/>
                  <a:gd name="connsiteX7" fmla="*/ 707 w 10000"/>
                  <a:gd name="connsiteY7" fmla="*/ 5373 h 10013"/>
                  <a:gd name="connsiteX8" fmla="*/ 1248 w 10000"/>
                  <a:gd name="connsiteY8" fmla="*/ 5915 h 10013"/>
                  <a:gd name="connsiteX9" fmla="*/ 1077 w 10000"/>
                  <a:gd name="connsiteY9" fmla="*/ 6082 h 10013"/>
                  <a:gd name="connsiteX10" fmla="*/ 1126 w 10000"/>
                  <a:gd name="connsiteY10" fmla="*/ 6319 h 10013"/>
                  <a:gd name="connsiteX11" fmla="*/ 683 w 10000"/>
                  <a:gd name="connsiteY11" fmla="*/ 7432 h 10013"/>
                  <a:gd name="connsiteX12" fmla="*/ 93 w 10000"/>
                  <a:gd name="connsiteY12" fmla="*/ 9047 h 10013"/>
                  <a:gd name="connsiteX13" fmla="*/ 19 w 10000"/>
                  <a:gd name="connsiteY13" fmla="*/ 9659 h 10013"/>
                  <a:gd name="connsiteX14" fmla="*/ 1617 w 10000"/>
                  <a:gd name="connsiteY14" fmla="*/ 9757 h 10013"/>
                  <a:gd name="connsiteX15" fmla="*/ 3880 w 10000"/>
                  <a:gd name="connsiteY15" fmla="*/ 9927 h 10013"/>
                  <a:gd name="connsiteX16" fmla="*/ 7992 w 10000"/>
                  <a:gd name="connsiteY16" fmla="*/ 9981 h 10013"/>
                  <a:gd name="connsiteX17" fmla="*/ 8406 w 10000"/>
                  <a:gd name="connsiteY17" fmla="*/ 9338 h 10013"/>
                  <a:gd name="connsiteX18" fmla="*/ 8307 w 10000"/>
                  <a:gd name="connsiteY18" fmla="*/ 8935 h 10013"/>
                  <a:gd name="connsiteX19" fmla="*/ 8258 w 10000"/>
                  <a:gd name="connsiteY19" fmla="*/ 8643 h 10013"/>
                  <a:gd name="connsiteX20" fmla="*/ 8234 w 10000"/>
                  <a:gd name="connsiteY20" fmla="*/ 8406 h 10013"/>
                  <a:gd name="connsiteX21" fmla="*/ 7865 w 10000"/>
                  <a:gd name="connsiteY21" fmla="*/ 7307 h 10013"/>
                  <a:gd name="connsiteX22" fmla="*/ 7667 w 10000"/>
                  <a:gd name="connsiteY22" fmla="*/ 6834 h 10013"/>
                  <a:gd name="connsiteX23" fmla="*/ 7741 w 10000"/>
                  <a:gd name="connsiteY23" fmla="*/ 6597 h 10013"/>
                  <a:gd name="connsiteX24" fmla="*/ 8012 w 10000"/>
                  <a:gd name="connsiteY24" fmla="*/ 5734 h 10013"/>
                  <a:gd name="connsiteX25" fmla="*/ 9020 w 10000"/>
                  <a:gd name="connsiteY25" fmla="*/ 4579 h 10013"/>
                  <a:gd name="connsiteX26" fmla="*/ 9758 w 10000"/>
                  <a:gd name="connsiteY26" fmla="*/ 3340 h 10013"/>
                  <a:gd name="connsiteX27" fmla="*/ 9955 w 10000"/>
                  <a:gd name="connsiteY27" fmla="*/ 1517 h 10013"/>
                  <a:gd name="connsiteX28" fmla="*/ 9070 w 10000"/>
                  <a:gd name="connsiteY28" fmla="*/ 655 h 10013"/>
                  <a:gd name="connsiteX29" fmla="*/ 6315 w 10000"/>
                  <a:gd name="connsiteY29" fmla="*/ 431 h 10013"/>
                  <a:gd name="connsiteX30" fmla="*/ 5996 w 10000"/>
                  <a:gd name="connsiteY30" fmla="*/ 348 h 10013"/>
                  <a:gd name="connsiteX31" fmla="*/ 5897 w 10000"/>
                  <a:gd name="connsiteY31" fmla="*/ 0 h 10013"/>
                  <a:gd name="connsiteX32" fmla="*/ 5184 w 10000"/>
                  <a:gd name="connsiteY32" fmla="*/ 250 h 10013"/>
                  <a:gd name="connsiteX33" fmla="*/ 4052 w 10000"/>
                  <a:gd name="connsiteY33" fmla="*/ 1058 h 10013"/>
                  <a:gd name="connsiteX34" fmla="*/ 3782 w 10000"/>
                  <a:gd name="connsiteY34" fmla="*/ 1030 h 10013"/>
                  <a:gd name="connsiteX35" fmla="*/ 3782 w 10000"/>
                  <a:gd name="connsiteY35" fmla="*/ 250 h 10013"/>
                  <a:gd name="connsiteX36" fmla="*/ 3709 w 10000"/>
                  <a:gd name="connsiteY36" fmla="*/ 278 h 10013"/>
                  <a:gd name="connsiteX0" fmla="*/ 3813 w 10104"/>
                  <a:gd name="connsiteY0" fmla="*/ 278 h 10010"/>
                  <a:gd name="connsiteX1" fmla="*/ 2656 w 10104"/>
                  <a:gd name="connsiteY1" fmla="*/ 779 h 10010"/>
                  <a:gd name="connsiteX2" fmla="*/ 2288 w 10104"/>
                  <a:gd name="connsiteY2" fmla="*/ 1114 h 10010"/>
                  <a:gd name="connsiteX3" fmla="*/ 2435 w 10104"/>
                  <a:gd name="connsiteY3" fmla="*/ 1308 h 10010"/>
                  <a:gd name="connsiteX4" fmla="*/ 2164 w 10104"/>
                  <a:gd name="connsiteY4" fmla="*/ 1392 h 10010"/>
                  <a:gd name="connsiteX5" fmla="*/ 1869 w 10104"/>
                  <a:gd name="connsiteY5" fmla="*/ 2644 h 10010"/>
                  <a:gd name="connsiteX6" fmla="*/ 640 w 10104"/>
                  <a:gd name="connsiteY6" fmla="*/ 3897 h 10010"/>
                  <a:gd name="connsiteX7" fmla="*/ 811 w 10104"/>
                  <a:gd name="connsiteY7" fmla="*/ 5373 h 10010"/>
                  <a:gd name="connsiteX8" fmla="*/ 1352 w 10104"/>
                  <a:gd name="connsiteY8" fmla="*/ 5915 h 10010"/>
                  <a:gd name="connsiteX9" fmla="*/ 1181 w 10104"/>
                  <a:gd name="connsiteY9" fmla="*/ 6082 h 10010"/>
                  <a:gd name="connsiteX10" fmla="*/ 1230 w 10104"/>
                  <a:gd name="connsiteY10" fmla="*/ 6319 h 10010"/>
                  <a:gd name="connsiteX11" fmla="*/ 787 w 10104"/>
                  <a:gd name="connsiteY11" fmla="*/ 7432 h 10010"/>
                  <a:gd name="connsiteX12" fmla="*/ 197 w 10104"/>
                  <a:gd name="connsiteY12" fmla="*/ 9047 h 10010"/>
                  <a:gd name="connsiteX13" fmla="*/ 123 w 10104"/>
                  <a:gd name="connsiteY13" fmla="*/ 9659 h 10010"/>
                  <a:gd name="connsiteX14" fmla="*/ 1670 w 10104"/>
                  <a:gd name="connsiteY14" fmla="*/ 9871 h 10010"/>
                  <a:gd name="connsiteX15" fmla="*/ 3984 w 10104"/>
                  <a:gd name="connsiteY15" fmla="*/ 9927 h 10010"/>
                  <a:gd name="connsiteX16" fmla="*/ 8096 w 10104"/>
                  <a:gd name="connsiteY16" fmla="*/ 9981 h 10010"/>
                  <a:gd name="connsiteX17" fmla="*/ 8510 w 10104"/>
                  <a:gd name="connsiteY17" fmla="*/ 9338 h 10010"/>
                  <a:gd name="connsiteX18" fmla="*/ 8411 w 10104"/>
                  <a:gd name="connsiteY18" fmla="*/ 8935 h 10010"/>
                  <a:gd name="connsiteX19" fmla="*/ 8362 w 10104"/>
                  <a:gd name="connsiteY19" fmla="*/ 8643 h 10010"/>
                  <a:gd name="connsiteX20" fmla="*/ 8338 w 10104"/>
                  <a:gd name="connsiteY20" fmla="*/ 8406 h 10010"/>
                  <a:gd name="connsiteX21" fmla="*/ 7969 w 10104"/>
                  <a:gd name="connsiteY21" fmla="*/ 7307 h 10010"/>
                  <a:gd name="connsiteX22" fmla="*/ 7771 w 10104"/>
                  <a:gd name="connsiteY22" fmla="*/ 6834 h 10010"/>
                  <a:gd name="connsiteX23" fmla="*/ 7845 w 10104"/>
                  <a:gd name="connsiteY23" fmla="*/ 6597 h 10010"/>
                  <a:gd name="connsiteX24" fmla="*/ 8116 w 10104"/>
                  <a:gd name="connsiteY24" fmla="*/ 5734 h 10010"/>
                  <a:gd name="connsiteX25" fmla="*/ 9124 w 10104"/>
                  <a:gd name="connsiteY25" fmla="*/ 4579 h 10010"/>
                  <a:gd name="connsiteX26" fmla="*/ 9862 w 10104"/>
                  <a:gd name="connsiteY26" fmla="*/ 3340 h 10010"/>
                  <a:gd name="connsiteX27" fmla="*/ 10059 w 10104"/>
                  <a:gd name="connsiteY27" fmla="*/ 1517 h 10010"/>
                  <a:gd name="connsiteX28" fmla="*/ 9174 w 10104"/>
                  <a:gd name="connsiteY28" fmla="*/ 655 h 10010"/>
                  <a:gd name="connsiteX29" fmla="*/ 6419 w 10104"/>
                  <a:gd name="connsiteY29" fmla="*/ 431 h 10010"/>
                  <a:gd name="connsiteX30" fmla="*/ 6100 w 10104"/>
                  <a:gd name="connsiteY30" fmla="*/ 348 h 10010"/>
                  <a:gd name="connsiteX31" fmla="*/ 6001 w 10104"/>
                  <a:gd name="connsiteY31" fmla="*/ 0 h 10010"/>
                  <a:gd name="connsiteX32" fmla="*/ 5288 w 10104"/>
                  <a:gd name="connsiteY32" fmla="*/ 250 h 10010"/>
                  <a:gd name="connsiteX33" fmla="*/ 4156 w 10104"/>
                  <a:gd name="connsiteY33" fmla="*/ 1058 h 10010"/>
                  <a:gd name="connsiteX34" fmla="*/ 3886 w 10104"/>
                  <a:gd name="connsiteY34" fmla="*/ 1030 h 10010"/>
                  <a:gd name="connsiteX35" fmla="*/ 3886 w 10104"/>
                  <a:gd name="connsiteY35" fmla="*/ 250 h 10010"/>
                  <a:gd name="connsiteX36" fmla="*/ 3813 w 10104"/>
                  <a:gd name="connsiteY36" fmla="*/ 278 h 10010"/>
                  <a:gd name="connsiteX0" fmla="*/ 3813 w 10104"/>
                  <a:gd name="connsiteY0" fmla="*/ 278 h 10010"/>
                  <a:gd name="connsiteX1" fmla="*/ 2656 w 10104"/>
                  <a:gd name="connsiteY1" fmla="*/ 779 h 10010"/>
                  <a:gd name="connsiteX2" fmla="*/ 2288 w 10104"/>
                  <a:gd name="connsiteY2" fmla="*/ 1114 h 10010"/>
                  <a:gd name="connsiteX3" fmla="*/ 2435 w 10104"/>
                  <a:gd name="connsiteY3" fmla="*/ 1308 h 10010"/>
                  <a:gd name="connsiteX4" fmla="*/ 2164 w 10104"/>
                  <a:gd name="connsiteY4" fmla="*/ 1392 h 10010"/>
                  <a:gd name="connsiteX5" fmla="*/ 1869 w 10104"/>
                  <a:gd name="connsiteY5" fmla="*/ 2644 h 10010"/>
                  <a:gd name="connsiteX6" fmla="*/ 640 w 10104"/>
                  <a:gd name="connsiteY6" fmla="*/ 3897 h 10010"/>
                  <a:gd name="connsiteX7" fmla="*/ 811 w 10104"/>
                  <a:gd name="connsiteY7" fmla="*/ 5373 h 10010"/>
                  <a:gd name="connsiteX8" fmla="*/ 1352 w 10104"/>
                  <a:gd name="connsiteY8" fmla="*/ 5915 h 10010"/>
                  <a:gd name="connsiteX9" fmla="*/ 1181 w 10104"/>
                  <a:gd name="connsiteY9" fmla="*/ 6082 h 10010"/>
                  <a:gd name="connsiteX10" fmla="*/ 1230 w 10104"/>
                  <a:gd name="connsiteY10" fmla="*/ 6319 h 10010"/>
                  <a:gd name="connsiteX11" fmla="*/ 787 w 10104"/>
                  <a:gd name="connsiteY11" fmla="*/ 7432 h 10010"/>
                  <a:gd name="connsiteX12" fmla="*/ 197 w 10104"/>
                  <a:gd name="connsiteY12" fmla="*/ 9047 h 10010"/>
                  <a:gd name="connsiteX13" fmla="*/ 123 w 10104"/>
                  <a:gd name="connsiteY13" fmla="*/ 9774 h 10010"/>
                  <a:gd name="connsiteX14" fmla="*/ 1670 w 10104"/>
                  <a:gd name="connsiteY14" fmla="*/ 9871 h 10010"/>
                  <a:gd name="connsiteX15" fmla="*/ 3984 w 10104"/>
                  <a:gd name="connsiteY15" fmla="*/ 9927 h 10010"/>
                  <a:gd name="connsiteX16" fmla="*/ 8096 w 10104"/>
                  <a:gd name="connsiteY16" fmla="*/ 9981 h 10010"/>
                  <a:gd name="connsiteX17" fmla="*/ 8510 w 10104"/>
                  <a:gd name="connsiteY17" fmla="*/ 9338 h 10010"/>
                  <a:gd name="connsiteX18" fmla="*/ 8411 w 10104"/>
                  <a:gd name="connsiteY18" fmla="*/ 8935 h 10010"/>
                  <a:gd name="connsiteX19" fmla="*/ 8362 w 10104"/>
                  <a:gd name="connsiteY19" fmla="*/ 8643 h 10010"/>
                  <a:gd name="connsiteX20" fmla="*/ 8338 w 10104"/>
                  <a:gd name="connsiteY20" fmla="*/ 8406 h 10010"/>
                  <a:gd name="connsiteX21" fmla="*/ 7969 w 10104"/>
                  <a:gd name="connsiteY21" fmla="*/ 7307 h 10010"/>
                  <a:gd name="connsiteX22" fmla="*/ 7771 w 10104"/>
                  <a:gd name="connsiteY22" fmla="*/ 6834 h 10010"/>
                  <a:gd name="connsiteX23" fmla="*/ 7845 w 10104"/>
                  <a:gd name="connsiteY23" fmla="*/ 6597 h 10010"/>
                  <a:gd name="connsiteX24" fmla="*/ 8116 w 10104"/>
                  <a:gd name="connsiteY24" fmla="*/ 5734 h 10010"/>
                  <a:gd name="connsiteX25" fmla="*/ 9124 w 10104"/>
                  <a:gd name="connsiteY25" fmla="*/ 4579 h 10010"/>
                  <a:gd name="connsiteX26" fmla="*/ 9862 w 10104"/>
                  <a:gd name="connsiteY26" fmla="*/ 3340 h 10010"/>
                  <a:gd name="connsiteX27" fmla="*/ 10059 w 10104"/>
                  <a:gd name="connsiteY27" fmla="*/ 1517 h 10010"/>
                  <a:gd name="connsiteX28" fmla="*/ 9174 w 10104"/>
                  <a:gd name="connsiteY28" fmla="*/ 655 h 10010"/>
                  <a:gd name="connsiteX29" fmla="*/ 6419 w 10104"/>
                  <a:gd name="connsiteY29" fmla="*/ 431 h 10010"/>
                  <a:gd name="connsiteX30" fmla="*/ 6100 w 10104"/>
                  <a:gd name="connsiteY30" fmla="*/ 348 h 10010"/>
                  <a:gd name="connsiteX31" fmla="*/ 6001 w 10104"/>
                  <a:gd name="connsiteY31" fmla="*/ 0 h 10010"/>
                  <a:gd name="connsiteX32" fmla="*/ 5288 w 10104"/>
                  <a:gd name="connsiteY32" fmla="*/ 250 h 10010"/>
                  <a:gd name="connsiteX33" fmla="*/ 4156 w 10104"/>
                  <a:gd name="connsiteY33" fmla="*/ 1058 h 10010"/>
                  <a:gd name="connsiteX34" fmla="*/ 3886 w 10104"/>
                  <a:gd name="connsiteY34" fmla="*/ 1030 h 10010"/>
                  <a:gd name="connsiteX35" fmla="*/ 3886 w 10104"/>
                  <a:gd name="connsiteY35" fmla="*/ 250 h 10010"/>
                  <a:gd name="connsiteX36" fmla="*/ 3813 w 10104"/>
                  <a:gd name="connsiteY36" fmla="*/ 278 h 10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104" h="10010">
                    <a:moveTo>
                      <a:pt x="3813" y="278"/>
                    </a:moveTo>
                    <a:cubicBezTo>
                      <a:pt x="3591" y="292"/>
                      <a:pt x="2877" y="668"/>
                      <a:pt x="2656" y="779"/>
                    </a:cubicBezTo>
                    <a:cubicBezTo>
                      <a:pt x="2460" y="891"/>
                      <a:pt x="2288" y="1114"/>
                      <a:pt x="2288" y="1114"/>
                    </a:cubicBezTo>
                    <a:cubicBezTo>
                      <a:pt x="2288" y="1114"/>
                      <a:pt x="2460" y="1266"/>
                      <a:pt x="2435" y="1308"/>
                    </a:cubicBezTo>
                    <a:cubicBezTo>
                      <a:pt x="2288" y="1350"/>
                      <a:pt x="2164" y="1392"/>
                      <a:pt x="2164" y="1392"/>
                    </a:cubicBezTo>
                    <a:cubicBezTo>
                      <a:pt x="2189" y="1684"/>
                      <a:pt x="1967" y="2450"/>
                      <a:pt x="1869" y="2644"/>
                    </a:cubicBezTo>
                    <a:cubicBezTo>
                      <a:pt x="1795" y="2839"/>
                      <a:pt x="738" y="3563"/>
                      <a:pt x="640" y="3897"/>
                    </a:cubicBezTo>
                    <a:cubicBezTo>
                      <a:pt x="541" y="4231"/>
                      <a:pt x="369" y="5052"/>
                      <a:pt x="811" y="5373"/>
                    </a:cubicBezTo>
                    <a:cubicBezTo>
                      <a:pt x="1254" y="5692"/>
                      <a:pt x="1500" y="5818"/>
                      <a:pt x="1352" y="5915"/>
                    </a:cubicBezTo>
                    <a:cubicBezTo>
                      <a:pt x="1181" y="5998"/>
                      <a:pt x="1131" y="5998"/>
                      <a:pt x="1181" y="6082"/>
                    </a:cubicBezTo>
                    <a:cubicBezTo>
                      <a:pt x="1254" y="6166"/>
                      <a:pt x="1279" y="6263"/>
                      <a:pt x="1230" y="6319"/>
                    </a:cubicBezTo>
                    <a:cubicBezTo>
                      <a:pt x="1181" y="6389"/>
                      <a:pt x="935" y="7070"/>
                      <a:pt x="787" y="7432"/>
                    </a:cubicBezTo>
                    <a:cubicBezTo>
                      <a:pt x="640" y="7794"/>
                      <a:pt x="320" y="8545"/>
                      <a:pt x="197" y="9047"/>
                    </a:cubicBezTo>
                    <a:cubicBezTo>
                      <a:pt x="49" y="9548"/>
                      <a:pt x="-123" y="9637"/>
                      <a:pt x="123" y="9774"/>
                    </a:cubicBezTo>
                    <a:cubicBezTo>
                      <a:pt x="369" y="9911"/>
                      <a:pt x="1027" y="9846"/>
                      <a:pt x="1670" y="9871"/>
                    </a:cubicBezTo>
                    <a:cubicBezTo>
                      <a:pt x="2313" y="9896"/>
                      <a:pt x="3213" y="9908"/>
                      <a:pt x="3984" y="9927"/>
                    </a:cubicBezTo>
                    <a:cubicBezTo>
                      <a:pt x="5055" y="9945"/>
                      <a:pt x="7703" y="10065"/>
                      <a:pt x="8096" y="9981"/>
                    </a:cubicBezTo>
                    <a:cubicBezTo>
                      <a:pt x="8465" y="9926"/>
                      <a:pt x="8485" y="9450"/>
                      <a:pt x="8510" y="9338"/>
                    </a:cubicBezTo>
                    <a:cubicBezTo>
                      <a:pt x="8534" y="9214"/>
                      <a:pt x="8485" y="9074"/>
                      <a:pt x="8411" y="8935"/>
                    </a:cubicBezTo>
                    <a:cubicBezTo>
                      <a:pt x="8338" y="8797"/>
                      <a:pt x="8288" y="8755"/>
                      <a:pt x="8362" y="8643"/>
                    </a:cubicBezTo>
                    <a:cubicBezTo>
                      <a:pt x="8436" y="8532"/>
                      <a:pt x="8338" y="8504"/>
                      <a:pt x="8338" y="8406"/>
                    </a:cubicBezTo>
                    <a:cubicBezTo>
                      <a:pt x="8338" y="8309"/>
                      <a:pt x="8190" y="7655"/>
                      <a:pt x="7969" y="7307"/>
                    </a:cubicBezTo>
                    <a:cubicBezTo>
                      <a:pt x="7747" y="6959"/>
                      <a:pt x="7625" y="6959"/>
                      <a:pt x="7771" y="6834"/>
                    </a:cubicBezTo>
                    <a:cubicBezTo>
                      <a:pt x="7944" y="6708"/>
                      <a:pt x="7969" y="6667"/>
                      <a:pt x="7845" y="6597"/>
                    </a:cubicBezTo>
                    <a:cubicBezTo>
                      <a:pt x="7747" y="6527"/>
                      <a:pt x="7944" y="6040"/>
                      <a:pt x="8116" y="5734"/>
                    </a:cubicBezTo>
                    <a:cubicBezTo>
                      <a:pt x="8264" y="5428"/>
                      <a:pt x="9076" y="4634"/>
                      <a:pt x="9124" y="4579"/>
                    </a:cubicBezTo>
                    <a:cubicBezTo>
                      <a:pt x="9174" y="4524"/>
                      <a:pt x="9691" y="3855"/>
                      <a:pt x="9862" y="3340"/>
                    </a:cubicBezTo>
                    <a:cubicBezTo>
                      <a:pt x="10034" y="2839"/>
                      <a:pt x="10182" y="1767"/>
                      <a:pt x="10059" y="1517"/>
                    </a:cubicBezTo>
                    <a:cubicBezTo>
                      <a:pt x="9961" y="1266"/>
                      <a:pt x="9838" y="821"/>
                      <a:pt x="9174" y="655"/>
                    </a:cubicBezTo>
                    <a:cubicBezTo>
                      <a:pt x="8510" y="473"/>
                      <a:pt x="6419" y="431"/>
                      <a:pt x="6419" y="431"/>
                    </a:cubicBezTo>
                    <a:lnTo>
                      <a:pt x="6100" y="348"/>
                    </a:lnTo>
                    <a:lnTo>
                      <a:pt x="6001" y="0"/>
                    </a:lnTo>
                    <a:cubicBezTo>
                      <a:pt x="6001" y="0"/>
                      <a:pt x="5632" y="98"/>
                      <a:pt x="5288" y="250"/>
                    </a:cubicBezTo>
                    <a:cubicBezTo>
                      <a:pt x="4943" y="403"/>
                      <a:pt x="4378" y="793"/>
                      <a:pt x="4156" y="1058"/>
                    </a:cubicBezTo>
                    <a:cubicBezTo>
                      <a:pt x="3960" y="1016"/>
                      <a:pt x="3886" y="1030"/>
                      <a:pt x="3886" y="1030"/>
                    </a:cubicBezTo>
                    <a:lnTo>
                      <a:pt x="3886" y="250"/>
                    </a:lnTo>
                    <a:cubicBezTo>
                      <a:pt x="3861" y="259"/>
                      <a:pt x="3837" y="269"/>
                      <a:pt x="3813" y="278"/>
                    </a:cubicBezTo>
                    <a:close/>
                  </a:path>
                </a:pathLst>
              </a:custGeom>
              <a:gradFill flip="none" rotWithShape="1">
                <a:gsLst>
                  <a:gs pos="0">
                    <a:schemeClr val="accent1">
                      <a:lumMod val="40000"/>
                      <a:lumOff val="60000"/>
                    </a:schemeClr>
                  </a:gs>
                  <a:gs pos="100000">
                    <a:schemeClr val="accent1">
                      <a:lumMod val="52000"/>
                      <a:lumOff val="48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47" name="Freeform 10"/>
              <p:cNvSpPr>
                <a:spLocks/>
              </p:cNvSpPr>
              <p:nvPr/>
            </p:nvSpPr>
            <p:spPr bwMode="auto">
              <a:xfrm>
                <a:off x="13171488" y="-592138"/>
                <a:ext cx="1389062" cy="2092325"/>
              </a:xfrm>
              <a:custGeom>
                <a:avLst/>
                <a:gdLst>
                  <a:gd name="T0" fmla="*/ 341 w 351"/>
                  <a:gd name="T1" fmla="*/ 414 h 529"/>
                  <a:gd name="T2" fmla="*/ 336 w 351"/>
                  <a:gd name="T3" fmla="*/ 372 h 529"/>
                  <a:gd name="T4" fmla="*/ 330 w 351"/>
                  <a:gd name="T5" fmla="*/ 353 h 529"/>
                  <a:gd name="T6" fmla="*/ 326 w 351"/>
                  <a:gd name="T7" fmla="*/ 340 h 529"/>
                  <a:gd name="T8" fmla="*/ 308 w 351"/>
                  <a:gd name="T9" fmla="*/ 268 h 529"/>
                  <a:gd name="T10" fmla="*/ 280 w 351"/>
                  <a:gd name="T11" fmla="*/ 192 h 529"/>
                  <a:gd name="T12" fmla="*/ 252 w 351"/>
                  <a:gd name="T13" fmla="*/ 55 h 529"/>
                  <a:gd name="T14" fmla="*/ 203 w 351"/>
                  <a:gd name="T15" fmla="*/ 3 h 529"/>
                  <a:gd name="T16" fmla="*/ 130 w 351"/>
                  <a:gd name="T17" fmla="*/ 82 h 529"/>
                  <a:gd name="T18" fmla="*/ 144 w 351"/>
                  <a:gd name="T19" fmla="*/ 173 h 529"/>
                  <a:gd name="T20" fmla="*/ 183 w 351"/>
                  <a:gd name="T21" fmla="*/ 249 h 529"/>
                  <a:gd name="T22" fmla="*/ 200 w 351"/>
                  <a:gd name="T23" fmla="*/ 300 h 529"/>
                  <a:gd name="T24" fmla="*/ 224 w 351"/>
                  <a:gd name="T25" fmla="*/ 358 h 529"/>
                  <a:gd name="T26" fmla="*/ 236 w 351"/>
                  <a:gd name="T27" fmla="*/ 379 h 529"/>
                  <a:gd name="T28" fmla="*/ 240 w 351"/>
                  <a:gd name="T29" fmla="*/ 386 h 529"/>
                  <a:gd name="T30" fmla="*/ 231 w 351"/>
                  <a:gd name="T31" fmla="*/ 390 h 529"/>
                  <a:gd name="T32" fmla="*/ 227 w 351"/>
                  <a:gd name="T33" fmla="*/ 395 h 529"/>
                  <a:gd name="T34" fmla="*/ 210 w 351"/>
                  <a:gd name="T35" fmla="*/ 400 h 529"/>
                  <a:gd name="T36" fmla="*/ 182 w 351"/>
                  <a:gd name="T37" fmla="*/ 410 h 529"/>
                  <a:gd name="T38" fmla="*/ 139 w 351"/>
                  <a:gd name="T39" fmla="*/ 426 h 529"/>
                  <a:gd name="T40" fmla="*/ 102 w 351"/>
                  <a:gd name="T41" fmla="*/ 429 h 529"/>
                  <a:gd name="T42" fmla="*/ 80 w 351"/>
                  <a:gd name="T43" fmla="*/ 441 h 529"/>
                  <a:gd name="T44" fmla="*/ 0 w 351"/>
                  <a:gd name="T45" fmla="*/ 447 h 529"/>
                  <a:gd name="T46" fmla="*/ 6 w 351"/>
                  <a:gd name="T47" fmla="*/ 527 h 529"/>
                  <a:gd name="T48" fmla="*/ 80 w 351"/>
                  <a:gd name="T49" fmla="*/ 523 h 529"/>
                  <a:gd name="T50" fmla="*/ 93 w 351"/>
                  <a:gd name="T51" fmla="*/ 525 h 529"/>
                  <a:gd name="T52" fmla="*/ 117 w 351"/>
                  <a:gd name="T53" fmla="*/ 525 h 529"/>
                  <a:gd name="T54" fmla="*/ 205 w 351"/>
                  <a:gd name="T55" fmla="*/ 510 h 529"/>
                  <a:gd name="T56" fmla="*/ 254 w 351"/>
                  <a:gd name="T57" fmla="*/ 497 h 529"/>
                  <a:gd name="T58" fmla="*/ 302 w 351"/>
                  <a:gd name="T59" fmla="*/ 483 h 529"/>
                  <a:gd name="T60" fmla="*/ 306 w 351"/>
                  <a:gd name="T61" fmla="*/ 483 h 529"/>
                  <a:gd name="T62" fmla="*/ 344 w 351"/>
                  <a:gd name="T63" fmla="*/ 463 h 529"/>
                  <a:gd name="T64" fmla="*/ 341 w 351"/>
                  <a:gd name="T65" fmla="*/ 414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1" h="529">
                    <a:moveTo>
                      <a:pt x="341" y="414"/>
                    </a:moveTo>
                    <a:cubicBezTo>
                      <a:pt x="337" y="398"/>
                      <a:pt x="335" y="377"/>
                      <a:pt x="336" y="372"/>
                    </a:cubicBezTo>
                    <a:cubicBezTo>
                      <a:pt x="337" y="366"/>
                      <a:pt x="336" y="358"/>
                      <a:pt x="330" y="353"/>
                    </a:cubicBezTo>
                    <a:cubicBezTo>
                      <a:pt x="323" y="347"/>
                      <a:pt x="326" y="347"/>
                      <a:pt x="326" y="340"/>
                    </a:cubicBezTo>
                    <a:cubicBezTo>
                      <a:pt x="326" y="333"/>
                      <a:pt x="316" y="288"/>
                      <a:pt x="308" y="268"/>
                    </a:cubicBezTo>
                    <a:cubicBezTo>
                      <a:pt x="299" y="247"/>
                      <a:pt x="280" y="203"/>
                      <a:pt x="280" y="192"/>
                    </a:cubicBezTo>
                    <a:cubicBezTo>
                      <a:pt x="280" y="181"/>
                      <a:pt x="264" y="92"/>
                      <a:pt x="252" y="55"/>
                    </a:cubicBezTo>
                    <a:cubicBezTo>
                      <a:pt x="240" y="18"/>
                      <a:pt x="218" y="4"/>
                      <a:pt x="203" y="3"/>
                    </a:cubicBezTo>
                    <a:cubicBezTo>
                      <a:pt x="152" y="0"/>
                      <a:pt x="137" y="55"/>
                      <a:pt x="130" y="82"/>
                    </a:cubicBezTo>
                    <a:cubicBezTo>
                      <a:pt x="123" y="108"/>
                      <a:pt x="139" y="154"/>
                      <a:pt x="144" y="173"/>
                    </a:cubicBezTo>
                    <a:cubicBezTo>
                      <a:pt x="148" y="192"/>
                      <a:pt x="172" y="233"/>
                      <a:pt x="183" y="249"/>
                    </a:cubicBezTo>
                    <a:cubicBezTo>
                      <a:pt x="194" y="265"/>
                      <a:pt x="200" y="282"/>
                      <a:pt x="200" y="300"/>
                    </a:cubicBezTo>
                    <a:cubicBezTo>
                      <a:pt x="200" y="318"/>
                      <a:pt x="215" y="346"/>
                      <a:pt x="224" y="358"/>
                    </a:cubicBezTo>
                    <a:cubicBezTo>
                      <a:pt x="233" y="371"/>
                      <a:pt x="238" y="376"/>
                      <a:pt x="236" y="379"/>
                    </a:cubicBezTo>
                    <a:cubicBezTo>
                      <a:pt x="234" y="381"/>
                      <a:pt x="233" y="380"/>
                      <a:pt x="240" y="386"/>
                    </a:cubicBezTo>
                    <a:cubicBezTo>
                      <a:pt x="248" y="391"/>
                      <a:pt x="240" y="388"/>
                      <a:pt x="231" y="390"/>
                    </a:cubicBezTo>
                    <a:cubicBezTo>
                      <a:pt x="229" y="391"/>
                      <a:pt x="228" y="393"/>
                      <a:pt x="227" y="395"/>
                    </a:cubicBezTo>
                    <a:cubicBezTo>
                      <a:pt x="214" y="395"/>
                      <a:pt x="218" y="396"/>
                      <a:pt x="210" y="400"/>
                    </a:cubicBezTo>
                    <a:cubicBezTo>
                      <a:pt x="201" y="404"/>
                      <a:pt x="194" y="409"/>
                      <a:pt x="182" y="410"/>
                    </a:cubicBezTo>
                    <a:cubicBezTo>
                      <a:pt x="169" y="411"/>
                      <a:pt x="148" y="420"/>
                      <a:pt x="139" y="426"/>
                    </a:cubicBezTo>
                    <a:cubicBezTo>
                      <a:pt x="130" y="431"/>
                      <a:pt x="112" y="430"/>
                      <a:pt x="102" y="429"/>
                    </a:cubicBezTo>
                    <a:cubicBezTo>
                      <a:pt x="93" y="427"/>
                      <a:pt x="82" y="436"/>
                      <a:pt x="80" y="441"/>
                    </a:cubicBezTo>
                    <a:cubicBezTo>
                      <a:pt x="80" y="441"/>
                      <a:pt x="13" y="443"/>
                      <a:pt x="0" y="447"/>
                    </a:cubicBezTo>
                    <a:cubicBezTo>
                      <a:pt x="0" y="447"/>
                      <a:pt x="6" y="505"/>
                      <a:pt x="6" y="527"/>
                    </a:cubicBezTo>
                    <a:cubicBezTo>
                      <a:pt x="16" y="527"/>
                      <a:pt x="80" y="523"/>
                      <a:pt x="80" y="523"/>
                    </a:cubicBezTo>
                    <a:cubicBezTo>
                      <a:pt x="80" y="523"/>
                      <a:pt x="87" y="522"/>
                      <a:pt x="93" y="525"/>
                    </a:cubicBezTo>
                    <a:cubicBezTo>
                      <a:pt x="98" y="527"/>
                      <a:pt x="104" y="529"/>
                      <a:pt x="117" y="525"/>
                    </a:cubicBezTo>
                    <a:cubicBezTo>
                      <a:pt x="130" y="521"/>
                      <a:pt x="190" y="511"/>
                      <a:pt x="205" y="510"/>
                    </a:cubicBezTo>
                    <a:cubicBezTo>
                      <a:pt x="220" y="508"/>
                      <a:pt x="239" y="504"/>
                      <a:pt x="254" y="497"/>
                    </a:cubicBezTo>
                    <a:cubicBezTo>
                      <a:pt x="268" y="491"/>
                      <a:pt x="287" y="489"/>
                      <a:pt x="302" y="483"/>
                    </a:cubicBezTo>
                    <a:cubicBezTo>
                      <a:pt x="303" y="483"/>
                      <a:pt x="305" y="483"/>
                      <a:pt x="306" y="483"/>
                    </a:cubicBezTo>
                    <a:cubicBezTo>
                      <a:pt x="328" y="482"/>
                      <a:pt x="337" y="470"/>
                      <a:pt x="344" y="463"/>
                    </a:cubicBezTo>
                    <a:cubicBezTo>
                      <a:pt x="351" y="456"/>
                      <a:pt x="345" y="429"/>
                      <a:pt x="341" y="414"/>
                    </a:cubicBezTo>
                    <a:close/>
                  </a:path>
                </a:pathLst>
              </a:custGeom>
              <a:gradFill flip="none" rotWithShape="1">
                <a:gsLst>
                  <a:gs pos="0">
                    <a:schemeClr val="accent1">
                      <a:lumMod val="54000"/>
                      <a:lumOff val="46000"/>
                    </a:schemeClr>
                  </a:gs>
                  <a:gs pos="100000">
                    <a:schemeClr val="accent1">
                      <a:lumMod val="70000"/>
                      <a:lumOff val="3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48" name="Freeform 11"/>
              <p:cNvSpPr>
                <a:spLocks/>
              </p:cNvSpPr>
              <p:nvPr/>
            </p:nvSpPr>
            <p:spPr bwMode="auto">
              <a:xfrm>
                <a:off x="11312889" y="344918"/>
                <a:ext cx="1666601" cy="1158423"/>
              </a:xfrm>
              <a:custGeom>
                <a:avLst/>
                <a:gdLst>
                  <a:gd name="T0" fmla="*/ 0 w 376"/>
                  <a:gd name="T1" fmla="*/ 0 h 290"/>
                  <a:gd name="T2" fmla="*/ 121 w 376"/>
                  <a:gd name="T3" fmla="*/ 25 h 290"/>
                  <a:gd name="T4" fmla="*/ 376 w 376"/>
                  <a:gd name="T5" fmla="*/ 268 h 290"/>
                  <a:gd name="T6" fmla="*/ 259 w 376"/>
                  <a:gd name="T7" fmla="*/ 283 h 290"/>
                  <a:gd name="T8" fmla="*/ 213 w 376"/>
                  <a:gd name="T9" fmla="*/ 242 h 290"/>
                  <a:gd name="T10" fmla="*/ 0 w 376"/>
                  <a:gd name="T11" fmla="*/ 0 h 290"/>
                  <a:gd name="connsiteX0" fmla="*/ 0 w 9779"/>
                  <a:gd name="connsiteY0" fmla="*/ 0 h 9580"/>
                  <a:gd name="connsiteX1" fmla="*/ 2997 w 9779"/>
                  <a:gd name="connsiteY1" fmla="*/ 595 h 9580"/>
                  <a:gd name="connsiteX2" fmla="*/ 9779 w 9779"/>
                  <a:gd name="connsiteY2" fmla="*/ 8974 h 9580"/>
                  <a:gd name="connsiteX3" fmla="*/ 6667 w 9779"/>
                  <a:gd name="connsiteY3" fmla="*/ 9492 h 9580"/>
                  <a:gd name="connsiteX4" fmla="*/ 5444 w 9779"/>
                  <a:gd name="connsiteY4" fmla="*/ 8078 h 9580"/>
                  <a:gd name="connsiteX5" fmla="*/ 0 w 9779"/>
                  <a:gd name="connsiteY5" fmla="*/ 0 h 9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79" h="9580">
                    <a:moveTo>
                      <a:pt x="0" y="0"/>
                    </a:moveTo>
                    <a:cubicBezTo>
                      <a:pt x="505" y="517"/>
                      <a:pt x="1534" y="974"/>
                      <a:pt x="2997" y="595"/>
                    </a:cubicBezTo>
                    <a:cubicBezTo>
                      <a:pt x="3689" y="1664"/>
                      <a:pt x="9779" y="8974"/>
                      <a:pt x="9779" y="8974"/>
                    </a:cubicBezTo>
                    <a:cubicBezTo>
                      <a:pt x="8768" y="9457"/>
                      <a:pt x="7066" y="9733"/>
                      <a:pt x="6667" y="9492"/>
                    </a:cubicBezTo>
                    <a:cubicBezTo>
                      <a:pt x="6242" y="9250"/>
                      <a:pt x="5444" y="8078"/>
                      <a:pt x="5444" y="8078"/>
                    </a:cubicBezTo>
                    <a:cubicBezTo>
                      <a:pt x="3556" y="5296"/>
                      <a:pt x="1888" y="2782"/>
                      <a:pt x="0" y="0"/>
                    </a:cubicBez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49" name="Freeform 12"/>
              <p:cNvSpPr>
                <a:spLocks/>
              </p:cNvSpPr>
              <p:nvPr/>
            </p:nvSpPr>
            <p:spPr bwMode="auto">
              <a:xfrm>
                <a:off x="11314108" y="294023"/>
                <a:ext cx="1617664" cy="1103313"/>
              </a:xfrm>
              <a:custGeom>
                <a:avLst/>
                <a:gdLst>
                  <a:gd name="T0" fmla="*/ 17 w 387"/>
                  <a:gd name="T1" fmla="*/ 0 h 279"/>
                  <a:gd name="T2" fmla="*/ 0 w 387"/>
                  <a:gd name="T3" fmla="*/ 12 h 279"/>
                  <a:gd name="T4" fmla="*/ 24 w 387"/>
                  <a:gd name="T5" fmla="*/ 28 h 279"/>
                  <a:gd name="T6" fmla="*/ 81 w 387"/>
                  <a:gd name="T7" fmla="*/ 42 h 279"/>
                  <a:gd name="T8" fmla="*/ 120 w 387"/>
                  <a:gd name="T9" fmla="*/ 39 h 279"/>
                  <a:gd name="T10" fmla="*/ 369 w 387"/>
                  <a:gd name="T11" fmla="*/ 277 h 279"/>
                  <a:gd name="T12" fmla="*/ 373 w 387"/>
                  <a:gd name="T13" fmla="*/ 279 h 279"/>
                  <a:gd name="T14" fmla="*/ 387 w 387"/>
                  <a:gd name="T15" fmla="*/ 269 h 279"/>
                  <a:gd name="T16" fmla="*/ 131 w 387"/>
                  <a:gd name="T17" fmla="*/ 24 h 279"/>
                  <a:gd name="T18" fmla="*/ 80 w 387"/>
                  <a:gd name="T19" fmla="*/ 22 h 279"/>
                  <a:gd name="T20" fmla="*/ 17 w 387"/>
                  <a:gd name="T21"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279">
                    <a:moveTo>
                      <a:pt x="17" y="0"/>
                    </a:moveTo>
                    <a:cubicBezTo>
                      <a:pt x="0" y="12"/>
                      <a:pt x="0" y="12"/>
                      <a:pt x="0" y="12"/>
                    </a:cubicBezTo>
                    <a:cubicBezTo>
                      <a:pt x="0" y="12"/>
                      <a:pt x="12" y="23"/>
                      <a:pt x="24" y="28"/>
                    </a:cubicBezTo>
                    <a:cubicBezTo>
                      <a:pt x="37" y="34"/>
                      <a:pt x="69" y="42"/>
                      <a:pt x="81" y="42"/>
                    </a:cubicBezTo>
                    <a:cubicBezTo>
                      <a:pt x="94" y="42"/>
                      <a:pt x="120" y="39"/>
                      <a:pt x="120" y="39"/>
                    </a:cubicBezTo>
                    <a:cubicBezTo>
                      <a:pt x="369" y="277"/>
                      <a:pt x="369" y="277"/>
                      <a:pt x="369" y="277"/>
                    </a:cubicBezTo>
                    <a:cubicBezTo>
                      <a:pt x="373" y="279"/>
                      <a:pt x="373" y="279"/>
                      <a:pt x="373" y="279"/>
                    </a:cubicBezTo>
                    <a:cubicBezTo>
                      <a:pt x="387" y="269"/>
                      <a:pt x="387" y="269"/>
                      <a:pt x="387" y="269"/>
                    </a:cubicBezTo>
                    <a:cubicBezTo>
                      <a:pt x="131" y="24"/>
                      <a:pt x="131" y="24"/>
                      <a:pt x="131" y="24"/>
                    </a:cubicBezTo>
                    <a:cubicBezTo>
                      <a:pt x="131" y="24"/>
                      <a:pt x="113" y="28"/>
                      <a:pt x="80" y="22"/>
                    </a:cubicBezTo>
                    <a:cubicBezTo>
                      <a:pt x="46" y="15"/>
                      <a:pt x="17" y="0"/>
                      <a:pt x="17" y="0"/>
                    </a:cubicBezTo>
                    <a:close/>
                  </a:path>
                </a:pathLst>
              </a:custGeom>
              <a:gradFill flip="none" rotWithShape="1">
                <a:gsLst>
                  <a:gs pos="98000">
                    <a:schemeClr val="bg1">
                      <a:lumMod val="75000"/>
                    </a:schemeClr>
                  </a:gs>
                  <a:gs pos="35000">
                    <a:schemeClr val="bg1">
                      <a:lumMod val="95000"/>
                    </a:schemeClr>
                  </a:gs>
                </a:gsLst>
                <a:lin ang="78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50" name="Freeform 13"/>
              <p:cNvSpPr>
                <a:spLocks/>
              </p:cNvSpPr>
              <p:nvPr/>
            </p:nvSpPr>
            <p:spPr bwMode="auto">
              <a:xfrm>
                <a:off x="12447588" y="1963737"/>
                <a:ext cx="1649412" cy="4695825"/>
              </a:xfrm>
              <a:custGeom>
                <a:avLst/>
                <a:gdLst>
                  <a:gd name="T0" fmla="*/ 401 w 417"/>
                  <a:gd name="T1" fmla="*/ 762 h 1187"/>
                  <a:gd name="T2" fmla="*/ 387 w 417"/>
                  <a:gd name="T3" fmla="*/ 676 h 1187"/>
                  <a:gd name="T4" fmla="*/ 369 w 417"/>
                  <a:gd name="T5" fmla="*/ 655 h 1187"/>
                  <a:gd name="T6" fmla="*/ 367 w 417"/>
                  <a:gd name="T7" fmla="*/ 643 h 1187"/>
                  <a:gd name="T8" fmla="*/ 371 w 417"/>
                  <a:gd name="T9" fmla="*/ 631 h 1187"/>
                  <a:gd name="T10" fmla="*/ 360 w 417"/>
                  <a:gd name="T11" fmla="*/ 610 h 1187"/>
                  <a:gd name="T12" fmla="*/ 364 w 417"/>
                  <a:gd name="T13" fmla="*/ 592 h 1187"/>
                  <a:gd name="T14" fmla="*/ 355 w 417"/>
                  <a:gd name="T15" fmla="*/ 571 h 1187"/>
                  <a:gd name="T16" fmla="*/ 350 w 417"/>
                  <a:gd name="T17" fmla="*/ 541 h 1187"/>
                  <a:gd name="T18" fmla="*/ 347 w 417"/>
                  <a:gd name="T19" fmla="*/ 505 h 1187"/>
                  <a:gd name="T20" fmla="*/ 335 w 417"/>
                  <a:gd name="T21" fmla="*/ 154 h 1187"/>
                  <a:gd name="T22" fmla="*/ 335 w 417"/>
                  <a:gd name="T23" fmla="*/ 152 h 1187"/>
                  <a:gd name="T24" fmla="*/ 350 w 417"/>
                  <a:gd name="T25" fmla="*/ 71 h 1187"/>
                  <a:gd name="T26" fmla="*/ 346 w 417"/>
                  <a:gd name="T27" fmla="*/ 5 h 1187"/>
                  <a:gd name="T28" fmla="*/ 332 w 417"/>
                  <a:gd name="T29" fmla="*/ 15 h 1187"/>
                  <a:gd name="T30" fmla="*/ 206 w 417"/>
                  <a:gd name="T31" fmla="*/ 10 h 1187"/>
                  <a:gd name="T32" fmla="*/ 114 w 417"/>
                  <a:gd name="T33" fmla="*/ 5 h 1187"/>
                  <a:gd name="T34" fmla="*/ 13 w 417"/>
                  <a:gd name="T35" fmla="*/ 0 h 1187"/>
                  <a:gd name="T36" fmla="*/ 12 w 417"/>
                  <a:gd name="T37" fmla="*/ 109 h 1187"/>
                  <a:gd name="T38" fmla="*/ 9 w 417"/>
                  <a:gd name="T39" fmla="*/ 264 h 1187"/>
                  <a:gd name="T40" fmla="*/ 33 w 417"/>
                  <a:gd name="T41" fmla="*/ 492 h 1187"/>
                  <a:gd name="T42" fmla="*/ 38 w 417"/>
                  <a:gd name="T43" fmla="*/ 576 h 1187"/>
                  <a:gd name="T44" fmla="*/ 41 w 417"/>
                  <a:gd name="T45" fmla="*/ 585 h 1187"/>
                  <a:gd name="T46" fmla="*/ 32 w 417"/>
                  <a:gd name="T47" fmla="*/ 734 h 1187"/>
                  <a:gd name="T48" fmla="*/ 32 w 417"/>
                  <a:gd name="T49" fmla="*/ 890 h 1187"/>
                  <a:gd name="T50" fmla="*/ 35 w 417"/>
                  <a:gd name="T51" fmla="*/ 932 h 1187"/>
                  <a:gd name="T52" fmla="*/ 28 w 417"/>
                  <a:gd name="T53" fmla="*/ 963 h 1187"/>
                  <a:gd name="T54" fmla="*/ 0 w 417"/>
                  <a:gd name="T55" fmla="*/ 1011 h 1187"/>
                  <a:gd name="T56" fmla="*/ 19 w 417"/>
                  <a:gd name="T57" fmla="*/ 1036 h 1187"/>
                  <a:gd name="T58" fmla="*/ 71 w 417"/>
                  <a:gd name="T59" fmla="*/ 1048 h 1187"/>
                  <a:gd name="T60" fmla="*/ 98 w 417"/>
                  <a:gd name="T61" fmla="*/ 1049 h 1187"/>
                  <a:gd name="T62" fmla="*/ 118 w 417"/>
                  <a:gd name="T63" fmla="*/ 1047 h 1187"/>
                  <a:gd name="T64" fmla="*/ 129 w 417"/>
                  <a:gd name="T65" fmla="*/ 1016 h 1187"/>
                  <a:gd name="T66" fmla="*/ 131 w 417"/>
                  <a:gd name="T67" fmla="*/ 991 h 1187"/>
                  <a:gd name="T68" fmla="*/ 135 w 417"/>
                  <a:gd name="T69" fmla="*/ 950 h 1187"/>
                  <a:gd name="T70" fmla="*/ 160 w 417"/>
                  <a:gd name="T71" fmla="*/ 728 h 1187"/>
                  <a:gd name="T72" fmla="*/ 148 w 417"/>
                  <a:gd name="T73" fmla="*/ 619 h 1187"/>
                  <a:gd name="T74" fmla="*/ 149 w 417"/>
                  <a:gd name="T75" fmla="*/ 599 h 1187"/>
                  <a:gd name="T76" fmla="*/ 149 w 417"/>
                  <a:gd name="T77" fmla="*/ 583 h 1187"/>
                  <a:gd name="T78" fmla="*/ 148 w 417"/>
                  <a:gd name="T79" fmla="*/ 582 h 1187"/>
                  <a:gd name="T80" fmla="*/ 159 w 417"/>
                  <a:gd name="T81" fmla="*/ 550 h 1187"/>
                  <a:gd name="T82" fmla="*/ 171 w 417"/>
                  <a:gd name="T83" fmla="*/ 480 h 1187"/>
                  <a:gd name="T84" fmla="*/ 205 w 417"/>
                  <a:gd name="T85" fmla="*/ 619 h 1187"/>
                  <a:gd name="T86" fmla="*/ 228 w 417"/>
                  <a:gd name="T87" fmla="*/ 660 h 1187"/>
                  <a:gd name="T88" fmla="*/ 247 w 417"/>
                  <a:gd name="T89" fmla="*/ 733 h 1187"/>
                  <a:gd name="T90" fmla="*/ 284 w 417"/>
                  <a:gd name="T91" fmla="*/ 919 h 1187"/>
                  <a:gd name="T92" fmla="*/ 278 w 417"/>
                  <a:gd name="T93" fmla="*/ 1044 h 1187"/>
                  <a:gd name="T94" fmla="*/ 276 w 417"/>
                  <a:gd name="T95" fmla="*/ 1079 h 1187"/>
                  <a:gd name="T96" fmla="*/ 281 w 417"/>
                  <a:gd name="T97" fmla="*/ 1103 h 1187"/>
                  <a:gd name="T98" fmla="*/ 262 w 417"/>
                  <a:gd name="T99" fmla="*/ 1133 h 1187"/>
                  <a:gd name="T100" fmla="*/ 268 w 417"/>
                  <a:gd name="T101" fmla="*/ 1157 h 1187"/>
                  <a:gd name="T102" fmla="*/ 317 w 417"/>
                  <a:gd name="T103" fmla="*/ 1178 h 1187"/>
                  <a:gd name="T104" fmla="*/ 365 w 417"/>
                  <a:gd name="T105" fmla="*/ 1171 h 1187"/>
                  <a:gd name="T106" fmla="*/ 373 w 417"/>
                  <a:gd name="T107" fmla="*/ 1146 h 1187"/>
                  <a:gd name="T108" fmla="*/ 380 w 417"/>
                  <a:gd name="T109" fmla="*/ 1122 h 1187"/>
                  <a:gd name="T110" fmla="*/ 382 w 417"/>
                  <a:gd name="T111" fmla="*/ 1093 h 1187"/>
                  <a:gd name="T112" fmla="*/ 393 w 417"/>
                  <a:gd name="T113" fmla="*/ 1078 h 1187"/>
                  <a:gd name="T114" fmla="*/ 393 w 417"/>
                  <a:gd name="T115" fmla="*/ 1048 h 1187"/>
                  <a:gd name="T116" fmla="*/ 407 w 417"/>
                  <a:gd name="T117" fmla="*/ 946 h 1187"/>
                  <a:gd name="T118" fmla="*/ 401 w 417"/>
                  <a:gd name="T119" fmla="*/ 762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7" h="1187">
                    <a:moveTo>
                      <a:pt x="401" y="762"/>
                    </a:moveTo>
                    <a:cubicBezTo>
                      <a:pt x="400" y="713"/>
                      <a:pt x="387" y="676"/>
                      <a:pt x="387" y="676"/>
                    </a:cubicBezTo>
                    <a:cubicBezTo>
                      <a:pt x="387" y="676"/>
                      <a:pt x="376" y="656"/>
                      <a:pt x="369" y="655"/>
                    </a:cubicBezTo>
                    <a:cubicBezTo>
                      <a:pt x="361" y="653"/>
                      <a:pt x="366" y="650"/>
                      <a:pt x="367" y="643"/>
                    </a:cubicBezTo>
                    <a:cubicBezTo>
                      <a:pt x="367" y="643"/>
                      <a:pt x="373" y="634"/>
                      <a:pt x="371" y="631"/>
                    </a:cubicBezTo>
                    <a:cubicBezTo>
                      <a:pt x="369" y="624"/>
                      <a:pt x="368" y="621"/>
                      <a:pt x="360" y="610"/>
                    </a:cubicBezTo>
                    <a:cubicBezTo>
                      <a:pt x="367" y="601"/>
                      <a:pt x="363" y="598"/>
                      <a:pt x="364" y="592"/>
                    </a:cubicBezTo>
                    <a:cubicBezTo>
                      <a:pt x="364" y="590"/>
                      <a:pt x="358" y="580"/>
                      <a:pt x="355" y="571"/>
                    </a:cubicBezTo>
                    <a:cubicBezTo>
                      <a:pt x="351" y="563"/>
                      <a:pt x="352" y="547"/>
                      <a:pt x="350" y="541"/>
                    </a:cubicBezTo>
                    <a:cubicBezTo>
                      <a:pt x="347" y="536"/>
                      <a:pt x="347" y="531"/>
                      <a:pt x="347" y="505"/>
                    </a:cubicBezTo>
                    <a:cubicBezTo>
                      <a:pt x="347" y="479"/>
                      <a:pt x="331" y="241"/>
                      <a:pt x="335" y="154"/>
                    </a:cubicBezTo>
                    <a:cubicBezTo>
                      <a:pt x="335" y="153"/>
                      <a:pt x="335" y="153"/>
                      <a:pt x="335" y="152"/>
                    </a:cubicBezTo>
                    <a:cubicBezTo>
                      <a:pt x="344" y="126"/>
                      <a:pt x="349" y="100"/>
                      <a:pt x="350" y="71"/>
                    </a:cubicBezTo>
                    <a:cubicBezTo>
                      <a:pt x="350" y="31"/>
                      <a:pt x="346" y="5"/>
                      <a:pt x="346" y="5"/>
                    </a:cubicBezTo>
                    <a:cubicBezTo>
                      <a:pt x="346" y="5"/>
                      <a:pt x="339" y="13"/>
                      <a:pt x="332" y="15"/>
                    </a:cubicBezTo>
                    <a:cubicBezTo>
                      <a:pt x="325" y="16"/>
                      <a:pt x="239" y="14"/>
                      <a:pt x="206" y="10"/>
                    </a:cubicBezTo>
                    <a:cubicBezTo>
                      <a:pt x="172" y="6"/>
                      <a:pt x="131" y="7"/>
                      <a:pt x="114" y="5"/>
                    </a:cubicBezTo>
                    <a:cubicBezTo>
                      <a:pt x="96" y="3"/>
                      <a:pt x="13" y="0"/>
                      <a:pt x="13" y="0"/>
                    </a:cubicBezTo>
                    <a:cubicBezTo>
                      <a:pt x="13" y="11"/>
                      <a:pt x="13" y="88"/>
                      <a:pt x="12" y="109"/>
                    </a:cubicBezTo>
                    <a:cubicBezTo>
                      <a:pt x="9" y="148"/>
                      <a:pt x="11" y="220"/>
                      <a:pt x="9" y="264"/>
                    </a:cubicBezTo>
                    <a:cubicBezTo>
                      <a:pt x="6" y="320"/>
                      <a:pt x="34" y="471"/>
                      <a:pt x="33" y="492"/>
                    </a:cubicBezTo>
                    <a:cubicBezTo>
                      <a:pt x="32" y="512"/>
                      <a:pt x="35" y="564"/>
                      <a:pt x="38" y="576"/>
                    </a:cubicBezTo>
                    <a:cubicBezTo>
                      <a:pt x="39" y="579"/>
                      <a:pt x="40" y="582"/>
                      <a:pt x="41" y="585"/>
                    </a:cubicBezTo>
                    <a:cubicBezTo>
                      <a:pt x="38" y="604"/>
                      <a:pt x="31" y="696"/>
                      <a:pt x="32" y="734"/>
                    </a:cubicBezTo>
                    <a:cubicBezTo>
                      <a:pt x="34" y="774"/>
                      <a:pt x="36" y="874"/>
                      <a:pt x="32" y="890"/>
                    </a:cubicBezTo>
                    <a:cubicBezTo>
                      <a:pt x="29" y="907"/>
                      <a:pt x="35" y="920"/>
                      <a:pt x="35" y="932"/>
                    </a:cubicBezTo>
                    <a:cubicBezTo>
                      <a:pt x="35" y="943"/>
                      <a:pt x="36" y="949"/>
                      <a:pt x="28" y="963"/>
                    </a:cubicBezTo>
                    <a:cubicBezTo>
                      <a:pt x="20" y="977"/>
                      <a:pt x="8" y="996"/>
                      <a:pt x="0" y="1011"/>
                    </a:cubicBezTo>
                    <a:cubicBezTo>
                      <a:pt x="0" y="1011"/>
                      <a:pt x="12" y="1032"/>
                      <a:pt x="19" y="1036"/>
                    </a:cubicBezTo>
                    <a:cubicBezTo>
                      <a:pt x="26" y="1040"/>
                      <a:pt x="55" y="1041"/>
                      <a:pt x="71" y="1048"/>
                    </a:cubicBezTo>
                    <a:cubicBezTo>
                      <a:pt x="88" y="1055"/>
                      <a:pt x="98" y="1049"/>
                      <a:pt x="98" y="1049"/>
                    </a:cubicBezTo>
                    <a:cubicBezTo>
                      <a:pt x="98" y="1049"/>
                      <a:pt x="111" y="1047"/>
                      <a:pt x="118" y="1047"/>
                    </a:cubicBezTo>
                    <a:cubicBezTo>
                      <a:pt x="132" y="1049"/>
                      <a:pt x="123" y="1025"/>
                      <a:pt x="129" y="1016"/>
                    </a:cubicBezTo>
                    <a:cubicBezTo>
                      <a:pt x="135" y="1007"/>
                      <a:pt x="133" y="998"/>
                      <a:pt x="131" y="991"/>
                    </a:cubicBezTo>
                    <a:cubicBezTo>
                      <a:pt x="129" y="984"/>
                      <a:pt x="131" y="972"/>
                      <a:pt x="135" y="950"/>
                    </a:cubicBezTo>
                    <a:cubicBezTo>
                      <a:pt x="140" y="927"/>
                      <a:pt x="152" y="797"/>
                      <a:pt x="160" y="728"/>
                    </a:cubicBezTo>
                    <a:cubicBezTo>
                      <a:pt x="168" y="660"/>
                      <a:pt x="148" y="619"/>
                      <a:pt x="148" y="619"/>
                    </a:cubicBezTo>
                    <a:cubicBezTo>
                      <a:pt x="149" y="599"/>
                      <a:pt x="149" y="599"/>
                      <a:pt x="149" y="599"/>
                    </a:cubicBezTo>
                    <a:cubicBezTo>
                      <a:pt x="149" y="599"/>
                      <a:pt x="157" y="592"/>
                      <a:pt x="149" y="583"/>
                    </a:cubicBezTo>
                    <a:cubicBezTo>
                      <a:pt x="148" y="583"/>
                      <a:pt x="148" y="582"/>
                      <a:pt x="148" y="582"/>
                    </a:cubicBezTo>
                    <a:cubicBezTo>
                      <a:pt x="152" y="574"/>
                      <a:pt x="155" y="564"/>
                      <a:pt x="159" y="550"/>
                    </a:cubicBezTo>
                    <a:cubicBezTo>
                      <a:pt x="164" y="535"/>
                      <a:pt x="168" y="509"/>
                      <a:pt x="171" y="480"/>
                    </a:cubicBezTo>
                    <a:cubicBezTo>
                      <a:pt x="180" y="523"/>
                      <a:pt x="197" y="590"/>
                      <a:pt x="205" y="619"/>
                    </a:cubicBezTo>
                    <a:cubicBezTo>
                      <a:pt x="212" y="644"/>
                      <a:pt x="211" y="643"/>
                      <a:pt x="228" y="660"/>
                    </a:cubicBezTo>
                    <a:cubicBezTo>
                      <a:pt x="235" y="686"/>
                      <a:pt x="243" y="717"/>
                      <a:pt x="247" y="733"/>
                    </a:cubicBezTo>
                    <a:cubicBezTo>
                      <a:pt x="254" y="761"/>
                      <a:pt x="286" y="884"/>
                      <a:pt x="284" y="919"/>
                    </a:cubicBezTo>
                    <a:cubicBezTo>
                      <a:pt x="283" y="954"/>
                      <a:pt x="281" y="1028"/>
                      <a:pt x="278" y="1044"/>
                    </a:cubicBezTo>
                    <a:cubicBezTo>
                      <a:pt x="275" y="1059"/>
                      <a:pt x="275" y="1066"/>
                      <a:pt x="276" y="1079"/>
                    </a:cubicBezTo>
                    <a:cubicBezTo>
                      <a:pt x="276" y="1092"/>
                      <a:pt x="284" y="1094"/>
                      <a:pt x="281" y="1103"/>
                    </a:cubicBezTo>
                    <a:cubicBezTo>
                      <a:pt x="278" y="1113"/>
                      <a:pt x="269" y="1124"/>
                      <a:pt x="262" y="1133"/>
                    </a:cubicBezTo>
                    <a:cubicBezTo>
                      <a:pt x="254" y="1142"/>
                      <a:pt x="262" y="1147"/>
                      <a:pt x="268" y="1157"/>
                    </a:cubicBezTo>
                    <a:cubicBezTo>
                      <a:pt x="274" y="1167"/>
                      <a:pt x="306" y="1179"/>
                      <a:pt x="317" y="1178"/>
                    </a:cubicBezTo>
                    <a:cubicBezTo>
                      <a:pt x="338" y="1176"/>
                      <a:pt x="354" y="1187"/>
                      <a:pt x="365" y="1171"/>
                    </a:cubicBezTo>
                    <a:cubicBezTo>
                      <a:pt x="365" y="1171"/>
                      <a:pt x="372" y="1153"/>
                      <a:pt x="373" y="1146"/>
                    </a:cubicBezTo>
                    <a:cubicBezTo>
                      <a:pt x="373" y="1139"/>
                      <a:pt x="373" y="1135"/>
                      <a:pt x="380" y="1122"/>
                    </a:cubicBezTo>
                    <a:cubicBezTo>
                      <a:pt x="386" y="1110"/>
                      <a:pt x="389" y="1105"/>
                      <a:pt x="382" y="1093"/>
                    </a:cubicBezTo>
                    <a:cubicBezTo>
                      <a:pt x="376" y="1082"/>
                      <a:pt x="384" y="1087"/>
                      <a:pt x="393" y="1078"/>
                    </a:cubicBezTo>
                    <a:cubicBezTo>
                      <a:pt x="401" y="1068"/>
                      <a:pt x="396" y="1065"/>
                      <a:pt x="393" y="1048"/>
                    </a:cubicBezTo>
                    <a:cubicBezTo>
                      <a:pt x="390" y="1030"/>
                      <a:pt x="396" y="1010"/>
                      <a:pt x="407" y="946"/>
                    </a:cubicBezTo>
                    <a:cubicBezTo>
                      <a:pt x="417" y="882"/>
                      <a:pt x="401" y="812"/>
                      <a:pt x="401" y="762"/>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51" name="Freeform 14"/>
              <p:cNvSpPr>
                <a:spLocks/>
              </p:cNvSpPr>
              <p:nvPr/>
            </p:nvSpPr>
            <p:spPr bwMode="auto">
              <a:xfrm>
                <a:off x="12380913" y="1108075"/>
                <a:ext cx="850900" cy="450850"/>
              </a:xfrm>
              <a:custGeom>
                <a:avLst/>
                <a:gdLst>
                  <a:gd name="T0" fmla="*/ 200 w 215"/>
                  <a:gd name="T1" fmla="*/ 22 h 114"/>
                  <a:gd name="T2" fmla="*/ 152 w 215"/>
                  <a:gd name="T3" fmla="*/ 12 h 114"/>
                  <a:gd name="T4" fmla="*/ 81 w 215"/>
                  <a:gd name="T5" fmla="*/ 1 h 114"/>
                  <a:gd name="T6" fmla="*/ 71 w 215"/>
                  <a:gd name="T7" fmla="*/ 1 h 114"/>
                  <a:gd name="T8" fmla="*/ 70 w 215"/>
                  <a:gd name="T9" fmla="*/ 11 h 114"/>
                  <a:gd name="T10" fmla="*/ 58 w 215"/>
                  <a:gd name="T11" fmla="*/ 10 h 114"/>
                  <a:gd name="T12" fmla="*/ 21 w 215"/>
                  <a:gd name="T13" fmla="*/ 11 h 114"/>
                  <a:gd name="T14" fmla="*/ 2 w 215"/>
                  <a:gd name="T15" fmla="*/ 16 h 114"/>
                  <a:gd name="T16" fmla="*/ 17 w 215"/>
                  <a:gd name="T17" fmla="*/ 26 h 114"/>
                  <a:gd name="T18" fmla="*/ 29 w 215"/>
                  <a:gd name="T19" fmla="*/ 53 h 114"/>
                  <a:gd name="T20" fmla="*/ 55 w 215"/>
                  <a:gd name="T21" fmla="*/ 62 h 114"/>
                  <a:gd name="T22" fmla="*/ 56 w 215"/>
                  <a:gd name="T23" fmla="*/ 80 h 114"/>
                  <a:gd name="T24" fmla="*/ 69 w 215"/>
                  <a:gd name="T25" fmla="*/ 105 h 114"/>
                  <a:gd name="T26" fmla="*/ 101 w 215"/>
                  <a:gd name="T27" fmla="*/ 114 h 114"/>
                  <a:gd name="T28" fmla="*/ 174 w 215"/>
                  <a:gd name="T29" fmla="*/ 102 h 114"/>
                  <a:gd name="T30" fmla="*/ 204 w 215"/>
                  <a:gd name="T31" fmla="*/ 92 h 114"/>
                  <a:gd name="T32" fmla="*/ 210 w 215"/>
                  <a:gd name="T33" fmla="*/ 92 h 114"/>
                  <a:gd name="T34" fmla="*/ 200 w 215"/>
                  <a:gd name="T35" fmla="*/ 2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5" h="114">
                    <a:moveTo>
                      <a:pt x="200" y="22"/>
                    </a:moveTo>
                    <a:cubicBezTo>
                      <a:pt x="190" y="22"/>
                      <a:pt x="171" y="21"/>
                      <a:pt x="152" y="12"/>
                    </a:cubicBezTo>
                    <a:cubicBezTo>
                      <a:pt x="134" y="2"/>
                      <a:pt x="88" y="1"/>
                      <a:pt x="81" y="1"/>
                    </a:cubicBezTo>
                    <a:cubicBezTo>
                      <a:pt x="74" y="0"/>
                      <a:pt x="71" y="1"/>
                      <a:pt x="71" y="1"/>
                    </a:cubicBezTo>
                    <a:cubicBezTo>
                      <a:pt x="70" y="11"/>
                      <a:pt x="70" y="11"/>
                      <a:pt x="70" y="11"/>
                    </a:cubicBezTo>
                    <a:cubicBezTo>
                      <a:pt x="70" y="11"/>
                      <a:pt x="61" y="12"/>
                      <a:pt x="58" y="10"/>
                    </a:cubicBezTo>
                    <a:cubicBezTo>
                      <a:pt x="56" y="7"/>
                      <a:pt x="34" y="11"/>
                      <a:pt x="21" y="11"/>
                    </a:cubicBezTo>
                    <a:cubicBezTo>
                      <a:pt x="9" y="12"/>
                      <a:pt x="0" y="12"/>
                      <a:pt x="2" y="16"/>
                    </a:cubicBezTo>
                    <a:cubicBezTo>
                      <a:pt x="5" y="20"/>
                      <a:pt x="10" y="24"/>
                      <a:pt x="17" y="26"/>
                    </a:cubicBezTo>
                    <a:cubicBezTo>
                      <a:pt x="20" y="36"/>
                      <a:pt x="18" y="49"/>
                      <a:pt x="29" y="53"/>
                    </a:cubicBezTo>
                    <a:cubicBezTo>
                      <a:pt x="39" y="56"/>
                      <a:pt x="55" y="62"/>
                      <a:pt x="55" y="62"/>
                    </a:cubicBezTo>
                    <a:cubicBezTo>
                      <a:pt x="47" y="67"/>
                      <a:pt x="46" y="75"/>
                      <a:pt x="56" y="80"/>
                    </a:cubicBezTo>
                    <a:cubicBezTo>
                      <a:pt x="60" y="91"/>
                      <a:pt x="59" y="102"/>
                      <a:pt x="69" y="105"/>
                    </a:cubicBezTo>
                    <a:cubicBezTo>
                      <a:pt x="80" y="109"/>
                      <a:pt x="89" y="114"/>
                      <a:pt x="101" y="114"/>
                    </a:cubicBezTo>
                    <a:cubicBezTo>
                      <a:pt x="114" y="114"/>
                      <a:pt x="161" y="110"/>
                      <a:pt x="174" y="102"/>
                    </a:cubicBezTo>
                    <a:cubicBezTo>
                      <a:pt x="188" y="95"/>
                      <a:pt x="193" y="92"/>
                      <a:pt x="204" y="92"/>
                    </a:cubicBezTo>
                    <a:cubicBezTo>
                      <a:pt x="215" y="92"/>
                      <a:pt x="210" y="92"/>
                      <a:pt x="210" y="92"/>
                    </a:cubicBezTo>
                    <a:lnTo>
                      <a:pt x="200" y="22"/>
                    </a:ln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dirty="0">
                  <a:latin typeface="Arial" panose="020B0604020202020204" pitchFamily="34" charset="0"/>
                  <a:cs typeface="Arial" panose="020B0604020202020204" pitchFamily="34" charset="0"/>
                </a:endParaRPr>
              </a:p>
            </p:txBody>
          </p:sp>
          <p:sp>
            <p:nvSpPr>
              <p:cNvPr id="1052" name="Freeform 15"/>
              <p:cNvSpPr>
                <a:spLocks/>
              </p:cNvSpPr>
              <p:nvPr/>
            </p:nvSpPr>
            <p:spPr bwMode="auto">
              <a:xfrm>
                <a:off x="11779250" y="958850"/>
                <a:ext cx="447675" cy="374650"/>
              </a:xfrm>
              <a:custGeom>
                <a:avLst/>
                <a:gdLst>
                  <a:gd name="T0" fmla="*/ 13 w 113"/>
                  <a:gd name="T1" fmla="*/ 0 h 95"/>
                  <a:gd name="T2" fmla="*/ 5 w 113"/>
                  <a:gd name="T3" fmla="*/ 21 h 95"/>
                  <a:gd name="T4" fmla="*/ 22 w 113"/>
                  <a:gd name="T5" fmla="*/ 29 h 95"/>
                  <a:gd name="T6" fmla="*/ 28 w 113"/>
                  <a:gd name="T7" fmla="*/ 49 h 95"/>
                  <a:gd name="T8" fmla="*/ 39 w 113"/>
                  <a:gd name="T9" fmla="*/ 57 h 95"/>
                  <a:gd name="T10" fmla="*/ 42 w 113"/>
                  <a:gd name="T11" fmla="*/ 76 h 95"/>
                  <a:gd name="T12" fmla="*/ 52 w 113"/>
                  <a:gd name="T13" fmla="*/ 93 h 95"/>
                  <a:gd name="T14" fmla="*/ 100 w 113"/>
                  <a:gd name="T15" fmla="*/ 89 h 95"/>
                  <a:gd name="T16" fmla="*/ 106 w 113"/>
                  <a:gd name="T17" fmla="*/ 75 h 95"/>
                  <a:gd name="T18" fmla="*/ 110 w 113"/>
                  <a:gd name="T19" fmla="*/ 58 h 95"/>
                  <a:gd name="T20" fmla="*/ 83 w 113"/>
                  <a:gd name="T21" fmla="*/ 53 h 95"/>
                  <a:gd name="T22" fmla="*/ 92 w 113"/>
                  <a:gd name="T23" fmla="*/ 38 h 95"/>
                  <a:gd name="T24" fmla="*/ 73 w 113"/>
                  <a:gd name="T25" fmla="*/ 26 h 95"/>
                  <a:gd name="T26" fmla="*/ 48 w 113"/>
                  <a:gd name="T27" fmla="*/ 27 h 95"/>
                  <a:gd name="T28" fmla="*/ 46 w 113"/>
                  <a:gd name="T29" fmla="*/ 9 h 95"/>
                  <a:gd name="T30" fmla="*/ 23 w 113"/>
                  <a:gd name="T31" fmla="*/ 6 h 95"/>
                  <a:gd name="T32" fmla="*/ 13 w 113"/>
                  <a:gd name="T3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3" h="95">
                    <a:moveTo>
                      <a:pt x="13" y="0"/>
                    </a:moveTo>
                    <a:cubicBezTo>
                      <a:pt x="7" y="4"/>
                      <a:pt x="0" y="14"/>
                      <a:pt x="5" y="21"/>
                    </a:cubicBezTo>
                    <a:cubicBezTo>
                      <a:pt x="10" y="28"/>
                      <a:pt x="22" y="29"/>
                      <a:pt x="22" y="29"/>
                    </a:cubicBezTo>
                    <a:cubicBezTo>
                      <a:pt x="21" y="38"/>
                      <a:pt x="21" y="44"/>
                      <a:pt x="28" y="49"/>
                    </a:cubicBezTo>
                    <a:cubicBezTo>
                      <a:pt x="35" y="54"/>
                      <a:pt x="39" y="57"/>
                      <a:pt x="39" y="57"/>
                    </a:cubicBezTo>
                    <a:cubicBezTo>
                      <a:pt x="35" y="66"/>
                      <a:pt x="35" y="73"/>
                      <a:pt x="42" y="76"/>
                    </a:cubicBezTo>
                    <a:cubicBezTo>
                      <a:pt x="41" y="84"/>
                      <a:pt x="41" y="91"/>
                      <a:pt x="52" y="93"/>
                    </a:cubicBezTo>
                    <a:cubicBezTo>
                      <a:pt x="63" y="95"/>
                      <a:pt x="96" y="92"/>
                      <a:pt x="100" y="89"/>
                    </a:cubicBezTo>
                    <a:cubicBezTo>
                      <a:pt x="105" y="86"/>
                      <a:pt x="108" y="80"/>
                      <a:pt x="106" y="75"/>
                    </a:cubicBezTo>
                    <a:cubicBezTo>
                      <a:pt x="113" y="66"/>
                      <a:pt x="112" y="62"/>
                      <a:pt x="110" y="58"/>
                    </a:cubicBezTo>
                    <a:cubicBezTo>
                      <a:pt x="109" y="53"/>
                      <a:pt x="96" y="52"/>
                      <a:pt x="83" y="53"/>
                    </a:cubicBezTo>
                    <a:cubicBezTo>
                      <a:pt x="91" y="47"/>
                      <a:pt x="92" y="44"/>
                      <a:pt x="92" y="38"/>
                    </a:cubicBezTo>
                    <a:cubicBezTo>
                      <a:pt x="91" y="33"/>
                      <a:pt x="88" y="25"/>
                      <a:pt x="73" y="26"/>
                    </a:cubicBezTo>
                    <a:cubicBezTo>
                      <a:pt x="58" y="26"/>
                      <a:pt x="48" y="27"/>
                      <a:pt x="48" y="27"/>
                    </a:cubicBezTo>
                    <a:cubicBezTo>
                      <a:pt x="51" y="23"/>
                      <a:pt x="52" y="10"/>
                      <a:pt x="46" y="9"/>
                    </a:cubicBezTo>
                    <a:cubicBezTo>
                      <a:pt x="41" y="9"/>
                      <a:pt x="28" y="6"/>
                      <a:pt x="23" y="6"/>
                    </a:cubicBezTo>
                    <a:cubicBezTo>
                      <a:pt x="17" y="6"/>
                      <a:pt x="13" y="0"/>
                      <a:pt x="13" y="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53" name="Freeform 16"/>
              <p:cNvSpPr>
                <a:spLocks/>
              </p:cNvSpPr>
              <p:nvPr/>
            </p:nvSpPr>
            <p:spPr bwMode="auto">
              <a:xfrm>
                <a:off x="13112750" y="-228600"/>
                <a:ext cx="447675" cy="315913"/>
              </a:xfrm>
              <a:custGeom>
                <a:avLst/>
                <a:gdLst>
                  <a:gd name="T0" fmla="*/ 27 w 282"/>
                  <a:gd name="T1" fmla="*/ 0 h 199"/>
                  <a:gd name="T2" fmla="*/ 282 w 282"/>
                  <a:gd name="T3" fmla="*/ 27 h 199"/>
                  <a:gd name="T4" fmla="*/ 259 w 282"/>
                  <a:gd name="T5" fmla="*/ 199 h 199"/>
                  <a:gd name="T6" fmla="*/ 0 w 282"/>
                  <a:gd name="T7" fmla="*/ 155 h 199"/>
                  <a:gd name="T8" fmla="*/ 27 w 282"/>
                  <a:gd name="T9" fmla="*/ 0 h 199"/>
                </a:gdLst>
                <a:ahLst/>
                <a:cxnLst>
                  <a:cxn ang="0">
                    <a:pos x="T0" y="T1"/>
                  </a:cxn>
                  <a:cxn ang="0">
                    <a:pos x="T2" y="T3"/>
                  </a:cxn>
                  <a:cxn ang="0">
                    <a:pos x="T4" y="T5"/>
                  </a:cxn>
                  <a:cxn ang="0">
                    <a:pos x="T6" y="T7"/>
                  </a:cxn>
                  <a:cxn ang="0">
                    <a:pos x="T8" y="T9"/>
                  </a:cxn>
                </a:cxnLst>
                <a:rect l="0" t="0" r="r" b="b"/>
                <a:pathLst>
                  <a:path w="282" h="199">
                    <a:moveTo>
                      <a:pt x="27" y="0"/>
                    </a:moveTo>
                    <a:lnTo>
                      <a:pt x="282" y="27"/>
                    </a:lnTo>
                    <a:lnTo>
                      <a:pt x="259" y="199"/>
                    </a:lnTo>
                    <a:lnTo>
                      <a:pt x="0" y="155"/>
                    </a:lnTo>
                    <a:lnTo>
                      <a:pt x="27" y="0"/>
                    </a:ln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54" name="Freeform 17"/>
              <p:cNvSpPr>
                <a:spLocks/>
              </p:cNvSpPr>
              <p:nvPr/>
            </p:nvSpPr>
            <p:spPr bwMode="auto">
              <a:xfrm>
                <a:off x="13290550" y="-287338"/>
                <a:ext cx="82550" cy="117475"/>
              </a:xfrm>
              <a:custGeom>
                <a:avLst/>
                <a:gdLst>
                  <a:gd name="T0" fmla="*/ 0 w 21"/>
                  <a:gd name="T1" fmla="*/ 28 h 30"/>
                  <a:gd name="T2" fmla="*/ 3 w 21"/>
                  <a:gd name="T3" fmla="*/ 0 h 30"/>
                  <a:gd name="T4" fmla="*/ 21 w 21"/>
                  <a:gd name="T5" fmla="*/ 2 h 30"/>
                  <a:gd name="T6" fmla="*/ 17 w 21"/>
                  <a:gd name="T7" fmla="*/ 28 h 30"/>
                  <a:gd name="T8" fmla="*/ 0 w 21"/>
                  <a:gd name="T9" fmla="*/ 28 h 30"/>
                </a:gdLst>
                <a:ahLst/>
                <a:cxnLst>
                  <a:cxn ang="0">
                    <a:pos x="T0" y="T1"/>
                  </a:cxn>
                  <a:cxn ang="0">
                    <a:pos x="T2" y="T3"/>
                  </a:cxn>
                  <a:cxn ang="0">
                    <a:pos x="T4" y="T5"/>
                  </a:cxn>
                  <a:cxn ang="0">
                    <a:pos x="T6" y="T7"/>
                  </a:cxn>
                  <a:cxn ang="0">
                    <a:pos x="T8" y="T9"/>
                  </a:cxn>
                </a:cxnLst>
                <a:rect l="0" t="0" r="r" b="b"/>
                <a:pathLst>
                  <a:path w="21" h="30">
                    <a:moveTo>
                      <a:pt x="0" y="28"/>
                    </a:moveTo>
                    <a:cubicBezTo>
                      <a:pt x="0" y="28"/>
                      <a:pt x="0" y="7"/>
                      <a:pt x="3" y="0"/>
                    </a:cubicBezTo>
                    <a:cubicBezTo>
                      <a:pt x="11" y="0"/>
                      <a:pt x="21" y="2"/>
                      <a:pt x="21" y="2"/>
                    </a:cubicBezTo>
                    <a:cubicBezTo>
                      <a:pt x="19" y="9"/>
                      <a:pt x="17" y="25"/>
                      <a:pt x="17" y="28"/>
                    </a:cubicBezTo>
                    <a:cubicBezTo>
                      <a:pt x="8" y="30"/>
                      <a:pt x="0" y="28"/>
                      <a:pt x="0" y="28"/>
                    </a:cubicBez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55" name="Freeform 18"/>
              <p:cNvSpPr>
                <a:spLocks/>
              </p:cNvSpPr>
              <p:nvPr/>
            </p:nvSpPr>
            <p:spPr bwMode="auto">
              <a:xfrm>
                <a:off x="12866688" y="-1965326"/>
                <a:ext cx="1052512" cy="1882775"/>
              </a:xfrm>
              <a:custGeom>
                <a:avLst/>
                <a:gdLst>
                  <a:gd name="T0" fmla="*/ 235 w 266"/>
                  <a:gd name="T1" fmla="*/ 357 h 476"/>
                  <a:gd name="T2" fmla="*/ 220 w 266"/>
                  <a:gd name="T3" fmla="*/ 355 h 476"/>
                  <a:gd name="T4" fmla="*/ 260 w 266"/>
                  <a:gd name="T5" fmla="*/ 343 h 476"/>
                  <a:gd name="T6" fmla="*/ 238 w 266"/>
                  <a:gd name="T7" fmla="*/ 271 h 476"/>
                  <a:gd name="T8" fmla="*/ 236 w 266"/>
                  <a:gd name="T9" fmla="*/ 159 h 476"/>
                  <a:gd name="T10" fmla="*/ 188 w 266"/>
                  <a:gd name="T11" fmla="*/ 30 h 476"/>
                  <a:gd name="T12" fmla="*/ 114 w 266"/>
                  <a:gd name="T13" fmla="*/ 1 h 476"/>
                  <a:gd name="T14" fmla="*/ 66 w 266"/>
                  <a:gd name="T15" fmla="*/ 10 h 476"/>
                  <a:gd name="T16" fmla="*/ 66 w 266"/>
                  <a:gd name="T17" fmla="*/ 9 h 476"/>
                  <a:gd name="T18" fmla="*/ 64 w 266"/>
                  <a:gd name="T19" fmla="*/ 10 h 476"/>
                  <a:gd name="T20" fmla="*/ 57 w 266"/>
                  <a:gd name="T21" fmla="*/ 14 h 476"/>
                  <a:gd name="T22" fmla="*/ 52 w 266"/>
                  <a:gd name="T23" fmla="*/ 16 h 476"/>
                  <a:gd name="T24" fmla="*/ 33 w 266"/>
                  <a:gd name="T25" fmla="*/ 31 h 476"/>
                  <a:gd name="T26" fmla="*/ 10 w 266"/>
                  <a:gd name="T27" fmla="*/ 93 h 476"/>
                  <a:gd name="T28" fmla="*/ 4 w 266"/>
                  <a:gd name="T29" fmla="*/ 284 h 476"/>
                  <a:gd name="T30" fmla="*/ 16 w 266"/>
                  <a:gd name="T31" fmla="*/ 352 h 476"/>
                  <a:gd name="T32" fmla="*/ 34 w 266"/>
                  <a:gd name="T33" fmla="*/ 336 h 476"/>
                  <a:gd name="T34" fmla="*/ 58 w 266"/>
                  <a:gd name="T35" fmla="*/ 322 h 476"/>
                  <a:gd name="T36" fmla="*/ 59 w 266"/>
                  <a:gd name="T37" fmla="*/ 322 h 476"/>
                  <a:gd name="T38" fmla="*/ 58 w 266"/>
                  <a:gd name="T39" fmla="*/ 380 h 476"/>
                  <a:gd name="T40" fmla="*/ 35 w 266"/>
                  <a:gd name="T41" fmla="*/ 447 h 476"/>
                  <a:gd name="T42" fmla="*/ 28 w 266"/>
                  <a:gd name="T43" fmla="*/ 476 h 476"/>
                  <a:gd name="T44" fmla="*/ 79 w 266"/>
                  <a:gd name="T45" fmla="*/ 369 h 476"/>
                  <a:gd name="T46" fmla="*/ 144 w 266"/>
                  <a:gd name="T47" fmla="*/ 305 h 476"/>
                  <a:gd name="T48" fmla="*/ 144 w 266"/>
                  <a:gd name="T49" fmla="*/ 305 h 476"/>
                  <a:gd name="T50" fmla="*/ 151 w 266"/>
                  <a:gd name="T51" fmla="*/ 339 h 476"/>
                  <a:gd name="T52" fmla="*/ 203 w 266"/>
                  <a:gd name="T53" fmla="*/ 377 h 476"/>
                  <a:gd name="T54" fmla="*/ 180 w 266"/>
                  <a:gd name="T55" fmla="*/ 365 h 476"/>
                  <a:gd name="T56" fmla="*/ 175 w 266"/>
                  <a:gd name="T57" fmla="*/ 357 h 476"/>
                  <a:gd name="T58" fmla="*/ 224 w 266"/>
                  <a:gd name="T59" fmla="*/ 370 h 476"/>
                  <a:gd name="T60" fmla="*/ 250 w 266"/>
                  <a:gd name="T61" fmla="*/ 367 h 476"/>
                  <a:gd name="T62" fmla="*/ 266 w 266"/>
                  <a:gd name="T63" fmla="*/ 373 h 476"/>
                  <a:gd name="T64" fmla="*/ 235 w 266"/>
                  <a:gd name="T65" fmla="*/ 357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6" h="476">
                    <a:moveTo>
                      <a:pt x="235" y="357"/>
                    </a:moveTo>
                    <a:cubicBezTo>
                      <a:pt x="226" y="357"/>
                      <a:pt x="224" y="356"/>
                      <a:pt x="220" y="355"/>
                    </a:cubicBezTo>
                    <a:cubicBezTo>
                      <a:pt x="237" y="355"/>
                      <a:pt x="238" y="335"/>
                      <a:pt x="260" y="343"/>
                    </a:cubicBezTo>
                    <a:cubicBezTo>
                      <a:pt x="256" y="320"/>
                      <a:pt x="239" y="303"/>
                      <a:pt x="238" y="271"/>
                    </a:cubicBezTo>
                    <a:cubicBezTo>
                      <a:pt x="238" y="240"/>
                      <a:pt x="237" y="188"/>
                      <a:pt x="236" y="159"/>
                    </a:cubicBezTo>
                    <a:cubicBezTo>
                      <a:pt x="236" y="131"/>
                      <a:pt x="219" y="56"/>
                      <a:pt x="188" y="30"/>
                    </a:cubicBezTo>
                    <a:cubicBezTo>
                      <a:pt x="158" y="5"/>
                      <a:pt x="125" y="0"/>
                      <a:pt x="114" y="1"/>
                    </a:cubicBezTo>
                    <a:cubicBezTo>
                      <a:pt x="100" y="0"/>
                      <a:pt x="83" y="4"/>
                      <a:pt x="66" y="10"/>
                    </a:cubicBezTo>
                    <a:cubicBezTo>
                      <a:pt x="66" y="9"/>
                      <a:pt x="66" y="9"/>
                      <a:pt x="66" y="9"/>
                    </a:cubicBezTo>
                    <a:cubicBezTo>
                      <a:pt x="65" y="10"/>
                      <a:pt x="65" y="10"/>
                      <a:pt x="64" y="10"/>
                    </a:cubicBezTo>
                    <a:cubicBezTo>
                      <a:pt x="62" y="11"/>
                      <a:pt x="59" y="12"/>
                      <a:pt x="57" y="14"/>
                    </a:cubicBezTo>
                    <a:cubicBezTo>
                      <a:pt x="55" y="14"/>
                      <a:pt x="54" y="15"/>
                      <a:pt x="52" y="16"/>
                    </a:cubicBezTo>
                    <a:cubicBezTo>
                      <a:pt x="46" y="19"/>
                      <a:pt x="39" y="24"/>
                      <a:pt x="33" y="31"/>
                    </a:cubicBezTo>
                    <a:cubicBezTo>
                      <a:pt x="22" y="43"/>
                      <a:pt x="13" y="61"/>
                      <a:pt x="10" y="93"/>
                    </a:cubicBezTo>
                    <a:cubicBezTo>
                      <a:pt x="2" y="158"/>
                      <a:pt x="0" y="250"/>
                      <a:pt x="4" y="284"/>
                    </a:cubicBezTo>
                    <a:cubicBezTo>
                      <a:pt x="7" y="317"/>
                      <a:pt x="16" y="352"/>
                      <a:pt x="16" y="352"/>
                    </a:cubicBezTo>
                    <a:cubicBezTo>
                      <a:pt x="16" y="352"/>
                      <a:pt x="22" y="345"/>
                      <a:pt x="34" y="336"/>
                    </a:cubicBezTo>
                    <a:cubicBezTo>
                      <a:pt x="45" y="328"/>
                      <a:pt x="58" y="322"/>
                      <a:pt x="58" y="322"/>
                    </a:cubicBezTo>
                    <a:cubicBezTo>
                      <a:pt x="59" y="322"/>
                      <a:pt x="59" y="322"/>
                      <a:pt x="59" y="322"/>
                    </a:cubicBezTo>
                    <a:cubicBezTo>
                      <a:pt x="59" y="348"/>
                      <a:pt x="59" y="375"/>
                      <a:pt x="58" y="380"/>
                    </a:cubicBezTo>
                    <a:cubicBezTo>
                      <a:pt x="57" y="389"/>
                      <a:pt x="39" y="435"/>
                      <a:pt x="35" y="447"/>
                    </a:cubicBezTo>
                    <a:cubicBezTo>
                      <a:pt x="31" y="458"/>
                      <a:pt x="28" y="476"/>
                      <a:pt x="28" y="476"/>
                    </a:cubicBezTo>
                    <a:cubicBezTo>
                      <a:pt x="44" y="443"/>
                      <a:pt x="72" y="380"/>
                      <a:pt x="79" y="369"/>
                    </a:cubicBezTo>
                    <a:cubicBezTo>
                      <a:pt x="86" y="358"/>
                      <a:pt x="111" y="320"/>
                      <a:pt x="144" y="305"/>
                    </a:cubicBezTo>
                    <a:cubicBezTo>
                      <a:pt x="144" y="305"/>
                      <a:pt x="144" y="305"/>
                      <a:pt x="144" y="305"/>
                    </a:cubicBezTo>
                    <a:cubicBezTo>
                      <a:pt x="144" y="316"/>
                      <a:pt x="145" y="328"/>
                      <a:pt x="151" y="339"/>
                    </a:cubicBezTo>
                    <a:cubicBezTo>
                      <a:pt x="166" y="367"/>
                      <a:pt x="185" y="380"/>
                      <a:pt x="203" y="377"/>
                    </a:cubicBezTo>
                    <a:cubicBezTo>
                      <a:pt x="194" y="374"/>
                      <a:pt x="186" y="375"/>
                      <a:pt x="180" y="365"/>
                    </a:cubicBezTo>
                    <a:cubicBezTo>
                      <a:pt x="178" y="362"/>
                      <a:pt x="176" y="359"/>
                      <a:pt x="175" y="357"/>
                    </a:cubicBezTo>
                    <a:cubicBezTo>
                      <a:pt x="187" y="372"/>
                      <a:pt x="217" y="370"/>
                      <a:pt x="224" y="370"/>
                    </a:cubicBezTo>
                    <a:cubicBezTo>
                      <a:pt x="234" y="369"/>
                      <a:pt x="244" y="366"/>
                      <a:pt x="250" y="367"/>
                    </a:cubicBezTo>
                    <a:cubicBezTo>
                      <a:pt x="256" y="368"/>
                      <a:pt x="260" y="368"/>
                      <a:pt x="266" y="373"/>
                    </a:cubicBezTo>
                    <a:cubicBezTo>
                      <a:pt x="255" y="361"/>
                      <a:pt x="243" y="357"/>
                      <a:pt x="235" y="357"/>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sp>
        <p:nvSpPr>
          <p:cNvPr id="6" name="Titel 5"/>
          <p:cNvSpPr>
            <a:spLocks noGrp="1"/>
          </p:cNvSpPr>
          <p:nvPr>
            <p:ph type="title"/>
          </p:nvPr>
        </p:nvSpPr>
        <p:spPr/>
        <p:txBody>
          <a:bodyPr/>
          <a:lstStyle/>
          <a:p>
            <a:r>
              <a:rPr lang="en-GB" dirty="0" smtClean="0"/>
              <a:t>CERN working environment</a:t>
            </a:r>
            <a:br>
              <a:rPr lang="en-GB" dirty="0" smtClean="0"/>
            </a:br>
            <a:r>
              <a:rPr lang="en-US" sz="2400" b="0" dirty="0">
                <a:solidFill>
                  <a:schemeClr val="accent2"/>
                </a:solidFill>
              </a:rPr>
              <a:t>A safe work place!</a:t>
            </a:r>
            <a:endParaRPr lang="de-DE" sz="2400" dirty="0"/>
          </a:p>
        </p:txBody>
      </p:sp>
      <p:grpSp>
        <p:nvGrpSpPr>
          <p:cNvPr id="1077" name="Group 170"/>
          <p:cNvGrpSpPr/>
          <p:nvPr/>
        </p:nvGrpSpPr>
        <p:grpSpPr bwMode="gray">
          <a:xfrm>
            <a:off x="8107888" y="470744"/>
            <a:ext cx="576000" cy="576000"/>
            <a:chOff x="10018713" y="-276225"/>
            <a:chExt cx="4165600" cy="4179888"/>
          </a:xfrm>
        </p:grpSpPr>
        <p:sp>
          <p:nvSpPr>
            <p:cNvPr id="1078" name="Freeform 9"/>
            <p:cNvSpPr>
              <a:spLocks/>
            </p:cNvSpPr>
            <p:nvPr/>
          </p:nvSpPr>
          <p:spPr bwMode="gray">
            <a:xfrm>
              <a:off x="10352088" y="862012"/>
              <a:ext cx="546100" cy="628650"/>
            </a:xfrm>
            <a:custGeom>
              <a:avLst/>
              <a:gdLst>
                <a:gd name="T0" fmla="*/ 78 w 80"/>
                <a:gd name="T1" fmla="*/ 83 h 92"/>
                <a:gd name="T2" fmla="*/ 49 w 80"/>
                <a:gd name="T3" fmla="*/ 92 h 92"/>
                <a:gd name="T4" fmla="*/ 0 w 80"/>
                <a:gd name="T5" fmla="*/ 46 h 92"/>
                <a:gd name="T6" fmla="*/ 49 w 80"/>
                <a:gd name="T7" fmla="*/ 0 h 92"/>
                <a:gd name="T8" fmla="*/ 80 w 80"/>
                <a:gd name="T9" fmla="*/ 6 h 92"/>
                <a:gd name="T10" fmla="*/ 77 w 80"/>
                <a:gd name="T11" fmla="*/ 17 h 92"/>
                <a:gd name="T12" fmla="*/ 76 w 80"/>
                <a:gd name="T13" fmla="*/ 17 h 92"/>
                <a:gd name="T14" fmla="*/ 49 w 80"/>
                <a:gd name="T15" fmla="*/ 6 h 92"/>
                <a:gd name="T16" fmla="*/ 14 w 80"/>
                <a:gd name="T17" fmla="*/ 45 h 92"/>
                <a:gd name="T18" fmla="*/ 50 w 80"/>
                <a:gd name="T19" fmla="*/ 85 h 92"/>
                <a:gd name="T20" fmla="*/ 80 w 80"/>
                <a:gd name="T21" fmla="*/ 72 h 92"/>
                <a:gd name="T22" fmla="*/ 80 w 80"/>
                <a:gd name="T23" fmla="*/ 73 h 92"/>
                <a:gd name="T24" fmla="*/ 78 w 80"/>
                <a:gd name="T25"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92">
                  <a:moveTo>
                    <a:pt x="78" y="83"/>
                  </a:moveTo>
                  <a:cubicBezTo>
                    <a:pt x="75" y="85"/>
                    <a:pt x="65" y="92"/>
                    <a:pt x="49" y="92"/>
                  </a:cubicBezTo>
                  <a:cubicBezTo>
                    <a:pt x="20" y="92"/>
                    <a:pt x="0" y="73"/>
                    <a:pt x="0" y="46"/>
                  </a:cubicBezTo>
                  <a:cubicBezTo>
                    <a:pt x="0" y="18"/>
                    <a:pt x="21" y="0"/>
                    <a:pt x="49" y="0"/>
                  </a:cubicBezTo>
                  <a:cubicBezTo>
                    <a:pt x="60" y="0"/>
                    <a:pt x="73" y="3"/>
                    <a:pt x="80" y="6"/>
                  </a:cubicBezTo>
                  <a:cubicBezTo>
                    <a:pt x="79" y="10"/>
                    <a:pt x="77" y="14"/>
                    <a:pt x="77" y="17"/>
                  </a:cubicBezTo>
                  <a:cubicBezTo>
                    <a:pt x="76" y="17"/>
                    <a:pt x="76" y="17"/>
                    <a:pt x="76" y="17"/>
                  </a:cubicBezTo>
                  <a:cubicBezTo>
                    <a:pt x="71" y="11"/>
                    <a:pt x="62" y="6"/>
                    <a:pt x="49" y="6"/>
                  </a:cubicBezTo>
                  <a:cubicBezTo>
                    <a:pt x="33" y="6"/>
                    <a:pt x="14" y="19"/>
                    <a:pt x="14" y="45"/>
                  </a:cubicBezTo>
                  <a:cubicBezTo>
                    <a:pt x="14" y="71"/>
                    <a:pt x="33" y="85"/>
                    <a:pt x="50" y="85"/>
                  </a:cubicBezTo>
                  <a:cubicBezTo>
                    <a:pt x="66" y="85"/>
                    <a:pt x="73" y="78"/>
                    <a:pt x="80" y="72"/>
                  </a:cubicBezTo>
                  <a:cubicBezTo>
                    <a:pt x="80" y="73"/>
                    <a:pt x="80" y="73"/>
                    <a:pt x="80" y="73"/>
                  </a:cubicBezTo>
                  <a:lnTo>
                    <a:pt x="78"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1079" name="Freeform 10"/>
            <p:cNvSpPr>
              <a:spLocks/>
            </p:cNvSpPr>
            <p:nvPr/>
          </p:nvSpPr>
          <p:spPr bwMode="gray">
            <a:xfrm>
              <a:off x="10999788" y="876300"/>
              <a:ext cx="374650" cy="600075"/>
            </a:xfrm>
            <a:custGeom>
              <a:avLst/>
              <a:gdLst>
                <a:gd name="T0" fmla="*/ 55 w 55"/>
                <a:gd name="T1" fmla="*/ 83 h 88"/>
                <a:gd name="T2" fmla="*/ 55 w 55"/>
                <a:gd name="T3" fmla="*/ 78 h 88"/>
                <a:gd name="T4" fmla="*/ 13 w 55"/>
                <a:gd name="T5" fmla="*/ 80 h 88"/>
                <a:gd name="T6" fmla="*/ 13 w 55"/>
                <a:gd name="T7" fmla="*/ 46 h 88"/>
                <a:gd name="T8" fmla="*/ 45 w 55"/>
                <a:gd name="T9" fmla="*/ 47 h 88"/>
                <a:gd name="T10" fmla="*/ 45 w 55"/>
                <a:gd name="T11" fmla="*/ 42 h 88"/>
                <a:gd name="T12" fmla="*/ 45 w 55"/>
                <a:gd name="T13" fmla="*/ 38 h 88"/>
                <a:gd name="T14" fmla="*/ 13 w 55"/>
                <a:gd name="T15" fmla="*/ 39 h 88"/>
                <a:gd name="T16" fmla="*/ 13 w 55"/>
                <a:gd name="T17" fmla="*/ 7 h 88"/>
                <a:gd name="T18" fmla="*/ 53 w 55"/>
                <a:gd name="T19" fmla="*/ 8 h 88"/>
                <a:gd name="T20" fmla="*/ 53 w 55"/>
                <a:gd name="T21" fmla="*/ 4 h 88"/>
                <a:gd name="T22" fmla="*/ 53 w 55"/>
                <a:gd name="T23" fmla="*/ 0 h 88"/>
                <a:gd name="T24" fmla="*/ 27 w 55"/>
                <a:gd name="T25" fmla="*/ 0 h 88"/>
                <a:gd name="T26" fmla="*/ 0 w 55"/>
                <a:gd name="T27" fmla="*/ 0 h 88"/>
                <a:gd name="T28" fmla="*/ 1 w 55"/>
                <a:gd name="T29" fmla="*/ 33 h 88"/>
                <a:gd name="T30" fmla="*/ 1 w 55"/>
                <a:gd name="T31" fmla="*/ 55 h 88"/>
                <a:gd name="T32" fmla="*/ 0 w 55"/>
                <a:gd name="T33" fmla="*/ 88 h 88"/>
                <a:gd name="T34" fmla="*/ 27 w 55"/>
                <a:gd name="T35" fmla="*/ 87 h 88"/>
                <a:gd name="T36" fmla="*/ 28 w 55"/>
                <a:gd name="T37" fmla="*/ 87 h 88"/>
                <a:gd name="T38" fmla="*/ 38 w 55"/>
                <a:gd name="T39" fmla="*/ 87 h 88"/>
                <a:gd name="T40" fmla="*/ 55 w 55"/>
                <a:gd name="T41" fmla="*/ 88 h 88"/>
                <a:gd name="T42" fmla="*/ 55 w 55"/>
                <a:gd name="T43" fmla="*/ 88 h 88"/>
                <a:gd name="T44" fmla="*/ 55 w 55"/>
                <a:gd name="T45" fmla="*/ 88 h 88"/>
                <a:gd name="T46" fmla="*/ 55 w 55"/>
                <a:gd name="T47"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8">
                  <a:moveTo>
                    <a:pt x="55" y="83"/>
                  </a:moveTo>
                  <a:cubicBezTo>
                    <a:pt x="55" y="81"/>
                    <a:pt x="55" y="79"/>
                    <a:pt x="55" y="78"/>
                  </a:cubicBezTo>
                  <a:cubicBezTo>
                    <a:pt x="46" y="79"/>
                    <a:pt x="22" y="80"/>
                    <a:pt x="13" y="80"/>
                  </a:cubicBezTo>
                  <a:cubicBezTo>
                    <a:pt x="13" y="78"/>
                    <a:pt x="12" y="50"/>
                    <a:pt x="13" y="46"/>
                  </a:cubicBezTo>
                  <a:cubicBezTo>
                    <a:pt x="16" y="46"/>
                    <a:pt x="36" y="46"/>
                    <a:pt x="45" y="47"/>
                  </a:cubicBezTo>
                  <a:cubicBezTo>
                    <a:pt x="45" y="46"/>
                    <a:pt x="45" y="44"/>
                    <a:pt x="45" y="42"/>
                  </a:cubicBezTo>
                  <a:cubicBezTo>
                    <a:pt x="45" y="41"/>
                    <a:pt x="45" y="39"/>
                    <a:pt x="45" y="38"/>
                  </a:cubicBezTo>
                  <a:cubicBezTo>
                    <a:pt x="37" y="38"/>
                    <a:pt x="28" y="39"/>
                    <a:pt x="13" y="39"/>
                  </a:cubicBezTo>
                  <a:cubicBezTo>
                    <a:pt x="13" y="36"/>
                    <a:pt x="13" y="12"/>
                    <a:pt x="13" y="7"/>
                  </a:cubicBezTo>
                  <a:cubicBezTo>
                    <a:pt x="30" y="7"/>
                    <a:pt x="45" y="8"/>
                    <a:pt x="53" y="8"/>
                  </a:cubicBezTo>
                  <a:cubicBezTo>
                    <a:pt x="53" y="8"/>
                    <a:pt x="53" y="6"/>
                    <a:pt x="53" y="4"/>
                  </a:cubicBezTo>
                  <a:cubicBezTo>
                    <a:pt x="53" y="2"/>
                    <a:pt x="53" y="1"/>
                    <a:pt x="53" y="0"/>
                  </a:cubicBezTo>
                  <a:cubicBezTo>
                    <a:pt x="49" y="0"/>
                    <a:pt x="34" y="0"/>
                    <a:pt x="27" y="0"/>
                  </a:cubicBezTo>
                  <a:cubicBezTo>
                    <a:pt x="19" y="0"/>
                    <a:pt x="7" y="0"/>
                    <a:pt x="0" y="0"/>
                  </a:cubicBezTo>
                  <a:cubicBezTo>
                    <a:pt x="0" y="11"/>
                    <a:pt x="1" y="22"/>
                    <a:pt x="1" y="33"/>
                  </a:cubicBezTo>
                  <a:cubicBezTo>
                    <a:pt x="1" y="55"/>
                    <a:pt x="1" y="55"/>
                    <a:pt x="1" y="55"/>
                  </a:cubicBezTo>
                  <a:cubicBezTo>
                    <a:pt x="1" y="66"/>
                    <a:pt x="0" y="77"/>
                    <a:pt x="0" y="88"/>
                  </a:cubicBezTo>
                  <a:cubicBezTo>
                    <a:pt x="7" y="88"/>
                    <a:pt x="19" y="87"/>
                    <a:pt x="27" y="87"/>
                  </a:cubicBezTo>
                  <a:cubicBezTo>
                    <a:pt x="27" y="87"/>
                    <a:pt x="28" y="87"/>
                    <a:pt x="28" y="87"/>
                  </a:cubicBezTo>
                  <a:cubicBezTo>
                    <a:pt x="31" y="87"/>
                    <a:pt x="34" y="87"/>
                    <a:pt x="38" y="87"/>
                  </a:cubicBezTo>
                  <a:cubicBezTo>
                    <a:pt x="44" y="88"/>
                    <a:pt x="50" y="88"/>
                    <a:pt x="55" y="88"/>
                  </a:cubicBezTo>
                  <a:cubicBezTo>
                    <a:pt x="55" y="88"/>
                    <a:pt x="55" y="88"/>
                    <a:pt x="55" y="88"/>
                  </a:cubicBezTo>
                  <a:cubicBezTo>
                    <a:pt x="55" y="88"/>
                    <a:pt x="55" y="88"/>
                    <a:pt x="55" y="88"/>
                  </a:cubicBezTo>
                  <a:cubicBezTo>
                    <a:pt x="55" y="87"/>
                    <a:pt x="55" y="85"/>
                    <a:pt x="55"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1080" name="Freeform 11"/>
            <p:cNvSpPr>
              <a:spLocks noEditPoints="1"/>
            </p:cNvSpPr>
            <p:nvPr/>
          </p:nvSpPr>
          <p:spPr bwMode="gray">
            <a:xfrm>
              <a:off x="11477625" y="876300"/>
              <a:ext cx="463550" cy="600075"/>
            </a:xfrm>
            <a:custGeom>
              <a:avLst/>
              <a:gdLst>
                <a:gd name="T0" fmla="*/ 13 w 68"/>
                <a:gd name="T1" fmla="*/ 45 h 88"/>
                <a:gd name="T2" fmla="*/ 13 w 68"/>
                <a:gd name="T3" fmla="*/ 55 h 88"/>
                <a:gd name="T4" fmla="*/ 14 w 68"/>
                <a:gd name="T5" fmla="*/ 88 h 88"/>
                <a:gd name="T6" fmla="*/ 7 w 68"/>
                <a:gd name="T7" fmla="*/ 88 h 88"/>
                <a:gd name="T8" fmla="*/ 0 w 68"/>
                <a:gd name="T9" fmla="*/ 88 h 88"/>
                <a:gd name="T10" fmla="*/ 1 w 68"/>
                <a:gd name="T11" fmla="*/ 55 h 88"/>
                <a:gd name="T12" fmla="*/ 1 w 68"/>
                <a:gd name="T13" fmla="*/ 33 h 88"/>
                <a:gd name="T14" fmla="*/ 0 w 68"/>
                <a:gd name="T15" fmla="*/ 0 h 88"/>
                <a:gd name="T16" fmla="*/ 16 w 68"/>
                <a:gd name="T17" fmla="*/ 0 h 88"/>
                <a:gd name="T18" fmla="*/ 31 w 68"/>
                <a:gd name="T19" fmla="*/ 0 h 88"/>
                <a:gd name="T20" fmla="*/ 59 w 68"/>
                <a:gd name="T21" fmla="*/ 20 h 88"/>
                <a:gd name="T22" fmla="*/ 32 w 68"/>
                <a:gd name="T23" fmla="*/ 45 h 88"/>
                <a:gd name="T24" fmla="*/ 68 w 68"/>
                <a:gd name="T25" fmla="*/ 88 h 88"/>
                <a:gd name="T26" fmla="*/ 60 w 68"/>
                <a:gd name="T27" fmla="*/ 88 h 88"/>
                <a:gd name="T28" fmla="*/ 52 w 68"/>
                <a:gd name="T29" fmla="*/ 88 h 88"/>
                <a:gd name="T30" fmla="*/ 20 w 68"/>
                <a:gd name="T31" fmla="*/ 45 h 88"/>
                <a:gd name="T32" fmla="*/ 13 w 68"/>
                <a:gd name="T33" fmla="*/ 45 h 88"/>
                <a:gd name="T34" fmla="*/ 22 w 68"/>
                <a:gd name="T35" fmla="*/ 40 h 88"/>
                <a:gd name="T36" fmla="*/ 46 w 68"/>
                <a:gd name="T37" fmla="*/ 22 h 88"/>
                <a:gd name="T38" fmla="*/ 26 w 68"/>
                <a:gd name="T39" fmla="*/ 5 h 88"/>
                <a:gd name="T40" fmla="*/ 14 w 68"/>
                <a:gd name="T41" fmla="*/ 6 h 88"/>
                <a:gd name="T42" fmla="*/ 13 w 68"/>
                <a:gd name="T43" fmla="*/ 33 h 88"/>
                <a:gd name="T44" fmla="*/ 13 w 68"/>
                <a:gd name="T45" fmla="*/ 40 h 88"/>
                <a:gd name="T46" fmla="*/ 22 w 68"/>
                <a:gd name="T47"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88">
                  <a:moveTo>
                    <a:pt x="13" y="45"/>
                  </a:moveTo>
                  <a:cubicBezTo>
                    <a:pt x="13" y="55"/>
                    <a:pt x="13" y="55"/>
                    <a:pt x="13" y="55"/>
                  </a:cubicBezTo>
                  <a:cubicBezTo>
                    <a:pt x="13" y="66"/>
                    <a:pt x="14" y="77"/>
                    <a:pt x="14" y="88"/>
                  </a:cubicBezTo>
                  <a:cubicBezTo>
                    <a:pt x="12" y="88"/>
                    <a:pt x="8" y="88"/>
                    <a:pt x="7" y="88"/>
                  </a:cubicBezTo>
                  <a:cubicBezTo>
                    <a:pt x="6" y="88"/>
                    <a:pt x="3" y="88"/>
                    <a:pt x="0" y="88"/>
                  </a:cubicBezTo>
                  <a:cubicBezTo>
                    <a:pt x="1" y="77"/>
                    <a:pt x="1" y="66"/>
                    <a:pt x="1" y="55"/>
                  </a:cubicBezTo>
                  <a:cubicBezTo>
                    <a:pt x="1" y="33"/>
                    <a:pt x="1" y="33"/>
                    <a:pt x="1" y="33"/>
                  </a:cubicBezTo>
                  <a:cubicBezTo>
                    <a:pt x="1" y="22"/>
                    <a:pt x="1" y="11"/>
                    <a:pt x="0" y="0"/>
                  </a:cubicBezTo>
                  <a:cubicBezTo>
                    <a:pt x="5" y="0"/>
                    <a:pt x="11" y="0"/>
                    <a:pt x="16" y="0"/>
                  </a:cubicBezTo>
                  <a:cubicBezTo>
                    <a:pt x="21" y="0"/>
                    <a:pt x="26" y="0"/>
                    <a:pt x="31" y="0"/>
                  </a:cubicBezTo>
                  <a:cubicBezTo>
                    <a:pt x="45" y="0"/>
                    <a:pt x="59" y="4"/>
                    <a:pt x="59" y="20"/>
                  </a:cubicBezTo>
                  <a:cubicBezTo>
                    <a:pt x="59" y="37"/>
                    <a:pt x="42" y="43"/>
                    <a:pt x="32" y="45"/>
                  </a:cubicBezTo>
                  <a:cubicBezTo>
                    <a:pt x="38" y="52"/>
                    <a:pt x="61" y="80"/>
                    <a:pt x="68" y="88"/>
                  </a:cubicBezTo>
                  <a:cubicBezTo>
                    <a:pt x="65" y="88"/>
                    <a:pt x="61" y="88"/>
                    <a:pt x="60" y="88"/>
                  </a:cubicBezTo>
                  <a:cubicBezTo>
                    <a:pt x="59" y="88"/>
                    <a:pt x="54" y="88"/>
                    <a:pt x="52" y="88"/>
                  </a:cubicBezTo>
                  <a:cubicBezTo>
                    <a:pt x="47" y="80"/>
                    <a:pt x="31" y="56"/>
                    <a:pt x="20" y="45"/>
                  </a:cubicBezTo>
                  <a:cubicBezTo>
                    <a:pt x="19" y="45"/>
                    <a:pt x="13" y="45"/>
                    <a:pt x="13" y="45"/>
                  </a:cubicBezTo>
                  <a:close/>
                  <a:moveTo>
                    <a:pt x="22" y="40"/>
                  </a:moveTo>
                  <a:cubicBezTo>
                    <a:pt x="32" y="40"/>
                    <a:pt x="46" y="36"/>
                    <a:pt x="46" y="22"/>
                  </a:cubicBezTo>
                  <a:cubicBezTo>
                    <a:pt x="46" y="9"/>
                    <a:pt x="35" y="5"/>
                    <a:pt x="26" y="5"/>
                  </a:cubicBezTo>
                  <a:cubicBezTo>
                    <a:pt x="20" y="5"/>
                    <a:pt x="17" y="5"/>
                    <a:pt x="14" y="6"/>
                  </a:cubicBezTo>
                  <a:cubicBezTo>
                    <a:pt x="14" y="15"/>
                    <a:pt x="13" y="24"/>
                    <a:pt x="13" y="33"/>
                  </a:cubicBezTo>
                  <a:cubicBezTo>
                    <a:pt x="13" y="33"/>
                    <a:pt x="13" y="39"/>
                    <a:pt x="13" y="40"/>
                  </a:cubicBezTo>
                  <a:cubicBezTo>
                    <a:pt x="14" y="40"/>
                    <a:pt x="20" y="40"/>
                    <a:pt x="22"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1081" name="Freeform 12"/>
            <p:cNvSpPr>
              <a:spLocks/>
            </p:cNvSpPr>
            <p:nvPr/>
          </p:nvSpPr>
          <p:spPr bwMode="gray">
            <a:xfrm>
              <a:off x="12022138" y="869950"/>
              <a:ext cx="531813" cy="612775"/>
            </a:xfrm>
            <a:custGeom>
              <a:avLst/>
              <a:gdLst>
                <a:gd name="T0" fmla="*/ 78 w 78"/>
                <a:gd name="T1" fmla="*/ 1 h 90"/>
                <a:gd name="T2" fmla="*/ 72 w 78"/>
                <a:gd name="T3" fmla="*/ 1 h 90"/>
                <a:gd name="T4" fmla="*/ 67 w 78"/>
                <a:gd name="T5" fmla="*/ 1 h 90"/>
                <a:gd name="T6" fmla="*/ 68 w 78"/>
                <a:gd name="T7" fmla="*/ 43 h 90"/>
                <a:gd name="T8" fmla="*/ 68 w 78"/>
                <a:gd name="T9" fmla="*/ 66 h 90"/>
                <a:gd name="T10" fmla="*/ 5 w 78"/>
                <a:gd name="T11" fmla="*/ 0 h 90"/>
                <a:gd name="T12" fmla="*/ 0 w 78"/>
                <a:gd name="T13" fmla="*/ 0 h 90"/>
                <a:gd name="T14" fmla="*/ 1 w 78"/>
                <a:gd name="T15" fmla="*/ 33 h 90"/>
                <a:gd name="T16" fmla="*/ 0 w 78"/>
                <a:gd name="T17" fmla="*/ 89 h 90"/>
                <a:gd name="T18" fmla="*/ 5 w 78"/>
                <a:gd name="T19" fmla="*/ 89 h 90"/>
                <a:gd name="T20" fmla="*/ 11 w 78"/>
                <a:gd name="T21" fmla="*/ 89 h 90"/>
                <a:gd name="T22" fmla="*/ 9 w 78"/>
                <a:gd name="T23" fmla="*/ 46 h 90"/>
                <a:gd name="T24" fmla="*/ 9 w 78"/>
                <a:gd name="T25" fmla="*/ 22 h 90"/>
                <a:gd name="T26" fmla="*/ 73 w 78"/>
                <a:gd name="T27" fmla="*/ 90 h 90"/>
                <a:gd name="T28" fmla="*/ 77 w 78"/>
                <a:gd name="T29" fmla="*/ 90 h 90"/>
                <a:gd name="T30" fmla="*/ 76 w 78"/>
                <a:gd name="T31" fmla="*/ 57 h 90"/>
                <a:gd name="T32" fmla="*/ 78 w 78"/>
                <a:gd name="T33"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90">
                  <a:moveTo>
                    <a:pt x="78" y="1"/>
                  </a:moveTo>
                  <a:cubicBezTo>
                    <a:pt x="76" y="1"/>
                    <a:pt x="74" y="1"/>
                    <a:pt x="72" y="1"/>
                  </a:cubicBezTo>
                  <a:cubicBezTo>
                    <a:pt x="70" y="1"/>
                    <a:pt x="68" y="1"/>
                    <a:pt x="67" y="1"/>
                  </a:cubicBezTo>
                  <a:cubicBezTo>
                    <a:pt x="67" y="11"/>
                    <a:pt x="68" y="31"/>
                    <a:pt x="68" y="43"/>
                  </a:cubicBezTo>
                  <a:cubicBezTo>
                    <a:pt x="68" y="53"/>
                    <a:pt x="68" y="61"/>
                    <a:pt x="68" y="66"/>
                  </a:cubicBezTo>
                  <a:cubicBezTo>
                    <a:pt x="63" y="61"/>
                    <a:pt x="10" y="6"/>
                    <a:pt x="5" y="0"/>
                  </a:cubicBezTo>
                  <a:cubicBezTo>
                    <a:pt x="0" y="0"/>
                    <a:pt x="0" y="0"/>
                    <a:pt x="0" y="0"/>
                  </a:cubicBezTo>
                  <a:cubicBezTo>
                    <a:pt x="1" y="8"/>
                    <a:pt x="1" y="17"/>
                    <a:pt x="1" y="33"/>
                  </a:cubicBezTo>
                  <a:cubicBezTo>
                    <a:pt x="1" y="54"/>
                    <a:pt x="1" y="75"/>
                    <a:pt x="0" y="89"/>
                  </a:cubicBezTo>
                  <a:cubicBezTo>
                    <a:pt x="1" y="89"/>
                    <a:pt x="3" y="89"/>
                    <a:pt x="5" y="89"/>
                  </a:cubicBezTo>
                  <a:cubicBezTo>
                    <a:pt x="7" y="89"/>
                    <a:pt x="9" y="89"/>
                    <a:pt x="11" y="89"/>
                  </a:cubicBezTo>
                  <a:cubicBezTo>
                    <a:pt x="10" y="79"/>
                    <a:pt x="9" y="59"/>
                    <a:pt x="9" y="46"/>
                  </a:cubicBezTo>
                  <a:cubicBezTo>
                    <a:pt x="9" y="37"/>
                    <a:pt x="9" y="27"/>
                    <a:pt x="9" y="22"/>
                  </a:cubicBezTo>
                  <a:cubicBezTo>
                    <a:pt x="14" y="27"/>
                    <a:pt x="68" y="83"/>
                    <a:pt x="73" y="90"/>
                  </a:cubicBezTo>
                  <a:cubicBezTo>
                    <a:pt x="77" y="90"/>
                    <a:pt x="77" y="90"/>
                    <a:pt x="77" y="90"/>
                  </a:cubicBezTo>
                  <a:cubicBezTo>
                    <a:pt x="77" y="82"/>
                    <a:pt x="76" y="73"/>
                    <a:pt x="76" y="57"/>
                  </a:cubicBezTo>
                  <a:cubicBezTo>
                    <a:pt x="76" y="36"/>
                    <a:pt x="77" y="14"/>
                    <a:pt x="78"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1082" name="Freeform 13"/>
            <p:cNvSpPr>
              <a:spLocks/>
            </p:cNvSpPr>
            <p:nvPr/>
          </p:nvSpPr>
          <p:spPr bwMode="gray">
            <a:xfrm>
              <a:off x="10018713" y="-276225"/>
              <a:ext cx="4165600" cy="4179888"/>
            </a:xfrm>
            <a:custGeom>
              <a:avLst/>
              <a:gdLst>
                <a:gd name="T0" fmla="*/ 611 w 611"/>
                <a:gd name="T1" fmla="*/ 3 h 613"/>
                <a:gd name="T2" fmla="*/ 227 w 611"/>
                <a:gd name="T3" fmla="*/ 0 h 613"/>
                <a:gd name="T4" fmla="*/ 200 w 611"/>
                <a:gd name="T5" fmla="*/ 2 h 613"/>
                <a:gd name="T6" fmla="*/ 0 w 611"/>
                <a:gd name="T7" fmla="*/ 218 h 613"/>
                <a:gd name="T8" fmla="*/ 22 w 611"/>
                <a:gd name="T9" fmla="*/ 333 h 613"/>
                <a:gd name="T10" fmla="*/ 61 w 611"/>
                <a:gd name="T11" fmla="*/ 470 h 613"/>
                <a:gd name="T12" fmla="*/ 73 w 611"/>
                <a:gd name="T13" fmla="*/ 470 h 613"/>
                <a:gd name="T14" fmla="*/ 30 w 611"/>
                <a:gd name="T15" fmla="*/ 326 h 613"/>
                <a:gd name="T16" fmla="*/ 30 w 611"/>
                <a:gd name="T17" fmla="*/ 325 h 613"/>
                <a:gd name="T18" fmla="*/ 216 w 611"/>
                <a:gd name="T19" fmla="*/ 435 h 613"/>
                <a:gd name="T20" fmla="*/ 334 w 611"/>
                <a:gd name="T21" fmla="*/ 400 h 613"/>
                <a:gd name="T22" fmla="*/ 334 w 611"/>
                <a:gd name="T23" fmla="*/ 400 h 613"/>
                <a:gd name="T24" fmla="*/ 134 w 611"/>
                <a:gd name="T25" fmla="*/ 613 h 613"/>
                <a:gd name="T26" fmla="*/ 149 w 611"/>
                <a:gd name="T27" fmla="*/ 613 h 613"/>
                <a:gd name="T28" fmla="*/ 338 w 611"/>
                <a:gd name="T29" fmla="*/ 412 h 613"/>
                <a:gd name="T30" fmla="*/ 398 w 611"/>
                <a:gd name="T31" fmla="*/ 339 h 613"/>
                <a:gd name="T32" fmla="*/ 433 w 611"/>
                <a:gd name="T33" fmla="*/ 224 h 613"/>
                <a:gd name="T34" fmla="*/ 434 w 611"/>
                <a:gd name="T35" fmla="*/ 224 h 613"/>
                <a:gd name="T36" fmla="*/ 520 w 611"/>
                <a:gd name="T37" fmla="*/ 613 h 613"/>
                <a:gd name="T38" fmla="*/ 532 w 611"/>
                <a:gd name="T39" fmla="*/ 613 h 613"/>
                <a:gd name="T40" fmla="*/ 445 w 611"/>
                <a:gd name="T41" fmla="*/ 228 h 613"/>
                <a:gd name="T42" fmla="*/ 399 w 611"/>
                <a:gd name="T43" fmla="*/ 102 h 613"/>
                <a:gd name="T44" fmla="*/ 380 w 611"/>
                <a:gd name="T45" fmla="*/ 94 h 613"/>
                <a:gd name="T46" fmla="*/ 423 w 611"/>
                <a:gd name="T47" fmla="*/ 218 h 613"/>
                <a:gd name="T48" fmla="*/ 217 w 611"/>
                <a:gd name="T49" fmla="*/ 423 h 613"/>
                <a:gd name="T50" fmla="*/ 12 w 611"/>
                <a:gd name="T51" fmla="*/ 218 h 613"/>
                <a:gd name="T52" fmla="*/ 218 w 611"/>
                <a:gd name="T53" fmla="*/ 12 h 613"/>
                <a:gd name="T54" fmla="*/ 350 w 611"/>
                <a:gd name="T55" fmla="*/ 61 h 613"/>
                <a:gd name="T56" fmla="*/ 372 w 611"/>
                <a:gd name="T57" fmla="*/ 66 h 613"/>
                <a:gd name="T58" fmla="*/ 372 w 611"/>
                <a:gd name="T59" fmla="*/ 66 h 613"/>
                <a:gd name="T60" fmla="*/ 278 w 611"/>
                <a:gd name="T61" fmla="*/ 11 h 613"/>
                <a:gd name="T62" fmla="*/ 278 w 611"/>
                <a:gd name="T63" fmla="*/ 11 h 613"/>
                <a:gd name="T64" fmla="*/ 611 w 611"/>
                <a:gd name="T65" fmla="*/ 13 h 613"/>
                <a:gd name="T66" fmla="*/ 611 w 611"/>
                <a:gd name="T67" fmla="*/ 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1" h="613">
                  <a:moveTo>
                    <a:pt x="611" y="3"/>
                  </a:moveTo>
                  <a:cubicBezTo>
                    <a:pt x="611" y="3"/>
                    <a:pt x="319" y="0"/>
                    <a:pt x="227" y="0"/>
                  </a:cubicBezTo>
                  <a:cubicBezTo>
                    <a:pt x="213" y="0"/>
                    <a:pt x="203" y="1"/>
                    <a:pt x="200" y="2"/>
                  </a:cubicBezTo>
                  <a:cubicBezTo>
                    <a:pt x="86" y="9"/>
                    <a:pt x="0" y="109"/>
                    <a:pt x="0" y="218"/>
                  </a:cubicBezTo>
                  <a:cubicBezTo>
                    <a:pt x="0" y="249"/>
                    <a:pt x="8" y="285"/>
                    <a:pt x="22" y="333"/>
                  </a:cubicBezTo>
                  <a:cubicBezTo>
                    <a:pt x="40" y="397"/>
                    <a:pt x="61" y="470"/>
                    <a:pt x="61" y="470"/>
                  </a:cubicBezTo>
                  <a:cubicBezTo>
                    <a:pt x="73" y="470"/>
                    <a:pt x="73" y="470"/>
                    <a:pt x="73" y="470"/>
                  </a:cubicBezTo>
                  <a:cubicBezTo>
                    <a:pt x="30" y="326"/>
                    <a:pt x="30" y="326"/>
                    <a:pt x="30" y="326"/>
                  </a:cubicBezTo>
                  <a:cubicBezTo>
                    <a:pt x="30" y="325"/>
                    <a:pt x="30" y="325"/>
                    <a:pt x="30" y="325"/>
                  </a:cubicBezTo>
                  <a:cubicBezTo>
                    <a:pt x="62" y="386"/>
                    <a:pt x="134" y="435"/>
                    <a:pt x="216" y="435"/>
                  </a:cubicBezTo>
                  <a:cubicBezTo>
                    <a:pt x="260" y="435"/>
                    <a:pt x="301" y="422"/>
                    <a:pt x="334" y="400"/>
                  </a:cubicBezTo>
                  <a:cubicBezTo>
                    <a:pt x="334" y="400"/>
                    <a:pt x="334" y="400"/>
                    <a:pt x="334" y="400"/>
                  </a:cubicBezTo>
                  <a:cubicBezTo>
                    <a:pt x="134" y="613"/>
                    <a:pt x="134" y="613"/>
                    <a:pt x="134" y="613"/>
                  </a:cubicBezTo>
                  <a:cubicBezTo>
                    <a:pt x="149" y="613"/>
                    <a:pt x="149" y="613"/>
                    <a:pt x="149" y="613"/>
                  </a:cubicBezTo>
                  <a:cubicBezTo>
                    <a:pt x="149" y="613"/>
                    <a:pt x="292" y="460"/>
                    <a:pt x="338" y="412"/>
                  </a:cubicBezTo>
                  <a:cubicBezTo>
                    <a:pt x="372" y="375"/>
                    <a:pt x="391" y="351"/>
                    <a:pt x="398" y="339"/>
                  </a:cubicBezTo>
                  <a:cubicBezTo>
                    <a:pt x="407" y="325"/>
                    <a:pt x="434" y="284"/>
                    <a:pt x="433" y="224"/>
                  </a:cubicBezTo>
                  <a:cubicBezTo>
                    <a:pt x="434" y="224"/>
                    <a:pt x="434" y="224"/>
                    <a:pt x="434" y="224"/>
                  </a:cubicBezTo>
                  <a:cubicBezTo>
                    <a:pt x="520" y="613"/>
                    <a:pt x="520" y="613"/>
                    <a:pt x="520" y="613"/>
                  </a:cubicBezTo>
                  <a:cubicBezTo>
                    <a:pt x="532" y="613"/>
                    <a:pt x="532" y="613"/>
                    <a:pt x="532" y="613"/>
                  </a:cubicBezTo>
                  <a:cubicBezTo>
                    <a:pt x="532" y="613"/>
                    <a:pt x="459" y="292"/>
                    <a:pt x="445" y="228"/>
                  </a:cubicBezTo>
                  <a:cubicBezTo>
                    <a:pt x="432" y="164"/>
                    <a:pt x="416" y="124"/>
                    <a:pt x="399" y="102"/>
                  </a:cubicBezTo>
                  <a:cubicBezTo>
                    <a:pt x="393" y="99"/>
                    <a:pt x="384" y="95"/>
                    <a:pt x="380" y="94"/>
                  </a:cubicBezTo>
                  <a:cubicBezTo>
                    <a:pt x="405" y="125"/>
                    <a:pt x="423" y="171"/>
                    <a:pt x="423" y="218"/>
                  </a:cubicBezTo>
                  <a:cubicBezTo>
                    <a:pt x="423" y="331"/>
                    <a:pt x="331" y="423"/>
                    <a:pt x="217" y="423"/>
                  </a:cubicBezTo>
                  <a:cubicBezTo>
                    <a:pt x="104" y="423"/>
                    <a:pt x="12" y="331"/>
                    <a:pt x="12" y="218"/>
                  </a:cubicBezTo>
                  <a:cubicBezTo>
                    <a:pt x="12" y="104"/>
                    <a:pt x="104" y="12"/>
                    <a:pt x="218" y="12"/>
                  </a:cubicBezTo>
                  <a:cubicBezTo>
                    <a:pt x="268" y="12"/>
                    <a:pt x="314" y="30"/>
                    <a:pt x="350" y="61"/>
                  </a:cubicBezTo>
                  <a:cubicBezTo>
                    <a:pt x="357" y="62"/>
                    <a:pt x="367" y="64"/>
                    <a:pt x="372" y="66"/>
                  </a:cubicBezTo>
                  <a:cubicBezTo>
                    <a:pt x="372" y="66"/>
                    <a:pt x="372" y="66"/>
                    <a:pt x="372" y="66"/>
                  </a:cubicBezTo>
                  <a:cubicBezTo>
                    <a:pt x="346" y="40"/>
                    <a:pt x="314" y="21"/>
                    <a:pt x="278" y="11"/>
                  </a:cubicBezTo>
                  <a:cubicBezTo>
                    <a:pt x="278" y="11"/>
                    <a:pt x="278" y="11"/>
                    <a:pt x="278" y="11"/>
                  </a:cubicBezTo>
                  <a:cubicBezTo>
                    <a:pt x="611" y="13"/>
                    <a:pt x="611" y="13"/>
                    <a:pt x="611" y="13"/>
                  </a:cubicBezTo>
                  <a:lnTo>
                    <a:pt x="61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1083" name="Freeform 14"/>
            <p:cNvSpPr>
              <a:spLocks/>
            </p:cNvSpPr>
            <p:nvPr/>
          </p:nvSpPr>
          <p:spPr bwMode="gray">
            <a:xfrm>
              <a:off x="10658475" y="1714500"/>
              <a:ext cx="307975" cy="730250"/>
            </a:xfrm>
            <a:custGeom>
              <a:avLst/>
              <a:gdLst>
                <a:gd name="T0" fmla="*/ 45 w 45"/>
                <a:gd name="T1" fmla="*/ 107 h 107"/>
                <a:gd name="T2" fmla="*/ 12 w 45"/>
                <a:gd name="T3" fmla="*/ 0 h 107"/>
                <a:gd name="T4" fmla="*/ 0 w 45"/>
                <a:gd name="T5" fmla="*/ 0 h 107"/>
                <a:gd name="T6" fmla="*/ 26 w 45"/>
                <a:gd name="T7" fmla="*/ 98 h 107"/>
                <a:gd name="T8" fmla="*/ 45 w 45"/>
                <a:gd name="T9" fmla="*/ 107 h 107"/>
              </a:gdLst>
              <a:ahLst/>
              <a:cxnLst>
                <a:cxn ang="0">
                  <a:pos x="T0" y="T1"/>
                </a:cxn>
                <a:cxn ang="0">
                  <a:pos x="T2" y="T3"/>
                </a:cxn>
                <a:cxn ang="0">
                  <a:pos x="T4" y="T5"/>
                </a:cxn>
                <a:cxn ang="0">
                  <a:pos x="T6" y="T7"/>
                </a:cxn>
                <a:cxn ang="0">
                  <a:pos x="T8" y="T9"/>
                </a:cxn>
              </a:cxnLst>
              <a:rect l="0" t="0" r="r" b="b"/>
              <a:pathLst>
                <a:path w="45" h="107">
                  <a:moveTo>
                    <a:pt x="45" y="107"/>
                  </a:moveTo>
                  <a:cubicBezTo>
                    <a:pt x="20" y="67"/>
                    <a:pt x="13" y="29"/>
                    <a:pt x="12" y="0"/>
                  </a:cubicBezTo>
                  <a:cubicBezTo>
                    <a:pt x="8" y="0"/>
                    <a:pt x="4" y="0"/>
                    <a:pt x="0" y="0"/>
                  </a:cubicBezTo>
                  <a:cubicBezTo>
                    <a:pt x="1" y="32"/>
                    <a:pt x="9" y="65"/>
                    <a:pt x="26" y="98"/>
                  </a:cubicBezTo>
                  <a:cubicBezTo>
                    <a:pt x="30" y="102"/>
                    <a:pt x="40" y="106"/>
                    <a:pt x="45" y="1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1084" name="Freeform 15"/>
            <p:cNvSpPr>
              <a:spLocks/>
            </p:cNvSpPr>
            <p:nvPr/>
          </p:nvSpPr>
          <p:spPr bwMode="gray">
            <a:xfrm>
              <a:off x="11014075" y="2655888"/>
              <a:ext cx="687388" cy="430213"/>
            </a:xfrm>
            <a:custGeom>
              <a:avLst/>
              <a:gdLst>
                <a:gd name="T0" fmla="*/ 22 w 101"/>
                <a:gd name="T1" fmla="*/ 6 h 63"/>
                <a:gd name="T2" fmla="*/ 0 w 101"/>
                <a:gd name="T3" fmla="*/ 0 h 63"/>
                <a:gd name="T4" fmla="*/ 92 w 101"/>
                <a:gd name="T5" fmla="*/ 63 h 63"/>
                <a:gd name="T6" fmla="*/ 101 w 101"/>
                <a:gd name="T7" fmla="*/ 54 h 63"/>
                <a:gd name="T8" fmla="*/ 22 w 101"/>
                <a:gd name="T9" fmla="*/ 6 h 63"/>
              </a:gdLst>
              <a:ahLst/>
              <a:cxnLst>
                <a:cxn ang="0">
                  <a:pos x="T0" y="T1"/>
                </a:cxn>
                <a:cxn ang="0">
                  <a:pos x="T2" y="T3"/>
                </a:cxn>
                <a:cxn ang="0">
                  <a:pos x="T4" y="T5"/>
                </a:cxn>
                <a:cxn ang="0">
                  <a:pos x="T6" y="T7"/>
                </a:cxn>
                <a:cxn ang="0">
                  <a:pos x="T8" y="T9"/>
                </a:cxn>
              </a:cxnLst>
              <a:rect l="0" t="0" r="r" b="b"/>
              <a:pathLst>
                <a:path w="101" h="63">
                  <a:moveTo>
                    <a:pt x="22" y="6"/>
                  </a:moveTo>
                  <a:cubicBezTo>
                    <a:pt x="14" y="5"/>
                    <a:pt x="5" y="2"/>
                    <a:pt x="0" y="0"/>
                  </a:cubicBezTo>
                  <a:cubicBezTo>
                    <a:pt x="24" y="28"/>
                    <a:pt x="58" y="50"/>
                    <a:pt x="92" y="63"/>
                  </a:cubicBezTo>
                  <a:cubicBezTo>
                    <a:pt x="101" y="54"/>
                    <a:pt x="101" y="54"/>
                    <a:pt x="101" y="54"/>
                  </a:cubicBezTo>
                  <a:cubicBezTo>
                    <a:pt x="64" y="42"/>
                    <a:pt x="38" y="22"/>
                    <a:pt x="22"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1085" name="Freeform 16"/>
            <p:cNvSpPr>
              <a:spLocks/>
            </p:cNvSpPr>
            <p:nvPr/>
          </p:nvSpPr>
          <p:spPr bwMode="gray">
            <a:xfrm>
              <a:off x="11811000" y="2581275"/>
              <a:ext cx="1438275" cy="593725"/>
            </a:xfrm>
            <a:custGeom>
              <a:avLst/>
              <a:gdLst>
                <a:gd name="T0" fmla="*/ 207 w 211"/>
                <a:gd name="T1" fmla="*/ 0 h 87"/>
                <a:gd name="T2" fmla="*/ 48 w 211"/>
                <a:gd name="T3" fmla="*/ 75 h 87"/>
                <a:gd name="T4" fmla="*/ 9 w 211"/>
                <a:gd name="T5" fmla="*/ 72 h 87"/>
                <a:gd name="T6" fmla="*/ 0 w 211"/>
                <a:gd name="T7" fmla="*/ 82 h 87"/>
                <a:gd name="T8" fmla="*/ 49 w 211"/>
                <a:gd name="T9" fmla="*/ 87 h 87"/>
                <a:gd name="T10" fmla="*/ 211 w 211"/>
                <a:gd name="T11" fmla="*/ 14 h 87"/>
                <a:gd name="T12" fmla="*/ 207 w 211"/>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211" h="87">
                  <a:moveTo>
                    <a:pt x="207" y="0"/>
                  </a:moveTo>
                  <a:cubicBezTo>
                    <a:pt x="171" y="45"/>
                    <a:pt x="114" y="76"/>
                    <a:pt x="48" y="75"/>
                  </a:cubicBezTo>
                  <a:cubicBezTo>
                    <a:pt x="34" y="75"/>
                    <a:pt x="20" y="74"/>
                    <a:pt x="9" y="72"/>
                  </a:cubicBezTo>
                  <a:cubicBezTo>
                    <a:pt x="0" y="82"/>
                    <a:pt x="0" y="82"/>
                    <a:pt x="0" y="82"/>
                  </a:cubicBezTo>
                  <a:cubicBezTo>
                    <a:pt x="18" y="86"/>
                    <a:pt x="34" y="87"/>
                    <a:pt x="49" y="87"/>
                  </a:cubicBezTo>
                  <a:cubicBezTo>
                    <a:pt x="116" y="87"/>
                    <a:pt x="174" y="56"/>
                    <a:pt x="211" y="14"/>
                  </a:cubicBezTo>
                  <a:cubicBezTo>
                    <a:pt x="207" y="0"/>
                    <a:pt x="207" y="0"/>
                    <a:pt x="20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1086" name="Freeform 17"/>
            <p:cNvSpPr>
              <a:spLocks/>
            </p:cNvSpPr>
            <p:nvPr/>
          </p:nvSpPr>
          <p:spPr bwMode="gray">
            <a:xfrm>
              <a:off x="11034713" y="92075"/>
              <a:ext cx="2787650" cy="2420938"/>
            </a:xfrm>
            <a:custGeom>
              <a:avLst/>
              <a:gdLst>
                <a:gd name="T0" fmla="*/ 398 w 409"/>
                <a:gd name="T1" fmla="*/ 0 h 355"/>
                <a:gd name="T2" fmla="*/ 378 w 409"/>
                <a:gd name="T3" fmla="*/ 205 h 355"/>
                <a:gd name="T4" fmla="*/ 378 w 409"/>
                <a:gd name="T5" fmla="*/ 205 h 355"/>
                <a:gd name="T6" fmla="*/ 332 w 409"/>
                <a:gd name="T7" fmla="*/ 91 h 355"/>
                <a:gd name="T8" fmla="*/ 162 w 409"/>
                <a:gd name="T9" fmla="*/ 10 h 355"/>
                <a:gd name="T10" fmla="*/ 0 w 409"/>
                <a:gd name="T11" fmla="*/ 84 h 355"/>
                <a:gd name="T12" fmla="*/ 9 w 409"/>
                <a:gd name="T13" fmla="*/ 91 h 355"/>
                <a:gd name="T14" fmla="*/ 162 w 409"/>
                <a:gd name="T15" fmla="*/ 21 h 355"/>
                <a:gd name="T16" fmla="*/ 333 w 409"/>
                <a:gd name="T17" fmla="*/ 112 h 355"/>
                <a:gd name="T18" fmla="*/ 367 w 409"/>
                <a:gd name="T19" fmla="*/ 263 h 355"/>
                <a:gd name="T20" fmla="*/ 339 w 409"/>
                <a:gd name="T21" fmla="*/ 340 h 355"/>
                <a:gd name="T22" fmla="*/ 343 w 409"/>
                <a:gd name="T23" fmla="*/ 355 h 355"/>
                <a:gd name="T24" fmla="*/ 389 w 409"/>
                <a:gd name="T25" fmla="*/ 198 h 355"/>
                <a:gd name="T26" fmla="*/ 409 w 409"/>
                <a:gd name="T27" fmla="*/ 0 h 355"/>
                <a:gd name="T28" fmla="*/ 398 w 409"/>
                <a:gd name="T29"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9" h="355">
                  <a:moveTo>
                    <a:pt x="398" y="0"/>
                  </a:moveTo>
                  <a:cubicBezTo>
                    <a:pt x="378" y="205"/>
                    <a:pt x="378" y="205"/>
                    <a:pt x="378" y="205"/>
                  </a:cubicBezTo>
                  <a:cubicBezTo>
                    <a:pt x="378" y="205"/>
                    <a:pt x="378" y="205"/>
                    <a:pt x="378" y="205"/>
                  </a:cubicBezTo>
                  <a:cubicBezTo>
                    <a:pt x="375" y="166"/>
                    <a:pt x="356" y="120"/>
                    <a:pt x="332" y="91"/>
                  </a:cubicBezTo>
                  <a:cubicBezTo>
                    <a:pt x="291" y="40"/>
                    <a:pt x="230" y="10"/>
                    <a:pt x="162" y="10"/>
                  </a:cubicBezTo>
                  <a:cubicBezTo>
                    <a:pt x="97" y="10"/>
                    <a:pt x="39" y="38"/>
                    <a:pt x="0" y="84"/>
                  </a:cubicBezTo>
                  <a:cubicBezTo>
                    <a:pt x="9" y="91"/>
                    <a:pt x="9" y="91"/>
                    <a:pt x="9" y="91"/>
                  </a:cubicBezTo>
                  <a:cubicBezTo>
                    <a:pt x="46" y="48"/>
                    <a:pt x="100" y="21"/>
                    <a:pt x="162" y="21"/>
                  </a:cubicBezTo>
                  <a:cubicBezTo>
                    <a:pt x="237" y="21"/>
                    <a:pt x="299" y="60"/>
                    <a:pt x="333" y="112"/>
                  </a:cubicBezTo>
                  <a:cubicBezTo>
                    <a:pt x="364" y="159"/>
                    <a:pt x="374" y="219"/>
                    <a:pt x="367" y="263"/>
                  </a:cubicBezTo>
                  <a:cubicBezTo>
                    <a:pt x="365" y="278"/>
                    <a:pt x="359" y="307"/>
                    <a:pt x="339" y="340"/>
                  </a:cubicBezTo>
                  <a:cubicBezTo>
                    <a:pt x="343" y="355"/>
                    <a:pt x="343" y="355"/>
                    <a:pt x="343" y="355"/>
                  </a:cubicBezTo>
                  <a:cubicBezTo>
                    <a:pt x="367" y="317"/>
                    <a:pt x="379" y="284"/>
                    <a:pt x="389" y="198"/>
                  </a:cubicBezTo>
                  <a:cubicBezTo>
                    <a:pt x="396" y="132"/>
                    <a:pt x="409" y="0"/>
                    <a:pt x="409" y="0"/>
                  </a:cubicBezTo>
                  <a:lnTo>
                    <a:pt x="3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grpSp>
      <p:pic>
        <p:nvPicPr>
          <p:cNvPr id="3" name="Slide_08.wav">
            <a:hlinkClick r:id="" action="ppaction://media"/>
          </p:cNvPr>
          <p:cNvPicPr>
            <a:picLocks noChangeAspect="1"/>
          </p:cNvPicPr>
          <p:nvPr>
            <a:audioFile r:link="rId5"/>
            <p:extLst>
              <p:ext uri="{DAA4B4D4-6D71-4841-9C94-3DE7FCFB9230}">
                <p14:media xmlns:p14="http://schemas.microsoft.com/office/powerpoint/2010/main" r:embed="rId4"/>
              </p:ext>
            </p:extLst>
          </p:nvPr>
        </p:nvPicPr>
        <p:blipFill>
          <a:blip r:embed="rId18"/>
          <a:stretch>
            <a:fillRect/>
          </a:stretch>
        </p:blipFill>
        <p:spPr>
          <a:xfrm>
            <a:off x="9720572" y="6266820"/>
            <a:ext cx="609600" cy="609600"/>
          </a:xfrm>
          <a:prstGeom prst="rect">
            <a:avLst/>
          </a:prstGeom>
        </p:spPr>
      </p:pic>
    </p:spTree>
    <p:custDataLst>
      <p:tags r:id="rId1"/>
    </p:custDataLst>
    <p:extLst>
      <p:ext uri="{BB962C8B-B14F-4D97-AF65-F5344CB8AC3E}">
        <p14:creationId xmlns:p14="http://schemas.microsoft.com/office/powerpoint/2010/main" val="3506356053"/>
      </p:ext>
    </p:extLst>
  </p:cSld>
  <p:clrMapOvr>
    <a:masterClrMapping/>
  </p:clrMapOvr>
  <mc:AlternateContent xmlns:mc="http://schemas.openxmlformats.org/markup-compatibility/2006" xmlns:p14="http://schemas.microsoft.com/office/powerpoint/2010/main">
    <mc:Choice Requires="p14">
      <p:transition spd="med" p14:dur="700" advClick="0" advTm="14000">
        <p:fade/>
      </p:transition>
    </mc:Choice>
    <mc:Fallback xmlns="">
      <p:transition spd="med" advClick="0" advTm="1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3835"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500"/>
                                        <p:tgtEl>
                                          <p:spTgt spid="13"/>
                                        </p:tgtEl>
                                      </p:cBhvr>
                                    </p:animEffect>
                                  </p:childTnLst>
                                </p:cTn>
                              </p:par>
                              <p:par>
                                <p:cTn id="12" presetID="42" presetClass="path" presetSubtype="0" accel="50000" decel="50000" fill="hold" nodeType="withEffect">
                                  <p:stCondLst>
                                    <p:cond delay="1500"/>
                                  </p:stCondLst>
                                  <p:childTnLst>
                                    <p:animMotion origin="layout" path="M -5.55556E-7 3.24699E-6 L -0.50243 3.24699E-6 " pathEditMode="relative" rAng="0" ptsTypes="AA">
                                      <p:cBhvr>
                                        <p:cTn id="13" dur="2000" fill="hold"/>
                                        <p:tgtEl>
                                          <p:spTgt spid="13"/>
                                        </p:tgtEl>
                                        <p:attrNameLst>
                                          <p:attrName>ppt_x</p:attrName>
                                          <p:attrName>ppt_y</p:attrName>
                                        </p:attrNameLst>
                                      </p:cBhvr>
                                      <p:rCtr x="-25122" y="0"/>
                                    </p:animMotion>
                                  </p:childTnLst>
                                </p:cTn>
                              </p:par>
                              <p:par>
                                <p:cTn id="14" presetID="10" presetClass="entr" presetSubtype="0" fill="hold" grpId="0" nodeType="withEffect">
                                  <p:stCondLst>
                                    <p:cond delay="3400"/>
                                  </p:stCondLst>
                                  <p:childTnLst>
                                    <p:set>
                                      <p:cBhvr>
                                        <p:cTn id="15" dur="1" fill="hold">
                                          <p:stCondLst>
                                            <p:cond delay="0"/>
                                          </p:stCondLst>
                                        </p:cTn>
                                        <p:tgtEl>
                                          <p:spTgt spid="505"/>
                                        </p:tgtEl>
                                        <p:attrNameLst>
                                          <p:attrName>style.visibility</p:attrName>
                                        </p:attrNameLst>
                                      </p:cBhvr>
                                      <p:to>
                                        <p:strVal val="visible"/>
                                      </p:to>
                                    </p:set>
                                    <p:animEffect transition="in" filter="fade">
                                      <p:cBhvr>
                                        <p:cTn id="16" dur="500"/>
                                        <p:tgtEl>
                                          <p:spTgt spid="505"/>
                                        </p:tgtEl>
                                      </p:cBhvr>
                                    </p:animEffect>
                                  </p:childTnLst>
                                </p:cTn>
                              </p:par>
                              <p:par>
                                <p:cTn id="17" presetID="10" presetClass="entr" presetSubtype="0" fill="hold" nodeType="withEffect">
                                  <p:stCondLst>
                                    <p:cond delay="3400"/>
                                  </p:stCondLst>
                                  <p:childTnLst>
                                    <p:set>
                                      <p:cBhvr>
                                        <p:cTn id="18" dur="1" fill="hold">
                                          <p:stCondLst>
                                            <p:cond delay="0"/>
                                          </p:stCondLst>
                                        </p:cTn>
                                        <p:tgtEl>
                                          <p:spTgt spid="214"/>
                                        </p:tgtEl>
                                        <p:attrNameLst>
                                          <p:attrName>style.visibility</p:attrName>
                                        </p:attrNameLst>
                                      </p:cBhvr>
                                      <p:to>
                                        <p:strVal val="visible"/>
                                      </p:to>
                                    </p:set>
                                    <p:animEffect transition="in" filter="fade">
                                      <p:cBhvr>
                                        <p:cTn id="19" dur="500"/>
                                        <p:tgtEl>
                                          <p:spTgt spid="214"/>
                                        </p:tgtEl>
                                      </p:cBhvr>
                                    </p:animEffect>
                                  </p:childTnLst>
                                </p:cTn>
                              </p:par>
                              <p:par>
                                <p:cTn id="20" presetID="10" presetClass="exit" presetSubtype="0" fill="hold" nodeType="withEffect">
                                  <p:stCondLst>
                                    <p:cond delay="3400"/>
                                  </p:stCondLst>
                                  <p:childTnLst>
                                    <p:animEffect transition="out" filter="fade">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500"/>
                                        <p:tgtEl>
                                          <p:spTgt spid="4"/>
                                        </p:tgtEl>
                                      </p:cBhvr>
                                    </p:animEffect>
                                  </p:childTnLst>
                                </p:cTn>
                              </p:par>
                              <p:par>
                                <p:cTn id="28" presetID="42" presetClass="path" presetSubtype="0" accel="50000" decel="50000" fill="hold" nodeType="withEffect">
                                  <p:stCondLst>
                                    <p:cond delay="1500"/>
                                  </p:stCondLst>
                                  <p:childTnLst>
                                    <p:animMotion origin="layout" path="M -5.55556E-7 3.24699E-6 L -0.50243 3.24699E-6 " pathEditMode="relative" rAng="0" ptsTypes="AA">
                                      <p:cBhvr>
                                        <p:cTn id="29" dur="2000" fill="hold"/>
                                        <p:tgtEl>
                                          <p:spTgt spid="4"/>
                                        </p:tgtEl>
                                        <p:attrNameLst>
                                          <p:attrName>ppt_x</p:attrName>
                                          <p:attrName>ppt_y</p:attrName>
                                        </p:attrNameLst>
                                      </p:cBhvr>
                                      <p:rCtr x="-25122" y="0"/>
                                    </p:animMotion>
                                  </p:childTnLst>
                                </p:cTn>
                              </p:par>
                              <p:par>
                                <p:cTn id="30" presetID="10" presetClass="entr" presetSubtype="0" fill="hold" grpId="0" nodeType="withEffect">
                                  <p:stCondLst>
                                    <p:cond delay="3400"/>
                                  </p:stCondLst>
                                  <p:childTnLst>
                                    <p:set>
                                      <p:cBhvr>
                                        <p:cTn id="31" dur="1" fill="hold">
                                          <p:stCondLst>
                                            <p:cond delay="0"/>
                                          </p:stCondLst>
                                        </p:cTn>
                                        <p:tgtEl>
                                          <p:spTgt spid="506"/>
                                        </p:tgtEl>
                                        <p:attrNameLst>
                                          <p:attrName>style.visibility</p:attrName>
                                        </p:attrNameLst>
                                      </p:cBhvr>
                                      <p:to>
                                        <p:strVal val="visible"/>
                                      </p:to>
                                    </p:set>
                                    <p:animEffect transition="in" filter="fade">
                                      <p:cBhvr>
                                        <p:cTn id="32" dur="500"/>
                                        <p:tgtEl>
                                          <p:spTgt spid="506"/>
                                        </p:tgtEl>
                                      </p:cBhvr>
                                    </p:animEffect>
                                  </p:childTnLst>
                                </p:cTn>
                              </p:par>
                              <p:par>
                                <p:cTn id="33" presetID="10" presetClass="entr" presetSubtype="0" fill="hold" nodeType="withEffect">
                                  <p:stCondLst>
                                    <p:cond delay="3400"/>
                                  </p:stCondLst>
                                  <p:childTnLst>
                                    <p:set>
                                      <p:cBhvr>
                                        <p:cTn id="34" dur="1" fill="hold">
                                          <p:stCondLst>
                                            <p:cond delay="0"/>
                                          </p:stCondLst>
                                        </p:cTn>
                                        <p:tgtEl>
                                          <p:spTgt spid="215"/>
                                        </p:tgtEl>
                                        <p:attrNameLst>
                                          <p:attrName>style.visibility</p:attrName>
                                        </p:attrNameLst>
                                      </p:cBhvr>
                                      <p:to>
                                        <p:strVal val="visible"/>
                                      </p:to>
                                    </p:set>
                                    <p:animEffect transition="in" filter="fade">
                                      <p:cBhvr>
                                        <p:cTn id="35" dur="500"/>
                                        <p:tgtEl>
                                          <p:spTgt spid="215"/>
                                        </p:tgtEl>
                                      </p:cBhvr>
                                    </p:animEffect>
                                  </p:childTnLst>
                                </p:cTn>
                              </p:par>
                              <p:par>
                                <p:cTn id="36" presetID="10" presetClass="exit" presetSubtype="0" fill="hold" nodeType="withEffect">
                                  <p:stCondLst>
                                    <p:cond delay="3400"/>
                                  </p:stCondLst>
                                  <p:childTnLst>
                                    <p:animEffect transition="out" filter="fade">
                                      <p:cBhvr>
                                        <p:cTn id="37" dur="500"/>
                                        <p:tgtEl>
                                          <p:spTgt spid="4"/>
                                        </p:tgtEl>
                                      </p:cBhvr>
                                    </p:animEffect>
                                    <p:set>
                                      <p:cBhvr>
                                        <p:cTn id="38" dur="1" fill="hold">
                                          <p:stCondLst>
                                            <p:cond delay="499"/>
                                          </p:stCondLst>
                                        </p:cTn>
                                        <p:tgtEl>
                                          <p:spTgt spid="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500"/>
                                        <p:tgtEl>
                                          <p:spTgt spid="7"/>
                                        </p:tgtEl>
                                      </p:cBhvr>
                                    </p:animEffect>
                                  </p:childTnLst>
                                </p:cTn>
                              </p:par>
                              <p:par>
                                <p:cTn id="44" presetID="42" presetClass="path" presetSubtype="0" accel="50000" decel="50000" fill="hold" nodeType="withEffect">
                                  <p:stCondLst>
                                    <p:cond delay="1500"/>
                                  </p:stCondLst>
                                  <p:childTnLst>
                                    <p:animMotion origin="layout" path="M -5.55556E-7 3.24699E-6 L -0.50243 3.24699E-6 " pathEditMode="relative" rAng="0" ptsTypes="AA">
                                      <p:cBhvr>
                                        <p:cTn id="45" dur="2000" fill="hold"/>
                                        <p:tgtEl>
                                          <p:spTgt spid="7"/>
                                        </p:tgtEl>
                                        <p:attrNameLst>
                                          <p:attrName>ppt_x</p:attrName>
                                          <p:attrName>ppt_y</p:attrName>
                                        </p:attrNameLst>
                                      </p:cBhvr>
                                      <p:rCtr x="-25122" y="0"/>
                                    </p:animMotion>
                                  </p:childTnLst>
                                </p:cTn>
                              </p:par>
                              <p:par>
                                <p:cTn id="46" presetID="10" presetClass="entr" presetSubtype="0" fill="hold" grpId="0" nodeType="withEffect">
                                  <p:stCondLst>
                                    <p:cond delay="3400"/>
                                  </p:stCondLst>
                                  <p:childTnLst>
                                    <p:set>
                                      <p:cBhvr>
                                        <p:cTn id="47" dur="1" fill="hold">
                                          <p:stCondLst>
                                            <p:cond delay="0"/>
                                          </p:stCondLst>
                                        </p:cTn>
                                        <p:tgtEl>
                                          <p:spTgt spid="507"/>
                                        </p:tgtEl>
                                        <p:attrNameLst>
                                          <p:attrName>style.visibility</p:attrName>
                                        </p:attrNameLst>
                                      </p:cBhvr>
                                      <p:to>
                                        <p:strVal val="visible"/>
                                      </p:to>
                                    </p:set>
                                    <p:animEffect transition="in" filter="fade">
                                      <p:cBhvr>
                                        <p:cTn id="48" dur="500"/>
                                        <p:tgtEl>
                                          <p:spTgt spid="507"/>
                                        </p:tgtEl>
                                      </p:cBhvr>
                                    </p:animEffect>
                                  </p:childTnLst>
                                </p:cTn>
                              </p:par>
                              <p:par>
                                <p:cTn id="49" presetID="10" presetClass="entr" presetSubtype="0" fill="hold" nodeType="withEffect">
                                  <p:stCondLst>
                                    <p:cond delay="3400"/>
                                  </p:stCondLst>
                                  <p:childTnLst>
                                    <p:set>
                                      <p:cBhvr>
                                        <p:cTn id="50" dur="1" fill="hold">
                                          <p:stCondLst>
                                            <p:cond delay="0"/>
                                          </p:stCondLst>
                                        </p:cTn>
                                        <p:tgtEl>
                                          <p:spTgt spid="226"/>
                                        </p:tgtEl>
                                        <p:attrNameLst>
                                          <p:attrName>style.visibility</p:attrName>
                                        </p:attrNameLst>
                                      </p:cBhvr>
                                      <p:to>
                                        <p:strVal val="visible"/>
                                      </p:to>
                                    </p:set>
                                    <p:animEffect transition="in" filter="fade">
                                      <p:cBhvr>
                                        <p:cTn id="51" dur="500"/>
                                        <p:tgtEl>
                                          <p:spTgt spid="226"/>
                                        </p:tgtEl>
                                      </p:cBhvr>
                                    </p:animEffect>
                                  </p:childTnLst>
                                </p:cTn>
                              </p:par>
                              <p:par>
                                <p:cTn id="52" presetID="10" presetClass="exit" presetSubtype="0" fill="hold" nodeType="withEffect">
                                  <p:stCondLst>
                                    <p:cond delay="3400"/>
                                  </p:stCondLst>
                                  <p:childTnLst>
                                    <p:animEffect transition="out" filter="fade">
                                      <p:cBhvr>
                                        <p:cTn id="53" dur="500"/>
                                        <p:tgtEl>
                                          <p:spTgt spid="7"/>
                                        </p:tgtEl>
                                      </p:cBhvr>
                                    </p:animEffect>
                                    <p:set>
                                      <p:cBhvr>
                                        <p:cTn id="54" dur="1" fill="hold">
                                          <p:stCondLst>
                                            <p:cond delay="499"/>
                                          </p:stCondLst>
                                        </p:cTn>
                                        <p:tgtEl>
                                          <p:spTgt spid="7"/>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225"/>
                                        </p:tgtEl>
                                        <p:attrNameLst>
                                          <p:attrName>style.visibility</p:attrName>
                                        </p:attrNameLst>
                                      </p:cBhvr>
                                      <p:to>
                                        <p:strVal val="visible"/>
                                      </p:to>
                                    </p:set>
                                    <p:animEffect transition="in" filter="fade">
                                      <p:cBhvr>
                                        <p:cTn id="59" dur="1500"/>
                                        <p:tgtEl>
                                          <p:spTgt spid="225"/>
                                        </p:tgtEl>
                                      </p:cBhvr>
                                    </p:animEffect>
                                  </p:childTnLst>
                                </p:cTn>
                              </p:par>
                              <p:par>
                                <p:cTn id="60" presetID="42" presetClass="path" presetSubtype="0" accel="50000" decel="50000" fill="hold" nodeType="withEffect">
                                  <p:stCondLst>
                                    <p:cond delay="1500"/>
                                  </p:stCondLst>
                                  <p:childTnLst>
                                    <p:animMotion origin="layout" path="M -5.55556E-7 3.24699E-6 L -0.50243 3.24699E-6 " pathEditMode="relative" rAng="0" ptsTypes="AA">
                                      <p:cBhvr>
                                        <p:cTn id="61" dur="2000" fill="hold"/>
                                        <p:tgtEl>
                                          <p:spTgt spid="225"/>
                                        </p:tgtEl>
                                        <p:attrNameLst>
                                          <p:attrName>ppt_x</p:attrName>
                                          <p:attrName>ppt_y</p:attrName>
                                        </p:attrNameLst>
                                      </p:cBhvr>
                                      <p:rCtr x="-25122" y="0"/>
                                    </p:animMotion>
                                  </p:childTnLst>
                                </p:cTn>
                              </p:par>
                              <p:par>
                                <p:cTn id="62" presetID="10" presetClass="entr" presetSubtype="0" fill="hold" grpId="0" nodeType="withEffect">
                                  <p:stCondLst>
                                    <p:cond delay="3400"/>
                                  </p:stCondLst>
                                  <p:childTnLst>
                                    <p:set>
                                      <p:cBhvr>
                                        <p:cTn id="63" dur="1" fill="hold">
                                          <p:stCondLst>
                                            <p:cond delay="0"/>
                                          </p:stCondLst>
                                        </p:cTn>
                                        <p:tgtEl>
                                          <p:spTgt spid="508"/>
                                        </p:tgtEl>
                                        <p:attrNameLst>
                                          <p:attrName>style.visibility</p:attrName>
                                        </p:attrNameLst>
                                      </p:cBhvr>
                                      <p:to>
                                        <p:strVal val="visible"/>
                                      </p:to>
                                    </p:set>
                                    <p:animEffect transition="in" filter="fade">
                                      <p:cBhvr>
                                        <p:cTn id="64" dur="500"/>
                                        <p:tgtEl>
                                          <p:spTgt spid="508"/>
                                        </p:tgtEl>
                                      </p:cBhvr>
                                    </p:animEffect>
                                  </p:childTnLst>
                                </p:cTn>
                              </p:par>
                              <p:par>
                                <p:cTn id="65" presetID="10" presetClass="entr" presetSubtype="0" fill="hold" nodeType="withEffect">
                                  <p:stCondLst>
                                    <p:cond delay="3400"/>
                                  </p:stCondLst>
                                  <p:childTnLst>
                                    <p:set>
                                      <p:cBhvr>
                                        <p:cTn id="66" dur="1" fill="hold">
                                          <p:stCondLst>
                                            <p:cond delay="0"/>
                                          </p:stCondLst>
                                        </p:cTn>
                                        <p:tgtEl>
                                          <p:spTgt spid="1291"/>
                                        </p:tgtEl>
                                        <p:attrNameLst>
                                          <p:attrName>style.visibility</p:attrName>
                                        </p:attrNameLst>
                                      </p:cBhvr>
                                      <p:to>
                                        <p:strVal val="visible"/>
                                      </p:to>
                                    </p:set>
                                    <p:animEffect transition="in" filter="fade">
                                      <p:cBhvr>
                                        <p:cTn id="67" dur="500"/>
                                        <p:tgtEl>
                                          <p:spTgt spid="1291"/>
                                        </p:tgtEl>
                                      </p:cBhvr>
                                    </p:animEffect>
                                  </p:childTnLst>
                                </p:cTn>
                              </p:par>
                              <p:par>
                                <p:cTn id="68" presetID="10" presetClass="exit" presetSubtype="0" fill="hold" nodeType="withEffect">
                                  <p:stCondLst>
                                    <p:cond delay="3400"/>
                                  </p:stCondLst>
                                  <p:childTnLst>
                                    <p:animEffect transition="out" filter="fade">
                                      <p:cBhvr>
                                        <p:cTn id="69" dur="500"/>
                                        <p:tgtEl>
                                          <p:spTgt spid="225"/>
                                        </p:tgtEl>
                                      </p:cBhvr>
                                    </p:animEffect>
                                    <p:set>
                                      <p:cBhvr>
                                        <p:cTn id="70" dur="1" fill="hold">
                                          <p:stCondLst>
                                            <p:cond delay="499"/>
                                          </p:stCondLst>
                                        </p:cTn>
                                        <p:tgtEl>
                                          <p:spTgt spid="225"/>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428"/>
                                        </p:tgtEl>
                                        <p:attrNameLst>
                                          <p:attrName>style.visibility</p:attrName>
                                        </p:attrNameLst>
                                      </p:cBhvr>
                                      <p:to>
                                        <p:strVal val="visible"/>
                                      </p:to>
                                    </p:set>
                                    <p:animEffect transition="in" filter="fade">
                                      <p:cBhvr>
                                        <p:cTn id="75" dur="1500"/>
                                        <p:tgtEl>
                                          <p:spTgt spid="428"/>
                                        </p:tgtEl>
                                      </p:cBhvr>
                                    </p:animEffect>
                                  </p:childTnLst>
                                </p:cTn>
                              </p:par>
                              <p:par>
                                <p:cTn id="76" presetID="42" presetClass="path" presetSubtype="0" accel="50000" decel="50000" fill="hold" nodeType="withEffect">
                                  <p:stCondLst>
                                    <p:cond delay="1500"/>
                                  </p:stCondLst>
                                  <p:childTnLst>
                                    <p:animMotion origin="layout" path="M -5.55556E-7 3.24699E-6 L -0.50243 3.24699E-6 " pathEditMode="relative" rAng="0" ptsTypes="AA">
                                      <p:cBhvr>
                                        <p:cTn id="77" dur="2000" fill="hold"/>
                                        <p:tgtEl>
                                          <p:spTgt spid="428"/>
                                        </p:tgtEl>
                                        <p:attrNameLst>
                                          <p:attrName>ppt_x</p:attrName>
                                          <p:attrName>ppt_y</p:attrName>
                                        </p:attrNameLst>
                                      </p:cBhvr>
                                      <p:rCtr x="-25122" y="0"/>
                                    </p:animMotion>
                                  </p:childTnLst>
                                </p:cTn>
                              </p:par>
                              <p:par>
                                <p:cTn id="78" presetID="10" presetClass="entr" presetSubtype="0" fill="hold" grpId="0" nodeType="withEffect">
                                  <p:stCondLst>
                                    <p:cond delay="3400"/>
                                  </p:stCondLst>
                                  <p:childTnLst>
                                    <p:set>
                                      <p:cBhvr>
                                        <p:cTn id="79" dur="1" fill="hold">
                                          <p:stCondLst>
                                            <p:cond delay="0"/>
                                          </p:stCondLst>
                                        </p:cTn>
                                        <p:tgtEl>
                                          <p:spTgt spid="509"/>
                                        </p:tgtEl>
                                        <p:attrNameLst>
                                          <p:attrName>style.visibility</p:attrName>
                                        </p:attrNameLst>
                                      </p:cBhvr>
                                      <p:to>
                                        <p:strVal val="visible"/>
                                      </p:to>
                                    </p:set>
                                    <p:animEffect transition="in" filter="fade">
                                      <p:cBhvr>
                                        <p:cTn id="80" dur="500"/>
                                        <p:tgtEl>
                                          <p:spTgt spid="509"/>
                                        </p:tgtEl>
                                      </p:cBhvr>
                                    </p:animEffect>
                                  </p:childTnLst>
                                </p:cTn>
                              </p:par>
                              <p:par>
                                <p:cTn id="81" presetID="10" presetClass="entr" presetSubtype="0" fill="hold" nodeType="withEffect">
                                  <p:stCondLst>
                                    <p:cond delay="3400"/>
                                  </p:stCondLst>
                                  <p:childTnLst>
                                    <p:set>
                                      <p:cBhvr>
                                        <p:cTn id="82" dur="1" fill="hold">
                                          <p:stCondLst>
                                            <p:cond delay="0"/>
                                          </p:stCondLst>
                                        </p:cTn>
                                        <p:tgtEl>
                                          <p:spTgt spid="1200"/>
                                        </p:tgtEl>
                                        <p:attrNameLst>
                                          <p:attrName>style.visibility</p:attrName>
                                        </p:attrNameLst>
                                      </p:cBhvr>
                                      <p:to>
                                        <p:strVal val="visible"/>
                                      </p:to>
                                    </p:set>
                                    <p:animEffect transition="in" filter="fade">
                                      <p:cBhvr>
                                        <p:cTn id="83" dur="500"/>
                                        <p:tgtEl>
                                          <p:spTgt spid="1200"/>
                                        </p:tgtEl>
                                      </p:cBhvr>
                                    </p:animEffect>
                                  </p:childTnLst>
                                </p:cTn>
                              </p:par>
                              <p:par>
                                <p:cTn id="84" presetID="10" presetClass="exit" presetSubtype="0" fill="hold" nodeType="withEffect">
                                  <p:stCondLst>
                                    <p:cond delay="3400"/>
                                  </p:stCondLst>
                                  <p:childTnLst>
                                    <p:animEffect transition="out" filter="fade">
                                      <p:cBhvr>
                                        <p:cTn id="85" dur="500"/>
                                        <p:tgtEl>
                                          <p:spTgt spid="428"/>
                                        </p:tgtEl>
                                      </p:cBhvr>
                                    </p:animEffect>
                                    <p:set>
                                      <p:cBhvr>
                                        <p:cTn id="86" dur="1" fill="hold">
                                          <p:stCondLst>
                                            <p:cond delay="499"/>
                                          </p:stCondLst>
                                        </p:cTn>
                                        <p:tgtEl>
                                          <p:spTgt spid="428"/>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217"/>
                                        </p:tgtEl>
                                        <p:attrNameLst>
                                          <p:attrName>style.visibility</p:attrName>
                                        </p:attrNameLst>
                                      </p:cBhvr>
                                      <p:to>
                                        <p:strVal val="visible"/>
                                      </p:to>
                                    </p:set>
                                    <p:animEffect transition="in" filter="fade">
                                      <p:cBhvr>
                                        <p:cTn id="91" dur="1500"/>
                                        <p:tgtEl>
                                          <p:spTgt spid="217"/>
                                        </p:tgtEl>
                                      </p:cBhvr>
                                    </p:animEffect>
                                  </p:childTnLst>
                                </p:cTn>
                              </p:par>
                              <p:par>
                                <p:cTn id="92" presetID="42" presetClass="path" presetSubtype="0" accel="50000" decel="50000" fill="hold" nodeType="withEffect">
                                  <p:stCondLst>
                                    <p:cond delay="1500"/>
                                  </p:stCondLst>
                                  <p:childTnLst>
                                    <p:animMotion origin="layout" path="M -5.55556E-7 3.24699E-6 L -0.50243 3.24699E-6 " pathEditMode="relative" rAng="0" ptsTypes="AA">
                                      <p:cBhvr>
                                        <p:cTn id="93" dur="2000" fill="hold"/>
                                        <p:tgtEl>
                                          <p:spTgt spid="217"/>
                                        </p:tgtEl>
                                        <p:attrNameLst>
                                          <p:attrName>ppt_x</p:attrName>
                                          <p:attrName>ppt_y</p:attrName>
                                        </p:attrNameLst>
                                      </p:cBhvr>
                                      <p:rCtr x="-25122" y="0"/>
                                    </p:animMotion>
                                  </p:childTnLst>
                                </p:cTn>
                              </p:par>
                              <p:par>
                                <p:cTn id="94" presetID="10" presetClass="entr" presetSubtype="0" fill="hold" grpId="0" nodeType="withEffect">
                                  <p:stCondLst>
                                    <p:cond delay="3400"/>
                                  </p:stCondLst>
                                  <p:childTnLst>
                                    <p:set>
                                      <p:cBhvr>
                                        <p:cTn id="95" dur="1" fill="hold">
                                          <p:stCondLst>
                                            <p:cond delay="0"/>
                                          </p:stCondLst>
                                        </p:cTn>
                                        <p:tgtEl>
                                          <p:spTgt spid="510"/>
                                        </p:tgtEl>
                                        <p:attrNameLst>
                                          <p:attrName>style.visibility</p:attrName>
                                        </p:attrNameLst>
                                      </p:cBhvr>
                                      <p:to>
                                        <p:strVal val="visible"/>
                                      </p:to>
                                    </p:set>
                                    <p:animEffect transition="in" filter="fade">
                                      <p:cBhvr>
                                        <p:cTn id="96" dur="500"/>
                                        <p:tgtEl>
                                          <p:spTgt spid="510"/>
                                        </p:tgtEl>
                                      </p:cBhvr>
                                    </p:animEffect>
                                  </p:childTnLst>
                                </p:cTn>
                              </p:par>
                              <p:par>
                                <p:cTn id="97" presetID="10" presetClass="entr" presetSubtype="0" fill="hold" nodeType="withEffect">
                                  <p:stCondLst>
                                    <p:cond delay="3400"/>
                                  </p:stCondLst>
                                  <p:childTnLst>
                                    <p:set>
                                      <p:cBhvr>
                                        <p:cTn id="98" dur="1" fill="hold">
                                          <p:stCondLst>
                                            <p:cond delay="0"/>
                                          </p:stCondLst>
                                        </p:cTn>
                                        <p:tgtEl>
                                          <p:spTgt spid="218"/>
                                        </p:tgtEl>
                                        <p:attrNameLst>
                                          <p:attrName>style.visibility</p:attrName>
                                        </p:attrNameLst>
                                      </p:cBhvr>
                                      <p:to>
                                        <p:strVal val="visible"/>
                                      </p:to>
                                    </p:set>
                                    <p:animEffect transition="in" filter="fade">
                                      <p:cBhvr>
                                        <p:cTn id="99" dur="500"/>
                                        <p:tgtEl>
                                          <p:spTgt spid="218"/>
                                        </p:tgtEl>
                                      </p:cBhvr>
                                    </p:animEffect>
                                  </p:childTnLst>
                                </p:cTn>
                              </p:par>
                              <p:par>
                                <p:cTn id="100" presetID="10" presetClass="entr" presetSubtype="0" fill="hold" nodeType="withEffect">
                                  <p:stCondLst>
                                    <p:cond delay="3900"/>
                                  </p:stCondLst>
                                  <p:childTnLst>
                                    <p:set>
                                      <p:cBhvr>
                                        <p:cTn id="101" dur="1" fill="hold">
                                          <p:stCondLst>
                                            <p:cond delay="0"/>
                                          </p:stCondLst>
                                        </p:cTn>
                                        <p:tgtEl>
                                          <p:spTgt spid="5"/>
                                        </p:tgtEl>
                                        <p:attrNameLst>
                                          <p:attrName>style.visibility</p:attrName>
                                        </p:attrNameLst>
                                      </p:cBhvr>
                                      <p:to>
                                        <p:strVal val="visible"/>
                                      </p:to>
                                    </p:set>
                                    <p:animEffect transition="in" filter="fade">
                                      <p:cBhvr>
                                        <p:cTn id="102" dur="750"/>
                                        <p:tgtEl>
                                          <p:spTgt spid="5"/>
                                        </p:tgtEl>
                                      </p:cBhvr>
                                    </p:animEffect>
                                  </p:childTnLst>
                                </p:cTn>
                              </p:par>
                              <p:par>
                                <p:cTn id="103" presetID="10" presetClass="entr" presetSubtype="0" fill="hold" nodeType="withEffect">
                                  <p:stCondLst>
                                    <p:cond delay="3900"/>
                                  </p:stCondLst>
                                  <p:childTnLst>
                                    <p:set>
                                      <p:cBhvr>
                                        <p:cTn id="104" dur="1" fill="hold">
                                          <p:stCondLst>
                                            <p:cond delay="0"/>
                                          </p:stCondLst>
                                        </p:cTn>
                                        <p:tgtEl>
                                          <p:spTgt spid="2076"/>
                                        </p:tgtEl>
                                        <p:attrNameLst>
                                          <p:attrName>style.visibility</p:attrName>
                                        </p:attrNameLst>
                                      </p:cBhvr>
                                      <p:to>
                                        <p:strVal val="visible"/>
                                      </p:to>
                                    </p:set>
                                    <p:animEffect transition="in" filter="fade">
                                      <p:cBhvr>
                                        <p:cTn id="105" dur="750"/>
                                        <p:tgtEl>
                                          <p:spTgt spid="2076"/>
                                        </p:tgtEl>
                                      </p:cBhvr>
                                    </p:animEffect>
                                  </p:childTnLst>
                                </p:cTn>
                              </p:par>
                              <p:par>
                                <p:cTn id="106" presetID="10" presetClass="entr" presetSubtype="0" fill="hold" nodeType="withEffect">
                                  <p:stCondLst>
                                    <p:cond delay="3900"/>
                                  </p:stCondLst>
                                  <p:childTnLst>
                                    <p:set>
                                      <p:cBhvr>
                                        <p:cTn id="107" dur="1" fill="hold">
                                          <p:stCondLst>
                                            <p:cond delay="0"/>
                                          </p:stCondLst>
                                        </p:cTn>
                                        <p:tgtEl>
                                          <p:spTgt spid="801"/>
                                        </p:tgtEl>
                                        <p:attrNameLst>
                                          <p:attrName>style.visibility</p:attrName>
                                        </p:attrNameLst>
                                      </p:cBhvr>
                                      <p:to>
                                        <p:strVal val="visible"/>
                                      </p:to>
                                    </p:set>
                                    <p:animEffect transition="in" filter="fade">
                                      <p:cBhvr>
                                        <p:cTn id="108" dur="750"/>
                                        <p:tgtEl>
                                          <p:spTgt spid="801"/>
                                        </p:tgtEl>
                                      </p:cBhvr>
                                    </p:animEffect>
                                  </p:childTnLst>
                                </p:cTn>
                              </p:par>
                              <p:par>
                                <p:cTn id="109" presetID="10" presetClass="entr" presetSubtype="0" fill="hold" nodeType="withEffect">
                                  <p:stCondLst>
                                    <p:cond delay="3900"/>
                                  </p:stCondLst>
                                  <p:childTnLst>
                                    <p:set>
                                      <p:cBhvr>
                                        <p:cTn id="110" dur="1" fill="hold">
                                          <p:stCondLst>
                                            <p:cond delay="0"/>
                                          </p:stCondLst>
                                        </p:cTn>
                                        <p:tgtEl>
                                          <p:spTgt spid="2"/>
                                        </p:tgtEl>
                                        <p:attrNameLst>
                                          <p:attrName>style.visibility</p:attrName>
                                        </p:attrNameLst>
                                      </p:cBhvr>
                                      <p:to>
                                        <p:strVal val="visible"/>
                                      </p:to>
                                    </p:set>
                                    <p:animEffect transition="in" filter="fade">
                                      <p:cBhvr>
                                        <p:cTn id="111" dur="750"/>
                                        <p:tgtEl>
                                          <p:spTgt spid="2"/>
                                        </p:tgtEl>
                                      </p:cBhvr>
                                    </p:animEffect>
                                  </p:childTnLst>
                                </p:cTn>
                              </p:par>
                              <p:par>
                                <p:cTn id="112" presetID="10" presetClass="entr" presetSubtype="0" fill="hold" nodeType="withEffect">
                                  <p:stCondLst>
                                    <p:cond delay="3900"/>
                                  </p:stCondLst>
                                  <p:childTnLst>
                                    <p:set>
                                      <p:cBhvr>
                                        <p:cTn id="113" dur="1" fill="hold">
                                          <p:stCondLst>
                                            <p:cond delay="0"/>
                                          </p:stCondLst>
                                        </p:cTn>
                                        <p:tgtEl>
                                          <p:spTgt spid="813"/>
                                        </p:tgtEl>
                                        <p:attrNameLst>
                                          <p:attrName>style.visibility</p:attrName>
                                        </p:attrNameLst>
                                      </p:cBhvr>
                                      <p:to>
                                        <p:strVal val="visible"/>
                                      </p:to>
                                    </p:set>
                                    <p:animEffect transition="in" filter="fade">
                                      <p:cBhvr>
                                        <p:cTn id="114" dur="750"/>
                                        <p:tgtEl>
                                          <p:spTgt spid="813"/>
                                        </p:tgtEl>
                                      </p:cBhvr>
                                    </p:animEffect>
                                  </p:childTnLst>
                                </p:cTn>
                              </p:par>
                              <p:par>
                                <p:cTn id="115" presetID="10" presetClass="exit" presetSubtype="0" fill="hold" nodeType="withEffect">
                                  <p:stCondLst>
                                    <p:cond delay="3400"/>
                                  </p:stCondLst>
                                  <p:childTnLst>
                                    <p:animEffect transition="out" filter="fade">
                                      <p:cBhvr>
                                        <p:cTn id="116" dur="500"/>
                                        <p:tgtEl>
                                          <p:spTgt spid="217"/>
                                        </p:tgtEl>
                                      </p:cBhvr>
                                    </p:animEffect>
                                    <p:set>
                                      <p:cBhvr>
                                        <p:cTn id="117" dur="1" fill="hold">
                                          <p:stCondLst>
                                            <p:cond delay="499"/>
                                          </p:stCondLst>
                                        </p:cTn>
                                        <p:tgtEl>
                                          <p:spTgt spid="2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8" fill="hold" display="0">
                  <p:stCondLst>
                    <p:cond delay="indefinite"/>
                  </p:stCondLst>
                  <p:endCondLst>
                    <p:cond evt="onStopAudio" delay="0">
                      <p:tgtEl>
                        <p:sldTgt/>
                      </p:tgtEl>
                    </p:cond>
                  </p:endCondLst>
                </p:cTn>
                <p:tgtEl>
                  <p:spTgt spid="1327"/>
                </p:tgtEl>
              </p:cMediaNode>
            </p:audio>
            <p:audio>
              <p:cMediaNode vol="80000">
                <p:cTn id="119" fill="hold" display="0">
                  <p:stCondLst>
                    <p:cond delay="indefinite"/>
                  </p:stCondLst>
                  <p:endCondLst>
                    <p:cond evt="onStopAudio" delay="0">
                      <p:tgtEl>
                        <p:sldTgt/>
                      </p:tgtEl>
                    </p:cond>
                  </p:endCondLst>
                </p:cTn>
                <p:tgtEl>
                  <p:spTgt spid="3"/>
                </p:tgtEl>
              </p:cMediaNode>
            </p:audio>
          </p:childTnLst>
        </p:cTn>
      </p:par>
    </p:tnLst>
    <p:bldLst>
      <p:bldP spid="510" grpId="0" animBg="1"/>
      <p:bldP spid="509" grpId="0" animBg="1"/>
      <p:bldP spid="508" grpId="0" animBg="1"/>
      <p:bldP spid="507" grpId="0" animBg="1"/>
      <p:bldP spid="506" grpId="0" animBg="1"/>
      <p:bldP spid="505" grpId="0" animBg="1"/>
    </p:bldLst>
  </p:timing>
  <p:extLst mod="1">
    <p:ext uri="{E180D4A7-C9FB-4DFB-919C-405C955672EB}">
      <p14:showEvtLst xmlns:p14="http://schemas.microsoft.com/office/powerpoint/2010/main">
        <p14:playEvt time="0" objId="220"/>
        <p14:stopEvt time="51994" objId="220"/>
      </p14:showEvt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2" name="Gruppieren 631"/>
          <p:cNvGrpSpPr/>
          <p:nvPr/>
        </p:nvGrpSpPr>
        <p:grpSpPr>
          <a:xfrm rot="18343790">
            <a:off x="4225496" y="2907772"/>
            <a:ext cx="1106295" cy="964424"/>
            <a:chOff x="3041321" y="2355851"/>
            <a:chExt cx="2703842" cy="2357102"/>
          </a:xfrm>
        </p:grpSpPr>
        <p:sp>
          <p:nvSpPr>
            <p:cNvPr id="633" name="Freeform 43"/>
            <p:cNvSpPr>
              <a:spLocks/>
            </p:cNvSpPr>
            <p:nvPr/>
          </p:nvSpPr>
          <p:spPr bwMode="auto">
            <a:xfrm>
              <a:off x="3041321" y="2409797"/>
              <a:ext cx="2613351" cy="2303156"/>
            </a:xfrm>
            <a:custGeom>
              <a:avLst/>
              <a:gdLst>
                <a:gd name="T0" fmla="*/ 270 w 600"/>
                <a:gd name="T1" fmla="*/ 421 h 555"/>
                <a:gd name="T2" fmla="*/ 0 w 600"/>
                <a:gd name="T3" fmla="*/ 555 h 555"/>
                <a:gd name="T4" fmla="*/ 8 w 600"/>
                <a:gd name="T5" fmla="*/ 532 h 555"/>
                <a:gd name="T6" fmla="*/ 184 w 600"/>
                <a:gd name="T7" fmla="*/ 376 h 555"/>
                <a:gd name="T8" fmla="*/ 155 w 600"/>
                <a:gd name="T9" fmla="*/ 354 h 555"/>
                <a:gd name="T10" fmla="*/ 90 w 600"/>
                <a:gd name="T11" fmla="*/ 344 h 555"/>
                <a:gd name="T12" fmla="*/ 110 w 600"/>
                <a:gd name="T13" fmla="*/ 276 h 555"/>
                <a:gd name="T14" fmla="*/ 137 w 600"/>
                <a:gd name="T15" fmla="*/ 166 h 555"/>
                <a:gd name="T16" fmla="*/ 150 w 600"/>
                <a:gd name="T17" fmla="*/ 112 h 555"/>
                <a:gd name="T18" fmla="*/ 224 w 600"/>
                <a:gd name="T19" fmla="*/ 70 h 555"/>
                <a:gd name="T20" fmla="*/ 306 w 600"/>
                <a:gd name="T21" fmla="*/ 60 h 555"/>
                <a:gd name="T22" fmla="*/ 430 w 600"/>
                <a:gd name="T23" fmla="*/ 30 h 555"/>
                <a:gd name="T24" fmla="*/ 448 w 600"/>
                <a:gd name="T25" fmla="*/ 116 h 555"/>
                <a:gd name="T26" fmla="*/ 509 w 600"/>
                <a:gd name="T27" fmla="*/ 126 h 555"/>
                <a:gd name="T28" fmla="*/ 511 w 600"/>
                <a:gd name="T29" fmla="*/ 168 h 555"/>
                <a:gd name="T30" fmla="*/ 523 w 600"/>
                <a:gd name="T31" fmla="*/ 200 h 555"/>
                <a:gd name="T32" fmla="*/ 569 w 600"/>
                <a:gd name="T33" fmla="*/ 239 h 555"/>
                <a:gd name="T34" fmla="*/ 517 w 600"/>
                <a:gd name="T35" fmla="*/ 334 h 555"/>
                <a:gd name="T36" fmla="*/ 527 w 600"/>
                <a:gd name="T37" fmla="*/ 380 h 555"/>
                <a:gd name="T38" fmla="*/ 499 w 600"/>
                <a:gd name="T39" fmla="*/ 428 h 555"/>
                <a:gd name="T40" fmla="*/ 452 w 600"/>
                <a:gd name="T41" fmla="*/ 425 h 555"/>
                <a:gd name="T42" fmla="*/ 419 w 600"/>
                <a:gd name="T43" fmla="*/ 486 h 555"/>
                <a:gd name="T44" fmla="*/ 373 w 600"/>
                <a:gd name="T45" fmla="*/ 473 h 555"/>
                <a:gd name="T46" fmla="*/ 322 w 600"/>
                <a:gd name="T47" fmla="*/ 446 h 555"/>
                <a:gd name="T48" fmla="*/ 270 w 600"/>
                <a:gd name="T49" fmla="*/ 421 h 555"/>
                <a:gd name="connsiteX0" fmla="*/ 4570 w 9668"/>
                <a:gd name="connsiteY0" fmla="*/ 7327 h 9741"/>
                <a:gd name="connsiteX1" fmla="*/ 70 w 9668"/>
                <a:gd name="connsiteY1" fmla="*/ 9741 h 9741"/>
                <a:gd name="connsiteX2" fmla="*/ 203 w 9668"/>
                <a:gd name="connsiteY2" fmla="*/ 9327 h 9741"/>
                <a:gd name="connsiteX3" fmla="*/ 2737 w 9668"/>
                <a:gd name="connsiteY3" fmla="*/ 6306 h 9741"/>
                <a:gd name="connsiteX4" fmla="*/ 2653 w 9668"/>
                <a:gd name="connsiteY4" fmla="*/ 6119 h 9741"/>
                <a:gd name="connsiteX5" fmla="*/ 1570 w 9668"/>
                <a:gd name="connsiteY5" fmla="*/ 5939 h 9741"/>
                <a:gd name="connsiteX6" fmla="*/ 1903 w 9668"/>
                <a:gd name="connsiteY6" fmla="*/ 4714 h 9741"/>
                <a:gd name="connsiteX7" fmla="*/ 2353 w 9668"/>
                <a:gd name="connsiteY7" fmla="*/ 2732 h 9741"/>
                <a:gd name="connsiteX8" fmla="*/ 2570 w 9668"/>
                <a:gd name="connsiteY8" fmla="*/ 1759 h 9741"/>
                <a:gd name="connsiteX9" fmla="*/ 3803 w 9668"/>
                <a:gd name="connsiteY9" fmla="*/ 1002 h 9741"/>
                <a:gd name="connsiteX10" fmla="*/ 5170 w 9668"/>
                <a:gd name="connsiteY10" fmla="*/ 822 h 9741"/>
                <a:gd name="connsiteX11" fmla="*/ 7237 w 9668"/>
                <a:gd name="connsiteY11" fmla="*/ 282 h 9741"/>
                <a:gd name="connsiteX12" fmla="*/ 7537 w 9668"/>
                <a:gd name="connsiteY12" fmla="*/ 1831 h 9741"/>
                <a:gd name="connsiteX13" fmla="*/ 8553 w 9668"/>
                <a:gd name="connsiteY13" fmla="*/ 2011 h 9741"/>
                <a:gd name="connsiteX14" fmla="*/ 8587 w 9668"/>
                <a:gd name="connsiteY14" fmla="*/ 2768 h 9741"/>
                <a:gd name="connsiteX15" fmla="*/ 8787 w 9668"/>
                <a:gd name="connsiteY15" fmla="*/ 3345 h 9741"/>
                <a:gd name="connsiteX16" fmla="*/ 9553 w 9668"/>
                <a:gd name="connsiteY16" fmla="*/ 4047 h 9741"/>
                <a:gd name="connsiteX17" fmla="*/ 8687 w 9668"/>
                <a:gd name="connsiteY17" fmla="*/ 5759 h 9741"/>
                <a:gd name="connsiteX18" fmla="*/ 8853 w 9668"/>
                <a:gd name="connsiteY18" fmla="*/ 6588 h 9741"/>
                <a:gd name="connsiteX19" fmla="*/ 8387 w 9668"/>
                <a:gd name="connsiteY19" fmla="*/ 7453 h 9741"/>
                <a:gd name="connsiteX20" fmla="*/ 7603 w 9668"/>
                <a:gd name="connsiteY20" fmla="*/ 7399 h 9741"/>
                <a:gd name="connsiteX21" fmla="*/ 7053 w 9668"/>
                <a:gd name="connsiteY21" fmla="*/ 8498 h 9741"/>
                <a:gd name="connsiteX22" fmla="*/ 6287 w 9668"/>
                <a:gd name="connsiteY22" fmla="*/ 8264 h 9741"/>
                <a:gd name="connsiteX23" fmla="*/ 5437 w 9668"/>
                <a:gd name="connsiteY23" fmla="*/ 7777 h 9741"/>
                <a:gd name="connsiteX24" fmla="*/ 4570 w 9668"/>
                <a:gd name="connsiteY24" fmla="*/ 7327 h 9741"/>
                <a:gd name="connsiteX0" fmla="*/ 5821 w 11094"/>
                <a:gd name="connsiteY0" fmla="*/ 7522 h 10823"/>
                <a:gd name="connsiteX1" fmla="*/ 1166 w 11094"/>
                <a:gd name="connsiteY1" fmla="*/ 10000 h 10823"/>
                <a:gd name="connsiteX2" fmla="*/ 170 w 11094"/>
                <a:gd name="connsiteY2" fmla="*/ 10595 h 10823"/>
                <a:gd name="connsiteX3" fmla="*/ 3925 w 11094"/>
                <a:gd name="connsiteY3" fmla="*/ 6474 h 10823"/>
                <a:gd name="connsiteX4" fmla="*/ 3838 w 11094"/>
                <a:gd name="connsiteY4" fmla="*/ 6282 h 10823"/>
                <a:gd name="connsiteX5" fmla="*/ 2718 w 11094"/>
                <a:gd name="connsiteY5" fmla="*/ 6097 h 10823"/>
                <a:gd name="connsiteX6" fmla="*/ 3062 w 11094"/>
                <a:gd name="connsiteY6" fmla="*/ 4839 h 10823"/>
                <a:gd name="connsiteX7" fmla="*/ 3528 w 11094"/>
                <a:gd name="connsiteY7" fmla="*/ 2805 h 10823"/>
                <a:gd name="connsiteX8" fmla="*/ 3752 w 11094"/>
                <a:gd name="connsiteY8" fmla="*/ 1806 h 10823"/>
                <a:gd name="connsiteX9" fmla="*/ 5028 w 11094"/>
                <a:gd name="connsiteY9" fmla="*/ 1029 h 10823"/>
                <a:gd name="connsiteX10" fmla="*/ 6442 w 11094"/>
                <a:gd name="connsiteY10" fmla="*/ 844 h 10823"/>
                <a:gd name="connsiteX11" fmla="*/ 8580 w 11094"/>
                <a:gd name="connsiteY11" fmla="*/ 289 h 10823"/>
                <a:gd name="connsiteX12" fmla="*/ 8890 w 11094"/>
                <a:gd name="connsiteY12" fmla="*/ 1880 h 10823"/>
                <a:gd name="connsiteX13" fmla="*/ 9941 w 11094"/>
                <a:gd name="connsiteY13" fmla="*/ 2064 h 10823"/>
                <a:gd name="connsiteX14" fmla="*/ 9976 w 11094"/>
                <a:gd name="connsiteY14" fmla="*/ 2842 h 10823"/>
                <a:gd name="connsiteX15" fmla="*/ 10183 w 11094"/>
                <a:gd name="connsiteY15" fmla="*/ 3434 h 10823"/>
                <a:gd name="connsiteX16" fmla="*/ 10975 w 11094"/>
                <a:gd name="connsiteY16" fmla="*/ 4155 h 10823"/>
                <a:gd name="connsiteX17" fmla="*/ 10079 w 11094"/>
                <a:gd name="connsiteY17" fmla="*/ 5912 h 10823"/>
                <a:gd name="connsiteX18" fmla="*/ 10251 w 11094"/>
                <a:gd name="connsiteY18" fmla="*/ 6763 h 10823"/>
                <a:gd name="connsiteX19" fmla="*/ 9769 w 11094"/>
                <a:gd name="connsiteY19" fmla="*/ 7651 h 10823"/>
                <a:gd name="connsiteX20" fmla="*/ 8958 w 11094"/>
                <a:gd name="connsiteY20" fmla="*/ 7596 h 10823"/>
                <a:gd name="connsiteX21" fmla="*/ 8389 w 11094"/>
                <a:gd name="connsiteY21" fmla="*/ 8724 h 10823"/>
                <a:gd name="connsiteX22" fmla="*/ 7597 w 11094"/>
                <a:gd name="connsiteY22" fmla="*/ 8484 h 10823"/>
                <a:gd name="connsiteX23" fmla="*/ 6718 w 11094"/>
                <a:gd name="connsiteY23" fmla="*/ 7984 h 10823"/>
                <a:gd name="connsiteX24" fmla="*/ 5821 w 11094"/>
                <a:gd name="connsiteY24" fmla="*/ 7522 h 10823"/>
                <a:gd name="connsiteX0" fmla="*/ 6141 w 11414"/>
                <a:gd name="connsiteY0" fmla="*/ 7522 h 11161"/>
                <a:gd name="connsiteX1" fmla="*/ 663 w 11414"/>
                <a:gd name="connsiteY1" fmla="*/ 10798 h 11161"/>
                <a:gd name="connsiteX2" fmla="*/ 490 w 11414"/>
                <a:gd name="connsiteY2" fmla="*/ 10595 h 11161"/>
                <a:gd name="connsiteX3" fmla="*/ 4245 w 11414"/>
                <a:gd name="connsiteY3" fmla="*/ 6474 h 11161"/>
                <a:gd name="connsiteX4" fmla="*/ 4158 w 11414"/>
                <a:gd name="connsiteY4" fmla="*/ 6282 h 11161"/>
                <a:gd name="connsiteX5" fmla="*/ 3038 w 11414"/>
                <a:gd name="connsiteY5" fmla="*/ 6097 h 11161"/>
                <a:gd name="connsiteX6" fmla="*/ 3382 w 11414"/>
                <a:gd name="connsiteY6" fmla="*/ 4839 h 11161"/>
                <a:gd name="connsiteX7" fmla="*/ 3848 w 11414"/>
                <a:gd name="connsiteY7" fmla="*/ 2805 h 11161"/>
                <a:gd name="connsiteX8" fmla="*/ 4072 w 11414"/>
                <a:gd name="connsiteY8" fmla="*/ 1806 h 11161"/>
                <a:gd name="connsiteX9" fmla="*/ 5348 w 11414"/>
                <a:gd name="connsiteY9" fmla="*/ 1029 h 11161"/>
                <a:gd name="connsiteX10" fmla="*/ 6762 w 11414"/>
                <a:gd name="connsiteY10" fmla="*/ 844 h 11161"/>
                <a:gd name="connsiteX11" fmla="*/ 8900 w 11414"/>
                <a:gd name="connsiteY11" fmla="*/ 289 h 11161"/>
                <a:gd name="connsiteX12" fmla="*/ 9210 w 11414"/>
                <a:gd name="connsiteY12" fmla="*/ 1880 h 11161"/>
                <a:gd name="connsiteX13" fmla="*/ 10261 w 11414"/>
                <a:gd name="connsiteY13" fmla="*/ 2064 h 11161"/>
                <a:gd name="connsiteX14" fmla="*/ 10296 w 11414"/>
                <a:gd name="connsiteY14" fmla="*/ 2842 h 11161"/>
                <a:gd name="connsiteX15" fmla="*/ 10503 w 11414"/>
                <a:gd name="connsiteY15" fmla="*/ 3434 h 11161"/>
                <a:gd name="connsiteX16" fmla="*/ 11295 w 11414"/>
                <a:gd name="connsiteY16" fmla="*/ 4155 h 11161"/>
                <a:gd name="connsiteX17" fmla="*/ 10399 w 11414"/>
                <a:gd name="connsiteY17" fmla="*/ 5912 h 11161"/>
                <a:gd name="connsiteX18" fmla="*/ 10571 w 11414"/>
                <a:gd name="connsiteY18" fmla="*/ 6763 h 11161"/>
                <a:gd name="connsiteX19" fmla="*/ 10089 w 11414"/>
                <a:gd name="connsiteY19" fmla="*/ 7651 h 11161"/>
                <a:gd name="connsiteX20" fmla="*/ 9278 w 11414"/>
                <a:gd name="connsiteY20" fmla="*/ 7596 h 11161"/>
                <a:gd name="connsiteX21" fmla="*/ 8709 w 11414"/>
                <a:gd name="connsiteY21" fmla="*/ 8724 h 11161"/>
                <a:gd name="connsiteX22" fmla="*/ 7917 w 11414"/>
                <a:gd name="connsiteY22" fmla="*/ 8484 h 11161"/>
                <a:gd name="connsiteX23" fmla="*/ 7038 w 11414"/>
                <a:gd name="connsiteY23" fmla="*/ 7984 h 11161"/>
                <a:gd name="connsiteX24" fmla="*/ 6141 w 11414"/>
                <a:gd name="connsiteY24" fmla="*/ 7522 h 11161"/>
                <a:gd name="connsiteX0" fmla="*/ 6494 w 11767"/>
                <a:gd name="connsiteY0" fmla="*/ 7522 h 11236"/>
                <a:gd name="connsiteX1" fmla="*/ 1016 w 11767"/>
                <a:gd name="connsiteY1" fmla="*/ 10798 h 11236"/>
                <a:gd name="connsiteX2" fmla="*/ 312 w 11767"/>
                <a:gd name="connsiteY2" fmla="*/ 10733 h 11236"/>
                <a:gd name="connsiteX3" fmla="*/ 4598 w 11767"/>
                <a:gd name="connsiteY3" fmla="*/ 6474 h 11236"/>
                <a:gd name="connsiteX4" fmla="*/ 4511 w 11767"/>
                <a:gd name="connsiteY4" fmla="*/ 6282 h 11236"/>
                <a:gd name="connsiteX5" fmla="*/ 3391 w 11767"/>
                <a:gd name="connsiteY5" fmla="*/ 6097 h 11236"/>
                <a:gd name="connsiteX6" fmla="*/ 3735 w 11767"/>
                <a:gd name="connsiteY6" fmla="*/ 4839 h 11236"/>
                <a:gd name="connsiteX7" fmla="*/ 4201 w 11767"/>
                <a:gd name="connsiteY7" fmla="*/ 2805 h 11236"/>
                <a:gd name="connsiteX8" fmla="*/ 4425 w 11767"/>
                <a:gd name="connsiteY8" fmla="*/ 1806 h 11236"/>
                <a:gd name="connsiteX9" fmla="*/ 5701 w 11767"/>
                <a:gd name="connsiteY9" fmla="*/ 1029 h 11236"/>
                <a:gd name="connsiteX10" fmla="*/ 7115 w 11767"/>
                <a:gd name="connsiteY10" fmla="*/ 844 h 11236"/>
                <a:gd name="connsiteX11" fmla="*/ 9253 w 11767"/>
                <a:gd name="connsiteY11" fmla="*/ 289 h 11236"/>
                <a:gd name="connsiteX12" fmla="*/ 9563 w 11767"/>
                <a:gd name="connsiteY12" fmla="*/ 1880 h 11236"/>
                <a:gd name="connsiteX13" fmla="*/ 10614 w 11767"/>
                <a:gd name="connsiteY13" fmla="*/ 2064 h 11236"/>
                <a:gd name="connsiteX14" fmla="*/ 10649 w 11767"/>
                <a:gd name="connsiteY14" fmla="*/ 2842 h 11236"/>
                <a:gd name="connsiteX15" fmla="*/ 10856 w 11767"/>
                <a:gd name="connsiteY15" fmla="*/ 3434 h 11236"/>
                <a:gd name="connsiteX16" fmla="*/ 11648 w 11767"/>
                <a:gd name="connsiteY16" fmla="*/ 4155 h 11236"/>
                <a:gd name="connsiteX17" fmla="*/ 10752 w 11767"/>
                <a:gd name="connsiteY17" fmla="*/ 5912 h 11236"/>
                <a:gd name="connsiteX18" fmla="*/ 10924 w 11767"/>
                <a:gd name="connsiteY18" fmla="*/ 6763 h 11236"/>
                <a:gd name="connsiteX19" fmla="*/ 10442 w 11767"/>
                <a:gd name="connsiteY19" fmla="*/ 7651 h 11236"/>
                <a:gd name="connsiteX20" fmla="*/ 9631 w 11767"/>
                <a:gd name="connsiteY20" fmla="*/ 7596 h 11236"/>
                <a:gd name="connsiteX21" fmla="*/ 9062 w 11767"/>
                <a:gd name="connsiteY21" fmla="*/ 8724 h 11236"/>
                <a:gd name="connsiteX22" fmla="*/ 8270 w 11767"/>
                <a:gd name="connsiteY22" fmla="*/ 8484 h 11236"/>
                <a:gd name="connsiteX23" fmla="*/ 7391 w 11767"/>
                <a:gd name="connsiteY23" fmla="*/ 7984 h 11236"/>
                <a:gd name="connsiteX24" fmla="*/ 6494 w 11767"/>
                <a:gd name="connsiteY24" fmla="*/ 7522 h 11236"/>
                <a:gd name="connsiteX0" fmla="*/ 6735 w 12008"/>
                <a:gd name="connsiteY0" fmla="*/ 7522 h 11352"/>
                <a:gd name="connsiteX1" fmla="*/ 732 w 12008"/>
                <a:gd name="connsiteY1" fmla="*/ 10992 h 11352"/>
                <a:gd name="connsiteX2" fmla="*/ 553 w 12008"/>
                <a:gd name="connsiteY2" fmla="*/ 10733 h 11352"/>
                <a:gd name="connsiteX3" fmla="*/ 4839 w 12008"/>
                <a:gd name="connsiteY3" fmla="*/ 6474 h 11352"/>
                <a:gd name="connsiteX4" fmla="*/ 4752 w 12008"/>
                <a:gd name="connsiteY4" fmla="*/ 6282 h 11352"/>
                <a:gd name="connsiteX5" fmla="*/ 3632 w 12008"/>
                <a:gd name="connsiteY5" fmla="*/ 6097 h 11352"/>
                <a:gd name="connsiteX6" fmla="*/ 3976 w 12008"/>
                <a:gd name="connsiteY6" fmla="*/ 4839 h 11352"/>
                <a:gd name="connsiteX7" fmla="*/ 4442 w 12008"/>
                <a:gd name="connsiteY7" fmla="*/ 2805 h 11352"/>
                <a:gd name="connsiteX8" fmla="*/ 4666 w 12008"/>
                <a:gd name="connsiteY8" fmla="*/ 1806 h 11352"/>
                <a:gd name="connsiteX9" fmla="*/ 5942 w 12008"/>
                <a:gd name="connsiteY9" fmla="*/ 1029 h 11352"/>
                <a:gd name="connsiteX10" fmla="*/ 7356 w 12008"/>
                <a:gd name="connsiteY10" fmla="*/ 844 h 11352"/>
                <a:gd name="connsiteX11" fmla="*/ 9494 w 12008"/>
                <a:gd name="connsiteY11" fmla="*/ 289 h 11352"/>
                <a:gd name="connsiteX12" fmla="*/ 9804 w 12008"/>
                <a:gd name="connsiteY12" fmla="*/ 1880 h 11352"/>
                <a:gd name="connsiteX13" fmla="*/ 10855 w 12008"/>
                <a:gd name="connsiteY13" fmla="*/ 2064 h 11352"/>
                <a:gd name="connsiteX14" fmla="*/ 10890 w 12008"/>
                <a:gd name="connsiteY14" fmla="*/ 2842 h 11352"/>
                <a:gd name="connsiteX15" fmla="*/ 11097 w 12008"/>
                <a:gd name="connsiteY15" fmla="*/ 3434 h 11352"/>
                <a:gd name="connsiteX16" fmla="*/ 11889 w 12008"/>
                <a:gd name="connsiteY16" fmla="*/ 4155 h 11352"/>
                <a:gd name="connsiteX17" fmla="*/ 10993 w 12008"/>
                <a:gd name="connsiteY17" fmla="*/ 5912 h 11352"/>
                <a:gd name="connsiteX18" fmla="*/ 11165 w 12008"/>
                <a:gd name="connsiteY18" fmla="*/ 6763 h 11352"/>
                <a:gd name="connsiteX19" fmla="*/ 10683 w 12008"/>
                <a:gd name="connsiteY19" fmla="*/ 7651 h 11352"/>
                <a:gd name="connsiteX20" fmla="*/ 9872 w 12008"/>
                <a:gd name="connsiteY20" fmla="*/ 7596 h 11352"/>
                <a:gd name="connsiteX21" fmla="*/ 9303 w 12008"/>
                <a:gd name="connsiteY21" fmla="*/ 8724 h 11352"/>
                <a:gd name="connsiteX22" fmla="*/ 8511 w 12008"/>
                <a:gd name="connsiteY22" fmla="*/ 8484 h 11352"/>
                <a:gd name="connsiteX23" fmla="*/ 7632 w 12008"/>
                <a:gd name="connsiteY23" fmla="*/ 7984 h 11352"/>
                <a:gd name="connsiteX24" fmla="*/ 6735 w 12008"/>
                <a:gd name="connsiteY24" fmla="*/ 7522 h 11352"/>
                <a:gd name="connsiteX0" fmla="*/ 6735 w 12008"/>
                <a:gd name="connsiteY0" fmla="*/ 7522 h 11352"/>
                <a:gd name="connsiteX1" fmla="*/ 732 w 12008"/>
                <a:gd name="connsiteY1" fmla="*/ 10992 h 11352"/>
                <a:gd name="connsiteX2" fmla="*/ 553 w 12008"/>
                <a:gd name="connsiteY2" fmla="*/ 10733 h 11352"/>
                <a:gd name="connsiteX3" fmla="*/ 4839 w 12008"/>
                <a:gd name="connsiteY3" fmla="*/ 6474 h 11352"/>
                <a:gd name="connsiteX4" fmla="*/ 4752 w 12008"/>
                <a:gd name="connsiteY4" fmla="*/ 6282 h 11352"/>
                <a:gd name="connsiteX5" fmla="*/ 3632 w 12008"/>
                <a:gd name="connsiteY5" fmla="*/ 6097 h 11352"/>
                <a:gd name="connsiteX6" fmla="*/ 3976 w 12008"/>
                <a:gd name="connsiteY6" fmla="*/ 4839 h 11352"/>
                <a:gd name="connsiteX7" fmla="*/ 4442 w 12008"/>
                <a:gd name="connsiteY7" fmla="*/ 2805 h 11352"/>
                <a:gd name="connsiteX8" fmla="*/ 4666 w 12008"/>
                <a:gd name="connsiteY8" fmla="*/ 1806 h 11352"/>
                <a:gd name="connsiteX9" fmla="*/ 5942 w 12008"/>
                <a:gd name="connsiteY9" fmla="*/ 1029 h 11352"/>
                <a:gd name="connsiteX10" fmla="*/ 7356 w 12008"/>
                <a:gd name="connsiteY10" fmla="*/ 844 h 11352"/>
                <a:gd name="connsiteX11" fmla="*/ 9494 w 12008"/>
                <a:gd name="connsiteY11" fmla="*/ 289 h 11352"/>
                <a:gd name="connsiteX12" fmla="*/ 9804 w 12008"/>
                <a:gd name="connsiteY12" fmla="*/ 1880 h 11352"/>
                <a:gd name="connsiteX13" fmla="*/ 10855 w 12008"/>
                <a:gd name="connsiteY13" fmla="*/ 2064 h 11352"/>
                <a:gd name="connsiteX14" fmla="*/ 10890 w 12008"/>
                <a:gd name="connsiteY14" fmla="*/ 2842 h 11352"/>
                <a:gd name="connsiteX15" fmla="*/ 11097 w 12008"/>
                <a:gd name="connsiteY15" fmla="*/ 3434 h 11352"/>
                <a:gd name="connsiteX16" fmla="*/ 11889 w 12008"/>
                <a:gd name="connsiteY16" fmla="*/ 4155 h 11352"/>
                <a:gd name="connsiteX17" fmla="*/ 10993 w 12008"/>
                <a:gd name="connsiteY17" fmla="*/ 5912 h 11352"/>
                <a:gd name="connsiteX18" fmla="*/ 11165 w 12008"/>
                <a:gd name="connsiteY18" fmla="*/ 6763 h 11352"/>
                <a:gd name="connsiteX19" fmla="*/ 10683 w 12008"/>
                <a:gd name="connsiteY19" fmla="*/ 7651 h 11352"/>
                <a:gd name="connsiteX20" fmla="*/ 9872 w 12008"/>
                <a:gd name="connsiteY20" fmla="*/ 7596 h 11352"/>
                <a:gd name="connsiteX21" fmla="*/ 9303 w 12008"/>
                <a:gd name="connsiteY21" fmla="*/ 8724 h 11352"/>
                <a:gd name="connsiteX22" fmla="*/ 8511 w 12008"/>
                <a:gd name="connsiteY22" fmla="*/ 8484 h 11352"/>
                <a:gd name="connsiteX23" fmla="*/ 7632 w 12008"/>
                <a:gd name="connsiteY23" fmla="*/ 7984 h 11352"/>
                <a:gd name="connsiteX24" fmla="*/ 6735 w 12008"/>
                <a:gd name="connsiteY24" fmla="*/ 7522 h 11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008" h="11352">
                  <a:moveTo>
                    <a:pt x="6735" y="7522"/>
                  </a:moveTo>
                  <a:cubicBezTo>
                    <a:pt x="5735" y="8021"/>
                    <a:pt x="1762" y="10457"/>
                    <a:pt x="732" y="10992"/>
                  </a:cubicBezTo>
                  <a:cubicBezTo>
                    <a:pt x="-298" y="11527"/>
                    <a:pt x="-131" y="11486"/>
                    <a:pt x="553" y="10733"/>
                  </a:cubicBezTo>
                  <a:cubicBezTo>
                    <a:pt x="1237" y="9980"/>
                    <a:pt x="4139" y="7216"/>
                    <a:pt x="4839" y="6474"/>
                  </a:cubicBezTo>
                  <a:cubicBezTo>
                    <a:pt x="4878" y="6429"/>
                    <a:pt x="4839" y="6541"/>
                    <a:pt x="4752" y="6282"/>
                  </a:cubicBezTo>
                  <a:cubicBezTo>
                    <a:pt x="4666" y="6431"/>
                    <a:pt x="3942" y="6541"/>
                    <a:pt x="3632" y="6097"/>
                  </a:cubicBezTo>
                  <a:cubicBezTo>
                    <a:pt x="3304" y="5672"/>
                    <a:pt x="3684" y="4950"/>
                    <a:pt x="3976" y="4839"/>
                  </a:cubicBezTo>
                  <a:cubicBezTo>
                    <a:pt x="3821" y="4377"/>
                    <a:pt x="3787" y="3174"/>
                    <a:pt x="4442" y="2805"/>
                  </a:cubicBezTo>
                  <a:cubicBezTo>
                    <a:pt x="4183" y="2361"/>
                    <a:pt x="4338" y="1898"/>
                    <a:pt x="4666" y="1806"/>
                  </a:cubicBezTo>
                  <a:cubicBezTo>
                    <a:pt x="4700" y="1325"/>
                    <a:pt x="5046" y="622"/>
                    <a:pt x="5942" y="1029"/>
                  </a:cubicBezTo>
                  <a:cubicBezTo>
                    <a:pt x="6218" y="437"/>
                    <a:pt x="7131" y="437"/>
                    <a:pt x="7356" y="844"/>
                  </a:cubicBezTo>
                  <a:cubicBezTo>
                    <a:pt x="7907" y="11"/>
                    <a:pt x="8804" y="-266"/>
                    <a:pt x="9494" y="289"/>
                  </a:cubicBezTo>
                  <a:cubicBezTo>
                    <a:pt x="10182" y="844"/>
                    <a:pt x="9804" y="1880"/>
                    <a:pt x="9804" y="1880"/>
                  </a:cubicBezTo>
                  <a:cubicBezTo>
                    <a:pt x="10166" y="1658"/>
                    <a:pt x="10700" y="1843"/>
                    <a:pt x="10855" y="2064"/>
                  </a:cubicBezTo>
                  <a:cubicBezTo>
                    <a:pt x="11010" y="2306"/>
                    <a:pt x="11045" y="2712"/>
                    <a:pt x="10890" y="2842"/>
                  </a:cubicBezTo>
                  <a:cubicBezTo>
                    <a:pt x="11286" y="3008"/>
                    <a:pt x="11097" y="3434"/>
                    <a:pt x="11097" y="3434"/>
                  </a:cubicBezTo>
                  <a:cubicBezTo>
                    <a:pt x="11527" y="3508"/>
                    <a:pt x="11837" y="3951"/>
                    <a:pt x="11889" y="4155"/>
                  </a:cubicBezTo>
                  <a:cubicBezTo>
                    <a:pt x="11941" y="4359"/>
                    <a:pt x="12424" y="5543"/>
                    <a:pt x="10993" y="5912"/>
                  </a:cubicBezTo>
                  <a:cubicBezTo>
                    <a:pt x="11389" y="6282"/>
                    <a:pt x="11355" y="6652"/>
                    <a:pt x="11165" y="6763"/>
                  </a:cubicBezTo>
                  <a:cubicBezTo>
                    <a:pt x="11493" y="6948"/>
                    <a:pt x="10942" y="7910"/>
                    <a:pt x="10683" y="7651"/>
                  </a:cubicBezTo>
                  <a:cubicBezTo>
                    <a:pt x="10665" y="7873"/>
                    <a:pt x="9959" y="7762"/>
                    <a:pt x="9872" y="7596"/>
                  </a:cubicBezTo>
                  <a:cubicBezTo>
                    <a:pt x="9941" y="8187"/>
                    <a:pt x="9786" y="8687"/>
                    <a:pt x="9303" y="8724"/>
                  </a:cubicBezTo>
                  <a:cubicBezTo>
                    <a:pt x="8821" y="8761"/>
                    <a:pt x="8631" y="8669"/>
                    <a:pt x="8511" y="8484"/>
                  </a:cubicBezTo>
                  <a:cubicBezTo>
                    <a:pt x="8390" y="8761"/>
                    <a:pt x="7528" y="8390"/>
                    <a:pt x="7632" y="7984"/>
                  </a:cubicBezTo>
                  <a:cubicBezTo>
                    <a:pt x="7270" y="8132"/>
                    <a:pt x="6753" y="7984"/>
                    <a:pt x="6735" y="7522"/>
                  </a:cubicBezTo>
                  <a:close/>
                </a:path>
              </a:pathLst>
            </a:custGeom>
            <a:gradFill flip="none" rotWithShape="1">
              <a:gsLst>
                <a:gs pos="15000">
                  <a:schemeClr val="bg1">
                    <a:lumMod val="95000"/>
                  </a:schemeClr>
                </a:gs>
                <a:gs pos="100000">
                  <a:schemeClr val="bg1"/>
                </a:gs>
              </a:gsLst>
              <a:lin ang="198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dirty="0"/>
            </a:p>
          </p:txBody>
        </p:sp>
        <p:sp>
          <p:nvSpPr>
            <p:cNvPr id="634" name="Freeform 44"/>
            <p:cNvSpPr>
              <a:spLocks/>
            </p:cNvSpPr>
            <p:nvPr/>
          </p:nvSpPr>
          <p:spPr bwMode="auto">
            <a:xfrm>
              <a:off x="3865563" y="2881313"/>
              <a:ext cx="563563" cy="614363"/>
            </a:xfrm>
            <a:custGeom>
              <a:avLst/>
              <a:gdLst>
                <a:gd name="T0" fmla="*/ 38 w 150"/>
                <a:gd name="T1" fmla="*/ 26 h 164"/>
                <a:gd name="T2" fmla="*/ 11 w 150"/>
                <a:gd name="T3" fmla="*/ 136 h 164"/>
                <a:gd name="T4" fmla="*/ 68 w 150"/>
                <a:gd name="T5" fmla="*/ 164 h 164"/>
                <a:gd name="T6" fmla="*/ 140 w 150"/>
                <a:gd name="T7" fmla="*/ 104 h 164"/>
                <a:gd name="T8" fmla="*/ 145 w 150"/>
                <a:gd name="T9" fmla="*/ 43 h 164"/>
                <a:gd name="T10" fmla="*/ 99 w 150"/>
                <a:gd name="T11" fmla="*/ 9 h 164"/>
                <a:gd name="T12" fmla="*/ 38 w 150"/>
                <a:gd name="T13" fmla="*/ 26 h 164"/>
              </a:gdLst>
              <a:ahLst/>
              <a:cxnLst>
                <a:cxn ang="0">
                  <a:pos x="T0" y="T1"/>
                </a:cxn>
                <a:cxn ang="0">
                  <a:pos x="T2" y="T3"/>
                </a:cxn>
                <a:cxn ang="0">
                  <a:pos x="T4" y="T5"/>
                </a:cxn>
                <a:cxn ang="0">
                  <a:pos x="T6" y="T7"/>
                </a:cxn>
                <a:cxn ang="0">
                  <a:pos x="T8" y="T9"/>
                </a:cxn>
                <a:cxn ang="0">
                  <a:pos x="T10" y="T11"/>
                </a:cxn>
                <a:cxn ang="0">
                  <a:pos x="T12" y="T13"/>
                </a:cxn>
              </a:cxnLst>
              <a:rect l="0" t="0" r="r" b="b"/>
              <a:pathLst>
                <a:path w="150" h="164">
                  <a:moveTo>
                    <a:pt x="38" y="26"/>
                  </a:moveTo>
                  <a:cubicBezTo>
                    <a:pt x="0" y="46"/>
                    <a:pt x="2" y="111"/>
                    <a:pt x="11" y="136"/>
                  </a:cubicBezTo>
                  <a:cubicBezTo>
                    <a:pt x="18" y="146"/>
                    <a:pt x="46" y="164"/>
                    <a:pt x="68" y="164"/>
                  </a:cubicBezTo>
                  <a:cubicBezTo>
                    <a:pt x="90" y="164"/>
                    <a:pt x="133" y="122"/>
                    <a:pt x="140" y="104"/>
                  </a:cubicBezTo>
                  <a:cubicBezTo>
                    <a:pt x="147" y="86"/>
                    <a:pt x="150" y="56"/>
                    <a:pt x="145" y="43"/>
                  </a:cubicBezTo>
                  <a:cubicBezTo>
                    <a:pt x="139" y="30"/>
                    <a:pt x="128" y="21"/>
                    <a:pt x="99" y="9"/>
                  </a:cubicBezTo>
                  <a:cubicBezTo>
                    <a:pt x="76" y="0"/>
                    <a:pt x="49" y="18"/>
                    <a:pt x="38" y="26"/>
                  </a:cubicBezTo>
                  <a:close/>
                </a:path>
              </a:pathLst>
            </a:custGeom>
            <a:gradFill flip="none" rotWithShape="1">
              <a:gsLst>
                <a:gs pos="99000">
                  <a:srgbClr val="FBFBFB"/>
                </a:gs>
                <a:gs pos="14000">
                  <a:schemeClr val="bg1">
                    <a:lumMod val="91000"/>
                  </a:schemeClr>
                </a:gs>
                <a:gs pos="100000">
                  <a:schemeClr val="bg1"/>
                </a:gs>
              </a:gsLst>
              <a:lin ang="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5" name="Freeform 45"/>
            <p:cNvSpPr>
              <a:spLocks/>
            </p:cNvSpPr>
            <p:nvPr/>
          </p:nvSpPr>
          <p:spPr bwMode="auto">
            <a:xfrm>
              <a:off x="4297363" y="2355851"/>
              <a:ext cx="960438" cy="547688"/>
            </a:xfrm>
            <a:custGeom>
              <a:avLst/>
              <a:gdLst>
                <a:gd name="T0" fmla="*/ 234 w 256"/>
                <a:gd name="T1" fmla="*/ 116 h 146"/>
                <a:gd name="T2" fmla="*/ 216 w 256"/>
                <a:gd name="T3" fmla="*/ 30 h 146"/>
                <a:gd name="T4" fmla="*/ 92 w 256"/>
                <a:gd name="T5" fmla="*/ 60 h 146"/>
                <a:gd name="T6" fmla="*/ 10 w 256"/>
                <a:gd name="T7" fmla="*/ 70 h 146"/>
                <a:gd name="T8" fmla="*/ 1 w 256"/>
                <a:gd name="T9" fmla="*/ 112 h 146"/>
                <a:gd name="T10" fmla="*/ 15 w 256"/>
                <a:gd name="T11" fmla="*/ 146 h 146"/>
                <a:gd name="T12" fmla="*/ 99 w 256"/>
                <a:gd name="T13" fmla="*/ 141 h 146"/>
                <a:gd name="T14" fmla="*/ 168 w 256"/>
                <a:gd name="T15" fmla="*/ 133 h 146"/>
                <a:gd name="T16" fmla="*/ 234 w 256"/>
                <a:gd name="T17" fmla="*/ 11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146">
                  <a:moveTo>
                    <a:pt x="234" y="116"/>
                  </a:moveTo>
                  <a:cubicBezTo>
                    <a:pt x="234" y="116"/>
                    <a:pt x="256" y="60"/>
                    <a:pt x="216" y="30"/>
                  </a:cubicBezTo>
                  <a:cubicBezTo>
                    <a:pt x="176" y="0"/>
                    <a:pt x="124" y="15"/>
                    <a:pt x="92" y="60"/>
                  </a:cubicBezTo>
                  <a:cubicBezTo>
                    <a:pt x="79" y="38"/>
                    <a:pt x="26" y="38"/>
                    <a:pt x="10" y="70"/>
                  </a:cubicBezTo>
                  <a:cubicBezTo>
                    <a:pt x="6" y="83"/>
                    <a:pt x="0" y="96"/>
                    <a:pt x="1" y="112"/>
                  </a:cubicBezTo>
                  <a:cubicBezTo>
                    <a:pt x="2" y="127"/>
                    <a:pt x="11" y="141"/>
                    <a:pt x="15" y="146"/>
                  </a:cubicBezTo>
                  <a:cubicBezTo>
                    <a:pt x="18" y="110"/>
                    <a:pt x="91" y="110"/>
                    <a:pt x="99" y="141"/>
                  </a:cubicBezTo>
                  <a:cubicBezTo>
                    <a:pt x="104" y="105"/>
                    <a:pt x="166" y="116"/>
                    <a:pt x="168" y="133"/>
                  </a:cubicBezTo>
                  <a:cubicBezTo>
                    <a:pt x="173" y="115"/>
                    <a:pt x="202" y="90"/>
                    <a:pt x="234" y="116"/>
                  </a:cubicBezTo>
                  <a:close/>
                </a:path>
              </a:pathLst>
            </a:custGeom>
            <a:gradFill flip="none" rotWithShape="1">
              <a:gsLst>
                <a:gs pos="24000">
                  <a:schemeClr val="bg1">
                    <a:lumMod val="95000"/>
                  </a:schemeClr>
                </a:gs>
                <a:gs pos="88000">
                  <a:schemeClr val="bg1"/>
                </a:gs>
              </a:gsLst>
              <a:lin ang="162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6" name="Freeform 46"/>
            <p:cNvSpPr>
              <a:spLocks/>
            </p:cNvSpPr>
            <p:nvPr/>
          </p:nvSpPr>
          <p:spPr bwMode="auto">
            <a:xfrm>
              <a:off x="5145088" y="3076576"/>
              <a:ext cx="600075" cy="555625"/>
            </a:xfrm>
            <a:custGeom>
              <a:avLst/>
              <a:gdLst>
                <a:gd name="T0" fmla="*/ 83 w 160"/>
                <a:gd name="T1" fmla="*/ 8 h 148"/>
                <a:gd name="T2" fmla="*/ 129 w 160"/>
                <a:gd name="T3" fmla="*/ 47 h 148"/>
                <a:gd name="T4" fmla="*/ 77 w 160"/>
                <a:gd name="T5" fmla="*/ 142 h 148"/>
                <a:gd name="T6" fmla="*/ 1 w 160"/>
                <a:gd name="T7" fmla="*/ 76 h 148"/>
                <a:gd name="T8" fmla="*/ 83 w 160"/>
                <a:gd name="T9" fmla="*/ 8 h 148"/>
              </a:gdLst>
              <a:ahLst/>
              <a:cxnLst>
                <a:cxn ang="0">
                  <a:pos x="T0" y="T1"/>
                </a:cxn>
                <a:cxn ang="0">
                  <a:pos x="T2" y="T3"/>
                </a:cxn>
                <a:cxn ang="0">
                  <a:pos x="T4" y="T5"/>
                </a:cxn>
                <a:cxn ang="0">
                  <a:pos x="T6" y="T7"/>
                </a:cxn>
                <a:cxn ang="0">
                  <a:pos x="T8" y="T9"/>
                </a:cxn>
              </a:cxnLst>
              <a:rect l="0" t="0" r="r" b="b"/>
              <a:pathLst>
                <a:path w="160" h="148">
                  <a:moveTo>
                    <a:pt x="83" y="8"/>
                  </a:moveTo>
                  <a:cubicBezTo>
                    <a:pt x="108" y="12"/>
                    <a:pt x="126" y="36"/>
                    <a:pt x="129" y="47"/>
                  </a:cubicBezTo>
                  <a:cubicBezTo>
                    <a:pt x="132" y="58"/>
                    <a:pt x="160" y="122"/>
                    <a:pt x="77" y="142"/>
                  </a:cubicBezTo>
                  <a:cubicBezTo>
                    <a:pt x="45" y="148"/>
                    <a:pt x="3" y="127"/>
                    <a:pt x="1" y="76"/>
                  </a:cubicBezTo>
                  <a:cubicBezTo>
                    <a:pt x="0" y="58"/>
                    <a:pt x="8" y="0"/>
                    <a:pt x="83" y="8"/>
                  </a:cubicBezTo>
                  <a:close/>
                </a:path>
              </a:pathLst>
            </a:custGeom>
            <a:gradFill flip="none" rotWithShape="1">
              <a:gsLst>
                <a:gs pos="15000">
                  <a:schemeClr val="bg1">
                    <a:lumMod val="95000"/>
                  </a:schemeClr>
                </a:gs>
                <a:gs pos="100000">
                  <a:schemeClr val="bg1"/>
                </a:gs>
              </a:gsLst>
              <a:lin ang="198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7" name="Freeform 47"/>
            <p:cNvSpPr>
              <a:spLocks/>
            </p:cNvSpPr>
            <p:nvPr/>
          </p:nvSpPr>
          <p:spPr bwMode="auto">
            <a:xfrm>
              <a:off x="4506913" y="3725863"/>
              <a:ext cx="698500" cy="460375"/>
            </a:xfrm>
            <a:custGeom>
              <a:avLst/>
              <a:gdLst>
                <a:gd name="T0" fmla="*/ 0 w 186"/>
                <a:gd name="T1" fmla="*/ 56 h 123"/>
                <a:gd name="T2" fmla="*/ 52 w 186"/>
                <a:gd name="T3" fmla="*/ 81 h 123"/>
                <a:gd name="T4" fmla="*/ 103 w 186"/>
                <a:gd name="T5" fmla="*/ 108 h 123"/>
                <a:gd name="T6" fmla="*/ 149 w 186"/>
                <a:gd name="T7" fmla="*/ 121 h 123"/>
                <a:gd name="T8" fmla="*/ 182 w 186"/>
                <a:gd name="T9" fmla="*/ 60 h 123"/>
                <a:gd name="T10" fmla="*/ 159 w 186"/>
                <a:gd name="T11" fmla="*/ 0 h 123"/>
                <a:gd name="T12" fmla="*/ 138 w 186"/>
                <a:gd name="T13" fmla="*/ 46 h 123"/>
                <a:gd name="T14" fmla="*/ 86 w 186"/>
                <a:gd name="T15" fmla="*/ 36 h 123"/>
                <a:gd name="T16" fmla="*/ 36 w 186"/>
                <a:gd name="T17" fmla="*/ 37 h 123"/>
                <a:gd name="T18" fmla="*/ 0 w 186"/>
                <a:gd name="T19" fmla="*/ 5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23">
                  <a:moveTo>
                    <a:pt x="0" y="56"/>
                  </a:moveTo>
                  <a:cubicBezTo>
                    <a:pt x="1" y="81"/>
                    <a:pt x="31" y="89"/>
                    <a:pt x="52" y="81"/>
                  </a:cubicBezTo>
                  <a:cubicBezTo>
                    <a:pt x="46" y="103"/>
                    <a:pt x="96" y="123"/>
                    <a:pt x="103" y="108"/>
                  </a:cubicBezTo>
                  <a:cubicBezTo>
                    <a:pt x="110" y="118"/>
                    <a:pt x="121" y="123"/>
                    <a:pt x="149" y="121"/>
                  </a:cubicBezTo>
                  <a:cubicBezTo>
                    <a:pt x="177" y="119"/>
                    <a:pt x="186" y="92"/>
                    <a:pt x="182" y="60"/>
                  </a:cubicBezTo>
                  <a:cubicBezTo>
                    <a:pt x="180" y="45"/>
                    <a:pt x="163" y="11"/>
                    <a:pt x="159" y="0"/>
                  </a:cubicBezTo>
                  <a:cubicBezTo>
                    <a:pt x="160" y="16"/>
                    <a:pt x="156" y="37"/>
                    <a:pt x="138" y="46"/>
                  </a:cubicBezTo>
                  <a:cubicBezTo>
                    <a:pt x="121" y="55"/>
                    <a:pt x="91" y="49"/>
                    <a:pt x="86" y="36"/>
                  </a:cubicBezTo>
                  <a:cubicBezTo>
                    <a:pt x="76" y="48"/>
                    <a:pt x="45" y="53"/>
                    <a:pt x="36" y="37"/>
                  </a:cubicBezTo>
                  <a:lnTo>
                    <a:pt x="0" y="56"/>
                  </a:lnTo>
                  <a:close/>
                </a:path>
              </a:pathLst>
            </a:custGeom>
            <a:gradFill flip="none" rotWithShape="1">
              <a:gsLst>
                <a:gs pos="32000">
                  <a:schemeClr val="bg1">
                    <a:lumMod val="95000"/>
                  </a:schemeClr>
                </a:gs>
                <a:gs pos="89000">
                  <a:schemeClr val="bg1"/>
                </a:gs>
              </a:gsLst>
              <a:lin ang="60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8" name="Freeform 48"/>
            <p:cNvSpPr>
              <a:spLocks/>
            </p:cNvSpPr>
            <p:nvPr/>
          </p:nvSpPr>
          <p:spPr bwMode="auto">
            <a:xfrm>
              <a:off x="4522788" y="3027363"/>
              <a:ext cx="768350" cy="600075"/>
            </a:xfrm>
            <a:custGeom>
              <a:avLst/>
              <a:gdLst>
                <a:gd name="T0" fmla="*/ 11 w 205"/>
                <a:gd name="T1" fmla="*/ 88 h 160"/>
                <a:gd name="T2" fmla="*/ 35 w 205"/>
                <a:gd name="T3" fmla="*/ 11 h 160"/>
                <a:gd name="T4" fmla="*/ 88 w 205"/>
                <a:gd name="T5" fmla="*/ 27 h 160"/>
                <a:gd name="T6" fmla="*/ 138 w 205"/>
                <a:gd name="T7" fmla="*/ 20 h 160"/>
                <a:gd name="T8" fmla="*/ 157 w 205"/>
                <a:gd name="T9" fmla="*/ 56 h 160"/>
                <a:gd name="T10" fmla="*/ 150 w 205"/>
                <a:gd name="T11" fmla="*/ 77 h 160"/>
                <a:gd name="T12" fmla="*/ 196 w 205"/>
                <a:gd name="T13" fmla="*/ 96 h 160"/>
                <a:gd name="T14" fmla="*/ 184 w 205"/>
                <a:gd name="T15" fmla="*/ 152 h 160"/>
                <a:gd name="T16" fmla="*/ 142 w 205"/>
                <a:gd name="T17" fmla="*/ 160 h 160"/>
                <a:gd name="T18" fmla="*/ 153 w 205"/>
                <a:gd name="T19" fmla="*/ 123 h 160"/>
                <a:gd name="T20" fmla="*/ 106 w 205"/>
                <a:gd name="T21" fmla="*/ 110 h 160"/>
                <a:gd name="T22" fmla="*/ 66 w 205"/>
                <a:gd name="T23" fmla="*/ 85 h 160"/>
                <a:gd name="T24" fmla="*/ 23 w 205"/>
                <a:gd name="T25" fmla="*/ 106 h 160"/>
                <a:gd name="T26" fmla="*/ 11 w 205"/>
                <a:gd name="T27"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160">
                  <a:moveTo>
                    <a:pt x="11" y="88"/>
                  </a:moveTo>
                  <a:cubicBezTo>
                    <a:pt x="0" y="63"/>
                    <a:pt x="2" y="21"/>
                    <a:pt x="35" y="11"/>
                  </a:cubicBezTo>
                  <a:cubicBezTo>
                    <a:pt x="68" y="0"/>
                    <a:pt x="86" y="23"/>
                    <a:pt x="88" y="27"/>
                  </a:cubicBezTo>
                  <a:cubicBezTo>
                    <a:pt x="95" y="15"/>
                    <a:pt x="123" y="12"/>
                    <a:pt x="138" y="20"/>
                  </a:cubicBezTo>
                  <a:cubicBezTo>
                    <a:pt x="152" y="29"/>
                    <a:pt x="158" y="45"/>
                    <a:pt x="157" y="56"/>
                  </a:cubicBezTo>
                  <a:cubicBezTo>
                    <a:pt x="156" y="67"/>
                    <a:pt x="154" y="71"/>
                    <a:pt x="150" y="77"/>
                  </a:cubicBezTo>
                  <a:cubicBezTo>
                    <a:pt x="168" y="73"/>
                    <a:pt x="186" y="83"/>
                    <a:pt x="196" y="96"/>
                  </a:cubicBezTo>
                  <a:cubicBezTo>
                    <a:pt x="205" y="109"/>
                    <a:pt x="199" y="144"/>
                    <a:pt x="184" y="152"/>
                  </a:cubicBezTo>
                  <a:cubicBezTo>
                    <a:pt x="170" y="160"/>
                    <a:pt x="142" y="160"/>
                    <a:pt x="142" y="160"/>
                  </a:cubicBezTo>
                  <a:cubicBezTo>
                    <a:pt x="160" y="152"/>
                    <a:pt x="160" y="134"/>
                    <a:pt x="153" y="123"/>
                  </a:cubicBezTo>
                  <a:cubicBezTo>
                    <a:pt x="146" y="111"/>
                    <a:pt x="121" y="95"/>
                    <a:pt x="106" y="110"/>
                  </a:cubicBezTo>
                  <a:cubicBezTo>
                    <a:pt x="100" y="93"/>
                    <a:pt x="86" y="87"/>
                    <a:pt x="66" y="85"/>
                  </a:cubicBezTo>
                  <a:cubicBezTo>
                    <a:pt x="46" y="84"/>
                    <a:pt x="24" y="100"/>
                    <a:pt x="23" y="106"/>
                  </a:cubicBezTo>
                  <a:cubicBezTo>
                    <a:pt x="18" y="97"/>
                    <a:pt x="11" y="88"/>
                    <a:pt x="11" y="88"/>
                  </a:cubicBezTo>
                  <a:close/>
                </a:path>
              </a:pathLst>
            </a:custGeom>
            <a:gradFill flip="none" rotWithShape="1">
              <a:gsLst>
                <a:gs pos="43000">
                  <a:schemeClr val="bg1">
                    <a:lumMod val="95000"/>
                  </a:schemeClr>
                </a:gs>
                <a:gs pos="88000">
                  <a:schemeClr val="bg1"/>
                </a:gs>
              </a:gsLst>
              <a:lin ang="180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333" name="Rectangle 105"/>
          <p:cNvSpPr/>
          <p:nvPr/>
        </p:nvSpPr>
        <p:spPr bwMode="gray">
          <a:xfrm rot="5400000" flipH="1">
            <a:off x="3111704" y="825706"/>
            <a:ext cx="2917290" cy="9147300"/>
          </a:xfrm>
          <a:prstGeom prst="rect">
            <a:avLst/>
          </a:prstGeom>
          <a:gradFill flip="none" rotWithShape="1">
            <a:gsLst>
              <a:gs pos="0">
                <a:schemeClr val="bg2">
                  <a:lumMod val="90000"/>
                  <a:lumOff val="10000"/>
                </a:schemeClr>
              </a:gs>
              <a:gs pos="31000">
                <a:schemeClr val="tx2"/>
              </a:gs>
            </a:gsLst>
            <a:lin ang="108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Century Gothic"/>
            </a:endParaRPr>
          </a:p>
        </p:txBody>
      </p:sp>
      <p:grpSp>
        <p:nvGrpSpPr>
          <p:cNvPr id="1029" name="Gruppieren 1028"/>
          <p:cNvGrpSpPr/>
          <p:nvPr/>
        </p:nvGrpSpPr>
        <p:grpSpPr>
          <a:xfrm rot="18343790">
            <a:off x="4225496" y="2907771"/>
            <a:ext cx="1106295" cy="964424"/>
            <a:chOff x="3041321" y="2355851"/>
            <a:chExt cx="2703842" cy="2357102"/>
          </a:xfrm>
        </p:grpSpPr>
        <p:sp>
          <p:nvSpPr>
            <p:cNvPr id="57" name="Freeform 43"/>
            <p:cNvSpPr>
              <a:spLocks/>
            </p:cNvSpPr>
            <p:nvPr/>
          </p:nvSpPr>
          <p:spPr bwMode="auto">
            <a:xfrm>
              <a:off x="3041321" y="2409797"/>
              <a:ext cx="2613351" cy="2303156"/>
            </a:xfrm>
            <a:custGeom>
              <a:avLst/>
              <a:gdLst>
                <a:gd name="T0" fmla="*/ 270 w 600"/>
                <a:gd name="T1" fmla="*/ 421 h 555"/>
                <a:gd name="T2" fmla="*/ 0 w 600"/>
                <a:gd name="T3" fmla="*/ 555 h 555"/>
                <a:gd name="T4" fmla="*/ 8 w 600"/>
                <a:gd name="T5" fmla="*/ 532 h 555"/>
                <a:gd name="T6" fmla="*/ 184 w 600"/>
                <a:gd name="T7" fmla="*/ 376 h 555"/>
                <a:gd name="T8" fmla="*/ 155 w 600"/>
                <a:gd name="T9" fmla="*/ 354 h 555"/>
                <a:gd name="T10" fmla="*/ 90 w 600"/>
                <a:gd name="T11" fmla="*/ 344 h 555"/>
                <a:gd name="T12" fmla="*/ 110 w 600"/>
                <a:gd name="T13" fmla="*/ 276 h 555"/>
                <a:gd name="T14" fmla="*/ 137 w 600"/>
                <a:gd name="T15" fmla="*/ 166 h 555"/>
                <a:gd name="T16" fmla="*/ 150 w 600"/>
                <a:gd name="T17" fmla="*/ 112 h 555"/>
                <a:gd name="T18" fmla="*/ 224 w 600"/>
                <a:gd name="T19" fmla="*/ 70 h 555"/>
                <a:gd name="T20" fmla="*/ 306 w 600"/>
                <a:gd name="T21" fmla="*/ 60 h 555"/>
                <a:gd name="T22" fmla="*/ 430 w 600"/>
                <a:gd name="T23" fmla="*/ 30 h 555"/>
                <a:gd name="T24" fmla="*/ 448 w 600"/>
                <a:gd name="T25" fmla="*/ 116 h 555"/>
                <a:gd name="T26" fmla="*/ 509 w 600"/>
                <a:gd name="T27" fmla="*/ 126 h 555"/>
                <a:gd name="T28" fmla="*/ 511 w 600"/>
                <a:gd name="T29" fmla="*/ 168 h 555"/>
                <a:gd name="T30" fmla="*/ 523 w 600"/>
                <a:gd name="T31" fmla="*/ 200 h 555"/>
                <a:gd name="T32" fmla="*/ 569 w 600"/>
                <a:gd name="T33" fmla="*/ 239 h 555"/>
                <a:gd name="T34" fmla="*/ 517 w 600"/>
                <a:gd name="T35" fmla="*/ 334 h 555"/>
                <a:gd name="T36" fmla="*/ 527 w 600"/>
                <a:gd name="T37" fmla="*/ 380 h 555"/>
                <a:gd name="T38" fmla="*/ 499 w 600"/>
                <a:gd name="T39" fmla="*/ 428 h 555"/>
                <a:gd name="T40" fmla="*/ 452 w 600"/>
                <a:gd name="T41" fmla="*/ 425 h 555"/>
                <a:gd name="T42" fmla="*/ 419 w 600"/>
                <a:gd name="T43" fmla="*/ 486 h 555"/>
                <a:gd name="T44" fmla="*/ 373 w 600"/>
                <a:gd name="T45" fmla="*/ 473 h 555"/>
                <a:gd name="T46" fmla="*/ 322 w 600"/>
                <a:gd name="T47" fmla="*/ 446 h 555"/>
                <a:gd name="T48" fmla="*/ 270 w 600"/>
                <a:gd name="T49" fmla="*/ 421 h 555"/>
                <a:gd name="connsiteX0" fmla="*/ 4570 w 9668"/>
                <a:gd name="connsiteY0" fmla="*/ 7327 h 9741"/>
                <a:gd name="connsiteX1" fmla="*/ 70 w 9668"/>
                <a:gd name="connsiteY1" fmla="*/ 9741 h 9741"/>
                <a:gd name="connsiteX2" fmla="*/ 203 w 9668"/>
                <a:gd name="connsiteY2" fmla="*/ 9327 h 9741"/>
                <a:gd name="connsiteX3" fmla="*/ 2737 w 9668"/>
                <a:gd name="connsiteY3" fmla="*/ 6306 h 9741"/>
                <a:gd name="connsiteX4" fmla="*/ 2653 w 9668"/>
                <a:gd name="connsiteY4" fmla="*/ 6119 h 9741"/>
                <a:gd name="connsiteX5" fmla="*/ 1570 w 9668"/>
                <a:gd name="connsiteY5" fmla="*/ 5939 h 9741"/>
                <a:gd name="connsiteX6" fmla="*/ 1903 w 9668"/>
                <a:gd name="connsiteY6" fmla="*/ 4714 h 9741"/>
                <a:gd name="connsiteX7" fmla="*/ 2353 w 9668"/>
                <a:gd name="connsiteY7" fmla="*/ 2732 h 9741"/>
                <a:gd name="connsiteX8" fmla="*/ 2570 w 9668"/>
                <a:gd name="connsiteY8" fmla="*/ 1759 h 9741"/>
                <a:gd name="connsiteX9" fmla="*/ 3803 w 9668"/>
                <a:gd name="connsiteY9" fmla="*/ 1002 h 9741"/>
                <a:gd name="connsiteX10" fmla="*/ 5170 w 9668"/>
                <a:gd name="connsiteY10" fmla="*/ 822 h 9741"/>
                <a:gd name="connsiteX11" fmla="*/ 7237 w 9668"/>
                <a:gd name="connsiteY11" fmla="*/ 282 h 9741"/>
                <a:gd name="connsiteX12" fmla="*/ 7537 w 9668"/>
                <a:gd name="connsiteY12" fmla="*/ 1831 h 9741"/>
                <a:gd name="connsiteX13" fmla="*/ 8553 w 9668"/>
                <a:gd name="connsiteY13" fmla="*/ 2011 h 9741"/>
                <a:gd name="connsiteX14" fmla="*/ 8587 w 9668"/>
                <a:gd name="connsiteY14" fmla="*/ 2768 h 9741"/>
                <a:gd name="connsiteX15" fmla="*/ 8787 w 9668"/>
                <a:gd name="connsiteY15" fmla="*/ 3345 h 9741"/>
                <a:gd name="connsiteX16" fmla="*/ 9553 w 9668"/>
                <a:gd name="connsiteY16" fmla="*/ 4047 h 9741"/>
                <a:gd name="connsiteX17" fmla="*/ 8687 w 9668"/>
                <a:gd name="connsiteY17" fmla="*/ 5759 h 9741"/>
                <a:gd name="connsiteX18" fmla="*/ 8853 w 9668"/>
                <a:gd name="connsiteY18" fmla="*/ 6588 h 9741"/>
                <a:gd name="connsiteX19" fmla="*/ 8387 w 9668"/>
                <a:gd name="connsiteY19" fmla="*/ 7453 h 9741"/>
                <a:gd name="connsiteX20" fmla="*/ 7603 w 9668"/>
                <a:gd name="connsiteY20" fmla="*/ 7399 h 9741"/>
                <a:gd name="connsiteX21" fmla="*/ 7053 w 9668"/>
                <a:gd name="connsiteY21" fmla="*/ 8498 h 9741"/>
                <a:gd name="connsiteX22" fmla="*/ 6287 w 9668"/>
                <a:gd name="connsiteY22" fmla="*/ 8264 h 9741"/>
                <a:gd name="connsiteX23" fmla="*/ 5437 w 9668"/>
                <a:gd name="connsiteY23" fmla="*/ 7777 h 9741"/>
                <a:gd name="connsiteX24" fmla="*/ 4570 w 9668"/>
                <a:gd name="connsiteY24" fmla="*/ 7327 h 9741"/>
                <a:gd name="connsiteX0" fmla="*/ 5821 w 11094"/>
                <a:gd name="connsiteY0" fmla="*/ 7522 h 10823"/>
                <a:gd name="connsiteX1" fmla="*/ 1166 w 11094"/>
                <a:gd name="connsiteY1" fmla="*/ 10000 h 10823"/>
                <a:gd name="connsiteX2" fmla="*/ 170 w 11094"/>
                <a:gd name="connsiteY2" fmla="*/ 10595 h 10823"/>
                <a:gd name="connsiteX3" fmla="*/ 3925 w 11094"/>
                <a:gd name="connsiteY3" fmla="*/ 6474 h 10823"/>
                <a:gd name="connsiteX4" fmla="*/ 3838 w 11094"/>
                <a:gd name="connsiteY4" fmla="*/ 6282 h 10823"/>
                <a:gd name="connsiteX5" fmla="*/ 2718 w 11094"/>
                <a:gd name="connsiteY5" fmla="*/ 6097 h 10823"/>
                <a:gd name="connsiteX6" fmla="*/ 3062 w 11094"/>
                <a:gd name="connsiteY6" fmla="*/ 4839 h 10823"/>
                <a:gd name="connsiteX7" fmla="*/ 3528 w 11094"/>
                <a:gd name="connsiteY7" fmla="*/ 2805 h 10823"/>
                <a:gd name="connsiteX8" fmla="*/ 3752 w 11094"/>
                <a:gd name="connsiteY8" fmla="*/ 1806 h 10823"/>
                <a:gd name="connsiteX9" fmla="*/ 5028 w 11094"/>
                <a:gd name="connsiteY9" fmla="*/ 1029 h 10823"/>
                <a:gd name="connsiteX10" fmla="*/ 6442 w 11094"/>
                <a:gd name="connsiteY10" fmla="*/ 844 h 10823"/>
                <a:gd name="connsiteX11" fmla="*/ 8580 w 11094"/>
                <a:gd name="connsiteY11" fmla="*/ 289 h 10823"/>
                <a:gd name="connsiteX12" fmla="*/ 8890 w 11094"/>
                <a:gd name="connsiteY12" fmla="*/ 1880 h 10823"/>
                <a:gd name="connsiteX13" fmla="*/ 9941 w 11094"/>
                <a:gd name="connsiteY13" fmla="*/ 2064 h 10823"/>
                <a:gd name="connsiteX14" fmla="*/ 9976 w 11094"/>
                <a:gd name="connsiteY14" fmla="*/ 2842 h 10823"/>
                <a:gd name="connsiteX15" fmla="*/ 10183 w 11094"/>
                <a:gd name="connsiteY15" fmla="*/ 3434 h 10823"/>
                <a:gd name="connsiteX16" fmla="*/ 10975 w 11094"/>
                <a:gd name="connsiteY16" fmla="*/ 4155 h 10823"/>
                <a:gd name="connsiteX17" fmla="*/ 10079 w 11094"/>
                <a:gd name="connsiteY17" fmla="*/ 5912 h 10823"/>
                <a:gd name="connsiteX18" fmla="*/ 10251 w 11094"/>
                <a:gd name="connsiteY18" fmla="*/ 6763 h 10823"/>
                <a:gd name="connsiteX19" fmla="*/ 9769 w 11094"/>
                <a:gd name="connsiteY19" fmla="*/ 7651 h 10823"/>
                <a:gd name="connsiteX20" fmla="*/ 8958 w 11094"/>
                <a:gd name="connsiteY20" fmla="*/ 7596 h 10823"/>
                <a:gd name="connsiteX21" fmla="*/ 8389 w 11094"/>
                <a:gd name="connsiteY21" fmla="*/ 8724 h 10823"/>
                <a:gd name="connsiteX22" fmla="*/ 7597 w 11094"/>
                <a:gd name="connsiteY22" fmla="*/ 8484 h 10823"/>
                <a:gd name="connsiteX23" fmla="*/ 6718 w 11094"/>
                <a:gd name="connsiteY23" fmla="*/ 7984 h 10823"/>
                <a:gd name="connsiteX24" fmla="*/ 5821 w 11094"/>
                <a:gd name="connsiteY24" fmla="*/ 7522 h 10823"/>
                <a:gd name="connsiteX0" fmla="*/ 6141 w 11414"/>
                <a:gd name="connsiteY0" fmla="*/ 7522 h 11161"/>
                <a:gd name="connsiteX1" fmla="*/ 663 w 11414"/>
                <a:gd name="connsiteY1" fmla="*/ 10798 h 11161"/>
                <a:gd name="connsiteX2" fmla="*/ 490 w 11414"/>
                <a:gd name="connsiteY2" fmla="*/ 10595 h 11161"/>
                <a:gd name="connsiteX3" fmla="*/ 4245 w 11414"/>
                <a:gd name="connsiteY3" fmla="*/ 6474 h 11161"/>
                <a:gd name="connsiteX4" fmla="*/ 4158 w 11414"/>
                <a:gd name="connsiteY4" fmla="*/ 6282 h 11161"/>
                <a:gd name="connsiteX5" fmla="*/ 3038 w 11414"/>
                <a:gd name="connsiteY5" fmla="*/ 6097 h 11161"/>
                <a:gd name="connsiteX6" fmla="*/ 3382 w 11414"/>
                <a:gd name="connsiteY6" fmla="*/ 4839 h 11161"/>
                <a:gd name="connsiteX7" fmla="*/ 3848 w 11414"/>
                <a:gd name="connsiteY7" fmla="*/ 2805 h 11161"/>
                <a:gd name="connsiteX8" fmla="*/ 4072 w 11414"/>
                <a:gd name="connsiteY8" fmla="*/ 1806 h 11161"/>
                <a:gd name="connsiteX9" fmla="*/ 5348 w 11414"/>
                <a:gd name="connsiteY9" fmla="*/ 1029 h 11161"/>
                <a:gd name="connsiteX10" fmla="*/ 6762 w 11414"/>
                <a:gd name="connsiteY10" fmla="*/ 844 h 11161"/>
                <a:gd name="connsiteX11" fmla="*/ 8900 w 11414"/>
                <a:gd name="connsiteY11" fmla="*/ 289 h 11161"/>
                <a:gd name="connsiteX12" fmla="*/ 9210 w 11414"/>
                <a:gd name="connsiteY12" fmla="*/ 1880 h 11161"/>
                <a:gd name="connsiteX13" fmla="*/ 10261 w 11414"/>
                <a:gd name="connsiteY13" fmla="*/ 2064 h 11161"/>
                <a:gd name="connsiteX14" fmla="*/ 10296 w 11414"/>
                <a:gd name="connsiteY14" fmla="*/ 2842 h 11161"/>
                <a:gd name="connsiteX15" fmla="*/ 10503 w 11414"/>
                <a:gd name="connsiteY15" fmla="*/ 3434 h 11161"/>
                <a:gd name="connsiteX16" fmla="*/ 11295 w 11414"/>
                <a:gd name="connsiteY16" fmla="*/ 4155 h 11161"/>
                <a:gd name="connsiteX17" fmla="*/ 10399 w 11414"/>
                <a:gd name="connsiteY17" fmla="*/ 5912 h 11161"/>
                <a:gd name="connsiteX18" fmla="*/ 10571 w 11414"/>
                <a:gd name="connsiteY18" fmla="*/ 6763 h 11161"/>
                <a:gd name="connsiteX19" fmla="*/ 10089 w 11414"/>
                <a:gd name="connsiteY19" fmla="*/ 7651 h 11161"/>
                <a:gd name="connsiteX20" fmla="*/ 9278 w 11414"/>
                <a:gd name="connsiteY20" fmla="*/ 7596 h 11161"/>
                <a:gd name="connsiteX21" fmla="*/ 8709 w 11414"/>
                <a:gd name="connsiteY21" fmla="*/ 8724 h 11161"/>
                <a:gd name="connsiteX22" fmla="*/ 7917 w 11414"/>
                <a:gd name="connsiteY22" fmla="*/ 8484 h 11161"/>
                <a:gd name="connsiteX23" fmla="*/ 7038 w 11414"/>
                <a:gd name="connsiteY23" fmla="*/ 7984 h 11161"/>
                <a:gd name="connsiteX24" fmla="*/ 6141 w 11414"/>
                <a:gd name="connsiteY24" fmla="*/ 7522 h 11161"/>
                <a:gd name="connsiteX0" fmla="*/ 6494 w 11767"/>
                <a:gd name="connsiteY0" fmla="*/ 7522 h 11236"/>
                <a:gd name="connsiteX1" fmla="*/ 1016 w 11767"/>
                <a:gd name="connsiteY1" fmla="*/ 10798 h 11236"/>
                <a:gd name="connsiteX2" fmla="*/ 312 w 11767"/>
                <a:gd name="connsiteY2" fmla="*/ 10733 h 11236"/>
                <a:gd name="connsiteX3" fmla="*/ 4598 w 11767"/>
                <a:gd name="connsiteY3" fmla="*/ 6474 h 11236"/>
                <a:gd name="connsiteX4" fmla="*/ 4511 w 11767"/>
                <a:gd name="connsiteY4" fmla="*/ 6282 h 11236"/>
                <a:gd name="connsiteX5" fmla="*/ 3391 w 11767"/>
                <a:gd name="connsiteY5" fmla="*/ 6097 h 11236"/>
                <a:gd name="connsiteX6" fmla="*/ 3735 w 11767"/>
                <a:gd name="connsiteY6" fmla="*/ 4839 h 11236"/>
                <a:gd name="connsiteX7" fmla="*/ 4201 w 11767"/>
                <a:gd name="connsiteY7" fmla="*/ 2805 h 11236"/>
                <a:gd name="connsiteX8" fmla="*/ 4425 w 11767"/>
                <a:gd name="connsiteY8" fmla="*/ 1806 h 11236"/>
                <a:gd name="connsiteX9" fmla="*/ 5701 w 11767"/>
                <a:gd name="connsiteY9" fmla="*/ 1029 h 11236"/>
                <a:gd name="connsiteX10" fmla="*/ 7115 w 11767"/>
                <a:gd name="connsiteY10" fmla="*/ 844 h 11236"/>
                <a:gd name="connsiteX11" fmla="*/ 9253 w 11767"/>
                <a:gd name="connsiteY11" fmla="*/ 289 h 11236"/>
                <a:gd name="connsiteX12" fmla="*/ 9563 w 11767"/>
                <a:gd name="connsiteY12" fmla="*/ 1880 h 11236"/>
                <a:gd name="connsiteX13" fmla="*/ 10614 w 11767"/>
                <a:gd name="connsiteY13" fmla="*/ 2064 h 11236"/>
                <a:gd name="connsiteX14" fmla="*/ 10649 w 11767"/>
                <a:gd name="connsiteY14" fmla="*/ 2842 h 11236"/>
                <a:gd name="connsiteX15" fmla="*/ 10856 w 11767"/>
                <a:gd name="connsiteY15" fmla="*/ 3434 h 11236"/>
                <a:gd name="connsiteX16" fmla="*/ 11648 w 11767"/>
                <a:gd name="connsiteY16" fmla="*/ 4155 h 11236"/>
                <a:gd name="connsiteX17" fmla="*/ 10752 w 11767"/>
                <a:gd name="connsiteY17" fmla="*/ 5912 h 11236"/>
                <a:gd name="connsiteX18" fmla="*/ 10924 w 11767"/>
                <a:gd name="connsiteY18" fmla="*/ 6763 h 11236"/>
                <a:gd name="connsiteX19" fmla="*/ 10442 w 11767"/>
                <a:gd name="connsiteY19" fmla="*/ 7651 h 11236"/>
                <a:gd name="connsiteX20" fmla="*/ 9631 w 11767"/>
                <a:gd name="connsiteY20" fmla="*/ 7596 h 11236"/>
                <a:gd name="connsiteX21" fmla="*/ 9062 w 11767"/>
                <a:gd name="connsiteY21" fmla="*/ 8724 h 11236"/>
                <a:gd name="connsiteX22" fmla="*/ 8270 w 11767"/>
                <a:gd name="connsiteY22" fmla="*/ 8484 h 11236"/>
                <a:gd name="connsiteX23" fmla="*/ 7391 w 11767"/>
                <a:gd name="connsiteY23" fmla="*/ 7984 h 11236"/>
                <a:gd name="connsiteX24" fmla="*/ 6494 w 11767"/>
                <a:gd name="connsiteY24" fmla="*/ 7522 h 11236"/>
                <a:gd name="connsiteX0" fmla="*/ 6735 w 12008"/>
                <a:gd name="connsiteY0" fmla="*/ 7522 h 11352"/>
                <a:gd name="connsiteX1" fmla="*/ 732 w 12008"/>
                <a:gd name="connsiteY1" fmla="*/ 10992 h 11352"/>
                <a:gd name="connsiteX2" fmla="*/ 553 w 12008"/>
                <a:gd name="connsiteY2" fmla="*/ 10733 h 11352"/>
                <a:gd name="connsiteX3" fmla="*/ 4839 w 12008"/>
                <a:gd name="connsiteY3" fmla="*/ 6474 h 11352"/>
                <a:gd name="connsiteX4" fmla="*/ 4752 w 12008"/>
                <a:gd name="connsiteY4" fmla="*/ 6282 h 11352"/>
                <a:gd name="connsiteX5" fmla="*/ 3632 w 12008"/>
                <a:gd name="connsiteY5" fmla="*/ 6097 h 11352"/>
                <a:gd name="connsiteX6" fmla="*/ 3976 w 12008"/>
                <a:gd name="connsiteY6" fmla="*/ 4839 h 11352"/>
                <a:gd name="connsiteX7" fmla="*/ 4442 w 12008"/>
                <a:gd name="connsiteY7" fmla="*/ 2805 h 11352"/>
                <a:gd name="connsiteX8" fmla="*/ 4666 w 12008"/>
                <a:gd name="connsiteY8" fmla="*/ 1806 h 11352"/>
                <a:gd name="connsiteX9" fmla="*/ 5942 w 12008"/>
                <a:gd name="connsiteY9" fmla="*/ 1029 h 11352"/>
                <a:gd name="connsiteX10" fmla="*/ 7356 w 12008"/>
                <a:gd name="connsiteY10" fmla="*/ 844 h 11352"/>
                <a:gd name="connsiteX11" fmla="*/ 9494 w 12008"/>
                <a:gd name="connsiteY11" fmla="*/ 289 h 11352"/>
                <a:gd name="connsiteX12" fmla="*/ 9804 w 12008"/>
                <a:gd name="connsiteY12" fmla="*/ 1880 h 11352"/>
                <a:gd name="connsiteX13" fmla="*/ 10855 w 12008"/>
                <a:gd name="connsiteY13" fmla="*/ 2064 h 11352"/>
                <a:gd name="connsiteX14" fmla="*/ 10890 w 12008"/>
                <a:gd name="connsiteY14" fmla="*/ 2842 h 11352"/>
                <a:gd name="connsiteX15" fmla="*/ 11097 w 12008"/>
                <a:gd name="connsiteY15" fmla="*/ 3434 h 11352"/>
                <a:gd name="connsiteX16" fmla="*/ 11889 w 12008"/>
                <a:gd name="connsiteY16" fmla="*/ 4155 h 11352"/>
                <a:gd name="connsiteX17" fmla="*/ 10993 w 12008"/>
                <a:gd name="connsiteY17" fmla="*/ 5912 h 11352"/>
                <a:gd name="connsiteX18" fmla="*/ 11165 w 12008"/>
                <a:gd name="connsiteY18" fmla="*/ 6763 h 11352"/>
                <a:gd name="connsiteX19" fmla="*/ 10683 w 12008"/>
                <a:gd name="connsiteY19" fmla="*/ 7651 h 11352"/>
                <a:gd name="connsiteX20" fmla="*/ 9872 w 12008"/>
                <a:gd name="connsiteY20" fmla="*/ 7596 h 11352"/>
                <a:gd name="connsiteX21" fmla="*/ 9303 w 12008"/>
                <a:gd name="connsiteY21" fmla="*/ 8724 h 11352"/>
                <a:gd name="connsiteX22" fmla="*/ 8511 w 12008"/>
                <a:gd name="connsiteY22" fmla="*/ 8484 h 11352"/>
                <a:gd name="connsiteX23" fmla="*/ 7632 w 12008"/>
                <a:gd name="connsiteY23" fmla="*/ 7984 h 11352"/>
                <a:gd name="connsiteX24" fmla="*/ 6735 w 12008"/>
                <a:gd name="connsiteY24" fmla="*/ 7522 h 11352"/>
                <a:gd name="connsiteX0" fmla="*/ 6735 w 12008"/>
                <a:gd name="connsiteY0" fmla="*/ 7522 h 11352"/>
                <a:gd name="connsiteX1" fmla="*/ 732 w 12008"/>
                <a:gd name="connsiteY1" fmla="*/ 10992 h 11352"/>
                <a:gd name="connsiteX2" fmla="*/ 553 w 12008"/>
                <a:gd name="connsiteY2" fmla="*/ 10733 h 11352"/>
                <a:gd name="connsiteX3" fmla="*/ 4839 w 12008"/>
                <a:gd name="connsiteY3" fmla="*/ 6474 h 11352"/>
                <a:gd name="connsiteX4" fmla="*/ 4752 w 12008"/>
                <a:gd name="connsiteY4" fmla="*/ 6282 h 11352"/>
                <a:gd name="connsiteX5" fmla="*/ 3632 w 12008"/>
                <a:gd name="connsiteY5" fmla="*/ 6097 h 11352"/>
                <a:gd name="connsiteX6" fmla="*/ 3976 w 12008"/>
                <a:gd name="connsiteY6" fmla="*/ 4839 h 11352"/>
                <a:gd name="connsiteX7" fmla="*/ 4442 w 12008"/>
                <a:gd name="connsiteY7" fmla="*/ 2805 h 11352"/>
                <a:gd name="connsiteX8" fmla="*/ 4666 w 12008"/>
                <a:gd name="connsiteY8" fmla="*/ 1806 h 11352"/>
                <a:gd name="connsiteX9" fmla="*/ 5942 w 12008"/>
                <a:gd name="connsiteY9" fmla="*/ 1029 h 11352"/>
                <a:gd name="connsiteX10" fmla="*/ 7356 w 12008"/>
                <a:gd name="connsiteY10" fmla="*/ 844 h 11352"/>
                <a:gd name="connsiteX11" fmla="*/ 9494 w 12008"/>
                <a:gd name="connsiteY11" fmla="*/ 289 h 11352"/>
                <a:gd name="connsiteX12" fmla="*/ 9804 w 12008"/>
                <a:gd name="connsiteY12" fmla="*/ 1880 h 11352"/>
                <a:gd name="connsiteX13" fmla="*/ 10855 w 12008"/>
                <a:gd name="connsiteY13" fmla="*/ 2064 h 11352"/>
                <a:gd name="connsiteX14" fmla="*/ 10890 w 12008"/>
                <a:gd name="connsiteY14" fmla="*/ 2842 h 11352"/>
                <a:gd name="connsiteX15" fmla="*/ 11097 w 12008"/>
                <a:gd name="connsiteY15" fmla="*/ 3434 h 11352"/>
                <a:gd name="connsiteX16" fmla="*/ 11889 w 12008"/>
                <a:gd name="connsiteY16" fmla="*/ 4155 h 11352"/>
                <a:gd name="connsiteX17" fmla="*/ 10993 w 12008"/>
                <a:gd name="connsiteY17" fmla="*/ 5912 h 11352"/>
                <a:gd name="connsiteX18" fmla="*/ 11165 w 12008"/>
                <a:gd name="connsiteY18" fmla="*/ 6763 h 11352"/>
                <a:gd name="connsiteX19" fmla="*/ 10683 w 12008"/>
                <a:gd name="connsiteY19" fmla="*/ 7651 h 11352"/>
                <a:gd name="connsiteX20" fmla="*/ 9872 w 12008"/>
                <a:gd name="connsiteY20" fmla="*/ 7596 h 11352"/>
                <a:gd name="connsiteX21" fmla="*/ 9303 w 12008"/>
                <a:gd name="connsiteY21" fmla="*/ 8724 h 11352"/>
                <a:gd name="connsiteX22" fmla="*/ 8511 w 12008"/>
                <a:gd name="connsiteY22" fmla="*/ 8484 h 11352"/>
                <a:gd name="connsiteX23" fmla="*/ 7632 w 12008"/>
                <a:gd name="connsiteY23" fmla="*/ 7984 h 11352"/>
                <a:gd name="connsiteX24" fmla="*/ 6735 w 12008"/>
                <a:gd name="connsiteY24" fmla="*/ 7522 h 11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008" h="11352">
                  <a:moveTo>
                    <a:pt x="6735" y="7522"/>
                  </a:moveTo>
                  <a:cubicBezTo>
                    <a:pt x="5735" y="8021"/>
                    <a:pt x="1762" y="10457"/>
                    <a:pt x="732" y="10992"/>
                  </a:cubicBezTo>
                  <a:cubicBezTo>
                    <a:pt x="-298" y="11527"/>
                    <a:pt x="-131" y="11486"/>
                    <a:pt x="553" y="10733"/>
                  </a:cubicBezTo>
                  <a:cubicBezTo>
                    <a:pt x="1237" y="9980"/>
                    <a:pt x="4139" y="7216"/>
                    <a:pt x="4839" y="6474"/>
                  </a:cubicBezTo>
                  <a:cubicBezTo>
                    <a:pt x="4878" y="6429"/>
                    <a:pt x="4839" y="6541"/>
                    <a:pt x="4752" y="6282"/>
                  </a:cubicBezTo>
                  <a:cubicBezTo>
                    <a:pt x="4666" y="6431"/>
                    <a:pt x="3942" y="6541"/>
                    <a:pt x="3632" y="6097"/>
                  </a:cubicBezTo>
                  <a:cubicBezTo>
                    <a:pt x="3304" y="5672"/>
                    <a:pt x="3684" y="4950"/>
                    <a:pt x="3976" y="4839"/>
                  </a:cubicBezTo>
                  <a:cubicBezTo>
                    <a:pt x="3821" y="4377"/>
                    <a:pt x="3787" y="3174"/>
                    <a:pt x="4442" y="2805"/>
                  </a:cubicBezTo>
                  <a:cubicBezTo>
                    <a:pt x="4183" y="2361"/>
                    <a:pt x="4338" y="1898"/>
                    <a:pt x="4666" y="1806"/>
                  </a:cubicBezTo>
                  <a:cubicBezTo>
                    <a:pt x="4700" y="1325"/>
                    <a:pt x="5046" y="622"/>
                    <a:pt x="5942" y="1029"/>
                  </a:cubicBezTo>
                  <a:cubicBezTo>
                    <a:pt x="6218" y="437"/>
                    <a:pt x="7131" y="437"/>
                    <a:pt x="7356" y="844"/>
                  </a:cubicBezTo>
                  <a:cubicBezTo>
                    <a:pt x="7907" y="11"/>
                    <a:pt x="8804" y="-266"/>
                    <a:pt x="9494" y="289"/>
                  </a:cubicBezTo>
                  <a:cubicBezTo>
                    <a:pt x="10182" y="844"/>
                    <a:pt x="9804" y="1880"/>
                    <a:pt x="9804" y="1880"/>
                  </a:cubicBezTo>
                  <a:cubicBezTo>
                    <a:pt x="10166" y="1658"/>
                    <a:pt x="10700" y="1843"/>
                    <a:pt x="10855" y="2064"/>
                  </a:cubicBezTo>
                  <a:cubicBezTo>
                    <a:pt x="11010" y="2306"/>
                    <a:pt x="11045" y="2712"/>
                    <a:pt x="10890" y="2842"/>
                  </a:cubicBezTo>
                  <a:cubicBezTo>
                    <a:pt x="11286" y="3008"/>
                    <a:pt x="11097" y="3434"/>
                    <a:pt x="11097" y="3434"/>
                  </a:cubicBezTo>
                  <a:cubicBezTo>
                    <a:pt x="11527" y="3508"/>
                    <a:pt x="11837" y="3951"/>
                    <a:pt x="11889" y="4155"/>
                  </a:cubicBezTo>
                  <a:cubicBezTo>
                    <a:pt x="11941" y="4359"/>
                    <a:pt x="12424" y="5543"/>
                    <a:pt x="10993" y="5912"/>
                  </a:cubicBezTo>
                  <a:cubicBezTo>
                    <a:pt x="11389" y="6282"/>
                    <a:pt x="11355" y="6652"/>
                    <a:pt x="11165" y="6763"/>
                  </a:cubicBezTo>
                  <a:cubicBezTo>
                    <a:pt x="11493" y="6948"/>
                    <a:pt x="10942" y="7910"/>
                    <a:pt x="10683" y="7651"/>
                  </a:cubicBezTo>
                  <a:cubicBezTo>
                    <a:pt x="10665" y="7873"/>
                    <a:pt x="9959" y="7762"/>
                    <a:pt x="9872" y="7596"/>
                  </a:cubicBezTo>
                  <a:cubicBezTo>
                    <a:pt x="9941" y="8187"/>
                    <a:pt x="9786" y="8687"/>
                    <a:pt x="9303" y="8724"/>
                  </a:cubicBezTo>
                  <a:cubicBezTo>
                    <a:pt x="8821" y="8761"/>
                    <a:pt x="8631" y="8669"/>
                    <a:pt x="8511" y="8484"/>
                  </a:cubicBezTo>
                  <a:cubicBezTo>
                    <a:pt x="8390" y="8761"/>
                    <a:pt x="7528" y="8390"/>
                    <a:pt x="7632" y="7984"/>
                  </a:cubicBezTo>
                  <a:cubicBezTo>
                    <a:pt x="7270" y="8132"/>
                    <a:pt x="6753" y="7984"/>
                    <a:pt x="6735" y="7522"/>
                  </a:cubicBezTo>
                  <a:close/>
                </a:path>
              </a:pathLst>
            </a:custGeom>
            <a:gradFill flip="none" rotWithShape="1">
              <a:gsLst>
                <a:gs pos="15000">
                  <a:schemeClr val="bg1">
                    <a:lumMod val="95000"/>
                  </a:schemeClr>
                </a:gs>
                <a:gs pos="100000">
                  <a:schemeClr val="bg1"/>
                </a:gs>
              </a:gsLst>
              <a:lin ang="198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dirty="0"/>
            </a:p>
          </p:txBody>
        </p:sp>
        <p:sp>
          <p:nvSpPr>
            <p:cNvPr id="63" name="Freeform 44"/>
            <p:cNvSpPr>
              <a:spLocks/>
            </p:cNvSpPr>
            <p:nvPr/>
          </p:nvSpPr>
          <p:spPr bwMode="auto">
            <a:xfrm>
              <a:off x="3865563" y="2881313"/>
              <a:ext cx="563563" cy="614363"/>
            </a:xfrm>
            <a:custGeom>
              <a:avLst/>
              <a:gdLst>
                <a:gd name="T0" fmla="*/ 38 w 150"/>
                <a:gd name="T1" fmla="*/ 26 h 164"/>
                <a:gd name="T2" fmla="*/ 11 w 150"/>
                <a:gd name="T3" fmla="*/ 136 h 164"/>
                <a:gd name="T4" fmla="*/ 68 w 150"/>
                <a:gd name="T5" fmla="*/ 164 h 164"/>
                <a:gd name="T6" fmla="*/ 140 w 150"/>
                <a:gd name="T7" fmla="*/ 104 h 164"/>
                <a:gd name="T8" fmla="*/ 145 w 150"/>
                <a:gd name="T9" fmla="*/ 43 h 164"/>
                <a:gd name="T10" fmla="*/ 99 w 150"/>
                <a:gd name="T11" fmla="*/ 9 h 164"/>
                <a:gd name="T12" fmla="*/ 38 w 150"/>
                <a:gd name="T13" fmla="*/ 26 h 164"/>
              </a:gdLst>
              <a:ahLst/>
              <a:cxnLst>
                <a:cxn ang="0">
                  <a:pos x="T0" y="T1"/>
                </a:cxn>
                <a:cxn ang="0">
                  <a:pos x="T2" y="T3"/>
                </a:cxn>
                <a:cxn ang="0">
                  <a:pos x="T4" y="T5"/>
                </a:cxn>
                <a:cxn ang="0">
                  <a:pos x="T6" y="T7"/>
                </a:cxn>
                <a:cxn ang="0">
                  <a:pos x="T8" y="T9"/>
                </a:cxn>
                <a:cxn ang="0">
                  <a:pos x="T10" y="T11"/>
                </a:cxn>
                <a:cxn ang="0">
                  <a:pos x="T12" y="T13"/>
                </a:cxn>
              </a:cxnLst>
              <a:rect l="0" t="0" r="r" b="b"/>
              <a:pathLst>
                <a:path w="150" h="164">
                  <a:moveTo>
                    <a:pt x="38" y="26"/>
                  </a:moveTo>
                  <a:cubicBezTo>
                    <a:pt x="0" y="46"/>
                    <a:pt x="2" y="111"/>
                    <a:pt x="11" y="136"/>
                  </a:cubicBezTo>
                  <a:cubicBezTo>
                    <a:pt x="18" y="146"/>
                    <a:pt x="46" y="164"/>
                    <a:pt x="68" y="164"/>
                  </a:cubicBezTo>
                  <a:cubicBezTo>
                    <a:pt x="90" y="164"/>
                    <a:pt x="133" y="122"/>
                    <a:pt x="140" y="104"/>
                  </a:cubicBezTo>
                  <a:cubicBezTo>
                    <a:pt x="147" y="86"/>
                    <a:pt x="150" y="56"/>
                    <a:pt x="145" y="43"/>
                  </a:cubicBezTo>
                  <a:cubicBezTo>
                    <a:pt x="139" y="30"/>
                    <a:pt x="128" y="21"/>
                    <a:pt x="99" y="9"/>
                  </a:cubicBezTo>
                  <a:cubicBezTo>
                    <a:pt x="76" y="0"/>
                    <a:pt x="49" y="18"/>
                    <a:pt x="38" y="26"/>
                  </a:cubicBezTo>
                  <a:close/>
                </a:path>
              </a:pathLst>
            </a:custGeom>
            <a:gradFill flip="none" rotWithShape="1">
              <a:gsLst>
                <a:gs pos="99000">
                  <a:srgbClr val="FBFBFB"/>
                </a:gs>
                <a:gs pos="14000">
                  <a:schemeClr val="bg1">
                    <a:lumMod val="91000"/>
                  </a:schemeClr>
                </a:gs>
                <a:gs pos="100000">
                  <a:schemeClr val="bg1"/>
                </a:gs>
              </a:gsLst>
              <a:lin ang="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4" name="Freeform 45"/>
            <p:cNvSpPr>
              <a:spLocks/>
            </p:cNvSpPr>
            <p:nvPr/>
          </p:nvSpPr>
          <p:spPr bwMode="auto">
            <a:xfrm>
              <a:off x="4297363" y="2355851"/>
              <a:ext cx="960438" cy="547688"/>
            </a:xfrm>
            <a:custGeom>
              <a:avLst/>
              <a:gdLst>
                <a:gd name="T0" fmla="*/ 234 w 256"/>
                <a:gd name="T1" fmla="*/ 116 h 146"/>
                <a:gd name="T2" fmla="*/ 216 w 256"/>
                <a:gd name="T3" fmla="*/ 30 h 146"/>
                <a:gd name="T4" fmla="*/ 92 w 256"/>
                <a:gd name="T5" fmla="*/ 60 h 146"/>
                <a:gd name="T6" fmla="*/ 10 w 256"/>
                <a:gd name="T7" fmla="*/ 70 h 146"/>
                <a:gd name="T8" fmla="*/ 1 w 256"/>
                <a:gd name="T9" fmla="*/ 112 h 146"/>
                <a:gd name="T10" fmla="*/ 15 w 256"/>
                <a:gd name="T11" fmla="*/ 146 h 146"/>
                <a:gd name="T12" fmla="*/ 99 w 256"/>
                <a:gd name="T13" fmla="*/ 141 h 146"/>
                <a:gd name="T14" fmla="*/ 168 w 256"/>
                <a:gd name="T15" fmla="*/ 133 h 146"/>
                <a:gd name="T16" fmla="*/ 234 w 256"/>
                <a:gd name="T17" fmla="*/ 11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146">
                  <a:moveTo>
                    <a:pt x="234" y="116"/>
                  </a:moveTo>
                  <a:cubicBezTo>
                    <a:pt x="234" y="116"/>
                    <a:pt x="256" y="60"/>
                    <a:pt x="216" y="30"/>
                  </a:cubicBezTo>
                  <a:cubicBezTo>
                    <a:pt x="176" y="0"/>
                    <a:pt x="124" y="15"/>
                    <a:pt x="92" y="60"/>
                  </a:cubicBezTo>
                  <a:cubicBezTo>
                    <a:pt x="79" y="38"/>
                    <a:pt x="26" y="38"/>
                    <a:pt x="10" y="70"/>
                  </a:cubicBezTo>
                  <a:cubicBezTo>
                    <a:pt x="6" y="83"/>
                    <a:pt x="0" y="96"/>
                    <a:pt x="1" y="112"/>
                  </a:cubicBezTo>
                  <a:cubicBezTo>
                    <a:pt x="2" y="127"/>
                    <a:pt x="11" y="141"/>
                    <a:pt x="15" y="146"/>
                  </a:cubicBezTo>
                  <a:cubicBezTo>
                    <a:pt x="18" y="110"/>
                    <a:pt x="91" y="110"/>
                    <a:pt x="99" y="141"/>
                  </a:cubicBezTo>
                  <a:cubicBezTo>
                    <a:pt x="104" y="105"/>
                    <a:pt x="166" y="116"/>
                    <a:pt x="168" y="133"/>
                  </a:cubicBezTo>
                  <a:cubicBezTo>
                    <a:pt x="173" y="115"/>
                    <a:pt x="202" y="90"/>
                    <a:pt x="234" y="116"/>
                  </a:cubicBezTo>
                  <a:close/>
                </a:path>
              </a:pathLst>
            </a:custGeom>
            <a:gradFill flip="none" rotWithShape="1">
              <a:gsLst>
                <a:gs pos="24000">
                  <a:schemeClr val="bg1">
                    <a:lumMod val="95000"/>
                  </a:schemeClr>
                </a:gs>
                <a:gs pos="88000">
                  <a:schemeClr val="bg1"/>
                </a:gs>
              </a:gsLst>
              <a:lin ang="162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5" name="Freeform 46"/>
            <p:cNvSpPr>
              <a:spLocks/>
            </p:cNvSpPr>
            <p:nvPr/>
          </p:nvSpPr>
          <p:spPr bwMode="auto">
            <a:xfrm>
              <a:off x="5145088" y="3076576"/>
              <a:ext cx="600075" cy="555625"/>
            </a:xfrm>
            <a:custGeom>
              <a:avLst/>
              <a:gdLst>
                <a:gd name="T0" fmla="*/ 83 w 160"/>
                <a:gd name="T1" fmla="*/ 8 h 148"/>
                <a:gd name="T2" fmla="*/ 129 w 160"/>
                <a:gd name="T3" fmla="*/ 47 h 148"/>
                <a:gd name="T4" fmla="*/ 77 w 160"/>
                <a:gd name="T5" fmla="*/ 142 h 148"/>
                <a:gd name="T6" fmla="*/ 1 w 160"/>
                <a:gd name="T7" fmla="*/ 76 h 148"/>
                <a:gd name="T8" fmla="*/ 83 w 160"/>
                <a:gd name="T9" fmla="*/ 8 h 148"/>
              </a:gdLst>
              <a:ahLst/>
              <a:cxnLst>
                <a:cxn ang="0">
                  <a:pos x="T0" y="T1"/>
                </a:cxn>
                <a:cxn ang="0">
                  <a:pos x="T2" y="T3"/>
                </a:cxn>
                <a:cxn ang="0">
                  <a:pos x="T4" y="T5"/>
                </a:cxn>
                <a:cxn ang="0">
                  <a:pos x="T6" y="T7"/>
                </a:cxn>
                <a:cxn ang="0">
                  <a:pos x="T8" y="T9"/>
                </a:cxn>
              </a:cxnLst>
              <a:rect l="0" t="0" r="r" b="b"/>
              <a:pathLst>
                <a:path w="160" h="148">
                  <a:moveTo>
                    <a:pt x="83" y="8"/>
                  </a:moveTo>
                  <a:cubicBezTo>
                    <a:pt x="108" y="12"/>
                    <a:pt x="126" y="36"/>
                    <a:pt x="129" y="47"/>
                  </a:cubicBezTo>
                  <a:cubicBezTo>
                    <a:pt x="132" y="58"/>
                    <a:pt x="160" y="122"/>
                    <a:pt x="77" y="142"/>
                  </a:cubicBezTo>
                  <a:cubicBezTo>
                    <a:pt x="45" y="148"/>
                    <a:pt x="3" y="127"/>
                    <a:pt x="1" y="76"/>
                  </a:cubicBezTo>
                  <a:cubicBezTo>
                    <a:pt x="0" y="58"/>
                    <a:pt x="8" y="0"/>
                    <a:pt x="83" y="8"/>
                  </a:cubicBezTo>
                  <a:close/>
                </a:path>
              </a:pathLst>
            </a:custGeom>
            <a:gradFill flip="none" rotWithShape="1">
              <a:gsLst>
                <a:gs pos="15000">
                  <a:schemeClr val="bg1">
                    <a:lumMod val="95000"/>
                  </a:schemeClr>
                </a:gs>
                <a:gs pos="100000">
                  <a:schemeClr val="bg1"/>
                </a:gs>
              </a:gsLst>
              <a:lin ang="198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7" name="Freeform 47"/>
            <p:cNvSpPr>
              <a:spLocks/>
            </p:cNvSpPr>
            <p:nvPr/>
          </p:nvSpPr>
          <p:spPr bwMode="auto">
            <a:xfrm>
              <a:off x="4506913" y="3725863"/>
              <a:ext cx="698500" cy="460375"/>
            </a:xfrm>
            <a:custGeom>
              <a:avLst/>
              <a:gdLst>
                <a:gd name="T0" fmla="*/ 0 w 186"/>
                <a:gd name="T1" fmla="*/ 56 h 123"/>
                <a:gd name="T2" fmla="*/ 52 w 186"/>
                <a:gd name="T3" fmla="*/ 81 h 123"/>
                <a:gd name="T4" fmla="*/ 103 w 186"/>
                <a:gd name="T5" fmla="*/ 108 h 123"/>
                <a:gd name="T6" fmla="*/ 149 w 186"/>
                <a:gd name="T7" fmla="*/ 121 h 123"/>
                <a:gd name="T8" fmla="*/ 182 w 186"/>
                <a:gd name="T9" fmla="*/ 60 h 123"/>
                <a:gd name="T10" fmla="*/ 159 w 186"/>
                <a:gd name="T11" fmla="*/ 0 h 123"/>
                <a:gd name="T12" fmla="*/ 138 w 186"/>
                <a:gd name="T13" fmla="*/ 46 h 123"/>
                <a:gd name="T14" fmla="*/ 86 w 186"/>
                <a:gd name="T15" fmla="*/ 36 h 123"/>
                <a:gd name="T16" fmla="*/ 36 w 186"/>
                <a:gd name="T17" fmla="*/ 37 h 123"/>
                <a:gd name="T18" fmla="*/ 0 w 186"/>
                <a:gd name="T19" fmla="*/ 5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23">
                  <a:moveTo>
                    <a:pt x="0" y="56"/>
                  </a:moveTo>
                  <a:cubicBezTo>
                    <a:pt x="1" y="81"/>
                    <a:pt x="31" y="89"/>
                    <a:pt x="52" y="81"/>
                  </a:cubicBezTo>
                  <a:cubicBezTo>
                    <a:pt x="46" y="103"/>
                    <a:pt x="96" y="123"/>
                    <a:pt x="103" y="108"/>
                  </a:cubicBezTo>
                  <a:cubicBezTo>
                    <a:pt x="110" y="118"/>
                    <a:pt x="121" y="123"/>
                    <a:pt x="149" y="121"/>
                  </a:cubicBezTo>
                  <a:cubicBezTo>
                    <a:pt x="177" y="119"/>
                    <a:pt x="186" y="92"/>
                    <a:pt x="182" y="60"/>
                  </a:cubicBezTo>
                  <a:cubicBezTo>
                    <a:pt x="180" y="45"/>
                    <a:pt x="163" y="11"/>
                    <a:pt x="159" y="0"/>
                  </a:cubicBezTo>
                  <a:cubicBezTo>
                    <a:pt x="160" y="16"/>
                    <a:pt x="156" y="37"/>
                    <a:pt x="138" y="46"/>
                  </a:cubicBezTo>
                  <a:cubicBezTo>
                    <a:pt x="121" y="55"/>
                    <a:pt x="91" y="49"/>
                    <a:pt x="86" y="36"/>
                  </a:cubicBezTo>
                  <a:cubicBezTo>
                    <a:pt x="76" y="48"/>
                    <a:pt x="45" y="53"/>
                    <a:pt x="36" y="37"/>
                  </a:cubicBezTo>
                  <a:lnTo>
                    <a:pt x="0" y="56"/>
                  </a:lnTo>
                  <a:close/>
                </a:path>
              </a:pathLst>
            </a:custGeom>
            <a:gradFill flip="none" rotWithShape="1">
              <a:gsLst>
                <a:gs pos="32000">
                  <a:schemeClr val="bg1">
                    <a:lumMod val="95000"/>
                  </a:schemeClr>
                </a:gs>
                <a:gs pos="89000">
                  <a:schemeClr val="bg1"/>
                </a:gs>
              </a:gsLst>
              <a:lin ang="60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8" name="Freeform 48"/>
            <p:cNvSpPr>
              <a:spLocks/>
            </p:cNvSpPr>
            <p:nvPr/>
          </p:nvSpPr>
          <p:spPr bwMode="auto">
            <a:xfrm>
              <a:off x="4522788" y="3027363"/>
              <a:ext cx="768350" cy="600075"/>
            </a:xfrm>
            <a:custGeom>
              <a:avLst/>
              <a:gdLst>
                <a:gd name="T0" fmla="*/ 11 w 205"/>
                <a:gd name="T1" fmla="*/ 88 h 160"/>
                <a:gd name="T2" fmla="*/ 35 w 205"/>
                <a:gd name="T3" fmla="*/ 11 h 160"/>
                <a:gd name="T4" fmla="*/ 88 w 205"/>
                <a:gd name="T5" fmla="*/ 27 h 160"/>
                <a:gd name="T6" fmla="*/ 138 w 205"/>
                <a:gd name="T7" fmla="*/ 20 h 160"/>
                <a:gd name="T8" fmla="*/ 157 w 205"/>
                <a:gd name="T9" fmla="*/ 56 h 160"/>
                <a:gd name="T10" fmla="*/ 150 w 205"/>
                <a:gd name="T11" fmla="*/ 77 h 160"/>
                <a:gd name="T12" fmla="*/ 196 w 205"/>
                <a:gd name="T13" fmla="*/ 96 h 160"/>
                <a:gd name="T14" fmla="*/ 184 w 205"/>
                <a:gd name="T15" fmla="*/ 152 h 160"/>
                <a:gd name="T16" fmla="*/ 142 w 205"/>
                <a:gd name="T17" fmla="*/ 160 h 160"/>
                <a:gd name="T18" fmla="*/ 153 w 205"/>
                <a:gd name="T19" fmla="*/ 123 h 160"/>
                <a:gd name="T20" fmla="*/ 106 w 205"/>
                <a:gd name="T21" fmla="*/ 110 h 160"/>
                <a:gd name="T22" fmla="*/ 66 w 205"/>
                <a:gd name="T23" fmla="*/ 85 h 160"/>
                <a:gd name="T24" fmla="*/ 23 w 205"/>
                <a:gd name="T25" fmla="*/ 106 h 160"/>
                <a:gd name="T26" fmla="*/ 11 w 205"/>
                <a:gd name="T27"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160">
                  <a:moveTo>
                    <a:pt x="11" y="88"/>
                  </a:moveTo>
                  <a:cubicBezTo>
                    <a:pt x="0" y="63"/>
                    <a:pt x="2" y="21"/>
                    <a:pt x="35" y="11"/>
                  </a:cubicBezTo>
                  <a:cubicBezTo>
                    <a:pt x="68" y="0"/>
                    <a:pt x="86" y="23"/>
                    <a:pt x="88" y="27"/>
                  </a:cubicBezTo>
                  <a:cubicBezTo>
                    <a:pt x="95" y="15"/>
                    <a:pt x="123" y="12"/>
                    <a:pt x="138" y="20"/>
                  </a:cubicBezTo>
                  <a:cubicBezTo>
                    <a:pt x="152" y="29"/>
                    <a:pt x="158" y="45"/>
                    <a:pt x="157" y="56"/>
                  </a:cubicBezTo>
                  <a:cubicBezTo>
                    <a:pt x="156" y="67"/>
                    <a:pt x="154" y="71"/>
                    <a:pt x="150" y="77"/>
                  </a:cubicBezTo>
                  <a:cubicBezTo>
                    <a:pt x="168" y="73"/>
                    <a:pt x="186" y="83"/>
                    <a:pt x="196" y="96"/>
                  </a:cubicBezTo>
                  <a:cubicBezTo>
                    <a:pt x="205" y="109"/>
                    <a:pt x="199" y="144"/>
                    <a:pt x="184" y="152"/>
                  </a:cubicBezTo>
                  <a:cubicBezTo>
                    <a:pt x="170" y="160"/>
                    <a:pt x="142" y="160"/>
                    <a:pt x="142" y="160"/>
                  </a:cubicBezTo>
                  <a:cubicBezTo>
                    <a:pt x="160" y="152"/>
                    <a:pt x="160" y="134"/>
                    <a:pt x="153" y="123"/>
                  </a:cubicBezTo>
                  <a:cubicBezTo>
                    <a:pt x="146" y="111"/>
                    <a:pt x="121" y="95"/>
                    <a:pt x="106" y="110"/>
                  </a:cubicBezTo>
                  <a:cubicBezTo>
                    <a:pt x="100" y="93"/>
                    <a:pt x="86" y="87"/>
                    <a:pt x="66" y="85"/>
                  </a:cubicBezTo>
                  <a:cubicBezTo>
                    <a:pt x="46" y="84"/>
                    <a:pt x="24" y="100"/>
                    <a:pt x="23" y="106"/>
                  </a:cubicBezTo>
                  <a:cubicBezTo>
                    <a:pt x="18" y="97"/>
                    <a:pt x="11" y="88"/>
                    <a:pt x="11" y="88"/>
                  </a:cubicBezTo>
                  <a:close/>
                </a:path>
              </a:pathLst>
            </a:custGeom>
            <a:gradFill flip="none" rotWithShape="1">
              <a:gsLst>
                <a:gs pos="43000">
                  <a:schemeClr val="bg1">
                    <a:lumMod val="95000"/>
                  </a:schemeClr>
                </a:gs>
                <a:gs pos="88000">
                  <a:schemeClr val="bg1"/>
                </a:gs>
              </a:gsLst>
              <a:lin ang="180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334" name="Picture 1353"/>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0" y="4368839"/>
            <a:ext cx="9144000" cy="241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 name="Oval 9"/>
          <p:cNvSpPr/>
          <p:nvPr/>
        </p:nvSpPr>
        <p:spPr bwMode="gray">
          <a:xfrm>
            <a:off x="-300249" y="4806679"/>
            <a:ext cx="9768795" cy="412857"/>
          </a:xfrm>
          <a:prstGeom prst="rect">
            <a:avLst/>
          </a:prstGeom>
          <a:solidFill>
            <a:schemeClr val="bg2">
              <a:alpha val="1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Century Gothic"/>
            </a:endParaRPr>
          </a:p>
        </p:txBody>
      </p:sp>
      <p:grpSp>
        <p:nvGrpSpPr>
          <p:cNvPr id="544" name="Gruppieren 543"/>
          <p:cNvGrpSpPr/>
          <p:nvPr/>
        </p:nvGrpSpPr>
        <p:grpSpPr>
          <a:xfrm>
            <a:off x="-402012" y="2798035"/>
            <a:ext cx="11031802" cy="2223863"/>
            <a:chOff x="-402012" y="2798031"/>
            <a:chExt cx="11031802" cy="2223863"/>
          </a:xfrm>
        </p:grpSpPr>
        <p:sp>
          <p:nvSpPr>
            <p:cNvPr id="253" name="Rectangle 54"/>
            <p:cNvSpPr>
              <a:spLocks noChangeArrowheads="1"/>
            </p:cNvSpPr>
            <p:nvPr/>
          </p:nvSpPr>
          <p:spPr bwMode="auto">
            <a:xfrm>
              <a:off x="7809237" y="4552774"/>
              <a:ext cx="94132" cy="166205"/>
            </a:xfrm>
            <a:prstGeom prst="rect">
              <a:avLst/>
            </a:prstGeom>
            <a:gradFill flip="none" rotWithShape="1">
              <a:gsLst>
                <a:gs pos="0">
                  <a:srgbClr val="FFFFFF"/>
                </a:gs>
                <a:gs pos="10000">
                  <a:srgbClr val="E6E6E6"/>
                </a:gs>
                <a:gs pos="25000">
                  <a:schemeClr val="tx1">
                    <a:lumMod val="50000"/>
                    <a:lumOff val="50000"/>
                  </a:schemeClr>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dirty="0"/>
            </a:p>
          </p:txBody>
        </p:sp>
        <p:sp>
          <p:nvSpPr>
            <p:cNvPr id="252" name="Rectangle 54"/>
            <p:cNvSpPr>
              <a:spLocks noChangeArrowheads="1"/>
            </p:cNvSpPr>
            <p:nvPr/>
          </p:nvSpPr>
          <p:spPr bwMode="auto">
            <a:xfrm>
              <a:off x="7730008" y="4484254"/>
              <a:ext cx="252590" cy="83102"/>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2" name="Rectangle 53"/>
            <p:cNvSpPr>
              <a:spLocks noChangeArrowheads="1"/>
            </p:cNvSpPr>
            <p:nvPr/>
          </p:nvSpPr>
          <p:spPr bwMode="auto">
            <a:xfrm>
              <a:off x="-364800" y="3547149"/>
              <a:ext cx="10994590" cy="933958"/>
            </a:xfrm>
            <a:prstGeom prst="rect">
              <a:avLst/>
            </a:prstGeom>
            <a:gradFill>
              <a:gsLst>
                <a:gs pos="0">
                  <a:schemeClr val="bg1">
                    <a:lumMod val="85000"/>
                  </a:schemeClr>
                </a:gs>
                <a:gs pos="100000">
                  <a:schemeClr val="bg1">
                    <a:lumMod val="75000"/>
                  </a:schemeClr>
                </a:gs>
                <a:gs pos="75000">
                  <a:schemeClr val="bg1">
                    <a:lumMod val="65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8" name="Freeform 59"/>
            <p:cNvSpPr>
              <a:spLocks/>
            </p:cNvSpPr>
            <p:nvPr/>
          </p:nvSpPr>
          <p:spPr bwMode="auto">
            <a:xfrm>
              <a:off x="3270985" y="3263485"/>
              <a:ext cx="31722" cy="306846"/>
            </a:xfrm>
            <a:custGeom>
              <a:avLst/>
              <a:gdLst>
                <a:gd name="T0" fmla="*/ 0 w 22"/>
                <a:gd name="T1" fmla="*/ 0 h 213"/>
                <a:gd name="T2" fmla="*/ 21 w 22"/>
                <a:gd name="T3" fmla="*/ 213 h 213"/>
              </a:gdLst>
              <a:ahLst/>
              <a:cxnLst>
                <a:cxn ang="0">
                  <a:pos x="T0" y="T1"/>
                </a:cxn>
                <a:cxn ang="0">
                  <a:pos x="T2" y="T3"/>
                </a:cxn>
              </a:cxnLst>
              <a:rect l="0" t="0" r="r" b="b"/>
              <a:pathLst>
                <a:path w="22" h="213">
                  <a:moveTo>
                    <a:pt x="0" y="0"/>
                  </a:moveTo>
                  <a:cubicBezTo>
                    <a:pt x="0" y="17"/>
                    <a:pt x="22" y="203"/>
                    <a:pt x="21" y="213"/>
                  </a:cubicBezTo>
                </a:path>
              </a:pathLst>
            </a:custGeom>
            <a:noFill/>
            <a:ln w="25400"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99" name="Freeform 60"/>
            <p:cNvSpPr>
              <a:spLocks/>
            </p:cNvSpPr>
            <p:nvPr/>
          </p:nvSpPr>
          <p:spPr bwMode="auto">
            <a:xfrm>
              <a:off x="3413732" y="3270195"/>
              <a:ext cx="50023" cy="298305"/>
            </a:xfrm>
            <a:custGeom>
              <a:avLst/>
              <a:gdLst>
                <a:gd name="T0" fmla="*/ 27 w 35"/>
                <a:gd name="T1" fmla="*/ 0 h 207"/>
                <a:gd name="T2" fmla="*/ 29 w 35"/>
                <a:gd name="T3" fmla="*/ 106 h 207"/>
                <a:gd name="T4" fmla="*/ 0 w 35"/>
                <a:gd name="T5" fmla="*/ 207 h 207"/>
              </a:gdLst>
              <a:ahLst/>
              <a:cxnLst>
                <a:cxn ang="0">
                  <a:pos x="T0" y="T1"/>
                </a:cxn>
                <a:cxn ang="0">
                  <a:pos x="T2" y="T3"/>
                </a:cxn>
                <a:cxn ang="0">
                  <a:pos x="T4" y="T5"/>
                </a:cxn>
              </a:cxnLst>
              <a:rect l="0" t="0" r="r" b="b"/>
              <a:pathLst>
                <a:path w="35" h="207">
                  <a:moveTo>
                    <a:pt x="27" y="0"/>
                  </a:moveTo>
                  <a:cubicBezTo>
                    <a:pt x="31" y="27"/>
                    <a:pt x="35" y="83"/>
                    <a:pt x="29" y="106"/>
                  </a:cubicBezTo>
                  <a:cubicBezTo>
                    <a:pt x="23" y="129"/>
                    <a:pt x="1" y="198"/>
                    <a:pt x="0" y="207"/>
                  </a:cubicBezTo>
                </a:path>
              </a:pathLst>
            </a:custGeom>
            <a:noFill/>
            <a:ln w="254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00" name="Freeform 61"/>
            <p:cNvSpPr>
              <a:spLocks/>
            </p:cNvSpPr>
            <p:nvPr/>
          </p:nvSpPr>
          <p:spPr bwMode="auto">
            <a:xfrm>
              <a:off x="3321008" y="3248844"/>
              <a:ext cx="4880" cy="315386"/>
            </a:xfrm>
            <a:custGeom>
              <a:avLst/>
              <a:gdLst>
                <a:gd name="T0" fmla="*/ 0 w 3"/>
                <a:gd name="T1" fmla="*/ 0 h 219"/>
                <a:gd name="T2" fmla="*/ 3 w 3"/>
                <a:gd name="T3" fmla="*/ 219 h 219"/>
              </a:gdLst>
              <a:ahLst/>
              <a:cxnLst>
                <a:cxn ang="0">
                  <a:pos x="T0" y="T1"/>
                </a:cxn>
                <a:cxn ang="0">
                  <a:pos x="T2" y="T3"/>
                </a:cxn>
              </a:cxnLst>
              <a:rect l="0" t="0" r="r" b="b"/>
              <a:pathLst>
                <a:path w="3" h="219">
                  <a:moveTo>
                    <a:pt x="0" y="0"/>
                  </a:moveTo>
                  <a:cubicBezTo>
                    <a:pt x="1" y="10"/>
                    <a:pt x="3" y="219"/>
                    <a:pt x="3" y="219"/>
                  </a:cubicBezTo>
                </a:path>
              </a:pathLst>
            </a:custGeom>
            <a:noFill/>
            <a:ln w="254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01" name="Line 62"/>
            <p:cNvSpPr>
              <a:spLocks noChangeShapeType="1"/>
            </p:cNvSpPr>
            <p:nvPr/>
          </p:nvSpPr>
          <p:spPr bwMode="auto">
            <a:xfrm flipH="1">
              <a:off x="3360050" y="3241524"/>
              <a:ext cx="7320" cy="324537"/>
            </a:xfrm>
            <a:prstGeom prst="line">
              <a:avLst/>
            </a:prstGeom>
            <a:noFill/>
            <a:ln w="25400"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02" name="Freeform 63"/>
            <p:cNvSpPr>
              <a:spLocks/>
            </p:cNvSpPr>
            <p:nvPr/>
          </p:nvSpPr>
          <p:spPr bwMode="auto">
            <a:xfrm>
              <a:off x="3394821" y="3245794"/>
              <a:ext cx="25621" cy="317216"/>
            </a:xfrm>
            <a:custGeom>
              <a:avLst/>
              <a:gdLst>
                <a:gd name="T0" fmla="*/ 10 w 18"/>
                <a:gd name="T1" fmla="*/ 0 h 220"/>
                <a:gd name="T2" fmla="*/ 15 w 18"/>
                <a:gd name="T3" fmla="*/ 116 h 220"/>
                <a:gd name="T4" fmla="*/ 0 w 18"/>
                <a:gd name="T5" fmla="*/ 220 h 220"/>
              </a:gdLst>
              <a:ahLst/>
              <a:cxnLst>
                <a:cxn ang="0">
                  <a:pos x="T0" y="T1"/>
                </a:cxn>
                <a:cxn ang="0">
                  <a:pos x="T2" y="T3"/>
                </a:cxn>
                <a:cxn ang="0">
                  <a:pos x="T4" y="T5"/>
                </a:cxn>
              </a:cxnLst>
              <a:rect l="0" t="0" r="r" b="b"/>
              <a:pathLst>
                <a:path w="18" h="220">
                  <a:moveTo>
                    <a:pt x="10" y="0"/>
                  </a:moveTo>
                  <a:cubicBezTo>
                    <a:pt x="10" y="0"/>
                    <a:pt x="18" y="91"/>
                    <a:pt x="15" y="116"/>
                  </a:cubicBezTo>
                  <a:cubicBezTo>
                    <a:pt x="12" y="142"/>
                    <a:pt x="0" y="198"/>
                    <a:pt x="0" y="220"/>
                  </a:cubicBezTo>
                </a:path>
              </a:pathLst>
            </a:custGeom>
            <a:noFill/>
            <a:ln w="254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03" name="Freeform 64"/>
            <p:cNvSpPr>
              <a:spLocks/>
            </p:cNvSpPr>
            <p:nvPr/>
          </p:nvSpPr>
          <p:spPr bwMode="auto">
            <a:xfrm>
              <a:off x="3246584" y="3263485"/>
              <a:ext cx="35992" cy="311116"/>
            </a:xfrm>
            <a:custGeom>
              <a:avLst/>
              <a:gdLst>
                <a:gd name="T0" fmla="*/ 1 w 25"/>
                <a:gd name="T1" fmla="*/ 0 h 216"/>
                <a:gd name="T2" fmla="*/ 6 w 25"/>
                <a:gd name="T3" fmla="*/ 144 h 216"/>
                <a:gd name="T4" fmla="*/ 25 w 25"/>
                <a:gd name="T5" fmla="*/ 216 h 216"/>
              </a:gdLst>
              <a:ahLst/>
              <a:cxnLst>
                <a:cxn ang="0">
                  <a:pos x="T0" y="T1"/>
                </a:cxn>
                <a:cxn ang="0">
                  <a:pos x="T2" y="T3"/>
                </a:cxn>
                <a:cxn ang="0">
                  <a:pos x="T4" y="T5"/>
                </a:cxn>
              </a:cxnLst>
              <a:rect l="0" t="0" r="r" b="b"/>
              <a:pathLst>
                <a:path w="25" h="216">
                  <a:moveTo>
                    <a:pt x="1" y="0"/>
                  </a:moveTo>
                  <a:cubicBezTo>
                    <a:pt x="0" y="26"/>
                    <a:pt x="5" y="132"/>
                    <a:pt x="6" y="144"/>
                  </a:cubicBezTo>
                  <a:cubicBezTo>
                    <a:pt x="7" y="157"/>
                    <a:pt x="25" y="216"/>
                    <a:pt x="25" y="216"/>
                  </a:cubicBezTo>
                </a:path>
              </a:pathLst>
            </a:custGeom>
            <a:noFill/>
            <a:ln w="254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21" name="Line 82"/>
            <p:cNvSpPr>
              <a:spLocks noChangeShapeType="1"/>
            </p:cNvSpPr>
            <p:nvPr/>
          </p:nvSpPr>
          <p:spPr bwMode="auto">
            <a:xfrm flipH="1">
              <a:off x="-402012" y="2904176"/>
              <a:ext cx="3522929" cy="0"/>
            </a:xfrm>
            <a:prstGeom prst="line">
              <a:avLst/>
            </a:prstGeom>
            <a:noFill/>
            <a:ln w="25400"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22" name="Line 83"/>
            <p:cNvSpPr>
              <a:spLocks noChangeShapeType="1"/>
            </p:cNvSpPr>
            <p:nvPr/>
          </p:nvSpPr>
          <p:spPr bwMode="auto">
            <a:xfrm flipH="1">
              <a:off x="-402012" y="2965180"/>
              <a:ext cx="3522929" cy="0"/>
            </a:xfrm>
            <a:prstGeom prst="line">
              <a:avLst/>
            </a:prstGeom>
            <a:noFill/>
            <a:ln w="25400"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23" name="Line 84"/>
            <p:cNvSpPr>
              <a:spLocks noChangeShapeType="1"/>
            </p:cNvSpPr>
            <p:nvPr/>
          </p:nvSpPr>
          <p:spPr bwMode="auto">
            <a:xfrm flipH="1">
              <a:off x="-402012" y="3025573"/>
              <a:ext cx="3522929" cy="0"/>
            </a:xfrm>
            <a:prstGeom prst="line">
              <a:avLst/>
            </a:prstGeom>
            <a:noFill/>
            <a:ln w="25400"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24" name="Line 85"/>
            <p:cNvSpPr>
              <a:spLocks noChangeShapeType="1"/>
            </p:cNvSpPr>
            <p:nvPr/>
          </p:nvSpPr>
          <p:spPr bwMode="auto">
            <a:xfrm flipH="1">
              <a:off x="-402012" y="3085966"/>
              <a:ext cx="3522929" cy="0"/>
            </a:xfrm>
            <a:prstGeom prst="line">
              <a:avLst/>
            </a:prstGeom>
            <a:noFill/>
            <a:ln w="25400"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25" name="Line 86"/>
            <p:cNvSpPr>
              <a:spLocks noChangeShapeType="1"/>
            </p:cNvSpPr>
            <p:nvPr/>
          </p:nvSpPr>
          <p:spPr bwMode="auto">
            <a:xfrm flipH="1">
              <a:off x="-402012" y="3148189"/>
              <a:ext cx="3522929" cy="0"/>
            </a:xfrm>
            <a:prstGeom prst="line">
              <a:avLst/>
            </a:prstGeom>
            <a:noFill/>
            <a:ln w="25400"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26" name="Line 87"/>
            <p:cNvSpPr>
              <a:spLocks noChangeShapeType="1"/>
            </p:cNvSpPr>
            <p:nvPr/>
          </p:nvSpPr>
          <p:spPr bwMode="auto">
            <a:xfrm flipH="1">
              <a:off x="-402012" y="3208582"/>
              <a:ext cx="3522929" cy="0"/>
            </a:xfrm>
            <a:prstGeom prst="line">
              <a:avLst/>
            </a:prstGeom>
            <a:noFill/>
            <a:ln w="25400"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27" name="Rectangle 88"/>
            <p:cNvSpPr>
              <a:spLocks noChangeArrowheads="1"/>
            </p:cNvSpPr>
            <p:nvPr/>
          </p:nvSpPr>
          <p:spPr bwMode="auto">
            <a:xfrm>
              <a:off x="3057474" y="2798031"/>
              <a:ext cx="583800" cy="506936"/>
            </a:xfrm>
            <a:prstGeom prst="rect">
              <a:avLst/>
            </a:prstGeom>
            <a:gradFill>
              <a:gsLst>
                <a:gs pos="0">
                  <a:srgbClr val="BEBEBE"/>
                </a:gs>
                <a:gs pos="100000">
                  <a:schemeClr val="bg1">
                    <a:lumMod val="75000"/>
                  </a:schemeClr>
                </a:gs>
                <a:gs pos="47000">
                  <a:schemeClr val="bg1">
                    <a:lumMod val="65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9" name="Freeform 90"/>
            <p:cNvSpPr>
              <a:spLocks/>
            </p:cNvSpPr>
            <p:nvPr/>
          </p:nvSpPr>
          <p:spPr bwMode="auto">
            <a:xfrm>
              <a:off x="3137998" y="3528947"/>
              <a:ext cx="422752" cy="60393"/>
            </a:xfrm>
            <a:custGeom>
              <a:avLst/>
              <a:gdLst>
                <a:gd name="T0" fmla="*/ 215 w 293"/>
                <a:gd name="T1" fmla="*/ 0 h 42"/>
                <a:gd name="T2" fmla="*/ 147 w 293"/>
                <a:gd name="T3" fmla="*/ 12 h 42"/>
                <a:gd name="T4" fmla="*/ 78 w 293"/>
                <a:gd name="T5" fmla="*/ 0 h 42"/>
                <a:gd name="T6" fmla="*/ 0 w 293"/>
                <a:gd name="T7" fmla="*/ 0 h 42"/>
                <a:gd name="T8" fmla="*/ 0 w 293"/>
                <a:gd name="T9" fmla="*/ 6 h 42"/>
                <a:gd name="T10" fmla="*/ 147 w 293"/>
                <a:gd name="T11" fmla="*/ 42 h 42"/>
                <a:gd name="T12" fmla="*/ 293 w 293"/>
                <a:gd name="T13" fmla="*/ 6 h 42"/>
                <a:gd name="T14" fmla="*/ 293 w 293"/>
                <a:gd name="T15" fmla="*/ 0 h 42"/>
                <a:gd name="T16" fmla="*/ 215 w 293"/>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42">
                  <a:moveTo>
                    <a:pt x="215" y="0"/>
                  </a:moveTo>
                  <a:cubicBezTo>
                    <a:pt x="200" y="7"/>
                    <a:pt x="175" y="12"/>
                    <a:pt x="147" y="12"/>
                  </a:cubicBezTo>
                  <a:cubicBezTo>
                    <a:pt x="118" y="12"/>
                    <a:pt x="93" y="7"/>
                    <a:pt x="78" y="0"/>
                  </a:cubicBezTo>
                  <a:cubicBezTo>
                    <a:pt x="0" y="0"/>
                    <a:pt x="0" y="0"/>
                    <a:pt x="0" y="0"/>
                  </a:cubicBezTo>
                  <a:cubicBezTo>
                    <a:pt x="0" y="6"/>
                    <a:pt x="0" y="6"/>
                    <a:pt x="0" y="6"/>
                  </a:cubicBezTo>
                  <a:cubicBezTo>
                    <a:pt x="0" y="26"/>
                    <a:pt x="66" y="42"/>
                    <a:pt x="147" y="42"/>
                  </a:cubicBezTo>
                  <a:cubicBezTo>
                    <a:pt x="227" y="42"/>
                    <a:pt x="293" y="26"/>
                    <a:pt x="293" y="6"/>
                  </a:cubicBezTo>
                  <a:cubicBezTo>
                    <a:pt x="293" y="0"/>
                    <a:pt x="293" y="0"/>
                    <a:pt x="293" y="0"/>
                  </a:cubicBezTo>
                  <a:lnTo>
                    <a:pt x="215" y="0"/>
                  </a:lnTo>
                  <a:close/>
                </a:path>
              </a:pathLst>
            </a:custGeom>
            <a:solidFill>
              <a:srgbClr val="62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0" name="Freeform 91"/>
            <p:cNvSpPr>
              <a:spLocks/>
            </p:cNvSpPr>
            <p:nvPr/>
          </p:nvSpPr>
          <p:spPr bwMode="auto">
            <a:xfrm>
              <a:off x="3137998" y="3528947"/>
              <a:ext cx="422752" cy="53073"/>
            </a:xfrm>
            <a:custGeom>
              <a:avLst/>
              <a:gdLst>
                <a:gd name="T0" fmla="*/ 215 w 293"/>
                <a:gd name="T1" fmla="*/ 0 h 37"/>
                <a:gd name="T2" fmla="*/ 147 w 293"/>
                <a:gd name="T3" fmla="*/ 12 h 37"/>
                <a:gd name="T4" fmla="*/ 78 w 293"/>
                <a:gd name="T5" fmla="*/ 0 h 37"/>
                <a:gd name="T6" fmla="*/ 0 w 293"/>
                <a:gd name="T7" fmla="*/ 0 h 37"/>
                <a:gd name="T8" fmla="*/ 147 w 293"/>
                <a:gd name="T9" fmla="*/ 37 h 37"/>
                <a:gd name="T10" fmla="*/ 293 w 293"/>
                <a:gd name="T11" fmla="*/ 0 h 37"/>
                <a:gd name="T12" fmla="*/ 215 w 293"/>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293" h="37">
                  <a:moveTo>
                    <a:pt x="215" y="0"/>
                  </a:moveTo>
                  <a:cubicBezTo>
                    <a:pt x="201" y="7"/>
                    <a:pt x="175" y="12"/>
                    <a:pt x="147" y="12"/>
                  </a:cubicBezTo>
                  <a:cubicBezTo>
                    <a:pt x="118" y="12"/>
                    <a:pt x="93" y="7"/>
                    <a:pt x="78" y="0"/>
                  </a:cubicBezTo>
                  <a:cubicBezTo>
                    <a:pt x="0" y="0"/>
                    <a:pt x="0" y="0"/>
                    <a:pt x="0" y="0"/>
                  </a:cubicBezTo>
                  <a:cubicBezTo>
                    <a:pt x="0" y="21"/>
                    <a:pt x="66" y="37"/>
                    <a:pt x="147" y="37"/>
                  </a:cubicBezTo>
                  <a:cubicBezTo>
                    <a:pt x="227" y="37"/>
                    <a:pt x="293" y="21"/>
                    <a:pt x="293" y="0"/>
                  </a:cubicBezTo>
                  <a:lnTo>
                    <a:pt x="215" y="0"/>
                  </a:lnTo>
                  <a:close/>
                </a:path>
              </a:pathLst>
            </a:custGeom>
            <a:gradFill flip="none" rotWithShape="1">
              <a:gsLst>
                <a:gs pos="100000">
                  <a:schemeClr val="bg1">
                    <a:lumMod val="50000"/>
                  </a:schemeClr>
                </a:gs>
                <a:gs pos="7000">
                  <a:schemeClr val="tx1">
                    <a:lumMod val="76000"/>
                    <a:lumOff val="24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1" name="Freeform 92"/>
            <p:cNvSpPr>
              <a:spLocks/>
            </p:cNvSpPr>
            <p:nvPr/>
          </p:nvSpPr>
          <p:spPr bwMode="auto">
            <a:xfrm>
              <a:off x="4763731" y="3538609"/>
              <a:ext cx="156778" cy="60393"/>
            </a:xfrm>
            <a:custGeom>
              <a:avLst/>
              <a:gdLst>
                <a:gd name="T0" fmla="*/ 79 w 109"/>
                <a:gd name="T1" fmla="*/ 0 h 42"/>
                <a:gd name="T2" fmla="*/ 54 w 109"/>
                <a:gd name="T3" fmla="*/ 12 h 42"/>
                <a:gd name="T4" fmla="*/ 29 w 109"/>
                <a:gd name="T5" fmla="*/ 0 h 42"/>
                <a:gd name="T6" fmla="*/ 0 w 109"/>
                <a:gd name="T7" fmla="*/ 0 h 42"/>
                <a:gd name="T8" fmla="*/ 0 w 109"/>
                <a:gd name="T9" fmla="*/ 6 h 42"/>
                <a:gd name="T10" fmla="*/ 54 w 109"/>
                <a:gd name="T11" fmla="*/ 42 h 42"/>
                <a:gd name="T12" fmla="*/ 109 w 109"/>
                <a:gd name="T13" fmla="*/ 6 h 42"/>
                <a:gd name="T14" fmla="*/ 109 w 109"/>
                <a:gd name="T15" fmla="*/ 0 h 42"/>
                <a:gd name="T16" fmla="*/ 79 w 109"/>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42">
                  <a:moveTo>
                    <a:pt x="79" y="0"/>
                  </a:moveTo>
                  <a:cubicBezTo>
                    <a:pt x="74" y="7"/>
                    <a:pt x="65" y="12"/>
                    <a:pt x="54" y="12"/>
                  </a:cubicBezTo>
                  <a:cubicBezTo>
                    <a:pt x="43" y="12"/>
                    <a:pt x="34" y="7"/>
                    <a:pt x="29" y="0"/>
                  </a:cubicBezTo>
                  <a:cubicBezTo>
                    <a:pt x="0" y="0"/>
                    <a:pt x="0" y="0"/>
                    <a:pt x="0" y="0"/>
                  </a:cubicBezTo>
                  <a:cubicBezTo>
                    <a:pt x="0" y="6"/>
                    <a:pt x="0" y="6"/>
                    <a:pt x="0" y="6"/>
                  </a:cubicBezTo>
                  <a:cubicBezTo>
                    <a:pt x="0" y="26"/>
                    <a:pt x="24" y="42"/>
                    <a:pt x="54" y="42"/>
                  </a:cubicBezTo>
                  <a:cubicBezTo>
                    <a:pt x="84" y="42"/>
                    <a:pt x="109" y="26"/>
                    <a:pt x="109" y="6"/>
                  </a:cubicBezTo>
                  <a:cubicBezTo>
                    <a:pt x="109" y="0"/>
                    <a:pt x="109" y="0"/>
                    <a:pt x="109" y="0"/>
                  </a:cubicBezTo>
                  <a:lnTo>
                    <a:pt x="79" y="0"/>
                  </a:lnTo>
                  <a:close/>
                </a:path>
              </a:pathLst>
            </a:custGeom>
            <a:solidFill>
              <a:srgbClr val="62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2" name="Freeform 93"/>
            <p:cNvSpPr>
              <a:spLocks/>
            </p:cNvSpPr>
            <p:nvPr/>
          </p:nvSpPr>
          <p:spPr bwMode="auto">
            <a:xfrm>
              <a:off x="4763731" y="3375730"/>
              <a:ext cx="156778" cy="215951"/>
            </a:xfrm>
            <a:custGeom>
              <a:avLst/>
              <a:gdLst>
                <a:gd name="T0" fmla="*/ 109 w 109"/>
                <a:gd name="T1" fmla="*/ 113 h 150"/>
                <a:gd name="T2" fmla="*/ 109 w 109"/>
                <a:gd name="T3" fmla="*/ 0 h 150"/>
                <a:gd name="T4" fmla="*/ 0 w 109"/>
                <a:gd name="T5" fmla="*/ 0 h 150"/>
                <a:gd name="T6" fmla="*/ 0 w 109"/>
                <a:gd name="T7" fmla="*/ 117 h 150"/>
                <a:gd name="T8" fmla="*/ 0 w 109"/>
                <a:gd name="T9" fmla="*/ 117 h 150"/>
                <a:gd name="T10" fmla="*/ 54 w 109"/>
                <a:gd name="T11" fmla="*/ 150 h 150"/>
                <a:gd name="T12" fmla="*/ 109 w 109"/>
                <a:gd name="T13" fmla="*/ 113 h 150"/>
              </a:gdLst>
              <a:ahLst/>
              <a:cxnLst>
                <a:cxn ang="0">
                  <a:pos x="T0" y="T1"/>
                </a:cxn>
                <a:cxn ang="0">
                  <a:pos x="T2" y="T3"/>
                </a:cxn>
                <a:cxn ang="0">
                  <a:pos x="T4" y="T5"/>
                </a:cxn>
                <a:cxn ang="0">
                  <a:pos x="T6" y="T7"/>
                </a:cxn>
                <a:cxn ang="0">
                  <a:pos x="T8" y="T9"/>
                </a:cxn>
                <a:cxn ang="0">
                  <a:pos x="T10" y="T11"/>
                </a:cxn>
                <a:cxn ang="0">
                  <a:pos x="T12" y="T13"/>
                </a:cxn>
              </a:cxnLst>
              <a:rect l="0" t="0" r="r" b="b"/>
              <a:pathLst>
                <a:path w="109" h="150">
                  <a:moveTo>
                    <a:pt x="109" y="113"/>
                  </a:moveTo>
                  <a:cubicBezTo>
                    <a:pt x="109" y="0"/>
                    <a:pt x="109" y="0"/>
                    <a:pt x="109" y="0"/>
                  </a:cubicBezTo>
                  <a:cubicBezTo>
                    <a:pt x="0" y="0"/>
                    <a:pt x="0" y="0"/>
                    <a:pt x="0" y="0"/>
                  </a:cubicBezTo>
                  <a:cubicBezTo>
                    <a:pt x="0" y="117"/>
                    <a:pt x="0" y="117"/>
                    <a:pt x="0" y="117"/>
                  </a:cubicBezTo>
                  <a:cubicBezTo>
                    <a:pt x="0" y="117"/>
                    <a:pt x="0" y="117"/>
                    <a:pt x="0" y="117"/>
                  </a:cubicBezTo>
                  <a:cubicBezTo>
                    <a:pt x="3" y="136"/>
                    <a:pt x="26" y="150"/>
                    <a:pt x="54" y="150"/>
                  </a:cubicBezTo>
                  <a:cubicBezTo>
                    <a:pt x="84" y="150"/>
                    <a:pt x="109" y="134"/>
                    <a:pt x="109" y="113"/>
                  </a:cubicBezTo>
                  <a:close/>
                </a:path>
              </a:pathLst>
            </a:custGeom>
            <a:gradFill>
              <a:gsLst>
                <a:gs pos="0">
                  <a:schemeClr val="bg1">
                    <a:lumMod val="50000"/>
                  </a:schemeClr>
                </a:gs>
                <a:gs pos="100000">
                  <a:schemeClr val="bg1">
                    <a:lumMod val="50000"/>
                  </a:schemeClr>
                </a:gs>
                <a:gs pos="18000">
                  <a:schemeClr val="tx1">
                    <a:lumMod val="76000"/>
                    <a:lumOff val="24000"/>
                  </a:schemeClr>
                </a:gs>
              </a:gsLst>
              <a:lin ang="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4" name="Rectangle 54"/>
            <p:cNvSpPr>
              <a:spLocks noChangeArrowheads="1"/>
            </p:cNvSpPr>
            <p:nvPr/>
          </p:nvSpPr>
          <p:spPr bwMode="auto">
            <a:xfrm>
              <a:off x="7725544" y="3509937"/>
              <a:ext cx="68934" cy="1002891"/>
            </a:xfrm>
            <a:prstGeom prst="rect">
              <a:avLst/>
            </a:prstGeom>
            <a:gradFill>
              <a:gsLst>
                <a:gs pos="0">
                  <a:schemeClr val="bg1">
                    <a:lumMod val="60000"/>
                  </a:schemeClr>
                </a:gs>
                <a:gs pos="100000">
                  <a:schemeClr val="bg1">
                    <a:lumMod val="60000"/>
                  </a:schemeClr>
                </a:gs>
                <a:gs pos="30000">
                  <a:srgbClr val="6B6B6B">
                    <a:lumMod val="90000"/>
                    <a:lumOff val="10000"/>
                  </a:srgbClr>
                </a:gs>
                <a:gs pos="75000">
                  <a:schemeClr val="tx1">
                    <a:lumMod val="56000"/>
                    <a:lumOff val="44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4" name="Rectangle 54"/>
            <p:cNvSpPr>
              <a:spLocks noChangeArrowheads="1"/>
            </p:cNvSpPr>
            <p:nvPr/>
          </p:nvSpPr>
          <p:spPr bwMode="auto">
            <a:xfrm>
              <a:off x="7761898" y="4689484"/>
              <a:ext cx="188810" cy="166205"/>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5" name="Rectangle 54"/>
            <p:cNvSpPr>
              <a:spLocks noChangeArrowheads="1"/>
            </p:cNvSpPr>
            <p:nvPr/>
          </p:nvSpPr>
          <p:spPr bwMode="auto">
            <a:xfrm>
              <a:off x="7920807" y="3509937"/>
              <a:ext cx="68934" cy="1002891"/>
            </a:xfrm>
            <a:prstGeom prst="rect">
              <a:avLst/>
            </a:prstGeom>
            <a:gradFill>
              <a:gsLst>
                <a:gs pos="0">
                  <a:schemeClr val="bg1">
                    <a:lumMod val="60000"/>
                  </a:schemeClr>
                </a:gs>
                <a:gs pos="100000">
                  <a:schemeClr val="bg1">
                    <a:lumMod val="60000"/>
                  </a:schemeClr>
                </a:gs>
                <a:gs pos="30000">
                  <a:srgbClr val="6B6B6B">
                    <a:lumMod val="90000"/>
                    <a:lumOff val="10000"/>
                  </a:srgbClr>
                </a:gs>
                <a:gs pos="75000">
                  <a:schemeClr val="tx1">
                    <a:lumMod val="56000"/>
                    <a:lumOff val="44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6" name="Rectangle 54"/>
            <p:cNvSpPr>
              <a:spLocks noChangeArrowheads="1"/>
            </p:cNvSpPr>
            <p:nvPr/>
          </p:nvSpPr>
          <p:spPr bwMode="auto">
            <a:xfrm>
              <a:off x="7659218" y="4855689"/>
              <a:ext cx="394170" cy="166205"/>
            </a:xfrm>
            <a:prstGeom prst="rect">
              <a:avLst/>
            </a:prstGeom>
            <a:gradFill flip="none" rotWithShape="1">
              <a:gsLst>
                <a:gs pos="0">
                  <a:schemeClr val="bg1">
                    <a:lumMod val="75000"/>
                  </a:schemeClr>
                </a:gs>
                <a:gs pos="10000">
                  <a:schemeClr val="bg1">
                    <a:lumMod val="65000"/>
                  </a:schemeClr>
                </a:gs>
                <a:gs pos="67000">
                  <a:schemeClr val="bg1">
                    <a:lumMod val="50000"/>
                  </a:schemeClr>
                </a:gs>
                <a:gs pos="100000">
                  <a:schemeClr val="bg1">
                    <a:lumMod val="65000"/>
                  </a:schemeClr>
                </a:gs>
              </a:gsLst>
              <a:lin ang="36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p>
          </p:txBody>
        </p:sp>
        <p:sp>
          <p:nvSpPr>
            <p:cNvPr id="312" name="Rectangle 54"/>
            <p:cNvSpPr>
              <a:spLocks noChangeArrowheads="1"/>
            </p:cNvSpPr>
            <p:nvPr/>
          </p:nvSpPr>
          <p:spPr bwMode="auto">
            <a:xfrm>
              <a:off x="5393856" y="4552774"/>
              <a:ext cx="94132" cy="166205"/>
            </a:xfrm>
            <a:prstGeom prst="rect">
              <a:avLst/>
            </a:prstGeom>
            <a:gradFill flip="none" rotWithShape="1">
              <a:gsLst>
                <a:gs pos="0">
                  <a:srgbClr val="FFFFFF"/>
                </a:gs>
                <a:gs pos="10000">
                  <a:srgbClr val="E6E6E6"/>
                </a:gs>
                <a:gs pos="25000">
                  <a:schemeClr val="tx1">
                    <a:lumMod val="50000"/>
                    <a:lumOff val="50000"/>
                  </a:schemeClr>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dirty="0"/>
            </a:p>
          </p:txBody>
        </p:sp>
        <p:sp>
          <p:nvSpPr>
            <p:cNvPr id="313" name="Rectangle 54"/>
            <p:cNvSpPr>
              <a:spLocks noChangeArrowheads="1"/>
            </p:cNvSpPr>
            <p:nvPr/>
          </p:nvSpPr>
          <p:spPr bwMode="auto">
            <a:xfrm>
              <a:off x="5314627" y="4484254"/>
              <a:ext cx="252590" cy="83102"/>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4" name="Rectangle 54"/>
            <p:cNvSpPr>
              <a:spLocks noChangeArrowheads="1"/>
            </p:cNvSpPr>
            <p:nvPr/>
          </p:nvSpPr>
          <p:spPr bwMode="auto">
            <a:xfrm>
              <a:off x="5310163" y="3509937"/>
              <a:ext cx="68934" cy="1002891"/>
            </a:xfrm>
            <a:prstGeom prst="rect">
              <a:avLst/>
            </a:prstGeom>
            <a:gradFill>
              <a:gsLst>
                <a:gs pos="0">
                  <a:schemeClr val="bg1">
                    <a:lumMod val="60000"/>
                  </a:schemeClr>
                </a:gs>
                <a:gs pos="100000">
                  <a:schemeClr val="bg1">
                    <a:lumMod val="60000"/>
                  </a:schemeClr>
                </a:gs>
                <a:gs pos="30000">
                  <a:srgbClr val="6B6B6B">
                    <a:lumMod val="90000"/>
                    <a:lumOff val="10000"/>
                  </a:srgbClr>
                </a:gs>
                <a:gs pos="75000">
                  <a:schemeClr val="tx1">
                    <a:lumMod val="56000"/>
                    <a:lumOff val="44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5" name="Rectangle 54"/>
            <p:cNvSpPr>
              <a:spLocks noChangeArrowheads="1"/>
            </p:cNvSpPr>
            <p:nvPr/>
          </p:nvSpPr>
          <p:spPr bwMode="auto">
            <a:xfrm>
              <a:off x="5346517" y="4689484"/>
              <a:ext cx="188810" cy="166205"/>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6" name="Rectangle 54"/>
            <p:cNvSpPr>
              <a:spLocks noChangeArrowheads="1"/>
            </p:cNvSpPr>
            <p:nvPr/>
          </p:nvSpPr>
          <p:spPr bwMode="auto">
            <a:xfrm>
              <a:off x="5505426" y="3509937"/>
              <a:ext cx="68934" cy="1002891"/>
            </a:xfrm>
            <a:prstGeom prst="rect">
              <a:avLst/>
            </a:prstGeom>
            <a:gradFill>
              <a:gsLst>
                <a:gs pos="0">
                  <a:schemeClr val="bg1">
                    <a:lumMod val="60000"/>
                  </a:schemeClr>
                </a:gs>
                <a:gs pos="100000">
                  <a:schemeClr val="bg1">
                    <a:lumMod val="60000"/>
                  </a:schemeClr>
                </a:gs>
                <a:gs pos="30000">
                  <a:srgbClr val="6B6B6B">
                    <a:lumMod val="90000"/>
                    <a:lumOff val="10000"/>
                  </a:srgbClr>
                </a:gs>
                <a:gs pos="75000">
                  <a:schemeClr val="tx1">
                    <a:lumMod val="56000"/>
                    <a:lumOff val="44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7" name="Rectangle 54"/>
            <p:cNvSpPr>
              <a:spLocks noChangeArrowheads="1"/>
            </p:cNvSpPr>
            <p:nvPr/>
          </p:nvSpPr>
          <p:spPr bwMode="auto">
            <a:xfrm>
              <a:off x="5243837" y="4855689"/>
              <a:ext cx="394170" cy="166205"/>
            </a:xfrm>
            <a:prstGeom prst="rect">
              <a:avLst/>
            </a:prstGeom>
            <a:gradFill flip="none" rotWithShape="1">
              <a:gsLst>
                <a:gs pos="0">
                  <a:schemeClr val="bg1">
                    <a:lumMod val="75000"/>
                  </a:schemeClr>
                </a:gs>
                <a:gs pos="10000">
                  <a:schemeClr val="bg1">
                    <a:lumMod val="65000"/>
                  </a:schemeClr>
                </a:gs>
                <a:gs pos="67000">
                  <a:schemeClr val="bg1">
                    <a:lumMod val="50000"/>
                  </a:schemeClr>
                </a:gs>
                <a:gs pos="100000">
                  <a:schemeClr val="bg1">
                    <a:lumMod val="65000"/>
                  </a:schemeClr>
                </a:gs>
              </a:gsLst>
              <a:lin ang="36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p>
          </p:txBody>
        </p:sp>
        <p:sp>
          <p:nvSpPr>
            <p:cNvPr id="318" name="Rectangle 54"/>
            <p:cNvSpPr>
              <a:spLocks noChangeArrowheads="1"/>
            </p:cNvSpPr>
            <p:nvPr/>
          </p:nvSpPr>
          <p:spPr bwMode="auto">
            <a:xfrm>
              <a:off x="2963980" y="4552774"/>
              <a:ext cx="94132" cy="166205"/>
            </a:xfrm>
            <a:prstGeom prst="rect">
              <a:avLst/>
            </a:prstGeom>
            <a:gradFill flip="none" rotWithShape="1">
              <a:gsLst>
                <a:gs pos="0">
                  <a:srgbClr val="FFFFFF"/>
                </a:gs>
                <a:gs pos="10000">
                  <a:srgbClr val="E6E6E6"/>
                </a:gs>
                <a:gs pos="25000">
                  <a:schemeClr val="tx1">
                    <a:lumMod val="50000"/>
                    <a:lumOff val="50000"/>
                  </a:schemeClr>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dirty="0"/>
            </a:p>
          </p:txBody>
        </p:sp>
        <p:sp>
          <p:nvSpPr>
            <p:cNvPr id="319" name="Rectangle 54"/>
            <p:cNvSpPr>
              <a:spLocks noChangeArrowheads="1"/>
            </p:cNvSpPr>
            <p:nvPr/>
          </p:nvSpPr>
          <p:spPr bwMode="auto">
            <a:xfrm>
              <a:off x="2884751" y="4484254"/>
              <a:ext cx="252590" cy="83102"/>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0" name="Rectangle 54"/>
            <p:cNvSpPr>
              <a:spLocks noChangeArrowheads="1"/>
            </p:cNvSpPr>
            <p:nvPr/>
          </p:nvSpPr>
          <p:spPr bwMode="auto">
            <a:xfrm>
              <a:off x="2880287" y="3509937"/>
              <a:ext cx="68934" cy="1002891"/>
            </a:xfrm>
            <a:prstGeom prst="rect">
              <a:avLst/>
            </a:prstGeom>
            <a:gradFill>
              <a:gsLst>
                <a:gs pos="0">
                  <a:schemeClr val="bg1">
                    <a:lumMod val="60000"/>
                  </a:schemeClr>
                </a:gs>
                <a:gs pos="100000">
                  <a:schemeClr val="bg1">
                    <a:lumMod val="60000"/>
                  </a:schemeClr>
                </a:gs>
                <a:gs pos="30000">
                  <a:srgbClr val="6B6B6B">
                    <a:lumMod val="90000"/>
                    <a:lumOff val="10000"/>
                  </a:srgbClr>
                </a:gs>
                <a:gs pos="75000">
                  <a:schemeClr val="tx1">
                    <a:lumMod val="56000"/>
                    <a:lumOff val="44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1" name="Rectangle 54"/>
            <p:cNvSpPr>
              <a:spLocks noChangeArrowheads="1"/>
            </p:cNvSpPr>
            <p:nvPr/>
          </p:nvSpPr>
          <p:spPr bwMode="auto">
            <a:xfrm>
              <a:off x="2916641" y="4689484"/>
              <a:ext cx="188810" cy="166205"/>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2" name="Rectangle 54"/>
            <p:cNvSpPr>
              <a:spLocks noChangeArrowheads="1"/>
            </p:cNvSpPr>
            <p:nvPr/>
          </p:nvSpPr>
          <p:spPr bwMode="auto">
            <a:xfrm>
              <a:off x="3075550" y="3509937"/>
              <a:ext cx="68934" cy="1002891"/>
            </a:xfrm>
            <a:prstGeom prst="rect">
              <a:avLst/>
            </a:prstGeom>
            <a:gradFill>
              <a:gsLst>
                <a:gs pos="0">
                  <a:schemeClr val="bg1">
                    <a:lumMod val="60000"/>
                  </a:schemeClr>
                </a:gs>
                <a:gs pos="100000">
                  <a:schemeClr val="bg1">
                    <a:lumMod val="60000"/>
                  </a:schemeClr>
                </a:gs>
                <a:gs pos="30000">
                  <a:srgbClr val="6B6B6B">
                    <a:lumMod val="90000"/>
                    <a:lumOff val="10000"/>
                  </a:srgbClr>
                </a:gs>
                <a:gs pos="75000">
                  <a:schemeClr val="tx1">
                    <a:lumMod val="56000"/>
                    <a:lumOff val="44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3" name="Rectangle 54"/>
            <p:cNvSpPr>
              <a:spLocks noChangeArrowheads="1"/>
            </p:cNvSpPr>
            <p:nvPr/>
          </p:nvSpPr>
          <p:spPr bwMode="auto">
            <a:xfrm>
              <a:off x="2813961" y="4855689"/>
              <a:ext cx="394170" cy="166205"/>
            </a:xfrm>
            <a:prstGeom prst="rect">
              <a:avLst/>
            </a:prstGeom>
            <a:gradFill flip="none" rotWithShape="1">
              <a:gsLst>
                <a:gs pos="0">
                  <a:schemeClr val="bg1">
                    <a:lumMod val="75000"/>
                  </a:schemeClr>
                </a:gs>
                <a:gs pos="10000">
                  <a:schemeClr val="bg1">
                    <a:lumMod val="65000"/>
                  </a:schemeClr>
                </a:gs>
                <a:gs pos="67000">
                  <a:schemeClr val="bg1">
                    <a:lumMod val="50000"/>
                  </a:schemeClr>
                </a:gs>
                <a:gs pos="100000">
                  <a:schemeClr val="bg1">
                    <a:lumMod val="65000"/>
                  </a:schemeClr>
                </a:gs>
              </a:gsLst>
              <a:lin ang="36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p>
          </p:txBody>
        </p:sp>
        <p:sp>
          <p:nvSpPr>
            <p:cNvPr id="324" name="Rectangle 54"/>
            <p:cNvSpPr>
              <a:spLocks noChangeArrowheads="1"/>
            </p:cNvSpPr>
            <p:nvPr/>
          </p:nvSpPr>
          <p:spPr bwMode="auto">
            <a:xfrm>
              <a:off x="10232582" y="4552774"/>
              <a:ext cx="94132" cy="166205"/>
            </a:xfrm>
            <a:prstGeom prst="rect">
              <a:avLst/>
            </a:prstGeom>
            <a:gradFill flip="none" rotWithShape="1">
              <a:gsLst>
                <a:gs pos="0">
                  <a:srgbClr val="FFFFFF"/>
                </a:gs>
                <a:gs pos="10000">
                  <a:srgbClr val="E6E6E6"/>
                </a:gs>
                <a:gs pos="25000">
                  <a:schemeClr val="tx1">
                    <a:lumMod val="50000"/>
                    <a:lumOff val="50000"/>
                  </a:schemeClr>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dirty="0"/>
            </a:p>
          </p:txBody>
        </p:sp>
        <p:sp>
          <p:nvSpPr>
            <p:cNvPr id="325" name="Rectangle 54"/>
            <p:cNvSpPr>
              <a:spLocks noChangeArrowheads="1"/>
            </p:cNvSpPr>
            <p:nvPr/>
          </p:nvSpPr>
          <p:spPr bwMode="auto">
            <a:xfrm>
              <a:off x="10153353" y="4484254"/>
              <a:ext cx="252590" cy="83102"/>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6" name="Rectangle 54"/>
            <p:cNvSpPr>
              <a:spLocks noChangeArrowheads="1"/>
            </p:cNvSpPr>
            <p:nvPr/>
          </p:nvSpPr>
          <p:spPr bwMode="auto">
            <a:xfrm>
              <a:off x="10148889" y="3509937"/>
              <a:ext cx="68934" cy="1002891"/>
            </a:xfrm>
            <a:prstGeom prst="rect">
              <a:avLst/>
            </a:prstGeom>
            <a:gradFill>
              <a:gsLst>
                <a:gs pos="0">
                  <a:schemeClr val="bg1">
                    <a:lumMod val="60000"/>
                  </a:schemeClr>
                </a:gs>
                <a:gs pos="100000">
                  <a:schemeClr val="bg1">
                    <a:lumMod val="60000"/>
                  </a:schemeClr>
                </a:gs>
                <a:gs pos="30000">
                  <a:srgbClr val="6B6B6B">
                    <a:lumMod val="90000"/>
                    <a:lumOff val="10000"/>
                  </a:srgbClr>
                </a:gs>
                <a:gs pos="75000">
                  <a:schemeClr val="tx1">
                    <a:lumMod val="56000"/>
                    <a:lumOff val="44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7" name="Rectangle 54"/>
            <p:cNvSpPr>
              <a:spLocks noChangeArrowheads="1"/>
            </p:cNvSpPr>
            <p:nvPr/>
          </p:nvSpPr>
          <p:spPr bwMode="auto">
            <a:xfrm>
              <a:off x="10185243" y="4689484"/>
              <a:ext cx="188810" cy="166205"/>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7" name="Rectangle 54"/>
            <p:cNvSpPr>
              <a:spLocks noChangeArrowheads="1"/>
            </p:cNvSpPr>
            <p:nvPr/>
          </p:nvSpPr>
          <p:spPr bwMode="auto">
            <a:xfrm>
              <a:off x="10344152" y="3509937"/>
              <a:ext cx="68934" cy="1002891"/>
            </a:xfrm>
            <a:prstGeom prst="rect">
              <a:avLst/>
            </a:prstGeom>
            <a:gradFill>
              <a:gsLst>
                <a:gs pos="0">
                  <a:schemeClr val="bg1">
                    <a:lumMod val="60000"/>
                  </a:schemeClr>
                </a:gs>
                <a:gs pos="100000">
                  <a:schemeClr val="bg1">
                    <a:lumMod val="60000"/>
                  </a:schemeClr>
                </a:gs>
                <a:gs pos="30000">
                  <a:srgbClr val="6B6B6B">
                    <a:lumMod val="90000"/>
                    <a:lumOff val="10000"/>
                  </a:srgbClr>
                </a:gs>
                <a:gs pos="75000">
                  <a:schemeClr val="tx1">
                    <a:lumMod val="56000"/>
                    <a:lumOff val="44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8" name="Rectangle 54"/>
            <p:cNvSpPr>
              <a:spLocks noChangeArrowheads="1"/>
            </p:cNvSpPr>
            <p:nvPr/>
          </p:nvSpPr>
          <p:spPr bwMode="auto">
            <a:xfrm>
              <a:off x="10082563" y="4855689"/>
              <a:ext cx="394170" cy="166205"/>
            </a:xfrm>
            <a:prstGeom prst="rect">
              <a:avLst/>
            </a:prstGeom>
            <a:gradFill flip="none" rotWithShape="1">
              <a:gsLst>
                <a:gs pos="0">
                  <a:schemeClr val="bg1">
                    <a:lumMod val="75000"/>
                  </a:schemeClr>
                </a:gs>
                <a:gs pos="10000">
                  <a:schemeClr val="bg1">
                    <a:lumMod val="65000"/>
                  </a:schemeClr>
                </a:gs>
                <a:gs pos="67000">
                  <a:schemeClr val="bg1">
                    <a:lumMod val="50000"/>
                  </a:schemeClr>
                </a:gs>
                <a:gs pos="100000">
                  <a:schemeClr val="bg1">
                    <a:lumMod val="65000"/>
                  </a:schemeClr>
                </a:gs>
              </a:gsLst>
              <a:lin ang="36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p>
          </p:txBody>
        </p:sp>
        <p:sp>
          <p:nvSpPr>
            <p:cNvPr id="339" name="Rectangle 54"/>
            <p:cNvSpPr>
              <a:spLocks noChangeArrowheads="1"/>
            </p:cNvSpPr>
            <p:nvPr/>
          </p:nvSpPr>
          <p:spPr bwMode="auto">
            <a:xfrm>
              <a:off x="564128" y="4552774"/>
              <a:ext cx="94132" cy="166205"/>
            </a:xfrm>
            <a:prstGeom prst="rect">
              <a:avLst/>
            </a:prstGeom>
            <a:gradFill flip="none" rotWithShape="1">
              <a:gsLst>
                <a:gs pos="0">
                  <a:srgbClr val="FFFFFF"/>
                </a:gs>
                <a:gs pos="10000">
                  <a:srgbClr val="E6E6E6"/>
                </a:gs>
                <a:gs pos="25000">
                  <a:schemeClr val="tx1">
                    <a:lumMod val="50000"/>
                    <a:lumOff val="50000"/>
                  </a:schemeClr>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dirty="0"/>
            </a:p>
          </p:txBody>
        </p:sp>
        <p:sp>
          <p:nvSpPr>
            <p:cNvPr id="340" name="Rectangle 54"/>
            <p:cNvSpPr>
              <a:spLocks noChangeArrowheads="1"/>
            </p:cNvSpPr>
            <p:nvPr/>
          </p:nvSpPr>
          <p:spPr bwMode="auto">
            <a:xfrm>
              <a:off x="484899" y="4484254"/>
              <a:ext cx="252590" cy="83102"/>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1" name="Rectangle 54"/>
            <p:cNvSpPr>
              <a:spLocks noChangeArrowheads="1"/>
            </p:cNvSpPr>
            <p:nvPr/>
          </p:nvSpPr>
          <p:spPr bwMode="auto">
            <a:xfrm>
              <a:off x="480435" y="3509937"/>
              <a:ext cx="68934" cy="1002891"/>
            </a:xfrm>
            <a:prstGeom prst="rect">
              <a:avLst/>
            </a:prstGeom>
            <a:gradFill>
              <a:gsLst>
                <a:gs pos="0">
                  <a:schemeClr val="bg1">
                    <a:lumMod val="60000"/>
                  </a:schemeClr>
                </a:gs>
                <a:gs pos="100000">
                  <a:schemeClr val="bg1">
                    <a:lumMod val="60000"/>
                  </a:schemeClr>
                </a:gs>
                <a:gs pos="30000">
                  <a:srgbClr val="6B6B6B">
                    <a:lumMod val="90000"/>
                    <a:lumOff val="10000"/>
                  </a:srgbClr>
                </a:gs>
                <a:gs pos="75000">
                  <a:schemeClr val="tx1">
                    <a:lumMod val="56000"/>
                    <a:lumOff val="44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2" name="Rectangle 54"/>
            <p:cNvSpPr>
              <a:spLocks noChangeArrowheads="1"/>
            </p:cNvSpPr>
            <p:nvPr/>
          </p:nvSpPr>
          <p:spPr bwMode="auto">
            <a:xfrm>
              <a:off x="516789" y="4689484"/>
              <a:ext cx="188810" cy="166205"/>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3" name="Rectangle 54"/>
            <p:cNvSpPr>
              <a:spLocks noChangeArrowheads="1"/>
            </p:cNvSpPr>
            <p:nvPr/>
          </p:nvSpPr>
          <p:spPr bwMode="auto">
            <a:xfrm>
              <a:off x="675698" y="3509937"/>
              <a:ext cx="68934" cy="1002891"/>
            </a:xfrm>
            <a:prstGeom prst="rect">
              <a:avLst/>
            </a:prstGeom>
            <a:gradFill>
              <a:gsLst>
                <a:gs pos="0">
                  <a:schemeClr val="bg1">
                    <a:lumMod val="60000"/>
                  </a:schemeClr>
                </a:gs>
                <a:gs pos="100000">
                  <a:schemeClr val="bg1">
                    <a:lumMod val="60000"/>
                  </a:schemeClr>
                </a:gs>
                <a:gs pos="30000">
                  <a:srgbClr val="6B6B6B">
                    <a:lumMod val="90000"/>
                    <a:lumOff val="10000"/>
                  </a:srgbClr>
                </a:gs>
                <a:gs pos="75000">
                  <a:schemeClr val="tx1">
                    <a:lumMod val="56000"/>
                    <a:lumOff val="44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4" name="Rectangle 54"/>
            <p:cNvSpPr>
              <a:spLocks noChangeArrowheads="1"/>
            </p:cNvSpPr>
            <p:nvPr/>
          </p:nvSpPr>
          <p:spPr bwMode="auto">
            <a:xfrm>
              <a:off x="414109" y="4855689"/>
              <a:ext cx="394170" cy="166205"/>
            </a:xfrm>
            <a:prstGeom prst="rect">
              <a:avLst/>
            </a:prstGeom>
            <a:gradFill flip="none" rotWithShape="1">
              <a:gsLst>
                <a:gs pos="0">
                  <a:schemeClr val="bg1">
                    <a:lumMod val="75000"/>
                  </a:schemeClr>
                </a:gs>
                <a:gs pos="10000">
                  <a:schemeClr val="bg1">
                    <a:lumMod val="65000"/>
                  </a:schemeClr>
                </a:gs>
                <a:gs pos="67000">
                  <a:schemeClr val="bg1">
                    <a:lumMod val="50000"/>
                  </a:schemeClr>
                </a:gs>
                <a:gs pos="100000">
                  <a:schemeClr val="bg1">
                    <a:lumMod val="65000"/>
                  </a:schemeClr>
                </a:gs>
              </a:gsLst>
              <a:lin ang="36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p>
          </p:txBody>
        </p:sp>
      </p:grpSp>
      <p:grpSp>
        <p:nvGrpSpPr>
          <p:cNvPr id="1045" name="Gruppieren 1044"/>
          <p:cNvGrpSpPr/>
          <p:nvPr/>
        </p:nvGrpSpPr>
        <p:grpSpPr>
          <a:xfrm>
            <a:off x="6036835" y="2809354"/>
            <a:ext cx="1053766" cy="2768799"/>
            <a:chOff x="5837830" y="2809350"/>
            <a:chExt cx="1053766" cy="2768799"/>
          </a:xfrm>
        </p:grpSpPr>
        <p:grpSp>
          <p:nvGrpSpPr>
            <p:cNvPr id="373" name="Gruppieren 372"/>
            <p:cNvGrpSpPr/>
            <p:nvPr/>
          </p:nvGrpSpPr>
          <p:grpSpPr>
            <a:xfrm>
              <a:off x="5837830" y="2809350"/>
              <a:ext cx="1053766" cy="2768799"/>
              <a:chOff x="12854259" y="2693043"/>
              <a:chExt cx="1334900" cy="3507488"/>
            </a:xfrm>
          </p:grpSpPr>
          <p:sp>
            <p:nvSpPr>
              <p:cNvPr id="398" name="Freeform 196"/>
              <p:cNvSpPr>
                <a:spLocks/>
              </p:cNvSpPr>
              <p:nvPr/>
            </p:nvSpPr>
            <p:spPr bwMode="auto">
              <a:xfrm>
                <a:off x="12854259" y="5745886"/>
                <a:ext cx="1263453" cy="454645"/>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grpSp>
            <p:nvGrpSpPr>
              <p:cNvPr id="397" name="Gruppieren 396"/>
              <p:cNvGrpSpPr/>
              <p:nvPr/>
            </p:nvGrpSpPr>
            <p:grpSpPr>
              <a:xfrm>
                <a:off x="12985514" y="2693043"/>
                <a:ext cx="1203645" cy="3411634"/>
                <a:chOff x="3213825" y="-336817"/>
                <a:chExt cx="2664072" cy="7551090"/>
              </a:xfrm>
            </p:grpSpPr>
            <p:sp>
              <p:nvSpPr>
                <p:cNvPr id="399" name="Freeform 6"/>
                <p:cNvSpPr>
                  <a:spLocks/>
                </p:cNvSpPr>
                <p:nvPr/>
              </p:nvSpPr>
              <p:spPr bwMode="auto">
                <a:xfrm rot="657202">
                  <a:off x="3213825" y="6276594"/>
                  <a:ext cx="762000" cy="708024"/>
                </a:xfrm>
                <a:custGeom>
                  <a:avLst/>
                  <a:gdLst>
                    <a:gd name="T0" fmla="*/ 87 w 203"/>
                    <a:gd name="T1" fmla="*/ 28 h 189"/>
                    <a:gd name="T2" fmla="*/ 49 w 203"/>
                    <a:gd name="T3" fmla="*/ 98 h 189"/>
                    <a:gd name="T4" fmla="*/ 14 w 203"/>
                    <a:gd name="T5" fmla="*/ 134 h 189"/>
                    <a:gd name="T6" fmla="*/ 1 w 203"/>
                    <a:gd name="T7" fmla="*/ 163 h 189"/>
                    <a:gd name="T8" fmla="*/ 18 w 203"/>
                    <a:gd name="T9" fmla="*/ 184 h 189"/>
                    <a:gd name="T10" fmla="*/ 72 w 203"/>
                    <a:gd name="T11" fmla="*/ 179 h 189"/>
                    <a:gd name="T12" fmla="*/ 131 w 203"/>
                    <a:gd name="T13" fmla="*/ 142 h 189"/>
                    <a:gd name="T14" fmla="*/ 149 w 203"/>
                    <a:gd name="T15" fmla="*/ 116 h 189"/>
                    <a:gd name="T16" fmla="*/ 169 w 203"/>
                    <a:gd name="T17" fmla="*/ 114 h 189"/>
                    <a:gd name="T18" fmla="*/ 202 w 203"/>
                    <a:gd name="T19" fmla="*/ 88 h 189"/>
                    <a:gd name="T20" fmla="*/ 194 w 203"/>
                    <a:gd name="T21" fmla="*/ 19 h 189"/>
                    <a:gd name="T22" fmla="*/ 133 w 203"/>
                    <a:gd name="T23" fmla="*/ 4 h 189"/>
                    <a:gd name="T24" fmla="*/ 87 w 203"/>
                    <a:gd name="T25" fmla="*/ 2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 h="189">
                      <a:moveTo>
                        <a:pt x="87" y="28"/>
                      </a:moveTo>
                      <a:cubicBezTo>
                        <a:pt x="77" y="48"/>
                        <a:pt x="58" y="89"/>
                        <a:pt x="49" y="98"/>
                      </a:cubicBezTo>
                      <a:cubicBezTo>
                        <a:pt x="40" y="107"/>
                        <a:pt x="22" y="126"/>
                        <a:pt x="14" y="134"/>
                      </a:cubicBezTo>
                      <a:cubicBezTo>
                        <a:pt x="6" y="141"/>
                        <a:pt x="1" y="152"/>
                        <a:pt x="1" y="163"/>
                      </a:cubicBezTo>
                      <a:cubicBezTo>
                        <a:pt x="0" y="175"/>
                        <a:pt x="11" y="180"/>
                        <a:pt x="18" y="184"/>
                      </a:cubicBezTo>
                      <a:cubicBezTo>
                        <a:pt x="26" y="189"/>
                        <a:pt x="58" y="186"/>
                        <a:pt x="72" y="179"/>
                      </a:cubicBezTo>
                      <a:cubicBezTo>
                        <a:pt x="87" y="172"/>
                        <a:pt x="125" y="156"/>
                        <a:pt x="131" y="142"/>
                      </a:cubicBezTo>
                      <a:cubicBezTo>
                        <a:pt x="136" y="129"/>
                        <a:pt x="144" y="117"/>
                        <a:pt x="149" y="116"/>
                      </a:cubicBezTo>
                      <a:cubicBezTo>
                        <a:pt x="153" y="119"/>
                        <a:pt x="157" y="119"/>
                        <a:pt x="169" y="114"/>
                      </a:cubicBezTo>
                      <a:cubicBezTo>
                        <a:pt x="182" y="108"/>
                        <a:pt x="200" y="94"/>
                        <a:pt x="202" y="88"/>
                      </a:cubicBezTo>
                      <a:cubicBezTo>
                        <a:pt x="203" y="83"/>
                        <a:pt x="196" y="23"/>
                        <a:pt x="194" y="19"/>
                      </a:cubicBezTo>
                      <a:cubicBezTo>
                        <a:pt x="192" y="14"/>
                        <a:pt x="152" y="0"/>
                        <a:pt x="133" y="4"/>
                      </a:cubicBezTo>
                      <a:cubicBezTo>
                        <a:pt x="114" y="9"/>
                        <a:pt x="100" y="0"/>
                        <a:pt x="87" y="28"/>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00" name="Freeform 7"/>
                <p:cNvSpPr>
                  <a:spLocks/>
                </p:cNvSpPr>
                <p:nvPr/>
              </p:nvSpPr>
              <p:spPr bwMode="auto">
                <a:xfrm>
                  <a:off x="3519488" y="3389312"/>
                  <a:ext cx="390525" cy="911225"/>
                </a:xfrm>
                <a:custGeom>
                  <a:avLst/>
                  <a:gdLst>
                    <a:gd name="T0" fmla="*/ 18 w 104"/>
                    <a:gd name="T1" fmla="*/ 49 h 243"/>
                    <a:gd name="T2" fmla="*/ 11 w 104"/>
                    <a:gd name="T3" fmla="*/ 72 h 243"/>
                    <a:gd name="T4" fmla="*/ 7 w 104"/>
                    <a:gd name="T5" fmla="*/ 93 h 243"/>
                    <a:gd name="T6" fmla="*/ 0 w 104"/>
                    <a:gd name="T7" fmla="*/ 138 h 243"/>
                    <a:gd name="T8" fmla="*/ 9 w 104"/>
                    <a:gd name="T9" fmla="*/ 172 h 243"/>
                    <a:gd name="T10" fmla="*/ 14 w 104"/>
                    <a:gd name="T11" fmla="*/ 180 h 243"/>
                    <a:gd name="T12" fmla="*/ 15 w 104"/>
                    <a:gd name="T13" fmla="*/ 188 h 243"/>
                    <a:gd name="T14" fmla="*/ 18 w 104"/>
                    <a:gd name="T15" fmla="*/ 195 h 243"/>
                    <a:gd name="T16" fmla="*/ 27 w 104"/>
                    <a:gd name="T17" fmla="*/ 197 h 243"/>
                    <a:gd name="T18" fmla="*/ 27 w 104"/>
                    <a:gd name="T19" fmla="*/ 201 h 243"/>
                    <a:gd name="T20" fmla="*/ 34 w 104"/>
                    <a:gd name="T21" fmla="*/ 208 h 243"/>
                    <a:gd name="T22" fmla="*/ 52 w 104"/>
                    <a:gd name="T23" fmla="*/ 222 h 243"/>
                    <a:gd name="T24" fmla="*/ 56 w 104"/>
                    <a:gd name="T25" fmla="*/ 232 h 243"/>
                    <a:gd name="T26" fmla="*/ 64 w 104"/>
                    <a:gd name="T27" fmla="*/ 242 h 243"/>
                    <a:gd name="T28" fmla="*/ 72 w 104"/>
                    <a:gd name="T29" fmla="*/ 237 h 243"/>
                    <a:gd name="T30" fmla="*/ 73 w 104"/>
                    <a:gd name="T31" fmla="*/ 224 h 243"/>
                    <a:gd name="T32" fmla="*/ 75 w 104"/>
                    <a:gd name="T33" fmla="*/ 218 h 243"/>
                    <a:gd name="T34" fmla="*/ 70 w 104"/>
                    <a:gd name="T35" fmla="*/ 208 h 243"/>
                    <a:gd name="T36" fmla="*/ 68 w 104"/>
                    <a:gd name="T37" fmla="*/ 194 h 243"/>
                    <a:gd name="T38" fmla="*/ 69 w 104"/>
                    <a:gd name="T39" fmla="*/ 169 h 243"/>
                    <a:gd name="T40" fmla="*/ 76 w 104"/>
                    <a:gd name="T41" fmla="*/ 149 h 243"/>
                    <a:gd name="T42" fmla="*/ 76 w 104"/>
                    <a:gd name="T43" fmla="*/ 157 h 243"/>
                    <a:gd name="T44" fmla="*/ 78 w 104"/>
                    <a:gd name="T45" fmla="*/ 169 h 243"/>
                    <a:gd name="T46" fmla="*/ 85 w 104"/>
                    <a:gd name="T47" fmla="*/ 193 h 243"/>
                    <a:gd name="T48" fmla="*/ 87 w 104"/>
                    <a:gd name="T49" fmla="*/ 196 h 243"/>
                    <a:gd name="T50" fmla="*/ 99 w 104"/>
                    <a:gd name="T51" fmla="*/ 201 h 243"/>
                    <a:gd name="T52" fmla="*/ 103 w 104"/>
                    <a:gd name="T53" fmla="*/ 178 h 243"/>
                    <a:gd name="T54" fmla="*/ 100 w 104"/>
                    <a:gd name="T55" fmla="*/ 129 h 243"/>
                    <a:gd name="T56" fmla="*/ 88 w 104"/>
                    <a:gd name="T57" fmla="*/ 81 h 243"/>
                    <a:gd name="T58" fmla="*/ 82 w 104"/>
                    <a:gd name="T59" fmla="*/ 68 h 243"/>
                    <a:gd name="T60" fmla="*/ 82 w 104"/>
                    <a:gd name="T61" fmla="*/ 56 h 243"/>
                    <a:gd name="T62" fmla="*/ 41 w 104"/>
                    <a:gd name="T63" fmla="*/ 6 h 243"/>
                    <a:gd name="T64" fmla="*/ 18 w 104"/>
                    <a:gd name="T65" fmla="*/ 4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4" h="243">
                      <a:moveTo>
                        <a:pt x="18" y="49"/>
                      </a:moveTo>
                      <a:cubicBezTo>
                        <a:pt x="18" y="49"/>
                        <a:pt x="16" y="55"/>
                        <a:pt x="11" y="72"/>
                      </a:cubicBezTo>
                      <a:cubicBezTo>
                        <a:pt x="11" y="72"/>
                        <a:pt x="11" y="72"/>
                        <a:pt x="7" y="93"/>
                      </a:cubicBezTo>
                      <a:cubicBezTo>
                        <a:pt x="7" y="93"/>
                        <a:pt x="1" y="135"/>
                        <a:pt x="0" y="138"/>
                      </a:cubicBezTo>
                      <a:cubicBezTo>
                        <a:pt x="0" y="142"/>
                        <a:pt x="9" y="168"/>
                        <a:pt x="9" y="172"/>
                      </a:cubicBezTo>
                      <a:cubicBezTo>
                        <a:pt x="9" y="177"/>
                        <a:pt x="14" y="180"/>
                        <a:pt x="14" y="180"/>
                      </a:cubicBezTo>
                      <a:cubicBezTo>
                        <a:pt x="14" y="180"/>
                        <a:pt x="15" y="188"/>
                        <a:pt x="15" y="188"/>
                      </a:cubicBezTo>
                      <a:cubicBezTo>
                        <a:pt x="15" y="189"/>
                        <a:pt x="16" y="192"/>
                        <a:pt x="18" y="195"/>
                      </a:cubicBezTo>
                      <a:cubicBezTo>
                        <a:pt x="19" y="197"/>
                        <a:pt x="27" y="197"/>
                        <a:pt x="27" y="197"/>
                      </a:cubicBezTo>
                      <a:cubicBezTo>
                        <a:pt x="27" y="197"/>
                        <a:pt x="27" y="200"/>
                        <a:pt x="27" y="201"/>
                      </a:cubicBezTo>
                      <a:cubicBezTo>
                        <a:pt x="28" y="203"/>
                        <a:pt x="32" y="206"/>
                        <a:pt x="34" y="208"/>
                      </a:cubicBezTo>
                      <a:cubicBezTo>
                        <a:pt x="36" y="210"/>
                        <a:pt x="52" y="222"/>
                        <a:pt x="52" y="222"/>
                      </a:cubicBezTo>
                      <a:cubicBezTo>
                        <a:pt x="52" y="222"/>
                        <a:pt x="52" y="222"/>
                        <a:pt x="56" y="232"/>
                      </a:cubicBezTo>
                      <a:cubicBezTo>
                        <a:pt x="56" y="232"/>
                        <a:pt x="61" y="242"/>
                        <a:pt x="64" y="242"/>
                      </a:cubicBezTo>
                      <a:cubicBezTo>
                        <a:pt x="69" y="243"/>
                        <a:pt x="71" y="240"/>
                        <a:pt x="72" y="237"/>
                      </a:cubicBezTo>
                      <a:cubicBezTo>
                        <a:pt x="74" y="235"/>
                        <a:pt x="73" y="224"/>
                        <a:pt x="73" y="224"/>
                      </a:cubicBezTo>
                      <a:cubicBezTo>
                        <a:pt x="73" y="224"/>
                        <a:pt x="76" y="220"/>
                        <a:pt x="75" y="218"/>
                      </a:cubicBezTo>
                      <a:cubicBezTo>
                        <a:pt x="75" y="215"/>
                        <a:pt x="70" y="208"/>
                        <a:pt x="70" y="208"/>
                      </a:cubicBezTo>
                      <a:cubicBezTo>
                        <a:pt x="70" y="208"/>
                        <a:pt x="68" y="197"/>
                        <a:pt x="68" y="194"/>
                      </a:cubicBezTo>
                      <a:cubicBezTo>
                        <a:pt x="68" y="190"/>
                        <a:pt x="68" y="171"/>
                        <a:pt x="69" y="169"/>
                      </a:cubicBezTo>
                      <a:cubicBezTo>
                        <a:pt x="70" y="167"/>
                        <a:pt x="76" y="149"/>
                        <a:pt x="76" y="149"/>
                      </a:cubicBezTo>
                      <a:cubicBezTo>
                        <a:pt x="76" y="149"/>
                        <a:pt x="75" y="154"/>
                        <a:pt x="76" y="157"/>
                      </a:cubicBezTo>
                      <a:cubicBezTo>
                        <a:pt x="77" y="159"/>
                        <a:pt x="78" y="169"/>
                        <a:pt x="78" y="169"/>
                      </a:cubicBezTo>
                      <a:cubicBezTo>
                        <a:pt x="78" y="169"/>
                        <a:pt x="81" y="186"/>
                        <a:pt x="85" y="193"/>
                      </a:cubicBezTo>
                      <a:cubicBezTo>
                        <a:pt x="85" y="194"/>
                        <a:pt x="86" y="195"/>
                        <a:pt x="87" y="196"/>
                      </a:cubicBezTo>
                      <a:cubicBezTo>
                        <a:pt x="91" y="200"/>
                        <a:pt x="94" y="201"/>
                        <a:pt x="99" y="201"/>
                      </a:cubicBezTo>
                      <a:cubicBezTo>
                        <a:pt x="104" y="201"/>
                        <a:pt x="103" y="197"/>
                        <a:pt x="103" y="178"/>
                      </a:cubicBezTo>
                      <a:cubicBezTo>
                        <a:pt x="102" y="158"/>
                        <a:pt x="101" y="144"/>
                        <a:pt x="100" y="129"/>
                      </a:cubicBezTo>
                      <a:cubicBezTo>
                        <a:pt x="99" y="114"/>
                        <a:pt x="91" y="85"/>
                        <a:pt x="88" y="81"/>
                      </a:cubicBezTo>
                      <a:cubicBezTo>
                        <a:pt x="88" y="81"/>
                        <a:pt x="88" y="81"/>
                        <a:pt x="82" y="68"/>
                      </a:cubicBezTo>
                      <a:cubicBezTo>
                        <a:pt x="82" y="68"/>
                        <a:pt x="82" y="58"/>
                        <a:pt x="82" y="56"/>
                      </a:cubicBezTo>
                      <a:cubicBezTo>
                        <a:pt x="80" y="40"/>
                        <a:pt x="73" y="0"/>
                        <a:pt x="41" y="6"/>
                      </a:cubicBezTo>
                      <a:cubicBezTo>
                        <a:pt x="24" y="9"/>
                        <a:pt x="21" y="32"/>
                        <a:pt x="18" y="49"/>
                      </a:cubicBezTo>
                      <a:close/>
                    </a:path>
                  </a:pathLst>
                </a:custGeom>
                <a:gradFill flip="none" rotWithShape="1">
                  <a:gsLst>
                    <a:gs pos="100000">
                      <a:srgbClr val="95A2B7"/>
                    </a:gs>
                    <a:gs pos="0">
                      <a:schemeClr val="accent1">
                        <a:lumMod val="40000"/>
                        <a:lumOff val="6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01" name="Freeform 8"/>
                <p:cNvSpPr>
                  <a:spLocks/>
                </p:cNvSpPr>
                <p:nvPr/>
              </p:nvSpPr>
              <p:spPr bwMode="auto">
                <a:xfrm>
                  <a:off x="3564796" y="1016859"/>
                  <a:ext cx="519239" cy="2730500"/>
                </a:xfrm>
                <a:custGeom>
                  <a:avLst/>
                  <a:gdLst>
                    <a:gd name="T0" fmla="*/ 21 w 138"/>
                    <a:gd name="T1" fmla="*/ 556 h 728"/>
                    <a:gd name="T2" fmla="*/ 21 w 138"/>
                    <a:gd name="T3" fmla="*/ 454 h 728"/>
                    <a:gd name="T4" fmla="*/ 20 w 138"/>
                    <a:gd name="T5" fmla="*/ 439 h 728"/>
                    <a:gd name="T6" fmla="*/ 16 w 138"/>
                    <a:gd name="T7" fmla="*/ 424 h 728"/>
                    <a:gd name="T8" fmla="*/ 9 w 138"/>
                    <a:gd name="T9" fmla="*/ 408 h 728"/>
                    <a:gd name="T10" fmla="*/ 12 w 138"/>
                    <a:gd name="T11" fmla="*/ 393 h 728"/>
                    <a:gd name="T12" fmla="*/ 10 w 138"/>
                    <a:gd name="T13" fmla="*/ 367 h 728"/>
                    <a:gd name="T14" fmla="*/ 14 w 138"/>
                    <a:gd name="T15" fmla="*/ 348 h 728"/>
                    <a:gd name="T16" fmla="*/ 8 w 138"/>
                    <a:gd name="T17" fmla="*/ 333 h 728"/>
                    <a:gd name="T18" fmla="*/ 13 w 138"/>
                    <a:gd name="T19" fmla="*/ 315 h 728"/>
                    <a:gd name="T20" fmla="*/ 4 w 138"/>
                    <a:gd name="T21" fmla="*/ 275 h 728"/>
                    <a:gd name="T22" fmla="*/ 14 w 138"/>
                    <a:gd name="T23" fmla="*/ 87 h 728"/>
                    <a:gd name="T24" fmla="*/ 22 w 138"/>
                    <a:gd name="T25" fmla="*/ 57 h 728"/>
                    <a:gd name="T26" fmla="*/ 70 w 138"/>
                    <a:gd name="T27" fmla="*/ 0 h 728"/>
                    <a:gd name="T28" fmla="*/ 87 w 138"/>
                    <a:gd name="T29" fmla="*/ 8 h 728"/>
                    <a:gd name="T30" fmla="*/ 115 w 138"/>
                    <a:gd name="T31" fmla="*/ 87 h 728"/>
                    <a:gd name="T32" fmla="*/ 124 w 138"/>
                    <a:gd name="T33" fmla="*/ 179 h 728"/>
                    <a:gd name="T34" fmla="*/ 127 w 138"/>
                    <a:gd name="T35" fmla="*/ 246 h 728"/>
                    <a:gd name="T36" fmla="*/ 131 w 138"/>
                    <a:gd name="T37" fmla="*/ 312 h 728"/>
                    <a:gd name="T38" fmla="*/ 131 w 138"/>
                    <a:gd name="T39" fmla="*/ 343 h 728"/>
                    <a:gd name="T40" fmla="*/ 133 w 138"/>
                    <a:gd name="T41" fmla="*/ 367 h 728"/>
                    <a:gd name="T42" fmla="*/ 123 w 138"/>
                    <a:gd name="T43" fmla="*/ 386 h 728"/>
                    <a:gd name="T44" fmla="*/ 130 w 138"/>
                    <a:gd name="T45" fmla="*/ 395 h 728"/>
                    <a:gd name="T46" fmla="*/ 136 w 138"/>
                    <a:gd name="T47" fmla="*/ 431 h 728"/>
                    <a:gd name="T48" fmla="*/ 134 w 138"/>
                    <a:gd name="T49" fmla="*/ 463 h 728"/>
                    <a:gd name="T50" fmla="*/ 121 w 138"/>
                    <a:gd name="T51" fmla="*/ 579 h 728"/>
                    <a:gd name="T52" fmla="*/ 114 w 138"/>
                    <a:gd name="T53" fmla="*/ 640 h 728"/>
                    <a:gd name="T54" fmla="*/ 88 w 138"/>
                    <a:gd name="T55" fmla="*/ 728 h 728"/>
                    <a:gd name="T56" fmla="*/ 41 w 138"/>
                    <a:gd name="T57" fmla="*/ 721 h 728"/>
                    <a:gd name="T58" fmla="*/ 0 w 138"/>
                    <a:gd name="T59" fmla="*/ 704 h 728"/>
                    <a:gd name="T60" fmla="*/ 21 w 138"/>
                    <a:gd name="T61" fmla="*/ 556 h 728"/>
                    <a:gd name="connsiteX0" fmla="*/ 1522 w 9880"/>
                    <a:gd name="connsiteY0" fmla="*/ 7637 h 10000"/>
                    <a:gd name="connsiteX1" fmla="*/ 1522 w 9880"/>
                    <a:gd name="connsiteY1" fmla="*/ 6236 h 10000"/>
                    <a:gd name="connsiteX2" fmla="*/ 1449 w 9880"/>
                    <a:gd name="connsiteY2" fmla="*/ 6030 h 10000"/>
                    <a:gd name="connsiteX3" fmla="*/ 1159 w 9880"/>
                    <a:gd name="connsiteY3" fmla="*/ 5824 h 10000"/>
                    <a:gd name="connsiteX4" fmla="*/ 870 w 9880"/>
                    <a:gd name="connsiteY4" fmla="*/ 5398 h 10000"/>
                    <a:gd name="connsiteX5" fmla="*/ 725 w 9880"/>
                    <a:gd name="connsiteY5" fmla="*/ 5041 h 10000"/>
                    <a:gd name="connsiteX6" fmla="*/ 1014 w 9880"/>
                    <a:gd name="connsiteY6" fmla="*/ 4780 h 10000"/>
                    <a:gd name="connsiteX7" fmla="*/ 580 w 9880"/>
                    <a:gd name="connsiteY7" fmla="*/ 4574 h 10000"/>
                    <a:gd name="connsiteX8" fmla="*/ 942 w 9880"/>
                    <a:gd name="connsiteY8" fmla="*/ 4327 h 10000"/>
                    <a:gd name="connsiteX9" fmla="*/ 290 w 9880"/>
                    <a:gd name="connsiteY9" fmla="*/ 3777 h 10000"/>
                    <a:gd name="connsiteX10" fmla="*/ 1014 w 9880"/>
                    <a:gd name="connsiteY10" fmla="*/ 1195 h 10000"/>
                    <a:gd name="connsiteX11" fmla="*/ 1594 w 9880"/>
                    <a:gd name="connsiteY11" fmla="*/ 783 h 10000"/>
                    <a:gd name="connsiteX12" fmla="*/ 5072 w 9880"/>
                    <a:gd name="connsiteY12" fmla="*/ 0 h 10000"/>
                    <a:gd name="connsiteX13" fmla="*/ 6304 w 9880"/>
                    <a:gd name="connsiteY13" fmla="*/ 110 h 10000"/>
                    <a:gd name="connsiteX14" fmla="*/ 8333 w 9880"/>
                    <a:gd name="connsiteY14" fmla="*/ 1195 h 10000"/>
                    <a:gd name="connsiteX15" fmla="*/ 8986 w 9880"/>
                    <a:gd name="connsiteY15" fmla="*/ 2459 h 10000"/>
                    <a:gd name="connsiteX16" fmla="*/ 9203 w 9880"/>
                    <a:gd name="connsiteY16" fmla="*/ 3379 h 10000"/>
                    <a:gd name="connsiteX17" fmla="*/ 9493 w 9880"/>
                    <a:gd name="connsiteY17" fmla="*/ 4286 h 10000"/>
                    <a:gd name="connsiteX18" fmla="*/ 9493 w 9880"/>
                    <a:gd name="connsiteY18" fmla="*/ 4712 h 10000"/>
                    <a:gd name="connsiteX19" fmla="*/ 9638 w 9880"/>
                    <a:gd name="connsiteY19" fmla="*/ 5041 h 10000"/>
                    <a:gd name="connsiteX20" fmla="*/ 8913 w 9880"/>
                    <a:gd name="connsiteY20" fmla="*/ 5302 h 10000"/>
                    <a:gd name="connsiteX21" fmla="*/ 9420 w 9880"/>
                    <a:gd name="connsiteY21" fmla="*/ 5426 h 10000"/>
                    <a:gd name="connsiteX22" fmla="*/ 9855 w 9880"/>
                    <a:gd name="connsiteY22" fmla="*/ 5920 h 10000"/>
                    <a:gd name="connsiteX23" fmla="*/ 9710 w 9880"/>
                    <a:gd name="connsiteY23" fmla="*/ 6360 h 10000"/>
                    <a:gd name="connsiteX24" fmla="*/ 8768 w 9880"/>
                    <a:gd name="connsiteY24" fmla="*/ 7953 h 10000"/>
                    <a:gd name="connsiteX25" fmla="*/ 8261 w 9880"/>
                    <a:gd name="connsiteY25" fmla="*/ 8791 h 10000"/>
                    <a:gd name="connsiteX26" fmla="*/ 6377 w 9880"/>
                    <a:gd name="connsiteY26" fmla="*/ 10000 h 10000"/>
                    <a:gd name="connsiteX27" fmla="*/ 2971 w 9880"/>
                    <a:gd name="connsiteY27" fmla="*/ 9904 h 10000"/>
                    <a:gd name="connsiteX28" fmla="*/ 0 w 9880"/>
                    <a:gd name="connsiteY28" fmla="*/ 9670 h 10000"/>
                    <a:gd name="connsiteX29" fmla="*/ 1522 w 9880"/>
                    <a:gd name="connsiteY29" fmla="*/ 7637 h 10000"/>
                    <a:gd name="connsiteX0" fmla="*/ 1540 w 10001"/>
                    <a:gd name="connsiteY0" fmla="*/ 7637 h 10000"/>
                    <a:gd name="connsiteX1" fmla="*/ 1281 w 10001"/>
                    <a:gd name="connsiteY1" fmla="*/ 6365 h 10000"/>
                    <a:gd name="connsiteX2" fmla="*/ 1467 w 10001"/>
                    <a:gd name="connsiteY2" fmla="*/ 6030 h 10000"/>
                    <a:gd name="connsiteX3" fmla="*/ 1173 w 10001"/>
                    <a:gd name="connsiteY3" fmla="*/ 5824 h 10000"/>
                    <a:gd name="connsiteX4" fmla="*/ 881 w 10001"/>
                    <a:gd name="connsiteY4" fmla="*/ 5398 h 10000"/>
                    <a:gd name="connsiteX5" fmla="*/ 734 w 10001"/>
                    <a:gd name="connsiteY5" fmla="*/ 5041 h 10000"/>
                    <a:gd name="connsiteX6" fmla="*/ 1026 w 10001"/>
                    <a:gd name="connsiteY6" fmla="*/ 4780 h 10000"/>
                    <a:gd name="connsiteX7" fmla="*/ 587 w 10001"/>
                    <a:gd name="connsiteY7" fmla="*/ 4574 h 10000"/>
                    <a:gd name="connsiteX8" fmla="*/ 953 w 10001"/>
                    <a:gd name="connsiteY8" fmla="*/ 4327 h 10000"/>
                    <a:gd name="connsiteX9" fmla="*/ 294 w 10001"/>
                    <a:gd name="connsiteY9" fmla="*/ 3777 h 10000"/>
                    <a:gd name="connsiteX10" fmla="*/ 1026 w 10001"/>
                    <a:gd name="connsiteY10" fmla="*/ 1195 h 10000"/>
                    <a:gd name="connsiteX11" fmla="*/ 1613 w 10001"/>
                    <a:gd name="connsiteY11" fmla="*/ 783 h 10000"/>
                    <a:gd name="connsiteX12" fmla="*/ 5134 w 10001"/>
                    <a:gd name="connsiteY12" fmla="*/ 0 h 10000"/>
                    <a:gd name="connsiteX13" fmla="*/ 6381 w 10001"/>
                    <a:gd name="connsiteY13" fmla="*/ 110 h 10000"/>
                    <a:gd name="connsiteX14" fmla="*/ 8434 w 10001"/>
                    <a:gd name="connsiteY14" fmla="*/ 1195 h 10000"/>
                    <a:gd name="connsiteX15" fmla="*/ 9095 w 10001"/>
                    <a:gd name="connsiteY15" fmla="*/ 2459 h 10000"/>
                    <a:gd name="connsiteX16" fmla="*/ 9315 w 10001"/>
                    <a:gd name="connsiteY16" fmla="*/ 3379 h 10000"/>
                    <a:gd name="connsiteX17" fmla="*/ 9608 w 10001"/>
                    <a:gd name="connsiteY17" fmla="*/ 4286 h 10000"/>
                    <a:gd name="connsiteX18" fmla="*/ 9608 w 10001"/>
                    <a:gd name="connsiteY18" fmla="*/ 4712 h 10000"/>
                    <a:gd name="connsiteX19" fmla="*/ 9755 w 10001"/>
                    <a:gd name="connsiteY19" fmla="*/ 5041 h 10000"/>
                    <a:gd name="connsiteX20" fmla="*/ 9021 w 10001"/>
                    <a:gd name="connsiteY20" fmla="*/ 5302 h 10000"/>
                    <a:gd name="connsiteX21" fmla="*/ 9534 w 10001"/>
                    <a:gd name="connsiteY21" fmla="*/ 5426 h 10000"/>
                    <a:gd name="connsiteX22" fmla="*/ 9975 w 10001"/>
                    <a:gd name="connsiteY22" fmla="*/ 5920 h 10000"/>
                    <a:gd name="connsiteX23" fmla="*/ 9828 w 10001"/>
                    <a:gd name="connsiteY23" fmla="*/ 6360 h 10000"/>
                    <a:gd name="connsiteX24" fmla="*/ 8874 w 10001"/>
                    <a:gd name="connsiteY24" fmla="*/ 7953 h 10000"/>
                    <a:gd name="connsiteX25" fmla="*/ 8361 w 10001"/>
                    <a:gd name="connsiteY25" fmla="*/ 8791 h 10000"/>
                    <a:gd name="connsiteX26" fmla="*/ 6454 w 10001"/>
                    <a:gd name="connsiteY26" fmla="*/ 10000 h 10000"/>
                    <a:gd name="connsiteX27" fmla="*/ 3007 w 10001"/>
                    <a:gd name="connsiteY27" fmla="*/ 9904 h 10000"/>
                    <a:gd name="connsiteX28" fmla="*/ 0 w 10001"/>
                    <a:gd name="connsiteY28" fmla="*/ 9670 h 10000"/>
                    <a:gd name="connsiteX29" fmla="*/ 1540 w 10001"/>
                    <a:gd name="connsiteY29" fmla="*/ 7637 h 10000"/>
                    <a:gd name="connsiteX0" fmla="*/ 1540 w 10001"/>
                    <a:gd name="connsiteY0" fmla="*/ 7637 h 10000"/>
                    <a:gd name="connsiteX1" fmla="*/ 1281 w 10001"/>
                    <a:gd name="connsiteY1" fmla="*/ 6365 h 10000"/>
                    <a:gd name="connsiteX2" fmla="*/ 1173 w 10001"/>
                    <a:gd name="connsiteY2" fmla="*/ 5824 h 10000"/>
                    <a:gd name="connsiteX3" fmla="*/ 881 w 10001"/>
                    <a:gd name="connsiteY3" fmla="*/ 5398 h 10000"/>
                    <a:gd name="connsiteX4" fmla="*/ 734 w 10001"/>
                    <a:gd name="connsiteY4" fmla="*/ 5041 h 10000"/>
                    <a:gd name="connsiteX5" fmla="*/ 1026 w 10001"/>
                    <a:gd name="connsiteY5" fmla="*/ 4780 h 10000"/>
                    <a:gd name="connsiteX6" fmla="*/ 587 w 10001"/>
                    <a:gd name="connsiteY6" fmla="*/ 4574 h 10000"/>
                    <a:gd name="connsiteX7" fmla="*/ 953 w 10001"/>
                    <a:gd name="connsiteY7" fmla="*/ 4327 h 10000"/>
                    <a:gd name="connsiteX8" fmla="*/ 294 w 10001"/>
                    <a:gd name="connsiteY8" fmla="*/ 3777 h 10000"/>
                    <a:gd name="connsiteX9" fmla="*/ 1026 w 10001"/>
                    <a:gd name="connsiteY9" fmla="*/ 1195 h 10000"/>
                    <a:gd name="connsiteX10" fmla="*/ 1613 w 10001"/>
                    <a:gd name="connsiteY10" fmla="*/ 783 h 10000"/>
                    <a:gd name="connsiteX11" fmla="*/ 5134 w 10001"/>
                    <a:gd name="connsiteY11" fmla="*/ 0 h 10000"/>
                    <a:gd name="connsiteX12" fmla="*/ 6381 w 10001"/>
                    <a:gd name="connsiteY12" fmla="*/ 110 h 10000"/>
                    <a:gd name="connsiteX13" fmla="*/ 8434 w 10001"/>
                    <a:gd name="connsiteY13" fmla="*/ 1195 h 10000"/>
                    <a:gd name="connsiteX14" fmla="*/ 9095 w 10001"/>
                    <a:gd name="connsiteY14" fmla="*/ 2459 h 10000"/>
                    <a:gd name="connsiteX15" fmla="*/ 9315 w 10001"/>
                    <a:gd name="connsiteY15" fmla="*/ 3379 h 10000"/>
                    <a:gd name="connsiteX16" fmla="*/ 9608 w 10001"/>
                    <a:gd name="connsiteY16" fmla="*/ 4286 h 10000"/>
                    <a:gd name="connsiteX17" fmla="*/ 9608 w 10001"/>
                    <a:gd name="connsiteY17" fmla="*/ 4712 h 10000"/>
                    <a:gd name="connsiteX18" fmla="*/ 9755 w 10001"/>
                    <a:gd name="connsiteY18" fmla="*/ 5041 h 10000"/>
                    <a:gd name="connsiteX19" fmla="*/ 9021 w 10001"/>
                    <a:gd name="connsiteY19" fmla="*/ 5302 h 10000"/>
                    <a:gd name="connsiteX20" fmla="*/ 9534 w 10001"/>
                    <a:gd name="connsiteY20" fmla="*/ 5426 h 10000"/>
                    <a:gd name="connsiteX21" fmla="*/ 9975 w 10001"/>
                    <a:gd name="connsiteY21" fmla="*/ 5920 h 10000"/>
                    <a:gd name="connsiteX22" fmla="*/ 9828 w 10001"/>
                    <a:gd name="connsiteY22" fmla="*/ 6360 h 10000"/>
                    <a:gd name="connsiteX23" fmla="*/ 8874 w 10001"/>
                    <a:gd name="connsiteY23" fmla="*/ 7953 h 10000"/>
                    <a:gd name="connsiteX24" fmla="*/ 8361 w 10001"/>
                    <a:gd name="connsiteY24" fmla="*/ 8791 h 10000"/>
                    <a:gd name="connsiteX25" fmla="*/ 6454 w 10001"/>
                    <a:gd name="connsiteY25" fmla="*/ 10000 h 10000"/>
                    <a:gd name="connsiteX26" fmla="*/ 3007 w 10001"/>
                    <a:gd name="connsiteY26" fmla="*/ 9904 h 10000"/>
                    <a:gd name="connsiteX27" fmla="*/ 0 w 10001"/>
                    <a:gd name="connsiteY27" fmla="*/ 9670 h 10000"/>
                    <a:gd name="connsiteX28" fmla="*/ 1540 w 10001"/>
                    <a:gd name="connsiteY28" fmla="*/ 7637 h 10000"/>
                    <a:gd name="connsiteX0" fmla="*/ 1010 w 10074"/>
                    <a:gd name="connsiteY0" fmla="*/ 7621 h 10000"/>
                    <a:gd name="connsiteX1" fmla="*/ 1354 w 10074"/>
                    <a:gd name="connsiteY1" fmla="*/ 6365 h 10000"/>
                    <a:gd name="connsiteX2" fmla="*/ 1246 w 10074"/>
                    <a:gd name="connsiteY2" fmla="*/ 5824 h 10000"/>
                    <a:gd name="connsiteX3" fmla="*/ 954 w 10074"/>
                    <a:gd name="connsiteY3" fmla="*/ 5398 h 10000"/>
                    <a:gd name="connsiteX4" fmla="*/ 807 w 10074"/>
                    <a:gd name="connsiteY4" fmla="*/ 5041 h 10000"/>
                    <a:gd name="connsiteX5" fmla="*/ 1099 w 10074"/>
                    <a:gd name="connsiteY5" fmla="*/ 4780 h 10000"/>
                    <a:gd name="connsiteX6" fmla="*/ 660 w 10074"/>
                    <a:gd name="connsiteY6" fmla="*/ 4574 h 10000"/>
                    <a:gd name="connsiteX7" fmla="*/ 1026 w 10074"/>
                    <a:gd name="connsiteY7" fmla="*/ 4327 h 10000"/>
                    <a:gd name="connsiteX8" fmla="*/ 367 w 10074"/>
                    <a:gd name="connsiteY8" fmla="*/ 3777 h 10000"/>
                    <a:gd name="connsiteX9" fmla="*/ 1099 w 10074"/>
                    <a:gd name="connsiteY9" fmla="*/ 1195 h 10000"/>
                    <a:gd name="connsiteX10" fmla="*/ 1686 w 10074"/>
                    <a:gd name="connsiteY10" fmla="*/ 783 h 10000"/>
                    <a:gd name="connsiteX11" fmla="*/ 5207 w 10074"/>
                    <a:gd name="connsiteY11" fmla="*/ 0 h 10000"/>
                    <a:gd name="connsiteX12" fmla="*/ 6454 w 10074"/>
                    <a:gd name="connsiteY12" fmla="*/ 110 h 10000"/>
                    <a:gd name="connsiteX13" fmla="*/ 8507 w 10074"/>
                    <a:gd name="connsiteY13" fmla="*/ 1195 h 10000"/>
                    <a:gd name="connsiteX14" fmla="*/ 9168 w 10074"/>
                    <a:gd name="connsiteY14" fmla="*/ 2459 h 10000"/>
                    <a:gd name="connsiteX15" fmla="*/ 9388 w 10074"/>
                    <a:gd name="connsiteY15" fmla="*/ 3379 h 10000"/>
                    <a:gd name="connsiteX16" fmla="*/ 9681 w 10074"/>
                    <a:gd name="connsiteY16" fmla="*/ 4286 h 10000"/>
                    <a:gd name="connsiteX17" fmla="*/ 9681 w 10074"/>
                    <a:gd name="connsiteY17" fmla="*/ 4712 h 10000"/>
                    <a:gd name="connsiteX18" fmla="*/ 9828 w 10074"/>
                    <a:gd name="connsiteY18" fmla="*/ 5041 h 10000"/>
                    <a:gd name="connsiteX19" fmla="*/ 9094 w 10074"/>
                    <a:gd name="connsiteY19" fmla="*/ 5302 h 10000"/>
                    <a:gd name="connsiteX20" fmla="*/ 9607 w 10074"/>
                    <a:gd name="connsiteY20" fmla="*/ 5426 h 10000"/>
                    <a:gd name="connsiteX21" fmla="*/ 10048 w 10074"/>
                    <a:gd name="connsiteY21" fmla="*/ 5920 h 10000"/>
                    <a:gd name="connsiteX22" fmla="*/ 9901 w 10074"/>
                    <a:gd name="connsiteY22" fmla="*/ 6360 h 10000"/>
                    <a:gd name="connsiteX23" fmla="*/ 8947 w 10074"/>
                    <a:gd name="connsiteY23" fmla="*/ 7953 h 10000"/>
                    <a:gd name="connsiteX24" fmla="*/ 8434 w 10074"/>
                    <a:gd name="connsiteY24" fmla="*/ 8791 h 10000"/>
                    <a:gd name="connsiteX25" fmla="*/ 6527 w 10074"/>
                    <a:gd name="connsiteY25" fmla="*/ 10000 h 10000"/>
                    <a:gd name="connsiteX26" fmla="*/ 3080 w 10074"/>
                    <a:gd name="connsiteY26" fmla="*/ 9904 h 10000"/>
                    <a:gd name="connsiteX27" fmla="*/ 73 w 10074"/>
                    <a:gd name="connsiteY27" fmla="*/ 9670 h 10000"/>
                    <a:gd name="connsiteX28" fmla="*/ 1010 w 10074"/>
                    <a:gd name="connsiteY28" fmla="*/ 7621 h 10000"/>
                    <a:gd name="connsiteX0" fmla="*/ 1091 w 10155"/>
                    <a:gd name="connsiteY0" fmla="*/ 7621 h 10000"/>
                    <a:gd name="connsiteX1" fmla="*/ 1435 w 10155"/>
                    <a:gd name="connsiteY1" fmla="*/ 6365 h 10000"/>
                    <a:gd name="connsiteX2" fmla="*/ 1327 w 10155"/>
                    <a:gd name="connsiteY2" fmla="*/ 5824 h 10000"/>
                    <a:gd name="connsiteX3" fmla="*/ 1035 w 10155"/>
                    <a:gd name="connsiteY3" fmla="*/ 5398 h 10000"/>
                    <a:gd name="connsiteX4" fmla="*/ 888 w 10155"/>
                    <a:gd name="connsiteY4" fmla="*/ 5041 h 10000"/>
                    <a:gd name="connsiteX5" fmla="*/ 1180 w 10155"/>
                    <a:gd name="connsiteY5" fmla="*/ 4780 h 10000"/>
                    <a:gd name="connsiteX6" fmla="*/ 741 w 10155"/>
                    <a:gd name="connsiteY6" fmla="*/ 4574 h 10000"/>
                    <a:gd name="connsiteX7" fmla="*/ 1107 w 10155"/>
                    <a:gd name="connsiteY7" fmla="*/ 4327 h 10000"/>
                    <a:gd name="connsiteX8" fmla="*/ 448 w 10155"/>
                    <a:gd name="connsiteY8" fmla="*/ 3777 h 10000"/>
                    <a:gd name="connsiteX9" fmla="*/ 1180 w 10155"/>
                    <a:gd name="connsiteY9" fmla="*/ 1195 h 10000"/>
                    <a:gd name="connsiteX10" fmla="*/ 1767 w 10155"/>
                    <a:gd name="connsiteY10" fmla="*/ 783 h 10000"/>
                    <a:gd name="connsiteX11" fmla="*/ 5288 w 10155"/>
                    <a:gd name="connsiteY11" fmla="*/ 0 h 10000"/>
                    <a:gd name="connsiteX12" fmla="*/ 6535 w 10155"/>
                    <a:gd name="connsiteY12" fmla="*/ 110 h 10000"/>
                    <a:gd name="connsiteX13" fmla="*/ 8588 w 10155"/>
                    <a:gd name="connsiteY13" fmla="*/ 1195 h 10000"/>
                    <a:gd name="connsiteX14" fmla="*/ 9249 w 10155"/>
                    <a:gd name="connsiteY14" fmla="*/ 2459 h 10000"/>
                    <a:gd name="connsiteX15" fmla="*/ 9469 w 10155"/>
                    <a:gd name="connsiteY15" fmla="*/ 3379 h 10000"/>
                    <a:gd name="connsiteX16" fmla="*/ 9762 w 10155"/>
                    <a:gd name="connsiteY16" fmla="*/ 4286 h 10000"/>
                    <a:gd name="connsiteX17" fmla="*/ 9762 w 10155"/>
                    <a:gd name="connsiteY17" fmla="*/ 4712 h 10000"/>
                    <a:gd name="connsiteX18" fmla="*/ 9909 w 10155"/>
                    <a:gd name="connsiteY18" fmla="*/ 5041 h 10000"/>
                    <a:gd name="connsiteX19" fmla="*/ 9175 w 10155"/>
                    <a:gd name="connsiteY19" fmla="*/ 5302 h 10000"/>
                    <a:gd name="connsiteX20" fmla="*/ 9688 w 10155"/>
                    <a:gd name="connsiteY20" fmla="*/ 5426 h 10000"/>
                    <a:gd name="connsiteX21" fmla="*/ 10129 w 10155"/>
                    <a:gd name="connsiteY21" fmla="*/ 5920 h 10000"/>
                    <a:gd name="connsiteX22" fmla="*/ 9982 w 10155"/>
                    <a:gd name="connsiteY22" fmla="*/ 6360 h 10000"/>
                    <a:gd name="connsiteX23" fmla="*/ 9028 w 10155"/>
                    <a:gd name="connsiteY23" fmla="*/ 7953 h 10000"/>
                    <a:gd name="connsiteX24" fmla="*/ 8515 w 10155"/>
                    <a:gd name="connsiteY24" fmla="*/ 8791 h 10000"/>
                    <a:gd name="connsiteX25" fmla="*/ 6608 w 10155"/>
                    <a:gd name="connsiteY25" fmla="*/ 10000 h 10000"/>
                    <a:gd name="connsiteX26" fmla="*/ 3161 w 10155"/>
                    <a:gd name="connsiteY26" fmla="*/ 9904 h 10000"/>
                    <a:gd name="connsiteX27" fmla="*/ 68 w 10155"/>
                    <a:gd name="connsiteY27" fmla="*/ 9654 h 10000"/>
                    <a:gd name="connsiteX28" fmla="*/ 1091 w 10155"/>
                    <a:gd name="connsiteY28" fmla="*/ 7621 h 10000"/>
                    <a:gd name="connsiteX0" fmla="*/ 1091 w 10155"/>
                    <a:gd name="connsiteY0" fmla="*/ 7621 h 10000"/>
                    <a:gd name="connsiteX1" fmla="*/ 1435 w 10155"/>
                    <a:gd name="connsiteY1" fmla="*/ 6365 h 10000"/>
                    <a:gd name="connsiteX2" fmla="*/ 1327 w 10155"/>
                    <a:gd name="connsiteY2" fmla="*/ 5824 h 10000"/>
                    <a:gd name="connsiteX3" fmla="*/ 1035 w 10155"/>
                    <a:gd name="connsiteY3" fmla="*/ 5398 h 10000"/>
                    <a:gd name="connsiteX4" fmla="*/ 888 w 10155"/>
                    <a:gd name="connsiteY4" fmla="*/ 5041 h 10000"/>
                    <a:gd name="connsiteX5" fmla="*/ 1180 w 10155"/>
                    <a:gd name="connsiteY5" fmla="*/ 4780 h 10000"/>
                    <a:gd name="connsiteX6" fmla="*/ 741 w 10155"/>
                    <a:gd name="connsiteY6" fmla="*/ 4574 h 10000"/>
                    <a:gd name="connsiteX7" fmla="*/ 1107 w 10155"/>
                    <a:gd name="connsiteY7" fmla="*/ 4327 h 10000"/>
                    <a:gd name="connsiteX8" fmla="*/ 448 w 10155"/>
                    <a:gd name="connsiteY8" fmla="*/ 3777 h 10000"/>
                    <a:gd name="connsiteX9" fmla="*/ 1180 w 10155"/>
                    <a:gd name="connsiteY9" fmla="*/ 1195 h 10000"/>
                    <a:gd name="connsiteX10" fmla="*/ 1767 w 10155"/>
                    <a:gd name="connsiteY10" fmla="*/ 783 h 10000"/>
                    <a:gd name="connsiteX11" fmla="*/ 5288 w 10155"/>
                    <a:gd name="connsiteY11" fmla="*/ 0 h 10000"/>
                    <a:gd name="connsiteX12" fmla="*/ 6535 w 10155"/>
                    <a:gd name="connsiteY12" fmla="*/ 110 h 10000"/>
                    <a:gd name="connsiteX13" fmla="*/ 8588 w 10155"/>
                    <a:gd name="connsiteY13" fmla="*/ 1195 h 10000"/>
                    <a:gd name="connsiteX14" fmla="*/ 9249 w 10155"/>
                    <a:gd name="connsiteY14" fmla="*/ 2459 h 10000"/>
                    <a:gd name="connsiteX15" fmla="*/ 9469 w 10155"/>
                    <a:gd name="connsiteY15" fmla="*/ 3379 h 10000"/>
                    <a:gd name="connsiteX16" fmla="*/ 9762 w 10155"/>
                    <a:gd name="connsiteY16" fmla="*/ 4286 h 10000"/>
                    <a:gd name="connsiteX17" fmla="*/ 9762 w 10155"/>
                    <a:gd name="connsiteY17" fmla="*/ 4712 h 10000"/>
                    <a:gd name="connsiteX18" fmla="*/ 9909 w 10155"/>
                    <a:gd name="connsiteY18" fmla="*/ 5041 h 10000"/>
                    <a:gd name="connsiteX19" fmla="*/ 9175 w 10155"/>
                    <a:gd name="connsiteY19" fmla="*/ 5302 h 10000"/>
                    <a:gd name="connsiteX20" fmla="*/ 9688 w 10155"/>
                    <a:gd name="connsiteY20" fmla="*/ 5426 h 10000"/>
                    <a:gd name="connsiteX21" fmla="*/ 10129 w 10155"/>
                    <a:gd name="connsiteY21" fmla="*/ 5920 h 10000"/>
                    <a:gd name="connsiteX22" fmla="*/ 9982 w 10155"/>
                    <a:gd name="connsiteY22" fmla="*/ 6360 h 10000"/>
                    <a:gd name="connsiteX23" fmla="*/ 9028 w 10155"/>
                    <a:gd name="connsiteY23" fmla="*/ 7953 h 10000"/>
                    <a:gd name="connsiteX24" fmla="*/ 8515 w 10155"/>
                    <a:gd name="connsiteY24" fmla="*/ 8791 h 10000"/>
                    <a:gd name="connsiteX25" fmla="*/ 6608 w 10155"/>
                    <a:gd name="connsiteY25" fmla="*/ 10000 h 10000"/>
                    <a:gd name="connsiteX26" fmla="*/ 3161 w 10155"/>
                    <a:gd name="connsiteY26" fmla="*/ 9904 h 10000"/>
                    <a:gd name="connsiteX27" fmla="*/ 68 w 10155"/>
                    <a:gd name="connsiteY27" fmla="*/ 9654 h 10000"/>
                    <a:gd name="connsiteX28" fmla="*/ 1091 w 10155"/>
                    <a:gd name="connsiteY28" fmla="*/ 762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155" h="10000">
                      <a:moveTo>
                        <a:pt x="1091" y="7621"/>
                      </a:moveTo>
                      <a:cubicBezTo>
                        <a:pt x="1238" y="7402"/>
                        <a:pt x="1435" y="6406"/>
                        <a:pt x="1435" y="6365"/>
                      </a:cubicBezTo>
                      <a:cubicBezTo>
                        <a:pt x="1374" y="6063"/>
                        <a:pt x="1394" y="5985"/>
                        <a:pt x="1327" y="5824"/>
                      </a:cubicBezTo>
                      <a:cubicBezTo>
                        <a:pt x="1230" y="5719"/>
                        <a:pt x="1107" y="5529"/>
                        <a:pt x="1035" y="5398"/>
                      </a:cubicBezTo>
                      <a:cubicBezTo>
                        <a:pt x="814" y="5261"/>
                        <a:pt x="961" y="5110"/>
                        <a:pt x="888" y="5041"/>
                      </a:cubicBezTo>
                      <a:cubicBezTo>
                        <a:pt x="888" y="5041"/>
                        <a:pt x="1401" y="4876"/>
                        <a:pt x="1180" y="4780"/>
                      </a:cubicBezTo>
                      <a:cubicBezTo>
                        <a:pt x="888" y="4684"/>
                        <a:pt x="741" y="4574"/>
                        <a:pt x="741" y="4574"/>
                      </a:cubicBezTo>
                      <a:cubicBezTo>
                        <a:pt x="741" y="4574"/>
                        <a:pt x="1107" y="4396"/>
                        <a:pt x="1107" y="4327"/>
                      </a:cubicBezTo>
                      <a:cubicBezTo>
                        <a:pt x="1107" y="4272"/>
                        <a:pt x="667" y="4093"/>
                        <a:pt x="448" y="3777"/>
                      </a:cubicBezTo>
                      <a:cubicBezTo>
                        <a:pt x="227" y="3475"/>
                        <a:pt x="741" y="1319"/>
                        <a:pt x="1180" y="1195"/>
                      </a:cubicBezTo>
                      <a:cubicBezTo>
                        <a:pt x="1548" y="1058"/>
                        <a:pt x="1621" y="934"/>
                        <a:pt x="1767" y="783"/>
                      </a:cubicBezTo>
                      <a:cubicBezTo>
                        <a:pt x="1914" y="536"/>
                        <a:pt x="3455" y="151"/>
                        <a:pt x="5288" y="0"/>
                      </a:cubicBezTo>
                      <a:cubicBezTo>
                        <a:pt x="5288" y="0"/>
                        <a:pt x="6095" y="27"/>
                        <a:pt x="6535" y="110"/>
                      </a:cubicBezTo>
                      <a:cubicBezTo>
                        <a:pt x="7049" y="206"/>
                        <a:pt x="8075" y="838"/>
                        <a:pt x="8588" y="1195"/>
                      </a:cubicBezTo>
                      <a:cubicBezTo>
                        <a:pt x="9102" y="1566"/>
                        <a:pt x="9249" y="2349"/>
                        <a:pt x="9249" y="2459"/>
                      </a:cubicBezTo>
                      <a:cubicBezTo>
                        <a:pt x="9322" y="2569"/>
                        <a:pt x="9102" y="3159"/>
                        <a:pt x="9469" y="3379"/>
                      </a:cubicBezTo>
                      <a:cubicBezTo>
                        <a:pt x="9835" y="3585"/>
                        <a:pt x="9469" y="4080"/>
                        <a:pt x="9762" y="4286"/>
                      </a:cubicBezTo>
                      <a:cubicBezTo>
                        <a:pt x="10129" y="4478"/>
                        <a:pt x="9835" y="4588"/>
                        <a:pt x="9762" y="4712"/>
                      </a:cubicBezTo>
                      <a:cubicBezTo>
                        <a:pt x="9616" y="4835"/>
                        <a:pt x="9762" y="4808"/>
                        <a:pt x="9909" y="5041"/>
                      </a:cubicBezTo>
                      <a:cubicBezTo>
                        <a:pt x="9982" y="5137"/>
                        <a:pt x="9688" y="5220"/>
                        <a:pt x="9175" y="5302"/>
                      </a:cubicBezTo>
                      <a:cubicBezTo>
                        <a:pt x="9469" y="5343"/>
                        <a:pt x="9616" y="5385"/>
                        <a:pt x="9688" y="5426"/>
                      </a:cubicBezTo>
                      <a:cubicBezTo>
                        <a:pt x="9762" y="5591"/>
                        <a:pt x="10275" y="5810"/>
                        <a:pt x="10129" y="5920"/>
                      </a:cubicBezTo>
                      <a:cubicBezTo>
                        <a:pt x="9909" y="6030"/>
                        <a:pt x="9909" y="6195"/>
                        <a:pt x="9982" y="6360"/>
                      </a:cubicBezTo>
                      <a:cubicBezTo>
                        <a:pt x="9982" y="6511"/>
                        <a:pt x="9175" y="7788"/>
                        <a:pt x="9028" y="7953"/>
                      </a:cubicBezTo>
                      <a:cubicBezTo>
                        <a:pt x="8809" y="8132"/>
                        <a:pt x="8515" y="8654"/>
                        <a:pt x="8515" y="8791"/>
                      </a:cubicBezTo>
                      <a:cubicBezTo>
                        <a:pt x="8441" y="8942"/>
                        <a:pt x="6608" y="10000"/>
                        <a:pt x="6608" y="10000"/>
                      </a:cubicBezTo>
                      <a:lnTo>
                        <a:pt x="3161" y="9904"/>
                      </a:lnTo>
                      <a:cubicBezTo>
                        <a:pt x="1548" y="9835"/>
                        <a:pt x="1447" y="9808"/>
                        <a:pt x="68" y="9654"/>
                      </a:cubicBezTo>
                      <a:cubicBezTo>
                        <a:pt x="-277" y="9274"/>
                        <a:pt x="779" y="8304"/>
                        <a:pt x="1091" y="7621"/>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02" name="Freeform 9"/>
                <p:cNvSpPr>
                  <a:spLocks/>
                </p:cNvSpPr>
                <p:nvPr/>
              </p:nvSpPr>
              <p:spPr bwMode="auto">
                <a:xfrm>
                  <a:off x="4073847" y="-254611"/>
                  <a:ext cx="758958" cy="1299355"/>
                </a:xfrm>
                <a:custGeom>
                  <a:avLst/>
                  <a:gdLst>
                    <a:gd name="T0" fmla="*/ 0 w 209"/>
                    <a:gd name="T1" fmla="*/ 88 h 355"/>
                    <a:gd name="T2" fmla="*/ 10 w 209"/>
                    <a:gd name="T3" fmla="*/ 49 h 355"/>
                    <a:gd name="T4" fmla="*/ 65 w 209"/>
                    <a:gd name="T5" fmla="*/ 10 h 355"/>
                    <a:gd name="T6" fmla="*/ 113 w 209"/>
                    <a:gd name="T7" fmla="*/ 0 h 355"/>
                    <a:gd name="T8" fmla="*/ 181 w 209"/>
                    <a:gd name="T9" fmla="*/ 18 h 355"/>
                    <a:gd name="T10" fmla="*/ 208 w 209"/>
                    <a:gd name="T11" fmla="*/ 87 h 355"/>
                    <a:gd name="T12" fmla="*/ 204 w 209"/>
                    <a:gd name="T13" fmla="*/ 142 h 355"/>
                    <a:gd name="T14" fmla="*/ 204 w 209"/>
                    <a:gd name="T15" fmla="*/ 142 h 355"/>
                    <a:gd name="T16" fmla="*/ 201 w 209"/>
                    <a:gd name="T17" fmla="*/ 167 h 355"/>
                    <a:gd name="T18" fmla="*/ 201 w 209"/>
                    <a:gd name="T19" fmla="*/ 169 h 355"/>
                    <a:gd name="T20" fmla="*/ 185 w 209"/>
                    <a:gd name="T21" fmla="*/ 202 h 355"/>
                    <a:gd name="T22" fmla="*/ 178 w 209"/>
                    <a:gd name="T23" fmla="*/ 224 h 355"/>
                    <a:gd name="T24" fmla="*/ 178 w 209"/>
                    <a:gd name="T25" fmla="*/ 224 h 355"/>
                    <a:gd name="T26" fmla="*/ 178 w 209"/>
                    <a:gd name="T27" fmla="*/ 224 h 355"/>
                    <a:gd name="T28" fmla="*/ 178 w 209"/>
                    <a:gd name="T29" fmla="*/ 263 h 355"/>
                    <a:gd name="T30" fmla="*/ 187 w 209"/>
                    <a:gd name="T31" fmla="*/ 310 h 355"/>
                    <a:gd name="T32" fmla="*/ 169 w 209"/>
                    <a:gd name="T33" fmla="*/ 346 h 355"/>
                    <a:gd name="T34" fmla="*/ 75 w 209"/>
                    <a:gd name="T35" fmla="*/ 340 h 355"/>
                    <a:gd name="T36" fmla="*/ 50 w 209"/>
                    <a:gd name="T37" fmla="*/ 317 h 355"/>
                    <a:gd name="T38" fmla="*/ 60 w 209"/>
                    <a:gd name="T39" fmla="*/ 276 h 355"/>
                    <a:gd name="T40" fmla="*/ 38 w 209"/>
                    <a:gd name="T41" fmla="*/ 274 h 355"/>
                    <a:gd name="T42" fmla="*/ 29 w 209"/>
                    <a:gd name="T43" fmla="*/ 260 h 355"/>
                    <a:gd name="T44" fmla="*/ 29 w 209"/>
                    <a:gd name="T45" fmla="*/ 244 h 355"/>
                    <a:gd name="T46" fmla="*/ 23 w 209"/>
                    <a:gd name="T47" fmla="*/ 226 h 355"/>
                    <a:gd name="T48" fmla="*/ 17 w 209"/>
                    <a:gd name="T49" fmla="*/ 203 h 355"/>
                    <a:gd name="T50" fmla="*/ 12 w 209"/>
                    <a:gd name="T51" fmla="*/ 195 h 355"/>
                    <a:gd name="T52" fmla="*/ 16 w 209"/>
                    <a:gd name="T53" fmla="*/ 183 h 355"/>
                    <a:gd name="T54" fmla="*/ 18 w 209"/>
                    <a:gd name="T55" fmla="*/ 162 h 355"/>
                    <a:gd name="T56" fmla="*/ 13 w 209"/>
                    <a:gd name="T57" fmla="*/ 148 h 355"/>
                    <a:gd name="T58" fmla="*/ 7 w 209"/>
                    <a:gd name="T59" fmla="*/ 137 h 355"/>
                    <a:gd name="T60" fmla="*/ 7 w 209"/>
                    <a:gd name="T61" fmla="*/ 128 h 355"/>
                    <a:gd name="T62" fmla="*/ 10 w 209"/>
                    <a:gd name="T63" fmla="*/ 107 h 355"/>
                    <a:gd name="T64" fmla="*/ 10 w 209"/>
                    <a:gd name="T65" fmla="*/ 106 h 355"/>
                    <a:gd name="T66" fmla="*/ 9 w 209"/>
                    <a:gd name="T67" fmla="*/ 106 h 355"/>
                    <a:gd name="T68" fmla="*/ 0 w 209"/>
                    <a:gd name="T69" fmla="*/ 88 h 355"/>
                    <a:gd name="connsiteX0" fmla="*/ 0 w 9961"/>
                    <a:gd name="connsiteY0" fmla="*/ 2479 h 10053"/>
                    <a:gd name="connsiteX1" fmla="*/ 478 w 9961"/>
                    <a:gd name="connsiteY1" fmla="*/ 1380 h 10053"/>
                    <a:gd name="connsiteX2" fmla="*/ 3110 w 9961"/>
                    <a:gd name="connsiteY2" fmla="*/ 282 h 10053"/>
                    <a:gd name="connsiteX3" fmla="*/ 5407 w 9961"/>
                    <a:gd name="connsiteY3" fmla="*/ 0 h 10053"/>
                    <a:gd name="connsiteX4" fmla="*/ 8660 w 9961"/>
                    <a:gd name="connsiteY4" fmla="*/ 507 h 10053"/>
                    <a:gd name="connsiteX5" fmla="*/ 9952 w 9961"/>
                    <a:gd name="connsiteY5" fmla="*/ 2451 h 10053"/>
                    <a:gd name="connsiteX6" fmla="*/ 9761 w 9961"/>
                    <a:gd name="connsiteY6" fmla="*/ 4000 h 10053"/>
                    <a:gd name="connsiteX7" fmla="*/ 9761 w 9961"/>
                    <a:gd name="connsiteY7" fmla="*/ 4000 h 10053"/>
                    <a:gd name="connsiteX8" fmla="*/ 9617 w 9961"/>
                    <a:gd name="connsiteY8" fmla="*/ 4704 h 10053"/>
                    <a:gd name="connsiteX9" fmla="*/ 9617 w 9961"/>
                    <a:gd name="connsiteY9" fmla="*/ 4761 h 10053"/>
                    <a:gd name="connsiteX10" fmla="*/ 8852 w 9961"/>
                    <a:gd name="connsiteY10" fmla="*/ 5690 h 10053"/>
                    <a:gd name="connsiteX11" fmla="*/ 8517 w 9961"/>
                    <a:gd name="connsiteY11" fmla="*/ 6310 h 10053"/>
                    <a:gd name="connsiteX12" fmla="*/ 8517 w 9961"/>
                    <a:gd name="connsiteY12" fmla="*/ 6310 h 10053"/>
                    <a:gd name="connsiteX13" fmla="*/ 8517 w 9961"/>
                    <a:gd name="connsiteY13" fmla="*/ 6310 h 10053"/>
                    <a:gd name="connsiteX14" fmla="*/ 8517 w 9961"/>
                    <a:gd name="connsiteY14" fmla="*/ 7408 h 10053"/>
                    <a:gd name="connsiteX15" fmla="*/ 8947 w 9961"/>
                    <a:gd name="connsiteY15" fmla="*/ 8732 h 10053"/>
                    <a:gd name="connsiteX16" fmla="*/ 8086 w 9961"/>
                    <a:gd name="connsiteY16" fmla="*/ 9746 h 10053"/>
                    <a:gd name="connsiteX17" fmla="*/ 3589 w 9961"/>
                    <a:gd name="connsiteY17" fmla="*/ 9577 h 10053"/>
                    <a:gd name="connsiteX18" fmla="*/ 2392 w 9961"/>
                    <a:gd name="connsiteY18" fmla="*/ 8930 h 10053"/>
                    <a:gd name="connsiteX19" fmla="*/ 2871 w 9961"/>
                    <a:gd name="connsiteY19" fmla="*/ 7775 h 10053"/>
                    <a:gd name="connsiteX20" fmla="*/ 1818 w 9961"/>
                    <a:gd name="connsiteY20" fmla="*/ 7718 h 10053"/>
                    <a:gd name="connsiteX21" fmla="*/ 1388 w 9961"/>
                    <a:gd name="connsiteY21" fmla="*/ 7324 h 10053"/>
                    <a:gd name="connsiteX22" fmla="*/ 1388 w 9961"/>
                    <a:gd name="connsiteY22" fmla="*/ 6873 h 10053"/>
                    <a:gd name="connsiteX23" fmla="*/ 1100 w 9961"/>
                    <a:gd name="connsiteY23" fmla="*/ 6366 h 10053"/>
                    <a:gd name="connsiteX24" fmla="*/ 813 w 9961"/>
                    <a:gd name="connsiteY24" fmla="*/ 5718 h 10053"/>
                    <a:gd name="connsiteX25" fmla="*/ 574 w 9961"/>
                    <a:gd name="connsiteY25" fmla="*/ 5493 h 10053"/>
                    <a:gd name="connsiteX26" fmla="*/ 766 w 9961"/>
                    <a:gd name="connsiteY26" fmla="*/ 5155 h 10053"/>
                    <a:gd name="connsiteX27" fmla="*/ 861 w 9961"/>
                    <a:gd name="connsiteY27" fmla="*/ 4563 h 10053"/>
                    <a:gd name="connsiteX28" fmla="*/ 622 w 9961"/>
                    <a:gd name="connsiteY28" fmla="*/ 4169 h 10053"/>
                    <a:gd name="connsiteX29" fmla="*/ 335 w 9961"/>
                    <a:gd name="connsiteY29" fmla="*/ 3859 h 10053"/>
                    <a:gd name="connsiteX30" fmla="*/ 335 w 9961"/>
                    <a:gd name="connsiteY30" fmla="*/ 3606 h 10053"/>
                    <a:gd name="connsiteX31" fmla="*/ 478 w 9961"/>
                    <a:gd name="connsiteY31" fmla="*/ 3014 h 10053"/>
                    <a:gd name="connsiteX32" fmla="*/ 478 w 9961"/>
                    <a:gd name="connsiteY32" fmla="*/ 2986 h 10053"/>
                    <a:gd name="connsiteX33" fmla="*/ 431 w 9961"/>
                    <a:gd name="connsiteY33" fmla="*/ 2986 h 10053"/>
                    <a:gd name="connsiteX34" fmla="*/ 0 w 9961"/>
                    <a:gd name="connsiteY34" fmla="*/ 2479 h 10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961" h="10053">
                      <a:moveTo>
                        <a:pt x="0" y="2479"/>
                      </a:moveTo>
                      <a:cubicBezTo>
                        <a:pt x="0" y="2310"/>
                        <a:pt x="287" y="1577"/>
                        <a:pt x="478" y="1380"/>
                      </a:cubicBezTo>
                      <a:cubicBezTo>
                        <a:pt x="718" y="1155"/>
                        <a:pt x="2440" y="338"/>
                        <a:pt x="3110" y="282"/>
                      </a:cubicBezTo>
                      <a:cubicBezTo>
                        <a:pt x="3110" y="282"/>
                        <a:pt x="4641" y="0"/>
                        <a:pt x="5407" y="0"/>
                      </a:cubicBezTo>
                      <a:cubicBezTo>
                        <a:pt x="6172" y="0"/>
                        <a:pt x="7751" y="113"/>
                        <a:pt x="8660" y="507"/>
                      </a:cubicBezTo>
                      <a:cubicBezTo>
                        <a:pt x="9522" y="873"/>
                        <a:pt x="9809" y="1859"/>
                        <a:pt x="9952" y="2451"/>
                      </a:cubicBezTo>
                      <a:cubicBezTo>
                        <a:pt x="10000" y="2817"/>
                        <a:pt x="9856" y="3493"/>
                        <a:pt x="9761" y="4000"/>
                      </a:cubicBezTo>
                      <a:lnTo>
                        <a:pt x="9761" y="4000"/>
                      </a:lnTo>
                      <a:cubicBezTo>
                        <a:pt x="9904" y="4197"/>
                        <a:pt x="9713" y="4479"/>
                        <a:pt x="9617" y="4704"/>
                      </a:cubicBezTo>
                      <a:lnTo>
                        <a:pt x="9617" y="4761"/>
                      </a:lnTo>
                      <a:cubicBezTo>
                        <a:pt x="9474" y="5014"/>
                        <a:pt x="8995" y="5521"/>
                        <a:pt x="8852" y="5690"/>
                      </a:cubicBezTo>
                      <a:cubicBezTo>
                        <a:pt x="8660" y="5944"/>
                        <a:pt x="8517" y="6310"/>
                        <a:pt x="8517" y="6310"/>
                      </a:cubicBezTo>
                      <a:lnTo>
                        <a:pt x="8517" y="6310"/>
                      </a:lnTo>
                      <a:lnTo>
                        <a:pt x="8517" y="6310"/>
                      </a:lnTo>
                      <a:cubicBezTo>
                        <a:pt x="8517" y="6310"/>
                        <a:pt x="8469" y="7183"/>
                        <a:pt x="8517" y="7408"/>
                      </a:cubicBezTo>
                      <a:cubicBezTo>
                        <a:pt x="8565" y="7634"/>
                        <a:pt x="8612" y="8338"/>
                        <a:pt x="8947" y="8732"/>
                      </a:cubicBezTo>
                      <a:cubicBezTo>
                        <a:pt x="9234" y="9127"/>
                        <a:pt x="8660" y="9606"/>
                        <a:pt x="8086" y="9746"/>
                      </a:cubicBezTo>
                      <a:cubicBezTo>
                        <a:pt x="6062" y="10314"/>
                        <a:pt x="4737" y="10000"/>
                        <a:pt x="3589" y="9577"/>
                      </a:cubicBezTo>
                      <a:cubicBezTo>
                        <a:pt x="2392" y="9155"/>
                        <a:pt x="2392" y="8930"/>
                        <a:pt x="2392" y="8930"/>
                      </a:cubicBezTo>
                      <a:cubicBezTo>
                        <a:pt x="2632" y="8704"/>
                        <a:pt x="2823" y="8592"/>
                        <a:pt x="2871" y="7775"/>
                      </a:cubicBezTo>
                      <a:cubicBezTo>
                        <a:pt x="2440" y="7775"/>
                        <a:pt x="2010" y="7746"/>
                        <a:pt x="1818" y="7718"/>
                      </a:cubicBezTo>
                      <a:cubicBezTo>
                        <a:pt x="1531" y="7690"/>
                        <a:pt x="1388" y="7465"/>
                        <a:pt x="1388" y="7324"/>
                      </a:cubicBezTo>
                      <a:cubicBezTo>
                        <a:pt x="1435" y="7183"/>
                        <a:pt x="1435" y="7042"/>
                        <a:pt x="1388" y="6873"/>
                      </a:cubicBezTo>
                      <a:cubicBezTo>
                        <a:pt x="1292" y="6704"/>
                        <a:pt x="1244" y="6592"/>
                        <a:pt x="1100" y="6366"/>
                      </a:cubicBezTo>
                      <a:cubicBezTo>
                        <a:pt x="1005" y="6225"/>
                        <a:pt x="909" y="5972"/>
                        <a:pt x="813" y="5718"/>
                      </a:cubicBezTo>
                      <a:cubicBezTo>
                        <a:pt x="670" y="5690"/>
                        <a:pt x="526" y="5577"/>
                        <a:pt x="574" y="5493"/>
                      </a:cubicBezTo>
                      <a:cubicBezTo>
                        <a:pt x="622" y="5437"/>
                        <a:pt x="670" y="5324"/>
                        <a:pt x="766" y="5155"/>
                      </a:cubicBezTo>
                      <a:cubicBezTo>
                        <a:pt x="813" y="4930"/>
                        <a:pt x="861" y="4648"/>
                        <a:pt x="861" y="4563"/>
                      </a:cubicBezTo>
                      <a:cubicBezTo>
                        <a:pt x="909" y="4451"/>
                        <a:pt x="718" y="4225"/>
                        <a:pt x="622" y="4169"/>
                      </a:cubicBezTo>
                      <a:cubicBezTo>
                        <a:pt x="526" y="4113"/>
                        <a:pt x="383" y="3915"/>
                        <a:pt x="335" y="3859"/>
                      </a:cubicBezTo>
                      <a:cubicBezTo>
                        <a:pt x="287" y="3831"/>
                        <a:pt x="335" y="3690"/>
                        <a:pt x="335" y="3606"/>
                      </a:cubicBezTo>
                      <a:cubicBezTo>
                        <a:pt x="335" y="3521"/>
                        <a:pt x="478" y="3324"/>
                        <a:pt x="478" y="3014"/>
                      </a:cubicBezTo>
                      <a:lnTo>
                        <a:pt x="478" y="2986"/>
                      </a:lnTo>
                      <a:lnTo>
                        <a:pt x="431" y="2986"/>
                      </a:lnTo>
                      <a:cubicBezTo>
                        <a:pt x="431" y="2986"/>
                        <a:pt x="48" y="2648"/>
                        <a:pt x="0" y="2479"/>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03" name="Freeform 10"/>
                <p:cNvSpPr>
                  <a:spLocks/>
                </p:cNvSpPr>
                <p:nvPr/>
              </p:nvSpPr>
              <p:spPr bwMode="auto">
                <a:xfrm rot="307699">
                  <a:off x="4796313" y="6453862"/>
                  <a:ext cx="561977" cy="760411"/>
                </a:xfrm>
                <a:custGeom>
                  <a:avLst/>
                  <a:gdLst>
                    <a:gd name="T0" fmla="*/ 47 w 150"/>
                    <a:gd name="T1" fmla="*/ 44 h 203"/>
                    <a:gd name="T2" fmla="*/ 33 w 150"/>
                    <a:gd name="T3" fmla="*/ 102 h 203"/>
                    <a:gd name="T4" fmla="*/ 2 w 150"/>
                    <a:gd name="T5" fmla="*/ 155 h 203"/>
                    <a:gd name="T6" fmla="*/ 2 w 150"/>
                    <a:gd name="T7" fmla="*/ 183 h 203"/>
                    <a:gd name="T8" fmla="*/ 18 w 150"/>
                    <a:gd name="T9" fmla="*/ 200 h 203"/>
                    <a:gd name="T10" fmla="*/ 78 w 150"/>
                    <a:gd name="T11" fmla="*/ 194 h 203"/>
                    <a:gd name="T12" fmla="*/ 134 w 150"/>
                    <a:gd name="T13" fmla="*/ 158 h 203"/>
                    <a:gd name="T14" fmla="*/ 140 w 150"/>
                    <a:gd name="T15" fmla="*/ 109 h 203"/>
                    <a:gd name="T16" fmla="*/ 150 w 150"/>
                    <a:gd name="T17" fmla="*/ 88 h 203"/>
                    <a:gd name="T18" fmla="*/ 146 w 150"/>
                    <a:gd name="T19" fmla="*/ 51 h 203"/>
                    <a:gd name="T20" fmla="*/ 105 w 150"/>
                    <a:gd name="T21" fmla="*/ 1 h 203"/>
                    <a:gd name="T22" fmla="*/ 47 w 150"/>
                    <a:gd name="T23" fmla="*/ 4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0" h="203">
                      <a:moveTo>
                        <a:pt x="47" y="44"/>
                      </a:moveTo>
                      <a:cubicBezTo>
                        <a:pt x="45" y="65"/>
                        <a:pt x="37" y="91"/>
                        <a:pt x="33" y="102"/>
                      </a:cubicBezTo>
                      <a:cubicBezTo>
                        <a:pt x="30" y="113"/>
                        <a:pt x="4" y="147"/>
                        <a:pt x="2" y="155"/>
                      </a:cubicBezTo>
                      <a:cubicBezTo>
                        <a:pt x="0" y="164"/>
                        <a:pt x="0" y="176"/>
                        <a:pt x="2" y="183"/>
                      </a:cubicBezTo>
                      <a:cubicBezTo>
                        <a:pt x="5" y="191"/>
                        <a:pt x="11" y="199"/>
                        <a:pt x="18" y="200"/>
                      </a:cubicBezTo>
                      <a:cubicBezTo>
                        <a:pt x="26" y="201"/>
                        <a:pt x="60" y="203"/>
                        <a:pt x="78" y="194"/>
                      </a:cubicBezTo>
                      <a:cubicBezTo>
                        <a:pt x="95" y="186"/>
                        <a:pt x="129" y="171"/>
                        <a:pt x="134" y="158"/>
                      </a:cubicBezTo>
                      <a:cubicBezTo>
                        <a:pt x="138" y="145"/>
                        <a:pt x="137" y="118"/>
                        <a:pt x="140" y="109"/>
                      </a:cubicBezTo>
                      <a:cubicBezTo>
                        <a:pt x="146" y="105"/>
                        <a:pt x="150" y="97"/>
                        <a:pt x="150" y="88"/>
                      </a:cubicBezTo>
                      <a:cubicBezTo>
                        <a:pt x="150" y="80"/>
                        <a:pt x="146" y="60"/>
                        <a:pt x="146" y="51"/>
                      </a:cubicBezTo>
                      <a:cubicBezTo>
                        <a:pt x="146" y="42"/>
                        <a:pt x="124" y="2"/>
                        <a:pt x="105" y="1"/>
                      </a:cubicBezTo>
                      <a:cubicBezTo>
                        <a:pt x="86" y="0"/>
                        <a:pt x="48" y="24"/>
                        <a:pt x="47" y="44"/>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04" name="Freeform 11"/>
                <p:cNvSpPr>
                  <a:spLocks/>
                </p:cNvSpPr>
                <p:nvPr/>
              </p:nvSpPr>
              <p:spPr bwMode="auto">
                <a:xfrm>
                  <a:off x="3532485" y="2771092"/>
                  <a:ext cx="1920392" cy="4023409"/>
                </a:xfrm>
                <a:custGeom>
                  <a:avLst/>
                  <a:gdLst>
                    <a:gd name="T0" fmla="*/ 12 w 519"/>
                    <a:gd name="T1" fmla="*/ 936 h 1075"/>
                    <a:gd name="T2" fmla="*/ 12 w 519"/>
                    <a:gd name="T3" fmla="*/ 847 h 1075"/>
                    <a:gd name="T4" fmla="*/ 28 w 519"/>
                    <a:gd name="T5" fmla="*/ 664 h 1075"/>
                    <a:gd name="T6" fmla="*/ 24 w 519"/>
                    <a:gd name="T7" fmla="*/ 621 h 1075"/>
                    <a:gd name="T8" fmla="*/ 27 w 519"/>
                    <a:gd name="T9" fmla="*/ 442 h 1075"/>
                    <a:gd name="T10" fmla="*/ 43 w 519"/>
                    <a:gd name="T11" fmla="*/ 272 h 1075"/>
                    <a:gd name="T12" fmla="*/ 60 w 519"/>
                    <a:gd name="T13" fmla="*/ 146 h 1075"/>
                    <a:gd name="T14" fmla="*/ 236 w 519"/>
                    <a:gd name="T15" fmla="*/ 2 h 1075"/>
                    <a:gd name="T16" fmla="*/ 471 w 519"/>
                    <a:gd name="T17" fmla="*/ 73 h 1075"/>
                    <a:gd name="T18" fmla="*/ 478 w 519"/>
                    <a:gd name="T19" fmla="*/ 161 h 1075"/>
                    <a:gd name="T20" fmla="*/ 483 w 519"/>
                    <a:gd name="T21" fmla="*/ 268 h 1075"/>
                    <a:gd name="T22" fmla="*/ 491 w 519"/>
                    <a:gd name="T23" fmla="*/ 541 h 1075"/>
                    <a:gd name="T24" fmla="*/ 489 w 519"/>
                    <a:gd name="T25" fmla="*/ 643 h 1075"/>
                    <a:gd name="T26" fmla="*/ 494 w 519"/>
                    <a:gd name="T27" fmla="*/ 683 h 1075"/>
                    <a:gd name="T28" fmla="*/ 512 w 519"/>
                    <a:gd name="T29" fmla="*/ 878 h 1075"/>
                    <a:gd name="T30" fmla="*/ 507 w 519"/>
                    <a:gd name="T31" fmla="*/ 1001 h 1075"/>
                    <a:gd name="T32" fmla="*/ 498 w 519"/>
                    <a:gd name="T33" fmla="*/ 1047 h 1075"/>
                    <a:gd name="T34" fmla="*/ 389 w 519"/>
                    <a:gd name="T35" fmla="*/ 1055 h 1075"/>
                    <a:gd name="T36" fmla="*/ 379 w 519"/>
                    <a:gd name="T37" fmla="*/ 967 h 1075"/>
                    <a:gd name="T38" fmla="*/ 364 w 519"/>
                    <a:gd name="T39" fmla="*/ 719 h 1075"/>
                    <a:gd name="T40" fmla="*/ 362 w 519"/>
                    <a:gd name="T41" fmla="*/ 674 h 1075"/>
                    <a:gd name="T42" fmla="*/ 350 w 519"/>
                    <a:gd name="T43" fmla="*/ 631 h 1075"/>
                    <a:gd name="T44" fmla="*/ 286 w 519"/>
                    <a:gd name="T45" fmla="*/ 414 h 1075"/>
                    <a:gd name="T46" fmla="*/ 244 w 519"/>
                    <a:gd name="T47" fmla="*/ 375 h 1075"/>
                    <a:gd name="T48" fmla="*/ 218 w 519"/>
                    <a:gd name="T49" fmla="*/ 449 h 1075"/>
                    <a:gd name="T50" fmla="*/ 162 w 519"/>
                    <a:gd name="T51" fmla="*/ 626 h 1075"/>
                    <a:gd name="T52" fmla="*/ 157 w 519"/>
                    <a:gd name="T53" fmla="*/ 651 h 1075"/>
                    <a:gd name="T54" fmla="*/ 159 w 519"/>
                    <a:gd name="T55" fmla="*/ 742 h 1075"/>
                    <a:gd name="T56" fmla="*/ 130 w 519"/>
                    <a:gd name="T57" fmla="*/ 916 h 1075"/>
                    <a:gd name="T58" fmla="*/ 117 w 519"/>
                    <a:gd name="T59" fmla="*/ 988 h 1075"/>
                    <a:gd name="T60" fmla="*/ 4 w 519"/>
                    <a:gd name="T61" fmla="*/ 992 h 1075"/>
                    <a:gd name="T62" fmla="*/ 7 w 519"/>
                    <a:gd name="T63" fmla="*/ 949 h 1075"/>
                    <a:gd name="connsiteX0" fmla="*/ 109 w 9867"/>
                    <a:gd name="connsiteY0" fmla="*/ 8810 h 9982"/>
                    <a:gd name="connsiteX1" fmla="*/ 205 w 9867"/>
                    <a:gd name="connsiteY1" fmla="*/ 8689 h 9982"/>
                    <a:gd name="connsiteX2" fmla="*/ 302 w 9867"/>
                    <a:gd name="connsiteY2" fmla="*/ 8475 h 9982"/>
                    <a:gd name="connsiteX3" fmla="*/ 205 w 9867"/>
                    <a:gd name="connsiteY3" fmla="*/ 7861 h 9982"/>
                    <a:gd name="connsiteX4" fmla="*/ 475 w 9867"/>
                    <a:gd name="connsiteY4" fmla="*/ 6354 h 9982"/>
                    <a:gd name="connsiteX5" fmla="*/ 513 w 9867"/>
                    <a:gd name="connsiteY5" fmla="*/ 6159 h 9982"/>
                    <a:gd name="connsiteX6" fmla="*/ 456 w 9867"/>
                    <a:gd name="connsiteY6" fmla="*/ 6056 h 9982"/>
                    <a:gd name="connsiteX7" fmla="*/ 436 w 9867"/>
                    <a:gd name="connsiteY7" fmla="*/ 5759 h 9982"/>
                    <a:gd name="connsiteX8" fmla="*/ 494 w 9867"/>
                    <a:gd name="connsiteY8" fmla="*/ 5126 h 9982"/>
                    <a:gd name="connsiteX9" fmla="*/ 494 w 9867"/>
                    <a:gd name="connsiteY9" fmla="*/ 4094 h 9982"/>
                    <a:gd name="connsiteX10" fmla="*/ 687 w 9867"/>
                    <a:gd name="connsiteY10" fmla="*/ 2773 h 9982"/>
                    <a:gd name="connsiteX11" fmla="*/ 803 w 9867"/>
                    <a:gd name="connsiteY11" fmla="*/ 2512 h 9982"/>
                    <a:gd name="connsiteX12" fmla="*/ 860 w 9867"/>
                    <a:gd name="connsiteY12" fmla="*/ 2215 h 9982"/>
                    <a:gd name="connsiteX13" fmla="*/ 1130 w 9867"/>
                    <a:gd name="connsiteY13" fmla="*/ 1340 h 9982"/>
                    <a:gd name="connsiteX14" fmla="*/ 1515 w 9867"/>
                    <a:gd name="connsiteY14" fmla="*/ 363 h 9982"/>
                    <a:gd name="connsiteX15" fmla="*/ 4521 w 9867"/>
                    <a:gd name="connsiteY15" fmla="*/ 1 h 9982"/>
                    <a:gd name="connsiteX16" fmla="*/ 8105 w 9867"/>
                    <a:gd name="connsiteY16" fmla="*/ 289 h 9982"/>
                    <a:gd name="connsiteX17" fmla="*/ 9049 w 9867"/>
                    <a:gd name="connsiteY17" fmla="*/ 661 h 9982"/>
                    <a:gd name="connsiteX18" fmla="*/ 9184 w 9867"/>
                    <a:gd name="connsiteY18" fmla="*/ 1266 h 9982"/>
                    <a:gd name="connsiteX19" fmla="*/ 9184 w 9867"/>
                    <a:gd name="connsiteY19" fmla="*/ 1480 h 9982"/>
                    <a:gd name="connsiteX20" fmla="*/ 9223 w 9867"/>
                    <a:gd name="connsiteY20" fmla="*/ 1759 h 9982"/>
                    <a:gd name="connsiteX21" fmla="*/ 9280 w 9867"/>
                    <a:gd name="connsiteY21" fmla="*/ 2475 h 9982"/>
                    <a:gd name="connsiteX22" fmla="*/ 9223 w 9867"/>
                    <a:gd name="connsiteY22" fmla="*/ 2829 h 9982"/>
                    <a:gd name="connsiteX23" fmla="*/ 9435 w 9867"/>
                    <a:gd name="connsiteY23" fmla="*/ 5015 h 9982"/>
                    <a:gd name="connsiteX24" fmla="*/ 9338 w 9867"/>
                    <a:gd name="connsiteY24" fmla="*/ 5619 h 9982"/>
                    <a:gd name="connsiteX25" fmla="*/ 9396 w 9867"/>
                    <a:gd name="connsiteY25" fmla="*/ 5963 h 9982"/>
                    <a:gd name="connsiteX26" fmla="*/ 9377 w 9867"/>
                    <a:gd name="connsiteY26" fmla="*/ 6215 h 9982"/>
                    <a:gd name="connsiteX27" fmla="*/ 9492 w 9867"/>
                    <a:gd name="connsiteY27" fmla="*/ 6335 h 9982"/>
                    <a:gd name="connsiteX28" fmla="*/ 9608 w 9867"/>
                    <a:gd name="connsiteY28" fmla="*/ 6522 h 9982"/>
                    <a:gd name="connsiteX29" fmla="*/ 9839 w 9867"/>
                    <a:gd name="connsiteY29" fmla="*/ 8149 h 9982"/>
                    <a:gd name="connsiteX30" fmla="*/ 9685 w 9867"/>
                    <a:gd name="connsiteY30" fmla="*/ 9070 h 9982"/>
                    <a:gd name="connsiteX31" fmla="*/ 9743 w 9867"/>
                    <a:gd name="connsiteY31" fmla="*/ 9294 h 9982"/>
                    <a:gd name="connsiteX32" fmla="*/ 9589 w 9867"/>
                    <a:gd name="connsiteY32" fmla="*/ 9489 h 9982"/>
                    <a:gd name="connsiteX33" fmla="*/ 9569 w 9867"/>
                    <a:gd name="connsiteY33" fmla="*/ 9722 h 9982"/>
                    <a:gd name="connsiteX34" fmla="*/ 8722 w 9867"/>
                    <a:gd name="connsiteY34" fmla="*/ 9982 h 9982"/>
                    <a:gd name="connsiteX35" fmla="*/ 7469 w 9867"/>
                    <a:gd name="connsiteY35" fmla="*/ 9796 h 9982"/>
                    <a:gd name="connsiteX36" fmla="*/ 7142 w 9867"/>
                    <a:gd name="connsiteY36" fmla="*/ 9608 h 9982"/>
                    <a:gd name="connsiteX37" fmla="*/ 7277 w 9867"/>
                    <a:gd name="connsiteY37" fmla="*/ 8977 h 9982"/>
                    <a:gd name="connsiteX38" fmla="*/ 7411 w 9867"/>
                    <a:gd name="connsiteY38" fmla="*/ 8242 h 9982"/>
                    <a:gd name="connsiteX39" fmla="*/ 6987 w 9867"/>
                    <a:gd name="connsiteY39" fmla="*/ 6670 h 9982"/>
                    <a:gd name="connsiteX40" fmla="*/ 6949 w 9867"/>
                    <a:gd name="connsiteY40" fmla="*/ 6252 h 9982"/>
                    <a:gd name="connsiteX41" fmla="*/ 6949 w 9867"/>
                    <a:gd name="connsiteY41" fmla="*/ 6252 h 9982"/>
                    <a:gd name="connsiteX42" fmla="*/ 6795 w 9867"/>
                    <a:gd name="connsiteY42" fmla="*/ 6047 h 9982"/>
                    <a:gd name="connsiteX43" fmla="*/ 6718 w 9867"/>
                    <a:gd name="connsiteY43" fmla="*/ 5852 h 9982"/>
                    <a:gd name="connsiteX44" fmla="*/ 6352 w 9867"/>
                    <a:gd name="connsiteY44" fmla="*/ 5322 h 9982"/>
                    <a:gd name="connsiteX45" fmla="*/ 5485 w 9867"/>
                    <a:gd name="connsiteY45" fmla="*/ 3833 h 9982"/>
                    <a:gd name="connsiteX46" fmla="*/ 4887 w 9867"/>
                    <a:gd name="connsiteY46" fmla="*/ 3470 h 9982"/>
                    <a:gd name="connsiteX47" fmla="*/ 4675 w 9867"/>
                    <a:gd name="connsiteY47" fmla="*/ 3470 h 9982"/>
                    <a:gd name="connsiteX48" fmla="*/ 4560 w 9867"/>
                    <a:gd name="connsiteY48" fmla="*/ 3656 h 9982"/>
                    <a:gd name="connsiteX49" fmla="*/ 4174 w 9867"/>
                    <a:gd name="connsiteY49" fmla="*/ 4159 h 9982"/>
                    <a:gd name="connsiteX50" fmla="*/ 3365 w 9867"/>
                    <a:gd name="connsiteY50" fmla="*/ 5480 h 9982"/>
                    <a:gd name="connsiteX51" fmla="*/ 3095 w 9867"/>
                    <a:gd name="connsiteY51" fmla="*/ 5805 h 9982"/>
                    <a:gd name="connsiteX52" fmla="*/ 2922 w 9867"/>
                    <a:gd name="connsiteY52" fmla="*/ 5945 h 9982"/>
                    <a:gd name="connsiteX53" fmla="*/ 2999 w 9867"/>
                    <a:gd name="connsiteY53" fmla="*/ 6038 h 9982"/>
                    <a:gd name="connsiteX54" fmla="*/ 2999 w 9867"/>
                    <a:gd name="connsiteY54" fmla="*/ 6205 h 9982"/>
                    <a:gd name="connsiteX55" fmla="*/ 3038 w 9867"/>
                    <a:gd name="connsiteY55" fmla="*/ 6884 h 9982"/>
                    <a:gd name="connsiteX56" fmla="*/ 2826 w 9867"/>
                    <a:gd name="connsiteY56" fmla="*/ 8168 h 9982"/>
                    <a:gd name="connsiteX57" fmla="*/ 2479 w 9867"/>
                    <a:gd name="connsiteY57" fmla="*/ 8503 h 9982"/>
                    <a:gd name="connsiteX58" fmla="*/ 2594 w 9867"/>
                    <a:gd name="connsiteY58" fmla="*/ 8912 h 9982"/>
                    <a:gd name="connsiteX59" fmla="*/ 2228 w 9867"/>
                    <a:gd name="connsiteY59" fmla="*/ 9173 h 9982"/>
                    <a:gd name="connsiteX60" fmla="*/ 1014 w 9867"/>
                    <a:gd name="connsiteY60" fmla="*/ 9377 h 9982"/>
                    <a:gd name="connsiteX61" fmla="*/ 51 w 9867"/>
                    <a:gd name="connsiteY61" fmla="*/ 9210 h 9982"/>
                    <a:gd name="connsiteX62" fmla="*/ 32 w 9867"/>
                    <a:gd name="connsiteY62" fmla="*/ 9042 h 9982"/>
                    <a:gd name="connsiteX63" fmla="*/ 109 w 9867"/>
                    <a:gd name="connsiteY63" fmla="*/ 8810 h 9982"/>
                    <a:gd name="connsiteX0" fmla="*/ 110 w 10000"/>
                    <a:gd name="connsiteY0" fmla="*/ 8826 h 10000"/>
                    <a:gd name="connsiteX1" fmla="*/ 208 w 10000"/>
                    <a:gd name="connsiteY1" fmla="*/ 8705 h 10000"/>
                    <a:gd name="connsiteX2" fmla="*/ 306 w 10000"/>
                    <a:gd name="connsiteY2" fmla="*/ 8490 h 10000"/>
                    <a:gd name="connsiteX3" fmla="*/ 208 w 10000"/>
                    <a:gd name="connsiteY3" fmla="*/ 7875 h 10000"/>
                    <a:gd name="connsiteX4" fmla="*/ 481 w 10000"/>
                    <a:gd name="connsiteY4" fmla="*/ 6365 h 10000"/>
                    <a:gd name="connsiteX5" fmla="*/ 520 w 10000"/>
                    <a:gd name="connsiteY5" fmla="*/ 6170 h 10000"/>
                    <a:gd name="connsiteX6" fmla="*/ 462 w 10000"/>
                    <a:gd name="connsiteY6" fmla="*/ 6067 h 10000"/>
                    <a:gd name="connsiteX7" fmla="*/ 442 w 10000"/>
                    <a:gd name="connsiteY7" fmla="*/ 5769 h 10000"/>
                    <a:gd name="connsiteX8" fmla="*/ 501 w 10000"/>
                    <a:gd name="connsiteY8" fmla="*/ 5135 h 10000"/>
                    <a:gd name="connsiteX9" fmla="*/ 501 w 10000"/>
                    <a:gd name="connsiteY9" fmla="*/ 4101 h 10000"/>
                    <a:gd name="connsiteX10" fmla="*/ 696 w 10000"/>
                    <a:gd name="connsiteY10" fmla="*/ 2778 h 10000"/>
                    <a:gd name="connsiteX11" fmla="*/ 814 w 10000"/>
                    <a:gd name="connsiteY11" fmla="*/ 2517 h 10000"/>
                    <a:gd name="connsiteX12" fmla="*/ 872 w 10000"/>
                    <a:gd name="connsiteY12" fmla="*/ 2219 h 10000"/>
                    <a:gd name="connsiteX13" fmla="*/ 1145 w 10000"/>
                    <a:gd name="connsiteY13" fmla="*/ 1342 h 10000"/>
                    <a:gd name="connsiteX14" fmla="*/ 1535 w 10000"/>
                    <a:gd name="connsiteY14" fmla="*/ 364 h 10000"/>
                    <a:gd name="connsiteX15" fmla="*/ 4582 w 10000"/>
                    <a:gd name="connsiteY15" fmla="*/ 1 h 10000"/>
                    <a:gd name="connsiteX16" fmla="*/ 8214 w 10000"/>
                    <a:gd name="connsiteY16" fmla="*/ 290 h 10000"/>
                    <a:gd name="connsiteX17" fmla="*/ 9171 w 10000"/>
                    <a:gd name="connsiteY17" fmla="*/ 662 h 10000"/>
                    <a:gd name="connsiteX18" fmla="*/ 9308 w 10000"/>
                    <a:gd name="connsiteY18" fmla="*/ 1268 h 10000"/>
                    <a:gd name="connsiteX19" fmla="*/ 9308 w 10000"/>
                    <a:gd name="connsiteY19" fmla="*/ 1483 h 10000"/>
                    <a:gd name="connsiteX20" fmla="*/ 9347 w 10000"/>
                    <a:gd name="connsiteY20" fmla="*/ 1762 h 10000"/>
                    <a:gd name="connsiteX21" fmla="*/ 9405 w 10000"/>
                    <a:gd name="connsiteY21" fmla="*/ 2479 h 10000"/>
                    <a:gd name="connsiteX22" fmla="*/ 9347 w 10000"/>
                    <a:gd name="connsiteY22" fmla="*/ 2834 h 10000"/>
                    <a:gd name="connsiteX23" fmla="*/ 9562 w 10000"/>
                    <a:gd name="connsiteY23" fmla="*/ 5024 h 10000"/>
                    <a:gd name="connsiteX24" fmla="*/ 9464 w 10000"/>
                    <a:gd name="connsiteY24" fmla="*/ 5629 h 10000"/>
                    <a:gd name="connsiteX25" fmla="*/ 9523 w 10000"/>
                    <a:gd name="connsiteY25" fmla="*/ 5974 h 10000"/>
                    <a:gd name="connsiteX26" fmla="*/ 9503 w 10000"/>
                    <a:gd name="connsiteY26" fmla="*/ 6226 h 10000"/>
                    <a:gd name="connsiteX27" fmla="*/ 9620 w 10000"/>
                    <a:gd name="connsiteY27" fmla="*/ 6346 h 10000"/>
                    <a:gd name="connsiteX28" fmla="*/ 9738 w 10000"/>
                    <a:gd name="connsiteY28" fmla="*/ 6534 h 10000"/>
                    <a:gd name="connsiteX29" fmla="*/ 9972 w 10000"/>
                    <a:gd name="connsiteY29" fmla="*/ 8164 h 10000"/>
                    <a:gd name="connsiteX30" fmla="*/ 9816 w 10000"/>
                    <a:gd name="connsiteY30" fmla="*/ 9086 h 10000"/>
                    <a:gd name="connsiteX31" fmla="*/ 9874 w 10000"/>
                    <a:gd name="connsiteY31" fmla="*/ 9311 h 10000"/>
                    <a:gd name="connsiteX32" fmla="*/ 9718 w 10000"/>
                    <a:gd name="connsiteY32" fmla="*/ 9506 h 10000"/>
                    <a:gd name="connsiteX33" fmla="*/ 9698 w 10000"/>
                    <a:gd name="connsiteY33" fmla="*/ 9740 h 10000"/>
                    <a:gd name="connsiteX34" fmla="*/ 8840 w 10000"/>
                    <a:gd name="connsiteY34" fmla="*/ 10000 h 10000"/>
                    <a:gd name="connsiteX35" fmla="*/ 7570 w 10000"/>
                    <a:gd name="connsiteY35" fmla="*/ 9814 h 10000"/>
                    <a:gd name="connsiteX36" fmla="*/ 7238 w 10000"/>
                    <a:gd name="connsiteY36" fmla="*/ 9625 h 10000"/>
                    <a:gd name="connsiteX37" fmla="*/ 7375 w 10000"/>
                    <a:gd name="connsiteY37" fmla="*/ 8993 h 10000"/>
                    <a:gd name="connsiteX38" fmla="*/ 7511 w 10000"/>
                    <a:gd name="connsiteY38" fmla="*/ 8257 h 10000"/>
                    <a:gd name="connsiteX39" fmla="*/ 7081 w 10000"/>
                    <a:gd name="connsiteY39" fmla="*/ 6682 h 10000"/>
                    <a:gd name="connsiteX40" fmla="*/ 7043 w 10000"/>
                    <a:gd name="connsiteY40" fmla="*/ 6263 h 10000"/>
                    <a:gd name="connsiteX41" fmla="*/ 7043 w 10000"/>
                    <a:gd name="connsiteY41" fmla="*/ 6263 h 10000"/>
                    <a:gd name="connsiteX42" fmla="*/ 6887 w 10000"/>
                    <a:gd name="connsiteY42" fmla="*/ 6058 h 10000"/>
                    <a:gd name="connsiteX43" fmla="*/ 6809 w 10000"/>
                    <a:gd name="connsiteY43" fmla="*/ 5863 h 10000"/>
                    <a:gd name="connsiteX44" fmla="*/ 6438 w 10000"/>
                    <a:gd name="connsiteY44" fmla="*/ 5332 h 10000"/>
                    <a:gd name="connsiteX45" fmla="*/ 5559 w 10000"/>
                    <a:gd name="connsiteY45" fmla="*/ 3840 h 10000"/>
                    <a:gd name="connsiteX46" fmla="*/ 4831 w 10000"/>
                    <a:gd name="connsiteY46" fmla="*/ 3199 h 10000"/>
                    <a:gd name="connsiteX47" fmla="*/ 4738 w 10000"/>
                    <a:gd name="connsiteY47" fmla="*/ 3476 h 10000"/>
                    <a:gd name="connsiteX48" fmla="*/ 4621 w 10000"/>
                    <a:gd name="connsiteY48" fmla="*/ 3663 h 10000"/>
                    <a:gd name="connsiteX49" fmla="*/ 4230 w 10000"/>
                    <a:gd name="connsiteY49" fmla="*/ 4166 h 10000"/>
                    <a:gd name="connsiteX50" fmla="*/ 3410 w 10000"/>
                    <a:gd name="connsiteY50" fmla="*/ 5490 h 10000"/>
                    <a:gd name="connsiteX51" fmla="*/ 3137 w 10000"/>
                    <a:gd name="connsiteY51" fmla="*/ 5815 h 10000"/>
                    <a:gd name="connsiteX52" fmla="*/ 2961 w 10000"/>
                    <a:gd name="connsiteY52" fmla="*/ 5956 h 10000"/>
                    <a:gd name="connsiteX53" fmla="*/ 3039 w 10000"/>
                    <a:gd name="connsiteY53" fmla="*/ 6049 h 10000"/>
                    <a:gd name="connsiteX54" fmla="*/ 3039 w 10000"/>
                    <a:gd name="connsiteY54" fmla="*/ 6216 h 10000"/>
                    <a:gd name="connsiteX55" fmla="*/ 3079 w 10000"/>
                    <a:gd name="connsiteY55" fmla="*/ 6896 h 10000"/>
                    <a:gd name="connsiteX56" fmla="*/ 2864 w 10000"/>
                    <a:gd name="connsiteY56" fmla="*/ 8183 h 10000"/>
                    <a:gd name="connsiteX57" fmla="*/ 2512 w 10000"/>
                    <a:gd name="connsiteY57" fmla="*/ 8518 h 10000"/>
                    <a:gd name="connsiteX58" fmla="*/ 2629 w 10000"/>
                    <a:gd name="connsiteY58" fmla="*/ 8928 h 10000"/>
                    <a:gd name="connsiteX59" fmla="*/ 2258 w 10000"/>
                    <a:gd name="connsiteY59" fmla="*/ 9190 h 10000"/>
                    <a:gd name="connsiteX60" fmla="*/ 1028 w 10000"/>
                    <a:gd name="connsiteY60" fmla="*/ 9394 h 10000"/>
                    <a:gd name="connsiteX61" fmla="*/ 52 w 10000"/>
                    <a:gd name="connsiteY61" fmla="*/ 9227 h 10000"/>
                    <a:gd name="connsiteX62" fmla="*/ 32 w 10000"/>
                    <a:gd name="connsiteY62" fmla="*/ 9058 h 10000"/>
                    <a:gd name="connsiteX63" fmla="*/ 110 w 10000"/>
                    <a:gd name="connsiteY63" fmla="*/ 8826 h 10000"/>
                    <a:gd name="connsiteX0" fmla="*/ 110 w 10000"/>
                    <a:gd name="connsiteY0" fmla="*/ 8826 h 10000"/>
                    <a:gd name="connsiteX1" fmla="*/ 208 w 10000"/>
                    <a:gd name="connsiteY1" fmla="*/ 8705 h 10000"/>
                    <a:gd name="connsiteX2" fmla="*/ 306 w 10000"/>
                    <a:gd name="connsiteY2" fmla="*/ 8490 h 10000"/>
                    <a:gd name="connsiteX3" fmla="*/ 208 w 10000"/>
                    <a:gd name="connsiteY3" fmla="*/ 7875 h 10000"/>
                    <a:gd name="connsiteX4" fmla="*/ 481 w 10000"/>
                    <a:gd name="connsiteY4" fmla="*/ 6365 h 10000"/>
                    <a:gd name="connsiteX5" fmla="*/ 520 w 10000"/>
                    <a:gd name="connsiteY5" fmla="*/ 6170 h 10000"/>
                    <a:gd name="connsiteX6" fmla="*/ 462 w 10000"/>
                    <a:gd name="connsiteY6" fmla="*/ 6067 h 10000"/>
                    <a:gd name="connsiteX7" fmla="*/ 442 w 10000"/>
                    <a:gd name="connsiteY7" fmla="*/ 5769 h 10000"/>
                    <a:gd name="connsiteX8" fmla="*/ 501 w 10000"/>
                    <a:gd name="connsiteY8" fmla="*/ 5135 h 10000"/>
                    <a:gd name="connsiteX9" fmla="*/ 501 w 10000"/>
                    <a:gd name="connsiteY9" fmla="*/ 4101 h 10000"/>
                    <a:gd name="connsiteX10" fmla="*/ 696 w 10000"/>
                    <a:gd name="connsiteY10" fmla="*/ 2778 h 10000"/>
                    <a:gd name="connsiteX11" fmla="*/ 814 w 10000"/>
                    <a:gd name="connsiteY11" fmla="*/ 2517 h 10000"/>
                    <a:gd name="connsiteX12" fmla="*/ 872 w 10000"/>
                    <a:gd name="connsiteY12" fmla="*/ 2219 h 10000"/>
                    <a:gd name="connsiteX13" fmla="*/ 1145 w 10000"/>
                    <a:gd name="connsiteY13" fmla="*/ 1342 h 10000"/>
                    <a:gd name="connsiteX14" fmla="*/ 1535 w 10000"/>
                    <a:gd name="connsiteY14" fmla="*/ 364 h 10000"/>
                    <a:gd name="connsiteX15" fmla="*/ 4582 w 10000"/>
                    <a:gd name="connsiteY15" fmla="*/ 1 h 10000"/>
                    <a:gd name="connsiteX16" fmla="*/ 8214 w 10000"/>
                    <a:gd name="connsiteY16" fmla="*/ 290 h 10000"/>
                    <a:gd name="connsiteX17" fmla="*/ 9171 w 10000"/>
                    <a:gd name="connsiteY17" fmla="*/ 662 h 10000"/>
                    <a:gd name="connsiteX18" fmla="*/ 9308 w 10000"/>
                    <a:gd name="connsiteY18" fmla="*/ 1268 h 10000"/>
                    <a:gd name="connsiteX19" fmla="*/ 9308 w 10000"/>
                    <a:gd name="connsiteY19" fmla="*/ 1483 h 10000"/>
                    <a:gd name="connsiteX20" fmla="*/ 9347 w 10000"/>
                    <a:gd name="connsiteY20" fmla="*/ 1762 h 10000"/>
                    <a:gd name="connsiteX21" fmla="*/ 9405 w 10000"/>
                    <a:gd name="connsiteY21" fmla="*/ 2479 h 10000"/>
                    <a:gd name="connsiteX22" fmla="*/ 9347 w 10000"/>
                    <a:gd name="connsiteY22" fmla="*/ 2834 h 10000"/>
                    <a:gd name="connsiteX23" fmla="*/ 9562 w 10000"/>
                    <a:gd name="connsiteY23" fmla="*/ 5024 h 10000"/>
                    <a:gd name="connsiteX24" fmla="*/ 9464 w 10000"/>
                    <a:gd name="connsiteY24" fmla="*/ 5629 h 10000"/>
                    <a:gd name="connsiteX25" fmla="*/ 9523 w 10000"/>
                    <a:gd name="connsiteY25" fmla="*/ 5974 h 10000"/>
                    <a:gd name="connsiteX26" fmla="*/ 9503 w 10000"/>
                    <a:gd name="connsiteY26" fmla="*/ 6226 h 10000"/>
                    <a:gd name="connsiteX27" fmla="*/ 9620 w 10000"/>
                    <a:gd name="connsiteY27" fmla="*/ 6346 h 10000"/>
                    <a:gd name="connsiteX28" fmla="*/ 9738 w 10000"/>
                    <a:gd name="connsiteY28" fmla="*/ 6534 h 10000"/>
                    <a:gd name="connsiteX29" fmla="*/ 9972 w 10000"/>
                    <a:gd name="connsiteY29" fmla="*/ 8164 h 10000"/>
                    <a:gd name="connsiteX30" fmla="*/ 9816 w 10000"/>
                    <a:gd name="connsiteY30" fmla="*/ 9086 h 10000"/>
                    <a:gd name="connsiteX31" fmla="*/ 9874 w 10000"/>
                    <a:gd name="connsiteY31" fmla="*/ 9311 h 10000"/>
                    <a:gd name="connsiteX32" fmla="*/ 9718 w 10000"/>
                    <a:gd name="connsiteY32" fmla="*/ 9506 h 10000"/>
                    <a:gd name="connsiteX33" fmla="*/ 9698 w 10000"/>
                    <a:gd name="connsiteY33" fmla="*/ 9740 h 10000"/>
                    <a:gd name="connsiteX34" fmla="*/ 8840 w 10000"/>
                    <a:gd name="connsiteY34" fmla="*/ 10000 h 10000"/>
                    <a:gd name="connsiteX35" fmla="*/ 7570 w 10000"/>
                    <a:gd name="connsiteY35" fmla="*/ 9814 h 10000"/>
                    <a:gd name="connsiteX36" fmla="*/ 7238 w 10000"/>
                    <a:gd name="connsiteY36" fmla="*/ 9625 h 10000"/>
                    <a:gd name="connsiteX37" fmla="*/ 7375 w 10000"/>
                    <a:gd name="connsiteY37" fmla="*/ 8993 h 10000"/>
                    <a:gd name="connsiteX38" fmla="*/ 7511 w 10000"/>
                    <a:gd name="connsiteY38" fmla="*/ 8257 h 10000"/>
                    <a:gd name="connsiteX39" fmla="*/ 7081 w 10000"/>
                    <a:gd name="connsiteY39" fmla="*/ 6682 h 10000"/>
                    <a:gd name="connsiteX40" fmla="*/ 7043 w 10000"/>
                    <a:gd name="connsiteY40" fmla="*/ 6263 h 10000"/>
                    <a:gd name="connsiteX41" fmla="*/ 7043 w 10000"/>
                    <a:gd name="connsiteY41" fmla="*/ 6263 h 10000"/>
                    <a:gd name="connsiteX42" fmla="*/ 6887 w 10000"/>
                    <a:gd name="connsiteY42" fmla="*/ 6058 h 10000"/>
                    <a:gd name="connsiteX43" fmla="*/ 6809 w 10000"/>
                    <a:gd name="connsiteY43" fmla="*/ 5863 h 10000"/>
                    <a:gd name="connsiteX44" fmla="*/ 6438 w 10000"/>
                    <a:gd name="connsiteY44" fmla="*/ 5332 h 10000"/>
                    <a:gd name="connsiteX45" fmla="*/ 5559 w 10000"/>
                    <a:gd name="connsiteY45" fmla="*/ 3840 h 10000"/>
                    <a:gd name="connsiteX46" fmla="*/ 4831 w 10000"/>
                    <a:gd name="connsiteY46" fmla="*/ 3199 h 10000"/>
                    <a:gd name="connsiteX47" fmla="*/ 4621 w 10000"/>
                    <a:gd name="connsiteY47" fmla="*/ 3663 h 10000"/>
                    <a:gd name="connsiteX48" fmla="*/ 4230 w 10000"/>
                    <a:gd name="connsiteY48" fmla="*/ 4166 h 10000"/>
                    <a:gd name="connsiteX49" fmla="*/ 3410 w 10000"/>
                    <a:gd name="connsiteY49" fmla="*/ 5490 h 10000"/>
                    <a:gd name="connsiteX50" fmla="*/ 3137 w 10000"/>
                    <a:gd name="connsiteY50" fmla="*/ 5815 h 10000"/>
                    <a:gd name="connsiteX51" fmla="*/ 2961 w 10000"/>
                    <a:gd name="connsiteY51" fmla="*/ 5956 h 10000"/>
                    <a:gd name="connsiteX52" fmla="*/ 3039 w 10000"/>
                    <a:gd name="connsiteY52" fmla="*/ 6049 h 10000"/>
                    <a:gd name="connsiteX53" fmla="*/ 3039 w 10000"/>
                    <a:gd name="connsiteY53" fmla="*/ 6216 h 10000"/>
                    <a:gd name="connsiteX54" fmla="*/ 3079 w 10000"/>
                    <a:gd name="connsiteY54" fmla="*/ 6896 h 10000"/>
                    <a:gd name="connsiteX55" fmla="*/ 2864 w 10000"/>
                    <a:gd name="connsiteY55" fmla="*/ 8183 h 10000"/>
                    <a:gd name="connsiteX56" fmla="*/ 2512 w 10000"/>
                    <a:gd name="connsiteY56" fmla="*/ 8518 h 10000"/>
                    <a:gd name="connsiteX57" fmla="*/ 2629 w 10000"/>
                    <a:gd name="connsiteY57" fmla="*/ 8928 h 10000"/>
                    <a:gd name="connsiteX58" fmla="*/ 2258 w 10000"/>
                    <a:gd name="connsiteY58" fmla="*/ 9190 h 10000"/>
                    <a:gd name="connsiteX59" fmla="*/ 1028 w 10000"/>
                    <a:gd name="connsiteY59" fmla="*/ 9394 h 10000"/>
                    <a:gd name="connsiteX60" fmla="*/ 52 w 10000"/>
                    <a:gd name="connsiteY60" fmla="*/ 9227 h 10000"/>
                    <a:gd name="connsiteX61" fmla="*/ 32 w 10000"/>
                    <a:gd name="connsiteY61" fmla="*/ 9058 h 10000"/>
                    <a:gd name="connsiteX62" fmla="*/ 110 w 10000"/>
                    <a:gd name="connsiteY62" fmla="*/ 8826 h 10000"/>
                    <a:gd name="connsiteX0" fmla="*/ 110 w 10000"/>
                    <a:gd name="connsiteY0" fmla="*/ 8826 h 10000"/>
                    <a:gd name="connsiteX1" fmla="*/ 208 w 10000"/>
                    <a:gd name="connsiteY1" fmla="*/ 8705 h 10000"/>
                    <a:gd name="connsiteX2" fmla="*/ 306 w 10000"/>
                    <a:gd name="connsiteY2" fmla="*/ 8490 h 10000"/>
                    <a:gd name="connsiteX3" fmla="*/ 208 w 10000"/>
                    <a:gd name="connsiteY3" fmla="*/ 7875 h 10000"/>
                    <a:gd name="connsiteX4" fmla="*/ 481 w 10000"/>
                    <a:gd name="connsiteY4" fmla="*/ 6365 h 10000"/>
                    <a:gd name="connsiteX5" fmla="*/ 520 w 10000"/>
                    <a:gd name="connsiteY5" fmla="*/ 6170 h 10000"/>
                    <a:gd name="connsiteX6" fmla="*/ 462 w 10000"/>
                    <a:gd name="connsiteY6" fmla="*/ 6067 h 10000"/>
                    <a:gd name="connsiteX7" fmla="*/ 442 w 10000"/>
                    <a:gd name="connsiteY7" fmla="*/ 5769 h 10000"/>
                    <a:gd name="connsiteX8" fmla="*/ 501 w 10000"/>
                    <a:gd name="connsiteY8" fmla="*/ 5135 h 10000"/>
                    <a:gd name="connsiteX9" fmla="*/ 501 w 10000"/>
                    <a:gd name="connsiteY9" fmla="*/ 4101 h 10000"/>
                    <a:gd name="connsiteX10" fmla="*/ 696 w 10000"/>
                    <a:gd name="connsiteY10" fmla="*/ 2778 h 10000"/>
                    <a:gd name="connsiteX11" fmla="*/ 814 w 10000"/>
                    <a:gd name="connsiteY11" fmla="*/ 2517 h 10000"/>
                    <a:gd name="connsiteX12" fmla="*/ 872 w 10000"/>
                    <a:gd name="connsiteY12" fmla="*/ 2219 h 10000"/>
                    <a:gd name="connsiteX13" fmla="*/ 1145 w 10000"/>
                    <a:gd name="connsiteY13" fmla="*/ 1342 h 10000"/>
                    <a:gd name="connsiteX14" fmla="*/ 1535 w 10000"/>
                    <a:gd name="connsiteY14" fmla="*/ 364 h 10000"/>
                    <a:gd name="connsiteX15" fmla="*/ 4582 w 10000"/>
                    <a:gd name="connsiteY15" fmla="*/ 1 h 10000"/>
                    <a:gd name="connsiteX16" fmla="*/ 8214 w 10000"/>
                    <a:gd name="connsiteY16" fmla="*/ 290 h 10000"/>
                    <a:gd name="connsiteX17" fmla="*/ 9171 w 10000"/>
                    <a:gd name="connsiteY17" fmla="*/ 662 h 10000"/>
                    <a:gd name="connsiteX18" fmla="*/ 9308 w 10000"/>
                    <a:gd name="connsiteY18" fmla="*/ 1268 h 10000"/>
                    <a:gd name="connsiteX19" fmla="*/ 9308 w 10000"/>
                    <a:gd name="connsiteY19" fmla="*/ 1483 h 10000"/>
                    <a:gd name="connsiteX20" fmla="*/ 9347 w 10000"/>
                    <a:gd name="connsiteY20" fmla="*/ 1762 h 10000"/>
                    <a:gd name="connsiteX21" fmla="*/ 9405 w 10000"/>
                    <a:gd name="connsiteY21" fmla="*/ 2479 h 10000"/>
                    <a:gd name="connsiteX22" fmla="*/ 9347 w 10000"/>
                    <a:gd name="connsiteY22" fmla="*/ 2834 h 10000"/>
                    <a:gd name="connsiteX23" fmla="*/ 9562 w 10000"/>
                    <a:gd name="connsiteY23" fmla="*/ 5024 h 10000"/>
                    <a:gd name="connsiteX24" fmla="*/ 9464 w 10000"/>
                    <a:gd name="connsiteY24" fmla="*/ 5629 h 10000"/>
                    <a:gd name="connsiteX25" fmla="*/ 9523 w 10000"/>
                    <a:gd name="connsiteY25" fmla="*/ 5974 h 10000"/>
                    <a:gd name="connsiteX26" fmla="*/ 9503 w 10000"/>
                    <a:gd name="connsiteY26" fmla="*/ 6226 h 10000"/>
                    <a:gd name="connsiteX27" fmla="*/ 9620 w 10000"/>
                    <a:gd name="connsiteY27" fmla="*/ 6346 h 10000"/>
                    <a:gd name="connsiteX28" fmla="*/ 9738 w 10000"/>
                    <a:gd name="connsiteY28" fmla="*/ 6534 h 10000"/>
                    <a:gd name="connsiteX29" fmla="*/ 9972 w 10000"/>
                    <a:gd name="connsiteY29" fmla="*/ 8164 h 10000"/>
                    <a:gd name="connsiteX30" fmla="*/ 9816 w 10000"/>
                    <a:gd name="connsiteY30" fmla="*/ 9086 h 10000"/>
                    <a:gd name="connsiteX31" fmla="*/ 9874 w 10000"/>
                    <a:gd name="connsiteY31" fmla="*/ 9311 h 10000"/>
                    <a:gd name="connsiteX32" fmla="*/ 9718 w 10000"/>
                    <a:gd name="connsiteY32" fmla="*/ 9506 h 10000"/>
                    <a:gd name="connsiteX33" fmla="*/ 9698 w 10000"/>
                    <a:gd name="connsiteY33" fmla="*/ 9740 h 10000"/>
                    <a:gd name="connsiteX34" fmla="*/ 8840 w 10000"/>
                    <a:gd name="connsiteY34" fmla="*/ 10000 h 10000"/>
                    <a:gd name="connsiteX35" fmla="*/ 7570 w 10000"/>
                    <a:gd name="connsiteY35" fmla="*/ 9814 h 10000"/>
                    <a:gd name="connsiteX36" fmla="*/ 7238 w 10000"/>
                    <a:gd name="connsiteY36" fmla="*/ 9625 h 10000"/>
                    <a:gd name="connsiteX37" fmla="*/ 7375 w 10000"/>
                    <a:gd name="connsiteY37" fmla="*/ 8993 h 10000"/>
                    <a:gd name="connsiteX38" fmla="*/ 7511 w 10000"/>
                    <a:gd name="connsiteY38" fmla="*/ 8257 h 10000"/>
                    <a:gd name="connsiteX39" fmla="*/ 7081 w 10000"/>
                    <a:gd name="connsiteY39" fmla="*/ 6682 h 10000"/>
                    <a:gd name="connsiteX40" fmla="*/ 7043 w 10000"/>
                    <a:gd name="connsiteY40" fmla="*/ 6263 h 10000"/>
                    <a:gd name="connsiteX41" fmla="*/ 7043 w 10000"/>
                    <a:gd name="connsiteY41" fmla="*/ 6263 h 10000"/>
                    <a:gd name="connsiteX42" fmla="*/ 6887 w 10000"/>
                    <a:gd name="connsiteY42" fmla="*/ 6058 h 10000"/>
                    <a:gd name="connsiteX43" fmla="*/ 6809 w 10000"/>
                    <a:gd name="connsiteY43" fmla="*/ 5863 h 10000"/>
                    <a:gd name="connsiteX44" fmla="*/ 6438 w 10000"/>
                    <a:gd name="connsiteY44" fmla="*/ 5332 h 10000"/>
                    <a:gd name="connsiteX45" fmla="*/ 5559 w 10000"/>
                    <a:gd name="connsiteY45" fmla="*/ 3840 h 10000"/>
                    <a:gd name="connsiteX46" fmla="*/ 4953 w 10000"/>
                    <a:gd name="connsiteY46" fmla="*/ 3316 h 10000"/>
                    <a:gd name="connsiteX47" fmla="*/ 4621 w 10000"/>
                    <a:gd name="connsiteY47" fmla="*/ 3663 h 10000"/>
                    <a:gd name="connsiteX48" fmla="*/ 4230 w 10000"/>
                    <a:gd name="connsiteY48" fmla="*/ 4166 h 10000"/>
                    <a:gd name="connsiteX49" fmla="*/ 3410 w 10000"/>
                    <a:gd name="connsiteY49" fmla="*/ 5490 h 10000"/>
                    <a:gd name="connsiteX50" fmla="*/ 3137 w 10000"/>
                    <a:gd name="connsiteY50" fmla="*/ 5815 h 10000"/>
                    <a:gd name="connsiteX51" fmla="*/ 2961 w 10000"/>
                    <a:gd name="connsiteY51" fmla="*/ 5956 h 10000"/>
                    <a:gd name="connsiteX52" fmla="*/ 3039 w 10000"/>
                    <a:gd name="connsiteY52" fmla="*/ 6049 h 10000"/>
                    <a:gd name="connsiteX53" fmla="*/ 3039 w 10000"/>
                    <a:gd name="connsiteY53" fmla="*/ 6216 h 10000"/>
                    <a:gd name="connsiteX54" fmla="*/ 3079 w 10000"/>
                    <a:gd name="connsiteY54" fmla="*/ 6896 h 10000"/>
                    <a:gd name="connsiteX55" fmla="*/ 2864 w 10000"/>
                    <a:gd name="connsiteY55" fmla="*/ 8183 h 10000"/>
                    <a:gd name="connsiteX56" fmla="*/ 2512 w 10000"/>
                    <a:gd name="connsiteY56" fmla="*/ 8518 h 10000"/>
                    <a:gd name="connsiteX57" fmla="*/ 2629 w 10000"/>
                    <a:gd name="connsiteY57" fmla="*/ 8928 h 10000"/>
                    <a:gd name="connsiteX58" fmla="*/ 2258 w 10000"/>
                    <a:gd name="connsiteY58" fmla="*/ 9190 h 10000"/>
                    <a:gd name="connsiteX59" fmla="*/ 1028 w 10000"/>
                    <a:gd name="connsiteY59" fmla="*/ 9394 h 10000"/>
                    <a:gd name="connsiteX60" fmla="*/ 52 w 10000"/>
                    <a:gd name="connsiteY60" fmla="*/ 9227 h 10000"/>
                    <a:gd name="connsiteX61" fmla="*/ 32 w 10000"/>
                    <a:gd name="connsiteY61" fmla="*/ 9058 h 10000"/>
                    <a:gd name="connsiteX62" fmla="*/ 110 w 10000"/>
                    <a:gd name="connsiteY62" fmla="*/ 8826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0000" h="10000">
                      <a:moveTo>
                        <a:pt x="110" y="8826"/>
                      </a:moveTo>
                      <a:cubicBezTo>
                        <a:pt x="247" y="8724"/>
                        <a:pt x="306" y="8770"/>
                        <a:pt x="208" y="8705"/>
                      </a:cubicBezTo>
                      <a:cubicBezTo>
                        <a:pt x="110" y="8640"/>
                        <a:pt x="227" y="8592"/>
                        <a:pt x="306" y="8490"/>
                      </a:cubicBezTo>
                      <a:cubicBezTo>
                        <a:pt x="384" y="8397"/>
                        <a:pt x="267" y="8202"/>
                        <a:pt x="208" y="7875"/>
                      </a:cubicBezTo>
                      <a:cubicBezTo>
                        <a:pt x="169" y="7549"/>
                        <a:pt x="423" y="6450"/>
                        <a:pt x="481" y="6365"/>
                      </a:cubicBezTo>
                      <a:cubicBezTo>
                        <a:pt x="520" y="6319"/>
                        <a:pt x="520" y="6244"/>
                        <a:pt x="520" y="6170"/>
                      </a:cubicBezTo>
                      <a:cubicBezTo>
                        <a:pt x="481" y="6133"/>
                        <a:pt x="462" y="6095"/>
                        <a:pt x="462" y="6067"/>
                      </a:cubicBezTo>
                      <a:cubicBezTo>
                        <a:pt x="442" y="5984"/>
                        <a:pt x="423" y="5909"/>
                        <a:pt x="442" y="5769"/>
                      </a:cubicBezTo>
                      <a:cubicBezTo>
                        <a:pt x="462" y="5629"/>
                        <a:pt x="540" y="5350"/>
                        <a:pt x="501" y="5135"/>
                      </a:cubicBezTo>
                      <a:cubicBezTo>
                        <a:pt x="442" y="4921"/>
                        <a:pt x="501" y="4278"/>
                        <a:pt x="501" y="4101"/>
                      </a:cubicBezTo>
                      <a:cubicBezTo>
                        <a:pt x="481" y="3933"/>
                        <a:pt x="696" y="2834"/>
                        <a:pt x="696" y="2778"/>
                      </a:cubicBezTo>
                      <a:cubicBezTo>
                        <a:pt x="696" y="2713"/>
                        <a:pt x="755" y="2620"/>
                        <a:pt x="814" y="2517"/>
                      </a:cubicBezTo>
                      <a:cubicBezTo>
                        <a:pt x="892" y="2405"/>
                        <a:pt x="911" y="2330"/>
                        <a:pt x="872" y="2219"/>
                      </a:cubicBezTo>
                      <a:cubicBezTo>
                        <a:pt x="852" y="2116"/>
                        <a:pt x="1067" y="1548"/>
                        <a:pt x="1145" y="1342"/>
                      </a:cubicBezTo>
                      <a:cubicBezTo>
                        <a:pt x="1243" y="998"/>
                        <a:pt x="1535" y="364"/>
                        <a:pt x="1535" y="364"/>
                      </a:cubicBezTo>
                      <a:cubicBezTo>
                        <a:pt x="1535" y="364"/>
                        <a:pt x="3566" y="-18"/>
                        <a:pt x="4582" y="1"/>
                      </a:cubicBezTo>
                      <a:cubicBezTo>
                        <a:pt x="6145" y="19"/>
                        <a:pt x="7706" y="177"/>
                        <a:pt x="8214" y="290"/>
                      </a:cubicBezTo>
                      <a:cubicBezTo>
                        <a:pt x="8741" y="402"/>
                        <a:pt x="9132" y="560"/>
                        <a:pt x="9171" y="662"/>
                      </a:cubicBezTo>
                      <a:cubicBezTo>
                        <a:pt x="9210" y="755"/>
                        <a:pt x="9289" y="1184"/>
                        <a:pt x="9308" y="1268"/>
                      </a:cubicBezTo>
                      <a:cubicBezTo>
                        <a:pt x="9327" y="1314"/>
                        <a:pt x="9289" y="1390"/>
                        <a:pt x="9308" y="1483"/>
                      </a:cubicBezTo>
                      <a:cubicBezTo>
                        <a:pt x="9327" y="1501"/>
                        <a:pt x="9347" y="1734"/>
                        <a:pt x="9347" y="1762"/>
                      </a:cubicBezTo>
                      <a:cubicBezTo>
                        <a:pt x="9386" y="2135"/>
                        <a:pt x="9425" y="2339"/>
                        <a:pt x="9405" y="2479"/>
                      </a:cubicBezTo>
                      <a:cubicBezTo>
                        <a:pt x="9386" y="2582"/>
                        <a:pt x="9347" y="2703"/>
                        <a:pt x="9347" y="2834"/>
                      </a:cubicBezTo>
                      <a:cubicBezTo>
                        <a:pt x="9347" y="2954"/>
                        <a:pt x="9581" y="4744"/>
                        <a:pt x="9562" y="5024"/>
                      </a:cubicBezTo>
                      <a:cubicBezTo>
                        <a:pt x="9542" y="5294"/>
                        <a:pt x="9464" y="5545"/>
                        <a:pt x="9464" y="5629"/>
                      </a:cubicBezTo>
                      <a:cubicBezTo>
                        <a:pt x="9464" y="5685"/>
                        <a:pt x="9503" y="5835"/>
                        <a:pt x="9523" y="5974"/>
                      </a:cubicBezTo>
                      <a:cubicBezTo>
                        <a:pt x="9581" y="6114"/>
                        <a:pt x="9523" y="6179"/>
                        <a:pt x="9503" y="6226"/>
                      </a:cubicBezTo>
                      <a:cubicBezTo>
                        <a:pt x="9483" y="6272"/>
                        <a:pt x="9483" y="6281"/>
                        <a:pt x="9620" y="6346"/>
                      </a:cubicBezTo>
                      <a:cubicBezTo>
                        <a:pt x="9757" y="6413"/>
                        <a:pt x="9757" y="6441"/>
                        <a:pt x="9738" y="6534"/>
                      </a:cubicBezTo>
                      <a:cubicBezTo>
                        <a:pt x="9718" y="6627"/>
                        <a:pt x="10108" y="7559"/>
                        <a:pt x="9972" y="8164"/>
                      </a:cubicBezTo>
                      <a:cubicBezTo>
                        <a:pt x="9816" y="8770"/>
                        <a:pt x="9757" y="8947"/>
                        <a:pt x="9816" y="9086"/>
                      </a:cubicBezTo>
                      <a:cubicBezTo>
                        <a:pt x="9894" y="9218"/>
                        <a:pt x="9952" y="9255"/>
                        <a:pt x="9874" y="9311"/>
                      </a:cubicBezTo>
                      <a:cubicBezTo>
                        <a:pt x="9776" y="9357"/>
                        <a:pt x="9718" y="9394"/>
                        <a:pt x="9718" y="9506"/>
                      </a:cubicBezTo>
                      <a:cubicBezTo>
                        <a:pt x="9718" y="9618"/>
                        <a:pt x="9698" y="9740"/>
                        <a:pt x="9698" y="9740"/>
                      </a:cubicBezTo>
                      <a:cubicBezTo>
                        <a:pt x="9698" y="9740"/>
                        <a:pt x="9347" y="10000"/>
                        <a:pt x="8840" y="10000"/>
                      </a:cubicBezTo>
                      <a:cubicBezTo>
                        <a:pt x="8312" y="10000"/>
                        <a:pt x="7746" y="9879"/>
                        <a:pt x="7570" y="9814"/>
                      </a:cubicBezTo>
                      <a:cubicBezTo>
                        <a:pt x="7375" y="9683"/>
                        <a:pt x="7121" y="9737"/>
                        <a:pt x="7238" y="9625"/>
                      </a:cubicBezTo>
                      <a:cubicBezTo>
                        <a:pt x="7375" y="9513"/>
                        <a:pt x="7329" y="9222"/>
                        <a:pt x="7375" y="8993"/>
                      </a:cubicBezTo>
                      <a:cubicBezTo>
                        <a:pt x="7421" y="8765"/>
                        <a:pt x="7472" y="8406"/>
                        <a:pt x="7511" y="8257"/>
                      </a:cubicBezTo>
                      <a:cubicBezTo>
                        <a:pt x="7570" y="8118"/>
                        <a:pt x="7179" y="6934"/>
                        <a:pt x="7081" y="6682"/>
                      </a:cubicBezTo>
                      <a:cubicBezTo>
                        <a:pt x="7003" y="6441"/>
                        <a:pt x="7043" y="6263"/>
                        <a:pt x="7043" y="6263"/>
                      </a:cubicBezTo>
                      <a:lnTo>
                        <a:pt x="7043" y="6263"/>
                      </a:lnTo>
                      <a:cubicBezTo>
                        <a:pt x="6906" y="6160"/>
                        <a:pt x="6847" y="6086"/>
                        <a:pt x="6887" y="6058"/>
                      </a:cubicBezTo>
                      <a:cubicBezTo>
                        <a:pt x="6965" y="6021"/>
                        <a:pt x="6887" y="5956"/>
                        <a:pt x="6809" y="5863"/>
                      </a:cubicBezTo>
                      <a:cubicBezTo>
                        <a:pt x="6710" y="5769"/>
                        <a:pt x="6438" y="5536"/>
                        <a:pt x="6438" y="5332"/>
                      </a:cubicBezTo>
                      <a:cubicBezTo>
                        <a:pt x="6438" y="5126"/>
                        <a:pt x="5656" y="3989"/>
                        <a:pt x="5559" y="3840"/>
                      </a:cubicBezTo>
                      <a:cubicBezTo>
                        <a:pt x="5461" y="3710"/>
                        <a:pt x="5090" y="3428"/>
                        <a:pt x="4953" y="3316"/>
                      </a:cubicBezTo>
                      <a:cubicBezTo>
                        <a:pt x="4797" y="3287"/>
                        <a:pt x="4721" y="3502"/>
                        <a:pt x="4621" y="3663"/>
                      </a:cubicBezTo>
                      <a:cubicBezTo>
                        <a:pt x="4601" y="3784"/>
                        <a:pt x="4270" y="3970"/>
                        <a:pt x="4230" y="4166"/>
                      </a:cubicBezTo>
                      <a:cubicBezTo>
                        <a:pt x="4172" y="4362"/>
                        <a:pt x="3508" y="5313"/>
                        <a:pt x="3410" y="5490"/>
                      </a:cubicBezTo>
                      <a:cubicBezTo>
                        <a:pt x="3313" y="5666"/>
                        <a:pt x="3196" y="5722"/>
                        <a:pt x="3137" y="5815"/>
                      </a:cubicBezTo>
                      <a:cubicBezTo>
                        <a:pt x="3098" y="5900"/>
                        <a:pt x="3020" y="5919"/>
                        <a:pt x="2961" y="5956"/>
                      </a:cubicBezTo>
                      <a:cubicBezTo>
                        <a:pt x="3001" y="5984"/>
                        <a:pt x="3039" y="6021"/>
                        <a:pt x="3039" y="6049"/>
                      </a:cubicBezTo>
                      <a:cubicBezTo>
                        <a:pt x="3059" y="6077"/>
                        <a:pt x="3039" y="6151"/>
                        <a:pt x="3039" y="6216"/>
                      </a:cubicBezTo>
                      <a:cubicBezTo>
                        <a:pt x="3020" y="6281"/>
                        <a:pt x="3079" y="6682"/>
                        <a:pt x="3079" y="6896"/>
                      </a:cubicBezTo>
                      <a:cubicBezTo>
                        <a:pt x="3098" y="7111"/>
                        <a:pt x="2903" y="8090"/>
                        <a:pt x="2864" y="8183"/>
                      </a:cubicBezTo>
                      <a:cubicBezTo>
                        <a:pt x="2825" y="8276"/>
                        <a:pt x="2512" y="8434"/>
                        <a:pt x="2512" y="8518"/>
                      </a:cubicBezTo>
                      <a:cubicBezTo>
                        <a:pt x="2512" y="8612"/>
                        <a:pt x="2649" y="8854"/>
                        <a:pt x="2629" y="8928"/>
                      </a:cubicBezTo>
                      <a:cubicBezTo>
                        <a:pt x="2610" y="9003"/>
                        <a:pt x="2336" y="9133"/>
                        <a:pt x="2258" y="9190"/>
                      </a:cubicBezTo>
                      <a:cubicBezTo>
                        <a:pt x="2180" y="9236"/>
                        <a:pt x="1341" y="9366"/>
                        <a:pt x="1028" y="9394"/>
                      </a:cubicBezTo>
                      <a:cubicBezTo>
                        <a:pt x="735" y="9422"/>
                        <a:pt x="52" y="9227"/>
                        <a:pt x="52" y="9227"/>
                      </a:cubicBezTo>
                      <a:cubicBezTo>
                        <a:pt x="52" y="9227"/>
                        <a:pt x="91" y="9161"/>
                        <a:pt x="32" y="9058"/>
                      </a:cubicBezTo>
                      <a:cubicBezTo>
                        <a:pt x="-26" y="8956"/>
                        <a:pt x="-7" y="8919"/>
                        <a:pt x="110" y="8826"/>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05" name="Freeform 12"/>
                <p:cNvSpPr>
                  <a:spLocks/>
                </p:cNvSpPr>
                <p:nvPr/>
              </p:nvSpPr>
              <p:spPr bwMode="auto">
                <a:xfrm>
                  <a:off x="4000499" y="-336817"/>
                  <a:ext cx="903288" cy="588963"/>
                </a:xfrm>
                <a:custGeom>
                  <a:avLst/>
                  <a:gdLst>
                    <a:gd name="T0" fmla="*/ 221 w 241"/>
                    <a:gd name="T1" fmla="*/ 157 h 157"/>
                    <a:gd name="T2" fmla="*/ 123 w 241"/>
                    <a:gd name="T3" fmla="*/ 146 h 157"/>
                    <a:gd name="T4" fmla="*/ 37 w 241"/>
                    <a:gd name="T5" fmla="*/ 149 h 157"/>
                    <a:gd name="T6" fmla="*/ 20 w 241"/>
                    <a:gd name="T7" fmla="*/ 155 h 157"/>
                    <a:gd name="T8" fmla="*/ 13 w 241"/>
                    <a:gd name="T9" fmla="*/ 155 h 157"/>
                    <a:gd name="T10" fmla="*/ 0 w 241"/>
                    <a:gd name="T11" fmla="*/ 134 h 157"/>
                    <a:gd name="T12" fmla="*/ 11 w 241"/>
                    <a:gd name="T13" fmla="*/ 125 h 157"/>
                    <a:gd name="T14" fmla="*/ 15 w 241"/>
                    <a:gd name="T15" fmla="*/ 119 h 157"/>
                    <a:gd name="T16" fmla="*/ 26 w 241"/>
                    <a:gd name="T17" fmla="*/ 79 h 157"/>
                    <a:gd name="T18" fmla="*/ 74 w 241"/>
                    <a:gd name="T19" fmla="*/ 15 h 157"/>
                    <a:gd name="T20" fmla="*/ 101 w 241"/>
                    <a:gd name="T21" fmla="*/ 10 h 157"/>
                    <a:gd name="T22" fmla="*/ 105 w 241"/>
                    <a:gd name="T23" fmla="*/ 8 h 157"/>
                    <a:gd name="T24" fmla="*/ 114 w 241"/>
                    <a:gd name="T25" fmla="*/ 2 h 157"/>
                    <a:gd name="T26" fmla="*/ 118 w 241"/>
                    <a:gd name="T27" fmla="*/ 0 h 157"/>
                    <a:gd name="T28" fmla="*/ 141 w 241"/>
                    <a:gd name="T29" fmla="*/ 0 h 157"/>
                    <a:gd name="T30" fmla="*/ 145 w 241"/>
                    <a:gd name="T31" fmla="*/ 6 h 157"/>
                    <a:gd name="T32" fmla="*/ 151 w 241"/>
                    <a:gd name="T33" fmla="*/ 13 h 157"/>
                    <a:gd name="T34" fmla="*/ 161 w 241"/>
                    <a:gd name="T35" fmla="*/ 15 h 157"/>
                    <a:gd name="T36" fmla="*/ 210 w 241"/>
                    <a:gd name="T37" fmla="*/ 55 h 157"/>
                    <a:gd name="T38" fmla="*/ 234 w 241"/>
                    <a:gd name="T39" fmla="*/ 135 h 157"/>
                    <a:gd name="T40" fmla="*/ 235 w 241"/>
                    <a:gd name="T41" fmla="*/ 136 h 157"/>
                    <a:gd name="T42" fmla="*/ 240 w 241"/>
                    <a:gd name="T43" fmla="*/ 148 h 157"/>
                    <a:gd name="T44" fmla="*/ 233 w 241"/>
                    <a:gd name="T45" fmla="*/ 157 h 157"/>
                    <a:gd name="T46" fmla="*/ 221 w 241"/>
                    <a:gd name="T47" fmla="*/ 157 h 157"/>
                    <a:gd name="T48" fmla="*/ 221 w 241"/>
                    <a:gd name="T49"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1" h="157">
                      <a:moveTo>
                        <a:pt x="221" y="157"/>
                      </a:moveTo>
                      <a:cubicBezTo>
                        <a:pt x="221" y="157"/>
                        <a:pt x="171" y="148"/>
                        <a:pt x="123" y="146"/>
                      </a:cubicBezTo>
                      <a:cubicBezTo>
                        <a:pt x="75" y="143"/>
                        <a:pt x="45" y="147"/>
                        <a:pt x="37" y="149"/>
                      </a:cubicBezTo>
                      <a:cubicBezTo>
                        <a:pt x="31" y="151"/>
                        <a:pt x="29" y="149"/>
                        <a:pt x="20" y="155"/>
                      </a:cubicBezTo>
                      <a:cubicBezTo>
                        <a:pt x="18" y="156"/>
                        <a:pt x="15" y="156"/>
                        <a:pt x="13" y="155"/>
                      </a:cubicBezTo>
                      <a:cubicBezTo>
                        <a:pt x="3" y="150"/>
                        <a:pt x="0" y="138"/>
                        <a:pt x="0" y="134"/>
                      </a:cubicBezTo>
                      <a:cubicBezTo>
                        <a:pt x="0" y="132"/>
                        <a:pt x="7" y="127"/>
                        <a:pt x="11" y="125"/>
                      </a:cubicBezTo>
                      <a:cubicBezTo>
                        <a:pt x="13" y="123"/>
                        <a:pt x="15" y="121"/>
                        <a:pt x="15" y="119"/>
                      </a:cubicBezTo>
                      <a:cubicBezTo>
                        <a:pt x="16" y="114"/>
                        <a:pt x="18" y="103"/>
                        <a:pt x="26" y="79"/>
                      </a:cubicBezTo>
                      <a:cubicBezTo>
                        <a:pt x="38" y="43"/>
                        <a:pt x="65" y="21"/>
                        <a:pt x="74" y="15"/>
                      </a:cubicBezTo>
                      <a:cubicBezTo>
                        <a:pt x="81" y="11"/>
                        <a:pt x="95" y="10"/>
                        <a:pt x="101" y="10"/>
                      </a:cubicBezTo>
                      <a:cubicBezTo>
                        <a:pt x="102" y="10"/>
                        <a:pt x="103" y="9"/>
                        <a:pt x="105" y="8"/>
                      </a:cubicBezTo>
                      <a:cubicBezTo>
                        <a:pt x="114" y="2"/>
                        <a:pt x="114" y="2"/>
                        <a:pt x="114" y="2"/>
                      </a:cubicBezTo>
                      <a:cubicBezTo>
                        <a:pt x="115" y="1"/>
                        <a:pt x="117" y="0"/>
                        <a:pt x="118" y="0"/>
                      </a:cubicBezTo>
                      <a:cubicBezTo>
                        <a:pt x="124" y="0"/>
                        <a:pt x="139" y="0"/>
                        <a:pt x="141" y="0"/>
                      </a:cubicBezTo>
                      <a:cubicBezTo>
                        <a:pt x="143" y="0"/>
                        <a:pt x="144" y="3"/>
                        <a:pt x="145" y="6"/>
                      </a:cubicBezTo>
                      <a:cubicBezTo>
                        <a:pt x="145" y="9"/>
                        <a:pt x="148" y="12"/>
                        <a:pt x="151" y="13"/>
                      </a:cubicBezTo>
                      <a:cubicBezTo>
                        <a:pt x="161" y="15"/>
                        <a:pt x="161" y="15"/>
                        <a:pt x="161" y="15"/>
                      </a:cubicBezTo>
                      <a:cubicBezTo>
                        <a:pt x="177" y="19"/>
                        <a:pt x="199" y="39"/>
                        <a:pt x="210" y="55"/>
                      </a:cubicBezTo>
                      <a:cubicBezTo>
                        <a:pt x="221" y="72"/>
                        <a:pt x="226" y="119"/>
                        <a:pt x="234" y="135"/>
                      </a:cubicBezTo>
                      <a:cubicBezTo>
                        <a:pt x="234" y="135"/>
                        <a:pt x="234" y="135"/>
                        <a:pt x="235" y="136"/>
                      </a:cubicBezTo>
                      <a:cubicBezTo>
                        <a:pt x="238" y="141"/>
                        <a:pt x="240" y="145"/>
                        <a:pt x="240" y="148"/>
                      </a:cubicBezTo>
                      <a:cubicBezTo>
                        <a:pt x="241" y="153"/>
                        <a:pt x="237" y="157"/>
                        <a:pt x="233" y="157"/>
                      </a:cubicBezTo>
                      <a:cubicBezTo>
                        <a:pt x="221" y="157"/>
                        <a:pt x="221" y="157"/>
                        <a:pt x="221" y="157"/>
                      </a:cubicBezTo>
                      <a:cubicBezTo>
                        <a:pt x="221" y="157"/>
                        <a:pt x="221" y="157"/>
                        <a:pt x="221" y="157"/>
                      </a:cubicBezTo>
                      <a:close/>
                    </a:path>
                  </a:pathLst>
                </a:custGeom>
                <a:solidFill>
                  <a:srgbClr val="FFC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6" name="Freeform 13"/>
                <p:cNvSpPr>
                  <a:spLocks/>
                </p:cNvSpPr>
                <p:nvPr/>
              </p:nvSpPr>
              <p:spPr bwMode="auto">
                <a:xfrm>
                  <a:off x="3781282" y="816492"/>
                  <a:ext cx="1523061" cy="2360100"/>
                </a:xfrm>
                <a:custGeom>
                  <a:avLst/>
                  <a:gdLst>
                    <a:gd name="T0" fmla="*/ 11 w 419"/>
                    <a:gd name="T1" fmla="*/ 233 h 631"/>
                    <a:gd name="T2" fmla="*/ 28 w 419"/>
                    <a:gd name="T3" fmla="*/ 396 h 631"/>
                    <a:gd name="T4" fmla="*/ 29 w 419"/>
                    <a:gd name="T5" fmla="*/ 432 h 631"/>
                    <a:gd name="T6" fmla="*/ 24 w 419"/>
                    <a:gd name="T7" fmla="*/ 471 h 631"/>
                    <a:gd name="T8" fmla="*/ 20 w 419"/>
                    <a:gd name="T9" fmla="*/ 544 h 631"/>
                    <a:gd name="T10" fmla="*/ 9 w 419"/>
                    <a:gd name="T11" fmla="*/ 572 h 631"/>
                    <a:gd name="T12" fmla="*/ 5 w 419"/>
                    <a:gd name="T13" fmla="*/ 613 h 631"/>
                    <a:gd name="T14" fmla="*/ 213 w 419"/>
                    <a:gd name="T15" fmla="*/ 631 h 631"/>
                    <a:gd name="T16" fmla="*/ 404 w 419"/>
                    <a:gd name="T17" fmla="*/ 606 h 631"/>
                    <a:gd name="T18" fmla="*/ 396 w 419"/>
                    <a:gd name="T19" fmla="*/ 576 h 631"/>
                    <a:gd name="T20" fmla="*/ 378 w 419"/>
                    <a:gd name="T21" fmla="*/ 473 h 631"/>
                    <a:gd name="T22" fmla="*/ 374 w 419"/>
                    <a:gd name="T23" fmla="*/ 450 h 631"/>
                    <a:gd name="T24" fmla="*/ 372 w 419"/>
                    <a:gd name="T25" fmla="*/ 429 h 631"/>
                    <a:gd name="T26" fmla="*/ 374 w 419"/>
                    <a:gd name="T27" fmla="*/ 298 h 631"/>
                    <a:gd name="T28" fmla="*/ 371 w 419"/>
                    <a:gd name="T29" fmla="*/ 214 h 631"/>
                    <a:gd name="T30" fmla="*/ 393 w 419"/>
                    <a:gd name="T31" fmla="*/ 190 h 631"/>
                    <a:gd name="T32" fmla="*/ 404 w 419"/>
                    <a:gd name="T33" fmla="*/ 85 h 631"/>
                    <a:gd name="T34" fmla="*/ 373 w 419"/>
                    <a:gd name="T35" fmla="*/ 46 h 631"/>
                    <a:gd name="T36" fmla="*/ 276 w 419"/>
                    <a:gd name="T37" fmla="*/ 31 h 631"/>
                    <a:gd name="T38" fmla="*/ 261 w 419"/>
                    <a:gd name="T39" fmla="*/ 8 h 631"/>
                    <a:gd name="T40" fmla="*/ 262 w 419"/>
                    <a:gd name="T41" fmla="*/ 13 h 631"/>
                    <a:gd name="T42" fmla="*/ 209 w 419"/>
                    <a:gd name="T43" fmla="*/ 29 h 631"/>
                    <a:gd name="T44" fmla="*/ 199 w 419"/>
                    <a:gd name="T45" fmla="*/ 59 h 631"/>
                    <a:gd name="T46" fmla="*/ 181 w 419"/>
                    <a:gd name="T47" fmla="*/ 31 h 631"/>
                    <a:gd name="T48" fmla="*/ 162 w 419"/>
                    <a:gd name="T49" fmla="*/ 26 h 631"/>
                    <a:gd name="T50" fmla="*/ 138 w 419"/>
                    <a:gd name="T51" fmla="*/ 8 h 631"/>
                    <a:gd name="T52" fmla="*/ 138 w 419"/>
                    <a:gd name="T53" fmla="*/ 2 h 631"/>
                    <a:gd name="T54" fmla="*/ 124 w 419"/>
                    <a:gd name="T55" fmla="*/ 26 h 631"/>
                    <a:gd name="T56" fmla="*/ 9 w 419"/>
                    <a:gd name="T57" fmla="*/ 61 h 631"/>
                    <a:gd name="T58" fmla="*/ 8 w 419"/>
                    <a:gd name="T59" fmla="*/ 61 h 631"/>
                    <a:gd name="T60" fmla="*/ 0 w 419"/>
                    <a:gd name="T61" fmla="*/ 66 h 631"/>
                    <a:gd name="T62" fmla="*/ 11 w 419"/>
                    <a:gd name="T63" fmla="*/ 176 h 631"/>
                    <a:gd name="T64" fmla="*/ 11 w 419"/>
                    <a:gd name="T65" fmla="*/ 233 h 631"/>
                    <a:gd name="connsiteX0" fmla="*/ 263 w 9781"/>
                    <a:gd name="connsiteY0" fmla="*/ 3664 h 9971"/>
                    <a:gd name="connsiteX1" fmla="*/ 668 w 9781"/>
                    <a:gd name="connsiteY1" fmla="*/ 6247 h 9971"/>
                    <a:gd name="connsiteX2" fmla="*/ 692 w 9781"/>
                    <a:gd name="connsiteY2" fmla="*/ 6817 h 9971"/>
                    <a:gd name="connsiteX3" fmla="*/ 573 w 9781"/>
                    <a:gd name="connsiteY3" fmla="*/ 7435 h 9971"/>
                    <a:gd name="connsiteX4" fmla="*/ 477 w 9781"/>
                    <a:gd name="connsiteY4" fmla="*/ 8592 h 9971"/>
                    <a:gd name="connsiteX5" fmla="*/ 215 w 9781"/>
                    <a:gd name="connsiteY5" fmla="*/ 9036 h 9971"/>
                    <a:gd name="connsiteX6" fmla="*/ 119 w 9781"/>
                    <a:gd name="connsiteY6" fmla="*/ 9686 h 9971"/>
                    <a:gd name="connsiteX7" fmla="*/ 5084 w 9781"/>
                    <a:gd name="connsiteY7" fmla="*/ 9971 h 9971"/>
                    <a:gd name="connsiteX8" fmla="*/ 9642 w 9781"/>
                    <a:gd name="connsiteY8" fmla="*/ 9575 h 9971"/>
                    <a:gd name="connsiteX9" fmla="*/ 9451 w 9781"/>
                    <a:gd name="connsiteY9" fmla="*/ 9099 h 9971"/>
                    <a:gd name="connsiteX10" fmla="*/ 9021 w 9781"/>
                    <a:gd name="connsiteY10" fmla="*/ 7467 h 9971"/>
                    <a:gd name="connsiteX11" fmla="*/ 8926 w 9781"/>
                    <a:gd name="connsiteY11" fmla="*/ 7103 h 9971"/>
                    <a:gd name="connsiteX12" fmla="*/ 8878 w 9781"/>
                    <a:gd name="connsiteY12" fmla="*/ 6770 h 9971"/>
                    <a:gd name="connsiteX13" fmla="*/ 8926 w 9781"/>
                    <a:gd name="connsiteY13" fmla="*/ 4694 h 9971"/>
                    <a:gd name="connsiteX14" fmla="*/ 9379 w 9781"/>
                    <a:gd name="connsiteY14" fmla="*/ 2982 h 9971"/>
                    <a:gd name="connsiteX15" fmla="*/ 9642 w 9781"/>
                    <a:gd name="connsiteY15" fmla="*/ 1318 h 9971"/>
                    <a:gd name="connsiteX16" fmla="*/ 8902 w 9781"/>
                    <a:gd name="connsiteY16" fmla="*/ 700 h 9971"/>
                    <a:gd name="connsiteX17" fmla="*/ 6587 w 9781"/>
                    <a:gd name="connsiteY17" fmla="*/ 462 h 9971"/>
                    <a:gd name="connsiteX18" fmla="*/ 6229 w 9781"/>
                    <a:gd name="connsiteY18" fmla="*/ 98 h 9971"/>
                    <a:gd name="connsiteX19" fmla="*/ 6253 w 9781"/>
                    <a:gd name="connsiteY19" fmla="*/ 177 h 9971"/>
                    <a:gd name="connsiteX20" fmla="*/ 4988 w 9781"/>
                    <a:gd name="connsiteY20" fmla="*/ 431 h 9971"/>
                    <a:gd name="connsiteX21" fmla="*/ 4749 w 9781"/>
                    <a:gd name="connsiteY21" fmla="*/ 906 h 9971"/>
                    <a:gd name="connsiteX22" fmla="*/ 4320 w 9781"/>
                    <a:gd name="connsiteY22" fmla="*/ 462 h 9971"/>
                    <a:gd name="connsiteX23" fmla="*/ 3866 w 9781"/>
                    <a:gd name="connsiteY23" fmla="*/ 383 h 9971"/>
                    <a:gd name="connsiteX24" fmla="*/ 3294 w 9781"/>
                    <a:gd name="connsiteY24" fmla="*/ 98 h 9971"/>
                    <a:gd name="connsiteX25" fmla="*/ 3294 w 9781"/>
                    <a:gd name="connsiteY25" fmla="*/ 3 h 9971"/>
                    <a:gd name="connsiteX26" fmla="*/ 2959 w 9781"/>
                    <a:gd name="connsiteY26" fmla="*/ 383 h 9971"/>
                    <a:gd name="connsiteX27" fmla="*/ 215 w 9781"/>
                    <a:gd name="connsiteY27" fmla="*/ 938 h 9971"/>
                    <a:gd name="connsiteX28" fmla="*/ 191 w 9781"/>
                    <a:gd name="connsiteY28" fmla="*/ 938 h 9971"/>
                    <a:gd name="connsiteX29" fmla="*/ 0 w 9781"/>
                    <a:gd name="connsiteY29" fmla="*/ 1017 h 9971"/>
                    <a:gd name="connsiteX30" fmla="*/ 263 w 9781"/>
                    <a:gd name="connsiteY30" fmla="*/ 2760 h 9971"/>
                    <a:gd name="connsiteX31" fmla="*/ 263 w 9781"/>
                    <a:gd name="connsiteY31" fmla="*/ 3664 h 9971"/>
                    <a:gd name="connsiteX0" fmla="*/ 177 w 9908"/>
                    <a:gd name="connsiteY0" fmla="*/ 3675 h 10000"/>
                    <a:gd name="connsiteX1" fmla="*/ 591 w 9908"/>
                    <a:gd name="connsiteY1" fmla="*/ 6265 h 10000"/>
                    <a:gd name="connsiteX2" fmla="*/ 615 w 9908"/>
                    <a:gd name="connsiteY2" fmla="*/ 6837 h 10000"/>
                    <a:gd name="connsiteX3" fmla="*/ 494 w 9908"/>
                    <a:gd name="connsiteY3" fmla="*/ 7457 h 10000"/>
                    <a:gd name="connsiteX4" fmla="*/ 396 w 9908"/>
                    <a:gd name="connsiteY4" fmla="*/ 8617 h 10000"/>
                    <a:gd name="connsiteX5" fmla="*/ 128 w 9908"/>
                    <a:gd name="connsiteY5" fmla="*/ 9062 h 10000"/>
                    <a:gd name="connsiteX6" fmla="*/ 30 w 9908"/>
                    <a:gd name="connsiteY6" fmla="*/ 9714 h 10000"/>
                    <a:gd name="connsiteX7" fmla="*/ 5106 w 9908"/>
                    <a:gd name="connsiteY7" fmla="*/ 10000 h 10000"/>
                    <a:gd name="connsiteX8" fmla="*/ 9766 w 9908"/>
                    <a:gd name="connsiteY8" fmla="*/ 9603 h 10000"/>
                    <a:gd name="connsiteX9" fmla="*/ 9571 w 9908"/>
                    <a:gd name="connsiteY9" fmla="*/ 9125 h 10000"/>
                    <a:gd name="connsiteX10" fmla="*/ 9131 w 9908"/>
                    <a:gd name="connsiteY10" fmla="*/ 7489 h 10000"/>
                    <a:gd name="connsiteX11" fmla="*/ 9034 w 9908"/>
                    <a:gd name="connsiteY11" fmla="*/ 7124 h 10000"/>
                    <a:gd name="connsiteX12" fmla="*/ 8985 w 9908"/>
                    <a:gd name="connsiteY12" fmla="*/ 6790 h 10000"/>
                    <a:gd name="connsiteX13" fmla="*/ 9034 w 9908"/>
                    <a:gd name="connsiteY13" fmla="*/ 4708 h 10000"/>
                    <a:gd name="connsiteX14" fmla="*/ 9497 w 9908"/>
                    <a:gd name="connsiteY14" fmla="*/ 2991 h 10000"/>
                    <a:gd name="connsiteX15" fmla="*/ 9766 w 9908"/>
                    <a:gd name="connsiteY15" fmla="*/ 1322 h 10000"/>
                    <a:gd name="connsiteX16" fmla="*/ 9009 w 9908"/>
                    <a:gd name="connsiteY16" fmla="*/ 702 h 10000"/>
                    <a:gd name="connsiteX17" fmla="*/ 6642 w 9908"/>
                    <a:gd name="connsiteY17" fmla="*/ 463 h 10000"/>
                    <a:gd name="connsiteX18" fmla="*/ 6276 w 9908"/>
                    <a:gd name="connsiteY18" fmla="*/ 98 h 10000"/>
                    <a:gd name="connsiteX19" fmla="*/ 6301 w 9908"/>
                    <a:gd name="connsiteY19" fmla="*/ 178 h 10000"/>
                    <a:gd name="connsiteX20" fmla="*/ 5008 w 9908"/>
                    <a:gd name="connsiteY20" fmla="*/ 432 h 10000"/>
                    <a:gd name="connsiteX21" fmla="*/ 4763 w 9908"/>
                    <a:gd name="connsiteY21" fmla="*/ 909 h 10000"/>
                    <a:gd name="connsiteX22" fmla="*/ 4325 w 9908"/>
                    <a:gd name="connsiteY22" fmla="*/ 463 h 10000"/>
                    <a:gd name="connsiteX23" fmla="*/ 3861 w 9908"/>
                    <a:gd name="connsiteY23" fmla="*/ 384 h 10000"/>
                    <a:gd name="connsiteX24" fmla="*/ 3276 w 9908"/>
                    <a:gd name="connsiteY24" fmla="*/ 98 h 10000"/>
                    <a:gd name="connsiteX25" fmla="*/ 3276 w 9908"/>
                    <a:gd name="connsiteY25" fmla="*/ 3 h 10000"/>
                    <a:gd name="connsiteX26" fmla="*/ 2933 w 9908"/>
                    <a:gd name="connsiteY26" fmla="*/ 384 h 10000"/>
                    <a:gd name="connsiteX27" fmla="*/ 128 w 9908"/>
                    <a:gd name="connsiteY27" fmla="*/ 941 h 10000"/>
                    <a:gd name="connsiteX28" fmla="*/ 103 w 9908"/>
                    <a:gd name="connsiteY28" fmla="*/ 941 h 10000"/>
                    <a:gd name="connsiteX29" fmla="*/ 177 w 9908"/>
                    <a:gd name="connsiteY29" fmla="*/ 2768 h 10000"/>
                    <a:gd name="connsiteX30" fmla="*/ 177 w 9908"/>
                    <a:gd name="connsiteY30" fmla="*/ 3675 h 10000"/>
                    <a:gd name="connsiteX0" fmla="*/ 231 w 10052"/>
                    <a:gd name="connsiteY0" fmla="*/ 3675 h 10000"/>
                    <a:gd name="connsiteX1" fmla="*/ 648 w 10052"/>
                    <a:gd name="connsiteY1" fmla="*/ 6265 h 10000"/>
                    <a:gd name="connsiteX2" fmla="*/ 673 w 10052"/>
                    <a:gd name="connsiteY2" fmla="*/ 6837 h 10000"/>
                    <a:gd name="connsiteX3" fmla="*/ 551 w 10052"/>
                    <a:gd name="connsiteY3" fmla="*/ 7457 h 10000"/>
                    <a:gd name="connsiteX4" fmla="*/ 452 w 10052"/>
                    <a:gd name="connsiteY4" fmla="*/ 8617 h 10000"/>
                    <a:gd name="connsiteX5" fmla="*/ 181 w 10052"/>
                    <a:gd name="connsiteY5" fmla="*/ 9062 h 10000"/>
                    <a:gd name="connsiteX6" fmla="*/ 82 w 10052"/>
                    <a:gd name="connsiteY6" fmla="*/ 9714 h 10000"/>
                    <a:gd name="connsiteX7" fmla="*/ 5205 w 10052"/>
                    <a:gd name="connsiteY7" fmla="*/ 10000 h 10000"/>
                    <a:gd name="connsiteX8" fmla="*/ 9909 w 10052"/>
                    <a:gd name="connsiteY8" fmla="*/ 9603 h 10000"/>
                    <a:gd name="connsiteX9" fmla="*/ 9712 w 10052"/>
                    <a:gd name="connsiteY9" fmla="*/ 9125 h 10000"/>
                    <a:gd name="connsiteX10" fmla="*/ 9268 w 10052"/>
                    <a:gd name="connsiteY10" fmla="*/ 7489 h 10000"/>
                    <a:gd name="connsiteX11" fmla="*/ 9170 w 10052"/>
                    <a:gd name="connsiteY11" fmla="*/ 7124 h 10000"/>
                    <a:gd name="connsiteX12" fmla="*/ 9120 w 10052"/>
                    <a:gd name="connsiteY12" fmla="*/ 6790 h 10000"/>
                    <a:gd name="connsiteX13" fmla="*/ 9170 w 10052"/>
                    <a:gd name="connsiteY13" fmla="*/ 4708 h 10000"/>
                    <a:gd name="connsiteX14" fmla="*/ 9637 w 10052"/>
                    <a:gd name="connsiteY14" fmla="*/ 2991 h 10000"/>
                    <a:gd name="connsiteX15" fmla="*/ 9909 w 10052"/>
                    <a:gd name="connsiteY15" fmla="*/ 1322 h 10000"/>
                    <a:gd name="connsiteX16" fmla="*/ 9145 w 10052"/>
                    <a:gd name="connsiteY16" fmla="*/ 702 h 10000"/>
                    <a:gd name="connsiteX17" fmla="*/ 6756 w 10052"/>
                    <a:gd name="connsiteY17" fmla="*/ 463 h 10000"/>
                    <a:gd name="connsiteX18" fmla="*/ 6386 w 10052"/>
                    <a:gd name="connsiteY18" fmla="*/ 98 h 10000"/>
                    <a:gd name="connsiteX19" fmla="*/ 6412 w 10052"/>
                    <a:gd name="connsiteY19" fmla="*/ 178 h 10000"/>
                    <a:gd name="connsiteX20" fmla="*/ 5107 w 10052"/>
                    <a:gd name="connsiteY20" fmla="*/ 432 h 10000"/>
                    <a:gd name="connsiteX21" fmla="*/ 4859 w 10052"/>
                    <a:gd name="connsiteY21" fmla="*/ 909 h 10000"/>
                    <a:gd name="connsiteX22" fmla="*/ 4417 w 10052"/>
                    <a:gd name="connsiteY22" fmla="*/ 463 h 10000"/>
                    <a:gd name="connsiteX23" fmla="*/ 3949 w 10052"/>
                    <a:gd name="connsiteY23" fmla="*/ 384 h 10000"/>
                    <a:gd name="connsiteX24" fmla="*/ 3358 w 10052"/>
                    <a:gd name="connsiteY24" fmla="*/ 98 h 10000"/>
                    <a:gd name="connsiteX25" fmla="*/ 3358 w 10052"/>
                    <a:gd name="connsiteY25" fmla="*/ 3 h 10000"/>
                    <a:gd name="connsiteX26" fmla="*/ 3012 w 10052"/>
                    <a:gd name="connsiteY26" fmla="*/ 384 h 10000"/>
                    <a:gd name="connsiteX27" fmla="*/ 181 w 10052"/>
                    <a:gd name="connsiteY27" fmla="*/ 941 h 10000"/>
                    <a:gd name="connsiteX28" fmla="*/ 301 w 10052"/>
                    <a:gd name="connsiteY28" fmla="*/ 922 h 10000"/>
                    <a:gd name="connsiteX29" fmla="*/ 231 w 10052"/>
                    <a:gd name="connsiteY29" fmla="*/ 2768 h 10000"/>
                    <a:gd name="connsiteX30" fmla="*/ 231 w 10052"/>
                    <a:gd name="connsiteY30" fmla="*/ 3675 h 10000"/>
                    <a:gd name="connsiteX0" fmla="*/ 179 w 10000"/>
                    <a:gd name="connsiteY0" fmla="*/ 3675 h 10000"/>
                    <a:gd name="connsiteX1" fmla="*/ 596 w 10000"/>
                    <a:gd name="connsiteY1" fmla="*/ 6265 h 10000"/>
                    <a:gd name="connsiteX2" fmla="*/ 621 w 10000"/>
                    <a:gd name="connsiteY2" fmla="*/ 6837 h 10000"/>
                    <a:gd name="connsiteX3" fmla="*/ 499 w 10000"/>
                    <a:gd name="connsiteY3" fmla="*/ 7457 h 10000"/>
                    <a:gd name="connsiteX4" fmla="*/ 400 w 10000"/>
                    <a:gd name="connsiteY4" fmla="*/ 8617 h 10000"/>
                    <a:gd name="connsiteX5" fmla="*/ 129 w 10000"/>
                    <a:gd name="connsiteY5" fmla="*/ 9062 h 10000"/>
                    <a:gd name="connsiteX6" fmla="*/ 30 w 10000"/>
                    <a:gd name="connsiteY6" fmla="*/ 9714 h 10000"/>
                    <a:gd name="connsiteX7" fmla="*/ 5153 w 10000"/>
                    <a:gd name="connsiteY7" fmla="*/ 10000 h 10000"/>
                    <a:gd name="connsiteX8" fmla="*/ 9857 w 10000"/>
                    <a:gd name="connsiteY8" fmla="*/ 9603 h 10000"/>
                    <a:gd name="connsiteX9" fmla="*/ 9660 w 10000"/>
                    <a:gd name="connsiteY9" fmla="*/ 9125 h 10000"/>
                    <a:gd name="connsiteX10" fmla="*/ 9216 w 10000"/>
                    <a:gd name="connsiteY10" fmla="*/ 7489 h 10000"/>
                    <a:gd name="connsiteX11" fmla="*/ 9118 w 10000"/>
                    <a:gd name="connsiteY11" fmla="*/ 7124 h 10000"/>
                    <a:gd name="connsiteX12" fmla="*/ 9068 w 10000"/>
                    <a:gd name="connsiteY12" fmla="*/ 6790 h 10000"/>
                    <a:gd name="connsiteX13" fmla="*/ 9118 w 10000"/>
                    <a:gd name="connsiteY13" fmla="*/ 4708 h 10000"/>
                    <a:gd name="connsiteX14" fmla="*/ 9585 w 10000"/>
                    <a:gd name="connsiteY14" fmla="*/ 2991 h 10000"/>
                    <a:gd name="connsiteX15" fmla="*/ 9857 w 10000"/>
                    <a:gd name="connsiteY15" fmla="*/ 1322 h 10000"/>
                    <a:gd name="connsiteX16" fmla="*/ 9093 w 10000"/>
                    <a:gd name="connsiteY16" fmla="*/ 702 h 10000"/>
                    <a:gd name="connsiteX17" fmla="*/ 6704 w 10000"/>
                    <a:gd name="connsiteY17" fmla="*/ 463 h 10000"/>
                    <a:gd name="connsiteX18" fmla="*/ 6334 w 10000"/>
                    <a:gd name="connsiteY18" fmla="*/ 98 h 10000"/>
                    <a:gd name="connsiteX19" fmla="*/ 6360 w 10000"/>
                    <a:gd name="connsiteY19" fmla="*/ 178 h 10000"/>
                    <a:gd name="connsiteX20" fmla="*/ 5055 w 10000"/>
                    <a:gd name="connsiteY20" fmla="*/ 432 h 10000"/>
                    <a:gd name="connsiteX21" fmla="*/ 4807 w 10000"/>
                    <a:gd name="connsiteY21" fmla="*/ 909 h 10000"/>
                    <a:gd name="connsiteX22" fmla="*/ 4365 w 10000"/>
                    <a:gd name="connsiteY22" fmla="*/ 463 h 10000"/>
                    <a:gd name="connsiteX23" fmla="*/ 3897 w 10000"/>
                    <a:gd name="connsiteY23" fmla="*/ 384 h 10000"/>
                    <a:gd name="connsiteX24" fmla="*/ 3306 w 10000"/>
                    <a:gd name="connsiteY24" fmla="*/ 98 h 10000"/>
                    <a:gd name="connsiteX25" fmla="*/ 3306 w 10000"/>
                    <a:gd name="connsiteY25" fmla="*/ 3 h 10000"/>
                    <a:gd name="connsiteX26" fmla="*/ 2960 w 10000"/>
                    <a:gd name="connsiteY26" fmla="*/ 384 h 10000"/>
                    <a:gd name="connsiteX27" fmla="*/ 249 w 10000"/>
                    <a:gd name="connsiteY27" fmla="*/ 922 h 10000"/>
                    <a:gd name="connsiteX28" fmla="*/ 179 w 10000"/>
                    <a:gd name="connsiteY28" fmla="*/ 2768 h 10000"/>
                    <a:gd name="connsiteX29" fmla="*/ 179 w 10000"/>
                    <a:gd name="connsiteY29" fmla="*/ 3675 h 10000"/>
                    <a:gd name="connsiteX0" fmla="*/ 179 w 10000"/>
                    <a:gd name="connsiteY0" fmla="*/ 3675 h 10000"/>
                    <a:gd name="connsiteX1" fmla="*/ 596 w 10000"/>
                    <a:gd name="connsiteY1" fmla="*/ 6265 h 10000"/>
                    <a:gd name="connsiteX2" fmla="*/ 621 w 10000"/>
                    <a:gd name="connsiteY2" fmla="*/ 6837 h 10000"/>
                    <a:gd name="connsiteX3" fmla="*/ 499 w 10000"/>
                    <a:gd name="connsiteY3" fmla="*/ 7457 h 10000"/>
                    <a:gd name="connsiteX4" fmla="*/ 400 w 10000"/>
                    <a:gd name="connsiteY4" fmla="*/ 8617 h 10000"/>
                    <a:gd name="connsiteX5" fmla="*/ 129 w 10000"/>
                    <a:gd name="connsiteY5" fmla="*/ 9062 h 10000"/>
                    <a:gd name="connsiteX6" fmla="*/ 30 w 10000"/>
                    <a:gd name="connsiteY6" fmla="*/ 9714 h 10000"/>
                    <a:gd name="connsiteX7" fmla="*/ 5153 w 10000"/>
                    <a:gd name="connsiteY7" fmla="*/ 10000 h 10000"/>
                    <a:gd name="connsiteX8" fmla="*/ 9857 w 10000"/>
                    <a:gd name="connsiteY8" fmla="*/ 9603 h 10000"/>
                    <a:gd name="connsiteX9" fmla="*/ 9660 w 10000"/>
                    <a:gd name="connsiteY9" fmla="*/ 9125 h 10000"/>
                    <a:gd name="connsiteX10" fmla="*/ 9216 w 10000"/>
                    <a:gd name="connsiteY10" fmla="*/ 7489 h 10000"/>
                    <a:gd name="connsiteX11" fmla="*/ 9118 w 10000"/>
                    <a:gd name="connsiteY11" fmla="*/ 7124 h 10000"/>
                    <a:gd name="connsiteX12" fmla="*/ 9068 w 10000"/>
                    <a:gd name="connsiteY12" fmla="*/ 6790 h 10000"/>
                    <a:gd name="connsiteX13" fmla="*/ 9118 w 10000"/>
                    <a:gd name="connsiteY13" fmla="*/ 4708 h 10000"/>
                    <a:gd name="connsiteX14" fmla="*/ 9585 w 10000"/>
                    <a:gd name="connsiteY14" fmla="*/ 2991 h 10000"/>
                    <a:gd name="connsiteX15" fmla="*/ 9857 w 10000"/>
                    <a:gd name="connsiteY15" fmla="*/ 1322 h 10000"/>
                    <a:gd name="connsiteX16" fmla="*/ 9093 w 10000"/>
                    <a:gd name="connsiteY16" fmla="*/ 702 h 10000"/>
                    <a:gd name="connsiteX17" fmla="*/ 6704 w 10000"/>
                    <a:gd name="connsiteY17" fmla="*/ 463 h 10000"/>
                    <a:gd name="connsiteX18" fmla="*/ 6334 w 10000"/>
                    <a:gd name="connsiteY18" fmla="*/ 98 h 10000"/>
                    <a:gd name="connsiteX19" fmla="*/ 6360 w 10000"/>
                    <a:gd name="connsiteY19" fmla="*/ 178 h 10000"/>
                    <a:gd name="connsiteX20" fmla="*/ 5055 w 10000"/>
                    <a:gd name="connsiteY20" fmla="*/ 432 h 10000"/>
                    <a:gd name="connsiteX21" fmla="*/ 4807 w 10000"/>
                    <a:gd name="connsiteY21" fmla="*/ 909 h 10000"/>
                    <a:gd name="connsiteX22" fmla="*/ 4365 w 10000"/>
                    <a:gd name="connsiteY22" fmla="*/ 463 h 10000"/>
                    <a:gd name="connsiteX23" fmla="*/ 3897 w 10000"/>
                    <a:gd name="connsiteY23" fmla="*/ 384 h 10000"/>
                    <a:gd name="connsiteX24" fmla="*/ 3306 w 10000"/>
                    <a:gd name="connsiteY24" fmla="*/ 98 h 10000"/>
                    <a:gd name="connsiteX25" fmla="*/ 3306 w 10000"/>
                    <a:gd name="connsiteY25" fmla="*/ 3 h 10000"/>
                    <a:gd name="connsiteX26" fmla="*/ 2960 w 10000"/>
                    <a:gd name="connsiteY26" fmla="*/ 384 h 10000"/>
                    <a:gd name="connsiteX27" fmla="*/ 336 w 10000"/>
                    <a:gd name="connsiteY27" fmla="*/ 903 h 10000"/>
                    <a:gd name="connsiteX28" fmla="*/ 179 w 10000"/>
                    <a:gd name="connsiteY28" fmla="*/ 2768 h 10000"/>
                    <a:gd name="connsiteX29" fmla="*/ 179 w 10000"/>
                    <a:gd name="connsiteY29" fmla="*/ 3675 h 10000"/>
                    <a:gd name="connsiteX0" fmla="*/ 179 w 10000"/>
                    <a:gd name="connsiteY0" fmla="*/ 3675 h 10000"/>
                    <a:gd name="connsiteX1" fmla="*/ 596 w 10000"/>
                    <a:gd name="connsiteY1" fmla="*/ 6265 h 10000"/>
                    <a:gd name="connsiteX2" fmla="*/ 621 w 10000"/>
                    <a:gd name="connsiteY2" fmla="*/ 6837 h 10000"/>
                    <a:gd name="connsiteX3" fmla="*/ 499 w 10000"/>
                    <a:gd name="connsiteY3" fmla="*/ 7457 h 10000"/>
                    <a:gd name="connsiteX4" fmla="*/ 400 w 10000"/>
                    <a:gd name="connsiteY4" fmla="*/ 8617 h 10000"/>
                    <a:gd name="connsiteX5" fmla="*/ 129 w 10000"/>
                    <a:gd name="connsiteY5" fmla="*/ 9062 h 10000"/>
                    <a:gd name="connsiteX6" fmla="*/ 30 w 10000"/>
                    <a:gd name="connsiteY6" fmla="*/ 9714 h 10000"/>
                    <a:gd name="connsiteX7" fmla="*/ 5153 w 10000"/>
                    <a:gd name="connsiteY7" fmla="*/ 10000 h 10000"/>
                    <a:gd name="connsiteX8" fmla="*/ 9857 w 10000"/>
                    <a:gd name="connsiteY8" fmla="*/ 9603 h 10000"/>
                    <a:gd name="connsiteX9" fmla="*/ 9660 w 10000"/>
                    <a:gd name="connsiteY9" fmla="*/ 9125 h 10000"/>
                    <a:gd name="connsiteX10" fmla="*/ 9216 w 10000"/>
                    <a:gd name="connsiteY10" fmla="*/ 7489 h 10000"/>
                    <a:gd name="connsiteX11" fmla="*/ 9118 w 10000"/>
                    <a:gd name="connsiteY11" fmla="*/ 7124 h 10000"/>
                    <a:gd name="connsiteX12" fmla="*/ 9068 w 10000"/>
                    <a:gd name="connsiteY12" fmla="*/ 6790 h 10000"/>
                    <a:gd name="connsiteX13" fmla="*/ 9118 w 10000"/>
                    <a:gd name="connsiteY13" fmla="*/ 4708 h 10000"/>
                    <a:gd name="connsiteX14" fmla="*/ 9585 w 10000"/>
                    <a:gd name="connsiteY14" fmla="*/ 2991 h 10000"/>
                    <a:gd name="connsiteX15" fmla="*/ 9857 w 10000"/>
                    <a:gd name="connsiteY15" fmla="*/ 1322 h 10000"/>
                    <a:gd name="connsiteX16" fmla="*/ 9093 w 10000"/>
                    <a:gd name="connsiteY16" fmla="*/ 702 h 10000"/>
                    <a:gd name="connsiteX17" fmla="*/ 6704 w 10000"/>
                    <a:gd name="connsiteY17" fmla="*/ 463 h 10000"/>
                    <a:gd name="connsiteX18" fmla="*/ 6334 w 10000"/>
                    <a:gd name="connsiteY18" fmla="*/ 98 h 10000"/>
                    <a:gd name="connsiteX19" fmla="*/ 6360 w 10000"/>
                    <a:gd name="connsiteY19" fmla="*/ 178 h 10000"/>
                    <a:gd name="connsiteX20" fmla="*/ 5055 w 10000"/>
                    <a:gd name="connsiteY20" fmla="*/ 432 h 10000"/>
                    <a:gd name="connsiteX21" fmla="*/ 4807 w 10000"/>
                    <a:gd name="connsiteY21" fmla="*/ 909 h 10000"/>
                    <a:gd name="connsiteX22" fmla="*/ 4365 w 10000"/>
                    <a:gd name="connsiteY22" fmla="*/ 463 h 10000"/>
                    <a:gd name="connsiteX23" fmla="*/ 3897 w 10000"/>
                    <a:gd name="connsiteY23" fmla="*/ 384 h 10000"/>
                    <a:gd name="connsiteX24" fmla="*/ 3306 w 10000"/>
                    <a:gd name="connsiteY24" fmla="*/ 98 h 10000"/>
                    <a:gd name="connsiteX25" fmla="*/ 3306 w 10000"/>
                    <a:gd name="connsiteY25" fmla="*/ 3 h 10000"/>
                    <a:gd name="connsiteX26" fmla="*/ 2960 w 10000"/>
                    <a:gd name="connsiteY26" fmla="*/ 384 h 10000"/>
                    <a:gd name="connsiteX27" fmla="*/ 336 w 10000"/>
                    <a:gd name="connsiteY27" fmla="*/ 903 h 10000"/>
                    <a:gd name="connsiteX28" fmla="*/ 179 w 10000"/>
                    <a:gd name="connsiteY28" fmla="*/ 2768 h 10000"/>
                    <a:gd name="connsiteX29" fmla="*/ 179 w 10000"/>
                    <a:gd name="connsiteY29" fmla="*/ 3675 h 10000"/>
                    <a:gd name="connsiteX0" fmla="*/ 179 w 10000"/>
                    <a:gd name="connsiteY0" fmla="*/ 3675 h 10000"/>
                    <a:gd name="connsiteX1" fmla="*/ 596 w 10000"/>
                    <a:gd name="connsiteY1" fmla="*/ 6265 h 10000"/>
                    <a:gd name="connsiteX2" fmla="*/ 621 w 10000"/>
                    <a:gd name="connsiteY2" fmla="*/ 6837 h 10000"/>
                    <a:gd name="connsiteX3" fmla="*/ 499 w 10000"/>
                    <a:gd name="connsiteY3" fmla="*/ 7457 h 10000"/>
                    <a:gd name="connsiteX4" fmla="*/ 400 w 10000"/>
                    <a:gd name="connsiteY4" fmla="*/ 8617 h 10000"/>
                    <a:gd name="connsiteX5" fmla="*/ 129 w 10000"/>
                    <a:gd name="connsiteY5" fmla="*/ 9062 h 10000"/>
                    <a:gd name="connsiteX6" fmla="*/ 30 w 10000"/>
                    <a:gd name="connsiteY6" fmla="*/ 9714 h 10000"/>
                    <a:gd name="connsiteX7" fmla="*/ 5153 w 10000"/>
                    <a:gd name="connsiteY7" fmla="*/ 10000 h 10000"/>
                    <a:gd name="connsiteX8" fmla="*/ 9857 w 10000"/>
                    <a:gd name="connsiteY8" fmla="*/ 9603 h 10000"/>
                    <a:gd name="connsiteX9" fmla="*/ 9660 w 10000"/>
                    <a:gd name="connsiteY9" fmla="*/ 9125 h 10000"/>
                    <a:gd name="connsiteX10" fmla="*/ 9216 w 10000"/>
                    <a:gd name="connsiteY10" fmla="*/ 7489 h 10000"/>
                    <a:gd name="connsiteX11" fmla="*/ 9118 w 10000"/>
                    <a:gd name="connsiteY11" fmla="*/ 7124 h 10000"/>
                    <a:gd name="connsiteX12" fmla="*/ 9068 w 10000"/>
                    <a:gd name="connsiteY12" fmla="*/ 6790 h 10000"/>
                    <a:gd name="connsiteX13" fmla="*/ 9118 w 10000"/>
                    <a:gd name="connsiteY13" fmla="*/ 4708 h 10000"/>
                    <a:gd name="connsiteX14" fmla="*/ 9585 w 10000"/>
                    <a:gd name="connsiteY14" fmla="*/ 2991 h 10000"/>
                    <a:gd name="connsiteX15" fmla="*/ 9857 w 10000"/>
                    <a:gd name="connsiteY15" fmla="*/ 1322 h 10000"/>
                    <a:gd name="connsiteX16" fmla="*/ 9093 w 10000"/>
                    <a:gd name="connsiteY16" fmla="*/ 702 h 10000"/>
                    <a:gd name="connsiteX17" fmla="*/ 6704 w 10000"/>
                    <a:gd name="connsiteY17" fmla="*/ 463 h 10000"/>
                    <a:gd name="connsiteX18" fmla="*/ 6334 w 10000"/>
                    <a:gd name="connsiteY18" fmla="*/ 98 h 10000"/>
                    <a:gd name="connsiteX19" fmla="*/ 6360 w 10000"/>
                    <a:gd name="connsiteY19" fmla="*/ 178 h 10000"/>
                    <a:gd name="connsiteX20" fmla="*/ 5055 w 10000"/>
                    <a:gd name="connsiteY20" fmla="*/ 432 h 10000"/>
                    <a:gd name="connsiteX21" fmla="*/ 4807 w 10000"/>
                    <a:gd name="connsiteY21" fmla="*/ 909 h 10000"/>
                    <a:gd name="connsiteX22" fmla="*/ 4365 w 10000"/>
                    <a:gd name="connsiteY22" fmla="*/ 463 h 10000"/>
                    <a:gd name="connsiteX23" fmla="*/ 3897 w 10000"/>
                    <a:gd name="connsiteY23" fmla="*/ 384 h 10000"/>
                    <a:gd name="connsiteX24" fmla="*/ 3306 w 10000"/>
                    <a:gd name="connsiteY24" fmla="*/ 98 h 10000"/>
                    <a:gd name="connsiteX25" fmla="*/ 3306 w 10000"/>
                    <a:gd name="connsiteY25" fmla="*/ 3 h 10000"/>
                    <a:gd name="connsiteX26" fmla="*/ 2960 w 10000"/>
                    <a:gd name="connsiteY26" fmla="*/ 384 h 10000"/>
                    <a:gd name="connsiteX27" fmla="*/ 336 w 10000"/>
                    <a:gd name="connsiteY27" fmla="*/ 903 h 10000"/>
                    <a:gd name="connsiteX28" fmla="*/ 179 w 10000"/>
                    <a:gd name="connsiteY28" fmla="*/ 2768 h 10000"/>
                    <a:gd name="connsiteX29" fmla="*/ 179 w 10000"/>
                    <a:gd name="connsiteY29" fmla="*/ 3675 h 10000"/>
                    <a:gd name="connsiteX0" fmla="*/ 179 w 10000"/>
                    <a:gd name="connsiteY0" fmla="*/ 3675 h 10000"/>
                    <a:gd name="connsiteX1" fmla="*/ 596 w 10000"/>
                    <a:gd name="connsiteY1" fmla="*/ 6265 h 10000"/>
                    <a:gd name="connsiteX2" fmla="*/ 621 w 10000"/>
                    <a:gd name="connsiteY2" fmla="*/ 6837 h 10000"/>
                    <a:gd name="connsiteX3" fmla="*/ 499 w 10000"/>
                    <a:gd name="connsiteY3" fmla="*/ 7457 h 10000"/>
                    <a:gd name="connsiteX4" fmla="*/ 400 w 10000"/>
                    <a:gd name="connsiteY4" fmla="*/ 8617 h 10000"/>
                    <a:gd name="connsiteX5" fmla="*/ 129 w 10000"/>
                    <a:gd name="connsiteY5" fmla="*/ 9062 h 10000"/>
                    <a:gd name="connsiteX6" fmla="*/ 30 w 10000"/>
                    <a:gd name="connsiteY6" fmla="*/ 9714 h 10000"/>
                    <a:gd name="connsiteX7" fmla="*/ 5153 w 10000"/>
                    <a:gd name="connsiteY7" fmla="*/ 10000 h 10000"/>
                    <a:gd name="connsiteX8" fmla="*/ 9857 w 10000"/>
                    <a:gd name="connsiteY8" fmla="*/ 9603 h 10000"/>
                    <a:gd name="connsiteX9" fmla="*/ 9660 w 10000"/>
                    <a:gd name="connsiteY9" fmla="*/ 9125 h 10000"/>
                    <a:gd name="connsiteX10" fmla="*/ 9216 w 10000"/>
                    <a:gd name="connsiteY10" fmla="*/ 7489 h 10000"/>
                    <a:gd name="connsiteX11" fmla="*/ 9118 w 10000"/>
                    <a:gd name="connsiteY11" fmla="*/ 7124 h 10000"/>
                    <a:gd name="connsiteX12" fmla="*/ 9068 w 10000"/>
                    <a:gd name="connsiteY12" fmla="*/ 6790 h 10000"/>
                    <a:gd name="connsiteX13" fmla="*/ 9118 w 10000"/>
                    <a:gd name="connsiteY13" fmla="*/ 4708 h 10000"/>
                    <a:gd name="connsiteX14" fmla="*/ 9585 w 10000"/>
                    <a:gd name="connsiteY14" fmla="*/ 2991 h 10000"/>
                    <a:gd name="connsiteX15" fmla="*/ 9857 w 10000"/>
                    <a:gd name="connsiteY15" fmla="*/ 1322 h 10000"/>
                    <a:gd name="connsiteX16" fmla="*/ 9093 w 10000"/>
                    <a:gd name="connsiteY16" fmla="*/ 702 h 10000"/>
                    <a:gd name="connsiteX17" fmla="*/ 6704 w 10000"/>
                    <a:gd name="connsiteY17" fmla="*/ 463 h 10000"/>
                    <a:gd name="connsiteX18" fmla="*/ 6334 w 10000"/>
                    <a:gd name="connsiteY18" fmla="*/ 98 h 10000"/>
                    <a:gd name="connsiteX19" fmla="*/ 6360 w 10000"/>
                    <a:gd name="connsiteY19" fmla="*/ 178 h 10000"/>
                    <a:gd name="connsiteX20" fmla="*/ 5055 w 10000"/>
                    <a:gd name="connsiteY20" fmla="*/ 432 h 10000"/>
                    <a:gd name="connsiteX21" fmla="*/ 4807 w 10000"/>
                    <a:gd name="connsiteY21" fmla="*/ 909 h 10000"/>
                    <a:gd name="connsiteX22" fmla="*/ 4365 w 10000"/>
                    <a:gd name="connsiteY22" fmla="*/ 463 h 10000"/>
                    <a:gd name="connsiteX23" fmla="*/ 3897 w 10000"/>
                    <a:gd name="connsiteY23" fmla="*/ 384 h 10000"/>
                    <a:gd name="connsiteX24" fmla="*/ 3306 w 10000"/>
                    <a:gd name="connsiteY24" fmla="*/ 98 h 10000"/>
                    <a:gd name="connsiteX25" fmla="*/ 3306 w 10000"/>
                    <a:gd name="connsiteY25" fmla="*/ 3 h 10000"/>
                    <a:gd name="connsiteX26" fmla="*/ 2960 w 10000"/>
                    <a:gd name="connsiteY26" fmla="*/ 384 h 10000"/>
                    <a:gd name="connsiteX27" fmla="*/ 336 w 10000"/>
                    <a:gd name="connsiteY27" fmla="*/ 903 h 10000"/>
                    <a:gd name="connsiteX28" fmla="*/ 382 w 10000"/>
                    <a:gd name="connsiteY28" fmla="*/ 2861 h 10000"/>
                    <a:gd name="connsiteX29" fmla="*/ 179 w 10000"/>
                    <a:gd name="connsiteY29" fmla="*/ 3675 h 10000"/>
                    <a:gd name="connsiteX0" fmla="*/ 353 w 10000"/>
                    <a:gd name="connsiteY0" fmla="*/ 3862 h 10000"/>
                    <a:gd name="connsiteX1" fmla="*/ 596 w 10000"/>
                    <a:gd name="connsiteY1" fmla="*/ 6265 h 10000"/>
                    <a:gd name="connsiteX2" fmla="*/ 621 w 10000"/>
                    <a:gd name="connsiteY2" fmla="*/ 6837 h 10000"/>
                    <a:gd name="connsiteX3" fmla="*/ 499 w 10000"/>
                    <a:gd name="connsiteY3" fmla="*/ 7457 h 10000"/>
                    <a:gd name="connsiteX4" fmla="*/ 400 w 10000"/>
                    <a:gd name="connsiteY4" fmla="*/ 8617 h 10000"/>
                    <a:gd name="connsiteX5" fmla="*/ 129 w 10000"/>
                    <a:gd name="connsiteY5" fmla="*/ 9062 h 10000"/>
                    <a:gd name="connsiteX6" fmla="*/ 30 w 10000"/>
                    <a:gd name="connsiteY6" fmla="*/ 9714 h 10000"/>
                    <a:gd name="connsiteX7" fmla="*/ 5153 w 10000"/>
                    <a:gd name="connsiteY7" fmla="*/ 10000 h 10000"/>
                    <a:gd name="connsiteX8" fmla="*/ 9857 w 10000"/>
                    <a:gd name="connsiteY8" fmla="*/ 9603 h 10000"/>
                    <a:gd name="connsiteX9" fmla="*/ 9660 w 10000"/>
                    <a:gd name="connsiteY9" fmla="*/ 9125 h 10000"/>
                    <a:gd name="connsiteX10" fmla="*/ 9216 w 10000"/>
                    <a:gd name="connsiteY10" fmla="*/ 7489 h 10000"/>
                    <a:gd name="connsiteX11" fmla="*/ 9118 w 10000"/>
                    <a:gd name="connsiteY11" fmla="*/ 7124 h 10000"/>
                    <a:gd name="connsiteX12" fmla="*/ 9068 w 10000"/>
                    <a:gd name="connsiteY12" fmla="*/ 6790 h 10000"/>
                    <a:gd name="connsiteX13" fmla="*/ 9118 w 10000"/>
                    <a:gd name="connsiteY13" fmla="*/ 4708 h 10000"/>
                    <a:gd name="connsiteX14" fmla="*/ 9585 w 10000"/>
                    <a:gd name="connsiteY14" fmla="*/ 2991 h 10000"/>
                    <a:gd name="connsiteX15" fmla="*/ 9857 w 10000"/>
                    <a:gd name="connsiteY15" fmla="*/ 1322 h 10000"/>
                    <a:gd name="connsiteX16" fmla="*/ 9093 w 10000"/>
                    <a:gd name="connsiteY16" fmla="*/ 702 h 10000"/>
                    <a:gd name="connsiteX17" fmla="*/ 6704 w 10000"/>
                    <a:gd name="connsiteY17" fmla="*/ 463 h 10000"/>
                    <a:gd name="connsiteX18" fmla="*/ 6334 w 10000"/>
                    <a:gd name="connsiteY18" fmla="*/ 98 h 10000"/>
                    <a:gd name="connsiteX19" fmla="*/ 6360 w 10000"/>
                    <a:gd name="connsiteY19" fmla="*/ 178 h 10000"/>
                    <a:gd name="connsiteX20" fmla="*/ 5055 w 10000"/>
                    <a:gd name="connsiteY20" fmla="*/ 432 h 10000"/>
                    <a:gd name="connsiteX21" fmla="*/ 4807 w 10000"/>
                    <a:gd name="connsiteY21" fmla="*/ 909 h 10000"/>
                    <a:gd name="connsiteX22" fmla="*/ 4365 w 10000"/>
                    <a:gd name="connsiteY22" fmla="*/ 463 h 10000"/>
                    <a:gd name="connsiteX23" fmla="*/ 3897 w 10000"/>
                    <a:gd name="connsiteY23" fmla="*/ 384 h 10000"/>
                    <a:gd name="connsiteX24" fmla="*/ 3306 w 10000"/>
                    <a:gd name="connsiteY24" fmla="*/ 98 h 10000"/>
                    <a:gd name="connsiteX25" fmla="*/ 3306 w 10000"/>
                    <a:gd name="connsiteY25" fmla="*/ 3 h 10000"/>
                    <a:gd name="connsiteX26" fmla="*/ 2960 w 10000"/>
                    <a:gd name="connsiteY26" fmla="*/ 384 h 10000"/>
                    <a:gd name="connsiteX27" fmla="*/ 336 w 10000"/>
                    <a:gd name="connsiteY27" fmla="*/ 903 h 10000"/>
                    <a:gd name="connsiteX28" fmla="*/ 382 w 10000"/>
                    <a:gd name="connsiteY28" fmla="*/ 2861 h 10000"/>
                    <a:gd name="connsiteX29" fmla="*/ 353 w 10000"/>
                    <a:gd name="connsiteY29" fmla="*/ 3862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000" h="10000">
                      <a:moveTo>
                        <a:pt x="353" y="3862"/>
                      </a:moveTo>
                      <a:cubicBezTo>
                        <a:pt x="327" y="4243"/>
                        <a:pt x="548" y="6043"/>
                        <a:pt x="596" y="6265"/>
                      </a:cubicBezTo>
                      <a:cubicBezTo>
                        <a:pt x="646" y="6472"/>
                        <a:pt x="571" y="6726"/>
                        <a:pt x="621" y="6837"/>
                      </a:cubicBezTo>
                      <a:cubicBezTo>
                        <a:pt x="695" y="6964"/>
                        <a:pt x="596" y="7345"/>
                        <a:pt x="499" y="7457"/>
                      </a:cubicBezTo>
                      <a:cubicBezTo>
                        <a:pt x="400" y="7568"/>
                        <a:pt x="302" y="8283"/>
                        <a:pt x="400" y="8617"/>
                      </a:cubicBezTo>
                      <a:cubicBezTo>
                        <a:pt x="473" y="8840"/>
                        <a:pt x="227" y="8903"/>
                        <a:pt x="129" y="9062"/>
                      </a:cubicBezTo>
                      <a:cubicBezTo>
                        <a:pt x="30" y="9221"/>
                        <a:pt x="-43" y="9682"/>
                        <a:pt x="30" y="9714"/>
                      </a:cubicBezTo>
                      <a:cubicBezTo>
                        <a:pt x="326" y="9825"/>
                        <a:pt x="2862" y="10000"/>
                        <a:pt x="5153" y="10000"/>
                      </a:cubicBezTo>
                      <a:cubicBezTo>
                        <a:pt x="7443" y="10000"/>
                        <a:pt x="9660" y="9666"/>
                        <a:pt x="9857" y="9603"/>
                      </a:cubicBezTo>
                      <a:cubicBezTo>
                        <a:pt x="10226" y="9508"/>
                        <a:pt x="9782" y="9190"/>
                        <a:pt x="9660" y="9125"/>
                      </a:cubicBezTo>
                      <a:cubicBezTo>
                        <a:pt x="9487" y="9046"/>
                        <a:pt x="9782" y="8188"/>
                        <a:pt x="9216" y="7489"/>
                      </a:cubicBezTo>
                      <a:cubicBezTo>
                        <a:pt x="9118" y="7361"/>
                        <a:pt x="9043" y="7203"/>
                        <a:pt x="9118" y="7124"/>
                      </a:cubicBezTo>
                      <a:cubicBezTo>
                        <a:pt x="9167" y="7059"/>
                        <a:pt x="9192" y="6964"/>
                        <a:pt x="9068" y="6790"/>
                      </a:cubicBezTo>
                      <a:cubicBezTo>
                        <a:pt x="8971" y="6614"/>
                        <a:pt x="9118" y="5279"/>
                        <a:pt x="9118" y="4708"/>
                      </a:cubicBezTo>
                      <a:cubicBezTo>
                        <a:pt x="9204" y="4075"/>
                        <a:pt x="9462" y="3555"/>
                        <a:pt x="9585" y="2991"/>
                      </a:cubicBezTo>
                      <a:cubicBezTo>
                        <a:pt x="9831" y="2816"/>
                        <a:pt x="10103" y="1751"/>
                        <a:pt x="9857" y="1322"/>
                      </a:cubicBezTo>
                      <a:cubicBezTo>
                        <a:pt x="9610" y="877"/>
                        <a:pt x="9093" y="702"/>
                        <a:pt x="9093" y="702"/>
                      </a:cubicBezTo>
                      <a:lnTo>
                        <a:pt x="6704" y="463"/>
                      </a:lnTo>
                      <a:cubicBezTo>
                        <a:pt x="6385" y="241"/>
                        <a:pt x="6631" y="178"/>
                        <a:pt x="6334" y="98"/>
                      </a:cubicBezTo>
                      <a:cubicBezTo>
                        <a:pt x="6334" y="98"/>
                        <a:pt x="6334" y="129"/>
                        <a:pt x="6360" y="178"/>
                      </a:cubicBezTo>
                      <a:cubicBezTo>
                        <a:pt x="6262" y="257"/>
                        <a:pt x="5301" y="384"/>
                        <a:pt x="5055" y="432"/>
                      </a:cubicBezTo>
                      <a:cubicBezTo>
                        <a:pt x="4980" y="479"/>
                        <a:pt x="4957" y="623"/>
                        <a:pt x="4807" y="909"/>
                      </a:cubicBezTo>
                      <a:lnTo>
                        <a:pt x="4365" y="463"/>
                      </a:lnTo>
                      <a:cubicBezTo>
                        <a:pt x="4365" y="463"/>
                        <a:pt x="4316" y="432"/>
                        <a:pt x="3897" y="384"/>
                      </a:cubicBezTo>
                      <a:cubicBezTo>
                        <a:pt x="3577" y="337"/>
                        <a:pt x="3454" y="210"/>
                        <a:pt x="3306" y="98"/>
                      </a:cubicBezTo>
                      <a:cubicBezTo>
                        <a:pt x="3281" y="66"/>
                        <a:pt x="3330" y="19"/>
                        <a:pt x="3306" y="3"/>
                      </a:cubicBezTo>
                      <a:cubicBezTo>
                        <a:pt x="3133" y="-29"/>
                        <a:pt x="3455" y="234"/>
                        <a:pt x="2960" y="384"/>
                      </a:cubicBezTo>
                      <a:cubicBezTo>
                        <a:pt x="2465" y="534"/>
                        <a:pt x="1031" y="730"/>
                        <a:pt x="336" y="903"/>
                      </a:cubicBezTo>
                      <a:cubicBezTo>
                        <a:pt x="451" y="1561"/>
                        <a:pt x="379" y="2368"/>
                        <a:pt x="382" y="2861"/>
                      </a:cubicBezTo>
                      <a:cubicBezTo>
                        <a:pt x="385" y="3354"/>
                        <a:pt x="353" y="3560"/>
                        <a:pt x="353" y="3862"/>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07" name="Freeform 14"/>
                <p:cNvSpPr>
                  <a:spLocks/>
                </p:cNvSpPr>
                <p:nvPr/>
              </p:nvSpPr>
              <p:spPr bwMode="auto">
                <a:xfrm>
                  <a:off x="3760788" y="3082925"/>
                  <a:ext cx="1555750" cy="265113"/>
                </a:xfrm>
                <a:custGeom>
                  <a:avLst/>
                  <a:gdLst>
                    <a:gd name="T0" fmla="*/ 406 w 415"/>
                    <a:gd name="T1" fmla="*/ 0 h 71"/>
                    <a:gd name="T2" fmla="*/ 206 w 415"/>
                    <a:gd name="T3" fmla="*/ 19 h 71"/>
                    <a:gd name="T4" fmla="*/ 4 w 415"/>
                    <a:gd name="T5" fmla="*/ 5 h 71"/>
                    <a:gd name="T6" fmla="*/ 0 w 415"/>
                    <a:gd name="T7" fmla="*/ 51 h 71"/>
                    <a:gd name="T8" fmla="*/ 209 w 415"/>
                    <a:gd name="T9" fmla="*/ 69 h 71"/>
                    <a:gd name="T10" fmla="*/ 415 w 415"/>
                    <a:gd name="T11" fmla="*/ 44 h 71"/>
                    <a:gd name="T12" fmla="*/ 406 w 415"/>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415" h="71">
                      <a:moveTo>
                        <a:pt x="406" y="0"/>
                      </a:moveTo>
                      <a:cubicBezTo>
                        <a:pt x="381" y="6"/>
                        <a:pt x="284" y="19"/>
                        <a:pt x="206" y="19"/>
                      </a:cubicBezTo>
                      <a:cubicBezTo>
                        <a:pt x="128" y="19"/>
                        <a:pt x="13" y="6"/>
                        <a:pt x="4" y="5"/>
                      </a:cubicBezTo>
                      <a:cubicBezTo>
                        <a:pt x="2" y="26"/>
                        <a:pt x="0" y="51"/>
                        <a:pt x="0" y="51"/>
                      </a:cubicBezTo>
                      <a:cubicBezTo>
                        <a:pt x="84" y="59"/>
                        <a:pt x="143" y="68"/>
                        <a:pt x="209" y="69"/>
                      </a:cubicBezTo>
                      <a:cubicBezTo>
                        <a:pt x="274" y="71"/>
                        <a:pt x="415" y="44"/>
                        <a:pt x="415" y="44"/>
                      </a:cubicBezTo>
                      <a:lnTo>
                        <a:pt x="406" y="0"/>
                      </a:ln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08" name="Freeform 15"/>
                <p:cNvSpPr>
                  <a:spLocks noEditPoints="1"/>
                </p:cNvSpPr>
                <p:nvPr/>
              </p:nvSpPr>
              <p:spPr bwMode="auto">
                <a:xfrm>
                  <a:off x="4153883" y="906461"/>
                  <a:ext cx="671512" cy="1658938"/>
                </a:xfrm>
                <a:custGeom>
                  <a:avLst/>
                  <a:gdLst>
                    <a:gd name="T0" fmla="*/ 174 w 179"/>
                    <a:gd name="T1" fmla="*/ 1 h 442"/>
                    <a:gd name="T2" fmla="*/ 141 w 179"/>
                    <a:gd name="T3" fmla="*/ 126 h 442"/>
                    <a:gd name="T4" fmla="*/ 45 w 179"/>
                    <a:gd name="T5" fmla="*/ 128 h 442"/>
                    <a:gd name="T6" fmla="*/ 4 w 179"/>
                    <a:gd name="T7" fmla="*/ 5 h 442"/>
                    <a:gd name="T8" fmla="*/ 37 w 179"/>
                    <a:gd name="T9" fmla="*/ 131 h 442"/>
                    <a:gd name="T10" fmla="*/ 80 w 179"/>
                    <a:gd name="T11" fmla="*/ 261 h 442"/>
                    <a:gd name="T12" fmla="*/ 84 w 179"/>
                    <a:gd name="T13" fmla="*/ 268 h 442"/>
                    <a:gd name="T14" fmla="*/ 85 w 179"/>
                    <a:gd name="T15" fmla="*/ 271 h 442"/>
                    <a:gd name="T16" fmla="*/ 82 w 179"/>
                    <a:gd name="T17" fmla="*/ 272 h 442"/>
                    <a:gd name="T18" fmla="*/ 82 w 179"/>
                    <a:gd name="T19" fmla="*/ 273 h 442"/>
                    <a:gd name="T20" fmla="*/ 79 w 179"/>
                    <a:gd name="T21" fmla="*/ 284 h 442"/>
                    <a:gd name="T22" fmla="*/ 83 w 179"/>
                    <a:gd name="T23" fmla="*/ 304 h 442"/>
                    <a:gd name="T24" fmla="*/ 51 w 179"/>
                    <a:gd name="T25" fmla="*/ 322 h 442"/>
                    <a:gd name="T26" fmla="*/ 50 w 179"/>
                    <a:gd name="T27" fmla="*/ 388 h 442"/>
                    <a:gd name="T28" fmla="*/ 52 w 179"/>
                    <a:gd name="T29" fmla="*/ 437 h 442"/>
                    <a:gd name="T30" fmla="*/ 54 w 179"/>
                    <a:gd name="T31" fmla="*/ 440 h 442"/>
                    <a:gd name="T32" fmla="*/ 103 w 179"/>
                    <a:gd name="T33" fmla="*/ 442 h 442"/>
                    <a:gd name="T34" fmla="*/ 106 w 179"/>
                    <a:gd name="T35" fmla="*/ 440 h 442"/>
                    <a:gd name="T36" fmla="*/ 108 w 179"/>
                    <a:gd name="T37" fmla="*/ 389 h 442"/>
                    <a:gd name="T38" fmla="*/ 113 w 179"/>
                    <a:gd name="T39" fmla="*/ 323 h 442"/>
                    <a:gd name="T40" fmla="*/ 93 w 179"/>
                    <a:gd name="T41" fmla="*/ 304 h 442"/>
                    <a:gd name="T42" fmla="*/ 87 w 179"/>
                    <a:gd name="T43" fmla="*/ 292 h 442"/>
                    <a:gd name="T44" fmla="*/ 91 w 179"/>
                    <a:gd name="T45" fmla="*/ 284 h 442"/>
                    <a:gd name="T46" fmla="*/ 89 w 179"/>
                    <a:gd name="T47" fmla="*/ 272 h 442"/>
                    <a:gd name="T48" fmla="*/ 88 w 179"/>
                    <a:gd name="T49" fmla="*/ 271 h 442"/>
                    <a:gd name="T50" fmla="*/ 87 w 179"/>
                    <a:gd name="T51" fmla="*/ 268 h 442"/>
                    <a:gd name="T52" fmla="*/ 87 w 179"/>
                    <a:gd name="T53" fmla="*/ 268 h 442"/>
                    <a:gd name="T54" fmla="*/ 92 w 179"/>
                    <a:gd name="T55" fmla="*/ 261 h 442"/>
                    <a:gd name="T56" fmla="*/ 148 w 179"/>
                    <a:gd name="T57" fmla="*/ 129 h 442"/>
                    <a:gd name="T58" fmla="*/ 87 w 179"/>
                    <a:gd name="T59" fmla="*/ 309 h 442"/>
                    <a:gd name="T60" fmla="*/ 91 w 179"/>
                    <a:gd name="T61" fmla="*/ 308 h 442"/>
                    <a:gd name="T62" fmla="*/ 73 w 179"/>
                    <a:gd name="T63" fmla="*/ 311 h 442"/>
                    <a:gd name="T64" fmla="*/ 83 w 179"/>
                    <a:gd name="T65" fmla="*/ 308 h 442"/>
                    <a:gd name="T66" fmla="*/ 87 w 179"/>
                    <a:gd name="T67" fmla="*/ 309 h 442"/>
                    <a:gd name="T68" fmla="*/ 90 w 179"/>
                    <a:gd name="T69" fmla="*/ 286 h 442"/>
                    <a:gd name="T70" fmla="*/ 87 w 179"/>
                    <a:gd name="T71" fmla="*/ 289 h 442"/>
                    <a:gd name="T72" fmla="*/ 83 w 179"/>
                    <a:gd name="T73" fmla="*/ 289 h 442"/>
                    <a:gd name="T74" fmla="*/ 88 w 179"/>
                    <a:gd name="T75" fmla="*/ 279 h 442"/>
                    <a:gd name="T76" fmla="*/ 90 w 179"/>
                    <a:gd name="T77" fmla="*/ 286 h 442"/>
                    <a:gd name="T78" fmla="*/ 91 w 179"/>
                    <a:gd name="T79" fmla="*/ 263 h 442"/>
                    <a:gd name="T80" fmla="*/ 87 w 179"/>
                    <a:gd name="T81" fmla="*/ 267 h 442"/>
                    <a:gd name="T82" fmla="*/ 87 w 179"/>
                    <a:gd name="T83" fmla="*/ 266 h 442"/>
                    <a:gd name="T84" fmla="*/ 85 w 179"/>
                    <a:gd name="T85" fmla="*/ 267 h 442"/>
                    <a:gd name="T86" fmla="*/ 81 w 179"/>
                    <a:gd name="T87" fmla="*/ 263 h 442"/>
                    <a:gd name="T88" fmla="*/ 82 w 179"/>
                    <a:gd name="T89" fmla="*/ 261 h 442"/>
                    <a:gd name="T90" fmla="*/ 90 w 179"/>
                    <a:gd name="T91" fmla="*/ 262 h 442"/>
                    <a:gd name="T92" fmla="*/ 90 w 179"/>
                    <a:gd name="T93" fmla="*/ 262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9" h="442">
                      <a:moveTo>
                        <a:pt x="179" y="4"/>
                      </a:moveTo>
                      <a:cubicBezTo>
                        <a:pt x="179" y="4"/>
                        <a:pt x="178" y="1"/>
                        <a:pt x="174" y="1"/>
                      </a:cubicBezTo>
                      <a:cubicBezTo>
                        <a:pt x="172" y="0"/>
                        <a:pt x="169" y="1"/>
                        <a:pt x="169" y="1"/>
                      </a:cubicBezTo>
                      <a:cubicBezTo>
                        <a:pt x="169" y="1"/>
                        <a:pt x="149" y="101"/>
                        <a:pt x="141" y="126"/>
                      </a:cubicBezTo>
                      <a:cubicBezTo>
                        <a:pt x="134" y="146"/>
                        <a:pt x="99" y="223"/>
                        <a:pt x="87" y="251"/>
                      </a:cubicBezTo>
                      <a:cubicBezTo>
                        <a:pt x="77" y="222"/>
                        <a:pt x="51" y="143"/>
                        <a:pt x="45" y="128"/>
                      </a:cubicBezTo>
                      <a:cubicBezTo>
                        <a:pt x="39" y="110"/>
                        <a:pt x="9" y="5"/>
                        <a:pt x="9" y="5"/>
                      </a:cubicBezTo>
                      <a:cubicBezTo>
                        <a:pt x="9" y="5"/>
                        <a:pt x="6" y="5"/>
                        <a:pt x="4" y="5"/>
                      </a:cubicBezTo>
                      <a:cubicBezTo>
                        <a:pt x="2" y="6"/>
                        <a:pt x="0" y="7"/>
                        <a:pt x="0" y="7"/>
                      </a:cubicBezTo>
                      <a:cubicBezTo>
                        <a:pt x="0" y="7"/>
                        <a:pt x="33" y="121"/>
                        <a:pt x="37" y="131"/>
                      </a:cubicBezTo>
                      <a:cubicBezTo>
                        <a:pt x="41" y="141"/>
                        <a:pt x="77" y="247"/>
                        <a:pt x="82" y="260"/>
                      </a:cubicBezTo>
                      <a:cubicBezTo>
                        <a:pt x="81" y="260"/>
                        <a:pt x="81" y="260"/>
                        <a:pt x="80" y="261"/>
                      </a:cubicBezTo>
                      <a:cubicBezTo>
                        <a:pt x="80" y="262"/>
                        <a:pt x="80" y="262"/>
                        <a:pt x="80" y="263"/>
                      </a:cubicBezTo>
                      <a:cubicBezTo>
                        <a:pt x="81" y="266"/>
                        <a:pt x="82" y="267"/>
                        <a:pt x="84" y="268"/>
                      </a:cubicBezTo>
                      <a:cubicBezTo>
                        <a:pt x="84" y="268"/>
                        <a:pt x="85" y="268"/>
                        <a:pt x="85" y="268"/>
                      </a:cubicBezTo>
                      <a:cubicBezTo>
                        <a:pt x="85" y="271"/>
                        <a:pt x="85" y="271"/>
                        <a:pt x="85" y="271"/>
                      </a:cubicBezTo>
                      <a:cubicBezTo>
                        <a:pt x="83" y="271"/>
                        <a:pt x="83" y="271"/>
                        <a:pt x="83" y="271"/>
                      </a:cubicBezTo>
                      <a:cubicBezTo>
                        <a:pt x="83" y="271"/>
                        <a:pt x="82" y="271"/>
                        <a:pt x="82" y="272"/>
                      </a:cubicBezTo>
                      <a:cubicBezTo>
                        <a:pt x="82" y="272"/>
                        <a:pt x="82" y="272"/>
                        <a:pt x="83" y="272"/>
                      </a:cubicBezTo>
                      <a:cubicBezTo>
                        <a:pt x="83" y="273"/>
                        <a:pt x="82" y="273"/>
                        <a:pt x="82" y="273"/>
                      </a:cubicBezTo>
                      <a:cubicBezTo>
                        <a:pt x="79" y="284"/>
                        <a:pt x="79" y="284"/>
                        <a:pt x="79" y="284"/>
                      </a:cubicBezTo>
                      <a:cubicBezTo>
                        <a:pt x="79" y="284"/>
                        <a:pt x="79" y="284"/>
                        <a:pt x="79" y="284"/>
                      </a:cubicBezTo>
                      <a:cubicBezTo>
                        <a:pt x="79" y="285"/>
                        <a:pt x="79" y="290"/>
                        <a:pt x="83" y="292"/>
                      </a:cubicBezTo>
                      <a:cubicBezTo>
                        <a:pt x="83" y="304"/>
                        <a:pt x="83" y="304"/>
                        <a:pt x="83" y="304"/>
                      </a:cubicBezTo>
                      <a:cubicBezTo>
                        <a:pt x="71" y="304"/>
                        <a:pt x="71" y="304"/>
                        <a:pt x="71" y="304"/>
                      </a:cubicBezTo>
                      <a:cubicBezTo>
                        <a:pt x="61" y="304"/>
                        <a:pt x="52" y="312"/>
                        <a:pt x="51" y="322"/>
                      </a:cubicBezTo>
                      <a:cubicBezTo>
                        <a:pt x="51" y="322"/>
                        <a:pt x="51" y="322"/>
                        <a:pt x="51" y="322"/>
                      </a:cubicBezTo>
                      <a:cubicBezTo>
                        <a:pt x="50" y="388"/>
                        <a:pt x="50" y="388"/>
                        <a:pt x="50" y="388"/>
                      </a:cubicBezTo>
                      <a:cubicBezTo>
                        <a:pt x="53" y="388"/>
                        <a:pt x="53" y="388"/>
                        <a:pt x="53" y="388"/>
                      </a:cubicBezTo>
                      <a:cubicBezTo>
                        <a:pt x="52" y="437"/>
                        <a:pt x="52" y="437"/>
                        <a:pt x="52" y="437"/>
                      </a:cubicBezTo>
                      <a:cubicBezTo>
                        <a:pt x="52" y="438"/>
                        <a:pt x="53" y="439"/>
                        <a:pt x="53" y="439"/>
                      </a:cubicBezTo>
                      <a:cubicBezTo>
                        <a:pt x="54" y="440"/>
                        <a:pt x="54" y="440"/>
                        <a:pt x="54" y="440"/>
                      </a:cubicBezTo>
                      <a:cubicBezTo>
                        <a:pt x="55" y="441"/>
                        <a:pt x="56" y="441"/>
                        <a:pt x="57" y="441"/>
                      </a:cubicBezTo>
                      <a:cubicBezTo>
                        <a:pt x="103" y="442"/>
                        <a:pt x="103" y="442"/>
                        <a:pt x="103" y="442"/>
                      </a:cubicBezTo>
                      <a:cubicBezTo>
                        <a:pt x="104" y="442"/>
                        <a:pt x="105" y="441"/>
                        <a:pt x="106" y="441"/>
                      </a:cubicBezTo>
                      <a:cubicBezTo>
                        <a:pt x="106" y="440"/>
                        <a:pt x="106" y="440"/>
                        <a:pt x="106" y="440"/>
                      </a:cubicBezTo>
                      <a:cubicBezTo>
                        <a:pt x="107" y="440"/>
                        <a:pt x="107" y="439"/>
                        <a:pt x="107" y="438"/>
                      </a:cubicBezTo>
                      <a:cubicBezTo>
                        <a:pt x="108" y="389"/>
                        <a:pt x="108" y="389"/>
                        <a:pt x="108" y="389"/>
                      </a:cubicBezTo>
                      <a:cubicBezTo>
                        <a:pt x="112" y="389"/>
                        <a:pt x="112" y="389"/>
                        <a:pt x="112" y="389"/>
                      </a:cubicBezTo>
                      <a:cubicBezTo>
                        <a:pt x="113" y="323"/>
                        <a:pt x="113" y="323"/>
                        <a:pt x="113" y="323"/>
                      </a:cubicBezTo>
                      <a:cubicBezTo>
                        <a:pt x="112" y="323"/>
                        <a:pt x="112" y="323"/>
                        <a:pt x="112" y="323"/>
                      </a:cubicBezTo>
                      <a:cubicBezTo>
                        <a:pt x="112" y="313"/>
                        <a:pt x="104" y="305"/>
                        <a:pt x="93" y="304"/>
                      </a:cubicBezTo>
                      <a:cubicBezTo>
                        <a:pt x="87" y="304"/>
                        <a:pt x="87" y="304"/>
                        <a:pt x="87" y="304"/>
                      </a:cubicBezTo>
                      <a:cubicBezTo>
                        <a:pt x="87" y="292"/>
                        <a:pt x="87" y="292"/>
                        <a:pt x="87" y="292"/>
                      </a:cubicBezTo>
                      <a:cubicBezTo>
                        <a:pt x="92" y="291"/>
                        <a:pt x="92" y="285"/>
                        <a:pt x="92" y="285"/>
                      </a:cubicBezTo>
                      <a:cubicBezTo>
                        <a:pt x="92" y="284"/>
                        <a:pt x="92" y="284"/>
                        <a:pt x="91" y="284"/>
                      </a:cubicBezTo>
                      <a:cubicBezTo>
                        <a:pt x="89" y="273"/>
                        <a:pt x="89" y="273"/>
                        <a:pt x="89" y="273"/>
                      </a:cubicBezTo>
                      <a:cubicBezTo>
                        <a:pt x="89" y="273"/>
                        <a:pt x="89" y="273"/>
                        <a:pt x="89" y="272"/>
                      </a:cubicBezTo>
                      <a:cubicBezTo>
                        <a:pt x="89" y="272"/>
                        <a:pt x="89" y="272"/>
                        <a:pt x="89" y="272"/>
                      </a:cubicBezTo>
                      <a:cubicBezTo>
                        <a:pt x="89" y="271"/>
                        <a:pt x="88" y="271"/>
                        <a:pt x="88" y="271"/>
                      </a:cubicBezTo>
                      <a:cubicBezTo>
                        <a:pt x="87" y="271"/>
                        <a:pt x="87" y="271"/>
                        <a:pt x="87" y="271"/>
                      </a:cubicBezTo>
                      <a:cubicBezTo>
                        <a:pt x="87" y="268"/>
                        <a:pt x="87" y="268"/>
                        <a:pt x="87" y="268"/>
                      </a:cubicBezTo>
                      <a:cubicBezTo>
                        <a:pt x="87" y="268"/>
                        <a:pt x="87" y="268"/>
                        <a:pt x="87" y="268"/>
                      </a:cubicBezTo>
                      <a:cubicBezTo>
                        <a:pt x="87" y="268"/>
                        <a:pt x="87" y="268"/>
                        <a:pt x="87" y="268"/>
                      </a:cubicBezTo>
                      <a:cubicBezTo>
                        <a:pt x="89" y="267"/>
                        <a:pt x="91" y="266"/>
                        <a:pt x="92" y="263"/>
                      </a:cubicBezTo>
                      <a:cubicBezTo>
                        <a:pt x="92" y="263"/>
                        <a:pt x="92" y="262"/>
                        <a:pt x="92" y="261"/>
                      </a:cubicBezTo>
                      <a:cubicBezTo>
                        <a:pt x="91" y="261"/>
                        <a:pt x="91" y="261"/>
                        <a:pt x="91" y="261"/>
                      </a:cubicBezTo>
                      <a:cubicBezTo>
                        <a:pt x="97" y="247"/>
                        <a:pt x="141" y="149"/>
                        <a:pt x="148" y="129"/>
                      </a:cubicBezTo>
                      <a:cubicBezTo>
                        <a:pt x="154" y="108"/>
                        <a:pt x="179" y="4"/>
                        <a:pt x="179" y="4"/>
                      </a:cubicBezTo>
                      <a:close/>
                      <a:moveTo>
                        <a:pt x="87" y="309"/>
                      </a:moveTo>
                      <a:cubicBezTo>
                        <a:pt x="87" y="308"/>
                        <a:pt x="87" y="308"/>
                        <a:pt x="87" y="308"/>
                      </a:cubicBezTo>
                      <a:cubicBezTo>
                        <a:pt x="91" y="308"/>
                        <a:pt x="91" y="308"/>
                        <a:pt x="91" y="308"/>
                      </a:cubicBezTo>
                      <a:cubicBezTo>
                        <a:pt x="91" y="311"/>
                        <a:pt x="91" y="311"/>
                        <a:pt x="91" y="311"/>
                      </a:cubicBezTo>
                      <a:cubicBezTo>
                        <a:pt x="73" y="311"/>
                        <a:pt x="73" y="311"/>
                        <a:pt x="73" y="311"/>
                      </a:cubicBezTo>
                      <a:cubicBezTo>
                        <a:pt x="73" y="308"/>
                        <a:pt x="73" y="308"/>
                        <a:pt x="73" y="308"/>
                      </a:cubicBezTo>
                      <a:cubicBezTo>
                        <a:pt x="83" y="308"/>
                        <a:pt x="83" y="308"/>
                        <a:pt x="83" y="308"/>
                      </a:cubicBezTo>
                      <a:cubicBezTo>
                        <a:pt x="83" y="309"/>
                        <a:pt x="83" y="309"/>
                        <a:pt x="83" y="309"/>
                      </a:cubicBezTo>
                      <a:lnTo>
                        <a:pt x="87" y="309"/>
                      </a:lnTo>
                      <a:close/>
                      <a:moveTo>
                        <a:pt x="90" y="286"/>
                      </a:moveTo>
                      <a:cubicBezTo>
                        <a:pt x="90" y="286"/>
                        <a:pt x="90" y="286"/>
                        <a:pt x="90" y="286"/>
                      </a:cubicBezTo>
                      <a:cubicBezTo>
                        <a:pt x="89" y="288"/>
                        <a:pt x="88" y="289"/>
                        <a:pt x="87" y="290"/>
                      </a:cubicBezTo>
                      <a:cubicBezTo>
                        <a:pt x="87" y="289"/>
                        <a:pt x="87" y="289"/>
                        <a:pt x="87" y="289"/>
                      </a:cubicBezTo>
                      <a:cubicBezTo>
                        <a:pt x="83" y="289"/>
                        <a:pt x="83" y="289"/>
                        <a:pt x="83" y="289"/>
                      </a:cubicBezTo>
                      <a:cubicBezTo>
                        <a:pt x="83" y="289"/>
                        <a:pt x="83" y="289"/>
                        <a:pt x="83" y="289"/>
                      </a:cubicBezTo>
                      <a:cubicBezTo>
                        <a:pt x="82" y="288"/>
                        <a:pt x="81" y="285"/>
                        <a:pt x="82" y="283"/>
                      </a:cubicBezTo>
                      <a:cubicBezTo>
                        <a:pt x="84" y="279"/>
                        <a:pt x="86" y="279"/>
                        <a:pt x="88" y="279"/>
                      </a:cubicBezTo>
                      <a:cubicBezTo>
                        <a:pt x="88" y="280"/>
                        <a:pt x="89" y="280"/>
                        <a:pt x="89" y="281"/>
                      </a:cubicBezTo>
                      <a:cubicBezTo>
                        <a:pt x="89" y="282"/>
                        <a:pt x="89" y="283"/>
                        <a:pt x="90" y="286"/>
                      </a:cubicBezTo>
                      <a:close/>
                      <a:moveTo>
                        <a:pt x="90" y="262"/>
                      </a:moveTo>
                      <a:cubicBezTo>
                        <a:pt x="91" y="262"/>
                        <a:pt x="91" y="262"/>
                        <a:pt x="91" y="263"/>
                      </a:cubicBezTo>
                      <a:cubicBezTo>
                        <a:pt x="90" y="264"/>
                        <a:pt x="89" y="266"/>
                        <a:pt x="87" y="267"/>
                      </a:cubicBezTo>
                      <a:cubicBezTo>
                        <a:pt x="87" y="267"/>
                        <a:pt x="87" y="267"/>
                        <a:pt x="87" y="267"/>
                      </a:cubicBezTo>
                      <a:cubicBezTo>
                        <a:pt x="87" y="267"/>
                        <a:pt x="87" y="267"/>
                        <a:pt x="87" y="267"/>
                      </a:cubicBezTo>
                      <a:cubicBezTo>
                        <a:pt x="87" y="266"/>
                        <a:pt x="87" y="266"/>
                        <a:pt x="87" y="266"/>
                      </a:cubicBezTo>
                      <a:cubicBezTo>
                        <a:pt x="85" y="266"/>
                        <a:pt x="85" y="266"/>
                        <a:pt x="85" y="266"/>
                      </a:cubicBezTo>
                      <a:cubicBezTo>
                        <a:pt x="85" y="267"/>
                        <a:pt x="85" y="267"/>
                        <a:pt x="85" y="267"/>
                      </a:cubicBezTo>
                      <a:cubicBezTo>
                        <a:pt x="85" y="267"/>
                        <a:pt x="85" y="267"/>
                        <a:pt x="85" y="267"/>
                      </a:cubicBezTo>
                      <a:cubicBezTo>
                        <a:pt x="83" y="266"/>
                        <a:pt x="82" y="264"/>
                        <a:pt x="81" y="263"/>
                      </a:cubicBezTo>
                      <a:cubicBezTo>
                        <a:pt x="81" y="262"/>
                        <a:pt x="81" y="262"/>
                        <a:pt x="81" y="262"/>
                      </a:cubicBezTo>
                      <a:cubicBezTo>
                        <a:pt x="82" y="261"/>
                        <a:pt x="82" y="261"/>
                        <a:pt x="82" y="261"/>
                      </a:cubicBezTo>
                      <a:cubicBezTo>
                        <a:pt x="82" y="261"/>
                        <a:pt x="82" y="261"/>
                        <a:pt x="82" y="261"/>
                      </a:cubicBezTo>
                      <a:cubicBezTo>
                        <a:pt x="90" y="262"/>
                        <a:pt x="90" y="262"/>
                        <a:pt x="90" y="262"/>
                      </a:cubicBezTo>
                      <a:cubicBezTo>
                        <a:pt x="90" y="262"/>
                        <a:pt x="90" y="262"/>
                        <a:pt x="90" y="262"/>
                      </a:cubicBezTo>
                      <a:cubicBezTo>
                        <a:pt x="90" y="262"/>
                        <a:pt x="90" y="262"/>
                        <a:pt x="90" y="262"/>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09" name="Freeform 16"/>
                <p:cNvSpPr>
                  <a:spLocks/>
                </p:cNvSpPr>
                <p:nvPr/>
              </p:nvSpPr>
              <p:spPr bwMode="auto">
                <a:xfrm>
                  <a:off x="4552952" y="2885961"/>
                  <a:ext cx="535335" cy="769541"/>
                </a:xfrm>
                <a:custGeom>
                  <a:avLst/>
                  <a:gdLst>
                    <a:gd name="T0" fmla="*/ 148 w 149"/>
                    <a:gd name="T1" fmla="*/ 53 h 214"/>
                    <a:gd name="T2" fmla="*/ 132 w 149"/>
                    <a:gd name="T3" fmla="*/ 24 h 214"/>
                    <a:gd name="T4" fmla="*/ 131 w 149"/>
                    <a:gd name="T5" fmla="*/ 22 h 214"/>
                    <a:gd name="T6" fmla="*/ 131 w 149"/>
                    <a:gd name="T7" fmla="*/ 22 h 214"/>
                    <a:gd name="T8" fmla="*/ 114 w 149"/>
                    <a:gd name="T9" fmla="*/ 11 h 214"/>
                    <a:gd name="T10" fmla="*/ 101 w 149"/>
                    <a:gd name="T11" fmla="*/ 9 h 214"/>
                    <a:gd name="T12" fmla="*/ 101 w 149"/>
                    <a:gd name="T13" fmla="*/ 9 h 214"/>
                    <a:gd name="T14" fmla="*/ 99 w 149"/>
                    <a:gd name="T15" fmla="*/ 7 h 214"/>
                    <a:gd name="T16" fmla="*/ 99 w 149"/>
                    <a:gd name="T17" fmla="*/ 6 h 214"/>
                    <a:gd name="T18" fmla="*/ 97 w 149"/>
                    <a:gd name="T19" fmla="*/ 6 h 214"/>
                    <a:gd name="T20" fmla="*/ 94 w 149"/>
                    <a:gd name="T21" fmla="*/ 8 h 214"/>
                    <a:gd name="T22" fmla="*/ 95 w 149"/>
                    <a:gd name="T23" fmla="*/ 8 h 214"/>
                    <a:gd name="T24" fmla="*/ 95 w 149"/>
                    <a:gd name="T25" fmla="*/ 8 h 214"/>
                    <a:gd name="T26" fmla="*/ 39 w 149"/>
                    <a:gd name="T27" fmla="*/ 0 h 214"/>
                    <a:gd name="T28" fmla="*/ 35 w 149"/>
                    <a:gd name="T29" fmla="*/ 0 h 214"/>
                    <a:gd name="T30" fmla="*/ 34 w 149"/>
                    <a:gd name="T31" fmla="*/ 0 h 214"/>
                    <a:gd name="T32" fmla="*/ 19 w 149"/>
                    <a:gd name="T33" fmla="*/ 8 h 214"/>
                    <a:gd name="T34" fmla="*/ 3 w 149"/>
                    <a:gd name="T35" fmla="*/ 34 h 214"/>
                    <a:gd name="T36" fmla="*/ 0 w 149"/>
                    <a:gd name="T37" fmla="*/ 43 h 214"/>
                    <a:gd name="T38" fmla="*/ 0 w 149"/>
                    <a:gd name="T39" fmla="*/ 195 h 214"/>
                    <a:gd name="T40" fmla="*/ 4 w 149"/>
                    <a:gd name="T41" fmla="*/ 205 h 214"/>
                    <a:gd name="T42" fmla="*/ 6 w 149"/>
                    <a:gd name="T43" fmla="*/ 208 h 214"/>
                    <a:gd name="T44" fmla="*/ 19 w 149"/>
                    <a:gd name="T45" fmla="*/ 213 h 214"/>
                    <a:gd name="T46" fmla="*/ 20 w 149"/>
                    <a:gd name="T47" fmla="*/ 213 h 214"/>
                    <a:gd name="T48" fmla="*/ 23 w 149"/>
                    <a:gd name="T49" fmla="*/ 213 h 214"/>
                    <a:gd name="T50" fmla="*/ 70 w 149"/>
                    <a:gd name="T51" fmla="*/ 209 h 214"/>
                    <a:gd name="T52" fmla="*/ 71 w 149"/>
                    <a:gd name="T53" fmla="*/ 210 h 214"/>
                    <a:gd name="T54" fmla="*/ 113 w 149"/>
                    <a:gd name="T55" fmla="*/ 206 h 214"/>
                    <a:gd name="T56" fmla="*/ 113 w 149"/>
                    <a:gd name="T57" fmla="*/ 206 h 214"/>
                    <a:gd name="T58" fmla="*/ 119 w 149"/>
                    <a:gd name="T59" fmla="*/ 205 h 214"/>
                    <a:gd name="T60" fmla="*/ 120 w 149"/>
                    <a:gd name="T61" fmla="*/ 205 h 214"/>
                    <a:gd name="T62" fmla="*/ 126 w 149"/>
                    <a:gd name="T63" fmla="*/ 205 h 214"/>
                    <a:gd name="T64" fmla="*/ 137 w 149"/>
                    <a:gd name="T65" fmla="*/ 195 h 214"/>
                    <a:gd name="T66" fmla="*/ 142 w 149"/>
                    <a:gd name="T67" fmla="*/ 188 h 214"/>
                    <a:gd name="T68" fmla="*/ 145 w 149"/>
                    <a:gd name="T69" fmla="*/ 180 h 214"/>
                    <a:gd name="T70" fmla="*/ 149 w 149"/>
                    <a:gd name="T71" fmla="*/ 60 h 214"/>
                    <a:gd name="T72" fmla="*/ 148 w 149"/>
                    <a:gd name="T73" fmla="*/ 5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214">
                      <a:moveTo>
                        <a:pt x="148" y="53"/>
                      </a:moveTo>
                      <a:cubicBezTo>
                        <a:pt x="132" y="24"/>
                        <a:pt x="132" y="24"/>
                        <a:pt x="132" y="24"/>
                      </a:cubicBezTo>
                      <a:cubicBezTo>
                        <a:pt x="132" y="24"/>
                        <a:pt x="132" y="23"/>
                        <a:pt x="131" y="22"/>
                      </a:cubicBezTo>
                      <a:cubicBezTo>
                        <a:pt x="131" y="22"/>
                        <a:pt x="131" y="22"/>
                        <a:pt x="131" y="22"/>
                      </a:cubicBezTo>
                      <a:cubicBezTo>
                        <a:pt x="129" y="18"/>
                        <a:pt x="119" y="12"/>
                        <a:pt x="114" y="11"/>
                      </a:cubicBezTo>
                      <a:cubicBezTo>
                        <a:pt x="101" y="9"/>
                        <a:pt x="101" y="9"/>
                        <a:pt x="101" y="9"/>
                      </a:cubicBezTo>
                      <a:cubicBezTo>
                        <a:pt x="101" y="9"/>
                        <a:pt x="101" y="9"/>
                        <a:pt x="101" y="9"/>
                      </a:cubicBezTo>
                      <a:cubicBezTo>
                        <a:pt x="101" y="8"/>
                        <a:pt x="100" y="7"/>
                        <a:pt x="99" y="7"/>
                      </a:cubicBezTo>
                      <a:cubicBezTo>
                        <a:pt x="99" y="6"/>
                        <a:pt x="99" y="6"/>
                        <a:pt x="99" y="6"/>
                      </a:cubicBezTo>
                      <a:cubicBezTo>
                        <a:pt x="99" y="6"/>
                        <a:pt x="97" y="6"/>
                        <a:pt x="97" y="6"/>
                      </a:cubicBezTo>
                      <a:cubicBezTo>
                        <a:pt x="95" y="7"/>
                        <a:pt x="94" y="7"/>
                        <a:pt x="94" y="8"/>
                      </a:cubicBezTo>
                      <a:cubicBezTo>
                        <a:pt x="94" y="8"/>
                        <a:pt x="94" y="8"/>
                        <a:pt x="95" y="8"/>
                      </a:cubicBezTo>
                      <a:cubicBezTo>
                        <a:pt x="95" y="8"/>
                        <a:pt x="95" y="8"/>
                        <a:pt x="95" y="8"/>
                      </a:cubicBezTo>
                      <a:cubicBezTo>
                        <a:pt x="39" y="0"/>
                        <a:pt x="39" y="0"/>
                        <a:pt x="39" y="0"/>
                      </a:cubicBezTo>
                      <a:cubicBezTo>
                        <a:pt x="37" y="0"/>
                        <a:pt x="36" y="0"/>
                        <a:pt x="35" y="0"/>
                      </a:cubicBezTo>
                      <a:cubicBezTo>
                        <a:pt x="34" y="0"/>
                        <a:pt x="34" y="0"/>
                        <a:pt x="34" y="0"/>
                      </a:cubicBezTo>
                      <a:cubicBezTo>
                        <a:pt x="28" y="0"/>
                        <a:pt x="23" y="2"/>
                        <a:pt x="19" y="8"/>
                      </a:cubicBezTo>
                      <a:cubicBezTo>
                        <a:pt x="3" y="34"/>
                        <a:pt x="3" y="34"/>
                        <a:pt x="3" y="34"/>
                      </a:cubicBezTo>
                      <a:cubicBezTo>
                        <a:pt x="1" y="37"/>
                        <a:pt x="0" y="40"/>
                        <a:pt x="0" y="43"/>
                      </a:cubicBezTo>
                      <a:cubicBezTo>
                        <a:pt x="0" y="195"/>
                        <a:pt x="0" y="195"/>
                        <a:pt x="0" y="195"/>
                      </a:cubicBezTo>
                      <a:cubicBezTo>
                        <a:pt x="0" y="199"/>
                        <a:pt x="2" y="202"/>
                        <a:pt x="4" y="205"/>
                      </a:cubicBezTo>
                      <a:cubicBezTo>
                        <a:pt x="6" y="208"/>
                        <a:pt x="6" y="208"/>
                        <a:pt x="6" y="208"/>
                      </a:cubicBezTo>
                      <a:cubicBezTo>
                        <a:pt x="9" y="212"/>
                        <a:pt x="14" y="214"/>
                        <a:pt x="19" y="213"/>
                      </a:cubicBezTo>
                      <a:cubicBezTo>
                        <a:pt x="20" y="213"/>
                        <a:pt x="20" y="213"/>
                        <a:pt x="20" y="213"/>
                      </a:cubicBezTo>
                      <a:cubicBezTo>
                        <a:pt x="21" y="213"/>
                        <a:pt x="22" y="213"/>
                        <a:pt x="23" y="213"/>
                      </a:cubicBezTo>
                      <a:cubicBezTo>
                        <a:pt x="70" y="209"/>
                        <a:pt x="70" y="209"/>
                        <a:pt x="70" y="209"/>
                      </a:cubicBezTo>
                      <a:cubicBezTo>
                        <a:pt x="71" y="210"/>
                        <a:pt x="71" y="210"/>
                        <a:pt x="71" y="210"/>
                      </a:cubicBezTo>
                      <a:cubicBezTo>
                        <a:pt x="113" y="206"/>
                        <a:pt x="113" y="206"/>
                        <a:pt x="113" y="206"/>
                      </a:cubicBezTo>
                      <a:cubicBezTo>
                        <a:pt x="113" y="206"/>
                        <a:pt x="113" y="206"/>
                        <a:pt x="113" y="206"/>
                      </a:cubicBezTo>
                      <a:cubicBezTo>
                        <a:pt x="119" y="205"/>
                        <a:pt x="119" y="205"/>
                        <a:pt x="119" y="205"/>
                      </a:cubicBezTo>
                      <a:cubicBezTo>
                        <a:pt x="119" y="205"/>
                        <a:pt x="119" y="205"/>
                        <a:pt x="120" y="205"/>
                      </a:cubicBezTo>
                      <a:cubicBezTo>
                        <a:pt x="126" y="205"/>
                        <a:pt x="126" y="205"/>
                        <a:pt x="126" y="205"/>
                      </a:cubicBezTo>
                      <a:cubicBezTo>
                        <a:pt x="130" y="204"/>
                        <a:pt x="134" y="199"/>
                        <a:pt x="137" y="195"/>
                      </a:cubicBezTo>
                      <a:cubicBezTo>
                        <a:pt x="142" y="188"/>
                        <a:pt x="142" y="188"/>
                        <a:pt x="142" y="188"/>
                      </a:cubicBezTo>
                      <a:cubicBezTo>
                        <a:pt x="144" y="186"/>
                        <a:pt x="145" y="183"/>
                        <a:pt x="145" y="180"/>
                      </a:cubicBezTo>
                      <a:cubicBezTo>
                        <a:pt x="149" y="60"/>
                        <a:pt x="149" y="60"/>
                        <a:pt x="149" y="60"/>
                      </a:cubicBezTo>
                      <a:cubicBezTo>
                        <a:pt x="149" y="58"/>
                        <a:pt x="149" y="55"/>
                        <a:pt x="148" y="53"/>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10" name="Freeform 17"/>
                <p:cNvSpPr>
                  <a:spLocks/>
                </p:cNvSpPr>
                <p:nvPr/>
              </p:nvSpPr>
              <p:spPr bwMode="auto">
                <a:xfrm>
                  <a:off x="4689478" y="2952801"/>
                  <a:ext cx="701674" cy="784225"/>
                </a:xfrm>
                <a:custGeom>
                  <a:avLst/>
                  <a:gdLst>
                    <a:gd name="T0" fmla="*/ 123 w 187"/>
                    <a:gd name="T1" fmla="*/ 10 h 209"/>
                    <a:gd name="T2" fmla="*/ 124 w 187"/>
                    <a:gd name="T3" fmla="*/ 9 h 209"/>
                    <a:gd name="T4" fmla="*/ 151 w 187"/>
                    <a:gd name="T5" fmla="*/ 5 h 209"/>
                    <a:gd name="T6" fmla="*/ 168 w 187"/>
                    <a:gd name="T7" fmla="*/ 64 h 209"/>
                    <a:gd name="T8" fmla="*/ 153 w 187"/>
                    <a:gd name="T9" fmla="*/ 81 h 209"/>
                    <a:gd name="T10" fmla="*/ 148 w 187"/>
                    <a:gd name="T11" fmla="*/ 101 h 209"/>
                    <a:gd name="T12" fmla="*/ 136 w 187"/>
                    <a:gd name="T13" fmla="*/ 143 h 209"/>
                    <a:gd name="T14" fmla="*/ 116 w 187"/>
                    <a:gd name="T15" fmla="*/ 170 h 209"/>
                    <a:gd name="T16" fmla="*/ 108 w 187"/>
                    <a:gd name="T17" fmla="*/ 175 h 209"/>
                    <a:gd name="T18" fmla="*/ 105 w 187"/>
                    <a:gd name="T19" fmla="*/ 181 h 209"/>
                    <a:gd name="T20" fmla="*/ 100 w 187"/>
                    <a:gd name="T21" fmla="*/ 185 h 209"/>
                    <a:gd name="T22" fmla="*/ 91 w 187"/>
                    <a:gd name="T23" fmla="*/ 185 h 209"/>
                    <a:gd name="T24" fmla="*/ 88 w 187"/>
                    <a:gd name="T25" fmla="*/ 187 h 209"/>
                    <a:gd name="T26" fmla="*/ 80 w 187"/>
                    <a:gd name="T27" fmla="*/ 191 h 209"/>
                    <a:gd name="T28" fmla="*/ 59 w 187"/>
                    <a:gd name="T29" fmla="*/ 196 h 209"/>
                    <a:gd name="T30" fmla="*/ 52 w 187"/>
                    <a:gd name="T31" fmla="*/ 203 h 209"/>
                    <a:gd name="T32" fmla="*/ 41 w 187"/>
                    <a:gd name="T33" fmla="*/ 209 h 209"/>
                    <a:gd name="T34" fmla="*/ 36 w 187"/>
                    <a:gd name="T35" fmla="*/ 201 h 209"/>
                    <a:gd name="T36" fmla="*/ 40 w 187"/>
                    <a:gd name="T37" fmla="*/ 189 h 209"/>
                    <a:gd name="T38" fmla="*/ 40 w 187"/>
                    <a:gd name="T39" fmla="*/ 183 h 209"/>
                    <a:gd name="T40" fmla="*/ 50 w 187"/>
                    <a:gd name="T41" fmla="*/ 177 h 209"/>
                    <a:gd name="T42" fmla="*/ 56 w 187"/>
                    <a:gd name="T43" fmla="*/ 165 h 209"/>
                    <a:gd name="T44" fmla="*/ 65 w 187"/>
                    <a:gd name="T45" fmla="*/ 144 h 209"/>
                    <a:gd name="T46" fmla="*/ 69 w 187"/>
                    <a:gd name="T47" fmla="*/ 128 h 209"/>
                    <a:gd name="T48" fmla="*/ 66 w 187"/>
                    <a:gd name="T49" fmla="*/ 111 h 209"/>
                    <a:gd name="T50" fmla="*/ 54 w 187"/>
                    <a:gd name="T51" fmla="*/ 108 h 209"/>
                    <a:gd name="T52" fmla="*/ 41 w 187"/>
                    <a:gd name="T53" fmla="*/ 121 h 209"/>
                    <a:gd name="T54" fmla="*/ 20 w 187"/>
                    <a:gd name="T55" fmla="*/ 138 h 209"/>
                    <a:gd name="T56" fmla="*/ 3 w 187"/>
                    <a:gd name="T57" fmla="*/ 137 h 209"/>
                    <a:gd name="T58" fmla="*/ 11 w 187"/>
                    <a:gd name="T59" fmla="*/ 119 h 209"/>
                    <a:gd name="T60" fmla="*/ 34 w 187"/>
                    <a:gd name="T61" fmla="*/ 90 h 209"/>
                    <a:gd name="T62" fmla="*/ 70 w 187"/>
                    <a:gd name="T63" fmla="*/ 57 h 209"/>
                    <a:gd name="T64" fmla="*/ 82 w 187"/>
                    <a:gd name="T65" fmla="*/ 51 h 209"/>
                    <a:gd name="T66" fmla="*/ 95 w 187"/>
                    <a:gd name="T67" fmla="*/ 39 h 209"/>
                    <a:gd name="T68" fmla="*/ 121 w 187"/>
                    <a:gd name="T69" fmla="*/ 18 h 209"/>
                    <a:gd name="T70" fmla="*/ 123 w 187"/>
                    <a:gd name="T71" fmla="*/ 1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7" h="209">
                      <a:moveTo>
                        <a:pt x="123" y="10"/>
                      </a:moveTo>
                      <a:cubicBezTo>
                        <a:pt x="123" y="10"/>
                        <a:pt x="123" y="9"/>
                        <a:pt x="124" y="9"/>
                      </a:cubicBezTo>
                      <a:cubicBezTo>
                        <a:pt x="131" y="0"/>
                        <a:pt x="151" y="5"/>
                        <a:pt x="151" y="5"/>
                      </a:cubicBezTo>
                      <a:cubicBezTo>
                        <a:pt x="177" y="15"/>
                        <a:pt x="187" y="42"/>
                        <a:pt x="168" y="64"/>
                      </a:cubicBezTo>
                      <a:cubicBezTo>
                        <a:pt x="155" y="79"/>
                        <a:pt x="153" y="81"/>
                        <a:pt x="153" y="81"/>
                      </a:cubicBezTo>
                      <a:cubicBezTo>
                        <a:pt x="148" y="101"/>
                        <a:pt x="148" y="101"/>
                        <a:pt x="148" y="101"/>
                      </a:cubicBezTo>
                      <a:cubicBezTo>
                        <a:pt x="148" y="101"/>
                        <a:pt x="138" y="140"/>
                        <a:pt x="136" y="143"/>
                      </a:cubicBezTo>
                      <a:cubicBezTo>
                        <a:pt x="135" y="146"/>
                        <a:pt x="118" y="165"/>
                        <a:pt x="116" y="170"/>
                      </a:cubicBezTo>
                      <a:cubicBezTo>
                        <a:pt x="114" y="173"/>
                        <a:pt x="108" y="175"/>
                        <a:pt x="108" y="175"/>
                      </a:cubicBezTo>
                      <a:cubicBezTo>
                        <a:pt x="108" y="175"/>
                        <a:pt x="105" y="181"/>
                        <a:pt x="105" y="181"/>
                      </a:cubicBezTo>
                      <a:cubicBezTo>
                        <a:pt x="104" y="182"/>
                        <a:pt x="102" y="184"/>
                        <a:pt x="100" y="185"/>
                      </a:cubicBezTo>
                      <a:cubicBezTo>
                        <a:pt x="97" y="187"/>
                        <a:pt x="91" y="185"/>
                        <a:pt x="91" y="185"/>
                      </a:cubicBezTo>
                      <a:cubicBezTo>
                        <a:pt x="91" y="185"/>
                        <a:pt x="90" y="186"/>
                        <a:pt x="88" y="187"/>
                      </a:cubicBezTo>
                      <a:cubicBezTo>
                        <a:pt x="87" y="189"/>
                        <a:pt x="83" y="190"/>
                        <a:pt x="80" y="191"/>
                      </a:cubicBezTo>
                      <a:cubicBezTo>
                        <a:pt x="77" y="192"/>
                        <a:pt x="59" y="196"/>
                        <a:pt x="59" y="196"/>
                      </a:cubicBezTo>
                      <a:cubicBezTo>
                        <a:pt x="52" y="203"/>
                        <a:pt x="52" y="203"/>
                        <a:pt x="52" y="203"/>
                      </a:cubicBezTo>
                      <a:cubicBezTo>
                        <a:pt x="52" y="203"/>
                        <a:pt x="44" y="209"/>
                        <a:pt x="41" y="209"/>
                      </a:cubicBezTo>
                      <a:cubicBezTo>
                        <a:pt x="37" y="207"/>
                        <a:pt x="35" y="204"/>
                        <a:pt x="36" y="201"/>
                      </a:cubicBezTo>
                      <a:cubicBezTo>
                        <a:pt x="35" y="199"/>
                        <a:pt x="40" y="189"/>
                        <a:pt x="40" y="189"/>
                      </a:cubicBezTo>
                      <a:cubicBezTo>
                        <a:pt x="40" y="189"/>
                        <a:pt x="39" y="185"/>
                        <a:pt x="40" y="183"/>
                      </a:cubicBezTo>
                      <a:cubicBezTo>
                        <a:pt x="41" y="181"/>
                        <a:pt x="50" y="177"/>
                        <a:pt x="50" y="177"/>
                      </a:cubicBezTo>
                      <a:cubicBezTo>
                        <a:pt x="50" y="177"/>
                        <a:pt x="56" y="168"/>
                        <a:pt x="56" y="165"/>
                      </a:cubicBezTo>
                      <a:cubicBezTo>
                        <a:pt x="57" y="162"/>
                        <a:pt x="64" y="146"/>
                        <a:pt x="65" y="144"/>
                      </a:cubicBezTo>
                      <a:cubicBezTo>
                        <a:pt x="66" y="141"/>
                        <a:pt x="69" y="132"/>
                        <a:pt x="69" y="128"/>
                      </a:cubicBezTo>
                      <a:cubicBezTo>
                        <a:pt x="69" y="123"/>
                        <a:pt x="68" y="115"/>
                        <a:pt x="66" y="111"/>
                      </a:cubicBezTo>
                      <a:cubicBezTo>
                        <a:pt x="64" y="108"/>
                        <a:pt x="57" y="105"/>
                        <a:pt x="54" y="108"/>
                      </a:cubicBezTo>
                      <a:cubicBezTo>
                        <a:pt x="52" y="110"/>
                        <a:pt x="46" y="118"/>
                        <a:pt x="41" y="121"/>
                      </a:cubicBezTo>
                      <a:cubicBezTo>
                        <a:pt x="36" y="127"/>
                        <a:pt x="26" y="136"/>
                        <a:pt x="20" y="138"/>
                      </a:cubicBezTo>
                      <a:cubicBezTo>
                        <a:pt x="13" y="139"/>
                        <a:pt x="5" y="138"/>
                        <a:pt x="3" y="137"/>
                      </a:cubicBezTo>
                      <a:cubicBezTo>
                        <a:pt x="0" y="136"/>
                        <a:pt x="4" y="127"/>
                        <a:pt x="11" y="119"/>
                      </a:cubicBezTo>
                      <a:cubicBezTo>
                        <a:pt x="18" y="112"/>
                        <a:pt x="26" y="103"/>
                        <a:pt x="34" y="90"/>
                      </a:cubicBezTo>
                      <a:cubicBezTo>
                        <a:pt x="43" y="78"/>
                        <a:pt x="63" y="61"/>
                        <a:pt x="70" y="57"/>
                      </a:cubicBezTo>
                      <a:cubicBezTo>
                        <a:pt x="82" y="51"/>
                        <a:pt x="82" y="51"/>
                        <a:pt x="82" y="51"/>
                      </a:cubicBezTo>
                      <a:cubicBezTo>
                        <a:pt x="82" y="51"/>
                        <a:pt x="93" y="41"/>
                        <a:pt x="95" y="39"/>
                      </a:cubicBezTo>
                      <a:cubicBezTo>
                        <a:pt x="105" y="30"/>
                        <a:pt x="112" y="25"/>
                        <a:pt x="121" y="18"/>
                      </a:cubicBezTo>
                      <a:lnTo>
                        <a:pt x="123" y="10"/>
                      </a:lnTo>
                      <a:close/>
                    </a:path>
                  </a:pathLst>
                </a:custGeom>
                <a:gradFill flip="none" rotWithShape="1">
                  <a:gsLst>
                    <a:gs pos="92000">
                      <a:srgbClr val="9AA6BA"/>
                    </a:gs>
                    <a:gs pos="0">
                      <a:schemeClr val="accent1">
                        <a:lumMod val="40000"/>
                        <a:lumOff val="6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11" name="Freeform 18"/>
                <p:cNvSpPr>
                  <a:spLocks/>
                </p:cNvSpPr>
                <p:nvPr/>
              </p:nvSpPr>
              <p:spPr bwMode="auto">
                <a:xfrm>
                  <a:off x="5025413" y="971049"/>
                  <a:ext cx="852484" cy="2255596"/>
                </a:xfrm>
                <a:custGeom>
                  <a:avLst/>
                  <a:gdLst>
                    <a:gd name="T0" fmla="*/ 270 w 286"/>
                    <a:gd name="T1" fmla="*/ 258 h 611"/>
                    <a:gd name="T2" fmla="*/ 264 w 286"/>
                    <a:gd name="T3" fmla="*/ 245 h 611"/>
                    <a:gd name="T4" fmla="*/ 258 w 286"/>
                    <a:gd name="T5" fmla="*/ 232 h 611"/>
                    <a:gd name="T6" fmla="*/ 246 w 286"/>
                    <a:gd name="T7" fmla="*/ 213 h 611"/>
                    <a:gd name="T8" fmla="*/ 137 w 286"/>
                    <a:gd name="T9" fmla="*/ 51 h 611"/>
                    <a:gd name="T10" fmla="*/ 115 w 286"/>
                    <a:gd name="T11" fmla="*/ 27 h 611"/>
                    <a:gd name="T12" fmla="*/ 46 w 286"/>
                    <a:gd name="T13" fmla="*/ 0 h 611"/>
                    <a:gd name="T14" fmla="*/ 17 w 286"/>
                    <a:gd name="T15" fmla="*/ 91 h 611"/>
                    <a:gd name="T16" fmla="*/ 80 w 286"/>
                    <a:gd name="T17" fmla="*/ 184 h 611"/>
                    <a:gd name="T18" fmla="*/ 117 w 286"/>
                    <a:gd name="T19" fmla="*/ 224 h 611"/>
                    <a:gd name="T20" fmla="*/ 161 w 286"/>
                    <a:gd name="T21" fmla="*/ 290 h 611"/>
                    <a:gd name="T22" fmla="*/ 168 w 286"/>
                    <a:gd name="T23" fmla="*/ 297 h 611"/>
                    <a:gd name="T24" fmla="*/ 166 w 286"/>
                    <a:gd name="T25" fmla="*/ 302 h 611"/>
                    <a:gd name="T26" fmla="*/ 142 w 286"/>
                    <a:gd name="T27" fmla="*/ 393 h 611"/>
                    <a:gd name="T28" fmla="*/ 140 w 286"/>
                    <a:gd name="T29" fmla="*/ 408 h 611"/>
                    <a:gd name="T30" fmla="*/ 101 w 286"/>
                    <a:gd name="T31" fmla="*/ 469 h 611"/>
                    <a:gd name="T32" fmla="*/ 57 w 286"/>
                    <a:gd name="T33" fmla="*/ 551 h 611"/>
                    <a:gd name="T34" fmla="*/ 84 w 286"/>
                    <a:gd name="T35" fmla="*/ 590 h 611"/>
                    <a:gd name="T36" fmla="*/ 126 w 286"/>
                    <a:gd name="T37" fmla="*/ 601 h 611"/>
                    <a:gd name="T38" fmla="*/ 163 w 286"/>
                    <a:gd name="T39" fmla="*/ 546 h 611"/>
                    <a:gd name="T40" fmla="*/ 191 w 286"/>
                    <a:gd name="T41" fmla="*/ 502 h 611"/>
                    <a:gd name="T42" fmla="*/ 238 w 286"/>
                    <a:gd name="T43" fmla="*/ 426 h 611"/>
                    <a:gd name="T44" fmla="*/ 269 w 286"/>
                    <a:gd name="T45" fmla="*/ 351 h 611"/>
                    <a:gd name="T46" fmla="*/ 276 w 286"/>
                    <a:gd name="T47" fmla="*/ 316 h 611"/>
                    <a:gd name="T48" fmla="*/ 277 w 286"/>
                    <a:gd name="T49" fmla="*/ 308 h 611"/>
                    <a:gd name="T50" fmla="*/ 270 w 286"/>
                    <a:gd name="T51" fmla="*/ 258 h 611"/>
                    <a:gd name="connsiteX0" fmla="*/ 9059 w 9428"/>
                    <a:gd name="connsiteY0" fmla="*/ 4223 h 9875"/>
                    <a:gd name="connsiteX1" fmla="*/ 8849 w 9428"/>
                    <a:gd name="connsiteY1" fmla="*/ 4010 h 9875"/>
                    <a:gd name="connsiteX2" fmla="*/ 8639 w 9428"/>
                    <a:gd name="connsiteY2" fmla="*/ 3797 h 9875"/>
                    <a:gd name="connsiteX3" fmla="*/ 8219 w 9428"/>
                    <a:gd name="connsiteY3" fmla="*/ 3486 h 9875"/>
                    <a:gd name="connsiteX4" fmla="*/ 4408 w 9428"/>
                    <a:gd name="connsiteY4" fmla="*/ 835 h 9875"/>
                    <a:gd name="connsiteX5" fmla="*/ 3639 w 9428"/>
                    <a:gd name="connsiteY5" fmla="*/ 442 h 9875"/>
                    <a:gd name="connsiteX6" fmla="*/ 1226 w 9428"/>
                    <a:gd name="connsiteY6" fmla="*/ 0 h 9875"/>
                    <a:gd name="connsiteX7" fmla="*/ 212 w 9428"/>
                    <a:gd name="connsiteY7" fmla="*/ 1489 h 9875"/>
                    <a:gd name="connsiteX8" fmla="*/ 2004 w 9428"/>
                    <a:gd name="connsiteY8" fmla="*/ 3165 h 9875"/>
                    <a:gd name="connsiteX9" fmla="*/ 3709 w 9428"/>
                    <a:gd name="connsiteY9" fmla="*/ 3666 h 9875"/>
                    <a:gd name="connsiteX10" fmla="*/ 5247 w 9428"/>
                    <a:gd name="connsiteY10" fmla="*/ 4746 h 9875"/>
                    <a:gd name="connsiteX11" fmla="*/ 5492 w 9428"/>
                    <a:gd name="connsiteY11" fmla="*/ 4861 h 9875"/>
                    <a:gd name="connsiteX12" fmla="*/ 5422 w 9428"/>
                    <a:gd name="connsiteY12" fmla="*/ 4943 h 9875"/>
                    <a:gd name="connsiteX13" fmla="*/ 4583 w 9428"/>
                    <a:gd name="connsiteY13" fmla="*/ 6432 h 9875"/>
                    <a:gd name="connsiteX14" fmla="*/ 4513 w 9428"/>
                    <a:gd name="connsiteY14" fmla="*/ 6678 h 9875"/>
                    <a:gd name="connsiteX15" fmla="*/ 3149 w 9428"/>
                    <a:gd name="connsiteY15" fmla="*/ 7676 h 9875"/>
                    <a:gd name="connsiteX16" fmla="*/ 1611 w 9428"/>
                    <a:gd name="connsiteY16" fmla="*/ 9018 h 9875"/>
                    <a:gd name="connsiteX17" fmla="*/ 2555 w 9428"/>
                    <a:gd name="connsiteY17" fmla="*/ 9656 h 9875"/>
                    <a:gd name="connsiteX18" fmla="*/ 4024 w 9428"/>
                    <a:gd name="connsiteY18" fmla="*/ 9836 h 9875"/>
                    <a:gd name="connsiteX19" fmla="*/ 5317 w 9428"/>
                    <a:gd name="connsiteY19" fmla="*/ 8936 h 9875"/>
                    <a:gd name="connsiteX20" fmla="*/ 6296 w 9428"/>
                    <a:gd name="connsiteY20" fmla="*/ 8216 h 9875"/>
                    <a:gd name="connsiteX21" fmla="*/ 7940 w 9428"/>
                    <a:gd name="connsiteY21" fmla="*/ 6972 h 9875"/>
                    <a:gd name="connsiteX22" fmla="*/ 9024 w 9428"/>
                    <a:gd name="connsiteY22" fmla="*/ 5745 h 9875"/>
                    <a:gd name="connsiteX23" fmla="*/ 9268 w 9428"/>
                    <a:gd name="connsiteY23" fmla="*/ 5172 h 9875"/>
                    <a:gd name="connsiteX24" fmla="*/ 9303 w 9428"/>
                    <a:gd name="connsiteY24" fmla="*/ 5041 h 9875"/>
                    <a:gd name="connsiteX25" fmla="*/ 9059 w 9428"/>
                    <a:gd name="connsiteY25" fmla="*/ 4223 h 9875"/>
                    <a:gd name="connsiteX0" fmla="*/ 9223 w 9615"/>
                    <a:gd name="connsiteY0" fmla="*/ 4276 h 10000"/>
                    <a:gd name="connsiteX1" fmla="*/ 9000 w 9615"/>
                    <a:gd name="connsiteY1" fmla="*/ 4061 h 10000"/>
                    <a:gd name="connsiteX2" fmla="*/ 8777 w 9615"/>
                    <a:gd name="connsiteY2" fmla="*/ 3845 h 10000"/>
                    <a:gd name="connsiteX3" fmla="*/ 8332 w 9615"/>
                    <a:gd name="connsiteY3" fmla="*/ 3530 h 10000"/>
                    <a:gd name="connsiteX4" fmla="*/ 4289 w 9615"/>
                    <a:gd name="connsiteY4" fmla="*/ 846 h 10000"/>
                    <a:gd name="connsiteX5" fmla="*/ 3474 w 9615"/>
                    <a:gd name="connsiteY5" fmla="*/ 448 h 10000"/>
                    <a:gd name="connsiteX6" fmla="*/ 914 w 9615"/>
                    <a:gd name="connsiteY6" fmla="*/ 0 h 10000"/>
                    <a:gd name="connsiteX7" fmla="*/ 623 w 9615"/>
                    <a:gd name="connsiteY7" fmla="*/ 2092 h 10000"/>
                    <a:gd name="connsiteX8" fmla="*/ 1740 w 9615"/>
                    <a:gd name="connsiteY8" fmla="*/ 3205 h 10000"/>
                    <a:gd name="connsiteX9" fmla="*/ 3548 w 9615"/>
                    <a:gd name="connsiteY9" fmla="*/ 3712 h 10000"/>
                    <a:gd name="connsiteX10" fmla="*/ 5179 w 9615"/>
                    <a:gd name="connsiteY10" fmla="*/ 4806 h 10000"/>
                    <a:gd name="connsiteX11" fmla="*/ 5439 w 9615"/>
                    <a:gd name="connsiteY11" fmla="*/ 4923 h 10000"/>
                    <a:gd name="connsiteX12" fmla="*/ 5365 w 9615"/>
                    <a:gd name="connsiteY12" fmla="*/ 5006 h 10000"/>
                    <a:gd name="connsiteX13" fmla="*/ 4475 w 9615"/>
                    <a:gd name="connsiteY13" fmla="*/ 6513 h 10000"/>
                    <a:gd name="connsiteX14" fmla="*/ 4401 w 9615"/>
                    <a:gd name="connsiteY14" fmla="*/ 6763 h 10000"/>
                    <a:gd name="connsiteX15" fmla="*/ 2954 w 9615"/>
                    <a:gd name="connsiteY15" fmla="*/ 7773 h 10000"/>
                    <a:gd name="connsiteX16" fmla="*/ 1323 w 9615"/>
                    <a:gd name="connsiteY16" fmla="*/ 9132 h 10000"/>
                    <a:gd name="connsiteX17" fmla="*/ 2324 w 9615"/>
                    <a:gd name="connsiteY17" fmla="*/ 9778 h 10000"/>
                    <a:gd name="connsiteX18" fmla="*/ 3882 w 9615"/>
                    <a:gd name="connsiteY18" fmla="*/ 9961 h 10000"/>
                    <a:gd name="connsiteX19" fmla="*/ 5254 w 9615"/>
                    <a:gd name="connsiteY19" fmla="*/ 9049 h 10000"/>
                    <a:gd name="connsiteX20" fmla="*/ 6292 w 9615"/>
                    <a:gd name="connsiteY20" fmla="*/ 8320 h 10000"/>
                    <a:gd name="connsiteX21" fmla="*/ 8036 w 9615"/>
                    <a:gd name="connsiteY21" fmla="*/ 7060 h 10000"/>
                    <a:gd name="connsiteX22" fmla="*/ 9185 w 9615"/>
                    <a:gd name="connsiteY22" fmla="*/ 5818 h 10000"/>
                    <a:gd name="connsiteX23" fmla="*/ 9444 w 9615"/>
                    <a:gd name="connsiteY23" fmla="*/ 5237 h 10000"/>
                    <a:gd name="connsiteX24" fmla="*/ 9481 w 9615"/>
                    <a:gd name="connsiteY24" fmla="*/ 5105 h 10000"/>
                    <a:gd name="connsiteX25" fmla="*/ 9223 w 9615"/>
                    <a:gd name="connsiteY25" fmla="*/ 4276 h 10000"/>
                    <a:gd name="connsiteX0" fmla="*/ 9592 w 10000"/>
                    <a:gd name="connsiteY0" fmla="*/ 4440 h 10164"/>
                    <a:gd name="connsiteX1" fmla="*/ 9360 w 10000"/>
                    <a:gd name="connsiteY1" fmla="*/ 4225 h 10164"/>
                    <a:gd name="connsiteX2" fmla="*/ 9128 w 10000"/>
                    <a:gd name="connsiteY2" fmla="*/ 4009 h 10164"/>
                    <a:gd name="connsiteX3" fmla="*/ 8666 w 10000"/>
                    <a:gd name="connsiteY3" fmla="*/ 3694 h 10164"/>
                    <a:gd name="connsiteX4" fmla="*/ 4461 w 10000"/>
                    <a:gd name="connsiteY4" fmla="*/ 1010 h 10164"/>
                    <a:gd name="connsiteX5" fmla="*/ 3613 w 10000"/>
                    <a:gd name="connsiteY5" fmla="*/ 612 h 10164"/>
                    <a:gd name="connsiteX6" fmla="*/ 1917 w 10000"/>
                    <a:gd name="connsiteY6" fmla="*/ 187 h 10164"/>
                    <a:gd name="connsiteX7" fmla="*/ 951 w 10000"/>
                    <a:gd name="connsiteY7" fmla="*/ 164 h 10164"/>
                    <a:gd name="connsiteX8" fmla="*/ 648 w 10000"/>
                    <a:gd name="connsiteY8" fmla="*/ 2256 h 10164"/>
                    <a:gd name="connsiteX9" fmla="*/ 1810 w 10000"/>
                    <a:gd name="connsiteY9" fmla="*/ 3369 h 10164"/>
                    <a:gd name="connsiteX10" fmla="*/ 3690 w 10000"/>
                    <a:gd name="connsiteY10" fmla="*/ 3876 h 10164"/>
                    <a:gd name="connsiteX11" fmla="*/ 5386 w 10000"/>
                    <a:gd name="connsiteY11" fmla="*/ 4970 h 10164"/>
                    <a:gd name="connsiteX12" fmla="*/ 5657 w 10000"/>
                    <a:gd name="connsiteY12" fmla="*/ 5087 h 10164"/>
                    <a:gd name="connsiteX13" fmla="*/ 5580 w 10000"/>
                    <a:gd name="connsiteY13" fmla="*/ 5170 h 10164"/>
                    <a:gd name="connsiteX14" fmla="*/ 4654 w 10000"/>
                    <a:gd name="connsiteY14" fmla="*/ 6677 h 10164"/>
                    <a:gd name="connsiteX15" fmla="*/ 4577 w 10000"/>
                    <a:gd name="connsiteY15" fmla="*/ 6927 h 10164"/>
                    <a:gd name="connsiteX16" fmla="*/ 3072 w 10000"/>
                    <a:gd name="connsiteY16" fmla="*/ 7937 h 10164"/>
                    <a:gd name="connsiteX17" fmla="*/ 1376 w 10000"/>
                    <a:gd name="connsiteY17" fmla="*/ 9296 h 10164"/>
                    <a:gd name="connsiteX18" fmla="*/ 2417 w 10000"/>
                    <a:gd name="connsiteY18" fmla="*/ 9942 h 10164"/>
                    <a:gd name="connsiteX19" fmla="*/ 4037 w 10000"/>
                    <a:gd name="connsiteY19" fmla="*/ 10125 h 10164"/>
                    <a:gd name="connsiteX20" fmla="*/ 5464 w 10000"/>
                    <a:gd name="connsiteY20" fmla="*/ 9213 h 10164"/>
                    <a:gd name="connsiteX21" fmla="*/ 6544 w 10000"/>
                    <a:gd name="connsiteY21" fmla="*/ 8484 h 10164"/>
                    <a:gd name="connsiteX22" fmla="*/ 8358 w 10000"/>
                    <a:gd name="connsiteY22" fmla="*/ 7224 h 10164"/>
                    <a:gd name="connsiteX23" fmla="*/ 9553 w 10000"/>
                    <a:gd name="connsiteY23" fmla="*/ 5982 h 10164"/>
                    <a:gd name="connsiteX24" fmla="*/ 9822 w 10000"/>
                    <a:gd name="connsiteY24" fmla="*/ 5401 h 10164"/>
                    <a:gd name="connsiteX25" fmla="*/ 9861 w 10000"/>
                    <a:gd name="connsiteY25" fmla="*/ 5269 h 10164"/>
                    <a:gd name="connsiteX26" fmla="*/ 9592 w 10000"/>
                    <a:gd name="connsiteY26" fmla="*/ 4440 h 10164"/>
                    <a:gd name="connsiteX0" fmla="*/ 8945 w 9353"/>
                    <a:gd name="connsiteY0" fmla="*/ 4328 h 10052"/>
                    <a:gd name="connsiteX1" fmla="*/ 8713 w 9353"/>
                    <a:gd name="connsiteY1" fmla="*/ 4113 h 10052"/>
                    <a:gd name="connsiteX2" fmla="*/ 8481 w 9353"/>
                    <a:gd name="connsiteY2" fmla="*/ 3897 h 10052"/>
                    <a:gd name="connsiteX3" fmla="*/ 8019 w 9353"/>
                    <a:gd name="connsiteY3" fmla="*/ 3582 h 10052"/>
                    <a:gd name="connsiteX4" fmla="*/ 3814 w 9353"/>
                    <a:gd name="connsiteY4" fmla="*/ 898 h 10052"/>
                    <a:gd name="connsiteX5" fmla="*/ 2966 w 9353"/>
                    <a:gd name="connsiteY5" fmla="*/ 500 h 10052"/>
                    <a:gd name="connsiteX6" fmla="*/ 1270 w 9353"/>
                    <a:gd name="connsiteY6" fmla="*/ 75 h 10052"/>
                    <a:gd name="connsiteX7" fmla="*/ 1 w 9353"/>
                    <a:gd name="connsiteY7" fmla="*/ 2144 h 10052"/>
                    <a:gd name="connsiteX8" fmla="*/ 1163 w 9353"/>
                    <a:gd name="connsiteY8" fmla="*/ 3257 h 10052"/>
                    <a:gd name="connsiteX9" fmla="*/ 3043 w 9353"/>
                    <a:gd name="connsiteY9" fmla="*/ 3764 h 10052"/>
                    <a:gd name="connsiteX10" fmla="*/ 4739 w 9353"/>
                    <a:gd name="connsiteY10" fmla="*/ 4858 h 10052"/>
                    <a:gd name="connsiteX11" fmla="*/ 5010 w 9353"/>
                    <a:gd name="connsiteY11" fmla="*/ 4975 h 10052"/>
                    <a:gd name="connsiteX12" fmla="*/ 4933 w 9353"/>
                    <a:gd name="connsiteY12" fmla="*/ 5058 h 10052"/>
                    <a:gd name="connsiteX13" fmla="*/ 4007 w 9353"/>
                    <a:gd name="connsiteY13" fmla="*/ 6565 h 10052"/>
                    <a:gd name="connsiteX14" fmla="*/ 3930 w 9353"/>
                    <a:gd name="connsiteY14" fmla="*/ 6815 h 10052"/>
                    <a:gd name="connsiteX15" fmla="*/ 2425 w 9353"/>
                    <a:gd name="connsiteY15" fmla="*/ 7825 h 10052"/>
                    <a:gd name="connsiteX16" fmla="*/ 729 w 9353"/>
                    <a:gd name="connsiteY16" fmla="*/ 9184 h 10052"/>
                    <a:gd name="connsiteX17" fmla="*/ 1770 w 9353"/>
                    <a:gd name="connsiteY17" fmla="*/ 9830 h 10052"/>
                    <a:gd name="connsiteX18" fmla="*/ 3390 w 9353"/>
                    <a:gd name="connsiteY18" fmla="*/ 10013 h 10052"/>
                    <a:gd name="connsiteX19" fmla="*/ 4817 w 9353"/>
                    <a:gd name="connsiteY19" fmla="*/ 9101 h 10052"/>
                    <a:gd name="connsiteX20" fmla="*/ 5897 w 9353"/>
                    <a:gd name="connsiteY20" fmla="*/ 8372 h 10052"/>
                    <a:gd name="connsiteX21" fmla="*/ 7711 w 9353"/>
                    <a:gd name="connsiteY21" fmla="*/ 7112 h 10052"/>
                    <a:gd name="connsiteX22" fmla="*/ 8906 w 9353"/>
                    <a:gd name="connsiteY22" fmla="*/ 5870 h 10052"/>
                    <a:gd name="connsiteX23" fmla="*/ 9175 w 9353"/>
                    <a:gd name="connsiteY23" fmla="*/ 5289 h 10052"/>
                    <a:gd name="connsiteX24" fmla="*/ 9214 w 9353"/>
                    <a:gd name="connsiteY24" fmla="*/ 5157 h 10052"/>
                    <a:gd name="connsiteX25" fmla="*/ 8945 w 9353"/>
                    <a:gd name="connsiteY25" fmla="*/ 4328 h 10052"/>
                    <a:gd name="connsiteX0" fmla="*/ 9564 w 9999"/>
                    <a:gd name="connsiteY0" fmla="*/ 4219 h 9913"/>
                    <a:gd name="connsiteX1" fmla="*/ 9316 w 9999"/>
                    <a:gd name="connsiteY1" fmla="*/ 4005 h 9913"/>
                    <a:gd name="connsiteX2" fmla="*/ 9068 w 9999"/>
                    <a:gd name="connsiteY2" fmla="*/ 3790 h 9913"/>
                    <a:gd name="connsiteX3" fmla="*/ 8574 w 9999"/>
                    <a:gd name="connsiteY3" fmla="*/ 3476 h 9913"/>
                    <a:gd name="connsiteX4" fmla="*/ 4078 w 9999"/>
                    <a:gd name="connsiteY4" fmla="*/ 806 h 9913"/>
                    <a:gd name="connsiteX5" fmla="*/ 3171 w 9999"/>
                    <a:gd name="connsiteY5" fmla="*/ 410 h 9913"/>
                    <a:gd name="connsiteX6" fmla="*/ 1164 w 9999"/>
                    <a:gd name="connsiteY6" fmla="*/ 85 h 9913"/>
                    <a:gd name="connsiteX7" fmla="*/ 1 w 9999"/>
                    <a:gd name="connsiteY7" fmla="*/ 2046 h 9913"/>
                    <a:gd name="connsiteX8" fmla="*/ 1243 w 9999"/>
                    <a:gd name="connsiteY8" fmla="*/ 3153 h 9913"/>
                    <a:gd name="connsiteX9" fmla="*/ 3254 w 9999"/>
                    <a:gd name="connsiteY9" fmla="*/ 3658 h 9913"/>
                    <a:gd name="connsiteX10" fmla="*/ 5067 w 9999"/>
                    <a:gd name="connsiteY10" fmla="*/ 4746 h 9913"/>
                    <a:gd name="connsiteX11" fmla="*/ 5357 w 9999"/>
                    <a:gd name="connsiteY11" fmla="*/ 4862 h 9913"/>
                    <a:gd name="connsiteX12" fmla="*/ 5274 w 9999"/>
                    <a:gd name="connsiteY12" fmla="*/ 4945 h 9913"/>
                    <a:gd name="connsiteX13" fmla="*/ 4284 w 9999"/>
                    <a:gd name="connsiteY13" fmla="*/ 6444 h 9913"/>
                    <a:gd name="connsiteX14" fmla="*/ 4202 w 9999"/>
                    <a:gd name="connsiteY14" fmla="*/ 6693 h 9913"/>
                    <a:gd name="connsiteX15" fmla="*/ 2593 w 9999"/>
                    <a:gd name="connsiteY15" fmla="*/ 7698 h 9913"/>
                    <a:gd name="connsiteX16" fmla="*/ 779 w 9999"/>
                    <a:gd name="connsiteY16" fmla="*/ 9049 h 9913"/>
                    <a:gd name="connsiteX17" fmla="*/ 1892 w 9999"/>
                    <a:gd name="connsiteY17" fmla="*/ 9692 h 9913"/>
                    <a:gd name="connsiteX18" fmla="*/ 3625 w 9999"/>
                    <a:gd name="connsiteY18" fmla="*/ 9874 h 9913"/>
                    <a:gd name="connsiteX19" fmla="*/ 5150 w 9999"/>
                    <a:gd name="connsiteY19" fmla="*/ 8967 h 9913"/>
                    <a:gd name="connsiteX20" fmla="*/ 6305 w 9999"/>
                    <a:gd name="connsiteY20" fmla="*/ 8242 h 9913"/>
                    <a:gd name="connsiteX21" fmla="*/ 8244 w 9999"/>
                    <a:gd name="connsiteY21" fmla="*/ 6988 h 9913"/>
                    <a:gd name="connsiteX22" fmla="*/ 9522 w 9999"/>
                    <a:gd name="connsiteY22" fmla="*/ 5753 h 9913"/>
                    <a:gd name="connsiteX23" fmla="*/ 9810 w 9999"/>
                    <a:gd name="connsiteY23" fmla="*/ 5175 h 9913"/>
                    <a:gd name="connsiteX24" fmla="*/ 9851 w 9999"/>
                    <a:gd name="connsiteY24" fmla="*/ 5043 h 9913"/>
                    <a:gd name="connsiteX25" fmla="*/ 9564 w 9999"/>
                    <a:gd name="connsiteY25" fmla="*/ 4219 h 9913"/>
                    <a:gd name="connsiteX0" fmla="*/ 9565 w 10000"/>
                    <a:gd name="connsiteY0" fmla="*/ 4170 h 9914"/>
                    <a:gd name="connsiteX1" fmla="*/ 9317 w 10000"/>
                    <a:gd name="connsiteY1" fmla="*/ 3954 h 9914"/>
                    <a:gd name="connsiteX2" fmla="*/ 9069 w 10000"/>
                    <a:gd name="connsiteY2" fmla="*/ 3737 h 9914"/>
                    <a:gd name="connsiteX3" fmla="*/ 8575 w 10000"/>
                    <a:gd name="connsiteY3" fmla="*/ 3421 h 9914"/>
                    <a:gd name="connsiteX4" fmla="*/ 4078 w 10000"/>
                    <a:gd name="connsiteY4" fmla="*/ 727 h 9914"/>
                    <a:gd name="connsiteX5" fmla="*/ 3171 w 10000"/>
                    <a:gd name="connsiteY5" fmla="*/ 328 h 9914"/>
                    <a:gd name="connsiteX6" fmla="*/ 1164 w 10000"/>
                    <a:gd name="connsiteY6" fmla="*/ 0 h 9914"/>
                    <a:gd name="connsiteX7" fmla="*/ 1 w 10000"/>
                    <a:gd name="connsiteY7" fmla="*/ 1978 h 9914"/>
                    <a:gd name="connsiteX8" fmla="*/ 1243 w 10000"/>
                    <a:gd name="connsiteY8" fmla="*/ 3095 h 9914"/>
                    <a:gd name="connsiteX9" fmla="*/ 3254 w 10000"/>
                    <a:gd name="connsiteY9" fmla="*/ 3604 h 9914"/>
                    <a:gd name="connsiteX10" fmla="*/ 5068 w 10000"/>
                    <a:gd name="connsiteY10" fmla="*/ 4702 h 9914"/>
                    <a:gd name="connsiteX11" fmla="*/ 5358 w 10000"/>
                    <a:gd name="connsiteY11" fmla="*/ 4819 h 9914"/>
                    <a:gd name="connsiteX12" fmla="*/ 5275 w 10000"/>
                    <a:gd name="connsiteY12" fmla="*/ 4902 h 9914"/>
                    <a:gd name="connsiteX13" fmla="*/ 4284 w 10000"/>
                    <a:gd name="connsiteY13" fmla="*/ 6415 h 9914"/>
                    <a:gd name="connsiteX14" fmla="*/ 4202 w 10000"/>
                    <a:gd name="connsiteY14" fmla="*/ 6666 h 9914"/>
                    <a:gd name="connsiteX15" fmla="*/ 2593 w 10000"/>
                    <a:gd name="connsiteY15" fmla="*/ 7680 h 9914"/>
                    <a:gd name="connsiteX16" fmla="*/ 779 w 10000"/>
                    <a:gd name="connsiteY16" fmla="*/ 9042 h 9914"/>
                    <a:gd name="connsiteX17" fmla="*/ 1892 w 10000"/>
                    <a:gd name="connsiteY17" fmla="*/ 9691 h 9914"/>
                    <a:gd name="connsiteX18" fmla="*/ 3625 w 10000"/>
                    <a:gd name="connsiteY18" fmla="*/ 9875 h 9914"/>
                    <a:gd name="connsiteX19" fmla="*/ 5151 w 10000"/>
                    <a:gd name="connsiteY19" fmla="*/ 8960 h 9914"/>
                    <a:gd name="connsiteX20" fmla="*/ 6306 w 10000"/>
                    <a:gd name="connsiteY20" fmla="*/ 8228 h 9914"/>
                    <a:gd name="connsiteX21" fmla="*/ 8245 w 10000"/>
                    <a:gd name="connsiteY21" fmla="*/ 6963 h 9914"/>
                    <a:gd name="connsiteX22" fmla="*/ 9523 w 10000"/>
                    <a:gd name="connsiteY22" fmla="*/ 5717 h 9914"/>
                    <a:gd name="connsiteX23" fmla="*/ 9811 w 10000"/>
                    <a:gd name="connsiteY23" fmla="*/ 5134 h 9914"/>
                    <a:gd name="connsiteX24" fmla="*/ 9852 w 10000"/>
                    <a:gd name="connsiteY24" fmla="*/ 5001 h 9914"/>
                    <a:gd name="connsiteX25" fmla="*/ 9565 w 10000"/>
                    <a:gd name="connsiteY25" fmla="*/ 4170 h 9914"/>
                    <a:gd name="connsiteX0" fmla="*/ 9565 w 10000"/>
                    <a:gd name="connsiteY0" fmla="*/ 4285 h 10079"/>
                    <a:gd name="connsiteX1" fmla="*/ 9317 w 10000"/>
                    <a:gd name="connsiteY1" fmla="*/ 4067 h 10079"/>
                    <a:gd name="connsiteX2" fmla="*/ 9069 w 10000"/>
                    <a:gd name="connsiteY2" fmla="*/ 3848 h 10079"/>
                    <a:gd name="connsiteX3" fmla="*/ 8575 w 10000"/>
                    <a:gd name="connsiteY3" fmla="*/ 3530 h 10079"/>
                    <a:gd name="connsiteX4" fmla="*/ 4078 w 10000"/>
                    <a:gd name="connsiteY4" fmla="*/ 812 h 10079"/>
                    <a:gd name="connsiteX5" fmla="*/ 3171 w 10000"/>
                    <a:gd name="connsiteY5" fmla="*/ 410 h 10079"/>
                    <a:gd name="connsiteX6" fmla="*/ 1164 w 10000"/>
                    <a:gd name="connsiteY6" fmla="*/ 0 h 10079"/>
                    <a:gd name="connsiteX7" fmla="*/ 1 w 10000"/>
                    <a:gd name="connsiteY7" fmla="*/ 2074 h 10079"/>
                    <a:gd name="connsiteX8" fmla="*/ 1243 w 10000"/>
                    <a:gd name="connsiteY8" fmla="*/ 3201 h 10079"/>
                    <a:gd name="connsiteX9" fmla="*/ 3254 w 10000"/>
                    <a:gd name="connsiteY9" fmla="*/ 3714 h 10079"/>
                    <a:gd name="connsiteX10" fmla="*/ 5068 w 10000"/>
                    <a:gd name="connsiteY10" fmla="*/ 4822 h 10079"/>
                    <a:gd name="connsiteX11" fmla="*/ 5358 w 10000"/>
                    <a:gd name="connsiteY11" fmla="*/ 4940 h 10079"/>
                    <a:gd name="connsiteX12" fmla="*/ 5275 w 10000"/>
                    <a:gd name="connsiteY12" fmla="*/ 5024 h 10079"/>
                    <a:gd name="connsiteX13" fmla="*/ 4284 w 10000"/>
                    <a:gd name="connsiteY13" fmla="*/ 6550 h 10079"/>
                    <a:gd name="connsiteX14" fmla="*/ 4202 w 10000"/>
                    <a:gd name="connsiteY14" fmla="*/ 6803 h 10079"/>
                    <a:gd name="connsiteX15" fmla="*/ 2593 w 10000"/>
                    <a:gd name="connsiteY15" fmla="*/ 7826 h 10079"/>
                    <a:gd name="connsiteX16" fmla="*/ 779 w 10000"/>
                    <a:gd name="connsiteY16" fmla="*/ 9199 h 10079"/>
                    <a:gd name="connsiteX17" fmla="*/ 1892 w 10000"/>
                    <a:gd name="connsiteY17" fmla="*/ 9854 h 10079"/>
                    <a:gd name="connsiteX18" fmla="*/ 3625 w 10000"/>
                    <a:gd name="connsiteY18" fmla="*/ 10040 h 10079"/>
                    <a:gd name="connsiteX19" fmla="*/ 5151 w 10000"/>
                    <a:gd name="connsiteY19" fmla="*/ 9117 h 10079"/>
                    <a:gd name="connsiteX20" fmla="*/ 6306 w 10000"/>
                    <a:gd name="connsiteY20" fmla="*/ 8378 h 10079"/>
                    <a:gd name="connsiteX21" fmla="*/ 8245 w 10000"/>
                    <a:gd name="connsiteY21" fmla="*/ 7102 h 10079"/>
                    <a:gd name="connsiteX22" fmla="*/ 9523 w 10000"/>
                    <a:gd name="connsiteY22" fmla="*/ 5846 h 10079"/>
                    <a:gd name="connsiteX23" fmla="*/ 9811 w 10000"/>
                    <a:gd name="connsiteY23" fmla="*/ 5258 h 10079"/>
                    <a:gd name="connsiteX24" fmla="*/ 9852 w 10000"/>
                    <a:gd name="connsiteY24" fmla="*/ 5123 h 10079"/>
                    <a:gd name="connsiteX25" fmla="*/ 9565 w 10000"/>
                    <a:gd name="connsiteY25" fmla="*/ 4285 h 10079"/>
                    <a:gd name="connsiteX0" fmla="*/ 9226 w 9661"/>
                    <a:gd name="connsiteY0" fmla="*/ 4285 h 10079"/>
                    <a:gd name="connsiteX1" fmla="*/ 8978 w 9661"/>
                    <a:gd name="connsiteY1" fmla="*/ 4067 h 10079"/>
                    <a:gd name="connsiteX2" fmla="*/ 8730 w 9661"/>
                    <a:gd name="connsiteY2" fmla="*/ 3848 h 10079"/>
                    <a:gd name="connsiteX3" fmla="*/ 8236 w 9661"/>
                    <a:gd name="connsiteY3" fmla="*/ 3530 h 10079"/>
                    <a:gd name="connsiteX4" fmla="*/ 3739 w 9661"/>
                    <a:gd name="connsiteY4" fmla="*/ 812 h 10079"/>
                    <a:gd name="connsiteX5" fmla="*/ 2832 w 9661"/>
                    <a:gd name="connsiteY5" fmla="*/ 410 h 10079"/>
                    <a:gd name="connsiteX6" fmla="*/ 825 w 9661"/>
                    <a:gd name="connsiteY6" fmla="*/ 0 h 10079"/>
                    <a:gd name="connsiteX7" fmla="*/ 1 w 9661"/>
                    <a:gd name="connsiteY7" fmla="*/ 1581 h 10079"/>
                    <a:gd name="connsiteX8" fmla="*/ 904 w 9661"/>
                    <a:gd name="connsiteY8" fmla="*/ 3201 h 10079"/>
                    <a:gd name="connsiteX9" fmla="*/ 2915 w 9661"/>
                    <a:gd name="connsiteY9" fmla="*/ 3714 h 10079"/>
                    <a:gd name="connsiteX10" fmla="*/ 4729 w 9661"/>
                    <a:gd name="connsiteY10" fmla="*/ 4822 h 10079"/>
                    <a:gd name="connsiteX11" fmla="*/ 5019 w 9661"/>
                    <a:gd name="connsiteY11" fmla="*/ 4940 h 10079"/>
                    <a:gd name="connsiteX12" fmla="*/ 4936 w 9661"/>
                    <a:gd name="connsiteY12" fmla="*/ 5024 h 10079"/>
                    <a:gd name="connsiteX13" fmla="*/ 3945 w 9661"/>
                    <a:gd name="connsiteY13" fmla="*/ 6550 h 10079"/>
                    <a:gd name="connsiteX14" fmla="*/ 3863 w 9661"/>
                    <a:gd name="connsiteY14" fmla="*/ 6803 h 10079"/>
                    <a:gd name="connsiteX15" fmla="*/ 2254 w 9661"/>
                    <a:gd name="connsiteY15" fmla="*/ 7826 h 10079"/>
                    <a:gd name="connsiteX16" fmla="*/ 440 w 9661"/>
                    <a:gd name="connsiteY16" fmla="*/ 9199 h 10079"/>
                    <a:gd name="connsiteX17" fmla="*/ 1553 w 9661"/>
                    <a:gd name="connsiteY17" fmla="*/ 9854 h 10079"/>
                    <a:gd name="connsiteX18" fmla="*/ 3286 w 9661"/>
                    <a:gd name="connsiteY18" fmla="*/ 10040 h 10079"/>
                    <a:gd name="connsiteX19" fmla="*/ 4812 w 9661"/>
                    <a:gd name="connsiteY19" fmla="*/ 9117 h 10079"/>
                    <a:gd name="connsiteX20" fmla="*/ 5967 w 9661"/>
                    <a:gd name="connsiteY20" fmla="*/ 8378 h 10079"/>
                    <a:gd name="connsiteX21" fmla="*/ 7906 w 9661"/>
                    <a:gd name="connsiteY21" fmla="*/ 7102 h 10079"/>
                    <a:gd name="connsiteX22" fmla="*/ 9184 w 9661"/>
                    <a:gd name="connsiteY22" fmla="*/ 5846 h 10079"/>
                    <a:gd name="connsiteX23" fmla="*/ 9472 w 9661"/>
                    <a:gd name="connsiteY23" fmla="*/ 5258 h 10079"/>
                    <a:gd name="connsiteX24" fmla="*/ 9513 w 9661"/>
                    <a:gd name="connsiteY24" fmla="*/ 5123 h 10079"/>
                    <a:gd name="connsiteX25" fmla="*/ 9226 w 9661"/>
                    <a:gd name="connsiteY25" fmla="*/ 4285 h 10079"/>
                    <a:gd name="connsiteX0" fmla="*/ 9550 w 10000"/>
                    <a:gd name="connsiteY0" fmla="*/ 4251 h 10000"/>
                    <a:gd name="connsiteX1" fmla="*/ 9293 w 10000"/>
                    <a:gd name="connsiteY1" fmla="*/ 4035 h 10000"/>
                    <a:gd name="connsiteX2" fmla="*/ 9036 w 10000"/>
                    <a:gd name="connsiteY2" fmla="*/ 3818 h 10000"/>
                    <a:gd name="connsiteX3" fmla="*/ 8525 w 10000"/>
                    <a:gd name="connsiteY3" fmla="*/ 3502 h 10000"/>
                    <a:gd name="connsiteX4" fmla="*/ 3870 w 10000"/>
                    <a:gd name="connsiteY4" fmla="*/ 806 h 10000"/>
                    <a:gd name="connsiteX5" fmla="*/ 2931 w 10000"/>
                    <a:gd name="connsiteY5" fmla="*/ 407 h 10000"/>
                    <a:gd name="connsiteX6" fmla="*/ 854 w 10000"/>
                    <a:gd name="connsiteY6" fmla="*/ 0 h 10000"/>
                    <a:gd name="connsiteX7" fmla="*/ 1 w 10000"/>
                    <a:gd name="connsiteY7" fmla="*/ 1569 h 10000"/>
                    <a:gd name="connsiteX8" fmla="*/ 936 w 10000"/>
                    <a:gd name="connsiteY8" fmla="*/ 3176 h 10000"/>
                    <a:gd name="connsiteX9" fmla="*/ 3017 w 10000"/>
                    <a:gd name="connsiteY9" fmla="*/ 3685 h 10000"/>
                    <a:gd name="connsiteX10" fmla="*/ 4895 w 10000"/>
                    <a:gd name="connsiteY10" fmla="*/ 4784 h 10000"/>
                    <a:gd name="connsiteX11" fmla="*/ 5195 w 10000"/>
                    <a:gd name="connsiteY11" fmla="*/ 4901 h 10000"/>
                    <a:gd name="connsiteX12" fmla="*/ 5109 w 10000"/>
                    <a:gd name="connsiteY12" fmla="*/ 4985 h 10000"/>
                    <a:gd name="connsiteX13" fmla="*/ 4083 w 10000"/>
                    <a:gd name="connsiteY13" fmla="*/ 6499 h 10000"/>
                    <a:gd name="connsiteX14" fmla="*/ 3999 w 10000"/>
                    <a:gd name="connsiteY14" fmla="*/ 6750 h 10000"/>
                    <a:gd name="connsiteX15" fmla="*/ 2333 w 10000"/>
                    <a:gd name="connsiteY15" fmla="*/ 7765 h 10000"/>
                    <a:gd name="connsiteX16" fmla="*/ 455 w 10000"/>
                    <a:gd name="connsiteY16" fmla="*/ 9127 h 10000"/>
                    <a:gd name="connsiteX17" fmla="*/ 1607 w 10000"/>
                    <a:gd name="connsiteY17" fmla="*/ 9777 h 10000"/>
                    <a:gd name="connsiteX18" fmla="*/ 3401 w 10000"/>
                    <a:gd name="connsiteY18" fmla="*/ 9961 h 10000"/>
                    <a:gd name="connsiteX19" fmla="*/ 4981 w 10000"/>
                    <a:gd name="connsiteY19" fmla="*/ 9046 h 10000"/>
                    <a:gd name="connsiteX20" fmla="*/ 6176 w 10000"/>
                    <a:gd name="connsiteY20" fmla="*/ 8312 h 10000"/>
                    <a:gd name="connsiteX21" fmla="*/ 8183 w 10000"/>
                    <a:gd name="connsiteY21" fmla="*/ 7046 h 10000"/>
                    <a:gd name="connsiteX22" fmla="*/ 9506 w 10000"/>
                    <a:gd name="connsiteY22" fmla="*/ 5800 h 10000"/>
                    <a:gd name="connsiteX23" fmla="*/ 9804 w 10000"/>
                    <a:gd name="connsiteY23" fmla="*/ 5217 h 10000"/>
                    <a:gd name="connsiteX24" fmla="*/ 9847 w 10000"/>
                    <a:gd name="connsiteY24" fmla="*/ 5083 h 10000"/>
                    <a:gd name="connsiteX25" fmla="*/ 9550 w 10000"/>
                    <a:gd name="connsiteY25" fmla="*/ 4251 h 10000"/>
                    <a:gd name="connsiteX0" fmla="*/ 9550 w 10000"/>
                    <a:gd name="connsiteY0" fmla="*/ 4173 h 9922"/>
                    <a:gd name="connsiteX1" fmla="*/ 9293 w 10000"/>
                    <a:gd name="connsiteY1" fmla="*/ 3957 h 9922"/>
                    <a:gd name="connsiteX2" fmla="*/ 9036 w 10000"/>
                    <a:gd name="connsiteY2" fmla="*/ 3740 h 9922"/>
                    <a:gd name="connsiteX3" fmla="*/ 8525 w 10000"/>
                    <a:gd name="connsiteY3" fmla="*/ 3424 h 9922"/>
                    <a:gd name="connsiteX4" fmla="*/ 3870 w 10000"/>
                    <a:gd name="connsiteY4" fmla="*/ 728 h 9922"/>
                    <a:gd name="connsiteX5" fmla="*/ 2931 w 10000"/>
                    <a:gd name="connsiteY5" fmla="*/ 329 h 9922"/>
                    <a:gd name="connsiteX6" fmla="*/ 854 w 10000"/>
                    <a:gd name="connsiteY6" fmla="*/ 0 h 9922"/>
                    <a:gd name="connsiteX7" fmla="*/ 1 w 10000"/>
                    <a:gd name="connsiteY7" fmla="*/ 1491 h 9922"/>
                    <a:gd name="connsiteX8" fmla="*/ 936 w 10000"/>
                    <a:gd name="connsiteY8" fmla="*/ 3098 h 9922"/>
                    <a:gd name="connsiteX9" fmla="*/ 3017 w 10000"/>
                    <a:gd name="connsiteY9" fmla="*/ 3607 h 9922"/>
                    <a:gd name="connsiteX10" fmla="*/ 4895 w 10000"/>
                    <a:gd name="connsiteY10" fmla="*/ 4706 h 9922"/>
                    <a:gd name="connsiteX11" fmla="*/ 5195 w 10000"/>
                    <a:gd name="connsiteY11" fmla="*/ 4823 h 9922"/>
                    <a:gd name="connsiteX12" fmla="*/ 5109 w 10000"/>
                    <a:gd name="connsiteY12" fmla="*/ 4907 h 9922"/>
                    <a:gd name="connsiteX13" fmla="*/ 4083 w 10000"/>
                    <a:gd name="connsiteY13" fmla="*/ 6421 h 9922"/>
                    <a:gd name="connsiteX14" fmla="*/ 3999 w 10000"/>
                    <a:gd name="connsiteY14" fmla="*/ 6672 h 9922"/>
                    <a:gd name="connsiteX15" fmla="*/ 2333 w 10000"/>
                    <a:gd name="connsiteY15" fmla="*/ 7687 h 9922"/>
                    <a:gd name="connsiteX16" fmla="*/ 455 w 10000"/>
                    <a:gd name="connsiteY16" fmla="*/ 9049 h 9922"/>
                    <a:gd name="connsiteX17" fmla="*/ 1607 w 10000"/>
                    <a:gd name="connsiteY17" fmla="*/ 9699 h 9922"/>
                    <a:gd name="connsiteX18" fmla="*/ 3401 w 10000"/>
                    <a:gd name="connsiteY18" fmla="*/ 9883 h 9922"/>
                    <a:gd name="connsiteX19" fmla="*/ 4981 w 10000"/>
                    <a:gd name="connsiteY19" fmla="*/ 8968 h 9922"/>
                    <a:gd name="connsiteX20" fmla="*/ 6176 w 10000"/>
                    <a:gd name="connsiteY20" fmla="*/ 8234 h 9922"/>
                    <a:gd name="connsiteX21" fmla="*/ 8183 w 10000"/>
                    <a:gd name="connsiteY21" fmla="*/ 6968 h 9922"/>
                    <a:gd name="connsiteX22" fmla="*/ 9506 w 10000"/>
                    <a:gd name="connsiteY22" fmla="*/ 5722 h 9922"/>
                    <a:gd name="connsiteX23" fmla="*/ 9804 w 10000"/>
                    <a:gd name="connsiteY23" fmla="*/ 5139 h 9922"/>
                    <a:gd name="connsiteX24" fmla="*/ 9847 w 10000"/>
                    <a:gd name="connsiteY24" fmla="*/ 5005 h 9922"/>
                    <a:gd name="connsiteX25" fmla="*/ 9550 w 10000"/>
                    <a:gd name="connsiteY25" fmla="*/ 4173 h 9922"/>
                    <a:gd name="connsiteX0" fmla="*/ 9250 w 9700"/>
                    <a:gd name="connsiteY0" fmla="*/ 4206 h 10000"/>
                    <a:gd name="connsiteX1" fmla="*/ 8993 w 9700"/>
                    <a:gd name="connsiteY1" fmla="*/ 3988 h 10000"/>
                    <a:gd name="connsiteX2" fmla="*/ 8736 w 9700"/>
                    <a:gd name="connsiteY2" fmla="*/ 3769 h 10000"/>
                    <a:gd name="connsiteX3" fmla="*/ 8225 w 9700"/>
                    <a:gd name="connsiteY3" fmla="*/ 3451 h 10000"/>
                    <a:gd name="connsiteX4" fmla="*/ 3570 w 9700"/>
                    <a:gd name="connsiteY4" fmla="*/ 734 h 10000"/>
                    <a:gd name="connsiteX5" fmla="*/ 2631 w 9700"/>
                    <a:gd name="connsiteY5" fmla="*/ 332 h 10000"/>
                    <a:gd name="connsiteX6" fmla="*/ 554 w 9700"/>
                    <a:gd name="connsiteY6" fmla="*/ 0 h 10000"/>
                    <a:gd name="connsiteX7" fmla="*/ 2 w 9700"/>
                    <a:gd name="connsiteY7" fmla="*/ 1503 h 10000"/>
                    <a:gd name="connsiteX8" fmla="*/ 636 w 9700"/>
                    <a:gd name="connsiteY8" fmla="*/ 3122 h 10000"/>
                    <a:gd name="connsiteX9" fmla="*/ 2717 w 9700"/>
                    <a:gd name="connsiteY9" fmla="*/ 3635 h 10000"/>
                    <a:gd name="connsiteX10" fmla="*/ 4595 w 9700"/>
                    <a:gd name="connsiteY10" fmla="*/ 4743 h 10000"/>
                    <a:gd name="connsiteX11" fmla="*/ 4895 w 9700"/>
                    <a:gd name="connsiteY11" fmla="*/ 4861 h 10000"/>
                    <a:gd name="connsiteX12" fmla="*/ 4809 w 9700"/>
                    <a:gd name="connsiteY12" fmla="*/ 4946 h 10000"/>
                    <a:gd name="connsiteX13" fmla="*/ 3783 w 9700"/>
                    <a:gd name="connsiteY13" fmla="*/ 6471 h 10000"/>
                    <a:gd name="connsiteX14" fmla="*/ 3699 w 9700"/>
                    <a:gd name="connsiteY14" fmla="*/ 6724 h 10000"/>
                    <a:gd name="connsiteX15" fmla="*/ 2033 w 9700"/>
                    <a:gd name="connsiteY15" fmla="*/ 7747 h 10000"/>
                    <a:gd name="connsiteX16" fmla="*/ 155 w 9700"/>
                    <a:gd name="connsiteY16" fmla="*/ 9120 h 10000"/>
                    <a:gd name="connsiteX17" fmla="*/ 1307 w 9700"/>
                    <a:gd name="connsiteY17" fmla="*/ 9775 h 10000"/>
                    <a:gd name="connsiteX18" fmla="*/ 3101 w 9700"/>
                    <a:gd name="connsiteY18" fmla="*/ 9961 h 10000"/>
                    <a:gd name="connsiteX19" fmla="*/ 4681 w 9700"/>
                    <a:gd name="connsiteY19" fmla="*/ 9039 h 10000"/>
                    <a:gd name="connsiteX20" fmla="*/ 5876 w 9700"/>
                    <a:gd name="connsiteY20" fmla="*/ 8299 h 10000"/>
                    <a:gd name="connsiteX21" fmla="*/ 7883 w 9700"/>
                    <a:gd name="connsiteY21" fmla="*/ 7023 h 10000"/>
                    <a:gd name="connsiteX22" fmla="*/ 9206 w 9700"/>
                    <a:gd name="connsiteY22" fmla="*/ 5767 h 10000"/>
                    <a:gd name="connsiteX23" fmla="*/ 9504 w 9700"/>
                    <a:gd name="connsiteY23" fmla="*/ 5179 h 10000"/>
                    <a:gd name="connsiteX24" fmla="*/ 9547 w 9700"/>
                    <a:gd name="connsiteY24" fmla="*/ 5044 h 10000"/>
                    <a:gd name="connsiteX25" fmla="*/ 9250 w 9700"/>
                    <a:gd name="connsiteY25" fmla="*/ 4206 h 10000"/>
                    <a:gd name="connsiteX0" fmla="*/ 9535 w 9999"/>
                    <a:gd name="connsiteY0" fmla="*/ 4206 h 10000"/>
                    <a:gd name="connsiteX1" fmla="*/ 9270 w 9999"/>
                    <a:gd name="connsiteY1" fmla="*/ 3988 h 10000"/>
                    <a:gd name="connsiteX2" fmla="*/ 9005 w 9999"/>
                    <a:gd name="connsiteY2" fmla="*/ 3769 h 10000"/>
                    <a:gd name="connsiteX3" fmla="*/ 8478 w 9999"/>
                    <a:gd name="connsiteY3" fmla="*/ 3451 h 10000"/>
                    <a:gd name="connsiteX4" fmla="*/ 3679 w 9999"/>
                    <a:gd name="connsiteY4" fmla="*/ 734 h 10000"/>
                    <a:gd name="connsiteX5" fmla="*/ 2711 w 9999"/>
                    <a:gd name="connsiteY5" fmla="*/ 332 h 10000"/>
                    <a:gd name="connsiteX6" fmla="*/ 570 w 9999"/>
                    <a:gd name="connsiteY6" fmla="*/ 0 h 10000"/>
                    <a:gd name="connsiteX7" fmla="*/ 1 w 9999"/>
                    <a:gd name="connsiteY7" fmla="*/ 1503 h 10000"/>
                    <a:gd name="connsiteX8" fmla="*/ 1224 w 9999"/>
                    <a:gd name="connsiteY8" fmla="*/ 3142 h 10000"/>
                    <a:gd name="connsiteX9" fmla="*/ 2800 w 9999"/>
                    <a:gd name="connsiteY9" fmla="*/ 3635 h 10000"/>
                    <a:gd name="connsiteX10" fmla="*/ 4736 w 9999"/>
                    <a:gd name="connsiteY10" fmla="*/ 4743 h 10000"/>
                    <a:gd name="connsiteX11" fmla="*/ 5045 w 9999"/>
                    <a:gd name="connsiteY11" fmla="*/ 4861 h 10000"/>
                    <a:gd name="connsiteX12" fmla="*/ 4957 w 9999"/>
                    <a:gd name="connsiteY12" fmla="*/ 4946 h 10000"/>
                    <a:gd name="connsiteX13" fmla="*/ 3899 w 9999"/>
                    <a:gd name="connsiteY13" fmla="*/ 6471 h 10000"/>
                    <a:gd name="connsiteX14" fmla="*/ 3812 w 9999"/>
                    <a:gd name="connsiteY14" fmla="*/ 6724 h 10000"/>
                    <a:gd name="connsiteX15" fmla="*/ 2095 w 9999"/>
                    <a:gd name="connsiteY15" fmla="*/ 7747 h 10000"/>
                    <a:gd name="connsiteX16" fmla="*/ 159 w 9999"/>
                    <a:gd name="connsiteY16" fmla="*/ 9120 h 10000"/>
                    <a:gd name="connsiteX17" fmla="*/ 1346 w 9999"/>
                    <a:gd name="connsiteY17" fmla="*/ 9775 h 10000"/>
                    <a:gd name="connsiteX18" fmla="*/ 3196 w 9999"/>
                    <a:gd name="connsiteY18" fmla="*/ 9961 h 10000"/>
                    <a:gd name="connsiteX19" fmla="*/ 4825 w 9999"/>
                    <a:gd name="connsiteY19" fmla="*/ 9039 h 10000"/>
                    <a:gd name="connsiteX20" fmla="*/ 6057 w 9999"/>
                    <a:gd name="connsiteY20" fmla="*/ 8299 h 10000"/>
                    <a:gd name="connsiteX21" fmla="*/ 8126 w 9999"/>
                    <a:gd name="connsiteY21" fmla="*/ 7023 h 10000"/>
                    <a:gd name="connsiteX22" fmla="*/ 9490 w 9999"/>
                    <a:gd name="connsiteY22" fmla="*/ 5767 h 10000"/>
                    <a:gd name="connsiteX23" fmla="*/ 9797 w 9999"/>
                    <a:gd name="connsiteY23" fmla="*/ 5179 h 10000"/>
                    <a:gd name="connsiteX24" fmla="*/ 9841 w 9999"/>
                    <a:gd name="connsiteY24" fmla="*/ 5044 h 10000"/>
                    <a:gd name="connsiteX25" fmla="*/ 9535 w 9999"/>
                    <a:gd name="connsiteY25" fmla="*/ 4206 h 10000"/>
                    <a:gd name="connsiteX0" fmla="*/ 9536 w 10000"/>
                    <a:gd name="connsiteY0" fmla="*/ 4206 h 10049"/>
                    <a:gd name="connsiteX1" fmla="*/ 9271 w 10000"/>
                    <a:gd name="connsiteY1" fmla="*/ 3988 h 10049"/>
                    <a:gd name="connsiteX2" fmla="*/ 9006 w 10000"/>
                    <a:gd name="connsiteY2" fmla="*/ 3769 h 10049"/>
                    <a:gd name="connsiteX3" fmla="*/ 8479 w 10000"/>
                    <a:gd name="connsiteY3" fmla="*/ 3451 h 10049"/>
                    <a:gd name="connsiteX4" fmla="*/ 3679 w 10000"/>
                    <a:gd name="connsiteY4" fmla="*/ 734 h 10049"/>
                    <a:gd name="connsiteX5" fmla="*/ 2711 w 10000"/>
                    <a:gd name="connsiteY5" fmla="*/ 332 h 10049"/>
                    <a:gd name="connsiteX6" fmla="*/ 570 w 10000"/>
                    <a:gd name="connsiteY6" fmla="*/ 0 h 10049"/>
                    <a:gd name="connsiteX7" fmla="*/ 1 w 10000"/>
                    <a:gd name="connsiteY7" fmla="*/ 1503 h 10049"/>
                    <a:gd name="connsiteX8" fmla="*/ 1224 w 10000"/>
                    <a:gd name="connsiteY8" fmla="*/ 3142 h 10049"/>
                    <a:gd name="connsiteX9" fmla="*/ 2800 w 10000"/>
                    <a:gd name="connsiteY9" fmla="*/ 3635 h 10049"/>
                    <a:gd name="connsiteX10" fmla="*/ 4736 w 10000"/>
                    <a:gd name="connsiteY10" fmla="*/ 4743 h 10049"/>
                    <a:gd name="connsiteX11" fmla="*/ 5046 w 10000"/>
                    <a:gd name="connsiteY11" fmla="*/ 4861 h 10049"/>
                    <a:gd name="connsiteX12" fmla="*/ 4957 w 10000"/>
                    <a:gd name="connsiteY12" fmla="*/ 4946 h 10049"/>
                    <a:gd name="connsiteX13" fmla="*/ 3899 w 10000"/>
                    <a:gd name="connsiteY13" fmla="*/ 6471 h 10049"/>
                    <a:gd name="connsiteX14" fmla="*/ 3812 w 10000"/>
                    <a:gd name="connsiteY14" fmla="*/ 6724 h 10049"/>
                    <a:gd name="connsiteX15" fmla="*/ 2095 w 10000"/>
                    <a:gd name="connsiteY15" fmla="*/ 7747 h 10049"/>
                    <a:gd name="connsiteX16" fmla="*/ 159 w 10000"/>
                    <a:gd name="connsiteY16" fmla="*/ 9120 h 10049"/>
                    <a:gd name="connsiteX17" fmla="*/ 1346 w 10000"/>
                    <a:gd name="connsiteY17" fmla="*/ 9775 h 10049"/>
                    <a:gd name="connsiteX18" fmla="*/ 3472 w 10000"/>
                    <a:gd name="connsiteY18" fmla="*/ 10040 h 10049"/>
                    <a:gd name="connsiteX19" fmla="*/ 4825 w 10000"/>
                    <a:gd name="connsiteY19" fmla="*/ 9039 h 10049"/>
                    <a:gd name="connsiteX20" fmla="*/ 6058 w 10000"/>
                    <a:gd name="connsiteY20" fmla="*/ 8299 h 10049"/>
                    <a:gd name="connsiteX21" fmla="*/ 8127 w 10000"/>
                    <a:gd name="connsiteY21" fmla="*/ 7023 h 10049"/>
                    <a:gd name="connsiteX22" fmla="*/ 9491 w 10000"/>
                    <a:gd name="connsiteY22" fmla="*/ 5767 h 10049"/>
                    <a:gd name="connsiteX23" fmla="*/ 9798 w 10000"/>
                    <a:gd name="connsiteY23" fmla="*/ 5179 h 10049"/>
                    <a:gd name="connsiteX24" fmla="*/ 9842 w 10000"/>
                    <a:gd name="connsiteY24" fmla="*/ 5044 h 10049"/>
                    <a:gd name="connsiteX25" fmla="*/ 9536 w 10000"/>
                    <a:gd name="connsiteY25" fmla="*/ 4206 h 10049"/>
                    <a:gd name="connsiteX0" fmla="*/ 9536 w 10000"/>
                    <a:gd name="connsiteY0" fmla="*/ 4206 h 10093"/>
                    <a:gd name="connsiteX1" fmla="*/ 9271 w 10000"/>
                    <a:gd name="connsiteY1" fmla="*/ 3988 h 10093"/>
                    <a:gd name="connsiteX2" fmla="*/ 9006 w 10000"/>
                    <a:gd name="connsiteY2" fmla="*/ 3769 h 10093"/>
                    <a:gd name="connsiteX3" fmla="*/ 8479 w 10000"/>
                    <a:gd name="connsiteY3" fmla="*/ 3451 h 10093"/>
                    <a:gd name="connsiteX4" fmla="*/ 3679 w 10000"/>
                    <a:gd name="connsiteY4" fmla="*/ 734 h 10093"/>
                    <a:gd name="connsiteX5" fmla="*/ 2711 w 10000"/>
                    <a:gd name="connsiteY5" fmla="*/ 332 h 10093"/>
                    <a:gd name="connsiteX6" fmla="*/ 570 w 10000"/>
                    <a:gd name="connsiteY6" fmla="*/ 0 h 10093"/>
                    <a:gd name="connsiteX7" fmla="*/ 1 w 10000"/>
                    <a:gd name="connsiteY7" fmla="*/ 1503 h 10093"/>
                    <a:gd name="connsiteX8" fmla="*/ 1224 w 10000"/>
                    <a:gd name="connsiteY8" fmla="*/ 3142 h 10093"/>
                    <a:gd name="connsiteX9" fmla="*/ 2800 w 10000"/>
                    <a:gd name="connsiteY9" fmla="*/ 3635 h 10093"/>
                    <a:gd name="connsiteX10" fmla="*/ 4736 w 10000"/>
                    <a:gd name="connsiteY10" fmla="*/ 4743 h 10093"/>
                    <a:gd name="connsiteX11" fmla="*/ 5046 w 10000"/>
                    <a:gd name="connsiteY11" fmla="*/ 4861 h 10093"/>
                    <a:gd name="connsiteX12" fmla="*/ 4957 w 10000"/>
                    <a:gd name="connsiteY12" fmla="*/ 4946 h 10093"/>
                    <a:gd name="connsiteX13" fmla="*/ 3899 w 10000"/>
                    <a:gd name="connsiteY13" fmla="*/ 6471 h 10093"/>
                    <a:gd name="connsiteX14" fmla="*/ 3812 w 10000"/>
                    <a:gd name="connsiteY14" fmla="*/ 6724 h 10093"/>
                    <a:gd name="connsiteX15" fmla="*/ 2095 w 10000"/>
                    <a:gd name="connsiteY15" fmla="*/ 7747 h 10093"/>
                    <a:gd name="connsiteX16" fmla="*/ 159 w 10000"/>
                    <a:gd name="connsiteY16" fmla="*/ 9120 h 10093"/>
                    <a:gd name="connsiteX17" fmla="*/ 1346 w 10000"/>
                    <a:gd name="connsiteY17" fmla="*/ 9775 h 10093"/>
                    <a:gd name="connsiteX18" fmla="*/ 1710 w 10000"/>
                    <a:gd name="connsiteY18" fmla="*/ 9940 h 10093"/>
                    <a:gd name="connsiteX19" fmla="*/ 3472 w 10000"/>
                    <a:gd name="connsiteY19" fmla="*/ 10040 h 10093"/>
                    <a:gd name="connsiteX20" fmla="*/ 4825 w 10000"/>
                    <a:gd name="connsiteY20" fmla="*/ 9039 h 10093"/>
                    <a:gd name="connsiteX21" fmla="*/ 6058 w 10000"/>
                    <a:gd name="connsiteY21" fmla="*/ 8299 h 10093"/>
                    <a:gd name="connsiteX22" fmla="*/ 8127 w 10000"/>
                    <a:gd name="connsiteY22" fmla="*/ 7023 h 10093"/>
                    <a:gd name="connsiteX23" fmla="*/ 9491 w 10000"/>
                    <a:gd name="connsiteY23" fmla="*/ 5767 h 10093"/>
                    <a:gd name="connsiteX24" fmla="*/ 9798 w 10000"/>
                    <a:gd name="connsiteY24" fmla="*/ 5179 h 10093"/>
                    <a:gd name="connsiteX25" fmla="*/ 9842 w 10000"/>
                    <a:gd name="connsiteY25" fmla="*/ 5044 h 10093"/>
                    <a:gd name="connsiteX26" fmla="*/ 9536 w 10000"/>
                    <a:gd name="connsiteY26" fmla="*/ 4206 h 10093"/>
                    <a:gd name="connsiteX0" fmla="*/ 9536 w 10000"/>
                    <a:gd name="connsiteY0" fmla="*/ 4206 h 10093"/>
                    <a:gd name="connsiteX1" fmla="*/ 9271 w 10000"/>
                    <a:gd name="connsiteY1" fmla="*/ 3988 h 10093"/>
                    <a:gd name="connsiteX2" fmla="*/ 9006 w 10000"/>
                    <a:gd name="connsiteY2" fmla="*/ 3769 h 10093"/>
                    <a:gd name="connsiteX3" fmla="*/ 8479 w 10000"/>
                    <a:gd name="connsiteY3" fmla="*/ 3451 h 10093"/>
                    <a:gd name="connsiteX4" fmla="*/ 3679 w 10000"/>
                    <a:gd name="connsiteY4" fmla="*/ 734 h 10093"/>
                    <a:gd name="connsiteX5" fmla="*/ 2711 w 10000"/>
                    <a:gd name="connsiteY5" fmla="*/ 332 h 10093"/>
                    <a:gd name="connsiteX6" fmla="*/ 570 w 10000"/>
                    <a:gd name="connsiteY6" fmla="*/ 0 h 10093"/>
                    <a:gd name="connsiteX7" fmla="*/ 1 w 10000"/>
                    <a:gd name="connsiteY7" fmla="*/ 1503 h 10093"/>
                    <a:gd name="connsiteX8" fmla="*/ 1224 w 10000"/>
                    <a:gd name="connsiteY8" fmla="*/ 3142 h 10093"/>
                    <a:gd name="connsiteX9" fmla="*/ 2800 w 10000"/>
                    <a:gd name="connsiteY9" fmla="*/ 3635 h 10093"/>
                    <a:gd name="connsiteX10" fmla="*/ 4736 w 10000"/>
                    <a:gd name="connsiteY10" fmla="*/ 4743 h 10093"/>
                    <a:gd name="connsiteX11" fmla="*/ 5046 w 10000"/>
                    <a:gd name="connsiteY11" fmla="*/ 4861 h 10093"/>
                    <a:gd name="connsiteX12" fmla="*/ 4957 w 10000"/>
                    <a:gd name="connsiteY12" fmla="*/ 4946 h 10093"/>
                    <a:gd name="connsiteX13" fmla="*/ 3899 w 10000"/>
                    <a:gd name="connsiteY13" fmla="*/ 6471 h 10093"/>
                    <a:gd name="connsiteX14" fmla="*/ 3812 w 10000"/>
                    <a:gd name="connsiteY14" fmla="*/ 6724 h 10093"/>
                    <a:gd name="connsiteX15" fmla="*/ 2095 w 10000"/>
                    <a:gd name="connsiteY15" fmla="*/ 7747 h 10093"/>
                    <a:gd name="connsiteX16" fmla="*/ 297 w 10000"/>
                    <a:gd name="connsiteY16" fmla="*/ 9278 h 10093"/>
                    <a:gd name="connsiteX17" fmla="*/ 1346 w 10000"/>
                    <a:gd name="connsiteY17" fmla="*/ 9775 h 10093"/>
                    <a:gd name="connsiteX18" fmla="*/ 1710 w 10000"/>
                    <a:gd name="connsiteY18" fmla="*/ 9940 h 10093"/>
                    <a:gd name="connsiteX19" fmla="*/ 3472 w 10000"/>
                    <a:gd name="connsiteY19" fmla="*/ 10040 h 10093"/>
                    <a:gd name="connsiteX20" fmla="*/ 4825 w 10000"/>
                    <a:gd name="connsiteY20" fmla="*/ 9039 h 10093"/>
                    <a:gd name="connsiteX21" fmla="*/ 6058 w 10000"/>
                    <a:gd name="connsiteY21" fmla="*/ 8299 h 10093"/>
                    <a:gd name="connsiteX22" fmla="*/ 8127 w 10000"/>
                    <a:gd name="connsiteY22" fmla="*/ 7023 h 10093"/>
                    <a:gd name="connsiteX23" fmla="*/ 9491 w 10000"/>
                    <a:gd name="connsiteY23" fmla="*/ 5767 h 10093"/>
                    <a:gd name="connsiteX24" fmla="*/ 9798 w 10000"/>
                    <a:gd name="connsiteY24" fmla="*/ 5179 h 10093"/>
                    <a:gd name="connsiteX25" fmla="*/ 9842 w 10000"/>
                    <a:gd name="connsiteY25" fmla="*/ 5044 h 10093"/>
                    <a:gd name="connsiteX26" fmla="*/ 9536 w 10000"/>
                    <a:gd name="connsiteY26" fmla="*/ 4206 h 10093"/>
                    <a:gd name="connsiteX0" fmla="*/ 9536 w 10000"/>
                    <a:gd name="connsiteY0" fmla="*/ 4206 h 10093"/>
                    <a:gd name="connsiteX1" fmla="*/ 9271 w 10000"/>
                    <a:gd name="connsiteY1" fmla="*/ 3988 h 10093"/>
                    <a:gd name="connsiteX2" fmla="*/ 9006 w 10000"/>
                    <a:gd name="connsiteY2" fmla="*/ 3769 h 10093"/>
                    <a:gd name="connsiteX3" fmla="*/ 8479 w 10000"/>
                    <a:gd name="connsiteY3" fmla="*/ 3451 h 10093"/>
                    <a:gd name="connsiteX4" fmla="*/ 3679 w 10000"/>
                    <a:gd name="connsiteY4" fmla="*/ 734 h 10093"/>
                    <a:gd name="connsiteX5" fmla="*/ 2711 w 10000"/>
                    <a:gd name="connsiteY5" fmla="*/ 332 h 10093"/>
                    <a:gd name="connsiteX6" fmla="*/ 570 w 10000"/>
                    <a:gd name="connsiteY6" fmla="*/ 0 h 10093"/>
                    <a:gd name="connsiteX7" fmla="*/ 1 w 10000"/>
                    <a:gd name="connsiteY7" fmla="*/ 1503 h 10093"/>
                    <a:gd name="connsiteX8" fmla="*/ 1224 w 10000"/>
                    <a:gd name="connsiteY8" fmla="*/ 3142 h 10093"/>
                    <a:gd name="connsiteX9" fmla="*/ 2800 w 10000"/>
                    <a:gd name="connsiteY9" fmla="*/ 3635 h 10093"/>
                    <a:gd name="connsiteX10" fmla="*/ 4736 w 10000"/>
                    <a:gd name="connsiteY10" fmla="*/ 4743 h 10093"/>
                    <a:gd name="connsiteX11" fmla="*/ 5046 w 10000"/>
                    <a:gd name="connsiteY11" fmla="*/ 4861 h 10093"/>
                    <a:gd name="connsiteX12" fmla="*/ 4957 w 10000"/>
                    <a:gd name="connsiteY12" fmla="*/ 4946 h 10093"/>
                    <a:gd name="connsiteX13" fmla="*/ 3899 w 10000"/>
                    <a:gd name="connsiteY13" fmla="*/ 6471 h 10093"/>
                    <a:gd name="connsiteX14" fmla="*/ 3812 w 10000"/>
                    <a:gd name="connsiteY14" fmla="*/ 6724 h 10093"/>
                    <a:gd name="connsiteX15" fmla="*/ 2440 w 10000"/>
                    <a:gd name="connsiteY15" fmla="*/ 7905 h 10093"/>
                    <a:gd name="connsiteX16" fmla="*/ 297 w 10000"/>
                    <a:gd name="connsiteY16" fmla="*/ 9278 h 10093"/>
                    <a:gd name="connsiteX17" fmla="*/ 1346 w 10000"/>
                    <a:gd name="connsiteY17" fmla="*/ 9775 h 10093"/>
                    <a:gd name="connsiteX18" fmla="*/ 1710 w 10000"/>
                    <a:gd name="connsiteY18" fmla="*/ 9940 h 10093"/>
                    <a:gd name="connsiteX19" fmla="*/ 3472 w 10000"/>
                    <a:gd name="connsiteY19" fmla="*/ 10040 h 10093"/>
                    <a:gd name="connsiteX20" fmla="*/ 4825 w 10000"/>
                    <a:gd name="connsiteY20" fmla="*/ 9039 h 10093"/>
                    <a:gd name="connsiteX21" fmla="*/ 6058 w 10000"/>
                    <a:gd name="connsiteY21" fmla="*/ 8299 h 10093"/>
                    <a:gd name="connsiteX22" fmla="*/ 8127 w 10000"/>
                    <a:gd name="connsiteY22" fmla="*/ 7023 h 10093"/>
                    <a:gd name="connsiteX23" fmla="*/ 9491 w 10000"/>
                    <a:gd name="connsiteY23" fmla="*/ 5767 h 10093"/>
                    <a:gd name="connsiteX24" fmla="*/ 9798 w 10000"/>
                    <a:gd name="connsiteY24" fmla="*/ 5179 h 10093"/>
                    <a:gd name="connsiteX25" fmla="*/ 9842 w 10000"/>
                    <a:gd name="connsiteY25" fmla="*/ 5044 h 10093"/>
                    <a:gd name="connsiteX26" fmla="*/ 9536 w 10000"/>
                    <a:gd name="connsiteY26" fmla="*/ 4206 h 10093"/>
                    <a:gd name="connsiteX0" fmla="*/ 9536 w 10000"/>
                    <a:gd name="connsiteY0" fmla="*/ 4206 h 10093"/>
                    <a:gd name="connsiteX1" fmla="*/ 9271 w 10000"/>
                    <a:gd name="connsiteY1" fmla="*/ 3988 h 10093"/>
                    <a:gd name="connsiteX2" fmla="*/ 9006 w 10000"/>
                    <a:gd name="connsiteY2" fmla="*/ 3769 h 10093"/>
                    <a:gd name="connsiteX3" fmla="*/ 8479 w 10000"/>
                    <a:gd name="connsiteY3" fmla="*/ 3451 h 10093"/>
                    <a:gd name="connsiteX4" fmla="*/ 3679 w 10000"/>
                    <a:gd name="connsiteY4" fmla="*/ 734 h 10093"/>
                    <a:gd name="connsiteX5" fmla="*/ 2711 w 10000"/>
                    <a:gd name="connsiteY5" fmla="*/ 332 h 10093"/>
                    <a:gd name="connsiteX6" fmla="*/ 570 w 10000"/>
                    <a:gd name="connsiteY6" fmla="*/ 0 h 10093"/>
                    <a:gd name="connsiteX7" fmla="*/ 1 w 10000"/>
                    <a:gd name="connsiteY7" fmla="*/ 1503 h 10093"/>
                    <a:gd name="connsiteX8" fmla="*/ 1224 w 10000"/>
                    <a:gd name="connsiteY8" fmla="*/ 3142 h 10093"/>
                    <a:gd name="connsiteX9" fmla="*/ 2800 w 10000"/>
                    <a:gd name="connsiteY9" fmla="*/ 3635 h 10093"/>
                    <a:gd name="connsiteX10" fmla="*/ 4736 w 10000"/>
                    <a:gd name="connsiteY10" fmla="*/ 4743 h 10093"/>
                    <a:gd name="connsiteX11" fmla="*/ 5046 w 10000"/>
                    <a:gd name="connsiteY11" fmla="*/ 4861 h 10093"/>
                    <a:gd name="connsiteX12" fmla="*/ 4905 w 10000"/>
                    <a:gd name="connsiteY12" fmla="*/ 5281 h 10093"/>
                    <a:gd name="connsiteX13" fmla="*/ 3899 w 10000"/>
                    <a:gd name="connsiteY13" fmla="*/ 6471 h 10093"/>
                    <a:gd name="connsiteX14" fmla="*/ 3812 w 10000"/>
                    <a:gd name="connsiteY14" fmla="*/ 6724 h 10093"/>
                    <a:gd name="connsiteX15" fmla="*/ 2440 w 10000"/>
                    <a:gd name="connsiteY15" fmla="*/ 7905 h 10093"/>
                    <a:gd name="connsiteX16" fmla="*/ 297 w 10000"/>
                    <a:gd name="connsiteY16" fmla="*/ 9278 h 10093"/>
                    <a:gd name="connsiteX17" fmla="*/ 1346 w 10000"/>
                    <a:gd name="connsiteY17" fmla="*/ 9775 h 10093"/>
                    <a:gd name="connsiteX18" fmla="*/ 1710 w 10000"/>
                    <a:gd name="connsiteY18" fmla="*/ 9940 h 10093"/>
                    <a:gd name="connsiteX19" fmla="*/ 3472 w 10000"/>
                    <a:gd name="connsiteY19" fmla="*/ 10040 h 10093"/>
                    <a:gd name="connsiteX20" fmla="*/ 4825 w 10000"/>
                    <a:gd name="connsiteY20" fmla="*/ 9039 h 10093"/>
                    <a:gd name="connsiteX21" fmla="*/ 6058 w 10000"/>
                    <a:gd name="connsiteY21" fmla="*/ 8299 h 10093"/>
                    <a:gd name="connsiteX22" fmla="*/ 8127 w 10000"/>
                    <a:gd name="connsiteY22" fmla="*/ 7023 h 10093"/>
                    <a:gd name="connsiteX23" fmla="*/ 9491 w 10000"/>
                    <a:gd name="connsiteY23" fmla="*/ 5767 h 10093"/>
                    <a:gd name="connsiteX24" fmla="*/ 9798 w 10000"/>
                    <a:gd name="connsiteY24" fmla="*/ 5179 h 10093"/>
                    <a:gd name="connsiteX25" fmla="*/ 9842 w 10000"/>
                    <a:gd name="connsiteY25" fmla="*/ 5044 h 10093"/>
                    <a:gd name="connsiteX26" fmla="*/ 9536 w 10000"/>
                    <a:gd name="connsiteY26" fmla="*/ 4206 h 10093"/>
                    <a:gd name="connsiteX0" fmla="*/ 9536 w 10000"/>
                    <a:gd name="connsiteY0" fmla="*/ 4206 h 10093"/>
                    <a:gd name="connsiteX1" fmla="*/ 9271 w 10000"/>
                    <a:gd name="connsiteY1" fmla="*/ 3988 h 10093"/>
                    <a:gd name="connsiteX2" fmla="*/ 9006 w 10000"/>
                    <a:gd name="connsiteY2" fmla="*/ 3769 h 10093"/>
                    <a:gd name="connsiteX3" fmla="*/ 8479 w 10000"/>
                    <a:gd name="connsiteY3" fmla="*/ 3451 h 10093"/>
                    <a:gd name="connsiteX4" fmla="*/ 3679 w 10000"/>
                    <a:gd name="connsiteY4" fmla="*/ 734 h 10093"/>
                    <a:gd name="connsiteX5" fmla="*/ 2711 w 10000"/>
                    <a:gd name="connsiteY5" fmla="*/ 332 h 10093"/>
                    <a:gd name="connsiteX6" fmla="*/ 570 w 10000"/>
                    <a:gd name="connsiteY6" fmla="*/ 0 h 10093"/>
                    <a:gd name="connsiteX7" fmla="*/ 1 w 10000"/>
                    <a:gd name="connsiteY7" fmla="*/ 1503 h 10093"/>
                    <a:gd name="connsiteX8" fmla="*/ 1224 w 10000"/>
                    <a:gd name="connsiteY8" fmla="*/ 3142 h 10093"/>
                    <a:gd name="connsiteX9" fmla="*/ 2800 w 10000"/>
                    <a:gd name="connsiteY9" fmla="*/ 3635 h 10093"/>
                    <a:gd name="connsiteX10" fmla="*/ 4736 w 10000"/>
                    <a:gd name="connsiteY10" fmla="*/ 4743 h 10093"/>
                    <a:gd name="connsiteX11" fmla="*/ 4994 w 10000"/>
                    <a:gd name="connsiteY11" fmla="*/ 5058 h 10093"/>
                    <a:gd name="connsiteX12" fmla="*/ 4905 w 10000"/>
                    <a:gd name="connsiteY12" fmla="*/ 5281 h 10093"/>
                    <a:gd name="connsiteX13" fmla="*/ 3899 w 10000"/>
                    <a:gd name="connsiteY13" fmla="*/ 6471 h 10093"/>
                    <a:gd name="connsiteX14" fmla="*/ 3812 w 10000"/>
                    <a:gd name="connsiteY14" fmla="*/ 6724 h 10093"/>
                    <a:gd name="connsiteX15" fmla="*/ 2440 w 10000"/>
                    <a:gd name="connsiteY15" fmla="*/ 7905 h 10093"/>
                    <a:gd name="connsiteX16" fmla="*/ 297 w 10000"/>
                    <a:gd name="connsiteY16" fmla="*/ 9278 h 10093"/>
                    <a:gd name="connsiteX17" fmla="*/ 1346 w 10000"/>
                    <a:gd name="connsiteY17" fmla="*/ 9775 h 10093"/>
                    <a:gd name="connsiteX18" fmla="*/ 1710 w 10000"/>
                    <a:gd name="connsiteY18" fmla="*/ 9940 h 10093"/>
                    <a:gd name="connsiteX19" fmla="*/ 3472 w 10000"/>
                    <a:gd name="connsiteY19" fmla="*/ 10040 h 10093"/>
                    <a:gd name="connsiteX20" fmla="*/ 4825 w 10000"/>
                    <a:gd name="connsiteY20" fmla="*/ 9039 h 10093"/>
                    <a:gd name="connsiteX21" fmla="*/ 6058 w 10000"/>
                    <a:gd name="connsiteY21" fmla="*/ 8299 h 10093"/>
                    <a:gd name="connsiteX22" fmla="*/ 8127 w 10000"/>
                    <a:gd name="connsiteY22" fmla="*/ 7023 h 10093"/>
                    <a:gd name="connsiteX23" fmla="*/ 9491 w 10000"/>
                    <a:gd name="connsiteY23" fmla="*/ 5767 h 10093"/>
                    <a:gd name="connsiteX24" fmla="*/ 9798 w 10000"/>
                    <a:gd name="connsiteY24" fmla="*/ 5179 h 10093"/>
                    <a:gd name="connsiteX25" fmla="*/ 9842 w 10000"/>
                    <a:gd name="connsiteY25" fmla="*/ 5044 h 10093"/>
                    <a:gd name="connsiteX26" fmla="*/ 9536 w 10000"/>
                    <a:gd name="connsiteY26" fmla="*/ 4206 h 10093"/>
                    <a:gd name="connsiteX0" fmla="*/ 9536 w 10000"/>
                    <a:gd name="connsiteY0" fmla="*/ 4206 h 10093"/>
                    <a:gd name="connsiteX1" fmla="*/ 9271 w 10000"/>
                    <a:gd name="connsiteY1" fmla="*/ 3988 h 10093"/>
                    <a:gd name="connsiteX2" fmla="*/ 9006 w 10000"/>
                    <a:gd name="connsiteY2" fmla="*/ 3769 h 10093"/>
                    <a:gd name="connsiteX3" fmla="*/ 8479 w 10000"/>
                    <a:gd name="connsiteY3" fmla="*/ 3451 h 10093"/>
                    <a:gd name="connsiteX4" fmla="*/ 3679 w 10000"/>
                    <a:gd name="connsiteY4" fmla="*/ 734 h 10093"/>
                    <a:gd name="connsiteX5" fmla="*/ 2711 w 10000"/>
                    <a:gd name="connsiteY5" fmla="*/ 332 h 10093"/>
                    <a:gd name="connsiteX6" fmla="*/ 570 w 10000"/>
                    <a:gd name="connsiteY6" fmla="*/ 0 h 10093"/>
                    <a:gd name="connsiteX7" fmla="*/ 1 w 10000"/>
                    <a:gd name="connsiteY7" fmla="*/ 1503 h 10093"/>
                    <a:gd name="connsiteX8" fmla="*/ 1224 w 10000"/>
                    <a:gd name="connsiteY8" fmla="*/ 3142 h 10093"/>
                    <a:gd name="connsiteX9" fmla="*/ 2800 w 10000"/>
                    <a:gd name="connsiteY9" fmla="*/ 3635 h 10093"/>
                    <a:gd name="connsiteX10" fmla="*/ 5201 w 10000"/>
                    <a:gd name="connsiteY10" fmla="*/ 4999 h 10093"/>
                    <a:gd name="connsiteX11" fmla="*/ 4994 w 10000"/>
                    <a:gd name="connsiteY11" fmla="*/ 5058 h 10093"/>
                    <a:gd name="connsiteX12" fmla="*/ 4905 w 10000"/>
                    <a:gd name="connsiteY12" fmla="*/ 5281 h 10093"/>
                    <a:gd name="connsiteX13" fmla="*/ 3899 w 10000"/>
                    <a:gd name="connsiteY13" fmla="*/ 6471 h 10093"/>
                    <a:gd name="connsiteX14" fmla="*/ 3812 w 10000"/>
                    <a:gd name="connsiteY14" fmla="*/ 6724 h 10093"/>
                    <a:gd name="connsiteX15" fmla="*/ 2440 w 10000"/>
                    <a:gd name="connsiteY15" fmla="*/ 7905 h 10093"/>
                    <a:gd name="connsiteX16" fmla="*/ 297 w 10000"/>
                    <a:gd name="connsiteY16" fmla="*/ 9278 h 10093"/>
                    <a:gd name="connsiteX17" fmla="*/ 1346 w 10000"/>
                    <a:gd name="connsiteY17" fmla="*/ 9775 h 10093"/>
                    <a:gd name="connsiteX18" fmla="*/ 1710 w 10000"/>
                    <a:gd name="connsiteY18" fmla="*/ 9940 h 10093"/>
                    <a:gd name="connsiteX19" fmla="*/ 3472 w 10000"/>
                    <a:gd name="connsiteY19" fmla="*/ 10040 h 10093"/>
                    <a:gd name="connsiteX20" fmla="*/ 4825 w 10000"/>
                    <a:gd name="connsiteY20" fmla="*/ 9039 h 10093"/>
                    <a:gd name="connsiteX21" fmla="*/ 6058 w 10000"/>
                    <a:gd name="connsiteY21" fmla="*/ 8299 h 10093"/>
                    <a:gd name="connsiteX22" fmla="*/ 8127 w 10000"/>
                    <a:gd name="connsiteY22" fmla="*/ 7023 h 10093"/>
                    <a:gd name="connsiteX23" fmla="*/ 9491 w 10000"/>
                    <a:gd name="connsiteY23" fmla="*/ 5767 h 10093"/>
                    <a:gd name="connsiteX24" fmla="*/ 9798 w 10000"/>
                    <a:gd name="connsiteY24" fmla="*/ 5179 h 10093"/>
                    <a:gd name="connsiteX25" fmla="*/ 9842 w 10000"/>
                    <a:gd name="connsiteY25" fmla="*/ 5044 h 10093"/>
                    <a:gd name="connsiteX26" fmla="*/ 9536 w 10000"/>
                    <a:gd name="connsiteY26" fmla="*/ 4206 h 1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000" h="10093">
                      <a:moveTo>
                        <a:pt x="9536" y="4206"/>
                      </a:moveTo>
                      <a:cubicBezTo>
                        <a:pt x="9228" y="4056"/>
                        <a:pt x="9403" y="4072"/>
                        <a:pt x="9271" y="3988"/>
                      </a:cubicBezTo>
                      <a:cubicBezTo>
                        <a:pt x="9140" y="3904"/>
                        <a:pt x="9182" y="3821"/>
                        <a:pt x="9006" y="3769"/>
                      </a:cubicBezTo>
                      <a:cubicBezTo>
                        <a:pt x="8832" y="3703"/>
                        <a:pt x="8655" y="3602"/>
                        <a:pt x="8479" y="3451"/>
                      </a:cubicBezTo>
                      <a:cubicBezTo>
                        <a:pt x="7379" y="2428"/>
                        <a:pt x="4032" y="884"/>
                        <a:pt x="3679" y="734"/>
                      </a:cubicBezTo>
                      <a:cubicBezTo>
                        <a:pt x="3284" y="600"/>
                        <a:pt x="2933" y="482"/>
                        <a:pt x="2711" y="332"/>
                      </a:cubicBezTo>
                      <a:cubicBezTo>
                        <a:pt x="2228" y="193"/>
                        <a:pt x="1392" y="37"/>
                        <a:pt x="570" y="0"/>
                      </a:cubicBezTo>
                      <a:cubicBezTo>
                        <a:pt x="6" y="276"/>
                        <a:pt x="22" y="967"/>
                        <a:pt x="1" y="1503"/>
                      </a:cubicBezTo>
                      <a:cubicBezTo>
                        <a:pt x="-20" y="2039"/>
                        <a:pt x="705" y="2787"/>
                        <a:pt x="1224" y="3142"/>
                      </a:cubicBezTo>
                      <a:cubicBezTo>
                        <a:pt x="2001" y="3420"/>
                        <a:pt x="2579" y="3451"/>
                        <a:pt x="2800" y="3635"/>
                      </a:cubicBezTo>
                      <a:cubicBezTo>
                        <a:pt x="2976" y="3837"/>
                        <a:pt x="4894" y="4999"/>
                        <a:pt x="5201" y="4999"/>
                      </a:cubicBezTo>
                      <a:cubicBezTo>
                        <a:pt x="5511" y="4983"/>
                        <a:pt x="4950" y="5023"/>
                        <a:pt x="4994" y="5058"/>
                      </a:cubicBezTo>
                      <a:cubicBezTo>
                        <a:pt x="4994" y="5091"/>
                        <a:pt x="4950" y="5261"/>
                        <a:pt x="4905" y="5281"/>
                      </a:cubicBezTo>
                      <a:cubicBezTo>
                        <a:pt x="4728" y="5379"/>
                        <a:pt x="4032" y="6336"/>
                        <a:pt x="3899" y="6471"/>
                      </a:cubicBezTo>
                      <a:cubicBezTo>
                        <a:pt x="3725" y="6606"/>
                        <a:pt x="3944" y="6638"/>
                        <a:pt x="3812" y="6724"/>
                      </a:cubicBezTo>
                      <a:cubicBezTo>
                        <a:pt x="3679" y="6824"/>
                        <a:pt x="2880" y="7569"/>
                        <a:pt x="2440" y="7905"/>
                      </a:cubicBezTo>
                      <a:cubicBezTo>
                        <a:pt x="2045" y="8222"/>
                        <a:pt x="341" y="9230"/>
                        <a:pt x="297" y="9278"/>
                      </a:cubicBezTo>
                      <a:cubicBezTo>
                        <a:pt x="209" y="9346"/>
                        <a:pt x="335" y="9407"/>
                        <a:pt x="1346" y="9775"/>
                      </a:cubicBezTo>
                      <a:cubicBezTo>
                        <a:pt x="1581" y="9894"/>
                        <a:pt x="1356" y="9896"/>
                        <a:pt x="1710" y="9940"/>
                      </a:cubicBezTo>
                      <a:cubicBezTo>
                        <a:pt x="2064" y="9984"/>
                        <a:pt x="2953" y="10190"/>
                        <a:pt x="3472" y="10040"/>
                      </a:cubicBezTo>
                      <a:cubicBezTo>
                        <a:pt x="3991" y="9890"/>
                        <a:pt x="4374" y="9373"/>
                        <a:pt x="4825" y="9039"/>
                      </a:cubicBezTo>
                      <a:cubicBezTo>
                        <a:pt x="5090" y="8886"/>
                        <a:pt x="5707" y="8383"/>
                        <a:pt x="6058" y="8299"/>
                      </a:cubicBezTo>
                      <a:cubicBezTo>
                        <a:pt x="6410" y="8216"/>
                        <a:pt x="7598" y="7343"/>
                        <a:pt x="8127" y="7023"/>
                      </a:cubicBezTo>
                      <a:cubicBezTo>
                        <a:pt x="8610" y="6689"/>
                        <a:pt x="9403" y="5883"/>
                        <a:pt x="9491" y="5767"/>
                      </a:cubicBezTo>
                      <a:cubicBezTo>
                        <a:pt x="9579" y="5631"/>
                        <a:pt x="9755" y="5279"/>
                        <a:pt x="9798" y="5179"/>
                      </a:cubicBezTo>
                      <a:cubicBezTo>
                        <a:pt x="9798" y="5129"/>
                        <a:pt x="9798" y="5095"/>
                        <a:pt x="9842" y="5044"/>
                      </a:cubicBezTo>
                      <a:cubicBezTo>
                        <a:pt x="10239" y="4743"/>
                        <a:pt x="9798" y="4340"/>
                        <a:pt x="9536" y="4206"/>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grpSp>
        <p:grpSp>
          <p:nvGrpSpPr>
            <p:cNvPr id="311" name="Gruppieren 310"/>
            <p:cNvGrpSpPr/>
            <p:nvPr/>
          </p:nvGrpSpPr>
          <p:grpSpPr>
            <a:xfrm rot="120000">
              <a:off x="6500666" y="3381225"/>
              <a:ext cx="60665" cy="192700"/>
              <a:chOff x="-1401763" y="3184525"/>
              <a:chExt cx="566738" cy="1800225"/>
            </a:xfrm>
          </p:grpSpPr>
          <p:sp>
            <p:nvSpPr>
              <p:cNvPr id="331" name="Freeform 6"/>
              <p:cNvSpPr>
                <a:spLocks/>
              </p:cNvSpPr>
              <p:nvPr/>
            </p:nvSpPr>
            <p:spPr bwMode="auto">
              <a:xfrm>
                <a:off x="-1401763" y="3206750"/>
                <a:ext cx="566738" cy="1778000"/>
              </a:xfrm>
              <a:custGeom>
                <a:avLst/>
                <a:gdLst>
                  <a:gd name="T0" fmla="*/ 76 w 151"/>
                  <a:gd name="T1" fmla="*/ 0 h 474"/>
                  <a:gd name="T2" fmla="*/ 76 w 151"/>
                  <a:gd name="T3" fmla="*/ 0 h 474"/>
                  <a:gd name="T4" fmla="*/ 75 w 151"/>
                  <a:gd name="T5" fmla="*/ 0 h 474"/>
                  <a:gd name="T6" fmla="*/ 75 w 151"/>
                  <a:gd name="T7" fmla="*/ 0 h 474"/>
                  <a:gd name="T8" fmla="*/ 75 w 151"/>
                  <a:gd name="T9" fmla="*/ 0 h 474"/>
                  <a:gd name="T10" fmla="*/ 4 w 151"/>
                  <a:gd name="T11" fmla="*/ 3 h 474"/>
                  <a:gd name="T12" fmla="*/ 0 w 151"/>
                  <a:gd name="T13" fmla="*/ 6 h 474"/>
                  <a:gd name="T14" fmla="*/ 0 w 151"/>
                  <a:gd name="T15" fmla="*/ 435 h 474"/>
                  <a:gd name="T16" fmla="*/ 75 w 151"/>
                  <a:gd name="T17" fmla="*/ 474 h 474"/>
                  <a:gd name="T18" fmla="*/ 75 w 151"/>
                  <a:gd name="T19" fmla="*/ 474 h 474"/>
                  <a:gd name="T20" fmla="*/ 75 w 151"/>
                  <a:gd name="T21" fmla="*/ 474 h 474"/>
                  <a:gd name="T22" fmla="*/ 76 w 151"/>
                  <a:gd name="T23" fmla="*/ 474 h 474"/>
                  <a:gd name="T24" fmla="*/ 76 w 151"/>
                  <a:gd name="T25" fmla="*/ 474 h 474"/>
                  <a:gd name="T26" fmla="*/ 151 w 151"/>
                  <a:gd name="T27" fmla="*/ 435 h 474"/>
                  <a:gd name="T28" fmla="*/ 151 w 151"/>
                  <a:gd name="T29" fmla="*/ 7 h 474"/>
                  <a:gd name="T30" fmla="*/ 146 w 151"/>
                  <a:gd name="T31" fmla="*/ 3 h 474"/>
                  <a:gd name="T32" fmla="*/ 76 w 151"/>
                  <a:gd name="T33" fmla="*/ 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474">
                    <a:moveTo>
                      <a:pt x="76" y="0"/>
                    </a:moveTo>
                    <a:cubicBezTo>
                      <a:pt x="76" y="0"/>
                      <a:pt x="76" y="0"/>
                      <a:pt x="76" y="0"/>
                    </a:cubicBezTo>
                    <a:cubicBezTo>
                      <a:pt x="75" y="0"/>
                      <a:pt x="75" y="0"/>
                      <a:pt x="75" y="0"/>
                    </a:cubicBezTo>
                    <a:cubicBezTo>
                      <a:pt x="75" y="0"/>
                      <a:pt x="75" y="0"/>
                      <a:pt x="75" y="0"/>
                    </a:cubicBezTo>
                    <a:cubicBezTo>
                      <a:pt x="75" y="0"/>
                      <a:pt x="75" y="0"/>
                      <a:pt x="75" y="0"/>
                    </a:cubicBezTo>
                    <a:cubicBezTo>
                      <a:pt x="4" y="3"/>
                      <a:pt x="4" y="3"/>
                      <a:pt x="4" y="3"/>
                    </a:cubicBezTo>
                    <a:cubicBezTo>
                      <a:pt x="4" y="3"/>
                      <a:pt x="0" y="3"/>
                      <a:pt x="0" y="6"/>
                    </a:cubicBezTo>
                    <a:cubicBezTo>
                      <a:pt x="0" y="46"/>
                      <a:pt x="0" y="418"/>
                      <a:pt x="0" y="435"/>
                    </a:cubicBezTo>
                    <a:cubicBezTo>
                      <a:pt x="0" y="452"/>
                      <a:pt x="26" y="474"/>
                      <a:pt x="75" y="474"/>
                    </a:cubicBezTo>
                    <a:cubicBezTo>
                      <a:pt x="75" y="474"/>
                      <a:pt x="75" y="474"/>
                      <a:pt x="75" y="474"/>
                    </a:cubicBezTo>
                    <a:cubicBezTo>
                      <a:pt x="75" y="474"/>
                      <a:pt x="75" y="474"/>
                      <a:pt x="75" y="474"/>
                    </a:cubicBezTo>
                    <a:cubicBezTo>
                      <a:pt x="76" y="474"/>
                      <a:pt x="76" y="474"/>
                      <a:pt x="76" y="474"/>
                    </a:cubicBezTo>
                    <a:cubicBezTo>
                      <a:pt x="76" y="474"/>
                      <a:pt x="76" y="474"/>
                      <a:pt x="76" y="474"/>
                    </a:cubicBezTo>
                    <a:cubicBezTo>
                      <a:pt x="125" y="474"/>
                      <a:pt x="151" y="452"/>
                      <a:pt x="151" y="435"/>
                    </a:cubicBezTo>
                    <a:cubicBezTo>
                      <a:pt x="151" y="418"/>
                      <a:pt x="151" y="53"/>
                      <a:pt x="151" y="7"/>
                    </a:cubicBezTo>
                    <a:cubicBezTo>
                      <a:pt x="151" y="4"/>
                      <a:pt x="146" y="3"/>
                      <a:pt x="146" y="3"/>
                    </a:cubicBezTo>
                    <a:lnTo>
                      <a:pt x="76" y="0"/>
                    </a:ln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332" name="Freeform 7"/>
              <p:cNvSpPr>
                <a:spLocks/>
              </p:cNvSpPr>
              <p:nvPr/>
            </p:nvSpPr>
            <p:spPr bwMode="auto">
              <a:xfrm>
                <a:off x="-1344613" y="3873500"/>
                <a:ext cx="452438" cy="957263"/>
              </a:xfrm>
              <a:custGeom>
                <a:avLst/>
                <a:gdLst>
                  <a:gd name="T0" fmla="*/ 121 w 121"/>
                  <a:gd name="T1" fmla="*/ 234 h 255"/>
                  <a:gd name="T2" fmla="*/ 120 w 121"/>
                  <a:gd name="T3" fmla="*/ 0 h 255"/>
                  <a:gd name="T4" fmla="*/ 61 w 121"/>
                  <a:gd name="T5" fmla="*/ 0 h 255"/>
                  <a:gd name="T6" fmla="*/ 60 w 121"/>
                  <a:gd name="T7" fmla="*/ 0 h 255"/>
                  <a:gd name="T8" fmla="*/ 1 w 121"/>
                  <a:gd name="T9" fmla="*/ 0 h 255"/>
                  <a:gd name="T10" fmla="*/ 0 w 121"/>
                  <a:gd name="T11" fmla="*/ 234 h 255"/>
                  <a:gd name="T12" fmla="*/ 60 w 121"/>
                  <a:gd name="T13" fmla="*/ 255 h 255"/>
                  <a:gd name="T14" fmla="*/ 60 w 121"/>
                  <a:gd name="T15" fmla="*/ 255 h 255"/>
                  <a:gd name="T16" fmla="*/ 60 w 121"/>
                  <a:gd name="T17" fmla="*/ 255 h 255"/>
                  <a:gd name="T18" fmla="*/ 61 w 121"/>
                  <a:gd name="T19" fmla="*/ 255 h 255"/>
                  <a:gd name="T20" fmla="*/ 61 w 121"/>
                  <a:gd name="T21" fmla="*/ 255 h 255"/>
                  <a:gd name="T22" fmla="*/ 121 w 121"/>
                  <a:gd name="T23" fmla="*/ 23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255">
                    <a:moveTo>
                      <a:pt x="121" y="234"/>
                    </a:moveTo>
                    <a:cubicBezTo>
                      <a:pt x="121" y="209"/>
                      <a:pt x="120" y="0"/>
                      <a:pt x="120" y="0"/>
                    </a:cubicBezTo>
                    <a:cubicBezTo>
                      <a:pt x="61" y="0"/>
                      <a:pt x="61" y="0"/>
                      <a:pt x="61" y="0"/>
                    </a:cubicBezTo>
                    <a:cubicBezTo>
                      <a:pt x="60" y="0"/>
                      <a:pt x="60" y="0"/>
                      <a:pt x="60" y="0"/>
                    </a:cubicBezTo>
                    <a:cubicBezTo>
                      <a:pt x="1" y="0"/>
                      <a:pt x="1" y="0"/>
                      <a:pt x="1" y="0"/>
                    </a:cubicBezTo>
                    <a:cubicBezTo>
                      <a:pt x="1" y="0"/>
                      <a:pt x="0" y="209"/>
                      <a:pt x="0" y="234"/>
                    </a:cubicBezTo>
                    <a:cubicBezTo>
                      <a:pt x="7" y="246"/>
                      <a:pt x="37" y="255"/>
                      <a:pt x="60" y="255"/>
                    </a:cubicBezTo>
                    <a:cubicBezTo>
                      <a:pt x="60" y="255"/>
                      <a:pt x="60" y="255"/>
                      <a:pt x="60" y="255"/>
                    </a:cubicBezTo>
                    <a:cubicBezTo>
                      <a:pt x="60" y="255"/>
                      <a:pt x="60" y="255"/>
                      <a:pt x="60" y="255"/>
                    </a:cubicBezTo>
                    <a:cubicBezTo>
                      <a:pt x="61" y="255"/>
                      <a:pt x="61" y="255"/>
                      <a:pt x="61" y="255"/>
                    </a:cubicBezTo>
                    <a:cubicBezTo>
                      <a:pt x="61" y="255"/>
                      <a:pt x="61" y="255"/>
                      <a:pt x="61" y="255"/>
                    </a:cubicBezTo>
                    <a:cubicBezTo>
                      <a:pt x="84" y="255"/>
                      <a:pt x="114" y="246"/>
                      <a:pt x="121" y="2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5" name="Freeform 8"/>
              <p:cNvSpPr>
                <a:spLocks/>
              </p:cNvSpPr>
              <p:nvPr/>
            </p:nvSpPr>
            <p:spPr bwMode="auto">
              <a:xfrm>
                <a:off x="-1289050" y="4054475"/>
                <a:ext cx="338138" cy="573088"/>
              </a:xfrm>
              <a:custGeom>
                <a:avLst/>
                <a:gdLst>
                  <a:gd name="T0" fmla="*/ 109 w 213"/>
                  <a:gd name="T1" fmla="*/ 0 h 361"/>
                  <a:gd name="T2" fmla="*/ 106 w 213"/>
                  <a:gd name="T3" fmla="*/ 0 h 361"/>
                  <a:gd name="T4" fmla="*/ 0 w 213"/>
                  <a:gd name="T5" fmla="*/ 0 h 361"/>
                  <a:gd name="T6" fmla="*/ 0 w 213"/>
                  <a:gd name="T7" fmla="*/ 361 h 361"/>
                  <a:gd name="T8" fmla="*/ 106 w 213"/>
                  <a:gd name="T9" fmla="*/ 361 h 361"/>
                  <a:gd name="T10" fmla="*/ 109 w 213"/>
                  <a:gd name="T11" fmla="*/ 361 h 361"/>
                  <a:gd name="T12" fmla="*/ 213 w 213"/>
                  <a:gd name="T13" fmla="*/ 361 h 361"/>
                  <a:gd name="T14" fmla="*/ 213 w 213"/>
                  <a:gd name="T15" fmla="*/ 0 h 361"/>
                  <a:gd name="T16" fmla="*/ 109 w 213"/>
                  <a:gd name="T17"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61">
                    <a:moveTo>
                      <a:pt x="109" y="0"/>
                    </a:moveTo>
                    <a:lnTo>
                      <a:pt x="106" y="0"/>
                    </a:lnTo>
                    <a:lnTo>
                      <a:pt x="0" y="0"/>
                    </a:lnTo>
                    <a:lnTo>
                      <a:pt x="0" y="361"/>
                    </a:lnTo>
                    <a:lnTo>
                      <a:pt x="106" y="361"/>
                    </a:lnTo>
                    <a:lnTo>
                      <a:pt x="109" y="361"/>
                    </a:lnTo>
                    <a:lnTo>
                      <a:pt x="213" y="361"/>
                    </a:lnTo>
                    <a:lnTo>
                      <a:pt x="213" y="0"/>
                    </a:lnTo>
                    <a:lnTo>
                      <a:pt x="109" y="0"/>
                    </a:lnTo>
                    <a:close/>
                  </a:path>
                </a:pathLst>
              </a:custGeom>
              <a:gradFill>
                <a:gsLst>
                  <a:gs pos="52000">
                    <a:schemeClr val="bg1">
                      <a:lumMod val="85000"/>
                    </a:schemeClr>
                  </a:gs>
                  <a:gs pos="0">
                    <a:schemeClr val="bg1">
                      <a:lumMod val="95000"/>
                    </a:schemeClr>
                  </a:gs>
                  <a:gs pos="100000">
                    <a:schemeClr val="bg1">
                      <a:lumMod val="95000"/>
                    </a:schemeClr>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6" name="Freeform 9"/>
              <p:cNvSpPr>
                <a:spLocks/>
              </p:cNvSpPr>
              <p:nvPr/>
            </p:nvSpPr>
            <p:spPr bwMode="auto">
              <a:xfrm>
                <a:off x="-1319213" y="3206750"/>
                <a:ext cx="396875" cy="531813"/>
              </a:xfrm>
              <a:custGeom>
                <a:avLst/>
                <a:gdLst>
                  <a:gd name="T0" fmla="*/ 128 w 250"/>
                  <a:gd name="T1" fmla="*/ 0 h 335"/>
                  <a:gd name="T2" fmla="*/ 128 w 250"/>
                  <a:gd name="T3" fmla="*/ 0 h 335"/>
                  <a:gd name="T4" fmla="*/ 125 w 250"/>
                  <a:gd name="T5" fmla="*/ 0 h 335"/>
                  <a:gd name="T6" fmla="*/ 125 w 250"/>
                  <a:gd name="T7" fmla="*/ 0 h 335"/>
                  <a:gd name="T8" fmla="*/ 125 w 250"/>
                  <a:gd name="T9" fmla="*/ 0 h 335"/>
                  <a:gd name="T10" fmla="*/ 0 w 250"/>
                  <a:gd name="T11" fmla="*/ 5 h 335"/>
                  <a:gd name="T12" fmla="*/ 0 w 250"/>
                  <a:gd name="T13" fmla="*/ 335 h 335"/>
                  <a:gd name="T14" fmla="*/ 125 w 250"/>
                  <a:gd name="T15" fmla="*/ 335 h 335"/>
                  <a:gd name="T16" fmla="*/ 128 w 250"/>
                  <a:gd name="T17" fmla="*/ 335 h 335"/>
                  <a:gd name="T18" fmla="*/ 250 w 250"/>
                  <a:gd name="T19" fmla="*/ 335 h 335"/>
                  <a:gd name="T20" fmla="*/ 250 w 250"/>
                  <a:gd name="T21" fmla="*/ 5 h 335"/>
                  <a:gd name="T22" fmla="*/ 128 w 250"/>
                  <a:gd name="T2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335">
                    <a:moveTo>
                      <a:pt x="128" y="0"/>
                    </a:moveTo>
                    <a:lnTo>
                      <a:pt x="128" y="0"/>
                    </a:lnTo>
                    <a:lnTo>
                      <a:pt x="125" y="0"/>
                    </a:lnTo>
                    <a:lnTo>
                      <a:pt x="125" y="0"/>
                    </a:lnTo>
                    <a:lnTo>
                      <a:pt x="125" y="0"/>
                    </a:lnTo>
                    <a:lnTo>
                      <a:pt x="0" y="5"/>
                    </a:lnTo>
                    <a:lnTo>
                      <a:pt x="0" y="335"/>
                    </a:lnTo>
                    <a:lnTo>
                      <a:pt x="125" y="335"/>
                    </a:lnTo>
                    <a:lnTo>
                      <a:pt x="128" y="335"/>
                    </a:lnTo>
                    <a:lnTo>
                      <a:pt x="250" y="335"/>
                    </a:lnTo>
                    <a:lnTo>
                      <a:pt x="250" y="5"/>
                    </a:lnTo>
                    <a:lnTo>
                      <a:pt x="128" y="0"/>
                    </a:lnTo>
                    <a:close/>
                  </a:path>
                </a:pathLst>
              </a:custGeom>
              <a:solidFill>
                <a:srgbClr val="60708E"/>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347" name="Freeform 10"/>
              <p:cNvSpPr>
                <a:spLocks/>
              </p:cNvSpPr>
              <p:nvPr/>
            </p:nvSpPr>
            <p:spPr bwMode="auto">
              <a:xfrm>
                <a:off x="-1195388" y="3184525"/>
                <a:ext cx="142875" cy="330200"/>
              </a:xfrm>
              <a:custGeom>
                <a:avLst/>
                <a:gdLst>
                  <a:gd name="T0" fmla="*/ 19 w 38"/>
                  <a:gd name="T1" fmla="*/ 0 h 88"/>
                  <a:gd name="T2" fmla="*/ 0 w 38"/>
                  <a:gd name="T3" fmla="*/ 6 h 88"/>
                  <a:gd name="T4" fmla="*/ 0 w 38"/>
                  <a:gd name="T5" fmla="*/ 70 h 88"/>
                  <a:gd name="T6" fmla="*/ 18 w 38"/>
                  <a:gd name="T7" fmla="*/ 88 h 88"/>
                  <a:gd name="T8" fmla="*/ 18 w 38"/>
                  <a:gd name="T9" fmla="*/ 88 h 88"/>
                  <a:gd name="T10" fmla="*/ 19 w 38"/>
                  <a:gd name="T11" fmla="*/ 88 h 88"/>
                  <a:gd name="T12" fmla="*/ 19 w 38"/>
                  <a:gd name="T13" fmla="*/ 88 h 88"/>
                  <a:gd name="T14" fmla="*/ 19 w 38"/>
                  <a:gd name="T15" fmla="*/ 88 h 88"/>
                  <a:gd name="T16" fmla="*/ 38 w 38"/>
                  <a:gd name="T17" fmla="*/ 70 h 88"/>
                  <a:gd name="T18" fmla="*/ 38 w 38"/>
                  <a:gd name="T19" fmla="*/ 6 h 88"/>
                  <a:gd name="T20" fmla="*/ 19 w 38"/>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88">
                    <a:moveTo>
                      <a:pt x="19" y="0"/>
                    </a:moveTo>
                    <a:cubicBezTo>
                      <a:pt x="13" y="0"/>
                      <a:pt x="2" y="0"/>
                      <a:pt x="0" y="6"/>
                    </a:cubicBezTo>
                    <a:cubicBezTo>
                      <a:pt x="0" y="6"/>
                      <a:pt x="0" y="56"/>
                      <a:pt x="0" y="70"/>
                    </a:cubicBezTo>
                    <a:cubicBezTo>
                      <a:pt x="0" y="83"/>
                      <a:pt x="6" y="87"/>
                      <a:pt x="18" y="88"/>
                    </a:cubicBezTo>
                    <a:cubicBezTo>
                      <a:pt x="18" y="88"/>
                      <a:pt x="18" y="88"/>
                      <a:pt x="18" y="88"/>
                    </a:cubicBezTo>
                    <a:cubicBezTo>
                      <a:pt x="18" y="88"/>
                      <a:pt x="18" y="88"/>
                      <a:pt x="19" y="88"/>
                    </a:cubicBezTo>
                    <a:cubicBezTo>
                      <a:pt x="19" y="88"/>
                      <a:pt x="19" y="88"/>
                      <a:pt x="19" y="88"/>
                    </a:cubicBezTo>
                    <a:cubicBezTo>
                      <a:pt x="19" y="88"/>
                      <a:pt x="19" y="88"/>
                      <a:pt x="19" y="88"/>
                    </a:cubicBezTo>
                    <a:cubicBezTo>
                      <a:pt x="32" y="87"/>
                      <a:pt x="38" y="83"/>
                      <a:pt x="38" y="70"/>
                    </a:cubicBezTo>
                    <a:cubicBezTo>
                      <a:pt x="38" y="56"/>
                      <a:pt x="38" y="6"/>
                      <a:pt x="38" y="6"/>
                    </a:cubicBezTo>
                    <a:cubicBezTo>
                      <a:pt x="35" y="0"/>
                      <a:pt x="22" y="0"/>
                      <a:pt x="19" y="0"/>
                    </a:cubicBez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348" name="Freeform 11"/>
              <p:cNvSpPr>
                <a:spLocks/>
              </p:cNvSpPr>
              <p:nvPr/>
            </p:nvSpPr>
            <p:spPr bwMode="auto">
              <a:xfrm>
                <a:off x="-1203325" y="3190875"/>
                <a:ext cx="158750" cy="330200"/>
              </a:xfrm>
              <a:custGeom>
                <a:avLst/>
                <a:gdLst>
                  <a:gd name="T0" fmla="*/ 35 w 42"/>
                  <a:gd name="T1" fmla="*/ 0 h 88"/>
                  <a:gd name="T2" fmla="*/ 42 w 42"/>
                  <a:gd name="T3" fmla="*/ 4 h 88"/>
                  <a:gd name="T4" fmla="*/ 42 w 42"/>
                  <a:gd name="T5" fmla="*/ 68 h 88"/>
                  <a:gd name="T6" fmla="*/ 23 w 42"/>
                  <a:gd name="T7" fmla="*/ 88 h 88"/>
                  <a:gd name="T8" fmla="*/ 23 w 42"/>
                  <a:gd name="T9" fmla="*/ 88 h 88"/>
                  <a:gd name="T10" fmla="*/ 21 w 42"/>
                  <a:gd name="T11" fmla="*/ 88 h 88"/>
                  <a:gd name="T12" fmla="*/ 18 w 42"/>
                  <a:gd name="T13" fmla="*/ 88 h 88"/>
                  <a:gd name="T14" fmla="*/ 0 w 42"/>
                  <a:gd name="T15" fmla="*/ 68 h 88"/>
                  <a:gd name="T16" fmla="*/ 0 w 42"/>
                  <a:gd name="T17" fmla="*/ 5 h 88"/>
                  <a:gd name="T18" fmla="*/ 6 w 42"/>
                  <a:gd name="T19" fmla="*/ 0 h 88"/>
                  <a:gd name="T20" fmla="*/ 4 w 42"/>
                  <a:gd name="T21" fmla="*/ 5 h 88"/>
                  <a:gd name="T22" fmla="*/ 4 w 42"/>
                  <a:gd name="T23" fmla="*/ 68 h 88"/>
                  <a:gd name="T24" fmla="*/ 20 w 42"/>
                  <a:gd name="T25" fmla="*/ 84 h 88"/>
                  <a:gd name="T26" fmla="*/ 21 w 42"/>
                  <a:gd name="T27" fmla="*/ 84 h 88"/>
                  <a:gd name="T28" fmla="*/ 21 w 42"/>
                  <a:gd name="T29" fmla="*/ 84 h 88"/>
                  <a:gd name="T30" fmla="*/ 38 w 42"/>
                  <a:gd name="T31" fmla="*/ 68 h 88"/>
                  <a:gd name="T32" fmla="*/ 38 w 42"/>
                  <a:gd name="T33" fmla="*/ 5 h 88"/>
                  <a:gd name="T34" fmla="*/ 35 w 42"/>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88">
                    <a:moveTo>
                      <a:pt x="35" y="0"/>
                    </a:moveTo>
                    <a:cubicBezTo>
                      <a:pt x="38" y="1"/>
                      <a:pt x="42" y="3"/>
                      <a:pt x="42" y="4"/>
                    </a:cubicBezTo>
                    <a:cubicBezTo>
                      <a:pt x="42" y="68"/>
                      <a:pt x="42" y="68"/>
                      <a:pt x="42" y="68"/>
                    </a:cubicBezTo>
                    <a:cubicBezTo>
                      <a:pt x="42" y="80"/>
                      <a:pt x="36" y="87"/>
                      <a:pt x="23" y="88"/>
                    </a:cubicBezTo>
                    <a:cubicBezTo>
                      <a:pt x="23" y="88"/>
                      <a:pt x="23" y="88"/>
                      <a:pt x="23" y="88"/>
                    </a:cubicBezTo>
                    <a:cubicBezTo>
                      <a:pt x="21" y="88"/>
                      <a:pt x="21" y="88"/>
                      <a:pt x="21" y="88"/>
                    </a:cubicBezTo>
                    <a:cubicBezTo>
                      <a:pt x="18" y="88"/>
                      <a:pt x="18" y="88"/>
                      <a:pt x="18" y="88"/>
                    </a:cubicBezTo>
                    <a:cubicBezTo>
                      <a:pt x="5" y="87"/>
                      <a:pt x="0" y="80"/>
                      <a:pt x="0" y="68"/>
                    </a:cubicBezTo>
                    <a:cubicBezTo>
                      <a:pt x="0" y="5"/>
                      <a:pt x="0" y="5"/>
                      <a:pt x="0" y="5"/>
                    </a:cubicBezTo>
                    <a:cubicBezTo>
                      <a:pt x="0" y="2"/>
                      <a:pt x="4" y="0"/>
                      <a:pt x="6" y="0"/>
                    </a:cubicBezTo>
                    <a:cubicBezTo>
                      <a:pt x="4" y="1"/>
                      <a:pt x="4" y="5"/>
                      <a:pt x="4" y="5"/>
                    </a:cubicBezTo>
                    <a:cubicBezTo>
                      <a:pt x="4" y="68"/>
                      <a:pt x="4" y="68"/>
                      <a:pt x="4" y="68"/>
                    </a:cubicBezTo>
                    <a:cubicBezTo>
                      <a:pt x="4" y="79"/>
                      <a:pt x="8" y="83"/>
                      <a:pt x="20" y="84"/>
                    </a:cubicBezTo>
                    <a:cubicBezTo>
                      <a:pt x="21" y="84"/>
                      <a:pt x="21" y="84"/>
                      <a:pt x="21" y="84"/>
                    </a:cubicBezTo>
                    <a:cubicBezTo>
                      <a:pt x="21" y="84"/>
                      <a:pt x="21" y="84"/>
                      <a:pt x="21" y="84"/>
                    </a:cubicBezTo>
                    <a:cubicBezTo>
                      <a:pt x="33" y="83"/>
                      <a:pt x="38" y="79"/>
                      <a:pt x="38" y="68"/>
                    </a:cubicBezTo>
                    <a:cubicBezTo>
                      <a:pt x="38" y="5"/>
                      <a:pt x="38" y="5"/>
                      <a:pt x="38" y="5"/>
                    </a:cubicBezTo>
                    <a:cubicBezTo>
                      <a:pt x="38" y="3"/>
                      <a:pt x="37" y="2"/>
                      <a:pt x="3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9" name="Oval 12"/>
              <p:cNvSpPr>
                <a:spLocks noChangeArrowheads="1"/>
              </p:cNvSpPr>
              <p:nvPr/>
            </p:nvSpPr>
            <p:spPr bwMode="auto">
              <a:xfrm>
                <a:off x="-1049338" y="4668838"/>
                <a:ext cx="98425"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0" name="Oval 13"/>
              <p:cNvSpPr>
                <a:spLocks noChangeArrowheads="1"/>
              </p:cNvSpPr>
              <p:nvPr/>
            </p:nvSpPr>
            <p:spPr bwMode="auto">
              <a:xfrm>
                <a:off x="-1292225" y="4668838"/>
                <a:ext cx="100013"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2" name="Rectangle 14"/>
              <p:cNvSpPr>
                <a:spLocks noChangeArrowheads="1"/>
              </p:cNvSpPr>
              <p:nvPr/>
            </p:nvSpPr>
            <p:spPr bwMode="auto">
              <a:xfrm>
                <a:off x="-1289050" y="4002088"/>
                <a:ext cx="1651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0" name="Rectangle 15"/>
              <p:cNvSpPr>
                <a:spLocks noChangeArrowheads="1"/>
              </p:cNvSpPr>
              <p:nvPr/>
            </p:nvSpPr>
            <p:spPr bwMode="auto">
              <a:xfrm>
                <a:off x="-1101725"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1" name="Rectangle 16"/>
              <p:cNvSpPr>
                <a:spLocks noChangeArrowheads="1"/>
              </p:cNvSpPr>
              <p:nvPr/>
            </p:nvSpPr>
            <p:spPr bwMode="auto">
              <a:xfrm>
                <a:off x="-1027113"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sp>
        <p:nvSpPr>
          <p:cNvPr id="6" name="Titel 5"/>
          <p:cNvSpPr>
            <a:spLocks noGrp="1"/>
          </p:cNvSpPr>
          <p:nvPr>
            <p:ph type="title"/>
          </p:nvPr>
        </p:nvSpPr>
        <p:spPr/>
        <p:txBody>
          <a:bodyPr/>
          <a:lstStyle/>
          <a:p>
            <a:r>
              <a:rPr lang="en-GB" dirty="0" smtClean="0"/>
              <a:t>CERN working </a:t>
            </a:r>
            <a:r>
              <a:rPr lang="en-GB" dirty="0"/>
              <a:t>environment</a:t>
            </a:r>
            <a:r>
              <a:rPr lang="en-GB" dirty="0" smtClean="0"/>
              <a:t/>
            </a:r>
            <a:br>
              <a:rPr lang="en-GB" dirty="0" smtClean="0"/>
            </a:br>
            <a:r>
              <a:rPr lang="en-US" sz="2400" b="0" dirty="0">
                <a:solidFill>
                  <a:schemeClr val="accent2"/>
                </a:solidFill>
              </a:rPr>
              <a:t>What will you gain from safety training?</a:t>
            </a:r>
            <a:endParaRPr lang="de-DE" sz="2400" dirty="0"/>
          </a:p>
        </p:txBody>
      </p:sp>
      <p:grpSp>
        <p:nvGrpSpPr>
          <p:cNvPr id="24" name="Group 133"/>
          <p:cNvGrpSpPr/>
          <p:nvPr/>
        </p:nvGrpSpPr>
        <p:grpSpPr>
          <a:xfrm>
            <a:off x="2216054" y="2069354"/>
            <a:ext cx="740788" cy="659546"/>
            <a:chOff x="-15116175" y="-1908175"/>
            <a:chExt cx="12036425" cy="10555288"/>
          </a:xfrm>
        </p:grpSpPr>
        <p:sp>
          <p:nvSpPr>
            <p:cNvPr id="25" name="Freeform 19"/>
            <p:cNvSpPr>
              <a:spLocks/>
            </p:cNvSpPr>
            <p:nvPr/>
          </p:nvSpPr>
          <p:spPr bwMode="auto">
            <a:xfrm>
              <a:off x="-14989175" y="-1781175"/>
              <a:ext cx="11785600" cy="10428288"/>
            </a:xfrm>
            <a:custGeom>
              <a:avLst/>
              <a:gdLst>
                <a:gd name="T0" fmla="*/ 415 w 3143"/>
                <a:gd name="T1" fmla="*/ 2781 h 2781"/>
                <a:gd name="T2" fmla="*/ 61 w 3143"/>
                <a:gd name="T3" fmla="*/ 2616 h 2781"/>
                <a:gd name="T4" fmla="*/ 95 w 3143"/>
                <a:gd name="T5" fmla="*/ 2227 h 2781"/>
                <a:gd name="T6" fmla="*/ 1252 w 3143"/>
                <a:gd name="T7" fmla="*/ 225 h 2781"/>
                <a:gd name="T8" fmla="*/ 1571 w 3143"/>
                <a:gd name="T9" fmla="*/ 0 h 2781"/>
                <a:gd name="T10" fmla="*/ 1891 w 3143"/>
                <a:gd name="T11" fmla="*/ 225 h 2781"/>
                <a:gd name="T12" fmla="*/ 3047 w 3143"/>
                <a:gd name="T13" fmla="*/ 2227 h 2781"/>
                <a:gd name="T14" fmla="*/ 3081 w 3143"/>
                <a:gd name="T15" fmla="*/ 2616 h 2781"/>
                <a:gd name="T16" fmla="*/ 2727 w 3143"/>
                <a:gd name="T17" fmla="*/ 2781 h 2781"/>
                <a:gd name="T18" fmla="*/ 415 w 3143"/>
                <a:gd name="T19" fmla="*/ 2781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3" h="2781">
                  <a:moveTo>
                    <a:pt x="415" y="2781"/>
                  </a:moveTo>
                  <a:cubicBezTo>
                    <a:pt x="248" y="2781"/>
                    <a:pt x="122" y="2722"/>
                    <a:pt x="61" y="2616"/>
                  </a:cubicBezTo>
                  <a:cubicBezTo>
                    <a:pt x="0" y="2510"/>
                    <a:pt x="12" y="2372"/>
                    <a:pt x="95" y="2227"/>
                  </a:cubicBezTo>
                  <a:cubicBezTo>
                    <a:pt x="1252" y="225"/>
                    <a:pt x="1252" y="225"/>
                    <a:pt x="1252" y="225"/>
                  </a:cubicBezTo>
                  <a:cubicBezTo>
                    <a:pt x="1335" y="80"/>
                    <a:pt x="1448" y="0"/>
                    <a:pt x="1571" y="0"/>
                  </a:cubicBezTo>
                  <a:cubicBezTo>
                    <a:pt x="1694" y="0"/>
                    <a:pt x="1807" y="80"/>
                    <a:pt x="1891" y="225"/>
                  </a:cubicBezTo>
                  <a:cubicBezTo>
                    <a:pt x="3047" y="2227"/>
                    <a:pt x="3047" y="2227"/>
                    <a:pt x="3047" y="2227"/>
                  </a:cubicBezTo>
                  <a:cubicBezTo>
                    <a:pt x="3130" y="2372"/>
                    <a:pt x="3143" y="2510"/>
                    <a:pt x="3081" y="2616"/>
                  </a:cubicBezTo>
                  <a:cubicBezTo>
                    <a:pt x="3020" y="2722"/>
                    <a:pt x="2894" y="2781"/>
                    <a:pt x="2727" y="2781"/>
                  </a:cubicBezTo>
                  <a:lnTo>
                    <a:pt x="415" y="2781"/>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0"/>
            <p:cNvSpPr>
              <a:spLocks/>
            </p:cNvSpPr>
            <p:nvPr/>
          </p:nvSpPr>
          <p:spPr bwMode="auto">
            <a:xfrm>
              <a:off x="-15116175" y="-1908175"/>
              <a:ext cx="12036425" cy="10425113"/>
            </a:xfrm>
            <a:custGeom>
              <a:avLst/>
              <a:gdLst>
                <a:gd name="T0" fmla="*/ 449 w 3210"/>
                <a:gd name="T1" fmla="*/ 2780 h 2780"/>
                <a:gd name="T2" fmla="*/ 159 w 3210"/>
                <a:gd name="T3" fmla="*/ 2279 h 2780"/>
                <a:gd name="T4" fmla="*/ 1316 w 3210"/>
                <a:gd name="T5" fmla="*/ 276 h 2780"/>
                <a:gd name="T6" fmla="*/ 1894 w 3210"/>
                <a:gd name="T7" fmla="*/ 276 h 2780"/>
                <a:gd name="T8" fmla="*/ 3051 w 3210"/>
                <a:gd name="T9" fmla="*/ 2279 h 2780"/>
                <a:gd name="T10" fmla="*/ 2761 w 3210"/>
                <a:gd name="T11" fmla="*/ 2780 h 2780"/>
                <a:gd name="T12" fmla="*/ 449 w 3210"/>
                <a:gd name="T13" fmla="*/ 2780 h 2780"/>
              </a:gdLst>
              <a:ahLst/>
              <a:cxnLst>
                <a:cxn ang="0">
                  <a:pos x="T0" y="T1"/>
                </a:cxn>
                <a:cxn ang="0">
                  <a:pos x="T2" y="T3"/>
                </a:cxn>
                <a:cxn ang="0">
                  <a:pos x="T4" y="T5"/>
                </a:cxn>
                <a:cxn ang="0">
                  <a:pos x="T6" y="T7"/>
                </a:cxn>
                <a:cxn ang="0">
                  <a:pos x="T8" y="T9"/>
                </a:cxn>
                <a:cxn ang="0">
                  <a:pos x="T10" y="T11"/>
                </a:cxn>
                <a:cxn ang="0">
                  <a:pos x="T12" y="T13"/>
                </a:cxn>
              </a:cxnLst>
              <a:rect l="0" t="0" r="r" b="b"/>
              <a:pathLst>
                <a:path w="3210" h="2780">
                  <a:moveTo>
                    <a:pt x="449" y="2780"/>
                  </a:moveTo>
                  <a:cubicBezTo>
                    <a:pt x="130" y="2780"/>
                    <a:pt x="0" y="2554"/>
                    <a:pt x="159" y="2279"/>
                  </a:cubicBezTo>
                  <a:cubicBezTo>
                    <a:pt x="1316" y="276"/>
                    <a:pt x="1316" y="276"/>
                    <a:pt x="1316" y="276"/>
                  </a:cubicBezTo>
                  <a:cubicBezTo>
                    <a:pt x="1475" y="0"/>
                    <a:pt x="1735" y="0"/>
                    <a:pt x="1894" y="276"/>
                  </a:cubicBezTo>
                  <a:cubicBezTo>
                    <a:pt x="3051" y="2279"/>
                    <a:pt x="3051" y="2279"/>
                    <a:pt x="3051" y="2279"/>
                  </a:cubicBezTo>
                  <a:cubicBezTo>
                    <a:pt x="3210" y="2554"/>
                    <a:pt x="3080" y="2780"/>
                    <a:pt x="2761" y="2780"/>
                  </a:cubicBezTo>
                  <a:lnTo>
                    <a:pt x="449" y="27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1"/>
            <p:cNvSpPr>
              <a:spLocks/>
            </p:cNvSpPr>
            <p:nvPr/>
          </p:nvSpPr>
          <p:spPr bwMode="auto">
            <a:xfrm>
              <a:off x="-14044613" y="-793750"/>
              <a:ext cx="9891713" cy="8567738"/>
            </a:xfrm>
            <a:custGeom>
              <a:avLst/>
              <a:gdLst>
                <a:gd name="T0" fmla="*/ 2559 w 2638"/>
                <a:gd name="T1" fmla="*/ 2034 h 2285"/>
                <a:gd name="T2" fmla="*/ 2414 w 2638"/>
                <a:gd name="T3" fmla="*/ 2285 h 2285"/>
                <a:gd name="T4" fmla="*/ 224 w 2638"/>
                <a:gd name="T5" fmla="*/ 2285 h 2285"/>
                <a:gd name="T6" fmla="*/ 79 w 2638"/>
                <a:gd name="T7" fmla="*/ 2034 h 2285"/>
                <a:gd name="T8" fmla="*/ 1174 w 2638"/>
                <a:gd name="T9" fmla="*/ 138 h 2285"/>
                <a:gd name="T10" fmla="*/ 1464 w 2638"/>
                <a:gd name="T11" fmla="*/ 138 h 2285"/>
                <a:gd name="T12" fmla="*/ 2559 w 2638"/>
                <a:gd name="T13" fmla="*/ 2034 h 2285"/>
              </a:gdLst>
              <a:ahLst/>
              <a:cxnLst>
                <a:cxn ang="0">
                  <a:pos x="T0" y="T1"/>
                </a:cxn>
                <a:cxn ang="0">
                  <a:pos x="T2" y="T3"/>
                </a:cxn>
                <a:cxn ang="0">
                  <a:pos x="T4" y="T5"/>
                </a:cxn>
                <a:cxn ang="0">
                  <a:pos x="T6" y="T7"/>
                </a:cxn>
                <a:cxn ang="0">
                  <a:pos x="T8" y="T9"/>
                </a:cxn>
                <a:cxn ang="0">
                  <a:pos x="T10" y="T11"/>
                </a:cxn>
                <a:cxn ang="0">
                  <a:pos x="T12" y="T13"/>
                </a:cxn>
              </a:cxnLst>
              <a:rect l="0" t="0" r="r" b="b"/>
              <a:pathLst>
                <a:path w="2638" h="2285">
                  <a:moveTo>
                    <a:pt x="2559" y="2034"/>
                  </a:moveTo>
                  <a:cubicBezTo>
                    <a:pt x="2638" y="2172"/>
                    <a:pt x="2573" y="2285"/>
                    <a:pt x="2414" y="2285"/>
                  </a:cubicBezTo>
                  <a:cubicBezTo>
                    <a:pt x="224" y="2285"/>
                    <a:pt x="224" y="2285"/>
                    <a:pt x="224" y="2285"/>
                  </a:cubicBezTo>
                  <a:cubicBezTo>
                    <a:pt x="65" y="2285"/>
                    <a:pt x="0" y="2172"/>
                    <a:pt x="79" y="2034"/>
                  </a:cubicBezTo>
                  <a:cubicBezTo>
                    <a:pt x="1174" y="138"/>
                    <a:pt x="1174" y="138"/>
                    <a:pt x="1174" y="138"/>
                  </a:cubicBezTo>
                  <a:cubicBezTo>
                    <a:pt x="1254" y="0"/>
                    <a:pt x="1384" y="0"/>
                    <a:pt x="1464" y="138"/>
                  </a:cubicBezTo>
                  <a:lnTo>
                    <a:pt x="2559" y="2034"/>
                  </a:lnTo>
                  <a:close/>
                </a:path>
              </a:pathLst>
            </a:custGeom>
            <a:solidFill>
              <a:srgbClr val="F3C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2"/>
            <p:cNvSpPr>
              <a:spLocks/>
            </p:cNvSpPr>
            <p:nvPr/>
          </p:nvSpPr>
          <p:spPr bwMode="auto">
            <a:xfrm>
              <a:off x="-10812463" y="1076325"/>
              <a:ext cx="3067050" cy="6105525"/>
            </a:xfrm>
            <a:custGeom>
              <a:avLst/>
              <a:gdLst>
                <a:gd name="T0" fmla="*/ 1932 w 1932"/>
                <a:gd name="T1" fmla="*/ 1323 h 3846"/>
                <a:gd name="T2" fmla="*/ 596 w 1932"/>
                <a:gd name="T3" fmla="*/ 1786 h 3846"/>
                <a:gd name="T4" fmla="*/ 1472 w 1932"/>
                <a:gd name="T5" fmla="*/ 0 h 3846"/>
                <a:gd name="T6" fmla="*/ 766 w 1932"/>
                <a:gd name="T7" fmla="*/ 52 h 3846"/>
                <a:gd name="T8" fmla="*/ 0 w 1932"/>
                <a:gd name="T9" fmla="*/ 2443 h 3846"/>
                <a:gd name="T10" fmla="*/ 1243 w 1932"/>
                <a:gd name="T11" fmla="*/ 2029 h 3846"/>
                <a:gd name="T12" fmla="*/ 834 w 1932"/>
                <a:gd name="T13" fmla="*/ 3253 h 3846"/>
                <a:gd name="T14" fmla="*/ 692 w 1932"/>
                <a:gd name="T15" fmla="*/ 3062 h 3846"/>
                <a:gd name="T16" fmla="*/ 633 w 1932"/>
                <a:gd name="T17" fmla="*/ 3846 h 3846"/>
                <a:gd name="T18" fmla="*/ 1264 w 1932"/>
                <a:gd name="T19" fmla="*/ 3201 h 3846"/>
                <a:gd name="T20" fmla="*/ 948 w 1932"/>
                <a:gd name="T21" fmla="*/ 3284 h 3846"/>
                <a:gd name="T22" fmla="*/ 1932 w 1932"/>
                <a:gd name="T23" fmla="*/ 1323 h 3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2" h="3846">
                  <a:moveTo>
                    <a:pt x="1932" y="1323"/>
                  </a:moveTo>
                  <a:lnTo>
                    <a:pt x="596" y="1786"/>
                  </a:lnTo>
                  <a:lnTo>
                    <a:pt x="1472" y="0"/>
                  </a:lnTo>
                  <a:lnTo>
                    <a:pt x="766" y="52"/>
                  </a:lnTo>
                  <a:lnTo>
                    <a:pt x="0" y="2443"/>
                  </a:lnTo>
                  <a:lnTo>
                    <a:pt x="1243" y="2029"/>
                  </a:lnTo>
                  <a:lnTo>
                    <a:pt x="834" y="3253"/>
                  </a:lnTo>
                  <a:lnTo>
                    <a:pt x="692" y="3062"/>
                  </a:lnTo>
                  <a:lnTo>
                    <a:pt x="633" y="3846"/>
                  </a:lnTo>
                  <a:lnTo>
                    <a:pt x="1264" y="3201"/>
                  </a:lnTo>
                  <a:lnTo>
                    <a:pt x="948" y="3284"/>
                  </a:lnTo>
                  <a:lnTo>
                    <a:pt x="1932" y="13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043" name="Gruppieren 1042"/>
          <p:cNvGrpSpPr/>
          <p:nvPr/>
        </p:nvGrpSpPr>
        <p:grpSpPr>
          <a:xfrm>
            <a:off x="6981202" y="2904771"/>
            <a:ext cx="958414" cy="2715077"/>
            <a:chOff x="9468544" y="260791"/>
            <a:chExt cx="958414" cy="2715077"/>
          </a:xfrm>
        </p:grpSpPr>
        <p:sp>
          <p:nvSpPr>
            <p:cNvPr id="461" name="Freeform 16"/>
            <p:cNvSpPr>
              <a:spLocks/>
            </p:cNvSpPr>
            <p:nvPr/>
          </p:nvSpPr>
          <p:spPr bwMode="auto">
            <a:xfrm>
              <a:off x="9468544" y="2522553"/>
              <a:ext cx="958414" cy="453315"/>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sp>
          <p:nvSpPr>
            <p:cNvPr id="462" name="Freeform 6"/>
            <p:cNvSpPr>
              <a:spLocks/>
            </p:cNvSpPr>
            <p:nvPr/>
          </p:nvSpPr>
          <p:spPr bwMode="auto">
            <a:xfrm>
              <a:off x="9854150" y="289449"/>
              <a:ext cx="254482" cy="507244"/>
            </a:xfrm>
            <a:custGeom>
              <a:avLst/>
              <a:gdLst>
                <a:gd name="T0" fmla="*/ 143 w 188"/>
                <a:gd name="T1" fmla="*/ 298 h 375"/>
                <a:gd name="T2" fmla="*/ 137 w 188"/>
                <a:gd name="T3" fmla="*/ 281 h 375"/>
                <a:gd name="T4" fmla="*/ 159 w 188"/>
                <a:gd name="T5" fmla="*/ 298 h 375"/>
                <a:gd name="T6" fmla="*/ 148 w 188"/>
                <a:gd name="T7" fmla="*/ 278 h 375"/>
                <a:gd name="T8" fmla="*/ 149 w 188"/>
                <a:gd name="T9" fmla="*/ 251 h 375"/>
                <a:gd name="T10" fmla="*/ 152 w 188"/>
                <a:gd name="T11" fmla="*/ 273 h 375"/>
                <a:gd name="T12" fmla="*/ 172 w 188"/>
                <a:gd name="T13" fmla="*/ 284 h 375"/>
                <a:gd name="T14" fmla="*/ 161 w 188"/>
                <a:gd name="T15" fmla="*/ 262 h 375"/>
                <a:gd name="T16" fmla="*/ 180 w 188"/>
                <a:gd name="T17" fmla="*/ 193 h 375"/>
                <a:gd name="T18" fmla="*/ 180 w 188"/>
                <a:gd name="T19" fmla="*/ 193 h 375"/>
                <a:gd name="T20" fmla="*/ 188 w 188"/>
                <a:gd name="T21" fmla="*/ 150 h 375"/>
                <a:gd name="T22" fmla="*/ 176 w 188"/>
                <a:gd name="T23" fmla="*/ 88 h 375"/>
                <a:gd name="T24" fmla="*/ 171 w 188"/>
                <a:gd name="T25" fmla="*/ 83 h 375"/>
                <a:gd name="T26" fmla="*/ 158 w 188"/>
                <a:gd name="T27" fmla="*/ 52 h 375"/>
                <a:gd name="T28" fmla="*/ 47 w 188"/>
                <a:gd name="T29" fmla="*/ 27 h 375"/>
                <a:gd name="T30" fmla="*/ 9 w 188"/>
                <a:gd name="T31" fmla="*/ 91 h 375"/>
                <a:gd name="T32" fmla="*/ 7 w 188"/>
                <a:gd name="T33" fmla="*/ 128 h 375"/>
                <a:gd name="T34" fmla="*/ 10 w 188"/>
                <a:gd name="T35" fmla="*/ 140 h 375"/>
                <a:gd name="T36" fmla="*/ 5 w 188"/>
                <a:gd name="T37" fmla="*/ 170 h 375"/>
                <a:gd name="T38" fmla="*/ 13 w 188"/>
                <a:gd name="T39" fmla="*/ 195 h 375"/>
                <a:gd name="T40" fmla="*/ 24 w 188"/>
                <a:gd name="T41" fmla="*/ 221 h 375"/>
                <a:gd name="T42" fmla="*/ 42 w 188"/>
                <a:gd name="T43" fmla="*/ 243 h 375"/>
                <a:gd name="T44" fmla="*/ 44 w 188"/>
                <a:gd name="T45" fmla="*/ 244 h 375"/>
                <a:gd name="T46" fmla="*/ 41 w 188"/>
                <a:gd name="T47" fmla="*/ 290 h 375"/>
                <a:gd name="T48" fmla="*/ 24 w 188"/>
                <a:gd name="T49" fmla="*/ 309 h 375"/>
                <a:gd name="T50" fmla="*/ 4 w 188"/>
                <a:gd name="T51" fmla="*/ 314 h 375"/>
                <a:gd name="T52" fmla="*/ 88 w 188"/>
                <a:gd name="T53" fmla="*/ 374 h 375"/>
                <a:gd name="T54" fmla="*/ 181 w 188"/>
                <a:gd name="T55" fmla="*/ 314 h 375"/>
                <a:gd name="T56" fmla="*/ 143 w 188"/>
                <a:gd name="T57" fmla="*/ 298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8" h="375">
                  <a:moveTo>
                    <a:pt x="143" y="298"/>
                  </a:moveTo>
                  <a:cubicBezTo>
                    <a:pt x="140" y="295"/>
                    <a:pt x="138" y="289"/>
                    <a:pt x="137" y="281"/>
                  </a:cubicBezTo>
                  <a:cubicBezTo>
                    <a:pt x="142" y="287"/>
                    <a:pt x="150" y="296"/>
                    <a:pt x="159" y="298"/>
                  </a:cubicBezTo>
                  <a:cubicBezTo>
                    <a:pt x="159" y="298"/>
                    <a:pt x="149" y="287"/>
                    <a:pt x="148" y="278"/>
                  </a:cubicBezTo>
                  <a:cubicBezTo>
                    <a:pt x="146" y="268"/>
                    <a:pt x="146" y="260"/>
                    <a:pt x="149" y="251"/>
                  </a:cubicBezTo>
                  <a:cubicBezTo>
                    <a:pt x="147" y="261"/>
                    <a:pt x="150" y="270"/>
                    <a:pt x="152" y="273"/>
                  </a:cubicBezTo>
                  <a:cubicBezTo>
                    <a:pt x="156" y="278"/>
                    <a:pt x="164" y="286"/>
                    <a:pt x="172" y="284"/>
                  </a:cubicBezTo>
                  <a:cubicBezTo>
                    <a:pt x="167" y="280"/>
                    <a:pt x="161" y="273"/>
                    <a:pt x="161" y="262"/>
                  </a:cubicBezTo>
                  <a:cubicBezTo>
                    <a:pt x="161" y="251"/>
                    <a:pt x="176" y="208"/>
                    <a:pt x="180" y="193"/>
                  </a:cubicBezTo>
                  <a:cubicBezTo>
                    <a:pt x="180" y="193"/>
                    <a:pt x="180" y="193"/>
                    <a:pt x="180" y="193"/>
                  </a:cubicBezTo>
                  <a:cubicBezTo>
                    <a:pt x="185" y="180"/>
                    <a:pt x="188" y="165"/>
                    <a:pt x="188" y="150"/>
                  </a:cubicBezTo>
                  <a:cubicBezTo>
                    <a:pt x="188" y="123"/>
                    <a:pt x="182" y="96"/>
                    <a:pt x="176" y="88"/>
                  </a:cubicBezTo>
                  <a:cubicBezTo>
                    <a:pt x="175" y="86"/>
                    <a:pt x="173" y="85"/>
                    <a:pt x="171" y="83"/>
                  </a:cubicBezTo>
                  <a:cubicBezTo>
                    <a:pt x="167" y="64"/>
                    <a:pt x="160" y="56"/>
                    <a:pt x="158" y="52"/>
                  </a:cubicBezTo>
                  <a:cubicBezTo>
                    <a:pt x="148" y="33"/>
                    <a:pt x="93" y="0"/>
                    <a:pt x="47" y="27"/>
                  </a:cubicBezTo>
                  <a:cubicBezTo>
                    <a:pt x="0" y="37"/>
                    <a:pt x="7" y="81"/>
                    <a:pt x="9" y="91"/>
                  </a:cubicBezTo>
                  <a:cubicBezTo>
                    <a:pt x="8" y="108"/>
                    <a:pt x="6" y="125"/>
                    <a:pt x="7" y="128"/>
                  </a:cubicBezTo>
                  <a:cubicBezTo>
                    <a:pt x="7" y="133"/>
                    <a:pt x="9" y="137"/>
                    <a:pt x="10" y="140"/>
                  </a:cubicBezTo>
                  <a:cubicBezTo>
                    <a:pt x="8" y="147"/>
                    <a:pt x="3" y="162"/>
                    <a:pt x="5" y="170"/>
                  </a:cubicBezTo>
                  <a:cubicBezTo>
                    <a:pt x="6" y="179"/>
                    <a:pt x="9" y="189"/>
                    <a:pt x="13" y="195"/>
                  </a:cubicBezTo>
                  <a:cubicBezTo>
                    <a:pt x="16" y="201"/>
                    <a:pt x="22" y="216"/>
                    <a:pt x="24" y="221"/>
                  </a:cubicBezTo>
                  <a:cubicBezTo>
                    <a:pt x="26" y="226"/>
                    <a:pt x="28" y="239"/>
                    <a:pt x="42" y="243"/>
                  </a:cubicBezTo>
                  <a:cubicBezTo>
                    <a:pt x="42" y="244"/>
                    <a:pt x="43" y="244"/>
                    <a:pt x="44" y="244"/>
                  </a:cubicBezTo>
                  <a:cubicBezTo>
                    <a:pt x="44" y="266"/>
                    <a:pt x="44" y="286"/>
                    <a:pt x="41" y="290"/>
                  </a:cubicBezTo>
                  <a:cubicBezTo>
                    <a:pt x="38" y="296"/>
                    <a:pt x="30" y="306"/>
                    <a:pt x="24" y="309"/>
                  </a:cubicBezTo>
                  <a:cubicBezTo>
                    <a:pt x="17" y="312"/>
                    <a:pt x="4" y="314"/>
                    <a:pt x="4" y="314"/>
                  </a:cubicBezTo>
                  <a:cubicBezTo>
                    <a:pt x="4" y="331"/>
                    <a:pt x="48" y="375"/>
                    <a:pt x="88" y="374"/>
                  </a:cubicBezTo>
                  <a:cubicBezTo>
                    <a:pt x="128" y="373"/>
                    <a:pt x="174" y="332"/>
                    <a:pt x="181" y="314"/>
                  </a:cubicBezTo>
                  <a:cubicBezTo>
                    <a:pt x="165" y="307"/>
                    <a:pt x="152" y="308"/>
                    <a:pt x="143" y="298"/>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63" name="Freeform 7"/>
            <p:cNvSpPr>
              <a:spLocks/>
            </p:cNvSpPr>
            <p:nvPr/>
          </p:nvSpPr>
          <p:spPr bwMode="auto">
            <a:xfrm>
              <a:off x="9756714" y="2612452"/>
              <a:ext cx="143289" cy="155326"/>
            </a:xfrm>
            <a:custGeom>
              <a:avLst/>
              <a:gdLst>
                <a:gd name="T0" fmla="*/ 23 w 106"/>
                <a:gd name="T1" fmla="*/ 23 h 115"/>
                <a:gd name="T2" fmla="*/ 13 w 106"/>
                <a:gd name="T3" fmla="*/ 58 h 115"/>
                <a:gd name="T4" fmla="*/ 4 w 106"/>
                <a:gd name="T5" fmla="*/ 84 h 115"/>
                <a:gd name="T6" fmla="*/ 10 w 106"/>
                <a:gd name="T7" fmla="*/ 106 h 115"/>
                <a:gd name="T8" fmla="*/ 44 w 106"/>
                <a:gd name="T9" fmla="*/ 114 h 115"/>
                <a:gd name="T10" fmla="*/ 80 w 106"/>
                <a:gd name="T11" fmla="*/ 108 h 115"/>
                <a:gd name="T12" fmla="*/ 96 w 106"/>
                <a:gd name="T13" fmla="*/ 87 h 115"/>
                <a:gd name="T14" fmla="*/ 96 w 106"/>
                <a:gd name="T15" fmla="*/ 54 h 115"/>
                <a:gd name="T16" fmla="*/ 102 w 106"/>
                <a:gd name="T17" fmla="*/ 47 h 115"/>
                <a:gd name="T18" fmla="*/ 102 w 106"/>
                <a:gd name="T19" fmla="*/ 19 h 115"/>
                <a:gd name="T20" fmla="*/ 63 w 106"/>
                <a:gd name="T21" fmla="*/ 0 h 115"/>
                <a:gd name="T22" fmla="*/ 23 w 106"/>
                <a:gd name="T23" fmla="*/ 23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 h="115">
                  <a:moveTo>
                    <a:pt x="23" y="23"/>
                  </a:moveTo>
                  <a:cubicBezTo>
                    <a:pt x="21" y="33"/>
                    <a:pt x="18" y="51"/>
                    <a:pt x="13" y="58"/>
                  </a:cubicBezTo>
                  <a:cubicBezTo>
                    <a:pt x="7" y="65"/>
                    <a:pt x="3" y="77"/>
                    <a:pt x="4" y="84"/>
                  </a:cubicBezTo>
                  <a:cubicBezTo>
                    <a:pt x="4" y="90"/>
                    <a:pt x="0" y="99"/>
                    <a:pt x="10" y="106"/>
                  </a:cubicBezTo>
                  <a:cubicBezTo>
                    <a:pt x="19" y="113"/>
                    <a:pt x="29" y="114"/>
                    <a:pt x="44" y="114"/>
                  </a:cubicBezTo>
                  <a:cubicBezTo>
                    <a:pt x="58" y="115"/>
                    <a:pt x="73" y="111"/>
                    <a:pt x="80" y="108"/>
                  </a:cubicBezTo>
                  <a:cubicBezTo>
                    <a:pt x="87" y="104"/>
                    <a:pt x="94" y="100"/>
                    <a:pt x="96" y="87"/>
                  </a:cubicBezTo>
                  <a:cubicBezTo>
                    <a:pt x="98" y="73"/>
                    <a:pt x="95" y="58"/>
                    <a:pt x="96" y="54"/>
                  </a:cubicBezTo>
                  <a:cubicBezTo>
                    <a:pt x="98" y="50"/>
                    <a:pt x="102" y="52"/>
                    <a:pt x="102" y="47"/>
                  </a:cubicBezTo>
                  <a:cubicBezTo>
                    <a:pt x="102" y="42"/>
                    <a:pt x="106" y="26"/>
                    <a:pt x="102" y="19"/>
                  </a:cubicBezTo>
                  <a:cubicBezTo>
                    <a:pt x="98" y="11"/>
                    <a:pt x="72" y="0"/>
                    <a:pt x="63" y="0"/>
                  </a:cubicBezTo>
                  <a:cubicBezTo>
                    <a:pt x="55" y="0"/>
                    <a:pt x="23" y="23"/>
                    <a:pt x="23" y="23"/>
                  </a:cubicBez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64" name="Freeform 8"/>
            <p:cNvSpPr>
              <a:spLocks/>
            </p:cNvSpPr>
            <p:nvPr/>
          </p:nvSpPr>
          <p:spPr bwMode="auto">
            <a:xfrm>
              <a:off x="10070804" y="2586660"/>
              <a:ext cx="156472" cy="146155"/>
            </a:xfrm>
            <a:custGeom>
              <a:avLst/>
              <a:gdLst>
                <a:gd name="T0" fmla="*/ 81 w 116"/>
                <a:gd name="T1" fmla="*/ 24 h 108"/>
                <a:gd name="T2" fmla="*/ 95 w 116"/>
                <a:gd name="T3" fmla="*/ 54 h 108"/>
                <a:gd name="T4" fmla="*/ 116 w 116"/>
                <a:gd name="T5" fmla="*/ 75 h 108"/>
                <a:gd name="T6" fmla="*/ 112 w 116"/>
                <a:gd name="T7" fmla="*/ 100 h 108"/>
                <a:gd name="T8" fmla="*/ 76 w 116"/>
                <a:gd name="T9" fmla="*/ 105 h 108"/>
                <a:gd name="T10" fmla="*/ 26 w 116"/>
                <a:gd name="T11" fmla="*/ 97 h 108"/>
                <a:gd name="T12" fmla="*/ 9 w 116"/>
                <a:gd name="T13" fmla="*/ 68 h 108"/>
                <a:gd name="T14" fmla="*/ 1 w 116"/>
                <a:gd name="T15" fmla="*/ 58 h 108"/>
                <a:gd name="T16" fmla="*/ 2 w 116"/>
                <a:gd name="T17" fmla="*/ 34 h 108"/>
                <a:gd name="T18" fmla="*/ 15 w 116"/>
                <a:gd name="T19" fmla="*/ 0 h 108"/>
                <a:gd name="T20" fmla="*/ 81 w 116"/>
                <a:gd name="T21" fmla="*/ 2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108">
                  <a:moveTo>
                    <a:pt x="81" y="24"/>
                  </a:moveTo>
                  <a:cubicBezTo>
                    <a:pt x="86" y="34"/>
                    <a:pt x="90" y="48"/>
                    <a:pt x="95" y="54"/>
                  </a:cubicBezTo>
                  <a:cubicBezTo>
                    <a:pt x="99" y="59"/>
                    <a:pt x="115" y="68"/>
                    <a:pt x="116" y="75"/>
                  </a:cubicBezTo>
                  <a:cubicBezTo>
                    <a:pt x="116" y="82"/>
                    <a:pt x="115" y="96"/>
                    <a:pt x="112" y="100"/>
                  </a:cubicBezTo>
                  <a:cubicBezTo>
                    <a:pt x="109" y="103"/>
                    <a:pt x="91" y="104"/>
                    <a:pt x="76" y="105"/>
                  </a:cubicBezTo>
                  <a:cubicBezTo>
                    <a:pt x="62" y="105"/>
                    <a:pt x="38" y="108"/>
                    <a:pt x="26" y="97"/>
                  </a:cubicBezTo>
                  <a:cubicBezTo>
                    <a:pt x="14" y="87"/>
                    <a:pt x="14" y="70"/>
                    <a:pt x="9" y="68"/>
                  </a:cubicBezTo>
                  <a:cubicBezTo>
                    <a:pt x="5" y="65"/>
                    <a:pt x="1" y="62"/>
                    <a:pt x="1" y="58"/>
                  </a:cubicBezTo>
                  <a:cubicBezTo>
                    <a:pt x="0" y="53"/>
                    <a:pt x="0" y="45"/>
                    <a:pt x="2" y="34"/>
                  </a:cubicBezTo>
                  <a:cubicBezTo>
                    <a:pt x="5" y="24"/>
                    <a:pt x="15" y="0"/>
                    <a:pt x="15" y="0"/>
                  </a:cubicBezTo>
                  <a:lnTo>
                    <a:pt x="81" y="24"/>
                  </a:ln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65" name="Freeform 9"/>
            <p:cNvSpPr>
              <a:spLocks/>
            </p:cNvSpPr>
            <p:nvPr/>
          </p:nvSpPr>
          <p:spPr bwMode="auto">
            <a:xfrm>
              <a:off x="9746970" y="1408824"/>
              <a:ext cx="494061" cy="1256359"/>
            </a:xfrm>
            <a:custGeom>
              <a:avLst/>
              <a:gdLst>
                <a:gd name="T0" fmla="*/ 363 w 365"/>
                <a:gd name="T1" fmla="*/ 119 h 928"/>
                <a:gd name="T2" fmla="*/ 358 w 365"/>
                <a:gd name="T3" fmla="*/ 42 h 928"/>
                <a:gd name="T4" fmla="*/ 357 w 365"/>
                <a:gd name="T5" fmla="*/ 26 h 928"/>
                <a:gd name="T6" fmla="*/ 356 w 365"/>
                <a:gd name="T7" fmla="*/ 12 h 928"/>
                <a:gd name="T8" fmla="*/ 266 w 365"/>
                <a:gd name="T9" fmla="*/ 0 h 928"/>
                <a:gd name="T10" fmla="*/ 53 w 365"/>
                <a:gd name="T11" fmla="*/ 8 h 928"/>
                <a:gd name="T12" fmla="*/ 7 w 365"/>
                <a:gd name="T13" fmla="*/ 38 h 928"/>
                <a:gd name="T14" fmla="*/ 7 w 365"/>
                <a:gd name="T15" fmla="*/ 61 h 928"/>
                <a:gd name="T16" fmla="*/ 4 w 365"/>
                <a:gd name="T17" fmla="*/ 118 h 928"/>
                <a:gd name="T18" fmla="*/ 14 w 365"/>
                <a:gd name="T19" fmla="*/ 216 h 928"/>
                <a:gd name="T20" fmla="*/ 33 w 365"/>
                <a:gd name="T21" fmla="*/ 459 h 928"/>
                <a:gd name="T22" fmla="*/ 32 w 365"/>
                <a:gd name="T23" fmla="*/ 492 h 928"/>
                <a:gd name="T24" fmla="*/ 26 w 365"/>
                <a:gd name="T25" fmla="*/ 512 h 928"/>
                <a:gd name="T26" fmla="*/ 19 w 365"/>
                <a:gd name="T27" fmla="*/ 800 h 928"/>
                <a:gd name="T28" fmla="*/ 17 w 365"/>
                <a:gd name="T29" fmla="*/ 850 h 928"/>
                <a:gd name="T30" fmla="*/ 25 w 365"/>
                <a:gd name="T31" fmla="*/ 918 h 928"/>
                <a:gd name="T32" fmla="*/ 107 w 365"/>
                <a:gd name="T33" fmla="*/ 902 h 928"/>
                <a:gd name="T34" fmla="*/ 110 w 365"/>
                <a:gd name="T35" fmla="*/ 860 h 928"/>
                <a:gd name="T36" fmla="*/ 116 w 365"/>
                <a:gd name="T37" fmla="*/ 799 h 928"/>
                <a:gd name="T38" fmla="*/ 127 w 365"/>
                <a:gd name="T39" fmla="*/ 573 h 928"/>
                <a:gd name="T40" fmla="*/ 132 w 365"/>
                <a:gd name="T41" fmla="*/ 514 h 928"/>
                <a:gd name="T42" fmla="*/ 142 w 365"/>
                <a:gd name="T43" fmla="*/ 492 h 928"/>
                <a:gd name="T44" fmla="*/ 142 w 365"/>
                <a:gd name="T45" fmla="*/ 483 h 928"/>
                <a:gd name="T46" fmla="*/ 148 w 365"/>
                <a:gd name="T47" fmla="*/ 450 h 928"/>
                <a:gd name="T48" fmla="*/ 166 w 365"/>
                <a:gd name="T49" fmla="*/ 272 h 928"/>
                <a:gd name="T50" fmla="*/ 209 w 365"/>
                <a:gd name="T51" fmla="*/ 282 h 928"/>
                <a:gd name="T52" fmla="*/ 228 w 365"/>
                <a:gd name="T53" fmla="*/ 450 h 928"/>
                <a:gd name="T54" fmla="*/ 238 w 365"/>
                <a:gd name="T55" fmla="*/ 489 h 928"/>
                <a:gd name="T56" fmla="*/ 240 w 365"/>
                <a:gd name="T57" fmla="*/ 528 h 928"/>
                <a:gd name="T58" fmla="*/ 239 w 365"/>
                <a:gd name="T59" fmla="*/ 727 h 928"/>
                <a:gd name="T60" fmla="*/ 240 w 365"/>
                <a:gd name="T61" fmla="*/ 810 h 928"/>
                <a:gd name="T62" fmla="*/ 244 w 365"/>
                <a:gd name="T63" fmla="*/ 861 h 928"/>
                <a:gd name="T64" fmla="*/ 303 w 365"/>
                <a:gd name="T65" fmla="*/ 916 h 928"/>
                <a:gd name="T66" fmla="*/ 332 w 365"/>
                <a:gd name="T67" fmla="*/ 872 h 928"/>
                <a:gd name="T68" fmla="*/ 341 w 365"/>
                <a:gd name="T69" fmla="*/ 795 h 928"/>
                <a:gd name="T70" fmla="*/ 340 w 365"/>
                <a:gd name="T71" fmla="*/ 517 h 928"/>
                <a:gd name="T72" fmla="*/ 332 w 365"/>
                <a:gd name="T73" fmla="*/ 488 h 928"/>
                <a:gd name="T74" fmla="*/ 334 w 365"/>
                <a:gd name="T75" fmla="*/ 441 h 928"/>
                <a:gd name="T76" fmla="*/ 339 w 365"/>
                <a:gd name="T77" fmla="*/ 345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5" h="928">
                  <a:moveTo>
                    <a:pt x="361" y="152"/>
                  </a:moveTo>
                  <a:cubicBezTo>
                    <a:pt x="365" y="128"/>
                    <a:pt x="364" y="127"/>
                    <a:pt x="363" y="119"/>
                  </a:cubicBezTo>
                  <a:cubicBezTo>
                    <a:pt x="362" y="111"/>
                    <a:pt x="360" y="109"/>
                    <a:pt x="361" y="101"/>
                  </a:cubicBezTo>
                  <a:cubicBezTo>
                    <a:pt x="362" y="96"/>
                    <a:pt x="360" y="62"/>
                    <a:pt x="358" y="42"/>
                  </a:cubicBezTo>
                  <a:cubicBezTo>
                    <a:pt x="358" y="42"/>
                    <a:pt x="358" y="42"/>
                    <a:pt x="358" y="42"/>
                  </a:cubicBezTo>
                  <a:cubicBezTo>
                    <a:pt x="358" y="42"/>
                    <a:pt x="360" y="28"/>
                    <a:pt x="357" y="26"/>
                  </a:cubicBezTo>
                  <a:cubicBezTo>
                    <a:pt x="353" y="23"/>
                    <a:pt x="353" y="21"/>
                    <a:pt x="354" y="18"/>
                  </a:cubicBezTo>
                  <a:cubicBezTo>
                    <a:pt x="355" y="16"/>
                    <a:pt x="356" y="14"/>
                    <a:pt x="356" y="12"/>
                  </a:cubicBezTo>
                  <a:cubicBezTo>
                    <a:pt x="356" y="9"/>
                    <a:pt x="356" y="4"/>
                    <a:pt x="356" y="4"/>
                  </a:cubicBezTo>
                  <a:cubicBezTo>
                    <a:pt x="266" y="0"/>
                    <a:pt x="266" y="0"/>
                    <a:pt x="266" y="0"/>
                  </a:cubicBezTo>
                  <a:cubicBezTo>
                    <a:pt x="171" y="7"/>
                    <a:pt x="171" y="7"/>
                    <a:pt x="171" y="7"/>
                  </a:cubicBezTo>
                  <a:cubicBezTo>
                    <a:pt x="53" y="8"/>
                    <a:pt x="53" y="8"/>
                    <a:pt x="53" y="8"/>
                  </a:cubicBezTo>
                  <a:cubicBezTo>
                    <a:pt x="9" y="13"/>
                    <a:pt x="9" y="13"/>
                    <a:pt x="9" y="13"/>
                  </a:cubicBezTo>
                  <a:cubicBezTo>
                    <a:pt x="8" y="21"/>
                    <a:pt x="9" y="32"/>
                    <a:pt x="7" y="38"/>
                  </a:cubicBezTo>
                  <a:cubicBezTo>
                    <a:pt x="4" y="43"/>
                    <a:pt x="0" y="43"/>
                    <a:pt x="3" y="49"/>
                  </a:cubicBezTo>
                  <a:cubicBezTo>
                    <a:pt x="7" y="54"/>
                    <a:pt x="10" y="56"/>
                    <a:pt x="7" y="61"/>
                  </a:cubicBezTo>
                  <a:cubicBezTo>
                    <a:pt x="3" y="66"/>
                    <a:pt x="5" y="82"/>
                    <a:pt x="5" y="82"/>
                  </a:cubicBezTo>
                  <a:cubicBezTo>
                    <a:pt x="4" y="118"/>
                    <a:pt x="4" y="118"/>
                    <a:pt x="4" y="118"/>
                  </a:cubicBezTo>
                  <a:cubicBezTo>
                    <a:pt x="9" y="119"/>
                    <a:pt x="9" y="119"/>
                    <a:pt x="9" y="119"/>
                  </a:cubicBezTo>
                  <a:cubicBezTo>
                    <a:pt x="10" y="151"/>
                    <a:pt x="12" y="189"/>
                    <a:pt x="14" y="216"/>
                  </a:cubicBezTo>
                  <a:cubicBezTo>
                    <a:pt x="19" y="268"/>
                    <a:pt x="32" y="376"/>
                    <a:pt x="34" y="391"/>
                  </a:cubicBezTo>
                  <a:cubicBezTo>
                    <a:pt x="35" y="406"/>
                    <a:pt x="27" y="447"/>
                    <a:pt x="33" y="459"/>
                  </a:cubicBezTo>
                  <a:cubicBezTo>
                    <a:pt x="38" y="470"/>
                    <a:pt x="33" y="475"/>
                    <a:pt x="31" y="484"/>
                  </a:cubicBezTo>
                  <a:cubicBezTo>
                    <a:pt x="30" y="487"/>
                    <a:pt x="30" y="489"/>
                    <a:pt x="32" y="492"/>
                  </a:cubicBezTo>
                  <a:cubicBezTo>
                    <a:pt x="32" y="493"/>
                    <a:pt x="32" y="494"/>
                    <a:pt x="32" y="494"/>
                  </a:cubicBezTo>
                  <a:cubicBezTo>
                    <a:pt x="34" y="501"/>
                    <a:pt x="31" y="499"/>
                    <a:pt x="26" y="512"/>
                  </a:cubicBezTo>
                  <a:cubicBezTo>
                    <a:pt x="21" y="526"/>
                    <a:pt x="12" y="622"/>
                    <a:pt x="14" y="657"/>
                  </a:cubicBezTo>
                  <a:cubicBezTo>
                    <a:pt x="15" y="693"/>
                    <a:pt x="17" y="783"/>
                    <a:pt x="19" y="800"/>
                  </a:cubicBezTo>
                  <a:cubicBezTo>
                    <a:pt x="20" y="817"/>
                    <a:pt x="19" y="818"/>
                    <a:pt x="15" y="827"/>
                  </a:cubicBezTo>
                  <a:cubicBezTo>
                    <a:pt x="12" y="836"/>
                    <a:pt x="13" y="837"/>
                    <a:pt x="17" y="850"/>
                  </a:cubicBezTo>
                  <a:cubicBezTo>
                    <a:pt x="20" y="862"/>
                    <a:pt x="16" y="860"/>
                    <a:pt x="12" y="868"/>
                  </a:cubicBezTo>
                  <a:cubicBezTo>
                    <a:pt x="9" y="876"/>
                    <a:pt x="17" y="903"/>
                    <a:pt x="25" y="918"/>
                  </a:cubicBezTo>
                  <a:cubicBezTo>
                    <a:pt x="25" y="918"/>
                    <a:pt x="50" y="928"/>
                    <a:pt x="72" y="927"/>
                  </a:cubicBezTo>
                  <a:cubicBezTo>
                    <a:pt x="94" y="926"/>
                    <a:pt x="94" y="918"/>
                    <a:pt x="107" y="902"/>
                  </a:cubicBezTo>
                  <a:cubicBezTo>
                    <a:pt x="107" y="902"/>
                    <a:pt x="105" y="887"/>
                    <a:pt x="105" y="880"/>
                  </a:cubicBezTo>
                  <a:cubicBezTo>
                    <a:pt x="104" y="872"/>
                    <a:pt x="106" y="868"/>
                    <a:pt x="110" y="860"/>
                  </a:cubicBezTo>
                  <a:cubicBezTo>
                    <a:pt x="113" y="851"/>
                    <a:pt x="105" y="852"/>
                    <a:pt x="104" y="842"/>
                  </a:cubicBezTo>
                  <a:cubicBezTo>
                    <a:pt x="104" y="832"/>
                    <a:pt x="112" y="821"/>
                    <a:pt x="116" y="799"/>
                  </a:cubicBezTo>
                  <a:cubicBezTo>
                    <a:pt x="120" y="777"/>
                    <a:pt x="125" y="693"/>
                    <a:pt x="127" y="676"/>
                  </a:cubicBezTo>
                  <a:cubicBezTo>
                    <a:pt x="130" y="659"/>
                    <a:pt x="126" y="589"/>
                    <a:pt x="127" y="573"/>
                  </a:cubicBezTo>
                  <a:cubicBezTo>
                    <a:pt x="127" y="557"/>
                    <a:pt x="131" y="534"/>
                    <a:pt x="136" y="527"/>
                  </a:cubicBezTo>
                  <a:cubicBezTo>
                    <a:pt x="140" y="520"/>
                    <a:pt x="136" y="521"/>
                    <a:pt x="132" y="514"/>
                  </a:cubicBezTo>
                  <a:cubicBezTo>
                    <a:pt x="130" y="511"/>
                    <a:pt x="131" y="508"/>
                    <a:pt x="133" y="504"/>
                  </a:cubicBezTo>
                  <a:cubicBezTo>
                    <a:pt x="138" y="499"/>
                    <a:pt x="141" y="494"/>
                    <a:pt x="142" y="492"/>
                  </a:cubicBezTo>
                  <a:cubicBezTo>
                    <a:pt x="143" y="490"/>
                    <a:pt x="143" y="489"/>
                    <a:pt x="143" y="488"/>
                  </a:cubicBezTo>
                  <a:cubicBezTo>
                    <a:pt x="143" y="486"/>
                    <a:pt x="143" y="485"/>
                    <a:pt x="142" y="483"/>
                  </a:cubicBezTo>
                  <a:cubicBezTo>
                    <a:pt x="142" y="481"/>
                    <a:pt x="141" y="478"/>
                    <a:pt x="141" y="473"/>
                  </a:cubicBezTo>
                  <a:cubicBezTo>
                    <a:pt x="141" y="464"/>
                    <a:pt x="145" y="463"/>
                    <a:pt x="148" y="450"/>
                  </a:cubicBezTo>
                  <a:cubicBezTo>
                    <a:pt x="151" y="436"/>
                    <a:pt x="152" y="409"/>
                    <a:pt x="153" y="379"/>
                  </a:cubicBezTo>
                  <a:cubicBezTo>
                    <a:pt x="154" y="348"/>
                    <a:pt x="163" y="287"/>
                    <a:pt x="166" y="272"/>
                  </a:cubicBezTo>
                  <a:cubicBezTo>
                    <a:pt x="167" y="261"/>
                    <a:pt x="179" y="228"/>
                    <a:pt x="189" y="203"/>
                  </a:cubicBezTo>
                  <a:cubicBezTo>
                    <a:pt x="199" y="229"/>
                    <a:pt x="208" y="260"/>
                    <a:pt x="209" y="282"/>
                  </a:cubicBezTo>
                  <a:cubicBezTo>
                    <a:pt x="212" y="319"/>
                    <a:pt x="224" y="391"/>
                    <a:pt x="222" y="411"/>
                  </a:cubicBezTo>
                  <a:cubicBezTo>
                    <a:pt x="220" y="432"/>
                    <a:pt x="222" y="439"/>
                    <a:pt x="228" y="450"/>
                  </a:cubicBezTo>
                  <a:cubicBezTo>
                    <a:pt x="234" y="462"/>
                    <a:pt x="235" y="464"/>
                    <a:pt x="234" y="471"/>
                  </a:cubicBezTo>
                  <a:cubicBezTo>
                    <a:pt x="233" y="478"/>
                    <a:pt x="233" y="482"/>
                    <a:pt x="238" y="489"/>
                  </a:cubicBezTo>
                  <a:cubicBezTo>
                    <a:pt x="240" y="503"/>
                    <a:pt x="246" y="501"/>
                    <a:pt x="243" y="509"/>
                  </a:cubicBezTo>
                  <a:cubicBezTo>
                    <a:pt x="239" y="518"/>
                    <a:pt x="238" y="521"/>
                    <a:pt x="240" y="528"/>
                  </a:cubicBezTo>
                  <a:cubicBezTo>
                    <a:pt x="242" y="535"/>
                    <a:pt x="237" y="599"/>
                    <a:pt x="237" y="624"/>
                  </a:cubicBezTo>
                  <a:cubicBezTo>
                    <a:pt x="237" y="648"/>
                    <a:pt x="232" y="714"/>
                    <a:pt x="239" y="727"/>
                  </a:cubicBezTo>
                  <a:cubicBezTo>
                    <a:pt x="246" y="740"/>
                    <a:pt x="250" y="744"/>
                    <a:pt x="245" y="758"/>
                  </a:cubicBezTo>
                  <a:cubicBezTo>
                    <a:pt x="241" y="773"/>
                    <a:pt x="235" y="794"/>
                    <a:pt x="240" y="810"/>
                  </a:cubicBezTo>
                  <a:cubicBezTo>
                    <a:pt x="245" y="826"/>
                    <a:pt x="254" y="828"/>
                    <a:pt x="245" y="837"/>
                  </a:cubicBezTo>
                  <a:cubicBezTo>
                    <a:pt x="236" y="846"/>
                    <a:pt x="243" y="858"/>
                    <a:pt x="244" y="861"/>
                  </a:cubicBezTo>
                  <a:cubicBezTo>
                    <a:pt x="245" y="864"/>
                    <a:pt x="244" y="888"/>
                    <a:pt x="244" y="888"/>
                  </a:cubicBezTo>
                  <a:cubicBezTo>
                    <a:pt x="267" y="907"/>
                    <a:pt x="290" y="914"/>
                    <a:pt x="303" y="916"/>
                  </a:cubicBezTo>
                  <a:cubicBezTo>
                    <a:pt x="316" y="918"/>
                    <a:pt x="330" y="916"/>
                    <a:pt x="330" y="910"/>
                  </a:cubicBezTo>
                  <a:cubicBezTo>
                    <a:pt x="330" y="903"/>
                    <a:pt x="337" y="889"/>
                    <a:pt x="332" y="872"/>
                  </a:cubicBezTo>
                  <a:cubicBezTo>
                    <a:pt x="327" y="855"/>
                    <a:pt x="332" y="839"/>
                    <a:pt x="336" y="824"/>
                  </a:cubicBezTo>
                  <a:cubicBezTo>
                    <a:pt x="341" y="810"/>
                    <a:pt x="344" y="812"/>
                    <a:pt x="341" y="795"/>
                  </a:cubicBezTo>
                  <a:cubicBezTo>
                    <a:pt x="338" y="778"/>
                    <a:pt x="343" y="710"/>
                    <a:pt x="348" y="668"/>
                  </a:cubicBezTo>
                  <a:cubicBezTo>
                    <a:pt x="353" y="627"/>
                    <a:pt x="344" y="529"/>
                    <a:pt x="340" y="517"/>
                  </a:cubicBezTo>
                  <a:cubicBezTo>
                    <a:pt x="336" y="506"/>
                    <a:pt x="330" y="505"/>
                    <a:pt x="334" y="499"/>
                  </a:cubicBezTo>
                  <a:cubicBezTo>
                    <a:pt x="338" y="494"/>
                    <a:pt x="338" y="493"/>
                    <a:pt x="332" y="488"/>
                  </a:cubicBezTo>
                  <a:cubicBezTo>
                    <a:pt x="337" y="482"/>
                    <a:pt x="338" y="480"/>
                    <a:pt x="336" y="470"/>
                  </a:cubicBezTo>
                  <a:cubicBezTo>
                    <a:pt x="334" y="457"/>
                    <a:pt x="332" y="447"/>
                    <a:pt x="334" y="441"/>
                  </a:cubicBezTo>
                  <a:cubicBezTo>
                    <a:pt x="336" y="435"/>
                    <a:pt x="336" y="430"/>
                    <a:pt x="335" y="418"/>
                  </a:cubicBezTo>
                  <a:cubicBezTo>
                    <a:pt x="333" y="406"/>
                    <a:pt x="336" y="367"/>
                    <a:pt x="339" y="345"/>
                  </a:cubicBezTo>
                  <a:cubicBezTo>
                    <a:pt x="342" y="324"/>
                    <a:pt x="358" y="175"/>
                    <a:pt x="361" y="152"/>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66" name="Freeform 10"/>
            <p:cNvSpPr>
              <a:spLocks/>
            </p:cNvSpPr>
            <p:nvPr/>
          </p:nvSpPr>
          <p:spPr bwMode="auto">
            <a:xfrm>
              <a:off x="10195179" y="1125684"/>
              <a:ext cx="116351" cy="583473"/>
            </a:xfrm>
            <a:custGeom>
              <a:avLst/>
              <a:gdLst>
                <a:gd name="T0" fmla="*/ 83 w 86"/>
                <a:gd name="T1" fmla="*/ 283 h 431"/>
                <a:gd name="T2" fmla="*/ 84 w 86"/>
                <a:gd name="T3" fmla="*/ 198 h 431"/>
                <a:gd name="T4" fmla="*/ 71 w 86"/>
                <a:gd name="T5" fmla="*/ 19 h 431"/>
                <a:gd name="T6" fmla="*/ 32 w 86"/>
                <a:gd name="T7" fmla="*/ 1 h 431"/>
                <a:gd name="T8" fmla="*/ 4 w 86"/>
                <a:gd name="T9" fmla="*/ 26 h 431"/>
                <a:gd name="T10" fmla="*/ 9 w 86"/>
                <a:gd name="T11" fmla="*/ 97 h 431"/>
                <a:gd name="T12" fmla="*/ 31 w 86"/>
                <a:gd name="T13" fmla="*/ 191 h 431"/>
                <a:gd name="T14" fmla="*/ 38 w 86"/>
                <a:gd name="T15" fmla="*/ 274 h 431"/>
                <a:gd name="T16" fmla="*/ 38 w 86"/>
                <a:gd name="T17" fmla="*/ 275 h 431"/>
                <a:gd name="T18" fmla="*/ 33 w 86"/>
                <a:gd name="T19" fmla="*/ 290 h 431"/>
                <a:gd name="T20" fmla="*/ 14 w 86"/>
                <a:gd name="T21" fmla="*/ 320 h 431"/>
                <a:gd name="T22" fmla="*/ 12 w 86"/>
                <a:gd name="T23" fmla="*/ 347 h 431"/>
                <a:gd name="T24" fmla="*/ 9 w 86"/>
                <a:gd name="T25" fmla="*/ 366 h 431"/>
                <a:gd name="T26" fmla="*/ 5 w 86"/>
                <a:gd name="T27" fmla="*/ 384 h 431"/>
                <a:gd name="T28" fmla="*/ 3 w 86"/>
                <a:gd name="T29" fmla="*/ 392 h 431"/>
                <a:gd name="T30" fmla="*/ 13 w 86"/>
                <a:gd name="T31" fmla="*/ 392 h 431"/>
                <a:gd name="T32" fmla="*/ 25 w 86"/>
                <a:gd name="T33" fmla="*/ 376 h 431"/>
                <a:gd name="T34" fmla="*/ 27 w 86"/>
                <a:gd name="T35" fmla="*/ 362 h 431"/>
                <a:gd name="T36" fmla="*/ 31 w 86"/>
                <a:gd name="T37" fmla="*/ 345 h 431"/>
                <a:gd name="T38" fmla="*/ 36 w 86"/>
                <a:gd name="T39" fmla="*/ 367 h 431"/>
                <a:gd name="T40" fmla="*/ 25 w 86"/>
                <a:gd name="T41" fmla="*/ 394 h 431"/>
                <a:gd name="T42" fmla="*/ 12 w 86"/>
                <a:gd name="T43" fmla="*/ 420 h 431"/>
                <a:gd name="T44" fmla="*/ 14 w 86"/>
                <a:gd name="T45" fmla="*/ 429 h 431"/>
                <a:gd name="T46" fmla="*/ 22 w 86"/>
                <a:gd name="T47" fmla="*/ 426 h 431"/>
                <a:gd name="T48" fmla="*/ 30 w 86"/>
                <a:gd name="T49" fmla="*/ 425 h 431"/>
                <a:gd name="T50" fmla="*/ 42 w 86"/>
                <a:gd name="T51" fmla="*/ 418 h 431"/>
                <a:gd name="T52" fmla="*/ 54 w 86"/>
                <a:gd name="T53" fmla="*/ 410 h 431"/>
                <a:gd name="T54" fmla="*/ 67 w 86"/>
                <a:gd name="T55" fmla="*/ 394 h 431"/>
                <a:gd name="T56" fmla="*/ 84 w 86"/>
                <a:gd name="T57" fmla="*/ 362 h 431"/>
                <a:gd name="T58" fmla="*/ 83 w 86"/>
                <a:gd name="T59" fmla="*/ 292 h 431"/>
                <a:gd name="T60" fmla="*/ 83 w 86"/>
                <a:gd name="T61" fmla="*/ 283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 h="431">
                  <a:moveTo>
                    <a:pt x="83" y="283"/>
                  </a:moveTo>
                  <a:cubicBezTo>
                    <a:pt x="84" y="266"/>
                    <a:pt x="86" y="230"/>
                    <a:pt x="84" y="198"/>
                  </a:cubicBezTo>
                  <a:cubicBezTo>
                    <a:pt x="83" y="157"/>
                    <a:pt x="82" y="54"/>
                    <a:pt x="71" y="19"/>
                  </a:cubicBezTo>
                  <a:cubicBezTo>
                    <a:pt x="67" y="6"/>
                    <a:pt x="44" y="0"/>
                    <a:pt x="32" y="1"/>
                  </a:cubicBezTo>
                  <a:cubicBezTo>
                    <a:pt x="20" y="2"/>
                    <a:pt x="7" y="14"/>
                    <a:pt x="4" y="26"/>
                  </a:cubicBezTo>
                  <a:cubicBezTo>
                    <a:pt x="0" y="37"/>
                    <a:pt x="5" y="67"/>
                    <a:pt x="9" y="97"/>
                  </a:cubicBezTo>
                  <a:cubicBezTo>
                    <a:pt x="13" y="126"/>
                    <a:pt x="27" y="167"/>
                    <a:pt x="31" y="191"/>
                  </a:cubicBezTo>
                  <a:cubicBezTo>
                    <a:pt x="34" y="215"/>
                    <a:pt x="38" y="259"/>
                    <a:pt x="38" y="274"/>
                  </a:cubicBezTo>
                  <a:cubicBezTo>
                    <a:pt x="38" y="274"/>
                    <a:pt x="38" y="274"/>
                    <a:pt x="38" y="275"/>
                  </a:cubicBezTo>
                  <a:cubicBezTo>
                    <a:pt x="38" y="280"/>
                    <a:pt x="37" y="285"/>
                    <a:pt x="33" y="290"/>
                  </a:cubicBezTo>
                  <a:cubicBezTo>
                    <a:pt x="27" y="297"/>
                    <a:pt x="15" y="310"/>
                    <a:pt x="14" y="320"/>
                  </a:cubicBezTo>
                  <a:cubicBezTo>
                    <a:pt x="13" y="330"/>
                    <a:pt x="13" y="341"/>
                    <a:pt x="12" y="347"/>
                  </a:cubicBezTo>
                  <a:cubicBezTo>
                    <a:pt x="10" y="353"/>
                    <a:pt x="9" y="363"/>
                    <a:pt x="9" y="366"/>
                  </a:cubicBezTo>
                  <a:cubicBezTo>
                    <a:pt x="9" y="370"/>
                    <a:pt x="6" y="381"/>
                    <a:pt x="5" y="384"/>
                  </a:cubicBezTo>
                  <a:cubicBezTo>
                    <a:pt x="3" y="386"/>
                    <a:pt x="3" y="390"/>
                    <a:pt x="3" y="392"/>
                  </a:cubicBezTo>
                  <a:cubicBezTo>
                    <a:pt x="4" y="393"/>
                    <a:pt x="10" y="394"/>
                    <a:pt x="13" y="392"/>
                  </a:cubicBezTo>
                  <a:cubicBezTo>
                    <a:pt x="17" y="389"/>
                    <a:pt x="24" y="380"/>
                    <a:pt x="25" y="376"/>
                  </a:cubicBezTo>
                  <a:cubicBezTo>
                    <a:pt x="25" y="372"/>
                    <a:pt x="27" y="366"/>
                    <a:pt x="27" y="362"/>
                  </a:cubicBezTo>
                  <a:cubicBezTo>
                    <a:pt x="27" y="358"/>
                    <a:pt x="29" y="347"/>
                    <a:pt x="31" y="345"/>
                  </a:cubicBezTo>
                  <a:cubicBezTo>
                    <a:pt x="32" y="345"/>
                    <a:pt x="37" y="359"/>
                    <a:pt x="36" y="367"/>
                  </a:cubicBezTo>
                  <a:cubicBezTo>
                    <a:pt x="31" y="380"/>
                    <a:pt x="25" y="391"/>
                    <a:pt x="25" y="394"/>
                  </a:cubicBezTo>
                  <a:cubicBezTo>
                    <a:pt x="19" y="402"/>
                    <a:pt x="12" y="416"/>
                    <a:pt x="12" y="420"/>
                  </a:cubicBezTo>
                  <a:cubicBezTo>
                    <a:pt x="12" y="423"/>
                    <a:pt x="12" y="428"/>
                    <a:pt x="14" y="429"/>
                  </a:cubicBezTo>
                  <a:cubicBezTo>
                    <a:pt x="16" y="430"/>
                    <a:pt x="17" y="431"/>
                    <a:pt x="22" y="426"/>
                  </a:cubicBezTo>
                  <a:cubicBezTo>
                    <a:pt x="24" y="426"/>
                    <a:pt x="27" y="428"/>
                    <a:pt x="30" y="425"/>
                  </a:cubicBezTo>
                  <a:cubicBezTo>
                    <a:pt x="35" y="425"/>
                    <a:pt x="36" y="425"/>
                    <a:pt x="42" y="418"/>
                  </a:cubicBezTo>
                  <a:cubicBezTo>
                    <a:pt x="45" y="417"/>
                    <a:pt x="50" y="414"/>
                    <a:pt x="54" y="410"/>
                  </a:cubicBezTo>
                  <a:cubicBezTo>
                    <a:pt x="58" y="406"/>
                    <a:pt x="62" y="402"/>
                    <a:pt x="67" y="394"/>
                  </a:cubicBezTo>
                  <a:cubicBezTo>
                    <a:pt x="77" y="380"/>
                    <a:pt x="83" y="370"/>
                    <a:pt x="84" y="362"/>
                  </a:cubicBezTo>
                  <a:cubicBezTo>
                    <a:pt x="85" y="353"/>
                    <a:pt x="84" y="307"/>
                    <a:pt x="83" y="292"/>
                  </a:cubicBezTo>
                  <a:cubicBezTo>
                    <a:pt x="83" y="289"/>
                    <a:pt x="83" y="286"/>
                    <a:pt x="83" y="283"/>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67" name="Freeform 11"/>
            <p:cNvSpPr>
              <a:spLocks/>
            </p:cNvSpPr>
            <p:nvPr/>
          </p:nvSpPr>
          <p:spPr bwMode="auto">
            <a:xfrm>
              <a:off x="9679338" y="1139440"/>
              <a:ext cx="122083" cy="560547"/>
            </a:xfrm>
            <a:custGeom>
              <a:avLst/>
              <a:gdLst>
                <a:gd name="T0" fmla="*/ 78 w 90"/>
                <a:gd name="T1" fmla="*/ 339 h 414"/>
                <a:gd name="T2" fmla="*/ 70 w 90"/>
                <a:gd name="T3" fmla="*/ 299 h 414"/>
                <a:gd name="T4" fmla="*/ 51 w 90"/>
                <a:gd name="T5" fmla="*/ 266 h 414"/>
                <a:gd name="T6" fmla="*/ 50 w 90"/>
                <a:gd name="T7" fmla="*/ 260 h 414"/>
                <a:gd name="T8" fmla="*/ 50 w 90"/>
                <a:gd name="T9" fmla="*/ 260 h 414"/>
                <a:gd name="T10" fmla="*/ 58 w 90"/>
                <a:gd name="T11" fmla="*/ 181 h 414"/>
                <a:gd name="T12" fmla="*/ 81 w 90"/>
                <a:gd name="T13" fmla="*/ 92 h 414"/>
                <a:gd name="T14" fmla="*/ 86 w 90"/>
                <a:gd name="T15" fmla="*/ 25 h 414"/>
                <a:gd name="T16" fmla="*/ 56 w 90"/>
                <a:gd name="T17" fmla="*/ 1 h 414"/>
                <a:gd name="T18" fmla="*/ 16 w 90"/>
                <a:gd name="T19" fmla="*/ 18 h 414"/>
                <a:gd name="T20" fmla="*/ 3 w 90"/>
                <a:gd name="T21" fmla="*/ 187 h 414"/>
                <a:gd name="T22" fmla="*/ 4 w 90"/>
                <a:gd name="T23" fmla="*/ 265 h 414"/>
                <a:gd name="T24" fmla="*/ 4 w 90"/>
                <a:gd name="T25" fmla="*/ 278 h 414"/>
                <a:gd name="T26" fmla="*/ 4 w 90"/>
                <a:gd name="T27" fmla="*/ 318 h 414"/>
                <a:gd name="T28" fmla="*/ 1 w 90"/>
                <a:gd name="T29" fmla="*/ 341 h 414"/>
                <a:gd name="T30" fmla="*/ 10 w 90"/>
                <a:gd name="T31" fmla="*/ 371 h 414"/>
                <a:gd name="T32" fmla="*/ 33 w 90"/>
                <a:gd name="T33" fmla="*/ 398 h 414"/>
                <a:gd name="T34" fmla="*/ 60 w 90"/>
                <a:gd name="T35" fmla="*/ 409 h 414"/>
                <a:gd name="T36" fmla="*/ 75 w 90"/>
                <a:gd name="T37" fmla="*/ 413 h 414"/>
                <a:gd name="T38" fmla="*/ 74 w 90"/>
                <a:gd name="T39" fmla="*/ 399 h 414"/>
                <a:gd name="T40" fmla="*/ 54 w 90"/>
                <a:gd name="T41" fmla="*/ 387 h 414"/>
                <a:gd name="T42" fmla="*/ 51 w 90"/>
                <a:gd name="T43" fmla="*/ 345 h 414"/>
                <a:gd name="T44" fmla="*/ 59 w 90"/>
                <a:gd name="T45" fmla="*/ 336 h 414"/>
                <a:gd name="T46" fmla="*/ 64 w 90"/>
                <a:gd name="T47" fmla="*/ 372 h 414"/>
                <a:gd name="T48" fmla="*/ 74 w 90"/>
                <a:gd name="T49" fmla="*/ 384 h 414"/>
                <a:gd name="T50" fmla="*/ 82 w 90"/>
                <a:gd name="T51" fmla="*/ 383 h 414"/>
                <a:gd name="T52" fmla="*/ 80 w 90"/>
                <a:gd name="T53" fmla="*/ 365 h 414"/>
                <a:gd name="T54" fmla="*/ 78 w 90"/>
                <a:gd name="T55" fmla="*/ 339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 h="414">
                  <a:moveTo>
                    <a:pt x="78" y="339"/>
                  </a:moveTo>
                  <a:cubicBezTo>
                    <a:pt x="78" y="334"/>
                    <a:pt x="80" y="318"/>
                    <a:pt x="70" y="299"/>
                  </a:cubicBezTo>
                  <a:cubicBezTo>
                    <a:pt x="60" y="279"/>
                    <a:pt x="52" y="273"/>
                    <a:pt x="51" y="266"/>
                  </a:cubicBezTo>
                  <a:cubicBezTo>
                    <a:pt x="50" y="264"/>
                    <a:pt x="50" y="262"/>
                    <a:pt x="50" y="260"/>
                  </a:cubicBezTo>
                  <a:cubicBezTo>
                    <a:pt x="50" y="260"/>
                    <a:pt x="50" y="260"/>
                    <a:pt x="50" y="260"/>
                  </a:cubicBezTo>
                  <a:cubicBezTo>
                    <a:pt x="51" y="245"/>
                    <a:pt x="55" y="203"/>
                    <a:pt x="58" y="181"/>
                  </a:cubicBezTo>
                  <a:cubicBezTo>
                    <a:pt x="62" y="158"/>
                    <a:pt x="76" y="119"/>
                    <a:pt x="81" y="92"/>
                  </a:cubicBezTo>
                  <a:cubicBezTo>
                    <a:pt x="85" y="64"/>
                    <a:pt x="90" y="36"/>
                    <a:pt x="86" y="25"/>
                  </a:cubicBezTo>
                  <a:cubicBezTo>
                    <a:pt x="82" y="14"/>
                    <a:pt x="69" y="2"/>
                    <a:pt x="56" y="1"/>
                  </a:cubicBezTo>
                  <a:cubicBezTo>
                    <a:pt x="44" y="0"/>
                    <a:pt x="18" y="5"/>
                    <a:pt x="16" y="18"/>
                  </a:cubicBezTo>
                  <a:cubicBezTo>
                    <a:pt x="14" y="31"/>
                    <a:pt x="4" y="149"/>
                    <a:pt x="3" y="187"/>
                  </a:cubicBezTo>
                  <a:cubicBezTo>
                    <a:pt x="1" y="216"/>
                    <a:pt x="3" y="247"/>
                    <a:pt x="4" y="265"/>
                  </a:cubicBezTo>
                  <a:cubicBezTo>
                    <a:pt x="3" y="272"/>
                    <a:pt x="3" y="273"/>
                    <a:pt x="4" y="278"/>
                  </a:cubicBezTo>
                  <a:cubicBezTo>
                    <a:pt x="5" y="283"/>
                    <a:pt x="5" y="309"/>
                    <a:pt x="4" y="318"/>
                  </a:cubicBezTo>
                  <a:cubicBezTo>
                    <a:pt x="3" y="327"/>
                    <a:pt x="1" y="336"/>
                    <a:pt x="1" y="341"/>
                  </a:cubicBezTo>
                  <a:cubicBezTo>
                    <a:pt x="1" y="346"/>
                    <a:pt x="0" y="357"/>
                    <a:pt x="10" y="371"/>
                  </a:cubicBezTo>
                  <a:cubicBezTo>
                    <a:pt x="20" y="385"/>
                    <a:pt x="29" y="394"/>
                    <a:pt x="33" y="398"/>
                  </a:cubicBezTo>
                  <a:cubicBezTo>
                    <a:pt x="37" y="402"/>
                    <a:pt x="48" y="410"/>
                    <a:pt x="60" y="409"/>
                  </a:cubicBezTo>
                  <a:cubicBezTo>
                    <a:pt x="66" y="411"/>
                    <a:pt x="74" y="414"/>
                    <a:pt x="75" y="413"/>
                  </a:cubicBezTo>
                  <a:cubicBezTo>
                    <a:pt x="77" y="411"/>
                    <a:pt x="79" y="403"/>
                    <a:pt x="74" y="399"/>
                  </a:cubicBezTo>
                  <a:cubicBezTo>
                    <a:pt x="70" y="396"/>
                    <a:pt x="54" y="387"/>
                    <a:pt x="54" y="387"/>
                  </a:cubicBezTo>
                  <a:cubicBezTo>
                    <a:pt x="54" y="387"/>
                    <a:pt x="45" y="364"/>
                    <a:pt x="51" y="345"/>
                  </a:cubicBezTo>
                  <a:cubicBezTo>
                    <a:pt x="56" y="338"/>
                    <a:pt x="58" y="338"/>
                    <a:pt x="59" y="336"/>
                  </a:cubicBezTo>
                  <a:cubicBezTo>
                    <a:pt x="59" y="349"/>
                    <a:pt x="62" y="367"/>
                    <a:pt x="64" y="372"/>
                  </a:cubicBezTo>
                  <a:cubicBezTo>
                    <a:pt x="67" y="377"/>
                    <a:pt x="71" y="382"/>
                    <a:pt x="74" y="384"/>
                  </a:cubicBezTo>
                  <a:cubicBezTo>
                    <a:pt x="78" y="385"/>
                    <a:pt x="83" y="386"/>
                    <a:pt x="82" y="383"/>
                  </a:cubicBezTo>
                  <a:cubicBezTo>
                    <a:pt x="81" y="380"/>
                    <a:pt x="81" y="373"/>
                    <a:pt x="80" y="365"/>
                  </a:cubicBezTo>
                  <a:cubicBezTo>
                    <a:pt x="79" y="357"/>
                    <a:pt x="78" y="343"/>
                    <a:pt x="78" y="339"/>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68" name="Freeform 12"/>
            <p:cNvSpPr>
              <a:spLocks/>
            </p:cNvSpPr>
            <p:nvPr/>
          </p:nvSpPr>
          <p:spPr bwMode="auto">
            <a:xfrm>
              <a:off x="9697106" y="722182"/>
              <a:ext cx="154179" cy="472854"/>
            </a:xfrm>
            <a:custGeom>
              <a:avLst/>
              <a:gdLst>
                <a:gd name="T0" fmla="*/ 85 w 114"/>
                <a:gd name="T1" fmla="*/ 0 h 349"/>
                <a:gd name="T2" fmla="*/ 29 w 114"/>
                <a:gd name="T3" fmla="*/ 29 h 349"/>
                <a:gd name="T4" fmla="*/ 6 w 114"/>
                <a:gd name="T5" fmla="*/ 105 h 349"/>
                <a:gd name="T6" fmla="*/ 3 w 114"/>
                <a:gd name="T7" fmla="*/ 208 h 349"/>
                <a:gd name="T8" fmla="*/ 8 w 114"/>
                <a:gd name="T9" fmla="*/ 279 h 349"/>
                <a:gd name="T10" fmla="*/ 4 w 114"/>
                <a:gd name="T11" fmla="*/ 297 h 349"/>
                <a:gd name="T12" fmla="*/ 7 w 114"/>
                <a:gd name="T13" fmla="*/ 309 h 349"/>
                <a:gd name="T14" fmla="*/ 2 w 114"/>
                <a:gd name="T15" fmla="*/ 320 h 349"/>
                <a:gd name="T16" fmla="*/ 2 w 114"/>
                <a:gd name="T17" fmla="*/ 332 h 349"/>
                <a:gd name="T18" fmla="*/ 32 w 114"/>
                <a:gd name="T19" fmla="*/ 346 h 349"/>
                <a:gd name="T20" fmla="*/ 73 w 114"/>
                <a:gd name="T21" fmla="*/ 342 h 349"/>
                <a:gd name="T22" fmla="*/ 74 w 114"/>
                <a:gd name="T23" fmla="*/ 330 h 349"/>
                <a:gd name="T24" fmla="*/ 72 w 114"/>
                <a:gd name="T25" fmla="*/ 319 h 349"/>
                <a:gd name="T26" fmla="*/ 74 w 114"/>
                <a:gd name="T27" fmla="*/ 306 h 349"/>
                <a:gd name="T28" fmla="*/ 72 w 114"/>
                <a:gd name="T29" fmla="*/ 282 h 349"/>
                <a:gd name="T30" fmla="*/ 85 w 114"/>
                <a:gd name="T31" fmla="*/ 244 h 349"/>
                <a:gd name="T32" fmla="*/ 96 w 114"/>
                <a:gd name="T33" fmla="*/ 153 h 349"/>
                <a:gd name="T34" fmla="*/ 113 w 114"/>
                <a:gd name="T35" fmla="*/ 74 h 349"/>
                <a:gd name="T36" fmla="*/ 85 w 114"/>
                <a:gd name="T37"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349">
                  <a:moveTo>
                    <a:pt x="85" y="0"/>
                  </a:moveTo>
                  <a:cubicBezTo>
                    <a:pt x="64" y="0"/>
                    <a:pt x="41" y="5"/>
                    <a:pt x="29" y="29"/>
                  </a:cubicBezTo>
                  <a:cubicBezTo>
                    <a:pt x="16" y="53"/>
                    <a:pt x="6" y="86"/>
                    <a:pt x="6" y="105"/>
                  </a:cubicBezTo>
                  <a:cubicBezTo>
                    <a:pt x="6" y="123"/>
                    <a:pt x="0" y="197"/>
                    <a:pt x="3" y="208"/>
                  </a:cubicBezTo>
                  <a:cubicBezTo>
                    <a:pt x="5" y="218"/>
                    <a:pt x="11" y="271"/>
                    <a:pt x="8" y="279"/>
                  </a:cubicBezTo>
                  <a:cubicBezTo>
                    <a:pt x="6" y="287"/>
                    <a:pt x="2" y="291"/>
                    <a:pt x="4" y="297"/>
                  </a:cubicBezTo>
                  <a:cubicBezTo>
                    <a:pt x="6" y="304"/>
                    <a:pt x="10" y="306"/>
                    <a:pt x="7" y="309"/>
                  </a:cubicBezTo>
                  <a:cubicBezTo>
                    <a:pt x="5" y="313"/>
                    <a:pt x="2" y="317"/>
                    <a:pt x="2" y="320"/>
                  </a:cubicBezTo>
                  <a:cubicBezTo>
                    <a:pt x="3" y="323"/>
                    <a:pt x="2" y="332"/>
                    <a:pt x="2" y="332"/>
                  </a:cubicBezTo>
                  <a:cubicBezTo>
                    <a:pt x="2" y="332"/>
                    <a:pt x="16" y="343"/>
                    <a:pt x="32" y="346"/>
                  </a:cubicBezTo>
                  <a:cubicBezTo>
                    <a:pt x="48" y="349"/>
                    <a:pt x="73" y="342"/>
                    <a:pt x="73" y="342"/>
                  </a:cubicBezTo>
                  <a:cubicBezTo>
                    <a:pt x="73" y="342"/>
                    <a:pt x="77" y="335"/>
                    <a:pt x="74" y="330"/>
                  </a:cubicBezTo>
                  <a:cubicBezTo>
                    <a:pt x="72" y="325"/>
                    <a:pt x="70" y="326"/>
                    <a:pt x="72" y="319"/>
                  </a:cubicBezTo>
                  <a:cubicBezTo>
                    <a:pt x="74" y="313"/>
                    <a:pt x="74" y="316"/>
                    <a:pt x="74" y="306"/>
                  </a:cubicBezTo>
                  <a:cubicBezTo>
                    <a:pt x="74" y="296"/>
                    <a:pt x="70" y="294"/>
                    <a:pt x="72" y="282"/>
                  </a:cubicBezTo>
                  <a:cubicBezTo>
                    <a:pt x="74" y="270"/>
                    <a:pt x="86" y="257"/>
                    <a:pt x="85" y="244"/>
                  </a:cubicBezTo>
                  <a:cubicBezTo>
                    <a:pt x="83" y="231"/>
                    <a:pt x="90" y="175"/>
                    <a:pt x="96" y="153"/>
                  </a:cubicBezTo>
                  <a:cubicBezTo>
                    <a:pt x="102" y="132"/>
                    <a:pt x="112" y="92"/>
                    <a:pt x="113" y="74"/>
                  </a:cubicBezTo>
                  <a:cubicBezTo>
                    <a:pt x="114" y="57"/>
                    <a:pt x="91" y="0"/>
                    <a:pt x="85" y="0"/>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69" name="Freeform 13"/>
            <p:cNvSpPr>
              <a:spLocks/>
            </p:cNvSpPr>
            <p:nvPr/>
          </p:nvSpPr>
          <p:spPr bwMode="auto">
            <a:xfrm>
              <a:off x="10132705" y="718170"/>
              <a:ext cx="162776" cy="480878"/>
            </a:xfrm>
            <a:custGeom>
              <a:avLst/>
              <a:gdLst>
                <a:gd name="T0" fmla="*/ 25 w 120"/>
                <a:gd name="T1" fmla="*/ 5 h 355"/>
                <a:gd name="T2" fmla="*/ 87 w 120"/>
                <a:gd name="T3" fmla="*/ 49 h 355"/>
                <a:gd name="T4" fmla="*/ 111 w 120"/>
                <a:gd name="T5" fmla="*/ 176 h 355"/>
                <a:gd name="T6" fmla="*/ 111 w 120"/>
                <a:gd name="T7" fmla="*/ 249 h 355"/>
                <a:gd name="T8" fmla="*/ 109 w 120"/>
                <a:gd name="T9" fmla="*/ 263 h 355"/>
                <a:gd name="T10" fmla="*/ 113 w 120"/>
                <a:gd name="T11" fmla="*/ 275 h 355"/>
                <a:gd name="T12" fmla="*/ 116 w 120"/>
                <a:gd name="T13" fmla="*/ 306 h 355"/>
                <a:gd name="T14" fmla="*/ 120 w 120"/>
                <a:gd name="T15" fmla="*/ 322 h 355"/>
                <a:gd name="T16" fmla="*/ 92 w 120"/>
                <a:gd name="T17" fmla="*/ 345 h 355"/>
                <a:gd name="T18" fmla="*/ 50 w 120"/>
                <a:gd name="T19" fmla="*/ 355 h 355"/>
                <a:gd name="T20" fmla="*/ 45 w 120"/>
                <a:gd name="T21" fmla="*/ 337 h 355"/>
                <a:gd name="T22" fmla="*/ 41 w 120"/>
                <a:gd name="T23" fmla="*/ 303 h 355"/>
                <a:gd name="T24" fmla="*/ 31 w 120"/>
                <a:gd name="T25" fmla="*/ 264 h 355"/>
                <a:gd name="T26" fmla="*/ 29 w 120"/>
                <a:gd name="T27" fmla="*/ 235 h 355"/>
                <a:gd name="T28" fmla="*/ 17 w 120"/>
                <a:gd name="T29" fmla="*/ 158 h 355"/>
                <a:gd name="T30" fmla="*/ 25 w 120"/>
                <a:gd name="T31" fmla="*/ 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355">
                  <a:moveTo>
                    <a:pt x="25" y="5"/>
                  </a:moveTo>
                  <a:cubicBezTo>
                    <a:pt x="49" y="11"/>
                    <a:pt x="79" y="24"/>
                    <a:pt x="87" y="49"/>
                  </a:cubicBezTo>
                  <a:cubicBezTo>
                    <a:pt x="96" y="74"/>
                    <a:pt x="111" y="126"/>
                    <a:pt x="111" y="176"/>
                  </a:cubicBezTo>
                  <a:cubicBezTo>
                    <a:pt x="111" y="227"/>
                    <a:pt x="114" y="244"/>
                    <a:pt x="111" y="249"/>
                  </a:cubicBezTo>
                  <a:cubicBezTo>
                    <a:pt x="108" y="254"/>
                    <a:pt x="108" y="258"/>
                    <a:pt x="109" y="263"/>
                  </a:cubicBezTo>
                  <a:cubicBezTo>
                    <a:pt x="110" y="268"/>
                    <a:pt x="114" y="268"/>
                    <a:pt x="113" y="275"/>
                  </a:cubicBezTo>
                  <a:cubicBezTo>
                    <a:pt x="111" y="281"/>
                    <a:pt x="113" y="304"/>
                    <a:pt x="116" y="306"/>
                  </a:cubicBezTo>
                  <a:cubicBezTo>
                    <a:pt x="119" y="309"/>
                    <a:pt x="120" y="322"/>
                    <a:pt x="120" y="322"/>
                  </a:cubicBezTo>
                  <a:cubicBezTo>
                    <a:pt x="114" y="332"/>
                    <a:pt x="104" y="341"/>
                    <a:pt x="92" y="345"/>
                  </a:cubicBezTo>
                  <a:cubicBezTo>
                    <a:pt x="80" y="350"/>
                    <a:pt x="50" y="355"/>
                    <a:pt x="50" y="355"/>
                  </a:cubicBezTo>
                  <a:cubicBezTo>
                    <a:pt x="48" y="350"/>
                    <a:pt x="43" y="341"/>
                    <a:pt x="45" y="337"/>
                  </a:cubicBezTo>
                  <a:cubicBezTo>
                    <a:pt x="48" y="332"/>
                    <a:pt x="45" y="311"/>
                    <a:pt x="41" y="303"/>
                  </a:cubicBezTo>
                  <a:cubicBezTo>
                    <a:pt x="37" y="296"/>
                    <a:pt x="33" y="277"/>
                    <a:pt x="31" y="264"/>
                  </a:cubicBezTo>
                  <a:cubicBezTo>
                    <a:pt x="29" y="251"/>
                    <a:pt x="30" y="248"/>
                    <a:pt x="29" y="235"/>
                  </a:cubicBezTo>
                  <a:cubicBezTo>
                    <a:pt x="28" y="222"/>
                    <a:pt x="17" y="171"/>
                    <a:pt x="17" y="158"/>
                  </a:cubicBezTo>
                  <a:cubicBezTo>
                    <a:pt x="17" y="145"/>
                    <a:pt x="0" y="0"/>
                    <a:pt x="25" y="5"/>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70" name="Freeform 14"/>
            <p:cNvSpPr>
              <a:spLocks/>
            </p:cNvSpPr>
            <p:nvPr/>
          </p:nvSpPr>
          <p:spPr bwMode="auto">
            <a:xfrm>
              <a:off x="9757860" y="710146"/>
              <a:ext cx="468269" cy="735360"/>
            </a:xfrm>
            <a:custGeom>
              <a:avLst/>
              <a:gdLst>
                <a:gd name="T0" fmla="*/ 81 w 346"/>
                <a:gd name="T1" fmla="*/ 2 h 543"/>
                <a:gd name="T2" fmla="*/ 54 w 346"/>
                <a:gd name="T3" fmla="*/ 2 h 543"/>
                <a:gd name="T4" fmla="*/ 41 w 346"/>
                <a:gd name="T5" fmla="*/ 4 h 543"/>
                <a:gd name="T6" fmla="*/ 28 w 346"/>
                <a:gd name="T7" fmla="*/ 9 h 543"/>
                <a:gd name="T8" fmla="*/ 42 w 346"/>
                <a:gd name="T9" fmla="*/ 94 h 543"/>
                <a:gd name="T10" fmla="*/ 24 w 346"/>
                <a:gd name="T11" fmla="*/ 161 h 543"/>
                <a:gd name="T12" fmla="*/ 26 w 346"/>
                <a:gd name="T13" fmla="*/ 220 h 543"/>
                <a:gd name="T14" fmla="*/ 37 w 346"/>
                <a:gd name="T15" fmla="*/ 241 h 543"/>
                <a:gd name="T16" fmla="*/ 40 w 346"/>
                <a:gd name="T17" fmla="*/ 260 h 543"/>
                <a:gd name="T18" fmla="*/ 41 w 346"/>
                <a:gd name="T19" fmla="*/ 285 h 543"/>
                <a:gd name="T20" fmla="*/ 43 w 346"/>
                <a:gd name="T21" fmla="*/ 342 h 543"/>
                <a:gd name="T22" fmla="*/ 38 w 346"/>
                <a:gd name="T23" fmla="*/ 352 h 543"/>
                <a:gd name="T24" fmla="*/ 37 w 346"/>
                <a:gd name="T25" fmla="*/ 362 h 543"/>
                <a:gd name="T26" fmla="*/ 18 w 346"/>
                <a:gd name="T27" fmla="*/ 433 h 543"/>
                <a:gd name="T28" fmla="*/ 5 w 346"/>
                <a:gd name="T29" fmla="*/ 497 h 543"/>
                <a:gd name="T30" fmla="*/ 7 w 346"/>
                <a:gd name="T31" fmla="*/ 521 h 543"/>
                <a:gd name="T32" fmla="*/ 147 w 346"/>
                <a:gd name="T33" fmla="*/ 542 h 543"/>
                <a:gd name="T34" fmla="*/ 340 w 346"/>
                <a:gd name="T35" fmla="*/ 527 h 543"/>
                <a:gd name="T36" fmla="*/ 342 w 346"/>
                <a:gd name="T37" fmla="*/ 497 h 543"/>
                <a:gd name="T38" fmla="*/ 335 w 346"/>
                <a:gd name="T39" fmla="*/ 468 h 543"/>
                <a:gd name="T40" fmla="*/ 329 w 346"/>
                <a:gd name="T41" fmla="*/ 414 h 543"/>
                <a:gd name="T42" fmla="*/ 308 w 346"/>
                <a:gd name="T43" fmla="*/ 365 h 543"/>
                <a:gd name="T44" fmla="*/ 302 w 346"/>
                <a:gd name="T45" fmla="*/ 356 h 543"/>
                <a:gd name="T46" fmla="*/ 305 w 346"/>
                <a:gd name="T47" fmla="*/ 348 h 543"/>
                <a:gd name="T48" fmla="*/ 304 w 346"/>
                <a:gd name="T49" fmla="*/ 313 h 543"/>
                <a:gd name="T50" fmla="*/ 308 w 346"/>
                <a:gd name="T51" fmla="*/ 245 h 543"/>
                <a:gd name="T52" fmla="*/ 310 w 346"/>
                <a:gd name="T53" fmla="*/ 234 h 543"/>
                <a:gd name="T54" fmla="*/ 318 w 346"/>
                <a:gd name="T55" fmla="*/ 204 h 543"/>
                <a:gd name="T56" fmla="*/ 300 w 346"/>
                <a:gd name="T57" fmla="*/ 119 h 543"/>
                <a:gd name="T58" fmla="*/ 306 w 346"/>
                <a:gd name="T59" fmla="*/ 11 h 543"/>
                <a:gd name="T60" fmla="*/ 244 w 346"/>
                <a:gd name="T61" fmla="*/ 0 h 543"/>
                <a:gd name="T62" fmla="*/ 170 w 346"/>
                <a:gd name="T63" fmla="*/ 47 h 543"/>
                <a:gd name="T64" fmla="*/ 81 w 346"/>
                <a:gd name="T65" fmla="*/ 2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6" h="543">
                  <a:moveTo>
                    <a:pt x="81" y="2"/>
                  </a:moveTo>
                  <a:cubicBezTo>
                    <a:pt x="81" y="2"/>
                    <a:pt x="60" y="1"/>
                    <a:pt x="54" y="2"/>
                  </a:cubicBezTo>
                  <a:cubicBezTo>
                    <a:pt x="47" y="3"/>
                    <a:pt x="48" y="4"/>
                    <a:pt x="41" y="4"/>
                  </a:cubicBezTo>
                  <a:cubicBezTo>
                    <a:pt x="33" y="4"/>
                    <a:pt x="28" y="9"/>
                    <a:pt x="28" y="9"/>
                  </a:cubicBezTo>
                  <a:cubicBezTo>
                    <a:pt x="36" y="31"/>
                    <a:pt x="44" y="75"/>
                    <a:pt x="42" y="94"/>
                  </a:cubicBezTo>
                  <a:cubicBezTo>
                    <a:pt x="40" y="114"/>
                    <a:pt x="28" y="146"/>
                    <a:pt x="24" y="161"/>
                  </a:cubicBezTo>
                  <a:cubicBezTo>
                    <a:pt x="20" y="179"/>
                    <a:pt x="20" y="208"/>
                    <a:pt x="26" y="220"/>
                  </a:cubicBezTo>
                  <a:cubicBezTo>
                    <a:pt x="31" y="232"/>
                    <a:pt x="40" y="234"/>
                    <a:pt x="37" y="241"/>
                  </a:cubicBezTo>
                  <a:cubicBezTo>
                    <a:pt x="35" y="249"/>
                    <a:pt x="35" y="253"/>
                    <a:pt x="40" y="260"/>
                  </a:cubicBezTo>
                  <a:cubicBezTo>
                    <a:pt x="44" y="266"/>
                    <a:pt x="41" y="274"/>
                    <a:pt x="41" y="285"/>
                  </a:cubicBezTo>
                  <a:cubicBezTo>
                    <a:pt x="41" y="296"/>
                    <a:pt x="46" y="337"/>
                    <a:pt x="43" y="342"/>
                  </a:cubicBezTo>
                  <a:cubicBezTo>
                    <a:pt x="40" y="347"/>
                    <a:pt x="37" y="347"/>
                    <a:pt x="38" y="352"/>
                  </a:cubicBezTo>
                  <a:cubicBezTo>
                    <a:pt x="39" y="357"/>
                    <a:pt x="42" y="357"/>
                    <a:pt x="37" y="362"/>
                  </a:cubicBezTo>
                  <a:cubicBezTo>
                    <a:pt x="33" y="367"/>
                    <a:pt x="22" y="416"/>
                    <a:pt x="18" y="433"/>
                  </a:cubicBezTo>
                  <a:cubicBezTo>
                    <a:pt x="15" y="449"/>
                    <a:pt x="0" y="484"/>
                    <a:pt x="5" y="497"/>
                  </a:cubicBezTo>
                  <a:cubicBezTo>
                    <a:pt x="8" y="505"/>
                    <a:pt x="4" y="516"/>
                    <a:pt x="7" y="521"/>
                  </a:cubicBezTo>
                  <a:cubicBezTo>
                    <a:pt x="9" y="526"/>
                    <a:pt x="81" y="543"/>
                    <a:pt x="147" y="542"/>
                  </a:cubicBezTo>
                  <a:cubicBezTo>
                    <a:pt x="213" y="542"/>
                    <a:pt x="334" y="529"/>
                    <a:pt x="340" y="527"/>
                  </a:cubicBezTo>
                  <a:cubicBezTo>
                    <a:pt x="346" y="525"/>
                    <a:pt x="341" y="504"/>
                    <a:pt x="342" y="497"/>
                  </a:cubicBezTo>
                  <a:cubicBezTo>
                    <a:pt x="343" y="487"/>
                    <a:pt x="335" y="478"/>
                    <a:pt x="335" y="468"/>
                  </a:cubicBezTo>
                  <a:cubicBezTo>
                    <a:pt x="335" y="459"/>
                    <a:pt x="334" y="428"/>
                    <a:pt x="329" y="414"/>
                  </a:cubicBezTo>
                  <a:cubicBezTo>
                    <a:pt x="323" y="400"/>
                    <a:pt x="313" y="369"/>
                    <a:pt x="308" y="365"/>
                  </a:cubicBezTo>
                  <a:cubicBezTo>
                    <a:pt x="302" y="361"/>
                    <a:pt x="299" y="358"/>
                    <a:pt x="302" y="356"/>
                  </a:cubicBezTo>
                  <a:cubicBezTo>
                    <a:pt x="305" y="354"/>
                    <a:pt x="306" y="351"/>
                    <a:pt x="305" y="348"/>
                  </a:cubicBezTo>
                  <a:cubicBezTo>
                    <a:pt x="303" y="345"/>
                    <a:pt x="303" y="331"/>
                    <a:pt x="304" y="313"/>
                  </a:cubicBezTo>
                  <a:cubicBezTo>
                    <a:pt x="306" y="296"/>
                    <a:pt x="306" y="252"/>
                    <a:pt x="308" y="245"/>
                  </a:cubicBezTo>
                  <a:cubicBezTo>
                    <a:pt x="310" y="239"/>
                    <a:pt x="311" y="239"/>
                    <a:pt x="310" y="234"/>
                  </a:cubicBezTo>
                  <a:cubicBezTo>
                    <a:pt x="310" y="230"/>
                    <a:pt x="316" y="217"/>
                    <a:pt x="318" y="204"/>
                  </a:cubicBezTo>
                  <a:cubicBezTo>
                    <a:pt x="322" y="178"/>
                    <a:pt x="305" y="148"/>
                    <a:pt x="300" y="119"/>
                  </a:cubicBezTo>
                  <a:cubicBezTo>
                    <a:pt x="295" y="90"/>
                    <a:pt x="303" y="17"/>
                    <a:pt x="306" y="11"/>
                  </a:cubicBezTo>
                  <a:cubicBezTo>
                    <a:pt x="296" y="10"/>
                    <a:pt x="244" y="0"/>
                    <a:pt x="244" y="0"/>
                  </a:cubicBezTo>
                  <a:cubicBezTo>
                    <a:pt x="244" y="12"/>
                    <a:pt x="210" y="48"/>
                    <a:pt x="170" y="47"/>
                  </a:cubicBezTo>
                  <a:cubicBezTo>
                    <a:pt x="129" y="46"/>
                    <a:pt x="91" y="34"/>
                    <a:pt x="81" y="2"/>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71" name="Freeform 15"/>
            <p:cNvSpPr>
              <a:spLocks/>
            </p:cNvSpPr>
            <p:nvPr/>
          </p:nvSpPr>
          <p:spPr bwMode="auto">
            <a:xfrm>
              <a:off x="9759580" y="1381885"/>
              <a:ext cx="472281" cy="70498"/>
            </a:xfrm>
            <a:custGeom>
              <a:avLst/>
              <a:gdLst>
                <a:gd name="T0" fmla="*/ 3 w 349"/>
                <a:gd name="T1" fmla="*/ 0 h 52"/>
                <a:gd name="T2" fmla="*/ 154 w 349"/>
                <a:gd name="T3" fmla="*/ 17 h 52"/>
                <a:gd name="T4" fmla="*/ 341 w 349"/>
                <a:gd name="T5" fmla="*/ 0 h 52"/>
                <a:gd name="T6" fmla="*/ 349 w 349"/>
                <a:gd name="T7" fmla="*/ 28 h 52"/>
                <a:gd name="T8" fmla="*/ 153 w 349"/>
                <a:gd name="T9" fmla="*/ 50 h 52"/>
                <a:gd name="T10" fmla="*/ 0 w 349"/>
                <a:gd name="T11" fmla="*/ 33 h 52"/>
                <a:gd name="T12" fmla="*/ 3 w 34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349" h="52">
                  <a:moveTo>
                    <a:pt x="3" y="0"/>
                  </a:moveTo>
                  <a:cubicBezTo>
                    <a:pt x="15" y="4"/>
                    <a:pt x="78" y="18"/>
                    <a:pt x="154" y="17"/>
                  </a:cubicBezTo>
                  <a:cubicBezTo>
                    <a:pt x="229" y="15"/>
                    <a:pt x="337" y="1"/>
                    <a:pt x="341" y="0"/>
                  </a:cubicBezTo>
                  <a:cubicBezTo>
                    <a:pt x="343" y="5"/>
                    <a:pt x="349" y="25"/>
                    <a:pt x="349" y="28"/>
                  </a:cubicBezTo>
                  <a:cubicBezTo>
                    <a:pt x="326" y="37"/>
                    <a:pt x="202" y="52"/>
                    <a:pt x="153" y="50"/>
                  </a:cubicBezTo>
                  <a:cubicBezTo>
                    <a:pt x="104" y="48"/>
                    <a:pt x="17" y="39"/>
                    <a:pt x="0" y="33"/>
                  </a:cubicBezTo>
                  <a:cubicBezTo>
                    <a:pt x="3" y="9"/>
                    <a:pt x="3" y="0"/>
                    <a:pt x="3" y="0"/>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72" name="Freeform 16"/>
            <p:cNvSpPr>
              <a:spLocks/>
            </p:cNvSpPr>
            <p:nvPr/>
          </p:nvSpPr>
          <p:spPr bwMode="auto">
            <a:xfrm>
              <a:off x="9824346" y="260791"/>
              <a:ext cx="295176" cy="192008"/>
            </a:xfrm>
            <a:custGeom>
              <a:avLst/>
              <a:gdLst>
                <a:gd name="T0" fmla="*/ 201 w 218"/>
                <a:gd name="T1" fmla="*/ 142 h 142"/>
                <a:gd name="T2" fmla="*/ 112 w 218"/>
                <a:gd name="T3" fmla="*/ 133 h 142"/>
                <a:gd name="T4" fmla="*/ 34 w 218"/>
                <a:gd name="T5" fmla="*/ 136 h 142"/>
                <a:gd name="T6" fmla="*/ 18 w 218"/>
                <a:gd name="T7" fmla="*/ 141 h 142"/>
                <a:gd name="T8" fmla="*/ 12 w 218"/>
                <a:gd name="T9" fmla="*/ 141 h 142"/>
                <a:gd name="T10" fmla="*/ 0 w 218"/>
                <a:gd name="T11" fmla="*/ 123 h 142"/>
                <a:gd name="T12" fmla="*/ 10 w 218"/>
                <a:gd name="T13" fmla="*/ 114 h 142"/>
                <a:gd name="T14" fmla="*/ 14 w 218"/>
                <a:gd name="T15" fmla="*/ 109 h 142"/>
                <a:gd name="T16" fmla="*/ 23 w 218"/>
                <a:gd name="T17" fmla="*/ 73 h 142"/>
                <a:gd name="T18" fmla="*/ 67 w 218"/>
                <a:gd name="T19" fmla="*/ 15 h 142"/>
                <a:gd name="T20" fmla="*/ 91 w 218"/>
                <a:gd name="T21" fmla="*/ 9 h 142"/>
                <a:gd name="T22" fmla="*/ 94 w 218"/>
                <a:gd name="T23" fmla="*/ 8 h 142"/>
                <a:gd name="T24" fmla="*/ 103 w 218"/>
                <a:gd name="T25" fmla="*/ 2 h 142"/>
                <a:gd name="T26" fmla="*/ 107 w 218"/>
                <a:gd name="T27" fmla="*/ 1 h 142"/>
                <a:gd name="T28" fmla="*/ 128 w 218"/>
                <a:gd name="T29" fmla="*/ 0 h 142"/>
                <a:gd name="T30" fmla="*/ 131 w 218"/>
                <a:gd name="T31" fmla="*/ 6 h 142"/>
                <a:gd name="T32" fmla="*/ 136 w 218"/>
                <a:gd name="T33" fmla="*/ 12 h 142"/>
                <a:gd name="T34" fmla="*/ 145 w 218"/>
                <a:gd name="T35" fmla="*/ 14 h 142"/>
                <a:gd name="T36" fmla="*/ 190 w 218"/>
                <a:gd name="T37" fmla="*/ 50 h 142"/>
                <a:gd name="T38" fmla="*/ 212 w 218"/>
                <a:gd name="T39" fmla="*/ 122 h 142"/>
                <a:gd name="T40" fmla="*/ 213 w 218"/>
                <a:gd name="T41" fmla="*/ 123 h 142"/>
                <a:gd name="T42" fmla="*/ 218 w 218"/>
                <a:gd name="T43" fmla="*/ 134 h 142"/>
                <a:gd name="T44" fmla="*/ 211 w 218"/>
                <a:gd name="T45" fmla="*/ 142 h 142"/>
                <a:gd name="T46" fmla="*/ 201 w 218"/>
                <a:gd name="T47" fmla="*/ 142 h 142"/>
                <a:gd name="T48" fmla="*/ 201 w 218"/>
                <a:gd name="T4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8" h="142">
                  <a:moveTo>
                    <a:pt x="201" y="142"/>
                  </a:moveTo>
                  <a:cubicBezTo>
                    <a:pt x="201" y="142"/>
                    <a:pt x="156" y="135"/>
                    <a:pt x="112" y="133"/>
                  </a:cubicBezTo>
                  <a:cubicBezTo>
                    <a:pt x="68" y="131"/>
                    <a:pt x="41" y="134"/>
                    <a:pt x="34" y="136"/>
                  </a:cubicBezTo>
                  <a:cubicBezTo>
                    <a:pt x="28" y="138"/>
                    <a:pt x="27" y="137"/>
                    <a:pt x="18" y="141"/>
                  </a:cubicBezTo>
                  <a:cubicBezTo>
                    <a:pt x="16" y="142"/>
                    <a:pt x="14" y="142"/>
                    <a:pt x="12" y="141"/>
                  </a:cubicBezTo>
                  <a:cubicBezTo>
                    <a:pt x="3" y="137"/>
                    <a:pt x="1" y="127"/>
                    <a:pt x="0" y="123"/>
                  </a:cubicBezTo>
                  <a:cubicBezTo>
                    <a:pt x="0" y="121"/>
                    <a:pt x="7" y="116"/>
                    <a:pt x="10" y="114"/>
                  </a:cubicBezTo>
                  <a:cubicBezTo>
                    <a:pt x="12" y="113"/>
                    <a:pt x="13" y="111"/>
                    <a:pt x="14" y="109"/>
                  </a:cubicBezTo>
                  <a:cubicBezTo>
                    <a:pt x="14" y="105"/>
                    <a:pt x="16" y="95"/>
                    <a:pt x="23" y="73"/>
                  </a:cubicBezTo>
                  <a:cubicBezTo>
                    <a:pt x="34" y="40"/>
                    <a:pt x="58" y="20"/>
                    <a:pt x="67" y="15"/>
                  </a:cubicBezTo>
                  <a:cubicBezTo>
                    <a:pt x="73" y="11"/>
                    <a:pt x="86" y="10"/>
                    <a:pt x="91" y="9"/>
                  </a:cubicBezTo>
                  <a:cubicBezTo>
                    <a:pt x="92" y="9"/>
                    <a:pt x="93" y="9"/>
                    <a:pt x="94" y="8"/>
                  </a:cubicBezTo>
                  <a:cubicBezTo>
                    <a:pt x="103" y="2"/>
                    <a:pt x="103" y="2"/>
                    <a:pt x="103" y="2"/>
                  </a:cubicBezTo>
                  <a:cubicBezTo>
                    <a:pt x="104" y="1"/>
                    <a:pt x="105" y="1"/>
                    <a:pt x="107" y="1"/>
                  </a:cubicBezTo>
                  <a:cubicBezTo>
                    <a:pt x="112" y="1"/>
                    <a:pt x="125" y="0"/>
                    <a:pt x="128" y="0"/>
                  </a:cubicBezTo>
                  <a:cubicBezTo>
                    <a:pt x="129" y="0"/>
                    <a:pt x="130" y="3"/>
                    <a:pt x="131" y="6"/>
                  </a:cubicBezTo>
                  <a:cubicBezTo>
                    <a:pt x="131" y="9"/>
                    <a:pt x="133" y="11"/>
                    <a:pt x="136" y="12"/>
                  </a:cubicBezTo>
                  <a:cubicBezTo>
                    <a:pt x="145" y="14"/>
                    <a:pt x="145" y="14"/>
                    <a:pt x="145" y="14"/>
                  </a:cubicBezTo>
                  <a:cubicBezTo>
                    <a:pt x="160" y="18"/>
                    <a:pt x="180" y="35"/>
                    <a:pt x="190" y="50"/>
                  </a:cubicBezTo>
                  <a:cubicBezTo>
                    <a:pt x="200" y="65"/>
                    <a:pt x="205" y="108"/>
                    <a:pt x="212" y="122"/>
                  </a:cubicBezTo>
                  <a:cubicBezTo>
                    <a:pt x="212" y="122"/>
                    <a:pt x="212" y="123"/>
                    <a:pt x="213" y="123"/>
                  </a:cubicBezTo>
                  <a:cubicBezTo>
                    <a:pt x="216" y="127"/>
                    <a:pt x="218" y="131"/>
                    <a:pt x="218" y="134"/>
                  </a:cubicBezTo>
                  <a:cubicBezTo>
                    <a:pt x="218" y="138"/>
                    <a:pt x="215" y="142"/>
                    <a:pt x="211" y="142"/>
                  </a:cubicBezTo>
                  <a:cubicBezTo>
                    <a:pt x="201" y="142"/>
                    <a:pt x="201" y="142"/>
                    <a:pt x="201" y="142"/>
                  </a:cubicBezTo>
                  <a:cubicBezTo>
                    <a:pt x="201" y="142"/>
                    <a:pt x="201" y="142"/>
                    <a:pt x="201" y="142"/>
                  </a:cubicBezTo>
                  <a:close/>
                </a:path>
              </a:pathLst>
            </a:custGeom>
            <a:solidFill>
              <a:srgbClr val="FFC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3" name="Freeform 17"/>
            <p:cNvSpPr>
              <a:spLocks noEditPoints="1"/>
            </p:cNvSpPr>
            <p:nvPr/>
          </p:nvSpPr>
          <p:spPr bwMode="auto">
            <a:xfrm>
              <a:off x="9873065" y="703268"/>
              <a:ext cx="198886" cy="533609"/>
            </a:xfrm>
            <a:custGeom>
              <a:avLst/>
              <a:gdLst>
                <a:gd name="T0" fmla="*/ 140 w 147"/>
                <a:gd name="T1" fmla="*/ 0 h 394"/>
                <a:gd name="T2" fmla="*/ 64 w 147"/>
                <a:gd name="T3" fmla="*/ 221 h 394"/>
                <a:gd name="T4" fmla="*/ 5 w 147"/>
                <a:gd name="T5" fmla="*/ 7 h 394"/>
                <a:gd name="T6" fmla="*/ 0 w 147"/>
                <a:gd name="T7" fmla="*/ 8 h 394"/>
                <a:gd name="T8" fmla="*/ 60 w 147"/>
                <a:gd name="T9" fmla="*/ 229 h 394"/>
                <a:gd name="T10" fmla="*/ 58 w 147"/>
                <a:gd name="T11" fmla="*/ 232 h 394"/>
                <a:gd name="T12" fmla="*/ 63 w 147"/>
                <a:gd name="T13" fmla="*/ 237 h 394"/>
                <a:gd name="T14" fmla="*/ 61 w 147"/>
                <a:gd name="T15" fmla="*/ 239 h 394"/>
                <a:gd name="T16" fmla="*/ 61 w 147"/>
                <a:gd name="T17" fmla="*/ 240 h 394"/>
                <a:gd name="T18" fmla="*/ 58 w 147"/>
                <a:gd name="T19" fmla="*/ 251 h 394"/>
                <a:gd name="T20" fmla="*/ 61 w 147"/>
                <a:gd name="T21" fmla="*/ 258 h 394"/>
                <a:gd name="T22" fmla="*/ 50 w 147"/>
                <a:gd name="T23" fmla="*/ 269 h 394"/>
                <a:gd name="T24" fmla="*/ 32 w 147"/>
                <a:gd name="T25" fmla="*/ 285 h 394"/>
                <a:gd name="T26" fmla="*/ 32 w 147"/>
                <a:gd name="T27" fmla="*/ 311 h 394"/>
                <a:gd name="T28" fmla="*/ 31 w 147"/>
                <a:gd name="T29" fmla="*/ 345 h 394"/>
                <a:gd name="T30" fmla="*/ 33 w 147"/>
                <a:gd name="T31" fmla="*/ 389 h 394"/>
                <a:gd name="T32" fmla="*/ 35 w 147"/>
                <a:gd name="T33" fmla="*/ 392 h 394"/>
                <a:gd name="T34" fmla="*/ 79 w 147"/>
                <a:gd name="T35" fmla="*/ 394 h 394"/>
                <a:gd name="T36" fmla="*/ 82 w 147"/>
                <a:gd name="T37" fmla="*/ 392 h 394"/>
                <a:gd name="T38" fmla="*/ 84 w 147"/>
                <a:gd name="T39" fmla="*/ 346 h 394"/>
                <a:gd name="T40" fmla="*/ 88 w 147"/>
                <a:gd name="T41" fmla="*/ 286 h 394"/>
                <a:gd name="T42" fmla="*/ 71 w 147"/>
                <a:gd name="T43" fmla="*/ 269 h 394"/>
                <a:gd name="T44" fmla="*/ 65 w 147"/>
                <a:gd name="T45" fmla="*/ 258 h 394"/>
                <a:gd name="T46" fmla="*/ 69 w 147"/>
                <a:gd name="T47" fmla="*/ 251 h 394"/>
                <a:gd name="T48" fmla="*/ 66 w 147"/>
                <a:gd name="T49" fmla="*/ 240 h 394"/>
                <a:gd name="T50" fmla="*/ 66 w 147"/>
                <a:gd name="T51" fmla="*/ 239 h 394"/>
                <a:gd name="T52" fmla="*/ 64 w 147"/>
                <a:gd name="T53" fmla="*/ 237 h 394"/>
                <a:gd name="T54" fmla="*/ 65 w 147"/>
                <a:gd name="T55" fmla="*/ 236 h 394"/>
                <a:gd name="T56" fmla="*/ 69 w 147"/>
                <a:gd name="T57" fmla="*/ 230 h 394"/>
                <a:gd name="T58" fmla="*/ 120 w 147"/>
                <a:gd name="T59" fmla="*/ 110 h 394"/>
                <a:gd name="T60" fmla="*/ 144 w 147"/>
                <a:gd name="T61" fmla="*/ 0 h 394"/>
                <a:gd name="T62" fmla="*/ 61 w 147"/>
                <a:gd name="T63" fmla="*/ 273 h 394"/>
                <a:gd name="T64" fmla="*/ 65 w 147"/>
                <a:gd name="T65" fmla="*/ 273 h 394"/>
                <a:gd name="T66" fmla="*/ 68 w 147"/>
                <a:gd name="T67" fmla="*/ 273 h 394"/>
                <a:gd name="T68" fmla="*/ 52 w 147"/>
                <a:gd name="T69" fmla="*/ 275 h 394"/>
                <a:gd name="T70" fmla="*/ 67 w 147"/>
                <a:gd name="T71" fmla="*/ 252 h 394"/>
                <a:gd name="T72" fmla="*/ 65 w 147"/>
                <a:gd name="T73" fmla="*/ 256 h 394"/>
                <a:gd name="T74" fmla="*/ 61 w 147"/>
                <a:gd name="T75" fmla="*/ 255 h 394"/>
                <a:gd name="T76" fmla="*/ 61 w 147"/>
                <a:gd name="T77" fmla="*/ 250 h 394"/>
                <a:gd name="T78" fmla="*/ 66 w 147"/>
                <a:gd name="T79" fmla="*/ 248 h 394"/>
                <a:gd name="T80" fmla="*/ 68 w 147"/>
                <a:gd name="T81" fmla="*/ 231 h 394"/>
                <a:gd name="T82" fmla="*/ 65 w 147"/>
                <a:gd name="T83" fmla="*/ 235 h 394"/>
                <a:gd name="T84" fmla="*/ 64 w 147"/>
                <a:gd name="T85" fmla="*/ 235 h 394"/>
                <a:gd name="T86" fmla="*/ 63 w 147"/>
                <a:gd name="T87" fmla="*/ 235 h 394"/>
                <a:gd name="T88" fmla="*/ 63 w 147"/>
                <a:gd name="T89" fmla="*/ 235 h 394"/>
                <a:gd name="T90" fmla="*/ 60 w 147"/>
                <a:gd name="T91" fmla="*/ 231 h 394"/>
                <a:gd name="T92" fmla="*/ 60 w 147"/>
                <a:gd name="T93" fmla="*/ 230 h 394"/>
                <a:gd name="T94" fmla="*/ 68 w 147"/>
                <a:gd name="T95" fmla="*/ 23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7" h="394">
                  <a:moveTo>
                    <a:pt x="144" y="0"/>
                  </a:moveTo>
                  <a:cubicBezTo>
                    <a:pt x="142" y="0"/>
                    <a:pt x="140" y="0"/>
                    <a:pt x="140" y="0"/>
                  </a:cubicBezTo>
                  <a:cubicBezTo>
                    <a:pt x="140" y="0"/>
                    <a:pt x="129" y="52"/>
                    <a:pt x="113" y="107"/>
                  </a:cubicBezTo>
                  <a:cubicBezTo>
                    <a:pt x="108" y="126"/>
                    <a:pt x="76" y="196"/>
                    <a:pt x="64" y="221"/>
                  </a:cubicBezTo>
                  <a:cubicBezTo>
                    <a:pt x="56" y="195"/>
                    <a:pt x="33" y="127"/>
                    <a:pt x="29" y="114"/>
                  </a:cubicBezTo>
                  <a:cubicBezTo>
                    <a:pt x="18" y="82"/>
                    <a:pt x="5" y="7"/>
                    <a:pt x="5" y="7"/>
                  </a:cubicBezTo>
                  <a:cubicBezTo>
                    <a:pt x="5" y="7"/>
                    <a:pt x="4" y="5"/>
                    <a:pt x="2" y="6"/>
                  </a:cubicBezTo>
                  <a:cubicBezTo>
                    <a:pt x="0" y="6"/>
                    <a:pt x="0" y="8"/>
                    <a:pt x="0" y="8"/>
                  </a:cubicBezTo>
                  <a:cubicBezTo>
                    <a:pt x="0" y="8"/>
                    <a:pt x="8" y="69"/>
                    <a:pt x="21" y="113"/>
                  </a:cubicBezTo>
                  <a:cubicBezTo>
                    <a:pt x="24" y="122"/>
                    <a:pt x="56" y="217"/>
                    <a:pt x="60" y="229"/>
                  </a:cubicBezTo>
                  <a:cubicBezTo>
                    <a:pt x="60" y="229"/>
                    <a:pt x="59" y="229"/>
                    <a:pt x="59" y="230"/>
                  </a:cubicBezTo>
                  <a:cubicBezTo>
                    <a:pt x="58" y="230"/>
                    <a:pt x="58" y="231"/>
                    <a:pt x="58" y="232"/>
                  </a:cubicBezTo>
                  <a:cubicBezTo>
                    <a:pt x="59" y="234"/>
                    <a:pt x="61" y="236"/>
                    <a:pt x="62" y="236"/>
                  </a:cubicBezTo>
                  <a:cubicBezTo>
                    <a:pt x="62" y="236"/>
                    <a:pt x="63" y="237"/>
                    <a:pt x="63" y="237"/>
                  </a:cubicBezTo>
                  <a:cubicBezTo>
                    <a:pt x="63" y="239"/>
                    <a:pt x="63" y="239"/>
                    <a:pt x="63" y="239"/>
                  </a:cubicBezTo>
                  <a:cubicBezTo>
                    <a:pt x="61" y="239"/>
                    <a:pt x="61" y="239"/>
                    <a:pt x="61" y="239"/>
                  </a:cubicBezTo>
                  <a:cubicBezTo>
                    <a:pt x="61" y="239"/>
                    <a:pt x="61" y="239"/>
                    <a:pt x="61" y="240"/>
                  </a:cubicBezTo>
                  <a:cubicBezTo>
                    <a:pt x="61" y="240"/>
                    <a:pt x="61" y="240"/>
                    <a:pt x="61" y="240"/>
                  </a:cubicBezTo>
                  <a:cubicBezTo>
                    <a:pt x="61" y="240"/>
                    <a:pt x="61" y="241"/>
                    <a:pt x="61" y="241"/>
                  </a:cubicBezTo>
                  <a:cubicBezTo>
                    <a:pt x="58" y="251"/>
                    <a:pt x="58" y="251"/>
                    <a:pt x="58" y="251"/>
                  </a:cubicBezTo>
                  <a:cubicBezTo>
                    <a:pt x="58" y="251"/>
                    <a:pt x="58" y="251"/>
                    <a:pt x="58" y="251"/>
                  </a:cubicBezTo>
                  <a:cubicBezTo>
                    <a:pt x="58" y="252"/>
                    <a:pt x="57" y="256"/>
                    <a:pt x="61" y="258"/>
                  </a:cubicBezTo>
                  <a:cubicBezTo>
                    <a:pt x="61" y="269"/>
                    <a:pt x="61" y="269"/>
                    <a:pt x="61" y="269"/>
                  </a:cubicBezTo>
                  <a:cubicBezTo>
                    <a:pt x="50" y="269"/>
                    <a:pt x="50" y="269"/>
                    <a:pt x="50" y="269"/>
                  </a:cubicBezTo>
                  <a:cubicBezTo>
                    <a:pt x="41" y="269"/>
                    <a:pt x="33" y="276"/>
                    <a:pt x="32" y="285"/>
                  </a:cubicBezTo>
                  <a:cubicBezTo>
                    <a:pt x="32" y="285"/>
                    <a:pt x="32" y="285"/>
                    <a:pt x="32" y="285"/>
                  </a:cubicBezTo>
                  <a:cubicBezTo>
                    <a:pt x="32" y="302"/>
                    <a:pt x="32" y="302"/>
                    <a:pt x="32" y="302"/>
                  </a:cubicBezTo>
                  <a:cubicBezTo>
                    <a:pt x="32" y="311"/>
                    <a:pt x="32" y="311"/>
                    <a:pt x="32" y="311"/>
                  </a:cubicBezTo>
                  <a:cubicBezTo>
                    <a:pt x="32" y="311"/>
                    <a:pt x="32" y="311"/>
                    <a:pt x="32" y="311"/>
                  </a:cubicBezTo>
                  <a:cubicBezTo>
                    <a:pt x="31" y="345"/>
                    <a:pt x="31" y="345"/>
                    <a:pt x="31" y="345"/>
                  </a:cubicBezTo>
                  <a:cubicBezTo>
                    <a:pt x="34" y="345"/>
                    <a:pt x="34" y="345"/>
                    <a:pt x="34" y="345"/>
                  </a:cubicBezTo>
                  <a:cubicBezTo>
                    <a:pt x="33" y="389"/>
                    <a:pt x="33" y="389"/>
                    <a:pt x="33" y="389"/>
                  </a:cubicBezTo>
                  <a:cubicBezTo>
                    <a:pt x="33" y="390"/>
                    <a:pt x="34" y="391"/>
                    <a:pt x="34" y="392"/>
                  </a:cubicBezTo>
                  <a:cubicBezTo>
                    <a:pt x="35" y="392"/>
                    <a:pt x="35" y="392"/>
                    <a:pt x="35" y="392"/>
                  </a:cubicBezTo>
                  <a:cubicBezTo>
                    <a:pt x="36" y="393"/>
                    <a:pt x="36" y="393"/>
                    <a:pt x="37" y="393"/>
                  </a:cubicBezTo>
                  <a:cubicBezTo>
                    <a:pt x="79" y="394"/>
                    <a:pt x="79" y="394"/>
                    <a:pt x="79" y="394"/>
                  </a:cubicBezTo>
                  <a:cubicBezTo>
                    <a:pt x="80" y="394"/>
                    <a:pt x="81" y="393"/>
                    <a:pt x="82" y="393"/>
                  </a:cubicBezTo>
                  <a:cubicBezTo>
                    <a:pt x="82" y="392"/>
                    <a:pt x="82" y="392"/>
                    <a:pt x="82" y="392"/>
                  </a:cubicBezTo>
                  <a:cubicBezTo>
                    <a:pt x="83" y="392"/>
                    <a:pt x="83" y="391"/>
                    <a:pt x="83" y="390"/>
                  </a:cubicBezTo>
                  <a:cubicBezTo>
                    <a:pt x="84" y="346"/>
                    <a:pt x="84" y="346"/>
                    <a:pt x="84" y="346"/>
                  </a:cubicBezTo>
                  <a:cubicBezTo>
                    <a:pt x="87" y="346"/>
                    <a:pt x="87" y="346"/>
                    <a:pt x="87" y="346"/>
                  </a:cubicBezTo>
                  <a:cubicBezTo>
                    <a:pt x="88" y="286"/>
                    <a:pt x="88" y="286"/>
                    <a:pt x="88" y="286"/>
                  </a:cubicBezTo>
                  <a:cubicBezTo>
                    <a:pt x="88" y="286"/>
                    <a:pt x="88" y="286"/>
                    <a:pt x="88" y="286"/>
                  </a:cubicBezTo>
                  <a:cubicBezTo>
                    <a:pt x="87" y="277"/>
                    <a:pt x="80" y="269"/>
                    <a:pt x="71" y="269"/>
                  </a:cubicBezTo>
                  <a:cubicBezTo>
                    <a:pt x="65" y="269"/>
                    <a:pt x="65" y="269"/>
                    <a:pt x="65" y="269"/>
                  </a:cubicBezTo>
                  <a:cubicBezTo>
                    <a:pt x="65" y="258"/>
                    <a:pt x="65" y="258"/>
                    <a:pt x="65" y="258"/>
                  </a:cubicBezTo>
                  <a:cubicBezTo>
                    <a:pt x="69" y="257"/>
                    <a:pt x="69" y="252"/>
                    <a:pt x="69" y="251"/>
                  </a:cubicBezTo>
                  <a:cubicBezTo>
                    <a:pt x="69" y="251"/>
                    <a:pt x="69" y="251"/>
                    <a:pt x="69" y="251"/>
                  </a:cubicBezTo>
                  <a:cubicBezTo>
                    <a:pt x="67" y="241"/>
                    <a:pt x="67" y="241"/>
                    <a:pt x="67" y="241"/>
                  </a:cubicBezTo>
                  <a:cubicBezTo>
                    <a:pt x="67" y="241"/>
                    <a:pt x="66" y="241"/>
                    <a:pt x="66" y="240"/>
                  </a:cubicBezTo>
                  <a:cubicBezTo>
                    <a:pt x="66" y="240"/>
                    <a:pt x="67" y="240"/>
                    <a:pt x="67" y="240"/>
                  </a:cubicBezTo>
                  <a:cubicBezTo>
                    <a:pt x="67" y="239"/>
                    <a:pt x="66" y="239"/>
                    <a:pt x="66" y="239"/>
                  </a:cubicBezTo>
                  <a:cubicBezTo>
                    <a:pt x="64" y="239"/>
                    <a:pt x="64" y="239"/>
                    <a:pt x="64" y="239"/>
                  </a:cubicBezTo>
                  <a:cubicBezTo>
                    <a:pt x="64" y="237"/>
                    <a:pt x="64" y="237"/>
                    <a:pt x="64" y="237"/>
                  </a:cubicBezTo>
                  <a:cubicBezTo>
                    <a:pt x="64" y="237"/>
                    <a:pt x="64" y="237"/>
                    <a:pt x="64" y="237"/>
                  </a:cubicBezTo>
                  <a:cubicBezTo>
                    <a:pt x="65" y="237"/>
                    <a:pt x="65" y="237"/>
                    <a:pt x="65" y="236"/>
                  </a:cubicBezTo>
                  <a:cubicBezTo>
                    <a:pt x="67" y="236"/>
                    <a:pt x="68" y="234"/>
                    <a:pt x="69" y="232"/>
                  </a:cubicBezTo>
                  <a:cubicBezTo>
                    <a:pt x="69" y="231"/>
                    <a:pt x="69" y="231"/>
                    <a:pt x="69" y="230"/>
                  </a:cubicBezTo>
                  <a:cubicBezTo>
                    <a:pt x="69" y="230"/>
                    <a:pt x="69" y="230"/>
                    <a:pt x="68" y="230"/>
                  </a:cubicBezTo>
                  <a:cubicBezTo>
                    <a:pt x="74" y="217"/>
                    <a:pt x="114" y="128"/>
                    <a:pt x="120" y="110"/>
                  </a:cubicBezTo>
                  <a:cubicBezTo>
                    <a:pt x="134" y="65"/>
                    <a:pt x="147" y="4"/>
                    <a:pt x="147" y="4"/>
                  </a:cubicBezTo>
                  <a:cubicBezTo>
                    <a:pt x="147" y="4"/>
                    <a:pt x="147" y="1"/>
                    <a:pt x="144" y="0"/>
                  </a:cubicBezTo>
                  <a:close/>
                  <a:moveTo>
                    <a:pt x="52" y="273"/>
                  </a:moveTo>
                  <a:cubicBezTo>
                    <a:pt x="61" y="273"/>
                    <a:pt x="61" y="273"/>
                    <a:pt x="61" y="273"/>
                  </a:cubicBezTo>
                  <a:cubicBezTo>
                    <a:pt x="61" y="273"/>
                    <a:pt x="61" y="273"/>
                    <a:pt x="61" y="273"/>
                  </a:cubicBezTo>
                  <a:cubicBezTo>
                    <a:pt x="65" y="273"/>
                    <a:pt x="65" y="273"/>
                    <a:pt x="65" y="273"/>
                  </a:cubicBezTo>
                  <a:cubicBezTo>
                    <a:pt x="65" y="273"/>
                    <a:pt x="65" y="273"/>
                    <a:pt x="65" y="273"/>
                  </a:cubicBezTo>
                  <a:cubicBezTo>
                    <a:pt x="68" y="273"/>
                    <a:pt x="68" y="273"/>
                    <a:pt x="68" y="273"/>
                  </a:cubicBezTo>
                  <a:cubicBezTo>
                    <a:pt x="68" y="275"/>
                    <a:pt x="68" y="275"/>
                    <a:pt x="68" y="275"/>
                  </a:cubicBezTo>
                  <a:cubicBezTo>
                    <a:pt x="52" y="275"/>
                    <a:pt x="52" y="275"/>
                    <a:pt x="52" y="275"/>
                  </a:cubicBezTo>
                  <a:lnTo>
                    <a:pt x="52" y="273"/>
                  </a:lnTo>
                  <a:close/>
                  <a:moveTo>
                    <a:pt x="67" y="252"/>
                  </a:moveTo>
                  <a:cubicBezTo>
                    <a:pt x="67" y="252"/>
                    <a:pt x="67" y="253"/>
                    <a:pt x="67" y="253"/>
                  </a:cubicBezTo>
                  <a:cubicBezTo>
                    <a:pt x="67" y="254"/>
                    <a:pt x="66" y="255"/>
                    <a:pt x="65" y="256"/>
                  </a:cubicBezTo>
                  <a:cubicBezTo>
                    <a:pt x="65" y="255"/>
                    <a:pt x="65" y="255"/>
                    <a:pt x="65" y="255"/>
                  </a:cubicBezTo>
                  <a:cubicBezTo>
                    <a:pt x="61" y="255"/>
                    <a:pt x="61" y="255"/>
                    <a:pt x="61" y="255"/>
                  </a:cubicBezTo>
                  <a:cubicBezTo>
                    <a:pt x="61" y="255"/>
                    <a:pt x="61" y="255"/>
                    <a:pt x="61" y="255"/>
                  </a:cubicBezTo>
                  <a:cubicBezTo>
                    <a:pt x="60" y="254"/>
                    <a:pt x="59" y="252"/>
                    <a:pt x="61" y="250"/>
                  </a:cubicBezTo>
                  <a:cubicBezTo>
                    <a:pt x="62" y="246"/>
                    <a:pt x="64" y="246"/>
                    <a:pt x="65" y="247"/>
                  </a:cubicBezTo>
                  <a:cubicBezTo>
                    <a:pt x="66" y="247"/>
                    <a:pt x="66" y="247"/>
                    <a:pt x="66" y="248"/>
                  </a:cubicBezTo>
                  <a:cubicBezTo>
                    <a:pt x="67" y="249"/>
                    <a:pt x="67" y="250"/>
                    <a:pt x="67" y="252"/>
                  </a:cubicBezTo>
                  <a:close/>
                  <a:moveTo>
                    <a:pt x="68" y="231"/>
                  </a:moveTo>
                  <a:cubicBezTo>
                    <a:pt x="68" y="231"/>
                    <a:pt x="68" y="231"/>
                    <a:pt x="68" y="232"/>
                  </a:cubicBezTo>
                  <a:cubicBezTo>
                    <a:pt x="68" y="233"/>
                    <a:pt x="67" y="235"/>
                    <a:pt x="65" y="235"/>
                  </a:cubicBezTo>
                  <a:cubicBezTo>
                    <a:pt x="65" y="235"/>
                    <a:pt x="65" y="235"/>
                    <a:pt x="64" y="235"/>
                  </a:cubicBezTo>
                  <a:cubicBezTo>
                    <a:pt x="64" y="235"/>
                    <a:pt x="64" y="235"/>
                    <a:pt x="64" y="235"/>
                  </a:cubicBezTo>
                  <a:cubicBezTo>
                    <a:pt x="64" y="235"/>
                    <a:pt x="64" y="235"/>
                    <a:pt x="64" y="235"/>
                  </a:cubicBezTo>
                  <a:cubicBezTo>
                    <a:pt x="63" y="235"/>
                    <a:pt x="63" y="235"/>
                    <a:pt x="63" y="235"/>
                  </a:cubicBezTo>
                  <a:cubicBezTo>
                    <a:pt x="63" y="235"/>
                    <a:pt x="63" y="235"/>
                    <a:pt x="63" y="235"/>
                  </a:cubicBezTo>
                  <a:cubicBezTo>
                    <a:pt x="63" y="235"/>
                    <a:pt x="63" y="235"/>
                    <a:pt x="63" y="235"/>
                  </a:cubicBezTo>
                  <a:cubicBezTo>
                    <a:pt x="61" y="235"/>
                    <a:pt x="60" y="233"/>
                    <a:pt x="60" y="231"/>
                  </a:cubicBezTo>
                  <a:cubicBezTo>
                    <a:pt x="59" y="231"/>
                    <a:pt x="60" y="231"/>
                    <a:pt x="60" y="231"/>
                  </a:cubicBezTo>
                  <a:cubicBezTo>
                    <a:pt x="60" y="230"/>
                    <a:pt x="60" y="230"/>
                    <a:pt x="60" y="230"/>
                  </a:cubicBezTo>
                  <a:cubicBezTo>
                    <a:pt x="60" y="230"/>
                    <a:pt x="60" y="230"/>
                    <a:pt x="60" y="230"/>
                  </a:cubicBezTo>
                  <a:cubicBezTo>
                    <a:pt x="68" y="231"/>
                    <a:pt x="68" y="231"/>
                    <a:pt x="68" y="231"/>
                  </a:cubicBezTo>
                  <a:cubicBezTo>
                    <a:pt x="68" y="231"/>
                    <a:pt x="68" y="231"/>
                    <a:pt x="68" y="231"/>
                  </a:cubicBezTo>
                  <a:cubicBezTo>
                    <a:pt x="68" y="231"/>
                    <a:pt x="68" y="231"/>
                    <a:pt x="68" y="231"/>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74" name="Freeform 18"/>
            <p:cNvSpPr>
              <a:spLocks/>
            </p:cNvSpPr>
            <p:nvPr/>
          </p:nvSpPr>
          <p:spPr bwMode="auto">
            <a:xfrm>
              <a:off x="10043292" y="1299351"/>
              <a:ext cx="151887" cy="217799"/>
            </a:xfrm>
            <a:custGeom>
              <a:avLst/>
              <a:gdLst>
                <a:gd name="T0" fmla="*/ 112 w 112"/>
                <a:gd name="T1" fmla="*/ 42 h 161"/>
                <a:gd name="T2" fmla="*/ 111 w 112"/>
                <a:gd name="T3" fmla="*/ 37 h 161"/>
                <a:gd name="T4" fmla="*/ 98 w 112"/>
                <a:gd name="T5" fmla="*/ 16 h 161"/>
                <a:gd name="T6" fmla="*/ 97 w 112"/>
                <a:gd name="T7" fmla="*/ 14 h 161"/>
                <a:gd name="T8" fmla="*/ 97 w 112"/>
                <a:gd name="T9" fmla="*/ 14 h 161"/>
                <a:gd name="T10" fmla="*/ 84 w 112"/>
                <a:gd name="T11" fmla="*/ 6 h 161"/>
                <a:gd name="T12" fmla="*/ 74 w 112"/>
                <a:gd name="T13" fmla="*/ 5 h 161"/>
                <a:gd name="T14" fmla="*/ 74 w 112"/>
                <a:gd name="T15" fmla="*/ 5 h 161"/>
                <a:gd name="T16" fmla="*/ 73 w 112"/>
                <a:gd name="T17" fmla="*/ 4 h 161"/>
                <a:gd name="T18" fmla="*/ 73 w 112"/>
                <a:gd name="T19" fmla="*/ 3 h 161"/>
                <a:gd name="T20" fmla="*/ 71 w 112"/>
                <a:gd name="T21" fmla="*/ 3 h 161"/>
                <a:gd name="T22" fmla="*/ 69 w 112"/>
                <a:gd name="T23" fmla="*/ 5 h 161"/>
                <a:gd name="T24" fmla="*/ 70 w 112"/>
                <a:gd name="T25" fmla="*/ 5 h 161"/>
                <a:gd name="T26" fmla="*/ 70 w 112"/>
                <a:gd name="T27" fmla="*/ 5 h 161"/>
                <a:gd name="T28" fmla="*/ 27 w 112"/>
                <a:gd name="T29" fmla="*/ 1 h 161"/>
                <a:gd name="T30" fmla="*/ 24 w 112"/>
                <a:gd name="T31" fmla="*/ 1 h 161"/>
                <a:gd name="T32" fmla="*/ 24 w 112"/>
                <a:gd name="T33" fmla="*/ 1 h 161"/>
                <a:gd name="T34" fmla="*/ 13 w 112"/>
                <a:gd name="T35" fmla="*/ 7 h 161"/>
                <a:gd name="T36" fmla="*/ 1 w 112"/>
                <a:gd name="T37" fmla="*/ 27 h 161"/>
                <a:gd name="T38" fmla="*/ 0 w 112"/>
                <a:gd name="T39" fmla="*/ 33 h 161"/>
                <a:gd name="T40" fmla="*/ 4 w 112"/>
                <a:gd name="T41" fmla="*/ 148 h 161"/>
                <a:gd name="T42" fmla="*/ 7 w 112"/>
                <a:gd name="T43" fmla="*/ 155 h 161"/>
                <a:gd name="T44" fmla="*/ 9 w 112"/>
                <a:gd name="T45" fmla="*/ 157 h 161"/>
                <a:gd name="T46" fmla="*/ 19 w 112"/>
                <a:gd name="T47" fmla="*/ 161 h 161"/>
                <a:gd name="T48" fmla="*/ 20 w 112"/>
                <a:gd name="T49" fmla="*/ 161 h 161"/>
                <a:gd name="T50" fmla="*/ 22 w 112"/>
                <a:gd name="T51" fmla="*/ 161 h 161"/>
                <a:gd name="T52" fmla="*/ 57 w 112"/>
                <a:gd name="T53" fmla="*/ 156 h 161"/>
                <a:gd name="T54" fmla="*/ 58 w 112"/>
                <a:gd name="T55" fmla="*/ 157 h 161"/>
                <a:gd name="T56" fmla="*/ 89 w 112"/>
                <a:gd name="T57" fmla="*/ 153 h 161"/>
                <a:gd name="T58" fmla="*/ 89 w 112"/>
                <a:gd name="T59" fmla="*/ 152 h 161"/>
                <a:gd name="T60" fmla="*/ 94 w 112"/>
                <a:gd name="T61" fmla="*/ 152 h 161"/>
                <a:gd name="T62" fmla="*/ 94 w 112"/>
                <a:gd name="T63" fmla="*/ 152 h 161"/>
                <a:gd name="T64" fmla="*/ 99 w 112"/>
                <a:gd name="T65" fmla="*/ 151 h 161"/>
                <a:gd name="T66" fmla="*/ 107 w 112"/>
                <a:gd name="T67" fmla="*/ 144 h 161"/>
                <a:gd name="T68" fmla="*/ 110 w 112"/>
                <a:gd name="T69" fmla="*/ 138 h 161"/>
                <a:gd name="T70" fmla="*/ 112 w 112"/>
                <a:gd name="T71" fmla="*/ 132 h 161"/>
                <a:gd name="T72" fmla="*/ 112 w 112"/>
                <a:gd name="T73" fmla="*/ 4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61">
                  <a:moveTo>
                    <a:pt x="112" y="42"/>
                  </a:moveTo>
                  <a:cubicBezTo>
                    <a:pt x="112" y="40"/>
                    <a:pt x="112" y="39"/>
                    <a:pt x="111" y="37"/>
                  </a:cubicBezTo>
                  <a:cubicBezTo>
                    <a:pt x="98" y="16"/>
                    <a:pt x="98" y="16"/>
                    <a:pt x="98" y="16"/>
                  </a:cubicBezTo>
                  <a:cubicBezTo>
                    <a:pt x="98" y="15"/>
                    <a:pt x="98" y="15"/>
                    <a:pt x="97" y="14"/>
                  </a:cubicBezTo>
                  <a:cubicBezTo>
                    <a:pt x="97" y="14"/>
                    <a:pt x="97" y="14"/>
                    <a:pt x="97" y="14"/>
                  </a:cubicBezTo>
                  <a:cubicBezTo>
                    <a:pt x="95" y="11"/>
                    <a:pt x="88" y="7"/>
                    <a:pt x="84" y="6"/>
                  </a:cubicBezTo>
                  <a:cubicBezTo>
                    <a:pt x="74" y="5"/>
                    <a:pt x="74" y="5"/>
                    <a:pt x="74" y="5"/>
                  </a:cubicBezTo>
                  <a:cubicBezTo>
                    <a:pt x="74" y="5"/>
                    <a:pt x="74" y="5"/>
                    <a:pt x="74" y="5"/>
                  </a:cubicBezTo>
                  <a:cubicBezTo>
                    <a:pt x="74" y="4"/>
                    <a:pt x="73" y="4"/>
                    <a:pt x="73" y="4"/>
                  </a:cubicBezTo>
                  <a:cubicBezTo>
                    <a:pt x="73" y="3"/>
                    <a:pt x="73" y="3"/>
                    <a:pt x="73" y="3"/>
                  </a:cubicBezTo>
                  <a:cubicBezTo>
                    <a:pt x="73" y="3"/>
                    <a:pt x="71" y="3"/>
                    <a:pt x="71" y="3"/>
                  </a:cubicBezTo>
                  <a:cubicBezTo>
                    <a:pt x="70" y="4"/>
                    <a:pt x="69" y="4"/>
                    <a:pt x="69" y="5"/>
                  </a:cubicBezTo>
                  <a:cubicBezTo>
                    <a:pt x="69" y="5"/>
                    <a:pt x="69" y="5"/>
                    <a:pt x="70" y="5"/>
                  </a:cubicBezTo>
                  <a:cubicBezTo>
                    <a:pt x="70" y="5"/>
                    <a:pt x="70" y="5"/>
                    <a:pt x="70" y="5"/>
                  </a:cubicBezTo>
                  <a:cubicBezTo>
                    <a:pt x="27" y="1"/>
                    <a:pt x="27" y="1"/>
                    <a:pt x="27" y="1"/>
                  </a:cubicBezTo>
                  <a:cubicBezTo>
                    <a:pt x="26" y="1"/>
                    <a:pt x="25" y="1"/>
                    <a:pt x="24" y="1"/>
                  </a:cubicBezTo>
                  <a:cubicBezTo>
                    <a:pt x="24" y="1"/>
                    <a:pt x="24" y="1"/>
                    <a:pt x="24" y="1"/>
                  </a:cubicBezTo>
                  <a:cubicBezTo>
                    <a:pt x="20" y="0"/>
                    <a:pt x="15" y="3"/>
                    <a:pt x="13" y="7"/>
                  </a:cubicBezTo>
                  <a:cubicBezTo>
                    <a:pt x="1" y="27"/>
                    <a:pt x="1" y="27"/>
                    <a:pt x="1" y="27"/>
                  </a:cubicBezTo>
                  <a:cubicBezTo>
                    <a:pt x="0" y="29"/>
                    <a:pt x="0" y="31"/>
                    <a:pt x="0" y="33"/>
                  </a:cubicBezTo>
                  <a:cubicBezTo>
                    <a:pt x="4" y="148"/>
                    <a:pt x="4" y="148"/>
                    <a:pt x="4" y="148"/>
                  </a:cubicBezTo>
                  <a:cubicBezTo>
                    <a:pt x="4" y="151"/>
                    <a:pt x="5" y="153"/>
                    <a:pt x="7" y="155"/>
                  </a:cubicBezTo>
                  <a:cubicBezTo>
                    <a:pt x="9" y="157"/>
                    <a:pt x="9" y="157"/>
                    <a:pt x="9" y="157"/>
                  </a:cubicBezTo>
                  <a:cubicBezTo>
                    <a:pt x="11" y="160"/>
                    <a:pt x="15" y="161"/>
                    <a:pt x="19" y="161"/>
                  </a:cubicBezTo>
                  <a:cubicBezTo>
                    <a:pt x="20" y="161"/>
                    <a:pt x="20" y="161"/>
                    <a:pt x="20" y="161"/>
                  </a:cubicBezTo>
                  <a:cubicBezTo>
                    <a:pt x="21" y="161"/>
                    <a:pt x="21" y="161"/>
                    <a:pt x="22" y="161"/>
                  </a:cubicBezTo>
                  <a:cubicBezTo>
                    <a:pt x="57" y="156"/>
                    <a:pt x="57" y="156"/>
                    <a:pt x="57" y="156"/>
                  </a:cubicBezTo>
                  <a:cubicBezTo>
                    <a:pt x="57" y="157"/>
                    <a:pt x="58" y="157"/>
                    <a:pt x="58" y="157"/>
                  </a:cubicBezTo>
                  <a:cubicBezTo>
                    <a:pt x="89" y="153"/>
                    <a:pt x="89" y="153"/>
                    <a:pt x="89" y="153"/>
                  </a:cubicBezTo>
                  <a:cubicBezTo>
                    <a:pt x="89" y="153"/>
                    <a:pt x="89" y="153"/>
                    <a:pt x="89" y="152"/>
                  </a:cubicBezTo>
                  <a:cubicBezTo>
                    <a:pt x="94" y="152"/>
                    <a:pt x="94" y="152"/>
                    <a:pt x="94" y="152"/>
                  </a:cubicBezTo>
                  <a:cubicBezTo>
                    <a:pt x="94" y="152"/>
                    <a:pt x="94" y="152"/>
                    <a:pt x="94" y="152"/>
                  </a:cubicBezTo>
                  <a:cubicBezTo>
                    <a:pt x="99" y="151"/>
                    <a:pt x="99" y="151"/>
                    <a:pt x="99" y="151"/>
                  </a:cubicBezTo>
                  <a:cubicBezTo>
                    <a:pt x="102" y="151"/>
                    <a:pt x="105" y="146"/>
                    <a:pt x="107" y="144"/>
                  </a:cubicBezTo>
                  <a:cubicBezTo>
                    <a:pt x="110" y="138"/>
                    <a:pt x="110" y="138"/>
                    <a:pt x="110" y="138"/>
                  </a:cubicBezTo>
                  <a:cubicBezTo>
                    <a:pt x="112" y="136"/>
                    <a:pt x="112" y="134"/>
                    <a:pt x="112" y="132"/>
                  </a:cubicBezTo>
                  <a:lnTo>
                    <a:pt x="112" y="42"/>
                  </a:ln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nvGrpSpPr>
            <p:cNvPr id="507" name="Gruppieren 506"/>
            <p:cNvGrpSpPr/>
            <p:nvPr/>
          </p:nvGrpSpPr>
          <p:grpSpPr>
            <a:xfrm>
              <a:off x="10070804" y="806113"/>
              <a:ext cx="60665" cy="192700"/>
              <a:chOff x="-1401763" y="3184525"/>
              <a:chExt cx="566738" cy="1800225"/>
            </a:xfrm>
          </p:grpSpPr>
          <p:sp>
            <p:nvSpPr>
              <p:cNvPr id="508" name="Freeform 6"/>
              <p:cNvSpPr>
                <a:spLocks/>
              </p:cNvSpPr>
              <p:nvPr/>
            </p:nvSpPr>
            <p:spPr bwMode="auto">
              <a:xfrm>
                <a:off x="-1401763" y="3206750"/>
                <a:ext cx="566738" cy="1778000"/>
              </a:xfrm>
              <a:custGeom>
                <a:avLst/>
                <a:gdLst>
                  <a:gd name="T0" fmla="*/ 76 w 151"/>
                  <a:gd name="T1" fmla="*/ 0 h 474"/>
                  <a:gd name="T2" fmla="*/ 76 w 151"/>
                  <a:gd name="T3" fmla="*/ 0 h 474"/>
                  <a:gd name="T4" fmla="*/ 75 w 151"/>
                  <a:gd name="T5" fmla="*/ 0 h 474"/>
                  <a:gd name="T6" fmla="*/ 75 w 151"/>
                  <a:gd name="T7" fmla="*/ 0 h 474"/>
                  <a:gd name="T8" fmla="*/ 75 w 151"/>
                  <a:gd name="T9" fmla="*/ 0 h 474"/>
                  <a:gd name="T10" fmla="*/ 4 w 151"/>
                  <a:gd name="T11" fmla="*/ 3 h 474"/>
                  <a:gd name="T12" fmla="*/ 0 w 151"/>
                  <a:gd name="T13" fmla="*/ 6 h 474"/>
                  <a:gd name="T14" fmla="*/ 0 w 151"/>
                  <a:gd name="T15" fmla="*/ 435 h 474"/>
                  <a:gd name="T16" fmla="*/ 75 w 151"/>
                  <a:gd name="T17" fmla="*/ 474 h 474"/>
                  <a:gd name="T18" fmla="*/ 75 w 151"/>
                  <a:gd name="T19" fmla="*/ 474 h 474"/>
                  <a:gd name="T20" fmla="*/ 75 w 151"/>
                  <a:gd name="T21" fmla="*/ 474 h 474"/>
                  <a:gd name="T22" fmla="*/ 76 w 151"/>
                  <a:gd name="T23" fmla="*/ 474 h 474"/>
                  <a:gd name="T24" fmla="*/ 76 w 151"/>
                  <a:gd name="T25" fmla="*/ 474 h 474"/>
                  <a:gd name="T26" fmla="*/ 151 w 151"/>
                  <a:gd name="T27" fmla="*/ 435 h 474"/>
                  <a:gd name="T28" fmla="*/ 151 w 151"/>
                  <a:gd name="T29" fmla="*/ 7 h 474"/>
                  <a:gd name="T30" fmla="*/ 146 w 151"/>
                  <a:gd name="T31" fmla="*/ 3 h 474"/>
                  <a:gd name="T32" fmla="*/ 76 w 151"/>
                  <a:gd name="T33" fmla="*/ 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474">
                    <a:moveTo>
                      <a:pt x="76" y="0"/>
                    </a:moveTo>
                    <a:cubicBezTo>
                      <a:pt x="76" y="0"/>
                      <a:pt x="76" y="0"/>
                      <a:pt x="76" y="0"/>
                    </a:cubicBezTo>
                    <a:cubicBezTo>
                      <a:pt x="75" y="0"/>
                      <a:pt x="75" y="0"/>
                      <a:pt x="75" y="0"/>
                    </a:cubicBezTo>
                    <a:cubicBezTo>
                      <a:pt x="75" y="0"/>
                      <a:pt x="75" y="0"/>
                      <a:pt x="75" y="0"/>
                    </a:cubicBezTo>
                    <a:cubicBezTo>
                      <a:pt x="75" y="0"/>
                      <a:pt x="75" y="0"/>
                      <a:pt x="75" y="0"/>
                    </a:cubicBezTo>
                    <a:cubicBezTo>
                      <a:pt x="4" y="3"/>
                      <a:pt x="4" y="3"/>
                      <a:pt x="4" y="3"/>
                    </a:cubicBezTo>
                    <a:cubicBezTo>
                      <a:pt x="4" y="3"/>
                      <a:pt x="0" y="3"/>
                      <a:pt x="0" y="6"/>
                    </a:cubicBezTo>
                    <a:cubicBezTo>
                      <a:pt x="0" y="46"/>
                      <a:pt x="0" y="418"/>
                      <a:pt x="0" y="435"/>
                    </a:cubicBezTo>
                    <a:cubicBezTo>
                      <a:pt x="0" y="452"/>
                      <a:pt x="26" y="474"/>
                      <a:pt x="75" y="474"/>
                    </a:cubicBezTo>
                    <a:cubicBezTo>
                      <a:pt x="75" y="474"/>
                      <a:pt x="75" y="474"/>
                      <a:pt x="75" y="474"/>
                    </a:cubicBezTo>
                    <a:cubicBezTo>
                      <a:pt x="75" y="474"/>
                      <a:pt x="75" y="474"/>
                      <a:pt x="75" y="474"/>
                    </a:cubicBezTo>
                    <a:cubicBezTo>
                      <a:pt x="76" y="474"/>
                      <a:pt x="76" y="474"/>
                      <a:pt x="76" y="474"/>
                    </a:cubicBezTo>
                    <a:cubicBezTo>
                      <a:pt x="76" y="474"/>
                      <a:pt x="76" y="474"/>
                      <a:pt x="76" y="474"/>
                    </a:cubicBezTo>
                    <a:cubicBezTo>
                      <a:pt x="125" y="474"/>
                      <a:pt x="151" y="452"/>
                      <a:pt x="151" y="435"/>
                    </a:cubicBezTo>
                    <a:cubicBezTo>
                      <a:pt x="151" y="418"/>
                      <a:pt x="151" y="53"/>
                      <a:pt x="151" y="7"/>
                    </a:cubicBezTo>
                    <a:cubicBezTo>
                      <a:pt x="151" y="4"/>
                      <a:pt x="146" y="3"/>
                      <a:pt x="146" y="3"/>
                    </a:cubicBezTo>
                    <a:lnTo>
                      <a:pt x="76" y="0"/>
                    </a:ln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509" name="Freeform 7"/>
              <p:cNvSpPr>
                <a:spLocks/>
              </p:cNvSpPr>
              <p:nvPr/>
            </p:nvSpPr>
            <p:spPr bwMode="auto">
              <a:xfrm>
                <a:off x="-1344613" y="3873500"/>
                <a:ext cx="452438" cy="957263"/>
              </a:xfrm>
              <a:custGeom>
                <a:avLst/>
                <a:gdLst>
                  <a:gd name="T0" fmla="*/ 121 w 121"/>
                  <a:gd name="T1" fmla="*/ 234 h 255"/>
                  <a:gd name="T2" fmla="*/ 120 w 121"/>
                  <a:gd name="T3" fmla="*/ 0 h 255"/>
                  <a:gd name="T4" fmla="*/ 61 w 121"/>
                  <a:gd name="T5" fmla="*/ 0 h 255"/>
                  <a:gd name="T6" fmla="*/ 60 w 121"/>
                  <a:gd name="T7" fmla="*/ 0 h 255"/>
                  <a:gd name="T8" fmla="*/ 1 w 121"/>
                  <a:gd name="T9" fmla="*/ 0 h 255"/>
                  <a:gd name="T10" fmla="*/ 0 w 121"/>
                  <a:gd name="T11" fmla="*/ 234 h 255"/>
                  <a:gd name="T12" fmla="*/ 60 w 121"/>
                  <a:gd name="T13" fmla="*/ 255 h 255"/>
                  <a:gd name="T14" fmla="*/ 60 w 121"/>
                  <a:gd name="T15" fmla="*/ 255 h 255"/>
                  <a:gd name="T16" fmla="*/ 60 w 121"/>
                  <a:gd name="T17" fmla="*/ 255 h 255"/>
                  <a:gd name="T18" fmla="*/ 61 w 121"/>
                  <a:gd name="T19" fmla="*/ 255 h 255"/>
                  <a:gd name="T20" fmla="*/ 61 w 121"/>
                  <a:gd name="T21" fmla="*/ 255 h 255"/>
                  <a:gd name="T22" fmla="*/ 121 w 121"/>
                  <a:gd name="T23" fmla="*/ 23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255">
                    <a:moveTo>
                      <a:pt x="121" y="234"/>
                    </a:moveTo>
                    <a:cubicBezTo>
                      <a:pt x="121" y="209"/>
                      <a:pt x="120" y="0"/>
                      <a:pt x="120" y="0"/>
                    </a:cubicBezTo>
                    <a:cubicBezTo>
                      <a:pt x="61" y="0"/>
                      <a:pt x="61" y="0"/>
                      <a:pt x="61" y="0"/>
                    </a:cubicBezTo>
                    <a:cubicBezTo>
                      <a:pt x="60" y="0"/>
                      <a:pt x="60" y="0"/>
                      <a:pt x="60" y="0"/>
                    </a:cubicBezTo>
                    <a:cubicBezTo>
                      <a:pt x="1" y="0"/>
                      <a:pt x="1" y="0"/>
                      <a:pt x="1" y="0"/>
                    </a:cubicBezTo>
                    <a:cubicBezTo>
                      <a:pt x="1" y="0"/>
                      <a:pt x="0" y="209"/>
                      <a:pt x="0" y="234"/>
                    </a:cubicBezTo>
                    <a:cubicBezTo>
                      <a:pt x="7" y="246"/>
                      <a:pt x="37" y="255"/>
                      <a:pt x="60" y="255"/>
                    </a:cubicBezTo>
                    <a:cubicBezTo>
                      <a:pt x="60" y="255"/>
                      <a:pt x="60" y="255"/>
                      <a:pt x="60" y="255"/>
                    </a:cubicBezTo>
                    <a:cubicBezTo>
                      <a:pt x="60" y="255"/>
                      <a:pt x="60" y="255"/>
                      <a:pt x="60" y="255"/>
                    </a:cubicBezTo>
                    <a:cubicBezTo>
                      <a:pt x="61" y="255"/>
                      <a:pt x="61" y="255"/>
                      <a:pt x="61" y="255"/>
                    </a:cubicBezTo>
                    <a:cubicBezTo>
                      <a:pt x="61" y="255"/>
                      <a:pt x="61" y="255"/>
                      <a:pt x="61" y="255"/>
                    </a:cubicBezTo>
                    <a:cubicBezTo>
                      <a:pt x="84" y="255"/>
                      <a:pt x="114" y="246"/>
                      <a:pt x="121" y="2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0" name="Freeform 8"/>
              <p:cNvSpPr>
                <a:spLocks/>
              </p:cNvSpPr>
              <p:nvPr/>
            </p:nvSpPr>
            <p:spPr bwMode="auto">
              <a:xfrm>
                <a:off x="-1289050" y="4054475"/>
                <a:ext cx="338138" cy="573088"/>
              </a:xfrm>
              <a:custGeom>
                <a:avLst/>
                <a:gdLst>
                  <a:gd name="T0" fmla="*/ 109 w 213"/>
                  <a:gd name="T1" fmla="*/ 0 h 361"/>
                  <a:gd name="T2" fmla="*/ 106 w 213"/>
                  <a:gd name="T3" fmla="*/ 0 h 361"/>
                  <a:gd name="T4" fmla="*/ 0 w 213"/>
                  <a:gd name="T5" fmla="*/ 0 h 361"/>
                  <a:gd name="T6" fmla="*/ 0 w 213"/>
                  <a:gd name="T7" fmla="*/ 361 h 361"/>
                  <a:gd name="T8" fmla="*/ 106 w 213"/>
                  <a:gd name="T9" fmla="*/ 361 h 361"/>
                  <a:gd name="T10" fmla="*/ 109 w 213"/>
                  <a:gd name="T11" fmla="*/ 361 h 361"/>
                  <a:gd name="T12" fmla="*/ 213 w 213"/>
                  <a:gd name="T13" fmla="*/ 361 h 361"/>
                  <a:gd name="T14" fmla="*/ 213 w 213"/>
                  <a:gd name="T15" fmla="*/ 0 h 361"/>
                  <a:gd name="T16" fmla="*/ 109 w 213"/>
                  <a:gd name="T17"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61">
                    <a:moveTo>
                      <a:pt x="109" y="0"/>
                    </a:moveTo>
                    <a:lnTo>
                      <a:pt x="106" y="0"/>
                    </a:lnTo>
                    <a:lnTo>
                      <a:pt x="0" y="0"/>
                    </a:lnTo>
                    <a:lnTo>
                      <a:pt x="0" y="361"/>
                    </a:lnTo>
                    <a:lnTo>
                      <a:pt x="106" y="361"/>
                    </a:lnTo>
                    <a:lnTo>
                      <a:pt x="109" y="361"/>
                    </a:lnTo>
                    <a:lnTo>
                      <a:pt x="213" y="361"/>
                    </a:lnTo>
                    <a:lnTo>
                      <a:pt x="213" y="0"/>
                    </a:lnTo>
                    <a:lnTo>
                      <a:pt x="109" y="0"/>
                    </a:lnTo>
                    <a:close/>
                  </a:path>
                </a:pathLst>
              </a:custGeom>
              <a:gradFill>
                <a:gsLst>
                  <a:gs pos="52000">
                    <a:schemeClr val="bg1">
                      <a:lumMod val="85000"/>
                    </a:schemeClr>
                  </a:gs>
                  <a:gs pos="0">
                    <a:schemeClr val="bg1">
                      <a:lumMod val="95000"/>
                    </a:schemeClr>
                  </a:gs>
                  <a:gs pos="100000">
                    <a:schemeClr val="bg1">
                      <a:lumMod val="95000"/>
                    </a:schemeClr>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1" name="Freeform 9"/>
              <p:cNvSpPr>
                <a:spLocks/>
              </p:cNvSpPr>
              <p:nvPr/>
            </p:nvSpPr>
            <p:spPr bwMode="auto">
              <a:xfrm>
                <a:off x="-1319213" y="3206750"/>
                <a:ext cx="396875" cy="531813"/>
              </a:xfrm>
              <a:custGeom>
                <a:avLst/>
                <a:gdLst>
                  <a:gd name="T0" fmla="*/ 128 w 250"/>
                  <a:gd name="T1" fmla="*/ 0 h 335"/>
                  <a:gd name="T2" fmla="*/ 128 w 250"/>
                  <a:gd name="T3" fmla="*/ 0 h 335"/>
                  <a:gd name="T4" fmla="*/ 125 w 250"/>
                  <a:gd name="T5" fmla="*/ 0 h 335"/>
                  <a:gd name="T6" fmla="*/ 125 w 250"/>
                  <a:gd name="T7" fmla="*/ 0 h 335"/>
                  <a:gd name="T8" fmla="*/ 125 w 250"/>
                  <a:gd name="T9" fmla="*/ 0 h 335"/>
                  <a:gd name="T10" fmla="*/ 0 w 250"/>
                  <a:gd name="T11" fmla="*/ 5 h 335"/>
                  <a:gd name="T12" fmla="*/ 0 w 250"/>
                  <a:gd name="T13" fmla="*/ 335 h 335"/>
                  <a:gd name="T14" fmla="*/ 125 w 250"/>
                  <a:gd name="T15" fmla="*/ 335 h 335"/>
                  <a:gd name="T16" fmla="*/ 128 w 250"/>
                  <a:gd name="T17" fmla="*/ 335 h 335"/>
                  <a:gd name="T18" fmla="*/ 250 w 250"/>
                  <a:gd name="T19" fmla="*/ 335 h 335"/>
                  <a:gd name="T20" fmla="*/ 250 w 250"/>
                  <a:gd name="T21" fmla="*/ 5 h 335"/>
                  <a:gd name="T22" fmla="*/ 128 w 250"/>
                  <a:gd name="T2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335">
                    <a:moveTo>
                      <a:pt x="128" y="0"/>
                    </a:moveTo>
                    <a:lnTo>
                      <a:pt x="128" y="0"/>
                    </a:lnTo>
                    <a:lnTo>
                      <a:pt x="125" y="0"/>
                    </a:lnTo>
                    <a:lnTo>
                      <a:pt x="125" y="0"/>
                    </a:lnTo>
                    <a:lnTo>
                      <a:pt x="125" y="0"/>
                    </a:lnTo>
                    <a:lnTo>
                      <a:pt x="0" y="5"/>
                    </a:lnTo>
                    <a:lnTo>
                      <a:pt x="0" y="335"/>
                    </a:lnTo>
                    <a:lnTo>
                      <a:pt x="125" y="335"/>
                    </a:lnTo>
                    <a:lnTo>
                      <a:pt x="128" y="335"/>
                    </a:lnTo>
                    <a:lnTo>
                      <a:pt x="250" y="335"/>
                    </a:lnTo>
                    <a:lnTo>
                      <a:pt x="250" y="5"/>
                    </a:lnTo>
                    <a:lnTo>
                      <a:pt x="128" y="0"/>
                    </a:lnTo>
                    <a:close/>
                  </a:path>
                </a:pathLst>
              </a:custGeom>
              <a:solidFill>
                <a:srgbClr val="60708E"/>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512" name="Freeform 10"/>
              <p:cNvSpPr>
                <a:spLocks/>
              </p:cNvSpPr>
              <p:nvPr/>
            </p:nvSpPr>
            <p:spPr bwMode="auto">
              <a:xfrm>
                <a:off x="-1195388" y="3184525"/>
                <a:ext cx="142875" cy="330200"/>
              </a:xfrm>
              <a:custGeom>
                <a:avLst/>
                <a:gdLst>
                  <a:gd name="T0" fmla="*/ 19 w 38"/>
                  <a:gd name="T1" fmla="*/ 0 h 88"/>
                  <a:gd name="T2" fmla="*/ 0 w 38"/>
                  <a:gd name="T3" fmla="*/ 6 h 88"/>
                  <a:gd name="T4" fmla="*/ 0 w 38"/>
                  <a:gd name="T5" fmla="*/ 70 h 88"/>
                  <a:gd name="T6" fmla="*/ 18 w 38"/>
                  <a:gd name="T7" fmla="*/ 88 h 88"/>
                  <a:gd name="T8" fmla="*/ 18 w 38"/>
                  <a:gd name="T9" fmla="*/ 88 h 88"/>
                  <a:gd name="T10" fmla="*/ 19 w 38"/>
                  <a:gd name="T11" fmla="*/ 88 h 88"/>
                  <a:gd name="T12" fmla="*/ 19 w 38"/>
                  <a:gd name="T13" fmla="*/ 88 h 88"/>
                  <a:gd name="T14" fmla="*/ 19 w 38"/>
                  <a:gd name="T15" fmla="*/ 88 h 88"/>
                  <a:gd name="T16" fmla="*/ 38 w 38"/>
                  <a:gd name="T17" fmla="*/ 70 h 88"/>
                  <a:gd name="T18" fmla="*/ 38 w 38"/>
                  <a:gd name="T19" fmla="*/ 6 h 88"/>
                  <a:gd name="T20" fmla="*/ 19 w 38"/>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88">
                    <a:moveTo>
                      <a:pt x="19" y="0"/>
                    </a:moveTo>
                    <a:cubicBezTo>
                      <a:pt x="13" y="0"/>
                      <a:pt x="2" y="0"/>
                      <a:pt x="0" y="6"/>
                    </a:cubicBezTo>
                    <a:cubicBezTo>
                      <a:pt x="0" y="6"/>
                      <a:pt x="0" y="56"/>
                      <a:pt x="0" y="70"/>
                    </a:cubicBezTo>
                    <a:cubicBezTo>
                      <a:pt x="0" y="83"/>
                      <a:pt x="6" y="87"/>
                      <a:pt x="18" y="88"/>
                    </a:cubicBezTo>
                    <a:cubicBezTo>
                      <a:pt x="18" y="88"/>
                      <a:pt x="18" y="88"/>
                      <a:pt x="18" y="88"/>
                    </a:cubicBezTo>
                    <a:cubicBezTo>
                      <a:pt x="18" y="88"/>
                      <a:pt x="18" y="88"/>
                      <a:pt x="19" y="88"/>
                    </a:cubicBezTo>
                    <a:cubicBezTo>
                      <a:pt x="19" y="88"/>
                      <a:pt x="19" y="88"/>
                      <a:pt x="19" y="88"/>
                    </a:cubicBezTo>
                    <a:cubicBezTo>
                      <a:pt x="19" y="88"/>
                      <a:pt x="19" y="88"/>
                      <a:pt x="19" y="88"/>
                    </a:cubicBezTo>
                    <a:cubicBezTo>
                      <a:pt x="32" y="87"/>
                      <a:pt x="38" y="83"/>
                      <a:pt x="38" y="70"/>
                    </a:cubicBezTo>
                    <a:cubicBezTo>
                      <a:pt x="38" y="56"/>
                      <a:pt x="38" y="6"/>
                      <a:pt x="38" y="6"/>
                    </a:cubicBezTo>
                    <a:cubicBezTo>
                      <a:pt x="35" y="0"/>
                      <a:pt x="22" y="0"/>
                      <a:pt x="19" y="0"/>
                    </a:cubicBez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513" name="Freeform 11"/>
              <p:cNvSpPr>
                <a:spLocks/>
              </p:cNvSpPr>
              <p:nvPr/>
            </p:nvSpPr>
            <p:spPr bwMode="auto">
              <a:xfrm>
                <a:off x="-1203325" y="3190875"/>
                <a:ext cx="158750" cy="330200"/>
              </a:xfrm>
              <a:custGeom>
                <a:avLst/>
                <a:gdLst>
                  <a:gd name="T0" fmla="*/ 35 w 42"/>
                  <a:gd name="T1" fmla="*/ 0 h 88"/>
                  <a:gd name="T2" fmla="*/ 42 w 42"/>
                  <a:gd name="T3" fmla="*/ 4 h 88"/>
                  <a:gd name="T4" fmla="*/ 42 w 42"/>
                  <a:gd name="T5" fmla="*/ 68 h 88"/>
                  <a:gd name="T6" fmla="*/ 23 w 42"/>
                  <a:gd name="T7" fmla="*/ 88 h 88"/>
                  <a:gd name="T8" fmla="*/ 23 w 42"/>
                  <a:gd name="T9" fmla="*/ 88 h 88"/>
                  <a:gd name="T10" fmla="*/ 21 w 42"/>
                  <a:gd name="T11" fmla="*/ 88 h 88"/>
                  <a:gd name="T12" fmla="*/ 18 w 42"/>
                  <a:gd name="T13" fmla="*/ 88 h 88"/>
                  <a:gd name="T14" fmla="*/ 0 w 42"/>
                  <a:gd name="T15" fmla="*/ 68 h 88"/>
                  <a:gd name="T16" fmla="*/ 0 w 42"/>
                  <a:gd name="T17" fmla="*/ 5 h 88"/>
                  <a:gd name="T18" fmla="*/ 6 w 42"/>
                  <a:gd name="T19" fmla="*/ 0 h 88"/>
                  <a:gd name="T20" fmla="*/ 4 w 42"/>
                  <a:gd name="T21" fmla="*/ 5 h 88"/>
                  <a:gd name="T22" fmla="*/ 4 w 42"/>
                  <a:gd name="T23" fmla="*/ 68 h 88"/>
                  <a:gd name="T24" fmla="*/ 20 w 42"/>
                  <a:gd name="T25" fmla="*/ 84 h 88"/>
                  <a:gd name="T26" fmla="*/ 21 w 42"/>
                  <a:gd name="T27" fmla="*/ 84 h 88"/>
                  <a:gd name="T28" fmla="*/ 21 w 42"/>
                  <a:gd name="T29" fmla="*/ 84 h 88"/>
                  <a:gd name="T30" fmla="*/ 38 w 42"/>
                  <a:gd name="T31" fmla="*/ 68 h 88"/>
                  <a:gd name="T32" fmla="*/ 38 w 42"/>
                  <a:gd name="T33" fmla="*/ 5 h 88"/>
                  <a:gd name="T34" fmla="*/ 35 w 42"/>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88">
                    <a:moveTo>
                      <a:pt x="35" y="0"/>
                    </a:moveTo>
                    <a:cubicBezTo>
                      <a:pt x="38" y="1"/>
                      <a:pt x="42" y="3"/>
                      <a:pt x="42" y="4"/>
                    </a:cubicBezTo>
                    <a:cubicBezTo>
                      <a:pt x="42" y="68"/>
                      <a:pt x="42" y="68"/>
                      <a:pt x="42" y="68"/>
                    </a:cubicBezTo>
                    <a:cubicBezTo>
                      <a:pt x="42" y="80"/>
                      <a:pt x="36" y="87"/>
                      <a:pt x="23" y="88"/>
                    </a:cubicBezTo>
                    <a:cubicBezTo>
                      <a:pt x="23" y="88"/>
                      <a:pt x="23" y="88"/>
                      <a:pt x="23" y="88"/>
                    </a:cubicBezTo>
                    <a:cubicBezTo>
                      <a:pt x="21" y="88"/>
                      <a:pt x="21" y="88"/>
                      <a:pt x="21" y="88"/>
                    </a:cubicBezTo>
                    <a:cubicBezTo>
                      <a:pt x="18" y="88"/>
                      <a:pt x="18" y="88"/>
                      <a:pt x="18" y="88"/>
                    </a:cubicBezTo>
                    <a:cubicBezTo>
                      <a:pt x="5" y="87"/>
                      <a:pt x="0" y="80"/>
                      <a:pt x="0" y="68"/>
                    </a:cubicBezTo>
                    <a:cubicBezTo>
                      <a:pt x="0" y="5"/>
                      <a:pt x="0" y="5"/>
                      <a:pt x="0" y="5"/>
                    </a:cubicBezTo>
                    <a:cubicBezTo>
                      <a:pt x="0" y="2"/>
                      <a:pt x="4" y="0"/>
                      <a:pt x="6" y="0"/>
                    </a:cubicBezTo>
                    <a:cubicBezTo>
                      <a:pt x="4" y="1"/>
                      <a:pt x="4" y="5"/>
                      <a:pt x="4" y="5"/>
                    </a:cubicBezTo>
                    <a:cubicBezTo>
                      <a:pt x="4" y="68"/>
                      <a:pt x="4" y="68"/>
                      <a:pt x="4" y="68"/>
                    </a:cubicBezTo>
                    <a:cubicBezTo>
                      <a:pt x="4" y="79"/>
                      <a:pt x="8" y="83"/>
                      <a:pt x="20" y="84"/>
                    </a:cubicBezTo>
                    <a:cubicBezTo>
                      <a:pt x="21" y="84"/>
                      <a:pt x="21" y="84"/>
                      <a:pt x="21" y="84"/>
                    </a:cubicBezTo>
                    <a:cubicBezTo>
                      <a:pt x="21" y="84"/>
                      <a:pt x="21" y="84"/>
                      <a:pt x="21" y="84"/>
                    </a:cubicBezTo>
                    <a:cubicBezTo>
                      <a:pt x="33" y="83"/>
                      <a:pt x="38" y="79"/>
                      <a:pt x="38" y="68"/>
                    </a:cubicBezTo>
                    <a:cubicBezTo>
                      <a:pt x="38" y="5"/>
                      <a:pt x="38" y="5"/>
                      <a:pt x="38" y="5"/>
                    </a:cubicBezTo>
                    <a:cubicBezTo>
                      <a:pt x="38" y="3"/>
                      <a:pt x="37" y="2"/>
                      <a:pt x="3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4" name="Oval 12"/>
              <p:cNvSpPr>
                <a:spLocks noChangeArrowheads="1"/>
              </p:cNvSpPr>
              <p:nvPr/>
            </p:nvSpPr>
            <p:spPr bwMode="auto">
              <a:xfrm>
                <a:off x="-1049338" y="4668838"/>
                <a:ext cx="98425"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5" name="Oval 13"/>
              <p:cNvSpPr>
                <a:spLocks noChangeArrowheads="1"/>
              </p:cNvSpPr>
              <p:nvPr/>
            </p:nvSpPr>
            <p:spPr bwMode="auto">
              <a:xfrm>
                <a:off x="-1292225" y="4668838"/>
                <a:ext cx="100013"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6" name="Rectangle 14"/>
              <p:cNvSpPr>
                <a:spLocks noChangeArrowheads="1"/>
              </p:cNvSpPr>
              <p:nvPr/>
            </p:nvSpPr>
            <p:spPr bwMode="auto">
              <a:xfrm>
                <a:off x="-1289050" y="4002088"/>
                <a:ext cx="1651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7" name="Rectangle 15"/>
              <p:cNvSpPr>
                <a:spLocks noChangeArrowheads="1"/>
              </p:cNvSpPr>
              <p:nvPr/>
            </p:nvSpPr>
            <p:spPr bwMode="auto">
              <a:xfrm>
                <a:off x="-1101725"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8" name="Rectangle 16"/>
              <p:cNvSpPr>
                <a:spLocks noChangeArrowheads="1"/>
              </p:cNvSpPr>
              <p:nvPr/>
            </p:nvSpPr>
            <p:spPr bwMode="auto">
              <a:xfrm>
                <a:off x="-1027113"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grpSp>
        <p:nvGrpSpPr>
          <p:cNvPr id="29" name="Group 144"/>
          <p:cNvGrpSpPr/>
          <p:nvPr/>
        </p:nvGrpSpPr>
        <p:grpSpPr>
          <a:xfrm>
            <a:off x="2643080" y="3651217"/>
            <a:ext cx="740788" cy="659546"/>
            <a:chOff x="-43268758" y="-1908175"/>
            <a:chExt cx="12036425" cy="10555288"/>
          </a:xfrm>
        </p:grpSpPr>
        <p:sp>
          <p:nvSpPr>
            <p:cNvPr id="30" name="Freeform 19"/>
            <p:cNvSpPr>
              <a:spLocks/>
            </p:cNvSpPr>
            <p:nvPr/>
          </p:nvSpPr>
          <p:spPr bwMode="auto">
            <a:xfrm>
              <a:off x="-43141758" y="-1781175"/>
              <a:ext cx="11785600" cy="10428288"/>
            </a:xfrm>
            <a:custGeom>
              <a:avLst/>
              <a:gdLst>
                <a:gd name="T0" fmla="*/ 415 w 3143"/>
                <a:gd name="T1" fmla="*/ 2781 h 2781"/>
                <a:gd name="T2" fmla="*/ 61 w 3143"/>
                <a:gd name="T3" fmla="*/ 2616 h 2781"/>
                <a:gd name="T4" fmla="*/ 95 w 3143"/>
                <a:gd name="T5" fmla="*/ 2227 h 2781"/>
                <a:gd name="T6" fmla="*/ 1252 w 3143"/>
                <a:gd name="T7" fmla="*/ 225 h 2781"/>
                <a:gd name="T8" fmla="*/ 1571 w 3143"/>
                <a:gd name="T9" fmla="*/ 0 h 2781"/>
                <a:gd name="T10" fmla="*/ 1891 w 3143"/>
                <a:gd name="T11" fmla="*/ 225 h 2781"/>
                <a:gd name="T12" fmla="*/ 3047 w 3143"/>
                <a:gd name="T13" fmla="*/ 2227 h 2781"/>
                <a:gd name="T14" fmla="*/ 3081 w 3143"/>
                <a:gd name="T15" fmla="*/ 2616 h 2781"/>
                <a:gd name="T16" fmla="*/ 2727 w 3143"/>
                <a:gd name="T17" fmla="*/ 2781 h 2781"/>
                <a:gd name="T18" fmla="*/ 415 w 3143"/>
                <a:gd name="T19" fmla="*/ 2781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3" h="2781">
                  <a:moveTo>
                    <a:pt x="415" y="2781"/>
                  </a:moveTo>
                  <a:cubicBezTo>
                    <a:pt x="248" y="2781"/>
                    <a:pt x="122" y="2722"/>
                    <a:pt x="61" y="2616"/>
                  </a:cubicBezTo>
                  <a:cubicBezTo>
                    <a:pt x="0" y="2510"/>
                    <a:pt x="12" y="2372"/>
                    <a:pt x="95" y="2227"/>
                  </a:cubicBezTo>
                  <a:cubicBezTo>
                    <a:pt x="1252" y="225"/>
                    <a:pt x="1252" y="225"/>
                    <a:pt x="1252" y="225"/>
                  </a:cubicBezTo>
                  <a:cubicBezTo>
                    <a:pt x="1335" y="80"/>
                    <a:pt x="1448" y="0"/>
                    <a:pt x="1571" y="0"/>
                  </a:cubicBezTo>
                  <a:cubicBezTo>
                    <a:pt x="1694" y="0"/>
                    <a:pt x="1807" y="80"/>
                    <a:pt x="1891" y="225"/>
                  </a:cubicBezTo>
                  <a:cubicBezTo>
                    <a:pt x="3047" y="2227"/>
                    <a:pt x="3047" y="2227"/>
                    <a:pt x="3047" y="2227"/>
                  </a:cubicBezTo>
                  <a:cubicBezTo>
                    <a:pt x="3130" y="2372"/>
                    <a:pt x="3143" y="2510"/>
                    <a:pt x="3081" y="2616"/>
                  </a:cubicBezTo>
                  <a:cubicBezTo>
                    <a:pt x="3020" y="2722"/>
                    <a:pt x="2894" y="2781"/>
                    <a:pt x="2727" y="2781"/>
                  </a:cubicBezTo>
                  <a:lnTo>
                    <a:pt x="415" y="2781"/>
                  </a:lnTo>
                  <a:close/>
                </a:path>
              </a:pathLst>
            </a:custGeom>
            <a:solidFill>
              <a:srgbClr val="FFC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0"/>
            <p:cNvSpPr>
              <a:spLocks/>
            </p:cNvSpPr>
            <p:nvPr/>
          </p:nvSpPr>
          <p:spPr bwMode="auto">
            <a:xfrm>
              <a:off x="-43268758" y="-1908175"/>
              <a:ext cx="12036425" cy="10425113"/>
            </a:xfrm>
            <a:custGeom>
              <a:avLst/>
              <a:gdLst>
                <a:gd name="T0" fmla="*/ 449 w 3210"/>
                <a:gd name="T1" fmla="*/ 2780 h 2780"/>
                <a:gd name="T2" fmla="*/ 159 w 3210"/>
                <a:gd name="T3" fmla="*/ 2279 h 2780"/>
                <a:gd name="T4" fmla="*/ 1316 w 3210"/>
                <a:gd name="T5" fmla="*/ 276 h 2780"/>
                <a:gd name="T6" fmla="*/ 1894 w 3210"/>
                <a:gd name="T7" fmla="*/ 276 h 2780"/>
                <a:gd name="T8" fmla="*/ 3051 w 3210"/>
                <a:gd name="T9" fmla="*/ 2279 h 2780"/>
                <a:gd name="T10" fmla="*/ 2761 w 3210"/>
                <a:gd name="T11" fmla="*/ 2780 h 2780"/>
                <a:gd name="T12" fmla="*/ 449 w 3210"/>
                <a:gd name="T13" fmla="*/ 2780 h 2780"/>
              </a:gdLst>
              <a:ahLst/>
              <a:cxnLst>
                <a:cxn ang="0">
                  <a:pos x="T0" y="T1"/>
                </a:cxn>
                <a:cxn ang="0">
                  <a:pos x="T2" y="T3"/>
                </a:cxn>
                <a:cxn ang="0">
                  <a:pos x="T4" y="T5"/>
                </a:cxn>
                <a:cxn ang="0">
                  <a:pos x="T6" y="T7"/>
                </a:cxn>
                <a:cxn ang="0">
                  <a:pos x="T8" y="T9"/>
                </a:cxn>
                <a:cxn ang="0">
                  <a:pos x="T10" y="T11"/>
                </a:cxn>
                <a:cxn ang="0">
                  <a:pos x="T12" y="T13"/>
                </a:cxn>
              </a:cxnLst>
              <a:rect l="0" t="0" r="r" b="b"/>
              <a:pathLst>
                <a:path w="3210" h="2780">
                  <a:moveTo>
                    <a:pt x="449" y="2780"/>
                  </a:moveTo>
                  <a:cubicBezTo>
                    <a:pt x="130" y="2780"/>
                    <a:pt x="0" y="2554"/>
                    <a:pt x="159" y="2279"/>
                  </a:cubicBezTo>
                  <a:cubicBezTo>
                    <a:pt x="1316" y="276"/>
                    <a:pt x="1316" y="276"/>
                    <a:pt x="1316" y="276"/>
                  </a:cubicBezTo>
                  <a:cubicBezTo>
                    <a:pt x="1475" y="0"/>
                    <a:pt x="1735" y="0"/>
                    <a:pt x="1894" y="276"/>
                  </a:cubicBezTo>
                  <a:cubicBezTo>
                    <a:pt x="3051" y="2279"/>
                    <a:pt x="3051" y="2279"/>
                    <a:pt x="3051" y="2279"/>
                  </a:cubicBezTo>
                  <a:cubicBezTo>
                    <a:pt x="3210" y="2554"/>
                    <a:pt x="3080" y="2780"/>
                    <a:pt x="2761" y="2780"/>
                  </a:cubicBezTo>
                  <a:lnTo>
                    <a:pt x="449" y="27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1"/>
            <p:cNvSpPr>
              <a:spLocks/>
            </p:cNvSpPr>
            <p:nvPr/>
          </p:nvSpPr>
          <p:spPr bwMode="auto">
            <a:xfrm>
              <a:off x="-42197196" y="-793750"/>
              <a:ext cx="9891713" cy="8567738"/>
            </a:xfrm>
            <a:custGeom>
              <a:avLst/>
              <a:gdLst>
                <a:gd name="T0" fmla="*/ 2559 w 2638"/>
                <a:gd name="T1" fmla="*/ 2034 h 2285"/>
                <a:gd name="T2" fmla="*/ 2414 w 2638"/>
                <a:gd name="T3" fmla="*/ 2285 h 2285"/>
                <a:gd name="T4" fmla="*/ 224 w 2638"/>
                <a:gd name="T5" fmla="*/ 2285 h 2285"/>
                <a:gd name="T6" fmla="*/ 79 w 2638"/>
                <a:gd name="T7" fmla="*/ 2034 h 2285"/>
                <a:gd name="T8" fmla="*/ 1174 w 2638"/>
                <a:gd name="T9" fmla="*/ 138 h 2285"/>
                <a:gd name="T10" fmla="*/ 1464 w 2638"/>
                <a:gd name="T11" fmla="*/ 138 h 2285"/>
                <a:gd name="T12" fmla="*/ 2559 w 2638"/>
                <a:gd name="T13" fmla="*/ 2034 h 2285"/>
              </a:gdLst>
              <a:ahLst/>
              <a:cxnLst>
                <a:cxn ang="0">
                  <a:pos x="T0" y="T1"/>
                </a:cxn>
                <a:cxn ang="0">
                  <a:pos x="T2" y="T3"/>
                </a:cxn>
                <a:cxn ang="0">
                  <a:pos x="T4" y="T5"/>
                </a:cxn>
                <a:cxn ang="0">
                  <a:pos x="T6" y="T7"/>
                </a:cxn>
                <a:cxn ang="0">
                  <a:pos x="T8" y="T9"/>
                </a:cxn>
                <a:cxn ang="0">
                  <a:pos x="T10" y="T11"/>
                </a:cxn>
                <a:cxn ang="0">
                  <a:pos x="T12" y="T13"/>
                </a:cxn>
              </a:cxnLst>
              <a:rect l="0" t="0" r="r" b="b"/>
              <a:pathLst>
                <a:path w="2638" h="2285">
                  <a:moveTo>
                    <a:pt x="2559" y="2034"/>
                  </a:moveTo>
                  <a:cubicBezTo>
                    <a:pt x="2638" y="2172"/>
                    <a:pt x="2573" y="2285"/>
                    <a:pt x="2414" y="2285"/>
                  </a:cubicBezTo>
                  <a:cubicBezTo>
                    <a:pt x="224" y="2285"/>
                    <a:pt x="224" y="2285"/>
                    <a:pt x="224" y="2285"/>
                  </a:cubicBezTo>
                  <a:cubicBezTo>
                    <a:pt x="65" y="2285"/>
                    <a:pt x="0" y="2172"/>
                    <a:pt x="79" y="2034"/>
                  </a:cubicBezTo>
                  <a:cubicBezTo>
                    <a:pt x="1174" y="138"/>
                    <a:pt x="1174" y="138"/>
                    <a:pt x="1174" y="138"/>
                  </a:cubicBezTo>
                  <a:cubicBezTo>
                    <a:pt x="1254" y="0"/>
                    <a:pt x="1384" y="0"/>
                    <a:pt x="1464" y="138"/>
                  </a:cubicBezTo>
                  <a:lnTo>
                    <a:pt x="2559" y="2034"/>
                  </a:lnTo>
                  <a:close/>
                </a:path>
              </a:pathLst>
            </a:custGeom>
            <a:solidFill>
              <a:srgbClr val="F3C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Oval 23"/>
            <p:cNvSpPr>
              <a:spLocks noChangeArrowheads="1"/>
            </p:cNvSpPr>
            <p:nvPr/>
          </p:nvSpPr>
          <p:spPr bwMode="auto">
            <a:xfrm>
              <a:off x="-37637896" y="4294188"/>
              <a:ext cx="882650" cy="8842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4"/>
            <p:cNvSpPr>
              <a:spLocks/>
            </p:cNvSpPr>
            <p:nvPr/>
          </p:nvSpPr>
          <p:spPr bwMode="auto">
            <a:xfrm>
              <a:off x="-36845733" y="2692400"/>
              <a:ext cx="2006600" cy="2044700"/>
            </a:xfrm>
            <a:custGeom>
              <a:avLst/>
              <a:gdLst>
                <a:gd name="T0" fmla="*/ 0 w 535"/>
                <a:gd name="T1" fmla="*/ 383 h 545"/>
                <a:gd name="T2" fmla="*/ 93 w 535"/>
                <a:gd name="T3" fmla="*/ 545 h 545"/>
                <a:gd name="T4" fmla="*/ 535 w 535"/>
                <a:gd name="T5" fmla="*/ 545 h 545"/>
                <a:gd name="T6" fmla="*/ 221 w 535"/>
                <a:gd name="T7" fmla="*/ 0 h 545"/>
                <a:gd name="T8" fmla="*/ 0 w 535"/>
                <a:gd name="T9" fmla="*/ 383 h 545"/>
              </a:gdLst>
              <a:ahLst/>
              <a:cxnLst>
                <a:cxn ang="0">
                  <a:pos x="T0" y="T1"/>
                </a:cxn>
                <a:cxn ang="0">
                  <a:pos x="T2" y="T3"/>
                </a:cxn>
                <a:cxn ang="0">
                  <a:pos x="T4" y="T5"/>
                </a:cxn>
                <a:cxn ang="0">
                  <a:pos x="T6" y="T7"/>
                </a:cxn>
                <a:cxn ang="0">
                  <a:pos x="T8" y="T9"/>
                </a:cxn>
              </a:cxnLst>
              <a:rect l="0" t="0" r="r" b="b"/>
              <a:pathLst>
                <a:path w="535" h="545">
                  <a:moveTo>
                    <a:pt x="0" y="383"/>
                  </a:moveTo>
                  <a:cubicBezTo>
                    <a:pt x="56" y="416"/>
                    <a:pt x="93" y="476"/>
                    <a:pt x="93" y="545"/>
                  </a:cubicBezTo>
                  <a:cubicBezTo>
                    <a:pt x="535" y="545"/>
                    <a:pt x="535" y="545"/>
                    <a:pt x="535" y="545"/>
                  </a:cubicBezTo>
                  <a:cubicBezTo>
                    <a:pt x="535" y="312"/>
                    <a:pt x="409" y="109"/>
                    <a:pt x="221" y="0"/>
                  </a:cubicBezTo>
                  <a:cubicBezTo>
                    <a:pt x="0" y="383"/>
                    <a:pt x="0" y="383"/>
                    <a:pt x="0" y="38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5"/>
            <p:cNvSpPr>
              <a:spLocks/>
            </p:cNvSpPr>
            <p:nvPr/>
          </p:nvSpPr>
          <p:spPr bwMode="auto">
            <a:xfrm>
              <a:off x="-39557183" y="2692400"/>
              <a:ext cx="2009775" cy="2044700"/>
            </a:xfrm>
            <a:custGeom>
              <a:avLst/>
              <a:gdLst>
                <a:gd name="T0" fmla="*/ 536 w 536"/>
                <a:gd name="T1" fmla="*/ 383 h 545"/>
                <a:gd name="T2" fmla="*/ 315 w 536"/>
                <a:gd name="T3" fmla="*/ 0 h 545"/>
                <a:gd name="T4" fmla="*/ 0 w 536"/>
                <a:gd name="T5" fmla="*/ 545 h 545"/>
                <a:gd name="T6" fmla="*/ 443 w 536"/>
                <a:gd name="T7" fmla="*/ 545 h 545"/>
                <a:gd name="T8" fmla="*/ 536 w 536"/>
                <a:gd name="T9" fmla="*/ 383 h 545"/>
              </a:gdLst>
              <a:ahLst/>
              <a:cxnLst>
                <a:cxn ang="0">
                  <a:pos x="T0" y="T1"/>
                </a:cxn>
                <a:cxn ang="0">
                  <a:pos x="T2" y="T3"/>
                </a:cxn>
                <a:cxn ang="0">
                  <a:pos x="T4" y="T5"/>
                </a:cxn>
                <a:cxn ang="0">
                  <a:pos x="T6" y="T7"/>
                </a:cxn>
                <a:cxn ang="0">
                  <a:pos x="T8" y="T9"/>
                </a:cxn>
              </a:cxnLst>
              <a:rect l="0" t="0" r="r" b="b"/>
              <a:pathLst>
                <a:path w="536" h="545">
                  <a:moveTo>
                    <a:pt x="536" y="383"/>
                  </a:moveTo>
                  <a:cubicBezTo>
                    <a:pt x="315" y="0"/>
                    <a:pt x="315" y="0"/>
                    <a:pt x="315" y="0"/>
                  </a:cubicBezTo>
                  <a:cubicBezTo>
                    <a:pt x="127" y="109"/>
                    <a:pt x="0" y="312"/>
                    <a:pt x="0" y="545"/>
                  </a:cubicBezTo>
                  <a:cubicBezTo>
                    <a:pt x="443" y="545"/>
                    <a:pt x="443" y="545"/>
                    <a:pt x="443" y="545"/>
                  </a:cubicBezTo>
                  <a:cubicBezTo>
                    <a:pt x="443" y="476"/>
                    <a:pt x="480" y="416"/>
                    <a:pt x="536" y="38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6"/>
            <p:cNvSpPr>
              <a:spLocks/>
            </p:cNvSpPr>
            <p:nvPr/>
          </p:nvSpPr>
          <p:spPr bwMode="auto">
            <a:xfrm>
              <a:off x="-38376083" y="5343525"/>
              <a:ext cx="2359025" cy="1751013"/>
            </a:xfrm>
            <a:custGeom>
              <a:avLst/>
              <a:gdLst>
                <a:gd name="T0" fmla="*/ 314 w 629"/>
                <a:gd name="T1" fmla="*/ 25 h 467"/>
                <a:gd name="T2" fmla="*/ 221 w 629"/>
                <a:gd name="T3" fmla="*/ 0 h 467"/>
                <a:gd name="T4" fmla="*/ 0 w 629"/>
                <a:gd name="T5" fmla="*/ 383 h 467"/>
                <a:gd name="T6" fmla="*/ 314 w 629"/>
                <a:gd name="T7" fmla="*/ 467 h 467"/>
                <a:gd name="T8" fmla="*/ 629 w 629"/>
                <a:gd name="T9" fmla="*/ 383 h 467"/>
                <a:gd name="T10" fmla="*/ 408 w 629"/>
                <a:gd name="T11" fmla="*/ 0 h 467"/>
                <a:gd name="T12" fmla="*/ 314 w 629"/>
                <a:gd name="T13" fmla="*/ 25 h 467"/>
              </a:gdLst>
              <a:ahLst/>
              <a:cxnLst>
                <a:cxn ang="0">
                  <a:pos x="T0" y="T1"/>
                </a:cxn>
                <a:cxn ang="0">
                  <a:pos x="T2" y="T3"/>
                </a:cxn>
                <a:cxn ang="0">
                  <a:pos x="T4" y="T5"/>
                </a:cxn>
                <a:cxn ang="0">
                  <a:pos x="T6" y="T7"/>
                </a:cxn>
                <a:cxn ang="0">
                  <a:pos x="T8" y="T9"/>
                </a:cxn>
                <a:cxn ang="0">
                  <a:pos x="T10" y="T11"/>
                </a:cxn>
                <a:cxn ang="0">
                  <a:pos x="T12" y="T13"/>
                </a:cxn>
              </a:cxnLst>
              <a:rect l="0" t="0" r="r" b="b"/>
              <a:pathLst>
                <a:path w="629" h="467">
                  <a:moveTo>
                    <a:pt x="314" y="25"/>
                  </a:moveTo>
                  <a:cubicBezTo>
                    <a:pt x="280" y="25"/>
                    <a:pt x="249" y="16"/>
                    <a:pt x="221" y="0"/>
                  </a:cubicBezTo>
                  <a:cubicBezTo>
                    <a:pt x="0" y="383"/>
                    <a:pt x="0" y="383"/>
                    <a:pt x="0" y="383"/>
                  </a:cubicBezTo>
                  <a:cubicBezTo>
                    <a:pt x="92" y="436"/>
                    <a:pt x="200" y="467"/>
                    <a:pt x="314" y="467"/>
                  </a:cubicBezTo>
                  <a:cubicBezTo>
                    <a:pt x="429" y="467"/>
                    <a:pt x="536" y="436"/>
                    <a:pt x="629" y="383"/>
                  </a:cubicBezTo>
                  <a:cubicBezTo>
                    <a:pt x="408" y="0"/>
                    <a:pt x="408" y="0"/>
                    <a:pt x="408" y="0"/>
                  </a:cubicBezTo>
                  <a:cubicBezTo>
                    <a:pt x="380" y="16"/>
                    <a:pt x="348" y="25"/>
                    <a:pt x="314" y="2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46" name="Gruppieren 45"/>
          <p:cNvGrpSpPr/>
          <p:nvPr/>
        </p:nvGrpSpPr>
        <p:grpSpPr>
          <a:xfrm>
            <a:off x="6708363" y="2977070"/>
            <a:ext cx="1752073" cy="2610963"/>
            <a:chOff x="10883246" y="420330"/>
            <a:chExt cx="1752073" cy="2610963"/>
          </a:xfrm>
        </p:grpSpPr>
        <p:sp>
          <p:nvSpPr>
            <p:cNvPr id="429" name="Freeform 31"/>
            <p:cNvSpPr>
              <a:spLocks/>
            </p:cNvSpPr>
            <p:nvPr/>
          </p:nvSpPr>
          <p:spPr bwMode="auto">
            <a:xfrm rot="272602">
              <a:off x="10883246" y="2695610"/>
              <a:ext cx="1658488" cy="335683"/>
            </a:xfrm>
            <a:prstGeom prst="ellipse">
              <a:avLst/>
            </a:prstGeom>
            <a:solidFill>
              <a:schemeClr val="bg2">
                <a:alpha val="42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sp>
          <p:nvSpPr>
            <p:cNvPr id="430" name="Freeform 23"/>
            <p:cNvSpPr>
              <a:spLocks/>
            </p:cNvSpPr>
            <p:nvPr/>
          </p:nvSpPr>
          <p:spPr bwMode="auto">
            <a:xfrm>
              <a:off x="12027588" y="1578730"/>
              <a:ext cx="66224" cy="213321"/>
            </a:xfrm>
            <a:custGeom>
              <a:avLst/>
              <a:gdLst>
                <a:gd name="T0" fmla="*/ 23 w 48"/>
                <a:gd name="T1" fmla="*/ 153 h 154"/>
                <a:gd name="T2" fmla="*/ 20 w 48"/>
                <a:gd name="T3" fmla="*/ 153 h 154"/>
                <a:gd name="T4" fmla="*/ 19 w 48"/>
                <a:gd name="T5" fmla="*/ 153 h 154"/>
                <a:gd name="T6" fmla="*/ 9 w 48"/>
                <a:gd name="T7" fmla="*/ 149 h 154"/>
                <a:gd name="T8" fmla="*/ 8 w 48"/>
                <a:gd name="T9" fmla="*/ 148 h 154"/>
                <a:gd name="T10" fmla="*/ 5 w 48"/>
                <a:gd name="T11" fmla="*/ 140 h 154"/>
                <a:gd name="T12" fmla="*/ 0 w 48"/>
                <a:gd name="T13" fmla="*/ 26 h 154"/>
                <a:gd name="T14" fmla="*/ 2 w 48"/>
                <a:gd name="T15" fmla="*/ 20 h 154"/>
                <a:gd name="T16" fmla="*/ 7 w 48"/>
                <a:gd name="T17" fmla="*/ 6 h 154"/>
                <a:gd name="T18" fmla="*/ 18 w 48"/>
                <a:gd name="T19" fmla="*/ 0 h 154"/>
                <a:gd name="T20" fmla="*/ 18 w 48"/>
                <a:gd name="T21" fmla="*/ 0 h 154"/>
                <a:gd name="T22" fmla="*/ 22 w 48"/>
                <a:gd name="T23" fmla="*/ 0 h 154"/>
                <a:gd name="T24" fmla="*/ 43 w 48"/>
                <a:gd name="T25" fmla="*/ 14 h 154"/>
                <a:gd name="T26" fmla="*/ 48 w 48"/>
                <a:gd name="T27" fmla="*/ 44 h 154"/>
                <a:gd name="T28" fmla="*/ 48 w 48"/>
                <a:gd name="T29" fmla="*/ 139 h 154"/>
                <a:gd name="T30" fmla="*/ 23 w 48"/>
                <a:gd name="T31" fmla="*/ 15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154">
                  <a:moveTo>
                    <a:pt x="23" y="153"/>
                  </a:moveTo>
                  <a:cubicBezTo>
                    <a:pt x="22" y="153"/>
                    <a:pt x="21" y="153"/>
                    <a:pt x="20" y="153"/>
                  </a:cubicBezTo>
                  <a:cubicBezTo>
                    <a:pt x="19" y="153"/>
                    <a:pt x="19" y="153"/>
                    <a:pt x="19" y="153"/>
                  </a:cubicBezTo>
                  <a:cubicBezTo>
                    <a:pt x="16" y="154"/>
                    <a:pt x="12" y="152"/>
                    <a:pt x="9" y="149"/>
                  </a:cubicBezTo>
                  <a:cubicBezTo>
                    <a:pt x="8" y="148"/>
                    <a:pt x="8" y="148"/>
                    <a:pt x="8" y="148"/>
                  </a:cubicBezTo>
                  <a:cubicBezTo>
                    <a:pt x="6" y="146"/>
                    <a:pt x="5" y="143"/>
                    <a:pt x="5" y="140"/>
                  </a:cubicBezTo>
                  <a:cubicBezTo>
                    <a:pt x="0" y="26"/>
                    <a:pt x="0" y="26"/>
                    <a:pt x="0" y="26"/>
                  </a:cubicBezTo>
                  <a:cubicBezTo>
                    <a:pt x="0" y="24"/>
                    <a:pt x="1" y="22"/>
                    <a:pt x="2" y="20"/>
                  </a:cubicBezTo>
                  <a:cubicBezTo>
                    <a:pt x="7" y="6"/>
                    <a:pt x="7" y="6"/>
                    <a:pt x="7" y="6"/>
                  </a:cubicBezTo>
                  <a:cubicBezTo>
                    <a:pt x="9" y="2"/>
                    <a:pt x="14" y="0"/>
                    <a:pt x="18" y="0"/>
                  </a:cubicBezTo>
                  <a:cubicBezTo>
                    <a:pt x="18" y="0"/>
                    <a:pt x="18" y="0"/>
                    <a:pt x="18" y="0"/>
                  </a:cubicBezTo>
                  <a:cubicBezTo>
                    <a:pt x="19" y="0"/>
                    <a:pt x="20" y="0"/>
                    <a:pt x="22" y="0"/>
                  </a:cubicBezTo>
                  <a:cubicBezTo>
                    <a:pt x="32" y="4"/>
                    <a:pt x="38" y="10"/>
                    <a:pt x="43" y="14"/>
                  </a:cubicBezTo>
                  <a:cubicBezTo>
                    <a:pt x="48" y="18"/>
                    <a:pt x="48" y="31"/>
                    <a:pt x="48" y="44"/>
                  </a:cubicBezTo>
                  <a:cubicBezTo>
                    <a:pt x="48" y="56"/>
                    <a:pt x="48" y="131"/>
                    <a:pt x="48" y="139"/>
                  </a:cubicBezTo>
                  <a:cubicBezTo>
                    <a:pt x="48" y="147"/>
                    <a:pt x="23" y="153"/>
                    <a:pt x="23" y="153"/>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31" name="Freeform 25"/>
            <p:cNvSpPr>
              <a:spLocks/>
            </p:cNvSpPr>
            <p:nvPr/>
          </p:nvSpPr>
          <p:spPr bwMode="auto">
            <a:xfrm>
              <a:off x="12087951" y="1297427"/>
              <a:ext cx="547368" cy="202186"/>
            </a:xfrm>
            <a:custGeom>
              <a:avLst/>
              <a:gdLst>
                <a:gd name="T0" fmla="*/ 391 w 395"/>
                <a:gd name="T1" fmla="*/ 54 h 146"/>
                <a:gd name="T2" fmla="*/ 371 w 395"/>
                <a:gd name="T3" fmla="*/ 52 h 146"/>
                <a:gd name="T4" fmla="*/ 349 w 395"/>
                <a:gd name="T5" fmla="*/ 48 h 146"/>
                <a:gd name="T6" fmla="*/ 316 w 395"/>
                <a:gd name="T7" fmla="*/ 63 h 146"/>
                <a:gd name="T8" fmla="*/ 290 w 395"/>
                <a:gd name="T9" fmla="*/ 80 h 146"/>
                <a:gd name="T10" fmla="*/ 275 w 395"/>
                <a:gd name="T11" fmla="*/ 79 h 146"/>
                <a:gd name="T12" fmla="*/ 220 w 395"/>
                <a:gd name="T13" fmla="*/ 62 h 146"/>
                <a:gd name="T14" fmla="*/ 132 w 395"/>
                <a:gd name="T15" fmla="*/ 32 h 146"/>
                <a:gd name="T16" fmla="*/ 68 w 395"/>
                <a:gd name="T17" fmla="*/ 9 h 146"/>
                <a:gd name="T18" fmla="*/ 41 w 395"/>
                <a:gd name="T19" fmla="*/ 0 h 146"/>
                <a:gd name="T20" fmla="*/ 5 w 395"/>
                <a:gd name="T21" fmla="*/ 59 h 146"/>
                <a:gd name="T22" fmla="*/ 25 w 395"/>
                <a:gd name="T23" fmla="*/ 70 h 146"/>
                <a:gd name="T24" fmla="*/ 88 w 395"/>
                <a:gd name="T25" fmla="*/ 95 h 146"/>
                <a:gd name="T26" fmla="*/ 171 w 395"/>
                <a:gd name="T27" fmla="*/ 112 h 146"/>
                <a:gd name="T28" fmla="*/ 249 w 395"/>
                <a:gd name="T29" fmla="*/ 123 h 146"/>
                <a:gd name="T30" fmla="*/ 251 w 395"/>
                <a:gd name="T31" fmla="*/ 124 h 146"/>
                <a:gd name="T32" fmla="*/ 281 w 395"/>
                <a:gd name="T33" fmla="*/ 131 h 146"/>
                <a:gd name="T34" fmla="*/ 295 w 395"/>
                <a:gd name="T35" fmla="*/ 140 h 146"/>
                <a:gd name="T36" fmla="*/ 327 w 395"/>
                <a:gd name="T37" fmla="*/ 144 h 146"/>
                <a:gd name="T38" fmla="*/ 351 w 395"/>
                <a:gd name="T39" fmla="*/ 142 h 146"/>
                <a:gd name="T40" fmla="*/ 366 w 395"/>
                <a:gd name="T41" fmla="*/ 130 h 146"/>
                <a:gd name="T42" fmla="*/ 366 w 395"/>
                <a:gd name="T43" fmla="*/ 122 h 146"/>
                <a:gd name="T44" fmla="*/ 374 w 395"/>
                <a:gd name="T45" fmla="*/ 117 h 146"/>
                <a:gd name="T46" fmla="*/ 376 w 395"/>
                <a:gd name="T47" fmla="*/ 108 h 146"/>
                <a:gd name="T48" fmla="*/ 381 w 395"/>
                <a:gd name="T49" fmla="*/ 102 h 146"/>
                <a:gd name="T50" fmla="*/ 379 w 395"/>
                <a:gd name="T51" fmla="*/ 92 h 146"/>
                <a:gd name="T52" fmla="*/ 383 w 395"/>
                <a:gd name="T53" fmla="*/ 82 h 146"/>
                <a:gd name="T54" fmla="*/ 371 w 395"/>
                <a:gd name="T55" fmla="*/ 66 h 146"/>
                <a:gd name="T56" fmla="*/ 387 w 395"/>
                <a:gd name="T57" fmla="*/ 65 h 146"/>
                <a:gd name="T58" fmla="*/ 395 w 395"/>
                <a:gd name="T59" fmla="*/ 56 h 146"/>
                <a:gd name="T60" fmla="*/ 391 w 395"/>
                <a:gd name="T61" fmla="*/ 5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5" h="146">
                  <a:moveTo>
                    <a:pt x="391" y="54"/>
                  </a:moveTo>
                  <a:cubicBezTo>
                    <a:pt x="389" y="54"/>
                    <a:pt x="377" y="53"/>
                    <a:pt x="371" y="52"/>
                  </a:cubicBezTo>
                  <a:cubicBezTo>
                    <a:pt x="365" y="50"/>
                    <a:pt x="358" y="47"/>
                    <a:pt x="349" y="48"/>
                  </a:cubicBezTo>
                  <a:cubicBezTo>
                    <a:pt x="339" y="49"/>
                    <a:pt x="324" y="59"/>
                    <a:pt x="316" y="63"/>
                  </a:cubicBezTo>
                  <a:cubicBezTo>
                    <a:pt x="311" y="66"/>
                    <a:pt x="298" y="75"/>
                    <a:pt x="290" y="80"/>
                  </a:cubicBezTo>
                  <a:cubicBezTo>
                    <a:pt x="285" y="80"/>
                    <a:pt x="279" y="80"/>
                    <a:pt x="275" y="79"/>
                  </a:cubicBezTo>
                  <a:cubicBezTo>
                    <a:pt x="270" y="77"/>
                    <a:pt x="204" y="56"/>
                    <a:pt x="220" y="62"/>
                  </a:cubicBezTo>
                  <a:cubicBezTo>
                    <a:pt x="237" y="67"/>
                    <a:pt x="155" y="41"/>
                    <a:pt x="132" y="32"/>
                  </a:cubicBezTo>
                  <a:cubicBezTo>
                    <a:pt x="109" y="23"/>
                    <a:pt x="78" y="11"/>
                    <a:pt x="68" y="9"/>
                  </a:cubicBezTo>
                  <a:cubicBezTo>
                    <a:pt x="57" y="8"/>
                    <a:pt x="48" y="5"/>
                    <a:pt x="41" y="0"/>
                  </a:cubicBezTo>
                  <a:cubicBezTo>
                    <a:pt x="41" y="0"/>
                    <a:pt x="0" y="55"/>
                    <a:pt x="5" y="59"/>
                  </a:cubicBezTo>
                  <a:cubicBezTo>
                    <a:pt x="9" y="62"/>
                    <a:pt x="18" y="70"/>
                    <a:pt x="25" y="70"/>
                  </a:cubicBezTo>
                  <a:cubicBezTo>
                    <a:pt x="32" y="71"/>
                    <a:pt x="66" y="88"/>
                    <a:pt x="88" y="95"/>
                  </a:cubicBezTo>
                  <a:cubicBezTo>
                    <a:pt x="129" y="108"/>
                    <a:pt x="156" y="108"/>
                    <a:pt x="171" y="112"/>
                  </a:cubicBezTo>
                  <a:cubicBezTo>
                    <a:pt x="185" y="115"/>
                    <a:pt x="244" y="122"/>
                    <a:pt x="249" y="123"/>
                  </a:cubicBezTo>
                  <a:cubicBezTo>
                    <a:pt x="250" y="124"/>
                    <a:pt x="250" y="124"/>
                    <a:pt x="251" y="124"/>
                  </a:cubicBezTo>
                  <a:cubicBezTo>
                    <a:pt x="256" y="125"/>
                    <a:pt x="279" y="130"/>
                    <a:pt x="281" y="131"/>
                  </a:cubicBezTo>
                  <a:cubicBezTo>
                    <a:pt x="282" y="132"/>
                    <a:pt x="290" y="138"/>
                    <a:pt x="295" y="140"/>
                  </a:cubicBezTo>
                  <a:cubicBezTo>
                    <a:pt x="299" y="141"/>
                    <a:pt x="318" y="143"/>
                    <a:pt x="327" y="144"/>
                  </a:cubicBezTo>
                  <a:cubicBezTo>
                    <a:pt x="335" y="146"/>
                    <a:pt x="345" y="144"/>
                    <a:pt x="351" y="142"/>
                  </a:cubicBezTo>
                  <a:cubicBezTo>
                    <a:pt x="356" y="139"/>
                    <a:pt x="364" y="132"/>
                    <a:pt x="366" y="130"/>
                  </a:cubicBezTo>
                  <a:cubicBezTo>
                    <a:pt x="368" y="128"/>
                    <a:pt x="367" y="127"/>
                    <a:pt x="366" y="122"/>
                  </a:cubicBezTo>
                  <a:cubicBezTo>
                    <a:pt x="366" y="122"/>
                    <a:pt x="373" y="120"/>
                    <a:pt x="374" y="117"/>
                  </a:cubicBezTo>
                  <a:cubicBezTo>
                    <a:pt x="376" y="114"/>
                    <a:pt x="376" y="112"/>
                    <a:pt x="376" y="108"/>
                  </a:cubicBezTo>
                  <a:cubicBezTo>
                    <a:pt x="378" y="107"/>
                    <a:pt x="380" y="105"/>
                    <a:pt x="381" y="102"/>
                  </a:cubicBezTo>
                  <a:cubicBezTo>
                    <a:pt x="381" y="100"/>
                    <a:pt x="380" y="96"/>
                    <a:pt x="379" y="92"/>
                  </a:cubicBezTo>
                  <a:cubicBezTo>
                    <a:pt x="382" y="90"/>
                    <a:pt x="385" y="85"/>
                    <a:pt x="383" y="82"/>
                  </a:cubicBezTo>
                  <a:cubicBezTo>
                    <a:pt x="382" y="79"/>
                    <a:pt x="375" y="71"/>
                    <a:pt x="371" y="66"/>
                  </a:cubicBezTo>
                  <a:cubicBezTo>
                    <a:pt x="375" y="66"/>
                    <a:pt x="381" y="67"/>
                    <a:pt x="387" y="65"/>
                  </a:cubicBezTo>
                  <a:cubicBezTo>
                    <a:pt x="391" y="64"/>
                    <a:pt x="394" y="58"/>
                    <a:pt x="395" y="56"/>
                  </a:cubicBezTo>
                  <a:cubicBezTo>
                    <a:pt x="395" y="53"/>
                    <a:pt x="393" y="54"/>
                    <a:pt x="391" y="54"/>
                  </a:cubicBezTo>
                  <a:close/>
                </a:path>
              </a:pathLst>
            </a:custGeom>
            <a:gradFill flip="none" rotWithShape="1">
              <a:gsLst>
                <a:gs pos="43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32" name="Freeform 26"/>
            <p:cNvSpPr>
              <a:spLocks/>
            </p:cNvSpPr>
            <p:nvPr/>
          </p:nvSpPr>
          <p:spPr bwMode="auto">
            <a:xfrm>
              <a:off x="11898658" y="872543"/>
              <a:ext cx="294782" cy="481731"/>
            </a:xfrm>
            <a:custGeom>
              <a:avLst/>
              <a:gdLst>
                <a:gd name="T0" fmla="*/ 50 w 213"/>
                <a:gd name="T1" fmla="*/ 5 h 348"/>
                <a:gd name="T2" fmla="*/ 97 w 213"/>
                <a:gd name="T3" fmla="*/ 19 h 348"/>
                <a:gd name="T4" fmla="*/ 134 w 213"/>
                <a:gd name="T5" fmla="*/ 81 h 348"/>
                <a:gd name="T6" fmla="*/ 138 w 213"/>
                <a:gd name="T7" fmla="*/ 100 h 348"/>
                <a:gd name="T8" fmla="*/ 143 w 213"/>
                <a:gd name="T9" fmla="*/ 106 h 348"/>
                <a:gd name="T10" fmla="*/ 141 w 213"/>
                <a:gd name="T11" fmla="*/ 115 h 348"/>
                <a:gd name="T12" fmla="*/ 146 w 213"/>
                <a:gd name="T13" fmla="*/ 123 h 348"/>
                <a:gd name="T14" fmla="*/ 149 w 213"/>
                <a:gd name="T15" fmla="*/ 146 h 348"/>
                <a:gd name="T16" fmla="*/ 161 w 213"/>
                <a:gd name="T17" fmla="*/ 171 h 348"/>
                <a:gd name="T18" fmla="*/ 198 w 213"/>
                <a:gd name="T19" fmla="*/ 273 h 348"/>
                <a:gd name="T20" fmla="*/ 197 w 213"/>
                <a:gd name="T21" fmla="*/ 283 h 348"/>
                <a:gd name="T22" fmla="*/ 206 w 213"/>
                <a:gd name="T23" fmla="*/ 289 h 348"/>
                <a:gd name="T24" fmla="*/ 206 w 213"/>
                <a:gd name="T25" fmla="*/ 299 h 348"/>
                <a:gd name="T26" fmla="*/ 211 w 213"/>
                <a:gd name="T27" fmla="*/ 305 h 348"/>
                <a:gd name="T28" fmla="*/ 212 w 213"/>
                <a:gd name="T29" fmla="*/ 313 h 348"/>
                <a:gd name="T30" fmla="*/ 210 w 213"/>
                <a:gd name="T31" fmla="*/ 320 h 348"/>
                <a:gd name="T32" fmla="*/ 184 w 213"/>
                <a:gd name="T33" fmla="*/ 336 h 348"/>
                <a:gd name="T34" fmla="*/ 142 w 213"/>
                <a:gd name="T35" fmla="*/ 348 h 348"/>
                <a:gd name="T36" fmla="*/ 137 w 213"/>
                <a:gd name="T37" fmla="*/ 341 h 348"/>
                <a:gd name="T38" fmla="*/ 134 w 213"/>
                <a:gd name="T39" fmla="*/ 332 h 348"/>
                <a:gd name="T40" fmla="*/ 128 w 213"/>
                <a:gd name="T41" fmla="*/ 320 h 348"/>
                <a:gd name="T42" fmla="*/ 122 w 213"/>
                <a:gd name="T43" fmla="*/ 304 h 348"/>
                <a:gd name="T44" fmla="*/ 102 w 213"/>
                <a:gd name="T45" fmla="*/ 268 h 348"/>
                <a:gd name="T46" fmla="*/ 58 w 213"/>
                <a:gd name="T47" fmla="*/ 164 h 348"/>
                <a:gd name="T48" fmla="*/ 54 w 213"/>
                <a:gd name="T49" fmla="*/ 153 h 348"/>
                <a:gd name="T50" fmla="*/ 50 w 213"/>
                <a:gd name="T51" fmla="*/ 143 h 348"/>
                <a:gd name="T52" fmla="*/ 22 w 213"/>
                <a:gd name="T53" fmla="*/ 89 h 348"/>
                <a:gd name="T54" fmla="*/ 11 w 213"/>
                <a:gd name="T55" fmla="*/ 31 h 348"/>
                <a:gd name="T56" fmla="*/ 50 w 213"/>
                <a:gd name="T57" fmla="*/ 5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3" h="348">
                  <a:moveTo>
                    <a:pt x="50" y="5"/>
                  </a:moveTo>
                  <a:cubicBezTo>
                    <a:pt x="65" y="0"/>
                    <a:pt x="88" y="8"/>
                    <a:pt x="97" y="19"/>
                  </a:cubicBezTo>
                  <a:cubicBezTo>
                    <a:pt x="106" y="30"/>
                    <a:pt x="130" y="68"/>
                    <a:pt x="134" y="81"/>
                  </a:cubicBezTo>
                  <a:cubicBezTo>
                    <a:pt x="137" y="93"/>
                    <a:pt x="134" y="97"/>
                    <a:pt x="138" y="100"/>
                  </a:cubicBezTo>
                  <a:cubicBezTo>
                    <a:pt x="142" y="102"/>
                    <a:pt x="144" y="103"/>
                    <a:pt x="143" y="106"/>
                  </a:cubicBezTo>
                  <a:cubicBezTo>
                    <a:pt x="142" y="109"/>
                    <a:pt x="140" y="112"/>
                    <a:pt x="141" y="115"/>
                  </a:cubicBezTo>
                  <a:cubicBezTo>
                    <a:pt x="142" y="118"/>
                    <a:pt x="146" y="118"/>
                    <a:pt x="146" y="123"/>
                  </a:cubicBezTo>
                  <a:cubicBezTo>
                    <a:pt x="146" y="128"/>
                    <a:pt x="147" y="140"/>
                    <a:pt x="149" y="146"/>
                  </a:cubicBezTo>
                  <a:cubicBezTo>
                    <a:pt x="151" y="153"/>
                    <a:pt x="158" y="164"/>
                    <a:pt x="161" y="171"/>
                  </a:cubicBezTo>
                  <a:cubicBezTo>
                    <a:pt x="164" y="179"/>
                    <a:pt x="196" y="266"/>
                    <a:pt x="198" y="273"/>
                  </a:cubicBezTo>
                  <a:cubicBezTo>
                    <a:pt x="199" y="281"/>
                    <a:pt x="194" y="279"/>
                    <a:pt x="197" y="283"/>
                  </a:cubicBezTo>
                  <a:cubicBezTo>
                    <a:pt x="200" y="287"/>
                    <a:pt x="204" y="284"/>
                    <a:pt x="206" y="289"/>
                  </a:cubicBezTo>
                  <a:cubicBezTo>
                    <a:pt x="208" y="294"/>
                    <a:pt x="206" y="296"/>
                    <a:pt x="206" y="299"/>
                  </a:cubicBezTo>
                  <a:cubicBezTo>
                    <a:pt x="205" y="301"/>
                    <a:pt x="208" y="302"/>
                    <a:pt x="211" y="305"/>
                  </a:cubicBezTo>
                  <a:cubicBezTo>
                    <a:pt x="213" y="309"/>
                    <a:pt x="213" y="309"/>
                    <a:pt x="212" y="313"/>
                  </a:cubicBezTo>
                  <a:cubicBezTo>
                    <a:pt x="212" y="317"/>
                    <a:pt x="210" y="320"/>
                    <a:pt x="210" y="320"/>
                  </a:cubicBezTo>
                  <a:cubicBezTo>
                    <a:pt x="210" y="320"/>
                    <a:pt x="206" y="328"/>
                    <a:pt x="184" y="336"/>
                  </a:cubicBezTo>
                  <a:cubicBezTo>
                    <a:pt x="163" y="345"/>
                    <a:pt x="145" y="348"/>
                    <a:pt x="142" y="348"/>
                  </a:cubicBezTo>
                  <a:cubicBezTo>
                    <a:pt x="139" y="348"/>
                    <a:pt x="137" y="344"/>
                    <a:pt x="137" y="341"/>
                  </a:cubicBezTo>
                  <a:cubicBezTo>
                    <a:pt x="136" y="337"/>
                    <a:pt x="138" y="334"/>
                    <a:pt x="134" y="332"/>
                  </a:cubicBezTo>
                  <a:cubicBezTo>
                    <a:pt x="131" y="330"/>
                    <a:pt x="129" y="325"/>
                    <a:pt x="128" y="320"/>
                  </a:cubicBezTo>
                  <a:cubicBezTo>
                    <a:pt x="126" y="316"/>
                    <a:pt x="127" y="310"/>
                    <a:pt x="122" y="304"/>
                  </a:cubicBezTo>
                  <a:cubicBezTo>
                    <a:pt x="117" y="299"/>
                    <a:pt x="106" y="278"/>
                    <a:pt x="102" y="268"/>
                  </a:cubicBezTo>
                  <a:cubicBezTo>
                    <a:pt x="97" y="258"/>
                    <a:pt x="64" y="169"/>
                    <a:pt x="58" y="164"/>
                  </a:cubicBezTo>
                  <a:cubicBezTo>
                    <a:pt x="53" y="159"/>
                    <a:pt x="54" y="157"/>
                    <a:pt x="54" y="153"/>
                  </a:cubicBezTo>
                  <a:cubicBezTo>
                    <a:pt x="54" y="149"/>
                    <a:pt x="52" y="146"/>
                    <a:pt x="50" y="143"/>
                  </a:cubicBezTo>
                  <a:cubicBezTo>
                    <a:pt x="47" y="141"/>
                    <a:pt x="29" y="105"/>
                    <a:pt x="22" y="89"/>
                  </a:cubicBezTo>
                  <a:cubicBezTo>
                    <a:pt x="16" y="74"/>
                    <a:pt x="0" y="48"/>
                    <a:pt x="11" y="31"/>
                  </a:cubicBezTo>
                  <a:cubicBezTo>
                    <a:pt x="23" y="13"/>
                    <a:pt x="34" y="9"/>
                    <a:pt x="50" y="5"/>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33" name="Freeform 27"/>
            <p:cNvSpPr>
              <a:spLocks noEditPoints="1"/>
            </p:cNvSpPr>
            <p:nvPr/>
          </p:nvSpPr>
          <p:spPr bwMode="auto">
            <a:xfrm>
              <a:off x="11864081" y="491613"/>
              <a:ext cx="363936" cy="527442"/>
            </a:xfrm>
            <a:custGeom>
              <a:avLst/>
              <a:gdLst>
                <a:gd name="T0" fmla="*/ 10 w 263"/>
                <a:gd name="T1" fmla="*/ 145 h 381"/>
                <a:gd name="T2" fmla="*/ 26 w 263"/>
                <a:gd name="T3" fmla="*/ 96 h 381"/>
                <a:gd name="T4" fmla="*/ 58 w 263"/>
                <a:gd name="T5" fmla="*/ 91 h 381"/>
                <a:gd name="T6" fmla="*/ 58 w 263"/>
                <a:gd name="T7" fmla="*/ 52 h 381"/>
                <a:gd name="T8" fmla="*/ 148 w 263"/>
                <a:gd name="T9" fmla="*/ 9 h 381"/>
                <a:gd name="T10" fmla="*/ 229 w 263"/>
                <a:gd name="T11" fmla="*/ 25 h 381"/>
                <a:gd name="T12" fmla="*/ 244 w 263"/>
                <a:gd name="T13" fmla="*/ 68 h 381"/>
                <a:gd name="T14" fmla="*/ 251 w 263"/>
                <a:gd name="T15" fmla="*/ 103 h 381"/>
                <a:gd name="T16" fmla="*/ 246 w 263"/>
                <a:gd name="T17" fmla="*/ 124 h 381"/>
                <a:gd name="T18" fmla="*/ 258 w 263"/>
                <a:gd name="T19" fmla="*/ 149 h 381"/>
                <a:gd name="T20" fmla="*/ 263 w 263"/>
                <a:gd name="T21" fmla="*/ 165 h 381"/>
                <a:gd name="T22" fmla="*/ 249 w 263"/>
                <a:gd name="T23" fmla="*/ 173 h 381"/>
                <a:gd name="T24" fmla="*/ 246 w 263"/>
                <a:gd name="T25" fmla="*/ 178 h 381"/>
                <a:gd name="T26" fmla="*/ 250 w 263"/>
                <a:gd name="T27" fmla="*/ 185 h 381"/>
                <a:gd name="T28" fmla="*/ 246 w 263"/>
                <a:gd name="T29" fmla="*/ 191 h 381"/>
                <a:gd name="T30" fmla="*/ 237 w 263"/>
                <a:gd name="T31" fmla="*/ 196 h 381"/>
                <a:gd name="T32" fmla="*/ 245 w 263"/>
                <a:gd name="T33" fmla="*/ 203 h 381"/>
                <a:gd name="T34" fmla="*/ 242 w 263"/>
                <a:gd name="T35" fmla="*/ 209 h 381"/>
                <a:gd name="T36" fmla="*/ 239 w 263"/>
                <a:gd name="T37" fmla="*/ 216 h 381"/>
                <a:gd name="T38" fmla="*/ 235 w 263"/>
                <a:gd name="T39" fmla="*/ 231 h 381"/>
                <a:gd name="T40" fmla="*/ 218 w 263"/>
                <a:gd name="T41" fmla="*/ 235 h 381"/>
                <a:gd name="T42" fmla="*/ 185 w 263"/>
                <a:gd name="T43" fmla="*/ 227 h 381"/>
                <a:gd name="T44" fmla="*/ 184 w 263"/>
                <a:gd name="T45" fmla="*/ 226 h 381"/>
                <a:gd name="T46" fmla="*/ 157 w 263"/>
                <a:gd name="T47" fmla="*/ 258 h 381"/>
                <a:gd name="T48" fmla="*/ 138 w 263"/>
                <a:gd name="T49" fmla="*/ 298 h 381"/>
                <a:gd name="T50" fmla="*/ 150 w 263"/>
                <a:gd name="T51" fmla="*/ 336 h 381"/>
                <a:gd name="T52" fmla="*/ 161 w 263"/>
                <a:gd name="T53" fmla="*/ 360 h 381"/>
                <a:gd name="T54" fmla="*/ 154 w 263"/>
                <a:gd name="T55" fmla="*/ 381 h 381"/>
                <a:gd name="T56" fmla="*/ 107 w 263"/>
                <a:gd name="T57" fmla="*/ 300 h 381"/>
                <a:gd name="T58" fmla="*/ 44 w 263"/>
                <a:gd name="T59" fmla="*/ 274 h 381"/>
                <a:gd name="T60" fmla="*/ 42 w 263"/>
                <a:gd name="T61" fmla="*/ 274 h 381"/>
                <a:gd name="T62" fmla="*/ 81 w 263"/>
                <a:gd name="T63" fmla="*/ 208 h 381"/>
                <a:gd name="T64" fmla="*/ 77 w 263"/>
                <a:gd name="T65" fmla="*/ 194 h 381"/>
                <a:gd name="T66" fmla="*/ 57 w 263"/>
                <a:gd name="T67" fmla="*/ 155 h 381"/>
                <a:gd name="T68" fmla="*/ 36 w 263"/>
                <a:gd name="T69" fmla="*/ 253 h 381"/>
                <a:gd name="T70" fmla="*/ 14 w 263"/>
                <a:gd name="T71" fmla="*/ 271 h 381"/>
                <a:gd name="T72" fmla="*/ 19 w 263"/>
                <a:gd name="T73" fmla="*/ 242 h 381"/>
                <a:gd name="T74" fmla="*/ 0 w 263"/>
                <a:gd name="T75" fmla="*/ 256 h 381"/>
                <a:gd name="T76" fmla="*/ 11 w 263"/>
                <a:gd name="T77" fmla="*/ 234 h 381"/>
                <a:gd name="T78" fmla="*/ 14 w 263"/>
                <a:gd name="T79" fmla="*/ 205 h 381"/>
                <a:gd name="T80" fmla="*/ 10 w 263"/>
                <a:gd name="T81" fmla="*/ 145 h 381"/>
                <a:gd name="T82" fmla="*/ 52 w 263"/>
                <a:gd name="T83" fmla="*/ 110 h 381"/>
                <a:gd name="T84" fmla="*/ 52 w 263"/>
                <a:gd name="T85" fmla="*/ 111 h 381"/>
                <a:gd name="T86" fmla="*/ 52 w 263"/>
                <a:gd name="T87" fmla="*/ 110 h 381"/>
                <a:gd name="T88" fmla="*/ 52 w 263"/>
                <a:gd name="T89" fmla="*/ 112 h 381"/>
                <a:gd name="T90" fmla="*/ 52 w 263"/>
                <a:gd name="T91" fmla="*/ 115 h 381"/>
                <a:gd name="T92" fmla="*/ 52 w 263"/>
                <a:gd name="T93" fmla="*/ 1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3" h="381">
                  <a:moveTo>
                    <a:pt x="10" y="145"/>
                  </a:moveTo>
                  <a:cubicBezTo>
                    <a:pt x="12" y="118"/>
                    <a:pt x="19" y="102"/>
                    <a:pt x="26" y="96"/>
                  </a:cubicBezTo>
                  <a:cubicBezTo>
                    <a:pt x="33" y="90"/>
                    <a:pt x="48" y="87"/>
                    <a:pt x="58" y="91"/>
                  </a:cubicBezTo>
                  <a:cubicBezTo>
                    <a:pt x="58" y="90"/>
                    <a:pt x="58" y="53"/>
                    <a:pt x="58" y="52"/>
                  </a:cubicBezTo>
                  <a:cubicBezTo>
                    <a:pt x="72" y="22"/>
                    <a:pt x="116" y="7"/>
                    <a:pt x="148" y="9"/>
                  </a:cubicBezTo>
                  <a:cubicBezTo>
                    <a:pt x="177" y="0"/>
                    <a:pt x="220" y="17"/>
                    <a:pt x="229" y="25"/>
                  </a:cubicBezTo>
                  <a:cubicBezTo>
                    <a:pt x="237" y="31"/>
                    <a:pt x="248" y="50"/>
                    <a:pt x="244" y="68"/>
                  </a:cubicBezTo>
                  <a:cubicBezTo>
                    <a:pt x="249" y="78"/>
                    <a:pt x="252" y="99"/>
                    <a:pt x="251" y="103"/>
                  </a:cubicBezTo>
                  <a:cubicBezTo>
                    <a:pt x="250" y="107"/>
                    <a:pt x="246" y="121"/>
                    <a:pt x="246" y="124"/>
                  </a:cubicBezTo>
                  <a:cubicBezTo>
                    <a:pt x="245" y="127"/>
                    <a:pt x="256" y="144"/>
                    <a:pt x="258" y="149"/>
                  </a:cubicBezTo>
                  <a:cubicBezTo>
                    <a:pt x="260" y="155"/>
                    <a:pt x="263" y="162"/>
                    <a:pt x="263" y="165"/>
                  </a:cubicBezTo>
                  <a:cubicBezTo>
                    <a:pt x="263" y="167"/>
                    <a:pt x="260" y="172"/>
                    <a:pt x="249" y="173"/>
                  </a:cubicBezTo>
                  <a:cubicBezTo>
                    <a:pt x="245" y="173"/>
                    <a:pt x="245" y="176"/>
                    <a:pt x="246" y="178"/>
                  </a:cubicBezTo>
                  <a:cubicBezTo>
                    <a:pt x="246" y="179"/>
                    <a:pt x="251" y="184"/>
                    <a:pt x="250" y="185"/>
                  </a:cubicBezTo>
                  <a:cubicBezTo>
                    <a:pt x="250" y="187"/>
                    <a:pt x="250" y="190"/>
                    <a:pt x="246" y="191"/>
                  </a:cubicBezTo>
                  <a:cubicBezTo>
                    <a:pt x="242" y="193"/>
                    <a:pt x="237" y="196"/>
                    <a:pt x="237" y="196"/>
                  </a:cubicBezTo>
                  <a:cubicBezTo>
                    <a:pt x="243" y="199"/>
                    <a:pt x="244" y="200"/>
                    <a:pt x="245" y="203"/>
                  </a:cubicBezTo>
                  <a:cubicBezTo>
                    <a:pt x="246" y="206"/>
                    <a:pt x="244" y="208"/>
                    <a:pt x="242" y="209"/>
                  </a:cubicBezTo>
                  <a:cubicBezTo>
                    <a:pt x="240" y="210"/>
                    <a:pt x="238" y="212"/>
                    <a:pt x="239" y="216"/>
                  </a:cubicBezTo>
                  <a:cubicBezTo>
                    <a:pt x="240" y="220"/>
                    <a:pt x="237" y="228"/>
                    <a:pt x="235" y="231"/>
                  </a:cubicBezTo>
                  <a:cubicBezTo>
                    <a:pt x="233" y="234"/>
                    <a:pt x="225" y="236"/>
                    <a:pt x="218" y="235"/>
                  </a:cubicBezTo>
                  <a:cubicBezTo>
                    <a:pt x="212" y="234"/>
                    <a:pt x="191" y="229"/>
                    <a:pt x="185" y="227"/>
                  </a:cubicBezTo>
                  <a:cubicBezTo>
                    <a:pt x="185" y="227"/>
                    <a:pt x="184" y="227"/>
                    <a:pt x="184" y="226"/>
                  </a:cubicBezTo>
                  <a:cubicBezTo>
                    <a:pt x="175" y="235"/>
                    <a:pt x="162" y="250"/>
                    <a:pt x="157" y="258"/>
                  </a:cubicBezTo>
                  <a:cubicBezTo>
                    <a:pt x="150" y="268"/>
                    <a:pt x="140" y="287"/>
                    <a:pt x="138" y="298"/>
                  </a:cubicBezTo>
                  <a:cubicBezTo>
                    <a:pt x="136" y="308"/>
                    <a:pt x="146" y="327"/>
                    <a:pt x="150" y="336"/>
                  </a:cubicBezTo>
                  <a:cubicBezTo>
                    <a:pt x="154" y="344"/>
                    <a:pt x="160" y="358"/>
                    <a:pt x="161" y="360"/>
                  </a:cubicBezTo>
                  <a:cubicBezTo>
                    <a:pt x="154" y="381"/>
                    <a:pt x="154" y="381"/>
                    <a:pt x="154" y="381"/>
                  </a:cubicBezTo>
                  <a:cubicBezTo>
                    <a:pt x="154" y="381"/>
                    <a:pt x="117" y="306"/>
                    <a:pt x="107" y="300"/>
                  </a:cubicBezTo>
                  <a:cubicBezTo>
                    <a:pt x="97" y="295"/>
                    <a:pt x="63" y="272"/>
                    <a:pt x="44" y="274"/>
                  </a:cubicBezTo>
                  <a:cubicBezTo>
                    <a:pt x="43" y="274"/>
                    <a:pt x="43" y="274"/>
                    <a:pt x="42" y="274"/>
                  </a:cubicBezTo>
                  <a:cubicBezTo>
                    <a:pt x="56" y="260"/>
                    <a:pt x="72" y="243"/>
                    <a:pt x="81" y="208"/>
                  </a:cubicBezTo>
                  <a:cubicBezTo>
                    <a:pt x="80" y="204"/>
                    <a:pt x="78" y="199"/>
                    <a:pt x="77" y="194"/>
                  </a:cubicBezTo>
                  <a:cubicBezTo>
                    <a:pt x="70" y="183"/>
                    <a:pt x="62" y="169"/>
                    <a:pt x="57" y="155"/>
                  </a:cubicBezTo>
                  <a:cubicBezTo>
                    <a:pt x="60" y="196"/>
                    <a:pt x="48" y="238"/>
                    <a:pt x="36" y="253"/>
                  </a:cubicBezTo>
                  <a:cubicBezTo>
                    <a:pt x="29" y="261"/>
                    <a:pt x="23" y="265"/>
                    <a:pt x="14" y="271"/>
                  </a:cubicBezTo>
                  <a:cubicBezTo>
                    <a:pt x="17" y="265"/>
                    <a:pt x="20" y="251"/>
                    <a:pt x="19" y="242"/>
                  </a:cubicBezTo>
                  <a:cubicBezTo>
                    <a:pt x="16" y="247"/>
                    <a:pt x="10" y="251"/>
                    <a:pt x="0" y="256"/>
                  </a:cubicBezTo>
                  <a:cubicBezTo>
                    <a:pt x="0" y="256"/>
                    <a:pt x="9" y="242"/>
                    <a:pt x="11" y="234"/>
                  </a:cubicBezTo>
                  <a:cubicBezTo>
                    <a:pt x="13" y="226"/>
                    <a:pt x="17" y="219"/>
                    <a:pt x="14" y="205"/>
                  </a:cubicBezTo>
                  <a:cubicBezTo>
                    <a:pt x="11" y="191"/>
                    <a:pt x="7" y="172"/>
                    <a:pt x="10" y="145"/>
                  </a:cubicBezTo>
                  <a:close/>
                  <a:moveTo>
                    <a:pt x="52" y="110"/>
                  </a:moveTo>
                  <a:cubicBezTo>
                    <a:pt x="52" y="110"/>
                    <a:pt x="52" y="110"/>
                    <a:pt x="52" y="111"/>
                  </a:cubicBezTo>
                  <a:cubicBezTo>
                    <a:pt x="52" y="110"/>
                    <a:pt x="52" y="110"/>
                    <a:pt x="52" y="110"/>
                  </a:cubicBezTo>
                  <a:close/>
                  <a:moveTo>
                    <a:pt x="52" y="112"/>
                  </a:moveTo>
                  <a:cubicBezTo>
                    <a:pt x="52" y="113"/>
                    <a:pt x="52" y="114"/>
                    <a:pt x="52" y="115"/>
                  </a:cubicBezTo>
                  <a:cubicBezTo>
                    <a:pt x="52" y="114"/>
                    <a:pt x="52" y="113"/>
                    <a:pt x="52" y="112"/>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34" name="Freeform 28"/>
            <p:cNvSpPr>
              <a:spLocks/>
            </p:cNvSpPr>
            <p:nvPr/>
          </p:nvSpPr>
          <p:spPr bwMode="auto">
            <a:xfrm>
              <a:off x="11757420" y="850274"/>
              <a:ext cx="397340" cy="797610"/>
            </a:xfrm>
            <a:custGeom>
              <a:avLst/>
              <a:gdLst>
                <a:gd name="T0" fmla="*/ 229 w 287"/>
                <a:gd name="T1" fmla="*/ 81 h 576"/>
                <a:gd name="T2" fmla="*/ 230 w 287"/>
                <a:gd name="T3" fmla="*/ 102 h 576"/>
                <a:gd name="T4" fmla="*/ 213 w 287"/>
                <a:gd name="T5" fmla="*/ 71 h 576"/>
                <a:gd name="T6" fmla="*/ 190 w 287"/>
                <a:gd name="T7" fmla="*/ 39 h 576"/>
                <a:gd name="T8" fmla="*/ 143 w 287"/>
                <a:gd name="T9" fmla="*/ 8 h 576"/>
                <a:gd name="T10" fmla="*/ 133 w 287"/>
                <a:gd name="T11" fmla="*/ 0 h 576"/>
                <a:gd name="T12" fmla="*/ 86 w 287"/>
                <a:gd name="T13" fmla="*/ 52 h 576"/>
                <a:gd name="T14" fmla="*/ 64 w 287"/>
                <a:gd name="T15" fmla="*/ 226 h 576"/>
                <a:gd name="T16" fmla="*/ 61 w 287"/>
                <a:gd name="T17" fmla="*/ 306 h 576"/>
                <a:gd name="T18" fmla="*/ 62 w 287"/>
                <a:gd name="T19" fmla="*/ 319 h 576"/>
                <a:gd name="T20" fmla="*/ 59 w 287"/>
                <a:gd name="T21" fmla="*/ 327 h 576"/>
                <a:gd name="T22" fmla="*/ 60 w 287"/>
                <a:gd name="T23" fmla="*/ 355 h 576"/>
                <a:gd name="T24" fmla="*/ 57 w 287"/>
                <a:gd name="T25" fmla="*/ 368 h 576"/>
                <a:gd name="T26" fmla="*/ 43 w 287"/>
                <a:gd name="T27" fmla="*/ 408 h 576"/>
                <a:gd name="T28" fmla="*/ 4 w 287"/>
                <a:gd name="T29" fmla="*/ 491 h 576"/>
                <a:gd name="T30" fmla="*/ 46 w 287"/>
                <a:gd name="T31" fmla="*/ 534 h 576"/>
                <a:gd name="T32" fmla="*/ 156 w 287"/>
                <a:gd name="T33" fmla="*/ 571 h 576"/>
                <a:gd name="T34" fmla="*/ 219 w 287"/>
                <a:gd name="T35" fmla="*/ 548 h 576"/>
                <a:gd name="T36" fmla="*/ 226 w 287"/>
                <a:gd name="T37" fmla="*/ 525 h 576"/>
                <a:gd name="T38" fmla="*/ 230 w 287"/>
                <a:gd name="T39" fmla="*/ 507 h 576"/>
                <a:gd name="T40" fmla="*/ 237 w 287"/>
                <a:gd name="T41" fmla="*/ 469 h 576"/>
                <a:gd name="T42" fmla="*/ 260 w 287"/>
                <a:gd name="T43" fmla="*/ 355 h 576"/>
                <a:gd name="T44" fmla="*/ 260 w 287"/>
                <a:gd name="T45" fmla="*/ 303 h 576"/>
                <a:gd name="T46" fmla="*/ 285 w 287"/>
                <a:gd name="T47" fmla="*/ 230 h 576"/>
                <a:gd name="T48" fmla="*/ 267 w 287"/>
                <a:gd name="T49" fmla="*/ 166 h 576"/>
                <a:gd name="T50" fmla="*/ 229 w 287"/>
                <a:gd name="T51" fmla="*/ 81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7" h="576">
                  <a:moveTo>
                    <a:pt x="229" y="81"/>
                  </a:moveTo>
                  <a:cubicBezTo>
                    <a:pt x="234" y="91"/>
                    <a:pt x="236" y="108"/>
                    <a:pt x="230" y="102"/>
                  </a:cubicBezTo>
                  <a:cubicBezTo>
                    <a:pt x="224" y="97"/>
                    <a:pt x="219" y="81"/>
                    <a:pt x="213" y="71"/>
                  </a:cubicBezTo>
                  <a:cubicBezTo>
                    <a:pt x="207" y="62"/>
                    <a:pt x="198" y="49"/>
                    <a:pt x="190" y="39"/>
                  </a:cubicBezTo>
                  <a:cubicBezTo>
                    <a:pt x="180" y="26"/>
                    <a:pt x="155" y="11"/>
                    <a:pt x="143" y="8"/>
                  </a:cubicBezTo>
                  <a:cubicBezTo>
                    <a:pt x="132" y="5"/>
                    <a:pt x="130" y="4"/>
                    <a:pt x="133" y="0"/>
                  </a:cubicBezTo>
                  <a:cubicBezTo>
                    <a:pt x="115" y="14"/>
                    <a:pt x="99" y="23"/>
                    <a:pt x="86" y="52"/>
                  </a:cubicBezTo>
                  <a:cubicBezTo>
                    <a:pt x="73" y="80"/>
                    <a:pt x="59" y="160"/>
                    <a:pt x="64" y="226"/>
                  </a:cubicBezTo>
                  <a:cubicBezTo>
                    <a:pt x="69" y="292"/>
                    <a:pt x="60" y="297"/>
                    <a:pt x="61" y="306"/>
                  </a:cubicBezTo>
                  <a:cubicBezTo>
                    <a:pt x="61" y="315"/>
                    <a:pt x="64" y="314"/>
                    <a:pt x="62" y="319"/>
                  </a:cubicBezTo>
                  <a:cubicBezTo>
                    <a:pt x="61" y="324"/>
                    <a:pt x="59" y="322"/>
                    <a:pt x="59" y="327"/>
                  </a:cubicBezTo>
                  <a:cubicBezTo>
                    <a:pt x="60" y="332"/>
                    <a:pt x="61" y="349"/>
                    <a:pt x="60" y="355"/>
                  </a:cubicBezTo>
                  <a:cubicBezTo>
                    <a:pt x="59" y="360"/>
                    <a:pt x="53" y="363"/>
                    <a:pt x="57" y="368"/>
                  </a:cubicBezTo>
                  <a:cubicBezTo>
                    <a:pt x="60" y="374"/>
                    <a:pt x="46" y="397"/>
                    <a:pt x="43" y="408"/>
                  </a:cubicBezTo>
                  <a:cubicBezTo>
                    <a:pt x="39" y="420"/>
                    <a:pt x="0" y="478"/>
                    <a:pt x="4" y="491"/>
                  </a:cubicBezTo>
                  <a:cubicBezTo>
                    <a:pt x="6" y="515"/>
                    <a:pt x="24" y="520"/>
                    <a:pt x="46" y="534"/>
                  </a:cubicBezTo>
                  <a:cubicBezTo>
                    <a:pt x="68" y="548"/>
                    <a:pt x="131" y="567"/>
                    <a:pt x="156" y="571"/>
                  </a:cubicBezTo>
                  <a:cubicBezTo>
                    <a:pt x="181" y="576"/>
                    <a:pt x="207" y="561"/>
                    <a:pt x="219" y="548"/>
                  </a:cubicBezTo>
                  <a:cubicBezTo>
                    <a:pt x="226" y="543"/>
                    <a:pt x="223" y="533"/>
                    <a:pt x="226" y="525"/>
                  </a:cubicBezTo>
                  <a:cubicBezTo>
                    <a:pt x="229" y="517"/>
                    <a:pt x="230" y="515"/>
                    <a:pt x="230" y="507"/>
                  </a:cubicBezTo>
                  <a:cubicBezTo>
                    <a:pt x="229" y="499"/>
                    <a:pt x="237" y="478"/>
                    <a:pt x="237" y="469"/>
                  </a:cubicBezTo>
                  <a:cubicBezTo>
                    <a:pt x="238" y="461"/>
                    <a:pt x="262" y="372"/>
                    <a:pt x="260" y="355"/>
                  </a:cubicBezTo>
                  <a:cubicBezTo>
                    <a:pt x="258" y="338"/>
                    <a:pt x="257" y="313"/>
                    <a:pt x="260" y="303"/>
                  </a:cubicBezTo>
                  <a:cubicBezTo>
                    <a:pt x="263" y="294"/>
                    <a:pt x="287" y="248"/>
                    <a:pt x="285" y="230"/>
                  </a:cubicBezTo>
                  <a:cubicBezTo>
                    <a:pt x="283" y="213"/>
                    <a:pt x="274" y="182"/>
                    <a:pt x="267" y="166"/>
                  </a:cubicBezTo>
                  <a:cubicBezTo>
                    <a:pt x="252" y="130"/>
                    <a:pt x="229" y="81"/>
                    <a:pt x="229" y="81"/>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35" name="Freeform 30"/>
            <p:cNvSpPr>
              <a:spLocks noEditPoints="1"/>
            </p:cNvSpPr>
            <p:nvPr/>
          </p:nvSpPr>
          <p:spPr bwMode="auto">
            <a:xfrm>
              <a:off x="11926202" y="850274"/>
              <a:ext cx="236763" cy="518066"/>
            </a:xfrm>
            <a:custGeom>
              <a:avLst/>
              <a:gdLst>
                <a:gd name="T0" fmla="*/ 166 w 171"/>
                <a:gd name="T1" fmla="*/ 270 h 374"/>
                <a:gd name="T2" fmla="*/ 165 w 171"/>
                <a:gd name="T3" fmla="*/ 263 h 374"/>
                <a:gd name="T4" fmla="*/ 166 w 171"/>
                <a:gd name="T5" fmla="*/ 258 h 374"/>
                <a:gd name="T6" fmla="*/ 166 w 171"/>
                <a:gd name="T7" fmla="*/ 249 h 374"/>
                <a:gd name="T8" fmla="*/ 166 w 171"/>
                <a:gd name="T9" fmla="*/ 247 h 374"/>
                <a:gd name="T10" fmla="*/ 166 w 171"/>
                <a:gd name="T11" fmla="*/ 245 h 374"/>
                <a:gd name="T12" fmla="*/ 166 w 171"/>
                <a:gd name="T13" fmla="*/ 245 h 374"/>
                <a:gd name="T14" fmla="*/ 168 w 171"/>
                <a:gd name="T15" fmla="*/ 240 h 374"/>
                <a:gd name="T16" fmla="*/ 92 w 171"/>
                <a:gd name="T17" fmla="*/ 66 h 374"/>
                <a:gd name="T18" fmla="*/ 18 w 171"/>
                <a:gd name="T19" fmla="*/ 9 h 374"/>
                <a:gd name="T20" fmla="*/ 8 w 171"/>
                <a:gd name="T21" fmla="*/ 4 h 374"/>
                <a:gd name="T22" fmla="*/ 2 w 171"/>
                <a:gd name="T23" fmla="*/ 2 h 374"/>
                <a:gd name="T24" fmla="*/ 18 w 171"/>
                <a:gd name="T25" fmla="*/ 16 h 374"/>
                <a:gd name="T26" fmla="*/ 99 w 171"/>
                <a:gd name="T27" fmla="*/ 89 h 374"/>
                <a:gd name="T28" fmla="*/ 163 w 171"/>
                <a:gd name="T29" fmla="*/ 243 h 374"/>
                <a:gd name="T30" fmla="*/ 164 w 171"/>
                <a:gd name="T31" fmla="*/ 245 h 374"/>
                <a:gd name="T32" fmla="*/ 163 w 171"/>
                <a:gd name="T33" fmla="*/ 247 h 374"/>
                <a:gd name="T34" fmla="*/ 163 w 171"/>
                <a:gd name="T35" fmla="*/ 248 h 374"/>
                <a:gd name="T36" fmla="*/ 162 w 171"/>
                <a:gd name="T37" fmla="*/ 257 h 374"/>
                <a:gd name="T38" fmla="*/ 163 w 171"/>
                <a:gd name="T39" fmla="*/ 263 h 374"/>
                <a:gd name="T40" fmla="*/ 159 w 171"/>
                <a:gd name="T41" fmla="*/ 267 h 374"/>
                <a:gd name="T42" fmla="*/ 151 w 171"/>
                <a:gd name="T43" fmla="*/ 279 h 374"/>
                <a:gd name="T44" fmla="*/ 150 w 171"/>
                <a:gd name="T45" fmla="*/ 294 h 374"/>
                <a:gd name="T46" fmla="*/ 148 w 171"/>
                <a:gd name="T47" fmla="*/ 333 h 374"/>
                <a:gd name="T48" fmla="*/ 149 w 171"/>
                <a:gd name="T49" fmla="*/ 333 h 374"/>
                <a:gd name="T50" fmla="*/ 147 w 171"/>
                <a:gd name="T51" fmla="*/ 371 h 374"/>
                <a:gd name="T52" fmla="*/ 147 w 171"/>
                <a:gd name="T53" fmla="*/ 374 h 374"/>
                <a:gd name="T54" fmla="*/ 164 w 171"/>
                <a:gd name="T55" fmla="*/ 365 h 374"/>
                <a:gd name="T56" fmla="*/ 165 w 171"/>
                <a:gd name="T57" fmla="*/ 363 h 374"/>
                <a:gd name="T58" fmla="*/ 167 w 171"/>
                <a:gd name="T59" fmla="*/ 329 h 374"/>
                <a:gd name="T60" fmla="*/ 171 w 171"/>
                <a:gd name="T61" fmla="*/ 284 h 374"/>
                <a:gd name="T62" fmla="*/ 165 w 171"/>
                <a:gd name="T63" fmla="*/ 244 h 374"/>
                <a:gd name="T64" fmla="*/ 165 w 171"/>
                <a:gd name="T65" fmla="*/ 244 h 374"/>
                <a:gd name="T66" fmla="*/ 164 w 171"/>
                <a:gd name="T67" fmla="*/ 256 h 374"/>
                <a:gd name="T68" fmla="*/ 165 w 171"/>
                <a:gd name="T69" fmla="*/ 255 h 374"/>
                <a:gd name="T70" fmla="*/ 164 w 171"/>
                <a:gd name="T71" fmla="*/ 258 h 374"/>
                <a:gd name="T72" fmla="*/ 163 w 171"/>
                <a:gd name="T73" fmla="*/ 258 h 374"/>
                <a:gd name="T74" fmla="*/ 164 w 171"/>
                <a:gd name="T75" fmla="*/ 274 h 374"/>
                <a:gd name="T76" fmla="*/ 160 w 171"/>
                <a:gd name="T77" fmla="*/ 271 h 374"/>
                <a:gd name="T78" fmla="*/ 162 w 171"/>
                <a:gd name="T79" fmla="*/ 272 h 374"/>
                <a:gd name="T80" fmla="*/ 163 w 171"/>
                <a:gd name="T81" fmla="*/ 273 h 374"/>
                <a:gd name="T82" fmla="*/ 164 w 171"/>
                <a:gd name="T83" fmla="*/ 273 h 374"/>
                <a:gd name="T84" fmla="*/ 164 w 171"/>
                <a:gd name="T85" fmla="*/ 27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1" h="374">
                  <a:moveTo>
                    <a:pt x="171" y="284"/>
                  </a:moveTo>
                  <a:cubicBezTo>
                    <a:pt x="171" y="278"/>
                    <a:pt x="169" y="271"/>
                    <a:pt x="166" y="270"/>
                  </a:cubicBezTo>
                  <a:cubicBezTo>
                    <a:pt x="165" y="270"/>
                    <a:pt x="165" y="270"/>
                    <a:pt x="165" y="270"/>
                  </a:cubicBezTo>
                  <a:cubicBezTo>
                    <a:pt x="165" y="263"/>
                    <a:pt x="165" y="263"/>
                    <a:pt x="165" y="263"/>
                  </a:cubicBezTo>
                  <a:cubicBezTo>
                    <a:pt x="166" y="263"/>
                    <a:pt x="166" y="259"/>
                    <a:pt x="166" y="258"/>
                  </a:cubicBezTo>
                  <a:cubicBezTo>
                    <a:pt x="166" y="258"/>
                    <a:pt x="166" y="258"/>
                    <a:pt x="166" y="258"/>
                  </a:cubicBezTo>
                  <a:cubicBezTo>
                    <a:pt x="166" y="249"/>
                    <a:pt x="166" y="249"/>
                    <a:pt x="166" y="249"/>
                  </a:cubicBezTo>
                  <a:cubicBezTo>
                    <a:pt x="166" y="249"/>
                    <a:pt x="166" y="249"/>
                    <a:pt x="166" y="249"/>
                  </a:cubicBezTo>
                  <a:cubicBezTo>
                    <a:pt x="166" y="249"/>
                    <a:pt x="166" y="248"/>
                    <a:pt x="166" y="248"/>
                  </a:cubicBezTo>
                  <a:cubicBezTo>
                    <a:pt x="166" y="248"/>
                    <a:pt x="166" y="247"/>
                    <a:pt x="166" y="247"/>
                  </a:cubicBezTo>
                  <a:cubicBezTo>
                    <a:pt x="165" y="247"/>
                    <a:pt x="165" y="247"/>
                    <a:pt x="165" y="247"/>
                  </a:cubicBezTo>
                  <a:cubicBezTo>
                    <a:pt x="166" y="245"/>
                    <a:pt x="166" y="245"/>
                    <a:pt x="166" y="245"/>
                  </a:cubicBezTo>
                  <a:cubicBezTo>
                    <a:pt x="166" y="245"/>
                    <a:pt x="166" y="245"/>
                    <a:pt x="166" y="245"/>
                  </a:cubicBezTo>
                  <a:cubicBezTo>
                    <a:pt x="166" y="245"/>
                    <a:pt x="166" y="245"/>
                    <a:pt x="166" y="245"/>
                  </a:cubicBezTo>
                  <a:cubicBezTo>
                    <a:pt x="166" y="245"/>
                    <a:pt x="167" y="244"/>
                    <a:pt x="167" y="243"/>
                  </a:cubicBezTo>
                  <a:cubicBezTo>
                    <a:pt x="168" y="242"/>
                    <a:pt x="168" y="241"/>
                    <a:pt x="168" y="240"/>
                  </a:cubicBezTo>
                  <a:cubicBezTo>
                    <a:pt x="161" y="173"/>
                    <a:pt x="125" y="119"/>
                    <a:pt x="104" y="86"/>
                  </a:cubicBezTo>
                  <a:cubicBezTo>
                    <a:pt x="99" y="78"/>
                    <a:pt x="94" y="71"/>
                    <a:pt x="92" y="66"/>
                  </a:cubicBezTo>
                  <a:cubicBezTo>
                    <a:pt x="76" y="38"/>
                    <a:pt x="29" y="14"/>
                    <a:pt x="20" y="10"/>
                  </a:cubicBezTo>
                  <a:cubicBezTo>
                    <a:pt x="18" y="9"/>
                    <a:pt x="18" y="9"/>
                    <a:pt x="18" y="9"/>
                  </a:cubicBezTo>
                  <a:cubicBezTo>
                    <a:pt x="13" y="7"/>
                    <a:pt x="9" y="5"/>
                    <a:pt x="8" y="4"/>
                  </a:cubicBezTo>
                  <a:cubicBezTo>
                    <a:pt x="8" y="4"/>
                    <a:pt x="8" y="4"/>
                    <a:pt x="8" y="4"/>
                  </a:cubicBezTo>
                  <a:cubicBezTo>
                    <a:pt x="9" y="2"/>
                    <a:pt x="8" y="1"/>
                    <a:pt x="6" y="0"/>
                  </a:cubicBezTo>
                  <a:cubicBezTo>
                    <a:pt x="4" y="0"/>
                    <a:pt x="2" y="1"/>
                    <a:pt x="2" y="2"/>
                  </a:cubicBezTo>
                  <a:cubicBezTo>
                    <a:pt x="0" y="9"/>
                    <a:pt x="7" y="11"/>
                    <a:pt x="15" y="15"/>
                  </a:cubicBezTo>
                  <a:cubicBezTo>
                    <a:pt x="18" y="16"/>
                    <a:pt x="18" y="16"/>
                    <a:pt x="18" y="16"/>
                  </a:cubicBezTo>
                  <a:cubicBezTo>
                    <a:pt x="26" y="19"/>
                    <a:pt x="72" y="42"/>
                    <a:pt x="86" y="69"/>
                  </a:cubicBezTo>
                  <a:cubicBezTo>
                    <a:pt x="89" y="74"/>
                    <a:pt x="93" y="81"/>
                    <a:pt x="99" y="89"/>
                  </a:cubicBezTo>
                  <a:cubicBezTo>
                    <a:pt x="120" y="122"/>
                    <a:pt x="155" y="175"/>
                    <a:pt x="162" y="241"/>
                  </a:cubicBezTo>
                  <a:cubicBezTo>
                    <a:pt x="162" y="242"/>
                    <a:pt x="162" y="243"/>
                    <a:pt x="163" y="243"/>
                  </a:cubicBezTo>
                  <a:cubicBezTo>
                    <a:pt x="163" y="244"/>
                    <a:pt x="164" y="244"/>
                    <a:pt x="164" y="245"/>
                  </a:cubicBezTo>
                  <a:cubicBezTo>
                    <a:pt x="164" y="245"/>
                    <a:pt x="164" y="245"/>
                    <a:pt x="164" y="245"/>
                  </a:cubicBezTo>
                  <a:cubicBezTo>
                    <a:pt x="164" y="247"/>
                    <a:pt x="164" y="247"/>
                    <a:pt x="164" y="247"/>
                  </a:cubicBezTo>
                  <a:cubicBezTo>
                    <a:pt x="163" y="247"/>
                    <a:pt x="163" y="247"/>
                    <a:pt x="163" y="247"/>
                  </a:cubicBezTo>
                  <a:cubicBezTo>
                    <a:pt x="163" y="247"/>
                    <a:pt x="163" y="247"/>
                    <a:pt x="163" y="247"/>
                  </a:cubicBezTo>
                  <a:cubicBezTo>
                    <a:pt x="163" y="248"/>
                    <a:pt x="163" y="248"/>
                    <a:pt x="163" y="248"/>
                  </a:cubicBezTo>
                  <a:cubicBezTo>
                    <a:pt x="163" y="248"/>
                    <a:pt x="163" y="248"/>
                    <a:pt x="163" y="248"/>
                  </a:cubicBezTo>
                  <a:cubicBezTo>
                    <a:pt x="162" y="257"/>
                    <a:pt x="162" y="257"/>
                    <a:pt x="162" y="257"/>
                  </a:cubicBezTo>
                  <a:cubicBezTo>
                    <a:pt x="162" y="257"/>
                    <a:pt x="162" y="257"/>
                    <a:pt x="162" y="257"/>
                  </a:cubicBezTo>
                  <a:cubicBezTo>
                    <a:pt x="162" y="257"/>
                    <a:pt x="161" y="262"/>
                    <a:pt x="163" y="263"/>
                  </a:cubicBezTo>
                  <a:cubicBezTo>
                    <a:pt x="162" y="269"/>
                    <a:pt x="162" y="269"/>
                    <a:pt x="162" y="269"/>
                  </a:cubicBezTo>
                  <a:cubicBezTo>
                    <a:pt x="159" y="267"/>
                    <a:pt x="159" y="267"/>
                    <a:pt x="159" y="267"/>
                  </a:cubicBezTo>
                  <a:cubicBezTo>
                    <a:pt x="159" y="267"/>
                    <a:pt x="158" y="267"/>
                    <a:pt x="158" y="267"/>
                  </a:cubicBezTo>
                  <a:cubicBezTo>
                    <a:pt x="155" y="267"/>
                    <a:pt x="152" y="271"/>
                    <a:pt x="151" y="279"/>
                  </a:cubicBezTo>
                  <a:cubicBezTo>
                    <a:pt x="151" y="279"/>
                    <a:pt x="151" y="279"/>
                    <a:pt x="151" y="279"/>
                  </a:cubicBezTo>
                  <a:cubicBezTo>
                    <a:pt x="150" y="294"/>
                    <a:pt x="150" y="294"/>
                    <a:pt x="150" y="294"/>
                  </a:cubicBezTo>
                  <a:cubicBezTo>
                    <a:pt x="149" y="302"/>
                    <a:pt x="149" y="302"/>
                    <a:pt x="149" y="302"/>
                  </a:cubicBezTo>
                  <a:cubicBezTo>
                    <a:pt x="148" y="333"/>
                    <a:pt x="148" y="333"/>
                    <a:pt x="148" y="333"/>
                  </a:cubicBezTo>
                  <a:cubicBezTo>
                    <a:pt x="149" y="332"/>
                    <a:pt x="149" y="332"/>
                    <a:pt x="149" y="332"/>
                  </a:cubicBezTo>
                  <a:cubicBezTo>
                    <a:pt x="149" y="333"/>
                    <a:pt x="149" y="333"/>
                    <a:pt x="149" y="333"/>
                  </a:cubicBezTo>
                  <a:cubicBezTo>
                    <a:pt x="149" y="333"/>
                    <a:pt x="149" y="333"/>
                    <a:pt x="149" y="333"/>
                  </a:cubicBezTo>
                  <a:cubicBezTo>
                    <a:pt x="147" y="371"/>
                    <a:pt x="147" y="371"/>
                    <a:pt x="147" y="371"/>
                  </a:cubicBezTo>
                  <a:cubicBezTo>
                    <a:pt x="147" y="372"/>
                    <a:pt x="147" y="373"/>
                    <a:pt x="147" y="373"/>
                  </a:cubicBezTo>
                  <a:cubicBezTo>
                    <a:pt x="147" y="374"/>
                    <a:pt x="147" y="374"/>
                    <a:pt x="147" y="374"/>
                  </a:cubicBezTo>
                  <a:cubicBezTo>
                    <a:pt x="147" y="374"/>
                    <a:pt x="149" y="374"/>
                    <a:pt x="149" y="374"/>
                  </a:cubicBezTo>
                  <a:cubicBezTo>
                    <a:pt x="164" y="365"/>
                    <a:pt x="164" y="365"/>
                    <a:pt x="164" y="365"/>
                  </a:cubicBezTo>
                  <a:cubicBezTo>
                    <a:pt x="164" y="365"/>
                    <a:pt x="165" y="364"/>
                    <a:pt x="165" y="364"/>
                  </a:cubicBezTo>
                  <a:cubicBezTo>
                    <a:pt x="165" y="363"/>
                    <a:pt x="165" y="363"/>
                    <a:pt x="165" y="363"/>
                  </a:cubicBezTo>
                  <a:cubicBezTo>
                    <a:pt x="165" y="363"/>
                    <a:pt x="165" y="362"/>
                    <a:pt x="166" y="361"/>
                  </a:cubicBezTo>
                  <a:cubicBezTo>
                    <a:pt x="167" y="329"/>
                    <a:pt x="167" y="329"/>
                    <a:pt x="167" y="329"/>
                  </a:cubicBezTo>
                  <a:cubicBezTo>
                    <a:pt x="168" y="328"/>
                    <a:pt x="168" y="328"/>
                    <a:pt x="168" y="328"/>
                  </a:cubicBezTo>
                  <a:cubicBezTo>
                    <a:pt x="171" y="284"/>
                    <a:pt x="171" y="284"/>
                    <a:pt x="171" y="284"/>
                  </a:cubicBezTo>
                  <a:close/>
                  <a:moveTo>
                    <a:pt x="165" y="244"/>
                  </a:moveTo>
                  <a:cubicBezTo>
                    <a:pt x="165" y="244"/>
                    <a:pt x="165" y="244"/>
                    <a:pt x="165" y="244"/>
                  </a:cubicBezTo>
                  <a:cubicBezTo>
                    <a:pt x="165" y="244"/>
                    <a:pt x="165" y="244"/>
                    <a:pt x="165" y="244"/>
                  </a:cubicBezTo>
                  <a:cubicBezTo>
                    <a:pt x="165" y="244"/>
                    <a:pt x="165" y="244"/>
                    <a:pt x="165" y="244"/>
                  </a:cubicBezTo>
                  <a:cubicBezTo>
                    <a:pt x="165" y="244"/>
                    <a:pt x="165" y="244"/>
                    <a:pt x="165" y="244"/>
                  </a:cubicBezTo>
                  <a:close/>
                  <a:moveTo>
                    <a:pt x="164" y="256"/>
                  </a:moveTo>
                  <a:cubicBezTo>
                    <a:pt x="164" y="255"/>
                    <a:pt x="164" y="254"/>
                    <a:pt x="165" y="254"/>
                  </a:cubicBezTo>
                  <a:cubicBezTo>
                    <a:pt x="165" y="254"/>
                    <a:pt x="165" y="255"/>
                    <a:pt x="165" y="255"/>
                  </a:cubicBezTo>
                  <a:cubicBezTo>
                    <a:pt x="165" y="256"/>
                    <a:pt x="165" y="257"/>
                    <a:pt x="165" y="258"/>
                  </a:cubicBezTo>
                  <a:cubicBezTo>
                    <a:pt x="164" y="258"/>
                    <a:pt x="164" y="258"/>
                    <a:pt x="164" y="258"/>
                  </a:cubicBezTo>
                  <a:cubicBezTo>
                    <a:pt x="164" y="258"/>
                    <a:pt x="164" y="258"/>
                    <a:pt x="164" y="258"/>
                  </a:cubicBezTo>
                  <a:cubicBezTo>
                    <a:pt x="163" y="258"/>
                    <a:pt x="163" y="258"/>
                    <a:pt x="163" y="258"/>
                  </a:cubicBezTo>
                  <a:cubicBezTo>
                    <a:pt x="163" y="257"/>
                    <a:pt x="163" y="257"/>
                    <a:pt x="164" y="256"/>
                  </a:cubicBezTo>
                  <a:close/>
                  <a:moveTo>
                    <a:pt x="164" y="274"/>
                  </a:moveTo>
                  <a:cubicBezTo>
                    <a:pt x="160" y="273"/>
                    <a:pt x="160" y="273"/>
                    <a:pt x="160" y="273"/>
                  </a:cubicBezTo>
                  <a:cubicBezTo>
                    <a:pt x="160" y="271"/>
                    <a:pt x="160" y="271"/>
                    <a:pt x="160" y="271"/>
                  </a:cubicBezTo>
                  <a:cubicBezTo>
                    <a:pt x="162" y="272"/>
                    <a:pt x="162" y="272"/>
                    <a:pt x="162" y="272"/>
                  </a:cubicBezTo>
                  <a:cubicBezTo>
                    <a:pt x="162" y="272"/>
                    <a:pt x="162" y="272"/>
                    <a:pt x="162" y="272"/>
                  </a:cubicBezTo>
                  <a:cubicBezTo>
                    <a:pt x="163" y="273"/>
                    <a:pt x="163" y="273"/>
                    <a:pt x="163" y="273"/>
                  </a:cubicBezTo>
                  <a:cubicBezTo>
                    <a:pt x="163" y="273"/>
                    <a:pt x="163" y="273"/>
                    <a:pt x="163" y="273"/>
                  </a:cubicBezTo>
                  <a:cubicBezTo>
                    <a:pt x="164" y="273"/>
                    <a:pt x="164" y="273"/>
                    <a:pt x="164" y="273"/>
                  </a:cubicBezTo>
                  <a:cubicBezTo>
                    <a:pt x="164" y="273"/>
                    <a:pt x="164" y="273"/>
                    <a:pt x="164" y="273"/>
                  </a:cubicBezTo>
                  <a:cubicBezTo>
                    <a:pt x="164" y="273"/>
                    <a:pt x="164" y="273"/>
                    <a:pt x="164" y="273"/>
                  </a:cubicBezTo>
                  <a:lnTo>
                    <a:pt x="164" y="274"/>
                  </a:ln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36" name="Freeform 31"/>
            <p:cNvSpPr>
              <a:spLocks/>
            </p:cNvSpPr>
            <p:nvPr/>
          </p:nvSpPr>
          <p:spPr bwMode="auto">
            <a:xfrm>
              <a:off x="11896224" y="420330"/>
              <a:ext cx="363936" cy="225628"/>
            </a:xfrm>
            <a:custGeom>
              <a:avLst/>
              <a:gdLst>
                <a:gd name="T0" fmla="*/ 1 w 263"/>
                <a:gd name="T1" fmla="*/ 151 h 163"/>
                <a:gd name="T2" fmla="*/ 1 w 263"/>
                <a:gd name="T3" fmla="*/ 154 h 163"/>
                <a:gd name="T4" fmla="*/ 11 w 263"/>
                <a:gd name="T5" fmla="*/ 162 h 163"/>
                <a:gd name="T6" fmla="*/ 26 w 263"/>
                <a:gd name="T7" fmla="*/ 161 h 163"/>
                <a:gd name="T8" fmla="*/ 82 w 263"/>
                <a:gd name="T9" fmla="*/ 155 h 163"/>
                <a:gd name="T10" fmla="*/ 89 w 263"/>
                <a:gd name="T11" fmla="*/ 154 h 163"/>
                <a:gd name="T12" fmla="*/ 156 w 263"/>
                <a:gd name="T13" fmla="*/ 151 h 163"/>
                <a:gd name="T14" fmla="*/ 165 w 263"/>
                <a:gd name="T15" fmla="*/ 151 h 163"/>
                <a:gd name="T16" fmla="*/ 174 w 263"/>
                <a:gd name="T17" fmla="*/ 152 h 163"/>
                <a:gd name="T18" fmla="*/ 174 w 263"/>
                <a:gd name="T19" fmla="*/ 152 h 163"/>
                <a:gd name="T20" fmla="*/ 220 w 263"/>
                <a:gd name="T21" fmla="*/ 156 h 163"/>
                <a:gd name="T22" fmla="*/ 259 w 263"/>
                <a:gd name="T23" fmla="*/ 148 h 163"/>
                <a:gd name="T24" fmla="*/ 246 w 263"/>
                <a:gd name="T25" fmla="*/ 139 h 163"/>
                <a:gd name="T26" fmla="*/ 231 w 263"/>
                <a:gd name="T27" fmla="*/ 133 h 163"/>
                <a:gd name="T28" fmla="*/ 227 w 263"/>
                <a:gd name="T29" fmla="*/ 113 h 163"/>
                <a:gd name="T30" fmla="*/ 224 w 263"/>
                <a:gd name="T31" fmla="*/ 111 h 163"/>
                <a:gd name="T32" fmla="*/ 221 w 263"/>
                <a:gd name="T33" fmla="*/ 106 h 163"/>
                <a:gd name="T34" fmla="*/ 214 w 263"/>
                <a:gd name="T35" fmla="*/ 89 h 163"/>
                <a:gd name="T36" fmla="*/ 208 w 263"/>
                <a:gd name="T37" fmla="*/ 75 h 163"/>
                <a:gd name="T38" fmla="*/ 147 w 263"/>
                <a:gd name="T39" fmla="*/ 15 h 163"/>
                <a:gd name="T40" fmla="*/ 75 w 263"/>
                <a:gd name="T41" fmla="*/ 15 h 163"/>
                <a:gd name="T42" fmla="*/ 14 w 263"/>
                <a:gd name="T43" fmla="*/ 104 h 163"/>
                <a:gd name="T44" fmla="*/ 12 w 263"/>
                <a:gd name="T45" fmla="*/ 130 h 163"/>
                <a:gd name="T46" fmla="*/ 10 w 263"/>
                <a:gd name="T47" fmla="*/ 139 h 163"/>
                <a:gd name="T48" fmla="*/ 7 w 263"/>
                <a:gd name="T49" fmla="*/ 145 h 163"/>
                <a:gd name="T50" fmla="*/ 8 w 263"/>
                <a:gd name="T51" fmla="*/ 149 h 163"/>
                <a:gd name="T52" fmla="*/ 1 w 263"/>
                <a:gd name="T53"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3" h="163">
                  <a:moveTo>
                    <a:pt x="1" y="151"/>
                  </a:moveTo>
                  <a:cubicBezTo>
                    <a:pt x="1" y="151"/>
                    <a:pt x="0" y="152"/>
                    <a:pt x="1" y="154"/>
                  </a:cubicBezTo>
                  <a:cubicBezTo>
                    <a:pt x="1" y="154"/>
                    <a:pt x="1" y="163"/>
                    <a:pt x="11" y="162"/>
                  </a:cubicBezTo>
                  <a:cubicBezTo>
                    <a:pt x="26" y="161"/>
                    <a:pt x="26" y="161"/>
                    <a:pt x="26" y="161"/>
                  </a:cubicBezTo>
                  <a:cubicBezTo>
                    <a:pt x="26" y="161"/>
                    <a:pt x="55" y="158"/>
                    <a:pt x="82" y="155"/>
                  </a:cubicBezTo>
                  <a:cubicBezTo>
                    <a:pt x="84" y="155"/>
                    <a:pt x="87" y="155"/>
                    <a:pt x="89" y="154"/>
                  </a:cubicBezTo>
                  <a:cubicBezTo>
                    <a:pt x="110" y="143"/>
                    <a:pt x="133" y="148"/>
                    <a:pt x="156" y="151"/>
                  </a:cubicBezTo>
                  <a:cubicBezTo>
                    <a:pt x="161" y="151"/>
                    <a:pt x="165" y="151"/>
                    <a:pt x="165" y="151"/>
                  </a:cubicBezTo>
                  <a:cubicBezTo>
                    <a:pt x="167" y="151"/>
                    <a:pt x="170" y="152"/>
                    <a:pt x="174" y="152"/>
                  </a:cubicBezTo>
                  <a:cubicBezTo>
                    <a:pt x="174" y="152"/>
                    <a:pt x="174" y="152"/>
                    <a:pt x="174" y="152"/>
                  </a:cubicBezTo>
                  <a:cubicBezTo>
                    <a:pt x="191" y="154"/>
                    <a:pt x="220" y="156"/>
                    <a:pt x="220" y="156"/>
                  </a:cubicBezTo>
                  <a:cubicBezTo>
                    <a:pt x="220" y="156"/>
                    <a:pt x="252" y="156"/>
                    <a:pt x="259" y="148"/>
                  </a:cubicBezTo>
                  <a:cubicBezTo>
                    <a:pt x="259" y="148"/>
                    <a:pt x="263" y="144"/>
                    <a:pt x="246" y="139"/>
                  </a:cubicBezTo>
                  <a:cubicBezTo>
                    <a:pt x="231" y="133"/>
                    <a:pt x="231" y="133"/>
                    <a:pt x="231" y="133"/>
                  </a:cubicBezTo>
                  <a:cubicBezTo>
                    <a:pt x="227" y="113"/>
                    <a:pt x="227" y="113"/>
                    <a:pt x="227" y="113"/>
                  </a:cubicBezTo>
                  <a:cubicBezTo>
                    <a:pt x="224" y="111"/>
                    <a:pt x="224" y="111"/>
                    <a:pt x="224" y="111"/>
                  </a:cubicBezTo>
                  <a:cubicBezTo>
                    <a:pt x="221" y="106"/>
                    <a:pt x="221" y="106"/>
                    <a:pt x="221" y="106"/>
                  </a:cubicBezTo>
                  <a:cubicBezTo>
                    <a:pt x="214" y="89"/>
                    <a:pt x="214" y="89"/>
                    <a:pt x="214" y="89"/>
                  </a:cubicBezTo>
                  <a:cubicBezTo>
                    <a:pt x="214" y="89"/>
                    <a:pt x="212" y="76"/>
                    <a:pt x="208" y="75"/>
                  </a:cubicBezTo>
                  <a:cubicBezTo>
                    <a:pt x="208" y="75"/>
                    <a:pt x="186" y="25"/>
                    <a:pt x="147" y="15"/>
                  </a:cubicBezTo>
                  <a:cubicBezTo>
                    <a:pt x="147" y="15"/>
                    <a:pt x="114" y="0"/>
                    <a:pt x="75" y="15"/>
                  </a:cubicBezTo>
                  <a:cubicBezTo>
                    <a:pt x="75" y="15"/>
                    <a:pt x="21" y="38"/>
                    <a:pt x="14" y="104"/>
                  </a:cubicBezTo>
                  <a:cubicBezTo>
                    <a:pt x="14" y="104"/>
                    <a:pt x="11" y="127"/>
                    <a:pt x="12" y="130"/>
                  </a:cubicBezTo>
                  <a:cubicBezTo>
                    <a:pt x="12" y="130"/>
                    <a:pt x="11" y="137"/>
                    <a:pt x="10" y="139"/>
                  </a:cubicBezTo>
                  <a:cubicBezTo>
                    <a:pt x="10" y="139"/>
                    <a:pt x="6" y="140"/>
                    <a:pt x="7" y="145"/>
                  </a:cubicBezTo>
                  <a:cubicBezTo>
                    <a:pt x="8" y="149"/>
                    <a:pt x="8" y="149"/>
                    <a:pt x="8" y="149"/>
                  </a:cubicBezTo>
                  <a:lnTo>
                    <a:pt x="1" y="151"/>
                  </a:lnTo>
                  <a:close/>
                </a:path>
              </a:pathLst>
            </a:custGeom>
            <a:solidFill>
              <a:srgbClr val="FFC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7" name="Freeform 32"/>
            <p:cNvSpPr>
              <a:spLocks/>
            </p:cNvSpPr>
            <p:nvPr/>
          </p:nvSpPr>
          <p:spPr bwMode="auto">
            <a:xfrm>
              <a:off x="11934406" y="2763717"/>
              <a:ext cx="304745" cy="138307"/>
            </a:xfrm>
            <a:custGeom>
              <a:avLst/>
              <a:gdLst>
                <a:gd name="T0" fmla="*/ 111 w 220"/>
                <a:gd name="T1" fmla="*/ 0 h 100"/>
                <a:gd name="T2" fmla="*/ 146 w 220"/>
                <a:gd name="T3" fmla="*/ 38 h 100"/>
                <a:gd name="T4" fmla="*/ 190 w 220"/>
                <a:gd name="T5" fmla="*/ 54 h 100"/>
                <a:gd name="T6" fmla="*/ 217 w 220"/>
                <a:gd name="T7" fmla="*/ 67 h 100"/>
                <a:gd name="T8" fmla="*/ 218 w 220"/>
                <a:gd name="T9" fmla="*/ 84 h 100"/>
                <a:gd name="T10" fmla="*/ 194 w 220"/>
                <a:gd name="T11" fmla="*/ 99 h 100"/>
                <a:gd name="T12" fmla="*/ 131 w 220"/>
                <a:gd name="T13" fmla="*/ 91 h 100"/>
                <a:gd name="T14" fmla="*/ 86 w 220"/>
                <a:gd name="T15" fmla="*/ 78 h 100"/>
                <a:gd name="T16" fmla="*/ 67 w 220"/>
                <a:gd name="T17" fmla="*/ 72 h 100"/>
                <a:gd name="T18" fmla="*/ 65 w 220"/>
                <a:gd name="T19" fmla="*/ 76 h 100"/>
                <a:gd name="T20" fmla="*/ 35 w 220"/>
                <a:gd name="T21" fmla="*/ 72 h 100"/>
                <a:gd name="T22" fmla="*/ 0 w 220"/>
                <a:gd name="T23" fmla="*/ 60 h 100"/>
                <a:gd name="T24" fmla="*/ 13 w 220"/>
                <a:gd name="T25" fmla="*/ 7 h 100"/>
                <a:gd name="T26" fmla="*/ 111 w 220"/>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100">
                  <a:moveTo>
                    <a:pt x="111" y="0"/>
                  </a:moveTo>
                  <a:cubicBezTo>
                    <a:pt x="111" y="0"/>
                    <a:pt x="144" y="36"/>
                    <a:pt x="146" y="38"/>
                  </a:cubicBezTo>
                  <a:cubicBezTo>
                    <a:pt x="160" y="43"/>
                    <a:pt x="179" y="51"/>
                    <a:pt x="190" y="54"/>
                  </a:cubicBezTo>
                  <a:cubicBezTo>
                    <a:pt x="202" y="56"/>
                    <a:pt x="216" y="63"/>
                    <a:pt x="217" y="67"/>
                  </a:cubicBezTo>
                  <a:cubicBezTo>
                    <a:pt x="217" y="72"/>
                    <a:pt x="220" y="81"/>
                    <a:pt x="218" y="84"/>
                  </a:cubicBezTo>
                  <a:cubicBezTo>
                    <a:pt x="216" y="87"/>
                    <a:pt x="206" y="98"/>
                    <a:pt x="194" y="99"/>
                  </a:cubicBezTo>
                  <a:cubicBezTo>
                    <a:pt x="182" y="100"/>
                    <a:pt x="155" y="97"/>
                    <a:pt x="131" y="91"/>
                  </a:cubicBezTo>
                  <a:cubicBezTo>
                    <a:pt x="107" y="85"/>
                    <a:pt x="91" y="80"/>
                    <a:pt x="86" y="78"/>
                  </a:cubicBezTo>
                  <a:cubicBezTo>
                    <a:pt x="80" y="77"/>
                    <a:pt x="67" y="72"/>
                    <a:pt x="67" y="72"/>
                  </a:cubicBezTo>
                  <a:cubicBezTo>
                    <a:pt x="65" y="76"/>
                    <a:pt x="65" y="76"/>
                    <a:pt x="65" y="76"/>
                  </a:cubicBezTo>
                  <a:cubicBezTo>
                    <a:pt x="60" y="76"/>
                    <a:pt x="45" y="75"/>
                    <a:pt x="35" y="72"/>
                  </a:cubicBezTo>
                  <a:cubicBezTo>
                    <a:pt x="24" y="70"/>
                    <a:pt x="0" y="60"/>
                    <a:pt x="0" y="60"/>
                  </a:cubicBezTo>
                  <a:cubicBezTo>
                    <a:pt x="6" y="31"/>
                    <a:pt x="13" y="7"/>
                    <a:pt x="13" y="7"/>
                  </a:cubicBezTo>
                  <a:lnTo>
                    <a:pt x="111" y="0"/>
                  </a:ln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38" name="Freeform 33"/>
            <p:cNvSpPr>
              <a:spLocks/>
            </p:cNvSpPr>
            <p:nvPr/>
          </p:nvSpPr>
          <p:spPr bwMode="auto">
            <a:xfrm>
              <a:off x="11015484" y="2416191"/>
              <a:ext cx="232661" cy="307089"/>
            </a:xfrm>
            <a:custGeom>
              <a:avLst/>
              <a:gdLst>
                <a:gd name="T0" fmla="*/ 137 w 168"/>
                <a:gd name="T1" fmla="*/ 69 h 222"/>
                <a:gd name="T2" fmla="*/ 138 w 168"/>
                <a:gd name="T3" fmla="*/ 126 h 222"/>
                <a:gd name="T4" fmla="*/ 148 w 168"/>
                <a:gd name="T5" fmla="*/ 160 h 222"/>
                <a:gd name="T6" fmla="*/ 167 w 168"/>
                <a:gd name="T7" fmla="*/ 197 h 222"/>
                <a:gd name="T8" fmla="*/ 155 w 168"/>
                <a:gd name="T9" fmla="*/ 216 h 222"/>
                <a:gd name="T10" fmla="*/ 137 w 168"/>
                <a:gd name="T11" fmla="*/ 217 h 222"/>
                <a:gd name="T12" fmla="*/ 100 w 168"/>
                <a:gd name="T13" fmla="*/ 191 h 222"/>
                <a:gd name="T14" fmla="*/ 54 w 168"/>
                <a:gd name="T15" fmla="*/ 120 h 222"/>
                <a:gd name="T16" fmla="*/ 38 w 168"/>
                <a:gd name="T17" fmla="*/ 90 h 222"/>
                <a:gd name="T18" fmla="*/ 33 w 168"/>
                <a:gd name="T19" fmla="*/ 93 h 222"/>
                <a:gd name="T20" fmla="*/ 0 w 168"/>
                <a:gd name="T21" fmla="*/ 40 h 222"/>
                <a:gd name="T22" fmla="*/ 58 w 168"/>
                <a:gd name="T23" fmla="*/ 7 h 222"/>
                <a:gd name="T24" fmla="*/ 95 w 168"/>
                <a:gd name="T25" fmla="*/ 1 h 222"/>
                <a:gd name="T26" fmla="*/ 137 w 168"/>
                <a:gd name="T27" fmla="*/ 6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8" h="222">
                  <a:moveTo>
                    <a:pt x="137" y="69"/>
                  </a:moveTo>
                  <a:cubicBezTo>
                    <a:pt x="137" y="76"/>
                    <a:pt x="137" y="114"/>
                    <a:pt x="138" y="126"/>
                  </a:cubicBezTo>
                  <a:cubicBezTo>
                    <a:pt x="138" y="138"/>
                    <a:pt x="142" y="149"/>
                    <a:pt x="148" y="160"/>
                  </a:cubicBezTo>
                  <a:cubicBezTo>
                    <a:pt x="155" y="171"/>
                    <a:pt x="166" y="193"/>
                    <a:pt x="167" y="197"/>
                  </a:cubicBezTo>
                  <a:cubicBezTo>
                    <a:pt x="168" y="202"/>
                    <a:pt x="158" y="214"/>
                    <a:pt x="155" y="216"/>
                  </a:cubicBezTo>
                  <a:cubicBezTo>
                    <a:pt x="153" y="218"/>
                    <a:pt x="146" y="222"/>
                    <a:pt x="137" y="217"/>
                  </a:cubicBezTo>
                  <a:cubicBezTo>
                    <a:pt x="127" y="213"/>
                    <a:pt x="113" y="207"/>
                    <a:pt x="100" y="191"/>
                  </a:cubicBezTo>
                  <a:cubicBezTo>
                    <a:pt x="87" y="175"/>
                    <a:pt x="64" y="139"/>
                    <a:pt x="54" y="120"/>
                  </a:cubicBezTo>
                  <a:cubicBezTo>
                    <a:pt x="44" y="102"/>
                    <a:pt x="42" y="97"/>
                    <a:pt x="38" y="90"/>
                  </a:cubicBezTo>
                  <a:cubicBezTo>
                    <a:pt x="36" y="92"/>
                    <a:pt x="35" y="91"/>
                    <a:pt x="33" y="93"/>
                  </a:cubicBezTo>
                  <a:cubicBezTo>
                    <a:pt x="24" y="86"/>
                    <a:pt x="0" y="48"/>
                    <a:pt x="0" y="40"/>
                  </a:cubicBezTo>
                  <a:cubicBezTo>
                    <a:pt x="9" y="33"/>
                    <a:pt x="41" y="15"/>
                    <a:pt x="58" y="7"/>
                  </a:cubicBezTo>
                  <a:cubicBezTo>
                    <a:pt x="75" y="0"/>
                    <a:pt x="95" y="1"/>
                    <a:pt x="95" y="1"/>
                  </a:cubicBezTo>
                  <a:lnTo>
                    <a:pt x="137" y="69"/>
                  </a:ln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39" name="Freeform 34"/>
            <p:cNvSpPr>
              <a:spLocks/>
            </p:cNvSpPr>
            <p:nvPr/>
          </p:nvSpPr>
          <p:spPr bwMode="auto">
            <a:xfrm>
              <a:off x="11096945" y="1546498"/>
              <a:ext cx="1141034" cy="1276410"/>
            </a:xfrm>
            <a:custGeom>
              <a:avLst/>
              <a:gdLst>
                <a:gd name="T0" fmla="*/ 818 w 824"/>
                <a:gd name="T1" fmla="*/ 492 h 922"/>
                <a:gd name="T2" fmla="*/ 805 w 824"/>
                <a:gd name="T3" fmla="*/ 453 h 922"/>
                <a:gd name="T4" fmla="*/ 774 w 824"/>
                <a:gd name="T5" fmla="*/ 363 h 922"/>
                <a:gd name="T6" fmla="*/ 691 w 824"/>
                <a:gd name="T7" fmla="*/ 144 h 922"/>
                <a:gd name="T8" fmla="*/ 682 w 824"/>
                <a:gd name="T9" fmla="*/ 115 h 922"/>
                <a:gd name="T10" fmla="*/ 682 w 824"/>
                <a:gd name="T11" fmla="*/ 105 h 922"/>
                <a:gd name="T12" fmla="*/ 691 w 824"/>
                <a:gd name="T13" fmla="*/ 70 h 922"/>
                <a:gd name="T14" fmla="*/ 620 w 824"/>
                <a:gd name="T15" fmla="*/ 73 h 922"/>
                <a:gd name="T16" fmla="*/ 540 w 824"/>
                <a:gd name="T17" fmla="*/ 42 h 922"/>
                <a:gd name="T18" fmla="*/ 472 w 824"/>
                <a:gd name="T19" fmla="*/ 0 h 922"/>
                <a:gd name="T20" fmla="*/ 426 w 824"/>
                <a:gd name="T21" fmla="*/ 80 h 922"/>
                <a:gd name="T22" fmla="*/ 413 w 824"/>
                <a:gd name="T23" fmla="*/ 119 h 922"/>
                <a:gd name="T24" fmla="*/ 406 w 824"/>
                <a:gd name="T25" fmla="*/ 126 h 922"/>
                <a:gd name="T26" fmla="*/ 379 w 824"/>
                <a:gd name="T27" fmla="*/ 250 h 922"/>
                <a:gd name="T28" fmla="*/ 344 w 824"/>
                <a:gd name="T29" fmla="*/ 331 h 922"/>
                <a:gd name="T30" fmla="*/ 314 w 824"/>
                <a:gd name="T31" fmla="*/ 410 h 922"/>
                <a:gd name="T32" fmla="*/ 185 w 824"/>
                <a:gd name="T33" fmla="*/ 485 h 922"/>
                <a:gd name="T34" fmla="*/ 76 w 824"/>
                <a:gd name="T35" fmla="*/ 578 h 922"/>
                <a:gd name="T36" fmla="*/ 50 w 824"/>
                <a:gd name="T37" fmla="*/ 602 h 922"/>
                <a:gd name="T38" fmla="*/ 30 w 824"/>
                <a:gd name="T39" fmla="*/ 617 h 922"/>
                <a:gd name="T40" fmla="*/ 6 w 824"/>
                <a:gd name="T41" fmla="*/ 633 h 922"/>
                <a:gd name="T42" fmla="*/ 10 w 824"/>
                <a:gd name="T43" fmla="*/ 666 h 922"/>
                <a:gd name="T44" fmla="*/ 75 w 824"/>
                <a:gd name="T45" fmla="*/ 708 h 922"/>
                <a:gd name="T46" fmla="*/ 97 w 824"/>
                <a:gd name="T47" fmla="*/ 692 h 922"/>
                <a:gd name="T48" fmla="*/ 117 w 824"/>
                <a:gd name="T49" fmla="*/ 678 h 922"/>
                <a:gd name="T50" fmla="*/ 133 w 824"/>
                <a:gd name="T51" fmla="*/ 658 h 922"/>
                <a:gd name="T52" fmla="*/ 243 w 824"/>
                <a:gd name="T53" fmla="*/ 572 h 922"/>
                <a:gd name="T54" fmla="*/ 365 w 824"/>
                <a:gd name="T55" fmla="*/ 497 h 922"/>
                <a:gd name="T56" fmla="*/ 383 w 824"/>
                <a:gd name="T57" fmla="*/ 485 h 922"/>
                <a:gd name="T58" fmla="*/ 408 w 824"/>
                <a:gd name="T59" fmla="*/ 470 h 922"/>
                <a:gd name="T60" fmla="*/ 420 w 824"/>
                <a:gd name="T61" fmla="*/ 447 h 922"/>
                <a:gd name="T62" fmla="*/ 483 w 824"/>
                <a:gd name="T63" fmla="*/ 357 h 922"/>
                <a:gd name="T64" fmla="*/ 543 w 824"/>
                <a:gd name="T65" fmla="*/ 265 h 922"/>
                <a:gd name="T66" fmla="*/ 546 w 824"/>
                <a:gd name="T67" fmla="*/ 269 h 922"/>
                <a:gd name="T68" fmla="*/ 610 w 824"/>
                <a:gd name="T69" fmla="*/ 345 h 922"/>
                <a:gd name="T70" fmla="*/ 656 w 824"/>
                <a:gd name="T71" fmla="*/ 416 h 922"/>
                <a:gd name="T72" fmla="*/ 689 w 824"/>
                <a:gd name="T73" fmla="*/ 462 h 922"/>
                <a:gd name="T74" fmla="*/ 708 w 824"/>
                <a:gd name="T75" fmla="*/ 494 h 922"/>
                <a:gd name="T76" fmla="*/ 721 w 824"/>
                <a:gd name="T77" fmla="*/ 510 h 922"/>
                <a:gd name="T78" fmla="*/ 721 w 824"/>
                <a:gd name="T79" fmla="*/ 516 h 922"/>
                <a:gd name="T80" fmla="*/ 721 w 824"/>
                <a:gd name="T81" fmla="*/ 520 h 922"/>
                <a:gd name="T82" fmla="*/ 721 w 824"/>
                <a:gd name="T83" fmla="*/ 521 h 922"/>
                <a:gd name="T84" fmla="*/ 671 w 824"/>
                <a:gd name="T85" fmla="*/ 664 h 922"/>
                <a:gd name="T86" fmla="*/ 646 w 824"/>
                <a:gd name="T87" fmla="*/ 778 h 922"/>
                <a:gd name="T88" fmla="*/ 642 w 824"/>
                <a:gd name="T89" fmla="*/ 807 h 922"/>
                <a:gd name="T90" fmla="*/ 640 w 824"/>
                <a:gd name="T91" fmla="*/ 838 h 922"/>
                <a:gd name="T92" fmla="*/ 633 w 824"/>
                <a:gd name="T93" fmla="*/ 854 h 922"/>
                <a:gd name="T94" fmla="*/ 616 w 824"/>
                <a:gd name="T95" fmla="*/ 883 h 922"/>
                <a:gd name="T96" fmla="*/ 649 w 824"/>
                <a:gd name="T97" fmla="*/ 904 h 922"/>
                <a:gd name="T98" fmla="*/ 735 w 824"/>
                <a:gd name="T99" fmla="*/ 900 h 922"/>
                <a:gd name="T100" fmla="*/ 721 w 824"/>
                <a:gd name="T101" fmla="*/ 868 h 922"/>
                <a:gd name="T102" fmla="*/ 729 w 824"/>
                <a:gd name="T103" fmla="*/ 840 h 922"/>
                <a:gd name="T104" fmla="*/ 733 w 824"/>
                <a:gd name="T105" fmla="*/ 810 h 922"/>
                <a:gd name="T106" fmla="*/ 777 w 824"/>
                <a:gd name="T107" fmla="*/ 664 h 922"/>
                <a:gd name="T108" fmla="*/ 814 w 824"/>
                <a:gd name="T109" fmla="*/ 559 h 922"/>
                <a:gd name="T110" fmla="*/ 815 w 824"/>
                <a:gd name="T111" fmla="*/ 546 h 922"/>
                <a:gd name="T112" fmla="*/ 822 w 824"/>
                <a:gd name="T113" fmla="*/ 527 h 922"/>
                <a:gd name="T114" fmla="*/ 818 w 824"/>
                <a:gd name="T115" fmla="*/ 49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4" h="922">
                  <a:moveTo>
                    <a:pt x="818" y="492"/>
                  </a:moveTo>
                  <a:cubicBezTo>
                    <a:pt x="816" y="478"/>
                    <a:pt x="810" y="462"/>
                    <a:pt x="805" y="453"/>
                  </a:cubicBezTo>
                  <a:cubicBezTo>
                    <a:pt x="797" y="439"/>
                    <a:pt x="792" y="418"/>
                    <a:pt x="774" y="363"/>
                  </a:cubicBezTo>
                  <a:cubicBezTo>
                    <a:pt x="756" y="308"/>
                    <a:pt x="702" y="175"/>
                    <a:pt x="691" y="144"/>
                  </a:cubicBezTo>
                  <a:cubicBezTo>
                    <a:pt x="687" y="134"/>
                    <a:pt x="679" y="119"/>
                    <a:pt x="682" y="115"/>
                  </a:cubicBezTo>
                  <a:cubicBezTo>
                    <a:pt x="683" y="114"/>
                    <a:pt x="685" y="108"/>
                    <a:pt x="682" y="105"/>
                  </a:cubicBezTo>
                  <a:cubicBezTo>
                    <a:pt x="686" y="86"/>
                    <a:pt x="691" y="70"/>
                    <a:pt x="691" y="70"/>
                  </a:cubicBezTo>
                  <a:cubicBezTo>
                    <a:pt x="620" y="73"/>
                    <a:pt x="620" y="73"/>
                    <a:pt x="620" y="73"/>
                  </a:cubicBezTo>
                  <a:cubicBezTo>
                    <a:pt x="540" y="42"/>
                    <a:pt x="540" y="42"/>
                    <a:pt x="540" y="42"/>
                  </a:cubicBezTo>
                  <a:cubicBezTo>
                    <a:pt x="472" y="0"/>
                    <a:pt x="472" y="0"/>
                    <a:pt x="472" y="0"/>
                  </a:cubicBezTo>
                  <a:cubicBezTo>
                    <a:pt x="465" y="10"/>
                    <a:pt x="442" y="35"/>
                    <a:pt x="426" y="80"/>
                  </a:cubicBezTo>
                  <a:cubicBezTo>
                    <a:pt x="420" y="95"/>
                    <a:pt x="416" y="108"/>
                    <a:pt x="413" y="119"/>
                  </a:cubicBezTo>
                  <a:cubicBezTo>
                    <a:pt x="411" y="121"/>
                    <a:pt x="408" y="123"/>
                    <a:pt x="406" y="126"/>
                  </a:cubicBezTo>
                  <a:cubicBezTo>
                    <a:pt x="404" y="156"/>
                    <a:pt x="395" y="217"/>
                    <a:pt x="379" y="250"/>
                  </a:cubicBezTo>
                  <a:cubicBezTo>
                    <a:pt x="379" y="250"/>
                    <a:pt x="358" y="294"/>
                    <a:pt x="344" y="331"/>
                  </a:cubicBezTo>
                  <a:cubicBezTo>
                    <a:pt x="333" y="362"/>
                    <a:pt x="324" y="389"/>
                    <a:pt x="314" y="410"/>
                  </a:cubicBezTo>
                  <a:cubicBezTo>
                    <a:pt x="295" y="418"/>
                    <a:pt x="214" y="459"/>
                    <a:pt x="185" y="485"/>
                  </a:cubicBezTo>
                  <a:cubicBezTo>
                    <a:pt x="153" y="513"/>
                    <a:pt x="91" y="571"/>
                    <a:pt x="76" y="578"/>
                  </a:cubicBezTo>
                  <a:cubicBezTo>
                    <a:pt x="60" y="586"/>
                    <a:pt x="59" y="590"/>
                    <a:pt x="50" y="602"/>
                  </a:cubicBezTo>
                  <a:cubicBezTo>
                    <a:pt x="40" y="614"/>
                    <a:pt x="47" y="611"/>
                    <a:pt x="30" y="617"/>
                  </a:cubicBezTo>
                  <a:cubicBezTo>
                    <a:pt x="13" y="622"/>
                    <a:pt x="11" y="630"/>
                    <a:pt x="6" y="633"/>
                  </a:cubicBezTo>
                  <a:cubicBezTo>
                    <a:pt x="0" y="637"/>
                    <a:pt x="4" y="654"/>
                    <a:pt x="10" y="666"/>
                  </a:cubicBezTo>
                  <a:cubicBezTo>
                    <a:pt x="18" y="680"/>
                    <a:pt x="58" y="733"/>
                    <a:pt x="75" y="708"/>
                  </a:cubicBezTo>
                  <a:cubicBezTo>
                    <a:pt x="75" y="708"/>
                    <a:pt x="94" y="693"/>
                    <a:pt x="97" y="692"/>
                  </a:cubicBezTo>
                  <a:cubicBezTo>
                    <a:pt x="101" y="691"/>
                    <a:pt x="115" y="690"/>
                    <a:pt x="117" y="678"/>
                  </a:cubicBezTo>
                  <a:cubicBezTo>
                    <a:pt x="119" y="666"/>
                    <a:pt x="116" y="662"/>
                    <a:pt x="133" y="658"/>
                  </a:cubicBezTo>
                  <a:cubicBezTo>
                    <a:pt x="149" y="653"/>
                    <a:pt x="208" y="597"/>
                    <a:pt x="243" y="572"/>
                  </a:cubicBezTo>
                  <a:cubicBezTo>
                    <a:pt x="278" y="548"/>
                    <a:pt x="358" y="499"/>
                    <a:pt x="365" y="497"/>
                  </a:cubicBezTo>
                  <a:cubicBezTo>
                    <a:pt x="372" y="495"/>
                    <a:pt x="376" y="486"/>
                    <a:pt x="383" y="485"/>
                  </a:cubicBezTo>
                  <a:cubicBezTo>
                    <a:pt x="391" y="484"/>
                    <a:pt x="399" y="480"/>
                    <a:pt x="408" y="470"/>
                  </a:cubicBezTo>
                  <a:cubicBezTo>
                    <a:pt x="413" y="465"/>
                    <a:pt x="418" y="456"/>
                    <a:pt x="420" y="447"/>
                  </a:cubicBezTo>
                  <a:cubicBezTo>
                    <a:pt x="431" y="425"/>
                    <a:pt x="465" y="385"/>
                    <a:pt x="483" y="357"/>
                  </a:cubicBezTo>
                  <a:cubicBezTo>
                    <a:pt x="501" y="329"/>
                    <a:pt x="526" y="291"/>
                    <a:pt x="543" y="265"/>
                  </a:cubicBezTo>
                  <a:cubicBezTo>
                    <a:pt x="544" y="267"/>
                    <a:pt x="545" y="268"/>
                    <a:pt x="546" y="269"/>
                  </a:cubicBezTo>
                  <a:cubicBezTo>
                    <a:pt x="559" y="279"/>
                    <a:pt x="601" y="331"/>
                    <a:pt x="610" y="345"/>
                  </a:cubicBezTo>
                  <a:cubicBezTo>
                    <a:pt x="618" y="358"/>
                    <a:pt x="643" y="388"/>
                    <a:pt x="656" y="416"/>
                  </a:cubicBezTo>
                  <a:cubicBezTo>
                    <a:pt x="668" y="444"/>
                    <a:pt x="681" y="450"/>
                    <a:pt x="689" y="462"/>
                  </a:cubicBezTo>
                  <a:cubicBezTo>
                    <a:pt x="696" y="473"/>
                    <a:pt x="707" y="486"/>
                    <a:pt x="708" y="494"/>
                  </a:cubicBezTo>
                  <a:cubicBezTo>
                    <a:pt x="708" y="502"/>
                    <a:pt x="723" y="507"/>
                    <a:pt x="721" y="510"/>
                  </a:cubicBezTo>
                  <a:cubicBezTo>
                    <a:pt x="718" y="513"/>
                    <a:pt x="723" y="515"/>
                    <a:pt x="721" y="516"/>
                  </a:cubicBezTo>
                  <a:cubicBezTo>
                    <a:pt x="719" y="518"/>
                    <a:pt x="721" y="520"/>
                    <a:pt x="721" y="520"/>
                  </a:cubicBezTo>
                  <a:cubicBezTo>
                    <a:pt x="721" y="520"/>
                    <a:pt x="721" y="521"/>
                    <a:pt x="721" y="521"/>
                  </a:cubicBezTo>
                  <a:cubicBezTo>
                    <a:pt x="714" y="531"/>
                    <a:pt x="678" y="622"/>
                    <a:pt x="671" y="664"/>
                  </a:cubicBezTo>
                  <a:cubicBezTo>
                    <a:pt x="664" y="706"/>
                    <a:pt x="654" y="763"/>
                    <a:pt x="646" y="778"/>
                  </a:cubicBezTo>
                  <a:cubicBezTo>
                    <a:pt x="639" y="794"/>
                    <a:pt x="642" y="792"/>
                    <a:pt x="642" y="807"/>
                  </a:cubicBezTo>
                  <a:cubicBezTo>
                    <a:pt x="642" y="817"/>
                    <a:pt x="633" y="834"/>
                    <a:pt x="640" y="838"/>
                  </a:cubicBezTo>
                  <a:cubicBezTo>
                    <a:pt x="648" y="843"/>
                    <a:pt x="637" y="849"/>
                    <a:pt x="633" y="854"/>
                  </a:cubicBezTo>
                  <a:cubicBezTo>
                    <a:pt x="624" y="869"/>
                    <a:pt x="618" y="877"/>
                    <a:pt x="616" y="883"/>
                  </a:cubicBezTo>
                  <a:cubicBezTo>
                    <a:pt x="614" y="889"/>
                    <a:pt x="636" y="903"/>
                    <a:pt x="649" y="904"/>
                  </a:cubicBezTo>
                  <a:cubicBezTo>
                    <a:pt x="662" y="906"/>
                    <a:pt x="737" y="922"/>
                    <a:pt x="735" y="900"/>
                  </a:cubicBezTo>
                  <a:cubicBezTo>
                    <a:pt x="735" y="900"/>
                    <a:pt x="729" y="874"/>
                    <a:pt x="721" y="868"/>
                  </a:cubicBezTo>
                  <a:cubicBezTo>
                    <a:pt x="712" y="862"/>
                    <a:pt x="735" y="845"/>
                    <a:pt x="729" y="840"/>
                  </a:cubicBezTo>
                  <a:cubicBezTo>
                    <a:pt x="721" y="835"/>
                    <a:pt x="734" y="817"/>
                    <a:pt x="733" y="810"/>
                  </a:cubicBezTo>
                  <a:cubicBezTo>
                    <a:pt x="733" y="795"/>
                    <a:pt x="771" y="688"/>
                    <a:pt x="777" y="664"/>
                  </a:cubicBezTo>
                  <a:cubicBezTo>
                    <a:pt x="783" y="641"/>
                    <a:pt x="810" y="565"/>
                    <a:pt x="814" y="559"/>
                  </a:cubicBezTo>
                  <a:cubicBezTo>
                    <a:pt x="818" y="553"/>
                    <a:pt x="816" y="555"/>
                    <a:pt x="815" y="546"/>
                  </a:cubicBezTo>
                  <a:cubicBezTo>
                    <a:pt x="814" y="537"/>
                    <a:pt x="821" y="539"/>
                    <a:pt x="822" y="527"/>
                  </a:cubicBezTo>
                  <a:cubicBezTo>
                    <a:pt x="824" y="515"/>
                    <a:pt x="822" y="506"/>
                    <a:pt x="818" y="492"/>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40" name="Freeform 35"/>
            <p:cNvSpPr>
              <a:spLocks/>
            </p:cNvSpPr>
            <p:nvPr/>
          </p:nvSpPr>
          <p:spPr bwMode="auto">
            <a:xfrm>
              <a:off x="11741011" y="1513679"/>
              <a:ext cx="323498" cy="158819"/>
            </a:xfrm>
            <a:custGeom>
              <a:avLst/>
              <a:gdLst>
                <a:gd name="T0" fmla="*/ 18 w 234"/>
                <a:gd name="T1" fmla="*/ 0 h 115"/>
                <a:gd name="T2" fmla="*/ 0 w 234"/>
                <a:gd name="T3" fmla="*/ 33 h 115"/>
                <a:gd name="T4" fmla="*/ 99 w 234"/>
                <a:gd name="T5" fmla="*/ 96 h 115"/>
                <a:gd name="T6" fmla="*/ 169 w 234"/>
                <a:gd name="T7" fmla="*/ 115 h 115"/>
                <a:gd name="T8" fmla="*/ 224 w 234"/>
                <a:gd name="T9" fmla="*/ 104 h 115"/>
                <a:gd name="T10" fmla="*/ 234 w 234"/>
                <a:gd name="T11" fmla="*/ 65 h 115"/>
                <a:gd name="T12" fmla="*/ 195 w 234"/>
                <a:gd name="T13" fmla="*/ 82 h 115"/>
                <a:gd name="T14" fmla="*/ 103 w 234"/>
                <a:gd name="T15" fmla="*/ 61 h 115"/>
                <a:gd name="T16" fmla="*/ 18 w 234"/>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115">
                  <a:moveTo>
                    <a:pt x="18" y="0"/>
                  </a:moveTo>
                  <a:cubicBezTo>
                    <a:pt x="0" y="33"/>
                    <a:pt x="0" y="33"/>
                    <a:pt x="0" y="33"/>
                  </a:cubicBezTo>
                  <a:cubicBezTo>
                    <a:pt x="0" y="33"/>
                    <a:pt x="57" y="82"/>
                    <a:pt x="99" y="96"/>
                  </a:cubicBezTo>
                  <a:cubicBezTo>
                    <a:pt x="140" y="109"/>
                    <a:pt x="157" y="114"/>
                    <a:pt x="169" y="115"/>
                  </a:cubicBezTo>
                  <a:cubicBezTo>
                    <a:pt x="181" y="115"/>
                    <a:pt x="218" y="111"/>
                    <a:pt x="224" y="104"/>
                  </a:cubicBezTo>
                  <a:cubicBezTo>
                    <a:pt x="226" y="95"/>
                    <a:pt x="234" y="65"/>
                    <a:pt x="234" y="65"/>
                  </a:cubicBezTo>
                  <a:cubicBezTo>
                    <a:pt x="234" y="65"/>
                    <a:pt x="214" y="81"/>
                    <a:pt x="195" y="82"/>
                  </a:cubicBezTo>
                  <a:cubicBezTo>
                    <a:pt x="175" y="84"/>
                    <a:pt x="133" y="73"/>
                    <a:pt x="103" y="61"/>
                  </a:cubicBezTo>
                  <a:cubicBezTo>
                    <a:pt x="74" y="49"/>
                    <a:pt x="39" y="22"/>
                    <a:pt x="18" y="0"/>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41" name="Freeform 24"/>
            <p:cNvSpPr>
              <a:spLocks/>
            </p:cNvSpPr>
            <p:nvPr/>
          </p:nvSpPr>
          <p:spPr bwMode="auto">
            <a:xfrm>
              <a:off x="11589811" y="1204832"/>
              <a:ext cx="127172" cy="570224"/>
            </a:xfrm>
            <a:custGeom>
              <a:avLst/>
              <a:gdLst>
                <a:gd name="T0" fmla="*/ 89 w 92"/>
                <a:gd name="T1" fmla="*/ 388 h 412"/>
                <a:gd name="T2" fmla="*/ 87 w 92"/>
                <a:gd name="T3" fmla="*/ 367 h 412"/>
                <a:gd name="T4" fmla="*/ 84 w 92"/>
                <a:gd name="T5" fmla="*/ 336 h 412"/>
                <a:gd name="T6" fmla="*/ 71 w 92"/>
                <a:gd name="T7" fmla="*/ 298 h 412"/>
                <a:gd name="T8" fmla="*/ 66 w 92"/>
                <a:gd name="T9" fmla="*/ 245 h 412"/>
                <a:gd name="T10" fmla="*/ 76 w 92"/>
                <a:gd name="T11" fmla="*/ 137 h 412"/>
                <a:gd name="T12" fmla="*/ 85 w 92"/>
                <a:gd name="T13" fmla="*/ 59 h 412"/>
                <a:gd name="T14" fmla="*/ 89 w 92"/>
                <a:gd name="T15" fmla="*/ 26 h 412"/>
                <a:gd name="T16" fmla="*/ 22 w 92"/>
                <a:gd name="T17" fmla="*/ 6 h 412"/>
                <a:gd name="T18" fmla="*/ 15 w 92"/>
                <a:gd name="T19" fmla="*/ 33 h 412"/>
                <a:gd name="T20" fmla="*/ 4 w 92"/>
                <a:gd name="T21" fmla="*/ 111 h 412"/>
                <a:gd name="T22" fmla="*/ 6 w 92"/>
                <a:gd name="T23" fmla="*/ 208 h 412"/>
                <a:gd name="T24" fmla="*/ 11 w 92"/>
                <a:gd name="T25" fmla="*/ 295 h 412"/>
                <a:gd name="T26" fmla="*/ 7 w 92"/>
                <a:gd name="T27" fmla="*/ 310 h 412"/>
                <a:gd name="T28" fmla="*/ 2 w 92"/>
                <a:gd name="T29" fmla="*/ 352 h 412"/>
                <a:gd name="T30" fmla="*/ 4 w 92"/>
                <a:gd name="T31" fmla="*/ 384 h 412"/>
                <a:gd name="T32" fmla="*/ 10 w 92"/>
                <a:gd name="T33" fmla="*/ 390 h 412"/>
                <a:gd name="T34" fmla="*/ 18 w 92"/>
                <a:gd name="T35" fmla="*/ 389 h 412"/>
                <a:gd name="T36" fmla="*/ 23 w 92"/>
                <a:gd name="T37" fmla="*/ 403 h 412"/>
                <a:gd name="T38" fmla="*/ 38 w 92"/>
                <a:gd name="T39" fmla="*/ 401 h 412"/>
                <a:gd name="T40" fmla="*/ 50 w 92"/>
                <a:gd name="T41" fmla="*/ 409 h 412"/>
                <a:gd name="T42" fmla="*/ 57 w 92"/>
                <a:gd name="T43" fmla="*/ 405 h 412"/>
                <a:gd name="T44" fmla="*/ 67 w 92"/>
                <a:gd name="T45" fmla="*/ 408 h 412"/>
                <a:gd name="T46" fmla="*/ 76 w 92"/>
                <a:gd name="T47" fmla="*/ 398 h 412"/>
                <a:gd name="T48" fmla="*/ 76 w 92"/>
                <a:gd name="T49" fmla="*/ 391 h 412"/>
                <a:gd name="T50" fmla="*/ 83 w 92"/>
                <a:gd name="T51" fmla="*/ 397 h 412"/>
                <a:gd name="T52" fmla="*/ 88 w 92"/>
                <a:gd name="T53" fmla="*/ 396 h 412"/>
                <a:gd name="T54" fmla="*/ 89 w 92"/>
                <a:gd name="T55" fmla="*/ 388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2" h="412">
                  <a:moveTo>
                    <a:pt x="89" y="388"/>
                  </a:moveTo>
                  <a:cubicBezTo>
                    <a:pt x="87" y="382"/>
                    <a:pt x="86" y="374"/>
                    <a:pt x="87" y="367"/>
                  </a:cubicBezTo>
                  <a:cubicBezTo>
                    <a:pt x="87" y="361"/>
                    <a:pt x="87" y="349"/>
                    <a:pt x="84" y="336"/>
                  </a:cubicBezTo>
                  <a:cubicBezTo>
                    <a:pt x="81" y="323"/>
                    <a:pt x="74" y="309"/>
                    <a:pt x="71" y="298"/>
                  </a:cubicBezTo>
                  <a:cubicBezTo>
                    <a:pt x="69" y="291"/>
                    <a:pt x="67" y="268"/>
                    <a:pt x="66" y="245"/>
                  </a:cubicBezTo>
                  <a:cubicBezTo>
                    <a:pt x="65" y="223"/>
                    <a:pt x="72" y="166"/>
                    <a:pt x="76" y="137"/>
                  </a:cubicBezTo>
                  <a:cubicBezTo>
                    <a:pt x="80" y="109"/>
                    <a:pt x="86" y="71"/>
                    <a:pt x="85" y="59"/>
                  </a:cubicBezTo>
                  <a:cubicBezTo>
                    <a:pt x="84" y="47"/>
                    <a:pt x="85" y="36"/>
                    <a:pt x="89" y="26"/>
                  </a:cubicBezTo>
                  <a:cubicBezTo>
                    <a:pt x="89" y="26"/>
                    <a:pt x="24" y="0"/>
                    <a:pt x="22" y="6"/>
                  </a:cubicBezTo>
                  <a:cubicBezTo>
                    <a:pt x="20" y="13"/>
                    <a:pt x="14" y="25"/>
                    <a:pt x="15" y="33"/>
                  </a:cubicBezTo>
                  <a:cubicBezTo>
                    <a:pt x="16" y="41"/>
                    <a:pt x="6" y="85"/>
                    <a:pt x="4" y="111"/>
                  </a:cubicBezTo>
                  <a:cubicBezTo>
                    <a:pt x="0" y="161"/>
                    <a:pt x="6" y="191"/>
                    <a:pt x="6" y="208"/>
                  </a:cubicBezTo>
                  <a:cubicBezTo>
                    <a:pt x="5" y="223"/>
                    <a:pt x="10" y="279"/>
                    <a:pt x="11" y="295"/>
                  </a:cubicBezTo>
                  <a:cubicBezTo>
                    <a:pt x="9" y="300"/>
                    <a:pt x="8" y="305"/>
                    <a:pt x="7" y="310"/>
                  </a:cubicBezTo>
                  <a:cubicBezTo>
                    <a:pt x="4" y="321"/>
                    <a:pt x="1" y="349"/>
                    <a:pt x="2" y="352"/>
                  </a:cubicBezTo>
                  <a:cubicBezTo>
                    <a:pt x="3" y="355"/>
                    <a:pt x="2" y="380"/>
                    <a:pt x="4" y="384"/>
                  </a:cubicBezTo>
                  <a:cubicBezTo>
                    <a:pt x="6" y="389"/>
                    <a:pt x="7" y="390"/>
                    <a:pt x="10" y="390"/>
                  </a:cubicBezTo>
                  <a:cubicBezTo>
                    <a:pt x="12" y="391"/>
                    <a:pt x="18" y="389"/>
                    <a:pt x="18" y="389"/>
                  </a:cubicBezTo>
                  <a:cubicBezTo>
                    <a:pt x="20" y="395"/>
                    <a:pt x="21" y="402"/>
                    <a:pt x="23" y="403"/>
                  </a:cubicBezTo>
                  <a:cubicBezTo>
                    <a:pt x="25" y="404"/>
                    <a:pt x="31" y="405"/>
                    <a:pt x="38" y="401"/>
                  </a:cubicBezTo>
                  <a:cubicBezTo>
                    <a:pt x="39" y="407"/>
                    <a:pt x="44" y="412"/>
                    <a:pt x="50" y="409"/>
                  </a:cubicBezTo>
                  <a:cubicBezTo>
                    <a:pt x="56" y="406"/>
                    <a:pt x="57" y="405"/>
                    <a:pt x="57" y="405"/>
                  </a:cubicBezTo>
                  <a:cubicBezTo>
                    <a:pt x="59" y="408"/>
                    <a:pt x="65" y="408"/>
                    <a:pt x="67" y="408"/>
                  </a:cubicBezTo>
                  <a:cubicBezTo>
                    <a:pt x="69" y="407"/>
                    <a:pt x="75" y="400"/>
                    <a:pt x="76" y="398"/>
                  </a:cubicBezTo>
                  <a:cubicBezTo>
                    <a:pt x="76" y="396"/>
                    <a:pt x="76" y="391"/>
                    <a:pt x="76" y="391"/>
                  </a:cubicBezTo>
                  <a:cubicBezTo>
                    <a:pt x="78" y="396"/>
                    <a:pt x="81" y="397"/>
                    <a:pt x="83" y="397"/>
                  </a:cubicBezTo>
                  <a:cubicBezTo>
                    <a:pt x="85" y="397"/>
                    <a:pt x="87" y="396"/>
                    <a:pt x="88" y="396"/>
                  </a:cubicBezTo>
                  <a:cubicBezTo>
                    <a:pt x="90" y="395"/>
                    <a:pt x="92" y="394"/>
                    <a:pt x="89" y="388"/>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42" name="Freeform 29"/>
            <p:cNvSpPr>
              <a:spLocks/>
            </p:cNvSpPr>
            <p:nvPr/>
          </p:nvSpPr>
          <p:spPr bwMode="auto">
            <a:xfrm>
              <a:off x="11615011" y="873716"/>
              <a:ext cx="410819" cy="412577"/>
            </a:xfrm>
            <a:custGeom>
              <a:avLst/>
              <a:gdLst>
                <a:gd name="T0" fmla="*/ 285 w 297"/>
                <a:gd name="T1" fmla="*/ 30 h 298"/>
                <a:gd name="T2" fmla="*/ 290 w 297"/>
                <a:gd name="T3" fmla="*/ 79 h 298"/>
                <a:gd name="T4" fmla="*/ 246 w 297"/>
                <a:gd name="T5" fmla="*/ 136 h 298"/>
                <a:gd name="T6" fmla="*/ 230 w 297"/>
                <a:gd name="T7" fmla="*/ 147 h 298"/>
                <a:gd name="T8" fmla="*/ 226 w 297"/>
                <a:gd name="T9" fmla="*/ 155 h 298"/>
                <a:gd name="T10" fmla="*/ 217 w 297"/>
                <a:gd name="T11" fmla="*/ 156 h 298"/>
                <a:gd name="T12" fmla="*/ 212 w 297"/>
                <a:gd name="T13" fmla="*/ 164 h 298"/>
                <a:gd name="T14" fmla="*/ 191 w 297"/>
                <a:gd name="T15" fmla="*/ 175 h 298"/>
                <a:gd name="T16" fmla="*/ 173 w 297"/>
                <a:gd name="T17" fmla="*/ 196 h 298"/>
                <a:gd name="T18" fmla="*/ 92 w 297"/>
                <a:gd name="T19" fmla="*/ 269 h 298"/>
                <a:gd name="T20" fmla="*/ 83 w 297"/>
                <a:gd name="T21" fmla="*/ 271 h 298"/>
                <a:gd name="T22" fmla="*/ 81 w 297"/>
                <a:gd name="T23" fmla="*/ 282 h 298"/>
                <a:gd name="T24" fmla="*/ 72 w 297"/>
                <a:gd name="T25" fmla="*/ 285 h 298"/>
                <a:gd name="T26" fmla="*/ 67 w 297"/>
                <a:gd name="T27" fmla="*/ 292 h 298"/>
                <a:gd name="T28" fmla="*/ 61 w 297"/>
                <a:gd name="T29" fmla="*/ 297 h 298"/>
                <a:gd name="T30" fmla="*/ 53 w 297"/>
                <a:gd name="T31" fmla="*/ 298 h 298"/>
                <a:gd name="T32" fmla="*/ 29 w 297"/>
                <a:gd name="T33" fmla="*/ 280 h 298"/>
                <a:gd name="T34" fmla="*/ 2 w 297"/>
                <a:gd name="T35" fmla="*/ 245 h 298"/>
                <a:gd name="T36" fmla="*/ 6 w 297"/>
                <a:gd name="T37" fmla="*/ 237 h 298"/>
                <a:gd name="T38" fmla="*/ 14 w 297"/>
                <a:gd name="T39" fmla="*/ 232 h 298"/>
                <a:gd name="T40" fmla="*/ 22 w 297"/>
                <a:gd name="T41" fmla="*/ 221 h 298"/>
                <a:gd name="T42" fmla="*/ 35 w 297"/>
                <a:gd name="T43" fmla="*/ 210 h 298"/>
                <a:gd name="T44" fmla="*/ 61 w 297"/>
                <a:gd name="T45" fmla="*/ 177 h 298"/>
                <a:gd name="T46" fmla="*/ 141 w 297"/>
                <a:gd name="T47" fmla="*/ 98 h 298"/>
                <a:gd name="T48" fmla="*/ 149 w 297"/>
                <a:gd name="T49" fmla="*/ 90 h 298"/>
                <a:gd name="T50" fmla="*/ 157 w 297"/>
                <a:gd name="T51" fmla="*/ 82 h 298"/>
                <a:gd name="T52" fmla="*/ 196 w 297"/>
                <a:gd name="T53" fmla="*/ 37 h 298"/>
                <a:gd name="T54" fmla="*/ 247 w 297"/>
                <a:gd name="T55" fmla="*/ 4 h 298"/>
                <a:gd name="T56" fmla="*/ 285 w 297"/>
                <a:gd name="T57" fmla="*/ 3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7" h="298">
                  <a:moveTo>
                    <a:pt x="285" y="30"/>
                  </a:moveTo>
                  <a:cubicBezTo>
                    <a:pt x="295" y="42"/>
                    <a:pt x="297" y="66"/>
                    <a:pt x="290" y="79"/>
                  </a:cubicBezTo>
                  <a:cubicBezTo>
                    <a:pt x="282" y="91"/>
                    <a:pt x="257" y="128"/>
                    <a:pt x="246" y="136"/>
                  </a:cubicBezTo>
                  <a:cubicBezTo>
                    <a:pt x="236" y="144"/>
                    <a:pt x="231" y="143"/>
                    <a:pt x="230" y="147"/>
                  </a:cubicBezTo>
                  <a:cubicBezTo>
                    <a:pt x="230" y="152"/>
                    <a:pt x="230" y="155"/>
                    <a:pt x="226" y="155"/>
                  </a:cubicBezTo>
                  <a:cubicBezTo>
                    <a:pt x="223" y="155"/>
                    <a:pt x="220" y="154"/>
                    <a:pt x="217" y="156"/>
                  </a:cubicBezTo>
                  <a:cubicBezTo>
                    <a:pt x="215" y="158"/>
                    <a:pt x="216" y="162"/>
                    <a:pt x="212" y="164"/>
                  </a:cubicBezTo>
                  <a:cubicBezTo>
                    <a:pt x="207" y="166"/>
                    <a:pt x="197" y="171"/>
                    <a:pt x="191" y="175"/>
                  </a:cubicBezTo>
                  <a:cubicBezTo>
                    <a:pt x="185" y="179"/>
                    <a:pt x="179" y="190"/>
                    <a:pt x="173" y="196"/>
                  </a:cubicBezTo>
                  <a:cubicBezTo>
                    <a:pt x="167" y="201"/>
                    <a:pt x="99" y="264"/>
                    <a:pt x="92" y="269"/>
                  </a:cubicBezTo>
                  <a:cubicBezTo>
                    <a:pt x="85" y="273"/>
                    <a:pt x="86" y="267"/>
                    <a:pt x="83" y="271"/>
                  </a:cubicBezTo>
                  <a:cubicBezTo>
                    <a:pt x="80" y="276"/>
                    <a:pt x="85" y="279"/>
                    <a:pt x="81" y="282"/>
                  </a:cubicBezTo>
                  <a:cubicBezTo>
                    <a:pt x="77" y="286"/>
                    <a:pt x="74" y="285"/>
                    <a:pt x="72" y="285"/>
                  </a:cubicBezTo>
                  <a:cubicBezTo>
                    <a:pt x="69" y="286"/>
                    <a:pt x="69" y="289"/>
                    <a:pt x="67" y="292"/>
                  </a:cubicBezTo>
                  <a:cubicBezTo>
                    <a:pt x="65" y="296"/>
                    <a:pt x="65" y="296"/>
                    <a:pt x="61" y="297"/>
                  </a:cubicBezTo>
                  <a:cubicBezTo>
                    <a:pt x="57" y="298"/>
                    <a:pt x="53" y="298"/>
                    <a:pt x="53" y="298"/>
                  </a:cubicBezTo>
                  <a:cubicBezTo>
                    <a:pt x="53" y="298"/>
                    <a:pt x="44" y="297"/>
                    <a:pt x="29" y="280"/>
                  </a:cubicBezTo>
                  <a:cubicBezTo>
                    <a:pt x="13" y="263"/>
                    <a:pt x="3" y="248"/>
                    <a:pt x="2" y="245"/>
                  </a:cubicBezTo>
                  <a:cubicBezTo>
                    <a:pt x="0" y="242"/>
                    <a:pt x="3" y="239"/>
                    <a:pt x="6" y="237"/>
                  </a:cubicBezTo>
                  <a:cubicBezTo>
                    <a:pt x="10" y="236"/>
                    <a:pt x="13" y="236"/>
                    <a:pt x="14" y="232"/>
                  </a:cubicBezTo>
                  <a:cubicBezTo>
                    <a:pt x="14" y="228"/>
                    <a:pt x="18" y="225"/>
                    <a:pt x="22" y="221"/>
                  </a:cubicBezTo>
                  <a:cubicBezTo>
                    <a:pt x="26" y="218"/>
                    <a:pt x="32" y="217"/>
                    <a:pt x="35" y="210"/>
                  </a:cubicBezTo>
                  <a:cubicBezTo>
                    <a:pt x="38" y="203"/>
                    <a:pt x="53" y="185"/>
                    <a:pt x="61" y="177"/>
                  </a:cubicBezTo>
                  <a:cubicBezTo>
                    <a:pt x="68" y="169"/>
                    <a:pt x="138" y="105"/>
                    <a:pt x="141" y="98"/>
                  </a:cubicBezTo>
                  <a:cubicBezTo>
                    <a:pt x="143" y="91"/>
                    <a:pt x="145" y="92"/>
                    <a:pt x="149" y="90"/>
                  </a:cubicBezTo>
                  <a:cubicBezTo>
                    <a:pt x="153" y="88"/>
                    <a:pt x="156" y="86"/>
                    <a:pt x="157" y="82"/>
                  </a:cubicBezTo>
                  <a:cubicBezTo>
                    <a:pt x="158" y="79"/>
                    <a:pt x="184" y="48"/>
                    <a:pt x="196" y="37"/>
                  </a:cubicBezTo>
                  <a:cubicBezTo>
                    <a:pt x="208" y="25"/>
                    <a:pt x="226" y="0"/>
                    <a:pt x="247" y="4"/>
                  </a:cubicBezTo>
                  <a:cubicBezTo>
                    <a:pt x="267" y="8"/>
                    <a:pt x="275" y="17"/>
                    <a:pt x="285" y="30"/>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1046" name="Gruppieren 1045"/>
          <p:cNvGrpSpPr/>
          <p:nvPr/>
        </p:nvGrpSpPr>
        <p:grpSpPr>
          <a:xfrm>
            <a:off x="5835369" y="2888211"/>
            <a:ext cx="1619169" cy="2678909"/>
            <a:chOff x="12835165" y="3329432"/>
            <a:chExt cx="1619169" cy="2678909"/>
          </a:xfrm>
        </p:grpSpPr>
        <p:grpSp>
          <p:nvGrpSpPr>
            <p:cNvPr id="445" name="Gruppieren 444"/>
            <p:cNvGrpSpPr/>
            <p:nvPr/>
          </p:nvGrpSpPr>
          <p:grpSpPr>
            <a:xfrm>
              <a:off x="12835165" y="3329432"/>
              <a:ext cx="1619169" cy="2678909"/>
              <a:chOff x="10452100" y="96838"/>
              <a:chExt cx="4189413" cy="6931366"/>
            </a:xfrm>
          </p:grpSpPr>
          <p:sp>
            <p:nvSpPr>
              <p:cNvPr id="631" name="Freeform 406"/>
              <p:cNvSpPr>
                <a:spLocks/>
              </p:cNvSpPr>
              <p:nvPr/>
            </p:nvSpPr>
            <p:spPr bwMode="auto">
              <a:xfrm rot="445524">
                <a:off x="10929620" y="6062921"/>
                <a:ext cx="3157031" cy="965283"/>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sp>
            <p:nvSpPr>
              <p:cNvPr id="446" name="Freeform 393"/>
              <p:cNvSpPr>
                <a:spLocks/>
              </p:cNvSpPr>
              <p:nvPr/>
            </p:nvSpPr>
            <p:spPr bwMode="auto">
              <a:xfrm>
                <a:off x="11060113" y="96838"/>
                <a:ext cx="3175" cy="12700"/>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solidFill>
                <a:srgbClr val="92C6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7" name="Freeform 394"/>
              <p:cNvSpPr>
                <a:spLocks/>
              </p:cNvSpPr>
              <p:nvPr/>
            </p:nvSpPr>
            <p:spPr bwMode="auto">
              <a:xfrm>
                <a:off x="14063663" y="3281363"/>
                <a:ext cx="577850" cy="614363"/>
              </a:xfrm>
              <a:custGeom>
                <a:avLst/>
                <a:gdLst>
                  <a:gd name="T0" fmla="*/ 70 w 154"/>
                  <a:gd name="T1" fmla="*/ 18 h 164"/>
                  <a:gd name="T2" fmla="*/ 77 w 154"/>
                  <a:gd name="T3" fmla="*/ 35 h 164"/>
                  <a:gd name="T4" fmla="*/ 92 w 154"/>
                  <a:gd name="T5" fmla="*/ 44 h 164"/>
                  <a:gd name="T6" fmla="*/ 123 w 154"/>
                  <a:gd name="T7" fmla="*/ 65 h 164"/>
                  <a:gd name="T8" fmla="*/ 140 w 154"/>
                  <a:gd name="T9" fmla="*/ 88 h 164"/>
                  <a:gd name="T10" fmla="*/ 142 w 154"/>
                  <a:gd name="T11" fmla="*/ 96 h 164"/>
                  <a:gd name="T12" fmla="*/ 146 w 154"/>
                  <a:gd name="T13" fmla="*/ 101 h 164"/>
                  <a:gd name="T14" fmla="*/ 149 w 154"/>
                  <a:gd name="T15" fmla="*/ 106 h 164"/>
                  <a:gd name="T16" fmla="*/ 145 w 154"/>
                  <a:gd name="T17" fmla="*/ 113 h 164"/>
                  <a:gd name="T18" fmla="*/ 147 w 154"/>
                  <a:gd name="T19" fmla="*/ 116 h 164"/>
                  <a:gd name="T20" fmla="*/ 148 w 154"/>
                  <a:gd name="T21" fmla="*/ 124 h 164"/>
                  <a:gd name="T22" fmla="*/ 146 w 154"/>
                  <a:gd name="T23" fmla="*/ 142 h 164"/>
                  <a:gd name="T24" fmla="*/ 151 w 154"/>
                  <a:gd name="T25" fmla="*/ 150 h 164"/>
                  <a:gd name="T26" fmla="*/ 152 w 154"/>
                  <a:gd name="T27" fmla="*/ 161 h 164"/>
                  <a:gd name="T28" fmla="*/ 145 w 154"/>
                  <a:gd name="T29" fmla="*/ 163 h 164"/>
                  <a:gd name="T30" fmla="*/ 136 w 154"/>
                  <a:gd name="T31" fmla="*/ 156 h 164"/>
                  <a:gd name="T32" fmla="*/ 132 w 154"/>
                  <a:gd name="T33" fmla="*/ 155 h 164"/>
                  <a:gd name="T34" fmla="*/ 128 w 154"/>
                  <a:gd name="T35" fmla="*/ 146 h 164"/>
                  <a:gd name="T36" fmla="*/ 121 w 154"/>
                  <a:gd name="T37" fmla="*/ 137 h 164"/>
                  <a:gd name="T38" fmla="*/ 105 w 154"/>
                  <a:gd name="T39" fmla="*/ 124 h 164"/>
                  <a:gd name="T40" fmla="*/ 89 w 154"/>
                  <a:gd name="T41" fmla="*/ 117 h 164"/>
                  <a:gd name="T42" fmla="*/ 93 w 154"/>
                  <a:gd name="T43" fmla="*/ 122 h 164"/>
                  <a:gd name="T44" fmla="*/ 100 w 154"/>
                  <a:gd name="T45" fmla="*/ 130 h 164"/>
                  <a:gd name="T46" fmla="*/ 111 w 154"/>
                  <a:gd name="T47" fmla="*/ 147 h 164"/>
                  <a:gd name="T48" fmla="*/ 112 w 154"/>
                  <a:gd name="T49" fmla="*/ 150 h 164"/>
                  <a:gd name="T50" fmla="*/ 108 w 154"/>
                  <a:gd name="T51" fmla="*/ 160 h 164"/>
                  <a:gd name="T52" fmla="*/ 92 w 154"/>
                  <a:gd name="T53" fmla="*/ 149 h 164"/>
                  <a:gd name="T54" fmla="*/ 63 w 154"/>
                  <a:gd name="T55" fmla="*/ 121 h 164"/>
                  <a:gd name="T56" fmla="*/ 40 w 154"/>
                  <a:gd name="T57" fmla="*/ 88 h 164"/>
                  <a:gd name="T58" fmla="*/ 35 w 154"/>
                  <a:gd name="T59" fmla="*/ 77 h 164"/>
                  <a:gd name="T60" fmla="*/ 28 w 154"/>
                  <a:gd name="T61" fmla="*/ 71 h 164"/>
                  <a:gd name="T62" fmla="*/ 20 w 154"/>
                  <a:gd name="T63" fmla="*/ 18 h 164"/>
                  <a:gd name="T64" fmla="*/ 70 w 154"/>
                  <a:gd name="T65" fmla="*/ 1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4" h="164">
                    <a:moveTo>
                      <a:pt x="70" y="18"/>
                    </a:moveTo>
                    <a:cubicBezTo>
                      <a:pt x="70" y="18"/>
                      <a:pt x="70" y="18"/>
                      <a:pt x="77" y="35"/>
                    </a:cubicBezTo>
                    <a:cubicBezTo>
                      <a:pt x="77" y="35"/>
                      <a:pt x="77" y="35"/>
                      <a:pt x="92" y="44"/>
                    </a:cubicBezTo>
                    <a:cubicBezTo>
                      <a:pt x="92" y="44"/>
                      <a:pt x="121" y="63"/>
                      <a:pt x="123" y="65"/>
                    </a:cubicBezTo>
                    <a:cubicBezTo>
                      <a:pt x="125" y="67"/>
                      <a:pt x="137" y="86"/>
                      <a:pt x="140" y="88"/>
                    </a:cubicBezTo>
                    <a:cubicBezTo>
                      <a:pt x="142" y="92"/>
                      <a:pt x="142" y="96"/>
                      <a:pt x="142" y="96"/>
                    </a:cubicBezTo>
                    <a:cubicBezTo>
                      <a:pt x="142" y="96"/>
                      <a:pt x="146" y="101"/>
                      <a:pt x="146" y="101"/>
                    </a:cubicBezTo>
                    <a:cubicBezTo>
                      <a:pt x="147" y="101"/>
                      <a:pt x="148" y="104"/>
                      <a:pt x="149" y="106"/>
                    </a:cubicBezTo>
                    <a:cubicBezTo>
                      <a:pt x="149" y="109"/>
                      <a:pt x="145" y="113"/>
                      <a:pt x="145" y="113"/>
                    </a:cubicBezTo>
                    <a:cubicBezTo>
                      <a:pt x="145" y="113"/>
                      <a:pt x="146" y="115"/>
                      <a:pt x="147" y="116"/>
                    </a:cubicBezTo>
                    <a:cubicBezTo>
                      <a:pt x="148" y="117"/>
                      <a:pt x="147" y="121"/>
                      <a:pt x="148" y="124"/>
                    </a:cubicBezTo>
                    <a:cubicBezTo>
                      <a:pt x="148" y="126"/>
                      <a:pt x="146" y="142"/>
                      <a:pt x="146" y="142"/>
                    </a:cubicBezTo>
                    <a:cubicBezTo>
                      <a:pt x="146" y="142"/>
                      <a:pt x="146" y="142"/>
                      <a:pt x="151" y="150"/>
                    </a:cubicBezTo>
                    <a:cubicBezTo>
                      <a:pt x="151" y="150"/>
                      <a:pt x="154" y="159"/>
                      <a:pt x="152" y="161"/>
                    </a:cubicBezTo>
                    <a:cubicBezTo>
                      <a:pt x="150" y="164"/>
                      <a:pt x="147" y="164"/>
                      <a:pt x="145" y="163"/>
                    </a:cubicBezTo>
                    <a:cubicBezTo>
                      <a:pt x="142" y="163"/>
                      <a:pt x="136" y="156"/>
                      <a:pt x="136" y="156"/>
                    </a:cubicBezTo>
                    <a:cubicBezTo>
                      <a:pt x="136" y="156"/>
                      <a:pt x="133" y="156"/>
                      <a:pt x="132" y="155"/>
                    </a:cubicBezTo>
                    <a:cubicBezTo>
                      <a:pt x="130" y="153"/>
                      <a:pt x="128" y="146"/>
                      <a:pt x="128" y="146"/>
                    </a:cubicBezTo>
                    <a:cubicBezTo>
                      <a:pt x="128" y="146"/>
                      <a:pt x="123" y="139"/>
                      <a:pt x="121" y="137"/>
                    </a:cubicBezTo>
                    <a:cubicBezTo>
                      <a:pt x="118" y="135"/>
                      <a:pt x="107" y="125"/>
                      <a:pt x="105" y="124"/>
                    </a:cubicBezTo>
                    <a:cubicBezTo>
                      <a:pt x="103" y="124"/>
                      <a:pt x="89" y="117"/>
                      <a:pt x="89" y="117"/>
                    </a:cubicBezTo>
                    <a:cubicBezTo>
                      <a:pt x="89" y="117"/>
                      <a:pt x="92" y="120"/>
                      <a:pt x="93" y="122"/>
                    </a:cubicBezTo>
                    <a:cubicBezTo>
                      <a:pt x="94" y="123"/>
                      <a:pt x="100" y="130"/>
                      <a:pt x="100" y="130"/>
                    </a:cubicBezTo>
                    <a:cubicBezTo>
                      <a:pt x="100" y="130"/>
                      <a:pt x="109" y="141"/>
                      <a:pt x="111" y="147"/>
                    </a:cubicBezTo>
                    <a:cubicBezTo>
                      <a:pt x="112" y="148"/>
                      <a:pt x="112" y="148"/>
                      <a:pt x="112" y="150"/>
                    </a:cubicBezTo>
                    <a:cubicBezTo>
                      <a:pt x="112" y="154"/>
                      <a:pt x="111" y="157"/>
                      <a:pt x="108" y="160"/>
                    </a:cubicBezTo>
                    <a:cubicBezTo>
                      <a:pt x="105" y="163"/>
                      <a:pt x="104" y="160"/>
                      <a:pt x="92" y="149"/>
                    </a:cubicBezTo>
                    <a:cubicBezTo>
                      <a:pt x="80" y="138"/>
                      <a:pt x="72" y="130"/>
                      <a:pt x="63" y="121"/>
                    </a:cubicBezTo>
                    <a:cubicBezTo>
                      <a:pt x="55" y="112"/>
                      <a:pt x="42" y="92"/>
                      <a:pt x="40" y="88"/>
                    </a:cubicBezTo>
                    <a:cubicBezTo>
                      <a:pt x="40" y="88"/>
                      <a:pt x="40" y="88"/>
                      <a:pt x="35" y="77"/>
                    </a:cubicBezTo>
                    <a:cubicBezTo>
                      <a:pt x="35" y="77"/>
                      <a:pt x="29" y="72"/>
                      <a:pt x="28" y="71"/>
                    </a:cubicBezTo>
                    <a:cubicBezTo>
                      <a:pt x="19" y="61"/>
                      <a:pt x="0" y="36"/>
                      <a:pt x="20" y="18"/>
                    </a:cubicBezTo>
                    <a:cubicBezTo>
                      <a:pt x="40" y="0"/>
                      <a:pt x="65" y="8"/>
                      <a:pt x="70" y="18"/>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p>
            </p:txBody>
          </p:sp>
          <p:sp>
            <p:nvSpPr>
              <p:cNvPr id="448" name="Freeform 395"/>
              <p:cNvSpPr>
                <a:spLocks/>
              </p:cNvSpPr>
              <p:nvPr/>
            </p:nvSpPr>
            <p:spPr bwMode="auto">
              <a:xfrm>
                <a:off x="13587413" y="1477963"/>
                <a:ext cx="781050" cy="2092325"/>
              </a:xfrm>
              <a:custGeom>
                <a:avLst/>
                <a:gdLst>
                  <a:gd name="T0" fmla="*/ 158 w 208"/>
                  <a:gd name="T1" fmla="*/ 423 h 558"/>
                  <a:gd name="T2" fmla="*/ 120 w 208"/>
                  <a:gd name="T3" fmla="*/ 339 h 558"/>
                  <a:gd name="T4" fmla="*/ 119 w 208"/>
                  <a:gd name="T5" fmla="*/ 332 h 558"/>
                  <a:gd name="T6" fmla="*/ 117 w 208"/>
                  <a:gd name="T7" fmla="*/ 316 h 558"/>
                  <a:gd name="T8" fmla="*/ 113 w 208"/>
                  <a:gd name="T9" fmla="*/ 299 h 558"/>
                  <a:gd name="T10" fmla="*/ 115 w 208"/>
                  <a:gd name="T11" fmla="*/ 291 h 558"/>
                  <a:gd name="T12" fmla="*/ 111 w 208"/>
                  <a:gd name="T13" fmla="*/ 279 h 558"/>
                  <a:gd name="T14" fmla="*/ 106 w 208"/>
                  <a:gd name="T15" fmla="*/ 200 h 558"/>
                  <a:gd name="T16" fmla="*/ 93 w 208"/>
                  <a:gd name="T17" fmla="*/ 70 h 558"/>
                  <a:gd name="T18" fmla="*/ 84 w 208"/>
                  <a:gd name="T19" fmla="*/ 45 h 558"/>
                  <a:gd name="T20" fmla="*/ 30 w 208"/>
                  <a:gd name="T21" fmla="*/ 0 h 558"/>
                  <a:gd name="T22" fmla="*/ 23 w 208"/>
                  <a:gd name="T23" fmla="*/ 7 h 558"/>
                  <a:gd name="T24" fmla="*/ 5 w 208"/>
                  <a:gd name="T25" fmla="*/ 78 h 558"/>
                  <a:gd name="T26" fmla="*/ 3 w 208"/>
                  <a:gd name="T27" fmla="*/ 159 h 558"/>
                  <a:gd name="T28" fmla="*/ 3 w 208"/>
                  <a:gd name="T29" fmla="*/ 215 h 558"/>
                  <a:gd name="T30" fmla="*/ 7 w 208"/>
                  <a:gd name="T31" fmla="*/ 276 h 558"/>
                  <a:gd name="T32" fmla="*/ 10 w 208"/>
                  <a:gd name="T33" fmla="*/ 303 h 558"/>
                  <a:gd name="T34" fmla="*/ 9 w 208"/>
                  <a:gd name="T35" fmla="*/ 324 h 558"/>
                  <a:gd name="T36" fmla="*/ 14 w 208"/>
                  <a:gd name="T37" fmla="*/ 335 h 558"/>
                  <a:gd name="T38" fmla="*/ 21 w 208"/>
                  <a:gd name="T39" fmla="*/ 360 h 558"/>
                  <a:gd name="T40" fmla="*/ 35 w 208"/>
                  <a:gd name="T41" fmla="*/ 386 h 558"/>
                  <a:gd name="T42" fmla="*/ 67 w 208"/>
                  <a:gd name="T43" fmla="*/ 446 h 558"/>
                  <a:gd name="T44" fmla="*/ 96 w 208"/>
                  <a:gd name="T45" fmla="*/ 494 h 558"/>
                  <a:gd name="T46" fmla="*/ 149 w 208"/>
                  <a:gd name="T47" fmla="*/ 558 h 558"/>
                  <a:gd name="T48" fmla="*/ 183 w 208"/>
                  <a:gd name="T49" fmla="*/ 536 h 558"/>
                  <a:gd name="T50" fmla="*/ 208 w 208"/>
                  <a:gd name="T51" fmla="*/ 507 h 558"/>
                  <a:gd name="T52" fmla="*/ 158 w 208"/>
                  <a:gd name="T53" fmla="*/ 423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8" h="558">
                    <a:moveTo>
                      <a:pt x="158" y="423"/>
                    </a:moveTo>
                    <a:cubicBezTo>
                      <a:pt x="151" y="411"/>
                      <a:pt x="121" y="342"/>
                      <a:pt x="120" y="339"/>
                    </a:cubicBezTo>
                    <a:cubicBezTo>
                      <a:pt x="119" y="337"/>
                      <a:pt x="119" y="335"/>
                      <a:pt x="119" y="332"/>
                    </a:cubicBezTo>
                    <a:cubicBezTo>
                      <a:pt x="119" y="325"/>
                      <a:pt x="118" y="318"/>
                      <a:pt x="117" y="316"/>
                    </a:cubicBezTo>
                    <a:cubicBezTo>
                      <a:pt x="115" y="312"/>
                      <a:pt x="110" y="306"/>
                      <a:pt x="113" y="299"/>
                    </a:cubicBezTo>
                    <a:cubicBezTo>
                      <a:pt x="115" y="292"/>
                      <a:pt x="115" y="295"/>
                      <a:pt x="115" y="291"/>
                    </a:cubicBezTo>
                    <a:cubicBezTo>
                      <a:pt x="115" y="287"/>
                      <a:pt x="111" y="283"/>
                      <a:pt x="111" y="279"/>
                    </a:cubicBezTo>
                    <a:cubicBezTo>
                      <a:pt x="112" y="266"/>
                      <a:pt x="105" y="220"/>
                      <a:pt x="106" y="200"/>
                    </a:cubicBezTo>
                    <a:cubicBezTo>
                      <a:pt x="107" y="179"/>
                      <a:pt x="99" y="78"/>
                      <a:pt x="93" y="70"/>
                    </a:cubicBezTo>
                    <a:cubicBezTo>
                      <a:pt x="87" y="62"/>
                      <a:pt x="87" y="54"/>
                      <a:pt x="84" y="45"/>
                    </a:cubicBezTo>
                    <a:cubicBezTo>
                      <a:pt x="81" y="37"/>
                      <a:pt x="66" y="13"/>
                      <a:pt x="30" y="0"/>
                    </a:cubicBezTo>
                    <a:cubicBezTo>
                      <a:pt x="30" y="0"/>
                      <a:pt x="28" y="1"/>
                      <a:pt x="23" y="7"/>
                    </a:cubicBezTo>
                    <a:cubicBezTo>
                      <a:pt x="18" y="13"/>
                      <a:pt x="9" y="55"/>
                      <a:pt x="5" y="78"/>
                    </a:cubicBezTo>
                    <a:cubicBezTo>
                      <a:pt x="0" y="102"/>
                      <a:pt x="3" y="152"/>
                      <a:pt x="3" y="159"/>
                    </a:cubicBezTo>
                    <a:cubicBezTo>
                      <a:pt x="3" y="166"/>
                      <a:pt x="6" y="201"/>
                      <a:pt x="3" y="215"/>
                    </a:cubicBezTo>
                    <a:cubicBezTo>
                      <a:pt x="0" y="229"/>
                      <a:pt x="9" y="263"/>
                      <a:pt x="7" y="276"/>
                    </a:cubicBezTo>
                    <a:cubicBezTo>
                      <a:pt x="4" y="289"/>
                      <a:pt x="8" y="296"/>
                      <a:pt x="10" y="303"/>
                    </a:cubicBezTo>
                    <a:cubicBezTo>
                      <a:pt x="12" y="311"/>
                      <a:pt x="10" y="309"/>
                      <a:pt x="9" y="324"/>
                    </a:cubicBezTo>
                    <a:cubicBezTo>
                      <a:pt x="9" y="329"/>
                      <a:pt x="11" y="332"/>
                      <a:pt x="14" y="335"/>
                    </a:cubicBezTo>
                    <a:cubicBezTo>
                      <a:pt x="16" y="345"/>
                      <a:pt x="17" y="356"/>
                      <a:pt x="21" y="360"/>
                    </a:cubicBezTo>
                    <a:cubicBezTo>
                      <a:pt x="26" y="366"/>
                      <a:pt x="31" y="376"/>
                      <a:pt x="35" y="386"/>
                    </a:cubicBezTo>
                    <a:cubicBezTo>
                      <a:pt x="39" y="395"/>
                      <a:pt x="60" y="437"/>
                      <a:pt x="67" y="446"/>
                    </a:cubicBezTo>
                    <a:cubicBezTo>
                      <a:pt x="74" y="456"/>
                      <a:pt x="92" y="486"/>
                      <a:pt x="96" y="494"/>
                    </a:cubicBezTo>
                    <a:cubicBezTo>
                      <a:pt x="100" y="503"/>
                      <a:pt x="149" y="558"/>
                      <a:pt x="149" y="558"/>
                    </a:cubicBezTo>
                    <a:cubicBezTo>
                      <a:pt x="149" y="558"/>
                      <a:pt x="169" y="547"/>
                      <a:pt x="183" y="536"/>
                    </a:cubicBezTo>
                    <a:cubicBezTo>
                      <a:pt x="198" y="524"/>
                      <a:pt x="208" y="507"/>
                      <a:pt x="208" y="507"/>
                    </a:cubicBezTo>
                    <a:cubicBezTo>
                      <a:pt x="208" y="507"/>
                      <a:pt x="166" y="436"/>
                      <a:pt x="158" y="423"/>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49" name="Freeform 396"/>
              <p:cNvSpPr>
                <a:spLocks/>
              </p:cNvSpPr>
              <p:nvPr/>
            </p:nvSpPr>
            <p:spPr bwMode="auto">
              <a:xfrm>
                <a:off x="12946063" y="269876"/>
                <a:ext cx="757238" cy="1214438"/>
              </a:xfrm>
              <a:custGeom>
                <a:avLst/>
                <a:gdLst>
                  <a:gd name="T0" fmla="*/ 197 w 202"/>
                  <a:gd name="T1" fmla="*/ 58 h 324"/>
                  <a:gd name="T2" fmla="*/ 152 w 202"/>
                  <a:gd name="T3" fmla="*/ 17 h 324"/>
                  <a:gd name="T4" fmla="*/ 110 w 202"/>
                  <a:gd name="T5" fmla="*/ 2 h 324"/>
                  <a:gd name="T6" fmla="*/ 48 w 202"/>
                  <a:gd name="T7" fmla="*/ 9 h 324"/>
                  <a:gd name="T8" fmla="*/ 15 w 202"/>
                  <a:gd name="T9" fmla="*/ 68 h 324"/>
                  <a:gd name="T10" fmla="*/ 11 w 202"/>
                  <a:gd name="T11" fmla="*/ 118 h 324"/>
                  <a:gd name="T12" fmla="*/ 11 w 202"/>
                  <a:gd name="T13" fmla="*/ 118 h 324"/>
                  <a:gd name="T14" fmla="*/ 11 w 202"/>
                  <a:gd name="T15" fmla="*/ 140 h 324"/>
                  <a:gd name="T16" fmla="*/ 11 w 202"/>
                  <a:gd name="T17" fmla="*/ 142 h 324"/>
                  <a:gd name="T18" fmla="*/ 21 w 202"/>
                  <a:gd name="T19" fmla="*/ 174 h 324"/>
                  <a:gd name="T20" fmla="*/ 22 w 202"/>
                  <a:gd name="T21" fmla="*/ 189 h 324"/>
                  <a:gd name="T22" fmla="*/ 16 w 202"/>
                  <a:gd name="T23" fmla="*/ 236 h 324"/>
                  <a:gd name="T24" fmla="*/ 0 w 202"/>
                  <a:gd name="T25" fmla="*/ 280 h 324"/>
                  <a:gd name="T26" fmla="*/ 20 w 202"/>
                  <a:gd name="T27" fmla="*/ 304 h 324"/>
                  <a:gd name="T28" fmla="*/ 104 w 202"/>
                  <a:gd name="T29" fmla="*/ 321 h 324"/>
                  <a:gd name="T30" fmla="*/ 125 w 202"/>
                  <a:gd name="T31" fmla="*/ 291 h 324"/>
                  <a:gd name="T32" fmla="*/ 123 w 202"/>
                  <a:gd name="T33" fmla="*/ 256 h 324"/>
                  <a:gd name="T34" fmla="*/ 144 w 202"/>
                  <a:gd name="T35" fmla="*/ 257 h 324"/>
                  <a:gd name="T36" fmla="*/ 153 w 202"/>
                  <a:gd name="T37" fmla="*/ 246 h 324"/>
                  <a:gd name="T38" fmla="*/ 155 w 202"/>
                  <a:gd name="T39" fmla="*/ 231 h 324"/>
                  <a:gd name="T40" fmla="*/ 163 w 202"/>
                  <a:gd name="T41" fmla="*/ 216 h 324"/>
                  <a:gd name="T42" fmla="*/ 171 w 202"/>
                  <a:gd name="T43" fmla="*/ 196 h 324"/>
                  <a:gd name="T44" fmla="*/ 177 w 202"/>
                  <a:gd name="T45" fmla="*/ 189 h 324"/>
                  <a:gd name="T46" fmla="*/ 174 w 202"/>
                  <a:gd name="T47" fmla="*/ 178 h 324"/>
                  <a:gd name="T48" fmla="*/ 175 w 202"/>
                  <a:gd name="T49" fmla="*/ 159 h 324"/>
                  <a:gd name="T50" fmla="*/ 182 w 202"/>
                  <a:gd name="T51" fmla="*/ 147 h 324"/>
                  <a:gd name="T52" fmla="*/ 189 w 202"/>
                  <a:gd name="T53" fmla="*/ 138 h 324"/>
                  <a:gd name="T54" fmla="*/ 190 w 202"/>
                  <a:gd name="T55" fmla="*/ 130 h 324"/>
                  <a:gd name="T56" fmla="*/ 190 w 202"/>
                  <a:gd name="T57" fmla="*/ 111 h 324"/>
                  <a:gd name="T58" fmla="*/ 190 w 202"/>
                  <a:gd name="T59" fmla="*/ 110 h 324"/>
                  <a:gd name="T60" fmla="*/ 191 w 202"/>
                  <a:gd name="T61" fmla="*/ 110 h 324"/>
                  <a:gd name="T62" fmla="*/ 201 w 202"/>
                  <a:gd name="T63" fmla="*/ 95 h 324"/>
                  <a:gd name="T64" fmla="*/ 197 w 202"/>
                  <a:gd name="T65" fmla="*/ 58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2" h="324">
                    <a:moveTo>
                      <a:pt x="197" y="58"/>
                    </a:moveTo>
                    <a:cubicBezTo>
                      <a:pt x="194" y="51"/>
                      <a:pt x="165" y="21"/>
                      <a:pt x="152" y="17"/>
                    </a:cubicBezTo>
                    <a:cubicBezTo>
                      <a:pt x="152" y="17"/>
                      <a:pt x="125" y="4"/>
                      <a:pt x="110" y="2"/>
                    </a:cubicBezTo>
                    <a:cubicBezTo>
                      <a:pt x="96" y="0"/>
                      <a:pt x="66" y="0"/>
                      <a:pt x="48" y="9"/>
                    </a:cubicBezTo>
                    <a:cubicBezTo>
                      <a:pt x="29" y="19"/>
                      <a:pt x="20" y="50"/>
                      <a:pt x="15" y="68"/>
                    </a:cubicBezTo>
                    <a:cubicBezTo>
                      <a:pt x="12" y="80"/>
                      <a:pt x="11" y="102"/>
                      <a:pt x="11" y="118"/>
                    </a:cubicBezTo>
                    <a:cubicBezTo>
                      <a:pt x="11" y="118"/>
                      <a:pt x="11" y="118"/>
                      <a:pt x="11" y="118"/>
                    </a:cubicBezTo>
                    <a:cubicBezTo>
                      <a:pt x="8" y="123"/>
                      <a:pt x="10" y="133"/>
                      <a:pt x="11" y="140"/>
                    </a:cubicBezTo>
                    <a:cubicBezTo>
                      <a:pt x="11" y="141"/>
                      <a:pt x="11" y="141"/>
                      <a:pt x="11" y="142"/>
                    </a:cubicBezTo>
                    <a:cubicBezTo>
                      <a:pt x="12" y="151"/>
                      <a:pt x="19" y="168"/>
                      <a:pt x="21" y="174"/>
                    </a:cubicBezTo>
                    <a:cubicBezTo>
                      <a:pt x="22" y="179"/>
                      <a:pt x="22" y="185"/>
                      <a:pt x="22" y="189"/>
                    </a:cubicBezTo>
                    <a:cubicBezTo>
                      <a:pt x="20" y="203"/>
                      <a:pt x="18" y="220"/>
                      <a:pt x="16" y="236"/>
                    </a:cubicBezTo>
                    <a:cubicBezTo>
                      <a:pt x="11" y="269"/>
                      <a:pt x="7" y="273"/>
                      <a:pt x="0" y="280"/>
                    </a:cubicBezTo>
                    <a:cubicBezTo>
                      <a:pt x="0" y="280"/>
                      <a:pt x="0" y="287"/>
                      <a:pt x="20" y="304"/>
                    </a:cubicBezTo>
                    <a:cubicBezTo>
                      <a:pt x="40" y="320"/>
                      <a:pt x="92" y="324"/>
                      <a:pt x="104" y="321"/>
                    </a:cubicBezTo>
                    <a:cubicBezTo>
                      <a:pt x="116" y="319"/>
                      <a:pt x="129" y="305"/>
                      <a:pt x="125" y="291"/>
                    </a:cubicBezTo>
                    <a:cubicBezTo>
                      <a:pt x="122" y="281"/>
                      <a:pt x="123" y="266"/>
                      <a:pt x="123" y="256"/>
                    </a:cubicBezTo>
                    <a:cubicBezTo>
                      <a:pt x="131" y="257"/>
                      <a:pt x="140" y="257"/>
                      <a:pt x="144" y="257"/>
                    </a:cubicBezTo>
                    <a:cubicBezTo>
                      <a:pt x="149" y="257"/>
                      <a:pt x="153" y="250"/>
                      <a:pt x="153" y="246"/>
                    </a:cubicBezTo>
                    <a:cubicBezTo>
                      <a:pt x="153" y="241"/>
                      <a:pt x="153" y="236"/>
                      <a:pt x="155" y="231"/>
                    </a:cubicBezTo>
                    <a:cubicBezTo>
                      <a:pt x="158" y="227"/>
                      <a:pt x="160" y="223"/>
                      <a:pt x="163" y="216"/>
                    </a:cubicBezTo>
                    <a:cubicBezTo>
                      <a:pt x="165" y="212"/>
                      <a:pt x="168" y="204"/>
                      <a:pt x="171" y="196"/>
                    </a:cubicBezTo>
                    <a:cubicBezTo>
                      <a:pt x="175" y="196"/>
                      <a:pt x="177" y="193"/>
                      <a:pt x="177" y="189"/>
                    </a:cubicBezTo>
                    <a:cubicBezTo>
                      <a:pt x="176" y="187"/>
                      <a:pt x="175" y="183"/>
                      <a:pt x="174" y="178"/>
                    </a:cubicBezTo>
                    <a:cubicBezTo>
                      <a:pt x="175" y="171"/>
                      <a:pt x="175" y="162"/>
                      <a:pt x="175" y="159"/>
                    </a:cubicBezTo>
                    <a:cubicBezTo>
                      <a:pt x="175" y="156"/>
                      <a:pt x="180" y="149"/>
                      <a:pt x="182" y="147"/>
                    </a:cubicBezTo>
                    <a:cubicBezTo>
                      <a:pt x="184" y="146"/>
                      <a:pt x="188" y="139"/>
                      <a:pt x="189" y="138"/>
                    </a:cubicBezTo>
                    <a:cubicBezTo>
                      <a:pt x="189" y="137"/>
                      <a:pt x="189" y="133"/>
                      <a:pt x="190" y="130"/>
                    </a:cubicBezTo>
                    <a:cubicBezTo>
                      <a:pt x="190" y="127"/>
                      <a:pt x="188" y="120"/>
                      <a:pt x="190" y="111"/>
                    </a:cubicBezTo>
                    <a:cubicBezTo>
                      <a:pt x="190" y="111"/>
                      <a:pt x="190" y="110"/>
                      <a:pt x="190" y="110"/>
                    </a:cubicBezTo>
                    <a:cubicBezTo>
                      <a:pt x="191" y="110"/>
                      <a:pt x="191" y="110"/>
                      <a:pt x="191" y="110"/>
                    </a:cubicBezTo>
                    <a:cubicBezTo>
                      <a:pt x="191" y="110"/>
                      <a:pt x="200" y="101"/>
                      <a:pt x="201" y="95"/>
                    </a:cubicBezTo>
                    <a:cubicBezTo>
                      <a:pt x="202" y="90"/>
                      <a:pt x="200" y="65"/>
                      <a:pt x="197" y="58"/>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50" name="Freeform 397"/>
              <p:cNvSpPr>
                <a:spLocks/>
              </p:cNvSpPr>
              <p:nvPr/>
            </p:nvSpPr>
            <p:spPr bwMode="auto">
              <a:xfrm>
                <a:off x="10452100" y="5340351"/>
                <a:ext cx="533400" cy="757238"/>
              </a:xfrm>
              <a:custGeom>
                <a:avLst/>
                <a:gdLst>
                  <a:gd name="T0" fmla="*/ 131 w 142"/>
                  <a:gd name="T1" fmla="*/ 74 h 202"/>
                  <a:gd name="T2" fmla="*/ 107 w 142"/>
                  <a:gd name="T3" fmla="*/ 121 h 202"/>
                  <a:gd name="T4" fmla="*/ 98 w 142"/>
                  <a:gd name="T5" fmla="*/ 177 h 202"/>
                  <a:gd name="T6" fmla="*/ 82 w 142"/>
                  <a:gd name="T7" fmla="*/ 196 h 202"/>
                  <a:gd name="T8" fmla="*/ 61 w 142"/>
                  <a:gd name="T9" fmla="*/ 199 h 202"/>
                  <a:gd name="T10" fmla="*/ 23 w 142"/>
                  <a:gd name="T11" fmla="*/ 161 h 202"/>
                  <a:gd name="T12" fmla="*/ 5 w 142"/>
                  <a:gd name="T13" fmla="*/ 103 h 202"/>
                  <a:gd name="T14" fmla="*/ 28 w 142"/>
                  <a:gd name="T15" fmla="*/ 65 h 202"/>
                  <a:gd name="T16" fmla="*/ 33 w 142"/>
                  <a:gd name="T17" fmla="*/ 45 h 202"/>
                  <a:gd name="T18" fmla="*/ 58 w 142"/>
                  <a:gd name="T19" fmla="*/ 21 h 202"/>
                  <a:gd name="T20" fmla="*/ 115 w 142"/>
                  <a:gd name="T21" fmla="*/ 10 h 202"/>
                  <a:gd name="T22" fmla="*/ 131 w 142"/>
                  <a:gd name="T23"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202">
                    <a:moveTo>
                      <a:pt x="131" y="74"/>
                    </a:moveTo>
                    <a:cubicBezTo>
                      <a:pt x="120" y="89"/>
                      <a:pt x="111" y="112"/>
                      <a:pt x="107" y="121"/>
                    </a:cubicBezTo>
                    <a:cubicBezTo>
                      <a:pt x="103" y="131"/>
                      <a:pt x="102" y="170"/>
                      <a:pt x="98" y="177"/>
                    </a:cubicBezTo>
                    <a:cubicBezTo>
                      <a:pt x="95" y="185"/>
                      <a:pt x="88" y="193"/>
                      <a:pt x="82" y="196"/>
                    </a:cubicBezTo>
                    <a:cubicBezTo>
                      <a:pt x="76" y="200"/>
                      <a:pt x="67" y="202"/>
                      <a:pt x="61" y="199"/>
                    </a:cubicBezTo>
                    <a:cubicBezTo>
                      <a:pt x="56" y="195"/>
                      <a:pt x="30" y="177"/>
                      <a:pt x="23" y="161"/>
                    </a:cubicBezTo>
                    <a:cubicBezTo>
                      <a:pt x="16" y="145"/>
                      <a:pt x="0" y="115"/>
                      <a:pt x="5" y="103"/>
                    </a:cubicBezTo>
                    <a:cubicBezTo>
                      <a:pt x="9" y="91"/>
                      <a:pt x="25" y="73"/>
                      <a:pt x="28" y="65"/>
                    </a:cubicBezTo>
                    <a:cubicBezTo>
                      <a:pt x="27" y="59"/>
                      <a:pt x="28" y="51"/>
                      <a:pt x="33" y="45"/>
                    </a:cubicBezTo>
                    <a:cubicBezTo>
                      <a:pt x="38" y="39"/>
                      <a:pt x="53" y="27"/>
                      <a:pt x="58" y="21"/>
                    </a:cubicBezTo>
                    <a:cubicBezTo>
                      <a:pt x="63" y="15"/>
                      <a:pt x="101" y="0"/>
                      <a:pt x="115" y="10"/>
                    </a:cubicBezTo>
                    <a:cubicBezTo>
                      <a:pt x="129" y="20"/>
                      <a:pt x="142" y="59"/>
                      <a:pt x="131" y="74"/>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51" name="Freeform 398"/>
              <p:cNvSpPr>
                <a:spLocks/>
              </p:cNvSpPr>
              <p:nvPr/>
            </p:nvSpPr>
            <p:spPr bwMode="auto">
              <a:xfrm>
                <a:off x="13268325" y="6161088"/>
                <a:ext cx="728663" cy="608013"/>
              </a:xfrm>
              <a:custGeom>
                <a:avLst/>
                <a:gdLst>
                  <a:gd name="T0" fmla="*/ 98 w 194"/>
                  <a:gd name="T1" fmla="*/ 23 h 162"/>
                  <a:gd name="T2" fmla="*/ 141 w 194"/>
                  <a:gd name="T3" fmla="*/ 82 h 162"/>
                  <a:gd name="T4" fmla="*/ 176 w 194"/>
                  <a:gd name="T5" fmla="*/ 110 h 162"/>
                  <a:gd name="T6" fmla="*/ 192 w 194"/>
                  <a:gd name="T7" fmla="*/ 135 h 162"/>
                  <a:gd name="T8" fmla="*/ 179 w 194"/>
                  <a:gd name="T9" fmla="*/ 156 h 162"/>
                  <a:gd name="T10" fmla="*/ 129 w 194"/>
                  <a:gd name="T11" fmla="*/ 158 h 162"/>
                  <a:gd name="T12" fmla="*/ 72 w 194"/>
                  <a:gd name="T13" fmla="*/ 132 h 162"/>
                  <a:gd name="T14" fmla="*/ 53 w 194"/>
                  <a:gd name="T15" fmla="*/ 110 h 162"/>
                  <a:gd name="T16" fmla="*/ 34 w 194"/>
                  <a:gd name="T17" fmla="*/ 111 h 162"/>
                  <a:gd name="T18" fmla="*/ 3 w 194"/>
                  <a:gd name="T19" fmla="*/ 92 h 162"/>
                  <a:gd name="T20" fmla="*/ 1 w 194"/>
                  <a:gd name="T21" fmla="*/ 28 h 162"/>
                  <a:gd name="T22" fmla="*/ 54 w 194"/>
                  <a:gd name="T23" fmla="*/ 8 h 162"/>
                  <a:gd name="T24" fmla="*/ 98 w 194"/>
                  <a:gd name="T25" fmla="*/ 2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4" h="162">
                    <a:moveTo>
                      <a:pt x="98" y="23"/>
                    </a:moveTo>
                    <a:cubicBezTo>
                      <a:pt x="109" y="40"/>
                      <a:pt x="132" y="76"/>
                      <a:pt x="141" y="82"/>
                    </a:cubicBezTo>
                    <a:cubicBezTo>
                      <a:pt x="150" y="89"/>
                      <a:pt x="168" y="104"/>
                      <a:pt x="176" y="110"/>
                    </a:cubicBezTo>
                    <a:cubicBezTo>
                      <a:pt x="185" y="116"/>
                      <a:pt x="190" y="125"/>
                      <a:pt x="192" y="135"/>
                    </a:cubicBezTo>
                    <a:cubicBezTo>
                      <a:pt x="194" y="145"/>
                      <a:pt x="185" y="151"/>
                      <a:pt x="179" y="156"/>
                    </a:cubicBezTo>
                    <a:cubicBezTo>
                      <a:pt x="172" y="161"/>
                      <a:pt x="143" y="162"/>
                      <a:pt x="129" y="158"/>
                    </a:cubicBezTo>
                    <a:cubicBezTo>
                      <a:pt x="116" y="153"/>
                      <a:pt x="79" y="143"/>
                      <a:pt x="72" y="132"/>
                    </a:cubicBezTo>
                    <a:cubicBezTo>
                      <a:pt x="66" y="121"/>
                      <a:pt x="57" y="110"/>
                      <a:pt x="53" y="110"/>
                    </a:cubicBezTo>
                    <a:cubicBezTo>
                      <a:pt x="50" y="114"/>
                      <a:pt x="46" y="114"/>
                      <a:pt x="34" y="111"/>
                    </a:cubicBezTo>
                    <a:cubicBezTo>
                      <a:pt x="23" y="107"/>
                      <a:pt x="4" y="96"/>
                      <a:pt x="3" y="92"/>
                    </a:cubicBezTo>
                    <a:cubicBezTo>
                      <a:pt x="1" y="87"/>
                      <a:pt x="0" y="33"/>
                      <a:pt x="1" y="28"/>
                    </a:cubicBezTo>
                    <a:cubicBezTo>
                      <a:pt x="3" y="24"/>
                      <a:pt x="37" y="6"/>
                      <a:pt x="54" y="8"/>
                    </a:cubicBezTo>
                    <a:cubicBezTo>
                      <a:pt x="71" y="10"/>
                      <a:pt x="83" y="0"/>
                      <a:pt x="98" y="23"/>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52" name="Freeform 399"/>
              <p:cNvSpPr>
                <a:spLocks/>
              </p:cNvSpPr>
              <p:nvPr/>
            </p:nvSpPr>
            <p:spPr bwMode="auto">
              <a:xfrm>
                <a:off x="12931774" y="161925"/>
                <a:ext cx="828149" cy="589475"/>
              </a:xfrm>
              <a:custGeom>
                <a:avLst/>
                <a:gdLst>
                  <a:gd name="T0" fmla="*/ 17 w 219"/>
                  <a:gd name="T1" fmla="*/ 131 h 156"/>
                  <a:gd name="T2" fmla="*/ 107 w 219"/>
                  <a:gd name="T3" fmla="*/ 134 h 156"/>
                  <a:gd name="T4" fmla="*/ 184 w 219"/>
                  <a:gd name="T5" fmla="*/ 148 h 156"/>
                  <a:gd name="T6" fmla="*/ 198 w 219"/>
                  <a:gd name="T7" fmla="*/ 155 h 156"/>
                  <a:gd name="T8" fmla="*/ 204 w 219"/>
                  <a:gd name="T9" fmla="*/ 156 h 156"/>
                  <a:gd name="T10" fmla="*/ 218 w 219"/>
                  <a:gd name="T11" fmla="*/ 139 h 156"/>
                  <a:gd name="T12" fmla="*/ 210 w 219"/>
                  <a:gd name="T13" fmla="*/ 129 h 156"/>
                  <a:gd name="T14" fmla="*/ 207 w 219"/>
                  <a:gd name="T15" fmla="*/ 123 h 156"/>
                  <a:gd name="T16" fmla="*/ 202 w 219"/>
                  <a:gd name="T17" fmla="*/ 87 h 156"/>
                  <a:gd name="T18" fmla="*/ 167 w 219"/>
                  <a:gd name="T19" fmla="*/ 23 h 156"/>
                  <a:gd name="T20" fmla="*/ 144 w 219"/>
                  <a:gd name="T21" fmla="*/ 14 h 156"/>
                  <a:gd name="T22" fmla="*/ 141 w 219"/>
                  <a:gd name="T23" fmla="*/ 13 h 156"/>
                  <a:gd name="T24" fmla="*/ 133 w 219"/>
                  <a:gd name="T25" fmla="*/ 6 h 156"/>
                  <a:gd name="T26" fmla="*/ 129 w 219"/>
                  <a:gd name="T27" fmla="*/ 4 h 156"/>
                  <a:gd name="T28" fmla="*/ 109 w 219"/>
                  <a:gd name="T29" fmla="*/ 1 h 156"/>
                  <a:gd name="T30" fmla="*/ 105 w 219"/>
                  <a:gd name="T31" fmla="*/ 6 h 156"/>
                  <a:gd name="T32" fmla="*/ 99 w 219"/>
                  <a:gd name="T33" fmla="*/ 11 h 156"/>
                  <a:gd name="T34" fmla="*/ 89 w 219"/>
                  <a:gd name="T35" fmla="*/ 12 h 156"/>
                  <a:gd name="T36" fmla="*/ 40 w 219"/>
                  <a:gd name="T37" fmla="*/ 41 h 156"/>
                  <a:gd name="T38" fmla="*/ 9 w 219"/>
                  <a:gd name="T39" fmla="*/ 110 h 156"/>
                  <a:gd name="T40" fmla="*/ 8 w 219"/>
                  <a:gd name="T41" fmla="*/ 111 h 156"/>
                  <a:gd name="T42" fmla="*/ 1 w 219"/>
                  <a:gd name="T43" fmla="*/ 121 h 156"/>
                  <a:gd name="T44" fmla="*/ 7 w 219"/>
                  <a:gd name="T45" fmla="*/ 130 h 156"/>
                  <a:gd name="T46" fmla="*/ 17 w 219"/>
                  <a:gd name="T47" fmla="*/ 131 h 156"/>
                  <a:gd name="T48" fmla="*/ 17 w 219"/>
                  <a:gd name="T49"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9" h="156">
                    <a:moveTo>
                      <a:pt x="17" y="131"/>
                    </a:moveTo>
                    <a:cubicBezTo>
                      <a:pt x="17" y="131"/>
                      <a:pt x="63" y="130"/>
                      <a:pt x="107" y="134"/>
                    </a:cubicBezTo>
                    <a:cubicBezTo>
                      <a:pt x="150" y="138"/>
                      <a:pt x="177" y="145"/>
                      <a:pt x="184" y="148"/>
                    </a:cubicBezTo>
                    <a:cubicBezTo>
                      <a:pt x="189" y="150"/>
                      <a:pt x="190" y="149"/>
                      <a:pt x="198" y="155"/>
                    </a:cubicBezTo>
                    <a:cubicBezTo>
                      <a:pt x="200" y="156"/>
                      <a:pt x="202" y="156"/>
                      <a:pt x="204" y="156"/>
                    </a:cubicBezTo>
                    <a:cubicBezTo>
                      <a:pt x="214" y="152"/>
                      <a:pt x="218" y="143"/>
                      <a:pt x="218" y="139"/>
                    </a:cubicBezTo>
                    <a:cubicBezTo>
                      <a:pt x="219" y="137"/>
                      <a:pt x="213" y="132"/>
                      <a:pt x="210" y="129"/>
                    </a:cubicBezTo>
                    <a:cubicBezTo>
                      <a:pt x="208" y="128"/>
                      <a:pt x="207" y="126"/>
                      <a:pt x="207" y="123"/>
                    </a:cubicBezTo>
                    <a:cubicBezTo>
                      <a:pt x="207" y="119"/>
                      <a:pt x="206" y="109"/>
                      <a:pt x="202" y="87"/>
                    </a:cubicBezTo>
                    <a:cubicBezTo>
                      <a:pt x="196" y="52"/>
                      <a:pt x="175" y="29"/>
                      <a:pt x="167" y="23"/>
                    </a:cubicBezTo>
                    <a:cubicBezTo>
                      <a:pt x="162" y="18"/>
                      <a:pt x="149" y="15"/>
                      <a:pt x="144" y="14"/>
                    </a:cubicBezTo>
                    <a:cubicBezTo>
                      <a:pt x="143" y="14"/>
                      <a:pt x="142" y="14"/>
                      <a:pt x="141" y="13"/>
                    </a:cubicBezTo>
                    <a:cubicBezTo>
                      <a:pt x="133" y="6"/>
                      <a:pt x="133" y="6"/>
                      <a:pt x="133" y="6"/>
                    </a:cubicBezTo>
                    <a:cubicBezTo>
                      <a:pt x="132" y="5"/>
                      <a:pt x="131" y="4"/>
                      <a:pt x="129" y="4"/>
                    </a:cubicBezTo>
                    <a:cubicBezTo>
                      <a:pt x="124" y="3"/>
                      <a:pt x="111" y="1"/>
                      <a:pt x="109" y="1"/>
                    </a:cubicBezTo>
                    <a:cubicBezTo>
                      <a:pt x="107" y="0"/>
                      <a:pt x="106" y="3"/>
                      <a:pt x="105" y="6"/>
                    </a:cubicBezTo>
                    <a:cubicBezTo>
                      <a:pt x="104" y="9"/>
                      <a:pt x="102" y="10"/>
                      <a:pt x="99" y="11"/>
                    </a:cubicBezTo>
                    <a:cubicBezTo>
                      <a:pt x="89" y="12"/>
                      <a:pt x="89" y="12"/>
                      <a:pt x="89" y="12"/>
                    </a:cubicBezTo>
                    <a:cubicBezTo>
                      <a:pt x="75" y="14"/>
                      <a:pt x="52" y="28"/>
                      <a:pt x="40" y="41"/>
                    </a:cubicBezTo>
                    <a:cubicBezTo>
                      <a:pt x="29" y="55"/>
                      <a:pt x="18" y="97"/>
                      <a:pt x="9" y="110"/>
                    </a:cubicBezTo>
                    <a:cubicBezTo>
                      <a:pt x="9" y="110"/>
                      <a:pt x="8" y="110"/>
                      <a:pt x="8" y="111"/>
                    </a:cubicBezTo>
                    <a:cubicBezTo>
                      <a:pt x="4" y="115"/>
                      <a:pt x="2" y="118"/>
                      <a:pt x="1" y="121"/>
                    </a:cubicBezTo>
                    <a:cubicBezTo>
                      <a:pt x="0" y="125"/>
                      <a:pt x="3" y="129"/>
                      <a:pt x="7" y="130"/>
                    </a:cubicBezTo>
                    <a:cubicBezTo>
                      <a:pt x="17" y="131"/>
                      <a:pt x="17" y="131"/>
                      <a:pt x="17" y="131"/>
                    </a:cubicBezTo>
                    <a:cubicBezTo>
                      <a:pt x="17" y="131"/>
                      <a:pt x="17" y="131"/>
                      <a:pt x="17" y="131"/>
                    </a:cubicBezTo>
                    <a:close/>
                  </a:path>
                </a:pathLst>
              </a:custGeom>
              <a:solidFill>
                <a:srgbClr val="FFC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3" name="Freeform 400"/>
              <p:cNvSpPr>
                <a:spLocks/>
              </p:cNvSpPr>
              <p:nvPr/>
            </p:nvSpPr>
            <p:spPr bwMode="auto">
              <a:xfrm>
                <a:off x="12206426" y="1238251"/>
                <a:ext cx="1610551" cy="2098454"/>
              </a:xfrm>
              <a:custGeom>
                <a:avLst/>
                <a:gdLst>
                  <a:gd name="T0" fmla="*/ 268 w 440"/>
                  <a:gd name="T1" fmla="*/ 55 h 565"/>
                  <a:gd name="T2" fmla="*/ 263 w 440"/>
                  <a:gd name="T3" fmla="*/ 26 h 565"/>
                  <a:gd name="T4" fmla="*/ 218 w 440"/>
                  <a:gd name="T5" fmla="*/ 5 h 565"/>
                  <a:gd name="T6" fmla="*/ 219 w 440"/>
                  <a:gd name="T7" fmla="*/ 0 h 565"/>
                  <a:gd name="T8" fmla="*/ 202 w 440"/>
                  <a:gd name="T9" fmla="*/ 19 h 565"/>
                  <a:gd name="T10" fmla="*/ 113 w 440"/>
                  <a:gd name="T11" fmla="*/ 20 h 565"/>
                  <a:gd name="T12" fmla="*/ 80 w 440"/>
                  <a:gd name="T13" fmla="*/ 51 h 565"/>
                  <a:gd name="T14" fmla="*/ 77 w 440"/>
                  <a:gd name="T15" fmla="*/ 146 h 565"/>
                  <a:gd name="T16" fmla="*/ 78 w 440"/>
                  <a:gd name="T17" fmla="*/ 166 h 565"/>
                  <a:gd name="T18" fmla="*/ 71 w 440"/>
                  <a:gd name="T19" fmla="*/ 254 h 565"/>
                  <a:gd name="T20" fmla="*/ 65 w 440"/>
                  <a:gd name="T21" fmla="*/ 364 h 565"/>
                  <a:gd name="T22" fmla="*/ 61 w 440"/>
                  <a:gd name="T23" fmla="*/ 382 h 565"/>
                  <a:gd name="T24" fmla="*/ 49 w 440"/>
                  <a:gd name="T25" fmla="*/ 404 h 565"/>
                  <a:gd name="T26" fmla="*/ 21 w 440"/>
                  <a:gd name="T27" fmla="*/ 474 h 565"/>
                  <a:gd name="T28" fmla="*/ 12 w 440"/>
                  <a:gd name="T29" fmla="*/ 521 h 565"/>
                  <a:gd name="T30" fmla="*/ 167 w 440"/>
                  <a:gd name="T31" fmla="*/ 553 h 565"/>
                  <a:gd name="T32" fmla="*/ 367 w 440"/>
                  <a:gd name="T33" fmla="*/ 557 h 565"/>
                  <a:gd name="T34" fmla="*/ 364 w 440"/>
                  <a:gd name="T35" fmla="*/ 513 h 565"/>
                  <a:gd name="T36" fmla="*/ 364 w 440"/>
                  <a:gd name="T37" fmla="*/ 448 h 565"/>
                  <a:gd name="T38" fmla="*/ 377 w 440"/>
                  <a:gd name="T39" fmla="*/ 376 h 565"/>
                  <a:gd name="T40" fmla="*/ 400 w 440"/>
                  <a:gd name="T41" fmla="*/ 310 h 565"/>
                  <a:gd name="T42" fmla="*/ 414 w 440"/>
                  <a:gd name="T43" fmla="*/ 234 h 565"/>
                  <a:gd name="T44" fmla="*/ 439 w 440"/>
                  <a:gd name="T45" fmla="*/ 80 h 565"/>
                  <a:gd name="T46" fmla="*/ 339 w 440"/>
                  <a:gd name="T47" fmla="*/ 34 h 565"/>
                  <a:gd name="T48" fmla="*/ 330 w 440"/>
                  <a:gd name="T49" fmla="*/ 11 h 565"/>
                  <a:gd name="T50" fmla="*/ 329 w 440"/>
                  <a:gd name="T51" fmla="*/ 17 h 565"/>
                  <a:gd name="T52" fmla="*/ 305 w 440"/>
                  <a:gd name="T53" fmla="*/ 29 h 565"/>
                  <a:gd name="T54" fmla="*/ 287 w 440"/>
                  <a:gd name="T55" fmla="*/ 31 h 565"/>
                  <a:gd name="T56" fmla="*/ 268 w 440"/>
                  <a:gd name="T57" fmla="*/ 55 h 565"/>
                  <a:gd name="connsiteX0" fmla="*/ 5869 w 9755"/>
                  <a:gd name="connsiteY0" fmla="*/ 973 h 9909"/>
                  <a:gd name="connsiteX1" fmla="*/ 5755 w 9755"/>
                  <a:gd name="connsiteY1" fmla="*/ 460 h 9909"/>
                  <a:gd name="connsiteX2" fmla="*/ 4733 w 9755"/>
                  <a:gd name="connsiteY2" fmla="*/ 88 h 9909"/>
                  <a:gd name="connsiteX3" fmla="*/ 4755 w 9755"/>
                  <a:gd name="connsiteY3" fmla="*/ 0 h 9909"/>
                  <a:gd name="connsiteX4" fmla="*/ 4369 w 9755"/>
                  <a:gd name="connsiteY4" fmla="*/ 336 h 9909"/>
                  <a:gd name="connsiteX5" fmla="*/ 2346 w 9755"/>
                  <a:gd name="connsiteY5" fmla="*/ 354 h 9909"/>
                  <a:gd name="connsiteX6" fmla="*/ 1596 w 9755"/>
                  <a:gd name="connsiteY6" fmla="*/ 903 h 9909"/>
                  <a:gd name="connsiteX7" fmla="*/ 1528 w 9755"/>
                  <a:gd name="connsiteY7" fmla="*/ 2584 h 9909"/>
                  <a:gd name="connsiteX8" fmla="*/ 1551 w 9755"/>
                  <a:gd name="connsiteY8" fmla="*/ 2938 h 9909"/>
                  <a:gd name="connsiteX9" fmla="*/ 1392 w 9755"/>
                  <a:gd name="connsiteY9" fmla="*/ 4496 h 9909"/>
                  <a:gd name="connsiteX10" fmla="*/ 1255 w 9755"/>
                  <a:gd name="connsiteY10" fmla="*/ 6442 h 9909"/>
                  <a:gd name="connsiteX11" fmla="*/ 1164 w 9755"/>
                  <a:gd name="connsiteY11" fmla="*/ 6761 h 9909"/>
                  <a:gd name="connsiteX12" fmla="*/ 892 w 9755"/>
                  <a:gd name="connsiteY12" fmla="*/ 7150 h 9909"/>
                  <a:gd name="connsiteX13" fmla="*/ 255 w 9755"/>
                  <a:gd name="connsiteY13" fmla="*/ 8389 h 9909"/>
                  <a:gd name="connsiteX14" fmla="*/ 97 w 9755"/>
                  <a:gd name="connsiteY14" fmla="*/ 9266 h 9909"/>
                  <a:gd name="connsiteX15" fmla="*/ 3573 w 9755"/>
                  <a:gd name="connsiteY15" fmla="*/ 9788 h 9909"/>
                  <a:gd name="connsiteX16" fmla="*/ 8119 w 9755"/>
                  <a:gd name="connsiteY16" fmla="*/ 9858 h 9909"/>
                  <a:gd name="connsiteX17" fmla="*/ 8051 w 9755"/>
                  <a:gd name="connsiteY17" fmla="*/ 9080 h 9909"/>
                  <a:gd name="connsiteX18" fmla="*/ 8051 w 9755"/>
                  <a:gd name="connsiteY18" fmla="*/ 7929 h 9909"/>
                  <a:gd name="connsiteX19" fmla="*/ 8346 w 9755"/>
                  <a:gd name="connsiteY19" fmla="*/ 6655 h 9909"/>
                  <a:gd name="connsiteX20" fmla="*/ 8869 w 9755"/>
                  <a:gd name="connsiteY20" fmla="*/ 5487 h 9909"/>
                  <a:gd name="connsiteX21" fmla="*/ 9187 w 9755"/>
                  <a:gd name="connsiteY21" fmla="*/ 4142 h 9909"/>
                  <a:gd name="connsiteX22" fmla="*/ 9755 w 9755"/>
                  <a:gd name="connsiteY22" fmla="*/ 1416 h 9909"/>
                  <a:gd name="connsiteX23" fmla="*/ 7483 w 9755"/>
                  <a:gd name="connsiteY23" fmla="*/ 602 h 9909"/>
                  <a:gd name="connsiteX24" fmla="*/ 7278 w 9755"/>
                  <a:gd name="connsiteY24" fmla="*/ 195 h 9909"/>
                  <a:gd name="connsiteX25" fmla="*/ 7255 w 9755"/>
                  <a:gd name="connsiteY25" fmla="*/ 301 h 9909"/>
                  <a:gd name="connsiteX26" fmla="*/ 6710 w 9755"/>
                  <a:gd name="connsiteY26" fmla="*/ 513 h 9909"/>
                  <a:gd name="connsiteX27" fmla="*/ 6301 w 9755"/>
                  <a:gd name="connsiteY27" fmla="*/ 549 h 9909"/>
                  <a:gd name="connsiteX28" fmla="*/ 5869 w 9755"/>
                  <a:gd name="connsiteY28" fmla="*/ 973 h 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755" h="9909">
                    <a:moveTo>
                      <a:pt x="5869" y="973"/>
                    </a:moveTo>
                    <a:cubicBezTo>
                      <a:pt x="5801" y="655"/>
                      <a:pt x="5801" y="513"/>
                      <a:pt x="5755" y="460"/>
                    </a:cubicBezTo>
                    <a:cubicBezTo>
                      <a:pt x="5551" y="389"/>
                      <a:pt x="4778" y="177"/>
                      <a:pt x="4733" y="88"/>
                    </a:cubicBezTo>
                    <a:cubicBezTo>
                      <a:pt x="4755" y="35"/>
                      <a:pt x="4755" y="0"/>
                      <a:pt x="4755" y="0"/>
                    </a:cubicBezTo>
                    <a:cubicBezTo>
                      <a:pt x="4505" y="53"/>
                      <a:pt x="4687" y="159"/>
                      <a:pt x="4369" y="336"/>
                    </a:cubicBezTo>
                    <a:cubicBezTo>
                      <a:pt x="3710" y="354"/>
                      <a:pt x="2346" y="354"/>
                      <a:pt x="2346" y="354"/>
                    </a:cubicBezTo>
                    <a:cubicBezTo>
                      <a:pt x="2346" y="354"/>
                      <a:pt x="1892" y="478"/>
                      <a:pt x="1596" y="903"/>
                    </a:cubicBezTo>
                    <a:cubicBezTo>
                      <a:pt x="1323" y="1310"/>
                      <a:pt x="1346" y="2389"/>
                      <a:pt x="1528" y="2584"/>
                    </a:cubicBezTo>
                    <a:cubicBezTo>
                      <a:pt x="1687" y="2779"/>
                      <a:pt x="1551" y="2938"/>
                      <a:pt x="1551" y="2938"/>
                    </a:cubicBezTo>
                    <a:cubicBezTo>
                      <a:pt x="1551" y="2938"/>
                      <a:pt x="1505" y="3929"/>
                      <a:pt x="1392" y="4496"/>
                    </a:cubicBezTo>
                    <a:cubicBezTo>
                      <a:pt x="1278" y="5062"/>
                      <a:pt x="1369" y="6265"/>
                      <a:pt x="1255" y="6442"/>
                    </a:cubicBezTo>
                    <a:cubicBezTo>
                      <a:pt x="1119" y="6602"/>
                      <a:pt x="1119" y="6690"/>
                      <a:pt x="1164" y="6761"/>
                    </a:cubicBezTo>
                    <a:cubicBezTo>
                      <a:pt x="1187" y="6850"/>
                      <a:pt x="1005" y="7027"/>
                      <a:pt x="892" y="7150"/>
                    </a:cubicBezTo>
                    <a:cubicBezTo>
                      <a:pt x="301" y="7788"/>
                      <a:pt x="460" y="7965"/>
                      <a:pt x="255" y="8389"/>
                    </a:cubicBezTo>
                    <a:cubicBezTo>
                      <a:pt x="210" y="8496"/>
                      <a:pt x="-176" y="9142"/>
                      <a:pt x="97" y="9266"/>
                    </a:cubicBezTo>
                    <a:cubicBezTo>
                      <a:pt x="256" y="9355"/>
                      <a:pt x="2236" y="9689"/>
                      <a:pt x="3573" y="9788"/>
                    </a:cubicBezTo>
                    <a:cubicBezTo>
                      <a:pt x="4910" y="9887"/>
                      <a:pt x="7869" y="9965"/>
                      <a:pt x="8119" y="9858"/>
                    </a:cubicBezTo>
                    <a:cubicBezTo>
                      <a:pt x="8414" y="9735"/>
                      <a:pt x="8051" y="9310"/>
                      <a:pt x="8051" y="9080"/>
                    </a:cubicBezTo>
                    <a:cubicBezTo>
                      <a:pt x="8028" y="8690"/>
                      <a:pt x="8119" y="8053"/>
                      <a:pt x="8051" y="7929"/>
                    </a:cubicBezTo>
                    <a:cubicBezTo>
                      <a:pt x="7983" y="7823"/>
                      <a:pt x="8255" y="6761"/>
                      <a:pt x="8346" y="6655"/>
                    </a:cubicBezTo>
                    <a:cubicBezTo>
                      <a:pt x="8551" y="6460"/>
                      <a:pt x="8801" y="5699"/>
                      <a:pt x="8869" y="5487"/>
                    </a:cubicBezTo>
                    <a:cubicBezTo>
                      <a:pt x="8960" y="5274"/>
                      <a:pt x="9119" y="4531"/>
                      <a:pt x="9187" y="4142"/>
                    </a:cubicBezTo>
                    <a:cubicBezTo>
                      <a:pt x="9233" y="3752"/>
                      <a:pt x="9778" y="2442"/>
                      <a:pt x="9755" y="1416"/>
                    </a:cubicBezTo>
                    <a:cubicBezTo>
                      <a:pt x="8937" y="991"/>
                      <a:pt x="7642" y="726"/>
                      <a:pt x="7483" y="602"/>
                    </a:cubicBezTo>
                    <a:cubicBezTo>
                      <a:pt x="7323" y="478"/>
                      <a:pt x="7414" y="177"/>
                      <a:pt x="7278" y="195"/>
                    </a:cubicBezTo>
                    <a:cubicBezTo>
                      <a:pt x="7255" y="195"/>
                      <a:pt x="7278" y="265"/>
                      <a:pt x="7255" y="301"/>
                    </a:cubicBezTo>
                    <a:cubicBezTo>
                      <a:pt x="7119" y="389"/>
                      <a:pt x="6983" y="513"/>
                      <a:pt x="6710" y="513"/>
                    </a:cubicBezTo>
                    <a:cubicBezTo>
                      <a:pt x="6346" y="531"/>
                      <a:pt x="6301" y="549"/>
                      <a:pt x="6301" y="549"/>
                    </a:cubicBezTo>
                    <a:lnTo>
                      <a:pt x="5869" y="973"/>
                    </a:ln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54" name="Freeform 401"/>
              <p:cNvSpPr>
                <a:spLocks/>
              </p:cNvSpPr>
              <p:nvPr/>
            </p:nvSpPr>
            <p:spPr bwMode="auto">
              <a:xfrm>
                <a:off x="10669588" y="3273426"/>
                <a:ext cx="3033713" cy="3101975"/>
              </a:xfrm>
              <a:custGeom>
                <a:avLst/>
                <a:gdLst>
                  <a:gd name="T0" fmla="*/ 795 w 809"/>
                  <a:gd name="T1" fmla="*/ 739 h 827"/>
                  <a:gd name="T2" fmla="*/ 804 w 809"/>
                  <a:gd name="T3" fmla="*/ 532 h 827"/>
                  <a:gd name="T4" fmla="*/ 799 w 809"/>
                  <a:gd name="T5" fmla="*/ 485 h 827"/>
                  <a:gd name="T6" fmla="*/ 798 w 809"/>
                  <a:gd name="T7" fmla="*/ 418 h 827"/>
                  <a:gd name="T8" fmla="*/ 793 w 809"/>
                  <a:gd name="T9" fmla="*/ 189 h 827"/>
                  <a:gd name="T10" fmla="*/ 786 w 809"/>
                  <a:gd name="T11" fmla="*/ 134 h 827"/>
                  <a:gd name="T12" fmla="*/ 734 w 809"/>
                  <a:gd name="T13" fmla="*/ 11 h 827"/>
                  <a:gd name="T14" fmla="*/ 617 w 809"/>
                  <a:gd name="T15" fmla="*/ 39 h 827"/>
                  <a:gd name="T16" fmla="*/ 548 w 809"/>
                  <a:gd name="T17" fmla="*/ 29 h 827"/>
                  <a:gd name="T18" fmla="*/ 402 w 809"/>
                  <a:gd name="T19" fmla="*/ 11 h 827"/>
                  <a:gd name="T20" fmla="*/ 388 w 809"/>
                  <a:gd name="T21" fmla="*/ 82 h 827"/>
                  <a:gd name="T22" fmla="*/ 373 w 809"/>
                  <a:gd name="T23" fmla="*/ 152 h 827"/>
                  <a:gd name="T24" fmla="*/ 291 w 809"/>
                  <a:gd name="T25" fmla="*/ 412 h 827"/>
                  <a:gd name="T26" fmla="*/ 150 w 809"/>
                  <a:gd name="T27" fmla="*/ 467 h 827"/>
                  <a:gd name="T28" fmla="*/ 51 w 809"/>
                  <a:gd name="T29" fmla="*/ 516 h 827"/>
                  <a:gd name="T30" fmla="*/ 16 w 809"/>
                  <a:gd name="T31" fmla="*/ 541 h 827"/>
                  <a:gd name="T32" fmla="*/ 50 w 809"/>
                  <a:gd name="T33" fmla="*/ 634 h 827"/>
                  <a:gd name="T34" fmla="*/ 127 w 809"/>
                  <a:gd name="T35" fmla="*/ 610 h 827"/>
                  <a:gd name="T36" fmla="*/ 336 w 809"/>
                  <a:gd name="T37" fmla="*/ 529 h 827"/>
                  <a:gd name="T38" fmla="*/ 397 w 809"/>
                  <a:gd name="T39" fmla="*/ 474 h 827"/>
                  <a:gd name="T40" fmla="*/ 433 w 809"/>
                  <a:gd name="T41" fmla="*/ 423 h 827"/>
                  <a:gd name="T42" fmla="*/ 546 w 809"/>
                  <a:gd name="T43" fmla="*/ 257 h 827"/>
                  <a:gd name="T44" fmla="*/ 567 w 809"/>
                  <a:gd name="T45" fmla="*/ 229 h 827"/>
                  <a:gd name="T46" fmla="*/ 603 w 809"/>
                  <a:gd name="T47" fmla="*/ 251 h 827"/>
                  <a:gd name="T48" fmla="*/ 609 w 809"/>
                  <a:gd name="T49" fmla="*/ 272 h 827"/>
                  <a:gd name="T50" fmla="*/ 662 w 809"/>
                  <a:gd name="T51" fmla="*/ 450 h 827"/>
                  <a:gd name="T52" fmla="*/ 682 w 809"/>
                  <a:gd name="T53" fmla="*/ 496 h 827"/>
                  <a:gd name="T54" fmla="*/ 686 w 809"/>
                  <a:gd name="T55" fmla="*/ 519 h 827"/>
                  <a:gd name="T56" fmla="*/ 679 w 809"/>
                  <a:gd name="T57" fmla="*/ 699 h 827"/>
                  <a:gd name="T58" fmla="*/ 683 w 809"/>
                  <a:gd name="T59" fmla="*/ 772 h 827"/>
                  <a:gd name="T60" fmla="*/ 753 w 809"/>
                  <a:gd name="T61" fmla="*/ 823 h 827"/>
                  <a:gd name="T62" fmla="*/ 802 w 809"/>
                  <a:gd name="T63" fmla="*/ 795 h 827"/>
                  <a:gd name="T64" fmla="*/ 797 w 809"/>
                  <a:gd name="T65" fmla="*/ 760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9" h="827">
                    <a:moveTo>
                      <a:pt x="797" y="760"/>
                    </a:moveTo>
                    <a:cubicBezTo>
                      <a:pt x="802" y="754"/>
                      <a:pt x="797" y="749"/>
                      <a:pt x="795" y="739"/>
                    </a:cubicBezTo>
                    <a:cubicBezTo>
                      <a:pt x="792" y="729"/>
                      <a:pt x="798" y="711"/>
                      <a:pt x="804" y="680"/>
                    </a:cubicBezTo>
                    <a:cubicBezTo>
                      <a:pt x="809" y="649"/>
                      <a:pt x="806" y="541"/>
                      <a:pt x="804" y="532"/>
                    </a:cubicBezTo>
                    <a:cubicBezTo>
                      <a:pt x="802" y="524"/>
                      <a:pt x="804" y="511"/>
                      <a:pt x="804" y="503"/>
                    </a:cubicBezTo>
                    <a:cubicBezTo>
                      <a:pt x="804" y="500"/>
                      <a:pt x="803" y="493"/>
                      <a:pt x="799" y="485"/>
                    </a:cubicBezTo>
                    <a:cubicBezTo>
                      <a:pt x="799" y="483"/>
                      <a:pt x="799" y="482"/>
                      <a:pt x="799" y="480"/>
                    </a:cubicBezTo>
                    <a:cubicBezTo>
                      <a:pt x="798" y="466"/>
                      <a:pt x="795" y="439"/>
                      <a:pt x="798" y="418"/>
                    </a:cubicBezTo>
                    <a:cubicBezTo>
                      <a:pt x="801" y="397"/>
                      <a:pt x="799" y="335"/>
                      <a:pt x="800" y="318"/>
                    </a:cubicBezTo>
                    <a:cubicBezTo>
                      <a:pt x="801" y="301"/>
                      <a:pt x="793" y="195"/>
                      <a:pt x="793" y="189"/>
                    </a:cubicBezTo>
                    <a:cubicBezTo>
                      <a:pt x="793" y="183"/>
                      <a:pt x="791" y="174"/>
                      <a:pt x="788" y="163"/>
                    </a:cubicBezTo>
                    <a:cubicBezTo>
                      <a:pt x="785" y="152"/>
                      <a:pt x="785" y="145"/>
                      <a:pt x="786" y="134"/>
                    </a:cubicBezTo>
                    <a:cubicBezTo>
                      <a:pt x="788" y="124"/>
                      <a:pt x="776" y="55"/>
                      <a:pt x="774" y="43"/>
                    </a:cubicBezTo>
                    <a:cubicBezTo>
                      <a:pt x="771" y="25"/>
                      <a:pt x="750" y="14"/>
                      <a:pt x="734" y="11"/>
                    </a:cubicBezTo>
                    <a:cubicBezTo>
                      <a:pt x="717" y="7"/>
                      <a:pt x="665" y="5"/>
                      <a:pt x="636" y="21"/>
                    </a:cubicBezTo>
                    <a:cubicBezTo>
                      <a:pt x="628" y="25"/>
                      <a:pt x="622" y="31"/>
                      <a:pt x="617" y="39"/>
                    </a:cubicBezTo>
                    <a:cubicBezTo>
                      <a:pt x="552" y="31"/>
                      <a:pt x="552" y="31"/>
                      <a:pt x="552" y="31"/>
                    </a:cubicBezTo>
                    <a:cubicBezTo>
                      <a:pt x="550" y="30"/>
                      <a:pt x="549" y="29"/>
                      <a:pt x="548" y="29"/>
                    </a:cubicBezTo>
                    <a:cubicBezTo>
                      <a:pt x="523" y="16"/>
                      <a:pt x="475" y="0"/>
                      <a:pt x="438" y="16"/>
                    </a:cubicBezTo>
                    <a:cubicBezTo>
                      <a:pt x="402" y="11"/>
                      <a:pt x="402" y="11"/>
                      <a:pt x="402" y="11"/>
                    </a:cubicBezTo>
                    <a:cubicBezTo>
                      <a:pt x="399" y="20"/>
                      <a:pt x="393" y="45"/>
                      <a:pt x="392" y="57"/>
                    </a:cubicBezTo>
                    <a:cubicBezTo>
                      <a:pt x="392" y="61"/>
                      <a:pt x="390" y="71"/>
                      <a:pt x="388" y="82"/>
                    </a:cubicBezTo>
                    <a:cubicBezTo>
                      <a:pt x="381" y="101"/>
                      <a:pt x="376" y="120"/>
                      <a:pt x="376" y="125"/>
                    </a:cubicBezTo>
                    <a:cubicBezTo>
                      <a:pt x="378" y="135"/>
                      <a:pt x="376" y="141"/>
                      <a:pt x="373" y="152"/>
                    </a:cubicBezTo>
                    <a:cubicBezTo>
                      <a:pt x="369" y="164"/>
                      <a:pt x="309" y="327"/>
                      <a:pt x="303" y="354"/>
                    </a:cubicBezTo>
                    <a:cubicBezTo>
                      <a:pt x="296" y="380"/>
                      <a:pt x="293" y="404"/>
                      <a:pt x="291" y="412"/>
                    </a:cubicBezTo>
                    <a:cubicBezTo>
                      <a:pt x="290" y="413"/>
                      <a:pt x="290" y="414"/>
                      <a:pt x="290" y="415"/>
                    </a:cubicBezTo>
                    <a:cubicBezTo>
                      <a:pt x="263" y="423"/>
                      <a:pt x="193" y="441"/>
                      <a:pt x="150" y="467"/>
                    </a:cubicBezTo>
                    <a:cubicBezTo>
                      <a:pt x="99" y="497"/>
                      <a:pt x="85" y="507"/>
                      <a:pt x="72" y="509"/>
                    </a:cubicBezTo>
                    <a:cubicBezTo>
                      <a:pt x="59" y="512"/>
                      <a:pt x="54" y="511"/>
                      <a:pt x="51" y="516"/>
                    </a:cubicBezTo>
                    <a:cubicBezTo>
                      <a:pt x="48" y="522"/>
                      <a:pt x="46" y="526"/>
                      <a:pt x="36" y="531"/>
                    </a:cubicBezTo>
                    <a:cubicBezTo>
                      <a:pt x="26" y="535"/>
                      <a:pt x="16" y="541"/>
                      <a:pt x="16" y="541"/>
                    </a:cubicBezTo>
                    <a:cubicBezTo>
                      <a:pt x="16" y="541"/>
                      <a:pt x="0" y="566"/>
                      <a:pt x="9" y="588"/>
                    </a:cubicBezTo>
                    <a:cubicBezTo>
                      <a:pt x="19" y="610"/>
                      <a:pt x="41" y="628"/>
                      <a:pt x="50" y="634"/>
                    </a:cubicBezTo>
                    <a:cubicBezTo>
                      <a:pt x="66" y="637"/>
                      <a:pt x="93" y="637"/>
                      <a:pt x="101" y="627"/>
                    </a:cubicBezTo>
                    <a:cubicBezTo>
                      <a:pt x="108" y="618"/>
                      <a:pt x="116" y="614"/>
                      <a:pt x="127" y="610"/>
                    </a:cubicBezTo>
                    <a:cubicBezTo>
                      <a:pt x="138" y="605"/>
                      <a:pt x="177" y="582"/>
                      <a:pt x="189" y="574"/>
                    </a:cubicBezTo>
                    <a:cubicBezTo>
                      <a:pt x="201" y="566"/>
                      <a:pt x="313" y="536"/>
                      <a:pt x="336" y="529"/>
                    </a:cubicBezTo>
                    <a:cubicBezTo>
                      <a:pt x="360" y="523"/>
                      <a:pt x="375" y="514"/>
                      <a:pt x="375" y="514"/>
                    </a:cubicBezTo>
                    <a:cubicBezTo>
                      <a:pt x="384" y="510"/>
                      <a:pt x="394" y="493"/>
                      <a:pt x="397" y="474"/>
                    </a:cubicBezTo>
                    <a:cubicBezTo>
                      <a:pt x="399" y="472"/>
                      <a:pt x="400" y="470"/>
                      <a:pt x="402" y="468"/>
                    </a:cubicBezTo>
                    <a:cubicBezTo>
                      <a:pt x="409" y="461"/>
                      <a:pt x="428" y="443"/>
                      <a:pt x="433" y="423"/>
                    </a:cubicBezTo>
                    <a:cubicBezTo>
                      <a:pt x="439" y="404"/>
                      <a:pt x="505" y="309"/>
                      <a:pt x="514" y="296"/>
                    </a:cubicBezTo>
                    <a:cubicBezTo>
                      <a:pt x="523" y="283"/>
                      <a:pt x="542" y="269"/>
                      <a:pt x="546" y="257"/>
                    </a:cubicBezTo>
                    <a:cubicBezTo>
                      <a:pt x="547" y="255"/>
                      <a:pt x="549" y="251"/>
                      <a:pt x="551" y="246"/>
                    </a:cubicBezTo>
                    <a:cubicBezTo>
                      <a:pt x="557" y="240"/>
                      <a:pt x="564" y="232"/>
                      <a:pt x="567" y="229"/>
                    </a:cubicBezTo>
                    <a:cubicBezTo>
                      <a:pt x="575" y="218"/>
                      <a:pt x="587" y="197"/>
                      <a:pt x="589" y="194"/>
                    </a:cubicBezTo>
                    <a:cubicBezTo>
                      <a:pt x="595" y="207"/>
                      <a:pt x="599" y="243"/>
                      <a:pt x="603" y="251"/>
                    </a:cubicBezTo>
                    <a:cubicBezTo>
                      <a:pt x="603" y="252"/>
                      <a:pt x="604" y="253"/>
                      <a:pt x="604" y="253"/>
                    </a:cubicBezTo>
                    <a:cubicBezTo>
                      <a:pt x="605" y="256"/>
                      <a:pt x="608" y="263"/>
                      <a:pt x="609" y="272"/>
                    </a:cubicBezTo>
                    <a:cubicBezTo>
                      <a:pt x="610" y="283"/>
                      <a:pt x="625" y="302"/>
                      <a:pt x="627" y="321"/>
                    </a:cubicBezTo>
                    <a:cubicBezTo>
                      <a:pt x="629" y="339"/>
                      <a:pt x="657" y="433"/>
                      <a:pt x="662" y="450"/>
                    </a:cubicBezTo>
                    <a:cubicBezTo>
                      <a:pt x="666" y="467"/>
                      <a:pt x="671" y="473"/>
                      <a:pt x="674" y="482"/>
                    </a:cubicBezTo>
                    <a:cubicBezTo>
                      <a:pt x="676" y="490"/>
                      <a:pt x="679" y="492"/>
                      <a:pt x="682" y="496"/>
                    </a:cubicBezTo>
                    <a:cubicBezTo>
                      <a:pt x="685" y="500"/>
                      <a:pt x="681" y="502"/>
                      <a:pt x="681" y="505"/>
                    </a:cubicBezTo>
                    <a:cubicBezTo>
                      <a:pt x="682" y="511"/>
                      <a:pt x="684" y="515"/>
                      <a:pt x="686" y="519"/>
                    </a:cubicBezTo>
                    <a:cubicBezTo>
                      <a:pt x="684" y="534"/>
                      <a:pt x="681" y="558"/>
                      <a:pt x="679" y="573"/>
                    </a:cubicBezTo>
                    <a:cubicBezTo>
                      <a:pt x="677" y="594"/>
                      <a:pt x="678" y="689"/>
                      <a:pt x="679" y="699"/>
                    </a:cubicBezTo>
                    <a:cubicBezTo>
                      <a:pt x="680" y="708"/>
                      <a:pt x="693" y="724"/>
                      <a:pt x="692" y="733"/>
                    </a:cubicBezTo>
                    <a:cubicBezTo>
                      <a:pt x="691" y="741"/>
                      <a:pt x="683" y="764"/>
                      <a:pt x="683" y="772"/>
                    </a:cubicBezTo>
                    <a:cubicBezTo>
                      <a:pt x="683" y="779"/>
                      <a:pt x="695" y="793"/>
                      <a:pt x="698" y="798"/>
                    </a:cubicBezTo>
                    <a:cubicBezTo>
                      <a:pt x="701" y="803"/>
                      <a:pt x="739" y="819"/>
                      <a:pt x="753" y="823"/>
                    </a:cubicBezTo>
                    <a:cubicBezTo>
                      <a:pt x="767" y="827"/>
                      <a:pt x="800" y="811"/>
                      <a:pt x="800" y="811"/>
                    </a:cubicBezTo>
                    <a:cubicBezTo>
                      <a:pt x="800" y="811"/>
                      <a:pt x="799" y="804"/>
                      <a:pt x="802" y="795"/>
                    </a:cubicBezTo>
                    <a:cubicBezTo>
                      <a:pt x="806" y="785"/>
                      <a:pt x="806" y="782"/>
                      <a:pt x="800" y="772"/>
                    </a:cubicBezTo>
                    <a:cubicBezTo>
                      <a:pt x="795" y="762"/>
                      <a:pt x="792" y="766"/>
                      <a:pt x="797" y="760"/>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55" name="Freeform 402"/>
              <p:cNvSpPr>
                <a:spLocks/>
              </p:cNvSpPr>
              <p:nvPr/>
            </p:nvSpPr>
            <p:spPr bwMode="auto">
              <a:xfrm>
                <a:off x="11547475" y="3041651"/>
                <a:ext cx="363538" cy="835025"/>
              </a:xfrm>
              <a:custGeom>
                <a:avLst/>
                <a:gdLst>
                  <a:gd name="T0" fmla="*/ 46 w 97"/>
                  <a:gd name="T1" fmla="*/ 2 h 223"/>
                  <a:gd name="T2" fmla="*/ 81 w 97"/>
                  <a:gd name="T3" fmla="*/ 43 h 223"/>
                  <a:gd name="T4" fmla="*/ 80 w 97"/>
                  <a:gd name="T5" fmla="*/ 53 h 223"/>
                  <a:gd name="T6" fmla="*/ 80 w 97"/>
                  <a:gd name="T7" fmla="*/ 64 h 223"/>
                  <a:gd name="T8" fmla="*/ 86 w 97"/>
                  <a:gd name="T9" fmla="*/ 76 h 223"/>
                  <a:gd name="T10" fmla="*/ 95 w 97"/>
                  <a:gd name="T11" fmla="*/ 121 h 223"/>
                  <a:gd name="T12" fmla="*/ 96 w 97"/>
                  <a:gd name="T13" fmla="*/ 157 h 223"/>
                  <a:gd name="T14" fmla="*/ 92 w 97"/>
                  <a:gd name="T15" fmla="*/ 175 h 223"/>
                  <a:gd name="T16" fmla="*/ 79 w 97"/>
                  <a:gd name="T17" fmla="*/ 166 h 223"/>
                  <a:gd name="T18" fmla="*/ 71 w 97"/>
                  <a:gd name="T19" fmla="*/ 142 h 223"/>
                  <a:gd name="T20" fmla="*/ 69 w 97"/>
                  <a:gd name="T21" fmla="*/ 157 h 223"/>
                  <a:gd name="T22" fmla="*/ 68 w 97"/>
                  <a:gd name="T23" fmla="*/ 179 h 223"/>
                  <a:gd name="T24" fmla="*/ 70 w 97"/>
                  <a:gd name="T25" fmla="*/ 191 h 223"/>
                  <a:gd name="T26" fmla="*/ 75 w 97"/>
                  <a:gd name="T27" fmla="*/ 200 h 223"/>
                  <a:gd name="T28" fmla="*/ 73 w 97"/>
                  <a:gd name="T29" fmla="*/ 206 h 223"/>
                  <a:gd name="T30" fmla="*/ 73 w 97"/>
                  <a:gd name="T31" fmla="*/ 218 h 223"/>
                  <a:gd name="T32" fmla="*/ 65 w 97"/>
                  <a:gd name="T33" fmla="*/ 223 h 223"/>
                  <a:gd name="T34" fmla="*/ 57 w 97"/>
                  <a:gd name="T35" fmla="*/ 213 h 223"/>
                  <a:gd name="T36" fmla="*/ 54 w 97"/>
                  <a:gd name="T37" fmla="*/ 204 h 223"/>
                  <a:gd name="T38" fmla="*/ 38 w 97"/>
                  <a:gd name="T39" fmla="*/ 192 h 223"/>
                  <a:gd name="T40" fmla="*/ 32 w 97"/>
                  <a:gd name="T41" fmla="*/ 186 h 223"/>
                  <a:gd name="T42" fmla="*/ 31 w 97"/>
                  <a:gd name="T43" fmla="*/ 182 h 223"/>
                  <a:gd name="T44" fmla="*/ 22 w 97"/>
                  <a:gd name="T45" fmla="*/ 180 h 223"/>
                  <a:gd name="T46" fmla="*/ 20 w 97"/>
                  <a:gd name="T47" fmla="*/ 174 h 223"/>
                  <a:gd name="T48" fmla="*/ 19 w 97"/>
                  <a:gd name="T49" fmla="*/ 167 h 223"/>
                  <a:gd name="T50" fmla="*/ 14 w 97"/>
                  <a:gd name="T51" fmla="*/ 160 h 223"/>
                  <a:gd name="T52" fmla="*/ 6 w 97"/>
                  <a:gd name="T53" fmla="*/ 129 h 223"/>
                  <a:gd name="T54" fmla="*/ 12 w 97"/>
                  <a:gd name="T55" fmla="*/ 88 h 223"/>
                  <a:gd name="T56" fmla="*/ 15 w 97"/>
                  <a:gd name="T57" fmla="*/ 68 h 223"/>
                  <a:gd name="T58" fmla="*/ 9 w 97"/>
                  <a:gd name="T59" fmla="*/ 47 h 223"/>
                  <a:gd name="T60" fmla="*/ 46 w 97"/>
                  <a:gd name="T61" fmla="*/ 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7" h="223">
                    <a:moveTo>
                      <a:pt x="46" y="2"/>
                    </a:moveTo>
                    <a:cubicBezTo>
                      <a:pt x="73" y="4"/>
                      <a:pt x="81" y="34"/>
                      <a:pt x="81" y="43"/>
                    </a:cubicBezTo>
                    <a:cubicBezTo>
                      <a:pt x="81" y="46"/>
                      <a:pt x="80" y="51"/>
                      <a:pt x="80" y="53"/>
                    </a:cubicBezTo>
                    <a:cubicBezTo>
                      <a:pt x="80" y="56"/>
                      <a:pt x="80" y="64"/>
                      <a:pt x="80" y="64"/>
                    </a:cubicBezTo>
                    <a:cubicBezTo>
                      <a:pt x="80" y="64"/>
                      <a:pt x="80" y="64"/>
                      <a:pt x="86" y="76"/>
                    </a:cubicBezTo>
                    <a:cubicBezTo>
                      <a:pt x="89" y="82"/>
                      <a:pt x="95" y="107"/>
                      <a:pt x="95" y="121"/>
                    </a:cubicBezTo>
                    <a:cubicBezTo>
                      <a:pt x="94" y="136"/>
                      <a:pt x="95" y="147"/>
                      <a:pt x="96" y="157"/>
                    </a:cubicBezTo>
                    <a:cubicBezTo>
                      <a:pt x="97" y="167"/>
                      <a:pt x="95" y="176"/>
                      <a:pt x="92" y="175"/>
                    </a:cubicBezTo>
                    <a:cubicBezTo>
                      <a:pt x="90" y="175"/>
                      <a:pt x="83" y="172"/>
                      <a:pt x="79" y="166"/>
                    </a:cubicBezTo>
                    <a:cubicBezTo>
                      <a:pt x="75" y="161"/>
                      <a:pt x="73" y="149"/>
                      <a:pt x="71" y="142"/>
                    </a:cubicBezTo>
                    <a:cubicBezTo>
                      <a:pt x="70" y="144"/>
                      <a:pt x="69" y="153"/>
                      <a:pt x="69" y="157"/>
                    </a:cubicBezTo>
                    <a:cubicBezTo>
                      <a:pt x="69" y="159"/>
                      <a:pt x="68" y="175"/>
                      <a:pt x="68" y="179"/>
                    </a:cubicBezTo>
                    <a:cubicBezTo>
                      <a:pt x="68" y="181"/>
                      <a:pt x="70" y="191"/>
                      <a:pt x="70" y="191"/>
                    </a:cubicBezTo>
                    <a:cubicBezTo>
                      <a:pt x="70" y="191"/>
                      <a:pt x="75" y="198"/>
                      <a:pt x="75" y="200"/>
                    </a:cubicBezTo>
                    <a:cubicBezTo>
                      <a:pt x="76" y="202"/>
                      <a:pt x="73" y="206"/>
                      <a:pt x="73" y="206"/>
                    </a:cubicBezTo>
                    <a:cubicBezTo>
                      <a:pt x="73" y="206"/>
                      <a:pt x="74" y="216"/>
                      <a:pt x="73" y="218"/>
                    </a:cubicBezTo>
                    <a:cubicBezTo>
                      <a:pt x="72" y="220"/>
                      <a:pt x="69" y="223"/>
                      <a:pt x="65" y="223"/>
                    </a:cubicBezTo>
                    <a:cubicBezTo>
                      <a:pt x="62" y="222"/>
                      <a:pt x="57" y="213"/>
                      <a:pt x="57" y="213"/>
                    </a:cubicBezTo>
                    <a:cubicBezTo>
                      <a:pt x="57" y="213"/>
                      <a:pt x="57" y="213"/>
                      <a:pt x="54" y="204"/>
                    </a:cubicBezTo>
                    <a:cubicBezTo>
                      <a:pt x="54" y="204"/>
                      <a:pt x="40" y="194"/>
                      <a:pt x="38" y="192"/>
                    </a:cubicBezTo>
                    <a:cubicBezTo>
                      <a:pt x="36" y="190"/>
                      <a:pt x="32" y="188"/>
                      <a:pt x="32" y="186"/>
                    </a:cubicBezTo>
                    <a:cubicBezTo>
                      <a:pt x="31" y="184"/>
                      <a:pt x="31" y="182"/>
                      <a:pt x="31" y="182"/>
                    </a:cubicBezTo>
                    <a:cubicBezTo>
                      <a:pt x="31" y="182"/>
                      <a:pt x="24" y="182"/>
                      <a:pt x="22" y="180"/>
                    </a:cubicBezTo>
                    <a:cubicBezTo>
                      <a:pt x="21" y="178"/>
                      <a:pt x="20" y="175"/>
                      <a:pt x="20" y="174"/>
                    </a:cubicBezTo>
                    <a:cubicBezTo>
                      <a:pt x="20" y="174"/>
                      <a:pt x="19" y="167"/>
                      <a:pt x="19" y="167"/>
                    </a:cubicBezTo>
                    <a:cubicBezTo>
                      <a:pt x="19" y="167"/>
                      <a:pt x="15" y="164"/>
                      <a:pt x="14" y="160"/>
                    </a:cubicBezTo>
                    <a:cubicBezTo>
                      <a:pt x="14" y="155"/>
                      <a:pt x="6" y="132"/>
                      <a:pt x="6" y="129"/>
                    </a:cubicBezTo>
                    <a:cubicBezTo>
                      <a:pt x="7" y="126"/>
                      <a:pt x="12" y="88"/>
                      <a:pt x="12" y="88"/>
                    </a:cubicBezTo>
                    <a:cubicBezTo>
                      <a:pt x="12" y="88"/>
                      <a:pt x="12" y="88"/>
                      <a:pt x="15" y="68"/>
                    </a:cubicBezTo>
                    <a:cubicBezTo>
                      <a:pt x="15" y="68"/>
                      <a:pt x="15" y="65"/>
                      <a:pt x="9" y="47"/>
                    </a:cubicBezTo>
                    <a:cubicBezTo>
                      <a:pt x="0" y="20"/>
                      <a:pt x="20" y="0"/>
                      <a:pt x="46" y="2"/>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p>
            </p:txBody>
          </p:sp>
          <p:sp>
            <p:nvSpPr>
              <p:cNvPr id="456" name="Freeform 403"/>
              <p:cNvSpPr>
                <a:spLocks/>
              </p:cNvSpPr>
              <p:nvPr/>
            </p:nvSpPr>
            <p:spPr bwMode="auto">
              <a:xfrm>
                <a:off x="11558588" y="1296988"/>
                <a:ext cx="1241425" cy="2014538"/>
              </a:xfrm>
              <a:custGeom>
                <a:avLst/>
                <a:gdLst>
                  <a:gd name="T0" fmla="*/ 294 w 331"/>
                  <a:gd name="T1" fmla="*/ 4 h 537"/>
                  <a:gd name="T2" fmla="*/ 229 w 331"/>
                  <a:gd name="T3" fmla="*/ 20 h 537"/>
                  <a:gd name="T4" fmla="*/ 205 w 331"/>
                  <a:gd name="T5" fmla="*/ 37 h 537"/>
                  <a:gd name="T6" fmla="*/ 78 w 331"/>
                  <a:gd name="T7" fmla="*/ 160 h 537"/>
                  <a:gd name="T8" fmla="*/ 63 w 331"/>
                  <a:gd name="T9" fmla="*/ 174 h 537"/>
                  <a:gd name="T10" fmla="*/ 55 w 331"/>
                  <a:gd name="T11" fmla="*/ 185 h 537"/>
                  <a:gd name="T12" fmla="*/ 47 w 331"/>
                  <a:gd name="T13" fmla="*/ 195 h 537"/>
                  <a:gd name="T14" fmla="*/ 39 w 331"/>
                  <a:gd name="T15" fmla="*/ 206 h 537"/>
                  <a:gd name="T16" fmla="*/ 38 w 331"/>
                  <a:gd name="T17" fmla="*/ 207 h 537"/>
                  <a:gd name="T18" fmla="*/ 33 w 331"/>
                  <a:gd name="T19" fmla="*/ 219 h 537"/>
                  <a:gd name="T20" fmla="*/ 21 w 331"/>
                  <a:gd name="T21" fmla="*/ 248 h 537"/>
                  <a:gd name="T22" fmla="*/ 7 w 331"/>
                  <a:gd name="T23" fmla="*/ 323 h 537"/>
                  <a:gd name="T24" fmla="*/ 4 w 331"/>
                  <a:gd name="T25" fmla="*/ 407 h 537"/>
                  <a:gd name="T26" fmla="*/ 3 w 331"/>
                  <a:gd name="T27" fmla="*/ 457 h 537"/>
                  <a:gd name="T28" fmla="*/ 4 w 331"/>
                  <a:gd name="T29" fmla="*/ 519 h 537"/>
                  <a:gd name="T30" fmla="*/ 43 w 331"/>
                  <a:gd name="T31" fmla="*/ 533 h 537"/>
                  <a:gd name="T32" fmla="*/ 84 w 331"/>
                  <a:gd name="T33" fmla="*/ 518 h 537"/>
                  <a:gd name="T34" fmla="*/ 92 w 331"/>
                  <a:gd name="T35" fmla="*/ 430 h 537"/>
                  <a:gd name="T36" fmla="*/ 92 w 331"/>
                  <a:gd name="T37" fmla="*/ 363 h 537"/>
                  <a:gd name="T38" fmla="*/ 99 w 331"/>
                  <a:gd name="T39" fmla="*/ 350 h 537"/>
                  <a:gd name="T40" fmla="*/ 127 w 331"/>
                  <a:gd name="T41" fmla="*/ 267 h 537"/>
                  <a:gd name="T42" fmla="*/ 131 w 331"/>
                  <a:gd name="T43" fmla="*/ 248 h 537"/>
                  <a:gd name="T44" fmla="*/ 138 w 331"/>
                  <a:gd name="T45" fmla="*/ 244 h 537"/>
                  <a:gd name="T46" fmla="*/ 190 w 331"/>
                  <a:gd name="T47" fmla="*/ 194 h 537"/>
                  <a:gd name="T48" fmla="*/ 224 w 331"/>
                  <a:gd name="T49" fmla="*/ 163 h 537"/>
                  <a:gd name="T50" fmla="*/ 303 w 331"/>
                  <a:gd name="T51" fmla="*/ 94 h 537"/>
                  <a:gd name="T52" fmla="*/ 294 w 331"/>
                  <a:gd name="T53" fmla="*/ 4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1" h="537">
                    <a:moveTo>
                      <a:pt x="294" y="4"/>
                    </a:moveTo>
                    <a:cubicBezTo>
                      <a:pt x="271" y="0"/>
                      <a:pt x="236" y="13"/>
                      <a:pt x="229" y="20"/>
                    </a:cubicBezTo>
                    <a:cubicBezTo>
                      <a:pt x="222" y="27"/>
                      <a:pt x="214" y="32"/>
                      <a:pt x="205" y="37"/>
                    </a:cubicBezTo>
                    <a:cubicBezTo>
                      <a:pt x="196" y="43"/>
                      <a:pt x="111" y="110"/>
                      <a:pt x="78" y="160"/>
                    </a:cubicBezTo>
                    <a:cubicBezTo>
                      <a:pt x="72" y="167"/>
                      <a:pt x="68" y="172"/>
                      <a:pt x="63" y="174"/>
                    </a:cubicBezTo>
                    <a:cubicBezTo>
                      <a:pt x="59" y="176"/>
                      <a:pt x="59" y="181"/>
                      <a:pt x="55" y="185"/>
                    </a:cubicBezTo>
                    <a:cubicBezTo>
                      <a:pt x="52" y="189"/>
                      <a:pt x="55" y="188"/>
                      <a:pt x="47" y="195"/>
                    </a:cubicBezTo>
                    <a:cubicBezTo>
                      <a:pt x="45" y="197"/>
                      <a:pt x="42" y="201"/>
                      <a:pt x="39" y="206"/>
                    </a:cubicBezTo>
                    <a:cubicBezTo>
                      <a:pt x="39" y="206"/>
                      <a:pt x="38" y="207"/>
                      <a:pt x="38" y="207"/>
                    </a:cubicBezTo>
                    <a:cubicBezTo>
                      <a:pt x="36" y="211"/>
                      <a:pt x="34" y="215"/>
                      <a:pt x="33" y="219"/>
                    </a:cubicBezTo>
                    <a:cubicBezTo>
                      <a:pt x="29" y="226"/>
                      <a:pt x="23" y="241"/>
                      <a:pt x="21" y="248"/>
                    </a:cubicBezTo>
                    <a:cubicBezTo>
                      <a:pt x="18" y="255"/>
                      <a:pt x="8" y="301"/>
                      <a:pt x="7" y="323"/>
                    </a:cubicBezTo>
                    <a:cubicBezTo>
                      <a:pt x="6" y="345"/>
                      <a:pt x="0" y="399"/>
                      <a:pt x="4" y="407"/>
                    </a:cubicBezTo>
                    <a:cubicBezTo>
                      <a:pt x="7" y="416"/>
                      <a:pt x="3" y="447"/>
                      <a:pt x="3" y="457"/>
                    </a:cubicBezTo>
                    <a:cubicBezTo>
                      <a:pt x="2" y="467"/>
                      <a:pt x="4" y="519"/>
                      <a:pt x="4" y="519"/>
                    </a:cubicBezTo>
                    <a:cubicBezTo>
                      <a:pt x="4" y="519"/>
                      <a:pt x="14" y="537"/>
                      <a:pt x="43" y="533"/>
                    </a:cubicBezTo>
                    <a:cubicBezTo>
                      <a:pt x="72" y="529"/>
                      <a:pt x="83" y="522"/>
                      <a:pt x="84" y="518"/>
                    </a:cubicBezTo>
                    <a:cubicBezTo>
                      <a:pt x="84" y="515"/>
                      <a:pt x="89" y="451"/>
                      <a:pt x="92" y="430"/>
                    </a:cubicBezTo>
                    <a:cubicBezTo>
                      <a:pt x="94" y="410"/>
                      <a:pt x="92" y="369"/>
                      <a:pt x="92" y="363"/>
                    </a:cubicBezTo>
                    <a:cubicBezTo>
                      <a:pt x="93" y="357"/>
                      <a:pt x="98" y="358"/>
                      <a:pt x="99" y="350"/>
                    </a:cubicBezTo>
                    <a:cubicBezTo>
                      <a:pt x="100" y="342"/>
                      <a:pt x="127" y="273"/>
                      <a:pt x="127" y="267"/>
                    </a:cubicBezTo>
                    <a:cubicBezTo>
                      <a:pt x="127" y="262"/>
                      <a:pt x="130" y="256"/>
                      <a:pt x="131" y="248"/>
                    </a:cubicBezTo>
                    <a:cubicBezTo>
                      <a:pt x="133" y="247"/>
                      <a:pt x="135" y="246"/>
                      <a:pt x="138" y="244"/>
                    </a:cubicBezTo>
                    <a:cubicBezTo>
                      <a:pt x="149" y="238"/>
                      <a:pt x="181" y="201"/>
                      <a:pt x="190" y="194"/>
                    </a:cubicBezTo>
                    <a:cubicBezTo>
                      <a:pt x="199" y="188"/>
                      <a:pt x="218" y="167"/>
                      <a:pt x="224" y="163"/>
                    </a:cubicBezTo>
                    <a:cubicBezTo>
                      <a:pt x="230" y="159"/>
                      <a:pt x="289" y="124"/>
                      <a:pt x="303" y="94"/>
                    </a:cubicBezTo>
                    <a:cubicBezTo>
                      <a:pt x="316" y="64"/>
                      <a:pt x="331" y="27"/>
                      <a:pt x="294" y="4"/>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57" name="Freeform 404"/>
              <p:cNvSpPr>
                <a:spLocks noEditPoints="1"/>
              </p:cNvSpPr>
              <p:nvPr/>
            </p:nvSpPr>
            <p:spPr bwMode="auto">
              <a:xfrm>
                <a:off x="12898438" y="1301751"/>
                <a:ext cx="569913" cy="1506538"/>
              </a:xfrm>
              <a:custGeom>
                <a:avLst/>
                <a:gdLst>
                  <a:gd name="T0" fmla="*/ 145 w 152"/>
                  <a:gd name="T1" fmla="*/ 15 h 402"/>
                  <a:gd name="T2" fmla="*/ 62 w 152"/>
                  <a:gd name="T3" fmla="*/ 229 h 402"/>
                  <a:gd name="T4" fmla="*/ 6 w 152"/>
                  <a:gd name="T5" fmla="*/ 1 h 402"/>
                  <a:gd name="T6" fmla="*/ 0 w 152"/>
                  <a:gd name="T7" fmla="*/ 2 h 402"/>
                  <a:gd name="T8" fmla="*/ 58 w 152"/>
                  <a:gd name="T9" fmla="*/ 237 h 402"/>
                  <a:gd name="T10" fmla="*/ 56 w 152"/>
                  <a:gd name="T11" fmla="*/ 239 h 402"/>
                  <a:gd name="T12" fmla="*/ 60 w 152"/>
                  <a:gd name="T13" fmla="*/ 244 h 402"/>
                  <a:gd name="T14" fmla="*/ 59 w 152"/>
                  <a:gd name="T15" fmla="*/ 246 h 402"/>
                  <a:gd name="T16" fmla="*/ 58 w 152"/>
                  <a:gd name="T17" fmla="*/ 248 h 402"/>
                  <a:gd name="T18" fmla="*/ 55 w 152"/>
                  <a:gd name="T19" fmla="*/ 258 h 402"/>
                  <a:gd name="T20" fmla="*/ 58 w 152"/>
                  <a:gd name="T21" fmla="*/ 265 h 402"/>
                  <a:gd name="T22" fmla="*/ 46 w 152"/>
                  <a:gd name="T23" fmla="*/ 276 h 402"/>
                  <a:gd name="T24" fmla="*/ 28 w 152"/>
                  <a:gd name="T25" fmla="*/ 291 h 402"/>
                  <a:gd name="T26" fmla="*/ 27 w 152"/>
                  <a:gd name="T27" fmla="*/ 293 h 402"/>
                  <a:gd name="T28" fmla="*/ 26 w 152"/>
                  <a:gd name="T29" fmla="*/ 318 h 402"/>
                  <a:gd name="T30" fmla="*/ 27 w 152"/>
                  <a:gd name="T31" fmla="*/ 352 h 402"/>
                  <a:gd name="T32" fmla="*/ 26 w 152"/>
                  <a:gd name="T33" fmla="*/ 398 h 402"/>
                  <a:gd name="T34" fmla="*/ 29 w 152"/>
                  <a:gd name="T35" fmla="*/ 400 h 402"/>
                  <a:gd name="T36" fmla="*/ 73 w 152"/>
                  <a:gd name="T37" fmla="*/ 401 h 402"/>
                  <a:gd name="T38" fmla="*/ 75 w 152"/>
                  <a:gd name="T39" fmla="*/ 398 h 402"/>
                  <a:gd name="T40" fmla="*/ 80 w 152"/>
                  <a:gd name="T41" fmla="*/ 355 h 402"/>
                  <a:gd name="T42" fmla="*/ 83 w 152"/>
                  <a:gd name="T43" fmla="*/ 294 h 402"/>
                  <a:gd name="T44" fmla="*/ 61 w 152"/>
                  <a:gd name="T45" fmla="*/ 277 h 402"/>
                  <a:gd name="T46" fmla="*/ 66 w 152"/>
                  <a:gd name="T47" fmla="*/ 259 h 402"/>
                  <a:gd name="T48" fmla="*/ 64 w 152"/>
                  <a:gd name="T49" fmla="*/ 249 h 402"/>
                  <a:gd name="T50" fmla="*/ 64 w 152"/>
                  <a:gd name="T51" fmla="*/ 248 h 402"/>
                  <a:gd name="T52" fmla="*/ 61 w 152"/>
                  <a:gd name="T53" fmla="*/ 247 h 402"/>
                  <a:gd name="T54" fmla="*/ 62 w 152"/>
                  <a:gd name="T55" fmla="*/ 245 h 402"/>
                  <a:gd name="T56" fmla="*/ 67 w 152"/>
                  <a:gd name="T57" fmla="*/ 240 h 402"/>
                  <a:gd name="T58" fmla="*/ 66 w 152"/>
                  <a:gd name="T59" fmla="*/ 238 h 402"/>
                  <a:gd name="T60" fmla="*/ 152 w 152"/>
                  <a:gd name="T61" fmla="*/ 20 h 402"/>
                  <a:gd name="T62" fmla="*/ 48 w 152"/>
                  <a:gd name="T63" fmla="*/ 280 h 402"/>
                  <a:gd name="T64" fmla="*/ 57 w 152"/>
                  <a:gd name="T65" fmla="*/ 281 h 402"/>
                  <a:gd name="T66" fmla="*/ 61 w 152"/>
                  <a:gd name="T67" fmla="*/ 281 h 402"/>
                  <a:gd name="T68" fmla="*/ 64 w 152"/>
                  <a:gd name="T69" fmla="*/ 283 h 402"/>
                  <a:gd name="T70" fmla="*/ 48 w 152"/>
                  <a:gd name="T71" fmla="*/ 280 h 402"/>
                  <a:gd name="T72" fmla="*/ 64 w 152"/>
                  <a:gd name="T73" fmla="*/ 261 h 402"/>
                  <a:gd name="T74" fmla="*/ 62 w 152"/>
                  <a:gd name="T75" fmla="*/ 263 h 402"/>
                  <a:gd name="T76" fmla="*/ 58 w 152"/>
                  <a:gd name="T77" fmla="*/ 263 h 402"/>
                  <a:gd name="T78" fmla="*/ 62 w 152"/>
                  <a:gd name="T79" fmla="*/ 254 h 402"/>
                  <a:gd name="T80" fmla="*/ 64 w 152"/>
                  <a:gd name="T81" fmla="*/ 260 h 402"/>
                  <a:gd name="T82" fmla="*/ 65 w 152"/>
                  <a:gd name="T83" fmla="*/ 240 h 402"/>
                  <a:gd name="T84" fmla="*/ 62 w 152"/>
                  <a:gd name="T85" fmla="*/ 243 h 402"/>
                  <a:gd name="T86" fmla="*/ 62 w 152"/>
                  <a:gd name="T87" fmla="*/ 242 h 402"/>
                  <a:gd name="T88" fmla="*/ 60 w 152"/>
                  <a:gd name="T89" fmla="*/ 243 h 402"/>
                  <a:gd name="T90" fmla="*/ 57 w 152"/>
                  <a:gd name="T91" fmla="*/ 239 h 402"/>
                  <a:gd name="T92" fmla="*/ 58 w 152"/>
                  <a:gd name="T93" fmla="*/ 238 h 402"/>
                  <a:gd name="T94" fmla="*/ 65 w 152"/>
                  <a:gd name="T95" fmla="*/ 239 h 402"/>
                  <a:gd name="T96" fmla="*/ 65 w 152"/>
                  <a:gd name="T97" fmla="*/ 239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2" h="402">
                    <a:moveTo>
                      <a:pt x="149" y="15"/>
                    </a:moveTo>
                    <a:cubicBezTo>
                      <a:pt x="147" y="15"/>
                      <a:pt x="145" y="15"/>
                      <a:pt x="145" y="15"/>
                    </a:cubicBezTo>
                    <a:cubicBezTo>
                      <a:pt x="145" y="15"/>
                      <a:pt x="135" y="63"/>
                      <a:pt x="116" y="117"/>
                    </a:cubicBezTo>
                    <a:cubicBezTo>
                      <a:pt x="100" y="159"/>
                      <a:pt x="73" y="210"/>
                      <a:pt x="62" y="229"/>
                    </a:cubicBezTo>
                    <a:cubicBezTo>
                      <a:pt x="55" y="204"/>
                      <a:pt x="34" y="134"/>
                      <a:pt x="30" y="120"/>
                    </a:cubicBezTo>
                    <a:cubicBezTo>
                      <a:pt x="21" y="88"/>
                      <a:pt x="6" y="1"/>
                      <a:pt x="6" y="1"/>
                    </a:cubicBezTo>
                    <a:cubicBezTo>
                      <a:pt x="6" y="1"/>
                      <a:pt x="4" y="0"/>
                      <a:pt x="2" y="0"/>
                    </a:cubicBezTo>
                    <a:cubicBezTo>
                      <a:pt x="1" y="0"/>
                      <a:pt x="0" y="2"/>
                      <a:pt x="0" y="2"/>
                    </a:cubicBezTo>
                    <a:cubicBezTo>
                      <a:pt x="0" y="2"/>
                      <a:pt x="12" y="75"/>
                      <a:pt x="23" y="119"/>
                    </a:cubicBezTo>
                    <a:cubicBezTo>
                      <a:pt x="25" y="128"/>
                      <a:pt x="54" y="225"/>
                      <a:pt x="58" y="237"/>
                    </a:cubicBezTo>
                    <a:cubicBezTo>
                      <a:pt x="57" y="237"/>
                      <a:pt x="57" y="237"/>
                      <a:pt x="56" y="237"/>
                    </a:cubicBezTo>
                    <a:cubicBezTo>
                      <a:pt x="56" y="238"/>
                      <a:pt x="56" y="239"/>
                      <a:pt x="56" y="239"/>
                    </a:cubicBezTo>
                    <a:cubicBezTo>
                      <a:pt x="56" y="242"/>
                      <a:pt x="58" y="243"/>
                      <a:pt x="59" y="244"/>
                    </a:cubicBezTo>
                    <a:cubicBezTo>
                      <a:pt x="60" y="244"/>
                      <a:pt x="60" y="244"/>
                      <a:pt x="60" y="244"/>
                    </a:cubicBezTo>
                    <a:cubicBezTo>
                      <a:pt x="60" y="247"/>
                      <a:pt x="60" y="247"/>
                      <a:pt x="60" y="247"/>
                    </a:cubicBezTo>
                    <a:cubicBezTo>
                      <a:pt x="59" y="246"/>
                      <a:pt x="59" y="246"/>
                      <a:pt x="59" y="246"/>
                    </a:cubicBezTo>
                    <a:cubicBezTo>
                      <a:pt x="58" y="246"/>
                      <a:pt x="58" y="247"/>
                      <a:pt x="58" y="247"/>
                    </a:cubicBezTo>
                    <a:cubicBezTo>
                      <a:pt x="58" y="248"/>
                      <a:pt x="58" y="248"/>
                      <a:pt x="58" y="248"/>
                    </a:cubicBezTo>
                    <a:cubicBezTo>
                      <a:pt x="58" y="248"/>
                      <a:pt x="58" y="248"/>
                      <a:pt x="58" y="248"/>
                    </a:cubicBezTo>
                    <a:cubicBezTo>
                      <a:pt x="55" y="258"/>
                      <a:pt x="55" y="258"/>
                      <a:pt x="55" y="258"/>
                    </a:cubicBezTo>
                    <a:cubicBezTo>
                      <a:pt x="55" y="259"/>
                      <a:pt x="55" y="259"/>
                      <a:pt x="55" y="259"/>
                    </a:cubicBezTo>
                    <a:cubicBezTo>
                      <a:pt x="54" y="259"/>
                      <a:pt x="54" y="264"/>
                      <a:pt x="58" y="265"/>
                    </a:cubicBezTo>
                    <a:cubicBezTo>
                      <a:pt x="57" y="277"/>
                      <a:pt x="57" y="277"/>
                      <a:pt x="57" y="277"/>
                    </a:cubicBezTo>
                    <a:cubicBezTo>
                      <a:pt x="46" y="276"/>
                      <a:pt x="46" y="276"/>
                      <a:pt x="46" y="276"/>
                    </a:cubicBezTo>
                    <a:cubicBezTo>
                      <a:pt x="37" y="276"/>
                      <a:pt x="29" y="282"/>
                      <a:pt x="28" y="291"/>
                    </a:cubicBezTo>
                    <a:cubicBezTo>
                      <a:pt x="28" y="291"/>
                      <a:pt x="28" y="291"/>
                      <a:pt x="28" y="291"/>
                    </a:cubicBezTo>
                    <a:cubicBezTo>
                      <a:pt x="27" y="293"/>
                      <a:pt x="27" y="293"/>
                      <a:pt x="27" y="293"/>
                    </a:cubicBezTo>
                    <a:cubicBezTo>
                      <a:pt x="27" y="293"/>
                      <a:pt x="27" y="293"/>
                      <a:pt x="27" y="293"/>
                    </a:cubicBezTo>
                    <a:cubicBezTo>
                      <a:pt x="26" y="318"/>
                      <a:pt x="26" y="318"/>
                      <a:pt x="26" y="318"/>
                    </a:cubicBezTo>
                    <a:cubicBezTo>
                      <a:pt x="26" y="318"/>
                      <a:pt x="26" y="318"/>
                      <a:pt x="26" y="318"/>
                    </a:cubicBezTo>
                    <a:cubicBezTo>
                      <a:pt x="24" y="351"/>
                      <a:pt x="24" y="351"/>
                      <a:pt x="24" y="351"/>
                    </a:cubicBezTo>
                    <a:cubicBezTo>
                      <a:pt x="27" y="352"/>
                      <a:pt x="27" y="352"/>
                      <a:pt x="27" y="352"/>
                    </a:cubicBezTo>
                    <a:cubicBezTo>
                      <a:pt x="25" y="396"/>
                      <a:pt x="25" y="396"/>
                      <a:pt x="25" y="396"/>
                    </a:cubicBezTo>
                    <a:cubicBezTo>
                      <a:pt x="25" y="397"/>
                      <a:pt x="25" y="397"/>
                      <a:pt x="26" y="398"/>
                    </a:cubicBezTo>
                    <a:cubicBezTo>
                      <a:pt x="26" y="399"/>
                      <a:pt x="26" y="399"/>
                      <a:pt x="26" y="399"/>
                    </a:cubicBezTo>
                    <a:cubicBezTo>
                      <a:pt x="27" y="399"/>
                      <a:pt x="28" y="400"/>
                      <a:pt x="29" y="400"/>
                    </a:cubicBezTo>
                    <a:cubicBezTo>
                      <a:pt x="71" y="402"/>
                      <a:pt x="71" y="402"/>
                      <a:pt x="71" y="402"/>
                    </a:cubicBezTo>
                    <a:cubicBezTo>
                      <a:pt x="71" y="402"/>
                      <a:pt x="72" y="402"/>
                      <a:pt x="73" y="401"/>
                    </a:cubicBezTo>
                    <a:cubicBezTo>
                      <a:pt x="74" y="401"/>
                      <a:pt x="74" y="401"/>
                      <a:pt x="74" y="401"/>
                    </a:cubicBezTo>
                    <a:cubicBezTo>
                      <a:pt x="74" y="400"/>
                      <a:pt x="75" y="399"/>
                      <a:pt x="75" y="398"/>
                    </a:cubicBezTo>
                    <a:cubicBezTo>
                      <a:pt x="77" y="354"/>
                      <a:pt x="77" y="354"/>
                      <a:pt x="77" y="354"/>
                    </a:cubicBezTo>
                    <a:cubicBezTo>
                      <a:pt x="80" y="355"/>
                      <a:pt x="80" y="355"/>
                      <a:pt x="80" y="355"/>
                    </a:cubicBezTo>
                    <a:cubicBezTo>
                      <a:pt x="83" y="294"/>
                      <a:pt x="83" y="294"/>
                      <a:pt x="83" y="294"/>
                    </a:cubicBezTo>
                    <a:cubicBezTo>
                      <a:pt x="83" y="294"/>
                      <a:pt x="83" y="294"/>
                      <a:pt x="83" y="294"/>
                    </a:cubicBezTo>
                    <a:cubicBezTo>
                      <a:pt x="83" y="285"/>
                      <a:pt x="76" y="278"/>
                      <a:pt x="66" y="277"/>
                    </a:cubicBezTo>
                    <a:cubicBezTo>
                      <a:pt x="61" y="277"/>
                      <a:pt x="61" y="277"/>
                      <a:pt x="61" y="277"/>
                    </a:cubicBezTo>
                    <a:cubicBezTo>
                      <a:pt x="62" y="266"/>
                      <a:pt x="62" y="266"/>
                      <a:pt x="62" y="266"/>
                    </a:cubicBezTo>
                    <a:cubicBezTo>
                      <a:pt x="66" y="265"/>
                      <a:pt x="66" y="260"/>
                      <a:pt x="66" y="259"/>
                    </a:cubicBezTo>
                    <a:cubicBezTo>
                      <a:pt x="66" y="259"/>
                      <a:pt x="66" y="259"/>
                      <a:pt x="66" y="259"/>
                    </a:cubicBezTo>
                    <a:cubicBezTo>
                      <a:pt x="64" y="249"/>
                      <a:pt x="64" y="249"/>
                      <a:pt x="64" y="249"/>
                    </a:cubicBezTo>
                    <a:cubicBezTo>
                      <a:pt x="64" y="249"/>
                      <a:pt x="63" y="248"/>
                      <a:pt x="63" y="248"/>
                    </a:cubicBezTo>
                    <a:cubicBezTo>
                      <a:pt x="63" y="248"/>
                      <a:pt x="64" y="248"/>
                      <a:pt x="64" y="248"/>
                    </a:cubicBezTo>
                    <a:cubicBezTo>
                      <a:pt x="64" y="247"/>
                      <a:pt x="63" y="247"/>
                      <a:pt x="63" y="247"/>
                    </a:cubicBezTo>
                    <a:cubicBezTo>
                      <a:pt x="61" y="247"/>
                      <a:pt x="61" y="247"/>
                      <a:pt x="61" y="247"/>
                    </a:cubicBezTo>
                    <a:cubicBezTo>
                      <a:pt x="62" y="245"/>
                      <a:pt x="62" y="245"/>
                      <a:pt x="62" y="245"/>
                    </a:cubicBezTo>
                    <a:cubicBezTo>
                      <a:pt x="62" y="245"/>
                      <a:pt x="62" y="245"/>
                      <a:pt x="62" y="245"/>
                    </a:cubicBezTo>
                    <a:cubicBezTo>
                      <a:pt x="62" y="245"/>
                      <a:pt x="62" y="244"/>
                      <a:pt x="62" y="244"/>
                    </a:cubicBezTo>
                    <a:cubicBezTo>
                      <a:pt x="64" y="244"/>
                      <a:pt x="66" y="242"/>
                      <a:pt x="67" y="240"/>
                    </a:cubicBezTo>
                    <a:cubicBezTo>
                      <a:pt x="67" y="239"/>
                      <a:pt x="67" y="239"/>
                      <a:pt x="66" y="238"/>
                    </a:cubicBezTo>
                    <a:cubicBezTo>
                      <a:pt x="66" y="238"/>
                      <a:pt x="66" y="238"/>
                      <a:pt x="66" y="238"/>
                    </a:cubicBezTo>
                    <a:cubicBezTo>
                      <a:pt x="72" y="227"/>
                      <a:pt x="109" y="159"/>
                      <a:pt x="122" y="120"/>
                    </a:cubicBezTo>
                    <a:cubicBezTo>
                      <a:pt x="137" y="76"/>
                      <a:pt x="152" y="20"/>
                      <a:pt x="152" y="20"/>
                    </a:cubicBezTo>
                    <a:cubicBezTo>
                      <a:pt x="152" y="20"/>
                      <a:pt x="152" y="16"/>
                      <a:pt x="149" y="15"/>
                    </a:cubicBezTo>
                    <a:close/>
                    <a:moveTo>
                      <a:pt x="48" y="280"/>
                    </a:moveTo>
                    <a:cubicBezTo>
                      <a:pt x="57" y="280"/>
                      <a:pt x="57" y="280"/>
                      <a:pt x="57" y="280"/>
                    </a:cubicBezTo>
                    <a:cubicBezTo>
                      <a:pt x="57" y="281"/>
                      <a:pt x="57" y="281"/>
                      <a:pt x="57" y="281"/>
                    </a:cubicBezTo>
                    <a:cubicBezTo>
                      <a:pt x="61" y="281"/>
                      <a:pt x="61" y="281"/>
                      <a:pt x="61" y="281"/>
                    </a:cubicBezTo>
                    <a:cubicBezTo>
                      <a:pt x="61" y="281"/>
                      <a:pt x="61" y="281"/>
                      <a:pt x="61" y="281"/>
                    </a:cubicBezTo>
                    <a:cubicBezTo>
                      <a:pt x="64" y="281"/>
                      <a:pt x="64" y="281"/>
                      <a:pt x="64" y="281"/>
                    </a:cubicBezTo>
                    <a:cubicBezTo>
                      <a:pt x="64" y="283"/>
                      <a:pt x="64" y="283"/>
                      <a:pt x="64" y="283"/>
                    </a:cubicBezTo>
                    <a:cubicBezTo>
                      <a:pt x="48" y="282"/>
                      <a:pt x="48" y="282"/>
                      <a:pt x="48" y="282"/>
                    </a:cubicBezTo>
                    <a:lnTo>
                      <a:pt x="48" y="280"/>
                    </a:lnTo>
                    <a:close/>
                    <a:moveTo>
                      <a:pt x="64" y="260"/>
                    </a:moveTo>
                    <a:cubicBezTo>
                      <a:pt x="64" y="260"/>
                      <a:pt x="64" y="261"/>
                      <a:pt x="64" y="261"/>
                    </a:cubicBezTo>
                    <a:cubicBezTo>
                      <a:pt x="63" y="262"/>
                      <a:pt x="63" y="263"/>
                      <a:pt x="62" y="264"/>
                    </a:cubicBezTo>
                    <a:cubicBezTo>
                      <a:pt x="62" y="263"/>
                      <a:pt x="62" y="263"/>
                      <a:pt x="62" y="263"/>
                    </a:cubicBezTo>
                    <a:cubicBezTo>
                      <a:pt x="58" y="263"/>
                      <a:pt x="58" y="263"/>
                      <a:pt x="58" y="263"/>
                    </a:cubicBezTo>
                    <a:cubicBezTo>
                      <a:pt x="58" y="263"/>
                      <a:pt x="58" y="263"/>
                      <a:pt x="58" y="263"/>
                    </a:cubicBezTo>
                    <a:cubicBezTo>
                      <a:pt x="56" y="262"/>
                      <a:pt x="56" y="260"/>
                      <a:pt x="57" y="257"/>
                    </a:cubicBezTo>
                    <a:cubicBezTo>
                      <a:pt x="59" y="254"/>
                      <a:pt x="61" y="254"/>
                      <a:pt x="62" y="254"/>
                    </a:cubicBezTo>
                    <a:cubicBezTo>
                      <a:pt x="63" y="255"/>
                      <a:pt x="63" y="255"/>
                      <a:pt x="63" y="256"/>
                    </a:cubicBezTo>
                    <a:cubicBezTo>
                      <a:pt x="63" y="256"/>
                      <a:pt x="64" y="258"/>
                      <a:pt x="64" y="260"/>
                    </a:cubicBezTo>
                    <a:close/>
                    <a:moveTo>
                      <a:pt x="65" y="239"/>
                    </a:moveTo>
                    <a:cubicBezTo>
                      <a:pt x="65" y="239"/>
                      <a:pt x="66" y="239"/>
                      <a:pt x="65" y="240"/>
                    </a:cubicBezTo>
                    <a:cubicBezTo>
                      <a:pt x="65" y="240"/>
                      <a:pt x="64" y="242"/>
                      <a:pt x="62" y="243"/>
                    </a:cubicBezTo>
                    <a:cubicBezTo>
                      <a:pt x="62" y="243"/>
                      <a:pt x="62" y="243"/>
                      <a:pt x="62" y="243"/>
                    </a:cubicBezTo>
                    <a:cubicBezTo>
                      <a:pt x="62" y="243"/>
                      <a:pt x="62" y="243"/>
                      <a:pt x="62" y="243"/>
                    </a:cubicBezTo>
                    <a:cubicBezTo>
                      <a:pt x="62" y="242"/>
                      <a:pt x="62" y="242"/>
                      <a:pt x="62" y="242"/>
                    </a:cubicBezTo>
                    <a:cubicBezTo>
                      <a:pt x="60" y="242"/>
                      <a:pt x="60" y="242"/>
                      <a:pt x="60" y="242"/>
                    </a:cubicBezTo>
                    <a:cubicBezTo>
                      <a:pt x="60" y="243"/>
                      <a:pt x="60" y="243"/>
                      <a:pt x="60" y="243"/>
                    </a:cubicBezTo>
                    <a:cubicBezTo>
                      <a:pt x="60" y="243"/>
                      <a:pt x="60" y="243"/>
                      <a:pt x="60" y="243"/>
                    </a:cubicBezTo>
                    <a:cubicBezTo>
                      <a:pt x="58" y="242"/>
                      <a:pt x="57" y="240"/>
                      <a:pt x="57" y="239"/>
                    </a:cubicBezTo>
                    <a:cubicBezTo>
                      <a:pt x="57" y="239"/>
                      <a:pt x="57" y="238"/>
                      <a:pt x="57" y="238"/>
                    </a:cubicBezTo>
                    <a:cubicBezTo>
                      <a:pt x="57" y="238"/>
                      <a:pt x="58" y="238"/>
                      <a:pt x="58" y="238"/>
                    </a:cubicBezTo>
                    <a:cubicBezTo>
                      <a:pt x="58" y="238"/>
                      <a:pt x="58" y="238"/>
                      <a:pt x="58" y="238"/>
                    </a:cubicBezTo>
                    <a:cubicBezTo>
                      <a:pt x="65" y="239"/>
                      <a:pt x="65" y="239"/>
                      <a:pt x="65" y="239"/>
                    </a:cubicBezTo>
                    <a:cubicBezTo>
                      <a:pt x="65" y="239"/>
                      <a:pt x="65" y="239"/>
                      <a:pt x="65" y="239"/>
                    </a:cubicBezTo>
                    <a:cubicBezTo>
                      <a:pt x="65" y="239"/>
                      <a:pt x="65" y="239"/>
                      <a:pt x="65" y="239"/>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58" name="Freeform 405"/>
              <p:cNvSpPr>
                <a:spLocks/>
              </p:cNvSpPr>
              <p:nvPr/>
            </p:nvSpPr>
            <p:spPr bwMode="auto">
              <a:xfrm>
                <a:off x="12169775" y="3190876"/>
                <a:ext cx="1373188" cy="303213"/>
              </a:xfrm>
              <a:custGeom>
                <a:avLst/>
                <a:gdLst>
                  <a:gd name="T0" fmla="*/ 11 w 366"/>
                  <a:gd name="T1" fmla="*/ 0 h 81"/>
                  <a:gd name="T2" fmla="*/ 182 w 366"/>
                  <a:gd name="T3" fmla="*/ 31 h 81"/>
                  <a:gd name="T4" fmla="*/ 366 w 366"/>
                  <a:gd name="T5" fmla="*/ 34 h 81"/>
                  <a:gd name="T6" fmla="*/ 366 w 366"/>
                  <a:gd name="T7" fmla="*/ 76 h 81"/>
                  <a:gd name="T8" fmla="*/ 176 w 366"/>
                  <a:gd name="T9" fmla="*/ 77 h 81"/>
                  <a:gd name="T10" fmla="*/ 0 w 366"/>
                  <a:gd name="T11" fmla="*/ 39 h 81"/>
                  <a:gd name="T12" fmla="*/ 11 w 366"/>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366" h="81">
                    <a:moveTo>
                      <a:pt x="11" y="0"/>
                    </a:moveTo>
                    <a:cubicBezTo>
                      <a:pt x="34" y="8"/>
                      <a:pt x="112" y="26"/>
                      <a:pt x="182" y="31"/>
                    </a:cubicBezTo>
                    <a:cubicBezTo>
                      <a:pt x="253" y="37"/>
                      <a:pt x="358" y="34"/>
                      <a:pt x="366" y="34"/>
                    </a:cubicBezTo>
                    <a:cubicBezTo>
                      <a:pt x="366" y="54"/>
                      <a:pt x="366" y="76"/>
                      <a:pt x="366" y="76"/>
                    </a:cubicBezTo>
                    <a:cubicBezTo>
                      <a:pt x="289" y="77"/>
                      <a:pt x="236" y="81"/>
                      <a:pt x="176" y="77"/>
                    </a:cubicBezTo>
                    <a:cubicBezTo>
                      <a:pt x="117" y="73"/>
                      <a:pt x="0" y="39"/>
                      <a:pt x="0" y="39"/>
                    </a:cubicBezTo>
                    <a:lnTo>
                      <a:pt x="11" y="0"/>
                    </a:ln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59" name="Freeform 406"/>
              <p:cNvSpPr>
                <a:spLocks/>
              </p:cNvSpPr>
              <p:nvPr/>
            </p:nvSpPr>
            <p:spPr bwMode="auto">
              <a:xfrm>
                <a:off x="13220700" y="3086101"/>
                <a:ext cx="438150" cy="600075"/>
              </a:xfrm>
              <a:custGeom>
                <a:avLst/>
                <a:gdLst>
                  <a:gd name="T0" fmla="*/ 116 w 117"/>
                  <a:gd name="T1" fmla="*/ 45 h 160"/>
                  <a:gd name="T2" fmla="*/ 105 w 117"/>
                  <a:gd name="T3" fmla="*/ 23 h 160"/>
                  <a:gd name="T4" fmla="*/ 104 w 117"/>
                  <a:gd name="T5" fmla="*/ 21 h 160"/>
                  <a:gd name="T6" fmla="*/ 104 w 117"/>
                  <a:gd name="T7" fmla="*/ 21 h 160"/>
                  <a:gd name="T8" fmla="*/ 92 w 117"/>
                  <a:gd name="T9" fmla="*/ 12 h 160"/>
                  <a:gd name="T10" fmla="*/ 82 w 117"/>
                  <a:gd name="T11" fmla="*/ 10 h 160"/>
                  <a:gd name="T12" fmla="*/ 82 w 117"/>
                  <a:gd name="T13" fmla="*/ 10 h 160"/>
                  <a:gd name="T14" fmla="*/ 81 w 117"/>
                  <a:gd name="T15" fmla="*/ 8 h 160"/>
                  <a:gd name="T16" fmla="*/ 81 w 117"/>
                  <a:gd name="T17" fmla="*/ 8 h 160"/>
                  <a:gd name="T18" fmla="*/ 79 w 117"/>
                  <a:gd name="T19" fmla="*/ 8 h 160"/>
                  <a:gd name="T20" fmla="*/ 77 w 117"/>
                  <a:gd name="T21" fmla="*/ 9 h 160"/>
                  <a:gd name="T22" fmla="*/ 77 w 117"/>
                  <a:gd name="T23" fmla="*/ 9 h 160"/>
                  <a:gd name="T24" fmla="*/ 77 w 117"/>
                  <a:gd name="T25" fmla="*/ 9 h 160"/>
                  <a:gd name="T26" fmla="*/ 36 w 117"/>
                  <a:gd name="T27" fmla="*/ 1 h 160"/>
                  <a:gd name="T28" fmla="*/ 33 w 117"/>
                  <a:gd name="T29" fmla="*/ 1 h 160"/>
                  <a:gd name="T30" fmla="*/ 33 w 117"/>
                  <a:gd name="T31" fmla="*/ 1 h 160"/>
                  <a:gd name="T32" fmla="*/ 21 w 117"/>
                  <a:gd name="T33" fmla="*/ 6 h 160"/>
                  <a:gd name="T34" fmla="*/ 8 w 117"/>
                  <a:gd name="T35" fmla="*/ 26 h 160"/>
                  <a:gd name="T36" fmla="*/ 6 w 117"/>
                  <a:gd name="T37" fmla="*/ 32 h 160"/>
                  <a:gd name="T38" fmla="*/ 0 w 117"/>
                  <a:gd name="T39" fmla="*/ 146 h 160"/>
                  <a:gd name="T40" fmla="*/ 2 w 117"/>
                  <a:gd name="T41" fmla="*/ 153 h 160"/>
                  <a:gd name="T42" fmla="*/ 4 w 117"/>
                  <a:gd name="T43" fmla="*/ 155 h 160"/>
                  <a:gd name="T44" fmla="*/ 13 w 117"/>
                  <a:gd name="T45" fmla="*/ 160 h 160"/>
                  <a:gd name="T46" fmla="*/ 15 w 117"/>
                  <a:gd name="T47" fmla="*/ 160 h 160"/>
                  <a:gd name="T48" fmla="*/ 17 w 117"/>
                  <a:gd name="T49" fmla="*/ 160 h 160"/>
                  <a:gd name="T50" fmla="*/ 52 w 117"/>
                  <a:gd name="T51" fmla="*/ 159 h 160"/>
                  <a:gd name="T52" fmla="*/ 53 w 117"/>
                  <a:gd name="T53" fmla="*/ 159 h 160"/>
                  <a:gd name="T54" fmla="*/ 84 w 117"/>
                  <a:gd name="T55" fmla="*/ 158 h 160"/>
                  <a:gd name="T56" fmla="*/ 85 w 117"/>
                  <a:gd name="T57" fmla="*/ 158 h 160"/>
                  <a:gd name="T58" fmla="*/ 89 w 117"/>
                  <a:gd name="T59" fmla="*/ 158 h 160"/>
                  <a:gd name="T60" fmla="*/ 89 w 117"/>
                  <a:gd name="T61" fmla="*/ 158 h 160"/>
                  <a:gd name="T62" fmla="*/ 94 w 117"/>
                  <a:gd name="T63" fmla="*/ 158 h 160"/>
                  <a:gd name="T64" fmla="*/ 102 w 117"/>
                  <a:gd name="T65" fmla="*/ 151 h 160"/>
                  <a:gd name="T66" fmla="*/ 107 w 117"/>
                  <a:gd name="T67" fmla="*/ 146 h 160"/>
                  <a:gd name="T68" fmla="*/ 109 w 117"/>
                  <a:gd name="T69" fmla="*/ 140 h 160"/>
                  <a:gd name="T70" fmla="*/ 117 w 117"/>
                  <a:gd name="T71" fmla="*/ 50 h 160"/>
                  <a:gd name="T72" fmla="*/ 116 w 117"/>
                  <a:gd name="T73" fmla="*/ 4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160">
                    <a:moveTo>
                      <a:pt x="116" y="45"/>
                    </a:moveTo>
                    <a:cubicBezTo>
                      <a:pt x="105" y="23"/>
                      <a:pt x="105" y="23"/>
                      <a:pt x="105" y="23"/>
                    </a:cubicBezTo>
                    <a:cubicBezTo>
                      <a:pt x="105" y="22"/>
                      <a:pt x="105" y="22"/>
                      <a:pt x="104" y="21"/>
                    </a:cubicBezTo>
                    <a:cubicBezTo>
                      <a:pt x="104" y="21"/>
                      <a:pt x="104" y="21"/>
                      <a:pt x="104" y="21"/>
                    </a:cubicBezTo>
                    <a:cubicBezTo>
                      <a:pt x="103" y="18"/>
                      <a:pt x="96" y="13"/>
                      <a:pt x="92" y="12"/>
                    </a:cubicBezTo>
                    <a:cubicBezTo>
                      <a:pt x="82" y="10"/>
                      <a:pt x="82" y="10"/>
                      <a:pt x="82" y="10"/>
                    </a:cubicBezTo>
                    <a:cubicBezTo>
                      <a:pt x="82" y="10"/>
                      <a:pt x="82" y="10"/>
                      <a:pt x="82" y="10"/>
                    </a:cubicBezTo>
                    <a:cubicBezTo>
                      <a:pt x="82" y="9"/>
                      <a:pt x="81" y="8"/>
                      <a:pt x="81" y="8"/>
                    </a:cubicBezTo>
                    <a:cubicBezTo>
                      <a:pt x="81" y="8"/>
                      <a:pt x="81" y="8"/>
                      <a:pt x="81" y="8"/>
                    </a:cubicBezTo>
                    <a:cubicBezTo>
                      <a:pt x="81" y="7"/>
                      <a:pt x="79" y="8"/>
                      <a:pt x="79" y="8"/>
                    </a:cubicBezTo>
                    <a:cubicBezTo>
                      <a:pt x="78" y="8"/>
                      <a:pt x="77" y="9"/>
                      <a:pt x="77" y="9"/>
                    </a:cubicBezTo>
                    <a:cubicBezTo>
                      <a:pt x="77" y="9"/>
                      <a:pt x="77" y="9"/>
                      <a:pt x="77" y="9"/>
                    </a:cubicBezTo>
                    <a:cubicBezTo>
                      <a:pt x="77" y="9"/>
                      <a:pt x="77" y="9"/>
                      <a:pt x="77" y="9"/>
                    </a:cubicBezTo>
                    <a:cubicBezTo>
                      <a:pt x="36" y="1"/>
                      <a:pt x="36" y="1"/>
                      <a:pt x="36" y="1"/>
                    </a:cubicBezTo>
                    <a:cubicBezTo>
                      <a:pt x="35" y="1"/>
                      <a:pt x="34" y="1"/>
                      <a:pt x="33" y="1"/>
                    </a:cubicBezTo>
                    <a:cubicBezTo>
                      <a:pt x="33" y="1"/>
                      <a:pt x="33" y="1"/>
                      <a:pt x="33" y="1"/>
                    </a:cubicBezTo>
                    <a:cubicBezTo>
                      <a:pt x="28" y="0"/>
                      <a:pt x="24" y="2"/>
                      <a:pt x="21" y="6"/>
                    </a:cubicBezTo>
                    <a:cubicBezTo>
                      <a:pt x="8" y="26"/>
                      <a:pt x="8" y="26"/>
                      <a:pt x="8" y="26"/>
                    </a:cubicBezTo>
                    <a:cubicBezTo>
                      <a:pt x="6" y="27"/>
                      <a:pt x="6" y="30"/>
                      <a:pt x="6" y="32"/>
                    </a:cubicBezTo>
                    <a:cubicBezTo>
                      <a:pt x="0" y="146"/>
                      <a:pt x="0" y="146"/>
                      <a:pt x="0" y="146"/>
                    </a:cubicBezTo>
                    <a:cubicBezTo>
                      <a:pt x="0" y="149"/>
                      <a:pt x="1" y="151"/>
                      <a:pt x="2" y="153"/>
                    </a:cubicBezTo>
                    <a:cubicBezTo>
                      <a:pt x="4" y="155"/>
                      <a:pt x="4" y="155"/>
                      <a:pt x="4" y="155"/>
                    </a:cubicBezTo>
                    <a:cubicBezTo>
                      <a:pt x="6" y="158"/>
                      <a:pt x="10" y="160"/>
                      <a:pt x="13" y="160"/>
                    </a:cubicBezTo>
                    <a:cubicBezTo>
                      <a:pt x="15" y="160"/>
                      <a:pt x="15" y="160"/>
                      <a:pt x="15" y="160"/>
                    </a:cubicBezTo>
                    <a:cubicBezTo>
                      <a:pt x="15" y="160"/>
                      <a:pt x="16" y="160"/>
                      <a:pt x="17" y="160"/>
                    </a:cubicBezTo>
                    <a:cubicBezTo>
                      <a:pt x="52" y="159"/>
                      <a:pt x="52" y="159"/>
                      <a:pt x="52" y="159"/>
                    </a:cubicBezTo>
                    <a:cubicBezTo>
                      <a:pt x="52" y="159"/>
                      <a:pt x="52" y="160"/>
                      <a:pt x="53" y="159"/>
                    </a:cubicBezTo>
                    <a:cubicBezTo>
                      <a:pt x="84" y="158"/>
                      <a:pt x="84" y="158"/>
                      <a:pt x="84" y="158"/>
                    </a:cubicBezTo>
                    <a:cubicBezTo>
                      <a:pt x="84" y="158"/>
                      <a:pt x="84" y="158"/>
                      <a:pt x="85" y="158"/>
                    </a:cubicBezTo>
                    <a:cubicBezTo>
                      <a:pt x="89" y="158"/>
                      <a:pt x="89" y="158"/>
                      <a:pt x="89" y="158"/>
                    </a:cubicBezTo>
                    <a:cubicBezTo>
                      <a:pt x="89" y="158"/>
                      <a:pt x="89" y="158"/>
                      <a:pt x="89" y="158"/>
                    </a:cubicBezTo>
                    <a:cubicBezTo>
                      <a:pt x="94" y="158"/>
                      <a:pt x="94" y="158"/>
                      <a:pt x="94" y="158"/>
                    </a:cubicBezTo>
                    <a:cubicBezTo>
                      <a:pt x="97" y="157"/>
                      <a:pt x="100" y="153"/>
                      <a:pt x="102" y="151"/>
                    </a:cubicBezTo>
                    <a:cubicBezTo>
                      <a:pt x="107" y="146"/>
                      <a:pt x="107" y="146"/>
                      <a:pt x="107" y="146"/>
                    </a:cubicBezTo>
                    <a:cubicBezTo>
                      <a:pt x="108" y="144"/>
                      <a:pt x="109" y="142"/>
                      <a:pt x="109" y="140"/>
                    </a:cubicBezTo>
                    <a:cubicBezTo>
                      <a:pt x="117" y="50"/>
                      <a:pt x="117" y="50"/>
                      <a:pt x="117" y="50"/>
                    </a:cubicBezTo>
                    <a:cubicBezTo>
                      <a:pt x="117" y="48"/>
                      <a:pt x="116" y="46"/>
                      <a:pt x="116" y="45"/>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531" name="Gruppieren 530"/>
            <p:cNvGrpSpPr/>
            <p:nvPr/>
          </p:nvGrpSpPr>
          <p:grpSpPr>
            <a:xfrm rot="628970">
              <a:off x="13970595" y="3959641"/>
              <a:ext cx="60665" cy="192700"/>
              <a:chOff x="-1401763" y="3184525"/>
              <a:chExt cx="566738" cy="1800225"/>
            </a:xfrm>
          </p:grpSpPr>
          <p:sp>
            <p:nvSpPr>
              <p:cNvPr id="532" name="Freeform 6"/>
              <p:cNvSpPr>
                <a:spLocks/>
              </p:cNvSpPr>
              <p:nvPr/>
            </p:nvSpPr>
            <p:spPr bwMode="auto">
              <a:xfrm>
                <a:off x="-1401763" y="3206750"/>
                <a:ext cx="566738" cy="1778000"/>
              </a:xfrm>
              <a:custGeom>
                <a:avLst/>
                <a:gdLst>
                  <a:gd name="T0" fmla="*/ 76 w 151"/>
                  <a:gd name="T1" fmla="*/ 0 h 474"/>
                  <a:gd name="T2" fmla="*/ 76 w 151"/>
                  <a:gd name="T3" fmla="*/ 0 h 474"/>
                  <a:gd name="T4" fmla="*/ 75 w 151"/>
                  <a:gd name="T5" fmla="*/ 0 h 474"/>
                  <a:gd name="T6" fmla="*/ 75 w 151"/>
                  <a:gd name="T7" fmla="*/ 0 h 474"/>
                  <a:gd name="T8" fmla="*/ 75 w 151"/>
                  <a:gd name="T9" fmla="*/ 0 h 474"/>
                  <a:gd name="T10" fmla="*/ 4 w 151"/>
                  <a:gd name="T11" fmla="*/ 3 h 474"/>
                  <a:gd name="T12" fmla="*/ 0 w 151"/>
                  <a:gd name="T13" fmla="*/ 6 h 474"/>
                  <a:gd name="T14" fmla="*/ 0 w 151"/>
                  <a:gd name="T15" fmla="*/ 435 h 474"/>
                  <a:gd name="T16" fmla="*/ 75 w 151"/>
                  <a:gd name="T17" fmla="*/ 474 h 474"/>
                  <a:gd name="T18" fmla="*/ 75 w 151"/>
                  <a:gd name="T19" fmla="*/ 474 h 474"/>
                  <a:gd name="T20" fmla="*/ 75 w 151"/>
                  <a:gd name="T21" fmla="*/ 474 h 474"/>
                  <a:gd name="T22" fmla="*/ 76 w 151"/>
                  <a:gd name="T23" fmla="*/ 474 h 474"/>
                  <a:gd name="T24" fmla="*/ 76 w 151"/>
                  <a:gd name="T25" fmla="*/ 474 h 474"/>
                  <a:gd name="T26" fmla="*/ 151 w 151"/>
                  <a:gd name="T27" fmla="*/ 435 h 474"/>
                  <a:gd name="T28" fmla="*/ 151 w 151"/>
                  <a:gd name="T29" fmla="*/ 7 h 474"/>
                  <a:gd name="T30" fmla="*/ 146 w 151"/>
                  <a:gd name="T31" fmla="*/ 3 h 474"/>
                  <a:gd name="T32" fmla="*/ 76 w 151"/>
                  <a:gd name="T33" fmla="*/ 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474">
                    <a:moveTo>
                      <a:pt x="76" y="0"/>
                    </a:moveTo>
                    <a:cubicBezTo>
                      <a:pt x="76" y="0"/>
                      <a:pt x="76" y="0"/>
                      <a:pt x="76" y="0"/>
                    </a:cubicBezTo>
                    <a:cubicBezTo>
                      <a:pt x="75" y="0"/>
                      <a:pt x="75" y="0"/>
                      <a:pt x="75" y="0"/>
                    </a:cubicBezTo>
                    <a:cubicBezTo>
                      <a:pt x="75" y="0"/>
                      <a:pt x="75" y="0"/>
                      <a:pt x="75" y="0"/>
                    </a:cubicBezTo>
                    <a:cubicBezTo>
                      <a:pt x="75" y="0"/>
                      <a:pt x="75" y="0"/>
                      <a:pt x="75" y="0"/>
                    </a:cubicBezTo>
                    <a:cubicBezTo>
                      <a:pt x="4" y="3"/>
                      <a:pt x="4" y="3"/>
                      <a:pt x="4" y="3"/>
                    </a:cubicBezTo>
                    <a:cubicBezTo>
                      <a:pt x="4" y="3"/>
                      <a:pt x="0" y="3"/>
                      <a:pt x="0" y="6"/>
                    </a:cubicBezTo>
                    <a:cubicBezTo>
                      <a:pt x="0" y="46"/>
                      <a:pt x="0" y="418"/>
                      <a:pt x="0" y="435"/>
                    </a:cubicBezTo>
                    <a:cubicBezTo>
                      <a:pt x="0" y="452"/>
                      <a:pt x="26" y="474"/>
                      <a:pt x="75" y="474"/>
                    </a:cubicBezTo>
                    <a:cubicBezTo>
                      <a:pt x="75" y="474"/>
                      <a:pt x="75" y="474"/>
                      <a:pt x="75" y="474"/>
                    </a:cubicBezTo>
                    <a:cubicBezTo>
                      <a:pt x="75" y="474"/>
                      <a:pt x="75" y="474"/>
                      <a:pt x="75" y="474"/>
                    </a:cubicBezTo>
                    <a:cubicBezTo>
                      <a:pt x="76" y="474"/>
                      <a:pt x="76" y="474"/>
                      <a:pt x="76" y="474"/>
                    </a:cubicBezTo>
                    <a:cubicBezTo>
                      <a:pt x="76" y="474"/>
                      <a:pt x="76" y="474"/>
                      <a:pt x="76" y="474"/>
                    </a:cubicBezTo>
                    <a:cubicBezTo>
                      <a:pt x="125" y="474"/>
                      <a:pt x="151" y="452"/>
                      <a:pt x="151" y="435"/>
                    </a:cubicBezTo>
                    <a:cubicBezTo>
                      <a:pt x="151" y="418"/>
                      <a:pt x="151" y="53"/>
                      <a:pt x="151" y="7"/>
                    </a:cubicBezTo>
                    <a:cubicBezTo>
                      <a:pt x="151" y="4"/>
                      <a:pt x="146" y="3"/>
                      <a:pt x="146" y="3"/>
                    </a:cubicBezTo>
                    <a:lnTo>
                      <a:pt x="76" y="0"/>
                    </a:ln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533" name="Freeform 7"/>
              <p:cNvSpPr>
                <a:spLocks/>
              </p:cNvSpPr>
              <p:nvPr/>
            </p:nvSpPr>
            <p:spPr bwMode="auto">
              <a:xfrm>
                <a:off x="-1344613" y="3873500"/>
                <a:ext cx="452438" cy="957263"/>
              </a:xfrm>
              <a:custGeom>
                <a:avLst/>
                <a:gdLst>
                  <a:gd name="T0" fmla="*/ 121 w 121"/>
                  <a:gd name="T1" fmla="*/ 234 h 255"/>
                  <a:gd name="T2" fmla="*/ 120 w 121"/>
                  <a:gd name="T3" fmla="*/ 0 h 255"/>
                  <a:gd name="T4" fmla="*/ 61 w 121"/>
                  <a:gd name="T5" fmla="*/ 0 h 255"/>
                  <a:gd name="T6" fmla="*/ 60 w 121"/>
                  <a:gd name="T7" fmla="*/ 0 h 255"/>
                  <a:gd name="T8" fmla="*/ 1 w 121"/>
                  <a:gd name="T9" fmla="*/ 0 h 255"/>
                  <a:gd name="T10" fmla="*/ 0 w 121"/>
                  <a:gd name="T11" fmla="*/ 234 h 255"/>
                  <a:gd name="T12" fmla="*/ 60 w 121"/>
                  <a:gd name="T13" fmla="*/ 255 h 255"/>
                  <a:gd name="T14" fmla="*/ 60 w 121"/>
                  <a:gd name="T15" fmla="*/ 255 h 255"/>
                  <a:gd name="T16" fmla="*/ 60 w 121"/>
                  <a:gd name="T17" fmla="*/ 255 h 255"/>
                  <a:gd name="T18" fmla="*/ 61 w 121"/>
                  <a:gd name="T19" fmla="*/ 255 h 255"/>
                  <a:gd name="T20" fmla="*/ 61 w 121"/>
                  <a:gd name="T21" fmla="*/ 255 h 255"/>
                  <a:gd name="T22" fmla="*/ 121 w 121"/>
                  <a:gd name="T23" fmla="*/ 23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255">
                    <a:moveTo>
                      <a:pt x="121" y="234"/>
                    </a:moveTo>
                    <a:cubicBezTo>
                      <a:pt x="121" y="209"/>
                      <a:pt x="120" y="0"/>
                      <a:pt x="120" y="0"/>
                    </a:cubicBezTo>
                    <a:cubicBezTo>
                      <a:pt x="61" y="0"/>
                      <a:pt x="61" y="0"/>
                      <a:pt x="61" y="0"/>
                    </a:cubicBezTo>
                    <a:cubicBezTo>
                      <a:pt x="60" y="0"/>
                      <a:pt x="60" y="0"/>
                      <a:pt x="60" y="0"/>
                    </a:cubicBezTo>
                    <a:cubicBezTo>
                      <a:pt x="1" y="0"/>
                      <a:pt x="1" y="0"/>
                      <a:pt x="1" y="0"/>
                    </a:cubicBezTo>
                    <a:cubicBezTo>
                      <a:pt x="1" y="0"/>
                      <a:pt x="0" y="209"/>
                      <a:pt x="0" y="234"/>
                    </a:cubicBezTo>
                    <a:cubicBezTo>
                      <a:pt x="7" y="246"/>
                      <a:pt x="37" y="255"/>
                      <a:pt x="60" y="255"/>
                    </a:cubicBezTo>
                    <a:cubicBezTo>
                      <a:pt x="60" y="255"/>
                      <a:pt x="60" y="255"/>
                      <a:pt x="60" y="255"/>
                    </a:cubicBezTo>
                    <a:cubicBezTo>
                      <a:pt x="60" y="255"/>
                      <a:pt x="60" y="255"/>
                      <a:pt x="60" y="255"/>
                    </a:cubicBezTo>
                    <a:cubicBezTo>
                      <a:pt x="61" y="255"/>
                      <a:pt x="61" y="255"/>
                      <a:pt x="61" y="255"/>
                    </a:cubicBezTo>
                    <a:cubicBezTo>
                      <a:pt x="61" y="255"/>
                      <a:pt x="61" y="255"/>
                      <a:pt x="61" y="255"/>
                    </a:cubicBezTo>
                    <a:cubicBezTo>
                      <a:pt x="84" y="255"/>
                      <a:pt x="114" y="246"/>
                      <a:pt x="121" y="2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4" name="Freeform 8"/>
              <p:cNvSpPr>
                <a:spLocks/>
              </p:cNvSpPr>
              <p:nvPr/>
            </p:nvSpPr>
            <p:spPr bwMode="auto">
              <a:xfrm>
                <a:off x="-1289050" y="4054475"/>
                <a:ext cx="338138" cy="573088"/>
              </a:xfrm>
              <a:custGeom>
                <a:avLst/>
                <a:gdLst>
                  <a:gd name="T0" fmla="*/ 109 w 213"/>
                  <a:gd name="T1" fmla="*/ 0 h 361"/>
                  <a:gd name="T2" fmla="*/ 106 w 213"/>
                  <a:gd name="T3" fmla="*/ 0 h 361"/>
                  <a:gd name="T4" fmla="*/ 0 w 213"/>
                  <a:gd name="T5" fmla="*/ 0 h 361"/>
                  <a:gd name="T6" fmla="*/ 0 w 213"/>
                  <a:gd name="T7" fmla="*/ 361 h 361"/>
                  <a:gd name="T8" fmla="*/ 106 w 213"/>
                  <a:gd name="T9" fmla="*/ 361 h 361"/>
                  <a:gd name="T10" fmla="*/ 109 w 213"/>
                  <a:gd name="T11" fmla="*/ 361 h 361"/>
                  <a:gd name="T12" fmla="*/ 213 w 213"/>
                  <a:gd name="T13" fmla="*/ 361 h 361"/>
                  <a:gd name="T14" fmla="*/ 213 w 213"/>
                  <a:gd name="T15" fmla="*/ 0 h 361"/>
                  <a:gd name="T16" fmla="*/ 109 w 213"/>
                  <a:gd name="T17"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61">
                    <a:moveTo>
                      <a:pt x="109" y="0"/>
                    </a:moveTo>
                    <a:lnTo>
                      <a:pt x="106" y="0"/>
                    </a:lnTo>
                    <a:lnTo>
                      <a:pt x="0" y="0"/>
                    </a:lnTo>
                    <a:lnTo>
                      <a:pt x="0" y="361"/>
                    </a:lnTo>
                    <a:lnTo>
                      <a:pt x="106" y="361"/>
                    </a:lnTo>
                    <a:lnTo>
                      <a:pt x="109" y="361"/>
                    </a:lnTo>
                    <a:lnTo>
                      <a:pt x="213" y="361"/>
                    </a:lnTo>
                    <a:lnTo>
                      <a:pt x="213" y="0"/>
                    </a:lnTo>
                    <a:lnTo>
                      <a:pt x="109" y="0"/>
                    </a:lnTo>
                    <a:close/>
                  </a:path>
                </a:pathLst>
              </a:custGeom>
              <a:gradFill>
                <a:gsLst>
                  <a:gs pos="52000">
                    <a:schemeClr val="bg1">
                      <a:lumMod val="85000"/>
                    </a:schemeClr>
                  </a:gs>
                  <a:gs pos="0">
                    <a:schemeClr val="bg1">
                      <a:lumMod val="95000"/>
                    </a:schemeClr>
                  </a:gs>
                  <a:gs pos="100000">
                    <a:schemeClr val="bg1">
                      <a:lumMod val="95000"/>
                    </a:schemeClr>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5" name="Freeform 9"/>
              <p:cNvSpPr>
                <a:spLocks/>
              </p:cNvSpPr>
              <p:nvPr/>
            </p:nvSpPr>
            <p:spPr bwMode="auto">
              <a:xfrm>
                <a:off x="-1319213" y="3206750"/>
                <a:ext cx="396875" cy="531813"/>
              </a:xfrm>
              <a:custGeom>
                <a:avLst/>
                <a:gdLst>
                  <a:gd name="T0" fmla="*/ 128 w 250"/>
                  <a:gd name="T1" fmla="*/ 0 h 335"/>
                  <a:gd name="T2" fmla="*/ 128 w 250"/>
                  <a:gd name="T3" fmla="*/ 0 h 335"/>
                  <a:gd name="T4" fmla="*/ 125 w 250"/>
                  <a:gd name="T5" fmla="*/ 0 h 335"/>
                  <a:gd name="T6" fmla="*/ 125 w 250"/>
                  <a:gd name="T7" fmla="*/ 0 h 335"/>
                  <a:gd name="T8" fmla="*/ 125 w 250"/>
                  <a:gd name="T9" fmla="*/ 0 h 335"/>
                  <a:gd name="T10" fmla="*/ 0 w 250"/>
                  <a:gd name="T11" fmla="*/ 5 h 335"/>
                  <a:gd name="T12" fmla="*/ 0 w 250"/>
                  <a:gd name="T13" fmla="*/ 335 h 335"/>
                  <a:gd name="T14" fmla="*/ 125 w 250"/>
                  <a:gd name="T15" fmla="*/ 335 h 335"/>
                  <a:gd name="T16" fmla="*/ 128 w 250"/>
                  <a:gd name="T17" fmla="*/ 335 h 335"/>
                  <a:gd name="T18" fmla="*/ 250 w 250"/>
                  <a:gd name="T19" fmla="*/ 335 h 335"/>
                  <a:gd name="T20" fmla="*/ 250 w 250"/>
                  <a:gd name="T21" fmla="*/ 5 h 335"/>
                  <a:gd name="T22" fmla="*/ 128 w 250"/>
                  <a:gd name="T2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335">
                    <a:moveTo>
                      <a:pt x="128" y="0"/>
                    </a:moveTo>
                    <a:lnTo>
                      <a:pt x="128" y="0"/>
                    </a:lnTo>
                    <a:lnTo>
                      <a:pt x="125" y="0"/>
                    </a:lnTo>
                    <a:lnTo>
                      <a:pt x="125" y="0"/>
                    </a:lnTo>
                    <a:lnTo>
                      <a:pt x="125" y="0"/>
                    </a:lnTo>
                    <a:lnTo>
                      <a:pt x="0" y="5"/>
                    </a:lnTo>
                    <a:lnTo>
                      <a:pt x="0" y="335"/>
                    </a:lnTo>
                    <a:lnTo>
                      <a:pt x="125" y="335"/>
                    </a:lnTo>
                    <a:lnTo>
                      <a:pt x="128" y="335"/>
                    </a:lnTo>
                    <a:lnTo>
                      <a:pt x="250" y="335"/>
                    </a:lnTo>
                    <a:lnTo>
                      <a:pt x="250" y="5"/>
                    </a:lnTo>
                    <a:lnTo>
                      <a:pt x="128" y="0"/>
                    </a:lnTo>
                    <a:close/>
                  </a:path>
                </a:pathLst>
              </a:custGeom>
              <a:solidFill>
                <a:srgbClr val="60708E"/>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536" name="Freeform 10"/>
              <p:cNvSpPr>
                <a:spLocks/>
              </p:cNvSpPr>
              <p:nvPr/>
            </p:nvSpPr>
            <p:spPr bwMode="auto">
              <a:xfrm>
                <a:off x="-1195388" y="3184525"/>
                <a:ext cx="142875" cy="330200"/>
              </a:xfrm>
              <a:custGeom>
                <a:avLst/>
                <a:gdLst>
                  <a:gd name="T0" fmla="*/ 19 w 38"/>
                  <a:gd name="T1" fmla="*/ 0 h 88"/>
                  <a:gd name="T2" fmla="*/ 0 w 38"/>
                  <a:gd name="T3" fmla="*/ 6 h 88"/>
                  <a:gd name="T4" fmla="*/ 0 w 38"/>
                  <a:gd name="T5" fmla="*/ 70 h 88"/>
                  <a:gd name="T6" fmla="*/ 18 w 38"/>
                  <a:gd name="T7" fmla="*/ 88 h 88"/>
                  <a:gd name="T8" fmla="*/ 18 w 38"/>
                  <a:gd name="T9" fmla="*/ 88 h 88"/>
                  <a:gd name="T10" fmla="*/ 19 w 38"/>
                  <a:gd name="T11" fmla="*/ 88 h 88"/>
                  <a:gd name="T12" fmla="*/ 19 w 38"/>
                  <a:gd name="T13" fmla="*/ 88 h 88"/>
                  <a:gd name="T14" fmla="*/ 19 w 38"/>
                  <a:gd name="T15" fmla="*/ 88 h 88"/>
                  <a:gd name="T16" fmla="*/ 38 w 38"/>
                  <a:gd name="T17" fmla="*/ 70 h 88"/>
                  <a:gd name="T18" fmla="*/ 38 w 38"/>
                  <a:gd name="T19" fmla="*/ 6 h 88"/>
                  <a:gd name="T20" fmla="*/ 19 w 38"/>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88">
                    <a:moveTo>
                      <a:pt x="19" y="0"/>
                    </a:moveTo>
                    <a:cubicBezTo>
                      <a:pt x="13" y="0"/>
                      <a:pt x="2" y="0"/>
                      <a:pt x="0" y="6"/>
                    </a:cubicBezTo>
                    <a:cubicBezTo>
                      <a:pt x="0" y="6"/>
                      <a:pt x="0" y="56"/>
                      <a:pt x="0" y="70"/>
                    </a:cubicBezTo>
                    <a:cubicBezTo>
                      <a:pt x="0" y="83"/>
                      <a:pt x="6" y="87"/>
                      <a:pt x="18" y="88"/>
                    </a:cubicBezTo>
                    <a:cubicBezTo>
                      <a:pt x="18" y="88"/>
                      <a:pt x="18" y="88"/>
                      <a:pt x="18" y="88"/>
                    </a:cubicBezTo>
                    <a:cubicBezTo>
                      <a:pt x="18" y="88"/>
                      <a:pt x="18" y="88"/>
                      <a:pt x="19" y="88"/>
                    </a:cubicBezTo>
                    <a:cubicBezTo>
                      <a:pt x="19" y="88"/>
                      <a:pt x="19" y="88"/>
                      <a:pt x="19" y="88"/>
                    </a:cubicBezTo>
                    <a:cubicBezTo>
                      <a:pt x="19" y="88"/>
                      <a:pt x="19" y="88"/>
                      <a:pt x="19" y="88"/>
                    </a:cubicBezTo>
                    <a:cubicBezTo>
                      <a:pt x="32" y="87"/>
                      <a:pt x="38" y="83"/>
                      <a:pt x="38" y="70"/>
                    </a:cubicBezTo>
                    <a:cubicBezTo>
                      <a:pt x="38" y="56"/>
                      <a:pt x="38" y="6"/>
                      <a:pt x="38" y="6"/>
                    </a:cubicBezTo>
                    <a:cubicBezTo>
                      <a:pt x="35" y="0"/>
                      <a:pt x="22" y="0"/>
                      <a:pt x="19" y="0"/>
                    </a:cubicBez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537" name="Freeform 11"/>
              <p:cNvSpPr>
                <a:spLocks/>
              </p:cNvSpPr>
              <p:nvPr/>
            </p:nvSpPr>
            <p:spPr bwMode="auto">
              <a:xfrm>
                <a:off x="-1203325" y="3190875"/>
                <a:ext cx="158750" cy="330200"/>
              </a:xfrm>
              <a:custGeom>
                <a:avLst/>
                <a:gdLst>
                  <a:gd name="T0" fmla="*/ 35 w 42"/>
                  <a:gd name="T1" fmla="*/ 0 h 88"/>
                  <a:gd name="T2" fmla="*/ 42 w 42"/>
                  <a:gd name="T3" fmla="*/ 4 h 88"/>
                  <a:gd name="T4" fmla="*/ 42 w 42"/>
                  <a:gd name="T5" fmla="*/ 68 h 88"/>
                  <a:gd name="T6" fmla="*/ 23 w 42"/>
                  <a:gd name="T7" fmla="*/ 88 h 88"/>
                  <a:gd name="T8" fmla="*/ 23 w 42"/>
                  <a:gd name="T9" fmla="*/ 88 h 88"/>
                  <a:gd name="T10" fmla="*/ 21 w 42"/>
                  <a:gd name="T11" fmla="*/ 88 h 88"/>
                  <a:gd name="T12" fmla="*/ 18 w 42"/>
                  <a:gd name="T13" fmla="*/ 88 h 88"/>
                  <a:gd name="T14" fmla="*/ 0 w 42"/>
                  <a:gd name="T15" fmla="*/ 68 h 88"/>
                  <a:gd name="T16" fmla="*/ 0 w 42"/>
                  <a:gd name="T17" fmla="*/ 5 h 88"/>
                  <a:gd name="T18" fmla="*/ 6 w 42"/>
                  <a:gd name="T19" fmla="*/ 0 h 88"/>
                  <a:gd name="T20" fmla="*/ 4 w 42"/>
                  <a:gd name="T21" fmla="*/ 5 h 88"/>
                  <a:gd name="T22" fmla="*/ 4 w 42"/>
                  <a:gd name="T23" fmla="*/ 68 h 88"/>
                  <a:gd name="T24" fmla="*/ 20 w 42"/>
                  <a:gd name="T25" fmla="*/ 84 h 88"/>
                  <a:gd name="T26" fmla="*/ 21 w 42"/>
                  <a:gd name="T27" fmla="*/ 84 h 88"/>
                  <a:gd name="T28" fmla="*/ 21 w 42"/>
                  <a:gd name="T29" fmla="*/ 84 h 88"/>
                  <a:gd name="T30" fmla="*/ 38 w 42"/>
                  <a:gd name="T31" fmla="*/ 68 h 88"/>
                  <a:gd name="T32" fmla="*/ 38 w 42"/>
                  <a:gd name="T33" fmla="*/ 5 h 88"/>
                  <a:gd name="T34" fmla="*/ 35 w 42"/>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88">
                    <a:moveTo>
                      <a:pt x="35" y="0"/>
                    </a:moveTo>
                    <a:cubicBezTo>
                      <a:pt x="38" y="1"/>
                      <a:pt x="42" y="3"/>
                      <a:pt x="42" y="4"/>
                    </a:cubicBezTo>
                    <a:cubicBezTo>
                      <a:pt x="42" y="68"/>
                      <a:pt x="42" y="68"/>
                      <a:pt x="42" y="68"/>
                    </a:cubicBezTo>
                    <a:cubicBezTo>
                      <a:pt x="42" y="80"/>
                      <a:pt x="36" y="87"/>
                      <a:pt x="23" y="88"/>
                    </a:cubicBezTo>
                    <a:cubicBezTo>
                      <a:pt x="23" y="88"/>
                      <a:pt x="23" y="88"/>
                      <a:pt x="23" y="88"/>
                    </a:cubicBezTo>
                    <a:cubicBezTo>
                      <a:pt x="21" y="88"/>
                      <a:pt x="21" y="88"/>
                      <a:pt x="21" y="88"/>
                    </a:cubicBezTo>
                    <a:cubicBezTo>
                      <a:pt x="18" y="88"/>
                      <a:pt x="18" y="88"/>
                      <a:pt x="18" y="88"/>
                    </a:cubicBezTo>
                    <a:cubicBezTo>
                      <a:pt x="5" y="87"/>
                      <a:pt x="0" y="80"/>
                      <a:pt x="0" y="68"/>
                    </a:cubicBezTo>
                    <a:cubicBezTo>
                      <a:pt x="0" y="5"/>
                      <a:pt x="0" y="5"/>
                      <a:pt x="0" y="5"/>
                    </a:cubicBezTo>
                    <a:cubicBezTo>
                      <a:pt x="0" y="2"/>
                      <a:pt x="4" y="0"/>
                      <a:pt x="6" y="0"/>
                    </a:cubicBezTo>
                    <a:cubicBezTo>
                      <a:pt x="4" y="1"/>
                      <a:pt x="4" y="5"/>
                      <a:pt x="4" y="5"/>
                    </a:cubicBezTo>
                    <a:cubicBezTo>
                      <a:pt x="4" y="68"/>
                      <a:pt x="4" y="68"/>
                      <a:pt x="4" y="68"/>
                    </a:cubicBezTo>
                    <a:cubicBezTo>
                      <a:pt x="4" y="79"/>
                      <a:pt x="8" y="83"/>
                      <a:pt x="20" y="84"/>
                    </a:cubicBezTo>
                    <a:cubicBezTo>
                      <a:pt x="21" y="84"/>
                      <a:pt x="21" y="84"/>
                      <a:pt x="21" y="84"/>
                    </a:cubicBezTo>
                    <a:cubicBezTo>
                      <a:pt x="21" y="84"/>
                      <a:pt x="21" y="84"/>
                      <a:pt x="21" y="84"/>
                    </a:cubicBezTo>
                    <a:cubicBezTo>
                      <a:pt x="33" y="83"/>
                      <a:pt x="38" y="79"/>
                      <a:pt x="38" y="68"/>
                    </a:cubicBezTo>
                    <a:cubicBezTo>
                      <a:pt x="38" y="5"/>
                      <a:pt x="38" y="5"/>
                      <a:pt x="38" y="5"/>
                    </a:cubicBezTo>
                    <a:cubicBezTo>
                      <a:pt x="38" y="3"/>
                      <a:pt x="37" y="2"/>
                      <a:pt x="3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8" name="Oval 12"/>
              <p:cNvSpPr>
                <a:spLocks noChangeArrowheads="1"/>
              </p:cNvSpPr>
              <p:nvPr/>
            </p:nvSpPr>
            <p:spPr bwMode="auto">
              <a:xfrm>
                <a:off x="-1049338" y="4668838"/>
                <a:ext cx="98425"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9" name="Oval 13"/>
              <p:cNvSpPr>
                <a:spLocks noChangeArrowheads="1"/>
              </p:cNvSpPr>
              <p:nvPr/>
            </p:nvSpPr>
            <p:spPr bwMode="auto">
              <a:xfrm>
                <a:off x="-1292225" y="4668838"/>
                <a:ext cx="100013"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0" name="Rectangle 14"/>
              <p:cNvSpPr>
                <a:spLocks noChangeArrowheads="1"/>
              </p:cNvSpPr>
              <p:nvPr/>
            </p:nvSpPr>
            <p:spPr bwMode="auto">
              <a:xfrm>
                <a:off x="-1289050" y="4002088"/>
                <a:ext cx="1651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1" name="Rectangle 15"/>
              <p:cNvSpPr>
                <a:spLocks noChangeArrowheads="1"/>
              </p:cNvSpPr>
              <p:nvPr/>
            </p:nvSpPr>
            <p:spPr bwMode="auto">
              <a:xfrm>
                <a:off x="-1101725"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2" name="Rectangle 16"/>
              <p:cNvSpPr>
                <a:spLocks noChangeArrowheads="1"/>
              </p:cNvSpPr>
              <p:nvPr/>
            </p:nvSpPr>
            <p:spPr bwMode="auto">
              <a:xfrm>
                <a:off x="-1027113"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pic>
        <p:nvPicPr>
          <p:cNvPr id="296" name="Image 4"/>
          <p:cNvPicPr>
            <a:picLocks noChangeAspect="1"/>
          </p:cNvPicPr>
          <p:nvPr/>
        </p:nvPicPr>
        <p:blipFill>
          <a:blip r:embed="rId7">
            <a:extLst/>
          </a:blip>
          <a:stretch>
            <a:fillRect/>
          </a:stretch>
        </p:blipFill>
        <p:spPr>
          <a:xfrm>
            <a:off x="2684221" y="4453558"/>
            <a:ext cx="665157" cy="486319"/>
          </a:xfrm>
          <a:prstGeom prst="rect">
            <a:avLst/>
          </a:prstGeom>
        </p:spPr>
      </p:pic>
      <p:pic>
        <p:nvPicPr>
          <p:cNvPr id="6147" name="Picture 3"/>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5082688" y="2443892"/>
            <a:ext cx="758797" cy="6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49" name="Gruppieren 1048"/>
          <p:cNvGrpSpPr/>
          <p:nvPr/>
        </p:nvGrpSpPr>
        <p:grpSpPr>
          <a:xfrm>
            <a:off x="5574922" y="2779908"/>
            <a:ext cx="1669690" cy="2794202"/>
            <a:chOff x="12588764" y="404664"/>
            <a:chExt cx="1669690" cy="2794202"/>
          </a:xfrm>
        </p:grpSpPr>
        <p:sp>
          <p:nvSpPr>
            <p:cNvPr id="413" name="Oval 9"/>
            <p:cNvSpPr/>
            <p:nvPr/>
          </p:nvSpPr>
          <p:spPr bwMode="gray">
            <a:xfrm>
              <a:off x="12871714" y="2786009"/>
              <a:ext cx="1386740" cy="412857"/>
            </a:xfrm>
            <a:custGeom>
              <a:avLst/>
              <a:gdLst>
                <a:gd name="connsiteX0" fmla="*/ 0 w 5461486"/>
                <a:gd name="connsiteY0" fmla="*/ 371475 h 742950"/>
                <a:gd name="connsiteX1" fmla="*/ 2730743 w 5461486"/>
                <a:gd name="connsiteY1" fmla="*/ 0 h 742950"/>
                <a:gd name="connsiteX2" fmla="*/ 5461486 w 5461486"/>
                <a:gd name="connsiteY2" fmla="*/ 371475 h 742950"/>
                <a:gd name="connsiteX3" fmla="*/ 2730743 w 5461486"/>
                <a:gd name="connsiteY3" fmla="*/ 742950 h 742950"/>
                <a:gd name="connsiteX4" fmla="*/ 0 w 5461486"/>
                <a:gd name="connsiteY4" fmla="*/ 371475 h 742950"/>
                <a:gd name="connsiteX0" fmla="*/ 6 w 5461492"/>
                <a:gd name="connsiteY0" fmla="*/ 600075 h 971550"/>
                <a:gd name="connsiteX1" fmla="*/ 2749799 w 5461492"/>
                <a:gd name="connsiteY1" fmla="*/ 0 h 971550"/>
                <a:gd name="connsiteX2" fmla="*/ 5461492 w 5461492"/>
                <a:gd name="connsiteY2" fmla="*/ 600075 h 971550"/>
                <a:gd name="connsiteX3" fmla="*/ 2730749 w 5461492"/>
                <a:gd name="connsiteY3" fmla="*/ 971550 h 971550"/>
                <a:gd name="connsiteX4" fmla="*/ 6 w 5461492"/>
                <a:gd name="connsiteY4" fmla="*/ 600075 h 971550"/>
                <a:gd name="connsiteX0" fmla="*/ 5 w 6032991"/>
                <a:gd name="connsiteY0" fmla="*/ 601754 h 975128"/>
                <a:gd name="connsiteX1" fmla="*/ 2749798 w 6032991"/>
                <a:gd name="connsiteY1" fmla="*/ 1679 h 975128"/>
                <a:gd name="connsiteX2" fmla="*/ 6032991 w 6032991"/>
                <a:gd name="connsiteY2" fmla="*/ 449354 h 975128"/>
                <a:gd name="connsiteX3" fmla="*/ 2730748 w 6032991"/>
                <a:gd name="connsiteY3" fmla="*/ 973229 h 975128"/>
                <a:gd name="connsiteX4" fmla="*/ 5 w 6032991"/>
                <a:gd name="connsiteY4" fmla="*/ 601754 h 975128"/>
                <a:gd name="connsiteX0" fmla="*/ 5 w 6032991"/>
                <a:gd name="connsiteY0" fmla="*/ 601754 h 665199"/>
                <a:gd name="connsiteX1" fmla="*/ 2749798 w 6032991"/>
                <a:gd name="connsiteY1" fmla="*/ 1679 h 665199"/>
                <a:gd name="connsiteX2" fmla="*/ 6032991 w 6032991"/>
                <a:gd name="connsiteY2" fmla="*/ 449354 h 665199"/>
                <a:gd name="connsiteX3" fmla="*/ 2730748 w 6032991"/>
                <a:gd name="connsiteY3" fmla="*/ 630329 h 665199"/>
                <a:gd name="connsiteX4" fmla="*/ 5 w 6032991"/>
                <a:gd name="connsiteY4" fmla="*/ 601754 h 665199"/>
                <a:gd name="connsiteX0" fmla="*/ 391976 w 6424962"/>
                <a:gd name="connsiteY0" fmla="*/ 601754 h 844974"/>
                <a:gd name="connsiteX1" fmla="*/ 3141769 w 6424962"/>
                <a:gd name="connsiteY1" fmla="*/ 1679 h 844974"/>
                <a:gd name="connsiteX2" fmla="*/ 6424962 w 6424962"/>
                <a:gd name="connsiteY2" fmla="*/ 449354 h 844974"/>
                <a:gd name="connsiteX3" fmla="*/ 3122719 w 6424962"/>
                <a:gd name="connsiteY3" fmla="*/ 630329 h 844974"/>
                <a:gd name="connsiteX4" fmla="*/ 308136 w 6424962"/>
                <a:gd name="connsiteY4" fmla="*/ 844866 h 844974"/>
                <a:gd name="connsiteX5" fmla="*/ 391976 w 6424962"/>
                <a:gd name="connsiteY5" fmla="*/ 601754 h 844974"/>
                <a:gd name="connsiteX0" fmla="*/ 391976 w 6424962"/>
                <a:gd name="connsiteY0" fmla="*/ 601754 h 951724"/>
                <a:gd name="connsiteX1" fmla="*/ 3141769 w 6424962"/>
                <a:gd name="connsiteY1" fmla="*/ 1679 h 951724"/>
                <a:gd name="connsiteX2" fmla="*/ 6424962 w 6424962"/>
                <a:gd name="connsiteY2" fmla="*/ 449354 h 951724"/>
                <a:gd name="connsiteX3" fmla="*/ 3160819 w 6424962"/>
                <a:gd name="connsiteY3" fmla="*/ 935129 h 951724"/>
                <a:gd name="connsiteX4" fmla="*/ 308136 w 6424962"/>
                <a:gd name="connsiteY4" fmla="*/ 844866 h 951724"/>
                <a:gd name="connsiteX5" fmla="*/ 391976 w 6424962"/>
                <a:gd name="connsiteY5" fmla="*/ 601754 h 951724"/>
                <a:gd name="connsiteX0" fmla="*/ 394156 w 6427142"/>
                <a:gd name="connsiteY0" fmla="*/ 677605 h 1027575"/>
                <a:gd name="connsiteX1" fmla="*/ 3182049 w 6427142"/>
                <a:gd name="connsiteY1" fmla="*/ 1330 h 1027575"/>
                <a:gd name="connsiteX2" fmla="*/ 6427142 w 6427142"/>
                <a:gd name="connsiteY2" fmla="*/ 525205 h 1027575"/>
                <a:gd name="connsiteX3" fmla="*/ 3162999 w 6427142"/>
                <a:gd name="connsiteY3" fmla="*/ 1010980 h 1027575"/>
                <a:gd name="connsiteX4" fmla="*/ 310316 w 6427142"/>
                <a:gd name="connsiteY4" fmla="*/ 920717 h 1027575"/>
                <a:gd name="connsiteX5" fmla="*/ 394156 w 6427142"/>
                <a:gd name="connsiteY5" fmla="*/ 677605 h 1027575"/>
                <a:gd name="connsiteX0" fmla="*/ 318448 w 6503834"/>
                <a:gd name="connsiteY0" fmla="*/ 206734 h 1042479"/>
                <a:gd name="connsiteX1" fmla="*/ 3258741 w 6503834"/>
                <a:gd name="connsiteY1" fmla="*/ 16234 h 1042479"/>
                <a:gd name="connsiteX2" fmla="*/ 6503834 w 6503834"/>
                <a:gd name="connsiteY2" fmla="*/ 540109 h 1042479"/>
                <a:gd name="connsiteX3" fmla="*/ 3239691 w 6503834"/>
                <a:gd name="connsiteY3" fmla="*/ 1025884 h 1042479"/>
                <a:gd name="connsiteX4" fmla="*/ 387008 w 6503834"/>
                <a:gd name="connsiteY4" fmla="*/ 935621 h 1042479"/>
                <a:gd name="connsiteX5" fmla="*/ 318448 w 6503834"/>
                <a:gd name="connsiteY5" fmla="*/ 206734 h 1042479"/>
                <a:gd name="connsiteX0" fmla="*/ 321016 w 6506402"/>
                <a:gd name="connsiteY0" fmla="*/ 181044 h 1016789"/>
                <a:gd name="connsiteX1" fmla="*/ 3299409 w 6506402"/>
                <a:gd name="connsiteY1" fmla="*/ 19119 h 1016789"/>
                <a:gd name="connsiteX2" fmla="*/ 6506402 w 6506402"/>
                <a:gd name="connsiteY2" fmla="*/ 514419 h 1016789"/>
                <a:gd name="connsiteX3" fmla="*/ 3242259 w 6506402"/>
                <a:gd name="connsiteY3" fmla="*/ 1000194 h 1016789"/>
                <a:gd name="connsiteX4" fmla="*/ 389576 w 6506402"/>
                <a:gd name="connsiteY4" fmla="*/ 909931 h 1016789"/>
                <a:gd name="connsiteX5" fmla="*/ 321016 w 6506402"/>
                <a:gd name="connsiteY5" fmla="*/ 181044 h 1016789"/>
                <a:gd name="connsiteX0" fmla="*/ 321016 w 6506402"/>
                <a:gd name="connsiteY0" fmla="*/ 181044 h 1339728"/>
                <a:gd name="connsiteX1" fmla="*/ 3299409 w 6506402"/>
                <a:gd name="connsiteY1" fmla="*/ 19119 h 1339728"/>
                <a:gd name="connsiteX2" fmla="*/ 6506402 w 6506402"/>
                <a:gd name="connsiteY2" fmla="*/ 514419 h 1339728"/>
                <a:gd name="connsiteX3" fmla="*/ 3308934 w 6506402"/>
                <a:gd name="connsiteY3" fmla="*/ 1333569 h 1339728"/>
                <a:gd name="connsiteX4" fmla="*/ 389576 w 6506402"/>
                <a:gd name="connsiteY4" fmla="*/ 909931 h 1339728"/>
                <a:gd name="connsiteX5" fmla="*/ 321016 w 6506402"/>
                <a:gd name="connsiteY5" fmla="*/ 181044 h 1339728"/>
                <a:gd name="connsiteX0" fmla="*/ 321016 w 6506402"/>
                <a:gd name="connsiteY0" fmla="*/ 181044 h 1347255"/>
                <a:gd name="connsiteX1" fmla="*/ 3299409 w 6506402"/>
                <a:gd name="connsiteY1" fmla="*/ 19119 h 1347255"/>
                <a:gd name="connsiteX2" fmla="*/ 6506402 w 6506402"/>
                <a:gd name="connsiteY2" fmla="*/ 514419 h 1347255"/>
                <a:gd name="connsiteX3" fmla="*/ 3308934 w 6506402"/>
                <a:gd name="connsiteY3" fmla="*/ 1333569 h 1347255"/>
                <a:gd name="connsiteX4" fmla="*/ 389576 w 6506402"/>
                <a:gd name="connsiteY4" fmla="*/ 909931 h 1347255"/>
                <a:gd name="connsiteX5" fmla="*/ 321016 w 6506402"/>
                <a:gd name="connsiteY5" fmla="*/ 181044 h 1347255"/>
                <a:gd name="connsiteX0" fmla="*/ 1 w 6185387"/>
                <a:gd name="connsiteY0" fmla="*/ 193329 h 1345854"/>
                <a:gd name="connsiteX1" fmla="*/ 2978394 w 6185387"/>
                <a:gd name="connsiteY1" fmla="*/ 31404 h 1345854"/>
                <a:gd name="connsiteX2" fmla="*/ 6185387 w 6185387"/>
                <a:gd name="connsiteY2" fmla="*/ 526704 h 1345854"/>
                <a:gd name="connsiteX3" fmla="*/ 2987919 w 6185387"/>
                <a:gd name="connsiteY3" fmla="*/ 1345854 h 1345854"/>
                <a:gd name="connsiteX4" fmla="*/ 1 w 6185387"/>
                <a:gd name="connsiteY4" fmla="*/ 193329 h 1345854"/>
                <a:gd name="connsiteX0" fmla="*/ 0 w 8299936"/>
                <a:gd name="connsiteY0" fmla="*/ 283920 h 1323622"/>
                <a:gd name="connsiteX1" fmla="*/ 5092943 w 8299936"/>
                <a:gd name="connsiteY1" fmla="*/ 7695 h 1323622"/>
                <a:gd name="connsiteX2" fmla="*/ 8299936 w 8299936"/>
                <a:gd name="connsiteY2" fmla="*/ 502995 h 1323622"/>
                <a:gd name="connsiteX3" fmla="*/ 5102468 w 8299936"/>
                <a:gd name="connsiteY3" fmla="*/ 1322145 h 1323622"/>
                <a:gd name="connsiteX4" fmla="*/ 0 w 8299936"/>
                <a:gd name="connsiteY4" fmla="*/ 283920 h 1323622"/>
                <a:gd name="connsiteX0" fmla="*/ 5393 w 8305329"/>
                <a:gd name="connsiteY0" fmla="*/ 406374 h 1446076"/>
                <a:gd name="connsiteX1" fmla="*/ 5098336 w 8305329"/>
                <a:gd name="connsiteY1" fmla="*/ 130149 h 1446076"/>
                <a:gd name="connsiteX2" fmla="*/ 8305329 w 8305329"/>
                <a:gd name="connsiteY2" fmla="*/ 625449 h 1446076"/>
                <a:gd name="connsiteX3" fmla="*/ 5107861 w 8305329"/>
                <a:gd name="connsiteY3" fmla="*/ 1444599 h 1446076"/>
                <a:gd name="connsiteX4" fmla="*/ 5393 w 8305329"/>
                <a:gd name="connsiteY4" fmla="*/ 406374 h 1446076"/>
                <a:gd name="connsiteX0" fmla="*/ 5361 w 8333872"/>
                <a:gd name="connsiteY0" fmla="*/ 511216 h 1339894"/>
                <a:gd name="connsiteX1" fmla="*/ 5126879 w 8333872"/>
                <a:gd name="connsiteY1" fmla="*/ 25441 h 1339894"/>
                <a:gd name="connsiteX2" fmla="*/ 8333872 w 8333872"/>
                <a:gd name="connsiteY2" fmla="*/ 520741 h 1339894"/>
                <a:gd name="connsiteX3" fmla="*/ 5136404 w 8333872"/>
                <a:gd name="connsiteY3" fmla="*/ 1339891 h 1339894"/>
                <a:gd name="connsiteX4" fmla="*/ 5361 w 8333872"/>
                <a:gd name="connsiteY4" fmla="*/ 511216 h 1339894"/>
                <a:gd name="connsiteX0" fmla="*/ 5340 w 8352901"/>
                <a:gd name="connsiteY0" fmla="*/ 591144 h 1317057"/>
                <a:gd name="connsiteX1" fmla="*/ 5145908 w 8352901"/>
                <a:gd name="connsiteY1" fmla="*/ 594 h 1317057"/>
                <a:gd name="connsiteX2" fmla="*/ 8352901 w 8352901"/>
                <a:gd name="connsiteY2" fmla="*/ 495894 h 1317057"/>
                <a:gd name="connsiteX3" fmla="*/ 5155433 w 8352901"/>
                <a:gd name="connsiteY3" fmla="*/ 1315044 h 1317057"/>
                <a:gd name="connsiteX4" fmla="*/ 5340 w 8352901"/>
                <a:gd name="connsiteY4" fmla="*/ 591144 h 1317057"/>
                <a:gd name="connsiteX0" fmla="*/ 1 w 8347562"/>
                <a:gd name="connsiteY0" fmla="*/ 591144 h 1048952"/>
                <a:gd name="connsiteX1" fmla="*/ 5140569 w 8347562"/>
                <a:gd name="connsiteY1" fmla="*/ 594 h 1048952"/>
                <a:gd name="connsiteX2" fmla="*/ 8347562 w 8347562"/>
                <a:gd name="connsiteY2" fmla="*/ 495894 h 1048952"/>
                <a:gd name="connsiteX3" fmla="*/ 5150094 w 8347562"/>
                <a:gd name="connsiteY3" fmla="*/ 1048344 h 1048952"/>
                <a:gd name="connsiteX4" fmla="*/ 1 w 8347562"/>
                <a:gd name="connsiteY4" fmla="*/ 591144 h 1048952"/>
                <a:gd name="connsiteX0" fmla="*/ 73607 w 8421168"/>
                <a:gd name="connsiteY0" fmla="*/ 591144 h 1050072"/>
                <a:gd name="connsiteX1" fmla="*/ 5214175 w 8421168"/>
                <a:gd name="connsiteY1" fmla="*/ 594 h 1050072"/>
                <a:gd name="connsiteX2" fmla="*/ 8421168 w 8421168"/>
                <a:gd name="connsiteY2" fmla="*/ 495894 h 1050072"/>
                <a:gd name="connsiteX3" fmla="*/ 5223700 w 8421168"/>
                <a:gd name="connsiteY3" fmla="*/ 1048344 h 1050072"/>
                <a:gd name="connsiteX4" fmla="*/ 73607 w 8421168"/>
                <a:gd name="connsiteY4" fmla="*/ 591144 h 1050072"/>
                <a:gd name="connsiteX0" fmla="*/ 139770 w 8487331"/>
                <a:gd name="connsiteY0" fmla="*/ 591144 h 1065211"/>
                <a:gd name="connsiteX1" fmla="*/ 5280338 w 8487331"/>
                <a:gd name="connsiteY1" fmla="*/ 594 h 1065211"/>
                <a:gd name="connsiteX2" fmla="*/ 8487331 w 8487331"/>
                <a:gd name="connsiteY2" fmla="*/ 495894 h 1065211"/>
                <a:gd name="connsiteX3" fmla="*/ 5289863 w 8487331"/>
                <a:gd name="connsiteY3" fmla="*/ 1048344 h 1065211"/>
                <a:gd name="connsiteX4" fmla="*/ 139770 w 8487331"/>
                <a:gd name="connsiteY4" fmla="*/ 591144 h 1065211"/>
                <a:gd name="connsiteX0" fmla="*/ 145307 w 8492868"/>
                <a:gd name="connsiteY0" fmla="*/ 614804 h 1088871"/>
                <a:gd name="connsiteX1" fmla="*/ 5285875 w 8492868"/>
                <a:gd name="connsiteY1" fmla="*/ 24254 h 1088871"/>
                <a:gd name="connsiteX2" fmla="*/ 8492868 w 8492868"/>
                <a:gd name="connsiteY2" fmla="*/ 519554 h 1088871"/>
                <a:gd name="connsiteX3" fmla="*/ 5295400 w 8492868"/>
                <a:gd name="connsiteY3" fmla="*/ 1072004 h 1088871"/>
                <a:gd name="connsiteX4" fmla="*/ 145307 w 8492868"/>
                <a:gd name="connsiteY4" fmla="*/ 614804 h 108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2868" h="1088871">
                  <a:moveTo>
                    <a:pt x="145307" y="614804"/>
                  </a:moveTo>
                  <a:cubicBezTo>
                    <a:pt x="-865930" y="40129"/>
                    <a:pt x="3675540" y="-55121"/>
                    <a:pt x="5285875" y="24254"/>
                  </a:cubicBezTo>
                  <a:cubicBezTo>
                    <a:pt x="6896210" y="103629"/>
                    <a:pt x="8492868" y="314394"/>
                    <a:pt x="8492868" y="519554"/>
                  </a:cubicBezTo>
                  <a:cubicBezTo>
                    <a:pt x="8492868" y="724714"/>
                    <a:pt x="6686660" y="1056129"/>
                    <a:pt x="5295400" y="1072004"/>
                  </a:cubicBezTo>
                  <a:cubicBezTo>
                    <a:pt x="3904140" y="1087879"/>
                    <a:pt x="1156544" y="1189479"/>
                    <a:pt x="145307" y="614804"/>
                  </a:cubicBezTo>
                  <a:close/>
                </a:path>
              </a:pathLst>
            </a:cu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Century Gothic"/>
              </a:endParaRPr>
            </a:p>
          </p:txBody>
        </p:sp>
        <p:grpSp>
          <p:nvGrpSpPr>
            <p:cNvPr id="1044" name="Gruppieren 1043"/>
            <p:cNvGrpSpPr/>
            <p:nvPr/>
          </p:nvGrpSpPr>
          <p:grpSpPr>
            <a:xfrm>
              <a:off x="12588764" y="404664"/>
              <a:ext cx="1452288" cy="2691277"/>
              <a:chOff x="12566927" y="431554"/>
              <a:chExt cx="1452288" cy="2691277"/>
            </a:xfrm>
          </p:grpSpPr>
          <p:grpSp>
            <p:nvGrpSpPr>
              <p:cNvPr id="414" name="Gruppieren 413"/>
              <p:cNvGrpSpPr/>
              <p:nvPr/>
            </p:nvGrpSpPr>
            <p:grpSpPr>
              <a:xfrm>
                <a:off x="12566927" y="431554"/>
                <a:ext cx="1452288" cy="2691277"/>
                <a:chOff x="2713038" y="-11113"/>
                <a:chExt cx="3729038" cy="6910388"/>
              </a:xfrm>
            </p:grpSpPr>
            <p:sp>
              <p:nvSpPr>
                <p:cNvPr id="415" name="Freeform 411"/>
                <p:cNvSpPr>
                  <a:spLocks/>
                </p:cNvSpPr>
                <p:nvPr/>
              </p:nvSpPr>
              <p:spPr bwMode="auto">
                <a:xfrm>
                  <a:off x="2713038" y="1492250"/>
                  <a:ext cx="825500" cy="465138"/>
                </a:xfrm>
                <a:custGeom>
                  <a:avLst/>
                  <a:gdLst>
                    <a:gd name="T0" fmla="*/ 113 w 220"/>
                    <a:gd name="T1" fmla="*/ 4 h 124"/>
                    <a:gd name="T2" fmla="*/ 146 w 220"/>
                    <a:gd name="T3" fmla="*/ 31 h 124"/>
                    <a:gd name="T4" fmla="*/ 164 w 220"/>
                    <a:gd name="T5" fmla="*/ 47 h 124"/>
                    <a:gd name="T6" fmla="*/ 193 w 220"/>
                    <a:gd name="T7" fmla="*/ 54 h 124"/>
                    <a:gd name="T8" fmla="*/ 206 w 220"/>
                    <a:gd name="T9" fmla="*/ 101 h 124"/>
                    <a:gd name="T10" fmla="*/ 153 w 220"/>
                    <a:gd name="T11" fmla="*/ 113 h 124"/>
                    <a:gd name="T12" fmla="*/ 145 w 220"/>
                    <a:gd name="T13" fmla="*/ 107 h 124"/>
                    <a:gd name="T14" fmla="*/ 135 w 220"/>
                    <a:gd name="T15" fmla="*/ 102 h 124"/>
                    <a:gd name="T16" fmla="*/ 121 w 220"/>
                    <a:gd name="T17" fmla="*/ 102 h 124"/>
                    <a:gd name="T18" fmla="*/ 77 w 220"/>
                    <a:gd name="T19" fmla="*/ 88 h 124"/>
                    <a:gd name="T20" fmla="*/ 45 w 220"/>
                    <a:gd name="T21" fmla="*/ 72 h 124"/>
                    <a:gd name="T22" fmla="*/ 33 w 220"/>
                    <a:gd name="T23" fmla="*/ 58 h 124"/>
                    <a:gd name="T24" fmla="*/ 45 w 220"/>
                    <a:gd name="T25" fmla="*/ 53 h 124"/>
                    <a:gd name="T26" fmla="*/ 80 w 220"/>
                    <a:gd name="T27" fmla="*/ 65 h 124"/>
                    <a:gd name="T28" fmla="*/ 57 w 220"/>
                    <a:gd name="T29" fmla="*/ 50 h 124"/>
                    <a:gd name="T30" fmla="*/ 39 w 220"/>
                    <a:gd name="T31" fmla="*/ 38 h 124"/>
                    <a:gd name="T32" fmla="*/ 27 w 220"/>
                    <a:gd name="T33" fmla="*/ 34 h 124"/>
                    <a:gd name="T34" fmla="*/ 18 w 220"/>
                    <a:gd name="T35" fmla="*/ 31 h 124"/>
                    <a:gd name="T36" fmla="*/ 13 w 220"/>
                    <a:gd name="T37" fmla="*/ 30 h 124"/>
                    <a:gd name="T38" fmla="*/ 2 w 220"/>
                    <a:gd name="T39" fmla="*/ 24 h 124"/>
                    <a:gd name="T40" fmla="*/ 2 w 220"/>
                    <a:gd name="T41" fmla="*/ 15 h 124"/>
                    <a:gd name="T42" fmla="*/ 14 w 220"/>
                    <a:gd name="T43" fmla="*/ 12 h 124"/>
                    <a:gd name="T44" fmla="*/ 23 w 220"/>
                    <a:gd name="T45" fmla="*/ 14 h 124"/>
                    <a:gd name="T46" fmla="*/ 48 w 220"/>
                    <a:gd name="T47" fmla="*/ 20 h 124"/>
                    <a:gd name="T48" fmla="*/ 56 w 220"/>
                    <a:gd name="T49" fmla="*/ 23 h 124"/>
                    <a:gd name="T50" fmla="*/ 64 w 220"/>
                    <a:gd name="T51" fmla="*/ 13 h 124"/>
                    <a:gd name="T52" fmla="*/ 72 w 220"/>
                    <a:gd name="T53" fmla="*/ 11 h 124"/>
                    <a:gd name="T54" fmla="*/ 78 w 220"/>
                    <a:gd name="T55" fmla="*/ 5 h 124"/>
                    <a:gd name="T56" fmla="*/ 86 w 220"/>
                    <a:gd name="T57" fmla="*/ 4 h 124"/>
                    <a:gd name="T58" fmla="*/ 94 w 220"/>
                    <a:gd name="T59" fmla="*/ 0 h 124"/>
                    <a:gd name="T60" fmla="*/ 103 w 220"/>
                    <a:gd name="T61" fmla="*/ 0 h 124"/>
                    <a:gd name="T62" fmla="*/ 111 w 220"/>
                    <a:gd name="T63" fmla="*/ 3 h 124"/>
                    <a:gd name="T64" fmla="*/ 113 w 220"/>
                    <a:gd name="T65"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0" h="124">
                      <a:moveTo>
                        <a:pt x="113" y="4"/>
                      </a:moveTo>
                      <a:cubicBezTo>
                        <a:pt x="115" y="6"/>
                        <a:pt x="146" y="31"/>
                        <a:pt x="146" y="31"/>
                      </a:cubicBezTo>
                      <a:cubicBezTo>
                        <a:pt x="146" y="31"/>
                        <a:pt x="148" y="35"/>
                        <a:pt x="164" y="47"/>
                      </a:cubicBezTo>
                      <a:cubicBezTo>
                        <a:pt x="164" y="47"/>
                        <a:pt x="174" y="51"/>
                        <a:pt x="193" y="54"/>
                      </a:cubicBezTo>
                      <a:cubicBezTo>
                        <a:pt x="220" y="59"/>
                        <a:pt x="219" y="78"/>
                        <a:pt x="206" y="101"/>
                      </a:cubicBezTo>
                      <a:cubicBezTo>
                        <a:pt x="192" y="124"/>
                        <a:pt x="161" y="117"/>
                        <a:pt x="153" y="113"/>
                      </a:cubicBezTo>
                      <a:cubicBezTo>
                        <a:pt x="151" y="111"/>
                        <a:pt x="146" y="108"/>
                        <a:pt x="145" y="107"/>
                      </a:cubicBezTo>
                      <a:cubicBezTo>
                        <a:pt x="142" y="106"/>
                        <a:pt x="135" y="102"/>
                        <a:pt x="135" y="102"/>
                      </a:cubicBezTo>
                      <a:cubicBezTo>
                        <a:pt x="135" y="102"/>
                        <a:pt x="135" y="102"/>
                        <a:pt x="121" y="102"/>
                      </a:cubicBezTo>
                      <a:cubicBezTo>
                        <a:pt x="115" y="102"/>
                        <a:pt x="90" y="95"/>
                        <a:pt x="77" y="88"/>
                      </a:cubicBezTo>
                      <a:cubicBezTo>
                        <a:pt x="65" y="81"/>
                        <a:pt x="55" y="76"/>
                        <a:pt x="45" y="72"/>
                      </a:cubicBezTo>
                      <a:cubicBezTo>
                        <a:pt x="36" y="69"/>
                        <a:pt x="33" y="62"/>
                        <a:pt x="33" y="58"/>
                      </a:cubicBezTo>
                      <a:cubicBezTo>
                        <a:pt x="34" y="56"/>
                        <a:pt x="38" y="53"/>
                        <a:pt x="45" y="53"/>
                      </a:cubicBezTo>
                      <a:cubicBezTo>
                        <a:pt x="53" y="53"/>
                        <a:pt x="72" y="66"/>
                        <a:pt x="80" y="65"/>
                      </a:cubicBezTo>
                      <a:cubicBezTo>
                        <a:pt x="78" y="62"/>
                        <a:pt x="60" y="51"/>
                        <a:pt x="57" y="50"/>
                      </a:cubicBezTo>
                      <a:cubicBezTo>
                        <a:pt x="55" y="48"/>
                        <a:pt x="42" y="40"/>
                        <a:pt x="39" y="38"/>
                      </a:cubicBezTo>
                      <a:cubicBezTo>
                        <a:pt x="37" y="36"/>
                        <a:pt x="27" y="34"/>
                        <a:pt x="27" y="34"/>
                      </a:cubicBezTo>
                      <a:cubicBezTo>
                        <a:pt x="27" y="34"/>
                        <a:pt x="20" y="32"/>
                        <a:pt x="18" y="31"/>
                      </a:cubicBezTo>
                      <a:cubicBezTo>
                        <a:pt x="16" y="31"/>
                        <a:pt x="13" y="30"/>
                        <a:pt x="13" y="30"/>
                      </a:cubicBezTo>
                      <a:cubicBezTo>
                        <a:pt x="13" y="30"/>
                        <a:pt x="3" y="26"/>
                        <a:pt x="2" y="24"/>
                      </a:cubicBezTo>
                      <a:cubicBezTo>
                        <a:pt x="1" y="22"/>
                        <a:pt x="0" y="18"/>
                        <a:pt x="2" y="15"/>
                      </a:cubicBezTo>
                      <a:cubicBezTo>
                        <a:pt x="4" y="12"/>
                        <a:pt x="14" y="12"/>
                        <a:pt x="14" y="12"/>
                      </a:cubicBezTo>
                      <a:cubicBezTo>
                        <a:pt x="14" y="12"/>
                        <a:pt x="14" y="12"/>
                        <a:pt x="23" y="14"/>
                      </a:cubicBezTo>
                      <a:cubicBezTo>
                        <a:pt x="48" y="20"/>
                        <a:pt x="48" y="20"/>
                        <a:pt x="48" y="20"/>
                      </a:cubicBezTo>
                      <a:cubicBezTo>
                        <a:pt x="56" y="23"/>
                        <a:pt x="56" y="23"/>
                        <a:pt x="56" y="23"/>
                      </a:cubicBezTo>
                      <a:cubicBezTo>
                        <a:pt x="56" y="23"/>
                        <a:pt x="58" y="16"/>
                        <a:pt x="64" y="13"/>
                      </a:cubicBezTo>
                      <a:cubicBezTo>
                        <a:pt x="69" y="11"/>
                        <a:pt x="72" y="11"/>
                        <a:pt x="72" y="11"/>
                      </a:cubicBezTo>
                      <a:cubicBezTo>
                        <a:pt x="73" y="9"/>
                        <a:pt x="73" y="6"/>
                        <a:pt x="78" y="5"/>
                      </a:cubicBezTo>
                      <a:cubicBezTo>
                        <a:pt x="82" y="3"/>
                        <a:pt x="86" y="4"/>
                        <a:pt x="86" y="4"/>
                      </a:cubicBezTo>
                      <a:cubicBezTo>
                        <a:pt x="89" y="1"/>
                        <a:pt x="93" y="0"/>
                        <a:pt x="94" y="0"/>
                      </a:cubicBezTo>
                      <a:cubicBezTo>
                        <a:pt x="96" y="0"/>
                        <a:pt x="103" y="0"/>
                        <a:pt x="103" y="0"/>
                      </a:cubicBezTo>
                      <a:cubicBezTo>
                        <a:pt x="111" y="3"/>
                        <a:pt x="111" y="3"/>
                        <a:pt x="111" y="3"/>
                      </a:cubicBezTo>
                      <a:lnTo>
                        <a:pt x="113" y="4"/>
                      </a:ln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16" name="Freeform 412"/>
                <p:cNvSpPr>
                  <a:spLocks/>
                </p:cNvSpPr>
                <p:nvPr/>
              </p:nvSpPr>
              <p:spPr bwMode="auto">
                <a:xfrm>
                  <a:off x="3224213" y="1203325"/>
                  <a:ext cx="1765300" cy="1252538"/>
                </a:xfrm>
                <a:custGeom>
                  <a:avLst/>
                  <a:gdLst>
                    <a:gd name="T0" fmla="*/ 430 w 471"/>
                    <a:gd name="T1" fmla="*/ 9 h 334"/>
                    <a:gd name="T2" fmla="*/ 370 w 471"/>
                    <a:gd name="T3" fmla="*/ 39 h 334"/>
                    <a:gd name="T4" fmla="*/ 337 w 471"/>
                    <a:gd name="T5" fmla="*/ 89 h 334"/>
                    <a:gd name="T6" fmla="*/ 254 w 471"/>
                    <a:gd name="T7" fmla="*/ 210 h 334"/>
                    <a:gd name="T8" fmla="*/ 246 w 471"/>
                    <a:gd name="T9" fmla="*/ 209 h 334"/>
                    <a:gd name="T10" fmla="*/ 178 w 471"/>
                    <a:gd name="T11" fmla="*/ 184 h 334"/>
                    <a:gd name="T12" fmla="*/ 131 w 471"/>
                    <a:gd name="T13" fmla="*/ 164 h 334"/>
                    <a:gd name="T14" fmla="*/ 53 w 471"/>
                    <a:gd name="T15" fmla="*/ 123 h 334"/>
                    <a:gd name="T16" fmla="*/ 18 w 471"/>
                    <a:gd name="T17" fmla="*/ 150 h 334"/>
                    <a:gd name="T18" fmla="*/ 10 w 471"/>
                    <a:gd name="T19" fmla="*/ 191 h 334"/>
                    <a:gd name="T20" fmla="*/ 62 w 471"/>
                    <a:gd name="T21" fmla="*/ 225 h 334"/>
                    <a:gd name="T22" fmla="*/ 82 w 471"/>
                    <a:gd name="T23" fmla="*/ 236 h 334"/>
                    <a:gd name="T24" fmla="*/ 155 w 471"/>
                    <a:gd name="T25" fmla="*/ 278 h 334"/>
                    <a:gd name="T26" fmla="*/ 212 w 471"/>
                    <a:gd name="T27" fmla="*/ 302 h 334"/>
                    <a:gd name="T28" fmla="*/ 213 w 471"/>
                    <a:gd name="T29" fmla="*/ 302 h 334"/>
                    <a:gd name="T30" fmla="*/ 299 w 471"/>
                    <a:gd name="T31" fmla="*/ 325 h 334"/>
                    <a:gd name="T32" fmla="*/ 320 w 471"/>
                    <a:gd name="T33" fmla="*/ 292 h 334"/>
                    <a:gd name="T34" fmla="*/ 332 w 471"/>
                    <a:gd name="T35" fmla="*/ 278 h 334"/>
                    <a:gd name="T36" fmla="*/ 376 w 471"/>
                    <a:gd name="T37" fmla="*/ 220 h 334"/>
                    <a:gd name="T38" fmla="*/ 402 w 471"/>
                    <a:gd name="T39" fmla="*/ 182 h 334"/>
                    <a:gd name="T40" fmla="*/ 456 w 471"/>
                    <a:gd name="T41" fmla="*/ 79 h 334"/>
                    <a:gd name="T42" fmla="*/ 430 w 471"/>
                    <a:gd name="T43" fmla="*/ 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1" h="334">
                      <a:moveTo>
                        <a:pt x="430" y="9"/>
                      </a:moveTo>
                      <a:cubicBezTo>
                        <a:pt x="394" y="0"/>
                        <a:pt x="375" y="31"/>
                        <a:pt x="370" y="39"/>
                      </a:cubicBezTo>
                      <a:cubicBezTo>
                        <a:pt x="366" y="48"/>
                        <a:pt x="346" y="71"/>
                        <a:pt x="337" y="89"/>
                      </a:cubicBezTo>
                      <a:cubicBezTo>
                        <a:pt x="333" y="99"/>
                        <a:pt x="288" y="177"/>
                        <a:pt x="254" y="210"/>
                      </a:cubicBezTo>
                      <a:cubicBezTo>
                        <a:pt x="251" y="210"/>
                        <a:pt x="248" y="210"/>
                        <a:pt x="246" y="209"/>
                      </a:cubicBezTo>
                      <a:cubicBezTo>
                        <a:pt x="239" y="206"/>
                        <a:pt x="183" y="187"/>
                        <a:pt x="178" y="184"/>
                      </a:cubicBezTo>
                      <a:cubicBezTo>
                        <a:pt x="173" y="181"/>
                        <a:pt x="150" y="172"/>
                        <a:pt x="131" y="164"/>
                      </a:cubicBezTo>
                      <a:cubicBezTo>
                        <a:pt x="113" y="155"/>
                        <a:pt x="56" y="125"/>
                        <a:pt x="53" y="123"/>
                      </a:cubicBezTo>
                      <a:cubicBezTo>
                        <a:pt x="49" y="122"/>
                        <a:pt x="37" y="128"/>
                        <a:pt x="18" y="150"/>
                      </a:cubicBezTo>
                      <a:cubicBezTo>
                        <a:pt x="0" y="173"/>
                        <a:pt x="10" y="191"/>
                        <a:pt x="10" y="191"/>
                      </a:cubicBezTo>
                      <a:cubicBezTo>
                        <a:pt x="10" y="191"/>
                        <a:pt x="53" y="220"/>
                        <a:pt x="62" y="225"/>
                      </a:cubicBezTo>
                      <a:cubicBezTo>
                        <a:pt x="71" y="230"/>
                        <a:pt x="77" y="229"/>
                        <a:pt x="82" y="236"/>
                      </a:cubicBezTo>
                      <a:cubicBezTo>
                        <a:pt x="87" y="244"/>
                        <a:pt x="137" y="268"/>
                        <a:pt x="155" y="278"/>
                      </a:cubicBezTo>
                      <a:cubicBezTo>
                        <a:pt x="169" y="286"/>
                        <a:pt x="195" y="296"/>
                        <a:pt x="212" y="302"/>
                      </a:cubicBezTo>
                      <a:cubicBezTo>
                        <a:pt x="212" y="302"/>
                        <a:pt x="212" y="302"/>
                        <a:pt x="213" y="302"/>
                      </a:cubicBezTo>
                      <a:cubicBezTo>
                        <a:pt x="236" y="318"/>
                        <a:pt x="290" y="334"/>
                        <a:pt x="299" y="325"/>
                      </a:cubicBezTo>
                      <a:cubicBezTo>
                        <a:pt x="309" y="316"/>
                        <a:pt x="317" y="299"/>
                        <a:pt x="320" y="292"/>
                      </a:cubicBezTo>
                      <a:cubicBezTo>
                        <a:pt x="324" y="286"/>
                        <a:pt x="323" y="286"/>
                        <a:pt x="332" y="278"/>
                      </a:cubicBezTo>
                      <a:cubicBezTo>
                        <a:pt x="341" y="269"/>
                        <a:pt x="369" y="228"/>
                        <a:pt x="376" y="220"/>
                      </a:cubicBezTo>
                      <a:cubicBezTo>
                        <a:pt x="383" y="211"/>
                        <a:pt x="396" y="187"/>
                        <a:pt x="402" y="182"/>
                      </a:cubicBezTo>
                      <a:cubicBezTo>
                        <a:pt x="407" y="177"/>
                        <a:pt x="450" y="112"/>
                        <a:pt x="456" y="79"/>
                      </a:cubicBezTo>
                      <a:cubicBezTo>
                        <a:pt x="463" y="47"/>
                        <a:pt x="471" y="23"/>
                        <a:pt x="430" y="9"/>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17" name="Freeform 413"/>
                <p:cNvSpPr>
                  <a:spLocks/>
                </p:cNvSpPr>
                <p:nvPr/>
              </p:nvSpPr>
              <p:spPr bwMode="auto">
                <a:xfrm>
                  <a:off x="5462588" y="6213475"/>
                  <a:ext cx="528638" cy="685800"/>
                </a:xfrm>
                <a:custGeom>
                  <a:avLst/>
                  <a:gdLst>
                    <a:gd name="T0" fmla="*/ 49 w 141"/>
                    <a:gd name="T1" fmla="*/ 38 h 183"/>
                    <a:gd name="T2" fmla="*/ 34 w 141"/>
                    <a:gd name="T3" fmla="*/ 89 h 183"/>
                    <a:gd name="T4" fmla="*/ 3 w 141"/>
                    <a:gd name="T5" fmla="*/ 136 h 183"/>
                    <a:gd name="T6" fmla="*/ 2 w 141"/>
                    <a:gd name="T7" fmla="*/ 162 h 183"/>
                    <a:gd name="T8" fmla="*/ 15 w 141"/>
                    <a:gd name="T9" fmla="*/ 178 h 183"/>
                    <a:gd name="T10" fmla="*/ 69 w 141"/>
                    <a:gd name="T11" fmla="*/ 176 h 183"/>
                    <a:gd name="T12" fmla="*/ 122 w 141"/>
                    <a:gd name="T13" fmla="*/ 146 h 183"/>
                    <a:gd name="T14" fmla="*/ 130 w 141"/>
                    <a:gd name="T15" fmla="*/ 102 h 183"/>
                    <a:gd name="T16" fmla="*/ 141 w 141"/>
                    <a:gd name="T17" fmla="*/ 84 h 183"/>
                    <a:gd name="T18" fmla="*/ 139 w 141"/>
                    <a:gd name="T19" fmla="*/ 49 h 183"/>
                    <a:gd name="T20" fmla="*/ 104 w 141"/>
                    <a:gd name="T21" fmla="*/ 2 h 183"/>
                    <a:gd name="T22" fmla="*/ 49 w 141"/>
                    <a:gd name="T23" fmla="*/ 3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1" h="183">
                      <a:moveTo>
                        <a:pt x="49" y="38"/>
                      </a:moveTo>
                      <a:cubicBezTo>
                        <a:pt x="47" y="57"/>
                        <a:pt x="38" y="80"/>
                        <a:pt x="34" y="89"/>
                      </a:cubicBezTo>
                      <a:cubicBezTo>
                        <a:pt x="30" y="99"/>
                        <a:pt x="5" y="129"/>
                        <a:pt x="3" y="136"/>
                      </a:cubicBezTo>
                      <a:cubicBezTo>
                        <a:pt x="0" y="144"/>
                        <a:pt x="0" y="155"/>
                        <a:pt x="2" y="162"/>
                      </a:cubicBezTo>
                      <a:cubicBezTo>
                        <a:pt x="3" y="168"/>
                        <a:pt x="9" y="176"/>
                        <a:pt x="15" y="178"/>
                      </a:cubicBezTo>
                      <a:cubicBezTo>
                        <a:pt x="22" y="179"/>
                        <a:pt x="53" y="183"/>
                        <a:pt x="69" y="176"/>
                      </a:cubicBezTo>
                      <a:cubicBezTo>
                        <a:pt x="86" y="169"/>
                        <a:pt x="117" y="157"/>
                        <a:pt x="122" y="146"/>
                      </a:cubicBezTo>
                      <a:cubicBezTo>
                        <a:pt x="127" y="134"/>
                        <a:pt x="127" y="110"/>
                        <a:pt x="130" y="102"/>
                      </a:cubicBezTo>
                      <a:cubicBezTo>
                        <a:pt x="136" y="98"/>
                        <a:pt x="140" y="92"/>
                        <a:pt x="141" y="84"/>
                      </a:cubicBezTo>
                      <a:cubicBezTo>
                        <a:pt x="141" y="76"/>
                        <a:pt x="138" y="57"/>
                        <a:pt x="139" y="49"/>
                      </a:cubicBezTo>
                      <a:cubicBezTo>
                        <a:pt x="139" y="41"/>
                        <a:pt x="121" y="4"/>
                        <a:pt x="104" y="2"/>
                      </a:cubicBezTo>
                      <a:cubicBezTo>
                        <a:pt x="87" y="0"/>
                        <a:pt x="51" y="20"/>
                        <a:pt x="49" y="38"/>
                      </a:cubicBezTo>
                      <a:close/>
                    </a:path>
                  </a:pathLst>
                </a:custGeom>
                <a:gradFill flip="none" rotWithShape="1">
                  <a:gsLst>
                    <a:gs pos="38000">
                      <a:schemeClr val="accent1">
                        <a:lumMod val="40000"/>
                        <a:lumOff val="60000"/>
                      </a:schemeClr>
                    </a:gs>
                    <a:gs pos="100000">
                      <a:schemeClr val="accent1">
                        <a:lumMod val="60000"/>
                        <a:lumOff val="40000"/>
                      </a:schemeClr>
                    </a:gs>
                  </a:gsLst>
                  <a:lin ang="3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18" name="Freeform 414"/>
                <p:cNvSpPr>
                  <a:spLocks/>
                </p:cNvSpPr>
                <p:nvPr/>
              </p:nvSpPr>
              <p:spPr bwMode="auto">
                <a:xfrm>
                  <a:off x="4314826" y="6073775"/>
                  <a:ext cx="727075" cy="608013"/>
                </a:xfrm>
                <a:custGeom>
                  <a:avLst/>
                  <a:gdLst>
                    <a:gd name="T0" fmla="*/ 95 w 194"/>
                    <a:gd name="T1" fmla="*/ 24 h 162"/>
                    <a:gd name="T2" fmla="*/ 53 w 194"/>
                    <a:gd name="T3" fmla="*/ 83 h 162"/>
                    <a:gd name="T4" fmla="*/ 17 w 194"/>
                    <a:gd name="T5" fmla="*/ 110 h 162"/>
                    <a:gd name="T6" fmla="*/ 2 w 194"/>
                    <a:gd name="T7" fmla="*/ 135 h 162"/>
                    <a:gd name="T8" fmla="*/ 15 w 194"/>
                    <a:gd name="T9" fmla="*/ 156 h 162"/>
                    <a:gd name="T10" fmla="*/ 65 w 194"/>
                    <a:gd name="T11" fmla="*/ 158 h 162"/>
                    <a:gd name="T12" fmla="*/ 122 w 194"/>
                    <a:gd name="T13" fmla="*/ 132 h 162"/>
                    <a:gd name="T14" fmla="*/ 141 w 194"/>
                    <a:gd name="T15" fmla="*/ 110 h 162"/>
                    <a:gd name="T16" fmla="*/ 160 w 194"/>
                    <a:gd name="T17" fmla="*/ 111 h 162"/>
                    <a:gd name="T18" fmla="*/ 191 w 194"/>
                    <a:gd name="T19" fmla="*/ 92 h 162"/>
                    <a:gd name="T20" fmla="*/ 193 w 194"/>
                    <a:gd name="T21" fmla="*/ 28 h 162"/>
                    <a:gd name="T22" fmla="*/ 140 w 194"/>
                    <a:gd name="T23" fmla="*/ 8 h 162"/>
                    <a:gd name="T24" fmla="*/ 95 w 194"/>
                    <a:gd name="T25" fmla="*/ 2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4" h="162">
                      <a:moveTo>
                        <a:pt x="95" y="24"/>
                      </a:moveTo>
                      <a:cubicBezTo>
                        <a:pt x="84" y="40"/>
                        <a:pt x="62" y="76"/>
                        <a:pt x="53" y="83"/>
                      </a:cubicBezTo>
                      <a:cubicBezTo>
                        <a:pt x="44" y="89"/>
                        <a:pt x="26" y="104"/>
                        <a:pt x="17" y="110"/>
                      </a:cubicBezTo>
                      <a:cubicBezTo>
                        <a:pt x="9" y="116"/>
                        <a:pt x="4" y="125"/>
                        <a:pt x="2" y="135"/>
                      </a:cubicBezTo>
                      <a:cubicBezTo>
                        <a:pt x="0" y="146"/>
                        <a:pt x="9" y="151"/>
                        <a:pt x="15" y="156"/>
                      </a:cubicBezTo>
                      <a:cubicBezTo>
                        <a:pt x="22" y="161"/>
                        <a:pt x="51" y="162"/>
                        <a:pt x="65" y="158"/>
                      </a:cubicBezTo>
                      <a:cubicBezTo>
                        <a:pt x="78" y="153"/>
                        <a:pt x="115" y="143"/>
                        <a:pt x="122" y="132"/>
                      </a:cubicBezTo>
                      <a:cubicBezTo>
                        <a:pt x="128" y="121"/>
                        <a:pt x="137" y="110"/>
                        <a:pt x="141" y="110"/>
                      </a:cubicBezTo>
                      <a:cubicBezTo>
                        <a:pt x="144" y="114"/>
                        <a:pt x="148" y="114"/>
                        <a:pt x="160" y="111"/>
                      </a:cubicBezTo>
                      <a:cubicBezTo>
                        <a:pt x="171" y="107"/>
                        <a:pt x="190" y="96"/>
                        <a:pt x="191" y="92"/>
                      </a:cubicBezTo>
                      <a:cubicBezTo>
                        <a:pt x="193" y="87"/>
                        <a:pt x="194" y="32"/>
                        <a:pt x="193" y="28"/>
                      </a:cubicBezTo>
                      <a:cubicBezTo>
                        <a:pt x="191" y="24"/>
                        <a:pt x="157" y="6"/>
                        <a:pt x="140" y="8"/>
                      </a:cubicBezTo>
                      <a:cubicBezTo>
                        <a:pt x="122" y="10"/>
                        <a:pt x="111" y="0"/>
                        <a:pt x="95" y="24"/>
                      </a:cubicBezTo>
                      <a:close/>
                    </a:path>
                  </a:pathLst>
                </a:custGeom>
                <a:gradFill flip="none" rotWithShape="1">
                  <a:gsLst>
                    <a:gs pos="38000">
                      <a:schemeClr val="accent1">
                        <a:lumMod val="40000"/>
                        <a:lumOff val="60000"/>
                      </a:schemeClr>
                    </a:gs>
                    <a:gs pos="100000">
                      <a:schemeClr val="accent1">
                        <a:lumMod val="60000"/>
                        <a:lumOff val="40000"/>
                      </a:schemeClr>
                    </a:gs>
                  </a:gsLst>
                  <a:lin ang="3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19" name="Freeform 415"/>
                <p:cNvSpPr>
                  <a:spLocks/>
                </p:cNvSpPr>
                <p:nvPr/>
              </p:nvSpPr>
              <p:spPr bwMode="auto">
                <a:xfrm>
                  <a:off x="4534189" y="2856033"/>
                  <a:ext cx="1546299" cy="3657481"/>
                </a:xfrm>
                <a:custGeom>
                  <a:avLst/>
                  <a:gdLst>
                    <a:gd name="T0" fmla="*/ 396 w 419"/>
                    <a:gd name="T1" fmla="*/ 621 h 976"/>
                    <a:gd name="T2" fmla="*/ 391 w 419"/>
                    <a:gd name="T3" fmla="*/ 585 h 976"/>
                    <a:gd name="T4" fmla="*/ 394 w 419"/>
                    <a:gd name="T5" fmla="*/ 492 h 976"/>
                    <a:gd name="T6" fmla="*/ 388 w 419"/>
                    <a:gd name="T7" fmla="*/ 252 h 976"/>
                    <a:gd name="T8" fmla="*/ 390 w 419"/>
                    <a:gd name="T9" fmla="*/ 161 h 976"/>
                    <a:gd name="T10" fmla="*/ 380 w 419"/>
                    <a:gd name="T11" fmla="*/ 66 h 976"/>
                    <a:gd name="T12" fmla="*/ 167 w 419"/>
                    <a:gd name="T13" fmla="*/ 1 h 976"/>
                    <a:gd name="T14" fmla="*/ 7 w 419"/>
                    <a:gd name="T15" fmla="*/ 133 h 976"/>
                    <a:gd name="T16" fmla="*/ 3 w 419"/>
                    <a:gd name="T17" fmla="*/ 198 h 976"/>
                    <a:gd name="T18" fmla="*/ 5 w 419"/>
                    <a:gd name="T19" fmla="*/ 258 h 976"/>
                    <a:gd name="T20" fmla="*/ 6 w 419"/>
                    <a:gd name="T21" fmla="*/ 314 h 976"/>
                    <a:gd name="T22" fmla="*/ 34 w 419"/>
                    <a:gd name="T23" fmla="*/ 548 h 976"/>
                    <a:gd name="T24" fmla="*/ 42 w 419"/>
                    <a:gd name="T25" fmla="*/ 619 h 976"/>
                    <a:gd name="T26" fmla="*/ 29 w 419"/>
                    <a:gd name="T27" fmla="*/ 769 h 976"/>
                    <a:gd name="T28" fmla="*/ 29 w 419"/>
                    <a:gd name="T29" fmla="*/ 850 h 976"/>
                    <a:gd name="T30" fmla="*/ 21 w 419"/>
                    <a:gd name="T31" fmla="*/ 884 h 976"/>
                    <a:gd name="T32" fmla="*/ 67 w 419"/>
                    <a:gd name="T33" fmla="*/ 917 h 976"/>
                    <a:gd name="T34" fmla="*/ 141 w 419"/>
                    <a:gd name="T35" fmla="*/ 871 h 976"/>
                    <a:gd name="T36" fmla="*/ 152 w 419"/>
                    <a:gd name="T37" fmla="*/ 799 h 976"/>
                    <a:gd name="T38" fmla="*/ 160 w 419"/>
                    <a:gd name="T39" fmla="*/ 608 h 976"/>
                    <a:gd name="T40" fmla="*/ 160 w 419"/>
                    <a:gd name="T41" fmla="*/ 591 h 976"/>
                    <a:gd name="T42" fmla="*/ 181 w 419"/>
                    <a:gd name="T43" fmla="*/ 427 h 976"/>
                    <a:gd name="T44" fmla="*/ 194 w 419"/>
                    <a:gd name="T45" fmla="*/ 341 h 976"/>
                    <a:gd name="T46" fmla="*/ 249 w 419"/>
                    <a:gd name="T47" fmla="*/ 522 h 976"/>
                    <a:gd name="T48" fmla="*/ 270 w 419"/>
                    <a:gd name="T49" fmla="*/ 593 h 976"/>
                    <a:gd name="T50" fmla="*/ 276 w 419"/>
                    <a:gd name="T51" fmla="*/ 612 h 976"/>
                    <a:gd name="T52" fmla="*/ 299 w 419"/>
                    <a:gd name="T53" fmla="*/ 807 h 976"/>
                    <a:gd name="T54" fmla="*/ 286 w 419"/>
                    <a:gd name="T55" fmla="*/ 909 h 976"/>
                    <a:gd name="T56" fmla="*/ 360 w 419"/>
                    <a:gd name="T57" fmla="*/ 976 h 976"/>
                    <a:gd name="T58" fmla="*/ 401 w 419"/>
                    <a:gd name="T59" fmla="*/ 928 h 976"/>
                    <a:gd name="T60" fmla="*/ 406 w 419"/>
                    <a:gd name="T61" fmla="*/ 887 h 976"/>
                    <a:gd name="T62" fmla="*/ 402 w 419"/>
                    <a:gd name="T63" fmla="*/ 639 h 976"/>
                    <a:gd name="connsiteX0" fmla="*/ 9554 w 9831"/>
                    <a:gd name="connsiteY0" fmla="*/ 6539 h 9992"/>
                    <a:gd name="connsiteX1" fmla="*/ 9411 w 9831"/>
                    <a:gd name="connsiteY1" fmla="*/ 6355 h 9992"/>
                    <a:gd name="connsiteX2" fmla="*/ 9292 w 9831"/>
                    <a:gd name="connsiteY2" fmla="*/ 6232 h 9992"/>
                    <a:gd name="connsiteX3" fmla="*/ 9292 w 9831"/>
                    <a:gd name="connsiteY3" fmla="*/ 5986 h 9992"/>
                    <a:gd name="connsiteX4" fmla="*/ 9244 w 9831"/>
                    <a:gd name="connsiteY4" fmla="*/ 5637 h 9992"/>
                    <a:gd name="connsiteX5" fmla="*/ 9363 w 9831"/>
                    <a:gd name="connsiteY5" fmla="*/ 5033 h 9992"/>
                    <a:gd name="connsiteX6" fmla="*/ 9125 w 9831"/>
                    <a:gd name="connsiteY6" fmla="*/ 2851 h 9992"/>
                    <a:gd name="connsiteX7" fmla="*/ 9220 w 9831"/>
                    <a:gd name="connsiteY7" fmla="*/ 2574 h 9992"/>
                    <a:gd name="connsiteX8" fmla="*/ 9244 w 9831"/>
                    <a:gd name="connsiteY8" fmla="*/ 1652 h 9992"/>
                    <a:gd name="connsiteX9" fmla="*/ 9268 w 9831"/>
                    <a:gd name="connsiteY9" fmla="*/ 1642 h 9992"/>
                    <a:gd name="connsiteX10" fmla="*/ 9172 w 9831"/>
                    <a:gd name="connsiteY10" fmla="*/ 1273 h 9992"/>
                    <a:gd name="connsiteX11" fmla="*/ 9029 w 9831"/>
                    <a:gd name="connsiteY11" fmla="*/ 668 h 9992"/>
                    <a:gd name="connsiteX12" fmla="*/ 7955 w 9831"/>
                    <a:gd name="connsiteY12" fmla="*/ 299 h 9992"/>
                    <a:gd name="connsiteX13" fmla="*/ 3946 w 9831"/>
                    <a:gd name="connsiteY13" fmla="*/ 2 h 9992"/>
                    <a:gd name="connsiteX14" fmla="*/ 713 w 9831"/>
                    <a:gd name="connsiteY14" fmla="*/ 398 h 9992"/>
                    <a:gd name="connsiteX15" fmla="*/ 127 w 9831"/>
                    <a:gd name="connsiteY15" fmla="*/ 1355 h 9992"/>
                    <a:gd name="connsiteX16" fmla="*/ 32 w 9831"/>
                    <a:gd name="connsiteY16" fmla="*/ 1672 h 9992"/>
                    <a:gd name="connsiteX17" fmla="*/ 32 w 9831"/>
                    <a:gd name="connsiteY17" fmla="*/ 2021 h 9992"/>
                    <a:gd name="connsiteX18" fmla="*/ 55 w 9831"/>
                    <a:gd name="connsiteY18" fmla="*/ 2133 h 9992"/>
                    <a:gd name="connsiteX19" fmla="*/ 79 w 9831"/>
                    <a:gd name="connsiteY19" fmla="*/ 2635 h 9992"/>
                    <a:gd name="connsiteX20" fmla="*/ 127 w 9831"/>
                    <a:gd name="connsiteY20" fmla="*/ 2933 h 9992"/>
                    <a:gd name="connsiteX21" fmla="*/ 103 w 9831"/>
                    <a:gd name="connsiteY21" fmla="*/ 3209 h 9992"/>
                    <a:gd name="connsiteX22" fmla="*/ 390 w 9831"/>
                    <a:gd name="connsiteY22" fmla="*/ 4562 h 9992"/>
                    <a:gd name="connsiteX23" fmla="*/ 771 w 9831"/>
                    <a:gd name="connsiteY23" fmla="*/ 5607 h 9992"/>
                    <a:gd name="connsiteX24" fmla="*/ 939 w 9831"/>
                    <a:gd name="connsiteY24" fmla="*/ 6252 h 9992"/>
                    <a:gd name="connsiteX25" fmla="*/ 962 w 9831"/>
                    <a:gd name="connsiteY25" fmla="*/ 6334 h 9992"/>
                    <a:gd name="connsiteX26" fmla="*/ 939 w 9831"/>
                    <a:gd name="connsiteY26" fmla="*/ 6375 h 9992"/>
                    <a:gd name="connsiteX27" fmla="*/ 652 w 9831"/>
                    <a:gd name="connsiteY27" fmla="*/ 7871 h 9992"/>
                    <a:gd name="connsiteX28" fmla="*/ 748 w 9831"/>
                    <a:gd name="connsiteY28" fmla="*/ 8486 h 9992"/>
                    <a:gd name="connsiteX29" fmla="*/ 652 w 9831"/>
                    <a:gd name="connsiteY29" fmla="*/ 8701 h 9992"/>
                    <a:gd name="connsiteX30" fmla="*/ 557 w 9831"/>
                    <a:gd name="connsiteY30" fmla="*/ 8814 h 9992"/>
                    <a:gd name="connsiteX31" fmla="*/ 461 w 9831"/>
                    <a:gd name="connsiteY31" fmla="*/ 9049 h 9992"/>
                    <a:gd name="connsiteX32" fmla="*/ 461 w 9831"/>
                    <a:gd name="connsiteY32" fmla="*/ 9224 h 9992"/>
                    <a:gd name="connsiteX33" fmla="*/ 1559 w 9831"/>
                    <a:gd name="connsiteY33" fmla="*/ 9387 h 9992"/>
                    <a:gd name="connsiteX34" fmla="*/ 2919 w 9831"/>
                    <a:gd name="connsiteY34" fmla="*/ 9183 h 9992"/>
                    <a:gd name="connsiteX35" fmla="*/ 3325 w 9831"/>
                    <a:gd name="connsiteY35" fmla="*/ 8916 h 9992"/>
                    <a:gd name="connsiteX36" fmla="*/ 3206 w 9831"/>
                    <a:gd name="connsiteY36" fmla="*/ 8517 h 9992"/>
                    <a:gd name="connsiteX37" fmla="*/ 3588 w 9831"/>
                    <a:gd name="connsiteY37" fmla="*/ 8178 h 9992"/>
                    <a:gd name="connsiteX38" fmla="*/ 3850 w 9831"/>
                    <a:gd name="connsiteY38" fmla="*/ 6898 h 9992"/>
                    <a:gd name="connsiteX39" fmla="*/ 3779 w 9831"/>
                    <a:gd name="connsiteY39" fmla="*/ 6222 h 9992"/>
                    <a:gd name="connsiteX40" fmla="*/ 3802 w 9831"/>
                    <a:gd name="connsiteY40" fmla="*/ 6058 h 9992"/>
                    <a:gd name="connsiteX41" fmla="*/ 3779 w 9831"/>
                    <a:gd name="connsiteY41" fmla="*/ 6047 h 9992"/>
                    <a:gd name="connsiteX42" fmla="*/ 3922 w 9831"/>
                    <a:gd name="connsiteY42" fmla="*/ 5760 h 9992"/>
                    <a:gd name="connsiteX43" fmla="*/ 4280 w 9831"/>
                    <a:gd name="connsiteY43" fmla="*/ 4367 h 9992"/>
                    <a:gd name="connsiteX44" fmla="*/ 4495 w 9831"/>
                    <a:gd name="connsiteY44" fmla="*/ 3834 h 9992"/>
                    <a:gd name="connsiteX45" fmla="*/ 4590 w 9831"/>
                    <a:gd name="connsiteY45" fmla="*/ 3486 h 9992"/>
                    <a:gd name="connsiteX46" fmla="*/ 4924 w 9831"/>
                    <a:gd name="connsiteY46" fmla="*/ 3855 h 9992"/>
                    <a:gd name="connsiteX47" fmla="*/ 5903 w 9831"/>
                    <a:gd name="connsiteY47" fmla="*/ 5340 h 9992"/>
                    <a:gd name="connsiteX48" fmla="*/ 6308 w 9831"/>
                    <a:gd name="connsiteY48" fmla="*/ 5873 h 9992"/>
                    <a:gd name="connsiteX49" fmla="*/ 6404 w 9831"/>
                    <a:gd name="connsiteY49" fmla="*/ 6068 h 9992"/>
                    <a:gd name="connsiteX50" fmla="*/ 6547 w 9831"/>
                    <a:gd name="connsiteY50" fmla="*/ 6262 h 9992"/>
                    <a:gd name="connsiteX51" fmla="*/ 6547 w 9831"/>
                    <a:gd name="connsiteY51" fmla="*/ 6262 h 9992"/>
                    <a:gd name="connsiteX52" fmla="*/ 6619 w 9831"/>
                    <a:gd name="connsiteY52" fmla="*/ 6693 h 9992"/>
                    <a:gd name="connsiteX53" fmla="*/ 7096 w 9831"/>
                    <a:gd name="connsiteY53" fmla="*/ 8260 h 9992"/>
                    <a:gd name="connsiteX54" fmla="*/ 6929 w 9831"/>
                    <a:gd name="connsiteY54" fmla="*/ 8988 h 9992"/>
                    <a:gd name="connsiteX55" fmla="*/ 6786 w 9831"/>
                    <a:gd name="connsiteY55" fmla="*/ 9306 h 9992"/>
                    <a:gd name="connsiteX56" fmla="*/ 7144 w 9831"/>
                    <a:gd name="connsiteY56" fmla="*/ 9808 h 9992"/>
                    <a:gd name="connsiteX57" fmla="*/ 8552 w 9831"/>
                    <a:gd name="connsiteY57" fmla="*/ 9992 h 9992"/>
                    <a:gd name="connsiteX58" fmla="*/ 9507 w 9831"/>
                    <a:gd name="connsiteY58" fmla="*/ 9736 h 9992"/>
                    <a:gd name="connsiteX59" fmla="*/ 9530 w 9831"/>
                    <a:gd name="connsiteY59" fmla="*/ 9500 h 9992"/>
                    <a:gd name="connsiteX60" fmla="*/ 9697 w 9831"/>
                    <a:gd name="connsiteY60" fmla="*/ 9306 h 9992"/>
                    <a:gd name="connsiteX61" fmla="*/ 9650 w 9831"/>
                    <a:gd name="connsiteY61" fmla="*/ 9080 h 9992"/>
                    <a:gd name="connsiteX62" fmla="*/ 9793 w 9831"/>
                    <a:gd name="connsiteY62" fmla="*/ 8168 h 9992"/>
                    <a:gd name="connsiteX63" fmla="*/ 9554 w 9831"/>
                    <a:gd name="connsiteY63" fmla="*/ 6539 h 9992"/>
                    <a:gd name="connsiteX0" fmla="*/ 9726 w 10008"/>
                    <a:gd name="connsiteY0" fmla="*/ 6544 h 10000"/>
                    <a:gd name="connsiteX1" fmla="*/ 9581 w 10008"/>
                    <a:gd name="connsiteY1" fmla="*/ 6360 h 10000"/>
                    <a:gd name="connsiteX2" fmla="*/ 9460 w 10008"/>
                    <a:gd name="connsiteY2" fmla="*/ 6237 h 10000"/>
                    <a:gd name="connsiteX3" fmla="*/ 9460 w 10008"/>
                    <a:gd name="connsiteY3" fmla="*/ 5991 h 10000"/>
                    <a:gd name="connsiteX4" fmla="*/ 9411 w 10008"/>
                    <a:gd name="connsiteY4" fmla="*/ 5642 h 10000"/>
                    <a:gd name="connsiteX5" fmla="*/ 9532 w 10008"/>
                    <a:gd name="connsiteY5" fmla="*/ 5037 h 10000"/>
                    <a:gd name="connsiteX6" fmla="*/ 9290 w 10008"/>
                    <a:gd name="connsiteY6" fmla="*/ 2853 h 10000"/>
                    <a:gd name="connsiteX7" fmla="*/ 9386 w 10008"/>
                    <a:gd name="connsiteY7" fmla="*/ 2576 h 10000"/>
                    <a:gd name="connsiteX8" fmla="*/ 9411 w 10008"/>
                    <a:gd name="connsiteY8" fmla="*/ 1653 h 10000"/>
                    <a:gd name="connsiteX9" fmla="*/ 9435 w 10008"/>
                    <a:gd name="connsiteY9" fmla="*/ 1643 h 10000"/>
                    <a:gd name="connsiteX10" fmla="*/ 9338 w 10008"/>
                    <a:gd name="connsiteY10" fmla="*/ 1274 h 10000"/>
                    <a:gd name="connsiteX11" fmla="*/ 9192 w 10008"/>
                    <a:gd name="connsiteY11" fmla="*/ 669 h 10000"/>
                    <a:gd name="connsiteX12" fmla="*/ 8100 w 10008"/>
                    <a:gd name="connsiteY12" fmla="*/ 299 h 10000"/>
                    <a:gd name="connsiteX13" fmla="*/ 4022 w 10008"/>
                    <a:gd name="connsiteY13" fmla="*/ 2 h 10000"/>
                    <a:gd name="connsiteX14" fmla="*/ 733 w 10008"/>
                    <a:gd name="connsiteY14" fmla="*/ 398 h 10000"/>
                    <a:gd name="connsiteX15" fmla="*/ 232 w 10008"/>
                    <a:gd name="connsiteY15" fmla="*/ 1343 h 10000"/>
                    <a:gd name="connsiteX16" fmla="*/ 41 w 10008"/>
                    <a:gd name="connsiteY16" fmla="*/ 1673 h 10000"/>
                    <a:gd name="connsiteX17" fmla="*/ 41 w 10008"/>
                    <a:gd name="connsiteY17" fmla="*/ 2023 h 10000"/>
                    <a:gd name="connsiteX18" fmla="*/ 64 w 10008"/>
                    <a:gd name="connsiteY18" fmla="*/ 2135 h 10000"/>
                    <a:gd name="connsiteX19" fmla="*/ 88 w 10008"/>
                    <a:gd name="connsiteY19" fmla="*/ 2637 h 10000"/>
                    <a:gd name="connsiteX20" fmla="*/ 137 w 10008"/>
                    <a:gd name="connsiteY20" fmla="*/ 2935 h 10000"/>
                    <a:gd name="connsiteX21" fmla="*/ 113 w 10008"/>
                    <a:gd name="connsiteY21" fmla="*/ 3212 h 10000"/>
                    <a:gd name="connsiteX22" fmla="*/ 405 w 10008"/>
                    <a:gd name="connsiteY22" fmla="*/ 4566 h 10000"/>
                    <a:gd name="connsiteX23" fmla="*/ 792 w 10008"/>
                    <a:gd name="connsiteY23" fmla="*/ 5611 h 10000"/>
                    <a:gd name="connsiteX24" fmla="*/ 963 w 10008"/>
                    <a:gd name="connsiteY24" fmla="*/ 6257 h 10000"/>
                    <a:gd name="connsiteX25" fmla="*/ 987 w 10008"/>
                    <a:gd name="connsiteY25" fmla="*/ 6339 h 10000"/>
                    <a:gd name="connsiteX26" fmla="*/ 963 w 10008"/>
                    <a:gd name="connsiteY26" fmla="*/ 6380 h 10000"/>
                    <a:gd name="connsiteX27" fmla="*/ 671 w 10008"/>
                    <a:gd name="connsiteY27" fmla="*/ 7877 h 10000"/>
                    <a:gd name="connsiteX28" fmla="*/ 769 w 10008"/>
                    <a:gd name="connsiteY28" fmla="*/ 8493 h 10000"/>
                    <a:gd name="connsiteX29" fmla="*/ 671 w 10008"/>
                    <a:gd name="connsiteY29" fmla="*/ 8708 h 10000"/>
                    <a:gd name="connsiteX30" fmla="*/ 575 w 10008"/>
                    <a:gd name="connsiteY30" fmla="*/ 8821 h 10000"/>
                    <a:gd name="connsiteX31" fmla="*/ 477 w 10008"/>
                    <a:gd name="connsiteY31" fmla="*/ 9056 h 10000"/>
                    <a:gd name="connsiteX32" fmla="*/ 477 w 10008"/>
                    <a:gd name="connsiteY32" fmla="*/ 9231 h 10000"/>
                    <a:gd name="connsiteX33" fmla="*/ 1594 w 10008"/>
                    <a:gd name="connsiteY33" fmla="*/ 9395 h 10000"/>
                    <a:gd name="connsiteX34" fmla="*/ 2977 w 10008"/>
                    <a:gd name="connsiteY34" fmla="*/ 9190 h 10000"/>
                    <a:gd name="connsiteX35" fmla="*/ 3390 w 10008"/>
                    <a:gd name="connsiteY35" fmla="*/ 8923 h 10000"/>
                    <a:gd name="connsiteX36" fmla="*/ 3269 w 10008"/>
                    <a:gd name="connsiteY36" fmla="*/ 8524 h 10000"/>
                    <a:gd name="connsiteX37" fmla="*/ 3658 w 10008"/>
                    <a:gd name="connsiteY37" fmla="*/ 8185 h 10000"/>
                    <a:gd name="connsiteX38" fmla="*/ 3924 w 10008"/>
                    <a:gd name="connsiteY38" fmla="*/ 6904 h 10000"/>
                    <a:gd name="connsiteX39" fmla="*/ 3852 w 10008"/>
                    <a:gd name="connsiteY39" fmla="*/ 6227 h 10000"/>
                    <a:gd name="connsiteX40" fmla="*/ 3875 w 10008"/>
                    <a:gd name="connsiteY40" fmla="*/ 6063 h 10000"/>
                    <a:gd name="connsiteX41" fmla="*/ 3852 w 10008"/>
                    <a:gd name="connsiteY41" fmla="*/ 6052 h 10000"/>
                    <a:gd name="connsiteX42" fmla="*/ 3997 w 10008"/>
                    <a:gd name="connsiteY42" fmla="*/ 5765 h 10000"/>
                    <a:gd name="connsiteX43" fmla="*/ 4362 w 10008"/>
                    <a:gd name="connsiteY43" fmla="*/ 4370 h 10000"/>
                    <a:gd name="connsiteX44" fmla="*/ 4580 w 10008"/>
                    <a:gd name="connsiteY44" fmla="*/ 3837 h 10000"/>
                    <a:gd name="connsiteX45" fmla="*/ 4677 w 10008"/>
                    <a:gd name="connsiteY45" fmla="*/ 3489 h 10000"/>
                    <a:gd name="connsiteX46" fmla="*/ 5017 w 10008"/>
                    <a:gd name="connsiteY46" fmla="*/ 3858 h 10000"/>
                    <a:gd name="connsiteX47" fmla="*/ 6012 w 10008"/>
                    <a:gd name="connsiteY47" fmla="*/ 5344 h 10000"/>
                    <a:gd name="connsiteX48" fmla="*/ 6424 w 10008"/>
                    <a:gd name="connsiteY48" fmla="*/ 5878 h 10000"/>
                    <a:gd name="connsiteX49" fmla="*/ 6522 w 10008"/>
                    <a:gd name="connsiteY49" fmla="*/ 6073 h 10000"/>
                    <a:gd name="connsiteX50" fmla="*/ 6668 w 10008"/>
                    <a:gd name="connsiteY50" fmla="*/ 6267 h 10000"/>
                    <a:gd name="connsiteX51" fmla="*/ 6668 w 10008"/>
                    <a:gd name="connsiteY51" fmla="*/ 6267 h 10000"/>
                    <a:gd name="connsiteX52" fmla="*/ 6741 w 10008"/>
                    <a:gd name="connsiteY52" fmla="*/ 6698 h 10000"/>
                    <a:gd name="connsiteX53" fmla="*/ 7226 w 10008"/>
                    <a:gd name="connsiteY53" fmla="*/ 8267 h 10000"/>
                    <a:gd name="connsiteX54" fmla="*/ 7056 w 10008"/>
                    <a:gd name="connsiteY54" fmla="*/ 8995 h 10000"/>
                    <a:gd name="connsiteX55" fmla="*/ 6911 w 10008"/>
                    <a:gd name="connsiteY55" fmla="*/ 9313 h 10000"/>
                    <a:gd name="connsiteX56" fmla="*/ 7275 w 10008"/>
                    <a:gd name="connsiteY56" fmla="*/ 9816 h 10000"/>
                    <a:gd name="connsiteX57" fmla="*/ 8707 w 10008"/>
                    <a:gd name="connsiteY57" fmla="*/ 10000 h 10000"/>
                    <a:gd name="connsiteX58" fmla="*/ 9678 w 10008"/>
                    <a:gd name="connsiteY58" fmla="*/ 9744 h 10000"/>
                    <a:gd name="connsiteX59" fmla="*/ 9702 w 10008"/>
                    <a:gd name="connsiteY59" fmla="*/ 9508 h 10000"/>
                    <a:gd name="connsiteX60" fmla="*/ 9872 w 10008"/>
                    <a:gd name="connsiteY60" fmla="*/ 9313 h 10000"/>
                    <a:gd name="connsiteX61" fmla="*/ 9824 w 10008"/>
                    <a:gd name="connsiteY61" fmla="*/ 9087 h 10000"/>
                    <a:gd name="connsiteX62" fmla="*/ 9969 w 10008"/>
                    <a:gd name="connsiteY62" fmla="*/ 8175 h 10000"/>
                    <a:gd name="connsiteX63" fmla="*/ 9726 w 10008"/>
                    <a:gd name="connsiteY63" fmla="*/ 6544 h 10000"/>
                    <a:gd name="connsiteX0" fmla="*/ 9726 w 10008"/>
                    <a:gd name="connsiteY0" fmla="*/ 6543 h 9999"/>
                    <a:gd name="connsiteX1" fmla="*/ 9581 w 10008"/>
                    <a:gd name="connsiteY1" fmla="*/ 6359 h 9999"/>
                    <a:gd name="connsiteX2" fmla="*/ 9460 w 10008"/>
                    <a:gd name="connsiteY2" fmla="*/ 6236 h 9999"/>
                    <a:gd name="connsiteX3" fmla="*/ 9460 w 10008"/>
                    <a:gd name="connsiteY3" fmla="*/ 5990 h 9999"/>
                    <a:gd name="connsiteX4" fmla="*/ 9411 w 10008"/>
                    <a:gd name="connsiteY4" fmla="*/ 5641 h 9999"/>
                    <a:gd name="connsiteX5" fmla="*/ 9532 w 10008"/>
                    <a:gd name="connsiteY5" fmla="*/ 5036 h 9999"/>
                    <a:gd name="connsiteX6" fmla="*/ 9290 w 10008"/>
                    <a:gd name="connsiteY6" fmla="*/ 2852 h 9999"/>
                    <a:gd name="connsiteX7" fmla="*/ 9386 w 10008"/>
                    <a:gd name="connsiteY7" fmla="*/ 2575 h 9999"/>
                    <a:gd name="connsiteX8" fmla="*/ 9411 w 10008"/>
                    <a:gd name="connsiteY8" fmla="*/ 1652 h 9999"/>
                    <a:gd name="connsiteX9" fmla="*/ 9435 w 10008"/>
                    <a:gd name="connsiteY9" fmla="*/ 1642 h 9999"/>
                    <a:gd name="connsiteX10" fmla="*/ 9338 w 10008"/>
                    <a:gd name="connsiteY10" fmla="*/ 1273 h 9999"/>
                    <a:gd name="connsiteX11" fmla="*/ 9192 w 10008"/>
                    <a:gd name="connsiteY11" fmla="*/ 668 h 9999"/>
                    <a:gd name="connsiteX12" fmla="*/ 8100 w 10008"/>
                    <a:gd name="connsiteY12" fmla="*/ 298 h 9999"/>
                    <a:gd name="connsiteX13" fmla="*/ 4022 w 10008"/>
                    <a:gd name="connsiteY13" fmla="*/ 1 h 9999"/>
                    <a:gd name="connsiteX14" fmla="*/ 1113 w 10008"/>
                    <a:gd name="connsiteY14" fmla="*/ 370 h 9999"/>
                    <a:gd name="connsiteX15" fmla="*/ 232 w 10008"/>
                    <a:gd name="connsiteY15" fmla="*/ 1342 h 9999"/>
                    <a:gd name="connsiteX16" fmla="*/ 41 w 10008"/>
                    <a:gd name="connsiteY16" fmla="*/ 1672 h 9999"/>
                    <a:gd name="connsiteX17" fmla="*/ 41 w 10008"/>
                    <a:gd name="connsiteY17" fmla="*/ 2022 h 9999"/>
                    <a:gd name="connsiteX18" fmla="*/ 64 w 10008"/>
                    <a:gd name="connsiteY18" fmla="*/ 2134 h 9999"/>
                    <a:gd name="connsiteX19" fmla="*/ 88 w 10008"/>
                    <a:gd name="connsiteY19" fmla="*/ 2636 h 9999"/>
                    <a:gd name="connsiteX20" fmla="*/ 137 w 10008"/>
                    <a:gd name="connsiteY20" fmla="*/ 2934 h 9999"/>
                    <a:gd name="connsiteX21" fmla="*/ 113 w 10008"/>
                    <a:gd name="connsiteY21" fmla="*/ 3211 h 9999"/>
                    <a:gd name="connsiteX22" fmla="*/ 405 w 10008"/>
                    <a:gd name="connsiteY22" fmla="*/ 4565 h 9999"/>
                    <a:gd name="connsiteX23" fmla="*/ 792 w 10008"/>
                    <a:gd name="connsiteY23" fmla="*/ 5610 h 9999"/>
                    <a:gd name="connsiteX24" fmla="*/ 963 w 10008"/>
                    <a:gd name="connsiteY24" fmla="*/ 6256 h 9999"/>
                    <a:gd name="connsiteX25" fmla="*/ 987 w 10008"/>
                    <a:gd name="connsiteY25" fmla="*/ 6338 h 9999"/>
                    <a:gd name="connsiteX26" fmla="*/ 963 w 10008"/>
                    <a:gd name="connsiteY26" fmla="*/ 6379 h 9999"/>
                    <a:gd name="connsiteX27" fmla="*/ 671 w 10008"/>
                    <a:gd name="connsiteY27" fmla="*/ 7876 h 9999"/>
                    <a:gd name="connsiteX28" fmla="*/ 769 w 10008"/>
                    <a:gd name="connsiteY28" fmla="*/ 8492 h 9999"/>
                    <a:gd name="connsiteX29" fmla="*/ 671 w 10008"/>
                    <a:gd name="connsiteY29" fmla="*/ 8707 h 9999"/>
                    <a:gd name="connsiteX30" fmla="*/ 575 w 10008"/>
                    <a:gd name="connsiteY30" fmla="*/ 8820 h 9999"/>
                    <a:gd name="connsiteX31" fmla="*/ 477 w 10008"/>
                    <a:gd name="connsiteY31" fmla="*/ 9055 h 9999"/>
                    <a:gd name="connsiteX32" fmla="*/ 477 w 10008"/>
                    <a:gd name="connsiteY32" fmla="*/ 9230 h 9999"/>
                    <a:gd name="connsiteX33" fmla="*/ 1594 w 10008"/>
                    <a:gd name="connsiteY33" fmla="*/ 9394 h 9999"/>
                    <a:gd name="connsiteX34" fmla="*/ 2977 w 10008"/>
                    <a:gd name="connsiteY34" fmla="*/ 9189 h 9999"/>
                    <a:gd name="connsiteX35" fmla="*/ 3390 w 10008"/>
                    <a:gd name="connsiteY35" fmla="*/ 8922 h 9999"/>
                    <a:gd name="connsiteX36" fmla="*/ 3269 w 10008"/>
                    <a:gd name="connsiteY36" fmla="*/ 8523 h 9999"/>
                    <a:gd name="connsiteX37" fmla="*/ 3658 w 10008"/>
                    <a:gd name="connsiteY37" fmla="*/ 8184 h 9999"/>
                    <a:gd name="connsiteX38" fmla="*/ 3924 w 10008"/>
                    <a:gd name="connsiteY38" fmla="*/ 6903 h 9999"/>
                    <a:gd name="connsiteX39" fmla="*/ 3852 w 10008"/>
                    <a:gd name="connsiteY39" fmla="*/ 6226 h 9999"/>
                    <a:gd name="connsiteX40" fmla="*/ 3875 w 10008"/>
                    <a:gd name="connsiteY40" fmla="*/ 6062 h 9999"/>
                    <a:gd name="connsiteX41" fmla="*/ 3852 w 10008"/>
                    <a:gd name="connsiteY41" fmla="*/ 6051 h 9999"/>
                    <a:gd name="connsiteX42" fmla="*/ 3997 w 10008"/>
                    <a:gd name="connsiteY42" fmla="*/ 5764 h 9999"/>
                    <a:gd name="connsiteX43" fmla="*/ 4362 w 10008"/>
                    <a:gd name="connsiteY43" fmla="*/ 4369 h 9999"/>
                    <a:gd name="connsiteX44" fmla="*/ 4580 w 10008"/>
                    <a:gd name="connsiteY44" fmla="*/ 3836 h 9999"/>
                    <a:gd name="connsiteX45" fmla="*/ 4677 w 10008"/>
                    <a:gd name="connsiteY45" fmla="*/ 3488 h 9999"/>
                    <a:gd name="connsiteX46" fmla="*/ 5017 w 10008"/>
                    <a:gd name="connsiteY46" fmla="*/ 3857 h 9999"/>
                    <a:gd name="connsiteX47" fmla="*/ 6012 w 10008"/>
                    <a:gd name="connsiteY47" fmla="*/ 5343 h 9999"/>
                    <a:gd name="connsiteX48" fmla="*/ 6424 w 10008"/>
                    <a:gd name="connsiteY48" fmla="*/ 5877 h 9999"/>
                    <a:gd name="connsiteX49" fmla="*/ 6522 w 10008"/>
                    <a:gd name="connsiteY49" fmla="*/ 6072 h 9999"/>
                    <a:gd name="connsiteX50" fmla="*/ 6668 w 10008"/>
                    <a:gd name="connsiteY50" fmla="*/ 6266 h 9999"/>
                    <a:gd name="connsiteX51" fmla="*/ 6668 w 10008"/>
                    <a:gd name="connsiteY51" fmla="*/ 6266 h 9999"/>
                    <a:gd name="connsiteX52" fmla="*/ 6741 w 10008"/>
                    <a:gd name="connsiteY52" fmla="*/ 6697 h 9999"/>
                    <a:gd name="connsiteX53" fmla="*/ 7226 w 10008"/>
                    <a:gd name="connsiteY53" fmla="*/ 8266 h 9999"/>
                    <a:gd name="connsiteX54" fmla="*/ 7056 w 10008"/>
                    <a:gd name="connsiteY54" fmla="*/ 8994 h 9999"/>
                    <a:gd name="connsiteX55" fmla="*/ 6911 w 10008"/>
                    <a:gd name="connsiteY55" fmla="*/ 9312 h 9999"/>
                    <a:gd name="connsiteX56" fmla="*/ 7275 w 10008"/>
                    <a:gd name="connsiteY56" fmla="*/ 9815 h 9999"/>
                    <a:gd name="connsiteX57" fmla="*/ 8707 w 10008"/>
                    <a:gd name="connsiteY57" fmla="*/ 9999 h 9999"/>
                    <a:gd name="connsiteX58" fmla="*/ 9678 w 10008"/>
                    <a:gd name="connsiteY58" fmla="*/ 9743 h 9999"/>
                    <a:gd name="connsiteX59" fmla="*/ 9702 w 10008"/>
                    <a:gd name="connsiteY59" fmla="*/ 9507 h 9999"/>
                    <a:gd name="connsiteX60" fmla="*/ 9872 w 10008"/>
                    <a:gd name="connsiteY60" fmla="*/ 9312 h 9999"/>
                    <a:gd name="connsiteX61" fmla="*/ 9824 w 10008"/>
                    <a:gd name="connsiteY61" fmla="*/ 9086 h 9999"/>
                    <a:gd name="connsiteX62" fmla="*/ 9969 w 10008"/>
                    <a:gd name="connsiteY62" fmla="*/ 8174 h 9999"/>
                    <a:gd name="connsiteX63" fmla="*/ 9726 w 10008"/>
                    <a:gd name="connsiteY63" fmla="*/ 6543 h 9999"/>
                    <a:gd name="connsiteX0" fmla="*/ 9718 w 10000"/>
                    <a:gd name="connsiteY0" fmla="*/ 6544 h 10000"/>
                    <a:gd name="connsiteX1" fmla="*/ 9573 w 10000"/>
                    <a:gd name="connsiteY1" fmla="*/ 6360 h 10000"/>
                    <a:gd name="connsiteX2" fmla="*/ 9452 w 10000"/>
                    <a:gd name="connsiteY2" fmla="*/ 6237 h 10000"/>
                    <a:gd name="connsiteX3" fmla="*/ 9452 w 10000"/>
                    <a:gd name="connsiteY3" fmla="*/ 5991 h 10000"/>
                    <a:gd name="connsiteX4" fmla="*/ 9403 w 10000"/>
                    <a:gd name="connsiteY4" fmla="*/ 5642 h 10000"/>
                    <a:gd name="connsiteX5" fmla="*/ 9524 w 10000"/>
                    <a:gd name="connsiteY5" fmla="*/ 5037 h 10000"/>
                    <a:gd name="connsiteX6" fmla="*/ 9283 w 10000"/>
                    <a:gd name="connsiteY6" fmla="*/ 2852 h 10000"/>
                    <a:gd name="connsiteX7" fmla="*/ 9378 w 10000"/>
                    <a:gd name="connsiteY7" fmla="*/ 2575 h 10000"/>
                    <a:gd name="connsiteX8" fmla="*/ 9403 w 10000"/>
                    <a:gd name="connsiteY8" fmla="*/ 1652 h 10000"/>
                    <a:gd name="connsiteX9" fmla="*/ 9427 w 10000"/>
                    <a:gd name="connsiteY9" fmla="*/ 1642 h 10000"/>
                    <a:gd name="connsiteX10" fmla="*/ 9331 w 10000"/>
                    <a:gd name="connsiteY10" fmla="*/ 1273 h 10000"/>
                    <a:gd name="connsiteX11" fmla="*/ 9027 w 10000"/>
                    <a:gd name="connsiteY11" fmla="*/ 668 h 10000"/>
                    <a:gd name="connsiteX12" fmla="*/ 8094 w 10000"/>
                    <a:gd name="connsiteY12" fmla="*/ 298 h 10000"/>
                    <a:gd name="connsiteX13" fmla="*/ 4019 w 10000"/>
                    <a:gd name="connsiteY13" fmla="*/ 1 h 10000"/>
                    <a:gd name="connsiteX14" fmla="*/ 1112 w 10000"/>
                    <a:gd name="connsiteY14" fmla="*/ 370 h 10000"/>
                    <a:gd name="connsiteX15" fmla="*/ 232 w 10000"/>
                    <a:gd name="connsiteY15" fmla="*/ 1342 h 10000"/>
                    <a:gd name="connsiteX16" fmla="*/ 41 w 10000"/>
                    <a:gd name="connsiteY16" fmla="*/ 1672 h 10000"/>
                    <a:gd name="connsiteX17" fmla="*/ 41 w 10000"/>
                    <a:gd name="connsiteY17" fmla="*/ 2022 h 10000"/>
                    <a:gd name="connsiteX18" fmla="*/ 64 w 10000"/>
                    <a:gd name="connsiteY18" fmla="*/ 2134 h 10000"/>
                    <a:gd name="connsiteX19" fmla="*/ 88 w 10000"/>
                    <a:gd name="connsiteY19" fmla="*/ 2636 h 10000"/>
                    <a:gd name="connsiteX20" fmla="*/ 137 w 10000"/>
                    <a:gd name="connsiteY20" fmla="*/ 2934 h 10000"/>
                    <a:gd name="connsiteX21" fmla="*/ 113 w 10000"/>
                    <a:gd name="connsiteY21" fmla="*/ 3211 h 10000"/>
                    <a:gd name="connsiteX22" fmla="*/ 405 w 10000"/>
                    <a:gd name="connsiteY22" fmla="*/ 4565 h 10000"/>
                    <a:gd name="connsiteX23" fmla="*/ 791 w 10000"/>
                    <a:gd name="connsiteY23" fmla="*/ 5611 h 10000"/>
                    <a:gd name="connsiteX24" fmla="*/ 962 w 10000"/>
                    <a:gd name="connsiteY24" fmla="*/ 6257 h 10000"/>
                    <a:gd name="connsiteX25" fmla="*/ 986 w 10000"/>
                    <a:gd name="connsiteY25" fmla="*/ 6339 h 10000"/>
                    <a:gd name="connsiteX26" fmla="*/ 962 w 10000"/>
                    <a:gd name="connsiteY26" fmla="*/ 6380 h 10000"/>
                    <a:gd name="connsiteX27" fmla="*/ 670 w 10000"/>
                    <a:gd name="connsiteY27" fmla="*/ 7877 h 10000"/>
                    <a:gd name="connsiteX28" fmla="*/ 768 w 10000"/>
                    <a:gd name="connsiteY28" fmla="*/ 8493 h 10000"/>
                    <a:gd name="connsiteX29" fmla="*/ 670 w 10000"/>
                    <a:gd name="connsiteY29" fmla="*/ 8708 h 10000"/>
                    <a:gd name="connsiteX30" fmla="*/ 575 w 10000"/>
                    <a:gd name="connsiteY30" fmla="*/ 8821 h 10000"/>
                    <a:gd name="connsiteX31" fmla="*/ 477 w 10000"/>
                    <a:gd name="connsiteY31" fmla="*/ 9056 h 10000"/>
                    <a:gd name="connsiteX32" fmla="*/ 477 w 10000"/>
                    <a:gd name="connsiteY32" fmla="*/ 9231 h 10000"/>
                    <a:gd name="connsiteX33" fmla="*/ 1593 w 10000"/>
                    <a:gd name="connsiteY33" fmla="*/ 9395 h 10000"/>
                    <a:gd name="connsiteX34" fmla="*/ 2975 w 10000"/>
                    <a:gd name="connsiteY34" fmla="*/ 9190 h 10000"/>
                    <a:gd name="connsiteX35" fmla="*/ 3387 w 10000"/>
                    <a:gd name="connsiteY35" fmla="*/ 8923 h 10000"/>
                    <a:gd name="connsiteX36" fmla="*/ 3266 w 10000"/>
                    <a:gd name="connsiteY36" fmla="*/ 8524 h 10000"/>
                    <a:gd name="connsiteX37" fmla="*/ 3655 w 10000"/>
                    <a:gd name="connsiteY37" fmla="*/ 8185 h 10000"/>
                    <a:gd name="connsiteX38" fmla="*/ 3921 w 10000"/>
                    <a:gd name="connsiteY38" fmla="*/ 6904 h 10000"/>
                    <a:gd name="connsiteX39" fmla="*/ 3849 w 10000"/>
                    <a:gd name="connsiteY39" fmla="*/ 6227 h 10000"/>
                    <a:gd name="connsiteX40" fmla="*/ 3872 w 10000"/>
                    <a:gd name="connsiteY40" fmla="*/ 6063 h 10000"/>
                    <a:gd name="connsiteX41" fmla="*/ 3849 w 10000"/>
                    <a:gd name="connsiteY41" fmla="*/ 6052 h 10000"/>
                    <a:gd name="connsiteX42" fmla="*/ 3994 w 10000"/>
                    <a:gd name="connsiteY42" fmla="*/ 5765 h 10000"/>
                    <a:gd name="connsiteX43" fmla="*/ 4359 w 10000"/>
                    <a:gd name="connsiteY43" fmla="*/ 4369 h 10000"/>
                    <a:gd name="connsiteX44" fmla="*/ 4576 w 10000"/>
                    <a:gd name="connsiteY44" fmla="*/ 3836 h 10000"/>
                    <a:gd name="connsiteX45" fmla="*/ 4673 w 10000"/>
                    <a:gd name="connsiteY45" fmla="*/ 3488 h 10000"/>
                    <a:gd name="connsiteX46" fmla="*/ 5013 w 10000"/>
                    <a:gd name="connsiteY46" fmla="*/ 3857 h 10000"/>
                    <a:gd name="connsiteX47" fmla="*/ 6007 w 10000"/>
                    <a:gd name="connsiteY47" fmla="*/ 5344 h 10000"/>
                    <a:gd name="connsiteX48" fmla="*/ 6419 w 10000"/>
                    <a:gd name="connsiteY48" fmla="*/ 5878 h 10000"/>
                    <a:gd name="connsiteX49" fmla="*/ 6517 w 10000"/>
                    <a:gd name="connsiteY49" fmla="*/ 6073 h 10000"/>
                    <a:gd name="connsiteX50" fmla="*/ 6663 w 10000"/>
                    <a:gd name="connsiteY50" fmla="*/ 6267 h 10000"/>
                    <a:gd name="connsiteX51" fmla="*/ 6663 w 10000"/>
                    <a:gd name="connsiteY51" fmla="*/ 6267 h 10000"/>
                    <a:gd name="connsiteX52" fmla="*/ 6736 w 10000"/>
                    <a:gd name="connsiteY52" fmla="*/ 6698 h 10000"/>
                    <a:gd name="connsiteX53" fmla="*/ 7220 w 10000"/>
                    <a:gd name="connsiteY53" fmla="*/ 8267 h 10000"/>
                    <a:gd name="connsiteX54" fmla="*/ 7050 w 10000"/>
                    <a:gd name="connsiteY54" fmla="*/ 8995 h 10000"/>
                    <a:gd name="connsiteX55" fmla="*/ 6905 w 10000"/>
                    <a:gd name="connsiteY55" fmla="*/ 9313 h 10000"/>
                    <a:gd name="connsiteX56" fmla="*/ 7269 w 10000"/>
                    <a:gd name="connsiteY56" fmla="*/ 9816 h 10000"/>
                    <a:gd name="connsiteX57" fmla="*/ 8700 w 10000"/>
                    <a:gd name="connsiteY57" fmla="*/ 10000 h 10000"/>
                    <a:gd name="connsiteX58" fmla="*/ 9670 w 10000"/>
                    <a:gd name="connsiteY58" fmla="*/ 9744 h 10000"/>
                    <a:gd name="connsiteX59" fmla="*/ 9694 w 10000"/>
                    <a:gd name="connsiteY59" fmla="*/ 9508 h 10000"/>
                    <a:gd name="connsiteX60" fmla="*/ 9864 w 10000"/>
                    <a:gd name="connsiteY60" fmla="*/ 9313 h 10000"/>
                    <a:gd name="connsiteX61" fmla="*/ 9816 w 10000"/>
                    <a:gd name="connsiteY61" fmla="*/ 9087 h 10000"/>
                    <a:gd name="connsiteX62" fmla="*/ 9961 w 10000"/>
                    <a:gd name="connsiteY62" fmla="*/ 8175 h 10000"/>
                    <a:gd name="connsiteX63" fmla="*/ 9718 w 10000"/>
                    <a:gd name="connsiteY63" fmla="*/ 6544 h 10000"/>
                    <a:gd name="connsiteX0" fmla="*/ 9718 w 10000"/>
                    <a:gd name="connsiteY0" fmla="*/ 6544 h 10000"/>
                    <a:gd name="connsiteX1" fmla="*/ 9573 w 10000"/>
                    <a:gd name="connsiteY1" fmla="*/ 6360 h 10000"/>
                    <a:gd name="connsiteX2" fmla="*/ 9452 w 10000"/>
                    <a:gd name="connsiteY2" fmla="*/ 6237 h 10000"/>
                    <a:gd name="connsiteX3" fmla="*/ 9452 w 10000"/>
                    <a:gd name="connsiteY3" fmla="*/ 5991 h 10000"/>
                    <a:gd name="connsiteX4" fmla="*/ 9403 w 10000"/>
                    <a:gd name="connsiteY4" fmla="*/ 5642 h 10000"/>
                    <a:gd name="connsiteX5" fmla="*/ 9524 w 10000"/>
                    <a:gd name="connsiteY5" fmla="*/ 5037 h 10000"/>
                    <a:gd name="connsiteX6" fmla="*/ 9283 w 10000"/>
                    <a:gd name="connsiteY6" fmla="*/ 2852 h 10000"/>
                    <a:gd name="connsiteX7" fmla="*/ 9378 w 10000"/>
                    <a:gd name="connsiteY7" fmla="*/ 2575 h 10000"/>
                    <a:gd name="connsiteX8" fmla="*/ 9403 w 10000"/>
                    <a:gd name="connsiteY8" fmla="*/ 1652 h 10000"/>
                    <a:gd name="connsiteX9" fmla="*/ 9427 w 10000"/>
                    <a:gd name="connsiteY9" fmla="*/ 1642 h 10000"/>
                    <a:gd name="connsiteX10" fmla="*/ 9236 w 10000"/>
                    <a:gd name="connsiteY10" fmla="*/ 1260 h 10000"/>
                    <a:gd name="connsiteX11" fmla="*/ 9027 w 10000"/>
                    <a:gd name="connsiteY11" fmla="*/ 668 h 10000"/>
                    <a:gd name="connsiteX12" fmla="*/ 8094 w 10000"/>
                    <a:gd name="connsiteY12" fmla="*/ 298 h 10000"/>
                    <a:gd name="connsiteX13" fmla="*/ 4019 w 10000"/>
                    <a:gd name="connsiteY13" fmla="*/ 1 h 10000"/>
                    <a:gd name="connsiteX14" fmla="*/ 1112 w 10000"/>
                    <a:gd name="connsiteY14" fmla="*/ 370 h 10000"/>
                    <a:gd name="connsiteX15" fmla="*/ 232 w 10000"/>
                    <a:gd name="connsiteY15" fmla="*/ 1342 h 10000"/>
                    <a:gd name="connsiteX16" fmla="*/ 41 w 10000"/>
                    <a:gd name="connsiteY16" fmla="*/ 1672 h 10000"/>
                    <a:gd name="connsiteX17" fmla="*/ 41 w 10000"/>
                    <a:gd name="connsiteY17" fmla="*/ 2022 h 10000"/>
                    <a:gd name="connsiteX18" fmla="*/ 64 w 10000"/>
                    <a:gd name="connsiteY18" fmla="*/ 2134 h 10000"/>
                    <a:gd name="connsiteX19" fmla="*/ 88 w 10000"/>
                    <a:gd name="connsiteY19" fmla="*/ 2636 h 10000"/>
                    <a:gd name="connsiteX20" fmla="*/ 137 w 10000"/>
                    <a:gd name="connsiteY20" fmla="*/ 2934 h 10000"/>
                    <a:gd name="connsiteX21" fmla="*/ 113 w 10000"/>
                    <a:gd name="connsiteY21" fmla="*/ 3211 h 10000"/>
                    <a:gd name="connsiteX22" fmla="*/ 405 w 10000"/>
                    <a:gd name="connsiteY22" fmla="*/ 4565 h 10000"/>
                    <a:gd name="connsiteX23" fmla="*/ 791 w 10000"/>
                    <a:gd name="connsiteY23" fmla="*/ 5611 h 10000"/>
                    <a:gd name="connsiteX24" fmla="*/ 962 w 10000"/>
                    <a:gd name="connsiteY24" fmla="*/ 6257 h 10000"/>
                    <a:gd name="connsiteX25" fmla="*/ 986 w 10000"/>
                    <a:gd name="connsiteY25" fmla="*/ 6339 h 10000"/>
                    <a:gd name="connsiteX26" fmla="*/ 962 w 10000"/>
                    <a:gd name="connsiteY26" fmla="*/ 6380 h 10000"/>
                    <a:gd name="connsiteX27" fmla="*/ 670 w 10000"/>
                    <a:gd name="connsiteY27" fmla="*/ 7877 h 10000"/>
                    <a:gd name="connsiteX28" fmla="*/ 768 w 10000"/>
                    <a:gd name="connsiteY28" fmla="*/ 8493 h 10000"/>
                    <a:gd name="connsiteX29" fmla="*/ 670 w 10000"/>
                    <a:gd name="connsiteY29" fmla="*/ 8708 h 10000"/>
                    <a:gd name="connsiteX30" fmla="*/ 575 w 10000"/>
                    <a:gd name="connsiteY30" fmla="*/ 8821 h 10000"/>
                    <a:gd name="connsiteX31" fmla="*/ 477 w 10000"/>
                    <a:gd name="connsiteY31" fmla="*/ 9056 h 10000"/>
                    <a:gd name="connsiteX32" fmla="*/ 477 w 10000"/>
                    <a:gd name="connsiteY32" fmla="*/ 9231 h 10000"/>
                    <a:gd name="connsiteX33" fmla="*/ 1593 w 10000"/>
                    <a:gd name="connsiteY33" fmla="*/ 9395 h 10000"/>
                    <a:gd name="connsiteX34" fmla="*/ 2975 w 10000"/>
                    <a:gd name="connsiteY34" fmla="*/ 9190 h 10000"/>
                    <a:gd name="connsiteX35" fmla="*/ 3387 w 10000"/>
                    <a:gd name="connsiteY35" fmla="*/ 8923 h 10000"/>
                    <a:gd name="connsiteX36" fmla="*/ 3266 w 10000"/>
                    <a:gd name="connsiteY36" fmla="*/ 8524 h 10000"/>
                    <a:gd name="connsiteX37" fmla="*/ 3655 w 10000"/>
                    <a:gd name="connsiteY37" fmla="*/ 8185 h 10000"/>
                    <a:gd name="connsiteX38" fmla="*/ 3921 w 10000"/>
                    <a:gd name="connsiteY38" fmla="*/ 6904 h 10000"/>
                    <a:gd name="connsiteX39" fmla="*/ 3849 w 10000"/>
                    <a:gd name="connsiteY39" fmla="*/ 6227 h 10000"/>
                    <a:gd name="connsiteX40" fmla="*/ 3872 w 10000"/>
                    <a:gd name="connsiteY40" fmla="*/ 6063 h 10000"/>
                    <a:gd name="connsiteX41" fmla="*/ 3849 w 10000"/>
                    <a:gd name="connsiteY41" fmla="*/ 6052 h 10000"/>
                    <a:gd name="connsiteX42" fmla="*/ 3994 w 10000"/>
                    <a:gd name="connsiteY42" fmla="*/ 5765 h 10000"/>
                    <a:gd name="connsiteX43" fmla="*/ 4359 w 10000"/>
                    <a:gd name="connsiteY43" fmla="*/ 4369 h 10000"/>
                    <a:gd name="connsiteX44" fmla="*/ 4576 w 10000"/>
                    <a:gd name="connsiteY44" fmla="*/ 3836 h 10000"/>
                    <a:gd name="connsiteX45" fmla="*/ 4673 w 10000"/>
                    <a:gd name="connsiteY45" fmla="*/ 3488 h 10000"/>
                    <a:gd name="connsiteX46" fmla="*/ 5013 w 10000"/>
                    <a:gd name="connsiteY46" fmla="*/ 3857 h 10000"/>
                    <a:gd name="connsiteX47" fmla="*/ 6007 w 10000"/>
                    <a:gd name="connsiteY47" fmla="*/ 5344 h 10000"/>
                    <a:gd name="connsiteX48" fmla="*/ 6419 w 10000"/>
                    <a:gd name="connsiteY48" fmla="*/ 5878 h 10000"/>
                    <a:gd name="connsiteX49" fmla="*/ 6517 w 10000"/>
                    <a:gd name="connsiteY49" fmla="*/ 6073 h 10000"/>
                    <a:gd name="connsiteX50" fmla="*/ 6663 w 10000"/>
                    <a:gd name="connsiteY50" fmla="*/ 6267 h 10000"/>
                    <a:gd name="connsiteX51" fmla="*/ 6663 w 10000"/>
                    <a:gd name="connsiteY51" fmla="*/ 6267 h 10000"/>
                    <a:gd name="connsiteX52" fmla="*/ 6736 w 10000"/>
                    <a:gd name="connsiteY52" fmla="*/ 6698 h 10000"/>
                    <a:gd name="connsiteX53" fmla="*/ 7220 w 10000"/>
                    <a:gd name="connsiteY53" fmla="*/ 8267 h 10000"/>
                    <a:gd name="connsiteX54" fmla="*/ 7050 w 10000"/>
                    <a:gd name="connsiteY54" fmla="*/ 8995 h 10000"/>
                    <a:gd name="connsiteX55" fmla="*/ 6905 w 10000"/>
                    <a:gd name="connsiteY55" fmla="*/ 9313 h 10000"/>
                    <a:gd name="connsiteX56" fmla="*/ 7269 w 10000"/>
                    <a:gd name="connsiteY56" fmla="*/ 9816 h 10000"/>
                    <a:gd name="connsiteX57" fmla="*/ 8700 w 10000"/>
                    <a:gd name="connsiteY57" fmla="*/ 10000 h 10000"/>
                    <a:gd name="connsiteX58" fmla="*/ 9670 w 10000"/>
                    <a:gd name="connsiteY58" fmla="*/ 9744 h 10000"/>
                    <a:gd name="connsiteX59" fmla="*/ 9694 w 10000"/>
                    <a:gd name="connsiteY59" fmla="*/ 9508 h 10000"/>
                    <a:gd name="connsiteX60" fmla="*/ 9864 w 10000"/>
                    <a:gd name="connsiteY60" fmla="*/ 9313 h 10000"/>
                    <a:gd name="connsiteX61" fmla="*/ 9816 w 10000"/>
                    <a:gd name="connsiteY61" fmla="*/ 9087 h 10000"/>
                    <a:gd name="connsiteX62" fmla="*/ 9961 w 10000"/>
                    <a:gd name="connsiteY62" fmla="*/ 8175 h 10000"/>
                    <a:gd name="connsiteX63" fmla="*/ 9718 w 10000"/>
                    <a:gd name="connsiteY63" fmla="*/ 6544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0000" h="10000">
                      <a:moveTo>
                        <a:pt x="9718" y="6544"/>
                      </a:moveTo>
                      <a:cubicBezTo>
                        <a:pt x="9743" y="6452"/>
                        <a:pt x="9743" y="6421"/>
                        <a:pt x="9573" y="6360"/>
                      </a:cubicBezTo>
                      <a:cubicBezTo>
                        <a:pt x="9427" y="6298"/>
                        <a:pt x="9427" y="6288"/>
                        <a:pt x="9452" y="6237"/>
                      </a:cubicBezTo>
                      <a:cubicBezTo>
                        <a:pt x="9476" y="6186"/>
                        <a:pt x="9548" y="6124"/>
                        <a:pt x="9452" y="5991"/>
                      </a:cubicBezTo>
                      <a:cubicBezTo>
                        <a:pt x="9452" y="5847"/>
                        <a:pt x="9403" y="5704"/>
                        <a:pt x="9403" y="5642"/>
                      </a:cubicBezTo>
                      <a:cubicBezTo>
                        <a:pt x="9403" y="5560"/>
                        <a:pt x="9500" y="5314"/>
                        <a:pt x="9524" y="5037"/>
                      </a:cubicBezTo>
                      <a:cubicBezTo>
                        <a:pt x="9548" y="4759"/>
                        <a:pt x="9283" y="2975"/>
                        <a:pt x="9283" y="2852"/>
                      </a:cubicBezTo>
                      <a:cubicBezTo>
                        <a:pt x="9283" y="2729"/>
                        <a:pt x="9283" y="2667"/>
                        <a:pt x="9378" y="2575"/>
                      </a:cubicBezTo>
                      <a:cubicBezTo>
                        <a:pt x="9476" y="2483"/>
                        <a:pt x="9622" y="1950"/>
                        <a:pt x="9403" y="1652"/>
                      </a:cubicBezTo>
                      <a:cubicBezTo>
                        <a:pt x="9403" y="1642"/>
                        <a:pt x="9455" y="1707"/>
                        <a:pt x="9427" y="1642"/>
                      </a:cubicBezTo>
                      <a:cubicBezTo>
                        <a:pt x="9399" y="1577"/>
                        <a:pt x="9303" y="1422"/>
                        <a:pt x="9236" y="1260"/>
                      </a:cubicBezTo>
                      <a:cubicBezTo>
                        <a:pt x="9169" y="1098"/>
                        <a:pt x="9076" y="760"/>
                        <a:pt x="9027" y="668"/>
                      </a:cubicBezTo>
                      <a:cubicBezTo>
                        <a:pt x="8978" y="565"/>
                        <a:pt x="8929" y="409"/>
                        <a:pt x="8094" y="298"/>
                      </a:cubicBezTo>
                      <a:cubicBezTo>
                        <a:pt x="7259" y="187"/>
                        <a:pt x="5182" y="-11"/>
                        <a:pt x="4019" y="1"/>
                      </a:cubicBezTo>
                      <a:cubicBezTo>
                        <a:pt x="2856" y="13"/>
                        <a:pt x="1744" y="147"/>
                        <a:pt x="1112" y="370"/>
                      </a:cubicBezTo>
                      <a:cubicBezTo>
                        <a:pt x="481" y="593"/>
                        <a:pt x="330" y="993"/>
                        <a:pt x="232" y="1342"/>
                      </a:cubicBezTo>
                      <a:cubicBezTo>
                        <a:pt x="281" y="1342"/>
                        <a:pt x="73" y="1559"/>
                        <a:pt x="41" y="1672"/>
                      </a:cubicBezTo>
                      <a:cubicBezTo>
                        <a:pt x="9" y="1785"/>
                        <a:pt x="-33" y="1960"/>
                        <a:pt x="41" y="2022"/>
                      </a:cubicBezTo>
                      <a:cubicBezTo>
                        <a:pt x="41" y="2032"/>
                        <a:pt x="162" y="2093"/>
                        <a:pt x="64" y="2134"/>
                      </a:cubicBezTo>
                      <a:cubicBezTo>
                        <a:pt x="-33" y="2165"/>
                        <a:pt x="41" y="2585"/>
                        <a:pt x="88" y="2636"/>
                      </a:cubicBezTo>
                      <a:cubicBezTo>
                        <a:pt x="162" y="2739"/>
                        <a:pt x="162" y="2821"/>
                        <a:pt x="137" y="2934"/>
                      </a:cubicBezTo>
                      <a:cubicBezTo>
                        <a:pt x="88" y="3046"/>
                        <a:pt x="88" y="3150"/>
                        <a:pt x="113" y="3211"/>
                      </a:cubicBezTo>
                      <a:cubicBezTo>
                        <a:pt x="137" y="3273"/>
                        <a:pt x="331" y="4401"/>
                        <a:pt x="405" y="4565"/>
                      </a:cubicBezTo>
                      <a:cubicBezTo>
                        <a:pt x="477" y="4739"/>
                        <a:pt x="646" y="5396"/>
                        <a:pt x="791" y="5611"/>
                      </a:cubicBezTo>
                      <a:cubicBezTo>
                        <a:pt x="913" y="5827"/>
                        <a:pt x="938" y="6114"/>
                        <a:pt x="962" y="6257"/>
                      </a:cubicBezTo>
                      <a:cubicBezTo>
                        <a:pt x="986" y="6288"/>
                        <a:pt x="986" y="6319"/>
                        <a:pt x="986" y="6339"/>
                      </a:cubicBezTo>
                      <a:cubicBezTo>
                        <a:pt x="986" y="6349"/>
                        <a:pt x="986" y="6370"/>
                        <a:pt x="962" y="6380"/>
                      </a:cubicBezTo>
                      <a:cubicBezTo>
                        <a:pt x="913" y="6462"/>
                        <a:pt x="622" y="7559"/>
                        <a:pt x="670" y="7877"/>
                      </a:cubicBezTo>
                      <a:cubicBezTo>
                        <a:pt x="743" y="8206"/>
                        <a:pt x="864" y="8401"/>
                        <a:pt x="768" y="8493"/>
                      </a:cubicBezTo>
                      <a:cubicBezTo>
                        <a:pt x="695" y="8595"/>
                        <a:pt x="575" y="8647"/>
                        <a:pt x="670" y="8708"/>
                      </a:cubicBezTo>
                      <a:cubicBezTo>
                        <a:pt x="768" y="8769"/>
                        <a:pt x="719" y="8729"/>
                        <a:pt x="575" y="8821"/>
                      </a:cubicBezTo>
                      <a:cubicBezTo>
                        <a:pt x="428" y="8923"/>
                        <a:pt x="405" y="8954"/>
                        <a:pt x="477" y="9056"/>
                      </a:cubicBezTo>
                      <a:cubicBezTo>
                        <a:pt x="526" y="9159"/>
                        <a:pt x="477" y="9231"/>
                        <a:pt x="477" y="9231"/>
                      </a:cubicBezTo>
                      <a:cubicBezTo>
                        <a:pt x="477" y="9231"/>
                        <a:pt x="1253" y="9416"/>
                        <a:pt x="1593" y="9395"/>
                      </a:cubicBezTo>
                      <a:cubicBezTo>
                        <a:pt x="1932" y="9364"/>
                        <a:pt x="2903" y="9231"/>
                        <a:pt x="2975" y="9190"/>
                      </a:cubicBezTo>
                      <a:cubicBezTo>
                        <a:pt x="3048" y="9138"/>
                        <a:pt x="3387" y="9005"/>
                        <a:pt x="3387" y="8923"/>
                      </a:cubicBezTo>
                      <a:cubicBezTo>
                        <a:pt x="3412" y="8851"/>
                        <a:pt x="3266" y="8616"/>
                        <a:pt x="3266" y="8524"/>
                      </a:cubicBezTo>
                      <a:cubicBezTo>
                        <a:pt x="3266" y="8431"/>
                        <a:pt x="3606" y="8288"/>
                        <a:pt x="3655" y="8185"/>
                      </a:cubicBezTo>
                      <a:cubicBezTo>
                        <a:pt x="3702" y="8092"/>
                        <a:pt x="3921" y="7119"/>
                        <a:pt x="3921" y="6904"/>
                      </a:cubicBezTo>
                      <a:cubicBezTo>
                        <a:pt x="3897" y="6688"/>
                        <a:pt x="3825" y="6298"/>
                        <a:pt x="3849" y="6227"/>
                      </a:cubicBezTo>
                      <a:cubicBezTo>
                        <a:pt x="3872" y="6155"/>
                        <a:pt x="3872" y="6093"/>
                        <a:pt x="3872" y="6063"/>
                      </a:cubicBezTo>
                      <a:cubicBezTo>
                        <a:pt x="3864" y="6059"/>
                        <a:pt x="3857" y="6056"/>
                        <a:pt x="3849" y="6052"/>
                      </a:cubicBezTo>
                      <a:cubicBezTo>
                        <a:pt x="3897" y="5991"/>
                        <a:pt x="3970" y="5919"/>
                        <a:pt x="3994" y="5765"/>
                      </a:cubicBezTo>
                      <a:cubicBezTo>
                        <a:pt x="4043" y="5580"/>
                        <a:pt x="4382" y="4565"/>
                        <a:pt x="4359" y="4369"/>
                      </a:cubicBezTo>
                      <a:cubicBezTo>
                        <a:pt x="4310" y="4174"/>
                        <a:pt x="4600" y="3949"/>
                        <a:pt x="4576" y="3836"/>
                      </a:cubicBezTo>
                      <a:cubicBezTo>
                        <a:pt x="4576" y="3754"/>
                        <a:pt x="4648" y="3529"/>
                        <a:pt x="4673" y="3488"/>
                      </a:cubicBezTo>
                      <a:cubicBezTo>
                        <a:pt x="4818" y="3549"/>
                        <a:pt x="4940" y="3785"/>
                        <a:pt x="5013" y="3857"/>
                      </a:cubicBezTo>
                      <a:cubicBezTo>
                        <a:pt x="5135" y="4010"/>
                        <a:pt x="6007" y="5139"/>
                        <a:pt x="6007" y="5344"/>
                      </a:cubicBezTo>
                      <a:cubicBezTo>
                        <a:pt x="6007" y="5549"/>
                        <a:pt x="6323" y="5786"/>
                        <a:pt x="6419" y="5878"/>
                      </a:cubicBezTo>
                      <a:cubicBezTo>
                        <a:pt x="6517" y="5970"/>
                        <a:pt x="6590" y="6032"/>
                        <a:pt x="6517" y="6073"/>
                      </a:cubicBezTo>
                      <a:cubicBezTo>
                        <a:pt x="6468" y="6093"/>
                        <a:pt x="6542" y="6175"/>
                        <a:pt x="6663" y="6267"/>
                      </a:cubicBezTo>
                      <a:lnTo>
                        <a:pt x="6663" y="6267"/>
                      </a:lnTo>
                      <a:cubicBezTo>
                        <a:pt x="6663" y="6267"/>
                        <a:pt x="6638" y="6452"/>
                        <a:pt x="6736" y="6698"/>
                      </a:cubicBezTo>
                      <a:cubicBezTo>
                        <a:pt x="6832" y="6945"/>
                        <a:pt x="7269" y="8123"/>
                        <a:pt x="7220" y="8267"/>
                      </a:cubicBezTo>
                      <a:cubicBezTo>
                        <a:pt x="7171" y="8411"/>
                        <a:pt x="7050" y="8872"/>
                        <a:pt x="7050" y="8995"/>
                      </a:cubicBezTo>
                      <a:cubicBezTo>
                        <a:pt x="7050" y="9118"/>
                        <a:pt x="7050" y="9200"/>
                        <a:pt x="6905" y="9313"/>
                      </a:cubicBezTo>
                      <a:cubicBezTo>
                        <a:pt x="6760" y="9426"/>
                        <a:pt x="7050" y="9682"/>
                        <a:pt x="7269" y="9816"/>
                      </a:cubicBezTo>
                      <a:cubicBezTo>
                        <a:pt x="7488" y="9877"/>
                        <a:pt x="8118" y="10000"/>
                        <a:pt x="8700" y="10000"/>
                      </a:cubicBezTo>
                      <a:cubicBezTo>
                        <a:pt x="9283" y="10000"/>
                        <a:pt x="9670" y="9744"/>
                        <a:pt x="9670" y="9744"/>
                      </a:cubicBezTo>
                      <a:cubicBezTo>
                        <a:pt x="9670" y="9744"/>
                        <a:pt x="9694" y="9621"/>
                        <a:pt x="9694" y="9508"/>
                      </a:cubicBezTo>
                      <a:cubicBezTo>
                        <a:pt x="9694" y="9395"/>
                        <a:pt x="9767" y="9364"/>
                        <a:pt x="9864" y="9313"/>
                      </a:cubicBezTo>
                      <a:cubicBezTo>
                        <a:pt x="9961" y="9261"/>
                        <a:pt x="9888" y="9220"/>
                        <a:pt x="9816" y="9087"/>
                      </a:cubicBezTo>
                      <a:cubicBezTo>
                        <a:pt x="9743" y="8954"/>
                        <a:pt x="9816" y="8780"/>
                        <a:pt x="9961" y="8175"/>
                      </a:cubicBezTo>
                      <a:cubicBezTo>
                        <a:pt x="10131" y="7570"/>
                        <a:pt x="9694" y="6636"/>
                        <a:pt x="9718" y="6544"/>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20" name="Freeform 416"/>
                <p:cNvSpPr>
                  <a:spLocks/>
                </p:cNvSpPr>
                <p:nvPr/>
              </p:nvSpPr>
              <p:spPr bwMode="auto">
                <a:xfrm>
                  <a:off x="4956176" y="88900"/>
                  <a:ext cx="768350" cy="1241425"/>
                </a:xfrm>
                <a:custGeom>
                  <a:avLst/>
                  <a:gdLst>
                    <a:gd name="T0" fmla="*/ 192 w 205"/>
                    <a:gd name="T1" fmla="*/ 36 h 331"/>
                    <a:gd name="T2" fmla="*/ 137 w 205"/>
                    <a:gd name="T3" fmla="*/ 4 h 331"/>
                    <a:gd name="T4" fmla="*/ 93 w 205"/>
                    <a:gd name="T5" fmla="*/ 1 h 331"/>
                    <a:gd name="T6" fmla="*/ 36 w 205"/>
                    <a:gd name="T7" fmla="*/ 22 h 331"/>
                    <a:gd name="T8" fmla="*/ 17 w 205"/>
                    <a:gd name="T9" fmla="*/ 54 h 331"/>
                    <a:gd name="T10" fmla="*/ 21 w 205"/>
                    <a:gd name="T11" fmla="*/ 72 h 331"/>
                    <a:gd name="T12" fmla="*/ 21 w 205"/>
                    <a:gd name="T13" fmla="*/ 72 h 331"/>
                    <a:gd name="T14" fmla="*/ 21 w 205"/>
                    <a:gd name="T15" fmla="*/ 73 h 331"/>
                    <a:gd name="T16" fmla="*/ 14 w 205"/>
                    <a:gd name="T17" fmla="*/ 90 h 331"/>
                    <a:gd name="T18" fmla="*/ 11 w 205"/>
                    <a:gd name="T19" fmla="*/ 99 h 331"/>
                    <a:gd name="T20" fmla="*/ 14 w 205"/>
                    <a:gd name="T21" fmla="*/ 110 h 331"/>
                    <a:gd name="T22" fmla="*/ 15 w 205"/>
                    <a:gd name="T23" fmla="*/ 123 h 331"/>
                    <a:gd name="T24" fmla="*/ 9 w 205"/>
                    <a:gd name="T25" fmla="*/ 141 h 331"/>
                    <a:gd name="T26" fmla="*/ 2 w 205"/>
                    <a:gd name="T27" fmla="*/ 150 h 331"/>
                    <a:gd name="T28" fmla="*/ 5 w 205"/>
                    <a:gd name="T29" fmla="*/ 159 h 331"/>
                    <a:gd name="T30" fmla="*/ 4 w 205"/>
                    <a:gd name="T31" fmla="*/ 180 h 331"/>
                    <a:gd name="T32" fmla="*/ 5 w 205"/>
                    <a:gd name="T33" fmla="*/ 197 h 331"/>
                    <a:gd name="T34" fmla="*/ 1 w 205"/>
                    <a:gd name="T35" fmla="*/ 211 h 331"/>
                    <a:gd name="T36" fmla="*/ 5 w 205"/>
                    <a:gd name="T37" fmla="*/ 225 h 331"/>
                    <a:gd name="T38" fmla="*/ 29 w 205"/>
                    <a:gd name="T39" fmla="*/ 233 h 331"/>
                    <a:gd name="T40" fmla="*/ 35 w 205"/>
                    <a:gd name="T41" fmla="*/ 233 h 331"/>
                    <a:gd name="T42" fmla="*/ 35 w 205"/>
                    <a:gd name="T43" fmla="*/ 252 h 331"/>
                    <a:gd name="T44" fmla="*/ 25 w 205"/>
                    <a:gd name="T45" fmla="*/ 297 h 331"/>
                    <a:gd name="T46" fmla="*/ 48 w 205"/>
                    <a:gd name="T47" fmla="*/ 318 h 331"/>
                    <a:gd name="T48" fmla="*/ 134 w 205"/>
                    <a:gd name="T49" fmla="*/ 323 h 331"/>
                    <a:gd name="T50" fmla="*/ 151 w 205"/>
                    <a:gd name="T51" fmla="*/ 291 h 331"/>
                    <a:gd name="T52" fmla="*/ 143 w 205"/>
                    <a:gd name="T53" fmla="*/ 248 h 331"/>
                    <a:gd name="T54" fmla="*/ 143 w 205"/>
                    <a:gd name="T55" fmla="*/ 215 h 331"/>
                    <a:gd name="T56" fmla="*/ 151 w 205"/>
                    <a:gd name="T57" fmla="*/ 198 h 331"/>
                    <a:gd name="T58" fmla="*/ 173 w 205"/>
                    <a:gd name="T59" fmla="*/ 173 h 331"/>
                    <a:gd name="T60" fmla="*/ 174 w 205"/>
                    <a:gd name="T61" fmla="*/ 171 h 331"/>
                    <a:gd name="T62" fmla="*/ 182 w 205"/>
                    <a:gd name="T63" fmla="*/ 151 h 331"/>
                    <a:gd name="T64" fmla="*/ 182 w 205"/>
                    <a:gd name="T65" fmla="*/ 151 h 331"/>
                    <a:gd name="T66" fmla="*/ 199 w 205"/>
                    <a:gd name="T67" fmla="*/ 103 h 331"/>
                    <a:gd name="T68" fmla="*/ 192 w 205"/>
                    <a:gd name="T69"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5" h="331">
                      <a:moveTo>
                        <a:pt x="192" y="36"/>
                      </a:moveTo>
                      <a:cubicBezTo>
                        <a:pt x="179" y="20"/>
                        <a:pt x="151" y="8"/>
                        <a:pt x="137" y="4"/>
                      </a:cubicBezTo>
                      <a:cubicBezTo>
                        <a:pt x="123" y="1"/>
                        <a:pt x="93" y="1"/>
                        <a:pt x="93" y="1"/>
                      </a:cubicBezTo>
                      <a:cubicBezTo>
                        <a:pt x="80" y="0"/>
                        <a:pt x="41" y="17"/>
                        <a:pt x="36" y="22"/>
                      </a:cubicBezTo>
                      <a:cubicBezTo>
                        <a:pt x="30" y="27"/>
                        <a:pt x="18" y="49"/>
                        <a:pt x="17" y="54"/>
                      </a:cubicBezTo>
                      <a:cubicBezTo>
                        <a:pt x="16" y="60"/>
                        <a:pt x="21" y="72"/>
                        <a:pt x="21" y="72"/>
                      </a:cubicBezTo>
                      <a:cubicBezTo>
                        <a:pt x="21" y="72"/>
                        <a:pt x="21" y="72"/>
                        <a:pt x="21" y="72"/>
                      </a:cubicBezTo>
                      <a:cubicBezTo>
                        <a:pt x="21" y="72"/>
                        <a:pt x="21" y="73"/>
                        <a:pt x="21" y="73"/>
                      </a:cubicBezTo>
                      <a:cubicBezTo>
                        <a:pt x="19" y="82"/>
                        <a:pt x="15" y="88"/>
                        <a:pt x="14" y="90"/>
                      </a:cubicBezTo>
                      <a:cubicBezTo>
                        <a:pt x="13" y="93"/>
                        <a:pt x="11" y="97"/>
                        <a:pt x="11" y="99"/>
                      </a:cubicBezTo>
                      <a:cubicBezTo>
                        <a:pt x="12" y="100"/>
                        <a:pt x="13" y="107"/>
                        <a:pt x="14" y="110"/>
                      </a:cubicBezTo>
                      <a:cubicBezTo>
                        <a:pt x="15" y="112"/>
                        <a:pt x="17" y="120"/>
                        <a:pt x="15" y="123"/>
                      </a:cubicBezTo>
                      <a:cubicBezTo>
                        <a:pt x="14" y="126"/>
                        <a:pt x="11" y="134"/>
                        <a:pt x="9" y="141"/>
                      </a:cubicBezTo>
                      <a:cubicBezTo>
                        <a:pt x="6" y="145"/>
                        <a:pt x="3" y="149"/>
                        <a:pt x="2" y="150"/>
                      </a:cubicBezTo>
                      <a:cubicBezTo>
                        <a:pt x="0" y="153"/>
                        <a:pt x="1" y="157"/>
                        <a:pt x="5" y="159"/>
                      </a:cubicBezTo>
                      <a:cubicBezTo>
                        <a:pt x="4" y="166"/>
                        <a:pt x="4" y="175"/>
                        <a:pt x="4" y="180"/>
                      </a:cubicBezTo>
                      <a:cubicBezTo>
                        <a:pt x="5" y="187"/>
                        <a:pt x="5" y="192"/>
                        <a:pt x="5" y="197"/>
                      </a:cubicBezTo>
                      <a:cubicBezTo>
                        <a:pt x="5" y="202"/>
                        <a:pt x="3" y="207"/>
                        <a:pt x="1" y="211"/>
                      </a:cubicBezTo>
                      <a:cubicBezTo>
                        <a:pt x="0" y="216"/>
                        <a:pt x="1" y="223"/>
                        <a:pt x="5" y="225"/>
                      </a:cubicBezTo>
                      <a:cubicBezTo>
                        <a:pt x="9" y="228"/>
                        <a:pt x="21" y="232"/>
                        <a:pt x="29" y="233"/>
                      </a:cubicBezTo>
                      <a:cubicBezTo>
                        <a:pt x="30" y="233"/>
                        <a:pt x="32" y="234"/>
                        <a:pt x="35" y="233"/>
                      </a:cubicBezTo>
                      <a:cubicBezTo>
                        <a:pt x="35" y="240"/>
                        <a:pt x="35" y="246"/>
                        <a:pt x="35" y="252"/>
                      </a:cubicBezTo>
                      <a:cubicBezTo>
                        <a:pt x="35" y="285"/>
                        <a:pt x="31" y="289"/>
                        <a:pt x="25" y="297"/>
                      </a:cubicBezTo>
                      <a:cubicBezTo>
                        <a:pt x="25" y="297"/>
                        <a:pt x="26" y="304"/>
                        <a:pt x="48" y="318"/>
                      </a:cubicBezTo>
                      <a:cubicBezTo>
                        <a:pt x="71" y="331"/>
                        <a:pt x="123" y="327"/>
                        <a:pt x="134" y="323"/>
                      </a:cubicBezTo>
                      <a:cubicBezTo>
                        <a:pt x="146" y="319"/>
                        <a:pt x="157" y="303"/>
                        <a:pt x="151" y="291"/>
                      </a:cubicBezTo>
                      <a:cubicBezTo>
                        <a:pt x="145" y="278"/>
                        <a:pt x="144" y="256"/>
                        <a:pt x="143" y="248"/>
                      </a:cubicBezTo>
                      <a:cubicBezTo>
                        <a:pt x="142" y="242"/>
                        <a:pt x="142" y="222"/>
                        <a:pt x="143" y="215"/>
                      </a:cubicBezTo>
                      <a:cubicBezTo>
                        <a:pt x="143" y="215"/>
                        <a:pt x="146" y="205"/>
                        <a:pt x="151" y="198"/>
                      </a:cubicBezTo>
                      <a:cubicBezTo>
                        <a:pt x="155" y="193"/>
                        <a:pt x="168" y="181"/>
                        <a:pt x="173" y="173"/>
                      </a:cubicBezTo>
                      <a:cubicBezTo>
                        <a:pt x="173" y="172"/>
                        <a:pt x="174" y="172"/>
                        <a:pt x="174" y="171"/>
                      </a:cubicBezTo>
                      <a:cubicBezTo>
                        <a:pt x="178" y="165"/>
                        <a:pt x="183" y="157"/>
                        <a:pt x="182" y="151"/>
                      </a:cubicBezTo>
                      <a:cubicBezTo>
                        <a:pt x="182" y="151"/>
                        <a:pt x="182" y="151"/>
                        <a:pt x="182" y="151"/>
                      </a:cubicBezTo>
                      <a:cubicBezTo>
                        <a:pt x="189" y="135"/>
                        <a:pt x="197" y="115"/>
                        <a:pt x="199" y="103"/>
                      </a:cubicBezTo>
                      <a:cubicBezTo>
                        <a:pt x="201" y="84"/>
                        <a:pt x="205" y="52"/>
                        <a:pt x="192" y="36"/>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21" name="Freeform 417"/>
                <p:cNvSpPr>
                  <a:spLocks/>
                </p:cNvSpPr>
                <p:nvPr/>
              </p:nvSpPr>
              <p:spPr bwMode="auto">
                <a:xfrm>
                  <a:off x="4548188" y="1090612"/>
                  <a:ext cx="1558925" cy="2149475"/>
                </a:xfrm>
                <a:custGeom>
                  <a:avLst/>
                  <a:gdLst>
                    <a:gd name="T0" fmla="*/ 199 w 416"/>
                    <a:gd name="T1" fmla="*/ 54 h 573"/>
                    <a:gd name="T2" fmla="*/ 190 w 416"/>
                    <a:gd name="T3" fmla="*/ 26 h 573"/>
                    <a:gd name="T4" fmla="*/ 142 w 416"/>
                    <a:gd name="T5" fmla="*/ 12 h 573"/>
                    <a:gd name="T6" fmla="*/ 143 w 416"/>
                    <a:gd name="T7" fmla="*/ 7 h 573"/>
                    <a:gd name="T8" fmla="*/ 129 w 416"/>
                    <a:gd name="T9" fmla="*/ 28 h 573"/>
                    <a:gd name="T10" fmla="*/ 43 w 416"/>
                    <a:gd name="T11" fmla="*/ 40 h 573"/>
                    <a:gd name="T12" fmla="*/ 41 w 416"/>
                    <a:gd name="T13" fmla="*/ 181 h 573"/>
                    <a:gd name="T14" fmla="*/ 43 w 416"/>
                    <a:gd name="T15" fmla="*/ 194 h 573"/>
                    <a:gd name="T16" fmla="*/ 41 w 416"/>
                    <a:gd name="T17" fmla="*/ 267 h 573"/>
                    <a:gd name="T18" fmla="*/ 42 w 416"/>
                    <a:gd name="T19" fmla="*/ 389 h 573"/>
                    <a:gd name="T20" fmla="*/ 41 w 416"/>
                    <a:gd name="T21" fmla="*/ 408 h 573"/>
                    <a:gd name="T22" fmla="*/ 41 w 416"/>
                    <a:gd name="T23" fmla="*/ 419 h 573"/>
                    <a:gd name="T24" fmla="*/ 17 w 416"/>
                    <a:gd name="T25" fmla="*/ 507 h 573"/>
                    <a:gd name="T26" fmla="*/ 13 w 416"/>
                    <a:gd name="T27" fmla="*/ 549 h 573"/>
                    <a:gd name="T28" fmla="*/ 191 w 416"/>
                    <a:gd name="T29" fmla="*/ 573 h 573"/>
                    <a:gd name="T30" fmla="*/ 375 w 416"/>
                    <a:gd name="T31" fmla="*/ 555 h 573"/>
                    <a:gd name="T32" fmla="*/ 376 w 416"/>
                    <a:gd name="T33" fmla="*/ 526 h 573"/>
                    <a:gd name="T34" fmla="*/ 366 w 416"/>
                    <a:gd name="T35" fmla="*/ 490 h 573"/>
                    <a:gd name="T36" fmla="*/ 351 w 416"/>
                    <a:gd name="T37" fmla="*/ 422 h 573"/>
                    <a:gd name="T38" fmla="*/ 347 w 416"/>
                    <a:gd name="T39" fmla="*/ 404 h 573"/>
                    <a:gd name="T40" fmla="*/ 350 w 416"/>
                    <a:gd name="T41" fmla="*/ 377 h 573"/>
                    <a:gd name="T42" fmla="*/ 369 w 416"/>
                    <a:gd name="T43" fmla="*/ 211 h 573"/>
                    <a:gd name="T44" fmla="*/ 397 w 416"/>
                    <a:gd name="T45" fmla="*/ 164 h 573"/>
                    <a:gd name="T46" fmla="*/ 411 w 416"/>
                    <a:gd name="T47" fmla="*/ 110 h 573"/>
                    <a:gd name="T48" fmla="*/ 372 w 416"/>
                    <a:gd name="T49" fmla="*/ 55 h 573"/>
                    <a:gd name="T50" fmla="*/ 267 w 416"/>
                    <a:gd name="T51" fmla="*/ 23 h 573"/>
                    <a:gd name="T52" fmla="*/ 254 w 416"/>
                    <a:gd name="T53" fmla="*/ 1 h 573"/>
                    <a:gd name="T54" fmla="*/ 254 w 416"/>
                    <a:gd name="T55" fmla="*/ 8 h 573"/>
                    <a:gd name="T56" fmla="*/ 232 w 416"/>
                    <a:gd name="T57" fmla="*/ 23 h 573"/>
                    <a:gd name="T58" fmla="*/ 215 w 416"/>
                    <a:gd name="T59" fmla="*/ 28 h 573"/>
                    <a:gd name="T60" fmla="*/ 199 w 416"/>
                    <a:gd name="T61" fmla="*/ 54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6" h="573">
                      <a:moveTo>
                        <a:pt x="199" y="54"/>
                      </a:moveTo>
                      <a:cubicBezTo>
                        <a:pt x="194" y="37"/>
                        <a:pt x="193" y="29"/>
                        <a:pt x="190" y="26"/>
                      </a:cubicBezTo>
                      <a:cubicBezTo>
                        <a:pt x="181" y="23"/>
                        <a:pt x="145" y="16"/>
                        <a:pt x="142" y="12"/>
                      </a:cubicBezTo>
                      <a:cubicBezTo>
                        <a:pt x="143" y="9"/>
                        <a:pt x="143" y="7"/>
                        <a:pt x="143" y="7"/>
                      </a:cubicBezTo>
                      <a:cubicBezTo>
                        <a:pt x="132" y="11"/>
                        <a:pt x="141" y="16"/>
                        <a:pt x="129" y="28"/>
                      </a:cubicBezTo>
                      <a:cubicBezTo>
                        <a:pt x="100" y="33"/>
                        <a:pt x="48" y="38"/>
                        <a:pt x="43" y="40"/>
                      </a:cubicBezTo>
                      <a:cubicBezTo>
                        <a:pt x="46" y="49"/>
                        <a:pt x="46" y="144"/>
                        <a:pt x="41" y="181"/>
                      </a:cubicBezTo>
                      <a:cubicBezTo>
                        <a:pt x="41" y="186"/>
                        <a:pt x="43" y="194"/>
                        <a:pt x="43" y="194"/>
                      </a:cubicBezTo>
                      <a:cubicBezTo>
                        <a:pt x="43" y="194"/>
                        <a:pt x="41" y="235"/>
                        <a:pt x="41" y="267"/>
                      </a:cubicBezTo>
                      <a:cubicBezTo>
                        <a:pt x="41" y="299"/>
                        <a:pt x="46" y="379"/>
                        <a:pt x="42" y="389"/>
                      </a:cubicBezTo>
                      <a:cubicBezTo>
                        <a:pt x="38" y="399"/>
                        <a:pt x="39" y="404"/>
                        <a:pt x="41" y="408"/>
                      </a:cubicBezTo>
                      <a:cubicBezTo>
                        <a:pt x="43" y="412"/>
                        <a:pt x="45" y="411"/>
                        <a:pt x="41" y="419"/>
                      </a:cubicBezTo>
                      <a:cubicBezTo>
                        <a:pt x="20" y="458"/>
                        <a:pt x="22" y="502"/>
                        <a:pt x="17" y="507"/>
                      </a:cubicBezTo>
                      <a:cubicBezTo>
                        <a:pt x="12" y="511"/>
                        <a:pt x="0" y="544"/>
                        <a:pt x="13" y="549"/>
                      </a:cubicBezTo>
                      <a:cubicBezTo>
                        <a:pt x="20" y="553"/>
                        <a:pt x="107" y="573"/>
                        <a:pt x="191" y="573"/>
                      </a:cubicBezTo>
                      <a:cubicBezTo>
                        <a:pt x="275" y="573"/>
                        <a:pt x="363" y="559"/>
                        <a:pt x="375" y="555"/>
                      </a:cubicBezTo>
                      <a:cubicBezTo>
                        <a:pt x="387" y="551"/>
                        <a:pt x="380" y="535"/>
                        <a:pt x="376" y="526"/>
                      </a:cubicBezTo>
                      <a:cubicBezTo>
                        <a:pt x="372" y="517"/>
                        <a:pt x="363" y="503"/>
                        <a:pt x="366" y="490"/>
                      </a:cubicBezTo>
                      <a:cubicBezTo>
                        <a:pt x="369" y="471"/>
                        <a:pt x="355" y="428"/>
                        <a:pt x="351" y="422"/>
                      </a:cubicBezTo>
                      <a:cubicBezTo>
                        <a:pt x="347" y="416"/>
                        <a:pt x="345" y="411"/>
                        <a:pt x="347" y="404"/>
                      </a:cubicBezTo>
                      <a:cubicBezTo>
                        <a:pt x="349" y="397"/>
                        <a:pt x="348" y="390"/>
                        <a:pt x="350" y="377"/>
                      </a:cubicBezTo>
                      <a:cubicBezTo>
                        <a:pt x="352" y="365"/>
                        <a:pt x="370" y="233"/>
                        <a:pt x="369" y="211"/>
                      </a:cubicBezTo>
                      <a:cubicBezTo>
                        <a:pt x="368" y="189"/>
                        <a:pt x="397" y="178"/>
                        <a:pt x="397" y="164"/>
                      </a:cubicBezTo>
                      <a:cubicBezTo>
                        <a:pt x="397" y="150"/>
                        <a:pt x="416" y="128"/>
                        <a:pt x="411" y="110"/>
                      </a:cubicBezTo>
                      <a:cubicBezTo>
                        <a:pt x="406" y="92"/>
                        <a:pt x="411" y="74"/>
                        <a:pt x="372" y="55"/>
                      </a:cubicBezTo>
                      <a:cubicBezTo>
                        <a:pt x="332" y="36"/>
                        <a:pt x="275" y="29"/>
                        <a:pt x="267" y="23"/>
                      </a:cubicBezTo>
                      <a:cubicBezTo>
                        <a:pt x="259" y="17"/>
                        <a:pt x="260" y="0"/>
                        <a:pt x="254" y="1"/>
                      </a:cubicBezTo>
                      <a:cubicBezTo>
                        <a:pt x="253" y="2"/>
                        <a:pt x="255" y="6"/>
                        <a:pt x="254" y="8"/>
                      </a:cubicBezTo>
                      <a:cubicBezTo>
                        <a:pt x="249" y="13"/>
                        <a:pt x="244" y="21"/>
                        <a:pt x="232" y="23"/>
                      </a:cubicBezTo>
                      <a:cubicBezTo>
                        <a:pt x="217" y="26"/>
                        <a:pt x="215" y="28"/>
                        <a:pt x="215" y="28"/>
                      </a:cubicBezTo>
                      <a:lnTo>
                        <a:pt x="199" y="54"/>
                      </a:ln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22" name="Freeform 418"/>
                <p:cNvSpPr>
                  <a:spLocks/>
                </p:cNvSpPr>
                <p:nvPr/>
              </p:nvSpPr>
              <p:spPr bwMode="auto">
                <a:xfrm>
                  <a:off x="4565651" y="3149600"/>
                  <a:ext cx="1411288" cy="239713"/>
                </a:xfrm>
                <a:custGeom>
                  <a:avLst/>
                  <a:gdLst>
                    <a:gd name="T0" fmla="*/ 8 w 376"/>
                    <a:gd name="T1" fmla="*/ 0 h 64"/>
                    <a:gd name="T2" fmla="*/ 189 w 376"/>
                    <a:gd name="T3" fmla="*/ 17 h 64"/>
                    <a:gd name="T4" fmla="*/ 372 w 376"/>
                    <a:gd name="T5" fmla="*/ 4 h 64"/>
                    <a:gd name="T6" fmla="*/ 376 w 376"/>
                    <a:gd name="T7" fmla="*/ 46 h 64"/>
                    <a:gd name="T8" fmla="*/ 187 w 376"/>
                    <a:gd name="T9" fmla="*/ 63 h 64"/>
                    <a:gd name="T10" fmla="*/ 0 w 376"/>
                    <a:gd name="T11" fmla="*/ 40 h 64"/>
                    <a:gd name="T12" fmla="*/ 8 w 376"/>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76" h="64">
                      <a:moveTo>
                        <a:pt x="8" y="0"/>
                      </a:moveTo>
                      <a:cubicBezTo>
                        <a:pt x="30" y="6"/>
                        <a:pt x="118" y="17"/>
                        <a:pt x="189" y="17"/>
                      </a:cubicBezTo>
                      <a:cubicBezTo>
                        <a:pt x="260" y="17"/>
                        <a:pt x="364" y="5"/>
                        <a:pt x="372" y="4"/>
                      </a:cubicBezTo>
                      <a:cubicBezTo>
                        <a:pt x="374" y="24"/>
                        <a:pt x="376" y="46"/>
                        <a:pt x="376" y="46"/>
                      </a:cubicBezTo>
                      <a:cubicBezTo>
                        <a:pt x="300" y="54"/>
                        <a:pt x="247" y="62"/>
                        <a:pt x="187" y="63"/>
                      </a:cubicBezTo>
                      <a:cubicBezTo>
                        <a:pt x="128" y="64"/>
                        <a:pt x="0" y="40"/>
                        <a:pt x="0" y="40"/>
                      </a:cubicBezTo>
                      <a:lnTo>
                        <a:pt x="8" y="0"/>
                      </a:ln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23" name="Freeform 419"/>
                <p:cNvSpPr>
                  <a:spLocks/>
                </p:cNvSpPr>
                <p:nvPr/>
              </p:nvSpPr>
              <p:spPr bwMode="auto">
                <a:xfrm>
                  <a:off x="4948238" y="-11113"/>
                  <a:ext cx="784225" cy="622300"/>
                </a:xfrm>
                <a:custGeom>
                  <a:avLst/>
                  <a:gdLst>
                    <a:gd name="T0" fmla="*/ 189 w 209"/>
                    <a:gd name="T1" fmla="*/ 162 h 166"/>
                    <a:gd name="T2" fmla="*/ 106 w 209"/>
                    <a:gd name="T3" fmla="*/ 129 h 166"/>
                    <a:gd name="T4" fmla="*/ 30 w 209"/>
                    <a:gd name="T5" fmla="*/ 111 h 166"/>
                    <a:gd name="T6" fmla="*/ 13 w 209"/>
                    <a:gd name="T7" fmla="*/ 112 h 166"/>
                    <a:gd name="T8" fmla="*/ 7 w 209"/>
                    <a:gd name="T9" fmla="*/ 110 h 166"/>
                    <a:gd name="T10" fmla="*/ 1 w 209"/>
                    <a:gd name="T11" fmla="*/ 89 h 166"/>
                    <a:gd name="T12" fmla="*/ 13 w 209"/>
                    <a:gd name="T13" fmla="*/ 83 h 166"/>
                    <a:gd name="T14" fmla="*/ 18 w 209"/>
                    <a:gd name="T15" fmla="*/ 79 h 166"/>
                    <a:gd name="T16" fmla="*/ 37 w 209"/>
                    <a:gd name="T17" fmla="*/ 48 h 166"/>
                    <a:gd name="T18" fmla="*/ 94 w 209"/>
                    <a:gd name="T19" fmla="*/ 3 h 166"/>
                    <a:gd name="T20" fmla="*/ 119 w 209"/>
                    <a:gd name="T21" fmla="*/ 5 h 166"/>
                    <a:gd name="T22" fmla="*/ 123 w 209"/>
                    <a:gd name="T23" fmla="*/ 4 h 166"/>
                    <a:gd name="T24" fmla="*/ 132 w 209"/>
                    <a:gd name="T25" fmla="*/ 1 h 166"/>
                    <a:gd name="T26" fmla="*/ 137 w 209"/>
                    <a:gd name="T27" fmla="*/ 1 h 166"/>
                    <a:gd name="T28" fmla="*/ 157 w 209"/>
                    <a:gd name="T29" fmla="*/ 6 h 166"/>
                    <a:gd name="T30" fmla="*/ 158 w 209"/>
                    <a:gd name="T31" fmla="*/ 13 h 166"/>
                    <a:gd name="T32" fmla="*/ 162 w 209"/>
                    <a:gd name="T33" fmla="*/ 19 h 166"/>
                    <a:gd name="T34" fmla="*/ 170 w 209"/>
                    <a:gd name="T35" fmla="*/ 24 h 166"/>
                    <a:gd name="T36" fmla="*/ 203 w 209"/>
                    <a:gd name="T37" fmla="*/ 71 h 166"/>
                    <a:gd name="T38" fmla="*/ 205 w 209"/>
                    <a:gd name="T39" fmla="*/ 146 h 166"/>
                    <a:gd name="T40" fmla="*/ 205 w 209"/>
                    <a:gd name="T41" fmla="*/ 147 h 166"/>
                    <a:gd name="T42" fmla="*/ 207 w 209"/>
                    <a:gd name="T43" fmla="*/ 160 h 166"/>
                    <a:gd name="T44" fmla="*/ 199 w 209"/>
                    <a:gd name="T45" fmla="*/ 165 h 166"/>
                    <a:gd name="T46" fmla="*/ 189 w 209"/>
                    <a:gd name="T47" fmla="*/ 162 h 166"/>
                    <a:gd name="T48" fmla="*/ 189 w 209"/>
                    <a:gd name="T49" fmla="*/ 162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9" h="166">
                      <a:moveTo>
                        <a:pt x="189" y="162"/>
                      </a:moveTo>
                      <a:cubicBezTo>
                        <a:pt x="189" y="162"/>
                        <a:pt x="147" y="143"/>
                        <a:pt x="106" y="129"/>
                      </a:cubicBezTo>
                      <a:cubicBezTo>
                        <a:pt x="64" y="115"/>
                        <a:pt x="37" y="111"/>
                        <a:pt x="30" y="111"/>
                      </a:cubicBezTo>
                      <a:cubicBezTo>
                        <a:pt x="24" y="111"/>
                        <a:pt x="23" y="110"/>
                        <a:pt x="13" y="112"/>
                      </a:cubicBezTo>
                      <a:cubicBezTo>
                        <a:pt x="11" y="112"/>
                        <a:pt x="9" y="112"/>
                        <a:pt x="7" y="110"/>
                      </a:cubicBezTo>
                      <a:cubicBezTo>
                        <a:pt x="0" y="103"/>
                        <a:pt x="0" y="93"/>
                        <a:pt x="1" y="89"/>
                      </a:cubicBezTo>
                      <a:cubicBezTo>
                        <a:pt x="2" y="87"/>
                        <a:pt x="9" y="85"/>
                        <a:pt x="13" y="83"/>
                      </a:cubicBezTo>
                      <a:cubicBezTo>
                        <a:pt x="15" y="83"/>
                        <a:pt x="17" y="81"/>
                        <a:pt x="18" y="79"/>
                      </a:cubicBezTo>
                      <a:cubicBezTo>
                        <a:pt x="19" y="75"/>
                        <a:pt x="24" y="66"/>
                        <a:pt x="37" y="48"/>
                      </a:cubicBezTo>
                      <a:cubicBezTo>
                        <a:pt x="56" y="18"/>
                        <a:pt x="85" y="6"/>
                        <a:pt x="94" y="3"/>
                      </a:cubicBezTo>
                      <a:cubicBezTo>
                        <a:pt x="101" y="1"/>
                        <a:pt x="114" y="3"/>
                        <a:pt x="119" y="5"/>
                      </a:cubicBezTo>
                      <a:cubicBezTo>
                        <a:pt x="120" y="5"/>
                        <a:pt x="121" y="5"/>
                        <a:pt x="123" y="4"/>
                      </a:cubicBezTo>
                      <a:cubicBezTo>
                        <a:pt x="132" y="1"/>
                        <a:pt x="132" y="1"/>
                        <a:pt x="132" y="1"/>
                      </a:cubicBezTo>
                      <a:cubicBezTo>
                        <a:pt x="134" y="0"/>
                        <a:pt x="135" y="0"/>
                        <a:pt x="137" y="1"/>
                      </a:cubicBezTo>
                      <a:cubicBezTo>
                        <a:pt x="142" y="2"/>
                        <a:pt x="155" y="5"/>
                        <a:pt x="157" y="6"/>
                      </a:cubicBezTo>
                      <a:cubicBezTo>
                        <a:pt x="158" y="6"/>
                        <a:pt x="158" y="10"/>
                        <a:pt x="158" y="13"/>
                      </a:cubicBezTo>
                      <a:cubicBezTo>
                        <a:pt x="158" y="15"/>
                        <a:pt x="159" y="18"/>
                        <a:pt x="162" y="19"/>
                      </a:cubicBezTo>
                      <a:cubicBezTo>
                        <a:pt x="170" y="24"/>
                        <a:pt x="170" y="24"/>
                        <a:pt x="170" y="24"/>
                      </a:cubicBezTo>
                      <a:cubicBezTo>
                        <a:pt x="183" y="32"/>
                        <a:pt x="198" y="54"/>
                        <a:pt x="203" y="71"/>
                      </a:cubicBezTo>
                      <a:cubicBezTo>
                        <a:pt x="209" y="88"/>
                        <a:pt x="202" y="131"/>
                        <a:pt x="205" y="146"/>
                      </a:cubicBezTo>
                      <a:cubicBezTo>
                        <a:pt x="205" y="146"/>
                        <a:pt x="205" y="147"/>
                        <a:pt x="205" y="147"/>
                      </a:cubicBezTo>
                      <a:cubicBezTo>
                        <a:pt x="208" y="152"/>
                        <a:pt x="208" y="156"/>
                        <a:pt x="207" y="160"/>
                      </a:cubicBezTo>
                      <a:cubicBezTo>
                        <a:pt x="207" y="164"/>
                        <a:pt x="203" y="166"/>
                        <a:pt x="199" y="165"/>
                      </a:cubicBezTo>
                      <a:cubicBezTo>
                        <a:pt x="189" y="162"/>
                        <a:pt x="189" y="162"/>
                        <a:pt x="189" y="162"/>
                      </a:cubicBezTo>
                      <a:cubicBezTo>
                        <a:pt x="189" y="162"/>
                        <a:pt x="189" y="162"/>
                        <a:pt x="189" y="162"/>
                      </a:cubicBezTo>
                      <a:close/>
                    </a:path>
                  </a:pathLst>
                </a:custGeom>
                <a:solidFill>
                  <a:srgbClr val="FFC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4" name="Freeform 420"/>
                <p:cNvSpPr>
                  <a:spLocks/>
                </p:cNvSpPr>
                <p:nvPr/>
              </p:nvSpPr>
              <p:spPr bwMode="auto">
                <a:xfrm>
                  <a:off x="5462589" y="2943224"/>
                  <a:ext cx="434976" cy="622300"/>
                </a:xfrm>
                <a:custGeom>
                  <a:avLst/>
                  <a:gdLst>
                    <a:gd name="T0" fmla="*/ 116 w 116"/>
                    <a:gd name="T1" fmla="*/ 43 h 166"/>
                    <a:gd name="T2" fmla="*/ 115 w 116"/>
                    <a:gd name="T3" fmla="*/ 37 h 166"/>
                    <a:gd name="T4" fmla="*/ 102 w 116"/>
                    <a:gd name="T5" fmla="*/ 16 h 166"/>
                    <a:gd name="T6" fmla="*/ 101 w 116"/>
                    <a:gd name="T7" fmla="*/ 14 h 166"/>
                    <a:gd name="T8" fmla="*/ 101 w 116"/>
                    <a:gd name="T9" fmla="*/ 14 h 166"/>
                    <a:gd name="T10" fmla="*/ 87 w 116"/>
                    <a:gd name="T11" fmla="*/ 6 h 166"/>
                    <a:gd name="T12" fmla="*/ 77 w 116"/>
                    <a:gd name="T13" fmla="*/ 5 h 166"/>
                    <a:gd name="T14" fmla="*/ 77 w 116"/>
                    <a:gd name="T15" fmla="*/ 5 h 166"/>
                    <a:gd name="T16" fmla="*/ 75 w 116"/>
                    <a:gd name="T17" fmla="*/ 3 h 166"/>
                    <a:gd name="T18" fmla="*/ 75 w 116"/>
                    <a:gd name="T19" fmla="*/ 3 h 166"/>
                    <a:gd name="T20" fmla="*/ 74 w 116"/>
                    <a:gd name="T21" fmla="*/ 3 h 166"/>
                    <a:gd name="T22" fmla="*/ 72 w 116"/>
                    <a:gd name="T23" fmla="*/ 4 h 166"/>
                    <a:gd name="T24" fmla="*/ 72 w 116"/>
                    <a:gd name="T25" fmla="*/ 4 h 166"/>
                    <a:gd name="T26" fmla="*/ 72 w 116"/>
                    <a:gd name="T27" fmla="*/ 4 h 166"/>
                    <a:gd name="T28" fmla="*/ 29 w 116"/>
                    <a:gd name="T29" fmla="*/ 0 h 166"/>
                    <a:gd name="T30" fmla="*/ 25 w 116"/>
                    <a:gd name="T31" fmla="*/ 0 h 166"/>
                    <a:gd name="T32" fmla="*/ 25 w 116"/>
                    <a:gd name="T33" fmla="*/ 0 h 166"/>
                    <a:gd name="T34" fmla="*/ 14 w 116"/>
                    <a:gd name="T35" fmla="*/ 6 h 166"/>
                    <a:gd name="T36" fmla="*/ 2 w 116"/>
                    <a:gd name="T37" fmla="*/ 27 h 166"/>
                    <a:gd name="T38" fmla="*/ 0 w 116"/>
                    <a:gd name="T39" fmla="*/ 34 h 166"/>
                    <a:gd name="T40" fmla="*/ 5 w 116"/>
                    <a:gd name="T41" fmla="*/ 152 h 166"/>
                    <a:gd name="T42" fmla="*/ 8 w 116"/>
                    <a:gd name="T43" fmla="*/ 159 h 166"/>
                    <a:gd name="T44" fmla="*/ 9 w 116"/>
                    <a:gd name="T45" fmla="*/ 161 h 166"/>
                    <a:gd name="T46" fmla="*/ 20 w 116"/>
                    <a:gd name="T47" fmla="*/ 165 h 166"/>
                    <a:gd name="T48" fmla="*/ 21 w 116"/>
                    <a:gd name="T49" fmla="*/ 165 h 166"/>
                    <a:gd name="T50" fmla="*/ 23 w 116"/>
                    <a:gd name="T51" fmla="*/ 165 h 166"/>
                    <a:gd name="T52" fmla="*/ 60 w 116"/>
                    <a:gd name="T53" fmla="*/ 161 h 166"/>
                    <a:gd name="T54" fmla="*/ 60 w 116"/>
                    <a:gd name="T55" fmla="*/ 161 h 166"/>
                    <a:gd name="T56" fmla="*/ 92 w 116"/>
                    <a:gd name="T57" fmla="*/ 157 h 166"/>
                    <a:gd name="T58" fmla="*/ 93 w 116"/>
                    <a:gd name="T59" fmla="*/ 157 h 166"/>
                    <a:gd name="T60" fmla="*/ 97 w 116"/>
                    <a:gd name="T61" fmla="*/ 156 h 166"/>
                    <a:gd name="T62" fmla="*/ 97 w 116"/>
                    <a:gd name="T63" fmla="*/ 156 h 166"/>
                    <a:gd name="T64" fmla="*/ 102 w 116"/>
                    <a:gd name="T65" fmla="*/ 156 h 166"/>
                    <a:gd name="T66" fmla="*/ 110 w 116"/>
                    <a:gd name="T67" fmla="*/ 148 h 166"/>
                    <a:gd name="T68" fmla="*/ 114 w 116"/>
                    <a:gd name="T69" fmla="*/ 142 h 166"/>
                    <a:gd name="T70" fmla="*/ 116 w 116"/>
                    <a:gd name="T71" fmla="*/ 136 h 166"/>
                    <a:gd name="T72" fmla="*/ 116 w 116"/>
                    <a:gd name="T73" fmla="*/ 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166">
                      <a:moveTo>
                        <a:pt x="116" y="43"/>
                      </a:moveTo>
                      <a:cubicBezTo>
                        <a:pt x="116" y="41"/>
                        <a:pt x="116" y="39"/>
                        <a:pt x="115" y="37"/>
                      </a:cubicBezTo>
                      <a:cubicBezTo>
                        <a:pt x="102" y="16"/>
                        <a:pt x="102" y="16"/>
                        <a:pt x="102" y="16"/>
                      </a:cubicBezTo>
                      <a:cubicBezTo>
                        <a:pt x="102" y="15"/>
                        <a:pt x="101" y="15"/>
                        <a:pt x="101" y="14"/>
                      </a:cubicBezTo>
                      <a:cubicBezTo>
                        <a:pt x="101" y="14"/>
                        <a:pt x="101" y="14"/>
                        <a:pt x="101" y="14"/>
                      </a:cubicBezTo>
                      <a:cubicBezTo>
                        <a:pt x="99" y="11"/>
                        <a:pt x="91" y="6"/>
                        <a:pt x="87" y="6"/>
                      </a:cubicBezTo>
                      <a:cubicBezTo>
                        <a:pt x="77" y="5"/>
                        <a:pt x="77" y="5"/>
                        <a:pt x="77" y="5"/>
                      </a:cubicBezTo>
                      <a:cubicBezTo>
                        <a:pt x="77" y="5"/>
                        <a:pt x="77" y="5"/>
                        <a:pt x="77" y="5"/>
                      </a:cubicBezTo>
                      <a:cubicBezTo>
                        <a:pt x="77" y="4"/>
                        <a:pt x="76" y="3"/>
                        <a:pt x="75" y="3"/>
                      </a:cubicBezTo>
                      <a:cubicBezTo>
                        <a:pt x="75" y="3"/>
                        <a:pt x="75" y="3"/>
                        <a:pt x="75" y="3"/>
                      </a:cubicBezTo>
                      <a:cubicBezTo>
                        <a:pt x="75" y="2"/>
                        <a:pt x="74" y="2"/>
                        <a:pt x="74" y="3"/>
                      </a:cubicBezTo>
                      <a:cubicBezTo>
                        <a:pt x="72" y="3"/>
                        <a:pt x="72" y="4"/>
                        <a:pt x="72" y="4"/>
                      </a:cubicBezTo>
                      <a:cubicBezTo>
                        <a:pt x="72" y="4"/>
                        <a:pt x="72" y="4"/>
                        <a:pt x="72" y="4"/>
                      </a:cubicBezTo>
                      <a:cubicBezTo>
                        <a:pt x="72" y="4"/>
                        <a:pt x="72" y="4"/>
                        <a:pt x="72" y="4"/>
                      </a:cubicBezTo>
                      <a:cubicBezTo>
                        <a:pt x="29" y="0"/>
                        <a:pt x="29" y="0"/>
                        <a:pt x="29" y="0"/>
                      </a:cubicBezTo>
                      <a:cubicBezTo>
                        <a:pt x="28" y="0"/>
                        <a:pt x="26" y="0"/>
                        <a:pt x="25" y="0"/>
                      </a:cubicBezTo>
                      <a:cubicBezTo>
                        <a:pt x="25" y="0"/>
                        <a:pt x="25" y="0"/>
                        <a:pt x="25" y="0"/>
                      </a:cubicBezTo>
                      <a:cubicBezTo>
                        <a:pt x="21" y="0"/>
                        <a:pt x="16" y="2"/>
                        <a:pt x="14" y="6"/>
                      </a:cubicBezTo>
                      <a:cubicBezTo>
                        <a:pt x="2" y="27"/>
                        <a:pt x="2" y="27"/>
                        <a:pt x="2" y="27"/>
                      </a:cubicBezTo>
                      <a:cubicBezTo>
                        <a:pt x="1" y="29"/>
                        <a:pt x="0" y="32"/>
                        <a:pt x="0" y="34"/>
                      </a:cubicBezTo>
                      <a:cubicBezTo>
                        <a:pt x="5" y="152"/>
                        <a:pt x="5" y="152"/>
                        <a:pt x="5" y="152"/>
                      </a:cubicBezTo>
                      <a:cubicBezTo>
                        <a:pt x="5" y="155"/>
                        <a:pt x="6" y="157"/>
                        <a:pt x="8" y="159"/>
                      </a:cubicBezTo>
                      <a:cubicBezTo>
                        <a:pt x="9" y="161"/>
                        <a:pt x="9" y="161"/>
                        <a:pt x="9" y="161"/>
                      </a:cubicBezTo>
                      <a:cubicBezTo>
                        <a:pt x="12" y="164"/>
                        <a:pt x="16" y="166"/>
                        <a:pt x="20" y="165"/>
                      </a:cubicBezTo>
                      <a:cubicBezTo>
                        <a:pt x="21" y="165"/>
                        <a:pt x="21" y="165"/>
                        <a:pt x="21" y="165"/>
                      </a:cubicBezTo>
                      <a:cubicBezTo>
                        <a:pt x="22" y="165"/>
                        <a:pt x="22" y="165"/>
                        <a:pt x="23" y="165"/>
                      </a:cubicBezTo>
                      <a:cubicBezTo>
                        <a:pt x="60" y="161"/>
                        <a:pt x="60" y="161"/>
                        <a:pt x="60" y="161"/>
                      </a:cubicBezTo>
                      <a:cubicBezTo>
                        <a:pt x="60" y="161"/>
                        <a:pt x="60" y="161"/>
                        <a:pt x="60" y="161"/>
                      </a:cubicBezTo>
                      <a:cubicBezTo>
                        <a:pt x="92" y="157"/>
                        <a:pt x="92" y="157"/>
                        <a:pt x="92" y="157"/>
                      </a:cubicBezTo>
                      <a:cubicBezTo>
                        <a:pt x="92" y="157"/>
                        <a:pt x="93" y="157"/>
                        <a:pt x="93" y="157"/>
                      </a:cubicBezTo>
                      <a:cubicBezTo>
                        <a:pt x="97" y="156"/>
                        <a:pt x="97" y="156"/>
                        <a:pt x="97" y="156"/>
                      </a:cubicBezTo>
                      <a:cubicBezTo>
                        <a:pt x="97" y="156"/>
                        <a:pt x="97" y="156"/>
                        <a:pt x="97" y="156"/>
                      </a:cubicBezTo>
                      <a:cubicBezTo>
                        <a:pt x="102" y="156"/>
                        <a:pt x="102" y="156"/>
                        <a:pt x="102" y="156"/>
                      </a:cubicBezTo>
                      <a:cubicBezTo>
                        <a:pt x="105" y="155"/>
                        <a:pt x="109" y="150"/>
                        <a:pt x="110" y="148"/>
                      </a:cubicBezTo>
                      <a:cubicBezTo>
                        <a:pt x="114" y="142"/>
                        <a:pt x="114" y="142"/>
                        <a:pt x="114" y="142"/>
                      </a:cubicBezTo>
                      <a:cubicBezTo>
                        <a:pt x="116" y="140"/>
                        <a:pt x="116" y="138"/>
                        <a:pt x="116" y="136"/>
                      </a:cubicBezTo>
                      <a:lnTo>
                        <a:pt x="116" y="43"/>
                      </a:ln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25" name="Freeform 421"/>
                <p:cNvSpPr>
                  <a:spLocks noEditPoints="1"/>
                </p:cNvSpPr>
                <p:nvPr/>
              </p:nvSpPr>
              <p:spPr bwMode="auto">
                <a:xfrm>
                  <a:off x="5011738" y="1165225"/>
                  <a:ext cx="552450" cy="1481138"/>
                </a:xfrm>
                <a:custGeom>
                  <a:avLst/>
                  <a:gdLst>
                    <a:gd name="T0" fmla="*/ 140 w 147"/>
                    <a:gd name="T1" fmla="*/ 0 h 395"/>
                    <a:gd name="T2" fmla="*/ 65 w 147"/>
                    <a:gd name="T3" fmla="*/ 222 h 395"/>
                    <a:gd name="T4" fmla="*/ 5 w 147"/>
                    <a:gd name="T5" fmla="*/ 8 h 395"/>
                    <a:gd name="T6" fmla="*/ 0 w 147"/>
                    <a:gd name="T7" fmla="*/ 9 h 395"/>
                    <a:gd name="T8" fmla="*/ 60 w 147"/>
                    <a:gd name="T9" fmla="*/ 230 h 395"/>
                    <a:gd name="T10" fmla="*/ 59 w 147"/>
                    <a:gd name="T11" fmla="*/ 233 h 395"/>
                    <a:gd name="T12" fmla="*/ 63 w 147"/>
                    <a:gd name="T13" fmla="*/ 238 h 395"/>
                    <a:gd name="T14" fmla="*/ 62 w 147"/>
                    <a:gd name="T15" fmla="*/ 240 h 395"/>
                    <a:gd name="T16" fmla="*/ 61 w 147"/>
                    <a:gd name="T17" fmla="*/ 241 h 395"/>
                    <a:gd name="T18" fmla="*/ 58 w 147"/>
                    <a:gd name="T19" fmla="*/ 252 h 395"/>
                    <a:gd name="T20" fmla="*/ 61 w 147"/>
                    <a:gd name="T21" fmla="*/ 259 h 395"/>
                    <a:gd name="T22" fmla="*/ 50 w 147"/>
                    <a:gd name="T23" fmla="*/ 270 h 395"/>
                    <a:gd name="T24" fmla="*/ 32 w 147"/>
                    <a:gd name="T25" fmla="*/ 286 h 395"/>
                    <a:gd name="T26" fmla="*/ 32 w 147"/>
                    <a:gd name="T27" fmla="*/ 312 h 395"/>
                    <a:gd name="T28" fmla="*/ 31 w 147"/>
                    <a:gd name="T29" fmla="*/ 346 h 395"/>
                    <a:gd name="T30" fmla="*/ 34 w 147"/>
                    <a:gd name="T31" fmla="*/ 390 h 395"/>
                    <a:gd name="T32" fmla="*/ 35 w 147"/>
                    <a:gd name="T33" fmla="*/ 393 h 395"/>
                    <a:gd name="T34" fmla="*/ 79 w 147"/>
                    <a:gd name="T35" fmla="*/ 395 h 395"/>
                    <a:gd name="T36" fmla="*/ 82 w 147"/>
                    <a:gd name="T37" fmla="*/ 393 h 395"/>
                    <a:gd name="T38" fmla="*/ 84 w 147"/>
                    <a:gd name="T39" fmla="*/ 347 h 395"/>
                    <a:gd name="T40" fmla="*/ 88 w 147"/>
                    <a:gd name="T41" fmla="*/ 287 h 395"/>
                    <a:gd name="T42" fmla="*/ 71 w 147"/>
                    <a:gd name="T43" fmla="*/ 270 h 395"/>
                    <a:gd name="T44" fmla="*/ 65 w 147"/>
                    <a:gd name="T45" fmla="*/ 259 h 395"/>
                    <a:gd name="T46" fmla="*/ 69 w 147"/>
                    <a:gd name="T47" fmla="*/ 252 h 395"/>
                    <a:gd name="T48" fmla="*/ 66 w 147"/>
                    <a:gd name="T49" fmla="*/ 241 h 395"/>
                    <a:gd name="T50" fmla="*/ 66 w 147"/>
                    <a:gd name="T51" fmla="*/ 240 h 395"/>
                    <a:gd name="T52" fmla="*/ 65 w 147"/>
                    <a:gd name="T53" fmla="*/ 238 h 395"/>
                    <a:gd name="T54" fmla="*/ 65 w 147"/>
                    <a:gd name="T55" fmla="*/ 237 h 395"/>
                    <a:gd name="T56" fmla="*/ 69 w 147"/>
                    <a:gd name="T57" fmla="*/ 231 h 395"/>
                    <a:gd name="T58" fmla="*/ 120 w 147"/>
                    <a:gd name="T59" fmla="*/ 111 h 395"/>
                    <a:gd name="T60" fmla="*/ 144 w 147"/>
                    <a:gd name="T61" fmla="*/ 1 h 395"/>
                    <a:gd name="T62" fmla="*/ 61 w 147"/>
                    <a:gd name="T63" fmla="*/ 274 h 395"/>
                    <a:gd name="T64" fmla="*/ 65 w 147"/>
                    <a:gd name="T65" fmla="*/ 274 h 395"/>
                    <a:gd name="T66" fmla="*/ 68 w 147"/>
                    <a:gd name="T67" fmla="*/ 274 h 395"/>
                    <a:gd name="T68" fmla="*/ 53 w 147"/>
                    <a:gd name="T69" fmla="*/ 276 h 395"/>
                    <a:gd name="T70" fmla="*/ 67 w 147"/>
                    <a:gd name="T71" fmla="*/ 253 h 395"/>
                    <a:gd name="T72" fmla="*/ 65 w 147"/>
                    <a:gd name="T73" fmla="*/ 257 h 395"/>
                    <a:gd name="T74" fmla="*/ 61 w 147"/>
                    <a:gd name="T75" fmla="*/ 256 h 395"/>
                    <a:gd name="T76" fmla="*/ 61 w 147"/>
                    <a:gd name="T77" fmla="*/ 250 h 395"/>
                    <a:gd name="T78" fmla="*/ 67 w 147"/>
                    <a:gd name="T79" fmla="*/ 249 h 395"/>
                    <a:gd name="T80" fmla="*/ 68 w 147"/>
                    <a:gd name="T81" fmla="*/ 232 h 395"/>
                    <a:gd name="T82" fmla="*/ 65 w 147"/>
                    <a:gd name="T83" fmla="*/ 236 h 395"/>
                    <a:gd name="T84" fmla="*/ 65 w 147"/>
                    <a:gd name="T85" fmla="*/ 236 h 395"/>
                    <a:gd name="T86" fmla="*/ 63 w 147"/>
                    <a:gd name="T87" fmla="*/ 236 h 395"/>
                    <a:gd name="T88" fmla="*/ 63 w 147"/>
                    <a:gd name="T89" fmla="*/ 236 h 395"/>
                    <a:gd name="T90" fmla="*/ 60 w 147"/>
                    <a:gd name="T91" fmla="*/ 231 h 395"/>
                    <a:gd name="T92" fmla="*/ 60 w 147"/>
                    <a:gd name="T93" fmla="*/ 231 h 395"/>
                    <a:gd name="T94" fmla="*/ 68 w 147"/>
                    <a:gd name="T95" fmla="*/ 232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7" h="395">
                      <a:moveTo>
                        <a:pt x="144" y="1"/>
                      </a:moveTo>
                      <a:cubicBezTo>
                        <a:pt x="142" y="1"/>
                        <a:pt x="140" y="0"/>
                        <a:pt x="140" y="0"/>
                      </a:cubicBezTo>
                      <a:cubicBezTo>
                        <a:pt x="140" y="0"/>
                        <a:pt x="129" y="53"/>
                        <a:pt x="114" y="108"/>
                      </a:cubicBezTo>
                      <a:cubicBezTo>
                        <a:pt x="108" y="127"/>
                        <a:pt x="76" y="197"/>
                        <a:pt x="65" y="222"/>
                      </a:cubicBezTo>
                      <a:cubicBezTo>
                        <a:pt x="56" y="196"/>
                        <a:pt x="33" y="128"/>
                        <a:pt x="29" y="115"/>
                      </a:cubicBezTo>
                      <a:cubicBezTo>
                        <a:pt x="18" y="83"/>
                        <a:pt x="5" y="8"/>
                        <a:pt x="5" y="8"/>
                      </a:cubicBezTo>
                      <a:cubicBezTo>
                        <a:pt x="5" y="8"/>
                        <a:pt x="4" y="6"/>
                        <a:pt x="2" y="7"/>
                      </a:cubicBezTo>
                      <a:cubicBezTo>
                        <a:pt x="0" y="7"/>
                        <a:pt x="0" y="9"/>
                        <a:pt x="0" y="9"/>
                      </a:cubicBezTo>
                      <a:cubicBezTo>
                        <a:pt x="0" y="9"/>
                        <a:pt x="8" y="70"/>
                        <a:pt x="21" y="114"/>
                      </a:cubicBezTo>
                      <a:cubicBezTo>
                        <a:pt x="24" y="123"/>
                        <a:pt x="56" y="218"/>
                        <a:pt x="60" y="230"/>
                      </a:cubicBezTo>
                      <a:cubicBezTo>
                        <a:pt x="60" y="230"/>
                        <a:pt x="59" y="230"/>
                        <a:pt x="59" y="231"/>
                      </a:cubicBezTo>
                      <a:cubicBezTo>
                        <a:pt x="58" y="231"/>
                        <a:pt x="58" y="232"/>
                        <a:pt x="59" y="233"/>
                      </a:cubicBezTo>
                      <a:cubicBezTo>
                        <a:pt x="59" y="235"/>
                        <a:pt x="61" y="237"/>
                        <a:pt x="62" y="237"/>
                      </a:cubicBezTo>
                      <a:cubicBezTo>
                        <a:pt x="63" y="237"/>
                        <a:pt x="63" y="238"/>
                        <a:pt x="63" y="238"/>
                      </a:cubicBezTo>
                      <a:cubicBezTo>
                        <a:pt x="63" y="240"/>
                        <a:pt x="63" y="240"/>
                        <a:pt x="63" y="240"/>
                      </a:cubicBezTo>
                      <a:cubicBezTo>
                        <a:pt x="62" y="240"/>
                        <a:pt x="62" y="240"/>
                        <a:pt x="62" y="240"/>
                      </a:cubicBezTo>
                      <a:cubicBezTo>
                        <a:pt x="61" y="240"/>
                        <a:pt x="61" y="240"/>
                        <a:pt x="61" y="241"/>
                      </a:cubicBezTo>
                      <a:cubicBezTo>
                        <a:pt x="61" y="241"/>
                        <a:pt x="61" y="241"/>
                        <a:pt x="61" y="241"/>
                      </a:cubicBezTo>
                      <a:cubicBezTo>
                        <a:pt x="61" y="241"/>
                        <a:pt x="61" y="242"/>
                        <a:pt x="61" y="242"/>
                      </a:cubicBezTo>
                      <a:cubicBezTo>
                        <a:pt x="58" y="252"/>
                        <a:pt x="58" y="252"/>
                        <a:pt x="58" y="252"/>
                      </a:cubicBezTo>
                      <a:cubicBezTo>
                        <a:pt x="58" y="252"/>
                        <a:pt x="58" y="252"/>
                        <a:pt x="58" y="252"/>
                      </a:cubicBezTo>
                      <a:cubicBezTo>
                        <a:pt x="58" y="253"/>
                        <a:pt x="57" y="257"/>
                        <a:pt x="61" y="259"/>
                      </a:cubicBezTo>
                      <a:cubicBezTo>
                        <a:pt x="61" y="270"/>
                        <a:pt x="61" y="270"/>
                        <a:pt x="61" y="270"/>
                      </a:cubicBezTo>
                      <a:cubicBezTo>
                        <a:pt x="50" y="270"/>
                        <a:pt x="50" y="270"/>
                        <a:pt x="50" y="270"/>
                      </a:cubicBezTo>
                      <a:cubicBezTo>
                        <a:pt x="41" y="270"/>
                        <a:pt x="33" y="277"/>
                        <a:pt x="32" y="286"/>
                      </a:cubicBezTo>
                      <a:cubicBezTo>
                        <a:pt x="32" y="286"/>
                        <a:pt x="32" y="286"/>
                        <a:pt x="32" y="286"/>
                      </a:cubicBezTo>
                      <a:cubicBezTo>
                        <a:pt x="32" y="303"/>
                        <a:pt x="32" y="303"/>
                        <a:pt x="32" y="303"/>
                      </a:cubicBezTo>
                      <a:cubicBezTo>
                        <a:pt x="32" y="312"/>
                        <a:pt x="32" y="312"/>
                        <a:pt x="32" y="312"/>
                      </a:cubicBezTo>
                      <a:cubicBezTo>
                        <a:pt x="32" y="312"/>
                        <a:pt x="32" y="312"/>
                        <a:pt x="32" y="312"/>
                      </a:cubicBezTo>
                      <a:cubicBezTo>
                        <a:pt x="31" y="346"/>
                        <a:pt x="31" y="346"/>
                        <a:pt x="31" y="346"/>
                      </a:cubicBezTo>
                      <a:cubicBezTo>
                        <a:pt x="34" y="346"/>
                        <a:pt x="34" y="346"/>
                        <a:pt x="34" y="346"/>
                      </a:cubicBezTo>
                      <a:cubicBezTo>
                        <a:pt x="34" y="390"/>
                        <a:pt x="34" y="390"/>
                        <a:pt x="34" y="390"/>
                      </a:cubicBezTo>
                      <a:cubicBezTo>
                        <a:pt x="34" y="391"/>
                        <a:pt x="34" y="392"/>
                        <a:pt x="35" y="392"/>
                      </a:cubicBezTo>
                      <a:cubicBezTo>
                        <a:pt x="35" y="393"/>
                        <a:pt x="35" y="393"/>
                        <a:pt x="35" y="393"/>
                      </a:cubicBezTo>
                      <a:cubicBezTo>
                        <a:pt x="36" y="394"/>
                        <a:pt x="37" y="394"/>
                        <a:pt x="37" y="394"/>
                      </a:cubicBezTo>
                      <a:cubicBezTo>
                        <a:pt x="79" y="395"/>
                        <a:pt x="79" y="395"/>
                        <a:pt x="79" y="395"/>
                      </a:cubicBezTo>
                      <a:cubicBezTo>
                        <a:pt x="80" y="395"/>
                        <a:pt x="81" y="394"/>
                        <a:pt x="82" y="394"/>
                      </a:cubicBezTo>
                      <a:cubicBezTo>
                        <a:pt x="82" y="393"/>
                        <a:pt x="82" y="393"/>
                        <a:pt x="82" y="393"/>
                      </a:cubicBezTo>
                      <a:cubicBezTo>
                        <a:pt x="83" y="393"/>
                        <a:pt x="83" y="392"/>
                        <a:pt x="83" y="391"/>
                      </a:cubicBezTo>
                      <a:cubicBezTo>
                        <a:pt x="84" y="347"/>
                        <a:pt x="84" y="347"/>
                        <a:pt x="84" y="347"/>
                      </a:cubicBezTo>
                      <a:cubicBezTo>
                        <a:pt x="87" y="347"/>
                        <a:pt x="87" y="347"/>
                        <a:pt x="87" y="347"/>
                      </a:cubicBezTo>
                      <a:cubicBezTo>
                        <a:pt x="88" y="287"/>
                        <a:pt x="88" y="287"/>
                        <a:pt x="88" y="287"/>
                      </a:cubicBezTo>
                      <a:cubicBezTo>
                        <a:pt x="88" y="287"/>
                        <a:pt x="88" y="287"/>
                        <a:pt x="88" y="287"/>
                      </a:cubicBezTo>
                      <a:cubicBezTo>
                        <a:pt x="87" y="278"/>
                        <a:pt x="80" y="270"/>
                        <a:pt x="71" y="270"/>
                      </a:cubicBezTo>
                      <a:cubicBezTo>
                        <a:pt x="65" y="270"/>
                        <a:pt x="65" y="270"/>
                        <a:pt x="65" y="270"/>
                      </a:cubicBezTo>
                      <a:cubicBezTo>
                        <a:pt x="65" y="259"/>
                        <a:pt x="65" y="259"/>
                        <a:pt x="65" y="259"/>
                      </a:cubicBezTo>
                      <a:cubicBezTo>
                        <a:pt x="69" y="258"/>
                        <a:pt x="69" y="253"/>
                        <a:pt x="69" y="252"/>
                      </a:cubicBezTo>
                      <a:cubicBezTo>
                        <a:pt x="69" y="252"/>
                        <a:pt x="69" y="252"/>
                        <a:pt x="69" y="252"/>
                      </a:cubicBezTo>
                      <a:cubicBezTo>
                        <a:pt x="67" y="242"/>
                        <a:pt x="67" y="242"/>
                        <a:pt x="67" y="242"/>
                      </a:cubicBezTo>
                      <a:cubicBezTo>
                        <a:pt x="67" y="242"/>
                        <a:pt x="66" y="241"/>
                        <a:pt x="66" y="241"/>
                      </a:cubicBezTo>
                      <a:cubicBezTo>
                        <a:pt x="66" y="241"/>
                        <a:pt x="67" y="241"/>
                        <a:pt x="67" y="241"/>
                      </a:cubicBezTo>
                      <a:cubicBezTo>
                        <a:pt x="67" y="240"/>
                        <a:pt x="66" y="240"/>
                        <a:pt x="66" y="240"/>
                      </a:cubicBezTo>
                      <a:cubicBezTo>
                        <a:pt x="64" y="240"/>
                        <a:pt x="64" y="240"/>
                        <a:pt x="64" y="240"/>
                      </a:cubicBezTo>
                      <a:cubicBezTo>
                        <a:pt x="65" y="238"/>
                        <a:pt x="65" y="238"/>
                        <a:pt x="65" y="238"/>
                      </a:cubicBezTo>
                      <a:cubicBezTo>
                        <a:pt x="65" y="238"/>
                        <a:pt x="65" y="238"/>
                        <a:pt x="65" y="238"/>
                      </a:cubicBezTo>
                      <a:cubicBezTo>
                        <a:pt x="65" y="238"/>
                        <a:pt x="65" y="237"/>
                        <a:pt x="65" y="237"/>
                      </a:cubicBezTo>
                      <a:cubicBezTo>
                        <a:pt x="67" y="237"/>
                        <a:pt x="68" y="235"/>
                        <a:pt x="69" y="233"/>
                      </a:cubicBezTo>
                      <a:cubicBezTo>
                        <a:pt x="70" y="232"/>
                        <a:pt x="69" y="232"/>
                        <a:pt x="69" y="231"/>
                      </a:cubicBezTo>
                      <a:cubicBezTo>
                        <a:pt x="69" y="231"/>
                        <a:pt x="69" y="231"/>
                        <a:pt x="68" y="230"/>
                      </a:cubicBezTo>
                      <a:cubicBezTo>
                        <a:pt x="74" y="218"/>
                        <a:pt x="114" y="129"/>
                        <a:pt x="120" y="111"/>
                      </a:cubicBezTo>
                      <a:cubicBezTo>
                        <a:pt x="134" y="66"/>
                        <a:pt x="147" y="5"/>
                        <a:pt x="147" y="5"/>
                      </a:cubicBezTo>
                      <a:cubicBezTo>
                        <a:pt x="147" y="5"/>
                        <a:pt x="147" y="2"/>
                        <a:pt x="144" y="1"/>
                      </a:cubicBezTo>
                      <a:close/>
                      <a:moveTo>
                        <a:pt x="53" y="274"/>
                      </a:moveTo>
                      <a:cubicBezTo>
                        <a:pt x="61" y="274"/>
                        <a:pt x="61" y="274"/>
                        <a:pt x="61" y="274"/>
                      </a:cubicBezTo>
                      <a:cubicBezTo>
                        <a:pt x="61" y="274"/>
                        <a:pt x="61" y="274"/>
                        <a:pt x="61" y="274"/>
                      </a:cubicBezTo>
                      <a:cubicBezTo>
                        <a:pt x="65" y="274"/>
                        <a:pt x="65" y="274"/>
                        <a:pt x="65" y="274"/>
                      </a:cubicBezTo>
                      <a:cubicBezTo>
                        <a:pt x="65" y="274"/>
                        <a:pt x="65" y="274"/>
                        <a:pt x="65" y="274"/>
                      </a:cubicBezTo>
                      <a:cubicBezTo>
                        <a:pt x="68" y="274"/>
                        <a:pt x="68" y="274"/>
                        <a:pt x="68" y="274"/>
                      </a:cubicBezTo>
                      <a:cubicBezTo>
                        <a:pt x="68" y="276"/>
                        <a:pt x="68" y="276"/>
                        <a:pt x="68" y="276"/>
                      </a:cubicBezTo>
                      <a:cubicBezTo>
                        <a:pt x="53" y="276"/>
                        <a:pt x="53" y="276"/>
                        <a:pt x="53" y="276"/>
                      </a:cubicBezTo>
                      <a:lnTo>
                        <a:pt x="53" y="274"/>
                      </a:lnTo>
                      <a:close/>
                      <a:moveTo>
                        <a:pt x="67" y="253"/>
                      </a:moveTo>
                      <a:cubicBezTo>
                        <a:pt x="67" y="253"/>
                        <a:pt x="67" y="254"/>
                        <a:pt x="67" y="254"/>
                      </a:cubicBezTo>
                      <a:cubicBezTo>
                        <a:pt x="67" y="255"/>
                        <a:pt x="66" y="256"/>
                        <a:pt x="65" y="257"/>
                      </a:cubicBezTo>
                      <a:cubicBezTo>
                        <a:pt x="65" y="256"/>
                        <a:pt x="65" y="256"/>
                        <a:pt x="65" y="256"/>
                      </a:cubicBezTo>
                      <a:cubicBezTo>
                        <a:pt x="61" y="256"/>
                        <a:pt x="61" y="256"/>
                        <a:pt x="61" y="256"/>
                      </a:cubicBezTo>
                      <a:cubicBezTo>
                        <a:pt x="61" y="256"/>
                        <a:pt x="61" y="256"/>
                        <a:pt x="61" y="256"/>
                      </a:cubicBezTo>
                      <a:cubicBezTo>
                        <a:pt x="60" y="255"/>
                        <a:pt x="59" y="253"/>
                        <a:pt x="61" y="250"/>
                      </a:cubicBezTo>
                      <a:cubicBezTo>
                        <a:pt x="63" y="247"/>
                        <a:pt x="64" y="247"/>
                        <a:pt x="65" y="248"/>
                      </a:cubicBezTo>
                      <a:cubicBezTo>
                        <a:pt x="66" y="248"/>
                        <a:pt x="66" y="248"/>
                        <a:pt x="67" y="249"/>
                      </a:cubicBezTo>
                      <a:cubicBezTo>
                        <a:pt x="67" y="250"/>
                        <a:pt x="67" y="251"/>
                        <a:pt x="67" y="253"/>
                      </a:cubicBezTo>
                      <a:close/>
                      <a:moveTo>
                        <a:pt x="68" y="232"/>
                      </a:moveTo>
                      <a:cubicBezTo>
                        <a:pt x="68" y="232"/>
                        <a:pt x="68" y="232"/>
                        <a:pt x="68" y="233"/>
                      </a:cubicBezTo>
                      <a:cubicBezTo>
                        <a:pt x="68" y="233"/>
                        <a:pt x="67" y="236"/>
                        <a:pt x="65" y="236"/>
                      </a:cubicBezTo>
                      <a:cubicBezTo>
                        <a:pt x="65" y="236"/>
                        <a:pt x="65" y="236"/>
                        <a:pt x="65" y="236"/>
                      </a:cubicBezTo>
                      <a:cubicBezTo>
                        <a:pt x="65" y="236"/>
                        <a:pt x="65" y="236"/>
                        <a:pt x="65" y="236"/>
                      </a:cubicBezTo>
                      <a:cubicBezTo>
                        <a:pt x="65" y="236"/>
                        <a:pt x="65" y="236"/>
                        <a:pt x="65" y="236"/>
                      </a:cubicBezTo>
                      <a:cubicBezTo>
                        <a:pt x="63" y="236"/>
                        <a:pt x="63" y="236"/>
                        <a:pt x="63" y="236"/>
                      </a:cubicBezTo>
                      <a:cubicBezTo>
                        <a:pt x="63" y="236"/>
                        <a:pt x="63" y="236"/>
                        <a:pt x="63" y="236"/>
                      </a:cubicBezTo>
                      <a:cubicBezTo>
                        <a:pt x="63" y="236"/>
                        <a:pt x="63" y="236"/>
                        <a:pt x="63" y="236"/>
                      </a:cubicBezTo>
                      <a:cubicBezTo>
                        <a:pt x="61" y="235"/>
                        <a:pt x="60" y="234"/>
                        <a:pt x="60" y="232"/>
                      </a:cubicBezTo>
                      <a:cubicBezTo>
                        <a:pt x="60" y="232"/>
                        <a:pt x="60" y="232"/>
                        <a:pt x="60" y="231"/>
                      </a:cubicBezTo>
                      <a:cubicBezTo>
                        <a:pt x="60" y="231"/>
                        <a:pt x="60" y="231"/>
                        <a:pt x="60" y="231"/>
                      </a:cubicBezTo>
                      <a:cubicBezTo>
                        <a:pt x="60" y="231"/>
                        <a:pt x="60" y="231"/>
                        <a:pt x="60" y="231"/>
                      </a:cubicBezTo>
                      <a:cubicBezTo>
                        <a:pt x="68" y="232"/>
                        <a:pt x="68" y="232"/>
                        <a:pt x="68" y="232"/>
                      </a:cubicBezTo>
                      <a:cubicBezTo>
                        <a:pt x="68" y="232"/>
                        <a:pt x="68" y="232"/>
                        <a:pt x="68" y="232"/>
                      </a:cubicBezTo>
                      <a:cubicBezTo>
                        <a:pt x="68" y="232"/>
                        <a:pt x="68" y="232"/>
                        <a:pt x="68" y="232"/>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26" name="Freeform 422"/>
                <p:cNvSpPr>
                  <a:spLocks/>
                </p:cNvSpPr>
                <p:nvPr/>
              </p:nvSpPr>
              <p:spPr bwMode="auto">
                <a:xfrm>
                  <a:off x="5911851" y="3348037"/>
                  <a:ext cx="447675" cy="814388"/>
                </a:xfrm>
                <a:custGeom>
                  <a:avLst/>
                  <a:gdLst>
                    <a:gd name="T0" fmla="*/ 113 w 119"/>
                    <a:gd name="T1" fmla="*/ 55 h 217"/>
                    <a:gd name="T2" fmla="*/ 102 w 119"/>
                    <a:gd name="T3" fmla="*/ 72 h 217"/>
                    <a:gd name="T4" fmla="*/ 102 w 119"/>
                    <a:gd name="T5" fmla="*/ 91 h 217"/>
                    <a:gd name="T6" fmla="*/ 102 w 119"/>
                    <a:gd name="T7" fmla="*/ 133 h 217"/>
                    <a:gd name="T8" fmla="*/ 89 w 119"/>
                    <a:gd name="T9" fmla="*/ 162 h 217"/>
                    <a:gd name="T10" fmla="*/ 83 w 119"/>
                    <a:gd name="T11" fmla="*/ 168 h 217"/>
                    <a:gd name="T12" fmla="*/ 81 w 119"/>
                    <a:gd name="T13" fmla="*/ 175 h 217"/>
                    <a:gd name="T14" fmla="*/ 78 w 119"/>
                    <a:gd name="T15" fmla="*/ 181 h 217"/>
                    <a:gd name="T16" fmla="*/ 69 w 119"/>
                    <a:gd name="T17" fmla="*/ 182 h 217"/>
                    <a:gd name="T18" fmla="*/ 68 w 119"/>
                    <a:gd name="T19" fmla="*/ 185 h 217"/>
                    <a:gd name="T20" fmla="*/ 61 w 119"/>
                    <a:gd name="T21" fmla="*/ 190 h 217"/>
                    <a:gd name="T22" fmla="*/ 43 w 119"/>
                    <a:gd name="T23" fmla="*/ 200 h 217"/>
                    <a:gd name="T24" fmla="*/ 38 w 119"/>
                    <a:gd name="T25" fmla="*/ 209 h 217"/>
                    <a:gd name="T26" fmla="*/ 29 w 119"/>
                    <a:gd name="T27" fmla="*/ 216 h 217"/>
                    <a:gd name="T28" fmla="*/ 23 w 119"/>
                    <a:gd name="T29" fmla="*/ 211 h 217"/>
                    <a:gd name="T30" fmla="*/ 24 w 119"/>
                    <a:gd name="T31" fmla="*/ 199 h 217"/>
                    <a:gd name="T32" fmla="*/ 23 w 119"/>
                    <a:gd name="T33" fmla="*/ 194 h 217"/>
                    <a:gd name="T34" fmla="*/ 29 w 119"/>
                    <a:gd name="T35" fmla="*/ 185 h 217"/>
                    <a:gd name="T36" fmla="*/ 33 w 119"/>
                    <a:gd name="T37" fmla="*/ 173 h 217"/>
                    <a:gd name="T38" fmla="*/ 35 w 119"/>
                    <a:gd name="T39" fmla="*/ 151 h 217"/>
                    <a:gd name="T40" fmla="*/ 32 w 119"/>
                    <a:gd name="T41" fmla="*/ 131 h 217"/>
                    <a:gd name="T42" fmla="*/ 30 w 119"/>
                    <a:gd name="T43" fmla="*/ 138 h 217"/>
                    <a:gd name="T44" fmla="*/ 27 w 119"/>
                    <a:gd name="T45" fmla="*/ 150 h 217"/>
                    <a:gd name="T46" fmla="*/ 18 w 119"/>
                    <a:gd name="T47" fmla="*/ 170 h 217"/>
                    <a:gd name="T48" fmla="*/ 15 w 119"/>
                    <a:gd name="T49" fmla="*/ 172 h 217"/>
                    <a:gd name="T50" fmla="*/ 4 w 119"/>
                    <a:gd name="T51" fmla="*/ 175 h 217"/>
                    <a:gd name="T52" fmla="*/ 4 w 119"/>
                    <a:gd name="T53" fmla="*/ 153 h 217"/>
                    <a:gd name="T54" fmla="*/ 14 w 119"/>
                    <a:gd name="T55" fmla="*/ 110 h 217"/>
                    <a:gd name="T56" fmla="*/ 30 w 119"/>
                    <a:gd name="T57" fmla="*/ 69 h 217"/>
                    <a:gd name="T58" fmla="*/ 38 w 119"/>
                    <a:gd name="T59" fmla="*/ 58 h 217"/>
                    <a:gd name="T60" fmla="*/ 40 w 119"/>
                    <a:gd name="T61" fmla="*/ 48 h 217"/>
                    <a:gd name="T62" fmla="*/ 84 w 119"/>
                    <a:gd name="T63" fmla="*/ 8 h 217"/>
                    <a:gd name="T64" fmla="*/ 113 w 119"/>
                    <a:gd name="T65" fmla="*/ 55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9" h="217">
                      <a:moveTo>
                        <a:pt x="113" y="55"/>
                      </a:moveTo>
                      <a:cubicBezTo>
                        <a:pt x="113" y="55"/>
                        <a:pt x="113" y="55"/>
                        <a:pt x="102" y="72"/>
                      </a:cubicBezTo>
                      <a:cubicBezTo>
                        <a:pt x="102" y="72"/>
                        <a:pt x="102" y="72"/>
                        <a:pt x="102" y="91"/>
                      </a:cubicBezTo>
                      <a:cubicBezTo>
                        <a:pt x="102" y="91"/>
                        <a:pt x="102" y="129"/>
                        <a:pt x="102" y="133"/>
                      </a:cubicBezTo>
                      <a:cubicBezTo>
                        <a:pt x="101" y="136"/>
                        <a:pt x="90" y="158"/>
                        <a:pt x="89" y="162"/>
                      </a:cubicBezTo>
                      <a:cubicBezTo>
                        <a:pt x="88" y="166"/>
                        <a:pt x="83" y="168"/>
                        <a:pt x="83" y="168"/>
                      </a:cubicBezTo>
                      <a:cubicBezTo>
                        <a:pt x="83" y="168"/>
                        <a:pt x="81" y="175"/>
                        <a:pt x="81" y="175"/>
                      </a:cubicBezTo>
                      <a:cubicBezTo>
                        <a:pt x="81" y="176"/>
                        <a:pt x="80" y="179"/>
                        <a:pt x="78" y="181"/>
                      </a:cubicBezTo>
                      <a:cubicBezTo>
                        <a:pt x="76" y="183"/>
                        <a:pt x="69" y="182"/>
                        <a:pt x="69" y="182"/>
                      </a:cubicBezTo>
                      <a:cubicBezTo>
                        <a:pt x="69" y="182"/>
                        <a:pt x="69" y="184"/>
                        <a:pt x="68" y="185"/>
                      </a:cubicBezTo>
                      <a:cubicBezTo>
                        <a:pt x="67" y="187"/>
                        <a:pt x="63" y="188"/>
                        <a:pt x="61" y="190"/>
                      </a:cubicBezTo>
                      <a:cubicBezTo>
                        <a:pt x="59" y="192"/>
                        <a:pt x="43" y="200"/>
                        <a:pt x="43" y="200"/>
                      </a:cubicBezTo>
                      <a:cubicBezTo>
                        <a:pt x="43" y="200"/>
                        <a:pt x="43" y="200"/>
                        <a:pt x="38" y="209"/>
                      </a:cubicBezTo>
                      <a:cubicBezTo>
                        <a:pt x="38" y="209"/>
                        <a:pt x="32" y="217"/>
                        <a:pt x="29" y="216"/>
                      </a:cubicBezTo>
                      <a:cubicBezTo>
                        <a:pt x="25" y="216"/>
                        <a:pt x="23" y="214"/>
                        <a:pt x="23" y="211"/>
                      </a:cubicBezTo>
                      <a:cubicBezTo>
                        <a:pt x="21" y="209"/>
                        <a:pt x="24" y="199"/>
                        <a:pt x="24" y="199"/>
                      </a:cubicBezTo>
                      <a:cubicBezTo>
                        <a:pt x="24" y="199"/>
                        <a:pt x="22" y="196"/>
                        <a:pt x="23" y="194"/>
                      </a:cubicBezTo>
                      <a:cubicBezTo>
                        <a:pt x="23" y="191"/>
                        <a:pt x="29" y="185"/>
                        <a:pt x="29" y="185"/>
                      </a:cubicBezTo>
                      <a:cubicBezTo>
                        <a:pt x="29" y="185"/>
                        <a:pt x="32" y="176"/>
                        <a:pt x="33" y="173"/>
                      </a:cubicBezTo>
                      <a:cubicBezTo>
                        <a:pt x="33" y="170"/>
                        <a:pt x="36" y="153"/>
                        <a:pt x="35" y="151"/>
                      </a:cubicBezTo>
                      <a:cubicBezTo>
                        <a:pt x="34" y="149"/>
                        <a:pt x="32" y="131"/>
                        <a:pt x="32" y="131"/>
                      </a:cubicBezTo>
                      <a:cubicBezTo>
                        <a:pt x="32" y="131"/>
                        <a:pt x="32" y="137"/>
                        <a:pt x="30" y="138"/>
                      </a:cubicBezTo>
                      <a:cubicBezTo>
                        <a:pt x="30" y="140"/>
                        <a:pt x="27" y="150"/>
                        <a:pt x="27" y="150"/>
                      </a:cubicBezTo>
                      <a:cubicBezTo>
                        <a:pt x="27" y="150"/>
                        <a:pt x="23" y="164"/>
                        <a:pt x="18" y="170"/>
                      </a:cubicBezTo>
                      <a:cubicBezTo>
                        <a:pt x="17" y="171"/>
                        <a:pt x="17" y="171"/>
                        <a:pt x="15" y="172"/>
                      </a:cubicBezTo>
                      <a:cubicBezTo>
                        <a:pt x="12" y="175"/>
                        <a:pt x="9" y="176"/>
                        <a:pt x="4" y="175"/>
                      </a:cubicBezTo>
                      <a:cubicBezTo>
                        <a:pt x="0" y="174"/>
                        <a:pt x="1" y="171"/>
                        <a:pt x="4" y="153"/>
                      </a:cubicBezTo>
                      <a:cubicBezTo>
                        <a:pt x="7" y="136"/>
                        <a:pt x="11" y="123"/>
                        <a:pt x="14" y="110"/>
                      </a:cubicBezTo>
                      <a:cubicBezTo>
                        <a:pt x="17" y="97"/>
                        <a:pt x="28" y="72"/>
                        <a:pt x="30" y="69"/>
                      </a:cubicBezTo>
                      <a:cubicBezTo>
                        <a:pt x="30" y="69"/>
                        <a:pt x="30" y="69"/>
                        <a:pt x="38" y="58"/>
                      </a:cubicBezTo>
                      <a:cubicBezTo>
                        <a:pt x="38" y="58"/>
                        <a:pt x="39" y="50"/>
                        <a:pt x="40" y="48"/>
                      </a:cubicBezTo>
                      <a:cubicBezTo>
                        <a:pt x="44" y="33"/>
                        <a:pt x="55" y="0"/>
                        <a:pt x="84" y="8"/>
                      </a:cubicBezTo>
                      <a:cubicBezTo>
                        <a:pt x="112" y="16"/>
                        <a:pt x="119" y="44"/>
                        <a:pt x="113" y="55"/>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27" name="Freeform 423"/>
                <p:cNvSpPr>
                  <a:spLocks/>
                </p:cNvSpPr>
                <p:nvPr/>
              </p:nvSpPr>
              <p:spPr bwMode="auto">
                <a:xfrm>
                  <a:off x="5859463" y="1296987"/>
                  <a:ext cx="582613" cy="2295525"/>
                </a:xfrm>
                <a:custGeom>
                  <a:avLst/>
                  <a:gdLst>
                    <a:gd name="T0" fmla="*/ 149 w 155"/>
                    <a:gd name="T1" fmla="*/ 326 h 612"/>
                    <a:gd name="T2" fmla="*/ 146 w 155"/>
                    <a:gd name="T3" fmla="*/ 305 h 612"/>
                    <a:gd name="T4" fmla="*/ 139 w 155"/>
                    <a:gd name="T5" fmla="*/ 289 h 612"/>
                    <a:gd name="T6" fmla="*/ 141 w 155"/>
                    <a:gd name="T7" fmla="*/ 275 h 612"/>
                    <a:gd name="T8" fmla="*/ 133 w 155"/>
                    <a:gd name="T9" fmla="*/ 261 h 612"/>
                    <a:gd name="T10" fmla="*/ 133 w 155"/>
                    <a:gd name="T11" fmla="*/ 225 h 612"/>
                    <a:gd name="T12" fmla="*/ 87 w 155"/>
                    <a:gd name="T13" fmla="*/ 65 h 612"/>
                    <a:gd name="T14" fmla="*/ 75 w 155"/>
                    <a:gd name="T15" fmla="*/ 42 h 612"/>
                    <a:gd name="T16" fmla="*/ 22 w 155"/>
                    <a:gd name="T17" fmla="*/ 0 h 612"/>
                    <a:gd name="T18" fmla="*/ 9 w 155"/>
                    <a:gd name="T19" fmla="*/ 13 h 612"/>
                    <a:gd name="T20" fmla="*/ 1 w 155"/>
                    <a:gd name="T21" fmla="*/ 86 h 612"/>
                    <a:gd name="T22" fmla="*/ 11 w 155"/>
                    <a:gd name="T23" fmla="*/ 166 h 612"/>
                    <a:gd name="T24" fmla="*/ 22 w 155"/>
                    <a:gd name="T25" fmla="*/ 224 h 612"/>
                    <a:gd name="T26" fmla="*/ 31 w 155"/>
                    <a:gd name="T27" fmla="*/ 281 h 612"/>
                    <a:gd name="T28" fmla="*/ 38 w 155"/>
                    <a:gd name="T29" fmla="*/ 308 h 612"/>
                    <a:gd name="T30" fmla="*/ 40 w 155"/>
                    <a:gd name="T31" fmla="*/ 329 h 612"/>
                    <a:gd name="T32" fmla="*/ 42 w 155"/>
                    <a:gd name="T33" fmla="*/ 333 h 612"/>
                    <a:gd name="T34" fmla="*/ 42 w 155"/>
                    <a:gd name="T35" fmla="*/ 335 h 612"/>
                    <a:gd name="T36" fmla="*/ 49 w 155"/>
                    <a:gd name="T37" fmla="*/ 349 h 612"/>
                    <a:gd name="T38" fmla="*/ 53 w 155"/>
                    <a:gd name="T39" fmla="*/ 362 h 612"/>
                    <a:gd name="T40" fmla="*/ 54 w 155"/>
                    <a:gd name="T41" fmla="*/ 375 h 612"/>
                    <a:gd name="T42" fmla="*/ 59 w 155"/>
                    <a:gd name="T43" fmla="*/ 464 h 612"/>
                    <a:gd name="T44" fmla="*/ 48 w 155"/>
                    <a:gd name="T45" fmla="*/ 595 h 612"/>
                    <a:gd name="T46" fmla="*/ 85 w 155"/>
                    <a:gd name="T47" fmla="*/ 608 h 612"/>
                    <a:gd name="T48" fmla="*/ 127 w 155"/>
                    <a:gd name="T49" fmla="*/ 612 h 612"/>
                    <a:gd name="T50" fmla="*/ 145 w 155"/>
                    <a:gd name="T51" fmla="*/ 534 h 612"/>
                    <a:gd name="T52" fmla="*/ 148 w 155"/>
                    <a:gd name="T53" fmla="*/ 480 h 612"/>
                    <a:gd name="T54" fmla="*/ 154 w 155"/>
                    <a:gd name="T55" fmla="*/ 377 h 612"/>
                    <a:gd name="T56" fmla="*/ 154 w 155"/>
                    <a:gd name="T57" fmla="*/ 349 h 612"/>
                    <a:gd name="T58" fmla="*/ 149 w 155"/>
                    <a:gd name="T59" fmla="*/ 326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5" h="612">
                      <a:moveTo>
                        <a:pt x="149" y="326"/>
                      </a:moveTo>
                      <a:cubicBezTo>
                        <a:pt x="150" y="318"/>
                        <a:pt x="146" y="309"/>
                        <a:pt x="146" y="305"/>
                      </a:cubicBezTo>
                      <a:cubicBezTo>
                        <a:pt x="146" y="305"/>
                        <a:pt x="138" y="296"/>
                        <a:pt x="139" y="289"/>
                      </a:cubicBezTo>
                      <a:cubicBezTo>
                        <a:pt x="140" y="282"/>
                        <a:pt x="141" y="275"/>
                        <a:pt x="141" y="275"/>
                      </a:cubicBezTo>
                      <a:cubicBezTo>
                        <a:pt x="141" y="275"/>
                        <a:pt x="134" y="265"/>
                        <a:pt x="133" y="261"/>
                      </a:cubicBezTo>
                      <a:cubicBezTo>
                        <a:pt x="132" y="257"/>
                        <a:pt x="135" y="245"/>
                        <a:pt x="133" y="225"/>
                      </a:cubicBezTo>
                      <a:cubicBezTo>
                        <a:pt x="131" y="205"/>
                        <a:pt x="94" y="72"/>
                        <a:pt x="87" y="65"/>
                      </a:cubicBezTo>
                      <a:cubicBezTo>
                        <a:pt x="81" y="58"/>
                        <a:pt x="79" y="50"/>
                        <a:pt x="75" y="42"/>
                      </a:cubicBezTo>
                      <a:cubicBezTo>
                        <a:pt x="71" y="34"/>
                        <a:pt x="41" y="10"/>
                        <a:pt x="22" y="0"/>
                      </a:cubicBezTo>
                      <a:cubicBezTo>
                        <a:pt x="22" y="0"/>
                        <a:pt x="13" y="6"/>
                        <a:pt x="9" y="13"/>
                      </a:cubicBezTo>
                      <a:cubicBezTo>
                        <a:pt x="5" y="20"/>
                        <a:pt x="2" y="62"/>
                        <a:pt x="1" y="86"/>
                      </a:cubicBezTo>
                      <a:cubicBezTo>
                        <a:pt x="0" y="110"/>
                        <a:pt x="10" y="159"/>
                        <a:pt x="11" y="166"/>
                      </a:cubicBezTo>
                      <a:cubicBezTo>
                        <a:pt x="12" y="173"/>
                        <a:pt x="23" y="210"/>
                        <a:pt x="22" y="224"/>
                      </a:cubicBezTo>
                      <a:cubicBezTo>
                        <a:pt x="20" y="238"/>
                        <a:pt x="32" y="268"/>
                        <a:pt x="31" y="281"/>
                      </a:cubicBezTo>
                      <a:cubicBezTo>
                        <a:pt x="30" y="294"/>
                        <a:pt x="35" y="300"/>
                        <a:pt x="38" y="308"/>
                      </a:cubicBezTo>
                      <a:cubicBezTo>
                        <a:pt x="41" y="315"/>
                        <a:pt x="39" y="314"/>
                        <a:pt x="40" y="329"/>
                      </a:cubicBezTo>
                      <a:cubicBezTo>
                        <a:pt x="41" y="330"/>
                        <a:pt x="41" y="332"/>
                        <a:pt x="42" y="333"/>
                      </a:cubicBezTo>
                      <a:cubicBezTo>
                        <a:pt x="42" y="333"/>
                        <a:pt x="42" y="334"/>
                        <a:pt x="42" y="335"/>
                      </a:cubicBezTo>
                      <a:cubicBezTo>
                        <a:pt x="43" y="345"/>
                        <a:pt x="45" y="341"/>
                        <a:pt x="49" y="349"/>
                      </a:cubicBezTo>
                      <a:cubicBezTo>
                        <a:pt x="53" y="357"/>
                        <a:pt x="56" y="357"/>
                        <a:pt x="53" y="362"/>
                      </a:cubicBezTo>
                      <a:cubicBezTo>
                        <a:pt x="49" y="367"/>
                        <a:pt x="53" y="372"/>
                        <a:pt x="54" y="375"/>
                      </a:cubicBezTo>
                      <a:cubicBezTo>
                        <a:pt x="55" y="378"/>
                        <a:pt x="60" y="450"/>
                        <a:pt x="59" y="464"/>
                      </a:cubicBezTo>
                      <a:cubicBezTo>
                        <a:pt x="58" y="478"/>
                        <a:pt x="48" y="595"/>
                        <a:pt x="48" y="595"/>
                      </a:cubicBezTo>
                      <a:cubicBezTo>
                        <a:pt x="48" y="595"/>
                        <a:pt x="66" y="605"/>
                        <a:pt x="85" y="608"/>
                      </a:cubicBezTo>
                      <a:cubicBezTo>
                        <a:pt x="104" y="611"/>
                        <a:pt x="127" y="612"/>
                        <a:pt x="127" y="612"/>
                      </a:cubicBezTo>
                      <a:cubicBezTo>
                        <a:pt x="127" y="612"/>
                        <a:pt x="145" y="543"/>
                        <a:pt x="145" y="534"/>
                      </a:cubicBezTo>
                      <a:cubicBezTo>
                        <a:pt x="145" y="525"/>
                        <a:pt x="147" y="491"/>
                        <a:pt x="148" y="480"/>
                      </a:cubicBezTo>
                      <a:cubicBezTo>
                        <a:pt x="150" y="469"/>
                        <a:pt x="155" y="387"/>
                        <a:pt x="154" y="377"/>
                      </a:cubicBezTo>
                      <a:cubicBezTo>
                        <a:pt x="153" y="367"/>
                        <a:pt x="152" y="356"/>
                        <a:pt x="154" y="349"/>
                      </a:cubicBezTo>
                      <a:cubicBezTo>
                        <a:pt x="155" y="344"/>
                        <a:pt x="152" y="335"/>
                        <a:pt x="149" y="326"/>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495" name="Gruppieren 494"/>
              <p:cNvGrpSpPr/>
              <p:nvPr/>
            </p:nvGrpSpPr>
            <p:grpSpPr>
              <a:xfrm>
                <a:off x="13667135" y="1019055"/>
                <a:ext cx="60665" cy="192700"/>
                <a:chOff x="-1401763" y="3184525"/>
                <a:chExt cx="566738" cy="1800225"/>
              </a:xfrm>
            </p:grpSpPr>
            <p:sp>
              <p:nvSpPr>
                <p:cNvPr id="496" name="Freeform 6"/>
                <p:cNvSpPr>
                  <a:spLocks/>
                </p:cNvSpPr>
                <p:nvPr/>
              </p:nvSpPr>
              <p:spPr bwMode="auto">
                <a:xfrm>
                  <a:off x="-1401763" y="3206750"/>
                  <a:ext cx="566738" cy="1778000"/>
                </a:xfrm>
                <a:custGeom>
                  <a:avLst/>
                  <a:gdLst>
                    <a:gd name="T0" fmla="*/ 76 w 151"/>
                    <a:gd name="T1" fmla="*/ 0 h 474"/>
                    <a:gd name="T2" fmla="*/ 76 w 151"/>
                    <a:gd name="T3" fmla="*/ 0 h 474"/>
                    <a:gd name="T4" fmla="*/ 75 w 151"/>
                    <a:gd name="T5" fmla="*/ 0 h 474"/>
                    <a:gd name="T6" fmla="*/ 75 w 151"/>
                    <a:gd name="T7" fmla="*/ 0 h 474"/>
                    <a:gd name="T8" fmla="*/ 75 w 151"/>
                    <a:gd name="T9" fmla="*/ 0 h 474"/>
                    <a:gd name="T10" fmla="*/ 4 w 151"/>
                    <a:gd name="T11" fmla="*/ 3 h 474"/>
                    <a:gd name="T12" fmla="*/ 0 w 151"/>
                    <a:gd name="T13" fmla="*/ 6 h 474"/>
                    <a:gd name="T14" fmla="*/ 0 w 151"/>
                    <a:gd name="T15" fmla="*/ 435 h 474"/>
                    <a:gd name="T16" fmla="*/ 75 w 151"/>
                    <a:gd name="T17" fmla="*/ 474 h 474"/>
                    <a:gd name="T18" fmla="*/ 75 w 151"/>
                    <a:gd name="T19" fmla="*/ 474 h 474"/>
                    <a:gd name="T20" fmla="*/ 75 w 151"/>
                    <a:gd name="T21" fmla="*/ 474 h 474"/>
                    <a:gd name="T22" fmla="*/ 76 w 151"/>
                    <a:gd name="T23" fmla="*/ 474 h 474"/>
                    <a:gd name="T24" fmla="*/ 76 w 151"/>
                    <a:gd name="T25" fmla="*/ 474 h 474"/>
                    <a:gd name="T26" fmla="*/ 151 w 151"/>
                    <a:gd name="T27" fmla="*/ 435 h 474"/>
                    <a:gd name="T28" fmla="*/ 151 w 151"/>
                    <a:gd name="T29" fmla="*/ 7 h 474"/>
                    <a:gd name="T30" fmla="*/ 146 w 151"/>
                    <a:gd name="T31" fmla="*/ 3 h 474"/>
                    <a:gd name="T32" fmla="*/ 76 w 151"/>
                    <a:gd name="T33" fmla="*/ 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474">
                      <a:moveTo>
                        <a:pt x="76" y="0"/>
                      </a:moveTo>
                      <a:cubicBezTo>
                        <a:pt x="76" y="0"/>
                        <a:pt x="76" y="0"/>
                        <a:pt x="76" y="0"/>
                      </a:cubicBezTo>
                      <a:cubicBezTo>
                        <a:pt x="75" y="0"/>
                        <a:pt x="75" y="0"/>
                        <a:pt x="75" y="0"/>
                      </a:cubicBezTo>
                      <a:cubicBezTo>
                        <a:pt x="75" y="0"/>
                        <a:pt x="75" y="0"/>
                        <a:pt x="75" y="0"/>
                      </a:cubicBezTo>
                      <a:cubicBezTo>
                        <a:pt x="75" y="0"/>
                        <a:pt x="75" y="0"/>
                        <a:pt x="75" y="0"/>
                      </a:cubicBezTo>
                      <a:cubicBezTo>
                        <a:pt x="4" y="3"/>
                        <a:pt x="4" y="3"/>
                        <a:pt x="4" y="3"/>
                      </a:cubicBezTo>
                      <a:cubicBezTo>
                        <a:pt x="4" y="3"/>
                        <a:pt x="0" y="3"/>
                        <a:pt x="0" y="6"/>
                      </a:cubicBezTo>
                      <a:cubicBezTo>
                        <a:pt x="0" y="46"/>
                        <a:pt x="0" y="418"/>
                        <a:pt x="0" y="435"/>
                      </a:cubicBezTo>
                      <a:cubicBezTo>
                        <a:pt x="0" y="452"/>
                        <a:pt x="26" y="474"/>
                        <a:pt x="75" y="474"/>
                      </a:cubicBezTo>
                      <a:cubicBezTo>
                        <a:pt x="75" y="474"/>
                        <a:pt x="75" y="474"/>
                        <a:pt x="75" y="474"/>
                      </a:cubicBezTo>
                      <a:cubicBezTo>
                        <a:pt x="75" y="474"/>
                        <a:pt x="75" y="474"/>
                        <a:pt x="75" y="474"/>
                      </a:cubicBezTo>
                      <a:cubicBezTo>
                        <a:pt x="76" y="474"/>
                        <a:pt x="76" y="474"/>
                        <a:pt x="76" y="474"/>
                      </a:cubicBezTo>
                      <a:cubicBezTo>
                        <a:pt x="76" y="474"/>
                        <a:pt x="76" y="474"/>
                        <a:pt x="76" y="474"/>
                      </a:cubicBezTo>
                      <a:cubicBezTo>
                        <a:pt x="125" y="474"/>
                        <a:pt x="151" y="452"/>
                        <a:pt x="151" y="435"/>
                      </a:cubicBezTo>
                      <a:cubicBezTo>
                        <a:pt x="151" y="418"/>
                        <a:pt x="151" y="53"/>
                        <a:pt x="151" y="7"/>
                      </a:cubicBezTo>
                      <a:cubicBezTo>
                        <a:pt x="151" y="4"/>
                        <a:pt x="146" y="3"/>
                        <a:pt x="146" y="3"/>
                      </a:cubicBezTo>
                      <a:lnTo>
                        <a:pt x="76" y="0"/>
                      </a:ln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97" name="Freeform 7"/>
                <p:cNvSpPr>
                  <a:spLocks/>
                </p:cNvSpPr>
                <p:nvPr/>
              </p:nvSpPr>
              <p:spPr bwMode="auto">
                <a:xfrm>
                  <a:off x="-1344613" y="3873500"/>
                  <a:ext cx="452438" cy="957263"/>
                </a:xfrm>
                <a:custGeom>
                  <a:avLst/>
                  <a:gdLst>
                    <a:gd name="T0" fmla="*/ 121 w 121"/>
                    <a:gd name="T1" fmla="*/ 234 h 255"/>
                    <a:gd name="T2" fmla="*/ 120 w 121"/>
                    <a:gd name="T3" fmla="*/ 0 h 255"/>
                    <a:gd name="T4" fmla="*/ 61 w 121"/>
                    <a:gd name="T5" fmla="*/ 0 h 255"/>
                    <a:gd name="T6" fmla="*/ 60 w 121"/>
                    <a:gd name="T7" fmla="*/ 0 h 255"/>
                    <a:gd name="T8" fmla="*/ 1 w 121"/>
                    <a:gd name="T9" fmla="*/ 0 h 255"/>
                    <a:gd name="T10" fmla="*/ 0 w 121"/>
                    <a:gd name="T11" fmla="*/ 234 h 255"/>
                    <a:gd name="T12" fmla="*/ 60 w 121"/>
                    <a:gd name="T13" fmla="*/ 255 h 255"/>
                    <a:gd name="T14" fmla="*/ 60 w 121"/>
                    <a:gd name="T15" fmla="*/ 255 h 255"/>
                    <a:gd name="T16" fmla="*/ 60 w 121"/>
                    <a:gd name="T17" fmla="*/ 255 h 255"/>
                    <a:gd name="T18" fmla="*/ 61 w 121"/>
                    <a:gd name="T19" fmla="*/ 255 h 255"/>
                    <a:gd name="T20" fmla="*/ 61 w 121"/>
                    <a:gd name="T21" fmla="*/ 255 h 255"/>
                    <a:gd name="T22" fmla="*/ 121 w 121"/>
                    <a:gd name="T23" fmla="*/ 23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255">
                      <a:moveTo>
                        <a:pt x="121" y="234"/>
                      </a:moveTo>
                      <a:cubicBezTo>
                        <a:pt x="121" y="209"/>
                        <a:pt x="120" y="0"/>
                        <a:pt x="120" y="0"/>
                      </a:cubicBezTo>
                      <a:cubicBezTo>
                        <a:pt x="61" y="0"/>
                        <a:pt x="61" y="0"/>
                        <a:pt x="61" y="0"/>
                      </a:cubicBezTo>
                      <a:cubicBezTo>
                        <a:pt x="60" y="0"/>
                        <a:pt x="60" y="0"/>
                        <a:pt x="60" y="0"/>
                      </a:cubicBezTo>
                      <a:cubicBezTo>
                        <a:pt x="1" y="0"/>
                        <a:pt x="1" y="0"/>
                        <a:pt x="1" y="0"/>
                      </a:cubicBezTo>
                      <a:cubicBezTo>
                        <a:pt x="1" y="0"/>
                        <a:pt x="0" y="209"/>
                        <a:pt x="0" y="234"/>
                      </a:cubicBezTo>
                      <a:cubicBezTo>
                        <a:pt x="7" y="246"/>
                        <a:pt x="37" y="255"/>
                        <a:pt x="60" y="255"/>
                      </a:cubicBezTo>
                      <a:cubicBezTo>
                        <a:pt x="60" y="255"/>
                        <a:pt x="60" y="255"/>
                        <a:pt x="60" y="255"/>
                      </a:cubicBezTo>
                      <a:cubicBezTo>
                        <a:pt x="60" y="255"/>
                        <a:pt x="60" y="255"/>
                        <a:pt x="60" y="255"/>
                      </a:cubicBezTo>
                      <a:cubicBezTo>
                        <a:pt x="61" y="255"/>
                        <a:pt x="61" y="255"/>
                        <a:pt x="61" y="255"/>
                      </a:cubicBezTo>
                      <a:cubicBezTo>
                        <a:pt x="61" y="255"/>
                        <a:pt x="61" y="255"/>
                        <a:pt x="61" y="255"/>
                      </a:cubicBezTo>
                      <a:cubicBezTo>
                        <a:pt x="84" y="255"/>
                        <a:pt x="114" y="246"/>
                        <a:pt x="121" y="2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8" name="Freeform 8"/>
                <p:cNvSpPr>
                  <a:spLocks/>
                </p:cNvSpPr>
                <p:nvPr/>
              </p:nvSpPr>
              <p:spPr bwMode="auto">
                <a:xfrm>
                  <a:off x="-1289050" y="4054475"/>
                  <a:ext cx="338138" cy="573088"/>
                </a:xfrm>
                <a:custGeom>
                  <a:avLst/>
                  <a:gdLst>
                    <a:gd name="T0" fmla="*/ 109 w 213"/>
                    <a:gd name="T1" fmla="*/ 0 h 361"/>
                    <a:gd name="T2" fmla="*/ 106 w 213"/>
                    <a:gd name="T3" fmla="*/ 0 h 361"/>
                    <a:gd name="T4" fmla="*/ 0 w 213"/>
                    <a:gd name="T5" fmla="*/ 0 h 361"/>
                    <a:gd name="T6" fmla="*/ 0 w 213"/>
                    <a:gd name="T7" fmla="*/ 361 h 361"/>
                    <a:gd name="T8" fmla="*/ 106 w 213"/>
                    <a:gd name="T9" fmla="*/ 361 h 361"/>
                    <a:gd name="T10" fmla="*/ 109 w 213"/>
                    <a:gd name="T11" fmla="*/ 361 h 361"/>
                    <a:gd name="T12" fmla="*/ 213 w 213"/>
                    <a:gd name="T13" fmla="*/ 361 h 361"/>
                    <a:gd name="T14" fmla="*/ 213 w 213"/>
                    <a:gd name="T15" fmla="*/ 0 h 361"/>
                    <a:gd name="T16" fmla="*/ 109 w 213"/>
                    <a:gd name="T17"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61">
                      <a:moveTo>
                        <a:pt x="109" y="0"/>
                      </a:moveTo>
                      <a:lnTo>
                        <a:pt x="106" y="0"/>
                      </a:lnTo>
                      <a:lnTo>
                        <a:pt x="0" y="0"/>
                      </a:lnTo>
                      <a:lnTo>
                        <a:pt x="0" y="361"/>
                      </a:lnTo>
                      <a:lnTo>
                        <a:pt x="106" y="361"/>
                      </a:lnTo>
                      <a:lnTo>
                        <a:pt x="109" y="361"/>
                      </a:lnTo>
                      <a:lnTo>
                        <a:pt x="213" y="361"/>
                      </a:lnTo>
                      <a:lnTo>
                        <a:pt x="213" y="0"/>
                      </a:lnTo>
                      <a:lnTo>
                        <a:pt x="109" y="0"/>
                      </a:lnTo>
                      <a:close/>
                    </a:path>
                  </a:pathLst>
                </a:custGeom>
                <a:gradFill>
                  <a:gsLst>
                    <a:gs pos="52000">
                      <a:schemeClr val="bg1">
                        <a:lumMod val="85000"/>
                      </a:schemeClr>
                    </a:gs>
                    <a:gs pos="0">
                      <a:schemeClr val="bg1">
                        <a:lumMod val="95000"/>
                      </a:schemeClr>
                    </a:gs>
                    <a:gs pos="100000">
                      <a:schemeClr val="bg1">
                        <a:lumMod val="95000"/>
                      </a:schemeClr>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9" name="Freeform 9"/>
                <p:cNvSpPr>
                  <a:spLocks/>
                </p:cNvSpPr>
                <p:nvPr/>
              </p:nvSpPr>
              <p:spPr bwMode="auto">
                <a:xfrm>
                  <a:off x="-1319213" y="3206750"/>
                  <a:ext cx="396875" cy="531813"/>
                </a:xfrm>
                <a:custGeom>
                  <a:avLst/>
                  <a:gdLst>
                    <a:gd name="T0" fmla="*/ 128 w 250"/>
                    <a:gd name="T1" fmla="*/ 0 h 335"/>
                    <a:gd name="T2" fmla="*/ 128 w 250"/>
                    <a:gd name="T3" fmla="*/ 0 h 335"/>
                    <a:gd name="T4" fmla="*/ 125 w 250"/>
                    <a:gd name="T5" fmla="*/ 0 h 335"/>
                    <a:gd name="T6" fmla="*/ 125 w 250"/>
                    <a:gd name="T7" fmla="*/ 0 h 335"/>
                    <a:gd name="T8" fmla="*/ 125 w 250"/>
                    <a:gd name="T9" fmla="*/ 0 h 335"/>
                    <a:gd name="T10" fmla="*/ 0 w 250"/>
                    <a:gd name="T11" fmla="*/ 5 h 335"/>
                    <a:gd name="T12" fmla="*/ 0 w 250"/>
                    <a:gd name="T13" fmla="*/ 335 h 335"/>
                    <a:gd name="T14" fmla="*/ 125 w 250"/>
                    <a:gd name="T15" fmla="*/ 335 h 335"/>
                    <a:gd name="T16" fmla="*/ 128 w 250"/>
                    <a:gd name="T17" fmla="*/ 335 h 335"/>
                    <a:gd name="T18" fmla="*/ 250 w 250"/>
                    <a:gd name="T19" fmla="*/ 335 h 335"/>
                    <a:gd name="T20" fmla="*/ 250 w 250"/>
                    <a:gd name="T21" fmla="*/ 5 h 335"/>
                    <a:gd name="T22" fmla="*/ 128 w 250"/>
                    <a:gd name="T2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335">
                      <a:moveTo>
                        <a:pt x="128" y="0"/>
                      </a:moveTo>
                      <a:lnTo>
                        <a:pt x="128" y="0"/>
                      </a:lnTo>
                      <a:lnTo>
                        <a:pt x="125" y="0"/>
                      </a:lnTo>
                      <a:lnTo>
                        <a:pt x="125" y="0"/>
                      </a:lnTo>
                      <a:lnTo>
                        <a:pt x="125" y="0"/>
                      </a:lnTo>
                      <a:lnTo>
                        <a:pt x="0" y="5"/>
                      </a:lnTo>
                      <a:lnTo>
                        <a:pt x="0" y="335"/>
                      </a:lnTo>
                      <a:lnTo>
                        <a:pt x="125" y="335"/>
                      </a:lnTo>
                      <a:lnTo>
                        <a:pt x="128" y="335"/>
                      </a:lnTo>
                      <a:lnTo>
                        <a:pt x="250" y="335"/>
                      </a:lnTo>
                      <a:lnTo>
                        <a:pt x="250" y="5"/>
                      </a:lnTo>
                      <a:lnTo>
                        <a:pt x="128" y="0"/>
                      </a:lnTo>
                      <a:close/>
                    </a:path>
                  </a:pathLst>
                </a:custGeom>
                <a:solidFill>
                  <a:srgbClr val="60708E"/>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500" name="Freeform 10"/>
                <p:cNvSpPr>
                  <a:spLocks/>
                </p:cNvSpPr>
                <p:nvPr/>
              </p:nvSpPr>
              <p:spPr bwMode="auto">
                <a:xfrm>
                  <a:off x="-1195388" y="3184525"/>
                  <a:ext cx="142875" cy="330200"/>
                </a:xfrm>
                <a:custGeom>
                  <a:avLst/>
                  <a:gdLst>
                    <a:gd name="T0" fmla="*/ 19 w 38"/>
                    <a:gd name="T1" fmla="*/ 0 h 88"/>
                    <a:gd name="T2" fmla="*/ 0 w 38"/>
                    <a:gd name="T3" fmla="*/ 6 h 88"/>
                    <a:gd name="T4" fmla="*/ 0 w 38"/>
                    <a:gd name="T5" fmla="*/ 70 h 88"/>
                    <a:gd name="T6" fmla="*/ 18 w 38"/>
                    <a:gd name="T7" fmla="*/ 88 h 88"/>
                    <a:gd name="T8" fmla="*/ 18 w 38"/>
                    <a:gd name="T9" fmla="*/ 88 h 88"/>
                    <a:gd name="T10" fmla="*/ 19 w 38"/>
                    <a:gd name="T11" fmla="*/ 88 h 88"/>
                    <a:gd name="T12" fmla="*/ 19 w 38"/>
                    <a:gd name="T13" fmla="*/ 88 h 88"/>
                    <a:gd name="T14" fmla="*/ 19 w 38"/>
                    <a:gd name="T15" fmla="*/ 88 h 88"/>
                    <a:gd name="T16" fmla="*/ 38 w 38"/>
                    <a:gd name="T17" fmla="*/ 70 h 88"/>
                    <a:gd name="T18" fmla="*/ 38 w 38"/>
                    <a:gd name="T19" fmla="*/ 6 h 88"/>
                    <a:gd name="T20" fmla="*/ 19 w 38"/>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88">
                      <a:moveTo>
                        <a:pt x="19" y="0"/>
                      </a:moveTo>
                      <a:cubicBezTo>
                        <a:pt x="13" y="0"/>
                        <a:pt x="2" y="0"/>
                        <a:pt x="0" y="6"/>
                      </a:cubicBezTo>
                      <a:cubicBezTo>
                        <a:pt x="0" y="6"/>
                        <a:pt x="0" y="56"/>
                        <a:pt x="0" y="70"/>
                      </a:cubicBezTo>
                      <a:cubicBezTo>
                        <a:pt x="0" y="83"/>
                        <a:pt x="6" y="87"/>
                        <a:pt x="18" y="88"/>
                      </a:cubicBezTo>
                      <a:cubicBezTo>
                        <a:pt x="18" y="88"/>
                        <a:pt x="18" y="88"/>
                        <a:pt x="18" y="88"/>
                      </a:cubicBezTo>
                      <a:cubicBezTo>
                        <a:pt x="18" y="88"/>
                        <a:pt x="18" y="88"/>
                        <a:pt x="19" y="88"/>
                      </a:cubicBezTo>
                      <a:cubicBezTo>
                        <a:pt x="19" y="88"/>
                        <a:pt x="19" y="88"/>
                        <a:pt x="19" y="88"/>
                      </a:cubicBezTo>
                      <a:cubicBezTo>
                        <a:pt x="19" y="88"/>
                        <a:pt x="19" y="88"/>
                        <a:pt x="19" y="88"/>
                      </a:cubicBezTo>
                      <a:cubicBezTo>
                        <a:pt x="32" y="87"/>
                        <a:pt x="38" y="83"/>
                        <a:pt x="38" y="70"/>
                      </a:cubicBezTo>
                      <a:cubicBezTo>
                        <a:pt x="38" y="56"/>
                        <a:pt x="38" y="6"/>
                        <a:pt x="38" y="6"/>
                      </a:cubicBezTo>
                      <a:cubicBezTo>
                        <a:pt x="35" y="0"/>
                        <a:pt x="22" y="0"/>
                        <a:pt x="19" y="0"/>
                      </a:cubicBez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501" name="Freeform 11"/>
                <p:cNvSpPr>
                  <a:spLocks/>
                </p:cNvSpPr>
                <p:nvPr/>
              </p:nvSpPr>
              <p:spPr bwMode="auto">
                <a:xfrm>
                  <a:off x="-1203325" y="3190875"/>
                  <a:ext cx="158750" cy="330200"/>
                </a:xfrm>
                <a:custGeom>
                  <a:avLst/>
                  <a:gdLst>
                    <a:gd name="T0" fmla="*/ 35 w 42"/>
                    <a:gd name="T1" fmla="*/ 0 h 88"/>
                    <a:gd name="T2" fmla="*/ 42 w 42"/>
                    <a:gd name="T3" fmla="*/ 4 h 88"/>
                    <a:gd name="T4" fmla="*/ 42 w 42"/>
                    <a:gd name="T5" fmla="*/ 68 h 88"/>
                    <a:gd name="T6" fmla="*/ 23 w 42"/>
                    <a:gd name="T7" fmla="*/ 88 h 88"/>
                    <a:gd name="T8" fmla="*/ 23 w 42"/>
                    <a:gd name="T9" fmla="*/ 88 h 88"/>
                    <a:gd name="T10" fmla="*/ 21 w 42"/>
                    <a:gd name="T11" fmla="*/ 88 h 88"/>
                    <a:gd name="T12" fmla="*/ 18 w 42"/>
                    <a:gd name="T13" fmla="*/ 88 h 88"/>
                    <a:gd name="T14" fmla="*/ 0 w 42"/>
                    <a:gd name="T15" fmla="*/ 68 h 88"/>
                    <a:gd name="T16" fmla="*/ 0 w 42"/>
                    <a:gd name="T17" fmla="*/ 5 h 88"/>
                    <a:gd name="T18" fmla="*/ 6 w 42"/>
                    <a:gd name="T19" fmla="*/ 0 h 88"/>
                    <a:gd name="T20" fmla="*/ 4 w 42"/>
                    <a:gd name="T21" fmla="*/ 5 h 88"/>
                    <a:gd name="T22" fmla="*/ 4 w 42"/>
                    <a:gd name="T23" fmla="*/ 68 h 88"/>
                    <a:gd name="T24" fmla="*/ 20 w 42"/>
                    <a:gd name="T25" fmla="*/ 84 h 88"/>
                    <a:gd name="T26" fmla="*/ 21 w 42"/>
                    <a:gd name="T27" fmla="*/ 84 h 88"/>
                    <a:gd name="T28" fmla="*/ 21 w 42"/>
                    <a:gd name="T29" fmla="*/ 84 h 88"/>
                    <a:gd name="T30" fmla="*/ 38 w 42"/>
                    <a:gd name="T31" fmla="*/ 68 h 88"/>
                    <a:gd name="T32" fmla="*/ 38 w 42"/>
                    <a:gd name="T33" fmla="*/ 5 h 88"/>
                    <a:gd name="T34" fmla="*/ 35 w 42"/>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88">
                      <a:moveTo>
                        <a:pt x="35" y="0"/>
                      </a:moveTo>
                      <a:cubicBezTo>
                        <a:pt x="38" y="1"/>
                        <a:pt x="42" y="3"/>
                        <a:pt x="42" y="4"/>
                      </a:cubicBezTo>
                      <a:cubicBezTo>
                        <a:pt x="42" y="68"/>
                        <a:pt x="42" y="68"/>
                        <a:pt x="42" y="68"/>
                      </a:cubicBezTo>
                      <a:cubicBezTo>
                        <a:pt x="42" y="80"/>
                        <a:pt x="36" y="87"/>
                        <a:pt x="23" y="88"/>
                      </a:cubicBezTo>
                      <a:cubicBezTo>
                        <a:pt x="23" y="88"/>
                        <a:pt x="23" y="88"/>
                        <a:pt x="23" y="88"/>
                      </a:cubicBezTo>
                      <a:cubicBezTo>
                        <a:pt x="21" y="88"/>
                        <a:pt x="21" y="88"/>
                        <a:pt x="21" y="88"/>
                      </a:cubicBezTo>
                      <a:cubicBezTo>
                        <a:pt x="18" y="88"/>
                        <a:pt x="18" y="88"/>
                        <a:pt x="18" y="88"/>
                      </a:cubicBezTo>
                      <a:cubicBezTo>
                        <a:pt x="5" y="87"/>
                        <a:pt x="0" y="80"/>
                        <a:pt x="0" y="68"/>
                      </a:cubicBezTo>
                      <a:cubicBezTo>
                        <a:pt x="0" y="5"/>
                        <a:pt x="0" y="5"/>
                        <a:pt x="0" y="5"/>
                      </a:cubicBezTo>
                      <a:cubicBezTo>
                        <a:pt x="0" y="2"/>
                        <a:pt x="4" y="0"/>
                        <a:pt x="6" y="0"/>
                      </a:cubicBezTo>
                      <a:cubicBezTo>
                        <a:pt x="4" y="1"/>
                        <a:pt x="4" y="5"/>
                        <a:pt x="4" y="5"/>
                      </a:cubicBezTo>
                      <a:cubicBezTo>
                        <a:pt x="4" y="68"/>
                        <a:pt x="4" y="68"/>
                        <a:pt x="4" y="68"/>
                      </a:cubicBezTo>
                      <a:cubicBezTo>
                        <a:pt x="4" y="79"/>
                        <a:pt x="8" y="83"/>
                        <a:pt x="20" y="84"/>
                      </a:cubicBezTo>
                      <a:cubicBezTo>
                        <a:pt x="21" y="84"/>
                        <a:pt x="21" y="84"/>
                        <a:pt x="21" y="84"/>
                      </a:cubicBezTo>
                      <a:cubicBezTo>
                        <a:pt x="21" y="84"/>
                        <a:pt x="21" y="84"/>
                        <a:pt x="21" y="84"/>
                      </a:cubicBezTo>
                      <a:cubicBezTo>
                        <a:pt x="33" y="83"/>
                        <a:pt x="38" y="79"/>
                        <a:pt x="38" y="68"/>
                      </a:cubicBezTo>
                      <a:cubicBezTo>
                        <a:pt x="38" y="5"/>
                        <a:pt x="38" y="5"/>
                        <a:pt x="38" y="5"/>
                      </a:cubicBezTo>
                      <a:cubicBezTo>
                        <a:pt x="38" y="3"/>
                        <a:pt x="37" y="2"/>
                        <a:pt x="3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2" name="Oval 12"/>
                <p:cNvSpPr>
                  <a:spLocks noChangeArrowheads="1"/>
                </p:cNvSpPr>
                <p:nvPr/>
              </p:nvSpPr>
              <p:spPr bwMode="auto">
                <a:xfrm>
                  <a:off x="-1049338" y="4668838"/>
                  <a:ext cx="98425"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3" name="Oval 13"/>
                <p:cNvSpPr>
                  <a:spLocks noChangeArrowheads="1"/>
                </p:cNvSpPr>
                <p:nvPr/>
              </p:nvSpPr>
              <p:spPr bwMode="auto">
                <a:xfrm>
                  <a:off x="-1292225" y="4668838"/>
                  <a:ext cx="100013"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4" name="Rectangle 14"/>
                <p:cNvSpPr>
                  <a:spLocks noChangeArrowheads="1"/>
                </p:cNvSpPr>
                <p:nvPr/>
              </p:nvSpPr>
              <p:spPr bwMode="auto">
                <a:xfrm>
                  <a:off x="-1289050" y="4002088"/>
                  <a:ext cx="1651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5" name="Rectangle 15"/>
                <p:cNvSpPr>
                  <a:spLocks noChangeArrowheads="1"/>
                </p:cNvSpPr>
                <p:nvPr/>
              </p:nvSpPr>
              <p:spPr bwMode="auto">
                <a:xfrm>
                  <a:off x="-1101725"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6" name="Rectangle 16"/>
                <p:cNvSpPr>
                  <a:spLocks noChangeArrowheads="1"/>
                </p:cNvSpPr>
                <p:nvPr/>
              </p:nvSpPr>
              <p:spPr bwMode="auto">
                <a:xfrm>
                  <a:off x="-1027113"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grpSp>
      <p:grpSp>
        <p:nvGrpSpPr>
          <p:cNvPr id="1134" name="Gruppieren 1133"/>
          <p:cNvGrpSpPr>
            <a:grpSpLocks noChangeAspect="1"/>
          </p:cNvGrpSpPr>
          <p:nvPr/>
        </p:nvGrpSpPr>
        <p:grpSpPr>
          <a:xfrm>
            <a:off x="5071901" y="3651590"/>
            <a:ext cx="738042" cy="658800"/>
            <a:chOff x="12285663" y="9020175"/>
            <a:chExt cx="1508125" cy="1346200"/>
          </a:xfrm>
        </p:grpSpPr>
        <p:sp>
          <p:nvSpPr>
            <p:cNvPr id="1096" name="Freeform 48"/>
            <p:cNvSpPr>
              <a:spLocks/>
            </p:cNvSpPr>
            <p:nvPr/>
          </p:nvSpPr>
          <p:spPr bwMode="auto">
            <a:xfrm>
              <a:off x="12301538" y="9039225"/>
              <a:ext cx="1477963" cy="1327150"/>
            </a:xfrm>
            <a:custGeom>
              <a:avLst/>
              <a:gdLst>
                <a:gd name="T0" fmla="*/ 52 w 394"/>
                <a:gd name="T1" fmla="*/ 354 h 354"/>
                <a:gd name="T2" fmla="*/ 8 w 394"/>
                <a:gd name="T3" fmla="*/ 333 h 354"/>
                <a:gd name="T4" fmla="*/ 12 w 394"/>
                <a:gd name="T5" fmla="*/ 283 h 354"/>
                <a:gd name="T6" fmla="*/ 157 w 394"/>
                <a:gd name="T7" fmla="*/ 28 h 354"/>
                <a:gd name="T8" fmla="*/ 197 w 394"/>
                <a:gd name="T9" fmla="*/ 0 h 354"/>
                <a:gd name="T10" fmla="*/ 237 w 394"/>
                <a:gd name="T11" fmla="*/ 28 h 354"/>
                <a:gd name="T12" fmla="*/ 382 w 394"/>
                <a:gd name="T13" fmla="*/ 283 h 354"/>
                <a:gd name="T14" fmla="*/ 386 w 394"/>
                <a:gd name="T15" fmla="*/ 333 h 354"/>
                <a:gd name="T16" fmla="*/ 342 w 394"/>
                <a:gd name="T17" fmla="*/ 354 h 354"/>
                <a:gd name="T18" fmla="*/ 52 w 394"/>
                <a:gd name="T19" fmla="*/ 354 h 354"/>
                <a:gd name="T20" fmla="*/ 52 w 394"/>
                <a:gd name="T21" fmla="*/ 354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354">
                  <a:moveTo>
                    <a:pt x="52" y="354"/>
                  </a:moveTo>
                  <a:cubicBezTo>
                    <a:pt x="31" y="354"/>
                    <a:pt x="15" y="347"/>
                    <a:pt x="8" y="333"/>
                  </a:cubicBezTo>
                  <a:cubicBezTo>
                    <a:pt x="0" y="320"/>
                    <a:pt x="1" y="302"/>
                    <a:pt x="12" y="283"/>
                  </a:cubicBezTo>
                  <a:cubicBezTo>
                    <a:pt x="157" y="28"/>
                    <a:pt x="157" y="28"/>
                    <a:pt x="157" y="28"/>
                  </a:cubicBezTo>
                  <a:cubicBezTo>
                    <a:pt x="167" y="10"/>
                    <a:pt x="182" y="0"/>
                    <a:pt x="197" y="0"/>
                  </a:cubicBezTo>
                  <a:cubicBezTo>
                    <a:pt x="212" y="0"/>
                    <a:pt x="227" y="10"/>
                    <a:pt x="237" y="28"/>
                  </a:cubicBezTo>
                  <a:cubicBezTo>
                    <a:pt x="382" y="283"/>
                    <a:pt x="382" y="283"/>
                    <a:pt x="382" y="283"/>
                  </a:cubicBezTo>
                  <a:cubicBezTo>
                    <a:pt x="393" y="302"/>
                    <a:pt x="394" y="320"/>
                    <a:pt x="386" y="333"/>
                  </a:cubicBezTo>
                  <a:cubicBezTo>
                    <a:pt x="379" y="347"/>
                    <a:pt x="363" y="354"/>
                    <a:pt x="342" y="354"/>
                  </a:cubicBezTo>
                  <a:cubicBezTo>
                    <a:pt x="52" y="354"/>
                    <a:pt x="52" y="354"/>
                    <a:pt x="52" y="354"/>
                  </a:cubicBezTo>
                  <a:cubicBezTo>
                    <a:pt x="52" y="354"/>
                    <a:pt x="52" y="354"/>
                    <a:pt x="52" y="354"/>
                  </a:cubicBezTo>
                  <a:close/>
                </a:path>
              </a:pathLst>
            </a:custGeom>
            <a:solidFill>
              <a:srgbClr val="FECB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7" name="Freeform 49"/>
            <p:cNvSpPr>
              <a:spLocks/>
            </p:cNvSpPr>
            <p:nvPr/>
          </p:nvSpPr>
          <p:spPr bwMode="auto">
            <a:xfrm>
              <a:off x="12285663" y="9020175"/>
              <a:ext cx="1508125" cy="1327150"/>
            </a:xfrm>
            <a:custGeom>
              <a:avLst/>
              <a:gdLst>
                <a:gd name="T0" fmla="*/ 56 w 402"/>
                <a:gd name="T1" fmla="*/ 354 h 354"/>
                <a:gd name="T2" fmla="*/ 20 w 402"/>
                <a:gd name="T3" fmla="*/ 290 h 354"/>
                <a:gd name="T4" fmla="*/ 165 w 402"/>
                <a:gd name="T5" fmla="*/ 36 h 354"/>
                <a:gd name="T6" fmla="*/ 237 w 402"/>
                <a:gd name="T7" fmla="*/ 36 h 354"/>
                <a:gd name="T8" fmla="*/ 382 w 402"/>
                <a:gd name="T9" fmla="*/ 290 h 354"/>
                <a:gd name="T10" fmla="*/ 346 w 402"/>
                <a:gd name="T11" fmla="*/ 354 h 354"/>
                <a:gd name="T12" fmla="*/ 56 w 402"/>
                <a:gd name="T13" fmla="*/ 354 h 354"/>
                <a:gd name="T14" fmla="*/ 56 w 402"/>
                <a:gd name="T15" fmla="*/ 354 h 3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2" h="354">
                  <a:moveTo>
                    <a:pt x="56" y="354"/>
                  </a:moveTo>
                  <a:cubicBezTo>
                    <a:pt x="16" y="354"/>
                    <a:pt x="0" y="325"/>
                    <a:pt x="20" y="290"/>
                  </a:cubicBezTo>
                  <a:cubicBezTo>
                    <a:pt x="165" y="36"/>
                    <a:pt x="165" y="36"/>
                    <a:pt x="165" y="36"/>
                  </a:cubicBezTo>
                  <a:cubicBezTo>
                    <a:pt x="185" y="0"/>
                    <a:pt x="217" y="0"/>
                    <a:pt x="237" y="36"/>
                  </a:cubicBezTo>
                  <a:cubicBezTo>
                    <a:pt x="382" y="290"/>
                    <a:pt x="382" y="290"/>
                    <a:pt x="382" y="290"/>
                  </a:cubicBezTo>
                  <a:cubicBezTo>
                    <a:pt x="402" y="325"/>
                    <a:pt x="386" y="354"/>
                    <a:pt x="346" y="354"/>
                  </a:cubicBezTo>
                  <a:cubicBezTo>
                    <a:pt x="56" y="354"/>
                    <a:pt x="56" y="354"/>
                    <a:pt x="56" y="354"/>
                  </a:cubicBezTo>
                  <a:cubicBezTo>
                    <a:pt x="56" y="354"/>
                    <a:pt x="56" y="354"/>
                    <a:pt x="56" y="354"/>
                  </a:cubicBez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8" name="Freeform 50"/>
            <p:cNvSpPr>
              <a:spLocks/>
            </p:cNvSpPr>
            <p:nvPr/>
          </p:nvSpPr>
          <p:spPr bwMode="auto">
            <a:xfrm>
              <a:off x="12417425" y="9166225"/>
              <a:ext cx="1244600" cy="1087438"/>
            </a:xfrm>
            <a:custGeom>
              <a:avLst/>
              <a:gdLst>
                <a:gd name="T0" fmla="*/ 322 w 332"/>
                <a:gd name="T1" fmla="*/ 258 h 290"/>
                <a:gd name="T2" fmla="*/ 304 w 332"/>
                <a:gd name="T3" fmla="*/ 290 h 290"/>
                <a:gd name="T4" fmla="*/ 29 w 332"/>
                <a:gd name="T5" fmla="*/ 290 h 290"/>
                <a:gd name="T6" fmla="*/ 10 w 332"/>
                <a:gd name="T7" fmla="*/ 258 h 290"/>
                <a:gd name="T8" fmla="*/ 148 w 332"/>
                <a:gd name="T9" fmla="*/ 17 h 290"/>
                <a:gd name="T10" fmla="*/ 184 w 332"/>
                <a:gd name="T11" fmla="*/ 17 h 290"/>
                <a:gd name="T12" fmla="*/ 322 w 332"/>
                <a:gd name="T13" fmla="*/ 258 h 290"/>
                <a:gd name="T14" fmla="*/ 322 w 332"/>
                <a:gd name="T15" fmla="*/ 258 h 2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2" h="290">
                  <a:moveTo>
                    <a:pt x="322" y="258"/>
                  </a:moveTo>
                  <a:cubicBezTo>
                    <a:pt x="332" y="276"/>
                    <a:pt x="324" y="290"/>
                    <a:pt x="304" y="290"/>
                  </a:cubicBezTo>
                  <a:cubicBezTo>
                    <a:pt x="29" y="290"/>
                    <a:pt x="29" y="290"/>
                    <a:pt x="29" y="290"/>
                  </a:cubicBezTo>
                  <a:cubicBezTo>
                    <a:pt x="9" y="290"/>
                    <a:pt x="0" y="276"/>
                    <a:pt x="10" y="258"/>
                  </a:cubicBezTo>
                  <a:cubicBezTo>
                    <a:pt x="148" y="17"/>
                    <a:pt x="148" y="17"/>
                    <a:pt x="148" y="17"/>
                  </a:cubicBezTo>
                  <a:cubicBezTo>
                    <a:pt x="158" y="0"/>
                    <a:pt x="174" y="0"/>
                    <a:pt x="184" y="17"/>
                  </a:cubicBezTo>
                  <a:cubicBezTo>
                    <a:pt x="322" y="258"/>
                    <a:pt x="322" y="258"/>
                    <a:pt x="322" y="258"/>
                  </a:cubicBezTo>
                  <a:cubicBezTo>
                    <a:pt x="322" y="258"/>
                    <a:pt x="322" y="258"/>
                    <a:pt x="322" y="258"/>
                  </a:cubicBezTo>
                  <a:close/>
                </a:path>
              </a:pathLst>
            </a:custGeom>
            <a:solidFill>
              <a:srgbClr val="F3C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3" name="Freeform 51"/>
            <p:cNvSpPr>
              <a:spLocks noEditPoints="1"/>
            </p:cNvSpPr>
            <p:nvPr/>
          </p:nvSpPr>
          <p:spPr bwMode="auto">
            <a:xfrm>
              <a:off x="12833350" y="9532938"/>
              <a:ext cx="412750" cy="593725"/>
            </a:xfrm>
            <a:custGeom>
              <a:avLst/>
              <a:gdLst>
                <a:gd name="T0" fmla="*/ 110 w 110"/>
                <a:gd name="T1" fmla="*/ 55 h 158"/>
                <a:gd name="T2" fmla="*/ 102 w 110"/>
                <a:gd name="T3" fmla="*/ 126 h 158"/>
                <a:gd name="T4" fmla="*/ 74 w 110"/>
                <a:gd name="T5" fmla="*/ 126 h 158"/>
                <a:gd name="T6" fmla="*/ 83 w 110"/>
                <a:gd name="T7" fmla="*/ 55 h 158"/>
                <a:gd name="T8" fmla="*/ 55 w 110"/>
                <a:gd name="T9" fmla="*/ 27 h 158"/>
                <a:gd name="T10" fmla="*/ 27 w 110"/>
                <a:gd name="T11" fmla="*/ 55 h 158"/>
                <a:gd name="T12" fmla="*/ 36 w 110"/>
                <a:gd name="T13" fmla="*/ 126 h 158"/>
                <a:gd name="T14" fmla="*/ 9 w 110"/>
                <a:gd name="T15" fmla="*/ 126 h 158"/>
                <a:gd name="T16" fmla="*/ 0 w 110"/>
                <a:gd name="T17" fmla="*/ 55 h 158"/>
                <a:gd name="T18" fmla="*/ 55 w 110"/>
                <a:gd name="T19" fmla="*/ 0 h 158"/>
                <a:gd name="T20" fmla="*/ 110 w 110"/>
                <a:gd name="T21" fmla="*/ 55 h 158"/>
                <a:gd name="T22" fmla="*/ 37 w 110"/>
                <a:gd name="T23" fmla="*/ 132 h 158"/>
                <a:gd name="T24" fmla="*/ 40 w 110"/>
                <a:gd name="T25" fmla="*/ 158 h 158"/>
                <a:gd name="T26" fmla="*/ 13 w 110"/>
                <a:gd name="T27" fmla="*/ 158 h 158"/>
                <a:gd name="T28" fmla="*/ 9 w 110"/>
                <a:gd name="T29" fmla="*/ 132 h 158"/>
                <a:gd name="T30" fmla="*/ 37 w 110"/>
                <a:gd name="T31" fmla="*/ 132 h 158"/>
                <a:gd name="T32" fmla="*/ 34 w 110"/>
                <a:gd name="T33" fmla="*/ 153 h 158"/>
                <a:gd name="T34" fmla="*/ 32 w 110"/>
                <a:gd name="T35" fmla="*/ 138 h 158"/>
                <a:gd name="T36" fmla="*/ 16 w 110"/>
                <a:gd name="T37" fmla="*/ 138 h 158"/>
                <a:gd name="T38" fmla="*/ 18 w 110"/>
                <a:gd name="T39" fmla="*/ 153 h 158"/>
                <a:gd name="T40" fmla="*/ 34 w 110"/>
                <a:gd name="T41" fmla="*/ 153 h 158"/>
                <a:gd name="T42" fmla="*/ 73 w 110"/>
                <a:gd name="T43" fmla="*/ 132 h 158"/>
                <a:gd name="T44" fmla="*/ 101 w 110"/>
                <a:gd name="T45" fmla="*/ 132 h 158"/>
                <a:gd name="T46" fmla="*/ 97 w 110"/>
                <a:gd name="T47" fmla="*/ 158 h 158"/>
                <a:gd name="T48" fmla="*/ 70 w 110"/>
                <a:gd name="T49" fmla="*/ 158 h 158"/>
                <a:gd name="T50" fmla="*/ 73 w 110"/>
                <a:gd name="T51" fmla="*/ 132 h 158"/>
                <a:gd name="T52" fmla="*/ 76 w 110"/>
                <a:gd name="T53" fmla="*/ 153 h 158"/>
                <a:gd name="T54" fmla="*/ 92 w 110"/>
                <a:gd name="T55" fmla="*/ 153 h 158"/>
                <a:gd name="T56" fmla="*/ 94 w 110"/>
                <a:gd name="T57" fmla="*/ 138 h 158"/>
                <a:gd name="T58" fmla="*/ 78 w 110"/>
                <a:gd name="T59" fmla="*/ 138 h 158"/>
                <a:gd name="T60" fmla="*/ 76 w 110"/>
                <a:gd name="T61" fmla="*/ 15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0" h="158">
                  <a:moveTo>
                    <a:pt x="110" y="55"/>
                  </a:moveTo>
                  <a:cubicBezTo>
                    <a:pt x="110" y="65"/>
                    <a:pt x="105" y="99"/>
                    <a:pt x="102" y="126"/>
                  </a:cubicBezTo>
                  <a:cubicBezTo>
                    <a:pt x="74" y="126"/>
                    <a:pt x="74" y="126"/>
                    <a:pt x="74" y="126"/>
                  </a:cubicBezTo>
                  <a:cubicBezTo>
                    <a:pt x="78" y="98"/>
                    <a:pt x="83" y="63"/>
                    <a:pt x="83" y="55"/>
                  </a:cubicBezTo>
                  <a:cubicBezTo>
                    <a:pt x="83" y="39"/>
                    <a:pt x="71" y="27"/>
                    <a:pt x="55" y="27"/>
                  </a:cubicBezTo>
                  <a:cubicBezTo>
                    <a:pt x="39" y="27"/>
                    <a:pt x="27" y="39"/>
                    <a:pt x="27" y="55"/>
                  </a:cubicBezTo>
                  <a:cubicBezTo>
                    <a:pt x="27" y="63"/>
                    <a:pt x="32" y="98"/>
                    <a:pt x="36" y="126"/>
                  </a:cubicBezTo>
                  <a:cubicBezTo>
                    <a:pt x="9" y="126"/>
                    <a:pt x="9" y="126"/>
                    <a:pt x="9" y="126"/>
                  </a:cubicBezTo>
                  <a:cubicBezTo>
                    <a:pt x="5" y="99"/>
                    <a:pt x="0" y="65"/>
                    <a:pt x="0" y="55"/>
                  </a:cubicBezTo>
                  <a:cubicBezTo>
                    <a:pt x="1" y="24"/>
                    <a:pt x="24" y="0"/>
                    <a:pt x="55" y="0"/>
                  </a:cubicBezTo>
                  <a:cubicBezTo>
                    <a:pt x="86" y="0"/>
                    <a:pt x="110" y="24"/>
                    <a:pt x="110" y="55"/>
                  </a:cubicBezTo>
                  <a:close/>
                  <a:moveTo>
                    <a:pt x="37" y="132"/>
                  </a:moveTo>
                  <a:cubicBezTo>
                    <a:pt x="38" y="145"/>
                    <a:pt x="40" y="155"/>
                    <a:pt x="40" y="158"/>
                  </a:cubicBezTo>
                  <a:cubicBezTo>
                    <a:pt x="13" y="158"/>
                    <a:pt x="13" y="158"/>
                    <a:pt x="13" y="158"/>
                  </a:cubicBezTo>
                  <a:cubicBezTo>
                    <a:pt x="12" y="153"/>
                    <a:pt x="11" y="144"/>
                    <a:pt x="9" y="132"/>
                  </a:cubicBezTo>
                  <a:lnTo>
                    <a:pt x="37" y="132"/>
                  </a:lnTo>
                  <a:close/>
                  <a:moveTo>
                    <a:pt x="34" y="153"/>
                  </a:moveTo>
                  <a:cubicBezTo>
                    <a:pt x="33" y="149"/>
                    <a:pt x="33" y="144"/>
                    <a:pt x="32" y="138"/>
                  </a:cubicBezTo>
                  <a:cubicBezTo>
                    <a:pt x="16" y="138"/>
                    <a:pt x="16" y="138"/>
                    <a:pt x="16" y="138"/>
                  </a:cubicBezTo>
                  <a:cubicBezTo>
                    <a:pt x="17" y="144"/>
                    <a:pt x="17" y="149"/>
                    <a:pt x="18" y="153"/>
                  </a:cubicBezTo>
                  <a:lnTo>
                    <a:pt x="34" y="153"/>
                  </a:lnTo>
                  <a:close/>
                  <a:moveTo>
                    <a:pt x="73" y="132"/>
                  </a:moveTo>
                  <a:cubicBezTo>
                    <a:pt x="101" y="132"/>
                    <a:pt x="101" y="132"/>
                    <a:pt x="101" y="132"/>
                  </a:cubicBezTo>
                  <a:cubicBezTo>
                    <a:pt x="99" y="144"/>
                    <a:pt x="98" y="153"/>
                    <a:pt x="97" y="158"/>
                  </a:cubicBezTo>
                  <a:cubicBezTo>
                    <a:pt x="70" y="158"/>
                    <a:pt x="70" y="158"/>
                    <a:pt x="70" y="158"/>
                  </a:cubicBezTo>
                  <a:cubicBezTo>
                    <a:pt x="70" y="155"/>
                    <a:pt x="72" y="145"/>
                    <a:pt x="73" y="132"/>
                  </a:cubicBezTo>
                  <a:close/>
                  <a:moveTo>
                    <a:pt x="76" y="153"/>
                  </a:moveTo>
                  <a:cubicBezTo>
                    <a:pt x="92" y="153"/>
                    <a:pt x="92" y="153"/>
                    <a:pt x="92" y="153"/>
                  </a:cubicBezTo>
                  <a:cubicBezTo>
                    <a:pt x="93" y="149"/>
                    <a:pt x="94" y="144"/>
                    <a:pt x="94" y="138"/>
                  </a:cubicBezTo>
                  <a:cubicBezTo>
                    <a:pt x="78" y="138"/>
                    <a:pt x="78" y="138"/>
                    <a:pt x="78" y="138"/>
                  </a:cubicBezTo>
                  <a:cubicBezTo>
                    <a:pt x="77" y="144"/>
                    <a:pt x="77" y="149"/>
                    <a:pt x="76" y="153"/>
                  </a:cubicBez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048" name="Gruppieren 1047"/>
          <p:cNvGrpSpPr/>
          <p:nvPr/>
        </p:nvGrpSpPr>
        <p:grpSpPr>
          <a:xfrm>
            <a:off x="6185399" y="2779912"/>
            <a:ext cx="1379022" cy="2827057"/>
            <a:chOff x="10637038" y="3341853"/>
            <a:chExt cx="1352946" cy="2773600"/>
          </a:xfrm>
        </p:grpSpPr>
        <p:sp>
          <p:nvSpPr>
            <p:cNvPr id="476" name="Freeform 380"/>
            <p:cNvSpPr>
              <a:spLocks/>
            </p:cNvSpPr>
            <p:nvPr/>
          </p:nvSpPr>
          <p:spPr bwMode="auto">
            <a:xfrm>
              <a:off x="10637038" y="5682191"/>
              <a:ext cx="1322515" cy="433262"/>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sp>
          <p:nvSpPr>
            <p:cNvPr id="477" name="Freeform 371"/>
            <p:cNvSpPr>
              <a:spLocks/>
            </p:cNvSpPr>
            <p:nvPr/>
          </p:nvSpPr>
          <p:spPr bwMode="auto">
            <a:xfrm>
              <a:off x="11103119" y="3375249"/>
              <a:ext cx="287582" cy="466315"/>
            </a:xfrm>
            <a:custGeom>
              <a:avLst/>
              <a:gdLst>
                <a:gd name="T0" fmla="*/ 195 w 197"/>
                <a:gd name="T1" fmla="*/ 171 h 319"/>
                <a:gd name="T2" fmla="*/ 187 w 197"/>
                <a:gd name="T3" fmla="*/ 159 h 319"/>
                <a:gd name="T4" fmla="*/ 175 w 197"/>
                <a:gd name="T5" fmla="*/ 136 h 319"/>
                <a:gd name="T6" fmla="*/ 178 w 197"/>
                <a:gd name="T7" fmla="*/ 123 h 319"/>
                <a:gd name="T8" fmla="*/ 156 w 197"/>
                <a:gd name="T9" fmla="*/ 81 h 319"/>
                <a:gd name="T10" fmla="*/ 169 w 197"/>
                <a:gd name="T11" fmla="*/ 80 h 319"/>
                <a:gd name="T12" fmla="*/ 155 w 197"/>
                <a:gd name="T13" fmla="*/ 57 h 319"/>
                <a:gd name="T14" fmla="*/ 138 w 197"/>
                <a:gd name="T15" fmla="*/ 22 h 319"/>
                <a:gd name="T16" fmla="*/ 87 w 197"/>
                <a:gd name="T17" fmla="*/ 12 h 319"/>
                <a:gd name="T18" fmla="*/ 46 w 197"/>
                <a:gd name="T19" fmla="*/ 17 h 319"/>
                <a:gd name="T20" fmla="*/ 4 w 197"/>
                <a:gd name="T21" fmla="*/ 54 h 319"/>
                <a:gd name="T22" fmla="*/ 0 w 197"/>
                <a:gd name="T23" fmla="*/ 126 h 319"/>
                <a:gd name="T24" fmla="*/ 9 w 197"/>
                <a:gd name="T25" fmla="*/ 165 h 319"/>
                <a:gd name="T26" fmla="*/ 25 w 197"/>
                <a:gd name="T27" fmla="*/ 205 h 319"/>
                <a:gd name="T28" fmla="*/ 26 w 197"/>
                <a:gd name="T29" fmla="*/ 207 h 319"/>
                <a:gd name="T30" fmla="*/ 27 w 197"/>
                <a:gd name="T31" fmla="*/ 240 h 319"/>
                <a:gd name="T32" fmla="*/ 26 w 197"/>
                <a:gd name="T33" fmla="*/ 262 h 319"/>
                <a:gd name="T34" fmla="*/ 21 w 197"/>
                <a:gd name="T35" fmla="*/ 271 h 319"/>
                <a:gd name="T36" fmla="*/ 24 w 197"/>
                <a:gd name="T37" fmla="*/ 272 h 319"/>
                <a:gd name="T38" fmla="*/ 17 w 197"/>
                <a:gd name="T39" fmla="*/ 285 h 319"/>
                <a:gd name="T40" fmla="*/ 40 w 197"/>
                <a:gd name="T41" fmla="*/ 306 h 319"/>
                <a:gd name="T42" fmla="*/ 126 w 197"/>
                <a:gd name="T43" fmla="*/ 311 h 319"/>
                <a:gd name="T44" fmla="*/ 129 w 197"/>
                <a:gd name="T45" fmla="*/ 310 h 319"/>
                <a:gd name="T46" fmla="*/ 140 w 197"/>
                <a:gd name="T47" fmla="*/ 313 h 319"/>
                <a:gd name="T48" fmla="*/ 135 w 197"/>
                <a:gd name="T49" fmla="*/ 305 h 319"/>
                <a:gd name="T50" fmla="*/ 143 w 197"/>
                <a:gd name="T51" fmla="*/ 279 h 319"/>
                <a:gd name="T52" fmla="*/ 135 w 197"/>
                <a:gd name="T53" fmla="*/ 242 h 319"/>
                <a:gd name="T54" fmla="*/ 165 w 197"/>
                <a:gd name="T55" fmla="*/ 238 h 319"/>
                <a:gd name="T56" fmla="*/ 179 w 197"/>
                <a:gd name="T57" fmla="*/ 228 h 319"/>
                <a:gd name="T58" fmla="*/ 176 w 197"/>
                <a:gd name="T59" fmla="*/ 215 h 319"/>
                <a:gd name="T60" fmla="*/ 180 w 197"/>
                <a:gd name="T61" fmla="*/ 210 h 319"/>
                <a:gd name="T62" fmla="*/ 180 w 197"/>
                <a:gd name="T63" fmla="*/ 202 h 319"/>
                <a:gd name="T64" fmla="*/ 182 w 197"/>
                <a:gd name="T65" fmla="*/ 198 h 319"/>
                <a:gd name="T66" fmla="*/ 183 w 197"/>
                <a:gd name="T67" fmla="*/ 185 h 319"/>
                <a:gd name="T68" fmla="*/ 193 w 197"/>
                <a:gd name="T69" fmla="*/ 181 h 319"/>
                <a:gd name="T70" fmla="*/ 195 w 197"/>
                <a:gd name="T71" fmla="*/ 17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7" h="319">
                  <a:moveTo>
                    <a:pt x="195" y="171"/>
                  </a:moveTo>
                  <a:cubicBezTo>
                    <a:pt x="194" y="168"/>
                    <a:pt x="192" y="167"/>
                    <a:pt x="187" y="159"/>
                  </a:cubicBezTo>
                  <a:cubicBezTo>
                    <a:pt x="182" y="150"/>
                    <a:pt x="175" y="140"/>
                    <a:pt x="175" y="136"/>
                  </a:cubicBezTo>
                  <a:cubicBezTo>
                    <a:pt x="175" y="133"/>
                    <a:pt x="179" y="127"/>
                    <a:pt x="178" y="123"/>
                  </a:cubicBezTo>
                  <a:cubicBezTo>
                    <a:pt x="177" y="118"/>
                    <a:pt x="158" y="86"/>
                    <a:pt x="156" y="81"/>
                  </a:cubicBezTo>
                  <a:cubicBezTo>
                    <a:pt x="156" y="81"/>
                    <a:pt x="165" y="79"/>
                    <a:pt x="169" y="80"/>
                  </a:cubicBezTo>
                  <a:cubicBezTo>
                    <a:pt x="168" y="76"/>
                    <a:pt x="162" y="65"/>
                    <a:pt x="155" y="57"/>
                  </a:cubicBezTo>
                  <a:cubicBezTo>
                    <a:pt x="153" y="38"/>
                    <a:pt x="152" y="27"/>
                    <a:pt x="138" y="22"/>
                  </a:cubicBezTo>
                  <a:cubicBezTo>
                    <a:pt x="121" y="16"/>
                    <a:pt x="99" y="12"/>
                    <a:pt x="87" y="12"/>
                  </a:cubicBezTo>
                  <a:cubicBezTo>
                    <a:pt x="75" y="12"/>
                    <a:pt x="65" y="0"/>
                    <a:pt x="46" y="17"/>
                  </a:cubicBezTo>
                  <a:cubicBezTo>
                    <a:pt x="28" y="34"/>
                    <a:pt x="6" y="48"/>
                    <a:pt x="4" y="54"/>
                  </a:cubicBezTo>
                  <a:cubicBezTo>
                    <a:pt x="2" y="59"/>
                    <a:pt x="0" y="119"/>
                    <a:pt x="0" y="126"/>
                  </a:cubicBezTo>
                  <a:cubicBezTo>
                    <a:pt x="0" y="132"/>
                    <a:pt x="8" y="161"/>
                    <a:pt x="9" y="165"/>
                  </a:cubicBezTo>
                  <a:cubicBezTo>
                    <a:pt x="10" y="170"/>
                    <a:pt x="25" y="202"/>
                    <a:pt x="25" y="205"/>
                  </a:cubicBezTo>
                  <a:cubicBezTo>
                    <a:pt x="26" y="206"/>
                    <a:pt x="26" y="206"/>
                    <a:pt x="26" y="207"/>
                  </a:cubicBezTo>
                  <a:cubicBezTo>
                    <a:pt x="26" y="218"/>
                    <a:pt x="27" y="229"/>
                    <a:pt x="27" y="240"/>
                  </a:cubicBezTo>
                  <a:cubicBezTo>
                    <a:pt x="27" y="249"/>
                    <a:pt x="26" y="256"/>
                    <a:pt x="26" y="262"/>
                  </a:cubicBezTo>
                  <a:cubicBezTo>
                    <a:pt x="24" y="266"/>
                    <a:pt x="23" y="269"/>
                    <a:pt x="21" y="271"/>
                  </a:cubicBezTo>
                  <a:cubicBezTo>
                    <a:pt x="24" y="272"/>
                    <a:pt x="24" y="272"/>
                    <a:pt x="24" y="272"/>
                  </a:cubicBezTo>
                  <a:cubicBezTo>
                    <a:pt x="22" y="278"/>
                    <a:pt x="20" y="281"/>
                    <a:pt x="17" y="285"/>
                  </a:cubicBezTo>
                  <a:cubicBezTo>
                    <a:pt x="17" y="285"/>
                    <a:pt x="18" y="292"/>
                    <a:pt x="40" y="306"/>
                  </a:cubicBezTo>
                  <a:cubicBezTo>
                    <a:pt x="63" y="319"/>
                    <a:pt x="115" y="315"/>
                    <a:pt x="126" y="311"/>
                  </a:cubicBezTo>
                  <a:cubicBezTo>
                    <a:pt x="127" y="311"/>
                    <a:pt x="128" y="311"/>
                    <a:pt x="129" y="310"/>
                  </a:cubicBezTo>
                  <a:cubicBezTo>
                    <a:pt x="140" y="313"/>
                    <a:pt x="140" y="313"/>
                    <a:pt x="140" y="313"/>
                  </a:cubicBezTo>
                  <a:cubicBezTo>
                    <a:pt x="140" y="313"/>
                    <a:pt x="138" y="310"/>
                    <a:pt x="135" y="305"/>
                  </a:cubicBezTo>
                  <a:cubicBezTo>
                    <a:pt x="142" y="299"/>
                    <a:pt x="147" y="288"/>
                    <a:pt x="143" y="279"/>
                  </a:cubicBezTo>
                  <a:cubicBezTo>
                    <a:pt x="138" y="269"/>
                    <a:pt x="136" y="252"/>
                    <a:pt x="135" y="242"/>
                  </a:cubicBezTo>
                  <a:cubicBezTo>
                    <a:pt x="141" y="241"/>
                    <a:pt x="151" y="240"/>
                    <a:pt x="165" y="238"/>
                  </a:cubicBezTo>
                  <a:cubicBezTo>
                    <a:pt x="181" y="236"/>
                    <a:pt x="178" y="234"/>
                    <a:pt x="179" y="228"/>
                  </a:cubicBezTo>
                  <a:cubicBezTo>
                    <a:pt x="180" y="222"/>
                    <a:pt x="176" y="218"/>
                    <a:pt x="176" y="215"/>
                  </a:cubicBezTo>
                  <a:cubicBezTo>
                    <a:pt x="177" y="212"/>
                    <a:pt x="178" y="211"/>
                    <a:pt x="180" y="210"/>
                  </a:cubicBezTo>
                  <a:cubicBezTo>
                    <a:pt x="181" y="209"/>
                    <a:pt x="182" y="205"/>
                    <a:pt x="180" y="202"/>
                  </a:cubicBezTo>
                  <a:cubicBezTo>
                    <a:pt x="180" y="202"/>
                    <a:pt x="182" y="199"/>
                    <a:pt x="182" y="198"/>
                  </a:cubicBezTo>
                  <a:cubicBezTo>
                    <a:pt x="182" y="197"/>
                    <a:pt x="182" y="190"/>
                    <a:pt x="183" y="185"/>
                  </a:cubicBezTo>
                  <a:cubicBezTo>
                    <a:pt x="185" y="185"/>
                    <a:pt x="190" y="183"/>
                    <a:pt x="193" y="181"/>
                  </a:cubicBezTo>
                  <a:cubicBezTo>
                    <a:pt x="195" y="179"/>
                    <a:pt x="197" y="173"/>
                    <a:pt x="195" y="171"/>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78" name="Freeform 372"/>
            <p:cNvSpPr>
              <a:spLocks/>
            </p:cNvSpPr>
            <p:nvPr/>
          </p:nvSpPr>
          <p:spPr bwMode="auto">
            <a:xfrm>
              <a:off x="11081473" y="3341853"/>
              <a:ext cx="328400" cy="211070"/>
            </a:xfrm>
            <a:custGeom>
              <a:avLst/>
              <a:gdLst>
                <a:gd name="T0" fmla="*/ 1 w 224"/>
                <a:gd name="T1" fmla="*/ 134 h 144"/>
                <a:gd name="T2" fmla="*/ 1 w 224"/>
                <a:gd name="T3" fmla="*/ 137 h 144"/>
                <a:gd name="T4" fmla="*/ 10 w 224"/>
                <a:gd name="T5" fmla="*/ 143 h 144"/>
                <a:gd name="T6" fmla="*/ 23 w 224"/>
                <a:gd name="T7" fmla="*/ 141 h 144"/>
                <a:gd name="T8" fmla="*/ 70 w 224"/>
                <a:gd name="T9" fmla="*/ 134 h 144"/>
                <a:gd name="T10" fmla="*/ 76 w 224"/>
                <a:gd name="T11" fmla="*/ 133 h 144"/>
                <a:gd name="T12" fmla="*/ 133 w 224"/>
                <a:gd name="T13" fmla="*/ 127 h 144"/>
                <a:gd name="T14" fmla="*/ 140 w 224"/>
                <a:gd name="T15" fmla="*/ 127 h 144"/>
                <a:gd name="T16" fmla="*/ 148 w 224"/>
                <a:gd name="T17" fmla="*/ 127 h 144"/>
                <a:gd name="T18" fmla="*/ 148 w 224"/>
                <a:gd name="T19" fmla="*/ 127 h 144"/>
                <a:gd name="T20" fmla="*/ 188 w 224"/>
                <a:gd name="T21" fmla="*/ 129 h 144"/>
                <a:gd name="T22" fmla="*/ 220 w 224"/>
                <a:gd name="T23" fmla="*/ 120 h 144"/>
                <a:gd name="T24" fmla="*/ 209 w 224"/>
                <a:gd name="T25" fmla="*/ 112 h 144"/>
                <a:gd name="T26" fmla="*/ 195 w 224"/>
                <a:gd name="T27" fmla="*/ 108 h 144"/>
                <a:gd name="T28" fmla="*/ 192 w 224"/>
                <a:gd name="T29" fmla="*/ 91 h 144"/>
                <a:gd name="T30" fmla="*/ 189 w 224"/>
                <a:gd name="T31" fmla="*/ 90 h 144"/>
                <a:gd name="T32" fmla="*/ 186 w 224"/>
                <a:gd name="T33" fmla="*/ 86 h 144"/>
                <a:gd name="T34" fmla="*/ 179 w 224"/>
                <a:gd name="T35" fmla="*/ 71 h 144"/>
                <a:gd name="T36" fmla="*/ 174 w 224"/>
                <a:gd name="T37" fmla="*/ 60 h 144"/>
                <a:gd name="T38" fmla="*/ 119 w 224"/>
                <a:gd name="T39" fmla="*/ 11 h 144"/>
                <a:gd name="T40" fmla="*/ 58 w 224"/>
                <a:gd name="T41" fmla="*/ 15 h 144"/>
                <a:gd name="T42" fmla="*/ 9 w 224"/>
                <a:gd name="T43" fmla="*/ 93 h 144"/>
                <a:gd name="T44" fmla="*/ 9 w 224"/>
                <a:gd name="T45" fmla="*/ 116 h 144"/>
                <a:gd name="T46" fmla="*/ 8 w 224"/>
                <a:gd name="T47" fmla="*/ 123 h 144"/>
                <a:gd name="T48" fmla="*/ 6 w 224"/>
                <a:gd name="T49" fmla="*/ 129 h 144"/>
                <a:gd name="T50" fmla="*/ 6 w 224"/>
                <a:gd name="T51" fmla="*/ 132 h 144"/>
                <a:gd name="T52" fmla="*/ 1 w 224"/>
                <a:gd name="T53" fmla="*/ 13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144">
                  <a:moveTo>
                    <a:pt x="1" y="134"/>
                  </a:moveTo>
                  <a:cubicBezTo>
                    <a:pt x="1" y="134"/>
                    <a:pt x="0" y="135"/>
                    <a:pt x="1" y="137"/>
                  </a:cubicBezTo>
                  <a:cubicBezTo>
                    <a:pt x="1" y="137"/>
                    <a:pt x="1" y="144"/>
                    <a:pt x="10" y="143"/>
                  </a:cubicBezTo>
                  <a:cubicBezTo>
                    <a:pt x="23" y="141"/>
                    <a:pt x="23" y="141"/>
                    <a:pt x="23" y="141"/>
                  </a:cubicBezTo>
                  <a:cubicBezTo>
                    <a:pt x="23" y="141"/>
                    <a:pt x="47" y="137"/>
                    <a:pt x="70" y="134"/>
                  </a:cubicBezTo>
                  <a:cubicBezTo>
                    <a:pt x="72" y="134"/>
                    <a:pt x="74" y="133"/>
                    <a:pt x="76" y="133"/>
                  </a:cubicBezTo>
                  <a:cubicBezTo>
                    <a:pt x="94" y="123"/>
                    <a:pt x="113" y="126"/>
                    <a:pt x="133" y="127"/>
                  </a:cubicBezTo>
                  <a:cubicBezTo>
                    <a:pt x="137" y="127"/>
                    <a:pt x="140" y="127"/>
                    <a:pt x="140" y="127"/>
                  </a:cubicBezTo>
                  <a:cubicBezTo>
                    <a:pt x="142" y="127"/>
                    <a:pt x="145" y="127"/>
                    <a:pt x="148" y="127"/>
                  </a:cubicBezTo>
                  <a:cubicBezTo>
                    <a:pt x="148" y="127"/>
                    <a:pt x="148" y="127"/>
                    <a:pt x="148" y="127"/>
                  </a:cubicBezTo>
                  <a:cubicBezTo>
                    <a:pt x="163" y="128"/>
                    <a:pt x="188" y="129"/>
                    <a:pt x="188" y="129"/>
                  </a:cubicBezTo>
                  <a:cubicBezTo>
                    <a:pt x="188" y="129"/>
                    <a:pt x="215" y="127"/>
                    <a:pt x="220" y="120"/>
                  </a:cubicBezTo>
                  <a:cubicBezTo>
                    <a:pt x="220" y="120"/>
                    <a:pt x="224" y="116"/>
                    <a:pt x="209" y="112"/>
                  </a:cubicBezTo>
                  <a:cubicBezTo>
                    <a:pt x="195" y="108"/>
                    <a:pt x="195" y="108"/>
                    <a:pt x="195" y="108"/>
                  </a:cubicBezTo>
                  <a:cubicBezTo>
                    <a:pt x="192" y="91"/>
                    <a:pt x="192" y="91"/>
                    <a:pt x="192" y="91"/>
                  </a:cubicBezTo>
                  <a:cubicBezTo>
                    <a:pt x="189" y="90"/>
                    <a:pt x="189" y="90"/>
                    <a:pt x="189" y="90"/>
                  </a:cubicBezTo>
                  <a:cubicBezTo>
                    <a:pt x="186" y="86"/>
                    <a:pt x="186" y="86"/>
                    <a:pt x="186" y="86"/>
                  </a:cubicBezTo>
                  <a:cubicBezTo>
                    <a:pt x="179" y="71"/>
                    <a:pt x="179" y="71"/>
                    <a:pt x="179" y="71"/>
                  </a:cubicBezTo>
                  <a:cubicBezTo>
                    <a:pt x="179" y="71"/>
                    <a:pt x="177" y="60"/>
                    <a:pt x="174" y="60"/>
                  </a:cubicBezTo>
                  <a:cubicBezTo>
                    <a:pt x="174" y="60"/>
                    <a:pt x="153" y="18"/>
                    <a:pt x="119" y="11"/>
                  </a:cubicBezTo>
                  <a:cubicBezTo>
                    <a:pt x="119" y="11"/>
                    <a:pt x="90" y="0"/>
                    <a:pt x="58" y="15"/>
                  </a:cubicBezTo>
                  <a:cubicBezTo>
                    <a:pt x="58" y="15"/>
                    <a:pt x="13" y="37"/>
                    <a:pt x="9" y="93"/>
                  </a:cubicBezTo>
                  <a:cubicBezTo>
                    <a:pt x="9" y="93"/>
                    <a:pt x="8" y="113"/>
                    <a:pt x="9" y="116"/>
                  </a:cubicBezTo>
                  <a:cubicBezTo>
                    <a:pt x="9" y="116"/>
                    <a:pt x="8" y="122"/>
                    <a:pt x="8" y="123"/>
                  </a:cubicBezTo>
                  <a:cubicBezTo>
                    <a:pt x="8" y="123"/>
                    <a:pt x="5" y="125"/>
                    <a:pt x="6" y="129"/>
                  </a:cubicBezTo>
                  <a:cubicBezTo>
                    <a:pt x="6" y="132"/>
                    <a:pt x="6" y="132"/>
                    <a:pt x="6" y="132"/>
                  </a:cubicBezTo>
                  <a:lnTo>
                    <a:pt x="1" y="134"/>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9" name="Freeform 373"/>
            <p:cNvSpPr>
              <a:spLocks/>
            </p:cNvSpPr>
            <p:nvPr/>
          </p:nvSpPr>
          <p:spPr bwMode="auto">
            <a:xfrm>
              <a:off x="11383897" y="5672193"/>
              <a:ext cx="280160" cy="238105"/>
            </a:xfrm>
            <a:custGeom>
              <a:avLst/>
              <a:gdLst>
                <a:gd name="T0" fmla="*/ 99 w 192"/>
                <a:gd name="T1" fmla="*/ 24 h 163"/>
                <a:gd name="T2" fmla="*/ 140 w 192"/>
                <a:gd name="T3" fmla="*/ 84 h 163"/>
                <a:gd name="T4" fmla="*/ 175 w 192"/>
                <a:gd name="T5" fmla="*/ 112 h 163"/>
                <a:gd name="T6" fmla="*/ 190 w 192"/>
                <a:gd name="T7" fmla="*/ 138 h 163"/>
                <a:gd name="T8" fmla="*/ 176 w 192"/>
                <a:gd name="T9" fmla="*/ 158 h 163"/>
                <a:gd name="T10" fmla="*/ 127 w 192"/>
                <a:gd name="T11" fmla="*/ 159 h 163"/>
                <a:gd name="T12" fmla="*/ 71 w 192"/>
                <a:gd name="T13" fmla="*/ 132 h 163"/>
                <a:gd name="T14" fmla="*/ 52 w 192"/>
                <a:gd name="T15" fmla="*/ 110 h 163"/>
                <a:gd name="T16" fmla="*/ 33 w 192"/>
                <a:gd name="T17" fmla="*/ 110 h 163"/>
                <a:gd name="T18" fmla="*/ 2 w 192"/>
                <a:gd name="T19" fmla="*/ 90 h 163"/>
                <a:gd name="T20" fmla="*/ 2 w 192"/>
                <a:gd name="T21" fmla="*/ 27 h 163"/>
                <a:gd name="T22" fmla="*/ 55 w 192"/>
                <a:gd name="T23" fmla="*/ 8 h 163"/>
                <a:gd name="T24" fmla="*/ 99 w 192"/>
                <a:gd name="T25" fmla="*/ 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2" h="163">
                  <a:moveTo>
                    <a:pt x="99" y="24"/>
                  </a:moveTo>
                  <a:cubicBezTo>
                    <a:pt x="110" y="41"/>
                    <a:pt x="131" y="77"/>
                    <a:pt x="140" y="84"/>
                  </a:cubicBezTo>
                  <a:cubicBezTo>
                    <a:pt x="149" y="91"/>
                    <a:pt x="167" y="106"/>
                    <a:pt x="175" y="112"/>
                  </a:cubicBezTo>
                  <a:cubicBezTo>
                    <a:pt x="183" y="118"/>
                    <a:pt x="188" y="127"/>
                    <a:pt x="190" y="138"/>
                  </a:cubicBezTo>
                  <a:cubicBezTo>
                    <a:pt x="192" y="148"/>
                    <a:pt x="183" y="153"/>
                    <a:pt x="176" y="158"/>
                  </a:cubicBezTo>
                  <a:cubicBezTo>
                    <a:pt x="170" y="163"/>
                    <a:pt x="140" y="163"/>
                    <a:pt x="127" y="159"/>
                  </a:cubicBezTo>
                  <a:cubicBezTo>
                    <a:pt x="113" y="154"/>
                    <a:pt x="77" y="143"/>
                    <a:pt x="71" y="132"/>
                  </a:cubicBezTo>
                  <a:cubicBezTo>
                    <a:pt x="64" y="120"/>
                    <a:pt x="56" y="110"/>
                    <a:pt x="52" y="110"/>
                  </a:cubicBezTo>
                  <a:cubicBezTo>
                    <a:pt x="48" y="113"/>
                    <a:pt x="44" y="114"/>
                    <a:pt x="33" y="110"/>
                  </a:cubicBezTo>
                  <a:cubicBezTo>
                    <a:pt x="21" y="106"/>
                    <a:pt x="3" y="95"/>
                    <a:pt x="2" y="90"/>
                  </a:cubicBezTo>
                  <a:cubicBezTo>
                    <a:pt x="0" y="85"/>
                    <a:pt x="0" y="31"/>
                    <a:pt x="2" y="27"/>
                  </a:cubicBezTo>
                  <a:cubicBezTo>
                    <a:pt x="3" y="23"/>
                    <a:pt x="38" y="6"/>
                    <a:pt x="55" y="8"/>
                  </a:cubicBezTo>
                  <a:cubicBezTo>
                    <a:pt x="72" y="10"/>
                    <a:pt x="84" y="0"/>
                    <a:pt x="99" y="24"/>
                  </a:cubicBezTo>
                  <a:close/>
                </a:path>
              </a:pathLst>
            </a:custGeom>
            <a:gradFill flip="none" rotWithShape="1">
              <a:gsLst>
                <a:gs pos="0">
                  <a:schemeClr val="accent1">
                    <a:lumMod val="40000"/>
                    <a:lumOff val="60000"/>
                  </a:schemeClr>
                </a:gs>
                <a:gs pos="100000">
                  <a:schemeClr val="accent1">
                    <a:lumMod val="60000"/>
                    <a:lumOff val="40000"/>
                  </a:schemeClr>
                </a:gs>
              </a:gsLst>
              <a:lin ang="7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80" name="Freeform 374"/>
            <p:cNvSpPr>
              <a:spLocks/>
            </p:cNvSpPr>
            <p:nvPr/>
          </p:nvSpPr>
          <p:spPr bwMode="auto">
            <a:xfrm>
              <a:off x="11820527" y="3983191"/>
              <a:ext cx="169457" cy="283253"/>
            </a:xfrm>
            <a:custGeom>
              <a:avLst/>
              <a:gdLst>
                <a:gd name="T0" fmla="*/ 42 w 116"/>
                <a:gd name="T1" fmla="*/ 194 h 194"/>
                <a:gd name="T2" fmla="*/ 61 w 116"/>
                <a:gd name="T3" fmla="*/ 186 h 194"/>
                <a:gd name="T4" fmla="*/ 88 w 116"/>
                <a:gd name="T5" fmla="*/ 174 h 194"/>
                <a:gd name="T6" fmla="*/ 110 w 116"/>
                <a:gd name="T7" fmla="*/ 120 h 194"/>
                <a:gd name="T8" fmla="*/ 116 w 116"/>
                <a:gd name="T9" fmla="*/ 103 h 194"/>
                <a:gd name="T10" fmla="*/ 110 w 116"/>
                <a:gd name="T11" fmla="*/ 96 h 194"/>
                <a:gd name="T12" fmla="*/ 99 w 116"/>
                <a:gd name="T13" fmla="*/ 101 h 194"/>
                <a:gd name="T14" fmla="*/ 89 w 116"/>
                <a:gd name="T15" fmla="*/ 117 h 194"/>
                <a:gd name="T16" fmla="*/ 83 w 116"/>
                <a:gd name="T17" fmla="*/ 136 h 194"/>
                <a:gd name="T18" fmla="*/ 83 w 116"/>
                <a:gd name="T19" fmla="*/ 133 h 194"/>
                <a:gd name="T20" fmla="*/ 85 w 116"/>
                <a:gd name="T21" fmla="*/ 120 h 194"/>
                <a:gd name="T22" fmla="*/ 88 w 116"/>
                <a:gd name="T23" fmla="*/ 106 h 194"/>
                <a:gd name="T24" fmla="*/ 101 w 116"/>
                <a:gd name="T25" fmla="*/ 66 h 194"/>
                <a:gd name="T26" fmla="*/ 109 w 116"/>
                <a:gd name="T27" fmla="*/ 41 h 194"/>
                <a:gd name="T28" fmla="*/ 106 w 116"/>
                <a:gd name="T29" fmla="*/ 28 h 194"/>
                <a:gd name="T30" fmla="*/ 99 w 116"/>
                <a:gd name="T31" fmla="*/ 31 h 194"/>
                <a:gd name="T32" fmla="*/ 85 w 116"/>
                <a:gd name="T33" fmla="*/ 68 h 194"/>
                <a:gd name="T34" fmla="*/ 78 w 116"/>
                <a:gd name="T35" fmla="*/ 83 h 194"/>
                <a:gd name="T36" fmla="*/ 84 w 116"/>
                <a:gd name="T37" fmla="*/ 48 h 194"/>
                <a:gd name="T38" fmla="*/ 92 w 116"/>
                <a:gd name="T39" fmla="*/ 20 h 194"/>
                <a:gd name="T40" fmla="*/ 89 w 116"/>
                <a:gd name="T41" fmla="*/ 5 h 194"/>
                <a:gd name="T42" fmla="*/ 82 w 116"/>
                <a:gd name="T43" fmla="*/ 6 h 194"/>
                <a:gd name="T44" fmla="*/ 69 w 116"/>
                <a:gd name="T45" fmla="*/ 41 h 194"/>
                <a:gd name="T46" fmla="*/ 55 w 116"/>
                <a:gd name="T47" fmla="*/ 74 h 194"/>
                <a:gd name="T48" fmla="*/ 56 w 116"/>
                <a:gd name="T49" fmla="*/ 45 h 194"/>
                <a:gd name="T50" fmla="*/ 64 w 116"/>
                <a:gd name="T51" fmla="*/ 13 h 194"/>
                <a:gd name="T52" fmla="*/ 55 w 116"/>
                <a:gd name="T53" fmla="*/ 3 h 194"/>
                <a:gd name="T54" fmla="*/ 42 w 116"/>
                <a:gd name="T55" fmla="*/ 38 h 194"/>
                <a:gd name="T56" fmla="*/ 36 w 116"/>
                <a:gd name="T57" fmla="*/ 69 h 194"/>
                <a:gd name="T58" fmla="*/ 33 w 116"/>
                <a:gd name="T59" fmla="*/ 43 h 194"/>
                <a:gd name="T60" fmla="*/ 40 w 116"/>
                <a:gd name="T61" fmla="*/ 19 h 194"/>
                <a:gd name="T62" fmla="*/ 31 w 116"/>
                <a:gd name="T63" fmla="*/ 10 h 194"/>
                <a:gd name="T64" fmla="*/ 20 w 116"/>
                <a:gd name="T65" fmla="*/ 35 h 194"/>
                <a:gd name="T66" fmla="*/ 17 w 116"/>
                <a:gd name="T67" fmla="*/ 58 h 194"/>
                <a:gd name="T68" fmla="*/ 16 w 116"/>
                <a:gd name="T69" fmla="*/ 86 h 194"/>
                <a:gd name="T70" fmla="*/ 14 w 116"/>
                <a:gd name="T71" fmla="*/ 127 h 194"/>
                <a:gd name="T72" fmla="*/ 5 w 116"/>
                <a:gd name="T73" fmla="*/ 130 h 194"/>
                <a:gd name="T74" fmla="*/ 1 w 116"/>
                <a:gd name="T75" fmla="*/ 154 h 194"/>
                <a:gd name="T76" fmla="*/ 21 w 116"/>
                <a:gd name="T77" fmla="*/ 189 h 194"/>
                <a:gd name="T78" fmla="*/ 42 w 116"/>
                <a:gd name="T79"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6" h="194">
                  <a:moveTo>
                    <a:pt x="42" y="194"/>
                  </a:moveTo>
                  <a:cubicBezTo>
                    <a:pt x="48" y="191"/>
                    <a:pt x="61" y="186"/>
                    <a:pt x="61" y="186"/>
                  </a:cubicBezTo>
                  <a:cubicBezTo>
                    <a:pt x="71" y="185"/>
                    <a:pt x="83" y="182"/>
                    <a:pt x="88" y="174"/>
                  </a:cubicBezTo>
                  <a:cubicBezTo>
                    <a:pt x="97" y="162"/>
                    <a:pt x="106" y="130"/>
                    <a:pt x="110" y="120"/>
                  </a:cubicBezTo>
                  <a:cubicBezTo>
                    <a:pt x="113" y="111"/>
                    <a:pt x="116" y="109"/>
                    <a:pt x="116" y="103"/>
                  </a:cubicBezTo>
                  <a:cubicBezTo>
                    <a:pt x="116" y="98"/>
                    <a:pt x="113" y="96"/>
                    <a:pt x="110" y="96"/>
                  </a:cubicBezTo>
                  <a:cubicBezTo>
                    <a:pt x="108" y="95"/>
                    <a:pt x="101" y="98"/>
                    <a:pt x="99" y="101"/>
                  </a:cubicBezTo>
                  <a:cubicBezTo>
                    <a:pt x="96" y="104"/>
                    <a:pt x="92" y="109"/>
                    <a:pt x="89" y="117"/>
                  </a:cubicBezTo>
                  <a:cubicBezTo>
                    <a:pt x="87" y="125"/>
                    <a:pt x="83" y="136"/>
                    <a:pt x="83" y="136"/>
                  </a:cubicBezTo>
                  <a:cubicBezTo>
                    <a:pt x="83" y="133"/>
                    <a:pt x="83" y="133"/>
                    <a:pt x="83" y="133"/>
                  </a:cubicBezTo>
                  <a:cubicBezTo>
                    <a:pt x="83" y="130"/>
                    <a:pt x="85" y="125"/>
                    <a:pt x="85" y="120"/>
                  </a:cubicBezTo>
                  <a:cubicBezTo>
                    <a:pt x="86" y="112"/>
                    <a:pt x="86" y="110"/>
                    <a:pt x="88" y="106"/>
                  </a:cubicBezTo>
                  <a:cubicBezTo>
                    <a:pt x="89" y="102"/>
                    <a:pt x="100" y="76"/>
                    <a:pt x="101" y="66"/>
                  </a:cubicBezTo>
                  <a:cubicBezTo>
                    <a:pt x="106" y="57"/>
                    <a:pt x="109" y="46"/>
                    <a:pt x="109" y="41"/>
                  </a:cubicBezTo>
                  <a:cubicBezTo>
                    <a:pt x="109" y="37"/>
                    <a:pt x="109" y="29"/>
                    <a:pt x="106" y="28"/>
                  </a:cubicBezTo>
                  <a:cubicBezTo>
                    <a:pt x="104" y="26"/>
                    <a:pt x="100" y="28"/>
                    <a:pt x="99" y="31"/>
                  </a:cubicBezTo>
                  <a:cubicBezTo>
                    <a:pt x="98" y="34"/>
                    <a:pt x="86" y="67"/>
                    <a:pt x="85" y="68"/>
                  </a:cubicBezTo>
                  <a:cubicBezTo>
                    <a:pt x="84" y="70"/>
                    <a:pt x="79" y="82"/>
                    <a:pt x="78" y="83"/>
                  </a:cubicBezTo>
                  <a:cubicBezTo>
                    <a:pt x="82" y="64"/>
                    <a:pt x="83" y="52"/>
                    <a:pt x="84" y="48"/>
                  </a:cubicBezTo>
                  <a:cubicBezTo>
                    <a:pt x="88" y="43"/>
                    <a:pt x="91" y="27"/>
                    <a:pt x="92" y="20"/>
                  </a:cubicBezTo>
                  <a:cubicBezTo>
                    <a:pt x="93" y="13"/>
                    <a:pt x="90" y="5"/>
                    <a:pt x="89" y="5"/>
                  </a:cubicBezTo>
                  <a:cubicBezTo>
                    <a:pt x="88" y="4"/>
                    <a:pt x="84" y="1"/>
                    <a:pt x="82" y="6"/>
                  </a:cubicBezTo>
                  <a:cubicBezTo>
                    <a:pt x="80" y="11"/>
                    <a:pt x="70" y="36"/>
                    <a:pt x="69" y="41"/>
                  </a:cubicBezTo>
                  <a:cubicBezTo>
                    <a:pt x="67" y="46"/>
                    <a:pt x="55" y="74"/>
                    <a:pt x="55" y="74"/>
                  </a:cubicBezTo>
                  <a:cubicBezTo>
                    <a:pt x="55" y="59"/>
                    <a:pt x="57" y="51"/>
                    <a:pt x="56" y="45"/>
                  </a:cubicBezTo>
                  <a:cubicBezTo>
                    <a:pt x="59" y="36"/>
                    <a:pt x="65" y="21"/>
                    <a:pt x="64" y="13"/>
                  </a:cubicBezTo>
                  <a:cubicBezTo>
                    <a:pt x="64" y="5"/>
                    <a:pt x="58" y="0"/>
                    <a:pt x="55" y="3"/>
                  </a:cubicBezTo>
                  <a:cubicBezTo>
                    <a:pt x="52" y="7"/>
                    <a:pt x="43" y="33"/>
                    <a:pt x="42" y="38"/>
                  </a:cubicBezTo>
                  <a:cubicBezTo>
                    <a:pt x="38" y="54"/>
                    <a:pt x="36" y="64"/>
                    <a:pt x="36" y="69"/>
                  </a:cubicBezTo>
                  <a:cubicBezTo>
                    <a:pt x="35" y="53"/>
                    <a:pt x="34" y="50"/>
                    <a:pt x="33" y="43"/>
                  </a:cubicBezTo>
                  <a:cubicBezTo>
                    <a:pt x="36" y="34"/>
                    <a:pt x="41" y="25"/>
                    <a:pt x="40" y="19"/>
                  </a:cubicBezTo>
                  <a:cubicBezTo>
                    <a:pt x="40" y="14"/>
                    <a:pt x="34" y="10"/>
                    <a:pt x="31" y="10"/>
                  </a:cubicBezTo>
                  <a:cubicBezTo>
                    <a:pt x="29" y="10"/>
                    <a:pt x="23" y="26"/>
                    <a:pt x="20" y="35"/>
                  </a:cubicBezTo>
                  <a:cubicBezTo>
                    <a:pt x="17" y="44"/>
                    <a:pt x="17" y="48"/>
                    <a:pt x="17" y="58"/>
                  </a:cubicBezTo>
                  <a:cubicBezTo>
                    <a:pt x="17" y="67"/>
                    <a:pt x="17" y="78"/>
                    <a:pt x="16" y="86"/>
                  </a:cubicBezTo>
                  <a:cubicBezTo>
                    <a:pt x="14" y="103"/>
                    <a:pt x="14" y="116"/>
                    <a:pt x="14" y="127"/>
                  </a:cubicBezTo>
                  <a:cubicBezTo>
                    <a:pt x="14" y="127"/>
                    <a:pt x="7" y="129"/>
                    <a:pt x="5" y="130"/>
                  </a:cubicBezTo>
                  <a:cubicBezTo>
                    <a:pt x="4" y="131"/>
                    <a:pt x="0" y="141"/>
                    <a:pt x="1" y="154"/>
                  </a:cubicBezTo>
                  <a:cubicBezTo>
                    <a:pt x="2" y="167"/>
                    <a:pt x="15" y="186"/>
                    <a:pt x="21" y="189"/>
                  </a:cubicBezTo>
                  <a:cubicBezTo>
                    <a:pt x="27" y="193"/>
                    <a:pt x="42" y="194"/>
                    <a:pt x="42" y="194"/>
                  </a:cubicBezTo>
                  <a:close/>
                </a:path>
              </a:pathLst>
            </a:custGeom>
            <a:gradFill flip="none" rotWithShape="1">
              <a:gsLst>
                <a:gs pos="27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81" name="Freeform 375"/>
            <p:cNvSpPr>
              <a:spLocks/>
            </p:cNvSpPr>
            <p:nvPr/>
          </p:nvSpPr>
          <p:spPr bwMode="auto">
            <a:xfrm>
              <a:off x="11393793" y="3788996"/>
              <a:ext cx="494146" cy="546096"/>
            </a:xfrm>
            <a:custGeom>
              <a:avLst/>
              <a:gdLst>
                <a:gd name="T0" fmla="*/ 334 w 338"/>
                <a:gd name="T1" fmla="*/ 289 h 374"/>
                <a:gd name="T2" fmla="*/ 305 w 338"/>
                <a:gd name="T3" fmla="*/ 253 h 374"/>
                <a:gd name="T4" fmla="*/ 285 w 338"/>
                <a:gd name="T5" fmla="*/ 258 h 374"/>
                <a:gd name="T6" fmla="*/ 267 w 338"/>
                <a:gd name="T7" fmla="*/ 259 h 374"/>
                <a:gd name="T8" fmla="*/ 182 w 338"/>
                <a:gd name="T9" fmla="*/ 272 h 374"/>
                <a:gd name="T10" fmla="*/ 151 w 338"/>
                <a:gd name="T11" fmla="*/ 272 h 374"/>
                <a:gd name="T12" fmla="*/ 151 w 338"/>
                <a:gd name="T13" fmla="*/ 261 h 374"/>
                <a:gd name="T14" fmla="*/ 143 w 338"/>
                <a:gd name="T15" fmla="*/ 247 h 374"/>
                <a:gd name="T16" fmla="*/ 135 w 338"/>
                <a:gd name="T17" fmla="*/ 211 h 374"/>
                <a:gd name="T18" fmla="*/ 85 w 338"/>
                <a:gd name="T19" fmla="*/ 55 h 374"/>
                <a:gd name="T20" fmla="*/ 72 w 338"/>
                <a:gd name="T21" fmla="*/ 32 h 374"/>
                <a:gd name="T22" fmla="*/ 6 w 338"/>
                <a:gd name="T23" fmla="*/ 3 h 374"/>
                <a:gd name="T24" fmla="*/ 4 w 338"/>
                <a:gd name="T25" fmla="*/ 7 h 374"/>
                <a:gd name="T26" fmla="*/ 0 w 338"/>
                <a:gd name="T27" fmla="*/ 81 h 374"/>
                <a:gd name="T28" fmla="*/ 15 w 338"/>
                <a:gd name="T29" fmla="*/ 160 h 374"/>
                <a:gd name="T30" fmla="*/ 29 w 338"/>
                <a:gd name="T31" fmla="*/ 217 h 374"/>
                <a:gd name="T32" fmla="*/ 42 w 338"/>
                <a:gd name="T33" fmla="*/ 274 h 374"/>
                <a:gd name="T34" fmla="*/ 51 w 338"/>
                <a:gd name="T35" fmla="*/ 300 h 374"/>
                <a:gd name="T36" fmla="*/ 54 w 338"/>
                <a:gd name="T37" fmla="*/ 315 h 374"/>
                <a:gd name="T38" fmla="*/ 54 w 338"/>
                <a:gd name="T39" fmla="*/ 317 h 374"/>
                <a:gd name="T40" fmla="*/ 54 w 338"/>
                <a:gd name="T41" fmla="*/ 321 h 374"/>
                <a:gd name="T42" fmla="*/ 56 w 338"/>
                <a:gd name="T43" fmla="*/ 324 h 374"/>
                <a:gd name="T44" fmla="*/ 84 w 338"/>
                <a:gd name="T45" fmla="*/ 367 h 374"/>
                <a:gd name="T46" fmla="*/ 116 w 338"/>
                <a:gd name="T47" fmla="*/ 372 h 374"/>
                <a:gd name="T48" fmla="*/ 144 w 338"/>
                <a:gd name="T49" fmla="*/ 370 h 374"/>
                <a:gd name="T50" fmla="*/ 204 w 338"/>
                <a:gd name="T51" fmla="*/ 359 h 374"/>
                <a:gd name="T52" fmla="*/ 258 w 338"/>
                <a:gd name="T53" fmla="*/ 352 h 374"/>
                <a:gd name="T54" fmla="*/ 335 w 338"/>
                <a:gd name="T55" fmla="*/ 329 h 374"/>
                <a:gd name="T56" fmla="*/ 334 w 338"/>
                <a:gd name="T57" fmla="*/ 289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8" h="374">
                  <a:moveTo>
                    <a:pt x="334" y="289"/>
                  </a:moveTo>
                  <a:cubicBezTo>
                    <a:pt x="330" y="271"/>
                    <a:pt x="307" y="256"/>
                    <a:pt x="305" y="253"/>
                  </a:cubicBezTo>
                  <a:cubicBezTo>
                    <a:pt x="305" y="253"/>
                    <a:pt x="287" y="255"/>
                    <a:pt x="285" y="258"/>
                  </a:cubicBezTo>
                  <a:cubicBezTo>
                    <a:pt x="283" y="261"/>
                    <a:pt x="269" y="260"/>
                    <a:pt x="267" y="259"/>
                  </a:cubicBezTo>
                  <a:cubicBezTo>
                    <a:pt x="261" y="255"/>
                    <a:pt x="190" y="271"/>
                    <a:pt x="182" y="272"/>
                  </a:cubicBezTo>
                  <a:cubicBezTo>
                    <a:pt x="174" y="273"/>
                    <a:pt x="161" y="272"/>
                    <a:pt x="151" y="272"/>
                  </a:cubicBezTo>
                  <a:cubicBezTo>
                    <a:pt x="151" y="266"/>
                    <a:pt x="151" y="261"/>
                    <a:pt x="151" y="261"/>
                  </a:cubicBezTo>
                  <a:cubicBezTo>
                    <a:pt x="151" y="261"/>
                    <a:pt x="144" y="251"/>
                    <a:pt x="143" y="247"/>
                  </a:cubicBezTo>
                  <a:cubicBezTo>
                    <a:pt x="142" y="243"/>
                    <a:pt x="138" y="231"/>
                    <a:pt x="135" y="211"/>
                  </a:cubicBezTo>
                  <a:cubicBezTo>
                    <a:pt x="132" y="191"/>
                    <a:pt x="92" y="61"/>
                    <a:pt x="85" y="55"/>
                  </a:cubicBezTo>
                  <a:cubicBezTo>
                    <a:pt x="78" y="48"/>
                    <a:pt x="74" y="41"/>
                    <a:pt x="72" y="32"/>
                  </a:cubicBezTo>
                  <a:cubicBezTo>
                    <a:pt x="69" y="20"/>
                    <a:pt x="35" y="7"/>
                    <a:pt x="6" y="3"/>
                  </a:cubicBezTo>
                  <a:cubicBezTo>
                    <a:pt x="6" y="3"/>
                    <a:pt x="8" y="0"/>
                    <a:pt x="4" y="7"/>
                  </a:cubicBezTo>
                  <a:cubicBezTo>
                    <a:pt x="0" y="15"/>
                    <a:pt x="0" y="57"/>
                    <a:pt x="0" y="81"/>
                  </a:cubicBezTo>
                  <a:cubicBezTo>
                    <a:pt x="1" y="105"/>
                    <a:pt x="14" y="153"/>
                    <a:pt x="15" y="160"/>
                  </a:cubicBezTo>
                  <a:cubicBezTo>
                    <a:pt x="17" y="167"/>
                    <a:pt x="30" y="203"/>
                    <a:pt x="29" y="217"/>
                  </a:cubicBezTo>
                  <a:cubicBezTo>
                    <a:pt x="29" y="231"/>
                    <a:pt x="42" y="260"/>
                    <a:pt x="42" y="274"/>
                  </a:cubicBezTo>
                  <a:cubicBezTo>
                    <a:pt x="42" y="287"/>
                    <a:pt x="47" y="293"/>
                    <a:pt x="51" y="300"/>
                  </a:cubicBezTo>
                  <a:cubicBezTo>
                    <a:pt x="53" y="306"/>
                    <a:pt x="52" y="306"/>
                    <a:pt x="54" y="315"/>
                  </a:cubicBezTo>
                  <a:cubicBezTo>
                    <a:pt x="54" y="316"/>
                    <a:pt x="54" y="316"/>
                    <a:pt x="54" y="317"/>
                  </a:cubicBezTo>
                  <a:cubicBezTo>
                    <a:pt x="54" y="318"/>
                    <a:pt x="54" y="320"/>
                    <a:pt x="54" y="321"/>
                  </a:cubicBezTo>
                  <a:cubicBezTo>
                    <a:pt x="55" y="322"/>
                    <a:pt x="55" y="323"/>
                    <a:pt x="56" y="324"/>
                  </a:cubicBezTo>
                  <a:cubicBezTo>
                    <a:pt x="62" y="343"/>
                    <a:pt x="77" y="366"/>
                    <a:pt x="84" y="367"/>
                  </a:cubicBezTo>
                  <a:cubicBezTo>
                    <a:pt x="95" y="368"/>
                    <a:pt x="109" y="374"/>
                    <a:pt x="116" y="372"/>
                  </a:cubicBezTo>
                  <a:cubicBezTo>
                    <a:pt x="123" y="369"/>
                    <a:pt x="134" y="369"/>
                    <a:pt x="144" y="370"/>
                  </a:cubicBezTo>
                  <a:cubicBezTo>
                    <a:pt x="154" y="370"/>
                    <a:pt x="193" y="362"/>
                    <a:pt x="204" y="359"/>
                  </a:cubicBezTo>
                  <a:cubicBezTo>
                    <a:pt x="215" y="357"/>
                    <a:pt x="249" y="353"/>
                    <a:pt x="258" y="352"/>
                  </a:cubicBezTo>
                  <a:cubicBezTo>
                    <a:pt x="267" y="352"/>
                    <a:pt x="335" y="329"/>
                    <a:pt x="335" y="329"/>
                  </a:cubicBezTo>
                  <a:cubicBezTo>
                    <a:pt x="335" y="329"/>
                    <a:pt x="338" y="308"/>
                    <a:pt x="334" y="289"/>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82" name="Freeform 376"/>
            <p:cNvSpPr>
              <a:spLocks/>
            </p:cNvSpPr>
            <p:nvPr/>
          </p:nvSpPr>
          <p:spPr bwMode="auto">
            <a:xfrm>
              <a:off x="10950979" y="5733420"/>
              <a:ext cx="200380" cy="269028"/>
            </a:xfrm>
            <a:custGeom>
              <a:avLst/>
              <a:gdLst>
                <a:gd name="T0" fmla="*/ 94 w 137"/>
                <a:gd name="T1" fmla="*/ 39 h 184"/>
                <a:gd name="T2" fmla="*/ 106 w 137"/>
                <a:gd name="T3" fmla="*/ 91 h 184"/>
                <a:gd name="T4" fmla="*/ 135 w 137"/>
                <a:gd name="T5" fmla="*/ 140 h 184"/>
                <a:gd name="T6" fmla="*/ 135 w 137"/>
                <a:gd name="T7" fmla="*/ 165 h 184"/>
                <a:gd name="T8" fmla="*/ 121 w 137"/>
                <a:gd name="T9" fmla="*/ 180 h 184"/>
                <a:gd name="T10" fmla="*/ 67 w 137"/>
                <a:gd name="T11" fmla="*/ 176 h 184"/>
                <a:gd name="T12" fmla="*/ 16 w 137"/>
                <a:gd name="T13" fmla="*/ 143 h 184"/>
                <a:gd name="T14" fmla="*/ 9 w 137"/>
                <a:gd name="T15" fmla="*/ 100 h 184"/>
                <a:gd name="T16" fmla="*/ 0 w 137"/>
                <a:gd name="T17" fmla="*/ 81 h 184"/>
                <a:gd name="T18" fmla="*/ 4 w 137"/>
                <a:gd name="T19" fmla="*/ 47 h 184"/>
                <a:gd name="T20" fmla="*/ 40 w 137"/>
                <a:gd name="T21" fmla="*/ 1 h 184"/>
                <a:gd name="T22" fmla="*/ 94 w 137"/>
                <a:gd name="T23"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84">
                  <a:moveTo>
                    <a:pt x="94" y="39"/>
                  </a:moveTo>
                  <a:cubicBezTo>
                    <a:pt x="95" y="58"/>
                    <a:pt x="103" y="81"/>
                    <a:pt x="106" y="91"/>
                  </a:cubicBezTo>
                  <a:cubicBezTo>
                    <a:pt x="109" y="101"/>
                    <a:pt x="133" y="132"/>
                    <a:pt x="135" y="140"/>
                  </a:cubicBezTo>
                  <a:cubicBezTo>
                    <a:pt x="137" y="147"/>
                    <a:pt x="137" y="158"/>
                    <a:pt x="135" y="165"/>
                  </a:cubicBezTo>
                  <a:cubicBezTo>
                    <a:pt x="133" y="171"/>
                    <a:pt x="128" y="179"/>
                    <a:pt x="121" y="180"/>
                  </a:cubicBezTo>
                  <a:cubicBezTo>
                    <a:pt x="115" y="181"/>
                    <a:pt x="84" y="184"/>
                    <a:pt x="67" y="176"/>
                  </a:cubicBezTo>
                  <a:cubicBezTo>
                    <a:pt x="51" y="168"/>
                    <a:pt x="21" y="155"/>
                    <a:pt x="16" y="143"/>
                  </a:cubicBezTo>
                  <a:cubicBezTo>
                    <a:pt x="12" y="132"/>
                    <a:pt x="13" y="108"/>
                    <a:pt x="9" y="100"/>
                  </a:cubicBezTo>
                  <a:cubicBezTo>
                    <a:pt x="4" y="96"/>
                    <a:pt x="0" y="89"/>
                    <a:pt x="0" y="81"/>
                  </a:cubicBezTo>
                  <a:cubicBezTo>
                    <a:pt x="0" y="73"/>
                    <a:pt x="4" y="55"/>
                    <a:pt x="4" y="47"/>
                  </a:cubicBezTo>
                  <a:cubicBezTo>
                    <a:pt x="4" y="39"/>
                    <a:pt x="23" y="2"/>
                    <a:pt x="40" y="1"/>
                  </a:cubicBezTo>
                  <a:cubicBezTo>
                    <a:pt x="57" y="0"/>
                    <a:pt x="92" y="21"/>
                    <a:pt x="94" y="39"/>
                  </a:cubicBezTo>
                  <a:close/>
                </a:path>
              </a:pathLst>
            </a:custGeom>
            <a:gradFill flip="none" rotWithShape="1">
              <a:gsLst>
                <a:gs pos="0">
                  <a:schemeClr val="accent1">
                    <a:lumMod val="40000"/>
                    <a:lumOff val="60000"/>
                  </a:schemeClr>
                </a:gs>
                <a:gs pos="100000">
                  <a:schemeClr val="accent1">
                    <a:lumMod val="60000"/>
                    <a:lumOff val="40000"/>
                  </a:schemeClr>
                </a:gs>
              </a:gsLst>
              <a:lin ang="7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83" name="Freeform 377"/>
            <p:cNvSpPr>
              <a:spLocks/>
            </p:cNvSpPr>
            <p:nvPr/>
          </p:nvSpPr>
          <p:spPr bwMode="auto">
            <a:xfrm>
              <a:off x="10905831" y="4431571"/>
              <a:ext cx="651852" cy="1424303"/>
            </a:xfrm>
            <a:custGeom>
              <a:avLst/>
              <a:gdLst>
                <a:gd name="T0" fmla="*/ 435 w 446"/>
                <a:gd name="T1" fmla="*/ 851 h 975"/>
                <a:gd name="T2" fmla="*/ 435 w 446"/>
                <a:gd name="T3" fmla="*/ 770 h 975"/>
                <a:gd name="T4" fmla="*/ 420 w 446"/>
                <a:gd name="T5" fmla="*/ 596 h 975"/>
                <a:gd name="T6" fmla="*/ 423 w 446"/>
                <a:gd name="T7" fmla="*/ 508 h 975"/>
                <a:gd name="T8" fmla="*/ 424 w 446"/>
                <a:gd name="T9" fmla="*/ 279 h 975"/>
                <a:gd name="T10" fmla="*/ 418 w 446"/>
                <a:gd name="T11" fmla="*/ 225 h 975"/>
                <a:gd name="T12" fmla="*/ 409 w 446"/>
                <a:gd name="T13" fmla="*/ 133 h 975"/>
                <a:gd name="T14" fmla="*/ 388 w 446"/>
                <a:gd name="T15" fmla="*/ 36 h 975"/>
                <a:gd name="T16" fmla="*/ 84 w 446"/>
                <a:gd name="T17" fmla="*/ 30 h 975"/>
                <a:gd name="T18" fmla="*/ 33 w 446"/>
                <a:gd name="T19" fmla="*/ 124 h 975"/>
                <a:gd name="T20" fmla="*/ 30 w 446"/>
                <a:gd name="T21" fmla="*/ 161 h 975"/>
                <a:gd name="T22" fmla="*/ 35 w 446"/>
                <a:gd name="T23" fmla="*/ 278 h 975"/>
                <a:gd name="T24" fmla="*/ 30 w 446"/>
                <a:gd name="T25" fmla="*/ 551 h 975"/>
                <a:gd name="T26" fmla="*/ 28 w 446"/>
                <a:gd name="T27" fmla="*/ 608 h 975"/>
                <a:gd name="T28" fmla="*/ 17 w 446"/>
                <a:gd name="T29" fmla="*/ 638 h 975"/>
                <a:gd name="T30" fmla="*/ 13 w 446"/>
                <a:gd name="T31" fmla="*/ 886 h 975"/>
                <a:gd name="T32" fmla="*/ 18 w 446"/>
                <a:gd name="T33" fmla="*/ 927 h 975"/>
                <a:gd name="T34" fmla="*/ 59 w 446"/>
                <a:gd name="T35" fmla="*/ 975 h 975"/>
                <a:gd name="T36" fmla="*/ 133 w 446"/>
                <a:gd name="T37" fmla="*/ 909 h 975"/>
                <a:gd name="T38" fmla="*/ 120 w 446"/>
                <a:gd name="T39" fmla="*/ 806 h 975"/>
                <a:gd name="T40" fmla="*/ 143 w 446"/>
                <a:gd name="T41" fmla="*/ 612 h 975"/>
                <a:gd name="T42" fmla="*/ 149 w 446"/>
                <a:gd name="T43" fmla="*/ 592 h 975"/>
                <a:gd name="T44" fmla="*/ 170 w 446"/>
                <a:gd name="T45" fmla="*/ 521 h 975"/>
                <a:gd name="T46" fmla="*/ 236 w 446"/>
                <a:gd name="T47" fmla="*/ 347 h 975"/>
                <a:gd name="T48" fmla="*/ 254 w 446"/>
                <a:gd name="T49" fmla="*/ 406 h 975"/>
                <a:gd name="T50" fmla="*/ 297 w 446"/>
                <a:gd name="T51" fmla="*/ 569 h 975"/>
                <a:gd name="T52" fmla="*/ 304 w 446"/>
                <a:gd name="T53" fmla="*/ 592 h 975"/>
                <a:gd name="T54" fmla="*/ 304 w 446"/>
                <a:gd name="T55" fmla="*/ 609 h 975"/>
                <a:gd name="T56" fmla="*/ 312 w 446"/>
                <a:gd name="T57" fmla="*/ 800 h 975"/>
                <a:gd name="T58" fmla="*/ 323 w 446"/>
                <a:gd name="T59" fmla="*/ 872 h 975"/>
                <a:gd name="T60" fmla="*/ 397 w 446"/>
                <a:gd name="T61" fmla="*/ 918 h 975"/>
                <a:gd name="T62" fmla="*/ 444 w 446"/>
                <a:gd name="T63" fmla="*/ 885 h 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6" h="975">
                  <a:moveTo>
                    <a:pt x="440" y="862"/>
                  </a:moveTo>
                  <a:cubicBezTo>
                    <a:pt x="434" y="853"/>
                    <a:pt x="431" y="857"/>
                    <a:pt x="435" y="851"/>
                  </a:cubicBezTo>
                  <a:cubicBezTo>
                    <a:pt x="440" y="845"/>
                    <a:pt x="434" y="840"/>
                    <a:pt x="431" y="830"/>
                  </a:cubicBezTo>
                  <a:cubicBezTo>
                    <a:pt x="428" y="821"/>
                    <a:pt x="432" y="802"/>
                    <a:pt x="435" y="770"/>
                  </a:cubicBezTo>
                  <a:cubicBezTo>
                    <a:pt x="438" y="739"/>
                    <a:pt x="426" y="632"/>
                    <a:pt x="423" y="624"/>
                  </a:cubicBezTo>
                  <a:cubicBezTo>
                    <a:pt x="421" y="616"/>
                    <a:pt x="421" y="605"/>
                    <a:pt x="420" y="596"/>
                  </a:cubicBezTo>
                  <a:cubicBezTo>
                    <a:pt x="422" y="589"/>
                    <a:pt x="423" y="582"/>
                    <a:pt x="422" y="570"/>
                  </a:cubicBezTo>
                  <a:cubicBezTo>
                    <a:pt x="421" y="557"/>
                    <a:pt x="419" y="529"/>
                    <a:pt x="423" y="508"/>
                  </a:cubicBezTo>
                  <a:cubicBezTo>
                    <a:pt x="426" y="488"/>
                    <a:pt x="426" y="425"/>
                    <a:pt x="427" y="409"/>
                  </a:cubicBezTo>
                  <a:cubicBezTo>
                    <a:pt x="428" y="392"/>
                    <a:pt x="423" y="285"/>
                    <a:pt x="424" y="279"/>
                  </a:cubicBezTo>
                  <a:cubicBezTo>
                    <a:pt x="424" y="273"/>
                    <a:pt x="422" y="264"/>
                    <a:pt x="420" y="253"/>
                  </a:cubicBezTo>
                  <a:cubicBezTo>
                    <a:pt x="417" y="243"/>
                    <a:pt x="416" y="235"/>
                    <a:pt x="418" y="225"/>
                  </a:cubicBezTo>
                  <a:cubicBezTo>
                    <a:pt x="420" y="214"/>
                    <a:pt x="410" y="145"/>
                    <a:pt x="409" y="133"/>
                  </a:cubicBezTo>
                  <a:cubicBezTo>
                    <a:pt x="409" y="133"/>
                    <a:pt x="409" y="133"/>
                    <a:pt x="409" y="133"/>
                  </a:cubicBezTo>
                  <a:cubicBezTo>
                    <a:pt x="408" y="131"/>
                    <a:pt x="407" y="127"/>
                    <a:pt x="408" y="127"/>
                  </a:cubicBezTo>
                  <a:cubicBezTo>
                    <a:pt x="404" y="93"/>
                    <a:pt x="388" y="36"/>
                    <a:pt x="388" y="36"/>
                  </a:cubicBezTo>
                  <a:cubicBezTo>
                    <a:pt x="388" y="36"/>
                    <a:pt x="300" y="0"/>
                    <a:pt x="252" y="1"/>
                  </a:cubicBezTo>
                  <a:cubicBezTo>
                    <a:pt x="180" y="3"/>
                    <a:pt x="108" y="19"/>
                    <a:pt x="84" y="30"/>
                  </a:cubicBezTo>
                  <a:cubicBezTo>
                    <a:pt x="60" y="40"/>
                    <a:pt x="44" y="65"/>
                    <a:pt x="42" y="74"/>
                  </a:cubicBezTo>
                  <a:cubicBezTo>
                    <a:pt x="40" y="84"/>
                    <a:pt x="34" y="116"/>
                    <a:pt x="33" y="124"/>
                  </a:cubicBezTo>
                  <a:cubicBezTo>
                    <a:pt x="32" y="132"/>
                    <a:pt x="29" y="161"/>
                    <a:pt x="29" y="161"/>
                  </a:cubicBezTo>
                  <a:cubicBezTo>
                    <a:pt x="29" y="161"/>
                    <a:pt x="30" y="161"/>
                    <a:pt x="30" y="161"/>
                  </a:cubicBezTo>
                  <a:cubicBezTo>
                    <a:pt x="21" y="190"/>
                    <a:pt x="28" y="243"/>
                    <a:pt x="31" y="251"/>
                  </a:cubicBezTo>
                  <a:cubicBezTo>
                    <a:pt x="35" y="260"/>
                    <a:pt x="35" y="266"/>
                    <a:pt x="35" y="278"/>
                  </a:cubicBezTo>
                  <a:cubicBezTo>
                    <a:pt x="35" y="290"/>
                    <a:pt x="24" y="464"/>
                    <a:pt x="25" y="491"/>
                  </a:cubicBezTo>
                  <a:cubicBezTo>
                    <a:pt x="26" y="518"/>
                    <a:pt x="30" y="543"/>
                    <a:pt x="30" y="551"/>
                  </a:cubicBezTo>
                  <a:cubicBezTo>
                    <a:pt x="30" y="556"/>
                    <a:pt x="28" y="571"/>
                    <a:pt x="28" y="584"/>
                  </a:cubicBezTo>
                  <a:cubicBezTo>
                    <a:pt x="24" y="598"/>
                    <a:pt x="27" y="604"/>
                    <a:pt x="28" y="608"/>
                  </a:cubicBezTo>
                  <a:cubicBezTo>
                    <a:pt x="29" y="613"/>
                    <a:pt x="29" y="614"/>
                    <a:pt x="23" y="620"/>
                  </a:cubicBezTo>
                  <a:cubicBezTo>
                    <a:pt x="16" y="626"/>
                    <a:pt x="16" y="629"/>
                    <a:pt x="17" y="638"/>
                  </a:cubicBezTo>
                  <a:cubicBezTo>
                    <a:pt x="18" y="647"/>
                    <a:pt x="0" y="738"/>
                    <a:pt x="7" y="797"/>
                  </a:cubicBezTo>
                  <a:cubicBezTo>
                    <a:pt x="13" y="856"/>
                    <a:pt x="16" y="873"/>
                    <a:pt x="13" y="886"/>
                  </a:cubicBezTo>
                  <a:cubicBezTo>
                    <a:pt x="10" y="899"/>
                    <a:pt x="7" y="903"/>
                    <a:pt x="11" y="908"/>
                  </a:cubicBezTo>
                  <a:cubicBezTo>
                    <a:pt x="15" y="913"/>
                    <a:pt x="18" y="916"/>
                    <a:pt x="18" y="927"/>
                  </a:cubicBezTo>
                  <a:cubicBezTo>
                    <a:pt x="18" y="938"/>
                    <a:pt x="19" y="950"/>
                    <a:pt x="19" y="950"/>
                  </a:cubicBezTo>
                  <a:cubicBezTo>
                    <a:pt x="19" y="950"/>
                    <a:pt x="35" y="975"/>
                    <a:pt x="59" y="975"/>
                  </a:cubicBezTo>
                  <a:cubicBezTo>
                    <a:pt x="83" y="975"/>
                    <a:pt x="109" y="963"/>
                    <a:pt x="118" y="957"/>
                  </a:cubicBezTo>
                  <a:cubicBezTo>
                    <a:pt x="127" y="944"/>
                    <a:pt x="139" y="920"/>
                    <a:pt x="133" y="909"/>
                  </a:cubicBezTo>
                  <a:cubicBezTo>
                    <a:pt x="127" y="897"/>
                    <a:pt x="127" y="889"/>
                    <a:pt x="127" y="877"/>
                  </a:cubicBezTo>
                  <a:cubicBezTo>
                    <a:pt x="127" y="865"/>
                    <a:pt x="122" y="820"/>
                    <a:pt x="120" y="806"/>
                  </a:cubicBezTo>
                  <a:cubicBezTo>
                    <a:pt x="118" y="792"/>
                    <a:pt x="136" y="677"/>
                    <a:pt x="140" y="653"/>
                  </a:cubicBezTo>
                  <a:cubicBezTo>
                    <a:pt x="144" y="629"/>
                    <a:pt x="143" y="612"/>
                    <a:pt x="143" y="612"/>
                  </a:cubicBezTo>
                  <a:cubicBezTo>
                    <a:pt x="143" y="612"/>
                    <a:pt x="143" y="612"/>
                    <a:pt x="143" y="612"/>
                  </a:cubicBezTo>
                  <a:cubicBezTo>
                    <a:pt x="149" y="603"/>
                    <a:pt x="151" y="595"/>
                    <a:pt x="149" y="592"/>
                  </a:cubicBezTo>
                  <a:cubicBezTo>
                    <a:pt x="146" y="588"/>
                    <a:pt x="149" y="582"/>
                    <a:pt x="153" y="573"/>
                  </a:cubicBezTo>
                  <a:cubicBezTo>
                    <a:pt x="157" y="564"/>
                    <a:pt x="170" y="541"/>
                    <a:pt x="170" y="521"/>
                  </a:cubicBezTo>
                  <a:cubicBezTo>
                    <a:pt x="170" y="501"/>
                    <a:pt x="206" y="391"/>
                    <a:pt x="211" y="376"/>
                  </a:cubicBezTo>
                  <a:cubicBezTo>
                    <a:pt x="215" y="366"/>
                    <a:pt x="228" y="356"/>
                    <a:pt x="236" y="347"/>
                  </a:cubicBezTo>
                  <a:cubicBezTo>
                    <a:pt x="237" y="350"/>
                    <a:pt x="238" y="353"/>
                    <a:pt x="238" y="357"/>
                  </a:cubicBezTo>
                  <a:cubicBezTo>
                    <a:pt x="239" y="368"/>
                    <a:pt x="253" y="388"/>
                    <a:pt x="254" y="406"/>
                  </a:cubicBezTo>
                  <a:cubicBezTo>
                    <a:pt x="255" y="425"/>
                    <a:pt x="282" y="519"/>
                    <a:pt x="285" y="537"/>
                  </a:cubicBezTo>
                  <a:cubicBezTo>
                    <a:pt x="289" y="554"/>
                    <a:pt x="294" y="560"/>
                    <a:pt x="297" y="569"/>
                  </a:cubicBezTo>
                  <a:cubicBezTo>
                    <a:pt x="299" y="577"/>
                    <a:pt x="302" y="579"/>
                    <a:pt x="305" y="583"/>
                  </a:cubicBezTo>
                  <a:cubicBezTo>
                    <a:pt x="307" y="587"/>
                    <a:pt x="303" y="590"/>
                    <a:pt x="304" y="592"/>
                  </a:cubicBezTo>
                  <a:cubicBezTo>
                    <a:pt x="304" y="593"/>
                    <a:pt x="304" y="593"/>
                    <a:pt x="304" y="593"/>
                  </a:cubicBezTo>
                  <a:cubicBezTo>
                    <a:pt x="303" y="596"/>
                    <a:pt x="304" y="602"/>
                    <a:pt x="304" y="609"/>
                  </a:cubicBezTo>
                  <a:cubicBezTo>
                    <a:pt x="305" y="616"/>
                    <a:pt x="302" y="654"/>
                    <a:pt x="302" y="675"/>
                  </a:cubicBezTo>
                  <a:cubicBezTo>
                    <a:pt x="302" y="696"/>
                    <a:pt x="310" y="791"/>
                    <a:pt x="312" y="800"/>
                  </a:cubicBezTo>
                  <a:cubicBezTo>
                    <a:pt x="314" y="810"/>
                    <a:pt x="328" y="824"/>
                    <a:pt x="328" y="833"/>
                  </a:cubicBezTo>
                  <a:cubicBezTo>
                    <a:pt x="328" y="842"/>
                    <a:pt x="322" y="865"/>
                    <a:pt x="323" y="872"/>
                  </a:cubicBezTo>
                  <a:cubicBezTo>
                    <a:pt x="324" y="880"/>
                    <a:pt x="337" y="893"/>
                    <a:pt x="340" y="898"/>
                  </a:cubicBezTo>
                  <a:cubicBezTo>
                    <a:pt x="344" y="902"/>
                    <a:pt x="383" y="915"/>
                    <a:pt x="397" y="918"/>
                  </a:cubicBezTo>
                  <a:cubicBezTo>
                    <a:pt x="411" y="920"/>
                    <a:pt x="443" y="902"/>
                    <a:pt x="443" y="902"/>
                  </a:cubicBezTo>
                  <a:cubicBezTo>
                    <a:pt x="443" y="902"/>
                    <a:pt x="441" y="895"/>
                    <a:pt x="444" y="885"/>
                  </a:cubicBezTo>
                  <a:cubicBezTo>
                    <a:pt x="446" y="875"/>
                    <a:pt x="446" y="872"/>
                    <a:pt x="440" y="862"/>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84" name="Freeform 378"/>
            <p:cNvSpPr>
              <a:spLocks/>
            </p:cNvSpPr>
            <p:nvPr/>
          </p:nvSpPr>
          <p:spPr bwMode="auto">
            <a:xfrm>
              <a:off x="10949742" y="3743849"/>
              <a:ext cx="562176" cy="823783"/>
            </a:xfrm>
            <a:custGeom>
              <a:avLst/>
              <a:gdLst>
                <a:gd name="T0" fmla="*/ 203 w 385"/>
                <a:gd name="T1" fmla="*/ 56 h 564"/>
                <a:gd name="T2" fmla="*/ 189 w 385"/>
                <a:gd name="T3" fmla="*/ 28 h 564"/>
                <a:gd name="T4" fmla="*/ 130 w 385"/>
                <a:gd name="T5" fmla="*/ 14 h 564"/>
                <a:gd name="T6" fmla="*/ 131 w 385"/>
                <a:gd name="T7" fmla="*/ 10 h 564"/>
                <a:gd name="T8" fmla="*/ 117 w 385"/>
                <a:gd name="T9" fmla="*/ 31 h 564"/>
                <a:gd name="T10" fmla="*/ 30 w 385"/>
                <a:gd name="T11" fmla="*/ 47 h 564"/>
                <a:gd name="T12" fmla="*/ 20 w 385"/>
                <a:gd name="T13" fmla="*/ 126 h 564"/>
                <a:gd name="T14" fmla="*/ 25 w 385"/>
                <a:gd name="T15" fmla="*/ 201 h 564"/>
                <a:gd name="T16" fmla="*/ 34 w 385"/>
                <a:gd name="T17" fmla="*/ 278 h 564"/>
                <a:gd name="T18" fmla="*/ 41 w 385"/>
                <a:gd name="T19" fmla="*/ 394 h 564"/>
                <a:gd name="T20" fmla="*/ 40 w 385"/>
                <a:gd name="T21" fmla="*/ 413 h 564"/>
                <a:gd name="T22" fmla="*/ 41 w 385"/>
                <a:gd name="T23" fmla="*/ 424 h 564"/>
                <a:gd name="T24" fmla="*/ 19 w 385"/>
                <a:gd name="T25" fmla="*/ 513 h 564"/>
                <a:gd name="T26" fmla="*/ 14 w 385"/>
                <a:gd name="T27" fmla="*/ 557 h 564"/>
                <a:gd name="T28" fmla="*/ 191 w 385"/>
                <a:gd name="T29" fmla="*/ 561 h 564"/>
                <a:gd name="T30" fmla="*/ 373 w 385"/>
                <a:gd name="T31" fmla="*/ 551 h 564"/>
                <a:gd name="T32" fmla="*/ 368 w 385"/>
                <a:gd name="T33" fmla="*/ 518 h 564"/>
                <a:gd name="T34" fmla="*/ 357 w 385"/>
                <a:gd name="T35" fmla="*/ 490 h 564"/>
                <a:gd name="T36" fmla="*/ 358 w 385"/>
                <a:gd name="T37" fmla="*/ 441 h 564"/>
                <a:gd name="T38" fmla="*/ 355 w 385"/>
                <a:gd name="T39" fmla="*/ 384 h 564"/>
                <a:gd name="T40" fmla="*/ 360 w 385"/>
                <a:gd name="T41" fmla="*/ 312 h 564"/>
                <a:gd name="T42" fmla="*/ 363 w 385"/>
                <a:gd name="T43" fmla="*/ 226 h 564"/>
                <a:gd name="T44" fmla="*/ 360 w 385"/>
                <a:gd name="T45" fmla="*/ 171 h 564"/>
                <a:gd name="T46" fmla="*/ 353 w 385"/>
                <a:gd name="T47" fmla="*/ 94 h 564"/>
                <a:gd name="T48" fmla="*/ 361 w 385"/>
                <a:gd name="T49" fmla="*/ 49 h 564"/>
                <a:gd name="T50" fmla="*/ 255 w 385"/>
                <a:gd name="T51" fmla="*/ 22 h 564"/>
                <a:gd name="T52" fmla="*/ 242 w 385"/>
                <a:gd name="T53" fmla="*/ 1 h 564"/>
                <a:gd name="T54" fmla="*/ 242 w 385"/>
                <a:gd name="T55" fmla="*/ 7 h 564"/>
                <a:gd name="T56" fmla="*/ 232 w 385"/>
                <a:gd name="T57" fmla="*/ 23 h 564"/>
                <a:gd name="T58" fmla="*/ 214 w 385"/>
                <a:gd name="T59" fmla="*/ 28 h 564"/>
                <a:gd name="T60" fmla="*/ 203 w 385"/>
                <a:gd name="T61" fmla="*/ 5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5" h="564">
                  <a:moveTo>
                    <a:pt x="203" y="56"/>
                  </a:moveTo>
                  <a:cubicBezTo>
                    <a:pt x="197" y="39"/>
                    <a:pt x="192" y="30"/>
                    <a:pt x="189" y="28"/>
                  </a:cubicBezTo>
                  <a:cubicBezTo>
                    <a:pt x="180" y="25"/>
                    <a:pt x="133" y="19"/>
                    <a:pt x="130" y="14"/>
                  </a:cubicBezTo>
                  <a:cubicBezTo>
                    <a:pt x="131" y="11"/>
                    <a:pt x="131" y="10"/>
                    <a:pt x="131" y="10"/>
                  </a:cubicBezTo>
                  <a:cubicBezTo>
                    <a:pt x="120" y="14"/>
                    <a:pt x="129" y="18"/>
                    <a:pt x="117" y="31"/>
                  </a:cubicBezTo>
                  <a:cubicBezTo>
                    <a:pt x="89" y="37"/>
                    <a:pt x="30" y="47"/>
                    <a:pt x="30" y="47"/>
                  </a:cubicBezTo>
                  <a:cubicBezTo>
                    <a:pt x="30" y="47"/>
                    <a:pt x="19" y="80"/>
                    <a:pt x="20" y="126"/>
                  </a:cubicBezTo>
                  <a:cubicBezTo>
                    <a:pt x="22" y="172"/>
                    <a:pt x="25" y="201"/>
                    <a:pt x="25" y="201"/>
                  </a:cubicBezTo>
                  <a:cubicBezTo>
                    <a:pt x="25" y="201"/>
                    <a:pt x="33" y="246"/>
                    <a:pt x="34" y="278"/>
                  </a:cubicBezTo>
                  <a:cubicBezTo>
                    <a:pt x="35" y="310"/>
                    <a:pt x="45" y="384"/>
                    <a:pt x="41" y="394"/>
                  </a:cubicBezTo>
                  <a:cubicBezTo>
                    <a:pt x="37" y="404"/>
                    <a:pt x="38" y="409"/>
                    <a:pt x="40" y="413"/>
                  </a:cubicBezTo>
                  <a:cubicBezTo>
                    <a:pt x="42" y="417"/>
                    <a:pt x="45" y="417"/>
                    <a:pt x="41" y="424"/>
                  </a:cubicBezTo>
                  <a:cubicBezTo>
                    <a:pt x="21" y="464"/>
                    <a:pt x="25" y="508"/>
                    <a:pt x="19" y="513"/>
                  </a:cubicBezTo>
                  <a:cubicBezTo>
                    <a:pt x="14" y="517"/>
                    <a:pt x="0" y="552"/>
                    <a:pt x="14" y="557"/>
                  </a:cubicBezTo>
                  <a:cubicBezTo>
                    <a:pt x="21" y="560"/>
                    <a:pt x="107" y="564"/>
                    <a:pt x="191" y="561"/>
                  </a:cubicBezTo>
                  <a:cubicBezTo>
                    <a:pt x="275" y="559"/>
                    <a:pt x="361" y="555"/>
                    <a:pt x="373" y="551"/>
                  </a:cubicBezTo>
                  <a:cubicBezTo>
                    <a:pt x="385" y="546"/>
                    <a:pt x="372" y="526"/>
                    <a:pt x="368" y="518"/>
                  </a:cubicBezTo>
                  <a:cubicBezTo>
                    <a:pt x="363" y="509"/>
                    <a:pt x="355" y="503"/>
                    <a:pt x="357" y="490"/>
                  </a:cubicBezTo>
                  <a:cubicBezTo>
                    <a:pt x="360" y="471"/>
                    <a:pt x="360" y="451"/>
                    <a:pt x="358" y="441"/>
                  </a:cubicBezTo>
                  <a:cubicBezTo>
                    <a:pt x="357" y="434"/>
                    <a:pt x="353" y="391"/>
                    <a:pt x="355" y="384"/>
                  </a:cubicBezTo>
                  <a:cubicBezTo>
                    <a:pt x="357" y="377"/>
                    <a:pt x="358" y="324"/>
                    <a:pt x="360" y="312"/>
                  </a:cubicBezTo>
                  <a:cubicBezTo>
                    <a:pt x="361" y="299"/>
                    <a:pt x="365" y="248"/>
                    <a:pt x="363" y="226"/>
                  </a:cubicBezTo>
                  <a:cubicBezTo>
                    <a:pt x="361" y="204"/>
                    <a:pt x="361" y="185"/>
                    <a:pt x="360" y="171"/>
                  </a:cubicBezTo>
                  <a:cubicBezTo>
                    <a:pt x="360" y="157"/>
                    <a:pt x="351" y="117"/>
                    <a:pt x="353" y="94"/>
                  </a:cubicBezTo>
                  <a:cubicBezTo>
                    <a:pt x="355" y="76"/>
                    <a:pt x="355" y="61"/>
                    <a:pt x="361" y="49"/>
                  </a:cubicBezTo>
                  <a:cubicBezTo>
                    <a:pt x="321" y="32"/>
                    <a:pt x="263" y="28"/>
                    <a:pt x="255" y="22"/>
                  </a:cubicBezTo>
                  <a:cubicBezTo>
                    <a:pt x="247" y="16"/>
                    <a:pt x="248" y="0"/>
                    <a:pt x="242" y="1"/>
                  </a:cubicBezTo>
                  <a:cubicBezTo>
                    <a:pt x="241" y="2"/>
                    <a:pt x="243" y="5"/>
                    <a:pt x="242" y="7"/>
                  </a:cubicBezTo>
                  <a:cubicBezTo>
                    <a:pt x="237" y="13"/>
                    <a:pt x="243" y="21"/>
                    <a:pt x="232" y="23"/>
                  </a:cubicBezTo>
                  <a:cubicBezTo>
                    <a:pt x="216" y="27"/>
                    <a:pt x="214" y="28"/>
                    <a:pt x="214" y="28"/>
                  </a:cubicBezTo>
                  <a:lnTo>
                    <a:pt x="203" y="56"/>
                  </a:lnTo>
                  <a:close/>
                </a:path>
              </a:pathLst>
            </a:custGeom>
            <a:gradFill flip="none" rotWithShape="1">
              <a:gsLst>
                <a:gs pos="30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85" name="Freeform 379"/>
            <p:cNvSpPr>
              <a:spLocks/>
            </p:cNvSpPr>
            <p:nvPr/>
          </p:nvSpPr>
          <p:spPr bwMode="auto">
            <a:xfrm>
              <a:off x="10954071" y="4545986"/>
              <a:ext cx="547952" cy="94623"/>
            </a:xfrm>
            <a:custGeom>
              <a:avLst/>
              <a:gdLst>
                <a:gd name="T0" fmla="*/ 7 w 375"/>
                <a:gd name="T1" fmla="*/ 5 h 65"/>
                <a:gd name="T2" fmla="*/ 184 w 375"/>
                <a:gd name="T3" fmla="*/ 11 h 65"/>
                <a:gd name="T4" fmla="*/ 366 w 375"/>
                <a:gd name="T5" fmla="*/ 0 h 65"/>
                <a:gd name="T6" fmla="*/ 375 w 375"/>
                <a:gd name="T7" fmla="*/ 43 h 65"/>
                <a:gd name="T8" fmla="*/ 190 w 375"/>
                <a:gd name="T9" fmla="*/ 59 h 65"/>
                <a:gd name="T10" fmla="*/ 0 w 375"/>
                <a:gd name="T11" fmla="*/ 45 h 65"/>
                <a:gd name="T12" fmla="*/ 7 w 375"/>
                <a:gd name="T13" fmla="*/ 5 h 65"/>
              </a:gdLst>
              <a:ahLst/>
              <a:cxnLst>
                <a:cxn ang="0">
                  <a:pos x="T0" y="T1"/>
                </a:cxn>
                <a:cxn ang="0">
                  <a:pos x="T2" y="T3"/>
                </a:cxn>
                <a:cxn ang="0">
                  <a:pos x="T4" y="T5"/>
                </a:cxn>
                <a:cxn ang="0">
                  <a:pos x="T6" y="T7"/>
                </a:cxn>
                <a:cxn ang="0">
                  <a:pos x="T8" y="T9"/>
                </a:cxn>
                <a:cxn ang="0">
                  <a:pos x="T10" y="T11"/>
                </a:cxn>
                <a:cxn ang="0">
                  <a:pos x="T12" y="T13"/>
                </a:cxn>
              </a:cxnLst>
              <a:rect l="0" t="0" r="r" b="b"/>
              <a:pathLst>
                <a:path w="375" h="65">
                  <a:moveTo>
                    <a:pt x="7" y="5"/>
                  </a:moveTo>
                  <a:cubicBezTo>
                    <a:pt x="25" y="9"/>
                    <a:pt x="113" y="13"/>
                    <a:pt x="184" y="11"/>
                  </a:cubicBezTo>
                  <a:cubicBezTo>
                    <a:pt x="254" y="10"/>
                    <a:pt x="358" y="1"/>
                    <a:pt x="366" y="0"/>
                  </a:cubicBezTo>
                  <a:cubicBezTo>
                    <a:pt x="369" y="20"/>
                    <a:pt x="375" y="43"/>
                    <a:pt x="375" y="43"/>
                  </a:cubicBezTo>
                  <a:cubicBezTo>
                    <a:pt x="299" y="53"/>
                    <a:pt x="250" y="55"/>
                    <a:pt x="190" y="59"/>
                  </a:cubicBezTo>
                  <a:cubicBezTo>
                    <a:pt x="85" y="65"/>
                    <a:pt x="0" y="45"/>
                    <a:pt x="0" y="45"/>
                  </a:cubicBezTo>
                  <a:lnTo>
                    <a:pt x="7" y="5"/>
                  </a:ln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86" name="Freeform 380"/>
            <p:cNvSpPr>
              <a:spLocks/>
            </p:cNvSpPr>
            <p:nvPr/>
          </p:nvSpPr>
          <p:spPr bwMode="auto">
            <a:xfrm>
              <a:off x="11405543" y="4462494"/>
              <a:ext cx="160798" cy="238105"/>
            </a:xfrm>
            <a:custGeom>
              <a:avLst/>
              <a:gdLst>
                <a:gd name="T0" fmla="*/ 110 w 110"/>
                <a:gd name="T1" fmla="*/ 125 h 163"/>
                <a:gd name="T2" fmla="*/ 102 w 110"/>
                <a:gd name="T3" fmla="*/ 36 h 163"/>
                <a:gd name="T4" fmla="*/ 101 w 110"/>
                <a:gd name="T5" fmla="*/ 31 h 163"/>
                <a:gd name="T6" fmla="*/ 88 w 110"/>
                <a:gd name="T7" fmla="*/ 11 h 163"/>
                <a:gd name="T8" fmla="*/ 87 w 110"/>
                <a:gd name="T9" fmla="*/ 9 h 163"/>
                <a:gd name="T10" fmla="*/ 87 w 110"/>
                <a:gd name="T11" fmla="*/ 9 h 163"/>
                <a:gd name="T12" fmla="*/ 74 w 110"/>
                <a:gd name="T13" fmla="*/ 3 h 163"/>
                <a:gd name="T14" fmla="*/ 66 w 110"/>
                <a:gd name="T15" fmla="*/ 2 h 163"/>
                <a:gd name="T16" fmla="*/ 65 w 110"/>
                <a:gd name="T17" fmla="*/ 2 h 163"/>
                <a:gd name="T18" fmla="*/ 64 w 110"/>
                <a:gd name="T19" fmla="*/ 1 h 163"/>
                <a:gd name="T20" fmla="*/ 64 w 110"/>
                <a:gd name="T21" fmla="*/ 1 h 163"/>
                <a:gd name="T22" fmla="*/ 62 w 110"/>
                <a:gd name="T23" fmla="*/ 1 h 163"/>
                <a:gd name="T24" fmla="*/ 61 w 110"/>
                <a:gd name="T25" fmla="*/ 2 h 163"/>
                <a:gd name="T26" fmla="*/ 61 w 110"/>
                <a:gd name="T27" fmla="*/ 2 h 163"/>
                <a:gd name="T28" fmla="*/ 61 w 110"/>
                <a:gd name="T29" fmla="*/ 2 h 163"/>
                <a:gd name="T30" fmla="*/ 23 w 110"/>
                <a:gd name="T31" fmla="*/ 2 h 163"/>
                <a:gd name="T32" fmla="*/ 20 w 110"/>
                <a:gd name="T33" fmla="*/ 2 h 163"/>
                <a:gd name="T34" fmla="*/ 20 w 110"/>
                <a:gd name="T35" fmla="*/ 2 h 163"/>
                <a:gd name="T36" fmla="*/ 10 w 110"/>
                <a:gd name="T37" fmla="*/ 9 h 163"/>
                <a:gd name="T38" fmla="*/ 1 w 110"/>
                <a:gd name="T39" fmla="*/ 31 h 163"/>
                <a:gd name="T40" fmla="*/ 0 w 110"/>
                <a:gd name="T41" fmla="*/ 37 h 163"/>
                <a:gd name="T42" fmla="*/ 14 w 110"/>
                <a:gd name="T43" fmla="*/ 151 h 163"/>
                <a:gd name="T44" fmla="*/ 17 w 110"/>
                <a:gd name="T45" fmla="*/ 157 h 163"/>
                <a:gd name="T46" fmla="*/ 18 w 110"/>
                <a:gd name="T47" fmla="*/ 159 h 163"/>
                <a:gd name="T48" fmla="*/ 28 w 110"/>
                <a:gd name="T49" fmla="*/ 162 h 163"/>
                <a:gd name="T50" fmla="*/ 29 w 110"/>
                <a:gd name="T51" fmla="*/ 162 h 163"/>
                <a:gd name="T52" fmla="*/ 31 w 110"/>
                <a:gd name="T53" fmla="*/ 162 h 163"/>
                <a:gd name="T54" fmla="*/ 62 w 110"/>
                <a:gd name="T55" fmla="*/ 154 h 163"/>
                <a:gd name="T56" fmla="*/ 63 w 110"/>
                <a:gd name="T57" fmla="*/ 155 h 163"/>
                <a:gd name="T58" fmla="*/ 90 w 110"/>
                <a:gd name="T59" fmla="*/ 148 h 163"/>
                <a:gd name="T60" fmla="*/ 91 w 110"/>
                <a:gd name="T61" fmla="*/ 148 h 163"/>
                <a:gd name="T62" fmla="*/ 95 w 110"/>
                <a:gd name="T63" fmla="*/ 147 h 163"/>
                <a:gd name="T64" fmla="*/ 95 w 110"/>
                <a:gd name="T65" fmla="*/ 147 h 163"/>
                <a:gd name="T66" fmla="*/ 99 w 110"/>
                <a:gd name="T67" fmla="*/ 146 h 163"/>
                <a:gd name="T68" fmla="*/ 105 w 110"/>
                <a:gd name="T69" fmla="*/ 137 h 163"/>
                <a:gd name="T70" fmla="*/ 108 w 110"/>
                <a:gd name="T71" fmla="*/ 131 h 163"/>
                <a:gd name="T72" fmla="*/ 110 w 110"/>
                <a:gd name="T7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0" h="163">
                  <a:moveTo>
                    <a:pt x="110" y="125"/>
                  </a:moveTo>
                  <a:cubicBezTo>
                    <a:pt x="102" y="36"/>
                    <a:pt x="102" y="36"/>
                    <a:pt x="102" y="36"/>
                  </a:cubicBezTo>
                  <a:cubicBezTo>
                    <a:pt x="102" y="34"/>
                    <a:pt x="102" y="32"/>
                    <a:pt x="101" y="31"/>
                  </a:cubicBezTo>
                  <a:cubicBezTo>
                    <a:pt x="88" y="11"/>
                    <a:pt x="88" y="11"/>
                    <a:pt x="88" y="11"/>
                  </a:cubicBezTo>
                  <a:cubicBezTo>
                    <a:pt x="88" y="10"/>
                    <a:pt x="87" y="10"/>
                    <a:pt x="87" y="9"/>
                  </a:cubicBezTo>
                  <a:cubicBezTo>
                    <a:pt x="87" y="9"/>
                    <a:pt x="87" y="9"/>
                    <a:pt x="87" y="9"/>
                  </a:cubicBezTo>
                  <a:cubicBezTo>
                    <a:pt x="85" y="6"/>
                    <a:pt x="78" y="3"/>
                    <a:pt x="74" y="3"/>
                  </a:cubicBezTo>
                  <a:cubicBezTo>
                    <a:pt x="66" y="2"/>
                    <a:pt x="66" y="2"/>
                    <a:pt x="66" y="2"/>
                  </a:cubicBezTo>
                  <a:cubicBezTo>
                    <a:pt x="65" y="2"/>
                    <a:pt x="65" y="2"/>
                    <a:pt x="65" y="2"/>
                  </a:cubicBezTo>
                  <a:cubicBezTo>
                    <a:pt x="65" y="1"/>
                    <a:pt x="64" y="1"/>
                    <a:pt x="64" y="1"/>
                  </a:cubicBezTo>
                  <a:cubicBezTo>
                    <a:pt x="64" y="1"/>
                    <a:pt x="64" y="1"/>
                    <a:pt x="64" y="1"/>
                  </a:cubicBezTo>
                  <a:cubicBezTo>
                    <a:pt x="64" y="0"/>
                    <a:pt x="62" y="0"/>
                    <a:pt x="62" y="1"/>
                  </a:cubicBezTo>
                  <a:cubicBezTo>
                    <a:pt x="61" y="1"/>
                    <a:pt x="61" y="2"/>
                    <a:pt x="61" y="2"/>
                  </a:cubicBezTo>
                  <a:cubicBezTo>
                    <a:pt x="61" y="2"/>
                    <a:pt x="61" y="2"/>
                    <a:pt x="61" y="2"/>
                  </a:cubicBezTo>
                  <a:cubicBezTo>
                    <a:pt x="61" y="2"/>
                    <a:pt x="61" y="2"/>
                    <a:pt x="61" y="2"/>
                  </a:cubicBezTo>
                  <a:cubicBezTo>
                    <a:pt x="23" y="2"/>
                    <a:pt x="23" y="2"/>
                    <a:pt x="23" y="2"/>
                  </a:cubicBezTo>
                  <a:cubicBezTo>
                    <a:pt x="22" y="2"/>
                    <a:pt x="21" y="2"/>
                    <a:pt x="20" y="2"/>
                  </a:cubicBezTo>
                  <a:cubicBezTo>
                    <a:pt x="20" y="2"/>
                    <a:pt x="20" y="2"/>
                    <a:pt x="20" y="2"/>
                  </a:cubicBezTo>
                  <a:cubicBezTo>
                    <a:pt x="16" y="2"/>
                    <a:pt x="12" y="5"/>
                    <a:pt x="10" y="9"/>
                  </a:cubicBezTo>
                  <a:cubicBezTo>
                    <a:pt x="1" y="31"/>
                    <a:pt x="1" y="31"/>
                    <a:pt x="1" y="31"/>
                  </a:cubicBezTo>
                  <a:cubicBezTo>
                    <a:pt x="0" y="33"/>
                    <a:pt x="0" y="35"/>
                    <a:pt x="0" y="37"/>
                  </a:cubicBezTo>
                  <a:cubicBezTo>
                    <a:pt x="14" y="151"/>
                    <a:pt x="14" y="151"/>
                    <a:pt x="14" y="151"/>
                  </a:cubicBezTo>
                  <a:cubicBezTo>
                    <a:pt x="14" y="153"/>
                    <a:pt x="15" y="156"/>
                    <a:pt x="17" y="157"/>
                  </a:cubicBezTo>
                  <a:cubicBezTo>
                    <a:pt x="18" y="159"/>
                    <a:pt x="18" y="159"/>
                    <a:pt x="18" y="159"/>
                  </a:cubicBezTo>
                  <a:cubicBezTo>
                    <a:pt x="21" y="162"/>
                    <a:pt x="24" y="163"/>
                    <a:pt x="28" y="162"/>
                  </a:cubicBezTo>
                  <a:cubicBezTo>
                    <a:pt x="29" y="162"/>
                    <a:pt x="29" y="162"/>
                    <a:pt x="29" y="162"/>
                  </a:cubicBezTo>
                  <a:cubicBezTo>
                    <a:pt x="29" y="162"/>
                    <a:pt x="30" y="162"/>
                    <a:pt x="31" y="162"/>
                  </a:cubicBezTo>
                  <a:cubicBezTo>
                    <a:pt x="62" y="154"/>
                    <a:pt x="62" y="154"/>
                    <a:pt x="62" y="154"/>
                  </a:cubicBezTo>
                  <a:cubicBezTo>
                    <a:pt x="62" y="154"/>
                    <a:pt x="62" y="155"/>
                    <a:pt x="63" y="155"/>
                  </a:cubicBezTo>
                  <a:cubicBezTo>
                    <a:pt x="90" y="148"/>
                    <a:pt x="90" y="148"/>
                    <a:pt x="90" y="148"/>
                  </a:cubicBezTo>
                  <a:cubicBezTo>
                    <a:pt x="90" y="148"/>
                    <a:pt x="91" y="148"/>
                    <a:pt x="91" y="148"/>
                  </a:cubicBezTo>
                  <a:cubicBezTo>
                    <a:pt x="95" y="147"/>
                    <a:pt x="95" y="147"/>
                    <a:pt x="95" y="147"/>
                  </a:cubicBezTo>
                  <a:cubicBezTo>
                    <a:pt x="95" y="147"/>
                    <a:pt x="95" y="147"/>
                    <a:pt x="95" y="147"/>
                  </a:cubicBezTo>
                  <a:cubicBezTo>
                    <a:pt x="99" y="146"/>
                    <a:pt x="99" y="146"/>
                    <a:pt x="99" y="146"/>
                  </a:cubicBezTo>
                  <a:cubicBezTo>
                    <a:pt x="102" y="145"/>
                    <a:pt x="104" y="140"/>
                    <a:pt x="105" y="137"/>
                  </a:cubicBezTo>
                  <a:cubicBezTo>
                    <a:pt x="108" y="131"/>
                    <a:pt x="108" y="131"/>
                    <a:pt x="108" y="131"/>
                  </a:cubicBezTo>
                  <a:cubicBezTo>
                    <a:pt x="109" y="130"/>
                    <a:pt x="110" y="127"/>
                    <a:pt x="110" y="125"/>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87" name="Freeform 381"/>
            <p:cNvSpPr>
              <a:spLocks noEditPoints="1"/>
            </p:cNvSpPr>
            <p:nvPr/>
          </p:nvSpPr>
          <p:spPr bwMode="auto">
            <a:xfrm>
              <a:off x="11117344" y="3777245"/>
              <a:ext cx="220788" cy="571453"/>
            </a:xfrm>
            <a:custGeom>
              <a:avLst/>
              <a:gdLst>
                <a:gd name="T0" fmla="*/ 144 w 151"/>
                <a:gd name="T1" fmla="*/ 0 h 391"/>
                <a:gd name="T2" fmla="*/ 131 w 151"/>
                <a:gd name="T3" fmla="*/ 104 h 391"/>
                <a:gd name="T4" fmla="*/ 46 w 151"/>
                <a:gd name="T5" fmla="*/ 112 h 391"/>
                <a:gd name="T6" fmla="*/ 2 w 151"/>
                <a:gd name="T7" fmla="*/ 3 h 391"/>
                <a:gd name="T8" fmla="*/ 39 w 151"/>
                <a:gd name="T9" fmla="*/ 111 h 391"/>
                <a:gd name="T10" fmla="*/ 78 w 151"/>
                <a:gd name="T11" fmla="*/ 227 h 391"/>
                <a:gd name="T12" fmla="*/ 82 w 151"/>
                <a:gd name="T13" fmla="*/ 234 h 391"/>
                <a:gd name="T14" fmla="*/ 83 w 151"/>
                <a:gd name="T15" fmla="*/ 236 h 391"/>
                <a:gd name="T16" fmla="*/ 81 w 151"/>
                <a:gd name="T17" fmla="*/ 237 h 391"/>
                <a:gd name="T18" fmla="*/ 81 w 151"/>
                <a:gd name="T19" fmla="*/ 238 h 391"/>
                <a:gd name="T20" fmla="*/ 78 w 151"/>
                <a:gd name="T21" fmla="*/ 249 h 391"/>
                <a:gd name="T22" fmla="*/ 82 w 151"/>
                <a:gd name="T23" fmla="*/ 267 h 391"/>
                <a:gd name="T24" fmla="*/ 53 w 151"/>
                <a:gd name="T25" fmla="*/ 283 h 391"/>
                <a:gd name="T26" fmla="*/ 53 w 151"/>
                <a:gd name="T27" fmla="*/ 343 h 391"/>
                <a:gd name="T28" fmla="*/ 56 w 151"/>
                <a:gd name="T29" fmla="*/ 387 h 391"/>
                <a:gd name="T30" fmla="*/ 58 w 151"/>
                <a:gd name="T31" fmla="*/ 390 h 391"/>
                <a:gd name="T32" fmla="*/ 102 w 151"/>
                <a:gd name="T33" fmla="*/ 391 h 391"/>
                <a:gd name="T34" fmla="*/ 105 w 151"/>
                <a:gd name="T35" fmla="*/ 389 h 391"/>
                <a:gd name="T36" fmla="*/ 106 w 151"/>
                <a:gd name="T37" fmla="*/ 343 h 391"/>
                <a:gd name="T38" fmla="*/ 109 w 151"/>
                <a:gd name="T39" fmla="*/ 291 h 391"/>
                <a:gd name="T40" fmla="*/ 109 w 151"/>
                <a:gd name="T41" fmla="*/ 284 h 391"/>
                <a:gd name="T42" fmla="*/ 109 w 151"/>
                <a:gd name="T43" fmla="*/ 283 h 391"/>
                <a:gd name="T44" fmla="*/ 86 w 151"/>
                <a:gd name="T45" fmla="*/ 267 h 391"/>
                <a:gd name="T46" fmla="*/ 89 w 151"/>
                <a:gd name="T47" fmla="*/ 249 h 391"/>
                <a:gd name="T48" fmla="*/ 87 w 151"/>
                <a:gd name="T49" fmla="*/ 238 h 391"/>
                <a:gd name="T50" fmla="*/ 86 w 151"/>
                <a:gd name="T51" fmla="*/ 237 h 391"/>
                <a:gd name="T52" fmla="*/ 84 w 151"/>
                <a:gd name="T53" fmla="*/ 236 h 391"/>
                <a:gd name="T54" fmla="*/ 84 w 151"/>
                <a:gd name="T55" fmla="*/ 234 h 391"/>
                <a:gd name="T56" fmla="*/ 89 w 151"/>
                <a:gd name="T57" fmla="*/ 229 h 391"/>
                <a:gd name="T58" fmla="*/ 88 w 151"/>
                <a:gd name="T59" fmla="*/ 227 h 391"/>
                <a:gd name="T60" fmla="*/ 147 w 151"/>
                <a:gd name="T61" fmla="*/ 4 h 391"/>
                <a:gd name="T62" fmla="*/ 73 w 151"/>
                <a:gd name="T63" fmla="*/ 270 h 391"/>
                <a:gd name="T64" fmla="*/ 82 w 151"/>
                <a:gd name="T65" fmla="*/ 271 h 391"/>
                <a:gd name="T66" fmla="*/ 86 w 151"/>
                <a:gd name="T67" fmla="*/ 270 h 391"/>
                <a:gd name="T68" fmla="*/ 89 w 151"/>
                <a:gd name="T69" fmla="*/ 273 h 391"/>
                <a:gd name="T70" fmla="*/ 87 w 151"/>
                <a:gd name="T71" fmla="*/ 250 h 391"/>
                <a:gd name="T72" fmla="*/ 85 w 151"/>
                <a:gd name="T73" fmla="*/ 253 h 391"/>
                <a:gd name="T74" fmla="*/ 82 w 151"/>
                <a:gd name="T75" fmla="*/ 253 h 391"/>
                <a:gd name="T76" fmla="*/ 81 w 151"/>
                <a:gd name="T77" fmla="*/ 247 h 391"/>
                <a:gd name="T78" fmla="*/ 87 w 151"/>
                <a:gd name="T79" fmla="*/ 245 h 391"/>
                <a:gd name="T80" fmla="*/ 88 w 151"/>
                <a:gd name="T81" fmla="*/ 228 h 391"/>
                <a:gd name="T82" fmla="*/ 85 w 151"/>
                <a:gd name="T83" fmla="*/ 233 h 391"/>
                <a:gd name="T84" fmla="*/ 84 w 151"/>
                <a:gd name="T85" fmla="*/ 232 h 391"/>
                <a:gd name="T86" fmla="*/ 83 w 151"/>
                <a:gd name="T87" fmla="*/ 232 h 391"/>
                <a:gd name="T88" fmla="*/ 83 w 151"/>
                <a:gd name="T89" fmla="*/ 232 h 391"/>
                <a:gd name="T90" fmla="*/ 79 w 151"/>
                <a:gd name="T91" fmla="*/ 228 h 391"/>
                <a:gd name="T92" fmla="*/ 80 w 151"/>
                <a:gd name="T93" fmla="*/ 228 h 391"/>
                <a:gd name="T94" fmla="*/ 88 w 151"/>
                <a:gd name="T95" fmla="*/ 228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1" h="391">
                  <a:moveTo>
                    <a:pt x="147" y="4"/>
                  </a:moveTo>
                  <a:cubicBezTo>
                    <a:pt x="147" y="4"/>
                    <a:pt x="147" y="1"/>
                    <a:pt x="144" y="0"/>
                  </a:cubicBezTo>
                  <a:cubicBezTo>
                    <a:pt x="142" y="0"/>
                    <a:pt x="140" y="0"/>
                    <a:pt x="140" y="0"/>
                  </a:cubicBezTo>
                  <a:cubicBezTo>
                    <a:pt x="140" y="0"/>
                    <a:pt x="145" y="48"/>
                    <a:pt x="131" y="104"/>
                  </a:cubicBezTo>
                  <a:cubicBezTo>
                    <a:pt x="126" y="123"/>
                    <a:pt x="95" y="193"/>
                    <a:pt x="84" y="219"/>
                  </a:cubicBezTo>
                  <a:cubicBezTo>
                    <a:pt x="75" y="193"/>
                    <a:pt x="51" y="125"/>
                    <a:pt x="46" y="112"/>
                  </a:cubicBezTo>
                  <a:cubicBezTo>
                    <a:pt x="34" y="80"/>
                    <a:pt x="5" y="3"/>
                    <a:pt x="5" y="3"/>
                  </a:cubicBezTo>
                  <a:cubicBezTo>
                    <a:pt x="5" y="3"/>
                    <a:pt x="4" y="2"/>
                    <a:pt x="2" y="3"/>
                  </a:cubicBezTo>
                  <a:cubicBezTo>
                    <a:pt x="0" y="3"/>
                    <a:pt x="0" y="5"/>
                    <a:pt x="0" y="5"/>
                  </a:cubicBezTo>
                  <a:cubicBezTo>
                    <a:pt x="0" y="5"/>
                    <a:pt x="25" y="68"/>
                    <a:pt x="39" y="111"/>
                  </a:cubicBezTo>
                  <a:cubicBezTo>
                    <a:pt x="41" y="120"/>
                    <a:pt x="76" y="215"/>
                    <a:pt x="80" y="226"/>
                  </a:cubicBezTo>
                  <a:cubicBezTo>
                    <a:pt x="79" y="227"/>
                    <a:pt x="79" y="227"/>
                    <a:pt x="78" y="227"/>
                  </a:cubicBezTo>
                  <a:cubicBezTo>
                    <a:pt x="78" y="228"/>
                    <a:pt x="78" y="229"/>
                    <a:pt x="78" y="229"/>
                  </a:cubicBezTo>
                  <a:cubicBezTo>
                    <a:pt x="79" y="232"/>
                    <a:pt x="80" y="233"/>
                    <a:pt x="82" y="234"/>
                  </a:cubicBezTo>
                  <a:cubicBezTo>
                    <a:pt x="82" y="234"/>
                    <a:pt x="82" y="234"/>
                    <a:pt x="83" y="234"/>
                  </a:cubicBezTo>
                  <a:cubicBezTo>
                    <a:pt x="83" y="236"/>
                    <a:pt x="83" y="236"/>
                    <a:pt x="83" y="236"/>
                  </a:cubicBezTo>
                  <a:cubicBezTo>
                    <a:pt x="81" y="236"/>
                    <a:pt x="81" y="236"/>
                    <a:pt x="81" y="236"/>
                  </a:cubicBezTo>
                  <a:cubicBezTo>
                    <a:pt x="81" y="236"/>
                    <a:pt x="81" y="237"/>
                    <a:pt x="81" y="237"/>
                  </a:cubicBezTo>
                  <a:cubicBezTo>
                    <a:pt x="81" y="237"/>
                    <a:pt x="81" y="238"/>
                    <a:pt x="81" y="238"/>
                  </a:cubicBezTo>
                  <a:cubicBezTo>
                    <a:pt x="81" y="238"/>
                    <a:pt x="81" y="238"/>
                    <a:pt x="81" y="238"/>
                  </a:cubicBezTo>
                  <a:cubicBezTo>
                    <a:pt x="78" y="248"/>
                    <a:pt x="78" y="248"/>
                    <a:pt x="78" y="248"/>
                  </a:cubicBezTo>
                  <a:cubicBezTo>
                    <a:pt x="78" y="248"/>
                    <a:pt x="78" y="249"/>
                    <a:pt x="78" y="249"/>
                  </a:cubicBezTo>
                  <a:cubicBezTo>
                    <a:pt x="78" y="249"/>
                    <a:pt x="78" y="254"/>
                    <a:pt x="82" y="255"/>
                  </a:cubicBezTo>
                  <a:cubicBezTo>
                    <a:pt x="82" y="267"/>
                    <a:pt x="82" y="267"/>
                    <a:pt x="82" y="267"/>
                  </a:cubicBezTo>
                  <a:cubicBezTo>
                    <a:pt x="71" y="267"/>
                    <a:pt x="71" y="267"/>
                    <a:pt x="71" y="267"/>
                  </a:cubicBezTo>
                  <a:cubicBezTo>
                    <a:pt x="61" y="267"/>
                    <a:pt x="54" y="274"/>
                    <a:pt x="53" y="283"/>
                  </a:cubicBezTo>
                  <a:cubicBezTo>
                    <a:pt x="53" y="283"/>
                    <a:pt x="53" y="283"/>
                    <a:pt x="53" y="283"/>
                  </a:cubicBezTo>
                  <a:cubicBezTo>
                    <a:pt x="53" y="343"/>
                    <a:pt x="53" y="343"/>
                    <a:pt x="53" y="343"/>
                  </a:cubicBezTo>
                  <a:cubicBezTo>
                    <a:pt x="56" y="343"/>
                    <a:pt x="56" y="343"/>
                    <a:pt x="56" y="343"/>
                  </a:cubicBezTo>
                  <a:cubicBezTo>
                    <a:pt x="56" y="387"/>
                    <a:pt x="56" y="387"/>
                    <a:pt x="56" y="387"/>
                  </a:cubicBezTo>
                  <a:cubicBezTo>
                    <a:pt x="56" y="388"/>
                    <a:pt x="57" y="389"/>
                    <a:pt x="57" y="390"/>
                  </a:cubicBezTo>
                  <a:cubicBezTo>
                    <a:pt x="58" y="390"/>
                    <a:pt x="58" y="390"/>
                    <a:pt x="58" y="390"/>
                  </a:cubicBezTo>
                  <a:cubicBezTo>
                    <a:pt x="59" y="391"/>
                    <a:pt x="59" y="391"/>
                    <a:pt x="60" y="391"/>
                  </a:cubicBezTo>
                  <a:cubicBezTo>
                    <a:pt x="102" y="391"/>
                    <a:pt x="102" y="391"/>
                    <a:pt x="102" y="391"/>
                  </a:cubicBezTo>
                  <a:cubicBezTo>
                    <a:pt x="103" y="391"/>
                    <a:pt x="104" y="390"/>
                    <a:pt x="105" y="390"/>
                  </a:cubicBezTo>
                  <a:cubicBezTo>
                    <a:pt x="105" y="389"/>
                    <a:pt x="105" y="389"/>
                    <a:pt x="105" y="389"/>
                  </a:cubicBezTo>
                  <a:cubicBezTo>
                    <a:pt x="106" y="389"/>
                    <a:pt x="106" y="388"/>
                    <a:pt x="106" y="387"/>
                  </a:cubicBezTo>
                  <a:cubicBezTo>
                    <a:pt x="106" y="343"/>
                    <a:pt x="106" y="343"/>
                    <a:pt x="106" y="343"/>
                  </a:cubicBezTo>
                  <a:cubicBezTo>
                    <a:pt x="109" y="343"/>
                    <a:pt x="109" y="343"/>
                    <a:pt x="109" y="343"/>
                  </a:cubicBezTo>
                  <a:cubicBezTo>
                    <a:pt x="109" y="291"/>
                    <a:pt x="109" y="291"/>
                    <a:pt x="109" y="291"/>
                  </a:cubicBezTo>
                  <a:cubicBezTo>
                    <a:pt x="109" y="284"/>
                    <a:pt x="109" y="284"/>
                    <a:pt x="109" y="284"/>
                  </a:cubicBezTo>
                  <a:cubicBezTo>
                    <a:pt x="109" y="284"/>
                    <a:pt x="109" y="284"/>
                    <a:pt x="109" y="284"/>
                  </a:cubicBezTo>
                  <a:cubicBezTo>
                    <a:pt x="109" y="283"/>
                    <a:pt x="109" y="283"/>
                    <a:pt x="109" y="283"/>
                  </a:cubicBezTo>
                  <a:cubicBezTo>
                    <a:pt x="109" y="283"/>
                    <a:pt x="109" y="283"/>
                    <a:pt x="109" y="283"/>
                  </a:cubicBezTo>
                  <a:cubicBezTo>
                    <a:pt x="108" y="274"/>
                    <a:pt x="100" y="267"/>
                    <a:pt x="91" y="267"/>
                  </a:cubicBezTo>
                  <a:cubicBezTo>
                    <a:pt x="86" y="267"/>
                    <a:pt x="86" y="267"/>
                    <a:pt x="86" y="267"/>
                  </a:cubicBezTo>
                  <a:cubicBezTo>
                    <a:pt x="86" y="255"/>
                    <a:pt x="86" y="255"/>
                    <a:pt x="86" y="255"/>
                  </a:cubicBezTo>
                  <a:cubicBezTo>
                    <a:pt x="90" y="254"/>
                    <a:pt x="89" y="249"/>
                    <a:pt x="89" y="249"/>
                  </a:cubicBezTo>
                  <a:cubicBezTo>
                    <a:pt x="89" y="248"/>
                    <a:pt x="89" y="248"/>
                    <a:pt x="89" y="248"/>
                  </a:cubicBezTo>
                  <a:cubicBezTo>
                    <a:pt x="87" y="238"/>
                    <a:pt x="87" y="238"/>
                    <a:pt x="87" y="238"/>
                  </a:cubicBezTo>
                  <a:cubicBezTo>
                    <a:pt x="86" y="238"/>
                    <a:pt x="86" y="238"/>
                    <a:pt x="86" y="238"/>
                  </a:cubicBezTo>
                  <a:cubicBezTo>
                    <a:pt x="86" y="238"/>
                    <a:pt x="86" y="237"/>
                    <a:pt x="86" y="237"/>
                  </a:cubicBezTo>
                  <a:cubicBezTo>
                    <a:pt x="86" y="237"/>
                    <a:pt x="86" y="236"/>
                    <a:pt x="86" y="236"/>
                  </a:cubicBezTo>
                  <a:cubicBezTo>
                    <a:pt x="84" y="236"/>
                    <a:pt x="84" y="236"/>
                    <a:pt x="84" y="236"/>
                  </a:cubicBezTo>
                  <a:cubicBezTo>
                    <a:pt x="84" y="234"/>
                    <a:pt x="84" y="234"/>
                    <a:pt x="84" y="234"/>
                  </a:cubicBezTo>
                  <a:cubicBezTo>
                    <a:pt x="84" y="234"/>
                    <a:pt x="84" y="234"/>
                    <a:pt x="84" y="234"/>
                  </a:cubicBezTo>
                  <a:cubicBezTo>
                    <a:pt x="85" y="234"/>
                    <a:pt x="85" y="234"/>
                    <a:pt x="85" y="234"/>
                  </a:cubicBezTo>
                  <a:cubicBezTo>
                    <a:pt x="87" y="233"/>
                    <a:pt x="88" y="232"/>
                    <a:pt x="89" y="229"/>
                  </a:cubicBezTo>
                  <a:cubicBezTo>
                    <a:pt x="89" y="229"/>
                    <a:pt x="89" y="228"/>
                    <a:pt x="89" y="227"/>
                  </a:cubicBezTo>
                  <a:cubicBezTo>
                    <a:pt x="89" y="227"/>
                    <a:pt x="88" y="227"/>
                    <a:pt x="88" y="227"/>
                  </a:cubicBezTo>
                  <a:cubicBezTo>
                    <a:pt x="93" y="214"/>
                    <a:pt x="132" y="125"/>
                    <a:pt x="137" y="107"/>
                  </a:cubicBezTo>
                  <a:cubicBezTo>
                    <a:pt x="151" y="61"/>
                    <a:pt x="147" y="4"/>
                    <a:pt x="147" y="4"/>
                  </a:cubicBezTo>
                  <a:close/>
                  <a:moveTo>
                    <a:pt x="73" y="273"/>
                  </a:moveTo>
                  <a:cubicBezTo>
                    <a:pt x="73" y="270"/>
                    <a:pt x="73" y="270"/>
                    <a:pt x="73" y="270"/>
                  </a:cubicBezTo>
                  <a:cubicBezTo>
                    <a:pt x="82" y="270"/>
                    <a:pt x="82" y="270"/>
                    <a:pt x="82" y="270"/>
                  </a:cubicBezTo>
                  <a:cubicBezTo>
                    <a:pt x="82" y="271"/>
                    <a:pt x="82" y="271"/>
                    <a:pt x="82" y="271"/>
                  </a:cubicBezTo>
                  <a:cubicBezTo>
                    <a:pt x="86" y="271"/>
                    <a:pt x="86" y="271"/>
                    <a:pt x="86" y="271"/>
                  </a:cubicBezTo>
                  <a:cubicBezTo>
                    <a:pt x="86" y="270"/>
                    <a:pt x="86" y="270"/>
                    <a:pt x="86" y="270"/>
                  </a:cubicBezTo>
                  <a:cubicBezTo>
                    <a:pt x="89" y="270"/>
                    <a:pt x="89" y="270"/>
                    <a:pt x="89" y="270"/>
                  </a:cubicBezTo>
                  <a:cubicBezTo>
                    <a:pt x="89" y="273"/>
                    <a:pt x="89" y="273"/>
                    <a:pt x="89" y="273"/>
                  </a:cubicBezTo>
                  <a:lnTo>
                    <a:pt x="73" y="273"/>
                  </a:lnTo>
                  <a:close/>
                  <a:moveTo>
                    <a:pt x="87" y="250"/>
                  </a:moveTo>
                  <a:cubicBezTo>
                    <a:pt x="87" y="250"/>
                    <a:pt x="87" y="250"/>
                    <a:pt x="87" y="250"/>
                  </a:cubicBezTo>
                  <a:cubicBezTo>
                    <a:pt x="87" y="252"/>
                    <a:pt x="86" y="253"/>
                    <a:pt x="85" y="253"/>
                  </a:cubicBezTo>
                  <a:cubicBezTo>
                    <a:pt x="85" y="253"/>
                    <a:pt x="85" y="253"/>
                    <a:pt x="85" y="253"/>
                  </a:cubicBezTo>
                  <a:cubicBezTo>
                    <a:pt x="82" y="253"/>
                    <a:pt x="82" y="253"/>
                    <a:pt x="82" y="253"/>
                  </a:cubicBezTo>
                  <a:cubicBezTo>
                    <a:pt x="82" y="253"/>
                    <a:pt x="82" y="253"/>
                    <a:pt x="82" y="253"/>
                  </a:cubicBezTo>
                  <a:cubicBezTo>
                    <a:pt x="80" y="252"/>
                    <a:pt x="79" y="249"/>
                    <a:pt x="81" y="247"/>
                  </a:cubicBezTo>
                  <a:cubicBezTo>
                    <a:pt x="82" y="244"/>
                    <a:pt x="84" y="244"/>
                    <a:pt x="85" y="244"/>
                  </a:cubicBezTo>
                  <a:cubicBezTo>
                    <a:pt x="86" y="244"/>
                    <a:pt x="86" y="245"/>
                    <a:pt x="87" y="245"/>
                  </a:cubicBezTo>
                  <a:cubicBezTo>
                    <a:pt x="87" y="246"/>
                    <a:pt x="87" y="247"/>
                    <a:pt x="87" y="250"/>
                  </a:cubicBezTo>
                  <a:close/>
                  <a:moveTo>
                    <a:pt x="88" y="228"/>
                  </a:moveTo>
                  <a:cubicBezTo>
                    <a:pt x="88" y="228"/>
                    <a:pt x="88" y="229"/>
                    <a:pt x="88" y="229"/>
                  </a:cubicBezTo>
                  <a:cubicBezTo>
                    <a:pt x="87" y="230"/>
                    <a:pt x="86" y="232"/>
                    <a:pt x="85" y="233"/>
                  </a:cubicBezTo>
                  <a:cubicBezTo>
                    <a:pt x="84" y="232"/>
                    <a:pt x="84" y="232"/>
                    <a:pt x="84" y="232"/>
                  </a:cubicBezTo>
                  <a:cubicBezTo>
                    <a:pt x="84" y="232"/>
                    <a:pt x="84" y="232"/>
                    <a:pt x="84" y="232"/>
                  </a:cubicBezTo>
                  <a:cubicBezTo>
                    <a:pt x="84" y="232"/>
                    <a:pt x="84" y="232"/>
                    <a:pt x="84" y="232"/>
                  </a:cubicBezTo>
                  <a:cubicBezTo>
                    <a:pt x="83" y="232"/>
                    <a:pt x="83" y="232"/>
                    <a:pt x="83" y="232"/>
                  </a:cubicBezTo>
                  <a:cubicBezTo>
                    <a:pt x="83" y="232"/>
                    <a:pt x="83" y="232"/>
                    <a:pt x="83" y="232"/>
                  </a:cubicBezTo>
                  <a:cubicBezTo>
                    <a:pt x="83" y="232"/>
                    <a:pt x="83" y="232"/>
                    <a:pt x="83" y="232"/>
                  </a:cubicBezTo>
                  <a:cubicBezTo>
                    <a:pt x="81" y="232"/>
                    <a:pt x="80" y="230"/>
                    <a:pt x="79" y="229"/>
                  </a:cubicBezTo>
                  <a:cubicBezTo>
                    <a:pt x="79" y="229"/>
                    <a:pt x="79" y="228"/>
                    <a:pt x="79" y="228"/>
                  </a:cubicBezTo>
                  <a:cubicBezTo>
                    <a:pt x="80" y="228"/>
                    <a:pt x="80" y="228"/>
                    <a:pt x="80" y="228"/>
                  </a:cubicBezTo>
                  <a:cubicBezTo>
                    <a:pt x="80" y="228"/>
                    <a:pt x="80" y="228"/>
                    <a:pt x="80" y="228"/>
                  </a:cubicBezTo>
                  <a:cubicBezTo>
                    <a:pt x="87" y="228"/>
                    <a:pt x="87" y="228"/>
                    <a:pt x="87" y="228"/>
                  </a:cubicBezTo>
                  <a:cubicBezTo>
                    <a:pt x="87" y="228"/>
                    <a:pt x="88" y="228"/>
                    <a:pt x="88" y="228"/>
                  </a:cubicBezTo>
                  <a:cubicBezTo>
                    <a:pt x="88" y="228"/>
                    <a:pt x="88" y="228"/>
                    <a:pt x="88" y="228"/>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93" name="Freeform 387"/>
            <p:cNvSpPr>
              <a:spLocks/>
            </p:cNvSpPr>
            <p:nvPr/>
          </p:nvSpPr>
          <p:spPr bwMode="auto">
            <a:xfrm rot="20977328">
              <a:off x="11126957" y="4407198"/>
              <a:ext cx="292869" cy="185453"/>
            </a:xfrm>
            <a:custGeom>
              <a:avLst/>
              <a:gdLst>
                <a:gd name="T0" fmla="*/ 17 w 208"/>
                <a:gd name="T1" fmla="*/ 20 h 146"/>
                <a:gd name="T2" fmla="*/ 87 w 208"/>
                <a:gd name="T3" fmla="*/ 30 h 146"/>
                <a:gd name="T4" fmla="*/ 100 w 208"/>
                <a:gd name="T5" fmla="*/ 33 h 146"/>
                <a:gd name="T6" fmla="*/ 142 w 208"/>
                <a:gd name="T7" fmla="*/ 53 h 146"/>
                <a:gd name="T8" fmla="*/ 171 w 208"/>
                <a:gd name="T9" fmla="*/ 73 h 146"/>
                <a:gd name="T10" fmla="*/ 183 w 208"/>
                <a:gd name="T11" fmla="*/ 87 h 146"/>
                <a:gd name="T12" fmla="*/ 168 w 208"/>
                <a:gd name="T13" fmla="*/ 92 h 146"/>
                <a:gd name="T14" fmla="*/ 144 w 208"/>
                <a:gd name="T15" fmla="*/ 84 h 146"/>
                <a:gd name="T16" fmla="*/ 155 w 208"/>
                <a:gd name="T17" fmla="*/ 94 h 146"/>
                <a:gd name="T18" fmla="*/ 172 w 208"/>
                <a:gd name="T19" fmla="*/ 108 h 146"/>
                <a:gd name="T20" fmla="*/ 183 w 208"/>
                <a:gd name="T21" fmla="*/ 115 h 146"/>
                <a:gd name="T22" fmla="*/ 193 w 208"/>
                <a:gd name="T23" fmla="*/ 116 h 146"/>
                <a:gd name="T24" fmla="*/ 196 w 208"/>
                <a:gd name="T25" fmla="*/ 120 h 146"/>
                <a:gd name="T26" fmla="*/ 206 w 208"/>
                <a:gd name="T27" fmla="*/ 128 h 146"/>
                <a:gd name="T28" fmla="*/ 205 w 208"/>
                <a:gd name="T29" fmla="*/ 137 h 146"/>
                <a:gd name="T30" fmla="*/ 193 w 208"/>
                <a:gd name="T31" fmla="*/ 138 h 146"/>
                <a:gd name="T32" fmla="*/ 184 w 208"/>
                <a:gd name="T33" fmla="*/ 135 h 146"/>
                <a:gd name="T34" fmla="*/ 164 w 208"/>
                <a:gd name="T35" fmla="*/ 141 h 146"/>
                <a:gd name="T36" fmla="*/ 155 w 208"/>
                <a:gd name="T37" fmla="*/ 142 h 146"/>
                <a:gd name="T38" fmla="*/ 152 w 208"/>
                <a:gd name="T39" fmla="*/ 141 h 146"/>
                <a:gd name="T40" fmla="*/ 145 w 208"/>
                <a:gd name="T41" fmla="*/ 146 h 146"/>
                <a:gd name="T42" fmla="*/ 139 w 208"/>
                <a:gd name="T43" fmla="*/ 144 h 146"/>
                <a:gd name="T44" fmla="*/ 133 w 208"/>
                <a:gd name="T45" fmla="*/ 140 h 146"/>
                <a:gd name="T46" fmla="*/ 124 w 208"/>
                <a:gd name="T47" fmla="*/ 140 h 146"/>
                <a:gd name="T48" fmla="*/ 95 w 208"/>
                <a:gd name="T49" fmla="*/ 128 h 146"/>
                <a:gd name="T50" fmla="*/ 65 w 208"/>
                <a:gd name="T51" fmla="*/ 99 h 146"/>
                <a:gd name="T52" fmla="*/ 52 w 208"/>
                <a:gd name="T53" fmla="*/ 84 h 146"/>
                <a:gd name="T54" fmla="*/ 31 w 208"/>
                <a:gd name="T55" fmla="*/ 77 h 146"/>
                <a:gd name="T56" fmla="*/ 17 w 208"/>
                <a:gd name="T57" fmla="*/ 20 h 146"/>
                <a:gd name="connsiteX0" fmla="*/ 490 w 9625"/>
                <a:gd name="connsiteY0" fmla="*/ 471 h 9101"/>
                <a:gd name="connsiteX1" fmla="*/ 3856 w 9625"/>
                <a:gd name="connsiteY1" fmla="*/ 1156 h 9101"/>
                <a:gd name="connsiteX2" fmla="*/ 4481 w 9625"/>
                <a:gd name="connsiteY2" fmla="*/ 1361 h 9101"/>
                <a:gd name="connsiteX3" fmla="*/ 6500 w 9625"/>
                <a:gd name="connsiteY3" fmla="*/ 2731 h 9101"/>
                <a:gd name="connsiteX4" fmla="*/ 7894 w 9625"/>
                <a:gd name="connsiteY4" fmla="*/ 4101 h 9101"/>
                <a:gd name="connsiteX5" fmla="*/ 8471 w 9625"/>
                <a:gd name="connsiteY5" fmla="*/ 5060 h 9101"/>
                <a:gd name="connsiteX6" fmla="*/ 7750 w 9625"/>
                <a:gd name="connsiteY6" fmla="*/ 5402 h 9101"/>
                <a:gd name="connsiteX7" fmla="*/ 6596 w 9625"/>
                <a:gd name="connsiteY7" fmla="*/ 4854 h 9101"/>
                <a:gd name="connsiteX8" fmla="*/ 7125 w 9625"/>
                <a:gd name="connsiteY8" fmla="*/ 5539 h 9101"/>
                <a:gd name="connsiteX9" fmla="*/ 7942 w 9625"/>
                <a:gd name="connsiteY9" fmla="*/ 6498 h 9101"/>
                <a:gd name="connsiteX10" fmla="*/ 8471 w 9625"/>
                <a:gd name="connsiteY10" fmla="*/ 6978 h 9101"/>
                <a:gd name="connsiteX11" fmla="*/ 9096 w 9625"/>
                <a:gd name="connsiteY11" fmla="*/ 7320 h 9101"/>
                <a:gd name="connsiteX12" fmla="*/ 9577 w 9625"/>
                <a:gd name="connsiteY12" fmla="*/ 7868 h 9101"/>
                <a:gd name="connsiteX13" fmla="*/ 9529 w 9625"/>
                <a:gd name="connsiteY13" fmla="*/ 8485 h 9101"/>
                <a:gd name="connsiteX14" fmla="*/ 8952 w 9625"/>
                <a:gd name="connsiteY14" fmla="*/ 8553 h 9101"/>
                <a:gd name="connsiteX15" fmla="*/ 8519 w 9625"/>
                <a:gd name="connsiteY15" fmla="*/ 8348 h 9101"/>
                <a:gd name="connsiteX16" fmla="*/ 7558 w 9625"/>
                <a:gd name="connsiteY16" fmla="*/ 8759 h 9101"/>
                <a:gd name="connsiteX17" fmla="*/ 7125 w 9625"/>
                <a:gd name="connsiteY17" fmla="*/ 8827 h 9101"/>
                <a:gd name="connsiteX18" fmla="*/ 6981 w 9625"/>
                <a:gd name="connsiteY18" fmla="*/ 8759 h 9101"/>
                <a:gd name="connsiteX19" fmla="*/ 6644 w 9625"/>
                <a:gd name="connsiteY19" fmla="*/ 9101 h 9101"/>
                <a:gd name="connsiteX20" fmla="*/ 6356 w 9625"/>
                <a:gd name="connsiteY20" fmla="*/ 8964 h 9101"/>
                <a:gd name="connsiteX21" fmla="*/ 6067 w 9625"/>
                <a:gd name="connsiteY21" fmla="*/ 8690 h 9101"/>
                <a:gd name="connsiteX22" fmla="*/ 5635 w 9625"/>
                <a:gd name="connsiteY22" fmla="*/ 8690 h 9101"/>
                <a:gd name="connsiteX23" fmla="*/ 4240 w 9625"/>
                <a:gd name="connsiteY23" fmla="*/ 7868 h 9101"/>
                <a:gd name="connsiteX24" fmla="*/ 2798 w 9625"/>
                <a:gd name="connsiteY24" fmla="*/ 5882 h 9101"/>
                <a:gd name="connsiteX25" fmla="*/ 2173 w 9625"/>
                <a:gd name="connsiteY25" fmla="*/ 4854 h 9101"/>
                <a:gd name="connsiteX26" fmla="*/ 1163 w 9625"/>
                <a:gd name="connsiteY26" fmla="*/ 4375 h 9101"/>
                <a:gd name="connsiteX27" fmla="*/ 490 w 9625"/>
                <a:gd name="connsiteY27" fmla="*/ 471 h 9101"/>
                <a:gd name="connsiteX0" fmla="*/ 509 w 10000"/>
                <a:gd name="connsiteY0" fmla="*/ 518 h 10000"/>
                <a:gd name="connsiteX1" fmla="*/ 4006 w 10000"/>
                <a:gd name="connsiteY1" fmla="*/ 1270 h 10000"/>
                <a:gd name="connsiteX2" fmla="*/ 4656 w 10000"/>
                <a:gd name="connsiteY2" fmla="*/ 1495 h 10000"/>
                <a:gd name="connsiteX3" fmla="*/ 6753 w 10000"/>
                <a:gd name="connsiteY3" fmla="*/ 3001 h 10000"/>
                <a:gd name="connsiteX4" fmla="*/ 8202 w 10000"/>
                <a:gd name="connsiteY4" fmla="*/ 4506 h 10000"/>
                <a:gd name="connsiteX5" fmla="*/ 8801 w 10000"/>
                <a:gd name="connsiteY5" fmla="*/ 5560 h 10000"/>
                <a:gd name="connsiteX6" fmla="*/ 8052 w 10000"/>
                <a:gd name="connsiteY6" fmla="*/ 5936 h 10000"/>
                <a:gd name="connsiteX7" fmla="*/ 6853 w 10000"/>
                <a:gd name="connsiteY7" fmla="*/ 5333 h 10000"/>
                <a:gd name="connsiteX8" fmla="*/ 7403 w 10000"/>
                <a:gd name="connsiteY8" fmla="*/ 6086 h 10000"/>
                <a:gd name="connsiteX9" fmla="*/ 8251 w 10000"/>
                <a:gd name="connsiteY9" fmla="*/ 7140 h 10000"/>
                <a:gd name="connsiteX10" fmla="*/ 8801 w 10000"/>
                <a:gd name="connsiteY10" fmla="*/ 7667 h 10000"/>
                <a:gd name="connsiteX11" fmla="*/ 9450 w 10000"/>
                <a:gd name="connsiteY11" fmla="*/ 8043 h 10000"/>
                <a:gd name="connsiteX12" fmla="*/ 9950 w 10000"/>
                <a:gd name="connsiteY12" fmla="*/ 8645 h 10000"/>
                <a:gd name="connsiteX13" fmla="*/ 9900 w 10000"/>
                <a:gd name="connsiteY13" fmla="*/ 9323 h 10000"/>
                <a:gd name="connsiteX14" fmla="*/ 9301 w 10000"/>
                <a:gd name="connsiteY14" fmla="*/ 9398 h 10000"/>
                <a:gd name="connsiteX15" fmla="*/ 8851 w 10000"/>
                <a:gd name="connsiteY15" fmla="*/ 9173 h 10000"/>
                <a:gd name="connsiteX16" fmla="*/ 8066 w 10000"/>
                <a:gd name="connsiteY16" fmla="*/ 8797 h 10000"/>
                <a:gd name="connsiteX17" fmla="*/ 7403 w 10000"/>
                <a:gd name="connsiteY17" fmla="*/ 9699 h 10000"/>
                <a:gd name="connsiteX18" fmla="*/ 7253 w 10000"/>
                <a:gd name="connsiteY18" fmla="*/ 9624 h 10000"/>
                <a:gd name="connsiteX19" fmla="*/ 6903 w 10000"/>
                <a:gd name="connsiteY19" fmla="*/ 10000 h 10000"/>
                <a:gd name="connsiteX20" fmla="*/ 6604 w 10000"/>
                <a:gd name="connsiteY20" fmla="*/ 9849 h 10000"/>
                <a:gd name="connsiteX21" fmla="*/ 6303 w 10000"/>
                <a:gd name="connsiteY21" fmla="*/ 9548 h 10000"/>
                <a:gd name="connsiteX22" fmla="*/ 5855 w 10000"/>
                <a:gd name="connsiteY22" fmla="*/ 9548 h 10000"/>
                <a:gd name="connsiteX23" fmla="*/ 4405 w 10000"/>
                <a:gd name="connsiteY23" fmla="*/ 8645 h 10000"/>
                <a:gd name="connsiteX24" fmla="*/ 2907 w 10000"/>
                <a:gd name="connsiteY24" fmla="*/ 6463 h 10000"/>
                <a:gd name="connsiteX25" fmla="*/ 2258 w 10000"/>
                <a:gd name="connsiteY25" fmla="*/ 5333 h 10000"/>
                <a:gd name="connsiteX26" fmla="*/ 1208 w 10000"/>
                <a:gd name="connsiteY26" fmla="*/ 4807 h 10000"/>
                <a:gd name="connsiteX27" fmla="*/ 509 w 10000"/>
                <a:gd name="connsiteY27" fmla="*/ 518 h 10000"/>
                <a:gd name="connsiteX0" fmla="*/ 509 w 10000"/>
                <a:gd name="connsiteY0" fmla="*/ 518 h 10000"/>
                <a:gd name="connsiteX1" fmla="*/ 4006 w 10000"/>
                <a:gd name="connsiteY1" fmla="*/ 1270 h 10000"/>
                <a:gd name="connsiteX2" fmla="*/ 4656 w 10000"/>
                <a:gd name="connsiteY2" fmla="*/ 1495 h 10000"/>
                <a:gd name="connsiteX3" fmla="*/ 6753 w 10000"/>
                <a:gd name="connsiteY3" fmla="*/ 3001 h 10000"/>
                <a:gd name="connsiteX4" fmla="*/ 8202 w 10000"/>
                <a:gd name="connsiteY4" fmla="*/ 4506 h 10000"/>
                <a:gd name="connsiteX5" fmla="*/ 8801 w 10000"/>
                <a:gd name="connsiteY5" fmla="*/ 5560 h 10000"/>
                <a:gd name="connsiteX6" fmla="*/ 8052 w 10000"/>
                <a:gd name="connsiteY6" fmla="*/ 5936 h 10000"/>
                <a:gd name="connsiteX7" fmla="*/ 6853 w 10000"/>
                <a:gd name="connsiteY7" fmla="*/ 5333 h 10000"/>
                <a:gd name="connsiteX8" fmla="*/ 7403 w 10000"/>
                <a:gd name="connsiteY8" fmla="*/ 6086 h 10000"/>
                <a:gd name="connsiteX9" fmla="*/ 8251 w 10000"/>
                <a:gd name="connsiteY9" fmla="*/ 7140 h 10000"/>
                <a:gd name="connsiteX10" fmla="*/ 8801 w 10000"/>
                <a:gd name="connsiteY10" fmla="*/ 7667 h 10000"/>
                <a:gd name="connsiteX11" fmla="*/ 9450 w 10000"/>
                <a:gd name="connsiteY11" fmla="*/ 8043 h 10000"/>
                <a:gd name="connsiteX12" fmla="*/ 9950 w 10000"/>
                <a:gd name="connsiteY12" fmla="*/ 8645 h 10000"/>
                <a:gd name="connsiteX13" fmla="*/ 9900 w 10000"/>
                <a:gd name="connsiteY13" fmla="*/ 9323 h 10000"/>
                <a:gd name="connsiteX14" fmla="*/ 9301 w 10000"/>
                <a:gd name="connsiteY14" fmla="*/ 9398 h 10000"/>
                <a:gd name="connsiteX15" fmla="*/ 8851 w 10000"/>
                <a:gd name="connsiteY15" fmla="*/ 9173 h 10000"/>
                <a:gd name="connsiteX16" fmla="*/ 8066 w 10000"/>
                <a:gd name="connsiteY16" fmla="*/ 8797 h 10000"/>
                <a:gd name="connsiteX17" fmla="*/ 7341 w 10000"/>
                <a:gd name="connsiteY17" fmla="*/ 8202 h 10000"/>
                <a:gd name="connsiteX18" fmla="*/ 7253 w 10000"/>
                <a:gd name="connsiteY18" fmla="*/ 9624 h 10000"/>
                <a:gd name="connsiteX19" fmla="*/ 6903 w 10000"/>
                <a:gd name="connsiteY19" fmla="*/ 10000 h 10000"/>
                <a:gd name="connsiteX20" fmla="*/ 6604 w 10000"/>
                <a:gd name="connsiteY20" fmla="*/ 9849 h 10000"/>
                <a:gd name="connsiteX21" fmla="*/ 6303 w 10000"/>
                <a:gd name="connsiteY21" fmla="*/ 9548 h 10000"/>
                <a:gd name="connsiteX22" fmla="*/ 5855 w 10000"/>
                <a:gd name="connsiteY22" fmla="*/ 9548 h 10000"/>
                <a:gd name="connsiteX23" fmla="*/ 4405 w 10000"/>
                <a:gd name="connsiteY23" fmla="*/ 8645 h 10000"/>
                <a:gd name="connsiteX24" fmla="*/ 2907 w 10000"/>
                <a:gd name="connsiteY24" fmla="*/ 6463 h 10000"/>
                <a:gd name="connsiteX25" fmla="*/ 2258 w 10000"/>
                <a:gd name="connsiteY25" fmla="*/ 5333 h 10000"/>
                <a:gd name="connsiteX26" fmla="*/ 1208 w 10000"/>
                <a:gd name="connsiteY26" fmla="*/ 4807 h 10000"/>
                <a:gd name="connsiteX27" fmla="*/ 509 w 10000"/>
                <a:gd name="connsiteY27" fmla="*/ 518 h 10000"/>
                <a:gd name="connsiteX0" fmla="*/ 509 w 10000"/>
                <a:gd name="connsiteY0" fmla="*/ 518 h 10000"/>
                <a:gd name="connsiteX1" fmla="*/ 4006 w 10000"/>
                <a:gd name="connsiteY1" fmla="*/ 1270 h 10000"/>
                <a:gd name="connsiteX2" fmla="*/ 4656 w 10000"/>
                <a:gd name="connsiteY2" fmla="*/ 1495 h 10000"/>
                <a:gd name="connsiteX3" fmla="*/ 6753 w 10000"/>
                <a:gd name="connsiteY3" fmla="*/ 3001 h 10000"/>
                <a:gd name="connsiteX4" fmla="*/ 8202 w 10000"/>
                <a:gd name="connsiteY4" fmla="*/ 4506 h 10000"/>
                <a:gd name="connsiteX5" fmla="*/ 8801 w 10000"/>
                <a:gd name="connsiteY5" fmla="*/ 5560 h 10000"/>
                <a:gd name="connsiteX6" fmla="*/ 8052 w 10000"/>
                <a:gd name="connsiteY6" fmla="*/ 5936 h 10000"/>
                <a:gd name="connsiteX7" fmla="*/ 6853 w 10000"/>
                <a:gd name="connsiteY7" fmla="*/ 5333 h 10000"/>
                <a:gd name="connsiteX8" fmla="*/ 7403 w 10000"/>
                <a:gd name="connsiteY8" fmla="*/ 6086 h 10000"/>
                <a:gd name="connsiteX9" fmla="*/ 8251 w 10000"/>
                <a:gd name="connsiteY9" fmla="*/ 7140 h 10000"/>
                <a:gd name="connsiteX10" fmla="*/ 8801 w 10000"/>
                <a:gd name="connsiteY10" fmla="*/ 7667 h 10000"/>
                <a:gd name="connsiteX11" fmla="*/ 9450 w 10000"/>
                <a:gd name="connsiteY11" fmla="*/ 8043 h 10000"/>
                <a:gd name="connsiteX12" fmla="*/ 9950 w 10000"/>
                <a:gd name="connsiteY12" fmla="*/ 8645 h 10000"/>
                <a:gd name="connsiteX13" fmla="*/ 9900 w 10000"/>
                <a:gd name="connsiteY13" fmla="*/ 9323 h 10000"/>
                <a:gd name="connsiteX14" fmla="*/ 9301 w 10000"/>
                <a:gd name="connsiteY14" fmla="*/ 9398 h 10000"/>
                <a:gd name="connsiteX15" fmla="*/ 8851 w 10000"/>
                <a:gd name="connsiteY15" fmla="*/ 9173 h 10000"/>
                <a:gd name="connsiteX16" fmla="*/ 8066 w 10000"/>
                <a:gd name="connsiteY16" fmla="*/ 8797 h 10000"/>
                <a:gd name="connsiteX17" fmla="*/ 7341 w 10000"/>
                <a:gd name="connsiteY17" fmla="*/ 8202 h 10000"/>
                <a:gd name="connsiteX18" fmla="*/ 7189 w 10000"/>
                <a:gd name="connsiteY18" fmla="*/ 8742 h 10000"/>
                <a:gd name="connsiteX19" fmla="*/ 6903 w 10000"/>
                <a:gd name="connsiteY19" fmla="*/ 10000 h 10000"/>
                <a:gd name="connsiteX20" fmla="*/ 6604 w 10000"/>
                <a:gd name="connsiteY20" fmla="*/ 9849 h 10000"/>
                <a:gd name="connsiteX21" fmla="*/ 6303 w 10000"/>
                <a:gd name="connsiteY21" fmla="*/ 9548 h 10000"/>
                <a:gd name="connsiteX22" fmla="*/ 5855 w 10000"/>
                <a:gd name="connsiteY22" fmla="*/ 9548 h 10000"/>
                <a:gd name="connsiteX23" fmla="*/ 4405 w 10000"/>
                <a:gd name="connsiteY23" fmla="*/ 8645 h 10000"/>
                <a:gd name="connsiteX24" fmla="*/ 2907 w 10000"/>
                <a:gd name="connsiteY24" fmla="*/ 6463 h 10000"/>
                <a:gd name="connsiteX25" fmla="*/ 2258 w 10000"/>
                <a:gd name="connsiteY25" fmla="*/ 5333 h 10000"/>
                <a:gd name="connsiteX26" fmla="*/ 1208 w 10000"/>
                <a:gd name="connsiteY26" fmla="*/ 4807 h 10000"/>
                <a:gd name="connsiteX27" fmla="*/ 509 w 10000"/>
                <a:gd name="connsiteY27" fmla="*/ 518 h 10000"/>
                <a:gd name="connsiteX0" fmla="*/ 509 w 10000"/>
                <a:gd name="connsiteY0" fmla="*/ 518 h 9849"/>
                <a:gd name="connsiteX1" fmla="*/ 4006 w 10000"/>
                <a:gd name="connsiteY1" fmla="*/ 1270 h 9849"/>
                <a:gd name="connsiteX2" fmla="*/ 4656 w 10000"/>
                <a:gd name="connsiteY2" fmla="*/ 1495 h 9849"/>
                <a:gd name="connsiteX3" fmla="*/ 6753 w 10000"/>
                <a:gd name="connsiteY3" fmla="*/ 3001 h 9849"/>
                <a:gd name="connsiteX4" fmla="*/ 8202 w 10000"/>
                <a:gd name="connsiteY4" fmla="*/ 4506 h 9849"/>
                <a:gd name="connsiteX5" fmla="*/ 8801 w 10000"/>
                <a:gd name="connsiteY5" fmla="*/ 5560 h 9849"/>
                <a:gd name="connsiteX6" fmla="*/ 8052 w 10000"/>
                <a:gd name="connsiteY6" fmla="*/ 5936 h 9849"/>
                <a:gd name="connsiteX7" fmla="*/ 6853 w 10000"/>
                <a:gd name="connsiteY7" fmla="*/ 5333 h 9849"/>
                <a:gd name="connsiteX8" fmla="*/ 7403 w 10000"/>
                <a:gd name="connsiteY8" fmla="*/ 6086 h 9849"/>
                <a:gd name="connsiteX9" fmla="*/ 8251 w 10000"/>
                <a:gd name="connsiteY9" fmla="*/ 7140 h 9849"/>
                <a:gd name="connsiteX10" fmla="*/ 8801 w 10000"/>
                <a:gd name="connsiteY10" fmla="*/ 7667 h 9849"/>
                <a:gd name="connsiteX11" fmla="*/ 9450 w 10000"/>
                <a:gd name="connsiteY11" fmla="*/ 8043 h 9849"/>
                <a:gd name="connsiteX12" fmla="*/ 9950 w 10000"/>
                <a:gd name="connsiteY12" fmla="*/ 8645 h 9849"/>
                <a:gd name="connsiteX13" fmla="*/ 9900 w 10000"/>
                <a:gd name="connsiteY13" fmla="*/ 9323 h 9849"/>
                <a:gd name="connsiteX14" fmla="*/ 9301 w 10000"/>
                <a:gd name="connsiteY14" fmla="*/ 9398 h 9849"/>
                <a:gd name="connsiteX15" fmla="*/ 8851 w 10000"/>
                <a:gd name="connsiteY15" fmla="*/ 9173 h 9849"/>
                <a:gd name="connsiteX16" fmla="*/ 8066 w 10000"/>
                <a:gd name="connsiteY16" fmla="*/ 8797 h 9849"/>
                <a:gd name="connsiteX17" fmla="*/ 7341 w 10000"/>
                <a:gd name="connsiteY17" fmla="*/ 8202 h 9849"/>
                <a:gd name="connsiteX18" fmla="*/ 7189 w 10000"/>
                <a:gd name="connsiteY18" fmla="*/ 8742 h 9849"/>
                <a:gd name="connsiteX19" fmla="*/ 6604 w 10000"/>
                <a:gd name="connsiteY19" fmla="*/ 9849 h 9849"/>
                <a:gd name="connsiteX20" fmla="*/ 6303 w 10000"/>
                <a:gd name="connsiteY20" fmla="*/ 9548 h 9849"/>
                <a:gd name="connsiteX21" fmla="*/ 5855 w 10000"/>
                <a:gd name="connsiteY21" fmla="*/ 9548 h 9849"/>
                <a:gd name="connsiteX22" fmla="*/ 4405 w 10000"/>
                <a:gd name="connsiteY22" fmla="*/ 8645 h 9849"/>
                <a:gd name="connsiteX23" fmla="*/ 2907 w 10000"/>
                <a:gd name="connsiteY23" fmla="*/ 6463 h 9849"/>
                <a:gd name="connsiteX24" fmla="*/ 2258 w 10000"/>
                <a:gd name="connsiteY24" fmla="*/ 5333 h 9849"/>
                <a:gd name="connsiteX25" fmla="*/ 1208 w 10000"/>
                <a:gd name="connsiteY25" fmla="*/ 4807 h 9849"/>
                <a:gd name="connsiteX26" fmla="*/ 509 w 10000"/>
                <a:gd name="connsiteY26" fmla="*/ 518 h 9849"/>
                <a:gd name="connsiteX0" fmla="*/ 509 w 10000"/>
                <a:gd name="connsiteY0" fmla="*/ 526 h 9802"/>
                <a:gd name="connsiteX1" fmla="*/ 4006 w 10000"/>
                <a:gd name="connsiteY1" fmla="*/ 1289 h 9802"/>
                <a:gd name="connsiteX2" fmla="*/ 4656 w 10000"/>
                <a:gd name="connsiteY2" fmla="*/ 1518 h 9802"/>
                <a:gd name="connsiteX3" fmla="*/ 6753 w 10000"/>
                <a:gd name="connsiteY3" fmla="*/ 3047 h 9802"/>
                <a:gd name="connsiteX4" fmla="*/ 8202 w 10000"/>
                <a:gd name="connsiteY4" fmla="*/ 4575 h 9802"/>
                <a:gd name="connsiteX5" fmla="*/ 8801 w 10000"/>
                <a:gd name="connsiteY5" fmla="*/ 5645 h 9802"/>
                <a:gd name="connsiteX6" fmla="*/ 8052 w 10000"/>
                <a:gd name="connsiteY6" fmla="*/ 6027 h 9802"/>
                <a:gd name="connsiteX7" fmla="*/ 6853 w 10000"/>
                <a:gd name="connsiteY7" fmla="*/ 5415 h 9802"/>
                <a:gd name="connsiteX8" fmla="*/ 7403 w 10000"/>
                <a:gd name="connsiteY8" fmla="*/ 6179 h 9802"/>
                <a:gd name="connsiteX9" fmla="*/ 8251 w 10000"/>
                <a:gd name="connsiteY9" fmla="*/ 7249 h 9802"/>
                <a:gd name="connsiteX10" fmla="*/ 8801 w 10000"/>
                <a:gd name="connsiteY10" fmla="*/ 7785 h 9802"/>
                <a:gd name="connsiteX11" fmla="*/ 9450 w 10000"/>
                <a:gd name="connsiteY11" fmla="*/ 8166 h 9802"/>
                <a:gd name="connsiteX12" fmla="*/ 9950 w 10000"/>
                <a:gd name="connsiteY12" fmla="*/ 8778 h 9802"/>
                <a:gd name="connsiteX13" fmla="*/ 9900 w 10000"/>
                <a:gd name="connsiteY13" fmla="*/ 9466 h 9802"/>
                <a:gd name="connsiteX14" fmla="*/ 9301 w 10000"/>
                <a:gd name="connsiteY14" fmla="*/ 9542 h 9802"/>
                <a:gd name="connsiteX15" fmla="*/ 8851 w 10000"/>
                <a:gd name="connsiteY15" fmla="*/ 9314 h 9802"/>
                <a:gd name="connsiteX16" fmla="*/ 8066 w 10000"/>
                <a:gd name="connsiteY16" fmla="*/ 8932 h 9802"/>
                <a:gd name="connsiteX17" fmla="*/ 7341 w 10000"/>
                <a:gd name="connsiteY17" fmla="*/ 8328 h 9802"/>
                <a:gd name="connsiteX18" fmla="*/ 7189 w 10000"/>
                <a:gd name="connsiteY18" fmla="*/ 8876 h 9802"/>
                <a:gd name="connsiteX19" fmla="*/ 6303 w 10000"/>
                <a:gd name="connsiteY19" fmla="*/ 9694 h 9802"/>
                <a:gd name="connsiteX20" fmla="*/ 5855 w 10000"/>
                <a:gd name="connsiteY20" fmla="*/ 9694 h 9802"/>
                <a:gd name="connsiteX21" fmla="*/ 4405 w 10000"/>
                <a:gd name="connsiteY21" fmla="*/ 8778 h 9802"/>
                <a:gd name="connsiteX22" fmla="*/ 2907 w 10000"/>
                <a:gd name="connsiteY22" fmla="*/ 6562 h 9802"/>
                <a:gd name="connsiteX23" fmla="*/ 2258 w 10000"/>
                <a:gd name="connsiteY23" fmla="*/ 5415 h 9802"/>
                <a:gd name="connsiteX24" fmla="*/ 1208 w 10000"/>
                <a:gd name="connsiteY24" fmla="*/ 4881 h 9802"/>
                <a:gd name="connsiteX25" fmla="*/ 509 w 10000"/>
                <a:gd name="connsiteY25" fmla="*/ 526 h 9802"/>
                <a:gd name="connsiteX0" fmla="*/ 509 w 10000"/>
                <a:gd name="connsiteY0" fmla="*/ 537 h 9891"/>
                <a:gd name="connsiteX1" fmla="*/ 4006 w 10000"/>
                <a:gd name="connsiteY1" fmla="*/ 1315 h 9891"/>
                <a:gd name="connsiteX2" fmla="*/ 4656 w 10000"/>
                <a:gd name="connsiteY2" fmla="*/ 1549 h 9891"/>
                <a:gd name="connsiteX3" fmla="*/ 6753 w 10000"/>
                <a:gd name="connsiteY3" fmla="*/ 3109 h 9891"/>
                <a:gd name="connsiteX4" fmla="*/ 8202 w 10000"/>
                <a:gd name="connsiteY4" fmla="*/ 4667 h 9891"/>
                <a:gd name="connsiteX5" fmla="*/ 8801 w 10000"/>
                <a:gd name="connsiteY5" fmla="*/ 5759 h 9891"/>
                <a:gd name="connsiteX6" fmla="*/ 8052 w 10000"/>
                <a:gd name="connsiteY6" fmla="*/ 6149 h 9891"/>
                <a:gd name="connsiteX7" fmla="*/ 6853 w 10000"/>
                <a:gd name="connsiteY7" fmla="*/ 5524 h 9891"/>
                <a:gd name="connsiteX8" fmla="*/ 7403 w 10000"/>
                <a:gd name="connsiteY8" fmla="*/ 6304 h 9891"/>
                <a:gd name="connsiteX9" fmla="*/ 8251 w 10000"/>
                <a:gd name="connsiteY9" fmla="*/ 7395 h 9891"/>
                <a:gd name="connsiteX10" fmla="*/ 8801 w 10000"/>
                <a:gd name="connsiteY10" fmla="*/ 7942 h 9891"/>
                <a:gd name="connsiteX11" fmla="*/ 9450 w 10000"/>
                <a:gd name="connsiteY11" fmla="*/ 8331 h 9891"/>
                <a:gd name="connsiteX12" fmla="*/ 9950 w 10000"/>
                <a:gd name="connsiteY12" fmla="*/ 8955 h 9891"/>
                <a:gd name="connsiteX13" fmla="*/ 9900 w 10000"/>
                <a:gd name="connsiteY13" fmla="*/ 9657 h 9891"/>
                <a:gd name="connsiteX14" fmla="*/ 9301 w 10000"/>
                <a:gd name="connsiteY14" fmla="*/ 9735 h 9891"/>
                <a:gd name="connsiteX15" fmla="*/ 8851 w 10000"/>
                <a:gd name="connsiteY15" fmla="*/ 9502 h 9891"/>
                <a:gd name="connsiteX16" fmla="*/ 8066 w 10000"/>
                <a:gd name="connsiteY16" fmla="*/ 9112 h 9891"/>
                <a:gd name="connsiteX17" fmla="*/ 7341 w 10000"/>
                <a:gd name="connsiteY17" fmla="*/ 8496 h 9891"/>
                <a:gd name="connsiteX18" fmla="*/ 7189 w 10000"/>
                <a:gd name="connsiteY18" fmla="*/ 9055 h 9891"/>
                <a:gd name="connsiteX19" fmla="*/ 6748 w 10000"/>
                <a:gd name="connsiteY19" fmla="*/ 9140 h 9891"/>
                <a:gd name="connsiteX20" fmla="*/ 5855 w 10000"/>
                <a:gd name="connsiteY20" fmla="*/ 9890 h 9891"/>
                <a:gd name="connsiteX21" fmla="*/ 4405 w 10000"/>
                <a:gd name="connsiteY21" fmla="*/ 8955 h 9891"/>
                <a:gd name="connsiteX22" fmla="*/ 2907 w 10000"/>
                <a:gd name="connsiteY22" fmla="*/ 6695 h 9891"/>
                <a:gd name="connsiteX23" fmla="*/ 2258 w 10000"/>
                <a:gd name="connsiteY23" fmla="*/ 5524 h 9891"/>
                <a:gd name="connsiteX24" fmla="*/ 1208 w 10000"/>
                <a:gd name="connsiteY24" fmla="*/ 4980 h 9891"/>
                <a:gd name="connsiteX25" fmla="*/ 509 w 10000"/>
                <a:gd name="connsiteY25" fmla="*/ 537 h 9891"/>
                <a:gd name="connsiteX0" fmla="*/ 509 w 10000"/>
                <a:gd name="connsiteY0" fmla="*/ 543 h 10000"/>
                <a:gd name="connsiteX1" fmla="*/ 4006 w 10000"/>
                <a:gd name="connsiteY1" fmla="*/ 1329 h 10000"/>
                <a:gd name="connsiteX2" fmla="*/ 4656 w 10000"/>
                <a:gd name="connsiteY2" fmla="*/ 1566 h 10000"/>
                <a:gd name="connsiteX3" fmla="*/ 6753 w 10000"/>
                <a:gd name="connsiteY3" fmla="*/ 3143 h 10000"/>
                <a:gd name="connsiteX4" fmla="*/ 8202 w 10000"/>
                <a:gd name="connsiteY4" fmla="*/ 4718 h 10000"/>
                <a:gd name="connsiteX5" fmla="*/ 8801 w 10000"/>
                <a:gd name="connsiteY5" fmla="*/ 5822 h 10000"/>
                <a:gd name="connsiteX6" fmla="*/ 8052 w 10000"/>
                <a:gd name="connsiteY6" fmla="*/ 6217 h 10000"/>
                <a:gd name="connsiteX7" fmla="*/ 6853 w 10000"/>
                <a:gd name="connsiteY7" fmla="*/ 5585 h 10000"/>
                <a:gd name="connsiteX8" fmla="*/ 7403 w 10000"/>
                <a:gd name="connsiteY8" fmla="*/ 6373 h 10000"/>
                <a:gd name="connsiteX9" fmla="*/ 8251 w 10000"/>
                <a:gd name="connsiteY9" fmla="*/ 7476 h 10000"/>
                <a:gd name="connsiteX10" fmla="*/ 8801 w 10000"/>
                <a:gd name="connsiteY10" fmla="*/ 8030 h 10000"/>
                <a:gd name="connsiteX11" fmla="*/ 9450 w 10000"/>
                <a:gd name="connsiteY11" fmla="*/ 8423 h 10000"/>
                <a:gd name="connsiteX12" fmla="*/ 9950 w 10000"/>
                <a:gd name="connsiteY12" fmla="*/ 9054 h 10000"/>
                <a:gd name="connsiteX13" fmla="*/ 9900 w 10000"/>
                <a:gd name="connsiteY13" fmla="*/ 9763 h 10000"/>
                <a:gd name="connsiteX14" fmla="*/ 9301 w 10000"/>
                <a:gd name="connsiteY14" fmla="*/ 9842 h 10000"/>
                <a:gd name="connsiteX15" fmla="*/ 8851 w 10000"/>
                <a:gd name="connsiteY15" fmla="*/ 9607 h 10000"/>
                <a:gd name="connsiteX16" fmla="*/ 8066 w 10000"/>
                <a:gd name="connsiteY16" fmla="*/ 9212 h 10000"/>
                <a:gd name="connsiteX17" fmla="*/ 7341 w 10000"/>
                <a:gd name="connsiteY17" fmla="*/ 8590 h 10000"/>
                <a:gd name="connsiteX18" fmla="*/ 7189 w 10000"/>
                <a:gd name="connsiteY18" fmla="*/ 9155 h 10000"/>
                <a:gd name="connsiteX19" fmla="*/ 6748 w 10000"/>
                <a:gd name="connsiteY19" fmla="*/ 9241 h 10000"/>
                <a:gd name="connsiteX20" fmla="*/ 5855 w 10000"/>
                <a:gd name="connsiteY20" fmla="*/ 9999 h 10000"/>
                <a:gd name="connsiteX21" fmla="*/ 4405 w 10000"/>
                <a:gd name="connsiteY21" fmla="*/ 9054 h 10000"/>
                <a:gd name="connsiteX22" fmla="*/ 2907 w 10000"/>
                <a:gd name="connsiteY22" fmla="*/ 6769 h 10000"/>
                <a:gd name="connsiteX23" fmla="*/ 2258 w 10000"/>
                <a:gd name="connsiteY23" fmla="*/ 5585 h 10000"/>
                <a:gd name="connsiteX24" fmla="*/ 1208 w 10000"/>
                <a:gd name="connsiteY24" fmla="*/ 5035 h 10000"/>
                <a:gd name="connsiteX25" fmla="*/ 509 w 10000"/>
                <a:gd name="connsiteY25" fmla="*/ 543 h 10000"/>
                <a:gd name="connsiteX0" fmla="*/ 509 w 10000"/>
                <a:gd name="connsiteY0" fmla="*/ 543 h 10000"/>
                <a:gd name="connsiteX1" fmla="*/ 4006 w 10000"/>
                <a:gd name="connsiteY1" fmla="*/ 1329 h 10000"/>
                <a:gd name="connsiteX2" fmla="*/ 4656 w 10000"/>
                <a:gd name="connsiteY2" fmla="*/ 1566 h 10000"/>
                <a:gd name="connsiteX3" fmla="*/ 6753 w 10000"/>
                <a:gd name="connsiteY3" fmla="*/ 3143 h 10000"/>
                <a:gd name="connsiteX4" fmla="*/ 8202 w 10000"/>
                <a:gd name="connsiteY4" fmla="*/ 4718 h 10000"/>
                <a:gd name="connsiteX5" fmla="*/ 8801 w 10000"/>
                <a:gd name="connsiteY5" fmla="*/ 5822 h 10000"/>
                <a:gd name="connsiteX6" fmla="*/ 8052 w 10000"/>
                <a:gd name="connsiteY6" fmla="*/ 6217 h 10000"/>
                <a:gd name="connsiteX7" fmla="*/ 6853 w 10000"/>
                <a:gd name="connsiteY7" fmla="*/ 5585 h 10000"/>
                <a:gd name="connsiteX8" fmla="*/ 7403 w 10000"/>
                <a:gd name="connsiteY8" fmla="*/ 6373 h 10000"/>
                <a:gd name="connsiteX9" fmla="*/ 8251 w 10000"/>
                <a:gd name="connsiteY9" fmla="*/ 7476 h 10000"/>
                <a:gd name="connsiteX10" fmla="*/ 8801 w 10000"/>
                <a:gd name="connsiteY10" fmla="*/ 8030 h 10000"/>
                <a:gd name="connsiteX11" fmla="*/ 9450 w 10000"/>
                <a:gd name="connsiteY11" fmla="*/ 8423 h 10000"/>
                <a:gd name="connsiteX12" fmla="*/ 9950 w 10000"/>
                <a:gd name="connsiteY12" fmla="*/ 9054 h 10000"/>
                <a:gd name="connsiteX13" fmla="*/ 9900 w 10000"/>
                <a:gd name="connsiteY13" fmla="*/ 9763 h 10000"/>
                <a:gd name="connsiteX14" fmla="*/ 9301 w 10000"/>
                <a:gd name="connsiteY14" fmla="*/ 9842 h 10000"/>
                <a:gd name="connsiteX15" fmla="*/ 8851 w 10000"/>
                <a:gd name="connsiteY15" fmla="*/ 9607 h 10000"/>
                <a:gd name="connsiteX16" fmla="*/ 8066 w 10000"/>
                <a:gd name="connsiteY16" fmla="*/ 9212 h 10000"/>
                <a:gd name="connsiteX17" fmla="*/ 7341 w 10000"/>
                <a:gd name="connsiteY17" fmla="*/ 8590 h 10000"/>
                <a:gd name="connsiteX18" fmla="*/ 7189 w 10000"/>
                <a:gd name="connsiteY18" fmla="*/ 9155 h 10000"/>
                <a:gd name="connsiteX19" fmla="*/ 6748 w 10000"/>
                <a:gd name="connsiteY19" fmla="*/ 9241 h 10000"/>
                <a:gd name="connsiteX20" fmla="*/ 5855 w 10000"/>
                <a:gd name="connsiteY20" fmla="*/ 9999 h 10000"/>
                <a:gd name="connsiteX21" fmla="*/ 4405 w 10000"/>
                <a:gd name="connsiteY21" fmla="*/ 9054 h 10000"/>
                <a:gd name="connsiteX22" fmla="*/ 2907 w 10000"/>
                <a:gd name="connsiteY22" fmla="*/ 6769 h 10000"/>
                <a:gd name="connsiteX23" fmla="*/ 2258 w 10000"/>
                <a:gd name="connsiteY23" fmla="*/ 5585 h 10000"/>
                <a:gd name="connsiteX24" fmla="*/ 1208 w 10000"/>
                <a:gd name="connsiteY24" fmla="*/ 5035 h 10000"/>
                <a:gd name="connsiteX25" fmla="*/ 509 w 10000"/>
                <a:gd name="connsiteY25" fmla="*/ 543 h 10000"/>
                <a:gd name="connsiteX0" fmla="*/ 509 w 10000"/>
                <a:gd name="connsiteY0" fmla="*/ 543 h 10066"/>
                <a:gd name="connsiteX1" fmla="*/ 4006 w 10000"/>
                <a:gd name="connsiteY1" fmla="*/ 1329 h 10066"/>
                <a:gd name="connsiteX2" fmla="*/ 4656 w 10000"/>
                <a:gd name="connsiteY2" fmla="*/ 1566 h 10066"/>
                <a:gd name="connsiteX3" fmla="*/ 6753 w 10000"/>
                <a:gd name="connsiteY3" fmla="*/ 3143 h 10066"/>
                <a:gd name="connsiteX4" fmla="*/ 8202 w 10000"/>
                <a:gd name="connsiteY4" fmla="*/ 4718 h 10066"/>
                <a:gd name="connsiteX5" fmla="*/ 8801 w 10000"/>
                <a:gd name="connsiteY5" fmla="*/ 5822 h 10066"/>
                <a:gd name="connsiteX6" fmla="*/ 8052 w 10000"/>
                <a:gd name="connsiteY6" fmla="*/ 6217 h 10066"/>
                <a:gd name="connsiteX7" fmla="*/ 6853 w 10000"/>
                <a:gd name="connsiteY7" fmla="*/ 5585 h 10066"/>
                <a:gd name="connsiteX8" fmla="*/ 7403 w 10000"/>
                <a:gd name="connsiteY8" fmla="*/ 6373 h 10066"/>
                <a:gd name="connsiteX9" fmla="*/ 8251 w 10000"/>
                <a:gd name="connsiteY9" fmla="*/ 7476 h 10066"/>
                <a:gd name="connsiteX10" fmla="*/ 8801 w 10000"/>
                <a:gd name="connsiteY10" fmla="*/ 8030 h 10066"/>
                <a:gd name="connsiteX11" fmla="*/ 9450 w 10000"/>
                <a:gd name="connsiteY11" fmla="*/ 8423 h 10066"/>
                <a:gd name="connsiteX12" fmla="*/ 9950 w 10000"/>
                <a:gd name="connsiteY12" fmla="*/ 9054 h 10066"/>
                <a:gd name="connsiteX13" fmla="*/ 9900 w 10000"/>
                <a:gd name="connsiteY13" fmla="*/ 9763 h 10066"/>
                <a:gd name="connsiteX14" fmla="*/ 9301 w 10000"/>
                <a:gd name="connsiteY14" fmla="*/ 9842 h 10066"/>
                <a:gd name="connsiteX15" fmla="*/ 8851 w 10000"/>
                <a:gd name="connsiteY15" fmla="*/ 9607 h 10066"/>
                <a:gd name="connsiteX16" fmla="*/ 8066 w 10000"/>
                <a:gd name="connsiteY16" fmla="*/ 9212 h 10066"/>
                <a:gd name="connsiteX17" fmla="*/ 7341 w 10000"/>
                <a:gd name="connsiteY17" fmla="*/ 8590 h 10066"/>
                <a:gd name="connsiteX18" fmla="*/ 7189 w 10000"/>
                <a:gd name="connsiteY18" fmla="*/ 9155 h 10066"/>
                <a:gd name="connsiteX19" fmla="*/ 6748 w 10000"/>
                <a:gd name="connsiteY19" fmla="*/ 9241 h 10066"/>
                <a:gd name="connsiteX20" fmla="*/ 6179 w 10000"/>
                <a:gd name="connsiteY20" fmla="*/ 9909 h 10066"/>
                <a:gd name="connsiteX21" fmla="*/ 5855 w 10000"/>
                <a:gd name="connsiteY21" fmla="*/ 9999 h 10066"/>
                <a:gd name="connsiteX22" fmla="*/ 4405 w 10000"/>
                <a:gd name="connsiteY22" fmla="*/ 9054 h 10066"/>
                <a:gd name="connsiteX23" fmla="*/ 2907 w 10000"/>
                <a:gd name="connsiteY23" fmla="*/ 6769 h 10066"/>
                <a:gd name="connsiteX24" fmla="*/ 2258 w 10000"/>
                <a:gd name="connsiteY24" fmla="*/ 5585 h 10066"/>
                <a:gd name="connsiteX25" fmla="*/ 1208 w 10000"/>
                <a:gd name="connsiteY25" fmla="*/ 5035 h 10066"/>
                <a:gd name="connsiteX26" fmla="*/ 509 w 10000"/>
                <a:gd name="connsiteY26" fmla="*/ 543 h 10066"/>
                <a:gd name="connsiteX0" fmla="*/ 509 w 10000"/>
                <a:gd name="connsiteY0" fmla="*/ 543 h 10066"/>
                <a:gd name="connsiteX1" fmla="*/ 4006 w 10000"/>
                <a:gd name="connsiteY1" fmla="*/ 1329 h 10066"/>
                <a:gd name="connsiteX2" fmla="*/ 4656 w 10000"/>
                <a:gd name="connsiteY2" fmla="*/ 1566 h 10066"/>
                <a:gd name="connsiteX3" fmla="*/ 6753 w 10000"/>
                <a:gd name="connsiteY3" fmla="*/ 3143 h 10066"/>
                <a:gd name="connsiteX4" fmla="*/ 8202 w 10000"/>
                <a:gd name="connsiteY4" fmla="*/ 4718 h 10066"/>
                <a:gd name="connsiteX5" fmla="*/ 8801 w 10000"/>
                <a:gd name="connsiteY5" fmla="*/ 5822 h 10066"/>
                <a:gd name="connsiteX6" fmla="*/ 8052 w 10000"/>
                <a:gd name="connsiteY6" fmla="*/ 6217 h 10066"/>
                <a:gd name="connsiteX7" fmla="*/ 6853 w 10000"/>
                <a:gd name="connsiteY7" fmla="*/ 5585 h 10066"/>
                <a:gd name="connsiteX8" fmla="*/ 7403 w 10000"/>
                <a:gd name="connsiteY8" fmla="*/ 6373 h 10066"/>
                <a:gd name="connsiteX9" fmla="*/ 8251 w 10000"/>
                <a:gd name="connsiteY9" fmla="*/ 7476 h 10066"/>
                <a:gd name="connsiteX10" fmla="*/ 8801 w 10000"/>
                <a:gd name="connsiteY10" fmla="*/ 8030 h 10066"/>
                <a:gd name="connsiteX11" fmla="*/ 9450 w 10000"/>
                <a:gd name="connsiteY11" fmla="*/ 8423 h 10066"/>
                <a:gd name="connsiteX12" fmla="*/ 9950 w 10000"/>
                <a:gd name="connsiteY12" fmla="*/ 9054 h 10066"/>
                <a:gd name="connsiteX13" fmla="*/ 9900 w 10000"/>
                <a:gd name="connsiteY13" fmla="*/ 9763 h 10066"/>
                <a:gd name="connsiteX14" fmla="*/ 9301 w 10000"/>
                <a:gd name="connsiteY14" fmla="*/ 9842 h 10066"/>
                <a:gd name="connsiteX15" fmla="*/ 8851 w 10000"/>
                <a:gd name="connsiteY15" fmla="*/ 9607 h 10066"/>
                <a:gd name="connsiteX16" fmla="*/ 8066 w 10000"/>
                <a:gd name="connsiteY16" fmla="*/ 9212 h 10066"/>
                <a:gd name="connsiteX17" fmla="*/ 7341 w 10000"/>
                <a:gd name="connsiteY17" fmla="*/ 8590 h 10066"/>
                <a:gd name="connsiteX18" fmla="*/ 7189 w 10000"/>
                <a:gd name="connsiteY18" fmla="*/ 9155 h 10066"/>
                <a:gd name="connsiteX19" fmla="*/ 6748 w 10000"/>
                <a:gd name="connsiteY19" fmla="*/ 9241 h 10066"/>
                <a:gd name="connsiteX20" fmla="*/ 6179 w 10000"/>
                <a:gd name="connsiteY20" fmla="*/ 9909 h 10066"/>
                <a:gd name="connsiteX21" fmla="*/ 5855 w 10000"/>
                <a:gd name="connsiteY21" fmla="*/ 9999 h 10066"/>
                <a:gd name="connsiteX22" fmla="*/ 4405 w 10000"/>
                <a:gd name="connsiteY22" fmla="*/ 9054 h 10066"/>
                <a:gd name="connsiteX23" fmla="*/ 2907 w 10000"/>
                <a:gd name="connsiteY23" fmla="*/ 6769 h 10066"/>
                <a:gd name="connsiteX24" fmla="*/ 2258 w 10000"/>
                <a:gd name="connsiteY24" fmla="*/ 5585 h 10066"/>
                <a:gd name="connsiteX25" fmla="*/ 1208 w 10000"/>
                <a:gd name="connsiteY25" fmla="*/ 5035 h 10066"/>
                <a:gd name="connsiteX26" fmla="*/ 509 w 10000"/>
                <a:gd name="connsiteY26" fmla="*/ 543 h 10066"/>
                <a:gd name="connsiteX0" fmla="*/ 509 w 10000"/>
                <a:gd name="connsiteY0" fmla="*/ 543 h 10066"/>
                <a:gd name="connsiteX1" fmla="*/ 4006 w 10000"/>
                <a:gd name="connsiteY1" fmla="*/ 1329 h 10066"/>
                <a:gd name="connsiteX2" fmla="*/ 4656 w 10000"/>
                <a:gd name="connsiteY2" fmla="*/ 1566 h 10066"/>
                <a:gd name="connsiteX3" fmla="*/ 6753 w 10000"/>
                <a:gd name="connsiteY3" fmla="*/ 3143 h 10066"/>
                <a:gd name="connsiteX4" fmla="*/ 8202 w 10000"/>
                <a:gd name="connsiteY4" fmla="*/ 4718 h 10066"/>
                <a:gd name="connsiteX5" fmla="*/ 8801 w 10000"/>
                <a:gd name="connsiteY5" fmla="*/ 5822 h 10066"/>
                <a:gd name="connsiteX6" fmla="*/ 8052 w 10000"/>
                <a:gd name="connsiteY6" fmla="*/ 6217 h 10066"/>
                <a:gd name="connsiteX7" fmla="*/ 6853 w 10000"/>
                <a:gd name="connsiteY7" fmla="*/ 5585 h 10066"/>
                <a:gd name="connsiteX8" fmla="*/ 7403 w 10000"/>
                <a:gd name="connsiteY8" fmla="*/ 6373 h 10066"/>
                <a:gd name="connsiteX9" fmla="*/ 8251 w 10000"/>
                <a:gd name="connsiteY9" fmla="*/ 7476 h 10066"/>
                <a:gd name="connsiteX10" fmla="*/ 8801 w 10000"/>
                <a:gd name="connsiteY10" fmla="*/ 8030 h 10066"/>
                <a:gd name="connsiteX11" fmla="*/ 9450 w 10000"/>
                <a:gd name="connsiteY11" fmla="*/ 8423 h 10066"/>
                <a:gd name="connsiteX12" fmla="*/ 9950 w 10000"/>
                <a:gd name="connsiteY12" fmla="*/ 9054 h 10066"/>
                <a:gd name="connsiteX13" fmla="*/ 9900 w 10000"/>
                <a:gd name="connsiteY13" fmla="*/ 9763 h 10066"/>
                <a:gd name="connsiteX14" fmla="*/ 9301 w 10000"/>
                <a:gd name="connsiteY14" fmla="*/ 9842 h 10066"/>
                <a:gd name="connsiteX15" fmla="*/ 8851 w 10000"/>
                <a:gd name="connsiteY15" fmla="*/ 9607 h 10066"/>
                <a:gd name="connsiteX16" fmla="*/ 8066 w 10000"/>
                <a:gd name="connsiteY16" fmla="*/ 9212 h 10066"/>
                <a:gd name="connsiteX17" fmla="*/ 7341 w 10000"/>
                <a:gd name="connsiteY17" fmla="*/ 8590 h 10066"/>
                <a:gd name="connsiteX18" fmla="*/ 7189 w 10000"/>
                <a:gd name="connsiteY18" fmla="*/ 9155 h 10066"/>
                <a:gd name="connsiteX19" fmla="*/ 6759 w 10000"/>
                <a:gd name="connsiteY19" fmla="*/ 9470 h 10066"/>
                <a:gd name="connsiteX20" fmla="*/ 6179 w 10000"/>
                <a:gd name="connsiteY20" fmla="*/ 9909 h 10066"/>
                <a:gd name="connsiteX21" fmla="*/ 5855 w 10000"/>
                <a:gd name="connsiteY21" fmla="*/ 9999 h 10066"/>
                <a:gd name="connsiteX22" fmla="*/ 4405 w 10000"/>
                <a:gd name="connsiteY22" fmla="*/ 9054 h 10066"/>
                <a:gd name="connsiteX23" fmla="*/ 2907 w 10000"/>
                <a:gd name="connsiteY23" fmla="*/ 6769 h 10066"/>
                <a:gd name="connsiteX24" fmla="*/ 2258 w 10000"/>
                <a:gd name="connsiteY24" fmla="*/ 5585 h 10066"/>
                <a:gd name="connsiteX25" fmla="*/ 1208 w 10000"/>
                <a:gd name="connsiteY25" fmla="*/ 5035 h 10066"/>
                <a:gd name="connsiteX26" fmla="*/ 509 w 10000"/>
                <a:gd name="connsiteY26" fmla="*/ 543 h 10066"/>
                <a:gd name="connsiteX0" fmla="*/ 509 w 10000"/>
                <a:gd name="connsiteY0" fmla="*/ 543 h 10066"/>
                <a:gd name="connsiteX1" fmla="*/ 4006 w 10000"/>
                <a:gd name="connsiteY1" fmla="*/ 1329 h 10066"/>
                <a:gd name="connsiteX2" fmla="*/ 4656 w 10000"/>
                <a:gd name="connsiteY2" fmla="*/ 1566 h 10066"/>
                <a:gd name="connsiteX3" fmla="*/ 6753 w 10000"/>
                <a:gd name="connsiteY3" fmla="*/ 3143 h 10066"/>
                <a:gd name="connsiteX4" fmla="*/ 8202 w 10000"/>
                <a:gd name="connsiteY4" fmla="*/ 4718 h 10066"/>
                <a:gd name="connsiteX5" fmla="*/ 8801 w 10000"/>
                <a:gd name="connsiteY5" fmla="*/ 5822 h 10066"/>
                <a:gd name="connsiteX6" fmla="*/ 8052 w 10000"/>
                <a:gd name="connsiteY6" fmla="*/ 6217 h 10066"/>
                <a:gd name="connsiteX7" fmla="*/ 6853 w 10000"/>
                <a:gd name="connsiteY7" fmla="*/ 5585 h 10066"/>
                <a:gd name="connsiteX8" fmla="*/ 7403 w 10000"/>
                <a:gd name="connsiteY8" fmla="*/ 6373 h 10066"/>
                <a:gd name="connsiteX9" fmla="*/ 8251 w 10000"/>
                <a:gd name="connsiteY9" fmla="*/ 7476 h 10066"/>
                <a:gd name="connsiteX10" fmla="*/ 8801 w 10000"/>
                <a:gd name="connsiteY10" fmla="*/ 8030 h 10066"/>
                <a:gd name="connsiteX11" fmla="*/ 9450 w 10000"/>
                <a:gd name="connsiteY11" fmla="*/ 8423 h 10066"/>
                <a:gd name="connsiteX12" fmla="*/ 9950 w 10000"/>
                <a:gd name="connsiteY12" fmla="*/ 9054 h 10066"/>
                <a:gd name="connsiteX13" fmla="*/ 9900 w 10000"/>
                <a:gd name="connsiteY13" fmla="*/ 9763 h 10066"/>
                <a:gd name="connsiteX14" fmla="*/ 9301 w 10000"/>
                <a:gd name="connsiteY14" fmla="*/ 9842 h 10066"/>
                <a:gd name="connsiteX15" fmla="*/ 8851 w 10000"/>
                <a:gd name="connsiteY15" fmla="*/ 9607 h 10066"/>
                <a:gd name="connsiteX16" fmla="*/ 8066 w 10000"/>
                <a:gd name="connsiteY16" fmla="*/ 9212 h 10066"/>
                <a:gd name="connsiteX17" fmla="*/ 7341 w 10000"/>
                <a:gd name="connsiteY17" fmla="*/ 8590 h 10066"/>
                <a:gd name="connsiteX18" fmla="*/ 6759 w 10000"/>
                <a:gd name="connsiteY18" fmla="*/ 9470 h 10066"/>
                <a:gd name="connsiteX19" fmla="*/ 6179 w 10000"/>
                <a:gd name="connsiteY19" fmla="*/ 9909 h 10066"/>
                <a:gd name="connsiteX20" fmla="*/ 5855 w 10000"/>
                <a:gd name="connsiteY20" fmla="*/ 9999 h 10066"/>
                <a:gd name="connsiteX21" fmla="*/ 4405 w 10000"/>
                <a:gd name="connsiteY21" fmla="*/ 9054 h 10066"/>
                <a:gd name="connsiteX22" fmla="*/ 2907 w 10000"/>
                <a:gd name="connsiteY22" fmla="*/ 6769 h 10066"/>
                <a:gd name="connsiteX23" fmla="*/ 2258 w 10000"/>
                <a:gd name="connsiteY23" fmla="*/ 5585 h 10066"/>
                <a:gd name="connsiteX24" fmla="*/ 1208 w 10000"/>
                <a:gd name="connsiteY24" fmla="*/ 5035 h 10066"/>
                <a:gd name="connsiteX25" fmla="*/ 509 w 10000"/>
                <a:gd name="connsiteY25" fmla="*/ 543 h 10066"/>
                <a:gd name="connsiteX0" fmla="*/ 509 w 10000"/>
                <a:gd name="connsiteY0" fmla="*/ 543 h 10066"/>
                <a:gd name="connsiteX1" fmla="*/ 4006 w 10000"/>
                <a:gd name="connsiteY1" fmla="*/ 1329 h 10066"/>
                <a:gd name="connsiteX2" fmla="*/ 4656 w 10000"/>
                <a:gd name="connsiteY2" fmla="*/ 1566 h 10066"/>
                <a:gd name="connsiteX3" fmla="*/ 6753 w 10000"/>
                <a:gd name="connsiteY3" fmla="*/ 3143 h 10066"/>
                <a:gd name="connsiteX4" fmla="*/ 8202 w 10000"/>
                <a:gd name="connsiteY4" fmla="*/ 4718 h 10066"/>
                <a:gd name="connsiteX5" fmla="*/ 8801 w 10000"/>
                <a:gd name="connsiteY5" fmla="*/ 5822 h 10066"/>
                <a:gd name="connsiteX6" fmla="*/ 8052 w 10000"/>
                <a:gd name="connsiteY6" fmla="*/ 6217 h 10066"/>
                <a:gd name="connsiteX7" fmla="*/ 6853 w 10000"/>
                <a:gd name="connsiteY7" fmla="*/ 5585 h 10066"/>
                <a:gd name="connsiteX8" fmla="*/ 7403 w 10000"/>
                <a:gd name="connsiteY8" fmla="*/ 6373 h 10066"/>
                <a:gd name="connsiteX9" fmla="*/ 8251 w 10000"/>
                <a:gd name="connsiteY9" fmla="*/ 7476 h 10066"/>
                <a:gd name="connsiteX10" fmla="*/ 8801 w 10000"/>
                <a:gd name="connsiteY10" fmla="*/ 8030 h 10066"/>
                <a:gd name="connsiteX11" fmla="*/ 9450 w 10000"/>
                <a:gd name="connsiteY11" fmla="*/ 8423 h 10066"/>
                <a:gd name="connsiteX12" fmla="*/ 9950 w 10000"/>
                <a:gd name="connsiteY12" fmla="*/ 9054 h 10066"/>
                <a:gd name="connsiteX13" fmla="*/ 9900 w 10000"/>
                <a:gd name="connsiteY13" fmla="*/ 9763 h 10066"/>
                <a:gd name="connsiteX14" fmla="*/ 9301 w 10000"/>
                <a:gd name="connsiteY14" fmla="*/ 9842 h 10066"/>
                <a:gd name="connsiteX15" fmla="*/ 8851 w 10000"/>
                <a:gd name="connsiteY15" fmla="*/ 9607 h 10066"/>
                <a:gd name="connsiteX16" fmla="*/ 8066 w 10000"/>
                <a:gd name="connsiteY16" fmla="*/ 9212 h 10066"/>
                <a:gd name="connsiteX17" fmla="*/ 7341 w 10000"/>
                <a:gd name="connsiteY17" fmla="*/ 8590 h 10066"/>
                <a:gd name="connsiteX18" fmla="*/ 6759 w 10000"/>
                <a:gd name="connsiteY18" fmla="*/ 9470 h 10066"/>
                <a:gd name="connsiteX19" fmla="*/ 6179 w 10000"/>
                <a:gd name="connsiteY19" fmla="*/ 9909 h 10066"/>
                <a:gd name="connsiteX20" fmla="*/ 5855 w 10000"/>
                <a:gd name="connsiteY20" fmla="*/ 9999 h 10066"/>
                <a:gd name="connsiteX21" fmla="*/ 4405 w 10000"/>
                <a:gd name="connsiteY21" fmla="*/ 9054 h 10066"/>
                <a:gd name="connsiteX22" fmla="*/ 2907 w 10000"/>
                <a:gd name="connsiteY22" fmla="*/ 6769 h 10066"/>
                <a:gd name="connsiteX23" fmla="*/ 2258 w 10000"/>
                <a:gd name="connsiteY23" fmla="*/ 5585 h 10066"/>
                <a:gd name="connsiteX24" fmla="*/ 1208 w 10000"/>
                <a:gd name="connsiteY24" fmla="*/ 5035 h 10066"/>
                <a:gd name="connsiteX25" fmla="*/ 509 w 10000"/>
                <a:gd name="connsiteY25" fmla="*/ 543 h 10066"/>
                <a:gd name="connsiteX0" fmla="*/ 509 w 10000"/>
                <a:gd name="connsiteY0" fmla="*/ 543 h 10066"/>
                <a:gd name="connsiteX1" fmla="*/ 4006 w 10000"/>
                <a:gd name="connsiteY1" fmla="*/ 1329 h 10066"/>
                <a:gd name="connsiteX2" fmla="*/ 4656 w 10000"/>
                <a:gd name="connsiteY2" fmla="*/ 1566 h 10066"/>
                <a:gd name="connsiteX3" fmla="*/ 6753 w 10000"/>
                <a:gd name="connsiteY3" fmla="*/ 3143 h 10066"/>
                <a:gd name="connsiteX4" fmla="*/ 8202 w 10000"/>
                <a:gd name="connsiteY4" fmla="*/ 4718 h 10066"/>
                <a:gd name="connsiteX5" fmla="*/ 8801 w 10000"/>
                <a:gd name="connsiteY5" fmla="*/ 5822 h 10066"/>
                <a:gd name="connsiteX6" fmla="*/ 8052 w 10000"/>
                <a:gd name="connsiteY6" fmla="*/ 6217 h 10066"/>
                <a:gd name="connsiteX7" fmla="*/ 6853 w 10000"/>
                <a:gd name="connsiteY7" fmla="*/ 5585 h 10066"/>
                <a:gd name="connsiteX8" fmla="*/ 7403 w 10000"/>
                <a:gd name="connsiteY8" fmla="*/ 6373 h 10066"/>
                <a:gd name="connsiteX9" fmla="*/ 8251 w 10000"/>
                <a:gd name="connsiteY9" fmla="*/ 7476 h 10066"/>
                <a:gd name="connsiteX10" fmla="*/ 8801 w 10000"/>
                <a:gd name="connsiteY10" fmla="*/ 8030 h 10066"/>
                <a:gd name="connsiteX11" fmla="*/ 9450 w 10000"/>
                <a:gd name="connsiteY11" fmla="*/ 8423 h 10066"/>
                <a:gd name="connsiteX12" fmla="*/ 9950 w 10000"/>
                <a:gd name="connsiteY12" fmla="*/ 9054 h 10066"/>
                <a:gd name="connsiteX13" fmla="*/ 9900 w 10000"/>
                <a:gd name="connsiteY13" fmla="*/ 9763 h 10066"/>
                <a:gd name="connsiteX14" fmla="*/ 9301 w 10000"/>
                <a:gd name="connsiteY14" fmla="*/ 9842 h 10066"/>
                <a:gd name="connsiteX15" fmla="*/ 8851 w 10000"/>
                <a:gd name="connsiteY15" fmla="*/ 9607 h 10066"/>
                <a:gd name="connsiteX16" fmla="*/ 8066 w 10000"/>
                <a:gd name="connsiteY16" fmla="*/ 9212 h 10066"/>
                <a:gd name="connsiteX17" fmla="*/ 7341 w 10000"/>
                <a:gd name="connsiteY17" fmla="*/ 8590 h 10066"/>
                <a:gd name="connsiteX18" fmla="*/ 6759 w 10000"/>
                <a:gd name="connsiteY18" fmla="*/ 9470 h 10066"/>
                <a:gd name="connsiteX19" fmla="*/ 6179 w 10000"/>
                <a:gd name="connsiteY19" fmla="*/ 9909 h 10066"/>
                <a:gd name="connsiteX20" fmla="*/ 5855 w 10000"/>
                <a:gd name="connsiteY20" fmla="*/ 9999 h 10066"/>
                <a:gd name="connsiteX21" fmla="*/ 4405 w 10000"/>
                <a:gd name="connsiteY21" fmla="*/ 9054 h 10066"/>
                <a:gd name="connsiteX22" fmla="*/ 2907 w 10000"/>
                <a:gd name="connsiteY22" fmla="*/ 6769 h 10066"/>
                <a:gd name="connsiteX23" fmla="*/ 2258 w 10000"/>
                <a:gd name="connsiteY23" fmla="*/ 5585 h 10066"/>
                <a:gd name="connsiteX24" fmla="*/ 1208 w 10000"/>
                <a:gd name="connsiteY24" fmla="*/ 5035 h 10066"/>
                <a:gd name="connsiteX25" fmla="*/ 509 w 10000"/>
                <a:gd name="connsiteY25" fmla="*/ 543 h 10066"/>
                <a:gd name="connsiteX0" fmla="*/ 509 w 10000"/>
                <a:gd name="connsiteY0" fmla="*/ 543 h 10007"/>
                <a:gd name="connsiteX1" fmla="*/ 4006 w 10000"/>
                <a:gd name="connsiteY1" fmla="*/ 1329 h 10007"/>
                <a:gd name="connsiteX2" fmla="*/ 4656 w 10000"/>
                <a:gd name="connsiteY2" fmla="*/ 1566 h 10007"/>
                <a:gd name="connsiteX3" fmla="*/ 6753 w 10000"/>
                <a:gd name="connsiteY3" fmla="*/ 3143 h 10007"/>
                <a:gd name="connsiteX4" fmla="*/ 8202 w 10000"/>
                <a:gd name="connsiteY4" fmla="*/ 4718 h 10007"/>
                <a:gd name="connsiteX5" fmla="*/ 8801 w 10000"/>
                <a:gd name="connsiteY5" fmla="*/ 5822 h 10007"/>
                <a:gd name="connsiteX6" fmla="*/ 8052 w 10000"/>
                <a:gd name="connsiteY6" fmla="*/ 6217 h 10007"/>
                <a:gd name="connsiteX7" fmla="*/ 6853 w 10000"/>
                <a:gd name="connsiteY7" fmla="*/ 5585 h 10007"/>
                <a:gd name="connsiteX8" fmla="*/ 7403 w 10000"/>
                <a:gd name="connsiteY8" fmla="*/ 6373 h 10007"/>
                <a:gd name="connsiteX9" fmla="*/ 8251 w 10000"/>
                <a:gd name="connsiteY9" fmla="*/ 7476 h 10007"/>
                <a:gd name="connsiteX10" fmla="*/ 8801 w 10000"/>
                <a:gd name="connsiteY10" fmla="*/ 8030 h 10007"/>
                <a:gd name="connsiteX11" fmla="*/ 9450 w 10000"/>
                <a:gd name="connsiteY11" fmla="*/ 8423 h 10007"/>
                <a:gd name="connsiteX12" fmla="*/ 9950 w 10000"/>
                <a:gd name="connsiteY12" fmla="*/ 9054 h 10007"/>
                <a:gd name="connsiteX13" fmla="*/ 9900 w 10000"/>
                <a:gd name="connsiteY13" fmla="*/ 9763 h 10007"/>
                <a:gd name="connsiteX14" fmla="*/ 9301 w 10000"/>
                <a:gd name="connsiteY14" fmla="*/ 9842 h 10007"/>
                <a:gd name="connsiteX15" fmla="*/ 8851 w 10000"/>
                <a:gd name="connsiteY15" fmla="*/ 9607 h 10007"/>
                <a:gd name="connsiteX16" fmla="*/ 8066 w 10000"/>
                <a:gd name="connsiteY16" fmla="*/ 9212 h 10007"/>
                <a:gd name="connsiteX17" fmla="*/ 7341 w 10000"/>
                <a:gd name="connsiteY17" fmla="*/ 8590 h 10007"/>
                <a:gd name="connsiteX18" fmla="*/ 6759 w 10000"/>
                <a:gd name="connsiteY18" fmla="*/ 9470 h 10007"/>
                <a:gd name="connsiteX19" fmla="*/ 6179 w 10000"/>
                <a:gd name="connsiteY19" fmla="*/ 9909 h 10007"/>
                <a:gd name="connsiteX20" fmla="*/ 5561 w 10000"/>
                <a:gd name="connsiteY20" fmla="*/ 9904 h 10007"/>
                <a:gd name="connsiteX21" fmla="*/ 4405 w 10000"/>
                <a:gd name="connsiteY21" fmla="*/ 9054 h 10007"/>
                <a:gd name="connsiteX22" fmla="*/ 2907 w 10000"/>
                <a:gd name="connsiteY22" fmla="*/ 6769 h 10007"/>
                <a:gd name="connsiteX23" fmla="*/ 2258 w 10000"/>
                <a:gd name="connsiteY23" fmla="*/ 5585 h 10007"/>
                <a:gd name="connsiteX24" fmla="*/ 1208 w 10000"/>
                <a:gd name="connsiteY24" fmla="*/ 5035 h 10007"/>
                <a:gd name="connsiteX25" fmla="*/ 509 w 10000"/>
                <a:gd name="connsiteY25" fmla="*/ 543 h 10007"/>
                <a:gd name="connsiteX0" fmla="*/ 509 w 10000"/>
                <a:gd name="connsiteY0" fmla="*/ 543 h 9947"/>
                <a:gd name="connsiteX1" fmla="*/ 4006 w 10000"/>
                <a:gd name="connsiteY1" fmla="*/ 1329 h 9947"/>
                <a:gd name="connsiteX2" fmla="*/ 4656 w 10000"/>
                <a:gd name="connsiteY2" fmla="*/ 1566 h 9947"/>
                <a:gd name="connsiteX3" fmla="*/ 6753 w 10000"/>
                <a:gd name="connsiteY3" fmla="*/ 3143 h 9947"/>
                <a:gd name="connsiteX4" fmla="*/ 8202 w 10000"/>
                <a:gd name="connsiteY4" fmla="*/ 4718 h 9947"/>
                <a:gd name="connsiteX5" fmla="*/ 8801 w 10000"/>
                <a:gd name="connsiteY5" fmla="*/ 5822 h 9947"/>
                <a:gd name="connsiteX6" fmla="*/ 8052 w 10000"/>
                <a:gd name="connsiteY6" fmla="*/ 6217 h 9947"/>
                <a:gd name="connsiteX7" fmla="*/ 6853 w 10000"/>
                <a:gd name="connsiteY7" fmla="*/ 5585 h 9947"/>
                <a:gd name="connsiteX8" fmla="*/ 7403 w 10000"/>
                <a:gd name="connsiteY8" fmla="*/ 6373 h 9947"/>
                <a:gd name="connsiteX9" fmla="*/ 8251 w 10000"/>
                <a:gd name="connsiteY9" fmla="*/ 7476 h 9947"/>
                <a:gd name="connsiteX10" fmla="*/ 8801 w 10000"/>
                <a:gd name="connsiteY10" fmla="*/ 8030 h 9947"/>
                <a:gd name="connsiteX11" fmla="*/ 9450 w 10000"/>
                <a:gd name="connsiteY11" fmla="*/ 8423 h 9947"/>
                <a:gd name="connsiteX12" fmla="*/ 9950 w 10000"/>
                <a:gd name="connsiteY12" fmla="*/ 9054 h 9947"/>
                <a:gd name="connsiteX13" fmla="*/ 9900 w 10000"/>
                <a:gd name="connsiteY13" fmla="*/ 9763 h 9947"/>
                <a:gd name="connsiteX14" fmla="*/ 9301 w 10000"/>
                <a:gd name="connsiteY14" fmla="*/ 9842 h 9947"/>
                <a:gd name="connsiteX15" fmla="*/ 8851 w 10000"/>
                <a:gd name="connsiteY15" fmla="*/ 9607 h 9947"/>
                <a:gd name="connsiteX16" fmla="*/ 8066 w 10000"/>
                <a:gd name="connsiteY16" fmla="*/ 9212 h 9947"/>
                <a:gd name="connsiteX17" fmla="*/ 7341 w 10000"/>
                <a:gd name="connsiteY17" fmla="*/ 8590 h 9947"/>
                <a:gd name="connsiteX18" fmla="*/ 6759 w 10000"/>
                <a:gd name="connsiteY18" fmla="*/ 9470 h 9947"/>
                <a:gd name="connsiteX19" fmla="*/ 6199 w 10000"/>
                <a:gd name="connsiteY19" fmla="*/ 9754 h 9947"/>
                <a:gd name="connsiteX20" fmla="*/ 5561 w 10000"/>
                <a:gd name="connsiteY20" fmla="*/ 9904 h 9947"/>
                <a:gd name="connsiteX21" fmla="*/ 4405 w 10000"/>
                <a:gd name="connsiteY21" fmla="*/ 9054 h 9947"/>
                <a:gd name="connsiteX22" fmla="*/ 2907 w 10000"/>
                <a:gd name="connsiteY22" fmla="*/ 6769 h 9947"/>
                <a:gd name="connsiteX23" fmla="*/ 2258 w 10000"/>
                <a:gd name="connsiteY23" fmla="*/ 5585 h 9947"/>
                <a:gd name="connsiteX24" fmla="*/ 1208 w 10000"/>
                <a:gd name="connsiteY24" fmla="*/ 5035 h 9947"/>
                <a:gd name="connsiteX25" fmla="*/ 509 w 10000"/>
                <a:gd name="connsiteY25" fmla="*/ 543 h 9947"/>
                <a:gd name="connsiteX0" fmla="*/ 509 w 10000"/>
                <a:gd name="connsiteY0" fmla="*/ 546 h 10055"/>
                <a:gd name="connsiteX1" fmla="*/ 4006 w 10000"/>
                <a:gd name="connsiteY1" fmla="*/ 1336 h 10055"/>
                <a:gd name="connsiteX2" fmla="*/ 4656 w 10000"/>
                <a:gd name="connsiteY2" fmla="*/ 1574 h 10055"/>
                <a:gd name="connsiteX3" fmla="*/ 6753 w 10000"/>
                <a:gd name="connsiteY3" fmla="*/ 3160 h 10055"/>
                <a:gd name="connsiteX4" fmla="*/ 8202 w 10000"/>
                <a:gd name="connsiteY4" fmla="*/ 4743 h 10055"/>
                <a:gd name="connsiteX5" fmla="*/ 8801 w 10000"/>
                <a:gd name="connsiteY5" fmla="*/ 5853 h 10055"/>
                <a:gd name="connsiteX6" fmla="*/ 8052 w 10000"/>
                <a:gd name="connsiteY6" fmla="*/ 6250 h 10055"/>
                <a:gd name="connsiteX7" fmla="*/ 6853 w 10000"/>
                <a:gd name="connsiteY7" fmla="*/ 5615 h 10055"/>
                <a:gd name="connsiteX8" fmla="*/ 7403 w 10000"/>
                <a:gd name="connsiteY8" fmla="*/ 6407 h 10055"/>
                <a:gd name="connsiteX9" fmla="*/ 8251 w 10000"/>
                <a:gd name="connsiteY9" fmla="*/ 7516 h 10055"/>
                <a:gd name="connsiteX10" fmla="*/ 8801 w 10000"/>
                <a:gd name="connsiteY10" fmla="*/ 8073 h 10055"/>
                <a:gd name="connsiteX11" fmla="*/ 9450 w 10000"/>
                <a:gd name="connsiteY11" fmla="*/ 8468 h 10055"/>
                <a:gd name="connsiteX12" fmla="*/ 9950 w 10000"/>
                <a:gd name="connsiteY12" fmla="*/ 9102 h 10055"/>
                <a:gd name="connsiteX13" fmla="*/ 9900 w 10000"/>
                <a:gd name="connsiteY13" fmla="*/ 9815 h 10055"/>
                <a:gd name="connsiteX14" fmla="*/ 9301 w 10000"/>
                <a:gd name="connsiteY14" fmla="*/ 9894 h 10055"/>
                <a:gd name="connsiteX15" fmla="*/ 8851 w 10000"/>
                <a:gd name="connsiteY15" fmla="*/ 9658 h 10055"/>
                <a:gd name="connsiteX16" fmla="*/ 8066 w 10000"/>
                <a:gd name="connsiteY16" fmla="*/ 9261 h 10055"/>
                <a:gd name="connsiteX17" fmla="*/ 7341 w 10000"/>
                <a:gd name="connsiteY17" fmla="*/ 8636 h 10055"/>
                <a:gd name="connsiteX18" fmla="*/ 6759 w 10000"/>
                <a:gd name="connsiteY18" fmla="*/ 9520 h 10055"/>
                <a:gd name="connsiteX19" fmla="*/ 6199 w 10000"/>
                <a:gd name="connsiteY19" fmla="*/ 9806 h 10055"/>
                <a:gd name="connsiteX20" fmla="*/ 5561 w 10000"/>
                <a:gd name="connsiteY20" fmla="*/ 9957 h 10055"/>
                <a:gd name="connsiteX21" fmla="*/ 4405 w 10000"/>
                <a:gd name="connsiteY21" fmla="*/ 9102 h 10055"/>
                <a:gd name="connsiteX22" fmla="*/ 2907 w 10000"/>
                <a:gd name="connsiteY22" fmla="*/ 6805 h 10055"/>
                <a:gd name="connsiteX23" fmla="*/ 2258 w 10000"/>
                <a:gd name="connsiteY23" fmla="*/ 5615 h 10055"/>
                <a:gd name="connsiteX24" fmla="*/ 1208 w 10000"/>
                <a:gd name="connsiteY24" fmla="*/ 5062 h 10055"/>
                <a:gd name="connsiteX25" fmla="*/ 509 w 10000"/>
                <a:gd name="connsiteY25" fmla="*/ 546 h 10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0000" h="10055">
                  <a:moveTo>
                    <a:pt x="509" y="546"/>
                  </a:moveTo>
                  <a:cubicBezTo>
                    <a:pt x="1359" y="-1040"/>
                    <a:pt x="4006" y="1336"/>
                    <a:pt x="4006" y="1336"/>
                  </a:cubicBezTo>
                  <a:lnTo>
                    <a:pt x="4656" y="1574"/>
                  </a:lnTo>
                  <a:cubicBezTo>
                    <a:pt x="5005" y="1654"/>
                    <a:pt x="6204" y="2448"/>
                    <a:pt x="6753" y="3160"/>
                  </a:cubicBezTo>
                  <a:cubicBezTo>
                    <a:pt x="7303" y="3873"/>
                    <a:pt x="7752" y="4348"/>
                    <a:pt x="8202" y="4743"/>
                  </a:cubicBezTo>
                  <a:cubicBezTo>
                    <a:pt x="8651" y="5140"/>
                    <a:pt x="8901" y="5774"/>
                    <a:pt x="8801" y="5853"/>
                  </a:cubicBezTo>
                  <a:cubicBezTo>
                    <a:pt x="8701" y="6012"/>
                    <a:pt x="8401" y="6250"/>
                    <a:pt x="8052" y="6250"/>
                  </a:cubicBezTo>
                  <a:cubicBezTo>
                    <a:pt x="7752" y="6329"/>
                    <a:pt x="7153" y="5853"/>
                    <a:pt x="6853" y="5615"/>
                  </a:cubicBezTo>
                  <a:cubicBezTo>
                    <a:pt x="6903" y="5853"/>
                    <a:pt x="7253" y="6250"/>
                    <a:pt x="7403" y="6407"/>
                  </a:cubicBezTo>
                  <a:cubicBezTo>
                    <a:pt x="7452" y="6567"/>
                    <a:pt x="8102" y="7358"/>
                    <a:pt x="8251" y="7516"/>
                  </a:cubicBezTo>
                  <a:cubicBezTo>
                    <a:pt x="8301" y="7676"/>
                    <a:pt x="8602" y="7914"/>
                    <a:pt x="8801" y="8073"/>
                  </a:cubicBezTo>
                  <a:cubicBezTo>
                    <a:pt x="9001" y="8231"/>
                    <a:pt x="9259" y="8297"/>
                    <a:pt x="9450" y="8468"/>
                  </a:cubicBezTo>
                  <a:cubicBezTo>
                    <a:pt x="9642" y="8640"/>
                    <a:pt x="9900" y="8943"/>
                    <a:pt x="9950" y="9102"/>
                  </a:cubicBezTo>
                  <a:cubicBezTo>
                    <a:pt x="10000" y="9260"/>
                    <a:pt x="10050" y="9578"/>
                    <a:pt x="9900" y="9815"/>
                  </a:cubicBezTo>
                  <a:cubicBezTo>
                    <a:pt x="9801" y="9974"/>
                    <a:pt x="9301" y="9894"/>
                    <a:pt x="9301" y="9894"/>
                  </a:cubicBezTo>
                  <a:cubicBezTo>
                    <a:pt x="9151" y="9815"/>
                    <a:pt x="9057" y="9763"/>
                    <a:pt x="8851" y="9658"/>
                  </a:cubicBezTo>
                  <a:lnTo>
                    <a:pt x="8066" y="9261"/>
                  </a:lnTo>
                  <a:cubicBezTo>
                    <a:pt x="7916" y="9261"/>
                    <a:pt x="7440" y="8715"/>
                    <a:pt x="7341" y="8636"/>
                  </a:cubicBezTo>
                  <a:cubicBezTo>
                    <a:pt x="7310" y="9290"/>
                    <a:pt x="6975" y="9760"/>
                    <a:pt x="6759" y="9520"/>
                  </a:cubicBezTo>
                  <a:cubicBezTo>
                    <a:pt x="6591" y="9647"/>
                    <a:pt x="6390" y="9985"/>
                    <a:pt x="6199" y="9806"/>
                  </a:cubicBezTo>
                  <a:cubicBezTo>
                    <a:pt x="6124" y="10151"/>
                    <a:pt x="5860" y="10074"/>
                    <a:pt x="5561" y="9957"/>
                  </a:cubicBezTo>
                  <a:cubicBezTo>
                    <a:pt x="5262" y="9839"/>
                    <a:pt x="4505" y="9260"/>
                    <a:pt x="4405" y="9102"/>
                  </a:cubicBezTo>
                  <a:cubicBezTo>
                    <a:pt x="4256" y="8943"/>
                    <a:pt x="2907" y="6805"/>
                    <a:pt x="2907" y="6805"/>
                  </a:cubicBezTo>
                  <a:lnTo>
                    <a:pt x="2258" y="5615"/>
                  </a:lnTo>
                  <a:lnTo>
                    <a:pt x="1208" y="5062"/>
                  </a:lnTo>
                  <a:cubicBezTo>
                    <a:pt x="-140" y="4268"/>
                    <a:pt x="-340" y="2129"/>
                    <a:pt x="509" y="546"/>
                  </a:cubicBezTo>
                  <a:close/>
                </a:path>
              </a:pathLst>
            </a:custGeom>
            <a:gradFill flip="none" rotWithShape="1">
              <a:gsLst>
                <a:gs pos="27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94" name="Freeform 388"/>
            <p:cNvSpPr>
              <a:spLocks/>
            </p:cNvSpPr>
            <p:nvPr/>
          </p:nvSpPr>
          <p:spPr bwMode="auto">
            <a:xfrm rot="21012666">
              <a:off x="10774368" y="3816533"/>
              <a:ext cx="400759" cy="749568"/>
            </a:xfrm>
            <a:custGeom>
              <a:avLst/>
              <a:gdLst>
                <a:gd name="T0" fmla="*/ 272 w 274"/>
                <a:gd name="T1" fmla="*/ 444 h 513"/>
                <a:gd name="T2" fmla="*/ 207 w 274"/>
                <a:gd name="T3" fmla="*/ 393 h 513"/>
                <a:gd name="T4" fmla="*/ 154 w 274"/>
                <a:gd name="T5" fmla="*/ 358 h 513"/>
                <a:gd name="T6" fmla="*/ 148 w 274"/>
                <a:gd name="T7" fmla="*/ 346 h 513"/>
                <a:gd name="T8" fmla="*/ 107 w 274"/>
                <a:gd name="T9" fmla="*/ 290 h 513"/>
                <a:gd name="T10" fmla="*/ 118 w 274"/>
                <a:gd name="T11" fmla="*/ 275 h 513"/>
                <a:gd name="T12" fmla="*/ 156 w 274"/>
                <a:gd name="T13" fmla="*/ 214 h 513"/>
                <a:gd name="T14" fmla="*/ 181 w 274"/>
                <a:gd name="T15" fmla="*/ 175 h 513"/>
                <a:gd name="T16" fmla="*/ 239 w 274"/>
                <a:gd name="T17" fmla="*/ 88 h 513"/>
                <a:gd name="T18" fmla="*/ 207 w 274"/>
                <a:gd name="T19" fmla="*/ 4 h 513"/>
                <a:gd name="T20" fmla="*/ 149 w 274"/>
                <a:gd name="T21" fmla="*/ 36 h 513"/>
                <a:gd name="T22" fmla="*/ 130 w 274"/>
                <a:gd name="T23" fmla="*/ 59 h 513"/>
                <a:gd name="T24" fmla="*/ 38 w 274"/>
                <a:gd name="T25" fmla="*/ 210 h 513"/>
                <a:gd name="T26" fmla="*/ 28 w 274"/>
                <a:gd name="T27" fmla="*/ 227 h 513"/>
                <a:gd name="T28" fmla="*/ 23 w 274"/>
                <a:gd name="T29" fmla="*/ 239 h 513"/>
                <a:gd name="T30" fmla="*/ 18 w 274"/>
                <a:gd name="T31" fmla="*/ 252 h 513"/>
                <a:gd name="T32" fmla="*/ 12 w 274"/>
                <a:gd name="T33" fmla="*/ 268 h 513"/>
                <a:gd name="T34" fmla="*/ 1 w 274"/>
                <a:gd name="T35" fmla="*/ 318 h 513"/>
                <a:gd name="T36" fmla="*/ 8 w 274"/>
                <a:gd name="T37" fmla="*/ 334 h 513"/>
                <a:gd name="T38" fmla="*/ 25 w 274"/>
                <a:gd name="T39" fmla="*/ 361 h 513"/>
                <a:gd name="T40" fmla="*/ 76 w 274"/>
                <a:gd name="T41" fmla="*/ 411 h 513"/>
                <a:gd name="T42" fmla="*/ 140 w 274"/>
                <a:gd name="T43" fmla="*/ 456 h 513"/>
                <a:gd name="T44" fmla="*/ 178 w 274"/>
                <a:gd name="T45" fmla="*/ 482 h 513"/>
                <a:gd name="T46" fmla="*/ 227 w 274"/>
                <a:gd name="T47" fmla="*/ 512 h 513"/>
                <a:gd name="T48" fmla="*/ 260 w 274"/>
                <a:gd name="T49" fmla="*/ 487 h 513"/>
                <a:gd name="T50" fmla="*/ 272 w 274"/>
                <a:gd name="T51" fmla="*/ 444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4" h="513">
                  <a:moveTo>
                    <a:pt x="272" y="444"/>
                  </a:moveTo>
                  <a:cubicBezTo>
                    <a:pt x="269" y="442"/>
                    <a:pt x="221" y="406"/>
                    <a:pt x="207" y="393"/>
                  </a:cubicBezTo>
                  <a:cubicBezTo>
                    <a:pt x="193" y="380"/>
                    <a:pt x="159" y="361"/>
                    <a:pt x="154" y="358"/>
                  </a:cubicBezTo>
                  <a:cubicBezTo>
                    <a:pt x="150" y="355"/>
                    <a:pt x="154" y="351"/>
                    <a:pt x="148" y="346"/>
                  </a:cubicBezTo>
                  <a:cubicBezTo>
                    <a:pt x="144" y="342"/>
                    <a:pt x="121" y="308"/>
                    <a:pt x="107" y="290"/>
                  </a:cubicBezTo>
                  <a:cubicBezTo>
                    <a:pt x="110" y="284"/>
                    <a:pt x="110" y="284"/>
                    <a:pt x="118" y="275"/>
                  </a:cubicBezTo>
                  <a:cubicBezTo>
                    <a:pt x="127" y="267"/>
                    <a:pt x="149" y="223"/>
                    <a:pt x="156" y="214"/>
                  </a:cubicBezTo>
                  <a:cubicBezTo>
                    <a:pt x="162" y="205"/>
                    <a:pt x="175" y="180"/>
                    <a:pt x="181" y="175"/>
                  </a:cubicBezTo>
                  <a:cubicBezTo>
                    <a:pt x="186" y="170"/>
                    <a:pt x="234" y="121"/>
                    <a:pt x="239" y="88"/>
                  </a:cubicBezTo>
                  <a:cubicBezTo>
                    <a:pt x="244" y="56"/>
                    <a:pt x="249" y="17"/>
                    <a:pt x="207" y="4"/>
                  </a:cubicBezTo>
                  <a:cubicBezTo>
                    <a:pt x="173" y="0"/>
                    <a:pt x="153" y="27"/>
                    <a:pt x="149" y="36"/>
                  </a:cubicBezTo>
                  <a:cubicBezTo>
                    <a:pt x="144" y="44"/>
                    <a:pt x="138" y="51"/>
                    <a:pt x="130" y="59"/>
                  </a:cubicBezTo>
                  <a:cubicBezTo>
                    <a:pt x="122" y="66"/>
                    <a:pt x="57" y="153"/>
                    <a:pt x="38" y="210"/>
                  </a:cubicBezTo>
                  <a:cubicBezTo>
                    <a:pt x="35" y="218"/>
                    <a:pt x="31" y="224"/>
                    <a:pt x="28" y="227"/>
                  </a:cubicBezTo>
                  <a:cubicBezTo>
                    <a:pt x="24" y="230"/>
                    <a:pt x="25" y="235"/>
                    <a:pt x="23" y="239"/>
                  </a:cubicBezTo>
                  <a:cubicBezTo>
                    <a:pt x="20" y="244"/>
                    <a:pt x="24" y="243"/>
                    <a:pt x="18" y="252"/>
                  </a:cubicBezTo>
                  <a:cubicBezTo>
                    <a:pt x="16" y="255"/>
                    <a:pt x="13" y="261"/>
                    <a:pt x="12" y="268"/>
                  </a:cubicBezTo>
                  <a:cubicBezTo>
                    <a:pt x="1" y="288"/>
                    <a:pt x="1" y="318"/>
                    <a:pt x="1" y="318"/>
                  </a:cubicBezTo>
                  <a:cubicBezTo>
                    <a:pt x="0" y="326"/>
                    <a:pt x="6" y="329"/>
                    <a:pt x="8" y="334"/>
                  </a:cubicBezTo>
                  <a:cubicBezTo>
                    <a:pt x="10" y="339"/>
                    <a:pt x="20" y="355"/>
                    <a:pt x="25" y="361"/>
                  </a:cubicBezTo>
                  <a:cubicBezTo>
                    <a:pt x="28" y="366"/>
                    <a:pt x="59" y="399"/>
                    <a:pt x="76" y="411"/>
                  </a:cubicBezTo>
                  <a:cubicBezTo>
                    <a:pt x="92" y="422"/>
                    <a:pt x="131" y="455"/>
                    <a:pt x="140" y="456"/>
                  </a:cubicBezTo>
                  <a:cubicBezTo>
                    <a:pt x="148" y="457"/>
                    <a:pt x="170" y="476"/>
                    <a:pt x="178" y="482"/>
                  </a:cubicBezTo>
                  <a:cubicBezTo>
                    <a:pt x="186" y="487"/>
                    <a:pt x="227" y="512"/>
                    <a:pt x="227" y="512"/>
                  </a:cubicBezTo>
                  <a:cubicBezTo>
                    <a:pt x="227" y="512"/>
                    <a:pt x="247" y="513"/>
                    <a:pt x="260" y="487"/>
                  </a:cubicBezTo>
                  <a:cubicBezTo>
                    <a:pt x="274" y="460"/>
                    <a:pt x="274" y="446"/>
                    <a:pt x="272" y="444"/>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nvGrpSpPr>
            <p:cNvPr id="519" name="Gruppieren 518"/>
            <p:cNvGrpSpPr/>
            <p:nvPr/>
          </p:nvGrpSpPr>
          <p:grpSpPr>
            <a:xfrm>
              <a:off x="11360368" y="3921825"/>
              <a:ext cx="60665" cy="192700"/>
              <a:chOff x="-1401763" y="3184525"/>
              <a:chExt cx="566738" cy="1800225"/>
            </a:xfrm>
          </p:grpSpPr>
          <p:sp>
            <p:nvSpPr>
              <p:cNvPr id="520" name="Freeform 6"/>
              <p:cNvSpPr>
                <a:spLocks/>
              </p:cNvSpPr>
              <p:nvPr/>
            </p:nvSpPr>
            <p:spPr bwMode="auto">
              <a:xfrm>
                <a:off x="-1401763" y="3206750"/>
                <a:ext cx="566738" cy="1778000"/>
              </a:xfrm>
              <a:custGeom>
                <a:avLst/>
                <a:gdLst>
                  <a:gd name="T0" fmla="*/ 76 w 151"/>
                  <a:gd name="T1" fmla="*/ 0 h 474"/>
                  <a:gd name="T2" fmla="*/ 76 w 151"/>
                  <a:gd name="T3" fmla="*/ 0 h 474"/>
                  <a:gd name="T4" fmla="*/ 75 w 151"/>
                  <a:gd name="T5" fmla="*/ 0 h 474"/>
                  <a:gd name="T6" fmla="*/ 75 w 151"/>
                  <a:gd name="T7" fmla="*/ 0 h 474"/>
                  <a:gd name="T8" fmla="*/ 75 w 151"/>
                  <a:gd name="T9" fmla="*/ 0 h 474"/>
                  <a:gd name="T10" fmla="*/ 4 w 151"/>
                  <a:gd name="T11" fmla="*/ 3 h 474"/>
                  <a:gd name="T12" fmla="*/ 0 w 151"/>
                  <a:gd name="T13" fmla="*/ 6 h 474"/>
                  <a:gd name="T14" fmla="*/ 0 w 151"/>
                  <a:gd name="T15" fmla="*/ 435 h 474"/>
                  <a:gd name="T16" fmla="*/ 75 w 151"/>
                  <a:gd name="T17" fmla="*/ 474 h 474"/>
                  <a:gd name="T18" fmla="*/ 75 w 151"/>
                  <a:gd name="T19" fmla="*/ 474 h 474"/>
                  <a:gd name="T20" fmla="*/ 75 w 151"/>
                  <a:gd name="T21" fmla="*/ 474 h 474"/>
                  <a:gd name="T22" fmla="*/ 76 w 151"/>
                  <a:gd name="T23" fmla="*/ 474 h 474"/>
                  <a:gd name="T24" fmla="*/ 76 w 151"/>
                  <a:gd name="T25" fmla="*/ 474 h 474"/>
                  <a:gd name="T26" fmla="*/ 151 w 151"/>
                  <a:gd name="T27" fmla="*/ 435 h 474"/>
                  <a:gd name="T28" fmla="*/ 151 w 151"/>
                  <a:gd name="T29" fmla="*/ 7 h 474"/>
                  <a:gd name="T30" fmla="*/ 146 w 151"/>
                  <a:gd name="T31" fmla="*/ 3 h 474"/>
                  <a:gd name="T32" fmla="*/ 76 w 151"/>
                  <a:gd name="T33" fmla="*/ 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474">
                    <a:moveTo>
                      <a:pt x="76" y="0"/>
                    </a:moveTo>
                    <a:cubicBezTo>
                      <a:pt x="76" y="0"/>
                      <a:pt x="76" y="0"/>
                      <a:pt x="76" y="0"/>
                    </a:cubicBezTo>
                    <a:cubicBezTo>
                      <a:pt x="75" y="0"/>
                      <a:pt x="75" y="0"/>
                      <a:pt x="75" y="0"/>
                    </a:cubicBezTo>
                    <a:cubicBezTo>
                      <a:pt x="75" y="0"/>
                      <a:pt x="75" y="0"/>
                      <a:pt x="75" y="0"/>
                    </a:cubicBezTo>
                    <a:cubicBezTo>
                      <a:pt x="75" y="0"/>
                      <a:pt x="75" y="0"/>
                      <a:pt x="75" y="0"/>
                    </a:cubicBezTo>
                    <a:cubicBezTo>
                      <a:pt x="4" y="3"/>
                      <a:pt x="4" y="3"/>
                      <a:pt x="4" y="3"/>
                    </a:cubicBezTo>
                    <a:cubicBezTo>
                      <a:pt x="4" y="3"/>
                      <a:pt x="0" y="3"/>
                      <a:pt x="0" y="6"/>
                    </a:cubicBezTo>
                    <a:cubicBezTo>
                      <a:pt x="0" y="46"/>
                      <a:pt x="0" y="418"/>
                      <a:pt x="0" y="435"/>
                    </a:cubicBezTo>
                    <a:cubicBezTo>
                      <a:pt x="0" y="452"/>
                      <a:pt x="26" y="474"/>
                      <a:pt x="75" y="474"/>
                    </a:cubicBezTo>
                    <a:cubicBezTo>
                      <a:pt x="75" y="474"/>
                      <a:pt x="75" y="474"/>
                      <a:pt x="75" y="474"/>
                    </a:cubicBezTo>
                    <a:cubicBezTo>
                      <a:pt x="75" y="474"/>
                      <a:pt x="75" y="474"/>
                      <a:pt x="75" y="474"/>
                    </a:cubicBezTo>
                    <a:cubicBezTo>
                      <a:pt x="76" y="474"/>
                      <a:pt x="76" y="474"/>
                      <a:pt x="76" y="474"/>
                    </a:cubicBezTo>
                    <a:cubicBezTo>
                      <a:pt x="76" y="474"/>
                      <a:pt x="76" y="474"/>
                      <a:pt x="76" y="474"/>
                    </a:cubicBezTo>
                    <a:cubicBezTo>
                      <a:pt x="125" y="474"/>
                      <a:pt x="151" y="452"/>
                      <a:pt x="151" y="435"/>
                    </a:cubicBezTo>
                    <a:cubicBezTo>
                      <a:pt x="151" y="418"/>
                      <a:pt x="151" y="53"/>
                      <a:pt x="151" y="7"/>
                    </a:cubicBezTo>
                    <a:cubicBezTo>
                      <a:pt x="151" y="4"/>
                      <a:pt x="146" y="3"/>
                      <a:pt x="146" y="3"/>
                    </a:cubicBezTo>
                    <a:lnTo>
                      <a:pt x="76" y="0"/>
                    </a:ln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521" name="Freeform 7"/>
              <p:cNvSpPr>
                <a:spLocks/>
              </p:cNvSpPr>
              <p:nvPr/>
            </p:nvSpPr>
            <p:spPr bwMode="auto">
              <a:xfrm>
                <a:off x="-1344613" y="3873500"/>
                <a:ext cx="452438" cy="957263"/>
              </a:xfrm>
              <a:custGeom>
                <a:avLst/>
                <a:gdLst>
                  <a:gd name="T0" fmla="*/ 121 w 121"/>
                  <a:gd name="T1" fmla="*/ 234 h 255"/>
                  <a:gd name="T2" fmla="*/ 120 w 121"/>
                  <a:gd name="T3" fmla="*/ 0 h 255"/>
                  <a:gd name="T4" fmla="*/ 61 w 121"/>
                  <a:gd name="T5" fmla="*/ 0 h 255"/>
                  <a:gd name="T6" fmla="*/ 60 w 121"/>
                  <a:gd name="T7" fmla="*/ 0 h 255"/>
                  <a:gd name="T8" fmla="*/ 1 w 121"/>
                  <a:gd name="T9" fmla="*/ 0 h 255"/>
                  <a:gd name="T10" fmla="*/ 0 w 121"/>
                  <a:gd name="T11" fmla="*/ 234 h 255"/>
                  <a:gd name="T12" fmla="*/ 60 w 121"/>
                  <a:gd name="T13" fmla="*/ 255 h 255"/>
                  <a:gd name="T14" fmla="*/ 60 w 121"/>
                  <a:gd name="T15" fmla="*/ 255 h 255"/>
                  <a:gd name="T16" fmla="*/ 60 w 121"/>
                  <a:gd name="T17" fmla="*/ 255 h 255"/>
                  <a:gd name="T18" fmla="*/ 61 w 121"/>
                  <a:gd name="T19" fmla="*/ 255 h 255"/>
                  <a:gd name="T20" fmla="*/ 61 w 121"/>
                  <a:gd name="T21" fmla="*/ 255 h 255"/>
                  <a:gd name="T22" fmla="*/ 121 w 121"/>
                  <a:gd name="T23" fmla="*/ 23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255">
                    <a:moveTo>
                      <a:pt x="121" y="234"/>
                    </a:moveTo>
                    <a:cubicBezTo>
                      <a:pt x="121" y="209"/>
                      <a:pt x="120" y="0"/>
                      <a:pt x="120" y="0"/>
                    </a:cubicBezTo>
                    <a:cubicBezTo>
                      <a:pt x="61" y="0"/>
                      <a:pt x="61" y="0"/>
                      <a:pt x="61" y="0"/>
                    </a:cubicBezTo>
                    <a:cubicBezTo>
                      <a:pt x="60" y="0"/>
                      <a:pt x="60" y="0"/>
                      <a:pt x="60" y="0"/>
                    </a:cubicBezTo>
                    <a:cubicBezTo>
                      <a:pt x="1" y="0"/>
                      <a:pt x="1" y="0"/>
                      <a:pt x="1" y="0"/>
                    </a:cubicBezTo>
                    <a:cubicBezTo>
                      <a:pt x="1" y="0"/>
                      <a:pt x="0" y="209"/>
                      <a:pt x="0" y="234"/>
                    </a:cubicBezTo>
                    <a:cubicBezTo>
                      <a:pt x="7" y="246"/>
                      <a:pt x="37" y="255"/>
                      <a:pt x="60" y="255"/>
                    </a:cubicBezTo>
                    <a:cubicBezTo>
                      <a:pt x="60" y="255"/>
                      <a:pt x="60" y="255"/>
                      <a:pt x="60" y="255"/>
                    </a:cubicBezTo>
                    <a:cubicBezTo>
                      <a:pt x="60" y="255"/>
                      <a:pt x="60" y="255"/>
                      <a:pt x="60" y="255"/>
                    </a:cubicBezTo>
                    <a:cubicBezTo>
                      <a:pt x="61" y="255"/>
                      <a:pt x="61" y="255"/>
                      <a:pt x="61" y="255"/>
                    </a:cubicBezTo>
                    <a:cubicBezTo>
                      <a:pt x="61" y="255"/>
                      <a:pt x="61" y="255"/>
                      <a:pt x="61" y="255"/>
                    </a:cubicBezTo>
                    <a:cubicBezTo>
                      <a:pt x="84" y="255"/>
                      <a:pt x="114" y="246"/>
                      <a:pt x="121" y="2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2" name="Freeform 8"/>
              <p:cNvSpPr>
                <a:spLocks/>
              </p:cNvSpPr>
              <p:nvPr/>
            </p:nvSpPr>
            <p:spPr bwMode="auto">
              <a:xfrm>
                <a:off x="-1289050" y="4054475"/>
                <a:ext cx="338138" cy="573088"/>
              </a:xfrm>
              <a:custGeom>
                <a:avLst/>
                <a:gdLst>
                  <a:gd name="T0" fmla="*/ 109 w 213"/>
                  <a:gd name="T1" fmla="*/ 0 h 361"/>
                  <a:gd name="T2" fmla="*/ 106 w 213"/>
                  <a:gd name="T3" fmla="*/ 0 h 361"/>
                  <a:gd name="T4" fmla="*/ 0 w 213"/>
                  <a:gd name="T5" fmla="*/ 0 h 361"/>
                  <a:gd name="T6" fmla="*/ 0 w 213"/>
                  <a:gd name="T7" fmla="*/ 361 h 361"/>
                  <a:gd name="T8" fmla="*/ 106 w 213"/>
                  <a:gd name="T9" fmla="*/ 361 h 361"/>
                  <a:gd name="T10" fmla="*/ 109 w 213"/>
                  <a:gd name="T11" fmla="*/ 361 h 361"/>
                  <a:gd name="T12" fmla="*/ 213 w 213"/>
                  <a:gd name="T13" fmla="*/ 361 h 361"/>
                  <a:gd name="T14" fmla="*/ 213 w 213"/>
                  <a:gd name="T15" fmla="*/ 0 h 361"/>
                  <a:gd name="T16" fmla="*/ 109 w 213"/>
                  <a:gd name="T17"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61">
                    <a:moveTo>
                      <a:pt x="109" y="0"/>
                    </a:moveTo>
                    <a:lnTo>
                      <a:pt x="106" y="0"/>
                    </a:lnTo>
                    <a:lnTo>
                      <a:pt x="0" y="0"/>
                    </a:lnTo>
                    <a:lnTo>
                      <a:pt x="0" y="361"/>
                    </a:lnTo>
                    <a:lnTo>
                      <a:pt x="106" y="361"/>
                    </a:lnTo>
                    <a:lnTo>
                      <a:pt x="109" y="361"/>
                    </a:lnTo>
                    <a:lnTo>
                      <a:pt x="213" y="361"/>
                    </a:lnTo>
                    <a:lnTo>
                      <a:pt x="213" y="0"/>
                    </a:lnTo>
                    <a:lnTo>
                      <a:pt x="109" y="0"/>
                    </a:lnTo>
                    <a:close/>
                  </a:path>
                </a:pathLst>
              </a:custGeom>
              <a:gradFill>
                <a:gsLst>
                  <a:gs pos="52000">
                    <a:schemeClr val="bg1">
                      <a:lumMod val="85000"/>
                    </a:schemeClr>
                  </a:gs>
                  <a:gs pos="0">
                    <a:schemeClr val="bg1">
                      <a:lumMod val="95000"/>
                    </a:schemeClr>
                  </a:gs>
                  <a:gs pos="100000">
                    <a:schemeClr val="bg1">
                      <a:lumMod val="95000"/>
                    </a:schemeClr>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3" name="Freeform 9"/>
              <p:cNvSpPr>
                <a:spLocks/>
              </p:cNvSpPr>
              <p:nvPr/>
            </p:nvSpPr>
            <p:spPr bwMode="auto">
              <a:xfrm>
                <a:off x="-1319213" y="3206750"/>
                <a:ext cx="396875" cy="531813"/>
              </a:xfrm>
              <a:custGeom>
                <a:avLst/>
                <a:gdLst>
                  <a:gd name="T0" fmla="*/ 128 w 250"/>
                  <a:gd name="T1" fmla="*/ 0 h 335"/>
                  <a:gd name="T2" fmla="*/ 128 w 250"/>
                  <a:gd name="T3" fmla="*/ 0 h 335"/>
                  <a:gd name="T4" fmla="*/ 125 w 250"/>
                  <a:gd name="T5" fmla="*/ 0 h 335"/>
                  <a:gd name="T6" fmla="*/ 125 w 250"/>
                  <a:gd name="T7" fmla="*/ 0 h 335"/>
                  <a:gd name="T8" fmla="*/ 125 w 250"/>
                  <a:gd name="T9" fmla="*/ 0 h 335"/>
                  <a:gd name="T10" fmla="*/ 0 w 250"/>
                  <a:gd name="T11" fmla="*/ 5 h 335"/>
                  <a:gd name="T12" fmla="*/ 0 w 250"/>
                  <a:gd name="T13" fmla="*/ 335 h 335"/>
                  <a:gd name="T14" fmla="*/ 125 w 250"/>
                  <a:gd name="T15" fmla="*/ 335 h 335"/>
                  <a:gd name="T16" fmla="*/ 128 w 250"/>
                  <a:gd name="T17" fmla="*/ 335 h 335"/>
                  <a:gd name="T18" fmla="*/ 250 w 250"/>
                  <a:gd name="T19" fmla="*/ 335 h 335"/>
                  <a:gd name="T20" fmla="*/ 250 w 250"/>
                  <a:gd name="T21" fmla="*/ 5 h 335"/>
                  <a:gd name="T22" fmla="*/ 128 w 250"/>
                  <a:gd name="T2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335">
                    <a:moveTo>
                      <a:pt x="128" y="0"/>
                    </a:moveTo>
                    <a:lnTo>
                      <a:pt x="128" y="0"/>
                    </a:lnTo>
                    <a:lnTo>
                      <a:pt x="125" y="0"/>
                    </a:lnTo>
                    <a:lnTo>
                      <a:pt x="125" y="0"/>
                    </a:lnTo>
                    <a:lnTo>
                      <a:pt x="125" y="0"/>
                    </a:lnTo>
                    <a:lnTo>
                      <a:pt x="0" y="5"/>
                    </a:lnTo>
                    <a:lnTo>
                      <a:pt x="0" y="335"/>
                    </a:lnTo>
                    <a:lnTo>
                      <a:pt x="125" y="335"/>
                    </a:lnTo>
                    <a:lnTo>
                      <a:pt x="128" y="335"/>
                    </a:lnTo>
                    <a:lnTo>
                      <a:pt x="250" y="335"/>
                    </a:lnTo>
                    <a:lnTo>
                      <a:pt x="250" y="5"/>
                    </a:lnTo>
                    <a:lnTo>
                      <a:pt x="128" y="0"/>
                    </a:lnTo>
                    <a:close/>
                  </a:path>
                </a:pathLst>
              </a:custGeom>
              <a:solidFill>
                <a:srgbClr val="60708E"/>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524" name="Freeform 10"/>
              <p:cNvSpPr>
                <a:spLocks/>
              </p:cNvSpPr>
              <p:nvPr/>
            </p:nvSpPr>
            <p:spPr bwMode="auto">
              <a:xfrm>
                <a:off x="-1195388" y="3184525"/>
                <a:ext cx="142875" cy="330200"/>
              </a:xfrm>
              <a:custGeom>
                <a:avLst/>
                <a:gdLst>
                  <a:gd name="T0" fmla="*/ 19 w 38"/>
                  <a:gd name="T1" fmla="*/ 0 h 88"/>
                  <a:gd name="T2" fmla="*/ 0 w 38"/>
                  <a:gd name="T3" fmla="*/ 6 h 88"/>
                  <a:gd name="T4" fmla="*/ 0 w 38"/>
                  <a:gd name="T5" fmla="*/ 70 h 88"/>
                  <a:gd name="T6" fmla="*/ 18 w 38"/>
                  <a:gd name="T7" fmla="*/ 88 h 88"/>
                  <a:gd name="T8" fmla="*/ 18 w 38"/>
                  <a:gd name="T9" fmla="*/ 88 h 88"/>
                  <a:gd name="T10" fmla="*/ 19 w 38"/>
                  <a:gd name="T11" fmla="*/ 88 h 88"/>
                  <a:gd name="T12" fmla="*/ 19 w 38"/>
                  <a:gd name="T13" fmla="*/ 88 h 88"/>
                  <a:gd name="T14" fmla="*/ 19 w 38"/>
                  <a:gd name="T15" fmla="*/ 88 h 88"/>
                  <a:gd name="T16" fmla="*/ 38 w 38"/>
                  <a:gd name="T17" fmla="*/ 70 h 88"/>
                  <a:gd name="T18" fmla="*/ 38 w 38"/>
                  <a:gd name="T19" fmla="*/ 6 h 88"/>
                  <a:gd name="T20" fmla="*/ 19 w 38"/>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88">
                    <a:moveTo>
                      <a:pt x="19" y="0"/>
                    </a:moveTo>
                    <a:cubicBezTo>
                      <a:pt x="13" y="0"/>
                      <a:pt x="2" y="0"/>
                      <a:pt x="0" y="6"/>
                    </a:cubicBezTo>
                    <a:cubicBezTo>
                      <a:pt x="0" y="6"/>
                      <a:pt x="0" y="56"/>
                      <a:pt x="0" y="70"/>
                    </a:cubicBezTo>
                    <a:cubicBezTo>
                      <a:pt x="0" y="83"/>
                      <a:pt x="6" y="87"/>
                      <a:pt x="18" y="88"/>
                    </a:cubicBezTo>
                    <a:cubicBezTo>
                      <a:pt x="18" y="88"/>
                      <a:pt x="18" y="88"/>
                      <a:pt x="18" y="88"/>
                    </a:cubicBezTo>
                    <a:cubicBezTo>
                      <a:pt x="18" y="88"/>
                      <a:pt x="18" y="88"/>
                      <a:pt x="19" y="88"/>
                    </a:cubicBezTo>
                    <a:cubicBezTo>
                      <a:pt x="19" y="88"/>
                      <a:pt x="19" y="88"/>
                      <a:pt x="19" y="88"/>
                    </a:cubicBezTo>
                    <a:cubicBezTo>
                      <a:pt x="19" y="88"/>
                      <a:pt x="19" y="88"/>
                      <a:pt x="19" y="88"/>
                    </a:cubicBezTo>
                    <a:cubicBezTo>
                      <a:pt x="32" y="87"/>
                      <a:pt x="38" y="83"/>
                      <a:pt x="38" y="70"/>
                    </a:cubicBezTo>
                    <a:cubicBezTo>
                      <a:pt x="38" y="56"/>
                      <a:pt x="38" y="6"/>
                      <a:pt x="38" y="6"/>
                    </a:cubicBezTo>
                    <a:cubicBezTo>
                      <a:pt x="35" y="0"/>
                      <a:pt x="22" y="0"/>
                      <a:pt x="19" y="0"/>
                    </a:cubicBez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525" name="Freeform 11"/>
              <p:cNvSpPr>
                <a:spLocks/>
              </p:cNvSpPr>
              <p:nvPr/>
            </p:nvSpPr>
            <p:spPr bwMode="auto">
              <a:xfrm>
                <a:off x="-1203325" y="3190875"/>
                <a:ext cx="158750" cy="330200"/>
              </a:xfrm>
              <a:custGeom>
                <a:avLst/>
                <a:gdLst>
                  <a:gd name="T0" fmla="*/ 35 w 42"/>
                  <a:gd name="T1" fmla="*/ 0 h 88"/>
                  <a:gd name="T2" fmla="*/ 42 w 42"/>
                  <a:gd name="T3" fmla="*/ 4 h 88"/>
                  <a:gd name="T4" fmla="*/ 42 w 42"/>
                  <a:gd name="T5" fmla="*/ 68 h 88"/>
                  <a:gd name="T6" fmla="*/ 23 w 42"/>
                  <a:gd name="T7" fmla="*/ 88 h 88"/>
                  <a:gd name="T8" fmla="*/ 23 w 42"/>
                  <a:gd name="T9" fmla="*/ 88 h 88"/>
                  <a:gd name="T10" fmla="*/ 21 w 42"/>
                  <a:gd name="T11" fmla="*/ 88 h 88"/>
                  <a:gd name="T12" fmla="*/ 18 w 42"/>
                  <a:gd name="T13" fmla="*/ 88 h 88"/>
                  <a:gd name="T14" fmla="*/ 0 w 42"/>
                  <a:gd name="T15" fmla="*/ 68 h 88"/>
                  <a:gd name="T16" fmla="*/ 0 w 42"/>
                  <a:gd name="T17" fmla="*/ 5 h 88"/>
                  <a:gd name="T18" fmla="*/ 6 w 42"/>
                  <a:gd name="T19" fmla="*/ 0 h 88"/>
                  <a:gd name="T20" fmla="*/ 4 w 42"/>
                  <a:gd name="T21" fmla="*/ 5 h 88"/>
                  <a:gd name="T22" fmla="*/ 4 w 42"/>
                  <a:gd name="T23" fmla="*/ 68 h 88"/>
                  <a:gd name="T24" fmla="*/ 20 w 42"/>
                  <a:gd name="T25" fmla="*/ 84 h 88"/>
                  <a:gd name="T26" fmla="*/ 21 w 42"/>
                  <a:gd name="T27" fmla="*/ 84 h 88"/>
                  <a:gd name="T28" fmla="*/ 21 w 42"/>
                  <a:gd name="T29" fmla="*/ 84 h 88"/>
                  <a:gd name="T30" fmla="*/ 38 w 42"/>
                  <a:gd name="T31" fmla="*/ 68 h 88"/>
                  <a:gd name="T32" fmla="*/ 38 w 42"/>
                  <a:gd name="T33" fmla="*/ 5 h 88"/>
                  <a:gd name="T34" fmla="*/ 35 w 42"/>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88">
                    <a:moveTo>
                      <a:pt x="35" y="0"/>
                    </a:moveTo>
                    <a:cubicBezTo>
                      <a:pt x="38" y="1"/>
                      <a:pt x="42" y="3"/>
                      <a:pt x="42" y="4"/>
                    </a:cubicBezTo>
                    <a:cubicBezTo>
                      <a:pt x="42" y="68"/>
                      <a:pt x="42" y="68"/>
                      <a:pt x="42" y="68"/>
                    </a:cubicBezTo>
                    <a:cubicBezTo>
                      <a:pt x="42" y="80"/>
                      <a:pt x="36" y="87"/>
                      <a:pt x="23" y="88"/>
                    </a:cubicBezTo>
                    <a:cubicBezTo>
                      <a:pt x="23" y="88"/>
                      <a:pt x="23" y="88"/>
                      <a:pt x="23" y="88"/>
                    </a:cubicBezTo>
                    <a:cubicBezTo>
                      <a:pt x="21" y="88"/>
                      <a:pt x="21" y="88"/>
                      <a:pt x="21" y="88"/>
                    </a:cubicBezTo>
                    <a:cubicBezTo>
                      <a:pt x="18" y="88"/>
                      <a:pt x="18" y="88"/>
                      <a:pt x="18" y="88"/>
                    </a:cubicBezTo>
                    <a:cubicBezTo>
                      <a:pt x="5" y="87"/>
                      <a:pt x="0" y="80"/>
                      <a:pt x="0" y="68"/>
                    </a:cubicBezTo>
                    <a:cubicBezTo>
                      <a:pt x="0" y="5"/>
                      <a:pt x="0" y="5"/>
                      <a:pt x="0" y="5"/>
                    </a:cubicBezTo>
                    <a:cubicBezTo>
                      <a:pt x="0" y="2"/>
                      <a:pt x="4" y="0"/>
                      <a:pt x="6" y="0"/>
                    </a:cubicBezTo>
                    <a:cubicBezTo>
                      <a:pt x="4" y="1"/>
                      <a:pt x="4" y="5"/>
                      <a:pt x="4" y="5"/>
                    </a:cubicBezTo>
                    <a:cubicBezTo>
                      <a:pt x="4" y="68"/>
                      <a:pt x="4" y="68"/>
                      <a:pt x="4" y="68"/>
                    </a:cubicBezTo>
                    <a:cubicBezTo>
                      <a:pt x="4" y="79"/>
                      <a:pt x="8" y="83"/>
                      <a:pt x="20" y="84"/>
                    </a:cubicBezTo>
                    <a:cubicBezTo>
                      <a:pt x="21" y="84"/>
                      <a:pt x="21" y="84"/>
                      <a:pt x="21" y="84"/>
                    </a:cubicBezTo>
                    <a:cubicBezTo>
                      <a:pt x="21" y="84"/>
                      <a:pt x="21" y="84"/>
                      <a:pt x="21" y="84"/>
                    </a:cubicBezTo>
                    <a:cubicBezTo>
                      <a:pt x="33" y="83"/>
                      <a:pt x="38" y="79"/>
                      <a:pt x="38" y="68"/>
                    </a:cubicBezTo>
                    <a:cubicBezTo>
                      <a:pt x="38" y="5"/>
                      <a:pt x="38" y="5"/>
                      <a:pt x="38" y="5"/>
                    </a:cubicBezTo>
                    <a:cubicBezTo>
                      <a:pt x="38" y="3"/>
                      <a:pt x="37" y="2"/>
                      <a:pt x="3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6" name="Oval 12"/>
              <p:cNvSpPr>
                <a:spLocks noChangeArrowheads="1"/>
              </p:cNvSpPr>
              <p:nvPr/>
            </p:nvSpPr>
            <p:spPr bwMode="auto">
              <a:xfrm>
                <a:off x="-1049338" y="4668838"/>
                <a:ext cx="98425"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7" name="Oval 13"/>
              <p:cNvSpPr>
                <a:spLocks noChangeArrowheads="1"/>
              </p:cNvSpPr>
              <p:nvPr/>
            </p:nvSpPr>
            <p:spPr bwMode="auto">
              <a:xfrm>
                <a:off x="-1292225" y="4668838"/>
                <a:ext cx="100013"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8" name="Rectangle 14"/>
              <p:cNvSpPr>
                <a:spLocks noChangeArrowheads="1"/>
              </p:cNvSpPr>
              <p:nvPr/>
            </p:nvSpPr>
            <p:spPr bwMode="auto">
              <a:xfrm>
                <a:off x="-1289050" y="4002088"/>
                <a:ext cx="1651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9" name="Rectangle 15"/>
              <p:cNvSpPr>
                <a:spLocks noChangeArrowheads="1"/>
              </p:cNvSpPr>
              <p:nvPr/>
            </p:nvSpPr>
            <p:spPr bwMode="auto">
              <a:xfrm>
                <a:off x="-1101725"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0" name="Rectangle 16"/>
              <p:cNvSpPr>
                <a:spLocks noChangeArrowheads="1"/>
              </p:cNvSpPr>
              <p:nvPr/>
            </p:nvSpPr>
            <p:spPr bwMode="auto">
              <a:xfrm>
                <a:off x="-1027113"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grpSp>
        <p:nvGrpSpPr>
          <p:cNvPr id="615" name="Gruppieren 614"/>
          <p:cNvGrpSpPr/>
          <p:nvPr/>
        </p:nvGrpSpPr>
        <p:grpSpPr>
          <a:xfrm>
            <a:off x="7104407" y="2977070"/>
            <a:ext cx="1752073" cy="2610963"/>
            <a:chOff x="10883246" y="420330"/>
            <a:chExt cx="1752073" cy="2610963"/>
          </a:xfrm>
        </p:grpSpPr>
        <p:sp>
          <p:nvSpPr>
            <p:cNvPr id="616" name="Freeform 31"/>
            <p:cNvSpPr>
              <a:spLocks/>
            </p:cNvSpPr>
            <p:nvPr/>
          </p:nvSpPr>
          <p:spPr bwMode="auto">
            <a:xfrm rot="272602">
              <a:off x="10883246" y="2695610"/>
              <a:ext cx="1658488" cy="335683"/>
            </a:xfrm>
            <a:prstGeom prst="ellipse">
              <a:avLst/>
            </a:prstGeom>
            <a:solidFill>
              <a:schemeClr val="bg2">
                <a:alpha val="42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sp>
          <p:nvSpPr>
            <p:cNvPr id="617" name="Freeform 23"/>
            <p:cNvSpPr>
              <a:spLocks/>
            </p:cNvSpPr>
            <p:nvPr/>
          </p:nvSpPr>
          <p:spPr bwMode="auto">
            <a:xfrm>
              <a:off x="12027588" y="1578730"/>
              <a:ext cx="66224" cy="213321"/>
            </a:xfrm>
            <a:custGeom>
              <a:avLst/>
              <a:gdLst>
                <a:gd name="T0" fmla="*/ 23 w 48"/>
                <a:gd name="T1" fmla="*/ 153 h 154"/>
                <a:gd name="T2" fmla="*/ 20 w 48"/>
                <a:gd name="T3" fmla="*/ 153 h 154"/>
                <a:gd name="T4" fmla="*/ 19 w 48"/>
                <a:gd name="T5" fmla="*/ 153 h 154"/>
                <a:gd name="T6" fmla="*/ 9 w 48"/>
                <a:gd name="T7" fmla="*/ 149 h 154"/>
                <a:gd name="T8" fmla="*/ 8 w 48"/>
                <a:gd name="T9" fmla="*/ 148 h 154"/>
                <a:gd name="T10" fmla="*/ 5 w 48"/>
                <a:gd name="T11" fmla="*/ 140 h 154"/>
                <a:gd name="T12" fmla="*/ 0 w 48"/>
                <a:gd name="T13" fmla="*/ 26 h 154"/>
                <a:gd name="T14" fmla="*/ 2 w 48"/>
                <a:gd name="T15" fmla="*/ 20 h 154"/>
                <a:gd name="T16" fmla="*/ 7 w 48"/>
                <a:gd name="T17" fmla="*/ 6 h 154"/>
                <a:gd name="T18" fmla="*/ 18 w 48"/>
                <a:gd name="T19" fmla="*/ 0 h 154"/>
                <a:gd name="T20" fmla="*/ 18 w 48"/>
                <a:gd name="T21" fmla="*/ 0 h 154"/>
                <a:gd name="T22" fmla="*/ 22 w 48"/>
                <a:gd name="T23" fmla="*/ 0 h 154"/>
                <a:gd name="T24" fmla="*/ 43 w 48"/>
                <a:gd name="T25" fmla="*/ 14 h 154"/>
                <a:gd name="T26" fmla="*/ 48 w 48"/>
                <a:gd name="T27" fmla="*/ 44 h 154"/>
                <a:gd name="T28" fmla="*/ 48 w 48"/>
                <a:gd name="T29" fmla="*/ 139 h 154"/>
                <a:gd name="T30" fmla="*/ 23 w 48"/>
                <a:gd name="T31" fmla="*/ 15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154">
                  <a:moveTo>
                    <a:pt x="23" y="153"/>
                  </a:moveTo>
                  <a:cubicBezTo>
                    <a:pt x="22" y="153"/>
                    <a:pt x="21" y="153"/>
                    <a:pt x="20" y="153"/>
                  </a:cubicBezTo>
                  <a:cubicBezTo>
                    <a:pt x="19" y="153"/>
                    <a:pt x="19" y="153"/>
                    <a:pt x="19" y="153"/>
                  </a:cubicBezTo>
                  <a:cubicBezTo>
                    <a:pt x="16" y="154"/>
                    <a:pt x="12" y="152"/>
                    <a:pt x="9" y="149"/>
                  </a:cubicBezTo>
                  <a:cubicBezTo>
                    <a:pt x="8" y="148"/>
                    <a:pt x="8" y="148"/>
                    <a:pt x="8" y="148"/>
                  </a:cubicBezTo>
                  <a:cubicBezTo>
                    <a:pt x="6" y="146"/>
                    <a:pt x="5" y="143"/>
                    <a:pt x="5" y="140"/>
                  </a:cubicBezTo>
                  <a:cubicBezTo>
                    <a:pt x="0" y="26"/>
                    <a:pt x="0" y="26"/>
                    <a:pt x="0" y="26"/>
                  </a:cubicBezTo>
                  <a:cubicBezTo>
                    <a:pt x="0" y="24"/>
                    <a:pt x="1" y="22"/>
                    <a:pt x="2" y="20"/>
                  </a:cubicBezTo>
                  <a:cubicBezTo>
                    <a:pt x="7" y="6"/>
                    <a:pt x="7" y="6"/>
                    <a:pt x="7" y="6"/>
                  </a:cubicBezTo>
                  <a:cubicBezTo>
                    <a:pt x="9" y="2"/>
                    <a:pt x="14" y="0"/>
                    <a:pt x="18" y="0"/>
                  </a:cubicBezTo>
                  <a:cubicBezTo>
                    <a:pt x="18" y="0"/>
                    <a:pt x="18" y="0"/>
                    <a:pt x="18" y="0"/>
                  </a:cubicBezTo>
                  <a:cubicBezTo>
                    <a:pt x="19" y="0"/>
                    <a:pt x="20" y="0"/>
                    <a:pt x="22" y="0"/>
                  </a:cubicBezTo>
                  <a:cubicBezTo>
                    <a:pt x="32" y="4"/>
                    <a:pt x="38" y="10"/>
                    <a:pt x="43" y="14"/>
                  </a:cubicBezTo>
                  <a:cubicBezTo>
                    <a:pt x="48" y="18"/>
                    <a:pt x="48" y="31"/>
                    <a:pt x="48" y="44"/>
                  </a:cubicBezTo>
                  <a:cubicBezTo>
                    <a:pt x="48" y="56"/>
                    <a:pt x="48" y="131"/>
                    <a:pt x="48" y="139"/>
                  </a:cubicBezTo>
                  <a:cubicBezTo>
                    <a:pt x="48" y="147"/>
                    <a:pt x="23" y="153"/>
                    <a:pt x="23" y="153"/>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18" name="Freeform 25"/>
            <p:cNvSpPr>
              <a:spLocks/>
            </p:cNvSpPr>
            <p:nvPr/>
          </p:nvSpPr>
          <p:spPr bwMode="auto">
            <a:xfrm>
              <a:off x="12087951" y="1297427"/>
              <a:ext cx="547368" cy="202186"/>
            </a:xfrm>
            <a:custGeom>
              <a:avLst/>
              <a:gdLst>
                <a:gd name="T0" fmla="*/ 391 w 395"/>
                <a:gd name="T1" fmla="*/ 54 h 146"/>
                <a:gd name="T2" fmla="*/ 371 w 395"/>
                <a:gd name="T3" fmla="*/ 52 h 146"/>
                <a:gd name="T4" fmla="*/ 349 w 395"/>
                <a:gd name="T5" fmla="*/ 48 h 146"/>
                <a:gd name="T6" fmla="*/ 316 w 395"/>
                <a:gd name="T7" fmla="*/ 63 h 146"/>
                <a:gd name="T8" fmla="*/ 290 w 395"/>
                <a:gd name="T9" fmla="*/ 80 h 146"/>
                <a:gd name="T10" fmla="*/ 275 w 395"/>
                <a:gd name="T11" fmla="*/ 79 h 146"/>
                <a:gd name="T12" fmla="*/ 220 w 395"/>
                <a:gd name="T13" fmla="*/ 62 h 146"/>
                <a:gd name="T14" fmla="*/ 132 w 395"/>
                <a:gd name="T15" fmla="*/ 32 h 146"/>
                <a:gd name="T16" fmla="*/ 68 w 395"/>
                <a:gd name="T17" fmla="*/ 9 h 146"/>
                <a:gd name="T18" fmla="*/ 41 w 395"/>
                <a:gd name="T19" fmla="*/ 0 h 146"/>
                <a:gd name="T20" fmla="*/ 5 w 395"/>
                <a:gd name="T21" fmla="*/ 59 h 146"/>
                <a:gd name="T22" fmla="*/ 25 w 395"/>
                <a:gd name="T23" fmla="*/ 70 h 146"/>
                <a:gd name="T24" fmla="*/ 88 w 395"/>
                <a:gd name="T25" fmla="*/ 95 h 146"/>
                <a:gd name="T26" fmla="*/ 171 w 395"/>
                <a:gd name="T27" fmla="*/ 112 h 146"/>
                <a:gd name="T28" fmla="*/ 249 w 395"/>
                <a:gd name="T29" fmla="*/ 123 h 146"/>
                <a:gd name="T30" fmla="*/ 251 w 395"/>
                <a:gd name="T31" fmla="*/ 124 h 146"/>
                <a:gd name="T32" fmla="*/ 281 w 395"/>
                <a:gd name="T33" fmla="*/ 131 h 146"/>
                <a:gd name="T34" fmla="*/ 295 w 395"/>
                <a:gd name="T35" fmla="*/ 140 h 146"/>
                <a:gd name="T36" fmla="*/ 327 w 395"/>
                <a:gd name="T37" fmla="*/ 144 h 146"/>
                <a:gd name="T38" fmla="*/ 351 w 395"/>
                <a:gd name="T39" fmla="*/ 142 h 146"/>
                <a:gd name="T40" fmla="*/ 366 w 395"/>
                <a:gd name="T41" fmla="*/ 130 h 146"/>
                <a:gd name="T42" fmla="*/ 366 w 395"/>
                <a:gd name="T43" fmla="*/ 122 h 146"/>
                <a:gd name="T44" fmla="*/ 374 w 395"/>
                <a:gd name="T45" fmla="*/ 117 h 146"/>
                <a:gd name="T46" fmla="*/ 376 w 395"/>
                <a:gd name="T47" fmla="*/ 108 h 146"/>
                <a:gd name="T48" fmla="*/ 381 w 395"/>
                <a:gd name="T49" fmla="*/ 102 h 146"/>
                <a:gd name="T50" fmla="*/ 379 w 395"/>
                <a:gd name="T51" fmla="*/ 92 h 146"/>
                <a:gd name="T52" fmla="*/ 383 w 395"/>
                <a:gd name="T53" fmla="*/ 82 h 146"/>
                <a:gd name="T54" fmla="*/ 371 w 395"/>
                <a:gd name="T55" fmla="*/ 66 h 146"/>
                <a:gd name="T56" fmla="*/ 387 w 395"/>
                <a:gd name="T57" fmla="*/ 65 h 146"/>
                <a:gd name="T58" fmla="*/ 395 w 395"/>
                <a:gd name="T59" fmla="*/ 56 h 146"/>
                <a:gd name="T60" fmla="*/ 391 w 395"/>
                <a:gd name="T61" fmla="*/ 5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5" h="146">
                  <a:moveTo>
                    <a:pt x="391" y="54"/>
                  </a:moveTo>
                  <a:cubicBezTo>
                    <a:pt x="389" y="54"/>
                    <a:pt x="377" y="53"/>
                    <a:pt x="371" y="52"/>
                  </a:cubicBezTo>
                  <a:cubicBezTo>
                    <a:pt x="365" y="50"/>
                    <a:pt x="358" y="47"/>
                    <a:pt x="349" y="48"/>
                  </a:cubicBezTo>
                  <a:cubicBezTo>
                    <a:pt x="339" y="49"/>
                    <a:pt x="324" y="59"/>
                    <a:pt x="316" y="63"/>
                  </a:cubicBezTo>
                  <a:cubicBezTo>
                    <a:pt x="311" y="66"/>
                    <a:pt x="298" y="75"/>
                    <a:pt x="290" y="80"/>
                  </a:cubicBezTo>
                  <a:cubicBezTo>
                    <a:pt x="285" y="80"/>
                    <a:pt x="279" y="80"/>
                    <a:pt x="275" y="79"/>
                  </a:cubicBezTo>
                  <a:cubicBezTo>
                    <a:pt x="270" y="77"/>
                    <a:pt x="204" y="56"/>
                    <a:pt x="220" y="62"/>
                  </a:cubicBezTo>
                  <a:cubicBezTo>
                    <a:pt x="237" y="67"/>
                    <a:pt x="155" y="41"/>
                    <a:pt x="132" y="32"/>
                  </a:cubicBezTo>
                  <a:cubicBezTo>
                    <a:pt x="109" y="23"/>
                    <a:pt x="78" y="11"/>
                    <a:pt x="68" y="9"/>
                  </a:cubicBezTo>
                  <a:cubicBezTo>
                    <a:pt x="57" y="8"/>
                    <a:pt x="48" y="5"/>
                    <a:pt x="41" y="0"/>
                  </a:cubicBezTo>
                  <a:cubicBezTo>
                    <a:pt x="41" y="0"/>
                    <a:pt x="0" y="55"/>
                    <a:pt x="5" y="59"/>
                  </a:cubicBezTo>
                  <a:cubicBezTo>
                    <a:pt x="9" y="62"/>
                    <a:pt x="18" y="70"/>
                    <a:pt x="25" y="70"/>
                  </a:cubicBezTo>
                  <a:cubicBezTo>
                    <a:pt x="32" y="71"/>
                    <a:pt x="66" y="88"/>
                    <a:pt x="88" y="95"/>
                  </a:cubicBezTo>
                  <a:cubicBezTo>
                    <a:pt x="129" y="108"/>
                    <a:pt x="156" y="108"/>
                    <a:pt x="171" y="112"/>
                  </a:cubicBezTo>
                  <a:cubicBezTo>
                    <a:pt x="185" y="115"/>
                    <a:pt x="244" y="122"/>
                    <a:pt x="249" y="123"/>
                  </a:cubicBezTo>
                  <a:cubicBezTo>
                    <a:pt x="250" y="124"/>
                    <a:pt x="250" y="124"/>
                    <a:pt x="251" y="124"/>
                  </a:cubicBezTo>
                  <a:cubicBezTo>
                    <a:pt x="256" y="125"/>
                    <a:pt x="279" y="130"/>
                    <a:pt x="281" y="131"/>
                  </a:cubicBezTo>
                  <a:cubicBezTo>
                    <a:pt x="282" y="132"/>
                    <a:pt x="290" y="138"/>
                    <a:pt x="295" y="140"/>
                  </a:cubicBezTo>
                  <a:cubicBezTo>
                    <a:pt x="299" y="141"/>
                    <a:pt x="318" y="143"/>
                    <a:pt x="327" y="144"/>
                  </a:cubicBezTo>
                  <a:cubicBezTo>
                    <a:pt x="335" y="146"/>
                    <a:pt x="345" y="144"/>
                    <a:pt x="351" y="142"/>
                  </a:cubicBezTo>
                  <a:cubicBezTo>
                    <a:pt x="356" y="139"/>
                    <a:pt x="364" y="132"/>
                    <a:pt x="366" y="130"/>
                  </a:cubicBezTo>
                  <a:cubicBezTo>
                    <a:pt x="368" y="128"/>
                    <a:pt x="367" y="127"/>
                    <a:pt x="366" y="122"/>
                  </a:cubicBezTo>
                  <a:cubicBezTo>
                    <a:pt x="366" y="122"/>
                    <a:pt x="373" y="120"/>
                    <a:pt x="374" y="117"/>
                  </a:cubicBezTo>
                  <a:cubicBezTo>
                    <a:pt x="376" y="114"/>
                    <a:pt x="376" y="112"/>
                    <a:pt x="376" y="108"/>
                  </a:cubicBezTo>
                  <a:cubicBezTo>
                    <a:pt x="378" y="107"/>
                    <a:pt x="380" y="105"/>
                    <a:pt x="381" y="102"/>
                  </a:cubicBezTo>
                  <a:cubicBezTo>
                    <a:pt x="381" y="100"/>
                    <a:pt x="380" y="96"/>
                    <a:pt x="379" y="92"/>
                  </a:cubicBezTo>
                  <a:cubicBezTo>
                    <a:pt x="382" y="90"/>
                    <a:pt x="385" y="85"/>
                    <a:pt x="383" y="82"/>
                  </a:cubicBezTo>
                  <a:cubicBezTo>
                    <a:pt x="382" y="79"/>
                    <a:pt x="375" y="71"/>
                    <a:pt x="371" y="66"/>
                  </a:cubicBezTo>
                  <a:cubicBezTo>
                    <a:pt x="375" y="66"/>
                    <a:pt x="381" y="67"/>
                    <a:pt x="387" y="65"/>
                  </a:cubicBezTo>
                  <a:cubicBezTo>
                    <a:pt x="391" y="64"/>
                    <a:pt x="394" y="58"/>
                    <a:pt x="395" y="56"/>
                  </a:cubicBezTo>
                  <a:cubicBezTo>
                    <a:pt x="395" y="53"/>
                    <a:pt x="393" y="54"/>
                    <a:pt x="391" y="54"/>
                  </a:cubicBezTo>
                  <a:close/>
                </a:path>
              </a:pathLst>
            </a:custGeom>
            <a:gradFill flip="none" rotWithShape="1">
              <a:gsLst>
                <a:gs pos="43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19" name="Freeform 26"/>
            <p:cNvSpPr>
              <a:spLocks/>
            </p:cNvSpPr>
            <p:nvPr/>
          </p:nvSpPr>
          <p:spPr bwMode="auto">
            <a:xfrm>
              <a:off x="11898658" y="872543"/>
              <a:ext cx="294782" cy="481731"/>
            </a:xfrm>
            <a:custGeom>
              <a:avLst/>
              <a:gdLst>
                <a:gd name="T0" fmla="*/ 50 w 213"/>
                <a:gd name="T1" fmla="*/ 5 h 348"/>
                <a:gd name="T2" fmla="*/ 97 w 213"/>
                <a:gd name="T3" fmla="*/ 19 h 348"/>
                <a:gd name="T4" fmla="*/ 134 w 213"/>
                <a:gd name="T5" fmla="*/ 81 h 348"/>
                <a:gd name="T6" fmla="*/ 138 w 213"/>
                <a:gd name="T7" fmla="*/ 100 h 348"/>
                <a:gd name="T8" fmla="*/ 143 w 213"/>
                <a:gd name="T9" fmla="*/ 106 h 348"/>
                <a:gd name="T10" fmla="*/ 141 w 213"/>
                <a:gd name="T11" fmla="*/ 115 h 348"/>
                <a:gd name="T12" fmla="*/ 146 w 213"/>
                <a:gd name="T13" fmla="*/ 123 h 348"/>
                <a:gd name="T14" fmla="*/ 149 w 213"/>
                <a:gd name="T15" fmla="*/ 146 h 348"/>
                <a:gd name="T16" fmla="*/ 161 w 213"/>
                <a:gd name="T17" fmla="*/ 171 h 348"/>
                <a:gd name="T18" fmla="*/ 198 w 213"/>
                <a:gd name="T19" fmla="*/ 273 h 348"/>
                <a:gd name="T20" fmla="*/ 197 w 213"/>
                <a:gd name="T21" fmla="*/ 283 h 348"/>
                <a:gd name="T22" fmla="*/ 206 w 213"/>
                <a:gd name="T23" fmla="*/ 289 h 348"/>
                <a:gd name="T24" fmla="*/ 206 w 213"/>
                <a:gd name="T25" fmla="*/ 299 h 348"/>
                <a:gd name="T26" fmla="*/ 211 w 213"/>
                <a:gd name="T27" fmla="*/ 305 h 348"/>
                <a:gd name="T28" fmla="*/ 212 w 213"/>
                <a:gd name="T29" fmla="*/ 313 h 348"/>
                <a:gd name="T30" fmla="*/ 210 w 213"/>
                <a:gd name="T31" fmla="*/ 320 h 348"/>
                <a:gd name="T32" fmla="*/ 184 w 213"/>
                <a:gd name="T33" fmla="*/ 336 h 348"/>
                <a:gd name="T34" fmla="*/ 142 w 213"/>
                <a:gd name="T35" fmla="*/ 348 h 348"/>
                <a:gd name="T36" fmla="*/ 137 w 213"/>
                <a:gd name="T37" fmla="*/ 341 h 348"/>
                <a:gd name="T38" fmla="*/ 134 w 213"/>
                <a:gd name="T39" fmla="*/ 332 h 348"/>
                <a:gd name="T40" fmla="*/ 128 w 213"/>
                <a:gd name="T41" fmla="*/ 320 h 348"/>
                <a:gd name="T42" fmla="*/ 122 w 213"/>
                <a:gd name="T43" fmla="*/ 304 h 348"/>
                <a:gd name="T44" fmla="*/ 102 w 213"/>
                <a:gd name="T45" fmla="*/ 268 h 348"/>
                <a:gd name="T46" fmla="*/ 58 w 213"/>
                <a:gd name="T47" fmla="*/ 164 h 348"/>
                <a:gd name="T48" fmla="*/ 54 w 213"/>
                <a:gd name="T49" fmla="*/ 153 h 348"/>
                <a:gd name="T50" fmla="*/ 50 w 213"/>
                <a:gd name="T51" fmla="*/ 143 h 348"/>
                <a:gd name="T52" fmla="*/ 22 w 213"/>
                <a:gd name="T53" fmla="*/ 89 h 348"/>
                <a:gd name="T54" fmla="*/ 11 w 213"/>
                <a:gd name="T55" fmla="*/ 31 h 348"/>
                <a:gd name="T56" fmla="*/ 50 w 213"/>
                <a:gd name="T57" fmla="*/ 5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3" h="348">
                  <a:moveTo>
                    <a:pt x="50" y="5"/>
                  </a:moveTo>
                  <a:cubicBezTo>
                    <a:pt x="65" y="0"/>
                    <a:pt x="88" y="8"/>
                    <a:pt x="97" y="19"/>
                  </a:cubicBezTo>
                  <a:cubicBezTo>
                    <a:pt x="106" y="30"/>
                    <a:pt x="130" y="68"/>
                    <a:pt x="134" y="81"/>
                  </a:cubicBezTo>
                  <a:cubicBezTo>
                    <a:pt x="137" y="93"/>
                    <a:pt x="134" y="97"/>
                    <a:pt x="138" y="100"/>
                  </a:cubicBezTo>
                  <a:cubicBezTo>
                    <a:pt x="142" y="102"/>
                    <a:pt x="144" y="103"/>
                    <a:pt x="143" y="106"/>
                  </a:cubicBezTo>
                  <a:cubicBezTo>
                    <a:pt x="142" y="109"/>
                    <a:pt x="140" y="112"/>
                    <a:pt x="141" y="115"/>
                  </a:cubicBezTo>
                  <a:cubicBezTo>
                    <a:pt x="142" y="118"/>
                    <a:pt x="146" y="118"/>
                    <a:pt x="146" y="123"/>
                  </a:cubicBezTo>
                  <a:cubicBezTo>
                    <a:pt x="146" y="128"/>
                    <a:pt x="147" y="140"/>
                    <a:pt x="149" y="146"/>
                  </a:cubicBezTo>
                  <a:cubicBezTo>
                    <a:pt x="151" y="153"/>
                    <a:pt x="158" y="164"/>
                    <a:pt x="161" y="171"/>
                  </a:cubicBezTo>
                  <a:cubicBezTo>
                    <a:pt x="164" y="179"/>
                    <a:pt x="196" y="266"/>
                    <a:pt x="198" y="273"/>
                  </a:cubicBezTo>
                  <a:cubicBezTo>
                    <a:pt x="199" y="281"/>
                    <a:pt x="194" y="279"/>
                    <a:pt x="197" y="283"/>
                  </a:cubicBezTo>
                  <a:cubicBezTo>
                    <a:pt x="200" y="287"/>
                    <a:pt x="204" y="284"/>
                    <a:pt x="206" y="289"/>
                  </a:cubicBezTo>
                  <a:cubicBezTo>
                    <a:pt x="208" y="294"/>
                    <a:pt x="206" y="296"/>
                    <a:pt x="206" y="299"/>
                  </a:cubicBezTo>
                  <a:cubicBezTo>
                    <a:pt x="205" y="301"/>
                    <a:pt x="208" y="302"/>
                    <a:pt x="211" y="305"/>
                  </a:cubicBezTo>
                  <a:cubicBezTo>
                    <a:pt x="213" y="309"/>
                    <a:pt x="213" y="309"/>
                    <a:pt x="212" y="313"/>
                  </a:cubicBezTo>
                  <a:cubicBezTo>
                    <a:pt x="212" y="317"/>
                    <a:pt x="210" y="320"/>
                    <a:pt x="210" y="320"/>
                  </a:cubicBezTo>
                  <a:cubicBezTo>
                    <a:pt x="210" y="320"/>
                    <a:pt x="206" y="328"/>
                    <a:pt x="184" y="336"/>
                  </a:cubicBezTo>
                  <a:cubicBezTo>
                    <a:pt x="163" y="345"/>
                    <a:pt x="145" y="348"/>
                    <a:pt x="142" y="348"/>
                  </a:cubicBezTo>
                  <a:cubicBezTo>
                    <a:pt x="139" y="348"/>
                    <a:pt x="137" y="344"/>
                    <a:pt x="137" y="341"/>
                  </a:cubicBezTo>
                  <a:cubicBezTo>
                    <a:pt x="136" y="337"/>
                    <a:pt x="138" y="334"/>
                    <a:pt x="134" y="332"/>
                  </a:cubicBezTo>
                  <a:cubicBezTo>
                    <a:pt x="131" y="330"/>
                    <a:pt x="129" y="325"/>
                    <a:pt x="128" y="320"/>
                  </a:cubicBezTo>
                  <a:cubicBezTo>
                    <a:pt x="126" y="316"/>
                    <a:pt x="127" y="310"/>
                    <a:pt x="122" y="304"/>
                  </a:cubicBezTo>
                  <a:cubicBezTo>
                    <a:pt x="117" y="299"/>
                    <a:pt x="106" y="278"/>
                    <a:pt x="102" y="268"/>
                  </a:cubicBezTo>
                  <a:cubicBezTo>
                    <a:pt x="97" y="258"/>
                    <a:pt x="64" y="169"/>
                    <a:pt x="58" y="164"/>
                  </a:cubicBezTo>
                  <a:cubicBezTo>
                    <a:pt x="53" y="159"/>
                    <a:pt x="54" y="157"/>
                    <a:pt x="54" y="153"/>
                  </a:cubicBezTo>
                  <a:cubicBezTo>
                    <a:pt x="54" y="149"/>
                    <a:pt x="52" y="146"/>
                    <a:pt x="50" y="143"/>
                  </a:cubicBezTo>
                  <a:cubicBezTo>
                    <a:pt x="47" y="141"/>
                    <a:pt x="29" y="105"/>
                    <a:pt x="22" y="89"/>
                  </a:cubicBezTo>
                  <a:cubicBezTo>
                    <a:pt x="16" y="74"/>
                    <a:pt x="0" y="48"/>
                    <a:pt x="11" y="31"/>
                  </a:cubicBezTo>
                  <a:cubicBezTo>
                    <a:pt x="23" y="13"/>
                    <a:pt x="34" y="9"/>
                    <a:pt x="50" y="5"/>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20" name="Freeform 27"/>
            <p:cNvSpPr>
              <a:spLocks noEditPoints="1"/>
            </p:cNvSpPr>
            <p:nvPr/>
          </p:nvSpPr>
          <p:spPr bwMode="auto">
            <a:xfrm>
              <a:off x="11864081" y="491613"/>
              <a:ext cx="363936" cy="527442"/>
            </a:xfrm>
            <a:custGeom>
              <a:avLst/>
              <a:gdLst>
                <a:gd name="T0" fmla="*/ 10 w 263"/>
                <a:gd name="T1" fmla="*/ 145 h 381"/>
                <a:gd name="T2" fmla="*/ 26 w 263"/>
                <a:gd name="T3" fmla="*/ 96 h 381"/>
                <a:gd name="T4" fmla="*/ 58 w 263"/>
                <a:gd name="T5" fmla="*/ 91 h 381"/>
                <a:gd name="T6" fmla="*/ 58 w 263"/>
                <a:gd name="T7" fmla="*/ 52 h 381"/>
                <a:gd name="T8" fmla="*/ 148 w 263"/>
                <a:gd name="T9" fmla="*/ 9 h 381"/>
                <a:gd name="T10" fmla="*/ 229 w 263"/>
                <a:gd name="T11" fmla="*/ 25 h 381"/>
                <a:gd name="T12" fmla="*/ 244 w 263"/>
                <a:gd name="T13" fmla="*/ 68 h 381"/>
                <a:gd name="T14" fmla="*/ 251 w 263"/>
                <a:gd name="T15" fmla="*/ 103 h 381"/>
                <a:gd name="T16" fmla="*/ 246 w 263"/>
                <a:gd name="T17" fmla="*/ 124 h 381"/>
                <a:gd name="T18" fmla="*/ 258 w 263"/>
                <a:gd name="T19" fmla="*/ 149 h 381"/>
                <a:gd name="T20" fmla="*/ 263 w 263"/>
                <a:gd name="T21" fmla="*/ 165 h 381"/>
                <a:gd name="T22" fmla="*/ 249 w 263"/>
                <a:gd name="T23" fmla="*/ 173 h 381"/>
                <a:gd name="T24" fmla="*/ 246 w 263"/>
                <a:gd name="T25" fmla="*/ 178 h 381"/>
                <a:gd name="T26" fmla="*/ 250 w 263"/>
                <a:gd name="T27" fmla="*/ 185 h 381"/>
                <a:gd name="T28" fmla="*/ 246 w 263"/>
                <a:gd name="T29" fmla="*/ 191 h 381"/>
                <a:gd name="T30" fmla="*/ 237 w 263"/>
                <a:gd name="T31" fmla="*/ 196 h 381"/>
                <a:gd name="T32" fmla="*/ 245 w 263"/>
                <a:gd name="T33" fmla="*/ 203 h 381"/>
                <a:gd name="T34" fmla="*/ 242 w 263"/>
                <a:gd name="T35" fmla="*/ 209 h 381"/>
                <a:gd name="T36" fmla="*/ 239 w 263"/>
                <a:gd name="T37" fmla="*/ 216 h 381"/>
                <a:gd name="T38" fmla="*/ 235 w 263"/>
                <a:gd name="T39" fmla="*/ 231 h 381"/>
                <a:gd name="T40" fmla="*/ 218 w 263"/>
                <a:gd name="T41" fmla="*/ 235 h 381"/>
                <a:gd name="T42" fmla="*/ 185 w 263"/>
                <a:gd name="T43" fmla="*/ 227 h 381"/>
                <a:gd name="T44" fmla="*/ 184 w 263"/>
                <a:gd name="T45" fmla="*/ 226 h 381"/>
                <a:gd name="T46" fmla="*/ 157 w 263"/>
                <a:gd name="T47" fmla="*/ 258 h 381"/>
                <a:gd name="T48" fmla="*/ 138 w 263"/>
                <a:gd name="T49" fmla="*/ 298 h 381"/>
                <a:gd name="T50" fmla="*/ 150 w 263"/>
                <a:gd name="T51" fmla="*/ 336 h 381"/>
                <a:gd name="T52" fmla="*/ 161 w 263"/>
                <a:gd name="T53" fmla="*/ 360 h 381"/>
                <a:gd name="T54" fmla="*/ 154 w 263"/>
                <a:gd name="T55" fmla="*/ 381 h 381"/>
                <a:gd name="T56" fmla="*/ 107 w 263"/>
                <a:gd name="T57" fmla="*/ 300 h 381"/>
                <a:gd name="T58" fmla="*/ 44 w 263"/>
                <a:gd name="T59" fmla="*/ 274 h 381"/>
                <a:gd name="T60" fmla="*/ 42 w 263"/>
                <a:gd name="T61" fmla="*/ 274 h 381"/>
                <a:gd name="T62" fmla="*/ 81 w 263"/>
                <a:gd name="T63" fmla="*/ 208 h 381"/>
                <a:gd name="T64" fmla="*/ 77 w 263"/>
                <a:gd name="T65" fmla="*/ 194 h 381"/>
                <a:gd name="T66" fmla="*/ 57 w 263"/>
                <a:gd name="T67" fmla="*/ 155 h 381"/>
                <a:gd name="T68" fmla="*/ 36 w 263"/>
                <a:gd name="T69" fmla="*/ 253 h 381"/>
                <a:gd name="T70" fmla="*/ 14 w 263"/>
                <a:gd name="T71" fmla="*/ 271 h 381"/>
                <a:gd name="T72" fmla="*/ 19 w 263"/>
                <a:gd name="T73" fmla="*/ 242 h 381"/>
                <a:gd name="T74" fmla="*/ 0 w 263"/>
                <a:gd name="T75" fmla="*/ 256 h 381"/>
                <a:gd name="T76" fmla="*/ 11 w 263"/>
                <a:gd name="T77" fmla="*/ 234 h 381"/>
                <a:gd name="T78" fmla="*/ 14 w 263"/>
                <a:gd name="T79" fmla="*/ 205 h 381"/>
                <a:gd name="T80" fmla="*/ 10 w 263"/>
                <a:gd name="T81" fmla="*/ 145 h 381"/>
                <a:gd name="T82" fmla="*/ 52 w 263"/>
                <a:gd name="T83" fmla="*/ 110 h 381"/>
                <a:gd name="T84" fmla="*/ 52 w 263"/>
                <a:gd name="T85" fmla="*/ 111 h 381"/>
                <a:gd name="T86" fmla="*/ 52 w 263"/>
                <a:gd name="T87" fmla="*/ 110 h 381"/>
                <a:gd name="T88" fmla="*/ 52 w 263"/>
                <a:gd name="T89" fmla="*/ 112 h 381"/>
                <a:gd name="T90" fmla="*/ 52 w 263"/>
                <a:gd name="T91" fmla="*/ 115 h 381"/>
                <a:gd name="T92" fmla="*/ 52 w 263"/>
                <a:gd name="T93" fmla="*/ 1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3" h="381">
                  <a:moveTo>
                    <a:pt x="10" y="145"/>
                  </a:moveTo>
                  <a:cubicBezTo>
                    <a:pt x="12" y="118"/>
                    <a:pt x="19" y="102"/>
                    <a:pt x="26" y="96"/>
                  </a:cubicBezTo>
                  <a:cubicBezTo>
                    <a:pt x="33" y="90"/>
                    <a:pt x="48" y="87"/>
                    <a:pt x="58" y="91"/>
                  </a:cubicBezTo>
                  <a:cubicBezTo>
                    <a:pt x="58" y="90"/>
                    <a:pt x="58" y="53"/>
                    <a:pt x="58" y="52"/>
                  </a:cubicBezTo>
                  <a:cubicBezTo>
                    <a:pt x="72" y="22"/>
                    <a:pt x="116" y="7"/>
                    <a:pt x="148" y="9"/>
                  </a:cubicBezTo>
                  <a:cubicBezTo>
                    <a:pt x="177" y="0"/>
                    <a:pt x="220" y="17"/>
                    <a:pt x="229" y="25"/>
                  </a:cubicBezTo>
                  <a:cubicBezTo>
                    <a:pt x="237" y="31"/>
                    <a:pt x="248" y="50"/>
                    <a:pt x="244" y="68"/>
                  </a:cubicBezTo>
                  <a:cubicBezTo>
                    <a:pt x="249" y="78"/>
                    <a:pt x="252" y="99"/>
                    <a:pt x="251" y="103"/>
                  </a:cubicBezTo>
                  <a:cubicBezTo>
                    <a:pt x="250" y="107"/>
                    <a:pt x="246" y="121"/>
                    <a:pt x="246" y="124"/>
                  </a:cubicBezTo>
                  <a:cubicBezTo>
                    <a:pt x="245" y="127"/>
                    <a:pt x="256" y="144"/>
                    <a:pt x="258" y="149"/>
                  </a:cubicBezTo>
                  <a:cubicBezTo>
                    <a:pt x="260" y="155"/>
                    <a:pt x="263" y="162"/>
                    <a:pt x="263" y="165"/>
                  </a:cubicBezTo>
                  <a:cubicBezTo>
                    <a:pt x="263" y="167"/>
                    <a:pt x="260" y="172"/>
                    <a:pt x="249" y="173"/>
                  </a:cubicBezTo>
                  <a:cubicBezTo>
                    <a:pt x="245" y="173"/>
                    <a:pt x="245" y="176"/>
                    <a:pt x="246" y="178"/>
                  </a:cubicBezTo>
                  <a:cubicBezTo>
                    <a:pt x="246" y="179"/>
                    <a:pt x="251" y="184"/>
                    <a:pt x="250" y="185"/>
                  </a:cubicBezTo>
                  <a:cubicBezTo>
                    <a:pt x="250" y="187"/>
                    <a:pt x="250" y="190"/>
                    <a:pt x="246" y="191"/>
                  </a:cubicBezTo>
                  <a:cubicBezTo>
                    <a:pt x="242" y="193"/>
                    <a:pt x="237" y="196"/>
                    <a:pt x="237" y="196"/>
                  </a:cubicBezTo>
                  <a:cubicBezTo>
                    <a:pt x="243" y="199"/>
                    <a:pt x="244" y="200"/>
                    <a:pt x="245" y="203"/>
                  </a:cubicBezTo>
                  <a:cubicBezTo>
                    <a:pt x="246" y="206"/>
                    <a:pt x="244" y="208"/>
                    <a:pt x="242" y="209"/>
                  </a:cubicBezTo>
                  <a:cubicBezTo>
                    <a:pt x="240" y="210"/>
                    <a:pt x="238" y="212"/>
                    <a:pt x="239" y="216"/>
                  </a:cubicBezTo>
                  <a:cubicBezTo>
                    <a:pt x="240" y="220"/>
                    <a:pt x="237" y="228"/>
                    <a:pt x="235" y="231"/>
                  </a:cubicBezTo>
                  <a:cubicBezTo>
                    <a:pt x="233" y="234"/>
                    <a:pt x="225" y="236"/>
                    <a:pt x="218" y="235"/>
                  </a:cubicBezTo>
                  <a:cubicBezTo>
                    <a:pt x="212" y="234"/>
                    <a:pt x="191" y="229"/>
                    <a:pt x="185" y="227"/>
                  </a:cubicBezTo>
                  <a:cubicBezTo>
                    <a:pt x="185" y="227"/>
                    <a:pt x="184" y="227"/>
                    <a:pt x="184" y="226"/>
                  </a:cubicBezTo>
                  <a:cubicBezTo>
                    <a:pt x="175" y="235"/>
                    <a:pt x="162" y="250"/>
                    <a:pt x="157" y="258"/>
                  </a:cubicBezTo>
                  <a:cubicBezTo>
                    <a:pt x="150" y="268"/>
                    <a:pt x="140" y="287"/>
                    <a:pt x="138" y="298"/>
                  </a:cubicBezTo>
                  <a:cubicBezTo>
                    <a:pt x="136" y="308"/>
                    <a:pt x="146" y="327"/>
                    <a:pt x="150" y="336"/>
                  </a:cubicBezTo>
                  <a:cubicBezTo>
                    <a:pt x="154" y="344"/>
                    <a:pt x="160" y="358"/>
                    <a:pt x="161" y="360"/>
                  </a:cubicBezTo>
                  <a:cubicBezTo>
                    <a:pt x="154" y="381"/>
                    <a:pt x="154" y="381"/>
                    <a:pt x="154" y="381"/>
                  </a:cubicBezTo>
                  <a:cubicBezTo>
                    <a:pt x="154" y="381"/>
                    <a:pt x="117" y="306"/>
                    <a:pt x="107" y="300"/>
                  </a:cubicBezTo>
                  <a:cubicBezTo>
                    <a:pt x="97" y="295"/>
                    <a:pt x="63" y="272"/>
                    <a:pt x="44" y="274"/>
                  </a:cubicBezTo>
                  <a:cubicBezTo>
                    <a:pt x="43" y="274"/>
                    <a:pt x="43" y="274"/>
                    <a:pt x="42" y="274"/>
                  </a:cubicBezTo>
                  <a:cubicBezTo>
                    <a:pt x="56" y="260"/>
                    <a:pt x="72" y="243"/>
                    <a:pt x="81" y="208"/>
                  </a:cubicBezTo>
                  <a:cubicBezTo>
                    <a:pt x="80" y="204"/>
                    <a:pt x="78" y="199"/>
                    <a:pt x="77" y="194"/>
                  </a:cubicBezTo>
                  <a:cubicBezTo>
                    <a:pt x="70" y="183"/>
                    <a:pt x="62" y="169"/>
                    <a:pt x="57" y="155"/>
                  </a:cubicBezTo>
                  <a:cubicBezTo>
                    <a:pt x="60" y="196"/>
                    <a:pt x="48" y="238"/>
                    <a:pt x="36" y="253"/>
                  </a:cubicBezTo>
                  <a:cubicBezTo>
                    <a:pt x="29" y="261"/>
                    <a:pt x="23" y="265"/>
                    <a:pt x="14" y="271"/>
                  </a:cubicBezTo>
                  <a:cubicBezTo>
                    <a:pt x="17" y="265"/>
                    <a:pt x="20" y="251"/>
                    <a:pt x="19" y="242"/>
                  </a:cubicBezTo>
                  <a:cubicBezTo>
                    <a:pt x="16" y="247"/>
                    <a:pt x="10" y="251"/>
                    <a:pt x="0" y="256"/>
                  </a:cubicBezTo>
                  <a:cubicBezTo>
                    <a:pt x="0" y="256"/>
                    <a:pt x="9" y="242"/>
                    <a:pt x="11" y="234"/>
                  </a:cubicBezTo>
                  <a:cubicBezTo>
                    <a:pt x="13" y="226"/>
                    <a:pt x="17" y="219"/>
                    <a:pt x="14" y="205"/>
                  </a:cubicBezTo>
                  <a:cubicBezTo>
                    <a:pt x="11" y="191"/>
                    <a:pt x="7" y="172"/>
                    <a:pt x="10" y="145"/>
                  </a:cubicBezTo>
                  <a:close/>
                  <a:moveTo>
                    <a:pt x="52" y="110"/>
                  </a:moveTo>
                  <a:cubicBezTo>
                    <a:pt x="52" y="110"/>
                    <a:pt x="52" y="110"/>
                    <a:pt x="52" y="111"/>
                  </a:cubicBezTo>
                  <a:cubicBezTo>
                    <a:pt x="52" y="110"/>
                    <a:pt x="52" y="110"/>
                    <a:pt x="52" y="110"/>
                  </a:cubicBezTo>
                  <a:close/>
                  <a:moveTo>
                    <a:pt x="52" y="112"/>
                  </a:moveTo>
                  <a:cubicBezTo>
                    <a:pt x="52" y="113"/>
                    <a:pt x="52" y="114"/>
                    <a:pt x="52" y="115"/>
                  </a:cubicBezTo>
                  <a:cubicBezTo>
                    <a:pt x="52" y="114"/>
                    <a:pt x="52" y="113"/>
                    <a:pt x="52" y="112"/>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21" name="Freeform 28"/>
            <p:cNvSpPr>
              <a:spLocks/>
            </p:cNvSpPr>
            <p:nvPr/>
          </p:nvSpPr>
          <p:spPr bwMode="auto">
            <a:xfrm>
              <a:off x="11757420" y="850274"/>
              <a:ext cx="397340" cy="797610"/>
            </a:xfrm>
            <a:custGeom>
              <a:avLst/>
              <a:gdLst>
                <a:gd name="T0" fmla="*/ 229 w 287"/>
                <a:gd name="T1" fmla="*/ 81 h 576"/>
                <a:gd name="T2" fmla="*/ 230 w 287"/>
                <a:gd name="T3" fmla="*/ 102 h 576"/>
                <a:gd name="T4" fmla="*/ 213 w 287"/>
                <a:gd name="T5" fmla="*/ 71 h 576"/>
                <a:gd name="T6" fmla="*/ 190 w 287"/>
                <a:gd name="T7" fmla="*/ 39 h 576"/>
                <a:gd name="T8" fmla="*/ 143 w 287"/>
                <a:gd name="T9" fmla="*/ 8 h 576"/>
                <a:gd name="T10" fmla="*/ 133 w 287"/>
                <a:gd name="T11" fmla="*/ 0 h 576"/>
                <a:gd name="T12" fmla="*/ 86 w 287"/>
                <a:gd name="T13" fmla="*/ 52 h 576"/>
                <a:gd name="T14" fmla="*/ 64 w 287"/>
                <a:gd name="T15" fmla="*/ 226 h 576"/>
                <a:gd name="T16" fmla="*/ 61 w 287"/>
                <a:gd name="T17" fmla="*/ 306 h 576"/>
                <a:gd name="T18" fmla="*/ 62 w 287"/>
                <a:gd name="T19" fmla="*/ 319 h 576"/>
                <a:gd name="T20" fmla="*/ 59 w 287"/>
                <a:gd name="T21" fmla="*/ 327 h 576"/>
                <a:gd name="T22" fmla="*/ 60 w 287"/>
                <a:gd name="T23" fmla="*/ 355 h 576"/>
                <a:gd name="T24" fmla="*/ 57 w 287"/>
                <a:gd name="T25" fmla="*/ 368 h 576"/>
                <a:gd name="T26" fmla="*/ 43 w 287"/>
                <a:gd name="T27" fmla="*/ 408 h 576"/>
                <a:gd name="T28" fmla="*/ 4 w 287"/>
                <a:gd name="T29" fmla="*/ 491 h 576"/>
                <a:gd name="T30" fmla="*/ 46 w 287"/>
                <a:gd name="T31" fmla="*/ 534 h 576"/>
                <a:gd name="T32" fmla="*/ 156 w 287"/>
                <a:gd name="T33" fmla="*/ 571 h 576"/>
                <a:gd name="T34" fmla="*/ 219 w 287"/>
                <a:gd name="T35" fmla="*/ 548 h 576"/>
                <a:gd name="T36" fmla="*/ 226 w 287"/>
                <a:gd name="T37" fmla="*/ 525 h 576"/>
                <a:gd name="T38" fmla="*/ 230 w 287"/>
                <a:gd name="T39" fmla="*/ 507 h 576"/>
                <a:gd name="T40" fmla="*/ 237 w 287"/>
                <a:gd name="T41" fmla="*/ 469 h 576"/>
                <a:gd name="T42" fmla="*/ 260 w 287"/>
                <a:gd name="T43" fmla="*/ 355 h 576"/>
                <a:gd name="T44" fmla="*/ 260 w 287"/>
                <a:gd name="T45" fmla="*/ 303 h 576"/>
                <a:gd name="T46" fmla="*/ 285 w 287"/>
                <a:gd name="T47" fmla="*/ 230 h 576"/>
                <a:gd name="T48" fmla="*/ 267 w 287"/>
                <a:gd name="T49" fmla="*/ 166 h 576"/>
                <a:gd name="T50" fmla="*/ 229 w 287"/>
                <a:gd name="T51" fmla="*/ 81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7" h="576">
                  <a:moveTo>
                    <a:pt x="229" y="81"/>
                  </a:moveTo>
                  <a:cubicBezTo>
                    <a:pt x="234" y="91"/>
                    <a:pt x="236" y="108"/>
                    <a:pt x="230" y="102"/>
                  </a:cubicBezTo>
                  <a:cubicBezTo>
                    <a:pt x="224" y="97"/>
                    <a:pt x="219" y="81"/>
                    <a:pt x="213" y="71"/>
                  </a:cubicBezTo>
                  <a:cubicBezTo>
                    <a:pt x="207" y="62"/>
                    <a:pt x="198" y="49"/>
                    <a:pt x="190" y="39"/>
                  </a:cubicBezTo>
                  <a:cubicBezTo>
                    <a:pt x="180" y="26"/>
                    <a:pt x="155" y="11"/>
                    <a:pt x="143" y="8"/>
                  </a:cubicBezTo>
                  <a:cubicBezTo>
                    <a:pt x="132" y="5"/>
                    <a:pt x="130" y="4"/>
                    <a:pt x="133" y="0"/>
                  </a:cubicBezTo>
                  <a:cubicBezTo>
                    <a:pt x="115" y="14"/>
                    <a:pt x="99" y="23"/>
                    <a:pt x="86" y="52"/>
                  </a:cubicBezTo>
                  <a:cubicBezTo>
                    <a:pt x="73" y="80"/>
                    <a:pt x="59" y="160"/>
                    <a:pt x="64" y="226"/>
                  </a:cubicBezTo>
                  <a:cubicBezTo>
                    <a:pt x="69" y="292"/>
                    <a:pt x="60" y="297"/>
                    <a:pt x="61" y="306"/>
                  </a:cubicBezTo>
                  <a:cubicBezTo>
                    <a:pt x="61" y="315"/>
                    <a:pt x="64" y="314"/>
                    <a:pt x="62" y="319"/>
                  </a:cubicBezTo>
                  <a:cubicBezTo>
                    <a:pt x="61" y="324"/>
                    <a:pt x="59" y="322"/>
                    <a:pt x="59" y="327"/>
                  </a:cubicBezTo>
                  <a:cubicBezTo>
                    <a:pt x="60" y="332"/>
                    <a:pt x="61" y="349"/>
                    <a:pt x="60" y="355"/>
                  </a:cubicBezTo>
                  <a:cubicBezTo>
                    <a:pt x="59" y="360"/>
                    <a:pt x="53" y="363"/>
                    <a:pt x="57" y="368"/>
                  </a:cubicBezTo>
                  <a:cubicBezTo>
                    <a:pt x="60" y="374"/>
                    <a:pt x="46" y="397"/>
                    <a:pt x="43" y="408"/>
                  </a:cubicBezTo>
                  <a:cubicBezTo>
                    <a:pt x="39" y="420"/>
                    <a:pt x="0" y="478"/>
                    <a:pt x="4" y="491"/>
                  </a:cubicBezTo>
                  <a:cubicBezTo>
                    <a:pt x="6" y="515"/>
                    <a:pt x="24" y="520"/>
                    <a:pt x="46" y="534"/>
                  </a:cubicBezTo>
                  <a:cubicBezTo>
                    <a:pt x="68" y="548"/>
                    <a:pt x="131" y="567"/>
                    <a:pt x="156" y="571"/>
                  </a:cubicBezTo>
                  <a:cubicBezTo>
                    <a:pt x="181" y="576"/>
                    <a:pt x="207" y="561"/>
                    <a:pt x="219" y="548"/>
                  </a:cubicBezTo>
                  <a:cubicBezTo>
                    <a:pt x="226" y="543"/>
                    <a:pt x="223" y="533"/>
                    <a:pt x="226" y="525"/>
                  </a:cubicBezTo>
                  <a:cubicBezTo>
                    <a:pt x="229" y="517"/>
                    <a:pt x="230" y="515"/>
                    <a:pt x="230" y="507"/>
                  </a:cubicBezTo>
                  <a:cubicBezTo>
                    <a:pt x="229" y="499"/>
                    <a:pt x="237" y="478"/>
                    <a:pt x="237" y="469"/>
                  </a:cubicBezTo>
                  <a:cubicBezTo>
                    <a:pt x="238" y="461"/>
                    <a:pt x="262" y="372"/>
                    <a:pt x="260" y="355"/>
                  </a:cubicBezTo>
                  <a:cubicBezTo>
                    <a:pt x="258" y="338"/>
                    <a:pt x="257" y="313"/>
                    <a:pt x="260" y="303"/>
                  </a:cubicBezTo>
                  <a:cubicBezTo>
                    <a:pt x="263" y="294"/>
                    <a:pt x="287" y="248"/>
                    <a:pt x="285" y="230"/>
                  </a:cubicBezTo>
                  <a:cubicBezTo>
                    <a:pt x="283" y="213"/>
                    <a:pt x="274" y="182"/>
                    <a:pt x="267" y="166"/>
                  </a:cubicBezTo>
                  <a:cubicBezTo>
                    <a:pt x="252" y="130"/>
                    <a:pt x="229" y="81"/>
                    <a:pt x="229" y="81"/>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22" name="Freeform 30"/>
            <p:cNvSpPr>
              <a:spLocks noEditPoints="1"/>
            </p:cNvSpPr>
            <p:nvPr/>
          </p:nvSpPr>
          <p:spPr bwMode="auto">
            <a:xfrm>
              <a:off x="11926202" y="850274"/>
              <a:ext cx="236763" cy="518066"/>
            </a:xfrm>
            <a:custGeom>
              <a:avLst/>
              <a:gdLst>
                <a:gd name="T0" fmla="*/ 166 w 171"/>
                <a:gd name="T1" fmla="*/ 270 h 374"/>
                <a:gd name="T2" fmla="*/ 165 w 171"/>
                <a:gd name="T3" fmla="*/ 263 h 374"/>
                <a:gd name="T4" fmla="*/ 166 w 171"/>
                <a:gd name="T5" fmla="*/ 258 h 374"/>
                <a:gd name="T6" fmla="*/ 166 w 171"/>
                <a:gd name="T7" fmla="*/ 249 h 374"/>
                <a:gd name="T8" fmla="*/ 166 w 171"/>
                <a:gd name="T9" fmla="*/ 247 h 374"/>
                <a:gd name="T10" fmla="*/ 166 w 171"/>
                <a:gd name="T11" fmla="*/ 245 h 374"/>
                <a:gd name="T12" fmla="*/ 166 w 171"/>
                <a:gd name="T13" fmla="*/ 245 h 374"/>
                <a:gd name="T14" fmla="*/ 168 w 171"/>
                <a:gd name="T15" fmla="*/ 240 h 374"/>
                <a:gd name="T16" fmla="*/ 92 w 171"/>
                <a:gd name="T17" fmla="*/ 66 h 374"/>
                <a:gd name="T18" fmla="*/ 18 w 171"/>
                <a:gd name="T19" fmla="*/ 9 h 374"/>
                <a:gd name="T20" fmla="*/ 8 w 171"/>
                <a:gd name="T21" fmla="*/ 4 h 374"/>
                <a:gd name="T22" fmla="*/ 2 w 171"/>
                <a:gd name="T23" fmla="*/ 2 h 374"/>
                <a:gd name="T24" fmla="*/ 18 w 171"/>
                <a:gd name="T25" fmla="*/ 16 h 374"/>
                <a:gd name="T26" fmla="*/ 99 w 171"/>
                <a:gd name="T27" fmla="*/ 89 h 374"/>
                <a:gd name="T28" fmla="*/ 163 w 171"/>
                <a:gd name="T29" fmla="*/ 243 h 374"/>
                <a:gd name="T30" fmla="*/ 164 w 171"/>
                <a:gd name="T31" fmla="*/ 245 h 374"/>
                <a:gd name="T32" fmla="*/ 163 w 171"/>
                <a:gd name="T33" fmla="*/ 247 h 374"/>
                <a:gd name="T34" fmla="*/ 163 w 171"/>
                <a:gd name="T35" fmla="*/ 248 h 374"/>
                <a:gd name="T36" fmla="*/ 162 w 171"/>
                <a:gd name="T37" fmla="*/ 257 h 374"/>
                <a:gd name="T38" fmla="*/ 163 w 171"/>
                <a:gd name="T39" fmla="*/ 263 h 374"/>
                <a:gd name="T40" fmla="*/ 159 w 171"/>
                <a:gd name="T41" fmla="*/ 267 h 374"/>
                <a:gd name="T42" fmla="*/ 151 w 171"/>
                <a:gd name="T43" fmla="*/ 279 h 374"/>
                <a:gd name="T44" fmla="*/ 150 w 171"/>
                <a:gd name="T45" fmla="*/ 294 h 374"/>
                <a:gd name="T46" fmla="*/ 148 w 171"/>
                <a:gd name="T47" fmla="*/ 333 h 374"/>
                <a:gd name="T48" fmla="*/ 149 w 171"/>
                <a:gd name="T49" fmla="*/ 333 h 374"/>
                <a:gd name="T50" fmla="*/ 147 w 171"/>
                <a:gd name="T51" fmla="*/ 371 h 374"/>
                <a:gd name="T52" fmla="*/ 147 w 171"/>
                <a:gd name="T53" fmla="*/ 374 h 374"/>
                <a:gd name="T54" fmla="*/ 164 w 171"/>
                <a:gd name="T55" fmla="*/ 365 h 374"/>
                <a:gd name="T56" fmla="*/ 165 w 171"/>
                <a:gd name="T57" fmla="*/ 363 h 374"/>
                <a:gd name="T58" fmla="*/ 167 w 171"/>
                <a:gd name="T59" fmla="*/ 329 h 374"/>
                <a:gd name="T60" fmla="*/ 171 w 171"/>
                <a:gd name="T61" fmla="*/ 284 h 374"/>
                <a:gd name="T62" fmla="*/ 165 w 171"/>
                <a:gd name="T63" fmla="*/ 244 h 374"/>
                <a:gd name="T64" fmla="*/ 165 w 171"/>
                <a:gd name="T65" fmla="*/ 244 h 374"/>
                <a:gd name="T66" fmla="*/ 164 w 171"/>
                <a:gd name="T67" fmla="*/ 256 h 374"/>
                <a:gd name="T68" fmla="*/ 165 w 171"/>
                <a:gd name="T69" fmla="*/ 255 h 374"/>
                <a:gd name="T70" fmla="*/ 164 w 171"/>
                <a:gd name="T71" fmla="*/ 258 h 374"/>
                <a:gd name="T72" fmla="*/ 163 w 171"/>
                <a:gd name="T73" fmla="*/ 258 h 374"/>
                <a:gd name="T74" fmla="*/ 164 w 171"/>
                <a:gd name="T75" fmla="*/ 274 h 374"/>
                <a:gd name="T76" fmla="*/ 160 w 171"/>
                <a:gd name="T77" fmla="*/ 271 h 374"/>
                <a:gd name="T78" fmla="*/ 162 w 171"/>
                <a:gd name="T79" fmla="*/ 272 h 374"/>
                <a:gd name="T80" fmla="*/ 163 w 171"/>
                <a:gd name="T81" fmla="*/ 273 h 374"/>
                <a:gd name="T82" fmla="*/ 164 w 171"/>
                <a:gd name="T83" fmla="*/ 273 h 374"/>
                <a:gd name="T84" fmla="*/ 164 w 171"/>
                <a:gd name="T85" fmla="*/ 27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1" h="374">
                  <a:moveTo>
                    <a:pt x="171" y="284"/>
                  </a:moveTo>
                  <a:cubicBezTo>
                    <a:pt x="171" y="278"/>
                    <a:pt x="169" y="271"/>
                    <a:pt x="166" y="270"/>
                  </a:cubicBezTo>
                  <a:cubicBezTo>
                    <a:pt x="165" y="270"/>
                    <a:pt x="165" y="270"/>
                    <a:pt x="165" y="270"/>
                  </a:cubicBezTo>
                  <a:cubicBezTo>
                    <a:pt x="165" y="263"/>
                    <a:pt x="165" y="263"/>
                    <a:pt x="165" y="263"/>
                  </a:cubicBezTo>
                  <a:cubicBezTo>
                    <a:pt x="166" y="263"/>
                    <a:pt x="166" y="259"/>
                    <a:pt x="166" y="258"/>
                  </a:cubicBezTo>
                  <a:cubicBezTo>
                    <a:pt x="166" y="258"/>
                    <a:pt x="166" y="258"/>
                    <a:pt x="166" y="258"/>
                  </a:cubicBezTo>
                  <a:cubicBezTo>
                    <a:pt x="166" y="249"/>
                    <a:pt x="166" y="249"/>
                    <a:pt x="166" y="249"/>
                  </a:cubicBezTo>
                  <a:cubicBezTo>
                    <a:pt x="166" y="249"/>
                    <a:pt x="166" y="249"/>
                    <a:pt x="166" y="249"/>
                  </a:cubicBezTo>
                  <a:cubicBezTo>
                    <a:pt x="166" y="249"/>
                    <a:pt x="166" y="248"/>
                    <a:pt x="166" y="248"/>
                  </a:cubicBezTo>
                  <a:cubicBezTo>
                    <a:pt x="166" y="248"/>
                    <a:pt x="166" y="247"/>
                    <a:pt x="166" y="247"/>
                  </a:cubicBezTo>
                  <a:cubicBezTo>
                    <a:pt x="165" y="247"/>
                    <a:pt x="165" y="247"/>
                    <a:pt x="165" y="247"/>
                  </a:cubicBezTo>
                  <a:cubicBezTo>
                    <a:pt x="166" y="245"/>
                    <a:pt x="166" y="245"/>
                    <a:pt x="166" y="245"/>
                  </a:cubicBezTo>
                  <a:cubicBezTo>
                    <a:pt x="166" y="245"/>
                    <a:pt x="166" y="245"/>
                    <a:pt x="166" y="245"/>
                  </a:cubicBezTo>
                  <a:cubicBezTo>
                    <a:pt x="166" y="245"/>
                    <a:pt x="166" y="245"/>
                    <a:pt x="166" y="245"/>
                  </a:cubicBezTo>
                  <a:cubicBezTo>
                    <a:pt x="166" y="245"/>
                    <a:pt x="167" y="244"/>
                    <a:pt x="167" y="243"/>
                  </a:cubicBezTo>
                  <a:cubicBezTo>
                    <a:pt x="168" y="242"/>
                    <a:pt x="168" y="241"/>
                    <a:pt x="168" y="240"/>
                  </a:cubicBezTo>
                  <a:cubicBezTo>
                    <a:pt x="161" y="173"/>
                    <a:pt x="125" y="119"/>
                    <a:pt x="104" y="86"/>
                  </a:cubicBezTo>
                  <a:cubicBezTo>
                    <a:pt x="99" y="78"/>
                    <a:pt x="94" y="71"/>
                    <a:pt x="92" y="66"/>
                  </a:cubicBezTo>
                  <a:cubicBezTo>
                    <a:pt x="76" y="38"/>
                    <a:pt x="29" y="14"/>
                    <a:pt x="20" y="10"/>
                  </a:cubicBezTo>
                  <a:cubicBezTo>
                    <a:pt x="18" y="9"/>
                    <a:pt x="18" y="9"/>
                    <a:pt x="18" y="9"/>
                  </a:cubicBezTo>
                  <a:cubicBezTo>
                    <a:pt x="13" y="7"/>
                    <a:pt x="9" y="5"/>
                    <a:pt x="8" y="4"/>
                  </a:cubicBezTo>
                  <a:cubicBezTo>
                    <a:pt x="8" y="4"/>
                    <a:pt x="8" y="4"/>
                    <a:pt x="8" y="4"/>
                  </a:cubicBezTo>
                  <a:cubicBezTo>
                    <a:pt x="9" y="2"/>
                    <a:pt x="8" y="1"/>
                    <a:pt x="6" y="0"/>
                  </a:cubicBezTo>
                  <a:cubicBezTo>
                    <a:pt x="4" y="0"/>
                    <a:pt x="2" y="1"/>
                    <a:pt x="2" y="2"/>
                  </a:cubicBezTo>
                  <a:cubicBezTo>
                    <a:pt x="0" y="9"/>
                    <a:pt x="7" y="11"/>
                    <a:pt x="15" y="15"/>
                  </a:cubicBezTo>
                  <a:cubicBezTo>
                    <a:pt x="18" y="16"/>
                    <a:pt x="18" y="16"/>
                    <a:pt x="18" y="16"/>
                  </a:cubicBezTo>
                  <a:cubicBezTo>
                    <a:pt x="26" y="19"/>
                    <a:pt x="72" y="42"/>
                    <a:pt x="86" y="69"/>
                  </a:cubicBezTo>
                  <a:cubicBezTo>
                    <a:pt x="89" y="74"/>
                    <a:pt x="93" y="81"/>
                    <a:pt x="99" y="89"/>
                  </a:cubicBezTo>
                  <a:cubicBezTo>
                    <a:pt x="120" y="122"/>
                    <a:pt x="155" y="175"/>
                    <a:pt x="162" y="241"/>
                  </a:cubicBezTo>
                  <a:cubicBezTo>
                    <a:pt x="162" y="242"/>
                    <a:pt x="162" y="243"/>
                    <a:pt x="163" y="243"/>
                  </a:cubicBezTo>
                  <a:cubicBezTo>
                    <a:pt x="163" y="244"/>
                    <a:pt x="164" y="244"/>
                    <a:pt x="164" y="245"/>
                  </a:cubicBezTo>
                  <a:cubicBezTo>
                    <a:pt x="164" y="245"/>
                    <a:pt x="164" y="245"/>
                    <a:pt x="164" y="245"/>
                  </a:cubicBezTo>
                  <a:cubicBezTo>
                    <a:pt x="164" y="247"/>
                    <a:pt x="164" y="247"/>
                    <a:pt x="164" y="247"/>
                  </a:cubicBezTo>
                  <a:cubicBezTo>
                    <a:pt x="163" y="247"/>
                    <a:pt x="163" y="247"/>
                    <a:pt x="163" y="247"/>
                  </a:cubicBezTo>
                  <a:cubicBezTo>
                    <a:pt x="163" y="247"/>
                    <a:pt x="163" y="247"/>
                    <a:pt x="163" y="247"/>
                  </a:cubicBezTo>
                  <a:cubicBezTo>
                    <a:pt x="163" y="248"/>
                    <a:pt x="163" y="248"/>
                    <a:pt x="163" y="248"/>
                  </a:cubicBezTo>
                  <a:cubicBezTo>
                    <a:pt x="163" y="248"/>
                    <a:pt x="163" y="248"/>
                    <a:pt x="163" y="248"/>
                  </a:cubicBezTo>
                  <a:cubicBezTo>
                    <a:pt x="162" y="257"/>
                    <a:pt x="162" y="257"/>
                    <a:pt x="162" y="257"/>
                  </a:cubicBezTo>
                  <a:cubicBezTo>
                    <a:pt x="162" y="257"/>
                    <a:pt x="162" y="257"/>
                    <a:pt x="162" y="257"/>
                  </a:cubicBezTo>
                  <a:cubicBezTo>
                    <a:pt x="162" y="257"/>
                    <a:pt x="161" y="262"/>
                    <a:pt x="163" y="263"/>
                  </a:cubicBezTo>
                  <a:cubicBezTo>
                    <a:pt x="162" y="269"/>
                    <a:pt x="162" y="269"/>
                    <a:pt x="162" y="269"/>
                  </a:cubicBezTo>
                  <a:cubicBezTo>
                    <a:pt x="159" y="267"/>
                    <a:pt x="159" y="267"/>
                    <a:pt x="159" y="267"/>
                  </a:cubicBezTo>
                  <a:cubicBezTo>
                    <a:pt x="159" y="267"/>
                    <a:pt x="158" y="267"/>
                    <a:pt x="158" y="267"/>
                  </a:cubicBezTo>
                  <a:cubicBezTo>
                    <a:pt x="155" y="267"/>
                    <a:pt x="152" y="271"/>
                    <a:pt x="151" y="279"/>
                  </a:cubicBezTo>
                  <a:cubicBezTo>
                    <a:pt x="151" y="279"/>
                    <a:pt x="151" y="279"/>
                    <a:pt x="151" y="279"/>
                  </a:cubicBezTo>
                  <a:cubicBezTo>
                    <a:pt x="150" y="294"/>
                    <a:pt x="150" y="294"/>
                    <a:pt x="150" y="294"/>
                  </a:cubicBezTo>
                  <a:cubicBezTo>
                    <a:pt x="149" y="302"/>
                    <a:pt x="149" y="302"/>
                    <a:pt x="149" y="302"/>
                  </a:cubicBezTo>
                  <a:cubicBezTo>
                    <a:pt x="148" y="333"/>
                    <a:pt x="148" y="333"/>
                    <a:pt x="148" y="333"/>
                  </a:cubicBezTo>
                  <a:cubicBezTo>
                    <a:pt x="149" y="332"/>
                    <a:pt x="149" y="332"/>
                    <a:pt x="149" y="332"/>
                  </a:cubicBezTo>
                  <a:cubicBezTo>
                    <a:pt x="149" y="333"/>
                    <a:pt x="149" y="333"/>
                    <a:pt x="149" y="333"/>
                  </a:cubicBezTo>
                  <a:cubicBezTo>
                    <a:pt x="149" y="333"/>
                    <a:pt x="149" y="333"/>
                    <a:pt x="149" y="333"/>
                  </a:cubicBezTo>
                  <a:cubicBezTo>
                    <a:pt x="147" y="371"/>
                    <a:pt x="147" y="371"/>
                    <a:pt x="147" y="371"/>
                  </a:cubicBezTo>
                  <a:cubicBezTo>
                    <a:pt x="147" y="372"/>
                    <a:pt x="147" y="373"/>
                    <a:pt x="147" y="373"/>
                  </a:cubicBezTo>
                  <a:cubicBezTo>
                    <a:pt x="147" y="374"/>
                    <a:pt x="147" y="374"/>
                    <a:pt x="147" y="374"/>
                  </a:cubicBezTo>
                  <a:cubicBezTo>
                    <a:pt x="147" y="374"/>
                    <a:pt x="149" y="374"/>
                    <a:pt x="149" y="374"/>
                  </a:cubicBezTo>
                  <a:cubicBezTo>
                    <a:pt x="164" y="365"/>
                    <a:pt x="164" y="365"/>
                    <a:pt x="164" y="365"/>
                  </a:cubicBezTo>
                  <a:cubicBezTo>
                    <a:pt x="164" y="365"/>
                    <a:pt x="165" y="364"/>
                    <a:pt x="165" y="364"/>
                  </a:cubicBezTo>
                  <a:cubicBezTo>
                    <a:pt x="165" y="363"/>
                    <a:pt x="165" y="363"/>
                    <a:pt x="165" y="363"/>
                  </a:cubicBezTo>
                  <a:cubicBezTo>
                    <a:pt x="165" y="363"/>
                    <a:pt x="165" y="362"/>
                    <a:pt x="166" y="361"/>
                  </a:cubicBezTo>
                  <a:cubicBezTo>
                    <a:pt x="167" y="329"/>
                    <a:pt x="167" y="329"/>
                    <a:pt x="167" y="329"/>
                  </a:cubicBezTo>
                  <a:cubicBezTo>
                    <a:pt x="168" y="328"/>
                    <a:pt x="168" y="328"/>
                    <a:pt x="168" y="328"/>
                  </a:cubicBezTo>
                  <a:cubicBezTo>
                    <a:pt x="171" y="284"/>
                    <a:pt x="171" y="284"/>
                    <a:pt x="171" y="284"/>
                  </a:cubicBezTo>
                  <a:close/>
                  <a:moveTo>
                    <a:pt x="165" y="244"/>
                  </a:moveTo>
                  <a:cubicBezTo>
                    <a:pt x="165" y="244"/>
                    <a:pt x="165" y="244"/>
                    <a:pt x="165" y="244"/>
                  </a:cubicBezTo>
                  <a:cubicBezTo>
                    <a:pt x="165" y="244"/>
                    <a:pt x="165" y="244"/>
                    <a:pt x="165" y="244"/>
                  </a:cubicBezTo>
                  <a:cubicBezTo>
                    <a:pt x="165" y="244"/>
                    <a:pt x="165" y="244"/>
                    <a:pt x="165" y="244"/>
                  </a:cubicBezTo>
                  <a:cubicBezTo>
                    <a:pt x="165" y="244"/>
                    <a:pt x="165" y="244"/>
                    <a:pt x="165" y="244"/>
                  </a:cubicBezTo>
                  <a:close/>
                  <a:moveTo>
                    <a:pt x="164" y="256"/>
                  </a:moveTo>
                  <a:cubicBezTo>
                    <a:pt x="164" y="255"/>
                    <a:pt x="164" y="254"/>
                    <a:pt x="165" y="254"/>
                  </a:cubicBezTo>
                  <a:cubicBezTo>
                    <a:pt x="165" y="254"/>
                    <a:pt x="165" y="255"/>
                    <a:pt x="165" y="255"/>
                  </a:cubicBezTo>
                  <a:cubicBezTo>
                    <a:pt x="165" y="256"/>
                    <a:pt x="165" y="257"/>
                    <a:pt x="165" y="258"/>
                  </a:cubicBezTo>
                  <a:cubicBezTo>
                    <a:pt x="164" y="258"/>
                    <a:pt x="164" y="258"/>
                    <a:pt x="164" y="258"/>
                  </a:cubicBezTo>
                  <a:cubicBezTo>
                    <a:pt x="164" y="258"/>
                    <a:pt x="164" y="258"/>
                    <a:pt x="164" y="258"/>
                  </a:cubicBezTo>
                  <a:cubicBezTo>
                    <a:pt x="163" y="258"/>
                    <a:pt x="163" y="258"/>
                    <a:pt x="163" y="258"/>
                  </a:cubicBezTo>
                  <a:cubicBezTo>
                    <a:pt x="163" y="257"/>
                    <a:pt x="163" y="257"/>
                    <a:pt x="164" y="256"/>
                  </a:cubicBezTo>
                  <a:close/>
                  <a:moveTo>
                    <a:pt x="164" y="274"/>
                  </a:moveTo>
                  <a:cubicBezTo>
                    <a:pt x="160" y="273"/>
                    <a:pt x="160" y="273"/>
                    <a:pt x="160" y="273"/>
                  </a:cubicBezTo>
                  <a:cubicBezTo>
                    <a:pt x="160" y="271"/>
                    <a:pt x="160" y="271"/>
                    <a:pt x="160" y="271"/>
                  </a:cubicBezTo>
                  <a:cubicBezTo>
                    <a:pt x="162" y="272"/>
                    <a:pt x="162" y="272"/>
                    <a:pt x="162" y="272"/>
                  </a:cubicBezTo>
                  <a:cubicBezTo>
                    <a:pt x="162" y="272"/>
                    <a:pt x="162" y="272"/>
                    <a:pt x="162" y="272"/>
                  </a:cubicBezTo>
                  <a:cubicBezTo>
                    <a:pt x="163" y="273"/>
                    <a:pt x="163" y="273"/>
                    <a:pt x="163" y="273"/>
                  </a:cubicBezTo>
                  <a:cubicBezTo>
                    <a:pt x="163" y="273"/>
                    <a:pt x="163" y="273"/>
                    <a:pt x="163" y="273"/>
                  </a:cubicBezTo>
                  <a:cubicBezTo>
                    <a:pt x="164" y="273"/>
                    <a:pt x="164" y="273"/>
                    <a:pt x="164" y="273"/>
                  </a:cubicBezTo>
                  <a:cubicBezTo>
                    <a:pt x="164" y="273"/>
                    <a:pt x="164" y="273"/>
                    <a:pt x="164" y="273"/>
                  </a:cubicBezTo>
                  <a:cubicBezTo>
                    <a:pt x="164" y="273"/>
                    <a:pt x="164" y="273"/>
                    <a:pt x="164" y="273"/>
                  </a:cubicBezTo>
                  <a:lnTo>
                    <a:pt x="164" y="274"/>
                  </a:ln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23" name="Freeform 31"/>
            <p:cNvSpPr>
              <a:spLocks/>
            </p:cNvSpPr>
            <p:nvPr/>
          </p:nvSpPr>
          <p:spPr bwMode="auto">
            <a:xfrm>
              <a:off x="11896224" y="420330"/>
              <a:ext cx="363936" cy="225628"/>
            </a:xfrm>
            <a:custGeom>
              <a:avLst/>
              <a:gdLst>
                <a:gd name="T0" fmla="*/ 1 w 263"/>
                <a:gd name="T1" fmla="*/ 151 h 163"/>
                <a:gd name="T2" fmla="*/ 1 w 263"/>
                <a:gd name="T3" fmla="*/ 154 h 163"/>
                <a:gd name="T4" fmla="*/ 11 w 263"/>
                <a:gd name="T5" fmla="*/ 162 h 163"/>
                <a:gd name="T6" fmla="*/ 26 w 263"/>
                <a:gd name="T7" fmla="*/ 161 h 163"/>
                <a:gd name="T8" fmla="*/ 82 w 263"/>
                <a:gd name="T9" fmla="*/ 155 h 163"/>
                <a:gd name="T10" fmla="*/ 89 w 263"/>
                <a:gd name="T11" fmla="*/ 154 h 163"/>
                <a:gd name="T12" fmla="*/ 156 w 263"/>
                <a:gd name="T13" fmla="*/ 151 h 163"/>
                <a:gd name="T14" fmla="*/ 165 w 263"/>
                <a:gd name="T15" fmla="*/ 151 h 163"/>
                <a:gd name="T16" fmla="*/ 174 w 263"/>
                <a:gd name="T17" fmla="*/ 152 h 163"/>
                <a:gd name="T18" fmla="*/ 174 w 263"/>
                <a:gd name="T19" fmla="*/ 152 h 163"/>
                <a:gd name="T20" fmla="*/ 220 w 263"/>
                <a:gd name="T21" fmla="*/ 156 h 163"/>
                <a:gd name="T22" fmla="*/ 259 w 263"/>
                <a:gd name="T23" fmla="*/ 148 h 163"/>
                <a:gd name="T24" fmla="*/ 246 w 263"/>
                <a:gd name="T25" fmla="*/ 139 h 163"/>
                <a:gd name="T26" fmla="*/ 231 w 263"/>
                <a:gd name="T27" fmla="*/ 133 h 163"/>
                <a:gd name="T28" fmla="*/ 227 w 263"/>
                <a:gd name="T29" fmla="*/ 113 h 163"/>
                <a:gd name="T30" fmla="*/ 224 w 263"/>
                <a:gd name="T31" fmla="*/ 111 h 163"/>
                <a:gd name="T32" fmla="*/ 221 w 263"/>
                <a:gd name="T33" fmla="*/ 106 h 163"/>
                <a:gd name="T34" fmla="*/ 214 w 263"/>
                <a:gd name="T35" fmla="*/ 89 h 163"/>
                <a:gd name="T36" fmla="*/ 208 w 263"/>
                <a:gd name="T37" fmla="*/ 75 h 163"/>
                <a:gd name="T38" fmla="*/ 147 w 263"/>
                <a:gd name="T39" fmla="*/ 15 h 163"/>
                <a:gd name="T40" fmla="*/ 75 w 263"/>
                <a:gd name="T41" fmla="*/ 15 h 163"/>
                <a:gd name="T42" fmla="*/ 14 w 263"/>
                <a:gd name="T43" fmla="*/ 104 h 163"/>
                <a:gd name="T44" fmla="*/ 12 w 263"/>
                <a:gd name="T45" fmla="*/ 130 h 163"/>
                <a:gd name="T46" fmla="*/ 10 w 263"/>
                <a:gd name="T47" fmla="*/ 139 h 163"/>
                <a:gd name="T48" fmla="*/ 7 w 263"/>
                <a:gd name="T49" fmla="*/ 145 h 163"/>
                <a:gd name="T50" fmla="*/ 8 w 263"/>
                <a:gd name="T51" fmla="*/ 149 h 163"/>
                <a:gd name="T52" fmla="*/ 1 w 263"/>
                <a:gd name="T53"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3" h="163">
                  <a:moveTo>
                    <a:pt x="1" y="151"/>
                  </a:moveTo>
                  <a:cubicBezTo>
                    <a:pt x="1" y="151"/>
                    <a:pt x="0" y="152"/>
                    <a:pt x="1" y="154"/>
                  </a:cubicBezTo>
                  <a:cubicBezTo>
                    <a:pt x="1" y="154"/>
                    <a:pt x="1" y="163"/>
                    <a:pt x="11" y="162"/>
                  </a:cubicBezTo>
                  <a:cubicBezTo>
                    <a:pt x="26" y="161"/>
                    <a:pt x="26" y="161"/>
                    <a:pt x="26" y="161"/>
                  </a:cubicBezTo>
                  <a:cubicBezTo>
                    <a:pt x="26" y="161"/>
                    <a:pt x="55" y="158"/>
                    <a:pt x="82" y="155"/>
                  </a:cubicBezTo>
                  <a:cubicBezTo>
                    <a:pt x="84" y="155"/>
                    <a:pt x="87" y="155"/>
                    <a:pt x="89" y="154"/>
                  </a:cubicBezTo>
                  <a:cubicBezTo>
                    <a:pt x="110" y="143"/>
                    <a:pt x="133" y="148"/>
                    <a:pt x="156" y="151"/>
                  </a:cubicBezTo>
                  <a:cubicBezTo>
                    <a:pt x="161" y="151"/>
                    <a:pt x="165" y="151"/>
                    <a:pt x="165" y="151"/>
                  </a:cubicBezTo>
                  <a:cubicBezTo>
                    <a:pt x="167" y="151"/>
                    <a:pt x="170" y="152"/>
                    <a:pt x="174" y="152"/>
                  </a:cubicBezTo>
                  <a:cubicBezTo>
                    <a:pt x="174" y="152"/>
                    <a:pt x="174" y="152"/>
                    <a:pt x="174" y="152"/>
                  </a:cubicBezTo>
                  <a:cubicBezTo>
                    <a:pt x="191" y="154"/>
                    <a:pt x="220" y="156"/>
                    <a:pt x="220" y="156"/>
                  </a:cubicBezTo>
                  <a:cubicBezTo>
                    <a:pt x="220" y="156"/>
                    <a:pt x="252" y="156"/>
                    <a:pt x="259" y="148"/>
                  </a:cubicBezTo>
                  <a:cubicBezTo>
                    <a:pt x="259" y="148"/>
                    <a:pt x="263" y="144"/>
                    <a:pt x="246" y="139"/>
                  </a:cubicBezTo>
                  <a:cubicBezTo>
                    <a:pt x="231" y="133"/>
                    <a:pt x="231" y="133"/>
                    <a:pt x="231" y="133"/>
                  </a:cubicBezTo>
                  <a:cubicBezTo>
                    <a:pt x="227" y="113"/>
                    <a:pt x="227" y="113"/>
                    <a:pt x="227" y="113"/>
                  </a:cubicBezTo>
                  <a:cubicBezTo>
                    <a:pt x="224" y="111"/>
                    <a:pt x="224" y="111"/>
                    <a:pt x="224" y="111"/>
                  </a:cubicBezTo>
                  <a:cubicBezTo>
                    <a:pt x="221" y="106"/>
                    <a:pt x="221" y="106"/>
                    <a:pt x="221" y="106"/>
                  </a:cubicBezTo>
                  <a:cubicBezTo>
                    <a:pt x="214" y="89"/>
                    <a:pt x="214" y="89"/>
                    <a:pt x="214" y="89"/>
                  </a:cubicBezTo>
                  <a:cubicBezTo>
                    <a:pt x="214" y="89"/>
                    <a:pt x="212" y="76"/>
                    <a:pt x="208" y="75"/>
                  </a:cubicBezTo>
                  <a:cubicBezTo>
                    <a:pt x="208" y="75"/>
                    <a:pt x="186" y="25"/>
                    <a:pt x="147" y="15"/>
                  </a:cubicBezTo>
                  <a:cubicBezTo>
                    <a:pt x="147" y="15"/>
                    <a:pt x="114" y="0"/>
                    <a:pt x="75" y="15"/>
                  </a:cubicBezTo>
                  <a:cubicBezTo>
                    <a:pt x="75" y="15"/>
                    <a:pt x="21" y="38"/>
                    <a:pt x="14" y="104"/>
                  </a:cubicBezTo>
                  <a:cubicBezTo>
                    <a:pt x="14" y="104"/>
                    <a:pt x="11" y="127"/>
                    <a:pt x="12" y="130"/>
                  </a:cubicBezTo>
                  <a:cubicBezTo>
                    <a:pt x="12" y="130"/>
                    <a:pt x="11" y="137"/>
                    <a:pt x="10" y="139"/>
                  </a:cubicBezTo>
                  <a:cubicBezTo>
                    <a:pt x="10" y="139"/>
                    <a:pt x="6" y="140"/>
                    <a:pt x="7" y="145"/>
                  </a:cubicBezTo>
                  <a:cubicBezTo>
                    <a:pt x="8" y="149"/>
                    <a:pt x="8" y="149"/>
                    <a:pt x="8" y="149"/>
                  </a:cubicBezTo>
                  <a:lnTo>
                    <a:pt x="1" y="151"/>
                  </a:lnTo>
                  <a:close/>
                </a:path>
              </a:pathLst>
            </a:custGeom>
            <a:solidFill>
              <a:srgbClr val="FFC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4" name="Freeform 32"/>
            <p:cNvSpPr>
              <a:spLocks/>
            </p:cNvSpPr>
            <p:nvPr/>
          </p:nvSpPr>
          <p:spPr bwMode="auto">
            <a:xfrm>
              <a:off x="11934406" y="2763717"/>
              <a:ext cx="304745" cy="138307"/>
            </a:xfrm>
            <a:custGeom>
              <a:avLst/>
              <a:gdLst>
                <a:gd name="T0" fmla="*/ 111 w 220"/>
                <a:gd name="T1" fmla="*/ 0 h 100"/>
                <a:gd name="T2" fmla="*/ 146 w 220"/>
                <a:gd name="T3" fmla="*/ 38 h 100"/>
                <a:gd name="T4" fmla="*/ 190 w 220"/>
                <a:gd name="T5" fmla="*/ 54 h 100"/>
                <a:gd name="T6" fmla="*/ 217 w 220"/>
                <a:gd name="T7" fmla="*/ 67 h 100"/>
                <a:gd name="T8" fmla="*/ 218 w 220"/>
                <a:gd name="T9" fmla="*/ 84 h 100"/>
                <a:gd name="T10" fmla="*/ 194 w 220"/>
                <a:gd name="T11" fmla="*/ 99 h 100"/>
                <a:gd name="T12" fmla="*/ 131 w 220"/>
                <a:gd name="T13" fmla="*/ 91 h 100"/>
                <a:gd name="T14" fmla="*/ 86 w 220"/>
                <a:gd name="T15" fmla="*/ 78 h 100"/>
                <a:gd name="T16" fmla="*/ 67 w 220"/>
                <a:gd name="T17" fmla="*/ 72 h 100"/>
                <a:gd name="T18" fmla="*/ 65 w 220"/>
                <a:gd name="T19" fmla="*/ 76 h 100"/>
                <a:gd name="T20" fmla="*/ 35 w 220"/>
                <a:gd name="T21" fmla="*/ 72 h 100"/>
                <a:gd name="T22" fmla="*/ 0 w 220"/>
                <a:gd name="T23" fmla="*/ 60 h 100"/>
                <a:gd name="T24" fmla="*/ 13 w 220"/>
                <a:gd name="T25" fmla="*/ 7 h 100"/>
                <a:gd name="T26" fmla="*/ 111 w 220"/>
                <a:gd name="T2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100">
                  <a:moveTo>
                    <a:pt x="111" y="0"/>
                  </a:moveTo>
                  <a:cubicBezTo>
                    <a:pt x="111" y="0"/>
                    <a:pt x="144" y="36"/>
                    <a:pt x="146" y="38"/>
                  </a:cubicBezTo>
                  <a:cubicBezTo>
                    <a:pt x="160" y="43"/>
                    <a:pt x="179" y="51"/>
                    <a:pt x="190" y="54"/>
                  </a:cubicBezTo>
                  <a:cubicBezTo>
                    <a:pt x="202" y="56"/>
                    <a:pt x="216" y="63"/>
                    <a:pt x="217" y="67"/>
                  </a:cubicBezTo>
                  <a:cubicBezTo>
                    <a:pt x="217" y="72"/>
                    <a:pt x="220" y="81"/>
                    <a:pt x="218" y="84"/>
                  </a:cubicBezTo>
                  <a:cubicBezTo>
                    <a:pt x="216" y="87"/>
                    <a:pt x="206" y="98"/>
                    <a:pt x="194" y="99"/>
                  </a:cubicBezTo>
                  <a:cubicBezTo>
                    <a:pt x="182" y="100"/>
                    <a:pt x="155" y="97"/>
                    <a:pt x="131" y="91"/>
                  </a:cubicBezTo>
                  <a:cubicBezTo>
                    <a:pt x="107" y="85"/>
                    <a:pt x="91" y="80"/>
                    <a:pt x="86" y="78"/>
                  </a:cubicBezTo>
                  <a:cubicBezTo>
                    <a:pt x="80" y="77"/>
                    <a:pt x="67" y="72"/>
                    <a:pt x="67" y="72"/>
                  </a:cubicBezTo>
                  <a:cubicBezTo>
                    <a:pt x="65" y="76"/>
                    <a:pt x="65" y="76"/>
                    <a:pt x="65" y="76"/>
                  </a:cubicBezTo>
                  <a:cubicBezTo>
                    <a:pt x="60" y="76"/>
                    <a:pt x="45" y="75"/>
                    <a:pt x="35" y="72"/>
                  </a:cubicBezTo>
                  <a:cubicBezTo>
                    <a:pt x="24" y="70"/>
                    <a:pt x="0" y="60"/>
                    <a:pt x="0" y="60"/>
                  </a:cubicBezTo>
                  <a:cubicBezTo>
                    <a:pt x="6" y="31"/>
                    <a:pt x="13" y="7"/>
                    <a:pt x="13" y="7"/>
                  </a:cubicBezTo>
                  <a:lnTo>
                    <a:pt x="111" y="0"/>
                  </a:ln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25" name="Freeform 33"/>
            <p:cNvSpPr>
              <a:spLocks/>
            </p:cNvSpPr>
            <p:nvPr/>
          </p:nvSpPr>
          <p:spPr bwMode="auto">
            <a:xfrm>
              <a:off x="11015484" y="2416191"/>
              <a:ext cx="232661" cy="307089"/>
            </a:xfrm>
            <a:custGeom>
              <a:avLst/>
              <a:gdLst>
                <a:gd name="T0" fmla="*/ 137 w 168"/>
                <a:gd name="T1" fmla="*/ 69 h 222"/>
                <a:gd name="T2" fmla="*/ 138 w 168"/>
                <a:gd name="T3" fmla="*/ 126 h 222"/>
                <a:gd name="T4" fmla="*/ 148 w 168"/>
                <a:gd name="T5" fmla="*/ 160 h 222"/>
                <a:gd name="T6" fmla="*/ 167 w 168"/>
                <a:gd name="T7" fmla="*/ 197 h 222"/>
                <a:gd name="T8" fmla="*/ 155 w 168"/>
                <a:gd name="T9" fmla="*/ 216 h 222"/>
                <a:gd name="T10" fmla="*/ 137 w 168"/>
                <a:gd name="T11" fmla="*/ 217 h 222"/>
                <a:gd name="T12" fmla="*/ 100 w 168"/>
                <a:gd name="T13" fmla="*/ 191 h 222"/>
                <a:gd name="T14" fmla="*/ 54 w 168"/>
                <a:gd name="T15" fmla="*/ 120 h 222"/>
                <a:gd name="T16" fmla="*/ 38 w 168"/>
                <a:gd name="T17" fmla="*/ 90 h 222"/>
                <a:gd name="T18" fmla="*/ 33 w 168"/>
                <a:gd name="T19" fmla="*/ 93 h 222"/>
                <a:gd name="T20" fmla="*/ 0 w 168"/>
                <a:gd name="T21" fmla="*/ 40 h 222"/>
                <a:gd name="T22" fmla="*/ 58 w 168"/>
                <a:gd name="T23" fmla="*/ 7 h 222"/>
                <a:gd name="T24" fmla="*/ 95 w 168"/>
                <a:gd name="T25" fmla="*/ 1 h 222"/>
                <a:gd name="T26" fmla="*/ 137 w 168"/>
                <a:gd name="T27" fmla="*/ 6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8" h="222">
                  <a:moveTo>
                    <a:pt x="137" y="69"/>
                  </a:moveTo>
                  <a:cubicBezTo>
                    <a:pt x="137" y="76"/>
                    <a:pt x="137" y="114"/>
                    <a:pt x="138" y="126"/>
                  </a:cubicBezTo>
                  <a:cubicBezTo>
                    <a:pt x="138" y="138"/>
                    <a:pt x="142" y="149"/>
                    <a:pt x="148" y="160"/>
                  </a:cubicBezTo>
                  <a:cubicBezTo>
                    <a:pt x="155" y="171"/>
                    <a:pt x="166" y="193"/>
                    <a:pt x="167" y="197"/>
                  </a:cubicBezTo>
                  <a:cubicBezTo>
                    <a:pt x="168" y="202"/>
                    <a:pt x="158" y="214"/>
                    <a:pt x="155" y="216"/>
                  </a:cubicBezTo>
                  <a:cubicBezTo>
                    <a:pt x="153" y="218"/>
                    <a:pt x="146" y="222"/>
                    <a:pt x="137" y="217"/>
                  </a:cubicBezTo>
                  <a:cubicBezTo>
                    <a:pt x="127" y="213"/>
                    <a:pt x="113" y="207"/>
                    <a:pt x="100" y="191"/>
                  </a:cubicBezTo>
                  <a:cubicBezTo>
                    <a:pt x="87" y="175"/>
                    <a:pt x="64" y="139"/>
                    <a:pt x="54" y="120"/>
                  </a:cubicBezTo>
                  <a:cubicBezTo>
                    <a:pt x="44" y="102"/>
                    <a:pt x="42" y="97"/>
                    <a:pt x="38" y="90"/>
                  </a:cubicBezTo>
                  <a:cubicBezTo>
                    <a:pt x="36" y="92"/>
                    <a:pt x="35" y="91"/>
                    <a:pt x="33" y="93"/>
                  </a:cubicBezTo>
                  <a:cubicBezTo>
                    <a:pt x="24" y="86"/>
                    <a:pt x="0" y="48"/>
                    <a:pt x="0" y="40"/>
                  </a:cubicBezTo>
                  <a:cubicBezTo>
                    <a:pt x="9" y="33"/>
                    <a:pt x="41" y="15"/>
                    <a:pt x="58" y="7"/>
                  </a:cubicBezTo>
                  <a:cubicBezTo>
                    <a:pt x="75" y="0"/>
                    <a:pt x="95" y="1"/>
                    <a:pt x="95" y="1"/>
                  </a:cubicBezTo>
                  <a:lnTo>
                    <a:pt x="137" y="69"/>
                  </a:ln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26" name="Freeform 34"/>
            <p:cNvSpPr>
              <a:spLocks/>
            </p:cNvSpPr>
            <p:nvPr/>
          </p:nvSpPr>
          <p:spPr bwMode="auto">
            <a:xfrm>
              <a:off x="11096945" y="1546498"/>
              <a:ext cx="1141034" cy="1276410"/>
            </a:xfrm>
            <a:custGeom>
              <a:avLst/>
              <a:gdLst>
                <a:gd name="T0" fmla="*/ 818 w 824"/>
                <a:gd name="T1" fmla="*/ 492 h 922"/>
                <a:gd name="T2" fmla="*/ 805 w 824"/>
                <a:gd name="T3" fmla="*/ 453 h 922"/>
                <a:gd name="T4" fmla="*/ 774 w 824"/>
                <a:gd name="T5" fmla="*/ 363 h 922"/>
                <a:gd name="T6" fmla="*/ 691 w 824"/>
                <a:gd name="T7" fmla="*/ 144 h 922"/>
                <a:gd name="T8" fmla="*/ 682 w 824"/>
                <a:gd name="T9" fmla="*/ 115 h 922"/>
                <a:gd name="T10" fmla="*/ 682 w 824"/>
                <a:gd name="T11" fmla="*/ 105 h 922"/>
                <a:gd name="T12" fmla="*/ 691 w 824"/>
                <a:gd name="T13" fmla="*/ 70 h 922"/>
                <a:gd name="T14" fmla="*/ 620 w 824"/>
                <a:gd name="T15" fmla="*/ 73 h 922"/>
                <a:gd name="T16" fmla="*/ 540 w 824"/>
                <a:gd name="T17" fmla="*/ 42 h 922"/>
                <a:gd name="T18" fmla="*/ 472 w 824"/>
                <a:gd name="T19" fmla="*/ 0 h 922"/>
                <a:gd name="T20" fmla="*/ 426 w 824"/>
                <a:gd name="T21" fmla="*/ 80 h 922"/>
                <a:gd name="T22" fmla="*/ 413 w 824"/>
                <a:gd name="T23" fmla="*/ 119 h 922"/>
                <a:gd name="T24" fmla="*/ 406 w 824"/>
                <a:gd name="T25" fmla="*/ 126 h 922"/>
                <a:gd name="T26" fmla="*/ 379 w 824"/>
                <a:gd name="T27" fmla="*/ 250 h 922"/>
                <a:gd name="T28" fmla="*/ 344 w 824"/>
                <a:gd name="T29" fmla="*/ 331 h 922"/>
                <a:gd name="T30" fmla="*/ 314 w 824"/>
                <a:gd name="T31" fmla="*/ 410 h 922"/>
                <a:gd name="T32" fmla="*/ 185 w 824"/>
                <a:gd name="T33" fmla="*/ 485 h 922"/>
                <a:gd name="T34" fmla="*/ 76 w 824"/>
                <a:gd name="T35" fmla="*/ 578 h 922"/>
                <a:gd name="T36" fmla="*/ 50 w 824"/>
                <a:gd name="T37" fmla="*/ 602 h 922"/>
                <a:gd name="T38" fmla="*/ 30 w 824"/>
                <a:gd name="T39" fmla="*/ 617 h 922"/>
                <a:gd name="T40" fmla="*/ 6 w 824"/>
                <a:gd name="T41" fmla="*/ 633 h 922"/>
                <a:gd name="T42" fmla="*/ 10 w 824"/>
                <a:gd name="T43" fmla="*/ 666 h 922"/>
                <a:gd name="T44" fmla="*/ 75 w 824"/>
                <a:gd name="T45" fmla="*/ 708 h 922"/>
                <a:gd name="T46" fmla="*/ 97 w 824"/>
                <a:gd name="T47" fmla="*/ 692 h 922"/>
                <a:gd name="T48" fmla="*/ 117 w 824"/>
                <a:gd name="T49" fmla="*/ 678 h 922"/>
                <a:gd name="T50" fmla="*/ 133 w 824"/>
                <a:gd name="T51" fmla="*/ 658 h 922"/>
                <a:gd name="T52" fmla="*/ 243 w 824"/>
                <a:gd name="T53" fmla="*/ 572 h 922"/>
                <a:gd name="T54" fmla="*/ 365 w 824"/>
                <a:gd name="T55" fmla="*/ 497 h 922"/>
                <a:gd name="T56" fmla="*/ 383 w 824"/>
                <a:gd name="T57" fmla="*/ 485 h 922"/>
                <a:gd name="T58" fmla="*/ 408 w 824"/>
                <a:gd name="T59" fmla="*/ 470 h 922"/>
                <a:gd name="T60" fmla="*/ 420 w 824"/>
                <a:gd name="T61" fmla="*/ 447 h 922"/>
                <a:gd name="T62" fmla="*/ 483 w 824"/>
                <a:gd name="T63" fmla="*/ 357 h 922"/>
                <a:gd name="T64" fmla="*/ 543 w 824"/>
                <a:gd name="T65" fmla="*/ 265 h 922"/>
                <a:gd name="T66" fmla="*/ 546 w 824"/>
                <a:gd name="T67" fmla="*/ 269 h 922"/>
                <a:gd name="T68" fmla="*/ 610 w 824"/>
                <a:gd name="T69" fmla="*/ 345 h 922"/>
                <a:gd name="T70" fmla="*/ 656 w 824"/>
                <a:gd name="T71" fmla="*/ 416 h 922"/>
                <a:gd name="T72" fmla="*/ 689 w 824"/>
                <a:gd name="T73" fmla="*/ 462 h 922"/>
                <a:gd name="T74" fmla="*/ 708 w 824"/>
                <a:gd name="T75" fmla="*/ 494 h 922"/>
                <a:gd name="T76" fmla="*/ 721 w 824"/>
                <a:gd name="T77" fmla="*/ 510 h 922"/>
                <a:gd name="T78" fmla="*/ 721 w 824"/>
                <a:gd name="T79" fmla="*/ 516 h 922"/>
                <a:gd name="T80" fmla="*/ 721 w 824"/>
                <a:gd name="T81" fmla="*/ 520 h 922"/>
                <a:gd name="T82" fmla="*/ 721 w 824"/>
                <a:gd name="T83" fmla="*/ 521 h 922"/>
                <a:gd name="T84" fmla="*/ 671 w 824"/>
                <a:gd name="T85" fmla="*/ 664 h 922"/>
                <a:gd name="T86" fmla="*/ 646 w 824"/>
                <a:gd name="T87" fmla="*/ 778 h 922"/>
                <a:gd name="T88" fmla="*/ 642 w 824"/>
                <a:gd name="T89" fmla="*/ 807 h 922"/>
                <a:gd name="T90" fmla="*/ 640 w 824"/>
                <a:gd name="T91" fmla="*/ 838 h 922"/>
                <a:gd name="T92" fmla="*/ 633 w 824"/>
                <a:gd name="T93" fmla="*/ 854 h 922"/>
                <a:gd name="T94" fmla="*/ 616 w 824"/>
                <a:gd name="T95" fmla="*/ 883 h 922"/>
                <a:gd name="T96" fmla="*/ 649 w 824"/>
                <a:gd name="T97" fmla="*/ 904 h 922"/>
                <a:gd name="T98" fmla="*/ 735 w 824"/>
                <a:gd name="T99" fmla="*/ 900 h 922"/>
                <a:gd name="T100" fmla="*/ 721 w 824"/>
                <a:gd name="T101" fmla="*/ 868 h 922"/>
                <a:gd name="T102" fmla="*/ 729 w 824"/>
                <a:gd name="T103" fmla="*/ 840 h 922"/>
                <a:gd name="T104" fmla="*/ 733 w 824"/>
                <a:gd name="T105" fmla="*/ 810 h 922"/>
                <a:gd name="T106" fmla="*/ 777 w 824"/>
                <a:gd name="T107" fmla="*/ 664 h 922"/>
                <a:gd name="T108" fmla="*/ 814 w 824"/>
                <a:gd name="T109" fmla="*/ 559 h 922"/>
                <a:gd name="T110" fmla="*/ 815 w 824"/>
                <a:gd name="T111" fmla="*/ 546 h 922"/>
                <a:gd name="T112" fmla="*/ 822 w 824"/>
                <a:gd name="T113" fmla="*/ 527 h 922"/>
                <a:gd name="T114" fmla="*/ 818 w 824"/>
                <a:gd name="T115" fmla="*/ 49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4" h="922">
                  <a:moveTo>
                    <a:pt x="818" y="492"/>
                  </a:moveTo>
                  <a:cubicBezTo>
                    <a:pt x="816" y="478"/>
                    <a:pt x="810" y="462"/>
                    <a:pt x="805" y="453"/>
                  </a:cubicBezTo>
                  <a:cubicBezTo>
                    <a:pt x="797" y="439"/>
                    <a:pt x="792" y="418"/>
                    <a:pt x="774" y="363"/>
                  </a:cubicBezTo>
                  <a:cubicBezTo>
                    <a:pt x="756" y="308"/>
                    <a:pt x="702" y="175"/>
                    <a:pt x="691" y="144"/>
                  </a:cubicBezTo>
                  <a:cubicBezTo>
                    <a:pt x="687" y="134"/>
                    <a:pt x="679" y="119"/>
                    <a:pt x="682" y="115"/>
                  </a:cubicBezTo>
                  <a:cubicBezTo>
                    <a:pt x="683" y="114"/>
                    <a:pt x="685" y="108"/>
                    <a:pt x="682" y="105"/>
                  </a:cubicBezTo>
                  <a:cubicBezTo>
                    <a:pt x="686" y="86"/>
                    <a:pt x="691" y="70"/>
                    <a:pt x="691" y="70"/>
                  </a:cubicBezTo>
                  <a:cubicBezTo>
                    <a:pt x="620" y="73"/>
                    <a:pt x="620" y="73"/>
                    <a:pt x="620" y="73"/>
                  </a:cubicBezTo>
                  <a:cubicBezTo>
                    <a:pt x="540" y="42"/>
                    <a:pt x="540" y="42"/>
                    <a:pt x="540" y="42"/>
                  </a:cubicBezTo>
                  <a:cubicBezTo>
                    <a:pt x="472" y="0"/>
                    <a:pt x="472" y="0"/>
                    <a:pt x="472" y="0"/>
                  </a:cubicBezTo>
                  <a:cubicBezTo>
                    <a:pt x="465" y="10"/>
                    <a:pt x="442" y="35"/>
                    <a:pt x="426" y="80"/>
                  </a:cubicBezTo>
                  <a:cubicBezTo>
                    <a:pt x="420" y="95"/>
                    <a:pt x="416" y="108"/>
                    <a:pt x="413" y="119"/>
                  </a:cubicBezTo>
                  <a:cubicBezTo>
                    <a:pt x="411" y="121"/>
                    <a:pt x="408" y="123"/>
                    <a:pt x="406" y="126"/>
                  </a:cubicBezTo>
                  <a:cubicBezTo>
                    <a:pt x="404" y="156"/>
                    <a:pt x="395" y="217"/>
                    <a:pt x="379" y="250"/>
                  </a:cubicBezTo>
                  <a:cubicBezTo>
                    <a:pt x="379" y="250"/>
                    <a:pt x="358" y="294"/>
                    <a:pt x="344" y="331"/>
                  </a:cubicBezTo>
                  <a:cubicBezTo>
                    <a:pt x="333" y="362"/>
                    <a:pt x="324" y="389"/>
                    <a:pt x="314" y="410"/>
                  </a:cubicBezTo>
                  <a:cubicBezTo>
                    <a:pt x="295" y="418"/>
                    <a:pt x="214" y="459"/>
                    <a:pt x="185" y="485"/>
                  </a:cubicBezTo>
                  <a:cubicBezTo>
                    <a:pt x="153" y="513"/>
                    <a:pt x="91" y="571"/>
                    <a:pt x="76" y="578"/>
                  </a:cubicBezTo>
                  <a:cubicBezTo>
                    <a:pt x="60" y="586"/>
                    <a:pt x="59" y="590"/>
                    <a:pt x="50" y="602"/>
                  </a:cubicBezTo>
                  <a:cubicBezTo>
                    <a:pt x="40" y="614"/>
                    <a:pt x="47" y="611"/>
                    <a:pt x="30" y="617"/>
                  </a:cubicBezTo>
                  <a:cubicBezTo>
                    <a:pt x="13" y="622"/>
                    <a:pt x="11" y="630"/>
                    <a:pt x="6" y="633"/>
                  </a:cubicBezTo>
                  <a:cubicBezTo>
                    <a:pt x="0" y="637"/>
                    <a:pt x="4" y="654"/>
                    <a:pt x="10" y="666"/>
                  </a:cubicBezTo>
                  <a:cubicBezTo>
                    <a:pt x="18" y="680"/>
                    <a:pt x="58" y="733"/>
                    <a:pt x="75" y="708"/>
                  </a:cubicBezTo>
                  <a:cubicBezTo>
                    <a:pt x="75" y="708"/>
                    <a:pt x="94" y="693"/>
                    <a:pt x="97" y="692"/>
                  </a:cubicBezTo>
                  <a:cubicBezTo>
                    <a:pt x="101" y="691"/>
                    <a:pt x="115" y="690"/>
                    <a:pt x="117" y="678"/>
                  </a:cubicBezTo>
                  <a:cubicBezTo>
                    <a:pt x="119" y="666"/>
                    <a:pt x="116" y="662"/>
                    <a:pt x="133" y="658"/>
                  </a:cubicBezTo>
                  <a:cubicBezTo>
                    <a:pt x="149" y="653"/>
                    <a:pt x="208" y="597"/>
                    <a:pt x="243" y="572"/>
                  </a:cubicBezTo>
                  <a:cubicBezTo>
                    <a:pt x="278" y="548"/>
                    <a:pt x="358" y="499"/>
                    <a:pt x="365" y="497"/>
                  </a:cubicBezTo>
                  <a:cubicBezTo>
                    <a:pt x="372" y="495"/>
                    <a:pt x="376" y="486"/>
                    <a:pt x="383" y="485"/>
                  </a:cubicBezTo>
                  <a:cubicBezTo>
                    <a:pt x="391" y="484"/>
                    <a:pt x="399" y="480"/>
                    <a:pt x="408" y="470"/>
                  </a:cubicBezTo>
                  <a:cubicBezTo>
                    <a:pt x="413" y="465"/>
                    <a:pt x="418" y="456"/>
                    <a:pt x="420" y="447"/>
                  </a:cubicBezTo>
                  <a:cubicBezTo>
                    <a:pt x="431" y="425"/>
                    <a:pt x="465" y="385"/>
                    <a:pt x="483" y="357"/>
                  </a:cubicBezTo>
                  <a:cubicBezTo>
                    <a:pt x="501" y="329"/>
                    <a:pt x="526" y="291"/>
                    <a:pt x="543" y="265"/>
                  </a:cubicBezTo>
                  <a:cubicBezTo>
                    <a:pt x="544" y="267"/>
                    <a:pt x="545" y="268"/>
                    <a:pt x="546" y="269"/>
                  </a:cubicBezTo>
                  <a:cubicBezTo>
                    <a:pt x="559" y="279"/>
                    <a:pt x="601" y="331"/>
                    <a:pt x="610" y="345"/>
                  </a:cubicBezTo>
                  <a:cubicBezTo>
                    <a:pt x="618" y="358"/>
                    <a:pt x="643" y="388"/>
                    <a:pt x="656" y="416"/>
                  </a:cubicBezTo>
                  <a:cubicBezTo>
                    <a:pt x="668" y="444"/>
                    <a:pt x="681" y="450"/>
                    <a:pt x="689" y="462"/>
                  </a:cubicBezTo>
                  <a:cubicBezTo>
                    <a:pt x="696" y="473"/>
                    <a:pt x="707" y="486"/>
                    <a:pt x="708" y="494"/>
                  </a:cubicBezTo>
                  <a:cubicBezTo>
                    <a:pt x="708" y="502"/>
                    <a:pt x="723" y="507"/>
                    <a:pt x="721" y="510"/>
                  </a:cubicBezTo>
                  <a:cubicBezTo>
                    <a:pt x="718" y="513"/>
                    <a:pt x="723" y="515"/>
                    <a:pt x="721" y="516"/>
                  </a:cubicBezTo>
                  <a:cubicBezTo>
                    <a:pt x="719" y="518"/>
                    <a:pt x="721" y="520"/>
                    <a:pt x="721" y="520"/>
                  </a:cubicBezTo>
                  <a:cubicBezTo>
                    <a:pt x="721" y="520"/>
                    <a:pt x="721" y="521"/>
                    <a:pt x="721" y="521"/>
                  </a:cubicBezTo>
                  <a:cubicBezTo>
                    <a:pt x="714" y="531"/>
                    <a:pt x="678" y="622"/>
                    <a:pt x="671" y="664"/>
                  </a:cubicBezTo>
                  <a:cubicBezTo>
                    <a:pt x="664" y="706"/>
                    <a:pt x="654" y="763"/>
                    <a:pt x="646" y="778"/>
                  </a:cubicBezTo>
                  <a:cubicBezTo>
                    <a:pt x="639" y="794"/>
                    <a:pt x="642" y="792"/>
                    <a:pt x="642" y="807"/>
                  </a:cubicBezTo>
                  <a:cubicBezTo>
                    <a:pt x="642" y="817"/>
                    <a:pt x="633" y="834"/>
                    <a:pt x="640" y="838"/>
                  </a:cubicBezTo>
                  <a:cubicBezTo>
                    <a:pt x="648" y="843"/>
                    <a:pt x="637" y="849"/>
                    <a:pt x="633" y="854"/>
                  </a:cubicBezTo>
                  <a:cubicBezTo>
                    <a:pt x="624" y="869"/>
                    <a:pt x="618" y="877"/>
                    <a:pt x="616" y="883"/>
                  </a:cubicBezTo>
                  <a:cubicBezTo>
                    <a:pt x="614" y="889"/>
                    <a:pt x="636" y="903"/>
                    <a:pt x="649" y="904"/>
                  </a:cubicBezTo>
                  <a:cubicBezTo>
                    <a:pt x="662" y="906"/>
                    <a:pt x="737" y="922"/>
                    <a:pt x="735" y="900"/>
                  </a:cubicBezTo>
                  <a:cubicBezTo>
                    <a:pt x="735" y="900"/>
                    <a:pt x="729" y="874"/>
                    <a:pt x="721" y="868"/>
                  </a:cubicBezTo>
                  <a:cubicBezTo>
                    <a:pt x="712" y="862"/>
                    <a:pt x="735" y="845"/>
                    <a:pt x="729" y="840"/>
                  </a:cubicBezTo>
                  <a:cubicBezTo>
                    <a:pt x="721" y="835"/>
                    <a:pt x="734" y="817"/>
                    <a:pt x="733" y="810"/>
                  </a:cubicBezTo>
                  <a:cubicBezTo>
                    <a:pt x="733" y="795"/>
                    <a:pt x="771" y="688"/>
                    <a:pt x="777" y="664"/>
                  </a:cubicBezTo>
                  <a:cubicBezTo>
                    <a:pt x="783" y="641"/>
                    <a:pt x="810" y="565"/>
                    <a:pt x="814" y="559"/>
                  </a:cubicBezTo>
                  <a:cubicBezTo>
                    <a:pt x="818" y="553"/>
                    <a:pt x="816" y="555"/>
                    <a:pt x="815" y="546"/>
                  </a:cubicBezTo>
                  <a:cubicBezTo>
                    <a:pt x="814" y="537"/>
                    <a:pt x="821" y="539"/>
                    <a:pt x="822" y="527"/>
                  </a:cubicBezTo>
                  <a:cubicBezTo>
                    <a:pt x="824" y="515"/>
                    <a:pt x="822" y="506"/>
                    <a:pt x="818" y="492"/>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27" name="Freeform 35"/>
            <p:cNvSpPr>
              <a:spLocks/>
            </p:cNvSpPr>
            <p:nvPr/>
          </p:nvSpPr>
          <p:spPr bwMode="auto">
            <a:xfrm>
              <a:off x="11741011" y="1513679"/>
              <a:ext cx="323498" cy="158819"/>
            </a:xfrm>
            <a:custGeom>
              <a:avLst/>
              <a:gdLst>
                <a:gd name="T0" fmla="*/ 18 w 234"/>
                <a:gd name="T1" fmla="*/ 0 h 115"/>
                <a:gd name="T2" fmla="*/ 0 w 234"/>
                <a:gd name="T3" fmla="*/ 33 h 115"/>
                <a:gd name="T4" fmla="*/ 99 w 234"/>
                <a:gd name="T5" fmla="*/ 96 h 115"/>
                <a:gd name="T6" fmla="*/ 169 w 234"/>
                <a:gd name="T7" fmla="*/ 115 h 115"/>
                <a:gd name="T8" fmla="*/ 224 w 234"/>
                <a:gd name="T9" fmla="*/ 104 h 115"/>
                <a:gd name="T10" fmla="*/ 234 w 234"/>
                <a:gd name="T11" fmla="*/ 65 h 115"/>
                <a:gd name="T12" fmla="*/ 195 w 234"/>
                <a:gd name="T13" fmla="*/ 82 h 115"/>
                <a:gd name="T14" fmla="*/ 103 w 234"/>
                <a:gd name="T15" fmla="*/ 61 h 115"/>
                <a:gd name="T16" fmla="*/ 18 w 234"/>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115">
                  <a:moveTo>
                    <a:pt x="18" y="0"/>
                  </a:moveTo>
                  <a:cubicBezTo>
                    <a:pt x="0" y="33"/>
                    <a:pt x="0" y="33"/>
                    <a:pt x="0" y="33"/>
                  </a:cubicBezTo>
                  <a:cubicBezTo>
                    <a:pt x="0" y="33"/>
                    <a:pt x="57" y="82"/>
                    <a:pt x="99" y="96"/>
                  </a:cubicBezTo>
                  <a:cubicBezTo>
                    <a:pt x="140" y="109"/>
                    <a:pt x="157" y="114"/>
                    <a:pt x="169" y="115"/>
                  </a:cubicBezTo>
                  <a:cubicBezTo>
                    <a:pt x="181" y="115"/>
                    <a:pt x="218" y="111"/>
                    <a:pt x="224" y="104"/>
                  </a:cubicBezTo>
                  <a:cubicBezTo>
                    <a:pt x="226" y="95"/>
                    <a:pt x="234" y="65"/>
                    <a:pt x="234" y="65"/>
                  </a:cubicBezTo>
                  <a:cubicBezTo>
                    <a:pt x="234" y="65"/>
                    <a:pt x="214" y="81"/>
                    <a:pt x="195" y="82"/>
                  </a:cubicBezTo>
                  <a:cubicBezTo>
                    <a:pt x="175" y="84"/>
                    <a:pt x="133" y="73"/>
                    <a:pt x="103" y="61"/>
                  </a:cubicBezTo>
                  <a:cubicBezTo>
                    <a:pt x="74" y="49"/>
                    <a:pt x="39" y="22"/>
                    <a:pt x="18" y="0"/>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28" name="Freeform 24"/>
            <p:cNvSpPr>
              <a:spLocks/>
            </p:cNvSpPr>
            <p:nvPr/>
          </p:nvSpPr>
          <p:spPr bwMode="auto">
            <a:xfrm>
              <a:off x="11589811" y="1204832"/>
              <a:ext cx="127172" cy="570224"/>
            </a:xfrm>
            <a:custGeom>
              <a:avLst/>
              <a:gdLst>
                <a:gd name="T0" fmla="*/ 89 w 92"/>
                <a:gd name="T1" fmla="*/ 388 h 412"/>
                <a:gd name="T2" fmla="*/ 87 w 92"/>
                <a:gd name="T3" fmla="*/ 367 h 412"/>
                <a:gd name="T4" fmla="*/ 84 w 92"/>
                <a:gd name="T5" fmla="*/ 336 h 412"/>
                <a:gd name="T6" fmla="*/ 71 w 92"/>
                <a:gd name="T7" fmla="*/ 298 h 412"/>
                <a:gd name="T8" fmla="*/ 66 w 92"/>
                <a:gd name="T9" fmla="*/ 245 h 412"/>
                <a:gd name="T10" fmla="*/ 76 w 92"/>
                <a:gd name="T11" fmla="*/ 137 h 412"/>
                <a:gd name="T12" fmla="*/ 85 w 92"/>
                <a:gd name="T13" fmla="*/ 59 h 412"/>
                <a:gd name="T14" fmla="*/ 89 w 92"/>
                <a:gd name="T15" fmla="*/ 26 h 412"/>
                <a:gd name="T16" fmla="*/ 22 w 92"/>
                <a:gd name="T17" fmla="*/ 6 h 412"/>
                <a:gd name="T18" fmla="*/ 15 w 92"/>
                <a:gd name="T19" fmla="*/ 33 h 412"/>
                <a:gd name="T20" fmla="*/ 4 w 92"/>
                <a:gd name="T21" fmla="*/ 111 h 412"/>
                <a:gd name="T22" fmla="*/ 6 w 92"/>
                <a:gd name="T23" fmla="*/ 208 h 412"/>
                <a:gd name="T24" fmla="*/ 11 w 92"/>
                <a:gd name="T25" fmla="*/ 295 h 412"/>
                <a:gd name="T26" fmla="*/ 7 w 92"/>
                <a:gd name="T27" fmla="*/ 310 h 412"/>
                <a:gd name="T28" fmla="*/ 2 w 92"/>
                <a:gd name="T29" fmla="*/ 352 h 412"/>
                <a:gd name="T30" fmla="*/ 4 w 92"/>
                <a:gd name="T31" fmla="*/ 384 h 412"/>
                <a:gd name="T32" fmla="*/ 10 w 92"/>
                <a:gd name="T33" fmla="*/ 390 h 412"/>
                <a:gd name="T34" fmla="*/ 18 w 92"/>
                <a:gd name="T35" fmla="*/ 389 h 412"/>
                <a:gd name="T36" fmla="*/ 23 w 92"/>
                <a:gd name="T37" fmla="*/ 403 h 412"/>
                <a:gd name="T38" fmla="*/ 38 w 92"/>
                <a:gd name="T39" fmla="*/ 401 h 412"/>
                <a:gd name="T40" fmla="*/ 50 w 92"/>
                <a:gd name="T41" fmla="*/ 409 h 412"/>
                <a:gd name="T42" fmla="*/ 57 w 92"/>
                <a:gd name="T43" fmla="*/ 405 h 412"/>
                <a:gd name="T44" fmla="*/ 67 w 92"/>
                <a:gd name="T45" fmla="*/ 408 h 412"/>
                <a:gd name="T46" fmla="*/ 76 w 92"/>
                <a:gd name="T47" fmla="*/ 398 h 412"/>
                <a:gd name="T48" fmla="*/ 76 w 92"/>
                <a:gd name="T49" fmla="*/ 391 h 412"/>
                <a:gd name="T50" fmla="*/ 83 w 92"/>
                <a:gd name="T51" fmla="*/ 397 h 412"/>
                <a:gd name="T52" fmla="*/ 88 w 92"/>
                <a:gd name="T53" fmla="*/ 396 h 412"/>
                <a:gd name="T54" fmla="*/ 89 w 92"/>
                <a:gd name="T55" fmla="*/ 388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2" h="412">
                  <a:moveTo>
                    <a:pt x="89" y="388"/>
                  </a:moveTo>
                  <a:cubicBezTo>
                    <a:pt x="87" y="382"/>
                    <a:pt x="86" y="374"/>
                    <a:pt x="87" y="367"/>
                  </a:cubicBezTo>
                  <a:cubicBezTo>
                    <a:pt x="87" y="361"/>
                    <a:pt x="87" y="349"/>
                    <a:pt x="84" y="336"/>
                  </a:cubicBezTo>
                  <a:cubicBezTo>
                    <a:pt x="81" y="323"/>
                    <a:pt x="74" y="309"/>
                    <a:pt x="71" y="298"/>
                  </a:cubicBezTo>
                  <a:cubicBezTo>
                    <a:pt x="69" y="291"/>
                    <a:pt x="67" y="268"/>
                    <a:pt x="66" y="245"/>
                  </a:cubicBezTo>
                  <a:cubicBezTo>
                    <a:pt x="65" y="223"/>
                    <a:pt x="72" y="166"/>
                    <a:pt x="76" y="137"/>
                  </a:cubicBezTo>
                  <a:cubicBezTo>
                    <a:pt x="80" y="109"/>
                    <a:pt x="86" y="71"/>
                    <a:pt x="85" y="59"/>
                  </a:cubicBezTo>
                  <a:cubicBezTo>
                    <a:pt x="84" y="47"/>
                    <a:pt x="85" y="36"/>
                    <a:pt x="89" y="26"/>
                  </a:cubicBezTo>
                  <a:cubicBezTo>
                    <a:pt x="89" y="26"/>
                    <a:pt x="24" y="0"/>
                    <a:pt x="22" y="6"/>
                  </a:cubicBezTo>
                  <a:cubicBezTo>
                    <a:pt x="20" y="13"/>
                    <a:pt x="14" y="25"/>
                    <a:pt x="15" y="33"/>
                  </a:cubicBezTo>
                  <a:cubicBezTo>
                    <a:pt x="16" y="41"/>
                    <a:pt x="6" y="85"/>
                    <a:pt x="4" y="111"/>
                  </a:cubicBezTo>
                  <a:cubicBezTo>
                    <a:pt x="0" y="161"/>
                    <a:pt x="6" y="191"/>
                    <a:pt x="6" y="208"/>
                  </a:cubicBezTo>
                  <a:cubicBezTo>
                    <a:pt x="5" y="223"/>
                    <a:pt x="10" y="279"/>
                    <a:pt x="11" y="295"/>
                  </a:cubicBezTo>
                  <a:cubicBezTo>
                    <a:pt x="9" y="300"/>
                    <a:pt x="8" y="305"/>
                    <a:pt x="7" y="310"/>
                  </a:cubicBezTo>
                  <a:cubicBezTo>
                    <a:pt x="4" y="321"/>
                    <a:pt x="1" y="349"/>
                    <a:pt x="2" y="352"/>
                  </a:cubicBezTo>
                  <a:cubicBezTo>
                    <a:pt x="3" y="355"/>
                    <a:pt x="2" y="380"/>
                    <a:pt x="4" y="384"/>
                  </a:cubicBezTo>
                  <a:cubicBezTo>
                    <a:pt x="6" y="389"/>
                    <a:pt x="7" y="390"/>
                    <a:pt x="10" y="390"/>
                  </a:cubicBezTo>
                  <a:cubicBezTo>
                    <a:pt x="12" y="391"/>
                    <a:pt x="18" y="389"/>
                    <a:pt x="18" y="389"/>
                  </a:cubicBezTo>
                  <a:cubicBezTo>
                    <a:pt x="20" y="395"/>
                    <a:pt x="21" y="402"/>
                    <a:pt x="23" y="403"/>
                  </a:cubicBezTo>
                  <a:cubicBezTo>
                    <a:pt x="25" y="404"/>
                    <a:pt x="31" y="405"/>
                    <a:pt x="38" y="401"/>
                  </a:cubicBezTo>
                  <a:cubicBezTo>
                    <a:pt x="39" y="407"/>
                    <a:pt x="44" y="412"/>
                    <a:pt x="50" y="409"/>
                  </a:cubicBezTo>
                  <a:cubicBezTo>
                    <a:pt x="56" y="406"/>
                    <a:pt x="57" y="405"/>
                    <a:pt x="57" y="405"/>
                  </a:cubicBezTo>
                  <a:cubicBezTo>
                    <a:pt x="59" y="408"/>
                    <a:pt x="65" y="408"/>
                    <a:pt x="67" y="408"/>
                  </a:cubicBezTo>
                  <a:cubicBezTo>
                    <a:pt x="69" y="407"/>
                    <a:pt x="75" y="400"/>
                    <a:pt x="76" y="398"/>
                  </a:cubicBezTo>
                  <a:cubicBezTo>
                    <a:pt x="76" y="396"/>
                    <a:pt x="76" y="391"/>
                    <a:pt x="76" y="391"/>
                  </a:cubicBezTo>
                  <a:cubicBezTo>
                    <a:pt x="78" y="396"/>
                    <a:pt x="81" y="397"/>
                    <a:pt x="83" y="397"/>
                  </a:cubicBezTo>
                  <a:cubicBezTo>
                    <a:pt x="85" y="397"/>
                    <a:pt x="87" y="396"/>
                    <a:pt x="88" y="396"/>
                  </a:cubicBezTo>
                  <a:cubicBezTo>
                    <a:pt x="90" y="395"/>
                    <a:pt x="92" y="394"/>
                    <a:pt x="89" y="388"/>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29" name="Freeform 29"/>
            <p:cNvSpPr>
              <a:spLocks/>
            </p:cNvSpPr>
            <p:nvPr/>
          </p:nvSpPr>
          <p:spPr bwMode="auto">
            <a:xfrm>
              <a:off x="11615011" y="873716"/>
              <a:ext cx="410819" cy="412577"/>
            </a:xfrm>
            <a:custGeom>
              <a:avLst/>
              <a:gdLst>
                <a:gd name="T0" fmla="*/ 285 w 297"/>
                <a:gd name="T1" fmla="*/ 30 h 298"/>
                <a:gd name="T2" fmla="*/ 290 w 297"/>
                <a:gd name="T3" fmla="*/ 79 h 298"/>
                <a:gd name="T4" fmla="*/ 246 w 297"/>
                <a:gd name="T5" fmla="*/ 136 h 298"/>
                <a:gd name="T6" fmla="*/ 230 w 297"/>
                <a:gd name="T7" fmla="*/ 147 h 298"/>
                <a:gd name="T8" fmla="*/ 226 w 297"/>
                <a:gd name="T9" fmla="*/ 155 h 298"/>
                <a:gd name="T10" fmla="*/ 217 w 297"/>
                <a:gd name="T11" fmla="*/ 156 h 298"/>
                <a:gd name="T12" fmla="*/ 212 w 297"/>
                <a:gd name="T13" fmla="*/ 164 h 298"/>
                <a:gd name="T14" fmla="*/ 191 w 297"/>
                <a:gd name="T15" fmla="*/ 175 h 298"/>
                <a:gd name="T16" fmla="*/ 173 w 297"/>
                <a:gd name="T17" fmla="*/ 196 h 298"/>
                <a:gd name="T18" fmla="*/ 92 w 297"/>
                <a:gd name="T19" fmla="*/ 269 h 298"/>
                <a:gd name="T20" fmla="*/ 83 w 297"/>
                <a:gd name="T21" fmla="*/ 271 h 298"/>
                <a:gd name="T22" fmla="*/ 81 w 297"/>
                <a:gd name="T23" fmla="*/ 282 h 298"/>
                <a:gd name="T24" fmla="*/ 72 w 297"/>
                <a:gd name="T25" fmla="*/ 285 h 298"/>
                <a:gd name="T26" fmla="*/ 67 w 297"/>
                <a:gd name="T27" fmla="*/ 292 h 298"/>
                <a:gd name="T28" fmla="*/ 61 w 297"/>
                <a:gd name="T29" fmla="*/ 297 h 298"/>
                <a:gd name="T30" fmla="*/ 53 w 297"/>
                <a:gd name="T31" fmla="*/ 298 h 298"/>
                <a:gd name="T32" fmla="*/ 29 w 297"/>
                <a:gd name="T33" fmla="*/ 280 h 298"/>
                <a:gd name="T34" fmla="*/ 2 w 297"/>
                <a:gd name="T35" fmla="*/ 245 h 298"/>
                <a:gd name="T36" fmla="*/ 6 w 297"/>
                <a:gd name="T37" fmla="*/ 237 h 298"/>
                <a:gd name="T38" fmla="*/ 14 w 297"/>
                <a:gd name="T39" fmla="*/ 232 h 298"/>
                <a:gd name="T40" fmla="*/ 22 w 297"/>
                <a:gd name="T41" fmla="*/ 221 h 298"/>
                <a:gd name="T42" fmla="*/ 35 w 297"/>
                <a:gd name="T43" fmla="*/ 210 h 298"/>
                <a:gd name="T44" fmla="*/ 61 w 297"/>
                <a:gd name="T45" fmla="*/ 177 h 298"/>
                <a:gd name="T46" fmla="*/ 141 w 297"/>
                <a:gd name="T47" fmla="*/ 98 h 298"/>
                <a:gd name="T48" fmla="*/ 149 w 297"/>
                <a:gd name="T49" fmla="*/ 90 h 298"/>
                <a:gd name="T50" fmla="*/ 157 w 297"/>
                <a:gd name="T51" fmla="*/ 82 h 298"/>
                <a:gd name="T52" fmla="*/ 196 w 297"/>
                <a:gd name="T53" fmla="*/ 37 h 298"/>
                <a:gd name="T54" fmla="*/ 247 w 297"/>
                <a:gd name="T55" fmla="*/ 4 h 298"/>
                <a:gd name="T56" fmla="*/ 285 w 297"/>
                <a:gd name="T57" fmla="*/ 3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7" h="298">
                  <a:moveTo>
                    <a:pt x="285" y="30"/>
                  </a:moveTo>
                  <a:cubicBezTo>
                    <a:pt x="295" y="42"/>
                    <a:pt x="297" y="66"/>
                    <a:pt x="290" y="79"/>
                  </a:cubicBezTo>
                  <a:cubicBezTo>
                    <a:pt x="282" y="91"/>
                    <a:pt x="257" y="128"/>
                    <a:pt x="246" y="136"/>
                  </a:cubicBezTo>
                  <a:cubicBezTo>
                    <a:pt x="236" y="144"/>
                    <a:pt x="231" y="143"/>
                    <a:pt x="230" y="147"/>
                  </a:cubicBezTo>
                  <a:cubicBezTo>
                    <a:pt x="230" y="152"/>
                    <a:pt x="230" y="155"/>
                    <a:pt x="226" y="155"/>
                  </a:cubicBezTo>
                  <a:cubicBezTo>
                    <a:pt x="223" y="155"/>
                    <a:pt x="220" y="154"/>
                    <a:pt x="217" y="156"/>
                  </a:cubicBezTo>
                  <a:cubicBezTo>
                    <a:pt x="215" y="158"/>
                    <a:pt x="216" y="162"/>
                    <a:pt x="212" y="164"/>
                  </a:cubicBezTo>
                  <a:cubicBezTo>
                    <a:pt x="207" y="166"/>
                    <a:pt x="197" y="171"/>
                    <a:pt x="191" y="175"/>
                  </a:cubicBezTo>
                  <a:cubicBezTo>
                    <a:pt x="185" y="179"/>
                    <a:pt x="179" y="190"/>
                    <a:pt x="173" y="196"/>
                  </a:cubicBezTo>
                  <a:cubicBezTo>
                    <a:pt x="167" y="201"/>
                    <a:pt x="99" y="264"/>
                    <a:pt x="92" y="269"/>
                  </a:cubicBezTo>
                  <a:cubicBezTo>
                    <a:pt x="85" y="273"/>
                    <a:pt x="86" y="267"/>
                    <a:pt x="83" y="271"/>
                  </a:cubicBezTo>
                  <a:cubicBezTo>
                    <a:pt x="80" y="276"/>
                    <a:pt x="85" y="279"/>
                    <a:pt x="81" y="282"/>
                  </a:cubicBezTo>
                  <a:cubicBezTo>
                    <a:pt x="77" y="286"/>
                    <a:pt x="74" y="285"/>
                    <a:pt x="72" y="285"/>
                  </a:cubicBezTo>
                  <a:cubicBezTo>
                    <a:pt x="69" y="286"/>
                    <a:pt x="69" y="289"/>
                    <a:pt x="67" y="292"/>
                  </a:cubicBezTo>
                  <a:cubicBezTo>
                    <a:pt x="65" y="296"/>
                    <a:pt x="65" y="296"/>
                    <a:pt x="61" y="297"/>
                  </a:cubicBezTo>
                  <a:cubicBezTo>
                    <a:pt x="57" y="298"/>
                    <a:pt x="53" y="298"/>
                    <a:pt x="53" y="298"/>
                  </a:cubicBezTo>
                  <a:cubicBezTo>
                    <a:pt x="53" y="298"/>
                    <a:pt x="44" y="297"/>
                    <a:pt x="29" y="280"/>
                  </a:cubicBezTo>
                  <a:cubicBezTo>
                    <a:pt x="13" y="263"/>
                    <a:pt x="3" y="248"/>
                    <a:pt x="2" y="245"/>
                  </a:cubicBezTo>
                  <a:cubicBezTo>
                    <a:pt x="0" y="242"/>
                    <a:pt x="3" y="239"/>
                    <a:pt x="6" y="237"/>
                  </a:cubicBezTo>
                  <a:cubicBezTo>
                    <a:pt x="10" y="236"/>
                    <a:pt x="13" y="236"/>
                    <a:pt x="14" y="232"/>
                  </a:cubicBezTo>
                  <a:cubicBezTo>
                    <a:pt x="14" y="228"/>
                    <a:pt x="18" y="225"/>
                    <a:pt x="22" y="221"/>
                  </a:cubicBezTo>
                  <a:cubicBezTo>
                    <a:pt x="26" y="218"/>
                    <a:pt x="32" y="217"/>
                    <a:pt x="35" y="210"/>
                  </a:cubicBezTo>
                  <a:cubicBezTo>
                    <a:pt x="38" y="203"/>
                    <a:pt x="53" y="185"/>
                    <a:pt x="61" y="177"/>
                  </a:cubicBezTo>
                  <a:cubicBezTo>
                    <a:pt x="68" y="169"/>
                    <a:pt x="138" y="105"/>
                    <a:pt x="141" y="98"/>
                  </a:cubicBezTo>
                  <a:cubicBezTo>
                    <a:pt x="143" y="91"/>
                    <a:pt x="145" y="92"/>
                    <a:pt x="149" y="90"/>
                  </a:cubicBezTo>
                  <a:cubicBezTo>
                    <a:pt x="153" y="88"/>
                    <a:pt x="156" y="86"/>
                    <a:pt x="157" y="82"/>
                  </a:cubicBezTo>
                  <a:cubicBezTo>
                    <a:pt x="158" y="79"/>
                    <a:pt x="184" y="48"/>
                    <a:pt x="196" y="37"/>
                  </a:cubicBezTo>
                  <a:cubicBezTo>
                    <a:pt x="208" y="25"/>
                    <a:pt x="226" y="0"/>
                    <a:pt x="247" y="4"/>
                  </a:cubicBezTo>
                  <a:cubicBezTo>
                    <a:pt x="267" y="8"/>
                    <a:pt x="275" y="17"/>
                    <a:pt x="285" y="30"/>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639" name="Gruppieren 638"/>
          <p:cNvGrpSpPr/>
          <p:nvPr/>
        </p:nvGrpSpPr>
        <p:grpSpPr>
          <a:xfrm>
            <a:off x="5891794" y="2873486"/>
            <a:ext cx="1619169" cy="2678909"/>
            <a:chOff x="12835165" y="3329432"/>
            <a:chExt cx="1619169" cy="2678909"/>
          </a:xfrm>
        </p:grpSpPr>
        <p:grpSp>
          <p:nvGrpSpPr>
            <p:cNvPr id="640" name="Gruppieren 639"/>
            <p:cNvGrpSpPr/>
            <p:nvPr/>
          </p:nvGrpSpPr>
          <p:grpSpPr>
            <a:xfrm>
              <a:off x="12835165" y="3329432"/>
              <a:ext cx="1619169" cy="2678909"/>
              <a:chOff x="10452100" y="96838"/>
              <a:chExt cx="4189413" cy="6931366"/>
            </a:xfrm>
          </p:grpSpPr>
          <p:sp>
            <p:nvSpPr>
              <p:cNvPr id="653" name="Freeform 406"/>
              <p:cNvSpPr>
                <a:spLocks/>
              </p:cNvSpPr>
              <p:nvPr/>
            </p:nvSpPr>
            <p:spPr bwMode="auto">
              <a:xfrm rot="445524">
                <a:off x="10929620" y="6062921"/>
                <a:ext cx="3157031" cy="965283"/>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sp>
            <p:nvSpPr>
              <p:cNvPr id="654" name="Freeform 393"/>
              <p:cNvSpPr>
                <a:spLocks/>
              </p:cNvSpPr>
              <p:nvPr/>
            </p:nvSpPr>
            <p:spPr bwMode="auto">
              <a:xfrm>
                <a:off x="11060113" y="96838"/>
                <a:ext cx="3175" cy="12700"/>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solidFill>
                <a:srgbClr val="92C6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5" name="Freeform 394"/>
              <p:cNvSpPr>
                <a:spLocks/>
              </p:cNvSpPr>
              <p:nvPr/>
            </p:nvSpPr>
            <p:spPr bwMode="auto">
              <a:xfrm>
                <a:off x="14063663" y="3281363"/>
                <a:ext cx="577850" cy="614363"/>
              </a:xfrm>
              <a:custGeom>
                <a:avLst/>
                <a:gdLst>
                  <a:gd name="T0" fmla="*/ 70 w 154"/>
                  <a:gd name="T1" fmla="*/ 18 h 164"/>
                  <a:gd name="T2" fmla="*/ 77 w 154"/>
                  <a:gd name="T3" fmla="*/ 35 h 164"/>
                  <a:gd name="T4" fmla="*/ 92 w 154"/>
                  <a:gd name="T5" fmla="*/ 44 h 164"/>
                  <a:gd name="T6" fmla="*/ 123 w 154"/>
                  <a:gd name="T7" fmla="*/ 65 h 164"/>
                  <a:gd name="T8" fmla="*/ 140 w 154"/>
                  <a:gd name="T9" fmla="*/ 88 h 164"/>
                  <a:gd name="T10" fmla="*/ 142 w 154"/>
                  <a:gd name="T11" fmla="*/ 96 h 164"/>
                  <a:gd name="T12" fmla="*/ 146 w 154"/>
                  <a:gd name="T13" fmla="*/ 101 h 164"/>
                  <a:gd name="T14" fmla="*/ 149 w 154"/>
                  <a:gd name="T15" fmla="*/ 106 h 164"/>
                  <a:gd name="T16" fmla="*/ 145 w 154"/>
                  <a:gd name="T17" fmla="*/ 113 h 164"/>
                  <a:gd name="T18" fmla="*/ 147 w 154"/>
                  <a:gd name="T19" fmla="*/ 116 h 164"/>
                  <a:gd name="T20" fmla="*/ 148 w 154"/>
                  <a:gd name="T21" fmla="*/ 124 h 164"/>
                  <a:gd name="T22" fmla="*/ 146 w 154"/>
                  <a:gd name="T23" fmla="*/ 142 h 164"/>
                  <a:gd name="T24" fmla="*/ 151 w 154"/>
                  <a:gd name="T25" fmla="*/ 150 h 164"/>
                  <a:gd name="T26" fmla="*/ 152 w 154"/>
                  <a:gd name="T27" fmla="*/ 161 h 164"/>
                  <a:gd name="T28" fmla="*/ 145 w 154"/>
                  <a:gd name="T29" fmla="*/ 163 h 164"/>
                  <a:gd name="T30" fmla="*/ 136 w 154"/>
                  <a:gd name="T31" fmla="*/ 156 h 164"/>
                  <a:gd name="T32" fmla="*/ 132 w 154"/>
                  <a:gd name="T33" fmla="*/ 155 h 164"/>
                  <a:gd name="T34" fmla="*/ 128 w 154"/>
                  <a:gd name="T35" fmla="*/ 146 h 164"/>
                  <a:gd name="T36" fmla="*/ 121 w 154"/>
                  <a:gd name="T37" fmla="*/ 137 h 164"/>
                  <a:gd name="T38" fmla="*/ 105 w 154"/>
                  <a:gd name="T39" fmla="*/ 124 h 164"/>
                  <a:gd name="T40" fmla="*/ 89 w 154"/>
                  <a:gd name="T41" fmla="*/ 117 h 164"/>
                  <a:gd name="T42" fmla="*/ 93 w 154"/>
                  <a:gd name="T43" fmla="*/ 122 h 164"/>
                  <a:gd name="T44" fmla="*/ 100 w 154"/>
                  <a:gd name="T45" fmla="*/ 130 h 164"/>
                  <a:gd name="T46" fmla="*/ 111 w 154"/>
                  <a:gd name="T47" fmla="*/ 147 h 164"/>
                  <a:gd name="T48" fmla="*/ 112 w 154"/>
                  <a:gd name="T49" fmla="*/ 150 h 164"/>
                  <a:gd name="T50" fmla="*/ 108 w 154"/>
                  <a:gd name="T51" fmla="*/ 160 h 164"/>
                  <a:gd name="T52" fmla="*/ 92 w 154"/>
                  <a:gd name="T53" fmla="*/ 149 h 164"/>
                  <a:gd name="T54" fmla="*/ 63 w 154"/>
                  <a:gd name="T55" fmla="*/ 121 h 164"/>
                  <a:gd name="T56" fmla="*/ 40 w 154"/>
                  <a:gd name="T57" fmla="*/ 88 h 164"/>
                  <a:gd name="T58" fmla="*/ 35 w 154"/>
                  <a:gd name="T59" fmla="*/ 77 h 164"/>
                  <a:gd name="T60" fmla="*/ 28 w 154"/>
                  <a:gd name="T61" fmla="*/ 71 h 164"/>
                  <a:gd name="T62" fmla="*/ 20 w 154"/>
                  <a:gd name="T63" fmla="*/ 18 h 164"/>
                  <a:gd name="T64" fmla="*/ 70 w 154"/>
                  <a:gd name="T65" fmla="*/ 1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4" h="164">
                    <a:moveTo>
                      <a:pt x="70" y="18"/>
                    </a:moveTo>
                    <a:cubicBezTo>
                      <a:pt x="70" y="18"/>
                      <a:pt x="70" y="18"/>
                      <a:pt x="77" y="35"/>
                    </a:cubicBezTo>
                    <a:cubicBezTo>
                      <a:pt x="77" y="35"/>
                      <a:pt x="77" y="35"/>
                      <a:pt x="92" y="44"/>
                    </a:cubicBezTo>
                    <a:cubicBezTo>
                      <a:pt x="92" y="44"/>
                      <a:pt x="121" y="63"/>
                      <a:pt x="123" y="65"/>
                    </a:cubicBezTo>
                    <a:cubicBezTo>
                      <a:pt x="125" y="67"/>
                      <a:pt x="137" y="86"/>
                      <a:pt x="140" y="88"/>
                    </a:cubicBezTo>
                    <a:cubicBezTo>
                      <a:pt x="142" y="92"/>
                      <a:pt x="142" y="96"/>
                      <a:pt x="142" y="96"/>
                    </a:cubicBezTo>
                    <a:cubicBezTo>
                      <a:pt x="142" y="96"/>
                      <a:pt x="146" y="101"/>
                      <a:pt x="146" y="101"/>
                    </a:cubicBezTo>
                    <a:cubicBezTo>
                      <a:pt x="147" y="101"/>
                      <a:pt x="148" y="104"/>
                      <a:pt x="149" y="106"/>
                    </a:cubicBezTo>
                    <a:cubicBezTo>
                      <a:pt x="149" y="109"/>
                      <a:pt x="145" y="113"/>
                      <a:pt x="145" y="113"/>
                    </a:cubicBezTo>
                    <a:cubicBezTo>
                      <a:pt x="145" y="113"/>
                      <a:pt x="146" y="115"/>
                      <a:pt x="147" y="116"/>
                    </a:cubicBezTo>
                    <a:cubicBezTo>
                      <a:pt x="148" y="117"/>
                      <a:pt x="147" y="121"/>
                      <a:pt x="148" y="124"/>
                    </a:cubicBezTo>
                    <a:cubicBezTo>
                      <a:pt x="148" y="126"/>
                      <a:pt x="146" y="142"/>
                      <a:pt x="146" y="142"/>
                    </a:cubicBezTo>
                    <a:cubicBezTo>
                      <a:pt x="146" y="142"/>
                      <a:pt x="146" y="142"/>
                      <a:pt x="151" y="150"/>
                    </a:cubicBezTo>
                    <a:cubicBezTo>
                      <a:pt x="151" y="150"/>
                      <a:pt x="154" y="159"/>
                      <a:pt x="152" y="161"/>
                    </a:cubicBezTo>
                    <a:cubicBezTo>
                      <a:pt x="150" y="164"/>
                      <a:pt x="147" y="164"/>
                      <a:pt x="145" y="163"/>
                    </a:cubicBezTo>
                    <a:cubicBezTo>
                      <a:pt x="142" y="163"/>
                      <a:pt x="136" y="156"/>
                      <a:pt x="136" y="156"/>
                    </a:cubicBezTo>
                    <a:cubicBezTo>
                      <a:pt x="136" y="156"/>
                      <a:pt x="133" y="156"/>
                      <a:pt x="132" y="155"/>
                    </a:cubicBezTo>
                    <a:cubicBezTo>
                      <a:pt x="130" y="153"/>
                      <a:pt x="128" y="146"/>
                      <a:pt x="128" y="146"/>
                    </a:cubicBezTo>
                    <a:cubicBezTo>
                      <a:pt x="128" y="146"/>
                      <a:pt x="123" y="139"/>
                      <a:pt x="121" y="137"/>
                    </a:cubicBezTo>
                    <a:cubicBezTo>
                      <a:pt x="118" y="135"/>
                      <a:pt x="107" y="125"/>
                      <a:pt x="105" y="124"/>
                    </a:cubicBezTo>
                    <a:cubicBezTo>
                      <a:pt x="103" y="124"/>
                      <a:pt x="89" y="117"/>
                      <a:pt x="89" y="117"/>
                    </a:cubicBezTo>
                    <a:cubicBezTo>
                      <a:pt x="89" y="117"/>
                      <a:pt x="92" y="120"/>
                      <a:pt x="93" y="122"/>
                    </a:cubicBezTo>
                    <a:cubicBezTo>
                      <a:pt x="94" y="123"/>
                      <a:pt x="100" y="130"/>
                      <a:pt x="100" y="130"/>
                    </a:cubicBezTo>
                    <a:cubicBezTo>
                      <a:pt x="100" y="130"/>
                      <a:pt x="109" y="141"/>
                      <a:pt x="111" y="147"/>
                    </a:cubicBezTo>
                    <a:cubicBezTo>
                      <a:pt x="112" y="148"/>
                      <a:pt x="112" y="148"/>
                      <a:pt x="112" y="150"/>
                    </a:cubicBezTo>
                    <a:cubicBezTo>
                      <a:pt x="112" y="154"/>
                      <a:pt x="111" y="157"/>
                      <a:pt x="108" y="160"/>
                    </a:cubicBezTo>
                    <a:cubicBezTo>
                      <a:pt x="105" y="163"/>
                      <a:pt x="104" y="160"/>
                      <a:pt x="92" y="149"/>
                    </a:cubicBezTo>
                    <a:cubicBezTo>
                      <a:pt x="80" y="138"/>
                      <a:pt x="72" y="130"/>
                      <a:pt x="63" y="121"/>
                    </a:cubicBezTo>
                    <a:cubicBezTo>
                      <a:pt x="55" y="112"/>
                      <a:pt x="42" y="92"/>
                      <a:pt x="40" y="88"/>
                    </a:cubicBezTo>
                    <a:cubicBezTo>
                      <a:pt x="40" y="88"/>
                      <a:pt x="40" y="88"/>
                      <a:pt x="35" y="77"/>
                    </a:cubicBezTo>
                    <a:cubicBezTo>
                      <a:pt x="35" y="77"/>
                      <a:pt x="29" y="72"/>
                      <a:pt x="28" y="71"/>
                    </a:cubicBezTo>
                    <a:cubicBezTo>
                      <a:pt x="19" y="61"/>
                      <a:pt x="0" y="36"/>
                      <a:pt x="20" y="18"/>
                    </a:cubicBezTo>
                    <a:cubicBezTo>
                      <a:pt x="40" y="0"/>
                      <a:pt x="65" y="8"/>
                      <a:pt x="70" y="18"/>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p>
            </p:txBody>
          </p:sp>
          <p:sp>
            <p:nvSpPr>
              <p:cNvPr id="656" name="Freeform 395"/>
              <p:cNvSpPr>
                <a:spLocks/>
              </p:cNvSpPr>
              <p:nvPr/>
            </p:nvSpPr>
            <p:spPr bwMode="auto">
              <a:xfrm>
                <a:off x="13587413" y="1477963"/>
                <a:ext cx="781050" cy="2092325"/>
              </a:xfrm>
              <a:custGeom>
                <a:avLst/>
                <a:gdLst>
                  <a:gd name="T0" fmla="*/ 158 w 208"/>
                  <a:gd name="T1" fmla="*/ 423 h 558"/>
                  <a:gd name="T2" fmla="*/ 120 w 208"/>
                  <a:gd name="T3" fmla="*/ 339 h 558"/>
                  <a:gd name="T4" fmla="*/ 119 w 208"/>
                  <a:gd name="T5" fmla="*/ 332 h 558"/>
                  <a:gd name="T6" fmla="*/ 117 w 208"/>
                  <a:gd name="T7" fmla="*/ 316 h 558"/>
                  <a:gd name="T8" fmla="*/ 113 w 208"/>
                  <a:gd name="T9" fmla="*/ 299 h 558"/>
                  <a:gd name="T10" fmla="*/ 115 w 208"/>
                  <a:gd name="T11" fmla="*/ 291 h 558"/>
                  <a:gd name="T12" fmla="*/ 111 w 208"/>
                  <a:gd name="T13" fmla="*/ 279 h 558"/>
                  <a:gd name="T14" fmla="*/ 106 w 208"/>
                  <a:gd name="T15" fmla="*/ 200 h 558"/>
                  <a:gd name="T16" fmla="*/ 93 w 208"/>
                  <a:gd name="T17" fmla="*/ 70 h 558"/>
                  <a:gd name="T18" fmla="*/ 84 w 208"/>
                  <a:gd name="T19" fmla="*/ 45 h 558"/>
                  <a:gd name="T20" fmla="*/ 30 w 208"/>
                  <a:gd name="T21" fmla="*/ 0 h 558"/>
                  <a:gd name="T22" fmla="*/ 23 w 208"/>
                  <a:gd name="T23" fmla="*/ 7 h 558"/>
                  <a:gd name="T24" fmla="*/ 5 w 208"/>
                  <a:gd name="T25" fmla="*/ 78 h 558"/>
                  <a:gd name="T26" fmla="*/ 3 w 208"/>
                  <a:gd name="T27" fmla="*/ 159 h 558"/>
                  <a:gd name="T28" fmla="*/ 3 w 208"/>
                  <a:gd name="T29" fmla="*/ 215 h 558"/>
                  <a:gd name="T30" fmla="*/ 7 w 208"/>
                  <a:gd name="T31" fmla="*/ 276 h 558"/>
                  <a:gd name="T32" fmla="*/ 10 w 208"/>
                  <a:gd name="T33" fmla="*/ 303 h 558"/>
                  <a:gd name="T34" fmla="*/ 9 w 208"/>
                  <a:gd name="T35" fmla="*/ 324 h 558"/>
                  <a:gd name="T36" fmla="*/ 14 w 208"/>
                  <a:gd name="T37" fmla="*/ 335 h 558"/>
                  <a:gd name="T38" fmla="*/ 21 w 208"/>
                  <a:gd name="T39" fmla="*/ 360 h 558"/>
                  <a:gd name="T40" fmla="*/ 35 w 208"/>
                  <a:gd name="T41" fmla="*/ 386 h 558"/>
                  <a:gd name="T42" fmla="*/ 67 w 208"/>
                  <a:gd name="T43" fmla="*/ 446 h 558"/>
                  <a:gd name="T44" fmla="*/ 96 w 208"/>
                  <a:gd name="T45" fmla="*/ 494 h 558"/>
                  <a:gd name="T46" fmla="*/ 149 w 208"/>
                  <a:gd name="T47" fmla="*/ 558 h 558"/>
                  <a:gd name="T48" fmla="*/ 183 w 208"/>
                  <a:gd name="T49" fmla="*/ 536 h 558"/>
                  <a:gd name="T50" fmla="*/ 208 w 208"/>
                  <a:gd name="T51" fmla="*/ 507 h 558"/>
                  <a:gd name="T52" fmla="*/ 158 w 208"/>
                  <a:gd name="T53" fmla="*/ 423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8" h="558">
                    <a:moveTo>
                      <a:pt x="158" y="423"/>
                    </a:moveTo>
                    <a:cubicBezTo>
                      <a:pt x="151" y="411"/>
                      <a:pt x="121" y="342"/>
                      <a:pt x="120" y="339"/>
                    </a:cubicBezTo>
                    <a:cubicBezTo>
                      <a:pt x="119" y="337"/>
                      <a:pt x="119" y="335"/>
                      <a:pt x="119" y="332"/>
                    </a:cubicBezTo>
                    <a:cubicBezTo>
                      <a:pt x="119" y="325"/>
                      <a:pt x="118" y="318"/>
                      <a:pt x="117" y="316"/>
                    </a:cubicBezTo>
                    <a:cubicBezTo>
                      <a:pt x="115" y="312"/>
                      <a:pt x="110" y="306"/>
                      <a:pt x="113" y="299"/>
                    </a:cubicBezTo>
                    <a:cubicBezTo>
                      <a:pt x="115" y="292"/>
                      <a:pt x="115" y="295"/>
                      <a:pt x="115" y="291"/>
                    </a:cubicBezTo>
                    <a:cubicBezTo>
                      <a:pt x="115" y="287"/>
                      <a:pt x="111" y="283"/>
                      <a:pt x="111" y="279"/>
                    </a:cubicBezTo>
                    <a:cubicBezTo>
                      <a:pt x="112" y="266"/>
                      <a:pt x="105" y="220"/>
                      <a:pt x="106" y="200"/>
                    </a:cubicBezTo>
                    <a:cubicBezTo>
                      <a:pt x="107" y="179"/>
                      <a:pt x="99" y="78"/>
                      <a:pt x="93" y="70"/>
                    </a:cubicBezTo>
                    <a:cubicBezTo>
                      <a:pt x="87" y="62"/>
                      <a:pt x="87" y="54"/>
                      <a:pt x="84" y="45"/>
                    </a:cubicBezTo>
                    <a:cubicBezTo>
                      <a:pt x="81" y="37"/>
                      <a:pt x="66" y="13"/>
                      <a:pt x="30" y="0"/>
                    </a:cubicBezTo>
                    <a:cubicBezTo>
                      <a:pt x="30" y="0"/>
                      <a:pt x="28" y="1"/>
                      <a:pt x="23" y="7"/>
                    </a:cubicBezTo>
                    <a:cubicBezTo>
                      <a:pt x="18" y="13"/>
                      <a:pt x="9" y="55"/>
                      <a:pt x="5" y="78"/>
                    </a:cubicBezTo>
                    <a:cubicBezTo>
                      <a:pt x="0" y="102"/>
                      <a:pt x="3" y="152"/>
                      <a:pt x="3" y="159"/>
                    </a:cubicBezTo>
                    <a:cubicBezTo>
                      <a:pt x="3" y="166"/>
                      <a:pt x="6" y="201"/>
                      <a:pt x="3" y="215"/>
                    </a:cubicBezTo>
                    <a:cubicBezTo>
                      <a:pt x="0" y="229"/>
                      <a:pt x="9" y="263"/>
                      <a:pt x="7" y="276"/>
                    </a:cubicBezTo>
                    <a:cubicBezTo>
                      <a:pt x="4" y="289"/>
                      <a:pt x="8" y="296"/>
                      <a:pt x="10" y="303"/>
                    </a:cubicBezTo>
                    <a:cubicBezTo>
                      <a:pt x="12" y="311"/>
                      <a:pt x="10" y="309"/>
                      <a:pt x="9" y="324"/>
                    </a:cubicBezTo>
                    <a:cubicBezTo>
                      <a:pt x="9" y="329"/>
                      <a:pt x="11" y="332"/>
                      <a:pt x="14" y="335"/>
                    </a:cubicBezTo>
                    <a:cubicBezTo>
                      <a:pt x="16" y="345"/>
                      <a:pt x="17" y="356"/>
                      <a:pt x="21" y="360"/>
                    </a:cubicBezTo>
                    <a:cubicBezTo>
                      <a:pt x="26" y="366"/>
                      <a:pt x="31" y="376"/>
                      <a:pt x="35" y="386"/>
                    </a:cubicBezTo>
                    <a:cubicBezTo>
                      <a:pt x="39" y="395"/>
                      <a:pt x="60" y="437"/>
                      <a:pt x="67" y="446"/>
                    </a:cubicBezTo>
                    <a:cubicBezTo>
                      <a:pt x="74" y="456"/>
                      <a:pt x="92" y="486"/>
                      <a:pt x="96" y="494"/>
                    </a:cubicBezTo>
                    <a:cubicBezTo>
                      <a:pt x="100" y="503"/>
                      <a:pt x="149" y="558"/>
                      <a:pt x="149" y="558"/>
                    </a:cubicBezTo>
                    <a:cubicBezTo>
                      <a:pt x="149" y="558"/>
                      <a:pt x="169" y="547"/>
                      <a:pt x="183" y="536"/>
                    </a:cubicBezTo>
                    <a:cubicBezTo>
                      <a:pt x="198" y="524"/>
                      <a:pt x="208" y="507"/>
                      <a:pt x="208" y="507"/>
                    </a:cubicBezTo>
                    <a:cubicBezTo>
                      <a:pt x="208" y="507"/>
                      <a:pt x="166" y="436"/>
                      <a:pt x="158" y="423"/>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57" name="Freeform 396"/>
              <p:cNvSpPr>
                <a:spLocks/>
              </p:cNvSpPr>
              <p:nvPr/>
            </p:nvSpPr>
            <p:spPr bwMode="auto">
              <a:xfrm>
                <a:off x="12946063" y="269876"/>
                <a:ext cx="757238" cy="1214438"/>
              </a:xfrm>
              <a:custGeom>
                <a:avLst/>
                <a:gdLst>
                  <a:gd name="T0" fmla="*/ 197 w 202"/>
                  <a:gd name="T1" fmla="*/ 58 h 324"/>
                  <a:gd name="T2" fmla="*/ 152 w 202"/>
                  <a:gd name="T3" fmla="*/ 17 h 324"/>
                  <a:gd name="T4" fmla="*/ 110 w 202"/>
                  <a:gd name="T5" fmla="*/ 2 h 324"/>
                  <a:gd name="T6" fmla="*/ 48 w 202"/>
                  <a:gd name="T7" fmla="*/ 9 h 324"/>
                  <a:gd name="T8" fmla="*/ 15 w 202"/>
                  <a:gd name="T9" fmla="*/ 68 h 324"/>
                  <a:gd name="T10" fmla="*/ 11 w 202"/>
                  <a:gd name="T11" fmla="*/ 118 h 324"/>
                  <a:gd name="T12" fmla="*/ 11 w 202"/>
                  <a:gd name="T13" fmla="*/ 118 h 324"/>
                  <a:gd name="T14" fmla="*/ 11 w 202"/>
                  <a:gd name="T15" fmla="*/ 140 h 324"/>
                  <a:gd name="T16" fmla="*/ 11 w 202"/>
                  <a:gd name="T17" fmla="*/ 142 h 324"/>
                  <a:gd name="T18" fmla="*/ 21 w 202"/>
                  <a:gd name="T19" fmla="*/ 174 h 324"/>
                  <a:gd name="T20" fmla="*/ 22 w 202"/>
                  <a:gd name="T21" fmla="*/ 189 h 324"/>
                  <a:gd name="T22" fmla="*/ 16 w 202"/>
                  <a:gd name="T23" fmla="*/ 236 h 324"/>
                  <a:gd name="T24" fmla="*/ 0 w 202"/>
                  <a:gd name="T25" fmla="*/ 280 h 324"/>
                  <a:gd name="T26" fmla="*/ 20 w 202"/>
                  <a:gd name="T27" fmla="*/ 304 h 324"/>
                  <a:gd name="T28" fmla="*/ 104 w 202"/>
                  <a:gd name="T29" fmla="*/ 321 h 324"/>
                  <a:gd name="T30" fmla="*/ 125 w 202"/>
                  <a:gd name="T31" fmla="*/ 291 h 324"/>
                  <a:gd name="T32" fmla="*/ 123 w 202"/>
                  <a:gd name="T33" fmla="*/ 256 h 324"/>
                  <a:gd name="T34" fmla="*/ 144 w 202"/>
                  <a:gd name="T35" fmla="*/ 257 h 324"/>
                  <a:gd name="T36" fmla="*/ 153 w 202"/>
                  <a:gd name="T37" fmla="*/ 246 h 324"/>
                  <a:gd name="T38" fmla="*/ 155 w 202"/>
                  <a:gd name="T39" fmla="*/ 231 h 324"/>
                  <a:gd name="T40" fmla="*/ 163 w 202"/>
                  <a:gd name="T41" fmla="*/ 216 h 324"/>
                  <a:gd name="T42" fmla="*/ 171 w 202"/>
                  <a:gd name="T43" fmla="*/ 196 h 324"/>
                  <a:gd name="T44" fmla="*/ 177 w 202"/>
                  <a:gd name="T45" fmla="*/ 189 h 324"/>
                  <a:gd name="T46" fmla="*/ 174 w 202"/>
                  <a:gd name="T47" fmla="*/ 178 h 324"/>
                  <a:gd name="T48" fmla="*/ 175 w 202"/>
                  <a:gd name="T49" fmla="*/ 159 h 324"/>
                  <a:gd name="T50" fmla="*/ 182 w 202"/>
                  <a:gd name="T51" fmla="*/ 147 h 324"/>
                  <a:gd name="T52" fmla="*/ 189 w 202"/>
                  <a:gd name="T53" fmla="*/ 138 h 324"/>
                  <a:gd name="T54" fmla="*/ 190 w 202"/>
                  <a:gd name="T55" fmla="*/ 130 h 324"/>
                  <a:gd name="T56" fmla="*/ 190 w 202"/>
                  <a:gd name="T57" fmla="*/ 111 h 324"/>
                  <a:gd name="T58" fmla="*/ 190 w 202"/>
                  <a:gd name="T59" fmla="*/ 110 h 324"/>
                  <a:gd name="T60" fmla="*/ 191 w 202"/>
                  <a:gd name="T61" fmla="*/ 110 h 324"/>
                  <a:gd name="T62" fmla="*/ 201 w 202"/>
                  <a:gd name="T63" fmla="*/ 95 h 324"/>
                  <a:gd name="T64" fmla="*/ 197 w 202"/>
                  <a:gd name="T65" fmla="*/ 58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2" h="324">
                    <a:moveTo>
                      <a:pt x="197" y="58"/>
                    </a:moveTo>
                    <a:cubicBezTo>
                      <a:pt x="194" y="51"/>
                      <a:pt x="165" y="21"/>
                      <a:pt x="152" y="17"/>
                    </a:cubicBezTo>
                    <a:cubicBezTo>
                      <a:pt x="152" y="17"/>
                      <a:pt x="125" y="4"/>
                      <a:pt x="110" y="2"/>
                    </a:cubicBezTo>
                    <a:cubicBezTo>
                      <a:pt x="96" y="0"/>
                      <a:pt x="66" y="0"/>
                      <a:pt x="48" y="9"/>
                    </a:cubicBezTo>
                    <a:cubicBezTo>
                      <a:pt x="29" y="19"/>
                      <a:pt x="20" y="50"/>
                      <a:pt x="15" y="68"/>
                    </a:cubicBezTo>
                    <a:cubicBezTo>
                      <a:pt x="12" y="80"/>
                      <a:pt x="11" y="102"/>
                      <a:pt x="11" y="118"/>
                    </a:cubicBezTo>
                    <a:cubicBezTo>
                      <a:pt x="11" y="118"/>
                      <a:pt x="11" y="118"/>
                      <a:pt x="11" y="118"/>
                    </a:cubicBezTo>
                    <a:cubicBezTo>
                      <a:pt x="8" y="123"/>
                      <a:pt x="10" y="133"/>
                      <a:pt x="11" y="140"/>
                    </a:cubicBezTo>
                    <a:cubicBezTo>
                      <a:pt x="11" y="141"/>
                      <a:pt x="11" y="141"/>
                      <a:pt x="11" y="142"/>
                    </a:cubicBezTo>
                    <a:cubicBezTo>
                      <a:pt x="12" y="151"/>
                      <a:pt x="19" y="168"/>
                      <a:pt x="21" y="174"/>
                    </a:cubicBezTo>
                    <a:cubicBezTo>
                      <a:pt x="22" y="179"/>
                      <a:pt x="22" y="185"/>
                      <a:pt x="22" y="189"/>
                    </a:cubicBezTo>
                    <a:cubicBezTo>
                      <a:pt x="20" y="203"/>
                      <a:pt x="18" y="220"/>
                      <a:pt x="16" y="236"/>
                    </a:cubicBezTo>
                    <a:cubicBezTo>
                      <a:pt x="11" y="269"/>
                      <a:pt x="7" y="273"/>
                      <a:pt x="0" y="280"/>
                    </a:cubicBezTo>
                    <a:cubicBezTo>
                      <a:pt x="0" y="280"/>
                      <a:pt x="0" y="287"/>
                      <a:pt x="20" y="304"/>
                    </a:cubicBezTo>
                    <a:cubicBezTo>
                      <a:pt x="40" y="320"/>
                      <a:pt x="92" y="324"/>
                      <a:pt x="104" y="321"/>
                    </a:cubicBezTo>
                    <a:cubicBezTo>
                      <a:pt x="116" y="319"/>
                      <a:pt x="129" y="305"/>
                      <a:pt x="125" y="291"/>
                    </a:cubicBezTo>
                    <a:cubicBezTo>
                      <a:pt x="122" y="281"/>
                      <a:pt x="123" y="266"/>
                      <a:pt x="123" y="256"/>
                    </a:cubicBezTo>
                    <a:cubicBezTo>
                      <a:pt x="131" y="257"/>
                      <a:pt x="140" y="257"/>
                      <a:pt x="144" y="257"/>
                    </a:cubicBezTo>
                    <a:cubicBezTo>
                      <a:pt x="149" y="257"/>
                      <a:pt x="153" y="250"/>
                      <a:pt x="153" y="246"/>
                    </a:cubicBezTo>
                    <a:cubicBezTo>
                      <a:pt x="153" y="241"/>
                      <a:pt x="153" y="236"/>
                      <a:pt x="155" y="231"/>
                    </a:cubicBezTo>
                    <a:cubicBezTo>
                      <a:pt x="158" y="227"/>
                      <a:pt x="160" y="223"/>
                      <a:pt x="163" y="216"/>
                    </a:cubicBezTo>
                    <a:cubicBezTo>
                      <a:pt x="165" y="212"/>
                      <a:pt x="168" y="204"/>
                      <a:pt x="171" y="196"/>
                    </a:cubicBezTo>
                    <a:cubicBezTo>
                      <a:pt x="175" y="196"/>
                      <a:pt x="177" y="193"/>
                      <a:pt x="177" y="189"/>
                    </a:cubicBezTo>
                    <a:cubicBezTo>
                      <a:pt x="176" y="187"/>
                      <a:pt x="175" y="183"/>
                      <a:pt x="174" y="178"/>
                    </a:cubicBezTo>
                    <a:cubicBezTo>
                      <a:pt x="175" y="171"/>
                      <a:pt x="175" y="162"/>
                      <a:pt x="175" y="159"/>
                    </a:cubicBezTo>
                    <a:cubicBezTo>
                      <a:pt x="175" y="156"/>
                      <a:pt x="180" y="149"/>
                      <a:pt x="182" y="147"/>
                    </a:cubicBezTo>
                    <a:cubicBezTo>
                      <a:pt x="184" y="146"/>
                      <a:pt x="188" y="139"/>
                      <a:pt x="189" y="138"/>
                    </a:cubicBezTo>
                    <a:cubicBezTo>
                      <a:pt x="189" y="137"/>
                      <a:pt x="189" y="133"/>
                      <a:pt x="190" y="130"/>
                    </a:cubicBezTo>
                    <a:cubicBezTo>
                      <a:pt x="190" y="127"/>
                      <a:pt x="188" y="120"/>
                      <a:pt x="190" y="111"/>
                    </a:cubicBezTo>
                    <a:cubicBezTo>
                      <a:pt x="190" y="111"/>
                      <a:pt x="190" y="110"/>
                      <a:pt x="190" y="110"/>
                    </a:cubicBezTo>
                    <a:cubicBezTo>
                      <a:pt x="191" y="110"/>
                      <a:pt x="191" y="110"/>
                      <a:pt x="191" y="110"/>
                    </a:cubicBezTo>
                    <a:cubicBezTo>
                      <a:pt x="191" y="110"/>
                      <a:pt x="200" y="101"/>
                      <a:pt x="201" y="95"/>
                    </a:cubicBezTo>
                    <a:cubicBezTo>
                      <a:pt x="202" y="90"/>
                      <a:pt x="200" y="65"/>
                      <a:pt x="197" y="58"/>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58" name="Freeform 397"/>
              <p:cNvSpPr>
                <a:spLocks/>
              </p:cNvSpPr>
              <p:nvPr/>
            </p:nvSpPr>
            <p:spPr bwMode="auto">
              <a:xfrm>
                <a:off x="10452100" y="5340351"/>
                <a:ext cx="533400" cy="757238"/>
              </a:xfrm>
              <a:custGeom>
                <a:avLst/>
                <a:gdLst>
                  <a:gd name="T0" fmla="*/ 131 w 142"/>
                  <a:gd name="T1" fmla="*/ 74 h 202"/>
                  <a:gd name="T2" fmla="*/ 107 w 142"/>
                  <a:gd name="T3" fmla="*/ 121 h 202"/>
                  <a:gd name="T4" fmla="*/ 98 w 142"/>
                  <a:gd name="T5" fmla="*/ 177 h 202"/>
                  <a:gd name="T6" fmla="*/ 82 w 142"/>
                  <a:gd name="T7" fmla="*/ 196 h 202"/>
                  <a:gd name="T8" fmla="*/ 61 w 142"/>
                  <a:gd name="T9" fmla="*/ 199 h 202"/>
                  <a:gd name="T10" fmla="*/ 23 w 142"/>
                  <a:gd name="T11" fmla="*/ 161 h 202"/>
                  <a:gd name="T12" fmla="*/ 5 w 142"/>
                  <a:gd name="T13" fmla="*/ 103 h 202"/>
                  <a:gd name="T14" fmla="*/ 28 w 142"/>
                  <a:gd name="T15" fmla="*/ 65 h 202"/>
                  <a:gd name="T16" fmla="*/ 33 w 142"/>
                  <a:gd name="T17" fmla="*/ 45 h 202"/>
                  <a:gd name="T18" fmla="*/ 58 w 142"/>
                  <a:gd name="T19" fmla="*/ 21 h 202"/>
                  <a:gd name="T20" fmla="*/ 115 w 142"/>
                  <a:gd name="T21" fmla="*/ 10 h 202"/>
                  <a:gd name="T22" fmla="*/ 131 w 142"/>
                  <a:gd name="T23" fmla="*/ 7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202">
                    <a:moveTo>
                      <a:pt x="131" y="74"/>
                    </a:moveTo>
                    <a:cubicBezTo>
                      <a:pt x="120" y="89"/>
                      <a:pt x="111" y="112"/>
                      <a:pt x="107" y="121"/>
                    </a:cubicBezTo>
                    <a:cubicBezTo>
                      <a:pt x="103" y="131"/>
                      <a:pt x="102" y="170"/>
                      <a:pt x="98" y="177"/>
                    </a:cubicBezTo>
                    <a:cubicBezTo>
                      <a:pt x="95" y="185"/>
                      <a:pt x="88" y="193"/>
                      <a:pt x="82" y="196"/>
                    </a:cubicBezTo>
                    <a:cubicBezTo>
                      <a:pt x="76" y="200"/>
                      <a:pt x="67" y="202"/>
                      <a:pt x="61" y="199"/>
                    </a:cubicBezTo>
                    <a:cubicBezTo>
                      <a:pt x="56" y="195"/>
                      <a:pt x="30" y="177"/>
                      <a:pt x="23" y="161"/>
                    </a:cubicBezTo>
                    <a:cubicBezTo>
                      <a:pt x="16" y="145"/>
                      <a:pt x="0" y="115"/>
                      <a:pt x="5" y="103"/>
                    </a:cubicBezTo>
                    <a:cubicBezTo>
                      <a:pt x="9" y="91"/>
                      <a:pt x="25" y="73"/>
                      <a:pt x="28" y="65"/>
                    </a:cubicBezTo>
                    <a:cubicBezTo>
                      <a:pt x="27" y="59"/>
                      <a:pt x="28" y="51"/>
                      <a:pt x="33" y="45"/>
                    </a:cubicBezTo>
                    <a:cubicBezTo>
                      <a:pt x="38" y="39"/>
                      <a:pt x="53" y="27"/>
                      <a:pt x="58" y="21"/>
                    </a:cubicBezTo>
                    <a:cubicBezTo>
                      <a:pt x="63" y="15"/>
                      <a:pt x="101" y="0"/>
                      <a:pt x="115" y="10"/>
                    </a:cubicBezTo>
                    <a:cubicBezTo>
                      <a:pt x="129" y="20"/>
                      <a:pt x="142" y="59"/>
                      <a:pt x="131" y="74"/>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59" name="Freeform 398"/>
              <p:cNvSpPr>
                <a:spLocks/>
              </p:cNvSpPr>
              <p:nvPr/>
            </p:nvSpPr>
            <p:spPr bwMode="auto">
              <a:xfrm>
                <a:off x="13268325" y="6161088"/>
                <a:ext cx="728663" cy="608013"/>
              </a:xfrm>
              <a:custGeom>
                <a:avLst/>
                <a:gdLst>
                  <a:gd name="T0" fmla="*/ 98 w 194"/>
                  <a:gd name="T1" fmla="*/ 23 h 162"/>
                  <a:gd name="T2" fmla="*/ 141 w 194"/>
                  <a:gd name="T3" fmla="*/ 82 h 162"/>
                  <a:gd name="T4" fmla="*/ 176 w 194"/>
                  <a:gd name="T5" fmla="*/ 110 h 162"/>
                  <a:gd name="T6" fmla="*/ 192 w 194"/>
                  <a:gd name="T7" fmla="*/ 135 h 162"/>
                  <a:gd name="T8" fmla="*/ 179 w 194"/>
                  <a:gd name="T9" fmla="*/ 156 h 162"/>
                  <a:gd name="T10" fmla="*/ 129 w 194"/>
                  <a:gd name="T11" fmla="*/ 158 h 162"/>
                  <a:gd name="T12" fmla="*/ 72 w 194"/>
                  <a:gd name="T13" fmla="*/ 132 h 162"/>
                  <a:gd name="T14" fmla="*/ 53 w 194"/>
                  <a:gd name="T15" fmla="*/ 110 h 162"/>
                  <a:gd name="T16" fmla="*/ 34 w 194"/>
                  <a:gd name="T17" fmla="*/ 111 h 162"/>
                  <a:gd name="T18" fmla="*/ 3 w 194"/>
                  <a:gd name="T19" fmla="*/ 92 h 162"/>
                  <a:gd name="T20" fmla="*/ 1 w 194"/>
                  <a:gd name="T21" fmla="*/ 28 h 162"/>
                  <a:gd name="T22" fmla="*/ 54 w 194"/>
                  <a:gd name="T23" fmla="*/ 8 h 162"/>
                  <a:gd name="T24" fmla="*/ 98 w 194"/>
                  <a:gd name="T25" fmla="*/ 2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4" h="162">
                    <a:moveTo>
                      <a:pt x="98" y="23"/>
                    </a:moveTo>
                    <a:cubicBezTo>
                      <a:pt x="109" y="40"/>
                      <a:pt x="132" y="76"/>
                      <a:pt x="141" y="82"/>
                    </a:cubicBezTo>
                    <a:cubicBezTo>
                      <a:pt x="150" y="89"/>
                      <a:pt x="168" y="104"/>
                      <a:pt x="176" y="110"/>
                    </a:cubicBezTo>
                    <a:cubicBezTo>
                      <a:pt x="185" y="116"/>
                      <a:pt x="190" y="125"/>
                      <a:pt x="192" y="135"/>
                    </a:cubicBezTo>
                    <a:cubicBezTo>
                      <a:pt x="194" y="145"/>
                      <a:pt x="185" y="151"/>
                      <a:pt x="179" y="156"/>
                    </a:cubicBezTo>
                    <a:cubicBezTo>
                      <a:pt x="172" y="161"/>
                      <a:pt x="143" y="162"/>
                      <a:pt x="129" y="158"/>
                    </a:cubicBezTo>
                    <a:cubicBezTo>
                      <a:pt x="116" y="153"/>
                      <a:pt x="79" y="143"/>
                      <a:pt x="72" y="132"/>
                    </a:cubicBezTo>
                    <a:cubicBezTo>
                      <a:pt x="66" y="121"/>
                      <a:pt x="57" y="110"/>
                      <a:pt x="53" y="110"/>
                    </a:cubicBezTo>
                    <a:cubicBezTo>
                      <a:pt x="50" y="114"/>
                      <a:pt x="46" y="114"/>
                      <a:pt x="34" y="111"/>
                    </a:cubicBezTo>
                    <a:cubicBezTo>
                      <a:pt x="23" y="107"/>
                      <a:pt x="4" y="96"/>
                      <a:pt x="3" y="92"/>
                    </a:cubicBezTo>
                    <a:cubicBezTo>
                      <a:pt x="1" y="87"/>
                      <a:pt x="0" y="33"/>
                      <a:pt x="1" y="28"/>
                    </a:cubicBezTo>
                    <a:cubicBezTo>
                      <a:pt x="3" y="24"/>
                      <a:pt x="37" y="6"/>
                      <a:pt x="54" y="8"/>
                    </a:cubicBezTo>
                    <a:cubicBezTo>
                      <a:pt x="71" y="10"/>
                      <a:pt x="83" y="0"/>
                      <a:pt x="98" y="23"/>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60" name="Freeform 399"/>
              <p:cNvSpPr>
                <a:spLocks/>
              </p:cNvSpPr>
              <p:nvPr/>
            </p:nvSpPr>
            <p:spPr bwMode="auto">
              <a:xfrm>
                <a:off x="12931774" y="161925"/>
                <a:ext cx="828149" cy="589475"/>
              </a:xfrm>
              <a:custGeom>
                <a:avLst/>
                <a:gdLst>
                  <a:gd name="T0" fmla="*/ 17 w 219"/>
                  <a:gd name="T1" fmla="*/ 131 h 156"/>
                  <a:gd name="T2" fmla="*/ 107 w 219"/>
                  <a:gd name="T3" fmla="*/ 134 h 156"/>
                  <a:gd name="T4" fmla="*/ 184 w 219"/>
                  <a:gd name="T5" fmla="*/ 148 h 156"/>
                  <a:gd name="T6" fmla="*/ 198 w 219"/>
                  <a:gd name="T7" fmla="*/ 155 h 156"/>
                  <a:gd name="T8" fmla="*/ 204 w 219"/>
                  <a:gd name="T9" fmla="*/ 156 h 156"/>
                  <a:gd name="T10" fmla="*/ 218 w 219"/>
                  <a:gd name="T11" fmla="*/ 139 h 156"/>
                  <a:gd name="T12" fmla="*/ 210 w 219"/>
                  <a:gd name="T13" fmla="*/ 129 h 156"/>
                  <a:gd name="T14" fmla="*/ 207 w 219"/>
                  <a:gd name="T15" fmla="*/ 123 h 156"/>
                  <a:gd name="T16" fmla="*/ 202 w 219"/>
                  <a:gd name="T17" fmla="*/ 87 h 156"/>
                  <a:gd name="T18" fmla="*/ 167 w 219"/>
                  <a:gd name="T19" fmla="*/ 23 h 156"/>
                  <a:gd name="T20" fmla="*/ 144 w 219"/>
                  <a:gd name="T21" fmla="*/ 14 h 156"/>
                  <a:gd name="T22" fmla="*/ 141 w 219"/>
                  <a:gd name="T23" fmla="*/ 13 h 156"/>
                  <a:gd name="T24" fmla="*/ 133 w 219"/>
                  <a:gd name="T25" fmla="*/ 6 h 156"/>
                  <a:gd name="T26" fmla="*/ 129 w 219"/>
                  <a:gd name="T27" fmla="*/ 4 h 156"/>
                  <a:gd name="T28" fmla="*/ 109 w 219"/>
                  <a:gd name="T29" fmla="*/ 1 h 156"/>
                  <a:gd name="T30" fmla="*/ 105 w 219"/>
                  <a:gd name="T31" fmla="*/ 6 h 156"/>
                  <a:gd name="T32" fmla="*/ 99 w 219"/>
                  <a:gd name="T33" fmla="*/ 11 h 156"/>
                  <a:gd name="T34" fmla="*/ 89 w 219"/>
                  <a:gd name="T35" fmla="*/ 12 h 156"/>
                  <a:gd name="T36" fmla="*/ 40 w 219"/>
                  <a:gd name="T37" fmla="*/ 41 h 156"/>
                  <a:gd name="T38" fmla="*/ 9 w 219"/>
                  <a:gd name="T39" fmla="*/ 110 h 156"/>
                  <a:gd name="T40" fmla="*/ 8 w 219"/>
                  <a:gd name="T41" fmla="*/ 111 h 156"/>
                  <a:gd name="T42" fmla="*/ 1 w 219"/>
                  <a:gd name="T43" fmla="*/ 121 h 156"/>
                  <a:gd name="T44" fmla="*/ 7 w 219"/>
                  <a:gd name="T45" fmla="*/ 130 h 156"/>
                  <a:gd name="T46" fmla="*/ 17 w 219"/>
                  <a:gd name="T47" fmla="*/ 131 h 156"/>
                  <a:gd name="T48" fmla="*/ 17 w 219"/>
                  <a:gd name="T49"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9" h="156">
                    <a:moveTo>
                      <a:pt x="17" y="131"/>
                    </a:moveTo>
                    <a:cubicBezTo>
                      <a:pt x="17" y="131"/>
                      <a:pt x="63" y="130"/>
                      <a:pt x="107" y="134"/>
                    </a:cubicBezTo>
                    <a:cubicBezTo>
                      <a:pt x="150" y="138"/>
                      <a:pt x="177" y="145"/>
                      <a:pt x="184" y="148"/>
                    </a:cubicBezTo>
                    <a:cubicBezTo>
                      <a:pt x="189" y="150"/>
                      <a:pt x="190" y="149"/>
                      <a:pt x="198" y="155"/>
                    </a:cubicBezTo>
                    <a:cubicBezTo>
                      <a:pt x="200" y="156"/>
                      <a:pt x="202" y="156"/>
                      <a:pt x="204" y="156"/>
                    </a:cubicBezTo>
                    <a:cubicBezTo>
                      <a:pt x="214" y="152"/>
                      <a:pt x="218" y="143"/>
                      <a:pt x="218" y="139"/>
                    </a:cubicBezTo>
                    <a:cubicBezTo>
                      <a:pt x="219" y="137"/>
                      <a:pt x="213" y="132"/>
                      <a:pt x="210" y="129"/>
                    </a:cubicBezTo>
                    <a:cubicBezTo>
                      <a:pt x="208" y="128"/>
                      <a:pt x="207" y="126"/>
                      <a:pt x="207" y="123"/>
                    </a:cubicBezTo>
                    <a:cubicBezTo>
                      <a:pt x="207" y="119"/>
                      <a:pt x="206" y="109"/>
                      <a:pt x="202" y="87"/>
                    </a:cubicBezTo>
                    <a:cubicBezTo>
                      <a:pt x="196" y="52"/>
                      <a:pt x="175" y="29"/>
                      <a:pt x="167" y="23"/>
                    </a:cubicBezTo>
                    <a:cubicBezTo>
                      <a:pt x="162" y="18"/>
                      <a:pt x="149" y="15"/>
                      <a:pt x="144" y="14"/>
                    </a:cubicBezTo>
                    <a:cubicBezTo>
                      <a:pt x="143" y="14"/>
                      <a:pt x="142" y="14"/>
                      <a:pt x="141" y="13"/>
                    </a:cubicBezTo>
                    <a:cubicBezTo>
                      <a:pt x="133" y="6"/>
                      <a:pt x="133" y="6"/>
                      <a:pt x="133" y="6"/>
                    </a:cubicBezTo>
                    <a:cubicBezTo>
                      <a:pt x="132" y="5"/>
                      <a:pt x="131" y="4"/>
                      <a:pt x="129" y="4"/>
                    </a:cubicBezTo>
                    <a:cubicBezTo>
                      <a:pt x="124" y="3"/>
                      <a:pt x="111" y="1"/>
                      <a:pt x="109" y="1"/>
                    </a:cubicBezTo>
                    <a:cubicBezTo>
                      <a:pt x="107" y="0"/>
                      <a:pt x="106" y="3"/>
                      <a:pt x="105" y="6"/>
                    </a:cubicBezTo>
                    <a:cubicBezTo>
                      <a:pt x="104" y="9"/>
                      <a:pt x="102" y="10"/>
                      <a:pt x="99" y="11"/>
                    </a:cubicBezTo>
                    <a:cubicBezTo>
                      <a:pt x="89" y="12"/>
                      <a:pt x="89" y="12"/>
                      <a:pt x="89" y="12"/>
                    </a:cubicBezTo>
                    <a:cubicBezTo>
                      <a:pt x="75" y="14"/>
                      <a:pt x="52" y="28"/>
                      <a:pt x="40" y="41"/>
                    </a:cubicBezTo>
                    <a:cubicBezTo>
                      <a:pt x="29" y="55"/>
                      <a:pt x="18" y="97"/>
                      <a:pt x="9" y="110"/>
                    </a:cubicBezTo>
                    <a:cubicBezTo>
                      <a:pt x="9" y="110"/>
                      <a:pt x="8" y="110"/>
                      <a:pt x="8" y="111"/>
                    </a:cubicBezTo>
                    <a:cubicBezTo>
                      <a:pt x="4" y="115"/>
                      <a:pt x="2" y="118"/>
                      <a:pt x="1" y="121"/>
                    </a:cubicBezTo>
                    <a:cubicBezTo>
                      <a:pt x="0" y="125"/>
                      <a:pt x="3" y="129"/>
                      <a:pt x="7" y="130"/>
                    </a:cubicBezTo>
                    <a:cubicBezTo>
                      <a:pt x="17" y="131"/>
                      <a:pt x="17" y="131"/>
                      <a:pt x="17" y="131"/>
                    </a:cubicBezTo>
                    <a:cubicBezTo>
                      <a:pt x="17" y="131"/>
                      <a:pt x="17" y="131"/>
                      <a:pt x="17" y="131"/>
                    </a:cubicBezTo>
                    <a:close/>
                  </a:path>
                </a:pathLst>
              </a:custGeom>
              <a:solidFill>
                <a:srgbClr val="FFC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1" name="Freeform 400"/>
              <p:cNvSpPr>
                <a:spLocks/>
              </p:cNvSpPr>
              <p:nvPr/>
            </p:nvSpPr>
            <p:spPr bwMode="auto">
              <a:xfrm>
                <a:off x="12206426" y="1238251"/>
                <a:ext cx="1610551" cy="2098454"/>
              </a:xfrm>
              <a:custGeom>
                <a:avLst/>
                <a:gdLst>
                  <a:gd name="T0" fmla="*/ 268 w 440"/>
                  <a:gd name="T1" fmla="*/ 55 h 565"/>
                  <a:gd name="T2" fmla="*/ 263 w 440"/>
                  <a:gd name="T3" fmla="*/ 26 h 565"/>
                  <a:gd name="T4" fmla="*/ 218 w 440"/>
                  <a:gd name="T5" fmla="*/ 5 h 565"/>
                  <a:gd name="T6" fmla="*/ 219 w 440"/>
                  <a:gd name="T7" fmla="*/ 0 h 565"/>
                  <a:gd name="T8" fmla="*/ 202 w 440"/>
                  <a:gd name="T9" fmla="*/ 19 h 565"/>
                  <a:gd name="T10" fmla="*/ 113 w 440"/>
                  <a:gd name="T11" fmla="*/ 20 h 565"/>
                  <a:gd name="T12" fmla="*/ 80 w 440"/>
                  <a:gd name="T13" fmla="*/ 51 h 565"/>
                  <a:gd name="T14" fmla="*/ 77 w 440"/>
                  <a:gd name="T15" fmla="*/ 146 h 565"/>
                  <a:gd name="T16" fmla="*/ 78 w 440"/>
                  <a:gd name="T17" fmla="*/ 166 h 565"/>
                  <a:gd name="T18" fmla="*/ 71 w 440"/>
                  <a:gd name="T19" fmla="*/ 254 h 565"/>
                  <a:gd name="T20" fmla="*/ 65 w 440"/>
                  <a:gd name="T21" fmla="*/ 364 h 565"/>
                  <a:gd name="T22" fmla="*/ 61 w 440"/>
                  <a:gd name="T23" fmla="*/ 382 h 565"/>
                  <a:gd name="T24" fmla="*/ 49 w 440"/>
                  <a:gd name="T25" fmla="*/ 404 h 565"/>
                  <a:gd name="T26" fmla="*/ 21 w 440"/>
                  <a:gd name="T27" fmla="*/ 474 h 565"/>
                  <a:gd name="T28" fmla="*/ 12 w 440"/>
                  <a:gd name="T29" fmla="*/ 521 h 565"/>
                  <a:gd name="T30" fmla="*/ 167 w 440"/>
                  <a:gd name="T31" fmla="*/ 553 h 565"/>
                  <a:gd name="T32" fmla="*/ 367 w 440"/>
                  <a:gd name="T33" fmla="*/ 557 h 565"/>
                  <a:gd name="T34" fmla="*/ 364 w 440"/>
                  <a:gd name="T35" fmla="*/ 513 h 565"/>
                  <a:gd name="T36" fmla="*/ 364 w 440"/>
                  <a:gd name="T37" fmla="*/ 448 h 565"/>
                  <a:gd name="T38" fmla="*/ 377 w 440"/>
                  <a:gd name="T39" fmla="*/ 376 h 565"/>
                  <a:gd name="T40" fmla="*/ 400 w 440"/>
                  <a:gd name="T41" fmla="*/ 310 h 565"/>
                  <a:gd name="T42" fmla="*/ 414 w 440"/>
                  <a:gd name="T43" fmla="*/ 234 h 565"/>
                  <a:gd name="T44" fmla="*/ 439 w 440"/>
                  <a:gd name="T45" fmla="*/ 80 h 565"/>
                  <a:gd name="T46" fmla="*/ 339 w 440"/>
                  <a:gd name="T47" fmla="*/ 34 h 565"/>
                  <a:gd name="T48" fmla="*/ 330 w 440"/>
                  <a:gd name="T49" fmla="*/ 11 h 565"/>
                  <a:gd name="T50" fmla="*/ 329 w 440"/>
                  <a:gd name="T51" fmla="*/ 17 h 565"/>
                  <a:gd name="T52" fmla="*/ 305 w 440"/>
                  <a:gd name="T53" fmla="*/ 29 h 565"/>
                  <a:gd name="T54" fmla="*/ 287 w 440"/>
                  <a:gd name="T55" fmla="*/ 31 h 565"/>
                  <a:gd name="T56" fmla="*/ 268 w 440"/>
                  <a:gd name="T57" fmla="*/ 55 h 565"/>
                  <a:gd name="connsiteX0" fmla="*/ 5869 w 9755"/>
                  <a:gd name="connsiteY0" fmla="*/ 973 h 9909"/>
                  <a:gd name="connsiteX1" fmla="*/ 5755 w 9755"/>
                  <a:gd name="connsiteY1" fmla="*/ 460 h 9909"/>
                  <a:gd name="connsiteX2" fmla="*/ 4733 w 9755"/>
                  <a:gd name="connsiteY2" fmla="*/ 88 h 9909"/>
                  <a:gd name="connsiteX3" fmla="*/ 4755 w 9755"/>
                  <a:gd name="connsiteY3" fmla="*/ 0 h 9909"/>
                  <a:gd name="connsiteX4" fmla="*/ 4369 w 9755"/>
                  <a:gd name="connsiteY4" fmla="*/ 336 h 9909"/>
                  <a:gd name="connsiteX5" fmla="*/ 2346 w 9755"/>
                  <a:gd name="connsiteY5" fmla="*/ 354 h 9909"/>
                  <a:gd name="connsiteX6" fmla="*/ 1596 w 9755"/>
                  <a:gd name="connsiteY6" fmla="*/ 903 h 9909"/>
                  <a:gd name="connsiteX7" fmla="*/ 1528 w 9755"/>
                  <a:gd name="connsiteY7" fmla="*/ 2584 h 9909"/>
                  <a:gd name="connsiteX8" fmla="*/ 1551 w 9755"/>
                  <a:gd name="connsiteY8" fmla="*/ 2938 h 9909"/>
                  <a:gd name="connsiteX9" fmla="*/ 1392 w 9755"/>
                  <a:gd name="connsiteY9" fmla="*/ 4496 h 9909"/>
                  <a:gd name="connsiteX10" fmla="*/ 1255 w 9755"/>
                  <a:gd name="connsiteY10" fmla="*/ 6442 h 9909"/>
                  <a:gd name="connsiteX11" fmla="*/ 1164 w 9755"/>
                  <a:gd name="connsiteY11" fmla="*/ 6761 h 9909"/>
                  <a:gd name="connsiteX12" fmla="*/ 892 w 9755"/>
                  <a:gd name="connsiteY12" fmla="*/ 7150 h 9909"/>
                  <a:gd name="connsiteX13" fmla="*/ 255 w 9755"/>
                  <a:gd name="connsiteY13" fmla="*/ 8389 h 9909"/>
                  <a:gd name="connsiteX14" fmla="*/ 97 w 9755"/>
                  <a:gd name="connsiteY14" fmla="*/ 9266 h 9909"/>
                  <a:gd name="connsiteX15" fmla="*/ 3573 w 9755"/>
                  <a:gd name="connsiteY15" fmla="*/ 9788 h 9909"/>
                  <a:gd name="connsiteX16" fmla="*/ 8119 w 9755"/>
                  <a:gd name="connsiteY16" fmla="*/ 9858 h 9909"/>
                  <a:gd name="connsiteX17" fmla="*/ 8051 w 9755"/>
                  <a:gd name="connsiteY17" fmla="*/ 9080 h 9909"/>
                  <a:gd name="connsiteX18" fmla="*/ 8051 w 9755"/>
                  <a:gd name="connsiteY18" fmla="*/ 7929 h 9909"/>
                  <a:gd name="connsiteX19" fmla="*/ 8346 w 9755"/>
                  <a:gd name="connsiteY19" fmla="*/ 6655 h 9909"/>
                  <a:gd name="connsiteX20" fmla="*/ 8869 w 9755"/>
                  <a:gd name="connsiteY20" fmla="*/ 5487 h 9909"/>
                  <a:gd name="connsiteX21" fmla="*/ 9187 w 9755"/>
                  <a:gd name="connsiteY21" fmla="*/ 4142 h 9909"/>
                  <a:gd name="connsiteX22" fmla="*/ 9755 w 9755"/>
                  <a:gd name="connsiteY22" fmla="*/ 1416 h 9909"/>
                  <a:gd name="connsiteX23" fmla="*/ 7483 w 9755"/>
                  <a:gd name="connsiteY23" fmla="*/ 602 h 9909"/>
                  <a:gd name="connsiteX24" fmla="*/ 7278 w 9755"/>
                  <a:gd name="connsiteY24" fmla="*/ 195 h 9909"/>
                  <a:gd name="connsiteX25" fmla="*/ 7255 w 9755"/>
                  <a:gd name="connsiteY25" fmla="*/ 301 h 9909"/>
                  <a:gd name="connsiteX26" fmla="*/ 6710 w 9755"/>
                  <a:gd name="connsiteY26" fmla="*/ 513 h 9909"/>
                  <a:gd name="connsiteX27" fmla="*/ 6301 w 9755"/>
                  <a:gd name="connsiteY27" fmla="*/ 549 h 9909"/>
                  <a:gd name="connsiteX28" fmla="*/ 5869 w 9755"/>
                  <a:gd name="connsiteY28" fmla="*/ 973 h 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755" h="9909">
                    <a:moveTo>
                      <a:pt x="5869" y="973"/>
                    </a:moveTo>
                    <a:cubicBezTo>
                      <a:pt x="5801" y="655"/>
                      <a:pt x="5801" y="513"/>
                      <a:pt x="5755" y="460"/>
                    </a:cubicBezTo>
                    <a:cubicBezTo>
                      <a:pt x="5551" y="389"/>
                      <a:pt x="4778" y="177"/>
                      <a:pt x="4733" y="88"/>
                    </a:cubicBezTo>
                    <a:cubicBezTo>
                      <a:pt x="4755" y="35"/>
                      <a:pt x="4755" y="0"/>
                      <a:pt x="4755" y="0"/>
                    </a:cubicBezTo>
                    <a:cubicBezTo>
                      <a:pt x="4505" y="53"/>
                      <a:pt x="4687" y="159"/>
                      <a:pt x="4369" y="336"/>
                    </a:cubicBezTo>
                    <a:cubicBezTo>
                      <a:pt x="3710" y="354"/>
                      <a:pt x="2346" y="354"/>
                      <a:pt x="2346" y="354"/>
                    </a:cubicBezTo>
                    <a:cubicBezTo>
                      <a:pt x="2346" y="354"/>
                      <a:pt x="1892" y="478"/>
                      <a:pt x="1596" y="903"/>
                    </a:cubicBezTo>
                    <a:cubicBezTo>
                      <a:pt x="1323" y="1310"/>
                      <a:pt x="1346" y="2389"/>
                      <a:pt x="1528" y="2584"/>
                    </a:cubicBezTo>
                    <a:cubicBezTo>
                      <a:pt x="1687" y="2779"/>
                      <a:pt x="1551" y="2938"/>
                      <a:pt x="1551" y="2938"/>
                    </a:cubicBezTo>
                    <a:cubicBezTo>
                      <a:pt x="1551" y="2938"/>
                      <a:pt x="1505" y="3929"/>
                      <a:pt x="1392" y="4496"/>
                    </a:cubicBezTo>
                    <a:cubicBezTo>
                      <a:pt x="1278" y="5062"/>
                      <a:pt x="1369" y="6265"/>
                      <a:pt x="1255" y="6442"/>
                    </a:cubicBezTo>
                    <a:cubicBezTo>
                      <a:pt x="1119" y="6602"/>
                      <a:pt x="1119" y="6690"/>
                      <a:pt x="1164" y="6761"/>
                    </a:cubicBezTo>
                    <a:cubicBezTo>
                      <a:pt x="1187" y="6850"/>
                      <a:pt x="1005" y="7027"/>
                      <a:pt x="892" y="7150"/>
                    </a:cubicBezTo>
                    <a:cubicBezTo>
                      <a:pt x="301" y="7788"/>
                      <a:pt x="460" y="7965"/>
                      <a:pt x="255" y="8389"/>
                    </a:cubicBezTo>
                    <a:cubicBezTo>
                      <a:pt x="210" y="8496"/>
                      <a:pt x="-176" y="9142"/>
                      <a:pt x="97" y="9266"/>
                    </a:cubicBezTo>
                    <a:cubicBezTo>
                      <a:pt x="256" y="9355"/>
                      <a:pt x="2236" y="9689"/>
                      <a:pt x="3573" y="9788"/>
                    </a:cubicBezTo>
                    <a:cubicBezTo>
                      <a:pt x="4910" y="9887"/>
                      <a:pt x="7869" y="9965"/>
                      <a:pt x="8119" y="9858"/>
                    </a:cubicBezTo>
                    <a:cubicBezTo>
                      <a:pt x="8414" y="9735"/>
                      <a:pt x="8051" y="9310"/>
                      <a:pt x="8051" y="9080"/>
                    </a:cubicBezTo>
                    <a:cubicBezTo>
                      <a:pt x="8028" y="8690"/>
                      <a:pt x="8119" y="8053"/>
                      <a:pt x="8051" y="7929"/>
                    </a:cubicBezTo>
                    <a:cubicBezTo>
                      <a:pt x="7983" y="7823"/>
                      <a:pt x="8255" y="6761"/>
                      <a:pt x="8346" y="6655"/>
                    </a:cubicBezTo>
                    <a:cubicBezTo>
                      <a:pt x="8551" y="6460"/>
                      <a:pt x="8801" y="5699"/>
                      <a:pt x="8869" y="5487"/>
                    </a:cubicBezTo>
                    <a:cubicBezTo>
                      <a:pt x="8960" y="5274"/>
                      <a:pt x="9119" y="4531"/>
                      <a:pt x="9187" y="4142"/>
                    </a:cubicBezTo>
                    <a:cubicBezTo>
                      <a:pt x="9233" y="3752"/>
                      <a:pt x="9778" y="2442"/>
                      <a:pt x="9755" y="1416"/>
                    </a:cubicBezTo>
                    <a:cubicBezTo>
                      <a:pt x="8937" y="991"/>
                      <a:pt x="7642" y="726"/>
                      <a:pt x="7483" y="602"/>
                    </a:cubicBezTo>
                    <a:cubicBezTo>
                      <a:pt x="7323" y="478"/>
                      <a:pt x="7414" y="177"/>
                      <a:pt x="7278" y="195"/>
                    </a:cubicBezTo>
                    <a:cubicBezTo>
                      <a:pt x="7255" y="195"/>
                      <a:pt x="7278" y="265"/>
                      <a:pt x="7255" y="301"/>
                    </a:cubicBezTo>
                    <a:cubicBezTo>
                      <a:pt x="7119" y="389"/>
                      <a:pt x="6983" y="513"/>
                      <a:pt x="6710" y="513"/>
                    </a:cubicBezTo>
                    <a:cubicBezTo>
                      <a:pt x="6346" y="531"/>
                      <a:pt x="6301" y="549"/>
                      <a:pt x="6301" y="549"/>
                    </a:cubicBezTo>
                    <a:lnTo>
                      <a:pt x="5869" y="973"/>
                    </a:ln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62" name="Freeform 401"/>
              <p:cNvSpPr>
                <a:spLocks/>
              </p:cNvSpPr>
              <p:nvPr/>
            </p:nvSpPr>
            <p:spPr bwMode="auto">
              <a:xfrm>
                <a:off x="10669588" y="3273426"/>
                <a:ext cx="3033713" cy="3101975"/>
              </a:xfrm>
              <a:custGeom>
                <a:avLst/>
                <a:gdLst>
                  <a:gd name="T0" fmla="*/ 795 w 809"/>
                  <a:gd name="T1" fmla="*/ 739 h 827"/>
                  <a:gd name="T2" fmla="*/ 804 w 809"/>
                  <a:gd name="T3" fmla="*/ 532 h 827"/>
                  <a:gd name="T4" fmla="*/ 799 w 809"/>
                  <a:gd name="T5" fmla="*/ 485 h 827"/>
                  <a:gd name="T6" fmla="*/ 798 w 809"/>
                  <a:gd name="T7" fmla="*/ 418 h 827"/>
                  <a:gd name="T8" fmla="*/ 793 w 809"/>
                  <a:gd name="T9" fmla="*/ 189 h 827"/>
                  <a:gd name="T10" fmla="*/ 786 w 809"/>
                  <a:gd name="T11" fmla="*/ 134 h 827"/>
                  <a:gd name="T12" fmla="*/ 734 w 809"/>
                  <a:gd name="T13" fmla="*/ 11 h 827"/>
                  <a:gd name="T14" fmla="*/ 617 w 809"/>
                  <a:gd name="T15" fmla="*/ 39 h 827"/>
                  <a:gd name="T16" fmla="*/ 548 w 809"/>
                  <a:gd name="T17" fmla="*/ 29 h 827"/>
                  <a:gd name="T18" fmla="*/ 402 w 809"/>
                  <a:gd name="T19" fmla="*/ 11 h 827"/>
                  <a:gd name="T20" fmla="*/ 388 w 809"/>
                  <a:gd name="T21" fmla="*/ 82 h 827"/>
                  <a:gd name="T22" fmla="*/ 373 w 809"/>
                  <a:gd name="T23" fmla="*/ 152 h 827"/>
                  <a:gd name="T24" fmla="*/ 291 w 809"/>
                  <a:gd name="T25" fmla="*/ 412 h 827"/>
                  <a:gd name="T26" fmla="*/ 150 w 809"/>
                  <a:gd name="T27" fmla="*/ 467 h 827"/>
                  <a:gd name="T28" fmla="*/ 51 w 809"/>
                  <a:gd name="T29" fmla="*/ 516 h 827"/>
                  <a:gd name="T30" fmla="*/ 16 w 809"/>
                  <a:gd name="T31" fmla="*/ 541 h 827"/>
                  <a:gd name="T32" fmla="*/ 50 w 809"/>
                  <a:gd name="T33" fmla="*/ 634 h 827"/>
                  <a:gd name="T34" fmla="*/ 127 w 809"/>
                  <a:gd name="T35" fmla="*/ 610 h 827"/>
                  <a:gd name="T36" fmla="*/ 336 w 809"/>
                  <a:gd name="T37" fmla="*/ 529 h 827"/>
                  <a:gd name="T38" fmla="*/ 397 w 809"/>
                  <a:gd name="T39" fmla="*/ 474 h 827"/>
                  <a:gd name="T40" fmla="*/ 433 w 809"/>
                  <a:gd name="T41" fmla="*/ 423 h 827"/>
                  <a:gd name="T42" fmla="*/ 546 w 809"/>
                  <a:gd name="T43" fmla="*/ 257 h 827"/>
                  <a:gd name="T44" fmla="*/ 567 w 809"/>
                  <a:gd name="T45" fmla="*/ 229 h 827"/>
                  <a:gd name="T46" fmla="*/ 603 w 809"/>
                  <a:gd name="T47" fmla="*/ 251 h 827"/>
                  <a:gd name="T48" fmla="*/ 609 w 809"/>
                  <a:gd name="T49" fmla="*/ 272 h 827"/>
                  <a:gd name="T50" fmla="*/ 662 w 809"/>
                  <a:gd name="T51" fmla="*/ 450 h 827"/>
                  <a:gd name="T52" fmla="*/ 682 w 809"/>
                  <a:gd name="T53" fmla="*/ 496 h 827"/>
                  <a:gd name="T54" fmla="*/ 686 w 809"/>
                  <a:gd name="T55" fmla="*/ 519 h 827"/>
                  <a:gd name="T56" fmla="*/ 679 w 809"/>
                  <a:gd name="T57" fmla="*/ 699 h 827"/>
                  <a:gd name="T58" fmla="*/ 683 w 809"/>
                  <a:gd name="T59" fmla="*/ 772 h 827"/>
                  <a:gd name="T60" fmla="*/ 753 w 809"/>
                  <a:gd name="T61" fmla="*/ 823 h 827"/>
                  <a:gd name="T62" fmla="*/ 802 w 809"/>
                  <a:gd name="T63" fmla="*/ 795 h 827"/>
                  <a:gd name="T64" fmla="*/ 797 w 809"/>
                  <a:gd name="T65" fmla="*/ 760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9" h="827">
                    <a:moveTo>
                      <a:pt x="797" y="760"/>
                    </a:moveTo>
                    <a:cubicBezTo>
                      <a:pt x="802" y="754"/>
                      <a:pt x="797" y="749"/>
                      <a:pt x="795" y="739"/>
                    </a:cubicBezTo>
                    <a:cubicBezTo>
                      <a:pt x="792" y="729"/>
                      <a:pt x="798" y="711"/>
                      <a:pt x="804" y="680"/>
                    </a:cubicBezTo>
                    <a:cubicBezTo>
                      <a:pt x="809" y="649"/>
                      <a:pt x="806" y="541"/>
                      <a:pt x="804" y="532"/>
                    </a:cubicBezTo>
                    <a:cubicBezTo>
                      <a:pt x="802" y="524"/>
                      <a:pt x="804" y="511"/>
                      <a:pt x="804" y="503"/>
                    </a:cubicBezTo>
                    <a:cubicBezTo>
                      <a:pt x="804" y="500"/>
                      <a:pt x="803" y="493"/>
                      <a:pt x="799" y="485"/>
                    </a:cubicBezTo>
                    <a:cubicBezTo>
                      <a:pt x="799" y="483"/>
                      <a:pt x="799" y="482"/>
                      <a:pt x="799" y="480"/>
                    </a:cubicBezTo>
                    <a:cubicBezTo>
                      <a:pt x="798" y="466"/>
                      <a:pt x="795" y="439"/>
                      <a:pt x="798" y="418"/>
                    </a:cubicBezTo>
                    <a:cubicBezTo>
                      <a:pt x="801" y="397"/>
                      <a:pt x="799" y="335"/>
                      <a:pt x="800" y="318"/>
                    </a:cubicBezTo>
                    <a:cubicBezTo>
                      <a:pt x="801" y="301"/>
                      <a:pt x="793" y="195"/>
                      <a:pt x="793" y="189"/>
                    </a:cubicBezTo>
                    <a:cubicBezTo>
                      <a:pt x="793" y="183"/>
                      <a:pt x="791" y="174"/>
                      <a:pt x="788" y="163"/>
                    </a:cubicBezTo>
                    <a:cubicBezTo>
                      <a:pt x="785" y="152"/>
                      <a:pt x="785" y="145"/>
                      <a:pt x="786" y="134"/>
                    </a:cubicBezTo>
                    <a:cubicBezTo>
                      <a:pt x="788" y="124"/>
                      <a:pt x="776" y="55"/>
                      <a:pt x="774" y="43"/>
                    </a:cubicBezTo>
                    <a:cubicBezTo>
                      <a:pt x="771" y="25"/>
                      <a:pt x="750" y="14"/>
                      <a:pt x="734" y="11"/>
                    </a:cubicBezTo>
                    <a:cubicBezTo>
                      <a:pt x="717" y="7"/>
                      <a:pt x="665" y="5"/>
                      <a:pt x="636" y="21"/>
                    </a:cubicBezTo>
                    <a:cubicBezTo>
                      <a:pt x="628" y="25"/>
                      <a:pt x="622" y="31"/>
                      <a:pt x="617" y="39"/>
                    </a:cubicBezTo>
                    <a:cubicBezTo>
                      <a:pt x="552" y="31"/>
                      <a:pt x="552" y="31"/>
                      <a:pt x="552" y="31"/>
                    </a:cubicBezTo>
                    <a:cubicBezTo>
                      <a:pt x="550" y="30"/>
                      <a:pt x="549" y="29"/>
                      <a:pt x="548" y="29"/>
                    </a:cubicBezTo>
                    <a:cubicBezTo>
                      <a:pt x="523" y="16"/>
                      <a:pt x="475" y="0"/>
                      <a:pt x="438" y="16"/>
                    </a:cubicBezTo>
                    <a:cubicBezTo>
                      <a:pt x="402" y="11"/>
                      <a:pt x="402" y="11"/>
                      <a:pt x="402" y="11"/>
                    </a:cubicBezTo>
                    <a:cubicBezTo>
                      <a:pt x="399" y="20"/>
                      <a:pt x="393" y="45"/>
                      <a:pt x="392" y="57"/>
                    </a:cubicBezTo>
                    <a:cubicBezTo>
                      <a:pt x="392" y="61"/>
                      <a:pt x="390" y="71"/>
                      <a:pt x="388" y="82"/>
                    </a:cubicBezTo>
                    <a:cubicBezTo>
                      <a:pt x="381" y="101"/>
                      <a:pt x="376" y="120"/>
                      <a:pt x="376" y="125"/>
                    </a:cubicBezTo>
                    <a:cubicBezTo>
                      <a:pt x="378" y="135"/>
                      <a:pt x="376" y="141"/>
                      <a:pt x="373" y="152"/>
                    </a:cubicBezTo>
                    <a:cubicBezTo>
                      <a:pt x="369" y="164"/>
                      <a:pt x="309" y="327"/>
                      <a:pt x="303" y="354"/>
                    </a:cubicBezTo>
                    <a:cubicBezTo>
                      <a:pt x="296" y="380"/>
                      <a:pt x="293" y="404"/>
                      <a:pt x="291" y="412"/>
                    </a:cubicBezTo>
                    <a:cubicBezTo>
                      <a:pt x="290" y="413"/>
                      <a:pt x="290" y="414"/>
                      <a:pt x="290" y="415"/>
                    </a:cubicBezTo>
                    <a:cubicBezTo>
                      <a:pt x="263" y="423"/>
                      <a:pt x="193" y="441"/>
                      <a:pt x="150" y="467"/>
                    </a:cubicBezTo>
                    <a:cubicBezTo>
                      <a:pt x="99" y="497"/>
                      <a:pt x="85" y="507"/>
                      <a:pt x="72" y="509"/>
                    </a:cubicBezTo>
                    <a:cubicBezTo>
                      <a:pt x="59" y="512"/>
                      <a:pt x="54" y="511"/>
                      <a:pt x="51" y="516"/>
                    </a:cubicBezTo>
                    <a:cubicBezTo>
                      <a:pt x="48" y="522"/>
                      <a:pt x="46" y="526"/>
                      <a:pt x="36" y="531"/>
                    </a:cubicBezTo>
                    <a:cubicBezTo>
                      <a:pt x="26" y="535"/>
                      <a:pt x="16" y="541"/>
                      <a:pt x="16" y="541"/>
                    </a:cubicBezTo>
                    <a:cubicBezTo>
                      <a:pt x="16" y="541"/>
                      <a:pt x="0" y="566"/>
                      <a:pt x="9" y="588"/>
                    </a:cubicBezTo>
                    <a:cubicBezTo>
                      <a:pt x="19" y="610"/>
                      <a:pt x="41" y="628"/>
                      <a:pt x="50" y="634"/>
                    </a:cubicBezTo>
                    <a:cubicBezTo>
                      <a:pt x="66" y="637"/>
                      <a:pt x="93" y="637"/>
                      <a:pt x="101" y="627"/>
                    </a:cubicBezTo>
                    <a:cubicBezTo>
                      <a:pt x="108" y="618"/>
                      <a:pt x="116" y="614"/>
                      <a:pt x="127" y="610"/>
                    </a:cubicBezTo>
                    <a:cubicBezTo>
                      <a:pt x="138" y="605"/>
                      <a:pt x="177" y="582"/>
                      <a:pt x="189" y="574"/>
                    </a:cubicBezTo>
                    <a:cubicBezTo>
                      <a:pt x="201" y="566"/>
                      <a:pt x="313" y="536"/>
                      <a:pt x="336" y="529"/>
                    </a:cubicBezTo>
                    <a:cubicBezTo>
                      <a:pt x="360" y="523"/>
                      <a:pt x="375" y="514"/>
                      <a:pt x="375" y="514"/>
                    </a:cubicBezTo>
                    <a:cubicBezTo>
                      <a:pt x="384" y="510"/>
                      <a:pt x="394" y="493"/>
                      <a:pt x="397" y="474"/>
                    </a:cubicBezTo>
                    <a:cubicBezTo>
                      <a:pt x="399" y="472"/>
                      <a:pt x="400" y="470"/>
                      <a:pt x="402" y="468"/>
                    </a:cubicBezTo>
                    <a:cubicBezTo>
                      <a:pt x="409" y="461"/>
                      <a:pt x="428" y="443"/>
                      <a:pt x="433" y="423"/>
                    </a:cubicBezTo>
                    <a:cubicBezTo>
                      <a:pt x="439" y="404"/>
                      <a:pt x="505" y="309"/>
                      <a:pt x="514" y="296"/>
                    </a:cubicBezTo>
                    <a:cubicBezTo>
                      <a:pt x="523" y="283"/>
                      <a:pt x="542" y="269"/>
                      <a:pt x="546" y="257"/>
                    </a:cubicBezTo>
                    <a:cubicBezTo>
                      <a:pt x="547" y="255"/>
                      <a:pt x="549" y="251"/>
                      <a:pt x="551" y="246"/>
                    </a:cubicBezTo>
                    <a:cubicBezTo>
                      <a:pt x="557" y="240"/>
                      <a:pt x="564" y="232"/>
                      <a:pt x="567" y="229"/>
                    </a:cubicBezTo>
                    <a:cubicBezTo>
                      <a:pt x="575" y="218"/>
                      <a:pt x="587" y="197"/>
                      <a:pt x="589" y="194"/>
                    </a:cubicBezTo>
                    <a:cubicBezTo>
                      <a:pt x="595" y="207"/>
                      <a:pt x="599" y="243"/>
                      <a:pt x="603" y="251"/>
                    </a:cubicBezTo>
                    <a:cubicBezTo>
                      <a:pt x="603" y="252"/>
                      <a:pt x="604" y="253"/>
                      <a:pt x="604" y="253"/>
                    </a:cubicBezTo>
                    <a:cubicBezTo>
                      <a:pt x="605" y="256"/>
                      <a:pt x="608" y="263"/>
                      <a:pt x="609" y="272"/>
                    </a:cubicBezTo>
                    <a:cubicBezTo>
                      <a:pt x="610" y="283"/>
                      <a:pt x="625" y="302"/>
                      <a:pt x="627" y="321"/>
                    </a:cubicBezTo>
                    <a:cubicBezTo>
                      <a:pt x="629" y="339"/>
                      <a:pt x="657" y="433"/>
                      <a:pt x="662" y="450"/>
                    </a:cubicBezTo>
                    <a:cubicBezTo>
                      <a:pt x="666" y="467"/>
                      <a:pt x="671" y="473"/>
                      <a:pt x="674" y="482"/>
                    </a:cubicBezTo>
                    <a:cubicBezTo>
                      <a:pt x="676" y="490"/>
                      <a:pt x="679" y="492"/>
                      <a:pt x="682" y="496"/>
                    </a:cubicBezTo>
                    <a:cubicBezTo>
                      <a:pt x="685" y="500"/>
                      <a:pt x="681" y="502"/>
                      <a:pt x="681" y="505"/>
                    </a:cubicBezTo>
                    <a:cubicBezTo>
                      <a:pt x="682" y="511"/>
                      <a:pt x="684" y="515"/>
                      <a:pt x="686" y="519"/>
                    </a:cubicBezTo>
                    <a:cubicBezTo>
                      <a:pt x="684" y="534"/>
                      <a:pt x="681" y="558"/>
                      <a:pt x="679" y="573"/>
                    </a:cubicBezTo>
                    <a:cubicBezTo>
                      <a:pt x="677" y="594"/>
                      <a:pt x="678" y="689"/>
                      <a:pt x="679" y="699"/>
                    </a:cubicBezTo>
                    <a:cubicBezTo>
                      <a:pt x="680" y="708"/>
                      <a:pt x="693" y="724"/>
                      <a:pt x="692" y="733"/>
                    </a:cubicBezTo>
                    <a:cubicBezTo>
                      <a:pt x="691" y="741"/>
                      <a:pt x="683" y="764"/>
                      <a:pt x="683" y="772"/>
                    </a:cubicBezTo>
                    <a:cubicBezTo>
                      <a:pt x="683" y="779"/>
                      <a:pt x="695" y="793"/>
                      <a:pt x="698" y="798"/>
                    </a:cubicBezTo>
                    <a:cubicBezTo>
                      <a:pt x="701" y="803"/>
                      <a:pt x="739" y="819"/>
                      <a:pt x="753" y="823"/>
                    </a:cubicBezTo>
                    <a:cubicBezTo>
                      <a:pt x="767" y="827"/>
                      <a:pt x="800" y="811"/>
                      <a:pt x="800" y="811"/>
                    </a:cubicBezTo>
                    <a:cubicBezTo>
                      <a:pt x="800" y="811"/>
                      <a:pt x="799" y="804"/>
                      <a:pt x="802" y="795"/>
                    </a:cubicBezTo>
                    <a:cubicBezTo>
                      <a:pt x="806" y="785"/>
                      <a:pt x="806" y="782"/>
                      <a:pt x="800" y="772"/>
                    </a:cubicBezTo>
                    <a:cubicBezTo>
                      <a:pt x="795" y="762"/>
                      <a:pt x="792" y="766"/>
                      <a:pt x="797" y="760"/>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63" name="Freeform 402"/>
              <p:cNvSpPr>
                <a:spLocks/>
              </p:cNvSpPr>
              <p:nvPr/>
            </p:nvSpPr>
            <p:spPr bwMode="auto">
              <a:xfrm>
                <a:off x="11547475" y="3041651"/>
                <a:ext cx="363538" cy="835025"/>
              </a:xfrm>
              <a:custGeom>
                <a:avLst/>
                <a:gdLst>
                  <a:gd name="T0" fmla="*/ 46 w 97"/>
                  <a:gd name="T1" fmla="*/ 2 h 223"/>
                  <a:gd name="T2" fmla="*/ 81 w 97"/>
                  <a:gd name="T3" fmla="*/ 43 h 223"/>
                  <a:gd name="T4" fmla="*/ 80 w 97"/>
                  <a:gd name="T5" fmla="*/ 53 h 223"/>
                  <a:gd name="T6" fmla="*/ 80 w 97"/>
                  <a:gd name="T7" fmla="*/ 64 h 223"/>
                  <a:gd name="T8" fmla="*/ 86 w 97"/>
                  <a:gd name="T9" fmla="*/ 76 h 223"/>
                  <a:gd name="T10" fmla="*/ 95 w 97"/>
                  <a:gd name="T11" fmla="*/ 121 h 223"/>
                  <a:gd name="T12" fmla="*/ 96 w 97"/>
                  <a:gd name="T13" fmla="*/ 157 h 223"/>
                  <a:gd name="T14" fmla="*/ 92 w 97"/>
                  <a:gd name="T15" fmla="*/ 175 h 223"/>
                  <a:gd name="T16" fmla="*/ 79 w 97"/>
                  <a:gd name="T17" fmla="*/ 166 h 223"/>
                  <a:gd name="T18" fmla="*/ 71 w 97"/>
                  <a:gd name="T19" fmla="*/ 142 h 223"/>
                  <a:gd name="T20" fmla="*/ 69 w 97"/>
                  <a:gd name="T21" fmla="*/ 157 h 223"/>
                  <a:gd name="T22" fmla="*/ 68 w 97"/>
                  <a:gd name="T23" fmla="*/ 179 h 223"/>
                  <a:gd name="T24" fmla="*/ 70 w 97"/>
                  <a:gd name="T25" fmla="*/ 191 h 223"/>
                  <a:gd name="T26" fmla="*/ 75 w 97"/>
                  <a:gd name="T27" fmla="*/ 200 h 223"/>
                  <a:gd name="T28" fmla="*/ 73 w 97"/>
                  <a:gd name="T29" fmla="*/ 206 h 223"/>
                  <a:gd name="T30" fmla="*/ 73 w 97"/>
                  <a:gd name="T31" fmla="*/ 218 h 223"/>
                  <a:gd name="T32" fmla="*/ 65 w 97"/>
                  <a:gd name="T33" fmla="*/ 223 h 223"/>
                  <a:gd name="T34" fmla="*/ 57 w 97"/>
                  <a:gd name="T35" fmla="*/ 213 h 223"/>
                  <a:gd name="T36" fmla="*/ 54 w 97"/>
                  <a:gd name="T37" fmla="*/ 204 h 223"/>
                  <a:gd name="T38" fmla="*/ 38 w 97"/>
                  <a:gd name="T39" fmla="*/ 192 h 223"/>
                  <a:gd name="T40" fmla="*/ 32 w 97"/>
                  <a:gd name="T41" fmla="*/ 186 h 223"/>
                  <a:gd name="T42" fmla="*/ 31 w 97"/>
                  <a:gd name="T43" fmla="*/ 182 h 223"/>
                  <a:gd name="T44" fmla="*/ 22 w 97"/>
                  <a:gd name="T45" fmla="*/ 180 h 223"/>
                  <a:gd name="T46" fmla="*/ 20 w 97"/>
                  <a:gd name="T47" fmla="*/ 174 h 223"/>
                  <a:gd name="T48" fmla="*/ 19 w 97"/>
                  <a:gd name="T49" fmla="*/ 167 h 223"/>
                  <a:gd name="T50" fmla="*/ 14 w 97"/>
                  <a:gd name="T51" fmla="*/ 160 h 223"/>
                  <a:gd name="T52" fmla="*/ 6 w 97"/>
                  <a:gd name="T53" fmla="*/ 129 h 223"/>
                  <a:gd name="T54" fmla="*/ 12 w 97"/>
                  <a:gd name="T55" fmla="*/ 88 h 223"/>
                  <a:gd name="T56" fmla="*/ 15 w 97"/>
                  <a:gd name="T57" fmla="*/ 68 h 223"/>
                  <a:gd name="T58" fmla="*/ 9 w 97"/>
                  <a:gd name="T59" fmla="*/ 47 h 223"/>
                  <a:gd name="T60" fmla="*/ 46 w 97"/>
                  <a:gd name="T61" fmla="*/ 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7" h="223">
                    <a:moveTo>
                      <a:pt x="46" y="2"/>
                    </a:moveTo>
                    <a:cubicBezTo>
                      <a:pt x="73" y="4"/>
                      <a:pt x="81" y="34"/>
                      <a:pt x="81" y="43"/>
                    </a:cubicBezTo>
                    <a:cubicBezTo>
                      <a:pt x="81" y="46"/>
                      <a:pt x="80" y="51"/>
                      <a:pt x="80" y="53"/>
                    </a:cubicBezTo>
                    <a:cubicBezTo>
                      <a:pt x="80" y="56"/>
                      <a:pt x="80" y="64"/>
                      <a:pt x="80" y="64"/>
                    </a:cubicBezTo>
                    <a:cubicBezTo>
                      <a:pt x="80" y="64"/>
                      <a:pt x="80" y="64"/>
                      <a:pt x="86" y="76"/>
                    </a:cubicBezTo>
                    <a:cubicBezTo>
                      <a:pt x="89" y="82"/>
                      <a:pt x="95" y="107"/>
                      <a:pt x="95" y="121"/>
                    </a:cubicBezTo>
                    <a:cubicBezTo>
                      <a:pt x="94" y="136"/>
                      <a:pt x="95" y="147"/>
                      <a:pt x="96" y="157"/>
                    </a:cubicBezTo>
                    <a:cubicBezTo>
                      <a:pt x="97" y="167"/>
                      <a:pt x="95" y="176"/>
                      <a:pt x="92" y="175"/>
                    </a:cubicBezTo>
                    <a:cubicBezTo>
                      <a:pt x="90" y="175"/>
                      <a:pt x="83" y="172"/>
                      <a:pt x="79" y="166"/>
                    </a:cubicBezTo>
                    <a:cubicBezTo>
                      <a:pt x="75" y="161"/>
                      <a:pt x="73" y="149"/>
                      <a:pt x="71" y="142"/>
                    </a:cubicBezTo>
                    <a:cubicBezTo>
                      <a:pt x="70" y="144"/>
                      <a:pt x="69" y="153"/>
                      <a:pt x="69" y="157"/>
                    </a:cubicBezTo>
                    <a:cubicBezTo>
                      <a:pt x="69" y="159"/>
                      <a:pt x="68" y="175"/>
                      <a:pt x="68" y="179"/>
                    </a:cubicBezTo>
                    <a:cubicBezTo>
                      <a:pt x="68" y="181"/>
                      <a:pt x="70" y="191"/>
                      <a:pt x="70" y="191"/>
                    </a:cubicBezTo>
                    <a:cubicBezTo>
                      <a:pt x="70" y="191"/>
                      <a:pt x="75" y="198"/>
                      <a:pt x="75" y="200"/>
                    </a:cubicBezTo>
                    <a:cubicBezTo>
                      <a:pt x="76" y="202"/>
                      <a:pt x="73" y="206"/>
                      <a:pt x="73" y="206"/>
                    </a:cubicBezTo>
                    <a:cubicBezTo>
                      <a:pt x="73" y="206"/>
                      <a:pt x="74" y="216"/>
                      <a:pt x="73" y="218"/>
                    </a:cubicBezTo>
                    <a:cubicBezTo>
                      <a:pt x="72" y="220"/>
                      <a:pt x="69" y="223"/>
                      <a:pt x="65" y="223"/>
                    </a:cubicBezTo>
                    <a:cubicBezTo>
                      <a:pt x="62" y="222"/>
                      <a:pt x="57" y="213"/>
                      <a:pt x="57" y="213"/>
                    </a:cubicBezTo>
                    <a:cubicBezTo>
                      <a:pt x="57" y="213"/>
                      <a:pt x="57" y="213"/>
                      <a:pt x="54" y="204"/>
                    </a:cubicBezTo>
                    <a:cubicBezTo>
                      <a:pt x="54" y="204"/>
                      <a:pt x="40" y="194"/>
                      <a:pt x="38" y="192"/>
                    </a:cubicBezTo>
                    <a:cubicBezTo>
                      <a:pt x="36" y="190"/>
                      <a:pt x="32" y="188"/>
                      <a:pt x="32" y="186"/>
                    </a:cubicBezTo>
                    <a:cubicBezTo>
                      <a:pt x="31" y="184"/>
                      <a:pt x="31" y="182"/>
                      <a:pt x="31" y="182"/>
                    </a:cubicBezTo>
                    <a:cubicBezTo>
                      <a:pt x="31" y="182"/>
                      <a:pt x="24" y="182"/>
                      <a:pt x="22" y="180"/>
                    </a:cubicBezTo>
                    <a:cubicBezTo>
                      <a:pt x="21" y="178"/>
                      <a:pt x="20" y="175"/>
                      <a:pt x="20" y="174"/>
                    </a:cubicBezTo>
                    <a:cubicBezTo>
                      <a:pt x="20" y="174"/>
                      <a:pt x="19" y="167"/>
                      <a:pt x="19" y="167"/>
                    </a:cubicBezTo>
                    <a:cubicBezTo>
                      <a:pt x="19" y="167"/>
                      <a:pt x="15" y="164"/>
                      <a:pt x="14" y="160"/>
                    </a:cubicBezTo>
                    <a:cubicBezTo>
                      <a:pt x="14" y="155"/>
                      <a:pt x="6" y="132"/>
                      <a:pt x="6" y="129"/>
                    </a:cubicBezTo>
                    <a:cubicBezTo>
                      <a:pt x="7" y="126"/>
                      <a:pt x="12" y="88"/>
                      <a:pt x="12" y="88"/>
                    </a:cubicBezTo>
                    <a:cubicBezTo>
                      <a:pt x="12" y="88"/>
                      <a:pt x="12" y="88"/>
                      <a:pt x="15" y="68"/>
                    </a:cubicBezTo>
                    <a:cubicBezTo>
                      <a:pt x="15" y="68"/>
                      <a:pt x="15" y="65"/>
                      <a:pt x="9" y="47"/>
                    </a:cubicBezTo>
                    <a:cubicBezTo>
                      <a:pt x="0" y="20"/>
                      <a:pt x="20" y="0"/>
                      <a:pt x="46" y="2"/>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p>
            </p:txBody>
          </p:sp>
          <p:sp>
            <p:nvSpPr>
              <p:cNvPr id="664" name="Freeform 403"/>
              <p:cNvSpPr>
                <a:spLocks/>
              </p:cNvSpPr>
              <p:nvPr/>
            </p:nvSpPr>
            <p:spPr bwMode="auto">
              <a:xfrm>
                <a:off x="11558588" y="1296988"/>
                <a:ext cx="1241425" cy="2014538"/>
              </a:xfrm>
              <a:custGeom>
                <a:avLst/>
                <a:gdLst>
                  <a:gd name="T0" fmla="*/ 294 w 331"/>
                  <a:gd name="T1" fmla="*/ 4 h 537"/>
                  <a:gd name="T2" fmla="*/ 229 w 331"/>
                  <a:gd name="T3" fmla="*/ 20 h 537"/>
                  <a:gd name="T4" fmla="*/ 205 w 331"/>
                  <a:gd name="T5" fmla="*/ 37 h 537"/>
                  <a:gd name="T6" fmla="*/ 78 w 331"/>
                  <a:gd name="T7" fmla="*/ 160 h 537"/>
                  <a:gd name="T8" fmla="*/ 63 w 331"/>
                  <a:gd name="T9" fmla="*/ 174 h 537"/>
                  <a:gd name="T10" fmla="*/ 55 w 331"/>
                  <a:gd name="T11" fmla="*/ 185 h 537"/>
                  <a:gd name="T12" fmla="*/ 47 w 331"/>
                  <a:gd name="T13" fmla="*/ 195 h 537"/>
                  <a:gd name="T14" fmla="*/ 39 w 331"/>
                  <a:gd name="T15" fmla="*/ 206 h 537"/>
                  <a:gd name="T16" fmla="*/ 38 w 331"/>
                  <a:gd name="T17" fmla="*/ 207 h 537"/>
                  <a:gd name="T18" fmla="*/ 33 w 331"/>
                  <a:gd name="T19" fmla="*/ 219 h 537"/>
                  <a:gd name="T20" fmla="*/ 21 w 331"/>
                  <a:gd name="T21" fmla="*/ 248 h 537"/>
                  <a:gd name="T22" fmla="*/ 7 w 331"/>
                  <a:gd name="T23" fmla="*/ 323 h 537"/>
                  <a:gd name="T24" fmla="*/ 4 w 331"/>
                  <a:gd name="T25" fmla="*/ 407 h 537"/>
                  <a:gd name="T26" fmla="*/ 3 w 331"/>
                  <a:gd name="T27" fmla="*/ 457 h 537"/>
                  <a:gd name="T28" fmla="*/ 4 w 331"/>
                  <a:gd name="T29" fmla="*/ 519 h 537"/>
                  <a:gd name="T30" fmla="*/ 43 w 331"/>
                  <a:gd name="T31" fmla="*/ 533 h 537"/>
                  <a:gd name="T32" fmla="*/ 84 w 331"/>
                  <a:gd name="T33" fmla="*/ 518 h 537"/>
                  <a:gd name="T34" fmla="*/ 92 w 331"/>
                  <a:gd name="T35" fmla="*/ 430 h 537"/>
                  <a:gd name="T36" fmla="*/ 92 w 331"/>
                  <a:gd name="T37" fmla="*/ 363 h 537"/>
                  <a:gd name="T38" fmla="*/ 99 w 331"/>
                  <a:gd name="T39" fmla="*/ 350 h 537"/>
                  <a:gd name="T40" fmla="*/ 127 w 331"/>
                  <a:gd name="T41" fmla="*/ 267 h 537"/>
                  <a:gd name="T42" fmla="*/ 131 w 331"/>
                  <a:gd name="T43" fmla="*/ 248 h 537"/>
                  <a:gd name="T44" fmla="*/ 138 w 331"/>
                  <a:gd name="T45" fmla="*/ 244 h 537"/>
                  <a:gd name="T46" fmla="*/ 190 w 331"/>
                  <a:gd name="T47" fmla="*/ 194 h 537"/>
                  <a:gd name="T48" fmla="*/ 224 w 331"/>
                  <a:gd name="T49" fmla="*/ 163 h 537"/>
                  <a:gd name="T50" fmla="*/ 303 w 331"/>
                  <a:gd name="T51" fmla="*/ 94 h 537"/>
                  <a:gd name="T52" fmla="*/ 294 w 331"/>
                  <a:gd name="T53" fmla="*/ 4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1" h="537">
                    <a:moveTo>
                      <a:pt x="294" y="4"/>
                    </a:moveTo>
                    <a:cubicBezTo>
                      <a:pt x="271" y="0"/>
                      <a:pt x="236" y="13"/>
                      <a:pt x="229" y="20"/>
                    </a:cubicBezTo>
                    <a:cubicBezTo>
                      <a:pt x="222" y="27"/>
                      <a:pt x="214" y="32"/>
                      <a:pt x="205" y="37"/>
                    </a:cubicBezTo>
                    <a:cubicBezTo>
                      <a:pt x="196" y="43"/>
                      <a:pt x="111" y="110"/>
                      <a:pt x="78" y="160"/>
                    </a:cubicBezTo>
                    <a:cubicBezTo>
                      <a:pt x="72" y="167"/>
                      <a:pt x="68" y="172"/>
                      <a:pt x="63" y="174"/>
                    </a:cubicBezTo>
                    <a:cubicBezTo>
                      <a:pt x="59" y="176"/>
                      <a:pt x="59" y="181"/>
                      <a:pt x="55" y="185"/>
                    </a:cubicBezTo>
                    <a:cubicBezTo>
                      <a:pt x="52" y="189"/>
                      <a:pt x="55" y="188"/>
                      <a:pt x="47" y="195"/>
                    </a:cubicBezTo>
                    <a:cubicBezTo>
                      <a:pt x="45" y="197"/>
                      <a:pt x="42" y="201"/>
                      <a:pt x="39" y="206"/>
                    </a:cubicBezTo>
                    <a:cubicBezTo>
                      <a:pt x="39" y="206"/>
                      <a:pt x="38" y="207"/>
                      <a:pt x="38" y="207"/>
                    </a:cubicBezTo>
                    <a:cubicBezTo>
                      <a:pt x="36" y="211"/>
                      <a:pt x="34" y="215"/>
                      <a:pt x="33" y="219"/>
                    </a:cubicBezTo>
                    <a:cubicBezTo>
                      <a:pt x="29" y="226"/>
                      <a:pt x="23" y="241"/>
                      <a:pt x="21" y="248"/>
                    </a:cubicBezTo>
                    <a:cubicBezTo>
                      <a:pt x="18" y="255"/>
                      <a:pt x="8" y="301"/>
                      <a:pt x="7" y="323"/>
                    </a:cubicBezTo>
                    <a:cubicBezTo>
                      <a:pt x="6" y="345"/>
                      <a:pt x="0" y="399"/>
                      <a:pt x="4" y="407"/>
                    </a:cubicBezTo>
                    <a:cubicBezTo>
                      <a:pt x="7" y="416"/>
                      <a:pt x="3" y="447"/>
                      <a:pt x="3" y="457"/>
                    </a:cubicBezTo>
                    <a:cubicBezTo>
                      <a:pt x="2" y="467"/>
                      <a:pt x="4" y="519"/>
                      <a:pt x="4" y="519"/>
                    </a:cubicBezTo>
                    <a:cubicBezTo>
                      <a:pt x="4" y="519"/>
                      <a:pt x="14" y="537"/>
                      <a:pt x="43" y="533"/>
                    </a:cubicBezTo>
                    <a:cubicBezTo>
                      <a:pt x="72" y="529"/>
                      <a:pt x="83" y="522"/>
                      <a:pt x="84" y="518"/>
                    </a:cubicBezTo>
                    <a:cubicBezTo>
                      <a:pt x="84" y="515"/>
                      <a:pt x="89" y="451"/>
                      <a:pt x="92" y="430"/>
                    </a:cubicBezTo>
                    <a:cubicBezTo>
                      <a:pt x="94" y="410"/>
                      <a:pt x="92" y="369"/>
                      <a:pt x="92" y="363"/>
                    </a:cubicBezTo>
                    <a:cubicBezTo>
                      <a:pt x="93" y="357"/>
                      <a:pt x="98" y="358"/>
                      <a:pt x="99" y="350"/>
                    </a:cubicBezTo>
                    <a:cubicBezTo>
                      <a:pt x="100" y="342"/>
                      <a:pt x="127" y="273"/>
                      <a:pt x="127" y="267"/>
                    </a:cubicBezTo>
                    <a:cubicBezTo>
                      <a:pt x="127" y="262"/>
                      <a:pt x="130" y="256"/>
                      <a:pt x="131" y="248"/>
                    </a:cubicBezTo>
                    <a:cubicBezTo>
                      <a:pt x="133" y="247"/>
                      <a:pt x="135" y="246"/>
                      <a:pt x="138" y="244"/>
                    </a:cubicBezTo>
                    <a:cubicBezTo>
                      <a:pt x="149" y="238"/>
                      <a:pt x="181" y="201"/>
                      <a:pt x="190" y="194"/>
                    </a:cubicBezTo>
                    <a:cubicBezTo>
                      <a:pt x="199" y="188"/>
                      <a:pt x="218" y="167"/>
                      <a:pt x="224" y="163"/>
                    </a:cubicBezTo>
                    <a:cubicBezTo>
                      <a:pt x="230" y="159"/>
                      <a:pt x="289" y="124"/>
                      <a:pt x="303" y="94"/>
                    </a:cubicBezTo>
                    <a:cubicBezTo>
                      <a:pt x="316" y="64"/>
                      <a:pt x="331" y="27"/>
                      <a:pt x="294" y="4"/>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65" name="Freeform 404"/>
              <p:cNvSpPr>
                <a:spLocks noEditPoints="1"/>
              </p:cNvSpPr>
              <p:nvPr/>
            </p:nvSpPr>
            <p:spPr bwMode="auto">
              <a:xfrm>
                <a:off x="12898438" y="1301751"/>
                <a:ext cx="569913" cy="1506538"/>
              </a:xfrm>
              <a:custGeom>
                <a:avLst/>
                <a:gdLst>
                  <a:gd name="T0" fmla="*/ 145 w 152"/>
                  <a:gd name="T1" fmla="*/ 15 h 402"/>
                  <a:gd name="T2" fmla="*/ 62 w 152"/>
                  <a:gd name="T3" fmla="*/ 229 h 402"/>
                  <a:gd name="T4" fmla="*/ 6 w 152"/>
                  <a:gd name="T5" fmla="*/ 1 h 402"/>
                  <a:gd name="T6" fmla="*/ 0 w 152"/>
                  <a:gd name="T7" fmla="*/ 2 h 402"/>
                  <a:gd name="T8" fmla="*/ 58 w 152"/>
                  <a:gd name="T9" fmla="*/ 237 h 402"/>
                  <a:gd name="T10" fmla="*/ 56 w 152"/>
                  <a:gd name="T11" fmla="*/ 239 h 402"/>
                  <a:gd name="T12" fmla="*/ 60 w 152"/>
                  <a:gd name="T13" fmla="*/ 244 h 402"/>
                  <a:gd name="T14" fmla="*/ 59 w 152"/>
                  <a:gd name="T15" fmla="*/ 246 h 402"/>
                  <a:gd name="T16" fmla="*/ 58 w 152"/>
                  <a:gd name="T17" fmla="*/ 248 h 402"/>
                  <a:gd name="T18" fmla="*/ 55 w 152"/>
                  <a:gd name="T19" fmla="*/ 258 h 402"/>
                  <a:gd name="T20" fmla="*/ 58 w 152"/>
                  <a:gd name="T21" fmla="*/ 265 h 402"/>
                  <a:gd name="T22" fmla="*/ 46 w 152"/>
                  <a:gd name="T23" fmla="*/ 276 h 402"/>
                  <a:gd name="T24" fmla="*/ 28 w 152"/>
                  <a:gd name="T25" fmla="*/ 291 h 402"/>
                  <a:gd name="T26" fmla="*/ 27 w 152"/>
                  <a:gd name="T27" fmla="*/ 293 h 402"/>
                  <a:gd name="T28" fmla="*/ 26 w 152"/>
                  <a:gd name="T29" fmla="*/ 318 h 402"/>
                  <a:gd name="T30" fmla="*/ 27 w 152"/>
                  <a:gd name="T31" fmla="*/ 352 h 402"/>
                  <a:gd name="T32" fmla="*/ 26 w 152"/>
                  <a:gd name="T33" fmla="*/ 398 h 402"/>
                  <a:gd name="T34" fmla="*/ 29 w 152"/>
                  <a:gd name="T35" fmla="*/ 400 h 402"/>
                  <a:gd name="T36" fmla="*/ 73 w 152"/>
                  <a:gd name="T37" fmla="*/ 401 h 402"/>
                  <a:gd name="T38" fmla="*/ 75 w 152"/>
                  <a:gd name="T39" fmla="*/ 398 h 402"/>
                  <a:gd name="T40" fmla="*/ 80 w 152"/>
                  <a:gd name="T41" fmla="*/ 355 h 402"/>
                  <a:gd name="T42" fmla="*/ 83 w 152"/>
                  <a:gd name="T43" fmla="*/ 294 h 402"/>
                  <a:gd name="T44" fmla="*/ 61 w 152"/>
                  <a:gd name="T45" fmla="*/ 277 h 402"/>
                  <a:gd name="T46" fmla="*/ 66 w 152"/>
                  <a:gd name="T47" fmla="*/ 259 h 402"/>
                  <a:gd name="T48" fmla="*/ 64 w 152"/>
                  <a:gd name="T49" fmla="*/ 249 h 402"/>
                  <a:gd name="T50" fmla="*/ 64 w 152"/>
                  <a:gd name="T51" fmla="*/ 248 h 402"/>
                  <a:gd name="T52" fmla="*/ 61 w 152"/>
                  <a:gd name="T53" fmla="*/ 247 h 402"/>
                  <a:gd name="T54" fmla="*/ 62 w 152"/>
                  <a:gd name="T55" fmla="*/ 245 h 402"/>
                  <a:gd name="T56" fmla="*/ 67 w 152"/>
                  <a:gd name="T57" fmla="*/ 240 h 402"/>
                  <a:gd name="T58" fmla="*/ 66 w 152"/>
                  <a:gd name="T59" fmla="*/ 238 h 402"/>
                  <a:gd name="T60" fmla="*/ 152 w 152"/>
                  <a:gd name="T61" fmla="*/ 20 h 402"/>
                  <a:gd name="T62" fmla="*/ 48 w 152"/>
                  <a:gd name="T63" fmla="*/ 280 h 402"/>
                  <a:gd name="T64" fmla="*/ 57 w 152"/>
                  <a:gd name="T65" fmla="*/ 281 h 402"/>
                  <a:gd name="T66" fmla="*/ 61 w 152"/>
                  <a:gd name="T67" fmla="*/ 281 h 402"/>
                  <a:gd name="T68" fmla="*/ 64 w 152"/>
                  <a:gd name="T69" fmla="*/ 283 h 402"/>
                  <a:gd name="T70" fmla="*/ 48 w 152"/>
                  <a:gd name="T71" fmla="*/ 280 h 402"/>
                  <a:gd name="T72" fmla="*/ 64 w 152"/>
                  <a:gd name="T73" fmla="*/ 261 h 402"/>
                  <a:gd name="T74" fmla="*/ 62 w 152"/>
                  <a:gd name="T75" fmla="*/ 263 h 402"/>
                  <a:gd name="T76" fmla="*/ 58 w 152"/>
                  <a:gd name="T77" fmla="*/ 263 h 402"/>
                  <a:gd name="T78" fmla="*/ 62 w 152"/>
                  <a:gd name="T79" fmla="*/ 254 h 402"/>
                  <a:gd name="T80" fmla="*/ 64 w 152"/>
                  <a:gd name="T81" fmla="*/ 260 h 402"/>
                  <a:gd name="T82" fmla="*/ 65 w 152"/>
                  <a:gd name="T83" fmla="*/ 240 h 402"/>
                  <a:gd name="T84" fmla="*/ 62 w 152"/>
                  <a:gd name="T85" fmla="*/ 243 h 402"/>
                  <a:gd name="T86" fmla="*/ 62 w 152"/>
                  <a:gd name="T87" fmla="*/ 242 h 402"/>
                  <a:gd name="T88" fmla="*/ 60 w 152"/>
                  <a:gd name="T89" fmla="*/ 243 h 402"/>
                  <a:gd name="T90" fmla="*/ 57 w 152"/>
                  <a:gd name="T91" fmla="*/ 239 h 402"/>
                  <a:gd name="T92" fmla="*/ 58 w 152"/>
                  <a:gd name="T93" fmla="*/ 238 h 402"/>
                  <a:gd name="T94" fmla="*/ 65 w 152"/>
                  <a:gd name="T95" fmla="*/ 239 h 402"/>
                  <a:gd name="T96" fmla="*/ 65 w 152"/>
                  <a:gd name="T97" fmla="*/ 239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2" h="402">
                    <a:moveTo>
                      <a:pt x="149" y="15"/>
                    </a:moveTo>
                    <a:cubicBezTo>
                      <a:pt x="147" y="15"/>
                      <a:pt x="145" y="15"/>
                      <a:pt x="145" y="15"/>
                    </a:cubicBezTo>
                    <a:cubicBezTo>
                      <a:pt x="145" y="15"/>
                      <a:pt x="135" y="63"/>
                      <a:pt x="116" y="117"/>
                    </a:cubicBezTo>
                    <a:cubicBezTo>
                      <a:pt x="100" y="159"/>
                      <a:pt x="73" y="210"/>
                      <a:pt x="62" y="229"/>
                    </a:cubicBezTo>
                    <a:cubicBezTo>
                      <a:pt x="55" y="204"/>
                      <a:pt x="34" y="134"/>
                      <a:pt x="30" y="120"/>
                    </a:cubicBezTo>
                    <a:cubicBezTo>
                      <a:pt x="21" y="88"/>
                      <a:pt x="6" y="1"/>
                      <a:pt x="6" y="1"/>
                    </a:cubicBezTo>
                    <a:cubicBezTo>
                      <a:pt x="6" y="1"/>
                      <a:pt x="4" y="0"/>
                      <a:pt x="2" y="0"/>
                    </a:cubicBezTo>
                    <a:cubicBezTo>
                      <a:pt x="1" y="0"/>
                      <a:pt x="0" y="2"/>
                      <a:pt x="0" y="2"/>
                    </a:cubicBezTo>
                    <a:cubicBezTo>
                      <a:pt x="0" y="2"/>
                      <a:pt x="12" y="75"/>
                      <a:pt x="23" y="119"/>
                    </a:cubicBezTo>
                    <a:cubicBezTo>
                      <a:pt x="25" y="128"/>
                      <a:pt x="54" y="225"/>
                      <a:pt x="58" y="237"/>
                    </a:cubicBezTo>
                    <a:cubicBezTo>
                      <a:pt x="57" y="237"/>
                      <a:pt x="57" y="237"/>
                      <a:pt x="56" y="237"/>
                    </a:cubicBezTo>
                    <a:cubicBezTo>
                      <a:pt x="56" y="238"/>
                      <a:pt x="56" y="239"/>
                      <a:pt x="56" y="239"/>
                    </a:cubicBezTo>
                    <a:cubicBezTo>
                      <a:pt x="56" y="242"/>
                      <a:pt x="58" y="243"/>
                      <a:pt x="59" y="244"/>
                    </a:cubicBezTo>
                    <a:cubicBezTo>
                      <a:pt x="60" y="244"/>
                      <a:pt x="60" y="244"/>
                      <a:pt x="60" y="244"/>
                    </a:cubicBezTo>
                    <a:cubicBezTo>
                      <a:pt x="60" y="247"/>
                      <a:pt x="60" y="247"/>
                      <a:pt x="60" y="247"/>
                    </a:cubicBezTo>
                    <a:cubicBezTo>
                      <a:pt x="59" y="246"/>
                      <a:pt x="59" y="246"/>
                      <a:pt x="59" y="246"/>
                    </a:cubicBezTo>
                    <a:cubicBezTo>
                      <a:pt x="58" y="246"/>
                      <a:pt x="58" y="247"/>
                      <a:pt x="58" y="247"/>
                    </a:cubicBezTo>
                    <a:cubicBezTo>
                      <a:pt x="58" y="248"/>
                      <a:pt x="58" y="248"/>
                      <a:pt x="58" y="248"/>
                    </a:cubicBezTo>
                    <a:cubicBezTo>
                      <a:pt x="58" y="248"/>
                      <a:pt x="58" y="248"/>
                      <a:pt x="58" y="248"/>
                    </a:cubicBezTo>
                    <a:cubicBezTo>
                      <a:pt x="55" y="258"/>
                      <a:pt x="55" y="258"/>
                      <a:pt x="55" y="258"/>
                    </a:cubicBezTo>
                    <a:cubicBezTo>
                      <a:pt x="55" y="259"/>
                      <a:pt x="55" y="259"/>
                      <a:pt x="55" y="259"/>
                    </a:cubicBezTo>
                    <a:cubicBezTo>
                      <a:pt x="54" y="259"/>
                      <a:pt x="54" y="264"/>
                      <a:pt x="58" y="265"/>
                    </a:cubicBezTo>
                    <a:cubicBezTo>
                      <a:pt x="57" y="277"/>
                      <a:pt x="57" y="277"/>
                      <a:pt x="57" y="277"/>
                    </a:cubicBezTo>
                    <a:cubicBezTo>
                      <a:pt x="46" y="276"/>
                      <a:pt x="46" y="276"/>
                      <a:pt x="46" y="276"/>
                    </a:cubicBezTo>
                    <a:cubicBezTo>
                      <a:pt x="37" y="276"/>
                      <a:pt x="29" y="282"/>
                      <a:pt x="28" y="291"/>
                    </a:cubicBezTo>
                    <a:cubicBezTo>
                      <a:pt x="28" y="291"/>
                      <a:pt x="28" y="291"/>
                      <a:pt x="28" y="291"/>
                    </a:cubicBezTo>
                    <a:cubicBezTo>
                      <a:pt x="27" y="293"/>
                      <a:pt x="27" y="293"/>
                      <a:pt x="27" y="293"/>
                    </a:cubicBezTo>
                    <a:cubicBezTo>
                      <a:pt x="27" y="293"/>
                      <a:pt x="27" y="293"/>
                      <a:pt x="27" y="293"/>
                    </a:cubicBezTo>
                    <a:cubicBezTo>
                      <a:pt x="26" y="318"/>
                      <a:pt x="26" y="318"/>
                      <a:pt x="26" y="318"/>
                    </a:cubicBezTo>
                    <a:cubicBezTo>
                      <a:pt x="26" y="318"/>
                      <a:pt x="26" y="318"/>
                      <a:pt x="26" y="318"/>
                    </a:cubicBezTo>
                    <a:cubicBezTo>
                      <a:pt x="24" y="351"/>
                      <a:pt x="24" y="351"/>
                      <a:pt x="24" y="351"/>
                    </a:cubicBezTo>
                    <a:cubicBezTo>
                      <a:pt x="27" y="352"/>
                      <a:pt x="27" y="352"/>
                      <a:pt x="27" y="352"/>
                    </a:cubicBezTo>
                    <a:cubicBezTo>
                      <a:pt x="25" y="396"/>
                      <a:pt x="25" y="396"/>
                      <a:pt x="25" y="396"/>
                    </a:cubicBezTo>
                    <a:cubicBezTo>
                      <a:pt x="25" y="397"/>
                      <a:pt x="25" y="397"/>
                      <a:pt x="26" y="398"/>
                    </a:cubicBezTo>
                    <a:cubicBezTo>
                      <a:pt x="26" y="399"/>
                      <a:pt x="26" y="399"/>
                      <a:pt x="26" y="399"/>
                    </a:cubicBezTo>
                    <a:cubicBezTo>
                      <a:pt x="27" y="399"/>
                      <a:pt x="28" y="400"/>
                      <a:pt x="29" y="400"/>
                    </a:cubicBezTo>
                    <a:cubicBezTo>
                      <a:pt x="71" y="402"/>
                      <a:pt x="71" y="402"/>
                      <a:pt x="71" y="402"/>
                    </a:cubicBezTo>
                    <a:cubicBezTo>
                      <a:pt x="71" y="402"/>
                      <a:pt x="72" y="402"/>
                      <a:pt x="73" y="401"/>
                    </a:cubicBezTo>
                    <a:cubicBezTo>
                      <a:pt x="74" y="401"/>
                      <a:pt x="74" y="401"/>
                      <a:pt x="74" y="401"/>
                    </a:cubicBezTo>
                    <a:cubicBezTo>
                      <a:pt x="74" y="400"/>
                      <a:pt x="75" y="399"/>
                      <a:pt x="75" y="398"/>
                    </a:cubicBezTo>
                    <a:cubicBezTo>
                      <a:pt x="77" y="354"/>
                      <a:pt x="77" y="354"/>
                      <a:pt x="77" y="354"/>
                    </a:cubicBezTo>
                    <a:cubicBezTo>
                      <a:pt x="80" y="355"/>
                      <a:pt x="80" y="355"/>
                      <a:pt x="80" y="355"/>
                    </a:cubicBezTo>
                    <a:cubicBezTo>
                      <a:pt x="83" y="294"/>
                      <a:pt x="83" y="294"/>
                      <a:pt x="83" y="294"/>
                    </a:cubicBezTo>
                    <a:cubicBezTo>
                      <a:pt x="83" y="294"/>
                      <a:pt x="83" y="294"/>
                      <a:pt x="83" y="294"/>
                    </a:cubicBezTo>
                    <a:cubicBezTo>
                      <a:pt x="83" y="285"/>
                      <a:pt x="76" y="278"/>
                      <a:pt x="66" y="277"/>
                    </a:cubicBezTo>
                    <a:cubicBezTo>
                      <a:pt x="61" y="277"/>
                      <a:pt x="61" y="277"/>
                      <a:pt x="61" y="277"/>
                    </a:cubicBezTo>
                    <a:cubicBezTo>
                      <a:pt x="62" y="266"/>
                      <a:pt x="62" y="266"/>
                      <a:pt x="62" y="266"/>
                    </a:cubicBezTo>
                    <a:cubicBezTo>
                      <a:pt x="66" y="265"/>
                      <a:pt x="66" y="260"/>
                      <a:pt x="66" y="259"/>
                    </a:cubicBezTo>
                    <a:cubicBezTo>
                      <a:pt x="66" y="259"/>
                      <a:pt x="66" y="259"/>
                      <a:pt x="66" y="259"/>
                    </a:cubicBezTo>
                    <a:cubicBezTo>
                      <a:pt x="64" y="249"/>
                      <a:pt x="64" y="249"/>
                      <a:pt x="64" y="249"/>
                    </a:cubicBezTo>
                    <a:cubicBezTo>
                      <a:pt x="64" y="249"/>
                      <a:pt x="63" y="248"/>
                      <a:pt x="63" y="248"/>
                    </a:cubicBezTo>
                    <a:cubicBezTo>
                      <a:pt x="63" y="248"/>
                      <a:pt x="64" y="248"/>
                      <a:pt x="64" y="248"/>
                    </a:cubicBezTo>
                    <a:cubicBezTo>
                      <a:pt x="64" y="247"/>
                      <a:pt x="63" y="247"/>
                      <a:pt x="63" y="247"/>
                    </a:cubicBezTo>
                    <a:cubicBezTo>
                      <a:pt x="61" y="247"/>
                      <a:pt x="61" y="247"/>
                      <a:pt x="61" y="247"/>
                    </a:cubicBezTo>
                    <a:cubicBezTo>
                      <a:pt x="62" y="245"/>
                      <a:pt x="62" y="245"/>
                      <a:pt x="62" y="245"/>
                    </a:cubicBezTo>
                    <a:cubicBezTo>
                      <a:pt x="62" y="245"/>
                      <a:pt x="62" y="245"/>
                      <a:pt x="62" y="245"/>
                    </a:cubicBezTo>
                    <a:cubicBezTo>
                      <a:pt x="62" y="245"/>
                      <a:pt x="62" y="244"/>
                      <a:pt x="62" y="244"/>
                    </a:cubicBezTo>
                    <a:cubicBezTo>
                      <a:pt x="64" y="244"/>
                      <a:pt x="66" y="242"/>
                      <a:pt x="67" y="240"/>
                    </a:cubicBezTo>
                    <a:cubicBezTo>
                      <a:pt x="67" y="239"/>
                      <a:pt x="67" y="239"/>
                      <a:pt x="66" y="238"/>
                    </a:cubicBezTo>
                    <a:cubicBezTo>
                      <a:pt x="66" y="238"/>
                      <a:pt x="66" y="238"/>
                      <a:pt x="66" y="238"/>
                    </a:cubicBezTo>
                    <a:cubicBezTo>
                      <a:pt x="72" y="227"/>
                      <a:pt x="109" y="159"/>
                      <a:pt x="122" y="120"/>
                    </a:cubicBezTo>
                    <a:cubicBezTo>
                      <a:pt x="137" y="76"/>
                      <a:pt x="152" y="20"/>
                      <a:pt x="152" y="20"/>
                    </a:cubicBezTo>
                    <a:cubicBezTo>
                      <a:pt x="152" y="20"/>
                      <a:pt x="152" y="16"/>
                      <a:pt x="149" y="15"/>
                    </a:cubicBezTo>
                    <a:close/>
                    <a:moveTo>
                      <a:pt x="48" y="280"/>
                    </a:moveTo>
                    <a:cubicBezTo>
                      <a:pt x="57" y="280"/>
                      <a:pt x="57" y="280"/>
                      <a:pt x="57" y="280"/>
                    </a:cubicBezTo>
                    <a:cubicBezTo>
                      <a:pt x="57" y="281"/>
                      <a:pt x="57" y="281"/>
                      <a:pt x="57" y="281"/>
                    </a:cubicBezTo>
                    <a:cubicBezTo>
                      <a:pt x="61" y="281"/>
                      <a:pt x="61" y="281"/>
                      <a:pt x="61" y="281"/>
                    </a:cubicBezTo>
                    <a:cubicBezTo>
                      <a:pt x="61" y="281"/>
                      <a:pt x="61" y="281"/>
                      <a:pt x="61" y="281"/>
                    </a:cubicBezTo>
                    <a:cubicBezTo>
                      <a:pt x="64" y="281"/>
                      <a:pt x="64" y="281"/>
                      <a:pt x="64" y="281"/>
                    </a:cubicBezTo>
                    <a:cubicBezTo>
                      <a:pt x="64" y="283"/>
                      <a:pt x="64" y="283"/>
                      <a:pt x="64" y="283"/>
                    </a:cubicBezTo>
                    <a:cubicBezTo>
                      <a:pt x="48" y="282"/>
                      <a:pt x="48" y="282"/>
                      <a:pt x="48" y="282"/>
                    </a:cubicBezTo>
                    <a:lnTo>
                      <a:pt x="48" y="280"/>
                    </a:lnTo>
                    <a:close/>
                    <a:moveTo>
                      <a:pt x="64" y="260"/>
                    </a:moveTo>
                    <a:cubicBezTo>
                      <a:pt x="64" y="260"/>
                      <a:pt x="64" y="261"/>
                      <a:pt x="64" y="261"/>
                    </a:cubicBezTo>
                    <a:cubicBezTo>
                      <a:pt x="63" y="262"/>
                      <a:pt x="63" y="263"/>
                      <a:pt x="62" y="264"/>
                    </a:cubicBezTo>
                    <a:cubicBezTo>
                      <a:pt x="62" y="263"/>
                      <a:pt x="62" y="263"/>
                      <a:pt x="62" y="263"/>
                    </a:cubicBezTo>
                    <a:cubicBezTo>
                      <a:pt x="58" y="263"/>
                      <a:pt x="58" y="263"/>
                      <a:pt x="58" y="263"/>
                    </a:cubicBezTo>
                    <a:cubicBezTo>
                      <a:pt x="58" y="263"/>
                      <a:pt x="58" y="263"/>
                      <a:pt x="58" y="263"/>
                    </a:cubicBezTo>
                    <a:cubicBezTo>
                      <a:pt x="56" y="262"/>
                      <a:pt x="56" y="260"/>
                      <a:pt x="57" y="257"/>
                    </a:cubicBezTo>
                    <a:cubicBezTo>
                      <a:pt x="59" y="254"/>
                      <a:pt x="61" y="254"/>
                      <a:pt x="62" y="254"/>
                    </a:cubicBezTo>
                    <a:cubicBezTo>
                      <a:pt x="63" y="255"/>
                      <a:pt x="63" y="255"/>
                      <a:pt x="63" y="256"/>
                    </a:cubicBezTo>
                    <a:cubicBezTo>
                      <a:pt x="63" y="256"/>
                      <a:pt x="64" y="258"/>
                      <a:pt x="64" y="260"/>
                    </a:cubicBezTo>
                    <a:close/>
                    <a:moveTo>
                      <a:pt x="65" y="239"/>
                    </a:moveTo>
                    <a:cubicBezTo>
                      <a:pt x="65" y="239"/>
                      <a:pt x="66" y="239"/>
                      <a:pt x="65" y="240"/>
                    </a:cubicBezTo>
                    <a:cubicBezTo>
                      <a:pt x="65" y="240"/>
                      <a:pt x="64" y="242"/>
                      <a:pt x="62" y="243"/>
                    </a:cubicBezTo>
                    <a:cubicBezTo>
                      <a:pt x="62" y="243"/>
                      <a:pt x="62" y="243"/>
                      <a:pt x="62" y="243"/>
                    </a:cubicBezTo>
                    <a:cubicBezTo>
                      <a:pt x="62" y="243"/>
                      <a:pt x="62" y="243"/>
                      <a:pt x="62" y="243"/>
                    </a:cubicBezTo>
                    <a:cubicBezTo>
                      <a:pt x="62" y="242"/>
                      <a:pt x="62" y="242"/>
                      <a:pt x="62" y="242"/>
                    </a:cubicBezTo>
                    <a:cubicBezTo>
                      <a:pt x="60" y="242"/>
                      <a:pt x="60" y="242"/>
                      <a:pt x="60" y="242"/>
                    </a:cubicBezTo>
                    <a:cubicBezTo>
                      <a:pt x="60" y="243"/>
                      <a:pt x="60" y="243"/>
                      <a:pt x="60" y="243"/>
                    </a:cubicBezTo>
                    <a:cubicBezTo>
                      <a:pt x="60" y="243"/>
                      <a:pt x="60" y="243"/>
                      <a:pt x="60" y="243"/>
                    </a:cubicBezTo>
                    <a:cubicBezTo>
                      <a:pt x="58" y="242"/>
                      <a:pt x="57" y="240"/>
                      <a:pt x="57" y="239"/>
                    </a:cubicBezTo>
                    <a:cubicBezTo>
                      <a:pt x="57" y="239"/>
                      <a:pt x="57" y="238"/>
                      <a:pt x="57" y="238"/>
                    </a:cubicBezTo>
                    <a:cubicBezTo>
                      <a:pt x="57" y="238"/>
                      <a:pt x="58" y="238"/>
                      <a:pt x="58" y="238"/>
                    </a:cubicBezTo>
                    <a:cubicBezTo>
                      <a:pt x="58" y="238"/>
                      <a:pt x="58" y="238"/>
                      <a:pt x="58" y="238"/>
                    </a:cubicBezTo>
                    <a:cubicBezTo>
                      <a:pt x="65" y="239"/>
                      <a:pt x="65" y="239"/>
                      <a:pt x="65" y="239"/>
                    </a:cubicBezTo>
                    <a:cubicBezTo>
                      <a:pt x="65" y="239"/>
                      <a:pt x="65" y="239"/>
                      <a:pt x="65" y="239"/>
                    </a:cubicBezTo>
                    <a:cubicBezTo>
                      <a:pt x="65" y="239"/>
                      <a:pt x="65" y="239"/>
                      <a:pt x="65" y="239"/>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66" name="Freeform 405"/>
              <p:cNvSpPr>
                <a:spLocks/>
              </p:cNvSpPr>
              <p:nvPr/>
            </p:nvSpPr>
            <p:spPr bwMode="auto">
              <a:xfrm>
                <a:off x="12169775" y="3190876"/>
                <a:ext cx="1373188" cy="303213"/>
              </a:xfrm>
              <a:custGeom>
                <a:avLst/>
                <a:gdLst>
                  <a:gd name="T0" fmla="*/ 11 w 366"/>
                  <a:gd name="T1" fmla="*/ 0 h 81"/>
                  <a:gd name="T2" fmla="*/ 182 w 366"/>
                  <a:gd name="T3" fmla="*/ 31 h 81"/>
                  <a:gd name="T4" fmla="*/ 366 w 366"/>
                  <a:gd name="T5" fmla="*/ 34 h 81"/>
                  <a:gd name="T6" fmla="*/ 366 w 366"/>
                  <a:gd name="T7" fmla="*/ 76 h 81"/>
                  <a:gd name="T8" fmla="*/ 176 w 366"/>
                  <a:gd name="T9" fmla="*/ 77 h 81"/>
                  <a:gd name="T10" fmla="*/ 0 w 366"/>
                  <a:gd name="T11" fmla="*/ 39 h 81"/>
                  <a:gd name="T12" fmla="*/ 11 w 366"/>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366" h="81">
                    <a:moveTo>
                      <a:pt x="11" y="0"/>
                    </a:moveTo>
                    <a:cubicBezTo>
                      <a:pt x="34" y="8"/>
                      <a:pt x="112" y="26"/>
                      <a:pt x="182" y="31"/>
                    </a:cubicBezTo>
                    <a:cubicBezTo>
                      <a:pt x="253" y="37"/>
                      <a:pt x="358" y="34"/>
                      <a:pt x="366" y="34"/>
                    </a:cubicBezTo>
                    <a:cubicBezTo>
                      <a:pt x="366" y="54"/>
                      <a:pt x="366" y="76"/>
                      <a:pt x="366" y="76"/>
                    </a:cubicBezTo>
                    <a:cubicBezTo>
                      <a:pt x="289" y="77"/>
                      <a:pt x="236" y="81"/>
                      <a:pt x="176" y="77"/>
                    </a:cubicBezTo>
                    <a:cubicBezTo>
                      <a:pt x="117" y="73"/>
                      <a:pt x="0" y="39"/>
                      <a:pt x="0" y="39"/>
                    </a:cubicBezTo>
                    <a:lnTo>
                      <a:pt x="11" y="0"/>
                    </a:ln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67" name="Freeform 406"/>
              <p:cNvSpPr>
                <a:spLocks/>
              </p:cNvSpPr>
              <p:nvPr/>
            </p:nvSpPr>
            <p:spPr bwMode="auto">
              <a:xfrm>
                <a:off x="13220700" y="3086101"/>
                <a:ext cx="438150" cy="600075"/>
              </a:xfrm>
              <a:custGeom>
                <a:avLst/>
                <a:gdLst>
                  <a:gd name="T0" fmla="*/ 116 w 117"/>
                  <a:gd name="T1" fmla="*/ 45 h 160"/>
                  <a:gd name="T2" fmla="*/ 105 w 117"/>
                  <a:gd name="T3" fmla="*/ 23 h 160"/>
                  <a:gd name="T4" fmla="*/ 104 w 117"/>
                  <a:gd name="T5" fmla="*/ 21 h 160"/>
                  <a:gd name="T6" fmla="*/ 104 w 117"/>
                  <a:gd name="T7" fmla="*/ 21 h 160"/>
                  <a:gd name="T8" fmla="*/ 92 w 117"/>
                  <a:gd name="T9" fmla="*/ 12 h 160"/>
                  <a:gd name="T10" fmla="*/ 82 w 117"/>
                  <a:gd name="T11" fmla="*/ 10 h 160"/>
                  <a:gd name="T12" fmla="*/ 82 w 117"/>
                  <a:gd name="T13" fmla="*/ 10 h 160"/>
                  <a:gd name="T14" fmla="*/ 81 w 117"/>
                  <a:gd name="T15" fmla="*/ 8 h 160"/>
                  <a:gd name="T16" fmla="*/ 81 w 117"/>
                  <a:gd name="T17" fmla="*/ 8 h 160"/>
                  <a:gd name="T18" fmla="*/ 79 w 117"/>
                  <a:gd name="T19" fmla="*/ 8 h 160"/>
                  <a:gd name="T20" fmla="*/ 77 w 117"/>
                  <a:gd name="T21" fmla="*/ 9 h 160"/>
                  <a:gd name="T22" fmla="*/ 77 w 117"/>
                  <a:gd name="T23" fmla="*/ 9 h 160"/>
                  <a:gd name="T24" fmla="*/ 77 w 117"/>
                  <a:gd name="T25" fmla="*/ 9 h 160"/>
                  <a:gd name="T26" fmla="*/ 36 w 117"/>
                  <a:gd name="T27" fmla="*/ 1 h 160"/>
                  <a:gd name="T28" fmla="*/ 33 w 117"/>
                  <a:gd name="T29" fmla="*/ 1 h 160"/>
                  <a:gd name="T30" fmla="*/ 33 w 117"/>
                  <a:gd name="T31" fmla="*/ 1 h 160"/>
                  <a:gd name="T32" fmla="*/ 21 w 117"/>
                  <a:gd name="T33" fmla="*/ 6 h 160"/>
                  <a:gd name="T34" fmla="*/ 8 w 117"/>
                  <a:gd name="T35" fmla="*/ 26 h 160"/>
                  <a:gd name="T36" fmla="*/ 6 w 117"/>
                  <a:gd name="T37" fmla="*/ 32 h 160"/>
                  <a:gd name="T38" fmla="*/ 0 w 117"/>
                  <a:gd name="T39" fmla="*/ 146 h 160"/>
                  <a:gd name="T40" fmla="*/ 2 w 117"/>
                  <a:gd name="T41" fmla="*/ 153 h 160"/>
                  <a:gd name="T42" fmla="*/ 4 w 117"/>
                  <a:gd name="T43" fmla="*/ 155 h 160"/>
                  <a:gd name="T44" fmla="*/ 13 w 117"/>
                  <a:gd name="T45" fmla="*/ 160 h 160"/>
                  <a:gd name="T46" fmla="*/ 15 w 117"/>
                  <a:gd name="T47" fmla="*/ 160 h 160"/>
                  <a:gd name="T48" fmla="*/ 17 w 117"/>
                  <a:gd name="T49" fmla="*/ 160 h 160"/>
                  <a:gd name="T50" fmla="*/ 52 w 117"/>
                  <a:gd name="T51" fmla="*/ 159 h 160"/>
                  <a:gd name="T52" fmla="*/ 53 w 117"/>
                  <a:gd name="T53" fmla="*/ 159 h 160"/>
                  <a:gd name="T54" fmla="*/ 84 w 117"/>
                  <a:gd name="T55" fmla="*/ 158 h 160"/>
                  <a:gd name="T56" fmla="*/ 85 w 117"/>
                  <a:gd name="T57" fmla="*/ 158 h 160"/>
                  <a:gd name="T58" fmla="*/ 89 w 117"/>
                  <a:gd name="T59" fmla="*/ 158 h 160"/>
                  <a:gd name="T60" fmla="*/ 89 w 117"/>
                  <a:gd name="T61" fmla="*/ 158 h 160"/>
                  <a:gd name="T62" fmla="*/ 94 w 117"/>
                  <a:gd name="T63" fmla="*/ 158 h 160"/>
                  <a:gd name="T64" fmla="*/ 102 w 117"/>
                  <a:gd name="T65" fmla="*/ 151 h 160"/>
                  <a:gd name="T66" fmla="*/ 107 w 117"/>
                  <a:gd name="T67" fmla="*/ 146 h 160"/>
                  <a:gd name="T68" fmla="*/ 109 w 117"/>
                  <a:gd name="T69" fmla="*/ 140 h 160"/>
                  <a:gd name="T70" fmla="*/ 117 w 117"/>
                  <a:gd name="T71" fmla="*/ 50 h 160"/>
                  <a:gd name="T72" fmla="*/ 116 w 117"/>
                  <a:gd name="T73" fmla="*/ 4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160">
                    <a:moveTo>
                      <a:pt x="116" y="45"/>
                    </a:moveTo>
                    <a:cubicBezTo>
                      <a:pt x="105" y="23"/>
                      <a:pt x="105" y="23"/>
                      <a:pt x="105" y="23"/>
                    </a:cubicBezTo>
                    <a:cubicBezTo>
                      <a:pt x="105" y="22"/>
                      <a:pt x="105" y="22"/>
                      <a:pt x="104" y="21"/>
                    </a:cubicBezTo>
                    <a:cubicBezTo>
                      <a:pt x="104" y="21"/>
                      <a:pt x="104" y="21"/>
                      <a:pt x="104" y="21"/>
                    </a:cubicBezTo>
                    <a:cubicBezTo>
                      <a:pt x="103" y="18"/>
                      <a:pt x="96" y="13"/>
                      <a:pt x="92" y="12"/>
                    </a:cubicBezTo>
                    <a:cubicBezTo>
                      <a:pt x="82" y="10"/>
                      <a:pt x="82" y="10"/>
                      <a:pt x="82" y="10"/>
                    </a:cubicBezTo>
                    <a:cubicBezTo>
                      <a:pt x="82" y="10"/>
                      <a:pt x="82" y="10"/>
                      <a:pt x="82" y="10"/>
                    </a:cubicBezTo>
                    <a:cubicBezTo>
                      <a:pt x="82" y="9"/>
                      <a:pt x="81" y="8"/>
                      <a:pt x="81" y="8"/>
                    </a:cubicBezTo>
                    <a:cubicBezTo>
                      <a:pt x="81" y="8"/>
                      <a:pt x="81" y="8"/>
                      <a:pt x="81" y="8"/>
                    </a:cubicBezTo>
                    <a:cubicBezTo>
                      <a:pt x="81" y="7"/>
                      <a:pt x="79" y="8"/>
                      <a:pt x="79" y="8"/>
                    </a:cubicBezTo>
                    <a:cubicBezTo>
                      <a:pt x="78" y="8"/>
                      <a:pt x="77" y="9"/>
                      <a:pt x="77" y="9"/>
                    </a:cubicBezTo>
                    <a:cubicBezTo>
                      <a:pt x="77" y="9"/>
                      <a:pt x="77" y="9"/>
                      <a:pt x="77" y="9"/>
                    </a:cubicBezTo>
                    <a:cubicBezTo>
                      <a:pt x="77" y="9"/>
                      <a:pt x="77" y="9"/>
                      <a:pt x="77" y="9"/>
                    </a:cubicBezTo>
                    <a:cubicBezTo>
                      <a:pt x="36" y="1"/>
                      <a:pt x="36" y="1"/>
                      <a:pt x="36" y="1"/>
                    </a:cubicBezTo>
                    <a:cubicBezTo>
                      <a:pt x="35" y="1"/>
                      <a:pt x="34" y="1"/>
                      <a:pt x="33" y="1"/>
                    </a:cubicBezTo>
                    <a:cubicBezTo>
                      <a:pt x="33" y="1"/>
                      <a:pt x="33" y="1"/>
                      <a:pt x="33" y="1"/>
                    </a:cubicBezTo>
                    <a:cubicBezTo>
                      <a:pt x="28" y="0"/>
                      <a:pt x="24" y="2"/>
                      <a:pt x="21" y="6"/>
                    </a:cubicBezTo>
                    <a:cubicBezTo>
                      <a:pt x="8" y="26"/>
                      <a:pt x="8" y="26"/>
                      <a:pt x="8" y="26"/>
                    </a:cubicBezTo>
                    <a:cubicBezTo>
                      <a:pt x="6" y="27"/>
                      <a:pt x="6" y="30"/>
                      <a:pt x="6" y="32"/>
                    </a:cubicBezTo>
                    <a:cubicBezTo>
                      <a:pt x="0" y="146"/>
                      <a:pt x="0" y="146"/>
                      <a:pt x="0" y="146"/>
                    </a:cubicBezTo>
                    <a:cubicBezTo>
                      <a:pt x="0" y="149"/>
                      <a:pt x="1" y="151"/>
                      <a:pt x="2" y="153"/>
                    </a:cubicBezTo>
                    <a:cubicBezTo>
                      <a:pt x="4" y="155"/>
                      <a:pt x="4" y="155"/>
                      <a:pt x="4" y="155"/>
                    </a:cubicBezTo>
                    <a:cubicBezTo>
                      <a:pt x="6" y="158"/>
                      <a:pt x="10" y="160"/>
                      <a:pt x="13" y="160"/>
                    </a:cubicBezTo>
                    <a:cubicBezTo>
                      <a:pt x="15" y="160"/>
                      <a:pt x="15" y="160"/>
                      <a:pt x="15" y="160"/>
                    </a:cubicBezTo>
                    <a:cubicBezTo>
                      <a:pt x="15" y="160"/>
                      <a:pt x="16" y="160"/>
                      <a:pt x="17" y="160"/>
                    </a:cubicBezTo>
                    <a:cubicBezTo>
                      <a:pt x="52" y="159"/>
                      <a:pt x="52" y="159"/>
                      <a:pt x="52" y="159"/>
                    </a:cubicBezTo>
                    <a:cubicBezTo>
                      <a:pt x="52" y="159"/>
                      <a:pt x="52" y="160"/>
                      <a:pt x="53" y="159"/>
                    </a:cubicBezTo>
                    <a:cubicBezTo>
                      <a:pt x="84" y="158"/>
                      <a:pt x="84" y="158"/>
                      <a:pt x="84" y="158"/>
                    </a:cubicBezTo>
                    <a:cubicBezTo>
                      <a:pt x="84" y="158"/>
                      <a:pt x="84" y="158"/>
                      <a:pt x="85" y="158"/>
                    </a:cubicBezTo>
                    <a:cubicBezTo>
                      <a:pt x="89" y="158"/>
                      <a:pt x="89" y="158"/>
                      <a:pt x="89" y="158"/>
                    </a:cubicBezTo>
                    <a:cubicBezTo>
                      <a:pt x="89" y="158"/>
                      <a:pt x="89" y="158"/>
                      <a:pt x="89" y="158"/>
                    </a:cubicBezTo>
                    <a:cubicBezTo>
                      <a:pt x="94" y="158"/>
                      <a:pt x="94" y="158"/>
                      <a:pt x="94" y="158"/>
                    </a:cubicBezTo>
                    <a:cubicBezTo>
                      <a:pt x="97" y="157"/>
                      <a:pt x="100" y="153"/>
                      <a:pt x="102" y="151"/>
                    </a:cubicBezTo>
                    <a:cubicBezTo>
                      <a:pt x="107" y="146"/>
                      <a:pt x="107" y="146"/>
                      <a:pt x="107" y="146"/>
                    </a:cubicBezTo>
                    <a:cubicBezTo>
                      <a:pt x="108" y="144"/>
                      <a:pt x="109" y="142"/>
                      <a:pt x="109" y="140"/>
                    </a:cubicBezTo>
                    <a:cubicBezTo>
                      <a:pt x="117" y="50"/>
                      <a:pt x="117" y="50"/>
                      <a:pt x="117" y="50"/>
                    </a:cubicBezTo>
                    <a:cubicBezTo>
                      <a:pt x="117" y="48"/>
                      <a:pt x="116" y="46"/>
                      <a:pt x="116" y="45"/>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641" name="Gruppieren 640"/>
            <p:cNvGrpSpPr/>
            <p:nvPr/>
          </p:nvGrpSpPr>
          <p:grpSpPr>
            <a:xfrm rot="628970">
              <a:off x="13970595" y="3959641"/>
              <a:ext cx="60665" cy="192700"/>
              <a:chOff x="-1401763" y="3184525"/>
              <a:chExt cx="566738" cy="1800225"/>
            </a:xfrm>
          </p:grpSpPr>
          <p:sp>
            <p:nvSpPr>
              <p:cNvPr id="642" name="Freeform 6"/>
              <p:cNvSpPr>
                <a:spLocks/>
              </p:cNvSpPr>
              <p:nvPr/>
            </p:nvSpPr>
            <p:spPr bwMode="auto">
              <a:xfrm>
                <a:off x="-1401763" y="3206750"/>
                <a:ext cx="566738" cy="1778000"/>
              </a:xfrm>
              <a:custGeom>
                <a:avLst/>
                <a:gdLst>
                  <a:gd name="T0" fmla="*/ 76 w 151"/>
                  <a:gd name="T1" fmla="*/ 0 h 474"/>
                  <a:gd name="T2" fmla="*/ 76 w 151"/>
                  <a:gd name="T3" fmla="*/ 0 h 474"/>
                  <a:gd name="T4" fmla="*/ 75 w 151"/>
                  <a:gd name="T5" fmla="*/ 0 h 474"/>
                  <a:gd name="T6" fmla="*/ 75 w 151"/>
                  <a:gd name="T7" fmla="*/ 0 h 474"/>
                  <a:gd name="T8" fmla="*/ 75 w 151"/>
                  <a:gd name="T9" fmla="*/ 0 h 474"/>
                  <a:gd name="T10" fmla="*/ 4 w 151"/>
                  <a:gd name="T11" fmla="*/ 3 h 474"/>
                  <a:gd name="T12" fmla="*/ 0 w 151"/>
                  <a:gd name="T13" fmla="*/ 6 h 474"/>
                  <a:gd name="T14" fmla="*/ 0 w 151"/>
                  <a:gd name="T15" fmla="*/ 435 h 474"/>
                  <a:gd name="T16" fmla="*/ 75 w 151"/>
                  <a:gd name="T17" fmla="*/ 474 h 474"/>
                  <a:gd name="T18" fmla="*/ 75 w 151"/>
                  <a:gd name="T19" fmla="*/ 474 h 474"/>
                  <a:gd name="T20" fmla="*/ 75 w 151"/>
                  <a:gd name="T21" fmla="*/ 474 h 474"/>
                  <a:gd name="T22" fmla="*/ 76 w 151"/>
                  <a:gd name="T23" fmla="*/ 474 h 474"/>
                  <a:gd name="T24" fmla="*/ 76 w 151"/>
                  <a:gd name="T25" fmla="*/ 474 h 474"/>
                  <a:gd name="T26" fmla="*/ 151 w 151"/>
                  <a:gd name="T27" fmla="*/ 435 h 474"/>
                  <a:gd name="T28" fmla="*/ 151 w 151"/>
                  <a:gd name="T29" fmla="*/ 7 h 474"/>
                  <a:gd name="T30" fmla="*/ 146 w 151"/>
                  <a:gd name="T31" fmla="*/ 3 h 474"/>
                  <a:gd name="T32" fmla="*/ 76 w 151"/>
                  <a:gd name="T33" fmla="*/ 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474">
                    <a:moveTo>
                      <a:pt x="76" y="0"/>
                    </a:moveTo>
                    <a:cubicBezTo>
                      <a:pt x="76" y="0"/>
                      <a:pt x="76" y="0"/>
                      <a:pt x="76" y="0"/>
                    </a:cubicBezTo>
                    <a:cubicBezTo>
                      <a:pt x="75" y="0"/>
                      <a:pt x="75" y="0"/>
                      <a:pt x="75" y="0"/>
                    </a:cubicBezTo>
                    <a:cubicBezTo>
                      <a:pt x="75" y="0"/>
                      <a:pt x="75" y="0"/>
                      <a:pt x="75" y="0"/>
                    </a:cubicBezTo>
                    <a:cubicBezTo>
                      <a:pt x="75" y="0"/>
                      <a:pt x="75" y="0"/>
                      <a:pt x="75" y="0"/>
                    </a:cubicBezTo>
                    <a:cubicBezTo>
                      <a:pt x="4" y="3"/>
                      <a:pt x="4" y="3"/>
                      <a:pt x="4" y="3"/>
                    </a:cubicBezTo>
                    <a:cubicBezTo>
                      <a:pt x="4" y="3"/>
                      <a:pt x="0" y="3"/>
                      <a:pt x="0" y="6"/>
                    </a:cubicBezTo>
                    <a:cubicBezTo>
                      <a:pt x="0" y="46"/>
                      <a:pt x="0" y="418"/>
                      <a:pt x="0" y="435"/>
                    </a:cubicBezTo>
                    <a:cubicBezTo>
                      <a:pt x="0" y="452"/>
                      <a:pt x="26" y="474"/>
                      <a:pt x="75" y="474"/>
                    </a:cubicBezTo>
                    <a:cubicBezTo>
                      <a:pt x="75" y="474"/>
                      <a:pt x="75" y="474"/>
                      <a:pt x="75" y="474"/>
                    </a:cubicBezTo>
                    <a:cubicBezTo>
                      <a:pt x="75" y="474"/>
                      <a:pt x="75" y="474"/>
                      <a:pt x="75" y="474"/>
                    </a:cubicBezTo>
                    <a:cubicBezTo>
                      <a:pt x="76" y="474"/>
                      <a:pt x="76" y="474"/>
                      <a:pt x="76" y="474"/>
                    </a:cubicBezTo>
                    <a:cubicBezTo>
                      <a:pt x="76" y="474"/>
                      <a:pt x="76" y="474"/>
                      <a:pt x="76" y="474"/>
                    </a:cubicBezTo>
                    <a:cubicBezTo>
                      <a:pt x="125" y="474"/>
                      <a:pt x="151" y="452"/>
                      <a:pt x="151" y="435"/>
                    </a:cubicBezTo>
                    <a:cubicBezTo>
                      <a:pt x="151" y="418"/>
                      <a:pt x="151" y="53"/>
                      <a:pt x="151" y="7"/>
                    </a:cubicBezTo>
                    <a:cubicBezTo>
                      <a:pt x="151" y="4"/>
                      <a:pt x="146" y="3"/>
                      <a:pt x="146" y="3"/>
                    </a:cubicBezTo>
                    <a:lnTo>
                      <a:pt x="76" y="0"/>
                    </a:ln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43" name="Freeform 7"/>
              <p:cNvSpPr>
                <a:spLocks/>
              </p:cNvSpPr>
              <p:nvPr/>
            </p:nvSpPr>
            <p:spPr bwMode="auto">
              <a:xfrm>
                <a:off x="-1344613" y="3873500"/>
                <a:ext cx="452438" cy="957263"/>
              </a:xfrm>
              <a:custGeom>
                <a:avLst/>
                <a:gdLst>
                  <a:gd name="T0" fmla="*/ 121 w 121"/>
                  <a:gd name="T1" fmla="*/ 234 h 255"/>
                  <a:gd name="T2" fmla="*/ 120 w 121"/>
                  <a:gd name="T3" fmla="*/ 0 h 255"/>
                  <a:gd name="T4" fmla="*/ 61 w 121"/>
                  <a:gd name="T5" fmla="*/ 0 h 255"/>
                  <a:gd name="T6" fmla="*/ 60 w 121"/>
                  <a:gd name="T7" fmla="*/ 0 h 255"/>
                  <a:gd name="T8" fmla="*/ 1 w 121"/>
                  <a:gd name="T9" fmla="*/ 0 h 255"/>
                  <a:gd name="T10" fmla="*/ 0 w 121"/>
                  <a:gd name="T11" fmla="*/ 234 h 255"/>
                  <a:gd name="T12" fmla="*/ 60 w 121"/>
                  <a:gd name="T13" fmla="*/ 255 h 255"/>
                  <a:gd name="T14" fmla="*/ 60 w 121"/>
                  <a:gd name="T15" fmla="*/ 255 h 255"/>
                  <a:gd name="T16" fmla="*/ 60 w 121"/>
                  <a:gd name="T17" fmla="*/ 255 h 255"/>
                  <a:gd name="T18" fmla="*/ 61 w 121"/>
                  <a:gd name="T19" fmla="*/ 255 h 255"/>
                  <a:gd name="T20" fmla="*/ 61 w 121"/>
                  <a:gd name="T21" fmla="*/ 255 h 255"/>
                  <a:gd name="T22" fmla="*/ 121 w 121"/>
                  <a:gd name="T23" fmla="*/ 23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255">
                    <a:moveTo>
                      <a:pt x="121" y="234"/>
                    </a:moveTo>
                    <a:cubicBezTo>
                      <a:pt x="121" y="209"/>
                      <a:pt x="120" y="0"/>
                      <a:pt x="120" y="0"/>
                    </a:cubicBezTo>
                    <a:cubicBezTo>
                      <a:pt x="61" y="0"/>
                      <a:pt x="61" y="0"/>
                      <a:pt x="61" y="0"/>
                    </a:cubicBezTo>
                    <a:cubicBezTo>
                      <a:pt x="60" y="0"/>
                      <a:pt x="60" y="0"/>
                      <a:pt x="60" y="0"/>
                    </a:cubicBezTo>
                    <a:cubicBezTo>
                      <a:pt x="1" y="0"/>
                      <a:pt x="1" y="0"/>
                      <a:pt x="1" y="0"/>
                    </a:cubicBezTo>
                    <a:cubicBezTo>
                      <a:pt x="1" y="0"/>
                      <a:pt x="0" y="209"/>
                      <a:pt x="0" y="234"/>
                    </a:cubicBezTo>
                    <a:cubicBezTo>
                      <a:pt x="7" y="246"/>
                      <a:pt x="37" y="255"/>
                      <a:pt x="60" y="255"/>
                    </a:cubicBezTo>
                    <a:cubicBezTo>
                      <a:pt x="60" y="255"/>
                      <a:pt x="60" y="255"/>
                      <a:pt x="60" y="255"/>
                    </a:cubicBezTo>
                    <a:cubicBezTo>
                      <a:pt x="60" y="255"/>
                      <a:pt x="60" y="255"/>
                      <a:pt x="60" y="255"/>
                    </a:cubicBezTo>
                    <a:cubicBezTo>
                      <a:pt x="61" y="255"/>
                      <a:pt x="61" y="255"/>
                      <a:pt x="61" y="255"/>
                    </a:cubicBezTo>
                    <a:cubicBezTo>
                      <a:pt x="61" y="255"/>
                      <a:pt x="61" y="255"/>
                      <a:pt x="61" y="255"/>
                    </a:cubicBezTo>
                    <a:cubicBezTo>
                      <a:pt x="84" y="255"/>
                      <a:pt x="114" y="246"/>
                      <a:pt x="121" y="2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4" name="Freeform 8"/>
              <p:cNvSpPr>
                <a:spLocks/>
              </p:cNvSpPr>
              <p:nvPr/>
            </p:nvSpPr>
            <p:spPr bwMode="auto">
              <a:xfrm>
                <a:off x="-1289050" y="4054475"/>
                <a:ext cx="338138" cy="573088"/>
              </a:xfrm>
              <a:custGeom>
                <a:avLst/>
                <a:gdLst>
                  <a:gd name="T0" fmla="*/ 109 w 213"/>
                  <a:gd name="T1" fmla="*/ 0 h 361"/>
                  <a:gd name="T2" fmla="*/ 106 w 213"/>
                  <a:gd name="T3" fmla="*/ 0 h 361"/>
                  <a:gd name="T4" fmla="*/ 0 w 213"/>
                  <a:gd name="T5" fmla="*/ 0 h 361"/>
                  <a:gd name="T6" fmla="*/ 0 w 213"/>
                  <a:gd name="T7" fmla="*/ 361 h 361"/>
                  <a:gd name="T8" fmla="*/ 106 w 213"/>
                  <a:gd name="T9" fmla="*/ 361 h 361"/>
                  <a:gd name="T10" fmla="*/ 109 w 213"/>
                  <a:gd name="T11" fmla="*/ 361 h 361"/>
                  <a:gd name="T12" fmla="*/ 213 w 213"/>
                  <a:gd name="T13" fmla="*/ 361 h 361"/>
                  <a:gd name="T14" fmla="*/ 213 w 213"/>
                  <a:gd name="T15" fmla="*/ 0 h 361"/>
                  <a:gd name="T16" fmla="*/ 109 w 213"/>
                  <a:gd name="T17"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61">
                    <a:moveTo>
                      <a:pt x="109" y="0"/>
                    </a:moveTo>
                    <a:lnTo>
                      <a:pt x="106" y="0"/>
                    </a:lnTo>
                    <a:lnTo>
                      <a:pt x="0" y="0"/>
                    </a:lnTo>
                    <a:lnTo>
                      <a:pt x="0" y="361"/>
                    </a:lnTo>
                    <a:lnTo>
                      <a:pt x="106" y="361"/>
                    </a:lnTo>
                    <a:lnTo>
                      <a:pt x="109" y="361"/>
                    </a:lnTo>
                    <a:lnTo>
                      <a:pt x="213" y="361"/>
                    </a:lnTo>
                    <a:lnTo>
                      <a:pt x="213" y="0"/>
                    </a:lnTo>
                    <a:lnTo>
                      <a:pt x="109" y="0"/>
                    </a:lnTo>
                    <a:close/>
                  </a:path>
                </a:pathLst>
              </a:custGeom>
              <a:gradFill>
                <a:gsLst>
                  <a:gs pos="52000">
                    <a:schemeClr val="bg1">
                      <a:lumMod val="85000"/>
                    </a:schemeClr>
                  </a:gs>
                  <a:gs pos="0">
                    <a:schemeClr val="bg1">
                      <a:lumMod val="95000"/>
                    </a:schemeClr>
                  </a:gs>
                  <a:gs pos="100000">
                    <a:schemeClr val="bg1">
                      <a:lumMod val="95000"/>
                    </a:schemeClr>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5" name="Freeform 9"/>
              <p:cNvSpPr>
                <a:spLocks/>
              </p:cNvSpPr>
              <p:nvPr/>
            </p:nvSpPr>
            <p:spPr bwMode="auto">
              <a:xfrm>
                <a:off x="-1319213" y="3206750"/>
                <a:ext cx="396875" cy="531813"/>
              </a:xfrm>
              <a:custGeom>
                <a:avLst/>
                <a:gdLst>
                  <a:gd name="T0" fmla="*/ 128 w 250"/>
                  <a:gd name="T1" fmla="*/ 0 h 335"/>
                  <a:gd name="T2" fmla="*/ 128 w 250"/>
                  <a:gd name="T3" fmla="*/ 0 h 335"/>
                  <a:gd name="T4" fmla="*/ 125 w 250"/>
                  <a:gd name="T5" fmla="*/ 0 h 335"/>
                  <a:gd name="T6" fmla="*/ 125 w 250"/>
                  <a:gd name="T7" fmla="*/ 0 h 335"/>
                  <a:gd name="T8" fmla="*/ 125 w 250"/>
                  <a:gd name="T9" fmla="*/ 0 h 335"/>
                  <a:gd name="T10" fmla="*/ 0 w 250"/>
                  <a:gd name="T11" fmla="*/ 5 h 335"/>
                  <a:gd name="T12" fmla="*/ 0 w 250"/>
                  <a:gd name="T13" fmla="*/ 335 h 335"/>
                  <a:gd name="T14" fmla="*/ 125 w 250"/>
                  <a:gd name="T15" fmla="*/ 335 h 335"/>
                  <a:gd name="T16" fmla="*/ 128 w 250"/>
                  <a:gd name="T17" fmla="*/ 335 h 335"/>
                  <a:gd name="T18" fmla="*/ 250 w 250"/>
                  <a:gd name="T19" fmla="*/ 335 h 335"/>
                  <a:gd name="T20" fmla="*/ 250 w 250"/>
                  <a:gd name="T21" fmla="*/ 5 h 335"/>
                  <a:gd name="T22" fmla="*/ 128 w 250"/>
                  <a:gd name="T2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335">
                    <a:moveTo>
                      <a:pt x="128" y="0"/>
                    </a:moveTo>
                    <a:lnTo>
                      <a:pt x="128" y="0"/>
                    </a:lnTo>
                    <a:lnTo>
                      <a:pt x="125" y="0"/>
                    </a:lnTo>
                    <a:lnTo>
                      <a:pt x="125" y="0"/>
                    </a:lnTo>
                    <a:lnTo>
                      <a:pt x="125" y="0"/>
                    </a:lnTo>
                    <a:lnTo>
                      <a:pt x="0" y="5"/>
                    </a:lnTo>
                    <a:lnTo>
                      <a:pt x="0" y="335"/>
                    </a:lnTo>
                    <a:lnTo>
                      <a:pt x="125" y="335"/>
                    </a:lnTo>
                    <a:lnTo>
                      <a:pt x="128" y="335"/>
                    </a:lnTo>
                    <a:lnTo>
                      <a:pt x="250" y="335"/>
                    </a:lnTo>
                    <a:lnTo>
                      <a:pt x="250" y="5"/>
                    </a:lnTo>
                    <a:lnTo>
                      <a:pt x="128" y="0"/>
                    </a:lnTo>
                    <a:close/>
                  </a:path>
                </a:pathLst>
              </a:custGeom>
              <a:solidFill>
                <a:srgbClr val="60708E"/>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46" name="Freeform 10"/>
              <p:cNvSpPr>
                <a:spLocks/>
              </p:cNvSpPr>
              <p:nvPr/>
            </p:nvSpPr>
            <p:spPr bwMode="auto">
              <a:xfrm>
                <a:off x="-1195388" y="3184525"/>
                <a:ext cx="142875" cy="330200"/>
              </a:xfrm>
              <a:custGeom>
                <a:avLst/>
                <a:gdLst>
                  <a:gd name="T0" fmla="*/ 19 w 38"/>
                  <a:gd name="T1" fmla="*/ 0 h 88"/>
                  <a:gd name="T2" fmla="*/ 0 w 38"/>
                  <a:gd name="T3" fmla="*/ 6 h 88"/>
                  <a:gd name="T4" fmla="*/ 0 w 38"/>
                  <a:gd name="T5" fmla="*/ 70 h 88"/>
                  <a:gd name="T6" fmla="*/ 18 w 38"/>
                  <a:gd name="T7" fmla="*/ 88 h 88"/>
                  <a:gd name="T8" fmla="*/ 18 w 38"/>
                  <a:gd name="T9" fmla="*/ 88 h 88"/>
                  <a:gd name="T10" fmla="*/ 19 w 38"/>
                  <a:gd name="T11" fmla="*/ 88 h 88"/>
                  <a:gd name="T12" fmla="*/ 19 w 38"/>
                  <a:gd name="T13" fmla="*/ 88 h 88"/>
                  <a:gd name="T14" fmla="*/ 19 w 38"/>
                  <a:gd name="T15" fmla="*/ 88 h 88"/>
                  <a:gd name="T16" fmla="*/ 38 w 38"/>
                  <a:gd name="T17" fmla="*/ 70 h 88"/>
                  <a:gd name="T18" fmla="*/ 38 w 38"/>
                  <a:gd name="T19" fmla="*/ 6 h 88"/>
                  <a:gd name="T20" fmla="*/ 19 w 38"/>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88">
                    <a:moveTo>
                      <a:pt x="19" y="0"/>
                    </a:moveTo>
                    <a:cubicBezTo>
                      <a:pt x="13" y="0"/>
                      <a:pt x="2" y="0"/>
                      <a:pt x="0" y="6"/>
                    </a:cubicBezTo>
                    <a:cubicBezTo>
                      <a:pt x="0" y="6"/>
                      <a:pt x="0" y="56"/>
                      <a:pt x="0" y="70"/>
                    </a:cubicBezTo>
                    <a:cubicBezTo>
                      <a:pt x="0" y="83"/>
                      <a:pt x="6" y="87"/>
                      <a:pt x="18" y="88"/>
                    </a:cubicBezTo>
                    <a:cubicBezTo>
                      <a:pt x="18" y="88"/>
                      <a:pt x="18" y="88"/>
                      <a:pt x="18" y="88"/>
                    </a:cubicBezTo>
                    <a:cubicBezTo>
                      <a:pt x="18" y="88"/>
                      <a:pt x="18" y="88"/>
                      <a:pt x="19" y="88"/>
                    </a:cubicBezTo>
                    <a:cubicBezTo>
                      <a:pt x="19" y="88"/>
                      <a:pt x="19" y="88"/>
                      <a:pt x="19" y="88"/>
                    </a:cubicBezTo>
                    <a:cubicBezTo>
                      <a:pt x="19" y="88"/>
                      <a:pt x="19" y="88"/>
                      <a:pt x="19" y="88"/>
                    </a:cubicBezTo>
                    <a:cubicBezTo>
                      <a:pt x="32" y="87"/>
                      <a:pt x="38" y="83"/>
                      <a:pt x="38" y="70"/>
                    </a:cubicBezTo>
                    <a:cubicBezTo>
                      <a:pt x="38" y="56"/>
                      <a:pt x="38" y="6"/>
                      <a:pt x="38" y="6"/>
                    </a:cubicBezTo>
                    <a:cubicBezTo>
                      <a:pt x="35" y="0"/>
                      <a:pt x="22" y="0"/>
                      <a:pt x="19" y="0"/>
                    </a:cubicBez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47" name="Freeform 11"/>
              <p:cNvSpPr>
                <a:spLocks/>
              </p:cNvSpPr>
              <p:nvPr/>
            </p:nvSpPr>
            <p:spPr bwMode="auto">
              <a:xfrm>
                <a:off x="-1203325" y="3190875"/>
                <a:ext cx="158750" cy="330200"/>
              </a:xfrm>
              <a:custGeom>
                <a:avLst/>
                <a:gdLst>
                  <a:gd name="T0" fmla="*/ 35 w 42"/>
                  <a:gd name="T1" fmla="*/ 0 h 88"/>
                  <a:gd name="T2" fmla="*/ 42 w 42"/>
                  <a:gd name="T3" fmla="*/ 4 h 88"/>
                  <a:gd name="T4" fmla="*/ 42 w 42"/>
                  <a:gd name="T5" fmla="*/ 68 h 88"/>
                  <a:gd name="T6" fmla="*/ 23 w 42"/>
                  <a:gd name="T7" fmla="*/ 88 h 88"/>
                  <a:gd name="T8" fmla="*/ 23 w 42"/>
                  <a:gd name="T9" fmla="*/ 88 h 88"/>
                  <a:gd name="T10" fmla="*/ 21 w 42"/>
                  <a:gd name="T11" fmla="*/ 88 h 88"/>
                  <a:gd name="T12" fmla="*/ 18 w 42"/>
                  <a:gd name="T13" fmla="*/ 88 h 88"/>
                  <a:gd name="T14" fmla="*/ 0 w 42"/>
                  <a:gd name="T15" fmla="*/ 68 h 88"/>
                  <a:gd name="T16" fmla="*/ 0 w 42"/>
                  <a:gd name="T17" fmla="*/ 5 h 88"/>
                  <a:gd name="T18" fmla="*/ 6 w 42"/>
                  <a:gd name="T19" fmla="*/ 0 h 88"/>
                  <a:gd name="T20" fmla="*/ 4 w 42"/>
                  <a:gd name="T21" fmla="*/ 5 h 88"/>
                  <a:gd name="T22" fmla="*/ 4 w 42"/>
                  <a:gd name="T23" fmla="*/ 68 h 88"/>
                  <a:gd name="T24" fmla="*/ 20 w 42"/>
                  <a:gd name="T25" fmla="*/ 84 h 88"/>
                  <a:gd name="T26" fmla="*/ 21 w 42"/>
                  <a:gd name="T27" fmla="*/ 84 h 88"/>
                  <a:gd name="T28" fmla="*/ 21 w 42"/>
                  <a:gd name="T29" fmla="*/ 84 h 88"/>
                  <a:gd name="T30" fmla="*/ 38 w 42"/>
                  <a:gd name="T31" fmla="*/ 68 h 88"/>
                  <a:gd name="T32" fmla="*/ 38 w 42"/>
                  <a:gd name="T33" fmla="*/ 5 h 88"/>
                  <a:gd name="T34" fmla="*/ 35 w 42"/>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88">
                    <a:moveTo>
                      <a:pt x="35" y="0"/>
                    </a:moveTo>
                    <a:cubicBezTo>
                      <a:pt x="38" y="1"/>
                      <a:pt x="42" y="3"/>
                      <a:pt x="42" y="4"/>
                    </a:cubicBezTo>
                    <a:cubicBezTo>
                      <a:pt x="42" y="68"/>
                      <a:pt x="42" y="68"/>
                      <a:pt x="42" y="68"/>
                    </a:cubicBezTo>
                    <a:cubicBezTo>
                      <a:pt x="42" y="80"/>
                      <a:pt x="36" y="87"/>
                      <a:pt x="23" y="88"/>
                    </a:cubicBezTo>
                    <a:cubicBezTo>
                      <a:pt x="23" y="88"/>
                      <a:pt x="23" y="88"/>
                      <a:pt x="23" y="88"/>
                    </a:cubicBezTo>
                    <a:cubicBezTo>
                      <a:pt x="21" y="88"/>
                      <a:pt x="21" y="88"/>
                      <a:pt x="21" y="88"/>
                    </a:cubicBezTo>
                    <a:cubicBezTo>
                      <a:pt x="18" y="88"/>
                      <a:pt x="18" y="88"/>
                      <a:pt x="18" y="88"/>
                    </a:cubicBezTo>
                    <a:cubicBezTo>
                      <a:pt x="5" y="87"/>
                      <a:pt x="0" y="80"/>
                      <a:pt x="0" y="68"/>
                    </a:cubicBezTo>
                    <a:cubicBezTo>
                      <a:pt x="0" y="5"/>
                      <a:pt x="0" y="5"/>
                      <a:pt x="0" y="5"/>
                    </a:cubicBezTo>
                    <a:cubicBezTo>
                      <a:pt x="0" y="2"/>
                      <a:pt x="4" y="0"/>
                      <a:pt x="6" y="0"/>
                    </a:cubicBezTo>
                    <a:cubicBezTo>
                      <a:pt x="4" y="1"/>
                      <a:pt x="4" y="5"/>
                      <a:pt x="4" y="5"/>
                    </a:cubicBezTo>
                    <a:cubicBezTo>
                      <a:pt x="4" y="68"/>
                      <a:pt x="4" y="68"/>
                      <a:pt x="4" y="68"/>
                    </a:cubicBezTo>
                    <a:cubicBezTo>
                      <a:pt x="4" y="79"/>
                      <a:pt x="8" y="83"/>
                      <a:pt x="20" y="84"/>
                    </a:cubicBezTo>
                    <a:cubicBezTo>
                      <a:pt x="21" y="84"/>
                      <a:pt x="21" y="84"/>
                      <a:pt x="21" y="84"/>
                    </a:cubicBezTo>
                    <a:cubicBezTo>
                      <a:pt x="21" y="84"/>
                      <a:pt x="21" y="84"/>
                      <a:pt x="21" y="84"/>
                    </a:cubicBezTo>
                    <a:cubicBezTo>
                      <a:pt x="33" y="83"/>
                      <a:pt x="38" y="79"/>
                      <a:pt x="38" y="68"/>
                    </a:cubicBezTo>
                    <a:cubicBezTo>
                      <a:pt x="38" y="5"/>
                      <a:pt x="38" y="5"/>
                      <a:pt x="38" y="5"/>
                    </a:cubicBezTo>
                    <a:cubicBezTo>
                      <a:pt x="38" y="3"/>
                      <a:pt x="37" y="2"/>
                      <a:pt x="3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8" name="Oval 12"/>
              <p:cNvSpPr>
                <a:spLocks noChangeArrowheads="1"/>
              </p:cNvSpPr>
              <p:nvPr/>
            </p:nvSpPr>
            <p:spPr bwMode="auto">
              <a:xfrm>
                <a:off x="-1049338" y="4668838"/>
                <a:ext cx="98425"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9" name="Oval 13"/>
              <p:cNvSpPr>
                <a:spLocks noChangeArrowheads="1"/>
              </p:cNvSpPr>
              <p:nvPr/>
            </p:nvSpPr>
            <p:spPr bwMode="auto">
              <a:xfrm>
                <a:off x="-1292225" y="4668838"/>
                <a:ext cx="100013"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0" name="Rectangle 14"/>
              <p:cNvSpPr>
                <a:spLocks noChangeArrowheads="1"/>
              </p:cNvSpPr>
              <p:nvPr/>
            </p:nvSpPr>
            <p:spPr bwMode="auto">
              <a:xfrm>
                <a:off x="-1289050" y="4002088"/>
                <a:ext cx="1651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1" name="Rectangle 15"/>
              <p:cNvSpPr>
                <a:spLocks noChangeArrowheads="1"/>
              </p:cNvSpPr>
              <p:nvPr/>
            </p:nvSpPr>
            <p:spPr bwMode="auto">
              <a:xfrm>
                <a:off x="-1101725"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2" name="Rectangle 16"/>
              <p:cNvSpPr>
                <a:spLocks noChangeArrowheads="1"/>
              </p:cNvSpPr>
              <p:nvPr/>
            </p:nvSpPr>
            <p:spPr bwMode="auto">
              <a:xfrm>
                <a:off x="-1027113"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sp>
        <p:nvSpPr>
          <p:cNvPr id="243" name="Rectangle 242"/>
          <p:cNvSpPr/>
          <p:nvPr/>
        </p:nvSpPr>
        <p:spPr bwMode="gray">
          <a:xfrm>
            <a:off x="1980" y="1557338"/>
            <a:ext cx="9144000" cy="5300662"/>
          </a:xfrm>
          <a:prstGeom prst="rect">
            <a:avLst/>
          </a:prstGeom>
          <a:solidFill>
            <a:schemeClr val="tx2">
              <a:alpha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Century Gothic"/>
            </a:endParaRPr>
          </a:p>
        </p:txBody>
      </p:sp>
      <p:grpSp>
        <p:nvGrpSpPr>
          <p:cNvPr id="1534" name="Gruppieren 1533"/>
          <p:cNvGrpSpPr/>
          <p:nvPr/>
        </p:nvGrpSpPr>
        <p:grpSpPr>
          <a:xfrm rot="20671720">
            <a:off x="123630" y="3408109"/>
            <a:ext cx="5048091" cy="3264539"/>
            <a:chOff x="-12891045" y="6415101"/>
            <a:chExt cx="2665617" cy="1723822"/>
          </a:xfrm>
        </p:grpSpPr>
        <p:sp>
          <p:nvSpPr>
            <p:cNvPr id="1104" name="Freeform 65"/>
            <p:cNvSpPr>
              <a:spLocks/>
            </p:cNvSpPr>
            <p:nvPr/>
          </p:nvSpPr>
          <p:spPr bwMode="auto">
            <a:xfrm>
              <a:off x="-10356585" y="6884825"/>
              <a:ext cx="131157" cy="177519"/>
            </a:xfrm>
            <a:custGeom>
              <a:avLst/>
              <a:gdLst>
                <a:gd name="T0" fmla="*/ 4 w 91"/>
                <a:gd name="T1" fmla="*/ 113 h 123"/>
                <a:gd name="T2" fmla="*/ 25 w 91"/>
                <a:gd name="T3" fmla="*/ 118 h 123"/>
                <a:gd name="T4" fmla="*/ 41 w 91"/>
                <a:gd name="T5" fmla="*/ 109 h 123"/>
                <a:gd name="T6" fmla="*/ 57 w 91"/>
                <a:gd name="T7" fmla="*/ 88 h 123"/>
                <a:gd name="T8" fmla="*/ 62 w 91"/>
                <a:gd name="T9" fmla="*/ 79 h 123"/>
                <a:gd name="T10" fmla="*/ 76 w 91"/>
                <a:gd name="T11" fmla="*/ 65 h 123"/>
                <a:gd name="T12" fmla="*/ 90 w 91"/>
                <a:gd name="T13" fmla="*/ 52 h 123"/>
                <a:gd name="T14" fmla="*/ 90 w 91"/>
                <a:gd name="T15" fmla="*/ 45 h 123"/>
                <a:gd name="T16" fmla="*/ 84 w 91"/>
                <a:gd name="T17" fmla="*/ 45 h 123"/>
                <a:gd name="T18" fmla="*/ 71 w 91"/>
                <a:gd name="T19" fmla="*/ 56 h 123"/>
                <a:gd name="T20" fmla="*/ 63 w 91"/>
                <a:gd name="T21" fmla="*/ 63 h 123"/>
                <a:gd name="T22" fmla="*/ 72 w 91"/>
                <a:gd name="T23" fmla="*/ 48 h 123"/>
                <a:gd name="T24" fmla="*/ 85 w 91"/>
                <a:gd name="T25" fmla="*/ 36 h 123"/>
                <a:gd name="T26" fmla="*/ 87 w 91"/>
                <a:gd name="T27" fmla="*/ 26 h 123"/>
                <a:gd name="T28" fmla="*/ 83 w 91"/>
                <a:gd name="T29" fmla="*/ 25 h 123"/>
                <a:gd name="T30" fmla="*/ 65 w 91"/>
                <a:gd name="T31" fmla="*/ 40 h 123"/>
                <a:gd name="T32" fmla="*/ 55 w 91"/>
                <a:gd name="T33" fmla="*/ 53 h 123"/>
                <a:gd name="T34" fmla="*/ 63 w 91"/>
                <a:gd name="T35" fmla="*/ 35 h 123"/>
                <a:gd name="T36" fmla="*/ 78 w 91"/>
                <a:gd name="T37" fmla="*/ 17 h 123"/>
                <a:gd name="T38" fmla="*/ 75 w 91"/>
                <a:gd name="T39" fmla="*/ 9 h 123"/>
                <a:gd name="T40" fmla="*/ 56 w 91"/>
                <a:gd name="T41" fmla="*/ 27 h 123"/>
                <a:gd name="T42" fmla="*/ 44 w 91"/>
                <a:gd name="T43" fmla="*/ 44 h 123"/>
                <a:gd name="T44" fmla="*/ 53 w 91"/>
                <a:gd name="T45" fmla="*/ 23 h 123"/>
                <a:gd name="T46" fmla="*/ 66 w 91"/>
                <a:gd name="T47" fmla="*/ 8 h 123"/>
                <a:gd name="T48" fmla="*/ 63 w 91"/>
                <a:gd name="T49" fmla="*/ 0 h 123"/>
                <a:gd name="T50" fmla="*/ 46 w 91"/>
                <a:gd name="T51" fmla="*/ 14 h 123"/>
                <a:gd name="T52" fmla="*/ 36 w 91"/>
                <a:gd name="T53" fmla="*/ 29 h 123"/>
                <a:gd name="T54" fmla="*/ 26 w 91"/>
                <a:gd name="T55" fmla="*/ 48 h 123"/>
                <a:gd name="T56" fmla="*/ 29 w 91"/>
                <a:gd name="T57" fmla="*/ 33 h 123"/>
                <a:gd name="T58" fmla="*/ 23 w 91"/>
                <a:gd name="T59" fmla="*/ 33 h 123"/>
                <a:gd name="T60" fmla="*/ 12 w 91"/>
                <a:gd name="T61" fmla="*/ 54 h 123"/>
                <a:gd name="T62" fmla="*/ 0 w 91"/>
                <a:gd name="T63" fmla="*/ 77 h 123"/>
                <a:gd name="T64" fmla="*/ 5 w 91"/>
                <a:gd name="T65" fmla="*/ 117 h 123"/>
                <a:gd name="T66" fmla="*/ 4 w 91"/>
                <a:gd name="T67" fmla="*/ 11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123">
                  <a:moveTo>
                    <a:pt x="4" y="113"/>
                  </a:moveTo>
                  <a:cubicBezTo>
                    <a:pt x="7" y="112"/>
                    <a:pt x="12" y="123"/>
                    <a:pt x="25" y="118"/>
                  </a:cubicBezTo>
                  <a:cubicBezTo>
                    <a:pt x="28" y="117"/>
                    <a:pt x="36" y="115"/>
                    <a:pt x="41" y="109"/>
                  </a:cubicBezTo>
                  <a:cubicBezTo>
                    <a:pt x="46" y="104"/>
                    <a:pt x="55" y="92"/>
                    <a:pt x="57" y="88"/>
                  </a:cubicBezTo>
                  <a:cubicBezTo>
                    <a:pt x="59" y="83"/>
                    <a:pt x="60" y="81"/>
                    <a:pt x="62" y="79"/>
                  </a:cubicBezTo>
                  <a:cubicBezTo>
                    <a:pt x="65" y="77"/>
                    <a:pt x="73" y="70"/>
                    <a:pt x="76" y="65"/>
                  </a:cubicBezTo>
                  <a:cubicBezTo>
                    <a:pt x="81" y="61"/>
                    <a:pt x="88" y="55"/>
                    <a:pt x="90" y="52"/>
                  </a:cubicBezTo>
                  <a:cubicBezTo>
                    <a:pt x="91" y="49"/>
                    <a:pt x="91" y="46"/>
                    <a:pt x="90" y="45"/>
                  </a:cubicBezTo>
                  <a:cubicBezTo>
                    <a:pt x="89" y="43"/>
                    <a:pt x="86" y="43"/>
                    <a:pt x="84" y="45"/>
                  </a:cubicBezTo>
                  <a:cubicBezTo>
                    <a:pt x="83" y="46"/>
                    <a:pt x="72" y="56"/>
                    <a:pt x="71" y="56"/>
                  </a:cubicBezTo>
                  <a:cubicBezTo>
                    <a:pt x="70" y="57"/>
                    <a:pt x="64" y="63"/>
                    <a:pt x="63" y="63"/>
                  </a:cubicBezTo>
                  <a:cubicBezTo>
                    <a:pt x="71" y="53"/>
                    <a:pt x="71" y="50"/>
                    <a:pt x="72" y="48"/>
                  </a:cubicBezTo>
                  <a:cubicBezTo>
                    <a:pt x="76" y="46"/>
                    <a:pt x="82" y="39"/>
                    <a:pt x="85" y="36"/>
                  </a:cubicBezTo>
                  <a:cubicBezTo>
                    <a:pt x="87" y="32"/>
                    <a:pt x="88" y="26"/>
                    <a:pt x="87" y="26"/>
                  </a:cubicBezTo>
                  <a:cubicBezTo>
                    <a:pt x="86" y="25"/>
                    <a:pt x="85" y="23"/>
                    <a:pt x="83" y="25"/>
                  </a:cubicBezTo>
                  <a:cubicBezTo>
                    <a:pt x="80" y="27"/>
                    <a:pt x="68" y="37"/>
                    <a:pt x="65" y="40"/>
                  </a:cubicBezTo>
                  <a:cubicBezTo>
                    <a:pt x="63" y="42"/>
                    <a:pt x="55" y="53"/>
                    <a:pt x="55" y="53"/>
                  </a:cubicBezTo>
                  <a:cubicBezTo>
                    <a:pt x="59" y="44"/>
                    <a:pt x="61" y="39"/>
                    <a:pt x="63" y="35"/>
                  </a:cubicBezTo>
                  <a:cubicBezTo>
                    <a:pt x="67" y="30"/>
                    <a:pt x="76" y="22"/>
                    <a:pt x="78" y="17"/>
                  </a:cubicBezTo>
                  <a:cubicBezTo>
                    <a:pt x="80" y="13"/>
                    <a:pt x="78" y="8"/>
                    <a:pt x="75" y="9"/>
                  </a:cubicBezTo>
                  <a:cubicBezTo>
                    <a:pt x="73" y="10"/>
                    <a:pt x="59" y="25"/>
                    <a:pt x="56" y="27"/>
                  </a:cubicBezTo>
                  <a:cubicBezTo>
                    <a:pt x="54" y="30"/>
                    <a:pt x="46" y="41"/>
                    <a:pt x="44" y="44"/>
                  </a:cubicBezTo>
                  <a:cubicBezTo>
                    <a:pt x="47" y="34"/>
                    <a:pt x="51" y="27"/>
                    <a:pt x="53" y="23"/>
                  </a:cubicBezTo>
                  <a:cubicBezTo>
                    <a:pt x="58" y="19"/>
                    <a:pt x="64" y="11"/>
                    <a:pt x="66" y="8"/>
                  </a:cubicBezTo>
                  <a:cubicBezTo>
                    <a:pt x="67" y="5"/>
                    <a:pt x="64" y="1"/>
                    <a:pt x="63" y="0"/>
                  </a:cubicBezTo>
                  <a:cubicBezTo>
                    <a:pt x="62" y="0"/>
                    <a:pt x="50" y="10"/>
                    <a:pt x="46" y="14"/>
                  </a:cubicBezTo>
                  <a:cubicBezTo>
                    <a:pt x="42" y="18"/>
                    <a:pt x="39" y="24"/>
                    <a:pt x="36" y="29"/>
                  </a:cubicBezTo>
                  <a:cubicBezTo>
                    <a:pt x="33" y="34"/>
                    <a:pt x="29" y="44"/>
                    <a:pt x="26" y="48"/>
                  </a:cubicBezTo>
                  <a:cubicBezTo>
                    <a:pt x="28" y="45"/>
                    <a:pt x="30" y="36"/>
                    <a:pt x="29" y="33"/>
                  </a:cubicBezTo>
                  <a:cubicBezTo>
                    <a:pt x="27" y="29"/>
                    <a:pt x="25" y="28"/>
                    <a:pt x="23" y="33"/>
                  </a:cubicBezTo>
                  <a:cubicBezTo>
                    <a:pt x="21" y="37"/>
                    <a:pt x="14" y="49"/>
                    <a:pt x="12" y="54"/>
                  </a:cubicBezTo>
                  <a:cubicBezTo>
                    <a:pt x="10" y="59"/>
                    <a:pt x="0" y="76"/>
                    <a:pt x="0" y="77"/>
                  </a:cubicBezTo>
                  <a:cubicBezTo>
                    <a:pt x="0" y="79"/>
                    <a:pt x="5" y="117"/>
                    <a:pt x="5" y="117"/>
                  </a:cubicBezTo>
                  <a:lnTo>
                    <a:pt x="4" y="113"/>
                  </a:lnTo>
                  <a:close/>
                </a:path>
              </a:pathLst>
            </a:custGeom>
            <a:gradFill flip="none" rotWithShape="1">
              <a:gsLst>
                <a:gs pos="43000">
                  <a:schemeClr val="accent1">
                    <a:lumMod val="40000"/>
                    <a:lumOff val="60000"/>
                  </a:schemeClr>
                </a:gs>
                <a:gs pos="100000">
                  <a:schemeClr val="accent1">
                    <a:lumMod val="56000"/>
                    <a:lumOff val="44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105" name="Freeform 66"/>
            <p:cNvSpPr>
              <a:spLocks/>
            </p:cNvSpPr>
            <p:nvPr/>
          </p:nvSpPr>
          <p:spPr bwMode="auto">
            <a:xfrm>
              <a:off x="-12434381" y="7142307"/>
              <a:ext cx="245232" cy="302575"/>
            </a:xfrm>
            <a:custGeom>
              <a:avLst/>
              <a:gdLst>
                <a:gd name="T0" fmla="*/ 170 w 170"/>
                <a:gd name="T1" fmla="*/ 41 h 210"/>
                <a:gd name="T2" fmla="*/ 143 w 170"/>
                <a:gd name="T3" fmla="*/ 10 h 210"/>
                <a:gd name="T4" fmla="*/ 110 w 170"/>
                <a:gd name="T5" fmla="*/ 0 h 210"/>
                <a:gd name="T6" fmla="*/ 74 w 170"/>
                <a:gd name="T7" fmla="*/ 36 h 210"/>
                <a:gd name="T8" fmla="*/ 71 w 170"/>
                <a:gd name="T9" fmla="*/ 52 h 210"/>
                <a:gd name="T10" fmla="*/ 41 w 170"/>
                <a:gd name="T11" fmla="*/ 88 h 210"/>
                <a:gd name="T12" fmla="*/ 6 w 170"/>
                <a:gd name="T13" fmla="*/ 136 h 210"/>
                <a:gd name="T14" fmla="*/ 2 w 170"/>
                <a:gd name="T15" fmla="*/ 182 h 210"/>
                <a:gd name="T16" fmla="*/ 20 w 170"/>
                <a:gd name="T17" fmla="*/ 203 h 210"/>
                <a:gd name="T18" fmla="*/ 40 w 170"/>
                <a:gd name="T19" fmla="*/ 195 h 210"/>
                <a:gd name="T20" fmla="*/ 70 w 170"/>
                <a:gd name="T21" fmla="*/ 160 h 210"/>
                <a:gd name="T22" fmla="*/ 123 w 170"/>
                <a:gd name="T23" fmla="*/ 131 h 210"/>
                <a:gd name="T24" fmla="*/ 144 w 170"/>
                <a:gd name="T25" fmla="*/ 129 h 210"/>
                <a:gd name="T26" fmla="*/ 142 w 170"/>
                <a:gd name="T27" fmla="*/ 117 h 210"/>
                <a:gd name="T28" fmla="*/ 129 w 170"/>
                <a:gd name="T29" fmla="*/ 104 h 210"/>
                <a:gd name="T30" fmla="*/ 131 w 170"/>
                <a:gd name="T31" fmla="*/ 74 h 210"/>
                <a:gd name="T32" fmla="*/ 170 w 170"/>
                <a:gd name="T33" fmla="*/ 4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0" h="210">
                  <a:moveTo>
                    <a:pt x="170" y="41"/>
                  </a:moveTo>
                  <a:cubicBezTo>
                    <a:pt x="164" y="31"/>
                    <a:pt x="154" y="13"/>
                    <a:pt x="143" y="10"/>
                  </a:cubicBezTo>
                  <a:cubicBezTo>
                    <a:pt x="132" y="6"/>
                    <a:pt x="110" y="0"/>
                    <a:pt x="110" y="0"/>
                  </a:cubicBezTo>
                  <a:cubicBezTo>
                    <a:pt x="93" y="12"/>
                    <a:pt x="77" y="30"/>
                    <a:pt x="74" y="36"/>
                  </a:cubicBezTo>
                  <a:cubicBezTo>
                    <a:pt x="71" y="42"/>
                    <a:pt x="74" y="45"/>
                    <a:pt x="71" y="52"/>
                  </a:cubicBezTo>
                  <a:cubicBezTo>
                    <a:pt x="67" y="59"/>
                    <a:pt x="52" y="80"/>
                    <a:pt x="41" y="88"/>
                  </a:cubicBezTo>
                  <a:cubicBezTo>
                    <a:pt x="30" y="96"/>
                    <a:pt x="11" y="121"/>
                    <a:pt x="6" y="136"/>
                  </a:cubicBezTo>
                  <a:cubicBezTo>
                    <a:pt x="1" y="152"/>
                    <a:pt x="0" y="173"/>
                    <a:pt x="2" y="182"/>
                  </a:cubicBezTo>
                  <a:cubicBezTo>
                    <a:pt x="4" y="190"/>
                    <a:pt x="9" y="195"/>
                    <a:pt x="20" y="203"/>
                  </a:cubicBezTo>
                  <a:cubicBezTo>
                    <a:pt x="30" y="210"/>
                    <a:pt x="37" y="202"/>
                    <a:pt x="40" y="195"/>
                  </a:cubicBezTo>
                  <a:cubicBezTo>
                    <a:pt x="43" y="188"/>
                    <a:pt x="63" y="164"/>
                    <a:pt x="70" y="160"/>
                  </a:cubicBezTo>
                  <a:cubicBezTo>
                    <a:pt x="77" y="157"/>
                    <a:pt x="117" y="132"/>
                    <a:pt x="123" y="131"/>
                  </a:cubicBezTo>
                  <a:cubicBezTo>
                    <a:pt x="134" y="135"/>
                    <a:pt x="136" y="136"/>
                    <a:pt x="144" y="129"/>
                  </a:cubicBezTo>
                  <a:cubicBezTo>
                    <a:pt x="152" y="122"/>
                    <a:pt x="146" y="121"/>
                    <a:pt x="142" y="117"/>
                  </a:cubicBezTo>
                  <a:cubicBezTo>
                    <a:pt x="137" y="113"/>
                    <a:pt x="130" y="108"/>
                    <a:pt x="129" y="104"/>
                  </a:cubicBezTo>
                  <a:cubicBezTo>
                    <a:pt x="128" y="101"/>
                    <a:pt x="123" y="84"/>
                    <a:pt x="131" y="74"/>
                  </a:cubicBezTo>
                  <a:cubicBezTo>
                    <a:pt x="139" y="64"/>
                    <a:pt x="170" y="41"/>
                    <a:pt x="170" y="41"/>
                  </a:cubicBezTo>
                  <a:close/>
                </a:path>
              </a:pathLst>
            </a:custGeom>
            <a:gradFill flip="none" rotWithShape="1">
              <a:gsLst>
                <a:gs pos="43000">
                  <a:schemeClr val="accent1">
                    <a:lumMod val="40000"/>
                    <a:lumOff val="60000"/>
                  </a:schemeClr>
                </a:gs>
                <a:gs pos="100000">
                  <a:schemeClr val="accent1">
                    <a:lumMod val="60000"/>
                    <a:lumOff val="40000"/>
                  </a:schemeClr>
                </a:gs>
              </a:gsLst>
              <a:lin ang="12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106" name="Freeform 67"/>
            <p:cNvSpPr>
              <a:spLocks/>
            </p:cNvSpPr>
            <p:nvPr/>
          </p:nvSpPr>
          <p:spPr bwMode="auto">
            <a:xfrm>
              <a:off x="-11457197" y="7690398"/>
              <a:ext cx="215951" cy="256213"/>
            </a:xfrm>
            <a:custGeom>
              <a:avLst/>
              <a:gdLst>
                <a:gd name="T0" fmla="*/ 51 w 150"/>
                <a:gd name="T1" fmla="*/ 0 h 178"/>
                <a:gd name="T2" fmla="*/ 17 w 150"/>
                <a:gd name="T3" fmla="*/ 13 h 178"/>
                <a:gd name="T4" fmla="*/ 0 w 150"/>
                <a:gd name="T5" fmla="*/ 37 h 178"/>
                <a:gd name="T6" fmla="*/ 20 w 150"/>
                <a:gd name="T7" fmla="*/ 77 h 178"/>
                <a:gd name="T8" fmla="*/ 31 w 150"/>
                <a:gd name="T9" fmla="*/ 84 h 178"/>
                <a:gd name="T10" fmla="*/ 53 w 150"/>
                <a:gd name="T11" fmla="*/ 119 h 178"/>
                <a:gd name="T12" fmla="*/ 82 w 150"/>
                <a:gd name="T13" fmla="*/ 161 h 178"/>
                <a:gd name="T14" fmla="*/ 119 w 150"/>
                <a:gd name="T15" fmla="*/ 177 h 178"/>
                <a:gd name="T16" fmla="*/ 141 w 150"/>
                <a:gd name="T17" fmla="*/ 168 h 178"/>
                <a:gd name="T18" fmla="*/ 140 w 150"/>
                <a:gd name="T19" fmla="*/ 150 h 178"/>
                <a:gd name="T20" fmla="*/ 120 w 150"/>
                <a:gd name="T21" fmla="*/ 116 h 178"/>
                <a:gd name="T22" fmla="*/ 115 w 150"/>
                <a:gd name="T23" fmla="*/ 74 h 178"/>
                <a:gd name="T24" fmla="*/ 120 w 150"/>
                <a:gd name="T25" fmla="*/ 53 h 178"/>
                <a:gd name="T26" fmla="*/ 105 w 150"/>
                <a:gd name="T27" fmla="*/ 44 h 178"/>
                <a:gd name="T28" fmla="*/ 91 w 150"/>
                <a:gd name="T29" fmla="*/ 51 h 178"/>
                <a:gd name="T30" fmla="*/ 66 w 150"/>
                <a:gd name="T31" fmla="*/ 41 h 178"/>
                <a:gd name="T32" fmla="*/ 51 w 150"/>
                <a:gd name="T33"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0" h="178">
                  <a:moveTo>
                    <a:pt x="51" y="0"/>
                  </a:moveTo>
                  <a:cubicBezTo>
                    <a:pt x="41" y="2"/>
                    <a:pt x="23" y="5"/>
                    <a:pt x="17" y="13"/>
                  </a:cubicBezTo>
                  <a:cubicBezTo>
                    <a:pt x="11" y="21"/>
                    <a:pt x="0" y="37"/>
                    <a:pt x="0" y="37"/>
                  </a:cubicBezTo>
                  <a:cubicBezTo>
                    <a:pt x="5" y="55"/>
                    <a:pt x="16" y="73"/>
                    <a:pt x="20" y="77"/>
                  </a:cubicBezTo>
                  <a:cubicBezTo>
                    <a:pt x="23" y="81"/>
                    <a:pt x="26" y="79"/>
                    <a:pt x="31" y="84"/>
                  </a:cubicBezTo>
                  <a:cubicBezTo>
                    <a:pt x="36" y="89"/>
                    <a:pt x="49" y="108"/>
                    <a:pt x="53" y="119"/>
                  </a:cubicBezTo>
                  <a:cubicBezTo>
                    <a:pt x="56" y="130"/>
                    <a:pt x="71" y="153"/>
                    <a:pt x="82" y="161"/>
                  </a:cubicBezTo>
                  <a:cubicBezTo>
                    <a:pt x="94" y="169"/>
                    <a:pt x="111" y="176"/>
                    <a:pt x="119" y="177"/>
                  </a:cubicBezTo>
                  <a:cubicBezTo>
                    <a:pt x="126" y="178"/>
                    <a:pt x="132" y="175"/>
                    <a:pt x="141" y="168"/>
                  </a:cubicBezTo>
                  <a:cubicBezTo>
                    <a:pt x="150" y="162"/>
                    <a:pt x="145" y="154"/>
                    <a:pt x="140" y="150"/>
                  </a:cubicBezTo>
                  <a:cubicBezTo>
                    <a:pt x="135" y="145"/>
                    <a:pt x="121" y="123"/>
                    <a:pt x="120" y="116"/>
                  </a:cubicBezTo>
                  <a:cubicBezTo>
                    <a:pt x="119" y="109"/>
                    <a:pt x="114" y="79"/>
                    <a:pt x="115" y="74"/>
                  </a:cubicBezTo>
                  <a:cubicBezTo>
                    <a:pt x="121" y="66"/>
                    <a:pt x="124" y="61"/>
                    <a:pt x="120" y="53"/>
                  </a:cubicBezTo>
                  <a:cubicBezTo>
                    <a:pt x="117" y="45"/>
                    <a:pt x="109" y="42"/>
                    <a:pt x="105" y="44"/>
                  </a:cubicBezTo>
                  <a:cubicBezTo>
                    <a:pt x="100" y="47"/>
                    <a:pt x="94" y="52"/>
                    <a:pt x="91" y="51"/>
                  </a:cubicBezTo>
                  <a:cubicBezTo>
                    <a:pt x="88" y="51"/>
                    <a:pt x="72" y="51"/>
                    <a:pt x="66" y="41"/>
                  </a:cubicBezTo>
                  <a:cubicBezTo>
                    <a:pt x="60" y="32"/>
                    <a:pt x="51" y="0"/>
                    <a:pt x="51" y="0"/>
                  </a:cubicBezTo>
                  <a:close/>
                </a:path>
              </a:pathLst>
            </a:custGeom>
            <a:gradFill flip="none" rotWithShape="1">
              <a:gsLst>
                <a:gs pos="43000">
                  <a:schemeClr val="accent1">
                    <a:lumMod val="40000"/>
                    <a:lumOff val="60000"/>
                  </a:schemeClr>
                </a:gs>
                <a:gs pos="100000">
                  <a:schemeClr val="accent1">
                    <a:lumMod val="60000"/>
                    <a:lumOff val="40000"/>
                  </a:schemeClr>
                </a:gs>
              </a:gsLst>
              <a:lin ang="8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107" name="Freeform 68"/>
            <p:cNvSpPr>
              <a:spLocks/>
            </p:cNvSpPr>
            <p:nvPr/>
          </p:nvSpPr>
          <p:spPr bwMode="auto">
            <a:xfrm>
              <a:off x="-10851930" y="6481362"/>
              <a:ext cx="316428" cy="328429"/>
            </a:xfrm>
            <a:custGeom>
              <a:avLst/>
              <a:gdLst>
                <a:gd name="T0" fmla="*/ 202 w 217"/>
                <a:gd name="T1" fmla="*/ 101 h 226"/>
                <a:gd name="T2" fmla="*/ 188 w 217"/>
                <a:gd name="T3" fmla="*/ 140 h 226"/>
                <a:gd name="T4" fmla="*/ 177 w 217"/>
                <a:gd name="T5" fmla="*/ 146 h 226"/>
                <a:gd name="T6" fmla="*/ 170 w 217"/>
                <a:gd name="T7" fmla="*/ 167 h 226"/>
                <a:gd name="T8" fmla="*/ 167 w 217"/>
                <a:gd name="T9" fmla="*/ 179 h 226"/>
                <a:gd name="T10" fmla="*/ 159 w 217"/>
                <a:gd name="T11" fmla="*/ 184 h 226"/>
                <a:gd name="T12" fmla="*/ 151 w 217"/>
                <a:gd name="T13" fmla="*/ 180 h 226"/>
                <a:gd name="T14" fmla="*/ 142 w 217"/>
                <a:gd name="T15" fmla="*/ 186 h 226"/>
                <a:gd name="T16" fmla="*/ 138 w 217"/>
                <a:gd name="T17" fmla="*/ 188 h 226"/>
                <a:gd name="T18" fmla="*/ 132 w 217"/>
                <a:gd name="T19" fmla="*/ 192 h 226"/>
                <a:gd name="T20" fmla="*/ 127 w 217"/>
                <a:gd name="T21" fmla="*/ 193 h 226"/>
                <a:gd name="T22" fmla="*/ 120 w 217"/>
                <a:gd name="T23" fmla="*/ 202 h 226"/>
                <a:gd name="T24" fmla="*/ 105 w 217"/>
                <a:gd name="T25" fmla="*/ 199 h 226"/>
                <a:gd name="T26" fmla="*/ 84 w 217"/>
                <a:gd name="T27" fmla="*/ 180 h 226"/>
                <a:gd name="T28" fmla="*/ 50 w 217"/>
                <a:gd name="T29" fmla="*/ 198 h 226"/>
                <a:gd name="T30" fmla="*/ 43 w 217"/>
                <a:gd name="T31" fmla="*/ 226 h 226"/>
                <a:gd name="T32" fmla="*/ 24 w 217"/>
                <a:gd name="T33" fmla="*/ 195 h 226"/>
                <a:gd name="T34" fmla="*/ 0 w 217"/>
                <a:gd name="T35" fmla="*/ 125 h 226"/>
                <a:gd name="T36" fmla="*/ 44 w 217"/>
                <a:gd name="T37" fmla="*/ 97 h 226"/>
                <a:gd name="T38" fmla="*/ 71 w 217"/>
                <a:gd name="T39" fmla="*/ 43 h 226"/>
                <a:gd name="T40" fmla="*/ 122 w 217"/>
                <a:gd name="T41" fmla="*/ 2 h 226"/>
                <a:gd name="T42" fmla="*/ 178 w 217"/>
                <a:gd name="T43" fmla="*/ 14 h 226"/>
                <a:gd name="T44" fmla="*/ 217 w 217"/>
                <a:gd name="T45" fmla="*/ 81 h 226"/>
                <a:gd name="T46" fmla="*/ 210 w 217"/>
                <a:gd name="T47" fmla="*/ 109 h 226"/>
                <a:gd name="T48" fmla="*/ 202 w 217"/>
                <a:gd name="T49" fmla="*/ 101 h 226"/>
                <a:gd name="connsiteX0" fmla="*/ 9211 w 10000"/>
                <a:gd name="connsiteY0" fmla="*/ 4859 h 9935"/>
                <a:gd name="connsiteX1" fmla="*/ 8664 w 10000"/>
                <a:gd name="connsiteY1" fmla="*/ 6130 h 9935"/>
                <a:gd name="connsiteX2" fmla="*/ 8157 w 10000"/>
                <a:gd name="connsiteY2" fmla="*/ 6395 h 9935"/>
                <a:gd name="connsiteX3" fmla="*/ 7834 w 10000"/>
                <a:gd name="connsiteY3" fmla="*/ 7324 h 9935"/>
                <a:gd name="connsiteX4" fmla="*/ 7696 w 10000"/>
                <a:gd name="connsiteY4" fmla="*/ 7855 h 9935"/>
                <a:gd name="connsiteX5" fmla="*/ 7327 w 10000"/>
                <a:gd name="connsiteY5" fmla="*/ 8077 h 9935"/>
                <a:gd name="connsiteX6" fmla="*/ 6959 w 10000"/>
                <a:gd name="connsiteY6" fmla="*/ 7900 h 9935"/>
                <a:gd name="connsiteX7" fmla="*/ 6544 w 10000"/>
                <a:gd name="connsiteY7" fmla="*/ 8165 h 9935"/>
                <a:gd name="connsiteX8" fmla="*/ 6359 w 10000"/>
                <a:gd name="connsiteY8" fmla="*/ 8254 h 9935"/>
                <a:gd name="connsiteX9" fmla="*/ 6083 w 10000"/>
                <a:gd name="connsiteY9" fmla="*/ 8431 h 9935"/>
                <a:gd name="connsiteX10" fmla="*/ 5853 w 10000"/>
                <a:gd name="connsiteY10" fmla="*/ 8475 h 9935"/>
                <a:gd name="connsiteX11" fmla="*/ 5530 w 10000"/>
                <a:gd name="connsiteY11" fmla="*/ 8873 h 9935"/>
                <a:gd name="connsiteX12" fmla="*/ 4839 w 10000"/>
                <a:gd name="connsiteY12" fmla="*/ 8740 h 9935"/>
                <a:gd name="connsiteX13" fmla="*/ 3871 w 10000"/>
                <a:gd name="connsiteY13" fmla="*/ 7900 h 9935"/>
                <a:gd name="connsiteX14" fmla="*/ 2304 w 10000"/>
                <a:gd name="connsiteY14" fmla="*/ 8696 h 9935"/>
                <a:gd name="connsiteX15" fmla="*/ 1982 w 10000"/>
                <a:gd name="connsiteY15" fmla="*/ 9935 h 9935"/>
                <a:gd name="connsiteX16" fmla="*/ 1106 w 10000"/>
                <a:gd name="connsiteY16" fmla="*/ 8563 h 9935"/>
                <a:gd name="connsiteX17" fmla="*/ 0 w 10000"/>
                <a:gd name="connsiteY17" fmla="*/ 5466 h 9935"/>
                <a:gd name="connsiteX18" fmla="*/ 2028 w 10000"/>
                <a:gd name="connsiteY18" fmla="*/ 4227 h 9935"/>
                <a:gd name="connsiteX19" fmla="*/ 3272 w 10000"/>
                <a:gd name="connsiteY19" fmla="*/ 1838 h 9935"/>
                <a:gd name="connsiteX20" fmla="*/ 5622 w 10000"/>
                <a:gd name="connsiteY20" fmla="*/ 23 h 9935"/>
                <a:gd name="connsiteX21" fmla="*/ 8203 w 10000"/>
                <a:gd name="connsiteY21" fmla="*/ 554 h 9935"/>
                <a:gd name="connsiteX22" fmla="*/ 10000 w 10000"/>
                <a:gd name="connsiteY22" fmla="*/ 3519 h 9935"/>
                <a:gd name="connsiteX23" fmla="*/ 9677 w 10000"/>
                <a:gd name="connsiteY23" fmla="*/ 4758 h 9935"/>
                <a:gd name="connsiteX24" fmla="*/ 9211 w 10000"/>
                <a:gd name="connsiteY24" fmla="*/ 4859 h 9935"/>
                <a:gd name="connsiteX0" fmla="*/ 9187 w 10000"/>
                <a:gd name="connsiteY0" fmla="*/ 5207 h 10000"/>
                <a:gd name="connsiteX1" fmla="*/ 8664 w 10000"/>
                <a:gd name="connsiteY1" fmla="*/ 6170 h 10000"/>
                <a:gd name="connsiteX2" fmla="*/ 8157 w 10000"/>
                <a:gd name="connsiteY2" fmla="*/ 6437 h 10000"/>
                <a:gd name="connsiteX3" fmla="*/ 7834 w 10000"/>
                <a:gd name="connsiteY3" fmla="*/ 7372 h 10000"/>
                <a:gd name="connsiteX4" fmla="*/ 7696 w 10000"/>
                <a:gd name="connsiteY4" fmla="*/ 7906 h 10000"/>
                <a:gd name="connsiteX5" fmla="*/ 7327 w 10000"/>
                <a:gd name="connsiteY5" fmla="*/ 8130 h 10000"/>
                <a:gd name="connsiteX6" fmla="*/ 6959 w 10000"/>
                <a:gd name="connsiteY6" fmla="*/ 7952 h 10000"/>
                <a:gd name="connsiteX7" fmla="*/ 6544 w 10000"/>
                <a:gd name="connsiteY7" fmla="*/ 8218 h 10000"/>
                <a:gd name="connsiteX8" fmla="*/ 6359 w 10000"/>
                <a:gd name="connsiteY8" fmla="*/ 8308 h 10000"/>
                <a:gd name="connsiteX9" fmla="*/ 6083 w 10000"/>
                <a:gd name="connsiteY9" fmla="*/ 8486 h 10000"/>
                <a:gd name="connsiteX10" fmla="*/ 5853 w 10000"/>
                <a:gd name="connsiteY10" fmla="*/ 8530 h 10000"/>
                <a:gd name="connsiteX11" fmla="*/ 5530 w 10000"/>
                <a:gd name="connsiteY11" fmla="*/ 8931 h 10000"/>
                <a:gd name="connsiteX12" fmla="*/ 4839 w 10000"/>
                <a:gd name="connsiteY12" fmla="*/ 8797 h 10000"/>
                <a:gd name="connsiteX13" fmla="*/ 3871 w 10000"/>
                <a:gd name="connsiteY13" fmla="*/ 7952 h 10000"/>
                <a:gd name="connsiteX14" fmla="*/ 2304 w 10000"/>
                <a:gd name="connsiteY14" fmla="*/ 8753 h 10000"/>
                <a:gd name="connsiteX15" fmla="*/ 1982 w 10000"/>
                <a:gd name="connsiteY15" fmla="*/ 10000 h 10000"/>
                <a:gd name="connsiteX16" fmla="*/ 1106 w 10000"/>
                <a:gd name="connsiteY16" fmla="*/ 8619 h 10000"/>
                <a:gd name="connsiteX17" fmla="*/ 0 w 10000"/>
                <a:gd name="connsiteY17" fmla="*/ 5502 h 10000"/>
                <a:gd name="connsiteX18" fmla="*/ 2028 w 10000"/>
                <a:gd name="connsiteY18" fmla="*/ 4255 h 10000"/>
                <a:gd name="connsiteX19" fmla="*/ 3272 w 10000"/>
                <a:gd name="connsiteY19" fmla="*/ 1850 h 10000"/>
                <a:gd name="connsiteX20" fmla="*/ 5622 w 10000"/>
                <a:gd name="connsiteY20" fmla="*/ 23 h 10000"/>
                <a:gd name="connsiteX21" fmla="*/ 8203 w 10000"/>
                <a:gd name="connsiteY21" fmla="*/ 558 h 10000"/>
                <a:gd name="connsiteX22" fmla="*/ 10000 w 10000"/>
                <a:gd name="connsiteY22" fmla="*/ 3542 h 10000"/>
                <a:gd name="connsiteX23" fmla="*/ 9677 w 10000"/>
                <a:gd name="connsiteY23" fmla="*/ 4789 h 10000"/>
                <a:gd name="connsiteX24" fmla="*/ 9187 w 10000"/>
                <a:gd name="connsiteY24" fmla="*/ 5207 h 10000"/>
                <a:gd name="connsiteX0" fmla="*/ 9199 w 10000"/>
                <a:gd name="connsiteY0" fmla="*/ 5049 h 10000"/>
                <a:gd name="connsiteX1" fmla="*/ 8664 w 10000"/>
                <a:gd name="connsiteY1" fmla="*/ 6170 h 10000"/>
                <a:gd name="connsiteX2" fmla="*/ 8157 w 10000"/>
                <a:gd name="connsiteY2" fmla="*/ 6437 h 10000"/>
                <a:gd name="connsiteX3" fmla="*/ 7834 w 10000"/>
                <a:gd name="connsiteY3" fmla="*/ 7372 h 10000"/>
                <a:gd name="connsiteX4" fmla="*/ 7696 w 10000"/>
                <a:gd name="connsiteY4" fmla="*/ 7906 h 10000"/>
                <a:gd name="connsiteX5" fmla="*/ 7327 w 10000"/>
                <a:gd name="connsiteY5" fmla="*/ 8130 h 10000"/>
                <a:gd name="connsiteX6" fmla="*/ 6959 w 10000"/>
                <a:gd name="connsiteY6" fmla="*/ 7952 h 10000"/>
                <a:gd name="connsiteX7" fmla="*/ 6544 w 10000"/>
                <a:gd name="connsiteY7" fmla="*/ 8218 h 10000"/>
                <a:gd name="connsiteX8" fmla="*/ 6359 w 10000"/>
                <a:gd name="connsiteY8" fmla="*/ 8308 h 10000"/>
                <a:gd name="connsiteX9" fmla="*/ 6083 w 10000"/>
                <a:gd name="connsiteY9" fmla="*/ 8486 h 10000"/>
                <a:gd name="connsiteX10" fmla="*/ 5853 w 10000"/>
                <a:gd name="connsiteY10" fmla="*/ 8530 h 10000"/>
                <a:gd name="connsiteX11" fmla="*/ 5530 w 10000"/>
                <a:gd name="connsiteY11" fmla="*/ 8931 h 10000"/>
                <a:gd name="connsiteX12" fmla="*/ 4839 w 10000"/>
                <a:gd name="connsiteY12" fmla="*/ 8797 h 10000"/>
                <a:gd name="connsiteX13" fmla="*/ 3871 w 10000"/>
                <a:gd name="connsiteY13" fmla="*/ 7952 h 10000"/>
                <a:gd name="connsiteX14" fmla="*/ 2304 w 10000"/>
                <a:gd name="connsiteY14" fmla="*/ 8753 h 10000"/>
                <a:gd name="connsiteX15" fmla="*/ 1982 w 10000"/>
                <a:gd name="connsiteY15" fmla="*/ 10000 h 10000"/>
                <a:gd name="connsiteX16" fmla="*/ 1106 w 10000"/>
                <a:gd name="connsiteY16" fmla="*/ 8619 h 10000"/>
                <a:gd name="connsiteX17" fmla="*/ 0 w 10000"/>
                <a:gd name="connsiteY17" fmla="*/ 5502 h 10000"/>
                <a:gd name="connsiteX18" fmla="*/ 2028 w 10000"/>
                <a:gd name="connsiteY18" fmla="*/ 4255 h 10000"/>
                <a:gd name="connsiteX19" fmla="*/ 3272 w 10000"/>
                <a:gd name="connsiteY19" fmla="*/ 1850 h 10000"/>
                <a:gd name="connsiteX20" fmla="*/ 5622 w 10000"/>
                <a:gd name="connsiteY20" fmla="*/ 23 h 10000"/>
                <a:gd name="connsiteX21" fmla="*/ 8203 w 10000"/>
                <a:gd name="connsiteY21" fmla="*/ 558 h 10000"/>
                <a:gd name="connsiteX22" fmla="*/ 10000 w 10000"/>
                <a:gd name="connsiteY22" fmla="*/ 3542 h 10000"/>
                <a:gd name="connsiteX23" fmla="*/ 9677 w 10000"/>
                <a:gd name="connsiteY23" fmla="*/ 4789 h 10000"/>
                <a:gd name="connsiteX24" fmla="*/ 9199 w 10000"/>
                <a:gd name="connsiteY24" fmla="*/ 5049 h 10000"/>
                <a:gd name="connsiteX0" fmla="*/ 9199 w 10000"/>
                <a:gd name="connsiteY0" fmla="*/ 5049 h 10000"/>
                <a:gd name="connsiteX1" fmla="*/ 8664 w 10000"/>
                <a:gd name="connsiteY1" fmla="*/ 6170 h 10000"/>
                <a:gd name="connsiteX2" fmla="*/ 8157 w 10000"/>
                <a:gd name="connsiteY2" fmla="*/ 6437 h 10000"/>
                <a:gd name="connsiteX3" fmla="*/ 7834 w 10000"/>
                <a:gd name="connsiteY3" fmla="*/ 7372 h 10000"/>
                <a:gd name="connsiteX4" fmla="*/ 7696 w 10000"/>
                <a:gd name="connsiteY4" fmla="*/ 7906 h 10000"/>
                <a:gd name="connsiteX5" fmla="*/ 7327 w 10000"/>
                <a:gd name="connsiteY5" fmla="*/ 8130 h 10000"/>
                <a:gd name="connsiteX6" fmla="*/ 6959 w 10000"/>
                <a:gd name="connsiteY6" fmla="*/ 7952 h 10000"/>
                <a:gd name="connsiteX7" fmla="*/ 6544 w 10000"/>
                <a:gd name="connsiteY7" fmla="*/ 8218 h 10000"/>
                <a:gd name="connsiteX8" fmla="*/ 6359 w 10000"/>
                <a:gd name="connsiteY8" fmla="*/ 8308 h 10000"/>
                <a:gd name="connsiteX9" fmla="*/ 6083 w 10000"/>
                <a:gd name="connsiteY9" fmla="*/ 8486 h 10000"/>
                <a:gd name="connsiteX10" fmla="*/ 5853 w 10000"/>
                <a:gd name="connsiteY10" fmla="*/ 8530 h 10000"/>
                <a:gd name="connsiteX11" fmla="*/ 5530 w 10000"/>
                <a:gd name="connsiteY11" fmla="*/ 8931 h 10000"/>
                <a:gd name="connsiteX12" fmla="*/ 4839 w 10000"/>
                <a:gd name="connsiteY12" fmla="*/ 8797 h 10000"/>
                <a:gd name="connsiteX13" fmla="*/ 3871 w 10000"/>
                <a:gd name="connsiteY13" fmla="*/ 7952 h 10000"/>
                <a:gd name="connsiteX14" fmla="*/ 2304 w 10000"/>
                <a:gd name="connsiteY14" fmla="*/ 8753 h 10000"/>
                <a:gd name="connsiteX15" fmla="*/ 1982 w 10000"/>
                <a:gd name="connsiteY15" fmla="*/ 10000 h 10000"/>
                <a:gd name="connsiteX16" fmla="*/ 1106 w 10000"/>
                <a:gd name="connsiteY16" fmla="*/ 8619 h 10000"/>
                <a:gd name="connsiteX17" fmla="*/ 0 w 10000"/>
                <a:gd name="connsiteY17" fmla="*/ 5502 h 10000"/>
                <a:gd name="connsiteX18" fmla="*/ 2028 w 10000"/>
                <a:gd name="connsiteY18" fmla="*/ 4255 h 10000"/>
                <a:gd name="connsiteX19" fmla="*/ 3272 w 10000"/>
                <a:gd name="connsiteY19" fmla="*/ 1850 h 10000"/>
                <a:gd name="connsiteX20" fmla="*/ 5622 w 10000"/>
                <a:gd name="connsiteY20" fmla="*/ 23 h 10000"/>
                <a:gd name="connsiteX21" fmla="*/ 8203 w 10000"/>
                <a:gd name="connsiteY21" fmla="*/ 558 h 10000"/>
                <a:gd name="connsiteX22" fmla="*/ 10000 w 10000"/>
                <a:gd name="connsiteY22" fmla="*/ 3542 h 10000"/>
                <a:gd name="connsiteX23" fmla="*/ 9713 w 10000"/>
                <a:gd name="connsiteY23" fmla="*/ 4895 h 10000"/>
                <a:gd name="connsiteX24" fmla="*/ 9199 w 10000"/>
                <a:gd name="connsiteY24" fmla="*/ 5049 h 10000"/>
                <a:gd name="connsiteX0" fmla="*/ 9199 w 10000"/>
                <a:gd name="connsiteY0" fmla="*/ 5049 h 10000"/>
                <a:gd name="connsiteX1" fmla="*/ 8664 w 10000"/>
                <a:gd name="connsiteY1" fmla="*/ 6170 h 10000"/>
                <a:gd name="connsiteX2" fmla="*/ 8157 w 10000"/>
                <a:gd name="connsiteY2" fmla="*/ 6437 h 10000"/>
                <a:gd name="connsiteX3" fmla="*/ 7834 w 10000"/>
                <a:gd name="connsiteY3" fmla="*/ 7372 h 10000"/>
                <a:gd name="connsiteX4" fmla="*/ 7696 w 10000"/>
                <a:gd name="connsiteY4" fmla="*/ 7906 h 10000"/>
                <a:gd name="connsiteX5" fmla="*/ 7327 w 10000"/>
                <a:gd name="connsiteY5" fmla="*/ 8130 h 10000"/>
                <a:gd name="connsiteX6" fmla="*/ 6959 w 10000"/>
                <a:gd name="connsiteY6" fmla="*/ 7952 h 10000"/>
                <a:gd name="connsiteX7" fmla="*/ 6544 w 10000"/>
                <a:gd name="connsiteY7" fmla="*/ 8218 h 10000"/>
                <a:gd name="connsiteX8" fmla="*/ 6359 w 10000"/>
                <a:gd name="connsiteY8" fmla="*/ 8308 h 10000"/>
                <a:gd name="connsiteX9" fmla="*/ 6083 w 10000"/>
                <a:gd name="connsiteY9" fmla="*/ 8486 h 10000"/>
                <a:gd name="connsiteX10" fmla="*/ 5853 w 10000"/>
                <a:gd name="connsiteY10" fmla="*/ 8530 h 10000"/>
                <a:gd name="connsiteX11" fmla="*/ 5530 w 10000"/>
                <a:gd name="connsiteY11" fmla="*/ 8931 h 10000"/>
                <a:gd name="connsiteX12" fmla="*/ 4839 w 10000"/>
                <a:gd name="connsiteY12" fmla="*/ 8797 h 10000"/>
                <a:gd name="connsiteX13" fmla="*/ 3871 w 10000"/>
                <a:gd name="connsiteY13" fmla="*/ 7952 h 10000"/>
                <a:gd name="connsiteX14" fmla="*/ 2304 w 10000"/>
                <a:gd name="connsiteY14" fmla="*/ 8753 h 10000"/>
                <a:gd name="connsiteX15" fmla="*/ 1982 w 10000"/>
                <a:gd name="connsiteY15" fmla="*/ 10000 h 10000"/>
                <a:gd name="connsiteX16" fmla="*/ 1106 w 10000"/>
                <a:gd name="connsiteY16" fmla="*/ 8619 h 10000"/>
                <a:gd name="connsiteX17" fmla="*/ 0 w 10000"/>
                <a:gd name="connsiteY17" fmla="*/ 5502 h 10000"/>
                <a:gd name="connsiteX18" fmla="*/ 2028 w 10000"/>
                <a:gd name="connsiteY18" fmla="*/ 4255 h 10000"/>
                <a:gd name="connsiteX19" fmla="*/ 3272 w 10000"/>
                <a:gd name="connsiteY19" fmla="*/ 1850 h 10000"/>
                <a:gd name="connsiteX20" fmla="*/ 5622 w 10000"/>
                <a:gd name="connsiteY20" fmla="*/ 23 h 10000"/>
                <a:gd name="connsiteX21" fmla="*/ 8203 w 10000"/>
                <a:gd name="connsiteY21" fmla="*/ 558 h 10000"/>
                <a:gd name="connsiteX22" fmla="*/ 10000 w 10000"/>
                <a:gd name="connsiteY22" fmla="*/ 3542 h 10000"/>
                <a:gd name="connsiteX23" fmla="*/ 9713 w 10000"/>
                <a:gd name="connsiteY23" fmla="*/ 4895 h 10000"/>
                <a:gd name="connsiteX24" fmla="*/ 9199 w 10000"/>
                <a:gd name="connsiteY24" fmla="*/ 5049 h 10000"/>
                <a:gd name="connsiteX0" fmla="*/ 9199 w 10000"/>
                <a:gd name="connsiteY0" fmla="*/ 5049 h 10000"/>
                <a:gd name="connsiteX1" fmla="*/ 8664 w 10000"/>
                <a:gd name="connsiteY1" fmla="*/ 6170 h 10000"/>
                <a:gd name="connsiteX2" fmla="*/ 8157 w 10000"/>
                <a:gd name="connsiteY2" fmla="*/ 6437 h 10000"/>
                <a:gd name="connsiteX3" fmla="*/ 7834 w 10000"/>
                <a:gd name="connsiteY3" fmla="*/ 7372 h 10000"/>
                <a:gd name="connsiteX4" fmla="*/ 7696 w 10000"/>
                <a:gd name="connsiteY4" fmla="*/ 7906 h 10000"/>
                <a:gd name="connsiteX5" fmla="*/ 7327 w 10000"/>
                <a:gd name="connsiteY5" fmla="*/ 8130 h 10000"/>
                <a:gd name="connsiteX6" fmla="*/ 6959 w 10000"/>
                <a:gd name="connsiteY6" fmla="*/ 7952 h 10000"/>
                <a:gd name="connsiteX7" fmla="*/ 6544 w 10000"/>
                <a:gd name="connsiteY7" fmla="*/ 8218 h 10000"/>
                <a:gd name="connsiteX8" fmla="*/ 6359 w 10000"/>
                <a:gd name="connsiteY8" fmla="*/ 8308 h 10000"/>
                <a:gd name="connsiteX9" fmla="*/ 6083 w 10000"/>
                <a:gd name="connsiteY9" fmla="*/ 8486 h 10000"/>
                <a:gd name="connsiteX10" fmla="*/ 5853 w 10000"/>
                <a:gd name="connsiteY10" fmla="*/ 8530 h 10000"/>
                <a:gd name="connsiteX11" fmla="*/ 5530 w 10000"/>
                <a:gd name="connsiteY11" fmla="*/ 8931 h 10000"/>
                <a:gd name="connsiteX12" fmla="*/ 4839 w 10000"/>
                <a:gd name="connsiteY12" fmla="*/ 8797 h 10000"/>
                <a:gd name="connsiteX13" fmla="*/ 3871 w 10000"/>
                <a:gd name="connsiteY13" fmla="*/ 7952 h 10000"/>
                <a:gd name="connsiteX14" fmla="*/ 2304 w 10000"/>
                <a:gd name="connsiteY14" fmla="*/ 8753 h 10000"/>
                <a:gd name="connsiteX15" fmla="*/ 1982 w 10000"/>
                <a:gd name="connsiteY15" fmla="*/ 10000 h 10000"/>
                <a:gd name="connsiteX16" fmla="*/ 1106 w 10000"/>
                <a:gd name="connsiteY16" fmla="*/ 8619 h 10000"/>
                <a:gd name="connsiteX17" fmla="*/ 0 w 10000"/>
                <a:gd name="connsiteY17" fmla="*/ 5502 h 10000"/>
                <a:gd name="connsiteX18" fmla="*/ 2028 w 10000"/>
                <a:gd name="connsiteY18" fmla="*/ 4255 h 10000"/>
                <a:gd name="connsiteX19" fmla="*/ 3272 w 10000"/>
                <a:gd name="connsiteY19" fmla="*/ 1850 h 10000"/>
                <a:gd name="connsiteX20" fmla="*/ 5622 w 10000"/>
                <a:gd name="connsiteY20" fmla="*/ 23 h 10000"/>
                <a:gd name="connsiteX21" fmla="*/ 8203 w 10000"/>
                <a:gd name="connsiteY21" fmla="*/ 558 h 10000"/>
                <a:gd name="connsiteX22" fmla="*/ 10000 w 10000"/>
                <a:gd name="connsiteY22" fmla="*/ 3542 h 10000"/>
                <a:gd name="connsiteX23" fmla="*/ 9787 w 10000"/>
                <a:gd name="connsiteY23" fmla="*/ 4754 h 10000"/>
                <a:gd name="connsiteX24" fmla="*/ 9199 w 10000"/>
                <a:gd name="connsiteY24" fmla="*/ 5049 h 10000"/>
                <a:gd name="connsiteX0" fmla="*/ 9199 w 10131"/>
                <a:gd name="connsiteY0" fmla="*/ 5049 h 10000"/>
                <a:gd name="connsiteX1" fmla="*/ 8664 w 10131"/>
                <a:gd name="connsiteY1" fmla="*/ 6170 h 10000"/>
                <a:gd name="connsiteX2" fmla="*/ 8157 w 10131"/>
                <a:gd name="connsiteY2" fmla="*/ 6437 h 10000"/>
                <a:gd name="connsiteX3" fmla="*/ 7834 w 10131"/>
                <a:gd name="connsiteY3" fmla="*/ 7372 h 10000"/>
                <a:gd name="connsiteX4" fmla="*/ 7696 w 10131"/>
                <a:gd name="connsiteY4" fmla="*/ 7906 h 10000"/>
                <a:gd name="connsiteX5" fmla="*/ 7327 w 10131"/>
                <a:gd name="connsiteY5" fmla="*/ 8130 h 10000"/>
                <a:gd name="connsiteX6" fmla="*/ 6959 w 10131"/>
                <a:gd name="connsiteY6" fmla="*/ 7952 h 10000"/>
                <a:gd name="connsiteX7" fmla="*/ 6544 w 10131"/>
                <a:gd name="connsiteY7" fmla="*/ 8218 h 10000"/>
                <a:gd name="connsiteX8" fmla="*/ 6359 w 10131"/>
                <a:gd name="connsiteY8" fmla="*/ 8308 h 10000"/>
                <a:gd name="connsiteX9" fmla="*/ 6083 w 10131"/>
                <a:gd name="connsiteY9" fmla="*/ 8486 h 10000"/>
                <a:gd name="connsiteX10" fmla="*/ 5853 w 10131"/>
                <a:gd name="connsiteY10" fmla="*/ 8530 h 10000"/>
                <a:gd name="connsiteX11" fmla="*/ 5530 w 10131"/>
                <a:gd name="connsiteY11" fmla="*/ 8931 h 10000"/>
                <a:gd name="connsiteX12" fmla="*/ 4839 w 10131"/>
                <a:gd name="connsiteY12" fmla="*/ 8797 h 10000"/>
                <a:gd name="connsiteX13" fmla="*/ 3871 w 10131"/>
                <a:gd name="connsiteY13" fmla="*/ 7952 h 10000"/>
                <a:gd name="connsiteX14" fmla="*/ 2304 w 10131"/>
                <a:gd name="connsiteY14" fmla="*/ 8753 h 10000"/>
                <a:gd name="connsiteX15" fmla="*/ 1982 w 10131"/>
                <a:gd name="connsiteY15" fmla="*/ 10000 h 10000"/>
                <a:gd name="connsiteX16" fmla="*/ 1106 w 10131"/>
                <a:gd name="connsiteY16" fmla="*/ 8619 h 10000"/>
                <a:gd name="connsiteX17" fmla="*/ 0 w 10131"/>
                <a:gd name="connsiteY17" fmla="*/ 5502 h 10000"/>
                <a:gd name="connsiteX18" fmla="*/ 2028 w 10131"/>
                <a:gd name="connsiteY18" fmla="*/ 4255 h 10000"/>
                <a:gd name="connsiteX19" fmla="*/ 3272 w 10131"/>
                <a:gd name="connsiteY19" fmla="*/ 1850 h 10000"/>
                <a:gd name="connsiteX20" fmla="*/ 5622 w 10131"/>
                <a:gd name="connsiteY20" fmla="*/ 23 h 10000"/>
                <a:gd name="connsiteX21" fmla="*/ 8203 w 10131"/>
                <a:gd name="connsiteY21" fmla="*/ 558 h 10000"/>
                <a:gd name="connsiteX22" fmla="*/ 10131 w 10131"/>
                <a:gd name="connsiteY22" fmla="*/ 3319 h 10000"/>
                <a:gd name="connsiteX23" fmla="*/ 9787 w 10131"/>
                <a:gd name="connsiteY23" fmla="*/ 4754 h 10000"/>
                <a:gd name="connsiteX24" fmla="*/ 9199 w 10131"/>
                <a:gd name="connsiteY24" fmla="*/ 5049 h 10000"/>
                <a:gd name="connsiteX0" fmla="*/ 9199 w 10131"/>
                <a:gd name="connsiteY0" fmla="*/ 5049 h 10000"/>
                <a:gd name="connsiteX1" fmla="*/ 8664 w 10131"/>
                <a:gd name="connsiteY1" fmla="*/ 6170 h 10000"/>
                <a:gd name="connsiteX2" fmla="*/ 8157 w 10131"/>
                <a:gd name="connsiteY2" fmla="*/ 6437 h 10000"/>
                <a:gd name="connsiteX3" fmla="*/ 7834 w 10131"/>
                <a:gd name="connsiteY3" fmla="*/ 7372 h 10000"/>
                <a:gd name="connsiteX4" fmla="*/ 7696 w 10131"/>
                <a:gd name="connsiteY4" fmla="*/ 7906 h 10000"/>
                <a:gd name="connsiteX5" fmla="*/ 7327 w 10131"/>
                <a:gd name="connsiteY5" fmla="*/ 8130 h 10000"/>
                <a:gd name="connsiteX6" fmla="*/ 6959 w 10131"/>
                <a:gd name="connsiteY6" fmla="*/ 7952 h 10000"/>
                <a:gd name="connsiteX7" fmla="*/ 6544 w 10131"/>
                <a:gd name="connsiteY7" fmla="*/ 8218 h 10000"/>
                <a:gd name="connsiteX8" fmla="*/ 6359 w 10131"/>
                <a:gd name="connsiteY8" fmla="*/ 8308 h 10000"/>
                <a:gd name="connsiteX9" fmla="*/ 6083 w 10131"/>
                <a:gd name="connsiteY9" fmla="*/ 8486 h 10000"/>
                <a:gd name="connsiteX10" fmla="*/ 5853 w 10131"/>
                <a:gd name="connsiteY10" fmla="*/ 8530 h 10000"/>
                <a:gd name="connsiteX11" fmla="*/ 5530 w 10131"/>
                <a:gd name="connsiteY11" fmla="*/ 8931 h 10000"/>
                <a:gd name="connsiteX12" fmla="*/ 4839 w 10131"/>
                <a:gd name="connsiteY12" fmla="*/ 8797 h 10000"/>
                <a:gd name="connsiteX13" fmla="*/ 3871 w 10131"/>
                <a:gd name="connsiteY13" fmla="*/ 7952 h 10000"/>
                <a:gd name="connsiteX14" fmla="*/ 2304 w 10131"/>
                <a:gd name="connsiteY14" fmla="*/ 8753 h 10000"/>
                <a:gd name="connsiteX15" fmla="*/ 1982 w 10131"/>
                <a:gd name="connsiteY15" fmla="*/ 10000 h 10000"/>
                <a:gd name="connsiteX16" fmla="*/ 1106 w 10131"/>
                <a:gd name="connsiteY16" fmla="*/ 8619 h 10000"/>
                <a:gd name="connsiteX17" fmla="*/ 0 w 10131"/>
                <a:gd name="connsiteY17" fmla="*/ 5502 h 10000"/>
                <a:gd name="connsiteX18" fmla="*/ 2028 w 10131"/>
                <a:gd name="connsiteY18" fmla="*/ 4255 h 10000"/>
                <a:gd name="connsiteX19" fmla="*/ 3272 w 10131"/>
                <a:gd name="connsiteY19" fmla="*/ 1850 h 10000"/>
                <a:gd name="connsiteX20" fmla="*/ 5622 w 10131"/>
                <a:gd name="connsiteY20" fmla="*/ 23 h 10000"/>
                <a:gd name="connsiteX21" fmla="*/ 8203 w 10131"/>
                <a:gd name="connsiteY21" fmla="*/ 558 h 10000"/>
                <a:gd name="connsiteX22" fmla="*/ 10131 w 10131"/>
                <a:gd name="connsiteY22" fmla="*/ 3319 h 10000"/>
                <a:gd name="connsiteX23" fmla="*/ 9787 w 10131"/>
                <a:gd name="connsiteY23" fmla="*/ 4754 h 10000"/>
                <a:gd name="connsiteX24" fmla="*/ 9199 w 10131"/>
                <a:gd name="connsiteY24" fmla="*/ 5049 h 10000"/>
                <a:gd name="connsiteX0" fmla="*/ 9199 w 10131"/>
                <a:gd name="connsiteY0" fmla="*/ 5108 h 10059"/>
                <a:gd name="connsiteX1" fmla="*/ 8664 w 10131"/>
                <a:gd name="connsiteY1" fmla="*/ 6229 h 10059"/>
                <a:gd name="connsiteX2" fmla="*/ 8157 w 10131"/>
                <a:gd name="connsiteY2" fmla="*/ 6496 h 10059"/>
                <a:gd name="connsiteX3" fmla="*/ 7834 w 10131"/>
                <a:gd name="connsiteY3" fmla="*/ 7431 h 10059"/>
                <a:gd name="connsiteX4" fmla="*/ 7696 w 10131"/>
                <a:gd name="connsiteY4" fmla="*/ 7965 h 10059"/>
                <a:gd name="connsiteX5" fmla="*/ 7327 w 10131"/>
                <a:gd name="connsiteY5" fmla="*/ 8189 h 10059"/>
                <a:gd name="connsiteX6" fmla="*/ 6959 w 10131"/>
                <a:gd name="connsiteY6" fmla="*/ 8011 h 10059"/>
                <a:gd name="connsiteX7" fmla="*/ 6544 w 10131"/>
                <a:gd name="connsiteY7" fmla="*/ 8277 h 10059"/>
                <a:gd name="connsiteX8" fmla="*/ 6359 w 10131"/>
                <a:gd name="connsiteY8" fmla="*/ 8367 h 10059"/>
                <a:gd name="connsiteX9" fmla="*/ 6083 w 10131"/>
                <a:gd name="connsiteY9" fmla="*/ 8545 h 10059"/>
                <a:gd name="connsiteX10" fmla="*/ 5853 w 10131"/>
                <a:gd name="connsiteY10" fmla="*/ 8589 h 10059"/>
                <a:gd name="connsiteX11" fmla="*/ 5530 w 10131"/>
                <a:gd name="connsiteY11" fmla="*/ 8990 h 10059"/>
                <a:gd name="connsiteX12" fmla="*/ 4839 w 10131"/>
                <a:gd name="connsiteY12" fmla="*/ 8856 h 10059"/>
                <a:gd name="connsiteX13" fmla="*/ 3871 w 10131"/>
                <a:gd name="connsiteY13" fmla="*/ 8011 h 10059"/>
                <a:gd name="connsiteX14" fmla="*/ 2304 w 10131"/>
                <a:gd name="connsiteY14" fmla="*/ 8812 h 10059"/>
                <a:gd name="connsiteX15" fmla="*/ 1982 w 10131"/>
                <a:gd name="connsiteY15" fmla="*/ 10059 h 10059"/>
                <a:gd name="connsiteX16" fmla="*/ 1106 w 10131"/>
                <a:gd name="connsiteY16" fmla="*/ 8678 h 10059"/>
                <a:gd name="connsiteX17" fmla="*/ 0 w 10131"/>
                <a:gd name="connsiteY17" fmla="*/ 5561 h 10059"/>
                <a:gd name="connsiteX18" fmla="*/ 2028 w 10131"/>
                <a:gd name="connsiteY18" fmla="*/ 4314 h 10059"/>
                <a:gd name="connsiteX19" fmla="*/ 3272 w 10131"/>
                <a:gd name="connsiteY19" fmla="*/ 1909 h 10059"/>
                <a:gd name="connsiteX20" fmla="*/ 5622 w 10131"/>
                <a:gd name="connsiteY20" fmla="*/ 82 h 10059"/>
                <a:gd name="connsiteX21" fmla="*/ 8203 w 10131"/>
                <a:gd name="connsiteY21" fmla="*/ 617 h 10059"/>
                <a:gd name="connsiteX22" fmla="*/ 10131 w 10131"/>
                <a:gd name="connsiteY22" fmla="*/ 3378 h 10059"/>
                <a:gd name="connsiteX23" fmla="*/ 9787 w 10131"/>
                <a:gd name="connsiteY23" fmla="*/ 4813 h 10059"/>
                <a:gd name="connsiteX24" fmla="*/ 9199 w 10131"/>
                <a:gd name="connsiteY24" fmla="*/ 5108 h 10059"/>
                <a:gd name="connsiteX0" fmla="*/ 9199 w 10131"/>
                <a:gd name="connsiteY0" fmla="*/ 5197 h 10148"/>
                <a:gd name="connsiteX1" fmla="*/ 8664 w 10131"/>
                <a:gd name="connsiteY1" fmla="*/ 6318 h 10148"/>
                <a:gd name="connsiteX2" fmla="*/ 8157 w 10131"/>
                <a:gd name="connsiteY2" fmla="*/ 6585 h 10148"/>
                <a:gd name="connsiteX3" fmla="*/ 7834 w 10131"/>
                <a:gd name="connsiteY3" fmla="*/ 7520 h 10148"/>
                <a:gd name="connsiteX4" fmla="*/ 7696 w 10131"/>
                <a:gd name="connsiteY4" fmla="*/ 8054 h 10148"/>
                <a:gd name="connsiteX5" fmla="*/ 7327 w 10131"/>
                <a:gd name="connsiteY5" fmla="*/ 8278 h 10148"/>
                <a:gd name="connsiteX6" fmla="*/ 6959 w 10131"/>
                <a:gd name="connsiteY6" fmla="*/ 8100 h 10148"/>
                <a:gd name="connsiteX7" fmla="*/ 6544 w 10131"/>
                <a:gd name="connsiteY7" fmla="*/ 8366 h 10148"/>
                <a:gd name="connsiteX8" fmla="*/ 6359 w 10131"/>
                <a:gd name="connsiteY8" fmla="*/ 8456 h 10148"/>
                <a:gd name="connsiteX9" fmla="*/ 6083 w 10131"/>
                <a:gd name="connsiteY9" fmla="*/ 8634 h 10148"/>
                <a:gd name="connsiteX10" fmla="*/ 5853 w 10131"/>
                <a:gd name="connsiteY10" fmla="*/ 8678 h 10148"/>
                <a:gd name="connsiteX11" fmla="*/ 5530 w 10131"/>
                <a:gd name="connsiteY11" fmla="*/ 9079 h 10148"/>
                <a:gd name="connsiteX12" fmla="*/ 4839 w 10131"/>
                <a:gd name="connsiteY12" fmla="*/ 8945 h 10148"/>
                <a:gd name="connsiteX13" fmla="*/ 3871 w 10131"/>
                <a:gd name="connsiteY13" fmla="*/ 8100 h 10148"/>
                <a:gd name="connsiteX14" fmla="*/ 2304 w 10131"/>
                <a:gd name="connsiteY14" fmla="*/ 8901 h 10148"/>
                <a:gd name="connsiteX15" fmla="*/ 1982 w 10131"/>
                <a:gd name="connsiteY15" fmla="*/ 10148 h 10148"/>
                <a:gd name="connsiteX16" fmla="*/ 1106 w 10131"/>
                <a:gd name="connsiteY16" fmla="*/ 8767 h 10148"/>
                <a:gd name="connsiteX17" fmla="*/ 0 w 10131"/>
                <a:gd name="connsiteY17" fmla="*/ 5650 h 10148"/>
                <a:gd name="connsiteX18" fmla="*/ 2028 w 10131"/>
                <a:gd name="connsiteY18" fmla="*/ 4403 h 10148"/>
                <a:gd name="connsiteX19" fmla="*/ 3272 w 10131"/>
                <a:gd name="connsiteY19" fmla="*/ 1998 h 10148"/>
                <a:gd name="connsiteX20" fmla="*/ 5493 w 10131"/>
                <a:gd name="connsiteY20" fmla="*/ 40 h 10148"/>
                <a:gd name="connsiteX21" fmla="*/ 8203 w 10131"/>
                <a:gd name="connsiteY21" fmla="*/ 706 h 10148"/>
                <a:gd name="connsiteX22" fmla="*/ 10131 w 10131"/>
                <a:gd name="connsiteY22" fmla="*/ 3467 h 10148"/>
                <a:gd name="connsiteX23" fmla="*/ 9787 w 10131"/>
                <a:gd name="connsiteY23" fmla="*/ 4902 h 10148"/>
                <a:gd name="connsiteX24" fmla="*/ 9199 w 10131"/>
                <a:gd name="connsiteY24" fmla="*/ 5197 h 10148"/>
                <a:gd name="connsiteX0" fmla="*/ 9199 w 10131"/>
                <a:gd name="connsiteY0" fmla="*/ 5197 h 10148"/>
                <a:gd name="connsiteX1" fmla="*/ 8664 w 10131"/>
                <a:gd name="connsiteY1" fmla="*/ 6318 h 10148"/>
                <a:gd name="connsiteX2" fmla="*/ 8157 w 10131"/>
                <a:gd name="connsiteY2" fmla="*/ 6585 h 10148"/>
                <a:gd name="connsiteX3" fmla="*/ 7834 w 10131"/>
                <a:gd name="connsiteY3" fmla="*/ 7520 h 10148"/>
                <a:gd name="connsiteX4" fmla="*/ 7696 w 10131"/>
                <a:gd name="connsiteY4" fmla="*/ 8054 h 10148"/>
                <a:gd name="connsiteX5" fmla="*/ 7327 w 10131"/>
                <a:gd name="connsiteY5" fmla="*/ 8278 h 10148"/>
                <a:gd name="connsiteX6" fmla="*/ 6959 w 10131"/>
                <a:gd name="connsiteY6" fmla="*/ 8100 h 10148"/>
                <a:gd name="connsiteX7" fmla="*/ 6544 w 10131"/>
                <a:gd name="connsiteY7" fmla="*/ 8366 h 10148"/>
                <a:gd name="connsiteX8" fmla="*/ 6359 w 10131"/>
                <a:gd name="connsiteY8" fmla="*/ 8456 h 10148"/>
                <a:gd name="connsiteX9" fmla="*/ 6083 w 10131"/>
                <a:gd name="connsiteY9" fmla="*/ 8634 h 10148"/>
                <a:gd name="connsiteX10" fmla="*/ 5853 w 10131"/>
                <a:gd name="connsiteY10" fmla="*/ 8678 h 10148"/>
                <a:gd name="connsiteX11" fmla="*/ 5530 w 10131"/>
                <a:gd name="connsiteY11" fmla="*/ 9079 h 10148"/>
                <a:gd name="connsiteX12" fmla="*/ 4839 w 10131"/>
                <a:gd name="connsiteY12" fmla="*/ 8945 h 10148"/>
                <a:gd name="connsiteX13" fmla="*/ 3871 w 10131"/>
                <a:gd name="connsiteY13" fmla="*/ 8100 h 10148"/>
                <a:gd name="connsiteX14" fmla="*/ 2304 w 10131"/>
                <a:gd name="connsiteY14" fmla="*/ 8901 h 10148"/>
                <a:gd name="connsiteX15" fmla="*/ 1982 w 10131"/>
                <a:gd name="connsiteY15" fmla="*/ 10148 h 10148"/>
                <a:gd name="connsiteX16" fmla="*/ 1106 w 10131"/>
                <a:gd name="connsiteY16" fmla="*/ 8767 h 10148"/>
                <a:gd name="connsiteX17" fmla="*/ 0 w 10131"/>
                <a:gd name="connsiteY17" fmla="*/ 5650 h 10148"/>
                <a:gd name="connsiteX18" fmla="*/ 2028 w 10131"/>
                <a:gd name="connsiteY18" fmla="*/ 4403 h 10148"/>
                <a:gd name="connsiteX19" fmla="*/ 3356 w 10131"/>
                <a:gd name="connsiteY19" fmla="*/ 1472 h 10148"/>
                <a:gd name="connsiteX20" fmla="*/ 5493 w 10131"/>
                <a:gd name="connsiteY20" fmla="*/ 40 h 10148"/>
                <a:gd name="connsiteX21" fmla="*/ 8203 w 10131"/>
                <a:gd name="connsiteY21" fmla="*/ 706 h 10148"/>
                <a:gd name="connsiteX22" fmla="*/ 10131 w 10131"/>
                <a:gd name="connsiteY22" fmla="*/ 3467 h 10148"/>
                <a:gd name="connsiteX23" fmla="*/ 9787 w 10131"/>
                <a:gd name="connsiteY23" fmla="*/ 4902 h 10148"/>
                <a:gd name="connsiteX24" fmla="*/ 9199 w 10131"/>
                <a:gd name="connsiteY24" fmla="*/ 5197 h 1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131" h="10148">
                  <a:moveTo>
                    <a:pt x="9199" y="5197"/>
                  </a:moveTo>
                  <a:cubicBezTo>
                    <a:pt x="9107" y="5419"/>
                    <a:pt x="8756" y="6184"/>
                    <a:pt x="8664" y="6318"/>
                  </a:cubicBezTo>
                  <a:cubicBezTo>
                    <a:pt x="8525" y="6451"/>
                    <a:pt x="8295" y="6496"/>
                    <a:pt x="8157" y="6585"/>
                  </a:cubicBezTo>
                  <a:cubicBezTo>
                    <a:pt x="8065" y="6674"/>
                    <a:pt x="7972" y="7119"/>
                    <a:pt x="7834" y="7520"/>
                  </a:cubicBezTo>
                  <a:cubicBezTo>
                    <a:pt x="7696" y="7876"/>
                    <a:pt x="7742" y="7966"/>
                    <a:pt x="7696" y="8054"/>
                  </a:cubicBezTo>
                  <a:cubicBezTo>
                    <a:pt x="7650" y="8188"/>
                    <a:pt x="7419" y="8278"/>
                    <a:pt x="7327" y="8278"/>
                  </a:cubicBezTo>
                  <a:cubicBezTo>
                    <a:pt x="7189" y="8233"/>
                    <a:pt x="7005" y="8100"/>
                    <a:pt x="6959" y="8100"/>
                  </a:cubicBezTo>
                  <a:cubicBezTo>
                    <a:pt x="6774" y="8188"/>
                    <a:pt x="6590" y="8366"/>
                    <a:pt x="6544" y="8366"/>
                  </a:cubicBezTo>
                  <a:cubicBezTo>
                    <a:pt x="6498" y="8411"/>
                    <a:pt x="6359" y="8456"/>
                    <a:pt x="6359" y="8456"/>
                  </a:cubicBezTo>
                  <a:cubicBezTo>
                    <a:pt x="6267" y="8589"/>
                    <a:pt x="6175" y="8678"/>
                    <a:pt x="6083" y="8634"/>
                  </a:cubicBezTo>
                  <a:cubicBezTo>
                    <a:pt x="6037" y="8634"/>
                    <a:pt x="5991" y="8589"/>
                    <a:pt x="5853" y="8678"/>
                  </a:cubicBezTo>
                  <a:cubicBezTo>
                    <a:pt x="5760" y="8723"/>
                    <a:pt x="5714" y="8945"/>
                    <a:pt x="5530" y="9079"/>
                  </a:cubicBezTo>
                  <a:cubicBezTo>
                    <a:pt x="5346" y="9213"/>
                    <a:pt x="5346" y="9347"/>
                    <a:pt x="4839" y="8945"/>
                  </a:cubicBezTo>
                  <a:cubicBezTo>
                    <a:pt x="4332" y="8500"/>
                    <a:pt x="3963" y="8233"/>
                    <a:pt x="3871" y="8100"/>
                  </a:cubicBezTo>
                  <a:cubicBezTo>
                    <a:pt x="3548" y="8188"/>
                    <a:pt x="2673" y="8723"/>
                    <a:pt x="2304" y="8901"/>
                  </a:cubicBezTo>
                  <a:cubicBezTo>
                    <a:pt x="2258" y="9169"/>
                    <a:pt x="1982" y="10148"/>
                    <a:pt x="1982" y="10148"/>
                  </a:cubicBezTo>
                  <a:lnTo>
                    <a:pt x="1106" y="8767"/>
                  </a:lnTo>
                  <a:lnTo>
                    <a:pt x="0" y="5650"/>
                  </a:lnTo>
                  <a:cubicBezTo>
                    <a:pt x="645" y="5605"/>
                    <a:pt x="1843" y="4803"/>
                    <a:pt x="2028" y="4403"/>
                  </a:cubicBezTo>
                  <a:cubicBezTo>
                    <a:pt x="2212" y="4046"/>
                    <a:pt x="2779" y="2199"/>
                    <a:pt x="3356" y="1472"/>
                  </a:cubicBezTo>
                  <a:cubicBezTo>
                    <a:pt x="3933" y="745"/>
                    <a:pt x="4571" y="130"/>
                    <a:pt x="5493" y="40"/>
                  </a:cubicBezTo>
                  <a:cubicBezTo>
                    <a:pt x="6415" y="-4"/>
                    <a:pt x="7457" y="-165"/>
                    <a:pt x="8203" y="706"/>
                  </a:cubicBezTo>
                  <a:cubicBezTo>
                    <a:pt x="9338" y="1340"/>
                    <a:pt x="10085" y="3022"/>
                    <a:pt x="10131" y="3467"/>
                  </a:cubicBezTo>
                  <a:cubicBezTo>
                    <a:pt x="10131" y="3913"/>
                    <a:pt x="9926" y="4768"/>
                    <a:pt x="9787" y="4902"/>
                  </a:cubicBezTo>
                  <a:cubicBezTo>
                    <a:pt x="9459" y="5124"/>
                    <a:pt x="9199" y="5197"/>
                    <a:pt x="9199" y="5197"/>
                  </a:cubicBezTo>
                  <a:close/>
                </a:path>
              </a:pathLst>
            </a:custGeom>
            <a:gradFill flip="none" rotWithShape="1">
              <a:gsLst>
                <a:gs pos="43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109" name="Freeform 70"/>
            <p:cNvSpPr>
              <a:spLocks/>
            </p:cNvSpPr>
            <p:nvPr/>
          </p:nvSpPr>
          <p:spPr bwMode="auto">
            <a:xfrm>
              <a:off x="-11342395" y="6465733"/>
              <a:ext cx="162878" cy="113466"/>
            </a:xfrm>
            <a:custGeom>
              <a:avLst/>
              <a:gdLst>
                <a:gd name="T0" fmla="*/ 16 w 113"/>
                <a:gd name="T1" fmla="*/ 0 h 79"/>
                <a:gd name="T2" fmla="*/ 4 w 113"/>
                <a:gd name="T3" fmla="*/ 11 h 79"/>
                <a:gd name="T4" fmla="*/ 3 w 113"/>
                <a:gd name="T5" fmla="*/ 34 h 79"/>
                <a:gd name="T6" fmla="*/ 15 w 113"/>
                <a:gd name="T7" fmla="*/ 50 h 79"/>
                <a:gd name="T8" fmla="*/ 36 w 113"/>
                <a:gd name="T9" fmla="*/ 67 h 79"/>
                <a:gd name="T10" fmla="*/ 64 w 113"/>
                <a:gd name="T11" fmla="*/ 73 h 79"/>
                <a:gd name="T12" fmla="*/ 93 w 113"/>
                <a:gd name="T13" fmla="*/ 79 h 79"/>
                <a:gd name="T14" fmla="*/ 96 w 113"/>
                <a:gd name="T15" fmla="*/ 73 h 79"/>
                <a:gd name="T16" fmla="*/ 84 w 113"/>
                <a:gd name="T17" fmla="*/ 64 h 79"/>
                <a:gd name="T18" fmla="*/ 67 w 113"/>
                <a:gd name="T19" fmla="*/ 60 h 79"/>
                <a:gd name="T20" fmla="*/ 67 w 113"/>
                <a:gd name="T21" fmla="*/ 57 h 79"/>
                <a:gd name="T22" fmla="*/ 85 w 113"/>
                <a:gd name="T23" fmla="*/ 54 h 79"/>
                <a:gd name="T24" fmla="*/ 105 w 113"/>
                <a:gd name="T25" fmla="*/ 57 h 79"/>
                <a:gd name="T26" fmla="*/ 113 w 113"/>
                <a:gd name="T27" fmla="*/ 54 h 79"/>
                <a:gd name="T28" fmla="*/ 105 w 113"/>
                <a:gd name="T29" fmla="*/ 47 h 79"/>
                <a:gd name="T30" fmla="*/ 91 w 113"/>
                <a:gd name="T31" fmla="*/ 43 h 79"/>
                <a:gd name="T32" fmla="*/ 75 w 113"/>
                <a:gd name="T33" fmla="*/ 41 h 79"/>
                <a:gd name="T34" fmla="*/ 90 w 113"/>
                <a:gd name="T35" fmla="*/ 30 h 79"/>
                <a:gd name="T36" fmla="*/ 16 w 113"/>
                <a:gd name="T3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79">
                  <a:moveTo>
                    <a:pt x="16" y="0"/>
                  </a:moveTo>
                  <a:cubicBezTo>
                    <a:pt x="13" y="2"/>
                    <a:pt x="8" y="5"/>
                    <a:pt x="4" y="11"/>
                  </a:cubicBezTo>
                  <a:cubicBezTo>
                    <a:pt x="1" y="17"/>
                    <a:pt x="0" y="29"/>
                    <a:pt x="3" y="34"/>
                  </a:cubicBezTo>
                  <a:cubicBezTo>
                    <a:pt x="7" y="39"/>
                    <a:pt x="14" y="48"/>
                    <a:pt x="15" y="50"/>
                  </a:cubicBezTo>
                  <a:cubicBezTo>
                    <a:pt x="15" y="53"/>
                    <a:pt x="30" y="65"/>
                    <a:pt x="36" y="67"/>
                  </a:cubicBezTo>
                  <a:cubicBezTo>
                    <a:pt x="42" y="68"/>
                    <a:pt x="57" y="71"/>
                    <a:pt x="64" y="73"/>
                  </a:cubicBezTo>
                  <a:cubicBezTo>
                    <a:pt x="72" y="74"/>
                    <a:pt x="90" y="79"/>
                    <a:pt x="93" y="79"/>
                  </a:cubicBezTo>
                  <a:cubicBezTo>
                    <a:pt x="97" y="79"/>
                    <a:pt x="97" y="75"/>
                    <a:pt x="96" y="73"/>
                  </a:cubicBezTo>
                  <a:cubicBezTo>
                    <a:pt x="94" y="72"/>
                    <a:pt x="89" y="66"/>
                    <a:pt x="84" y="64"/>
                  </a:cubicBezTo>
                  <a:cubicBezTo>
                    <a:pt x="79" y="62"/>
                    <a:pt x="71" y="61"/>
                    <a:pt x="67" y="60"/>
                  </a:cubicBezTo>
                  <a:cubicBezTo>
                    <a:pt x="63" y="59"/>
                    <a:pt x="65" y="58"/>
                    <a:pt x="67" y="57"/>
                  </a:cubicBezTo>
                  <a:cubicBezTo>
                    <a:pt x="70" y="57"/>
                    <a:pt x="81" y="54"/>
                    <a:pt x="85" y="54"/>
                  </a:cubicBezTo>
                  <a:cubicBezTo>
                    <a:pt x="89" y="55"/>
                    <a:pt x="100" y="56"/>
                    <a:pt x="105" y="57"/>
                  </a:cubicBezTo>
                  <a:cubicBezTo>
                    <a:pt x="109" y="58"/>
                    <a:pt x="113" y="56"/>
                    <a:pt x="113" y="54"/>
                  </a:cubicBezTo>
                  <a:cubicBezTo>
                    <a:pt x="113" y="51"/>
                    <a:pt x="108" y="48"/>
                    <a:pt x="105" y="47"/>
                  </a:cubicBezTo>
                  <a:cubicBezTo>
                    <a:pt x="102" y="46"/>
                    <a:pt x="95" y="44"/>
                    <a:pt x="91" y="43"/>
                  </a:cubicBezTo>
                  <a:cubicBezTo>
                    <a:pt x="87" y="43"/>
                    <a:pt x="75" y="41"/>
                    <a:pt x="75" y="41"/>
                  </a:cubicBezTo>
                  <a:cubicBezTo>
                    <a:pt x="90" y="30"/>
                    <a:pt x="90" y="30"/>
                    <a:pt x="90" y="30"/>
                  </a:cubicBezTo>
                  <a:lnTo>
                    <a:pt x="16" y="0"/>
                  </a:lnTo>
                  <a:close/>
                </a:path>
              </a:pathLst>
            </a:custGeom>
            <a:gradFill flip="none" rotWithShape="1">
              <a:gsLst>
                <a:gs pos="43000">
                  <a:schemeClr val="accent1">
                    <a:lumMod val="40000"/>
                    <a:lumOff val="60000"/>
                  </a:schemeClr>
                </a:gs>
                <a:gs pos="100000">
                  <a:schemeClr val="accent1">
                    <a:lumMod val="40000"/>
                    <a:lumOff val="6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110" name="Freeform 71"/>
            <p:cNvSpPr>
              <a:spLocks/>
            </p:cNvSpPr>
            <p:nvPr/>
          </p:nvSpPr>
          <p:spPr bwMode="auto">
            <a:xfrm>
              <a:off x="-11380565" y="6415101"/>
              <a:ext cx="1046966" cy="680042"/>
            </a:xfrm>
            <a:custGeom>
              <a:avLst/>
              <a:gdLst>
                <a:gd name="T0" fmla="*/ 706 w 726"/>
                <a:gd name="T1" fmla="*/ 402 h 473"/>
                <a:gd name="T2" fmla="*/ 690 w 726"/>
                <a:gd name="T3" fmla="*/ 397 h 473"/>
                <a:gd name="T4" fmla="*/ 673 w 726"/>
                <a:gd name="T5" fmla="*/ 391 h 473"/>
                <a:gd name="T6" fmla="*/ 632 w 726"/>
                <a:gd name="T7" fmla="*/ 386 h 473"/>
                <a:gd name="T8" fmla="*/ 566 w 726"/>
                <a:gd name="T9" fmla="*/ 381 h 473"/>
                <a:gd name="T10" fmla="*/ 557 w 726"/>
                <a:gd name="T11" fmla="*/ 377 h 473"/>
                <a:gd name="T12" fmla="*/ 528 w 726"/>
                <a:gd name="T13" fmla="*/ 331 h 473"/>
                <a:gd name="T14" fmla="*/ 458 w 726"/>
                <a:gd name="T15" fmla="*/ 241 h 473"/>
                <a:gd name="T16" fmla="*/ 463 w 726"/>
                <a:gd name="T17" fmla="*/ 217 h 473"/>
                <a:gd name="T18" fmla="*/ 407 w 726"/>
                <a:gd name="T19" fmla="*/ 145 h 473"/>
                <a:gd name="T20" fmla="*/ 366 w 726"/>
                <a:gd name="T21" fmla="*/ 128 h 473"/>
                <a:gd name="T22" fmla="*/ 286 w 726"/>
                <a:gd name="T23" fmla="*/ 63 h 473"/>
                <a:gd name="T24" fmla="*/ 148 w 726"/>
                <a:gd name="T25" fmla="*/ 0 h 473"/>
                <a:gd name="T26" fmla="*/ 69 w 726"/>
                <a:gd name="T27" fmla="*/ 10 h 473"/>
                <a:gd name="T28" fmla="*/ 40 w 726"/>
                <a:gd name="T29" fmla="*/ 34 h 473"/>
                <a:gd name="T30" fmla="*/ 51 w 726"/>
                <a:gd name="T31" fmla="*/ 68 h 473"/>
                <a:gd name="T32" fmla="*/ 106 w 726"/>
                <a:gd name="T33" fmla="*/ 76 h 473"/>
                <a:gd name="T34" fmla="*/ 178 w 726"/>
                <a:gd name="T35" fmla="*/ 78 h 473"/>
                <a:gd name="T36" fmla="*/ 187 w 726"/>
                <a:gd name="T37" fmla="*/ 79 h 473"/>
                <a:gd name="T38" fmla="*/ 229 w 726"/>
                <a:gd name="T39" fmla="*/ 123 h 473"/>
                <a:gd name="T40" fmla="*/ 206 w 726"/>
                <a:gd name="T41" fmla="*/ 156 h 473"/>
                <a:gd name="T42" fmla="*/ 70 w 726"/>
                <a:gd name="T43" fmla="*/ 249 h 473"/>
                <a:gd name="T44" fmla="*/ 35 w 726"/>
                <a:gd name="T45" fmla="*/ 270 h 473"/>
                <a:gd name="T46" fmla="*/ 8 w 726"/>
                <a:gd name="T47" fmla="*/ 304 h 473"/>
                <a:gd name="T48" fmla="*/ 131 w 726"/>
                <a:gd name="T49" fmla="*/ 421 h 473"/>
                <a:gd name="T50" fmla="*/ 158 w 726"/>
                <a:gd name="T51" fmla="*/ 410 h 473"/>
                <a:gd name="T52" fmla="*/ 187 w 726"/>
                <a:gd name="T53" fmla="*/ 401 h 473"/>
                <a:gd name="T54" fmla="*/ 234 w 726"/>
                <a:gd name="T55" fmla="*/ 390 h 473"/>
                <a:gd name="T56" fmla="*/ 349 w 726"/>
                <a:gd name="T57" fmla="*/ 340 h 473"/>
                <a:gd name="T58" fmla="*/ 403 w 726"/>
                <a:gd name="T59" fmla="*/ 320 h 473"/>
                <a:gd name="T60" fmla="*/ 444 w 726"/>
                <a:gd name="T61" fmla="*/ 377 h 473"/>
                <a:gd name="T62" fmla="*/ 524 w 726"/>
                <a:gd name="T63" fmla="*/ 455 h 473"/>
                <a:gd name="T64" fmla="*/ 585 w 726"/>
                <a:gd name="T65" fmla="*/ 468 h 473"/>
                <a:gd name="T66" fmla="*/ 687 w 726"/>
                <a:gd name="T67" fmla="*/ 459 h 473"/>
                <a:gd name="T68" fmla="*/ 709 w 726"/>
                <a:gd name="T69" fmla="*/ 447 h 473"/>
                <a:gd name="T70" fmla="*/ 717 w 726"/>
                <a:gd name="T71" fmla="*/ 410 h 473"/>
                <a:gd name="connsiteX0" fmla="*/ 9781 w 9874"/>
                <a:gd name="connsiteY0" fmla="*/ 8668 h 9980"/>
                <a:gd name="connsiteX1" fmla="*/ 9630 w 9874"/>
                <a:gd name="connsiteY1" fmla="*/ 8499 h 9980"/>
                <a:gd name="connsiteX2" fmla="*/ 9450 w 9874"/>
                <a:gd name="connsiteY2" fmla="*/ 8457 h 9980"/>
                <a:gd name="connsiteX3" fmla="*/ 9409 w 9874"/>
                <a:gd name="connsiteY3" fmla="*/ 8393 h 9980"/>
                <a:gd name="connsiteX4" fmla="*/ 9299 w 9874"/>
                <a:gd name="connsiteY4" fmla="*/ 8372 h 9980"/>
                <a:gd name="connsiteX5" fmla="*/ 9175 w 9874"/>
                <a:gd name="connsiteY5" fmla="*/ 8266 h 9980"/>
                <a:gd name="connsiteX6" fmla="*/ 9010 w 9874"/>
                <a:gd name="connsiteY6" fmla="*/ 8288 h 9980"/>
                <a:gd name="connsiteX7" fmla="*/ 8610 w 9874"/>
                <a:gd name="connsiteY7" fmla="*/ 8161 h 9980"/>
                <a:gd name="connsiteX8" fmla="*/ 7880 w 9874"/>
                <a:gd name="connsiteY8" fmla="*/ 8140 h 9980"/>
                <a:gd name="connsiteX9" fmla="*/ 7701 w 9874"/>
                <a:gd name="connsiteY9" fmla="*/ 8055 h 9980"/>
                <a:gd name="connsiteX10" fmla="*/ 7591 w 9874"/>
                <a:gd name="connsiteY10" fmla="*/ 8076 h 9980"/>
                <a:gd name="connsiteX11" fmla="*/ 7577 w 9874"/>
                <a:gd name="connsiteY11" fmla="*/ 7970 h 9980"/>
                <a:gd name="connsiteX12" fmla="*/ 7495 w 9874"/>
                <a:gd name="connsiteY12" fmla="*/ 7759 h 9980"/>
                <a:gd name="connsiteX13" fmla="*/ 7178 w 9874"/>
                <a:gd name="connsiteY13" fmla="*/ 6998 h 9980"/>
                <a:gd name="connsiteX14" fmla="*/ 6434 w 9874"/>
                <a:gd name="connsiteY14" fmla="*/ 5603 h 9980"/>
                <a:gd name="connsiteX15" fmla="*/ 6214 w 9874"/>
                <a:gd name="connsiteY15" fmla="*/ 5095 h 9980"/>
                <a:gd name="connsiteX16" fmla="*/ 6269 w 9874"/>
                <a:gd name="connsiteY16" fmla="*/ 4905 h 9980"/>
                <a:gd name="connsiteX17" fmla="*/ 6282 w 9874"/>
                <a:gd name="connsiteY17" fmla="*/ 4588 h 9980"/>
                <a:gd name="connsiteX18" fmla="*/ 6062 w 9874"/>
                <a:gd name="connsiteY18" fmla="*/ 3869 h 9980"/>
                <a:gd name="connsiteX19" fmla="*/ 5511 w 9874"/>
                <a:gd name="connsiteY19" fmla="*/ 3066 h 9980"/>
                <a:gd name="connsiteX20" fmla="*/ 5332 w 9874"/>
                <a:gd name="connsiteY20" fmla="*/ 3214 h 9980"/>
                <a:gd name="connsiteX21" fmla="*/ 4946 w 9874"/>
                <a:gd name="connsiteY21" fmla="*/ 2706 h 9980"/>
                <a:gd name="connsiteX22" fmla="*/ 4574 w 9874"/>
                <a:gd name="connsiteY22" fmla="*/ 2304 h 9980"/>
                <a:gd name="connsiteX23" fmla="*/ 3844 w 9874"/>
                <a:gd name="connsiteY23" fmla="*/ 1332 h 9980"/>
                <a:gd name="connsiteX24" fmla="*/ 2756 w 9874"/>
                <a:gd name="connsiteY24" fmla="*/ 233 h 9980"/>
                <a:gd name="connsiteX25" fmla="*/ 1944 w 9874"/>
                <a:gd name="connsiteY25" fmla="*/ 0 h 9980"/>
                <a:gd name="connsiteX26" fmla="*/ 1172 w 9874"/>
                <a:gd name="connsiteY26" fmla="*/ 63 h 9980"/>
                <a:gd name="connsiteX27" fmla="*/ 855 w 9874"/>
                <a:gd name="connsiteY27" fmla="*/ 211 h 9980"/>
                <a:gd name="connsiteX28" fmla="*/ 594 w 9874"/>
                <a:gd name="connsiteY28" fmla="*/ 550 h 9980"/>
                <a:gd name="connsiteX29" fmla="*/ 456 w 9874"/>
                <a:gd name="connsiteY29" fmla="*/ 719 h 9980"/>
                <a:gd name="connsiteX30" fmla="*/ 456 w 9874"/>
                <a:gd name="connsiteY30" fmla="*/ 1036 h 9980"/>
                <a:gd name="connsiteX31" fmla="*/ 607 w 9874"/>
                <a:gd name="connsiteY31" fmla="*/ 1438 h 9980"/>
                <a:gd name="connsiteX32" fmla="*/ 1034 w 9874"/>
                <a:gd name="connsiteY32" fmla="*/ 1628 h 9980"/>
                <a:gd name="connsiteX33" fmla="*/ 1365 w 9874"/>
                <a:gd name="connsiteY33" fmla="*/ 1607 h 9980"/>
                <a:gd name="connsiteX34" fmla="*/ 2012 w 9874"/>
                <a:gd name="connsiteY34" fmla="*/ 1670 h 9980"/>
                <a:gd name="connsiteX35" fmla="*/ 2357 w 9874"/>
                <a:gd name="connsiteY35" fmla="*/ 1649 h 9980"/>
                <a:gd name="connsiteX36" fmla="*/ 2439 w 9874"/>
                <a:gd name="connsiteY36" fmla="*/ 1649 h 9980"/>
                <a:gd name="connsiteX37" fmla="*/ 2481 w 9874"/>
                <a:gd name="connsiteY37" fmla="*/ 1670 h 9980"/>
                <a:gd name="connsiteX38" fmla="*/ 2577 w 9874"/>
                <a:gd name="connsiteY38" fmla="*/ 1734 h 9980"/>
                <a:gd name="connsiteX39" fmla="*/ 3059 w 9874"/>
                <a:gd name="connsiteY39" fmla="*/ 2600 h 9980"/>
                <a:gd name="connsiteX40" fmla="*/ 3252 w 9874"/>
                <a:gd name="connsiteY40" fmla="*/ 2939 h 9980"/>
                <a:gd name="connsiteX41" fmla="*/ 2742 w 9874"/>
                <a:gd name="connsiteY41" fmla="*/ 3298 h 9980"/>
                <a:gd name="connsiteX42" fmla="*/ 1351 w 9874"/>
                <a:gd name="connsiteY42" fmla="*/ 4863 h 9980"/>
                <a:gd name="connsiteX43" fmla="*/ 869 w 9874"/>
                <a:gd name="connsiteY43" fmla="*/ 5264 h 9980"/>
                <a:gd name="connsiteX44" fmla="*/ 635 w 9874"/>
                <a:gd name="connsiteY44" fmla="*/ 5285 h 9980"/>
                <a:gd name="connsiteX45" fmla="*/ 174 w 9874"/>
                <a:gd name="connsiteY45" fmla="*/ 5781 h 9980"/>
                <a:gd name="connsiteX46" fmla="*/ 15 w 9874"/>
                <a:gd name="connsiteY46" fmla="*/ 5751 h 9980"/>
                <a:gd name="connsiteX47" fmla="*/ 15 w 9874"/>
                <a:gd name="connsiteY47" fmla="*/ 6427 h 9980"/>
                <a:gd name="connsiteX48" fmla="*/ 787 w 9874"/>
                <a:gd name="connsiteY48" fmla="*/ 8457 h 9980"/>
                <a:gd name="connsiteX49" fmla="*/ 1709 w 9874"/>
                <a:gd name="connsiteY49" fmla="*/ 8901 h 9980"/>
                <a:gd name="connsiteX50" fmla="*/ 1888 w 9874"/>
                <a:gd name="connsiteY50" fmla="*/ 8732 h 9980"/>
                <a:gd name="connsiteX51" fmla="*/ 2081 w 9874"/>
                <a:gd name="connsiteY51" fmla="*/ 8668 h 9980"/>
                <a:gd name="connsiteX52" fmla="*/ 2247 w 9874"/>
                <a:gd name="connsiteY52" fmla="*/ 8499 h 9980"/>
                <a:gd name="connsiteX53" fmla="*/ 2481 w 9874"/>
                <a:gd name="connsiteY53" fmla="*/ 8478 h 9980"/>
                <a:gd name="connsiteX54" fmla="*/ 2674 w 9874"/>
                <a:gd name="connsiteY54" fmla="*/ 8372 h 9980"/>
                <a:gd name="connsiteX55" fmla="*/ 3128 w 9874"/>
                <a:gd name="connsiteY55" fmla="*/ 8245 h 9980"/>
                <a:gd name="connsiteX56" fmla="*/ 3844 w 9874"/>
                <a:gd name="connsiteY56" fmla="*/ 7505 h 9980"/>
                <a:gd name="connsiteX57" fmla="*/ 4712 w 9874"/>
                <a:gd name="connsiteY57" fmla="*/ 7188 h 9980"/>
                <a:gd name="connsiteX58" fmla="*/ 5332 w 9874"/>
                <a:gd name="connsiteY58" fmla="*/ 6617 h 9980"/>
                <a:gd name="connsiteX59" fmla="*/ 5456 w 9874"/>
                <a:gd name="connsiteY59" fmla="*/ 6765 h 9980"/>
                <a:gd name="connsiteX60" fmla="*/ 5814 w 9874"/>
                <a:gd name="connsiteY60" fmla="*/ 7378 h 9980"/>
                <a:gd name="connsiteX61" fmla="*/ 6021 w 9874"/>
                <a:gd name="connsiteY61" fmla="*/ 7970 h 9980"/>
                <a:gd name="connsiteX62" fmla="*/ 6558 w 9874"/>
                <a:gd name="connsiteY62" fmla="*/ 8879 h 9980"/>
                <a:gd name="connsiteX63" fmla="*/ 7123 w 9874"/>
                <a:gd name="connsiteY63" fmla="*/ 9619 h 9980"/>
                <a:gd name="connsiteX64" fmla="*/ 7371 w 9874"/>
                <a:gd name="connsiteY64" fmla="*/ 9704 h 9980"/>
                <a:gd name="connsiteX65" fmla="*/ 7963 w 9874"/>
                <a:gd name="connsiteY65" fmla="*/ 9894 h 9980"/>
                <a:gd name="connsiteX66" fmla="*/ 8872 w 9874"/>
                <a:gd name="connsiteY66" fmla="*/ 9979 h 9980"/>
                <a:gd name="connsiteX67" fmla="*/ 9368 w 9874"/>
                <a:gd name="connsiteY67" fmla="*/ 9704 h 9980"/>
                <a:gd name="connsiteX68" fmla="*/ 9478 w 9874"/>
                <a:gd name="connsiteY68" fmla="*/ 9683 h 9980"/>
                <a:gd name="connsiteX69" fmla="*/ 9671 w 9874"/>
                <a:gd name="connsiteY69" fmla="*/ 9450 h 9980"/>
                <a:gd name="connsiteX70" fmla="*/ 9836 w 9874"/>
                <a:gd name="connsiteY70" fmla="*/ 9345 h 9980"/>
                <a:gd name="connsiteX71" fmla="*/ 9781 w 9874"/>
                <a:gd name="connsiteY71" fmla="*/ 8668 h 9980"/>
                <a:gd name="connsiteX0" fmla="*/ 10023 w 10117"/>
                <a:gd name="connsiteY0" fmla="*/ 8685 h 10000"/>
                <a:gd name="connsiteX1" fmla="*/ 9870 w 10117"/>
                <a:gd name="connsiteY1" fmla="*/ 8516 h 10000"/>
                <a:gd name="connsiteX2" fmla="*/ 9688 w 10117"/>
                <a:gd name="connsiteY2" fmla="*/ 8474 h 10000"/>
                <a:gd name="connsiteX3" fmla="*/ 9646 w 10117"/>
                <a:gd name="connsiteY3" fmla="*/ 8410 h 10000"/>
                <a:gd name="connsiteX4" fmla="*/ 9535 w 10117"/>
                <a:gd name="connsiteY4" fmla="*/ 8389 h 10000"/>
                <a:gd name="connsiteX5" fmla="*/ 9409 w 10117"/>
                <a:gd name="connsiteY5" fmla="*/ 8283 h 10000"/>
                <a:gd name="connsiteX6" fmla="*/ 9242 w 10117"/>
                <a:gd name="connsiteY6" fmla="*/ 8305 h 10000"/>
                <a:gd name="connsiteX7" fmla="*/ 8837 w 10117"/>
                <a:gd name="connsiteY7" fmla="*/ 8177 h 10000"/>
                <a:gd name="connsiteX8" fmla="*/ 8098 w 10117"/>
                <a:gd name="connsiteY8" fmla="*/ 8156 h 10000"/>
                <a:gd name="connsiteX9" fmla="*/ 7916 w 10117"/>
                <a:gd name="connsiteY9" fmla="*/ 8071 h 10000"/>
                <a:gd name="connsiteX10" fmla="*/ 7805 w 10117"/>
                <a:gd name="connsiteY10" fmla="*/ 8092 h 10000"/>
                <a:gd name="connsiteX11" fmla="*/ 7791 w 10117"/>
                <a:gd name="connsiteY11" fmla="*/ 7986 h 10000"/>
                <a:gd name="connsiteX12" fmla="*/ 7708 w 10117"/>
                <a:gd name="connsiteY12" fmla="*/ 7775 h 10000"/>
                <a:gd name="connsiteX13" fmla="*/ 7387 w 10117"/>
                <a:gd name="connsiteY13" fmla="*/ 7012 h 10000"/>
                <a:gd name="connsiteX14" fmla="*/ 6633 w 10117"/>
                <a:gd name="connsiteY14" fmla="*/ 5614 h 10000"/>
                <a:gd name="connsiteX15" fmla="*/ 6410 w 10117"/>
                <a:gd name="connsiteY15" fmla="*/ 5105 h 10000"/>
                <a:gd name="connsiteX16" fmla="*/ 6466 w 10117"/>
                <a:gd name="connsiteY16" fmla="*/ 4915 h 10000"/>
                <a:gd name="connsiteX17" fmla="*/ 6479 w 10117"/>
                <a:gd name="connsiteY17" fmla="*/ 4597 h 10000"/>
                <a:gd name="connsiteX18" fmla="*/ 6256 w 10117"/>
                <a:gd name="connsiteY18" fmla="*/ 3877 h 10000"/>
                <a:gd name="connsiteX19" fmla="*/ 5698 w 10117"/>
                <a:gd name="connsiteY19" fmla="*/ 3072 h 10000"/>
                <a:gd name="connsiteX20" fmla="*/ 5517 w 10117"/>
                <a:gd name="connsiteY20" fmla="*/ 3220 h 10000"/>
                <a:gd name="connsiteX21" fmla="*/ 5126 w 10117"/>
                <a:gd name="connsiteY21" fmla="*/ 2711 h 10000"/>
                <a:gd name="connsiteX22" fmla="*/ 4749 w 10117"/>
                <a:gd name="connsiteY22" fmla="*/ 2309 h 10000"/>
                <a:gd name="connsiteX23" fmla="*/ 4010 w 10117"/>
                <a:gd name="connsiteY23" fmla="*/ 1335 h 10000"/>
                <a:gd name="connsiteX24" fmla="*/ 2908 w 10117"/>
                <a:gd name="connsiteY24" fmla="*/ 233 h 10000"/>
                <a:gd name="connsiteX25" fmla="*/ 2086 w 10117"/>
                <a:gd name="connsiteY25" fmla="*/ 0 h 10000"/>
                <a:gd name="connsiteX26" fmla="*/ 1304 w 10117"/>
                <a:gd name="connsiteY26" fmla="*/ 63 h 10000"/>
                <a:gd name="connsiteX27" fmla="*/ 983 w 10117"/>
                <a:gd name="connsiteY27" fmla="*/ 211 h 10000"/>
                <a:gd name="connsiteX28" fmla="*/ 719 w 10117"/>
                <a:gd name="connsiteY28" fmla="*/ 551 h 10000"/>
                <a:gd name="connsiteX29" fmla="*/ 579 w 10117"/>
                <a:gd name="connsiteY29" fmla="*/ 720 h 10000"/>
                <a:gd name="connsiteX30" fmla="*/ 579 w 10117"/>
                <a:gd name="connsiteY30" fmla="*/ 1038 h 10000"/>
                <a:gd name="connsiteX31" fmla="*/ 732 w 10117"/>
                <a:gd name="connsiteY31" fmla="*/ 1441 h 10000"/>
                <a:gd name="connsiteX32" fmla="*/ 1164 w 10117"/>
                <a:gd name="connsiteY32" fmla="*/ 1631 h 10000"/>
                <a:gd name="connsiteX33" fmla="*/ 1499 w 10117"/>
                <a:gd name="connsiteY33" fmla="*/ 1610 h 10000"/>
                <a:gd name="connsiteX34" fmla="*/ 2155 w 10117"/>
                <a:gd name="connsiteY34" fmla="*/ 1673 h 10000"/>
                <a:gd name="connsiteX35" fmla="*/ 2504 w 10117"/>
                <a:gd name="connsiteY35" fmla="*/ 1652 h 10000"/>
                <a:gd name="connsiteX36" fmla="*/ 2587 w 10117"/>
                <a:gd name="connsiteY36" fmla="*/ 1652 h 10000"/>
                <a:gd name="connsiteX37" fmla="*/ 2630 w 10117"/>
                <a:gd name="connsiteY37" fmla="*/ 1673 h 10000"/>
                <a:gd name="connsiteX38" fmla="*/ 2727 w 10117"/>
                <a:gd name="connsiteY38" fmla="*/ 1737 h 10000"/>
                <a:gd name="connsiteX39" fmla="*/ 3215 w 10117"/>
                <a:gd name="connsiteY39" fmla="*/ 2605 h 10000"/>
                <a:gd name="connsiteX40" fmla="*/ 3410 w 10117"/>
                <a:gd name="connsiteY40" fmla="*/ 2945 h 10000"/>
                <a:gd name="connsiteX41" fmla="*/ 2894 w 10117"/>
                <a:gd name="connsiteY41" fmla="*/ 3305 h 10000"/>
                <a:gd name="connsiteX42" fmla="*/ 1485 w 10117"/>
                <a:gd name="connsiteY42" fmla="*/ 4873 h 10000"/>
                <a:gd name="connsiteX43" fmla="*/ 997 w 10117"/>
                <a:gd name="connsiteY43" fmla="*/ 5275 h 10000"/>
                <a:gd name="connsiteX44" fmla="*/ 760 w 10117"/>
                <a:gd name="connsiteY44" fmla="*/ 5296 h 10000"/>
                <a:gd name="connsiteX45" fmla="*/ 293 w 10117"/>
                <a:gd name="connsiteY45" fmla="*/ 5793 h 10000"/>
                <a:gd name="connsiteX46" fmla="*/ 2 w 10117"/>
                <a:gd name="connsiteY46" fmla="*/ 5811 h 10000"/>
                <a:gd name="connsiteX47" fmla="*/ 132 w 10117"/>
                <a:gd name="connsiteY47" fmla="*/ 6440 h 10000"/>
                <a:gd name="connsiteX48" fmla="*/ 914 w 10117"/>
                <a:gd name="connsiteY48" fmla="*/ 8474 h 10000"/>
                <a:gd name="connsiteX49" fmla="*/ 1848 w 10117"/>
                <a:gd name="connsiteY49" fmla="*/ 8919 h 10000"/>
                <a:gd name="connsiteX50" fmla="*/ 2029 w 10117"/>
                <a:gd name="connsiteY50" fmla="*/ 8749 h 10000"/>
                <a:gd name="connsiteX51" fmla="*/ 2225 w 10117"/>
                <a:gd name="connsiteY51" fmla="*/ 8685 h 10000"/>
                <a:gd name="connsiteX52" fmla="*/ 2393 w 10117"/>
                <a:gd name="connsiteY52" fmla="*/ 8516 h 10000"/>
                <a:gd name="connsiteX53" fmla="*/ 2630 w 10117"/>
                <a:gd name="connsiteY53" fmla="*/ 8495 h 10000"/>
                <a:gd name="connsiteX54" fmla="*/ 2825 w 10117"/>
                <a:gd name="connsiteY54" fmla="*/ 8389 h 10000"/>
                <a:gd name="connsiteX55" fmla="*/ 3285 w 10117"/>
                <a:gd name="connsiteY55" fmla="*/ 8262 h 10000"/>
                <a:gd name="connsiteX56" fmla="*/ 4010 w 10117"/>
                <a:gd name="connsiteY56" fmla="*/ 7520 h 10000"/>
                <a:gd name="connsiteX57" fmla="*/ 4889 w 10117"/>
                <a:gd name="connsiteY57" fmla="*/ 7202 h 10000"/>
                <a:gd name="connsiteX58" fmla="*/ 5517 w 10117"/>
                <a:gd name="connsiteY58" fmla="*/ 6630 h 10000"/>
                <a:gd name="connsiteX59" fmla="*/ 5643 w 10117"/>
                <a:gd name="connsiteY59" fmla="*/ 6779 h 10000"/>
                <a:gd name="connsiteX60" fmla="*/ 6005 w 10117"/>
                <a:gd name="connsiteY60" fmla="*/ 7393 h 10000"/>
                <a:gd name="connsiteX61" fmla="*/ 6215 w 10117"/>
                <a:gd name="connsiteY61" fmla="*/ 7986 h 10000"/>
                <a:gd name="connsiteX62" fmla="*/ 6759 w 10117"/>
                <a:gd name="connsiteY62" fmla="*/ 8897 h 10000"/>
                <a:gd name="connsiteX63" fmla="*/ 7331 w 10117"/>
                <a:gd name="connsiteY63" fmla="*/ 9638 h 10000"/>
                <a:gd name="connsiteX64" fmla="*/ 7582 w 10117"/>
                <a:gd name="connsiteY64" fmla="*/ 9723 h 10000"/>
                <a:gd name="connsiteX65" fmla="*/ 8182 w 10117"/>
                <a:gd name="connsiteY65" fmla="*/ 9914 h 10000"/>
                <a:gd name="connsiteX66" fmla="*/ 9102 w 10117"/>
                <a:gd name="connsiteY66" fmla="*/ 9999 h 10000"/>
                <a:gd name="connsiteX67" fmla="*/ 9605 w 10117"/>
                <a:gd name="connsiteY67" fmla="*/ 9723 h 10000"/>
                <a:gd name="connsiteX68" fmla="*/ 9716 w 10117"/>
                <a:gd name="connsiteY68" fmla="*/ 9702 h 10000"/>
                <a:gd name="connsiteX69" fmla="*/ 9911 w 10117"/>
                <a:gd name="connsiteY69" fmla="*/ 9469 h 10000"/>
                <a:gd name="connsiteX70" fmla="*/ 10079 w 10117"/>
                <a:gd name="connsiteY70" fmla="*/ 9364 h 10000"/>
                <a:gd name="connsiteX71" fmla="*/ 10023 w 10117"/>
                <a:gd name="connsiteY71" fmla="*/ 8685 h 10000"/>
                <a:gd name="connsiteX0" fmla="*/ 10038 w 10132"/>
                <a:gd name="connsiteY0" fmla="*/ 8685 h 10000"/>
                <a:gd name="connsiteX1" fmla="*/ 9885 w 10132"/>
                <a:gd name="connsiteY1" fmla="*/ 8516 h 10000"/>
                <a:gd name="connsiteX2" fmla="*/ 9703 w 10132"/>
                <a:gd name="connsiteY2" fmla="*/ 8474 h 10000"/>
                <a:gd name="connsiteX3" fmla="*/ 9661 w 10132"/>
                <a:gd name="connsiteY3" fmla="*/ 8410 h 10000"/>
                <a:gd name="connsiteX4" fmla="*/ 9550 w 10132"/>
                <a:gd name="connsiteY4" fmla="*/ 8389 h 10000"/>
                <a:gd name="connsiteX5" fmla="*/ 9424 w 10132"/>
                <a:gd name="connsiteY5" fmla="*/ 8283 h 10000"/>
                <a:gd name="connsiteX6" fmla="*/ 9257 w 10132"/>
                <a:gd name="connsiteY6" fmla="*/ 8305 h 10000"/>
                <a:gd name="connsiteX7" fmla="*/ 8852 w 10132"/>
                <a:gd name="connsiteY7" fmla="*/ 8177 h 10000"/>
                <a:gd name="connsiteX8" fmla="*/ 8113 w 10132"/>
                <a:gd name="connsiteY8" fmla="*/ 8156 h 10000"/>
                <a:gd name="connsiteX9" fmla="*/ 7931 w 10132"/>
                <a:gd name="connsiteY9" fmla="*/ 8071 h 10000"/>
                <a:gd name="connsiteX10" fmla="*/ 7820 w 10132"/>
                <a:gd name="connsiteY10" fmla="*/ 8092 h 10000"/>
                <a:gd name="connsiteX11" fmla="*/ 7806 w 10132"/>
                <a:gd name="connsiteY11" fmla="*/ 7986 h 10000"/>
                <a:gd name="connsiteX12" fmla="*/ 7723 w 10132"/>
                <a:gd name="connsiteY12" fmla="*/ 7775 h 10000"/>
                <a:gd name="connsiteX13" fmla="*/ 7402 w 10132"/>
                <a:gd name="connsiteY13" fmla="*/ 7012 h 10000"/>
                <a:gd name="connsiteX14" fmla="*/ 6648 w 10132"/>
                <a:gd name="connsiteY14" fmla="*/ 5614 h 10000"/>
                <a:gd name="connsiteX15" fmla="*/ 6425 w 10132"/>
                <a:gd name="connsiteY15" fmla="*/ 5105 h 10000"/>
                <a:gd name="connsiteX16" fmla="*/ 6481 w 10132"/>
                <a:gd name="connsiteY16" fmla="*/ 4915 h 10000"/>
                <a:gd name="connsiteX17" fmla="*/ 6494 w 10132"/>
                <a:gd name="connsiteY17" fmla="*/ 4597 h 10000"/>
                <a:gd name="connsiteX18" fmla="*/ 6271 w 10132"/>
                <a:gd name="connsiteY18" fmla="*/ 3877 h 10000"/>
                <a:gd name="connsiteX19" fmla="*/ 5713 w 10132"/>
                <a:gd name="connsiteY19" fmla="*/ 3072 h 10000"/>
                <a:gd name="connsiteX20" fmla="*/ 5532 w 10132"/>
                <a:gd name="connsiteY20" fmla="*/ 3220 h 10000"/>
                <a:gd name="connsiteX21" fmla="*/ 5141 w 10132"/>
                <a:gd name="connsiteY21" fmla="*/ 2711 h 10000"/>
                <a:gd name="connsiteX22" fmla="*/ 4764 w 10132"/>
                <a:gd name="connsiteY22" fmla="*/ 2309 h 10000"/>
                <a:gd name="connsiteX23" fmla="*/ 4025 w 10132"/>
                <a:gd name="connsiteY23" fmla="*/ 1335 h 10000"/>
                <a:gd name="connsiteX24" fmla="*/ 2923 w 10132"/>
                <a:gd name="connsiteY24" fmla="*/ 233 h 10000"/>
                <a:gd name="connsiteX25" fmla="*/ 2101 w 10132"/>
                <a:gd name="connsiteY25" fmla="*/ 0 h 10000"/>
                <a:gd name="connsiteX26" fmla="*/ 1319 w 10132"/>
                <a:gd name="connsiteY26" fmla="*/ 63 h 10000"/>
                <a:gd name="connsiteX27" fmla="*/ 998 w 10132"/>
                <a:gd name="connsiteY27" fmla="*/ 211 h 10000"/>
                <a:gd name="connsiteX28" fmla="*/ 734 w 10132"/>
                <a:gd name="connsiteY28" fmla="*/ 551 h 10000"/>
                <a:gd name="connsiteX29" fmla="*/ 594 w 10132"/>
                <a:gd name="connsiteY29" fmla="*/ 720 h 10000"/>
                <a:gd name="connsiteX30" fmla="*/ 594 w 10132"/>
                <a:gd name="connsiteY30" fmla="*/ 1038 h 10000"/>
                <a:gd name="connsiteX31" fmla="*/ 747 w 10132"/>
                <a:gd name="connsiteY31" fmla="*/ 1441 h 10000"/>
                <a:gd name="connsiteX32" fmla="*/ 1179 w 10132"/>
                <a:gd name="connsiteY32" fmla="*/ 1631 h 10000"/>
                <a:gd name="connsiteX33" fmla="*/ 1514 w 10132"/>
                <a:gd name="connsiteY33" fmla="*/ 1610 h 10000"/>
                <a:gd name="connsiteX34" fmla="*/ 2170 w 10132"/>
                <a:gd name="connsiteY34" fmla="*/ 1673 h 10000"/>
                <a:gd name="connsiteX35" fmla="*/ 2519 w 10132"/>
                <a:gd name="connsiteY35" fmla="*/ 1652 h 10000"/>
                <a:gd name="connsiteX36" fmla="*/ 2602 w 10132"/>
                <a:gd name="connsiteY36" fmla="*/ 1652 h 10000"/>
                <a:gd name="connsiteX37" fmla="*/ 2645 w 10132"/>
                <a:gd name="connsiteY37" fmla="*/ 1673 h 10000"/>
                <a:gd name="connsiteX38" fmla="*/ 2742 w 10132"/>
                <a:gd name="connsiteY38" fmla="*/ 1737 h 10000"/>
                <a:gd name="connsiteX39" fmla="*/ 3230 w 10132"/>
                <a:gd name="connsiteY39" fmla="*/ 2605 h 10000"/>
                <a:gd name="connsiteX40" fmla="*/ 3425 w 10132"/>
                <a:gd name="connsiteY40" fmla="*/ 2945 h 10000"/>
                <a:gd name="connsiteX41" fmla="*/ 2909 w 10132"/>
                <a:gd name="connsiteY41" fmla="*/ 3305 h 10000"/>
                <a:gd name="connsiteX42" fmla="*/ 1500 w 10132"/>
                <a:gd name="connsiteY42" fmla="*/ 4873 h 10000"/>
                <a:gd name="connsiteX43" fmla="*/ 1012 w 10132"/>
                <a:gd name="connsiteY43" fmla="*/ 5275 h 10000"/>
                <a:gd name="connsiteX44" fmla="*/ 775 w 10132"/>
                <a:gd name="connsiteY44" fmla="*/ 5296 h 10000"/>
                <a:gd name="connsiteX45" fmla="*/ 308 w 10132"/>
                <a:gd name="connsiteY45" fmla="*/ 5793 h 10000"/>
                <a:gd name="connsiteX46" fmla="*/ 17 w 10132"/>
                <a:gd name="connsiteY46" fmla="*/ 5811 h 10000"/>
                <a:gd name="connsiteX47" fmla="*/ 22 w 10132"/>
                <a:gd name="connsiteY47" fmla="*/ 6387 h 10000"/>
                <a:gd name="connsiteX48" fmla="*/ 929 w 10132"/>
                <a:gd name="connsiteY48" fmla="*/ 8474 h 10000"/>
                <a:gd name="connsiteX49" fmla="*/ 1863 w 10132"/>
                <a:gd name="connsiteY49" fmla="*/ 8919 h 10000"/>
                <a:gd name="connsiteX50" fmla="*/ 2044 w 10132"/>
                <a:gd name="connsiteY50" fmla="*/ 8749 h 10000"/>
                <a:gd name="connsiteX51" fmla="*/ 2240 w 10132"/>
                <a:gd name="connsiteY51" fmla="*/ 8685 h 10000"/>
                <a:gd name="connsiteX52" fmla="*/ 2408 w 10132"/>
                <a:gd name="connsiteY52" fmla="*/ 8516 h 10000"/>
                <a:gd name="connsiteX53" fmla="*/ 2645 w 10132"/>
                <a:gd name="connsiteY53" fmla="*/ 8495 h 10000"/>
                <a:gd name="connsiteX54" fmla="*/ 2840 w 10132"/>
                <a:gd name="connsiteY54" fmla="*/ 8389 h 10000"/>
                <a:gd name="connsiteX55" fmla="*/ 3300 w 10132"/>
                <a:gd name="connsiteY55" fmla="*/ 8262 h 10000"/>
                <a:gd name="connsiteX56" fmla="*/ 4025 w 10132"/>
                <a:gd name="connsiteY56" fmla="*/ 7520 h 10000"/>
                <a:gd name="connsiteX57" fmla="*/ 4904 w 10132"/>
                <a:gd name="connsiteY57" fmla="*/ 7202 h 10000"/>
                <a:gd name="connsiteX58" fmla="*/ 5532 w 10132"/>
                <a:gd name="connsiteY58" fmla="*/ 6630 h 10000"/>
                <a:gd name="connsiteX59" fmla="*/ 5658 w 10132"/>
                <a:gd name="connsiteY59" fmla="*/ 6779 h 10000"/>
                <a:gd name="connsiteX60" fmla="*/ 6020 w 10132"/>
                <a:gd name="connsiteY60" fmla="*/ 7393 h 10000"/>
                <a:gd name="connsiteX61" fmla="*/ 6230 w 10132"/>
                <a:gd name="connsiteY61" fmla="*/ 7986 h 10000"/>
                <a:gd name="connsiteX62" fmla="*/ 6774 w 10132"/>
                <a:gd name="connsiteY62" fmla="*/ 8897 h 10000"/>
                <a:gd name="connsiteX63" fmla="*/ 7346 w 10132"/>
                <a:gd name="connsiteY63" fmla="*/ 9638 h 10000"/>
                <a:gd name="connsiteX64" fmla="*/ 7597 w 10132"/>
                <a:gd name="connsiteY64" fmla="*/ 9723 h 10000"/>
                <a:gd name="connsiteX65" fmla="*/ 8197 w 10132"/>
                <a:gd name="connsiteY65" fmla="*/ 9914 h 10000"/>
                <a:gd name="connsiteX66" fmla="*/ 9117 w 10132"/>
                <a:gd name="connsiteY66" fmla="*/ 9999 h 10000"/>
                <a:gd name="connsiteX67" fmla="*/ 9620 w 10132"/>
                <a:gd name="connsiteY67" fmla="*/ 9723 h 10000"/>
                <a:gd name="connsiteX68" fmla="*/ 9731 w 10132"/>
                <a:gd name="connsiteY68" fmla="*/ 9702 h 10000"/>
                <a:gd name="connsiteX69" fmla="*/ 9926 w 10132"/>
                <a:gd name="connsiteY69" fmla="*/ 9469 h 10000"/>
                <a:gd name="connsiteX70" fmla="*/ 10094 w 10132"/>
                <a:gd name="connsiteY70" fmla="*/ 9364 h 10000"/>
                <a:gd name="connsiteX71" fmla="*/ 10038 w 10132"/>
                <a:gd name="connsiteY71" fmla="*/ 8685 h 10000"/>
                <a:gd name="connsiteX0" fmla="*/ 10038 w 10132"/>
                <a:gd name="connsiteY0" fmla="*/ 8685 h 10000"/>
                <a:gd name="connsiteX1" fmla="*/ 9885 w 10132"/>
                <a:gd name="connsiteY1" fmla="*/ 8516 h 10000"/>
                <a:gd name="connsiteX2" fmla="*/ 9703 w 10132"/>
                <a:gd name="connsiteY2" fmla="*/ 8474 h 10000"/>
                <a:gd name="connsiteX3" fmla="*/ 9661 w 10132"/>
                <a:gd name="connsiteY3" fmla="*/ 8410 h 10000"/>
                <a:gd name="connsiteX4" fmla="*/ 9550 w 10132"/>
                <a:gd name="connsiteY4" fmla="*/ 8389 h 10000"/>
                <a:gd name="connsiteX5" fmla="*/ 9424 w 10132"/>
                <a:gd name="connsiteY5" fmla="*/ 8283 h 10000"/>
                <a:gd name="connsiteX6" fmla="*/ 9257 w 10132"/>
                <a:gd name="connsiteY6" fmla="*/ 8305 h 10000"/>
                <a:gd name="connsiteX7" fmla="*/ 8852 w 10132"/>
                <a:gd name="connsiteY7" fmla="*/ 8177 h 10000"/>
                <a:gd name="connsiteX8" fmla="*/ 8113 w 10132"/>
                <a:gd name="connsiteY8" fmla="*/ 8156 h 10000"/>
                <a:gd name="connsiteX9" fmla="*/ 7931 w 10132"/>
                <a:gd name="connsiteY9" fmla="*/ 8071 h 10000"/>
                <a:gd name="connsiteX10" fmla="*/ 7820 w 10132"/>
                <a:gd name="connsiteY10" fmla="*/ 8092 h 10000"/>
                <a:gd name="connsiteX11" fmla="*/ 7806 w 10132"/>
                <a:gd name="connsiteY11" fmla="*/ 7986 h 10000"/>
                <a:gd name="connsiteX12" fmla="*/ 7723 w 10132"/>
                <a:gd name="connsiteY12" fmla="*/ 7775 h 10000"/>
                <a:gd name="connsiteX13" fmla="*/ 7402 w 10132"/>
                <a:gd name="connsiteY13" fmla="*/ 7012 h 10000"/>
                <a:gd name="connsiteX14" fmla="*/ 6648 w 10132"/>
                <a:gd name="connsiteY14" fmla="*/ 5614 h 10000"/>
                <a:gd name="connsiteX15" fmla="*/ 6425 w 10132"/>
                <a:gd name="connsiteY15" fmla="*/ 5105 h 10000"/>
                <a:gd name="connsiteX16" fmla="*/ 6481 w 10132"/>
                <a:gd name="connsiteY16" fmla="*/ 4915 h 10000"/>
                <a:gd name="connsiteX17" fmla="*/ 6494 w 10132"/>
                <a:gd name="connsiteY17" fmla="*/ 4597 h 10000"/>
                <a:gd name="connsiteX18" fmla="*/ 6271 w 10132"/>
                <a:gd name="connsiteY18" fmla="*/ 3877 h 10000"/>
                <a:gd name="connsiteX19" fmla="*/ 5713 w 10132"/>
                <a:gd name="connsiteY19" fmla="*/ 3072 h 10000"/>
                <a:gd name="connsiteX20" fmla="*/ 5532 w 10132"/>
                <a:gd name="connsiteY20" fmla="*/ 3220 h 10000"/>
                <a:gd name="connsiteX21" fmla="*/ 5141 w 10132"/>
                <a:gd name="connsiteY21" fmla="*/ 2711 h 10000"/>
                <a:gd name="connsiteX22" fmla="*/ 4764 w 10132"/>
                <a:gd name="connsiteY22" fmla="*/ 2309 h 10000"/>
                <a:gd name="connsiteX23" fmla="*/ 4025 w 10132"/>
                <a:gd name="connsiteY23" fmla="*/ 1335 h 10000"/>
                <a:gd name="connsiteX24" fmla="*/ 2923 w 10132"/>
                <a:gd name="connsiteY24" fmla="*/ 233 h 10000"/>
                <a:gd name="connsiteX25" fmla="*/ 2101 w 10132"/>
                <a:gd name="connsiteY25" fmla="*/ 0 h 10000"/>
                <a:gd name="connsiteX26" fmla="*/ 1319 w 10132"/>
                <a:gd name="connsiteY26" fmla="*/ 63 h 10000"/>
                <a:gd name="connsiteX27" fmla="*/ 998 w 10132"/>
                <a:gd name="connsiteY27" fmla="*/ 211 h 10000"/>
                <a:gd name="connsiteX28" fmla="*/ 734 w 10132"/>
                <a:gd name="connsiteY28" fmla="*/ 551 h 10000"/>
                <a:gd name="connsiteX29" fmla="*/ 594 w 10132"/>
                <a:gd name="connsiteY29" fmla="*/ 720 h 10000"/>
                <a:gd name="connsiteX30" fmla="*/ 594 w 10132"/>
                <a:gd name="connsiteY30" fmla="*/ 1038 h 10000"/>
                <a:gd name="connsiteX31" fmla="*/ 747 w 10132"/>
                <a:gd name="connsiteY31" fmla="*/ 1441 h 10000"/>
                <a:gd name="connsiteX32" fmla="*/ 1179 w 10132"/>
                <a:gd name="connsiteY32" fmla="*/ 1631 h 10000"/>
                <a:gd name="connsiteX33" fmla="*/ 1514 w 10132"/>
                <a:gd name="connsiteY33" fmla="*/ 1610 h 10000"/>
                <a:gd name="connsiteX34" fmla="*/ 2170 w 10132"/>
                <a:gd name="connsiteY34" fmla="*/ 1673 h 10000"/>
                <a:gd name="connsiteX35" fmla="*/ 2519 w 10132"/>
                <a:gd name="connsiteY35" fmla="*/ 1652 h 10000"/>
                <a:gd name="connsiteX36" fmla="*/ 2602 w 10132"/>
                <a:gd name="connsiteY36" fmla="*/ 1652 h 10000"/>
                <a:gd name="connsiteX37" fmla="*/ 2645 w 10132"/>
                <a:gd name="connsiteY37" fmla="*/ 1673 h 10000"/>
                <a:gd name="connsiteX38" fmla="*/ 2742 w 10132"/>
                <a:gd name="connsiteY38" fmla="*/ 1737 h 10000"/>
                <a:gd name="connsiteX39" fmla="*/ 3230 w 10132"/>
                <a:gd name="connsiteY39" fmla="*/ 2605 h 10000"/>
                <a:gd name="connsiteX40" fmla="*/ 3425 w 10132"/>
                <a:gd name="connsiteY40" fmla="*/ 2945 h 10000"/>
                <a:gd name="connsiteX41" fmla="*/ 2909 w 10132"/>
                <a:gd name="connsiteY41" fmla="*/ 3305 h 10000"/>
                <a:gd name="connsiteX42" fmla="*/ 1500 w 10132"/>
                <a:gd name="connsiteY42" fmla="*/ 4873 h 10000"/>
                <a:gd name="connsiteX43" fmla="*/ 1012 w 10132"/>
                <a:gd name="connsiteY43" fmla="*/ 5275 h 10000"/>
                <a:gd name="connsiteX44" fmla="*/ 775 w 10132"/>
                <a:gd name="connsiteY44" fmla="*/ 5296 h 10000"/>
                <a:gd name="connsiteX45" fmla="*/ 308 w 10132"/>
                <a:gd name="connsiteY45" fmla="*/ 5793 h 10000"/>
                <a:gd name="connsiteX46" fmla="*/ 17 w 10132"/>
                <a:gd name="connsiteY46" fmla="*/ 5811 h 10000"/>
                <a:gd name="connsiteX47" fmla="*/ 22 w 10132"/>
                <a:gd name="connsiteY47" fmla="*/ 6387 h 10000"/>
                <a:gd name="connsiteX48" fmla="*/ 929 w 10132"/>
                <a:gd name="connsiteY48" fmla="*/ 8474 h 10000"/>
                <a:gd name="connsiteX49" fmla="*/ 1863 w 10132"/>
                <a:gd name="connsiteY49" fmla="*/ 8919 h 10000"/>
                <a:gd name="connsiteX50" fmla="*/ 2044 w 10132"/>
                <a:gd name="connsiteY50" fmla="*/ 8749 h 10000"/>
                <a:gd name="connsiteX51" fmla="*/ 2240 w 10132"/>
                <a:gd name="connsiteY51" fmla="*/ 8685 h 10000"/>
                <a:gd name="connsiteX52" fmla="*/ 2408 w 10132"/>
                <a:gd name="connsiteY52" fmla="*/ 8516 h 10000"/>
                <a:gd name="connsiteX53" fmla="*/ 2645 w 10132"/>
                <a:gd name="connsiteY53" fmla="*/ 8495 h 10000"/>
                <a:gd name="connsiteX54" fmla="*/ 2840 w 10132"/>
                <a:gd name="connsiteY54" fmla="*/ 8389 h 10000"/>
                <a:gd name="connsiteX55" fmla="*/ 3300 w 10132"/>
                <a:gd name="connsiteY55" fmla="*/ 8262 h 10000"/>
                <a:gd name="connsiteX56" fmla="*/ 4025 w 10132"/>
                <a:gd name="connsiteY56" fmla="*/ 7520 h 10000"/>
                <a:gd name="connsiteX57" fmla="*/ 4904 w 10132"/>
                <a:gd name="connsiteY57" fmla="*/ 7202 h 10000"/>
                <a:gd name="connsiteX58" fmla="*/ 5532 w 10132"/>
                <a:gd name="connsiteY58" fmla="*/ 6630 h 10000"/>
                <a:gd name="connsiteX59" fmla="*/ 5658 w 10132"/>
                <a:gd name="connsiteY59" fmla="*/ 6779 h 10000"/>
                <a:gd name="connsiteX60" fmla="*/ 6020 w 10132"/>
                <a:gd name="connsiteY60" fmla="*/ 7393 h 10000"/>
                <a:gd name="connsiteX61" fmla="*/ 6230 w 10132"/>
                <a:gd name="connsiteY61" fmla="*/ 7986 h 10000"/>
                <a:gd name="connsiteX62" fmla="*/ 6774 w 10132"/>
                <a:gd name="connsiteY62" fmla="*/ 8897 h 10000"/>
                <a:gd name="connsiteX63" fmla="*/ 7346 w 10132"/>
                <a:gd name="connsiteY63" fmla="*/ 9638 h 10000"/>
                <a:gd name="connsiteX64" fmla="*/ 7597 w 10132"/>
                <a:gd name="connsiteY64" fmla="*/ 9723 h 10000"/>
                <a:gd name="connsiteX65" fmla="*/ 8197 w 10132"/>
                <a:gd name="connsiteY65" fmla="*/ 9914 h 10000"/>
                <a:gd name="connsiteX66" fmla="*/ 9117 w 10132"/>
                <a:gd name="connsiteY66" fmla="*/ 9999 h 10000"/>
                <a:gd name="connsiteX67" fmla="*/ 9620 w 10132"/>
                <a:gd name="connsiteY67" fmla="*/ 9723 h 10000"/>
                <a:gd name="connsiteX68" fmla="*/ 9731 w 10132"/>
                <a:gd name="connsiteY68" fmla="*/ 9702 h 10000"/>
                <a:gd name="connsiteX69" fmla="*/ 9926 w 10132"/>
                <a:gd name="connsiteY69" fmla="*/ 9469 h 10000"/>
                <a:gd name="connsiteX70" fmla="*/ 10094 w 10132"/>
                <a:gd name="connsiteY70" fmla="*/ 9364 h 10000"/>
                <a:gd name="connsiteX71" fmla="*/ 10038 w 10132"/>
                <a:gd name="connsiteY71" fmla="*/ 8685 h 10000"/>
                <a:gd name="connsiteX0" fmla="*/ 10041 w 10135"/>
                <a:gd name="connsiteY0" fmla="*/ 8685 h 10000"/>
                <a:gd name="connsiteX1" fmla="*/ 9888 w 10135"/>
                <a:gd name="connsiteY1" fmla="*/ 8516 h 10000"/>
                <a:gd name="connsiteX2" fmla="*/ 9706 w 10135"/>
                <a:gd name="connsiteY2" fmla="*/ 8474 h 10000"/>
                <a:gd name="connsiteX3" fmla="*/ 9664 w 10135"/>
                <a:gd name="connsiteY3" fmla="*/ 8410 h 10000"/>
                <a:gd name="connsiteX4" fmla="*/ 9553 w 10135"/>
                <a:gd name="connsiteY4" fmla="*/ 8389 h 10000"/>
                <a:gd name="connsiteX5" fmla="*/ 9427 w 10135"/>
                <a:gd name="connsiteY5" fmla="*/ 8283 h 10000"/>
                <a:gd name="connsiteX6" fmla="*/ 9260 w 10135"/>
                <a:gd name="connsiteY6" fmla="*/ 8305 h 10000"/>
                <a:gd name="connsiteX7" fmla="*/ 8855 w 10135"/>
                <a:gd name="connsiteY7" fmla="*/ 8177 h 10000"/>
                <a:gd name="connsiteX8" fmla="*/ 8116 w 10135"/>
                <a:gd name="connsiteY8" fmla="*/ 8156 h 10000"/>
                <a:gd name="connsiteX9" fmla="*/ 7934 w 10135"/>
                <a:gd name="connsiteY9" fmla="*/ 8071 h 10000"/>
                <a:gd name="connsiteX10" fmla="*/ 7823 w 10135"/>
                <a:gd name="connsiteY10" fmla="*/ 8092 h 10000"/>
                <a:gd name="connsiteX11" fmla="*/ 7809 w 10135"/>
                <a:gd name="connsiteY11" fmla="*/ 7986 h 10000"/>
                <a:gd name="connsiteX12" fmla="*/ 7726 w 10135"/>
                <a:gd name="connsiteY12" fmla="*/ 7775 h 10000"/>
                <a:gd name="connsiteX13" fmla="*/ 7405 w 10135"/>
                <a:gd name="connsiteY13" fmla="*/ 7012 h 10000"/>
                <a:gd name="connsiteX14" fmla="*/ 6651 w 10135"/>
                <a:gd name="connsiteY14" fmla="*/ 5614 h 10000"/>
                <a:gd name="connsiteX15" fmla="*/ 6428 w 10135"/>
                <a:gd name="connsiteY15" fmla="*/ 5105 h 10000"/>
                <a:gd name="connsiteX16" fmla="*/ 6484 w 10135"/>
                <a:gd name="connsiteY16" fmla="*/ 4915 h 10000"/>
                <a:gd name="connsiteX17" fmla="*/ 6497 w 10135"/>
                <a:gd name="connsiteY17" fmla="*/ 4597 h 10000"/>
                <a:gd name="connsiteX18" fmla="*/ 6274 w 10135"/>
                <a:gd name="connsiteY18" fmla="*/ 3877 h 10000"/>
                <a:gd name="connsiteX19" fmla="*/ 5716 w 10135"/>
                <a:gd name="connsiteY19" fmla="*/ 3072 h 10000"/>
                <a:gd name="connsiteX20" fmla="*/ 5535 w 10135"/>
                <a:gd name="connsiteY20" fmla="*/ 3220 h 10000"/>
                <a:gd name="connsiteX21" fmla="*/ 5144 w 10135"/>
                <a:gd name="connsiteY21" fmla="*/ 2711 h 10000"/>
                <a:gd name="connsiteX22" fmla="*/ 4767 w 10135"/>
                <a:gd name="connsiteY22" fmla="*/ 2309 h 10000"/>
                <a:gd name="connsiteX23" fmla="*/ 4028 w 10135"/>
                <a:gd name="connsiteY23" fmla="*/ 1335 h 10000"/>
                <a:gd name="connsiteX24" fmla="*/ 2926 w 10135"/>
                <a:gd name="connsiteY24" fmla="*/ 233 h 10000"/>
                <a:gd name="connsiteX25" fmla="*/ 2104 w 10135"/>
                <a:gd name="connsiteY25" fmla="*/ 0 h 10000"/>
                <a:gd name="connsiteX26" fmla="*/ 1322 w 10135"/>
                <a:gd name="connsiteY26" fmla="*/ 63 h 10000"/>
                <a:gd name="connsiteX27" fmla="*/ 1001 w 10135"/>
                <a:gd name="connsiteY27" fmla="*/ 211 h 10000"/>
                <a:gd name="connsiteX28" fmla="*/ 737 w 10135"/>
                <a:gd name="connsiteY28" fmla="*/ 551 h 10000"/>
                <a:gd name="connsiteX29" fmla="*/ 597 w 10135"/>
                <a:gd name="connsiteY29" fmla="*/ 720 h 10000"/>
                <a:gd name="connsiteX30" fmla="*/ 597 w 10135"/>
                <a:gd name="connsiteY30" fmla="*/ 1038 h 10000"/>
                <a:gd name="connsiteX31" fmla="*/ 750 w 10135"/>
                <a:gd name="connsiteY31" fmla="*/ 1441 h 10000"/>
                <a:gd name="connsiteX32" fmla="*/ 1182 w 10135"/>
                <a:gd name="connsiteY32" fmla="*/ 1631 h 10000"/>
                <a:gd name="connsiteX33" fmla="*/ 1517 w 10135"/>
                <a:gd name="connsiteY33" fmla="*/ 1610 h 10000"/>
                <a:gd name="connsiteX34" fmla="*/ 2173 w 10135"/>
                <a:gd name="connsiteY34" fmla="*/ 1673 h 10000"/>
                <a:gd name="connsiteX35" fmla="*/ 2522 w 10135"/>
                <a:gd name="connsiteY35" fmla="*/ 1652 h 10000"/>
                <a:gd name="connsiteX36" fmla="*/ 2605 w 10135"/>
                <a:gd name="connsiteY36" fmla="*/ 1652 h 10000"/>
                <a:gd name="connsiteX37" fmla="*/ 2648 w 10135"/>
                <a:gd name="connsiteY37" fmla="*/ 1673 h 10000"/>
                <a:gd name="connsiteX38" fmla="*/ 2745 w 10135"/>
                <a:gd name="connsiteY38" fmla="*/ 1737 h 10000"/>
                <a:gd name="connsiteX39" fmla="*/ 3233 w 10135"/>
                <a:gd name="connsiteY39" fmla="*/ 2605 h 10000"/>
                <a:gd name="connsiteX40" fmla="*/ 3428 w 10135"/>
                <a:gd name="connsiteY40" fmla="*/ 2945 h 10000"/>
                <a:gd name="connsiteX41" fmla="*/ 2912 w 10135"/>
                <a:gd name="connsiteY41" fmla="*/ 3305 h 10000"/>
                <a:gd name="connsiteX42" fmla="*/ 1503 w 10135"/>
                <a:gd name="connsiteY42" fmla="*/ 4873 h 10000"/>
                <a:gd name="connsiteX43" fmla="*/ 1015 w 10135"/>
                <a:gd name="connsiteY43" fmla="*/ 5275 h 10000"/>
                <a:gd name="connsiteX44" fmla="*/ 778 w 10135"/>
                <a:gd name="connsiteY44" fmla="*/ 5296 h 10000"/>
                <a:gd name="connsiteX45" fmla="*/ 351 w 10135"/>
                <a:gd name="connsiteY45" fmla="*/ 5646 h 10000"/>
                <a:gd name="connsiteX46" fmla="*/ 20 w 10135"/>
                <a:gd name="connsiteY46" fmla="*/ 5811 h 10000"/>
                <a:gd name="connsiteX47" fmla="*/ 25 w 10135"/>
                <a:gd name="connsiteY47" fmla="*/ 6387 h 10000"/>
                <a:gd name="connsiteX48" fmla="*/ 932 w 10135"/>
                <a:gd name="connsiteY48" fmla="*/ 8474 h 10000"/>
                <a:gd name="connsiteX49" fmla="*/ 1866 w 10135"/>
                <a:gd name="connsiteY49" fmla="*/ 8919 h 10000"/>
                <a:gd name="connsiteX50" fmla="*/ 2047 w 10135"/>
                <a:gd name="connsiteY50" fmla="*/ 8749 h 10000"/>
                <a:gd name="connsiteX51" fmla="*/ 2243 w 10135"/>
                <a:gd name="connsiteY51" fmla="*/ 8685 h 10000"/>
                <a:gd name="connsiteX52" fmla="*/ 2411 w 10135"/>
                <a:gd name="connsiteY52" fmla="*/ 8516 h 10000"/>
                <a:gd name="connsiteX53" fmla="*/ 2648 w 10135"/>
                <a:gd name="connsiteY53" fmla="*/ 8495 h 10000"/>
                <a:gd name="connsiteX54" fmla="*/ 2843 w 10135"/>
                <a:gd name="connsiteY54" fmla="*/ 8389 h 10000"/>
                <a:gd name="connsiteX55" fmla="*/ 3303 w 10135"/>
                <a:gd name="connsiteY55" fmla="*/ 8262 h 10000"/>
                <a:gd name="connsiteX56" fmla="*/ 4028 w 10135"/>
                <a:gd name="connsiteY56" fmla="*/ 7520 h 10000"/>
                <a:gd name="connsiteX57" fmla="*/ 4907 w 10135"/>
                <a:gd name="connsiteY57" fmla="*/ 7202 h 10000"/>
                <a:gd name="connsiteX58" fmla="*/ 5535 w 10135"/>
                <a:gd name="connsiteY58" fmla="*/ 6630 h 10000"/>
                <a:gd name="connsiteX59" fmla="*/ 5661 w 10135"/>
                <a:gd name="connsiteY59" fmla="*/ 6779 h 10000"/>
                <a:gd name="connsiteX60" fmla="*/ 6023 w 10135"/>
                <a:gd name="connsiteY60" fmla="*/ 7393 h 10000"/>
                <a:gd name="connsiteX61" fmla="*/ 6233 w 10135"/>
                <a:gd name="connsiteY61" fmla="*/ 7986 h 10000"/>
                <a:gd name="connsiteX62" fmla="*/ 6777 w 10135"/>
                <a:gd name="connsiteY62" fmla="*/ 8897 h 10000"/>
                <a:gd name="connsiteX63" fmla="*/ 7349 w 10135"/>
                <a:gd name="connsiteY63" fmla="*/ 9638 h 10000"/>
                <a:gd name="connsiteX64" fmla="*/ 7600 w 10135"/>
                <a:gd name="connsiteY64" fmla="*/ 9723 h 10000"/>
                <a:gd name="connsiteX65" fmla="*/ 8200 w 10135"/>
                <a:gd name="connsiteY65" fmla="*/ 9914 h 10000"/>
                <a:gd name="connsiteX66" fmla="*/ 9120 w 10135"/>
                <a:gd name="connsiteY66" fmla="*/ 9999 h 10000"/>
                <a:gd name="connsiteX67" fmla="*/ 9623 w 10135"/>
                <a:gd name="connsiteY67" fmla="*/ 9723 h 10000"/>
                <a:gd name="connsiteX68" fmla="*/ 9734 w 10135"/>
                <a:gd name="connsiteY68" fmla="*/ 9702 h 10000"/>
                <a:gd name="connsiteX69" fmla="*/ 9929 w 10135"/>
                <a:gd name="connsiteY69" fmla="*/ 9469 h 10000"/>
                <a:gd name="connsiteX70" fmla="*/ 10097 w 10135"/>
                <a:gd name="connsiteY70" fmla="*/ 9364 h 10000"/>
                <a:gd name="connsiteX71" fmla="*/ 10041 w 10135"/>
                <a:gd name="connsiteY71" fmla="*/ 8685 h 10000"/>
                <a:gd name="connsiteX0" fmla="*/ 10041 w 10135"/>
                <a:gd name="connsiteY0" fmla="*/ 8685 h 10000"/>
                <a:gd name="connsiteX1" fmla="*/ 9888 w 10135"/>
                <a:gd name="connsiteY1" fmla="*/ 8516 h 10000"/>
                <a:gd name="connsiteX2" fmla="*/ 9706 w 10135"/>
                <a:gd name="connsiteY2" fmla="*/ 8474 h 10000"/>
                <a:gd name="connsiteX3" fmla="*/ 9664 w 10135"/>
                <a:gd name="connsiteY3" fmla="*/ 8410 h 10000"/>
                <a:gd name="connsiteX4" fmla="*/ 9553 w 10135"/>
                <a:gd name="connsiteY4" fmla="*/ 8389 h 10000"/>
                <a:gd name="connsiteX5" fmla="*/ 9427 w 10135"/>
                <a:gd name="connsiteY5" fmla="*/ 8283 h 10000"/>
                <a:gd name="connsiteX6" fmla="*/ 9260 w 10135"/>
                <a:gd name="connsiteY6" fmla="*/ 8305 h 10000"/>
                <a:gd name="connsiteX7" fmla="*/ 8855 w 10135"/>
                <a:gd name="connsiteY7" fmla="*/ 8177 h 10000"/>
                <a:gd name="connsiteX8" fmla="*/ 8116 w 10135"/>
                <a:gd name="connsiteY8" fmla="*/ 8156 h 10000"/>
                <a:gd name="connsiteX9" fmla="*/ 7934 w 10135"/>
                <a:gd name="connsiteY9" fmla="*/ 8071 h 10000"/>
                <a:gd name="connsiteX10" fmla="*/ 7823 w 10135"/>
                <a:gd name="connsiteY10" fmla="*/ 8092 h 10000"/>
                <a:gd name="connsiteX11" fmla="*/ 7809 w 10135"/>
                <a:gd name="connsiteY11" fmla="*/ 7986 h 10000"/>
                <a:gd name="connsiteX12" fmla="*/ 7726 w 10135"/>
                <a:gd name="connsiteY12" fmla="*/ 7775 h 10000"/>
                <a:gd name="connsiteX13" fmla="*/ 7405 w 10135"/>
                <a:gd name="connsiteY13" fmla="*/ 7012 h 10000"/>
                <a:gd name="connsiteX14" fmla="*/ 6651 w 10135"/>
                <a:gd name="connsiteY14" fmla="*/ 5614 h 10000"/>
                <a:gd name="connsiteX15" fmla="*/ 6428 w 10135"/>
                <a:gd name="connsiteY15" fmla="*/ 5105 h 10000"/>
                <a:gd name="connsiteX16" fmla="*/ 6484 w 10135"/>
                <a:gd name="connsiteY16" fmla="*/ 4915 h 10000"/>
                <a:gd name="connsiteX17" fmla="*/ 6497 w 10135"/>
                <a:gd name="connsiteY17" fmla="*/ 4597 h 10000"/>
                <a:gd name="connsiteX18" fmla="*/ 6274 w 10135"/>
                <a:gd name="connsiteY18" fmla="*/ 3877 h 10000"/>
                <a:gd name="connsiteX19" fmla="*/ 5716 w 10135"/>
                <a:gd name="connsiteY19" fmla="*/ 3072 h 10000"/>
                <a:gd name="connsiteX20" fmla="*/ 5535 w 10135"/>
                <a:gd name="connsiteY20" fmla="*/ 3220 h 10000"/>
                <a:gd name="connsiteX21" fmla="*/ 5144 w 10135"/>
                <a:gd name="connsiteY21" fmla="*/ 2711 h 10000"/>
                <a:gd name="connsiteX22" fmla="*/ 4767 w 10135"/>
                <a:gd name="connsiteY22" fmla="*/ 2309 h 10000"/>
                <a:gd name="connsiteX23" fmla="*/ 4028 w 10135"/>
                <a:gd name="connsiteY23" fmla="*/ 1335 h 10000"/>
                <a:gd name="connsiteX24" fmla="*/ 2926 w 10135"/>
                <a:gd name="connsiteY24" fmla="*/ 233 h 10000"/>
                <a:gd name="connsiteX25" fmla="*/ 2104 w 10135"/>
                <a:gd name="connsiteY25" fmla="*/ 0 h 10000"/>
                <a:gd name="connsiteX26" fmla="*/ 1322 w 10135"/>
                <a:gd name="connsiteY26" fmla="*/ 63 h 10000"/>
                <a:gd name="connsiteX27" fmla="*/ 1001 w 10135"/>
                <a:gd name="connsiteY27" fmla="*/ 211 h 10000"/>
                <a:gd name="connsiteX28" fmla="*/ 737 w 10135"/>
                <a:gd name="connsiteY28" fmla="*/ 551 h 10000"/>
                <a:gd name="connsiteX29" fmla="*/ 597 w 10135"/>
                <a:gd name="connsiteY29" fmla="*/ 720 h 10000"/>
                <a:gd name="connsiteX30" fmla="*/ 597 w 10135"/>
                <a:gd name="connsiteY30" fmla="*/ 1038 h 10000"/>
                <a:gd name="connsiteX31" fmla="*/ 750 w 10135"/>
                <a:gd name="connsiteY31" fmla="*/ 1441 h 10000"/>
                <a:gd name="connsiteX32" fmla="*/ 1182 w 10135"/>
                <a:gd name="connsiteY32" fmla="*/ 1631 h 10000"/>
                <a:gd name="connsiteX33" fmla="*/ 1517 w 10135"/>
                <a:gd name="connsiteY33" fmla="*/ 1610 h 10000"/>
                <a:gd name="connsiteX34" fmla="*/ 2173 w 10135"/>
                <a:gd name="connsiteY34" fmla="*/ 1673 h 10000"/>
                <a:gd name="connsiteX35" fmla="*/ 2522 w 10135"/>
                <a:gd name="connsiteY35" fmla="*/ 1652 h 10000"/>
                <a:gd name="connsiteX36" fmla="*/ 2605 w 10135"/>
                <a:gd name="connsiteY36" fmla="*/ 1652 h 10000"/>
                <a:gd name="connsiteX37" fmla="*/ 2648 w 10135"/>
                <a:gd name="connsiteY37" fmla="*/ 1673 h 10000"/>
                <a:gd name="connsiteX38" fmla="*/ 2745 w 10135"/>
                <a:gd name="connsiteY38" fmla="*/ 1737 h 10000"/>
                <a:gd name="connsiteX39" fmla="*/ 3233 w 10135"/>
                <a:gd name="connsiteY39" fmla="*/ 2605 h 10000"/>
                <a:gd name="connsiteX40" fmla="*/ 3428 w 10135"/>
                <a:gd name="connsiteY40" fmla="*/ 2945 h 10000"/>
                <a:gd name="connsiteX41" fmla="*/ 2912 w 10135"/>
                <a:gd name="connsiteY41" fmla="*/ 3305 h 10000"/>
                <a:gd name="connsiteX42" fmla="*/ 1503 w 10135"/>
                <a:gd name="connsiteY42" fmla="*/ 4873 h 10000"/>
                <a:gd name="connsiteX43" fmla="*/ 1015 w 10135"/>
                <a:gd name="connsiteY43" fmla="*/ 5275 h 10000"/>
                <a:gd name="connsiteX44" fmla="*/ 672 w 10135"/>
                <a:gd name="connsiteY44" fmla="*/ 5436 h 10000"/>
                <a:gd name="connsiteX45" fmla="*/ 351 w 10135"/>
                <a:gd name="connsiteY45" fmla="*/ 5646 h 10000"/>
                <a:gd name="connsiteX46" fmla="*/ 20 w 10135"/>
                <a:gd name="connsiteY46" fmla="*/ 5811 h 10000"/>
                <a:gd name="connsiteX47" fmla="*/ 25 w 10135"/>
                <a:gd name="connsiteY47" fmla="*/ 6387 h 10000"/>
                <a:gd name="connsiteX48" fmla="*/ 932 w 10135"/>
                <a:gd name="connsiteY48" fmla="*/ 8474 h 10000"/>
                <a:gd name="connsiteX49" fmla="*/ 1866 w 10135"/>
                <a:gd name="connsiteY49" fmla="*/ 8919 h 10000"/>
                <a:gd name="connsiteX50" fmla="*/ 2047 w 10135"/>
                <a:gd name="connsiteY50" fmla="*/ 8749 h 10000"/>
                <a:gd name="connsiteX51" fmla="*/ 2243 w 10135"/>
                <a:gd name="connsiteY51" fmla="*/ 8685 h 10000"/>
                <a:gd name="connsiteX52" fmla="*/ 2411 w 10135"/>
                <a:gd name="connsiteY52" fmla="*/ 8516 h 10000"/>
                <a:gd name="connsiteX53" fmla="*/ 2648 w 10135"/>
                <a:gd name="connsiteY53" fmla="*/ 8495 h 10000"/>
                <a:gd name="connsiteX54" fmla="*/ 2843 w 10135"/>
                <a:gd name="connsiteY54" fmla="*/ 8389 h 10000"/>
                <a:gd name="connsiteX55" fmla="*/ 3303 w 10135"/>
                <a:gd name="connsiteY55" fmla="*/ 8262 h 10000"/>
                <a:gd name="connsiteX56" fmla="*/ 4028 w 10135"/>
                <a:gd name="connsiteY56" fmla="*/ 7520 h 10000"/>
                <a:gd name="connsiteX57" fmla="*/ 4907 w 10135"/>
                <a:gd name="connsiteY57" fmla="*/ 7202 h 10000"/>
                <a:gd name="connsiteX58" fmla="*/ 5535 w 10135"/>
                <a:gd name="connsiteY58" fmla="*/ 6630 h 10000"/>
                <a:gd name="connsiteX59" fmla="*/ 5661 w 10135"/>
                <a:gd name="connsiteY59" fmla="*/ 6779 h 10000"/>
                <a:gd name="connsiteX60" fmla="*/ 6023 w 10135"/>
                <a:gd name="connsiteY60" fmla="*/ 7393 h 10000"/>
                <a:gd name="connsiteX61" fmla="*/ 6233 w 10135"/>
                <a:gd name="connsiteY61" fmla="*/ 7986 h 10000"/>
                <a:gd name="connsiteX62" fmla="*/ 6777 w 10135"/>
                <a:gd name="connsiteY62" fmla="*/ 8897 h 10000"/>
                <a:gd name="connsiteX63" fmla="*/ 7349 w 10135"/>
                <a:gd name="connsiteY63" fmla="*/ 9638 h 10000"/>
                <a:gd name="connsiteX64" fmla="*/ 7600 w 10135"/>
                <a:gd name="connsiteY64" fmla="*/ 9723 h 10000"/>
                <a:gd name="connsiteX65" fmla="*/ 8200 w 10135"/>
                <a:gd name="connsiteY65" fmla="*/ 9914 h 10000"/>
                <a:gd name="connsiteX66" fmla="*/ 9120 w 10135"/>
                <a:gd name="connsiteY66" fmla="*/ 9999 h 10000"/>
                <a:gd name="connsiteX67" fmla="*/ 9623 w 10135"/>
                <a:gd name="connsiteY67" fmla="*/ 9723 h 10000"/>
                <a:gd name="connsiteX68" fmla="*/ 9734 w 10135"/>
                <a:gd name="connsiteY68" fmla="*/ 9702 h 10000"/>
                <a:gd name="connsiteX69" fmla="*/ 9929 w 10135"/>
                <a:gd name="connsiteY69" fmla="*/ 9469 h 10000"/>
                <a:gd name="connsiteX70" fmla="*/ 10097 w 10135"/>
                <a:gd name="connsiteY70" fmla="*/ 9364 h 10000"/>
                <a:gd name="connsiteX71" fmla="*/ 10041 w 10135"/>
                <a:gd name="connsiteY71" fmla="*/ 8685 h 10000"/>
                <a:gd name="connsiteX0" fmla="*/ 10041 w 10135"/>
                <a:gd name="connsiteY0" fmla="*/ 8685 h 10000"/>
                <a:gd name="connsiteX1" fmla="*/ 9888 w 10135"/>
                <a:gd name="connsiteY1" fmla="*/ 8516 h 10000"/>
                <a:gd name="connsiteX2" fmla="*/ 9706 w 10135"/>
                <a:gd name="connsiteY2" fmla="*/ 8474 h 10000"/>
                <a:gd name="connsiteX3" fmla="*/ 9664 w 10135"/>
                <a:gd name="connsiteY3" fmla="*/ 8410 h 10000"/>
                <a:gd name="connsiteX4" fmla="*/ 9553 w 10135"/>
                <a:gd name="connsiteY4" fmla="*/ 8389 h 10000"/>
                <a:gd name="connsiteX5" fmla="*/ 9427 w 10135"/>
                <a:gd name="connsiteY5" fmla="*/ 8283 h 10000"/>
                <a:gd name="connsiteX6" fmla="*/ 9260 w 10135"/>
                <a:gd name="connsiteY6" fmla="*/ 8305 h 10000"/>
                <a:gd name="connsiteX7" fmla="*/ 8855 w 10135"/>
                <a:gd name="connsiteY7" fmla="*/ 8177 h 10000"/>
                <a:gd name="connsiteX8" fmla="*/ 8116 w 10135"/>
                <a:gd name="connsiteY8" fmla="*/ 8156 h 10000"/>
                <a:gd name="connsiteX9" fmla="*/ 7934 w 10135"/>
                <a:gd name="connsiteY9" fmla="*/ 8071 h 10000"/>
                <a:gd name="connsiteX10" fmla="*/ 7823 w 10135"/>
                <a:gd name="connsiteY10" fmla="*/ 8092 h 10000"/>
                <a:gd name="connsiteX11" fmla="*/ 7809 w 10135"/>
                <a:gd name="connsiteY11" fmla="*/ 7986 h 10000"/>
                <a:gd name="connsiteX12" fmla="*/ 7726 w 10135"/>
                <a:gd name="connsiteY12" fmla="*/ 7775 h 10000"/>
                <a:gd name="connsiteX13" fmla="*/ 7405 w 10135"/>
                <a:gd name="connsiteY13" fmla="*/ 7012 h 10000"/>
                <a:gd name="connsiteX14" fmla="*/ 6651 w 10135"/>
                <a:gd name="connsiteY14" fmla="*/ 5614 h 10000"/>
                <a:gd name="connsiteX15" fmla="*/ 6428 w 10135"/>
                <a:gd name="connsiteY15" fmla="*/ 5105 h 10000"/>
                <a:gd name="connsiteX16" fmla="*/ 6484 w 10135"/>
                <a:gd name="connsiteY16" fmla="*/ 4915 h 10000"/>
                <a:gd name="connsiteX17" fmla="*/ 6497 w 10135"/>
                <a:gd name="connsiteY17" fmla="*/ 4597 h 10000"/>
                <a:gd name="connsiteX18" fmla="*/ 6274 w 10135"/>
                <a:gd name="connsiteY18" fmla="*/ 3877 h 10000"/>
                <a:gd name="connsiteX19" fmla="*/ 5716 w 10135"/>
                <a:gd name="connsiteY19" fmla="*/ 3072 h 10000"/>
                <a:gd name="connsiteX20" fmla="*/ 5535 w 10135"/>
                <a:gd name="connsiteY20" fmla="*/ 3220 h 10000"/>
                <a:gd name="connsiteX21" fmla="*/ 5144 w 10135"/>
                <a:gd name="connsiteY21" fmla="*/ 2711 h 10000"/>
                <a:gd name="connsiteX22" fmla="*/ 4767 w 10135"/>
                <a:gd name="connsiteY22" fmla="*/ 2309 h 10000"/>
                <a:gd name="connsiteX23" fmla="*/ 4028 w 10135"/>
                <a:gd name="connsiteY23" fmla="*/ 1335 h 10000"/>
                <a:gd name="connsiteX24" fmla="*/ 2926 w 10135"/>
                <a:gd name="connsiteY24" fmla="*/ 233 h 10000"/>
                <a:gd name="connsiteX25" fmla="*/ 2104 w 10135"/>
                <a:gd name="connsiteY25" fmla="*/ 0 h 10000"/>
                <a:gd name="connsiteX26" fmla="*/ 1322 w 10135"/>
                <a:gd name="connsiteY26" fmla="*/ 63 h 10000"/>
                <a:gd name="connsiteX27" fmla="*/ 1001 w 10135"/>
                <a:gd name="connsiteY27" fmla="*/ 211 h 10000"/>
                <a:gd name="connsiteX28" fmla="*/ 737 w 10135"/>
                <a:gd name="connsiteY28" fmla="*/ 551 h 10000"/>
                <a:gd name="connsiteX29" fmla="*/ 597 w 10135"/>
                <a:gd name="connsiteY29" fmla="*/ 720 h 10000"/>
                <a:gd name="connsiteX30" fmla="*/ 597 w 10135"/>
                <a:gd name="connsiteY30" fmla="*/ 1038 h 10000"/>
                <a:gd name="connsiteX31" fmla="*/ 750 w 10135"/>
                <a:gd name="connsiteY31" fmla="*/ 1441 h 10000"/>
                <a:gd name="connsiteX32" fmla="*/ 1182 w 10135"/>
                <a:gd name="connsiteY32" fmla="*/ 1631 h 10000"/>
                <a:gd name="connsiteX33" fmla="*/ 1517 w 10135"/>
                <a:gd name="connsiteY33" fmla="*/ 1610 h 10000"/>
                <a:gd name="connsiteX34" fmla="*/ 2173 w 10135"/>
                <a:gd name="connsiteY34" fmla="*/ 1673 h 10000"/>
                <a:gd name="connsiteX35" fmla="*/ 2522 w 10135"/>
                <a:gd name="connsiteY35" fmla="*/ 1652 h 10000"/>
                <a:gd name="connsiteX36" fmla="*/ 2605 w 10135"/>
                <a:gd name="connsiteY36" fmla="*/ 1652 h 10000"/>
                <a:gd name="connsiteX37" fmla="*/ 2648 w 10135"/>
                <a:gd name="connsiteY37" fmla="*/ 1673 h 10000"/>
                <a:gd name="connsiteX38" fmla="*/ 2745 w 10135"/>
                <a:gd name="connsiteY38" fmla="*/ 1737 h 10000"/>
                <a:gd name="connsiteX39" fmla="*/ 3233 w 10135"/>
                <a:gd name="connsiteY39" fmla="*/ 2605 h 10000"/>
                <a:gd name="connsiteX40" fmla="*/ 3428 w 10135"/>
                <a:gd name="connsiteY40" fmla="*/ 2945 h 10000"/>
                <a:gd name="connsiteX41" fmla="*/ 2912 w 10135"/>
                <a:gd name="connsiteY41" fmla="*/ 3305 h 10000"/>
                <a:gd name="connsiteX42" fmla="*/ 1503 w 10135"/>
                <a:gd name="connsiteY42" fmla="*/ 4873 h 10000"/>
                <a:gd name="connsiteX43" fmla="*/ 1015 w 10135"/>
                <a:gd name="connsiteY43" fmla="*/ 5275 h 10000"/>
                <a:gd name="connsiteX44" fmla="*/ 672 w 10135"/>
                <a:gd name="connsiteY44" fmla="*/ 5436 h 10000"/>
                <a:gd name="connsiteX45" fmla="*/ 351 w 10135"/>
                <a:gd name="connsiteY45" fmla="*/ 5646 h 10000"/>
                <a:gd name="connsiteX46" fmla="*/ 20 w 10135"/>
                <a:gd name="connsiteY46" fmla="*/ 5811 h 10000"/>
                <a:gd name="connsiteX47" fmla="*/ 25 w 10135"/>
                <a:gd name="connsiteY47" fmla="*/ 6387 h 10000"/>
                <a:gd name="connsiteX48" fmla="*/ 932 w 10135"/>
                <a:gd name="connsiteY48" fmla="*/ 8474 h 10000"/>
                <a:gd name="connsiteX49" fmla="*/ 1866 w 10135"/>
                <a:gd name="connsiteY49" fmla="*/ 8919 h 10000"/>
                <a:gd name="connsiteX50" fmla="*/ 2047 w 10135"/>
                <a:gd name="connsiteY50" fmla="*/ 8749 h 10000"/>
                <a:gd name="connsiteX51" fmla="*/ 2302 w 10135"/>
                <a:gd name="connsiteY51" fmla="*/ 8730 h 10000"/>
                <a:gd name="connsiteX52" fmla="*/ 2411 w 10135"/>
                <a:gd name="connsiteY52" fmla="*/ 8516 h 10000"/>
                <a:gd name="connsiteX53" fmla="*/ 2648 w 10135"/>
                <a:gd name="connsiteY53" fmla="*/ 8495 h 10000"/>
                <a:gd name="connsiteX54" fmla="*/ 2843 w 10135"/>
                <a:gd name="connsiteY54" fmla="*/ 8389 h 10000"/>
                <a:gd name="connsiteX55" fmla="*/ 3303 w 10135"/>
                <a:gd name="connsiteY55" fmla="*/ 8262 h 10000"/>
                <a:gd name="connsiteX56" fmla="*/ 4028 w 10135"/>
                <a:gd name="connsiteY56" fmla="*/ 7520 h 10000"/>
                <a:gd name="connsiteX57" fmla="*/ 4907 w 10135"/>
                <a:gd name="connsiteY57" fmla="*/ 7202 h 10000"/>
                <a:gd name="connsiteX58" fmla="*/ 5535 w 10135"/>
                <a:gd name="connsiteY58" fmla="*/ 6630 h 10000"/>
                <a:gd name="connsiteX59" fmla="*/ 5661 w 10135"/>
                <a:gd name="connsiteY59" fmla="*/ 6779 h 10000"/>
                <a:gd name="connsiteX60" fmla="*/ 6023 w 10135"/>
                <a:gd name="connsiteY60" fmla="*/ 7393 h 10000"/>
                <a:gd name="connsiteX61" fmla="*/ 6233 w 10135"/>
                <a:gd name="connsiteY61" fmla="*/ 7986 h 10000"/>
                <a:gd name="connsiteX62" fmla="*/ 6777 w 10135"/>
                <a:gd name="connsiteY62" fmla="*/ 8897 h 10000"/>
                <a:gd name="connsiteX63" fmla="*/ 7349 w 10135"/>
                <a:gd name="connsiteY63" fmla="*/ 9638 h 10000"/>
                <a:gd name="connsiteX64" fmla="*/ 7600 w 10135"/>
                <a:gd name="connsiteY64" fmla="*/ 9723 h 10000"/>
                <a:gd name="connsiteX65" fmla="*/ 8200 w 10135"/>
                <a:gd name="connsiteY65" fmla="*/ 9914 h 10000"/>
                <a:gd name="connsiteX66" fmla="*/ 9120 w 10135"/>
                <a:gd name="connsiteY66" fmla="*/ 9999 h 10000"/>
                <a:gd name="connsiteX67" fmla="*/ 9623 w 10135"/>
                <a:gd name="connsiteY67" fmla="*/ 9723 h 10000"/>
                <a:gd name="connsiteX68" fmla="*/ 9734 w 10135"/>
                <a:gd name="connsiteY68" fmla="*/ 9702 h 10000"/>
                <a:gd name="connsiteX69" fmla="*/ 9929 w 10135"/>
                <a:gd name="connsiteY69" fmla="*/ 9469 h 10000"/>
                <a:gd name="connsiteX70" fmla="*/ 10097 w 10135"/>
                <a:gd name="connsiteY70" fmla="*/ 9364 h 10000"/>
                <a:gd name="connsiteX71" fmla="*/ 10041 w 10135"/>
                <a:gd name="connsiteY71" fmla="*/ 8685 h 10000"/>
                <a:gd name="connsiteX0" fmla="*/ 10041 w 10135"/>
                <a:gd name="connsiteY0" fmla="*/ 8685 h 10000"/>
                <a:gd name="connsiteX1" fmla="*/ 9888 w 10135"/>
                <a:gd name="connsiteY1" fmla="*/ 8516 h 10000"/>
                <a:gd name="connsiteX2" fmla="*/ 9706 w 10135"/>
                <a:gd name="connsiteY2" fmla="*/ 8474 h 10000"/>
                <a:gd name="connsiteX3" fmla="*/ 9664 w 10135"/>
                <a:gd name="connsiteY3" fmla="*/ 8410 h 10000"/>
                <a:gd name="connsiteX4" fmla="*/ 9553 w 10135"/>
                <a:gd name="connsiteY4" fmla="*/ 8389 h 10000"/>
                <a:gd name="connsiteX5" fmla="*/ 9427 w 10135"/>
                <a:gd name="connsiteY5" fmla="*/ 8283 h 10000"/>
                <a:gd name="connsiteX6" fmla="*/ 9260 w 10135"/>
                <a:gd name="connsiteY6" fmla="*/ 8305 h 10000"/>
                <a:gd name="connsiteX7" fmla="*/ 8855 w 10135"/>
                <a:gd name="connsiteY7" fmla="*/ 8177 h 10000"/>
                <a:gd name="connsiteX8" fmla="*/ 8116 w 10135"/>
                <a:gd name="connsiteY8" fmla="*/ 8156 h 10000"/>
                <a:gd name="connsiteX9" fmla="*/ 7934 w 10135"/>
                <a:gd name="connsiteY9" fmla="*/ 8071 h 10000"/>
                <a:gd name="connsiteX10" fmla="*/ 7823 w 10135"/>
                <a:gd name="connsiteY10" fmla="*/ 8092 h 10000"/>
                <a:gd name="connsiteX11" fmla="*/ 7809 w 10135"/>
                <a:gd name="connsiteY11" fmla="*/ 7986 h 10000"/>
                <a:gd name="connsiteX12" fmla="*/ 7726 w 10135"/>
                <a:gd name="connsiteY12" fmla="*/ 7775 h 10000"/>
                <a:gd name="connsiteX13" fmla="*/ 7405 w 10135"/>
                <a:gd name="connsiteY13" fmla="*/ 7012 h 10000"/>
                <a:gd name="connsiteX14" fmla="*/ 6651 w 10135"/>
                <a:gd name="connsiteY14" fmla="*/ 5614 h 10000"/>
                <a:gd name="connsiteX15" fmla="*/ 6428 w 10135"/>
                <a:gd name="connsiteY15" fmla="*/ 5105 h 10000"/>
                <a:gd name="connsiteX16" fmla="*/ 6484 w 10135"/>
                <a:gd name="connsiteY16" fmla="*/ 4915 h 10000"/>
                <a:gd name="connsiteX17" fmla="*/ 6497 w 10135"/>
                <a:gd name="connsiteY17" fmla="*/ 4597 h 10000"/>
                <a:gd name="connsiteX18" fmla="*/ 6274 w 10135"/>
                <a:gd name="connsiteY18" fmla="*/ 3877 h 10000"/>
                <a:gd name="connsiteX19" fmla="*/ 5716 w 10135"/>
                <a:gd name="connsiteY19" fmla="*/ 3072 h 10000"/>
                <a:gd name="connsiteX20" fmla="*/ 5535 w 10135"/>
                <a:gd name="connsiteY20" fmla="*/ 3220 h 10000"/>
                <a:gd name="connsiteX21" fmla="*/ 5144 w 10135"/>
                <a:gd name="connsiteY21" fmla="*/ 2711 h 10000"/>
                <a:gd name="connsiteX22" fmla="*/ 4767 w 10135"/>
                <a:gd name="connsiteY22" fmla="*/ 2309 h 10000"/>
                <a:gd name="connsiteX23" fmla="*/ 4028 w 10135"/>
                <a:gd name="connsiteY23" fmla="*/ 1335 h 10000"/>
                <a:gd name="connsiteX24" fmla="*/ 2926 w 10135"/>
                <a:gd name="connsiteY24" fmla="*/ 233 h 10000"/>
                <a:gd name="connsiteX25" fmla="*/ 2104 w 10135"/>
                <a:gd name="connsiteY25" fmla="*/ 0 h 10000"/>
                <a:gd name="connsiteX26" fmla="*/ 1322 w 10135"/>
                <a:gd name="connsiteY26" fmla="*/ 63 h 10000"/>
                <a:gd name="connsiteX27" fmla="*/ 1001 w 10135"/>
                <a:gd name="connsiteY27" fmla="*/ 211 h 10000"/>
                <a:gd name="connsiteX28" fmla="*/ 737 w 10135"/>
                <a:gd name="connsiteY28" fmla="*/ 551 h 10000"/>
                <a:gd name="connsiteX29" fmla="*/ 597 w 10135"/>
                <a:gd name="connsiteY29" fmla="*/ 720 h 10000"/>
                <a:gd name="connsiteX30" fmla="*/ 597 w 10135"/>
                <a:gd name="connsiteY30" fmla="*/ 1038 h 10000"/>
                <a:gd name="connsiteX31" fmla="*/ 750 w 10135"/>
                <a:gd name="connsiteY31" fmla="*/ 1441 h 10000"/>
                <a:gd name="connsiteX32" fmla="*/ 1182 w 10135"/>
                <a:gd name="connsiteY32" fmla="*/ 1631 h 10000"/>
                <a:gd name="connsiteX33" fmla="*/ 1517 w 10135"/>
                <a:gd name="connsiteY33" fmla="*/ 1610 h 10000"/>
                <a:gd name="connsiteX34" fmla="*/ 2173 w 10135"/>
                <a:gd name="connsiteY34" fmla="*/ 1673 h 10000"/>
                <a:gd name="connsiteX35" fmla="*/ 2522 w 10135"/>
                <a:gd name="connsiteY35" fmla="*/ 1652 h 10000"/>
                <a:gd name="connsiteX36" fmla="*/ 2605 w 10135"/>
                <a:gd name="connsiteY36" fmla="*/ 1652 h 10000"/>
                <a:gd name="connsiteX37" fmla="*/ 2648 w 10135"/>
                <a:gd name="connsiteY37" fmla="*/ 1673 h 10000"/>
                <a:gd name="connsiteX38" fmla="*/ 2745 w 10135"/>
                <a:gd name="connsiteY38" fmla="*/ 1737 h 10000"/>
                <a:gd name="connsiteX39" fmla="*/ 3233 w 10135"/>
                <a:gd name="connsiteY39" fmla="*/ 2605 h 10000"/>
                <a:gd name="connsiteX40" fmla="*/ 3428 w 10135"/>
                <a:gd name="connsiteY40" fmla="*/ 2945 h 10000"/>
                <a:gd name="connsiteX41" fmla="*/ 2912 w 10135"/>
                <a:gd name="connsiteY41" fmla="*/ 3305 h 10000"/>
                <a:gd name="connsiteX42" fmla="*/ 1503 w 10135"/>
                <a:gd name="connsiteY42" fmla="*/ 4873 h 10000"/>
                <a:gd name="connsiteX43" fmla="*/ 1015 w 10135"/>
                <a:gd name="connsiteY43" fmla="*/ 5275 h 10000"/>
                <a:gd name="connsiteX44" fmla="*/ 672 w 10135"/>
                <a:gd name="connsiteY44" fmla="*/ 5436 h 10000"/>
                <a:gd name="connsiteX45" fmla="*/ 351 w 10135"/>
                <a:gd name="connsiteY45" fmla="*/ 5646 h 10000"/>
                <a:gd name="connsiteX46" fmla="*/ 20 w 10135"/>
                <a:gd name="connsiteY46" fmla="*/ 5811 h 10000"/>
                <a:gd name="connsiteX47" fmla="*/ 25 w 10135"/>
                <a:gd name="connsiteY47" fmla="*/ 6387 h 10000"/>
                <a:gd name="connsiteX48" fmla="*/ 932 w 10135"/>
                <a:gd name="connsiteY48" fmla="*/ 8474 h 10000"/>
                <a:gd name="connsiteX49" fmla="*/ 1866 w 10135"/>
                <a:gd name="connsiteY49" fmla="*/ 8919 h 10000"/>
                <a:gd name="connsiteX50" fmla="*/ 2039 w 10135"/>
                <a:gd name="connsiteY50" fmla="*/ 8868 h 10000"/>
                <a:gd name="connsiteX51" fmla="*/ 2302 w 10135"/>
                <a:gd name="connsiteY51" fmla="*/ 8730 h 10000"/>
                <a:gd name="connsiteX52" fmla="*/ 2411 w 10135"/>
                <a:gd name="connsiteY52" fmla="*/ 8516 h 10000"/>
                <a:gd name="connsiteX53" fmla="*/ 2648 w 10135"/>
                <a:gd name="connsiteY53" fmla="*/ 8495 h 10000"/>
                <a:gd name="connsiteX54" fmla="*/ 2843 w 10135"/>
                <a:gd name="connsiteY54" fmla="*/ 8389 h 10000"/>
                <a:gd name="connsiteX55" fmla="*/ 3303 w 10135"/>
                <a:gd name="connsiteY55" fmla="*/ 8262 h 10000"/>
                <a:gd name="connsiteX56" fmla="*/ 4028 w 10135"/>
                <a:gd name="connsiteY56" fmla="*/ 7520 h 10000"/>
                <a:gd name="connsiteX57" fmla="*/ 4907 w 10135"/>
                <a:gd name="connsiteY57" fmla="*/ 7202 h 10000"/>
                <a:gd name="connsiteX58" fmla="*/ 5535 w 10135"/>
                <a:gd name="connsiteY58" fmla="*/ 6630 h 10000"/>
                <a:gd name="connsiteX59" fmla="*/ 5661 w 10135"/>
                <a:gd name="connsiteY59" fmla="*/ 6779 h 10000"/>
                <a:gd name="connsiteX60" fmla="*/ 6023 w 10135"/>
                <a:gd name="connsiteY60" fmla="*/ 7393 h 10000"/>
                <a:gd name="connsiteX61" fmla="*/ 6233 w 10135"/>
                <a:gd name="connsiteY61" fmla="*/ 7986 h 10000"/>
                <a:gd name="connsiteX62" fmla="*/ 6777 w 10135"/>
                <a:gd name="connsiteY62" fmla="*/ 8897 h 10000"/>
                <a:gd name="connsiteX63" fmla="*/ 7349 w 10135"/>
                <a:gd name="connsiteY63" fmla="*/ 9638 h 10000"/>
                <a:gd name="connsiteX64" fmla="*/ 7600 w 10135"/>
                <a:gd name="connsiteY64" fmla="*/ 9723 h 10000"/>
                <a:gd name="connsiteX65" fmla="*/ 8200 w 10135"/>
                <a:gd name="connsiteY65" fmla="*/ 9914 h 10000"/>
                <a:gd name="connsiteX66" fmla="*/ 9120 w 10135"/>
                <a:gd name="connsiteY66" fmla="*/ 9999 h 10000"/>
                <a:gd name="connsiteX67" fmla="*/ 9623 w 10135"/>
                <a:gd name="connsiteY67" fmla="*/ 9723 h 10000"/>
                <a:gd name="connsiteX68" fmla="*/ 9734 w 10135"/>
                <a:gd name="connsiteY68" fmla="*/ 9702 h 10000"/>
                <a:gd name="connsiteX69" fmla="*/ 9929 w 10135"/>
                <a:gd name="connsiteY69" fmla="*/ 9469 h 10000"/>
                <a:gd name="connsiteX70" fmla="*/ 10097 w 10135"/>
                <a:gd name="connsiteY70" fmla="*/ 9364 h 10000"/>
                <a:gd name="connsiteX71" fmla="*/ 10041 w 10135"/>
                <a:gd name="connsiteY71" fmla="*/ 868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0135" h="10000">
                  <a:moveTo>
                    <a:pt x="10041" y="8685"/>
                  </a:moveTo>
                  <a:cubicBezTo>
                    <a:pt x="9944" y="8495"/>
                    <a:pt x="9888" y="8516"/>
                    <a:pt x="9888" y="8516"/>
                  </a:cubicBezTo>
                  <a:lnTo>
                    <a:pt x="9706" y="8474"/>
                  </a:lnTo>
                  <a:cubicBezTo>
                    <a:pt x="9706" y="8474"/>
                    <a:pt x="9706" y="8453"/>
                    <a:pt x="9664" y="8410"/>
                  </a:cubicBezTo>
                  <a:cubicBezTo>
                    <a:pt x="9623" y="8368"/>
                    <a:pt x="9580" y="8368"/>
                    <a:pt x="9553" y="8389"/>
                  </a:cubicBezTo>
                  <a:cubicBezTo>
                    <a:pt x="9538" y="8431"/>
                    <a:pt x="9524" y="8368"/>
                    <a:pt x="9427" y="8283"/>
                  </a:cubicBezTo>
                  <a:cubicBezTo>
                    <a:pt x="9330" y="8198"/>
                    <a:pt x="9330" y="8283"/>
                    <a:pt x="9260" y="8305"/>
                  </a:cubicBezTo>
                  <a:cubicBezTo>
                    <a:pt x="9190" y="8326"/>
                    <a:pt x="9023" y="8262"/>
                    <a:pt x="8855" y="8177"/>
                  </a:cubicBezTo>
                  <a:cubicBezTo>
                    <a:pt x="8702" y="8092"/>
                    <a:pt x="8144" y="8134"/>
                    <a:pt x="8116" y="8156"/>
                  </a:cubicBezTo>
                  <a:cubicBezTo>
                    <a:pt x="8074" y="8177"/>
                    <a:pt x="7990" y="8113"/>
                    <a:pt x="7934" y="8071"/>
                  </a:cubicBezTo>
                  <a:cubicBezTo>
                    <a:pt x="7907" y="8029"/>
                    <a:pt x="7850" y="8134"/>
                    <a:pt x="7823" y="8092"/>
                  </a:cubicBezTo>
                  <a:cubicBezTo>
                    <a:pt x="7795" y="8050"/>
                    <a:pt x="7823" y="8029"/>
                    <a:pt x="7809" y="7986"/>
                  </a:cubicBezTo>
                  <a:cubicBezTo>
                    <a:pt x="7809" y="7902"/>
                    <a:pt x="7753" y="7860"/>
                    <a:pt x="7726" y="7775"/>
                  </a:cubicBezTo>
                  <a:cubicBezTo>
                    <a:pt x="7697" y="7668"/>
                    <a:pt x="7460" y="7139"/>
                    <a:pt x="7405" y="7012"/>
                  </a:cubicBezTo>
                  <a:cubicBezTo>
                    <a:pt x="7335" y="6885"/>
                    <a:pt x="6707" y="5740"/>
                    <a:pt x="6651" y="5614"/>
                  </a:cubicBezTo>
                  <a:cubicBezTo>
                    <a:pt x="6610" y="5529"/>
                    <a:pt x="6497" y="5275"/>
                    <a:pt x="6428" y="5105"/>
                  </a:cubicBezTo>
                  <a:cubicBezTo>
                    <a:pt x="6428" y="5105"/>
                    <a:pt x="6484" y="4957"/>
                    <a:pt x="6484" y="4915"/>
                  </a:cubicBezTo>
                  <a:cubicBezTo>
                    <a:pt x="6497" y="4873"/>
                    <a:pt x="6511" y="4660"/>
                    <a:pt x="6497" y="4597"/>
                  </a:cubicBezTo>
                  <a:cubicBezTo>
                    <a:pt x="6484" y="4533"/>
                    <a:pt x="6330" y="4025"/>
                    <a:pt x="6274" y="3877"/>
                  </a:cubicBezTo>
                  <a:cubicBezTo>
                    <a:pt x="6219" y="3728"/>
                    <a:pt x="5842" y="3177"/>
                    <a:pt x="5716" y="3072"/>
                  </a:cubicBezTo>
                  <a:cubicBezTo>
                    <a:pt x="5716" y="3072"/>
                    <a:pt x="5577" y="3198"/>
                    <a:pt x="5535" y="3220"/>
                  </a:cubicBezTo>
                  <a:cubicBezTo>
                    <a:pt x="5465" y="3114"/>
                    <a:pt x="5228" y="2776"/>
                    <a:pt x="5144" y="2711"/>
                  </a:cubicBezTo>
                  <a:cubicBezTo>
                    <a:pt x="5033" y="2605"/>
                    <a:pt x="4824" y="2394"/>
                    <a:pt x="4767" y="2309"/>
                  </a:cubicBezTo>
                  <a:cubicBezTo>
                    <a:pt x="4712" y="2224"/>
                    <a:pt x="4154" y="1504"/>
                    <a:pt x="4028" y="1335"/>
                  </a:cubicBezTo>
                  <a:cubicBezTo>
                    <a:pt x="3902" y="1186"/>
                    <a:pt x="3107" y="403"/>
                    <a:pt x="2926" y="233"/>
                  </a:cubicBezTo>
                  <a:cubicBezTo>
                    <a:pt x="2745" y="63"/>
                    <a:pt x="2229" y="0"/>
                    <a:pt x="2104" y="0"/>
                  </a:cubicBezTo>
                  <a:cubicBezTo>
                    <a:pt x="1991" y="0"/>
                    <a:pt x="1392" y="63"/>
                    <a:pt x="1322" y="63"/>
                  </a:cubicBezTo>
                  <a:cubicBezTo>
                    <a:pt x="1252" y="85"/>
                    <a:pt x="1085" y="190"/>
                    <a:pt x="1001" y="211"/>
                  </a:cubicBezTo>
                  <a:cubicBezTo>
                    <a:pt x="918" y="233"/>
                    <a:pt x="820" y="445"/>
                    <a:pt x="737" y="551"/>
                  </a:cubicBezTo>
                  <a:cubicBezTo>
                    <a:pt x="737" y="551"/>
                    <a:pt x="653" y="635"/>
                    <a:pt x="597" y="720"/>
                  </a:cubicBezTo>
                  <a:lnTo>
                    <a:pt x="597" y="1038"/>
                  </a:lnTo>
                  <a:cubicBezTo>
                    <a:pt x="583" y="1144"/>
                    <a:pt x="653" y="1271"/>
                    <a:pt x="750" y="1441"/>
                  </a:cubicBezTo>
                  <a:cubicBezTo>
                    <a:pt x="848" y="1589"/>
                    <a:pt x="1099" y="1673"/>
                    <a:pt x="1182" y="1631"/>
                  </a:cubicBezTo>
                  <a:cubicBezTo>
                    <a:pt x="1280" y="1737"/>
                    <a:pt x="1322" y="1525"/>
                    <a:pt x="1517" y="1610"/>
                  </a:cubicBezTo>
                  <a:cubicBezTo>
                    <a:pt x="1699" y="1694"/>
                    <a:pt x="2034" y="1631"/>
                    <a:pt x="2173" y="1673"/>
                  </a:cubicBezTo>
                  <a:cubicBezTo>
                    <a:pt x="2312" y="1694"/>
                    <a:pt x="2466" y="1631"/>
                    <a:pt x="2522" y="1652"/>
                  </a:cubicBezTo>
                  <a:cubicBezTo>
                    <a:pt x="2592" y="1694"/>
                    <a:pt x="2578" y="1715"/>
                    <a:pt x="2605" y="1652"/>
                  </a:cubicBezTo>
                  <a:cubicBezTo>
                    <a:pt x="2605" y="1610"/>
                    <a:pt x="2633" y="1610"/>
                    <a:pt x="2648" y="1673"/>
                  </a:cubicBezTo>
                  <a:cubicBezTo>
                    <a:pt x="2648" y="1780"/>
                    <a:pt x="2675" y="1673"/>
                    <a:pt x="2745" y="1737"/>
                  </a:cubicBezTo>
                  <a:cubicBezTo>
                    <a:pt x="2829" y="1801"/>
                    <a:pt x="3247" y="2500"/>
                    <a:pt x="3233" y="2605"/>
                  </a:cubicBezTo>
                  <a:cubicBezTo>
                    <a:pt x="3219" y="2711"/>
                    <a:pt x="3401" y="2881"/>
                    <a:pt x="3428" y="2945"/>
                  </a:cubicBezTo>
                  <a:cubicBezTo>
                    <a:pt x="3457" y="3008"/>
                    <a:pt x="3052" y="3177"/>
                    <a:pt x="2912" y="3305"/>
                  </a:cubicBezTo>
                  <a:cubicBezTo>
                    <a:pt x="2786" y="3432"/>
                    <a:pt x="1573" y="4809"/>
                    <a:pt x="1503" y="4873"/>
                  </a:cubicBezTo>
                  <a:cubicBezTo>
                    <a:pt x="1420" y="4936"/>
                    <a:pt x="1071" y="5084"/>
                    <a:pt x="1015" y="5275"/>
                  </a:cubicBezTo>
                  <a:cubicBezTo>
                    <a:pt x="959" y="5487"/>
                    <a:pt x="742" y="5415"/>
                    <a:pt x="672" y="5436"/>
                  </a:cubicBezTo>
                  <a:cubicBezTo>
                    <a:pt x="588" y="5436"/>
                    <a:pt x="460" y="5584"/>
                    <a:pt x="351" y="5646"/>
                  </a:cubicBezTo>
                  <a:cubicBezTo>
                    <a:pt x="242" y="5708"/>
                    <a:pt x="74" y="5688"/>
                    <a:pt x="20" y="5811"/>
                  </a:cubicBezTo>
                  <a:cubicBezTo>
                    <a:pt x="-34" y="5934"/>
                    <a:pt x="39" y="6218"/>
                    <a:pt x="25" y="6387"/>
                  </a:cubicBezTo>
                  <a:cubicBezTo>
                    <a:pt x="166" y="7238"/>
                    <a:pt x="625" y="8052"/>
                    <a:pt x="932" y="8474"/>
                  </a:cubicBezTo>
                  <a:cubicBezTo>
                    <a:pt x="1239" y="8896"/>
                    <a:pt x="1587" y="8792"/>
                    <a:pt x="1866" y="8919"/>
                  </a:cubicBezTo>
                  <a:cubicBezTo>
                    <a:pt x="1923" y="8919"/>
                    <a:pt x="1966" y="8899"/>
                    <a:pt x="2039" y="8868"/>
                  </a:cubicBezTo>
                  <a:cubicBezTo>
                    <a:pt x="2112" y="8837"/>
                    <a:pt x="2260" y="8816"/>
                    <a:pt x="2302" y="8730"/>
                  </a:cubicBezTo>
                  <a:cubicBezTo>
                    <a:pt x="2357" y="8667"/>
                    <a:pt x="2382" y="8579"/>
                    <a:pt x="2411" y="8516"/>
                  </a:cubicBezTo>
                  <a:cubicBezTo>
                    <a:pt x="2438" y="8474"/>
                    <a:pt x="2549" y="8453"/>
                    <a:pt x="2648" y="8495"/>
                  </a:cubicBezTo>
                  <a:cubicBezTo>
                    <a:pt x="2759" y="8516"/>
                    <a:pt x="2773" y="8474"/>
                    <a:pt x="2843" y="8389"/>
                  </a:cubicBezTo>
                  <a:cubicBezTo>
                    <a:pt x="2926" y="8283"/>
                    <a:pt x="3094" y="8326"/>
                    <a:pt x="3303" y="8262"/>
                  </a:cubicBezTo>
                  <a:cubicBezTo>
                    <a:pt x="3513" y="8198"/>
                    <a:pt x="3875" y="7647"/>
                    <a:pt x="4028" y="7520"/>
                  </a:cubicBezTo>
                  <a:cubicBezTo>
                    <a:pt x="4182" y="7415"/>
                    <a:pt x="4726" y="7288"/>
                    <a:pt x="4907" y="7202"/>
                  </a:cubicBezTo>
                  <a:cubicBezTo>
                    <a:pt x="5103" y="7139"/>
                    <a:pt x="5535" y="6630"/>
                    <a:pt x="5535" y="6630"/>
                  </a:cubicBezTo>
                  <a:cubicBezTo>
                    <a:pt x="5535" y="6630"/>
                    <a:pt x="5632" y="6758"/>
                    <a:pt x="5661" y="6779"/>
                  </a:cubicBezTo>
                  <a:cubicBezTo>
                    <a:pt x="5689" y="6779"/>
                    <a:pt x="5926" y="7160"/>
                    <a:pt x="6023" y="7393"/>
                  </a:cubicBezTo>
                  <a:cubicBezTo>
                    <a:pt x="6107" y="7605"/>
                    <a:pt x="6204" y="7838"/>
                    <a:pt x="6233" y="7986"/>
                  </a:cubicBezTo>
                  <a:cubicBezTo>
                    <a:pt x="6260" y="8134"/>
                    <a:pt x="6651" y="8749"/>
                    <a:pt x="6777" y="8897"/>
                  </a:cubicBezTo>
                  <a:cubicBezTo>
                    <a:pt x="6902" y="9067"/>
                    <a:pt x="7335" y="9575"/>
                    <a:pt x="7349" y="9638"/>
                  </a:cubicBezTo>
                  <a:cubicBezTo>
                    <a:pt x="7362" y="9702"/>
                    <a:pt x="7530" y="9744"/>
                    <a:pt x="7600" y="9723"/>
                  </a:cubicBezTo>
                  <a:cubicBezTo>
                    <a:pt x="7656" y="9702"/>
                    <a:pt x="8046" y="9851"/>
                    <a:pt x="8200" y="9914"/>
                  </a:cubicBezTo>
                  <a:cubicBezTo>
                    <a:pt x="8353" y="9957"/>
                    <a:pt x="8953" y="9999"/>
                    <a:pt x="9120" y="9999"/>
                  </a:cubicBezTo>
                  <a:cubicBezTo>
                    <a:pt x="9287" y="10020"/>
                    <a:pt x="9608" y="9766"/>
                    <a:pt x="9623" y="9723"/>
                  </a:cubicBezTo>
                  <a:cubicBezTo>
                    <a:pt x="9637" y="9702"/>
                    <a:pt x="9692" y="9681"/>
                    <a:pt x="9734" y="9702"/>
                  </a:cubicBezTo>
                  <a:cubicBezTo>
                    <a:pt x="9762" y="9723"/>
                    <a:pt x="9915" y="9554"/>
                    <a:pt x="9929" y="9469"/>
                  </a:cubicBezTo>
                  <a:cubicBezTo>
                    <a:pt x="9929" y="9469"/>
                    <a:pt x="10012" y="9427"/>
                    <a:pt x="10097" y="9364"/>
                  </a:cubicBezTo>
                  <a:cubicBezTo>
                    <a:pt x="10166" y="9279"/>
                    <a:pt x="10138" y="8897"/>
                    <a:pt x="10041" y="8685"/>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112" name="Freeform 73"/>
            <p:cNvSpPr>
              <a:spLocks/>
            </p:cNvSpPr>
            <p:nvPr/>
          </p:nvSpPr>
          <p:spPr bwMode="auto">
            <a:xfrm>
              <a:off x="-11420809" y="7004792"/>
              <a:ext cx="443778" cy="797379"/>
            </a:xfrm>
            <a:custGeom>
              <a:avLst/>
              <a:gdLst>
                <a:gd name="T0" fmla="*/ 186 w 311"/>
                <a:gd name="T1" fmla="*/ 50 h 577"/>
                <a:gd name="T2" fmla="*/ 282 w 311"/>
                <a:gd name="T3" fmla="*/ 207 h 577"/>
                <a:gd name="T4" fmla="*/ 310 w 311"/>
                <a:gd name="T5" fmla="*/ 276 h 577"/>
                <a:gd name="T6" fmla="*/ 289 w 311"/>
                <a:gd name="T7" fmla="*/ 334 h 577"/>
                <a:gd name="T8" fmla="*/ 245 w 311"/>
                <a:gd name="T9" fmla="*/ 367 h 577"/>
                <a:gd name="T10" fmla="*/ 188 w 311"/>
                <a:gd name="T11" fmla="*/ 421 h 577"/>
                <a:gd name="T12" fmla="*/ 128 w 311"/>
                <a:gd name="T13" fmla="*/ 493 h 577"/>
                <a:gd name="T14" fmla="*/ 116 w 311"/>
                <a:gd name="T15" fmla="*/ 525 h 577"/>
                <a:gd name="T16" fmla="*/ 101 w 311"/>
                <a:gd name="T17" fmla="*/ 541 h 577"/>
                <a:gd name="T18" fmla="*/ 100 w 311"/>
                <a:gd name="T19" fmla="*/ 563 h 577"/>
                <a:gd name="T20" fmla="*/ 92 w 311"/>
                <a:gd name="T21" fmla="*/ 575 h 577"/>
                <a:gd name="T22" fmla="*/ 69 w 311"/>
                <a:gd name="T23" fmla="*/ 573 h 577"/>
                <a:gd name="T24" fmla="*/ 23 w 311"/>
                <a:gd name="T25" fmla="*/ 549 h 577"/>
                <a:gd name="T26" fmla="*/ 2 w 311"/>
                <a:gd name="T27" fmla="*/ 503 h 577"/>
                <a:gd name="T28" fmla="*/ 19 w 311"/>
                <a:gd name="T29" fmla="*/ 487 h 577"/>
                <a:gd name="T30" fmla="*/ 34 w 311"/>
                <a:gd name="T31" fmla="*/ 473 h 577"/>
                <a:gd name="T32" fmla="*/ 45 w 311"/>
                <a:gd name="T33" fmla="*/ 452 h 577"/>
                <a:gd name="T34" fmla="*/ 82 w 311"/>
                <a:gd name="T35" fmla="*/ 398 h 577"/>
                <a:gd name="T36" fmla="*/ 138 w 311"/>
                <a:gd name="T37" fmla="*/ 305 h 577"/>
                <a:gd name="T38" fmla="*/ 173 w 311"/>
                <a:gd name="T39" fmla="*/ 263 h 577"/>
                <a:gd name="T40" fmla="*/ 173 w 311"/>
                <a:gd name="T41" fmla="*/ 259 h 577"/>
                <a:gd name="T42" fmla="*/ 171 w 311"/>
                <a:gd name="T43" fmla="*/ 253 h 577"/>
                <a:gd name="T44" fmla="*/ 161 w 311"/>
                <a:gd name="T45" fmla="*/ 243 h 577"/>
                <a:gd name="T46" fmla="*/ 85 w 311"/>
                <a:gd name="T47" fmla="*/ 183 h 577"/>
                <a:gd name="T48" fmla="*/ 38 w 311"/>
                <a:gd name="T49" fmla="*/ 167 h 577"/>
                <a:gd name="T50" fmla="*/ 115 w 311"/>
                <a:gd name="T51" fmla="*/ 0 h 577"/>
                <a:gd name="T52" fmla="*/ 186 w 311"/>
                <a:gd name="T53" fmla="*/ 50 h 577"/>
                <a:gd name="connsiteX0" fmla="*/ 5923 w 9911"/>
                <a:gd name="connsiteY0" fmla="*/ 483 h 9589"/>
                <a:gd name="connsiteX1" fmla="*/ 9010 w 9911"/>
                <a:gd name="connsiteY1" fmla="*/ 3204 h 9589"/>
                <a:gd name="connsiteX2" fmla="*/ 9910 w 9911"/>
                <a:gd name="connsiteY2" fmla="*/ 4399 h 9589"/>
                <a:gd name="connsiteX3" fmla="*/ 9235 w 9911"/>
                <a:gd name="connsiteY3" fmla="*/ 5405 h 9589"/>
                <a:gd name="connsiteX4" fmla="*/ 7820 w 9911"/>
                <a:gd name="connsiteY4" fmla="*/ 5976 h 9589"/>
                <a:gd name="connsiteX5" fmla="*/ 5987 w 9911"/>
                <a:gd name="connsiteY5" fmla="*/ 6912 h 9589"/>
                <a:gd name="connsiteX6" fmla="*/ 4058 w 9911"/>
                <a:gd name="connsiteY6" fmla="*/ 8160 h 9589"/>
                <a:gd name="connsiteX7" fmla="*/ 3672 w 9911"/>
                <a:gd name="connsiteY7" fmla="*/ 8715 h 9589"/>
                <a:gd name="connsiteX8" fmla="*/ 3190 w 9911"/>
                <a:gd name="connsiteY8" fmla="*/ 8992 h 9589"/>
                <a:gd name="connsiteX9" fmla="*/ 3157 w 9911"/>
                <a:gd name="connsiteY9" fmla="*/ 9373 h 9589"/>
                <a:gd name="connsiteX10" fmla="*/ 2900 w 9911"/>
                <a:gd name="connsiteY10" fmla="*/ 9581 h 9589"/>
                <a:gd name="connsiteX11" fmla="*/ 2161 w 9911"/>
                <a:gd name="connsiteY11" fmla="*/ 9547 h 9589"/>
                <a:gd name="connsiteX12" fmla="*/ 682 w 9911"/>
                <a:gd name="connsiteY12" fmla="*/ 9131 h 9589"/>
                <a:gd name="connsiteX13" fmla="*/ 6 w 9911"/>
                <a:gd name="connsiteY13" fmla="*/ 8334 h 9589"/>
                <a:gd name="connsiteX14" fmla="*/ 553 w 9911"/>
                <a:gd name="connsiteY14" fmla="*/ 8056 h 9589"/>
                <a:gd name="connsiteX15" fmla="*/ 1035 w 9911"/>
                <a:gd name="connsiteY15" fmla="*/ 7814 h 9589"/>
                <a:gd name="connsiteX16" fmla="*/ 1389 w 9911"/>
                <a:gd name="connsiteY16" fmla="*/ 7450 h 9589"/>
                <a:gd name="connsiteX17" fmla="*/ 2579 w 9911"/>
                <a:gd name="connsiteY17" fmla="*/ 6514 h 9589"/>
                <a:gd name="connsiteX18" fmla="*/ 4379 w 9911"/>
                <a:gd name="connsiteY18" fmla="*/ 4902 h 9589"/>
                <a:gd name="connsiteX19" fmla="*/ 5505 w 9911"/>
                <a:gd name="connsiteY19" fmla="*/ 4174 h 9589"/>
                <a:gd name="connsiteX20" fmla="*/ 5505 w 9911"/>
                <a:gd name="connsiteY20" fmla="*/ 4105 h 9589"/>
                <a:gd name="connsiteX21" fmla="*/ 5440 w 9911"/>
                <a:gd name="connsiteY21" fmla="*/ 4001 h 9589"/>
                <a:gd name="connsiteX22" fmla="*/ 5119 w 9911"/>
                <a:gd name="connsiteY22" fmla="*/ 3827 h 9589"/>
                <a:gd name="connsiteX23" fmla="*/ 2675 w 9911"/>
                <a:gd name="connsiteY23" fmla="*/ 2788 h 9589"/>
                <a:gd name="connsiteX24" fmla="*/ 1164 w 9911"/>
                <a:gd name="connsiteY24" fmla="*/ 2510 h 9589"/>
                <a:gd name="connsiteX25" fmla="*/ 3411 w 9911"/>
                <a:gd name="connsiteY25" fmla="*/ 0 h 9589"/>
                <a:gd name="connsiteX26" fmla="*/ 5923 w 9911"/>
                <a:gd name="connsiteY26" fmla="*/ 483 h 9589"/>
                <a:gd name="connsiteX0" fmla="*/ 6102 w 10000"/>
                <a:gd name="connsiteY0" fmla="*/ 628 h 10001"/>
                <a:gd name="connsiteX1" fmla="*/ 9091 w 10000"/>
                <a:gd name="connsiteY1" fmla="*/ 3341 h 10001"/>
                <a:gd name="connsiteX2" fmla="*/ 9999 w 10000"/>
                <a:gd name="connsiteY2" fmla="*/ 4588 h 10001"/>
                <a:gd name="connsiteX3" fmla="*/ 9318 w 10000"/>
                <a:gd name="connsiteY3" fmla="*/ 5637 h 10001"/>
                <a:gd name="connsiteX4" fmla="*/ 7890 w 10000"/>
                <a:gd name="connsiteY4" fmla="*/ 6232 h 10001"/>
                <a:gd name="connsiteX5" fmla="*/ 6041 w 10000"/>
                <a:gd name="connsiteY5" fmla="*/ 7208 h 10001"/>
                <a:gd name="connsiteX6" fmla="*/ 4094 w 10000"/>
                <a:gd name="connsiteY6" fmla="*/ 8510 h 10001"/>
                <a:gd name="connsiteX7" fmla="*/ 3705 w 10000"/>
                <a:gd name="connsiteY7" fmla="*/ 9089 h 10001"/>
                <a:gd name="connsiteX8" fmla="*/ 3219 w 10000"/>
                <a:gd name="connsiteY8" fmla="*/ 9377 h 10001"/>
                <a:gd name="connsiteX9" fmla="*/ 3185 w 10000"/>
                <a:gd name="connsiteY9" fmla="*/ 9775 h 10001"/>
                <a:gd name="connsiteX10" fmla="*/ 2926 w 10000"/>
                <a:gd name="connsiteY10" fmla="*/ 9992 h 10001"/>
                <a:gd name="connsiteX11" fmla="*/ 2180 w 10000"/>
                <a:gd name="connsiteY11" fmla="*/ 9956 h 10001"/>
                <a:gd name="connsiteX12" fmla="*/ 688 w 10000"/>
                <a:gd name="connsiteY12" fmla="*/ 9522 h 10001"/>
                <a:gd name="connsiteX13" fmla="*/ 6 w 10000"/>
                <a:gd name="connsiteY13" fmla="*/ 8691 h 10001"/>
                <a:gd name="connsiteX14" fmla="*/ 558 w 10000"/>
                <a:gd name="connsiteY14" fmla="*/ 8401 h 10001"/>
                <a:gd name="connsiteX15" fmla="*/ 1044 w 10000"/>
                <a:gd name="connsiteY15" fmla="*/ 8149 h 10001"/>
                <a:gd name="connsiteX16" fmla="*/ 1401 w 10000"/>
                <a:gd name="connsiteY16" fmla="*/ 7769 h 10001"/>
                <a:gd name="connsiteX17" fmla="*/ 2602 w 10000"/>
                <a:gd name="connsiteY17" fmla="*/ 6793 h 10001"/>
                <a:gd name="connsiteX18" fmla="*/ 4418 w 10000"/>
                <a:gd name="connsiteY18" fmla="*/ 5112 h 10001"/>
                <a:gd name="connsiteX19" fmla="*/ 5554 w 10000"/>
                <a:gd name="connsiteY19" fmla="*/ 4353 h 10001"/>
                <a:gd name="connsiteX20" fmla="*/ 5554 w 10000"/>
                <a:gd name="connsiteY20" fmla="*/ 4281 h 10001"/>
                <a:gd name="connsiteX21" fmla="*/ 5489 w 10000"/>
                <a:gd name="connsiteY21" fmla="*/ 4172 h 10001"/>
                <a:gd name="connsiteX22" fmla="*/ 5165 w 10000"/>
                <a:gd name="connsiteY22" fmla="*/ 3991 h 10001"/>
                <a:gd name="connsiteX23" fmla="*/ 2699 w 10000"/>
                <a:gd name="connsiteY23" fmla="*/ 2907 h 10001"/>
                <a:gd name="connsiteX24" fmla="*/ 1174 w 10000"/>
                <a:gd name="connsiteY24" fmla="*/ 2618 h 10001"/>
                <a:gd name="connsiteX25" fmla="*/ 3442 w 10000"/>
                <a:gd name="connsiteY25" fmla="*/ 0 h 10001"/>
                <a:gd name="connsiteX26" fmla="*/ 6102 w 10000"/>
                <a:gd name="connsiteY26" fmla="*/ 628 h 10001"/>
                <a:gd name="connsiteX0" fmla="*/ 6102 w 10000"/>
                <a:gd name="connsiteY0" fmla="*/ 628 h 10001"/>
                <a:gd name="connsiteX1" fmla="*/ 9091 w 10000"/>
                <a:gd name="connsiteY1" fmla="*/ 3341 h 10001"/>
                <a:gd name="connsiteX2" fmla="*/ 9999 w 10000"/>
                <a:gd name="connsiteY2" fmla="*/ 4588 h 10001"/>
                <a:gd name="connsiteX3" fmla="*/ 9318 w 10000"/>
                <a:gd name="connsiteY3" fmla="*/ 5637 h 10001"/>
                <a:gd name="connsiteX4" fmla="*/ 7890 w 10000"/>
                <a:gd name="connsiteY4" fmla="*/ 6232 h 10001"/>
                <a:gd name="connsiteX5" fmla="*/ 6041 w 10000"/>
                <a:gd name="connsiteY5" fmla="*/ 7208 h 10001"/>
                <a:gd name="connsiteX6" fmla="*/ 4094 w 10000"/>
                <a:gd name="connsiteY6" fmla="*/ 8510 h 10001"/>
                <a:gd name="connsiteX7" fmla="*/ 3705 w 10000"/>
                <a:gd name="connsiteY7" fmla="*/ 9089 h 10001"/>
                <a:gd name="connsiteX8" fmla="*/ 3219 w 10000"/>
                <a:gd name="connsiteY8" fmla="*/ 9377 h 10001"/>
                <a:gd name="connsiteX9" fmla="*/ 3185 w 10000"/>
                <a:gd name="connsiteY9" fmla="*/ 9775 h 10001"/>
                <a:gd name="connsiteX10" fmla="*/ 2926 w 10000"/>
                <a:gd name="connsiteY10" fmla="*/ 9992 h 10001"/>
                <a:gd name="connsiteX11" fmla="*/ 2180 w 10000"/>
                <a:gd name="connsiteY11" fmla="*/ 9956 h 10001"/>
                <a:gd name="connsiteX12" fmla="*/ 688 w 10000"/>
                <a:gd name="connsiteY12" fmla="*/ 9522 h 10001"/>
                <a:gd name="connsiteX13" fmla="*/ 6 w 10000"/>
                <a:gd name="connsiteY13" fmla="*/ 8691 h 10001"/>
                <a:gd name="connsiteX14" fmla="*/ 558 w 10000"/>
                <a:gd name="connsiteY14" fmla="*/ 8401 h 10001"/>
                <a:gd name="connsiteX15" fmla="*/ 1044 w 10000"/>
                <a:gd name="connsiteY15" fmla="*/ 8149 h 10001"/>
                <a:gd name="connsiteX16" fmla="*/ 1401 w 10000"/>
                <a:gd name="connsiteY16" fmla="*/ 7769 h 10001"/>
                <a:gd name="connsiteX17" fmla="*/ 2602 w 10000"/>
                <a:gd name="connsiteY17" fmla="*/ 6793 h 10001"/>
                <a:gd name="connsiteX18" fmla="*/ 4418 w 10000"/>
                <a:gd name="connsiteY18" fmla="*/ 5112 h 10001"/>
                <a:gd name="connsiteX19" fmla="*/ 5554 w 10000"/>
                <a:gd name="connsiteY19" fmla="*/ 4353 h 10001"/>
                <a:gd name="connsiteX20" fmla="*/ 5554 w 10000"/>
                <a:gd name="connsiteY20" fmla="*/ 4281 h 10001"/>
                <a:gd name="connsiteX21" fmla="*/ 5489 w 10000"/>
                <a:gd name="connsiteY21" fmla="*/ 4172 h 10001"/>
                <a:gd name="connsiteX22" fmla="*/ 5165 w 10000"/>
                <a:gd name="connsiteY22" fmla="*/ 3991 h 10001"/>
                <a:gd name="connsiteX23" fmla="*/ 2699 w 10000"/>
                <a:gd name="connsiteY23" fmla="*/ 2907 h 10001"/>
                <a:gd name="connsiteX24" fmla="*/ 1174 w 10000"/>
                <a:gd name="connsiteY24" fmla="*/ 2618 h 10001"/>
                <a:gd name="connsiteX25" fmla="*/ 3442 w 10000"/>
                <a:gd name="connsiteY25" fmla="*/ 0 h 10001"/>
                <a:gd name="connsiteX26" fmla="*/ 6102 w 10000"/>
                <a:gd name="connsiteY26" fmla="*/ 628 h 10001"/>
                <a:gd name="connsiteX0" fmla="*/ 5999 w 10000"/>
                <a:gd name="connsiteY0" fmla="*/ 599 h 10001"/>
                <a:gd name="connsiteX1" fmla="*/ 9091 w 10000"/>
                <a:gd name="connsiteY1" fmla="*/ 3341 h 10001"/>
                <a:gd name="connsiteX2" fmla="*/ 9999 w 10000"/>
                <a:gd name="connsiteY2" fmla="*/ 4588 h 10001"/>
                <a:gd name="connsiteX3" fmla="*/ 9318 w 10000"/>
                <a:gd name="connsiteY3" fmla="*/ 5637 h 10001"/>
                <a:gd name="connsiteX4" fmla="*/ 7890 w 10000"/>
                <a:gd name="connsiteY4" fmla="*/ 6232 h 10001"/>
                <a:gd name="connsiteX5" fmla="*/ 6041 w 10000"/>
                <a:gd name="connsiteY5" fmla="*/ 7208 h 10001"/>
                <a:gd name="connsiteX6" fmla="*/ 4094 w 10000"/>
                <a:gd name="connsiteY6" fmla="*/ 8510 h 10001"/>
                <a:gd name="connsiteX7" fmla="*/ 3705 w 10000"/>
                <a:gd name="connsiteY7" fmla="*/ 9089 h 10001"/>
                <a:gd name="connsiteX8" fmla="*/ 3219 w 10000"/>
                <a:gd name="connsiteY8" fmla="*/ 9377 h 10001"/>
                <a:gd name="connsiteX9" fmla="*/ 3185 w 10000"/>
                <a:gd name="connsiteY9" fmla="*/ 9775 h 10001"/>
                <a:gd name="connsiteX10" fmla="*/ 2926 w 10000"/>
                <a:gd name="connsiteY10" fmla="*/ 9992 h 10001"/>
                <a:gd name="connsiteX11" fmla="*/ 2180 w 10000"/>
                <a:gd name="connsiteY11" fmla="*/ 9956 h 10001"/>
                <a:gd name="connsiteX12" fmla="*/ 688 w 10000"/>
                <a:gd name="connsiteY12" fmla="*/ 9522 h 10001"/>
                <a:gd name="connsiteX13" fmla="*/ 6 w 10000"/>
                <a:gd name="connsiteY13" fmla="*/ 8691 h 10001"/>
                <a:gd name="connsiteX14" fmla="*/ 558 w 10000"/>
                <a:gd name="connsiteY14" fmla="*/ 8401 h 10001"/>
                <a:gd name="connsiteX15" fmla="*/ 1044 w 10000"/>
                <a:gd name="connsiteY15" fmla="*/ 8149 h 10001"/>
                <a:gd name="connsiteX16" fmla="*/ 1401 w 10000"/>
                <a:gd name="connsiteY16" fmla="*/ 7769 h 10001"/>
                <a:gd name="connsiteX17" fmla="*/ 2602 w 10000"/>
                <a:gd name="connsiteY17" fmla="*/ 6793 h 10001"/>
                <a:gd name="connsiteX18" fmla="*/ 4418 w 10000"/>
                <a:gd name="connsiteY18" fmla="*/ 5112 h 10001"/>
                <a:gd name="connsiteX19" fmla="*/ 5554 w 10000"/>
                <a:gd name="connsiteY19" fmla="*/ 4353 h 10001"/>
                <a:gd name="connsiteX20" fmla="*/ 5554 w 10000"/>
                <a:gd name="connsiteY20" fmla="*/ 4281 h 10001"/>
                <a:gd name="connsiteX21" fmla="*/ 5489 w 10000"/>
                <a:gd name="connsiteY21" fmla="*/ 4172 h 10001"/>
                <a:gd name="connsiteX22" fmla="*/ 5165 w 10000"/>
                <a:gd name="connsiteY22" fmla="*/ 3991 h 10001"/>
                <a:gd name="connsiteX23" fmla="*/ 2699 w 10000"/>
                <a:gd name="connsiteY23" fmla="*/ 2907 h 10001"/>
                <a:gd name="connsiteX24" fmla="*/ 1174 w 10000"/>
                <a:gd name="connsiteY24" fmla="*/ 2618 h 10001"/>
                <a:gd name="connsiteX25" fmla="*/ 3442 w 10000"/>
                <a:gd name="connsiteY25" fmla="*/ 0 h 10001"/>
                <a:gd name="connsiteX26" fmla="*/ 5999 w 10000"/>
                <a:gd name="connsiteY26" fmla="*/ 599 h 10001"/>
                <a:gd name="connsiteX0" fmla="*/ 5999 w 10000"/>
                <a:gd name="connsiteY0" fmla="*/ 599 h 10001"/>
                <a:gd name="connsiteX1" fmla="*/ 9091 w 10000"/>
                <a:gd name="connsiteY1" fmla="*/ 3341 h 10001"/>
                <a:gd name="connsiteX2" fmla="*/ 9999 w 10000"/>
                <a:gd name="connsiteY2" fmla="*/ 4588 h 10001"/>
                <a:gd name="connsiteX3" fmla="*/ 9318 w 10000"/>
                <a:gd name="connsiteY3" fmla="*/ 5637 h 10001"/>
                <a:gd name="connsiteX4" fmla="*/ 7890 w 10000"/>
                <a:gd name="connsiteY4" fmla="*/ 6232 h 10001"/>
                <a:gd name="connsiteX5" fmla="*/ 6041 w 10000"/>
                <a:gd name="connsiteY5" fmla="*/ 7208 h 10001"/>
                <a:gd name="connsiteX6" fmla="*/ 4094 w 10000"/>
                <a:gd name="connsiteY6" fmla="*/ 8510 h 10001"/>
                <a:gd name="connsiteX7" fmla="*/ 3705 w 10000"/>
                <a:gd name="connsiteY7" fmla="*/ 9089 h 10001"/>
                <a:gd name="connsiteX8" fmla="*/ 3219 w 10000"/>
                <a:gd name="connsiteY8" fmla="*/ 9377 h 10001"/>
                <a:gd name="connsiteX9" fmla="*/ 3185 w 10000"/>
                <a:gd name="connsiteY9" fmla="*/ 9775 h 10001"/>
                <a:gd name="connsiteX10" fmla="*/ 2926 w 10000"/>
                <a:gd name="connsiteY10" fmla="*/ 9992 h 10001"/>
                <a:gd name="connsiteX11" fmla="*/ 2180 w 10000"/>
                <a:gd name="connsiteY11" fmla="*/ 9956 h 10001"/>
                <a:gd name="connsiteX12" fmla="*/ 688 w 10000"/>
                <a:gd name="connsiteY12" fmla="*/ 9522 h 10001"/>
                <a:gd name="connsiteX13" fmla="*/ 6 w 10000"/>
                <a:gd name="connsiteY13" fmla="*/ 8691 h 10001"/>
                <a:gd name="connsiteX14" fmla="*/ 558 w 10000"/>
                <a:gd name="connsiteY14" fmla="*/ 8401 h 10001"/>
                <a:gd name="connsiteX15" fmla="*/ 1044 w 10000"/>
                <a:gd name="connsiteY15" fmla="*/ 8149 h 10001"/>
                <a:gd name="connsiteX16" fmla="*/ 1401 w 10000"/>
                <a:gd name="connsiteY16" fmla="*/ 7769 h 10001"/>
                <a:gd name="connsiteX17" fmla="*/ 2602 w 10000"/>
                <a:gd name="connsiteY17" fmla="*/ 6793 h 10001"/>
                <a:gd name="connsiteX18" fmla="*/ 4418 w 10000"/>
                <a:gd name="connsiteY18" fmla="*/ 5112 h 10001"/>
                <a:gd name="connsiteX19" fmla="*/ 5554 w 10000"/>
                <a:gd name="connsiteY19" fmla="*/ 4353 h 10001"/>
                <a:gd name="connsiteX20" fmla="*/ 5554 w 10000"/>
                <a:gd name="connsiteY20" fmla="*/ 4281 h 10001"/>
                <a:gd name="connsiteX21" fmla="*/ 5489 w 10000"/>
                <a:gd name="connsiteY21" fmla="*/ 4172 h 10001"/>
                <a:gd name="connsiteX22" fmla="*/ 5165 w 10000"/>
                <a:gd name="connsiteY22" fmla="*/ 3991 h 10001"/>
                <a:gd name="connsiteX23" fmla="*/ 2699 w 10000"/>
                <a:gd name="connsiteY23" fmla="*/ 2907 h 10001"/>
                <a:gd name="connsiteX24" fmla="*/ 1174 w 10000"/>
                <a:gd name="connsiteY24" fmla="*/ 2618 h 10001"/>
                <a:gd name="connsiteX25" fmla="*/ 3442 w 10000"/>
                <a:gd name="connsiteY25" fmla="*/ 0 h 10001"/>
                <a:gd name="connsiteX26" fmla="*/ 5999 w 10000"/>
                <a:gd name="connsiteY26" fmla="*/ 599 h 10001"/>
                <a:gd name="connsiteX0" fmla="*/ 5999 w 10000"/>
                <a:gd name="connsiteY0" fmla="*/ 599 h 10001"/>
                <a:gd name="connsiteX1" fmla="*/ 5890 w 10000"/>
                <a:gd name="connsiteY1" fmla="*/ 992 h 10001"/>
                <a:gd name="connsiteX2" fmla="*/ 9091 w 10000"/>
                <a:gd name="connsiteY2" fmla="*/ 3341 h 10001"/>
                <a:gd name="connsiteX3" fmla="*/ 9999 w 10000"/>
                <a:gd name="connsiteY3" fmla="*/ 4588 h 10001"/>
                <a:gd name="connsiteX4" fmla="*/ 9318 w 10000"/>
                <a:gd name="connsiteY4" fmla="*/ 5637 h 10001"/>
                <a:gd name="connsiteX5" fmla="*/ 7890 w 10000"/>
                <a:gd name="connsiteY5" fmla="*/ 6232 h 10001"/>
                <a:gd name="connsiteX6" fmla="*/ 6041 w 10000"/>
                <a:gd name="connsiteY6" fmla="*/ 7208 h 10001"/>
                <a:gd name="connsiteX7" fmla="*/ 4094 w 10000"/>
                <a:gd name="connsiteY7" fmla="*/ 8510 h 10001"/>
                <a:gd name="connsiteX8" fmla="*/ 3705 w 10000"/>
                <a:gd name="connsiteY8" fmla="*/ 9089 h 10001"/>
                <a:gd name="connsiteX9" fmla="*/ 3219 w 10000"/>
                <a:gd name="connsiteY9" fmla="*/ 9377 h 10001"/>
                <a:gd name="connsiteX10" fmla="*/ 3185 w 10000"/>
                <a:gd name="connsiteY10" fmla="*/ 9775 h 10001"/>
                <a:gd name="connsiteX11" fmla="*/ 2926 w 10000"/>
                <a:gd name="connsiteY11" fmla="*/ 9992 h 10001"/>
                <a:gd name="connsiteX12" fmla="*/ 2180 w 10000"/>
                <a:gd name="connsiteY12" fmla="*/ 9956 h 10001"/>
                <a:gd name="connsiteX13" fmla="*/ 688 w 10000"/>
                <a:gd name="connsiteY13" fmla="*/ 9522 h 10001"/>
                <a:gd name="connsiteX14" fmla="*/ 6 w 10000"/>
                <a:gd name="connsiteY14" fmla="*/ 8691 h 10001"/>
                <a:gd name="connsiteX15" fmla="*/ 558 w 10000"/>
                <a:gd name="connsiteY15" fmla="*/ 8401 h 10001"/>
                <a:gd name="connsiteX16" fmla="*/ 1044 w 10000"/>
                <a:gd name="connsiteY16" fmla="*/ 8149 h 10001"/>
                <a:gd name="connsiteX17" fmla="*/ 1401 w 10000"/>
                <a:gd name="connsiteY17" fmla="*/ 7769 h 10001"/>
                <a:gd name="connsiteX18" fmla="*/ 2602 w 10000"/>
                <a:gd name="connsiteY18" fmla="*/ 6793 h 10001"/>
                <a:gd name="connsiteX19" fmla="*/ 4418 w 10000"/>
                <a:gd name="connsiteY19" fmla="*/ 5112 h 10001"/>
                <a:gd name="connsiteX20" fmla="*/ 5554 w 10000"/>
                <a:gd name="connsiteY20" fmla="*/ 4353 h 10001"/>
                <a:gd name="connsiteX21" fmla="*/ 5554 w 10000"/>
                <a:gd name="connsiteY21" fmla="*/ 4281 h 10001"/>
                <a:gd name="connsiteX22" fmla="*/ 5489 w 10000"/>
                <a:gd name="connsiteY22" fmla="*/ 4172 h 10001"/>
                <a:gd name="connsiteX23" fmla="*/ 5165 w 10000"/>
                <a:gd name="connsiteY23" fmla="*/ 3991 h 10001"/>
                <a:gd name="connsiteX24" fmla="*/ 2699 w 10000"/>
                <a:gd name="connsiteY24" fmla="*/ 2907 h 10001"/>
                <a:gd name="connsiteX25" fmla="*/ 1174 w 10000"/>
                <a:gd name="connsiteY25" fmla="*/ 2618 h 10001"/>
                <a:gd name="connsiteX26" fmla="*/ 3442 w 10000"/>
                <a:gd name="connsiteY26" fmla="*/ 0 h 10001"/>
                <a:gd name="connsiteX27" fmla="*/ 5999 w 10000"/>
                <a:gd name="connsiteY27" fmla="*/ 599 h 10001"/>
                <a:gd name="connsiteX0" fmla="*/ 5999 w 10000"/>
                <a:gd name="connsiteY0" fmla="*/ 599 h 10001"/>
                <a:gd name="connsiteX1" fmla="*/ 6489 w 10000"/>
                <a:gd name="connsiteY1" fmla="*/ 1254 h 10001"/>
                <a:gd name="connsiteX2" fmla="*/ 9091 w 10000"/>
                <a:gd name="connsiteY2" fmla="*/ 3341 h 10001"/>
                <a:gd name="connsiteX3" fmla="*/ 9999 w 10000"/>
                <a:gd name="connsiteY3" fmla="*/ 4588 h 10001"/>
                <a:gd name="connsiteX4" fmla="*/ 9318 w 10000"/>
                <a:gd name="connsiteY4" fmla="*/ 5637 h 10001"/>
                <a:gd name="connsiteX5" fmla="*/ 7890 w 10000"/>
                <a:gd name="connsiteY5" fmla="*/ 6232 h 10001"/>
                <a:gd name="connsiteX6" fmla="*/ 6041 w 10000"/>
                <a:gd name="connsiteY6" fmla="*/ 7208 h 10001"/>
                <a:gd name="connsiteX7" fmla="*/ 4094 w 10000"/>
                <a:gd name="connsiteY7" fmla="*/ 8510 h 10001"/>
                <a:gd name="connsiteX8" fmla="*/ 3705 w 10000"/>
                <a:gd name="connsiteY8" fmla="*/ 9089 h 10001"/>
                <a:gd name="connsiteX9" fmla="*/ 3219 w 10000"/>
                <a:gd name="connsiteY9" fmla="*/ 9377 h 10001"/>
                <a:gd name="connsiteX10" fmla="*/ 3185 w 10000"/>
                <a:gd name="connsiteY10" fmla="*/ 9775 h 10001"/>
                <a:gd name="connsiteX11" fmla="*/ 2926 w 10000"/>
                <a:gd name="connsiteY11" fmla="*/ 9992 h 10001"/>
                <a:gd name="connsiteX12" fmla="*/ 2180 w 10000"/>
                <a:gd name="connsiteY12" fmla="*/ 9956 h 10001"/>
                <a:gd name="connsiteX13" fmla="*/ 688 w 10000"/>
                <a:gd name="connsiteY13" fmla="*/ 9522 h 10001"/>
                <a:gd name="connsiteX14" fmla="*/ 6 w 10000"/>
                <a:gd name="connsiteY14" fmla="*/ 8691 h 10001"/>
                <a:gd name="connsiteX15" fmla="*/ 558 w 10000"/>
                <a:gd name="connsiteY15" fmla="*/ 8401 h 10001"/>
                <a:gd name="connsiteX16" fmla="*/ 1044 w 10000"/>
                <a:gd name="connsiteY16" fmla="*/ 8149 h 10001"/>
                <a:gd name="connsiteX17" fmla="*/ 1401 w 10000"/>
                <a:gd name="connsiteY17" fmla="*/ 7769 h 10001"/>
                <a:gd name="connsiteX18" fmla="*/ 2602 w 10000"/>
                <a:gd name="connsiteY18" fmla="*/ 6793 h 10001"/>
                <a:gd name="connsiteX19" fmla="*/ 4418 w 10000"/>
                <a:gd name="connsiteY19" fmla="*/ 5112 h 10001"/>
                <a:gd name="connsiteX20" fmla="*/ 5554 w 10000"/>
                <a:gd name="connsiteY20" fmla="*/ 4353 h 10001"/>
                <a:gd name="connsiteX21" fmla="*/ 5554 w 10000"/>
                <a:gd name="connsiteY21" fmla="*/ 4281 h 10001"/>
                <a:gd name="connsiteX22" fmla="*/ 5489 w 10000"/>
                <a:gd name="connsiteY22" fmla="*/ 4172 h 10001"/>
                <a:gd name="connsiteX23" fmla="*/ 5165 w 10000"/>
                <a:gd name="connsiteY23" fmla="*/ 3991 h 10001"/>
                <a:gd name="connsiteX24" fmla="*/ 2699 w 10000"/>
                <a:gd name="connsiteY24" fmla="*/ 2907 h 10001"/>
                <a:gd name="connsiteX25" fmla="*/ 1174 w 10000"/>
                <a:gd name="connsiteY25" fmla="*/ 2618 h 10001"/>
                <a:gd name="connsiteX26" fmla="*/ 3442 w 10000"/>
                <a:gd name="connsiteY26" fmla="*/ 0 h 10001"/>
                <a:gd name="connsiteX27" fmla="*/ 5999 w 10000"/>
                <a:gd name="connsiteY27" fmla="*/ 599 h 10001"/>
                <a:gd name="connsiteX0" fmla="*/ 5999 w 10000"/>
                <a:gd name="connsiteY0" fmla="*/ 599 h 10001"/>
                <a:gd name="connsiteX1" fmla="*/ 6489 w 10000"/>
                <a:gd name="connsiteY1" fmla="*/ 1254 h 10001"/>
                <a:gd name="connsiteX2" fmla="*/ 9091 w 10000"/>
                <a:gd name="connsiteY2" fmla="*/ 3341 h 10001"/>
                <a:gd name="connsiteX3" fmla="*/ 9999 w 10000"/>
                <a:gd name="connsiteY3" fmla="*/ 4588 h 10001"/>
                <a:gd name="connsiteX4" fmla="*/ 9318 w 10000"/>
                <a:gd name="connsiteY4" fmla="*/ 5637 h 10001"/>
                <a:gd name="connsiteX5" fmla="*/ 7890 w 10000"/>
                <a:gd name="connsiteY5" fmla="*/ 6232 h 10001"/>
                <a:gd name="connsiteX6" fmla="*/ 6041 w 10000"/>
                <a:gd name="connsiteY6" fmla="*/ 7208 h 10001"/>
                <a:gd name="connsiteX7" fmla="*/ 4094 w 10000"/>
                <a:gd name="connsiteY7" fmla="*/ 8510 h 10001"/>
                <a:gd name="connsiteX8" fmla="*/ 3705 w 10000"/>
                <a:gd name="connsiteY8" fmla="*/ 9089 h 10001"/>
                <a:gd name="connsiteX9" fmla="*/ 3219 w 10000"/>
                <a:gd name="connsiteY9" fmla="*/ 9377 h 10001"/>
                <a:gd name="connsiteX10" fmla="*/ 3185 w 10000"/>
                <a:gd name="connsiteY10" fmla="*/ 9775 h 10001"/>
                <a:gd name="connsiteX11" fmla="*/ 2926 w 10000"/>
                <a:gd name="connsiteY11" fmla="*/ 9992 h 10001"/>
                <a:gd name="connsiteX12" fmla="*/ 2180 w 10000"/>
                <a:gd name="connsiteY12" fmla="*/ 9956 h 10001"/>
                <a:gd name="connsiteX13" fmla="*/ 688 w 10000"/>
                <a:gd name="connsiteY13" fmla="*/ 9522 h 10001"/>
                <a:gd name="connsiteX14" fmla="*/ 6 w 10000"/>
                <a:gd name="connsiteY14" fmla="*/ 8691 h 10001"/>
                <a:gd name="connsiteX15" fmla="*/ 558 w 10000"/>
                <a:gd name="connsiteY15" fmla="*/ 8401 h 10001"/>
                <a:gd name="connsiteX16" fmla="*/ 1044 w 10000"/>
                <a:gd name="connsiteY16" fmla="*/ 8149 h 10001"/>
                <a:gd name="connsiteX17" fmla="*/ 1401 w 10000"/>
                <a:gd name="connsiteY17" fmla="*/ 7769 h 10001"/>
                <a:gd name="connsiteX18" fmla="*/ 2602 w 10000"/>
                <a:gd name="connsiteY18" fmla="*/ 6793 h 10001"/>
                <a:gd name="connsiteX19" fmla="*/ 4418 w 10000"/>
                <a:gd name="connsiteY19" fmla="*/ 5112 h 10001"/>
                <a:gd name="connsiteX20" fmla="*/ 5554 w 10000"/>
                <a:gd name="connsiteY20" fmla="*/ 4353 h 10001"/>
                <a:gd name="connsiteX21" fmla="*/ 5554 w 10000"/>
                <a:gd name="connsiteY21" fmla="*/ 4281 h 10001"/>
                <a:gd name="connsiteX22" fmla="*/ 5489 w 10000"/>
                <a:gd name="connsiteY22" fmla="*/ 4172 h 10001"/>
                <a:gd name="connsiteX23" fmla="*/ 5165 w 10000"/>
                <a:gd name="connsiteY23" fmla="*/ 3991 h 10001"/>
                <a:gd name="connsiteX24" fmla="*/ 2699 w 10000"/>
                <a:gd name="connsiteY24" fmla="*/ 2907 h 10001"/>
                <a:gd name="connsiteX25" fmla="*/ 1174 w 10000"/>
                <a:gd name="connsiteY25" fmla="*/ 2618 h 10001"/>
                <a:gd name="connsiteX26" fmla="*/ 3442 w 10000"/>
                <a:gd name="connsiteY26" fmla="*/ 0 h 10001"/>
                <a:gd name="connsiteX27" fmla="*/ 5999 w 10000"/>
                <a:gd name="connsiteY27" fmla="*/ 599 h 10001"/>
                <a:gd name="connsiteX0" fmla="*/ 5999 w 10000"/>
                <a:gd name="connsiteY0" fmla="*/ 599 h 10001"/>
                <a:gd name="connsiteX1" fmla="*/ 5825 w 10000"/>
                <a:gd name="connsiteY1" fmla="*/ 981 h 10001"/>
                <a:gd name="connsiteX2" fmla="*/ 9091 w 10000"/>
                <a:gd name="connsiteY2" fmla="*/ 3341 h 10001"/>
                <a:gd name="connsiteX3" fmla="*/ 9999 w 10000"/>
                <a:gd name="connsiteY3" fmla="*/ 4588 h 10001"/>
                <a:gd name="connsiteX4" fmla="*/ 9318 w 10000"/>
                <a:gd name="connsiteY4" fmla="*/ 5637 h 10001"/>
                <a:gd name="connsiteX5" fmla="*/ 7890 w 10000"/>
                <a:gd name="connsiteY5" fmla="*/ 6232 h 10001"/>
                <a:gd name="connsiteX6" fmla="*/ 6041 w 10000"/>
                <a:gd name="connsiteY6" fmla="*/ 7208 h 10001"/>
                <a:gd name="connsiteX7" fmla="*/ 4094 w 10000"/>
                <a:gd name="connsiteY7" fmla="*/ 8510 h 10001"/>
                <a:gd name="connsiteX8" fmla="*/ 3705 w 10000"/>
                <a:gd name="connsiteY8" fmla="*/ 9089 h 10001"/>
                <a:gd name="connsiteX9" fmla="*/ 3219 w 10000"/>
                <a:gd name="connsiteY9" fmla="*/ 9377 h 10001"/>
                <a:gd name="connsiteX10" fmla="*/ 3185 w 10000"/>
                <a:gd name="connsiteY10" fmla="*/ 9775 h 10001"/>
                <a:gd name="connsiteX11" fmla="*/ 2926 w 10000"/>
                <a:gd name="connsiteY11" fmla="*/ 9992 h 10001"/>
                <a:gd name="connsiteX12" fmla="*/ 2180 w 10000"/>
                <a:gd name="connsiteY12" fmla="*/ 9956 h 10001"/>
                <a:gd name="connsiteX13" fmla="*/ 688 w 10000"/>
                <a:gd name="connsiteY13" fmla="*/ 9522 h 10001"/>
                <a:gd name="connsiteX14" fmla="*/ 6 w 10000"/>
                <a:gd name="connsiteY14" fmla="*/ 8691 h 10001"/>
                <a:gd name="connsiteX15" fmla="*/ 558 w 10000"/>
                <a:gd name="connsiteY15" fmla="*/ 8401 h 10001"/>
                <a:gd name="connsiteX16" fmla="*/ 1044 w 10000"/>
                <a:gd name="connsiteY16" fmla="*/ 8149 h 10001"/>
                <a:gd name="connsiteX17" fmla="*/ 1401 w 10000"/>
                <a:gd name="connsiteY17" fmla="*/ 7769 h 10001"/>
                <a:gd name="connsiteX18" fmla="*/ 2602 w 10000"/>
                <a:gd name="connsiteY18" fmla="*/ 6793 h 10001"/>
                <a:gd name="connsiteX19" fmla="*/ 4418 w 10000"/>
                <a:gd name="connsiteY19" fmla="*/ 5112 h 10001"/>
                <a:gd name="connsiteX20" fmla="*/ 5554 w 10000"/>
                <a:gd name="connsiteY20" fmla="*/ 4353 h 10001"/>
                <a:gd name="connsiteX21" fmla="*/ 5554 w 10000"/>
                <a:gd name="connsiteY21" fmla="*/ 4281 h 10001"/>
                <a:gd name="connsiteX22" fmla="*/ 5489 w 10000"/>
                <a:gd name="connsiteY22" fmla="*/ 4172 h 10001"/>
                <a:gd name="connsiteX23" fmla="*/ 5165 w 10000"/>
                <a:gd name="connsiteY23" fmla="*/ 3991 h 10001"/>
                <a:gd name="connsiteX24" fmla="*/ 2699 w 10000"/>
                <a:gd name="connsiteY24" fmla="*/ 2907 h 10001"/>
                <a:gd name="connsiteX25" fmla="*/ 1174 w 10000"/>
                <a:gd name="connsiteY25" fmla="*/ 2618 h 10001"/>
                <a:gd name="connsiteX26" fmla="*/ 3442 w 10000"/>
                <a:gd name="connsiteY26" fmla="*/ 0 h 10001"/>
                <a:gd name="connsiteX27" fmla="*/ 5999 w 10000"/>
                <a:gd name="connsiteY27" fmla="*/ 599 h 10001"/>
                <a:gd name="connsiteX0" fmla="*/ 5999 w 10000"/>
                <a:gd name="connsiteY0" fmla="*/ 599 h 10001"/>
                <a:gd name="connsiteX1" fmla="*/ 5825 w 10000"/>
                <a:gd name="connsiteY1" fmla="*/ 981 h 10001"/>
                <a:gd name="connsiteX2" fmla="*/ 9091 w 10000"/>
                <a:gd name="connsiteY2" fmla="*/ 3341 h 10001"/>
                <a:gd name="connsiteX3" fmla="*/ 9999 w 10000"/>
                <a:gd name="connsiteY3" fmla="*/ 4588 h 10001"/>
                <a:gd name="connsiteX4" fmla="*/ 9318 w 10000"/>
                <a:gd name="connsiteY4" fmla="*/ 5637 h 10001"/>
                <a:gd name="connsiteX5" fmla="*/ 7890 w 10000"/>
                <a:gd name="connsiteY5" fmla="*/ 6232 h 10001"/>
                <a:gd name="connsiteX6" fmla="*/ 6041 w 10000"/>
                <a:gd name="connsiteY6" fmla="*/ 7208 h 10001"/>
                <a:gd name="connsiteX7" fmla="*/ 4094 w 10000"/>
                <a:gd name="connsiteY7" fmla="*/ 8510 h 10001"/>
                <a:gd name="connsiteX8" fmla="*/ 3705 w 10000"/>
                <a:gd name="connsiteY8" fmla="*/ 9089 h 10001"/>
                <a:gd name="connsiteX9" fmla="*/ 3219 w 10000"/>
                <a:gd name="connsiteY9" fmla="*/ 9377 h 10001"/>
                <a:gd name="connsiteX10" fmla="*/ 3185 w 10000"/>
                <a:gd name="connsiteY10" fmla="*/ 9775 h 10001"/>
                <a:gd name="connsiteX11" fmla="*/ 2926 w 10000"/>
                <a:gd name="connsiteY11" fmla="*/ 9992 h 10001"/>
                <a:gd name="connsiteX12" fmla="*/ 2180 w 10000"/>
                <a:gd name="connsiteY12" fmla="*/ 9956 h 10001"/>
                <a:gd name="connsiteX13" fmla="*/ 688 w 10000"/>
                <a:gd name="connsiteY13" fmla="*/ 9522 h 10001"/>
                <a:gd name="connsiteX14" fmla="*/ 6 w 10000"/>
                <a:gd name="connsiteY14" fmla="*/ 8691 h 10001"/>
                <a:gd name="connsiteX15" fmla="*/ 558 w 10000"/>
                <a:gd name="connsiteY15" fmla="*/ 8401 h 10001"/>
                <a:gd name="connsiteX16" fmla="*/ 1044 w 10000"/>
                <a:gd name="connsiteY16" fmla="*/ 8149 h 10001"/>
                <a:gd name="connsiteX17" fmla="*/ 1401 w 10000"/>
                <a:gd name="connsiteY17" fmla="*/ 7769 h 10001"/>
                <a:gd name="connsiteX18" fmla="*/ 2602 w 10000"/>
                <a:gd name="connsiteY18" fmla="*/ 6793 h 10001"/>
                <a:gd name="connsiteX19" fmla="*/ 4418 w 10000"/>
                <a:gd name="connsiteY19" fmla="*/ 5112 h 10001"/>
                <a:gd name="connsiteX20" fmla="*/ 5554 w 10000"/>
                <a:gd name="connsiteY20" fmla="*/ 4353 h 10001"/>
                <a:gd name="connsiteX21" fmla="*/ 5554 w 10000"/>
                <a:gd name="connsiteY21" fmla="*/ 4281 h 10001"/>
                <a:gd name="connsiteX22" fmla="*/ 5489 w 10000"/>
                <a:gd name="connsiteY22" fmla="*/ 4172 h 10001"/>
                <a:gd name="connsiteX23" fmla="*/ 5165 w 10000"/>
                <a:gd name="connsiteY23" fmla="*/ 3991 h 10001"/>
                <a:gd name="connsiteX24" fmla="*/ 2699 w 10000"/>
                <a:gd name="connsiteY24" fmla="*/ 2907 h 10001"/>
                <a:gd name="connsiteX25" fmla="*/ 1174 w 10000"/>
                <a:gd name="connsiteY25" fmla="*/ 2618 h 10001"/>
                <a:gd name="connsiteX26" fmla="*/ 3442 w 10000"/>
                <a:gd name="connsiteY26" fmla="*/ 0 h 10001"/>
                <a:gd name="connsiteX27" fmla="*/ 5999 w 10000"/>
                <a:gd name="connsiteY27" fmla="*/ 599 h 10001"/>
                <a:gd name="connsiteX0" fmla="*/ 5193 w 10000"/>
                <a:gd name="connsiteY0" fmla="*/ 422 h 10001"/>
                <a:gd name="connsiteX1" fmla="*/ 5825 w 10000"/>
                <a:gd name="connsiteY1" fmla="*/ 981 h 10001"/>
                <a:gd name="connsiteX2" fmla="*/ 9091 w 10000"/>
                <a:gd name="connsiteY2" fmla="*/ 3341 h 10001"/>
                <a:gd name="connsiteX3" fmla="*/ 9999 w 10000"/>
                <a:gd name="connsiteY3" fmla="*/ 4588 h 10001"/>
                <a:gd name="connsiteX4" fmla="*/ 9318 w 10000"/>
                <a:gd name="connsiteY4" fmla="*/ 5637 h 10001"/>
                <a:gd name="connsiteX5" fmla="*/ 7890 w 10000"/>
                <a:gd name="connsiteY5" fmla="*/ 6232 h 10001"/>
                <a:gd name="connsiteX6" fmla="*/ 6041 w 10000"/>
                <a:gd name="connsiteY6" fmla="*/ 7208 h 10001"/>
                <a:gd name="connsiteX7" fmla="*/ 4094 w 10000"/>
                <a:gd name="connsiteY7" fmla="*/ 8510 h 10001"/>
                <a:gd name="connsiteX8" fmla="*/ 3705 w 10000"/>
                <a:gd name="connsiteY8" fmla="*/ 9089 h 10001"/>
                <a:gd name="connsiteX9" fmla="*/ 3219 w 10000"/>
                <a:gd name="connsiteY9" fmla="*/ 9377 h 10001"/>
                <a:gd name="connsiteX10" fmla="*/ 3185 w 10000"/>
                <a:gd name="connsiteY10" fmla="*/ 9775 h 10001"/>
                <a:gd name="connsiteX11" fmla="*/ 2926 w 10000"/>
                <a:gd name="connsiteY11" fmla="*/ 9992 h 10001"/>
                <a:gd name="connsiteX12" fmla="*/ 2180 w 10000"/>
                <a:gd name="connsiteY12" fmla="*/ 9956 h 10001"/>
                <a:gd name="connsiteX13" fmla="*/ 688 w 10000"/>
                <a:gd name="connsiteY13" fmla="*/ 9522 h 10001"/>
                <a:gd name="connsiteX14" fmla="*/ 6 w 10000"/>
                <a:gd name="connsiteY14" fmla="*/ 8691 h 10001"/>
                <a:gd name="connsiteX15" fmla="*/ 558 w 10000"/>
                <a:gd name="connsiteY15" fmla="*/ 8401 h 10001"/>
                <a:gd name="connsiteX16" fmla="*/ 1044 w 10000"/>
                <a:gd name="connsiteY16" fmla="*/ 8149 h 10001"/>
                <a:gd name="connsiteX17" fmla="*/ 1401 w 10000"/>
                <a:gd name="connsiteY17" fmla="*/ 7769 h 10001"/>
                <a:gd name="connsiteX18" fmla="*/ 2602 w 10000"/>
                <a:gd name="connsiteY18" fmla="*/ 6793 h 10001"/>
                <a:gd name="connsiteX19" fmla="*/ 4418 w 10000"/>
                <a:gd name="connsiteY19" fmla="*/ 5112 h 10001"/>
                <a:gd name="connsiteX20" fmla="*/ 5554 w 10000"/>
                <a:gd name="connsiteY20" fmla="*/ 4353 h 10001"/>
                <a:gd name="connsiteX21" fmla="*/ 5554 w 10000"/>
                <a:gd name="connsiteY21" fmla="*/ 4281 h 10001"/>
                <a:gd name="connsiteX22" fmla="*/ 5489 w 10000"/>
                <a:gd name="connsiteY22" fmla="*/ 4172 h 10001"/>
                <a:gd name="connsiteX23" fmla="*/ 5165 w 10000"/>
                <a:gd name="connsiteY23" fmla="*/ 3991 h 10001"/>
                <a:gd name="connsiteX24" fmla="*/ 2699 w 10000"/>
                <a:gd name="connsiteY24" fmla="*/ 2907 h 10001"/>
                <a:gd name="connsiteX25" fmla="*/ 1174 w 10000"/>
                <a:gd name="connsiteY25" fmla="*/ 2618 h 10001"/>
                <a:gd name="connsiteX26" fmla="*/ 3442 w 10000"/>
                <a:gd name="connsiteY26" fmla="*/ 0 h 10001"/>
                <a:gd name="connsiteX27" fmla="*/ 5193 w 10000"/>
                <a:gd name="connsiteY27" fmla="*/ 422 h 10001"/>
                <a:gd name="connsiteX0" fmla="*/ 5193 w 10000"/>
                <a:gd name="connsiteY0" fmla="*/ 422 h 10001"/>
                <a:gd name="connsiteX1" fmla="*/ 5825 w 10000"/>
                <a:gd name="connsiteY1" fmla="*/ 981 h 10001"/>
                <a:gd name="connsiteX2" fmla="*/ 9091 w 10000"/>
                <a:gd name="connsiteY2" fmla="*/ 3341 h 10001"/>
                <a:gd name="connsiteX3" fmla="*/ 9999 w 10000"/>
                <a:gd name="connsiteY3" fmla="*/ 4588 h 10001"/>
                <a:gd name="connsiteX4" fmla="*/ 9318 w 10000"/>
                <a:gd name="connsiteY4" fmla="*/ 5637 h 10001"/>
                <a:gd name="connsiteX5" fmla="*/ 7890 w 10000"/>
                <a:gd name="connsiteY5" fmla="*/ 6232 h 10001"/>
                <a:gd name="connsiteX6" fmla="*/ 6041 w 10000"/>
                <a:gd name="connsiteY6" fmla="*/ 7208 h 10001"/>
                <a:gd name="connsiteX7" fmla="*/ 4094 w 10000"/>
                <a:gd name="connsiteY7" fmla="*/ 8510 h 10001"/>
                <a:gd name="connsiteX8" fmla="*/ 3705 w 10000"/>
                <a:gd name="connsiteY8" fmla="*/ 9089 h 10001"/>
                <a:gd name="connsiteX9" fmla="*/ 3219 w 10000"/>
                <a:gd name="connsiteY9" fmla="*/ 9377 h 10001"/>
                <a:gd name="connsiteX10" fmla="*/ 3185 w 10000"/>
                <a:gd name="connsiteY10" fmla="*/ 9775 h 10001"/>
                <a:gd name="connsiteX11" fmla="*/ 2926 w 10000"/>
                <a:gd name="connsiteY11" fmla="*/ 9992 h 10001"/>
                <a:gd name="connsiteX12" fmla="*/ 2180 w 10000"/>
                <a:gd name="connsiteY12" fmla="*/ 9956 h 10001"/>
                <a:gd name="connsiteX13" fmla="*/ 688 w 10000"/>
                <a:gd name="connsiteY13" fmla="*/ 9522 h 10001"/>
                <a:gd name="connsiteX14" fmla="*/ 6 w 10000"/>
                <a:gd name="connsiteY14" fmla="*/ 8691 h 10001"/>
                <a:gd name="connsiteX15" fmla="*/ 558 w 10000"/>
                <a:gd name="connsiteY15" fmla="*/ 8401 h 10001"/>
                <a:gd name="connsiteX16" fmla="*/ 1044 w 10000"/>
                <a:gd name="connsiteY16" fmla="*/ 8149 h 10001"/>
                <a:gd name="connsiteX17" fmla="*/ 1401 w 10000"/>
                <a:gd name="connsiteY17" fmla="*/ 7769 h 10001"/>
                <a:gd name="connsiteX18" fmla="*/ 2602 w 10000"/>
                <a:gd name="connsiteY18" fmla="*/ 6793 h 10001"/>
                <a:gd name="connsiteX19" fmla="*/ 4418 w 10000"/>
                <a:gd name="connsiteY19" fmla="*/ 5112 h 10001"/>
                <a:gd name="connsiteX20" fmla="*/ 5554 w 10000"/>
                <a:gd name="connsiteY20" fmla="*/ 4353 h 10001"/>
                <a:gd name="connsiteX21" fmla="*/ 5554 w 10000"/>
                <a:gd name="connsiteY21" fmla="*/ 4281 h 10001"/>
                <a:gd name="connsiteX22" fmla="*/ 5489 w 10000"/>
                <a:gd name="connsiteY22" fmla="*/ 4172 h 10001"/>
                <a:gd name="connsiteX23" fmla="*/ 5165 w 10000"/>
                <a:gd name="connsiteY23" fmla="*/ 3991 h 10001"/>
                <a:gd name="connsiteX24" fmla="*/ 2699 w 10000"/>
                <a:gd name="connsiteY24" fmla="*/ 2907 h 10001"/>
                <a:gd name="connsiteX25" fmla="*/ 1174 w 10000"/>
                <a:gd name="connsiteY25" fmla="*/ 2618 h 10001"/>
                <a:gd name="connsiteX26" fmla="*/ 3442 w 10000"/>
                <a:gd name="connsiteY26" fmla="*/ 0 h 10001"/>
                <a:gd name="connsiteX27" fmla="*/ 5193 w 10000"/>
                <a:gd name="connsiteY27" fmla="*/ 422 h 10001"/>
                <a:gd name="connsiteX0" fmla="*/ 5193 w 10000"/>
                <a:gd name="connsiteY0" fmla="*/ 422 h 10001"/>
                <a:gd name="connsiteX1" fmla="*/ 5825 w 10000"/>
                <a:gd name="connsiteY1" fmla="*/ 981 h 10001"/>
                <a:gd name="connsiteX2" fmla="*/ 9091 w 10000"/>
                <a:gd name="connsiteY2" fmla="*/ 3341 h 10001"/>
                <a:gd name="connsiteX3" fmla="*/ 9999 w 10000"/>
                <a:gd name="connsiteY3" fmla="*/ 4588 h 10001"/>
                <a:gd name="connsiteX4" fmla="*/ 9318 w 10000"/>
                <a:gd name="connsiteY4" fmla="*/ 5637 h 10001"/>
                <a:gd name="connsiteX5" fmla="*/ 7890 w 10000"/>
                <a:gd name="connsiteY5" fmla="*/ 6232 h 10001"/>
                <a:gd name="connsiteX6" fmla="*/ 6041 w 10000"/>
                <a:gd name="connsiteY6" fmla="*/ 7208 h 10001"/>
                <a:gd name="connsiteX7" fmla="*/ 4094 w 10000"/>
                <a:gd name="connsiteY7" fmla="*/ 8510 h 10001"/>
                <a:gd name="connsiteX8" fmla="*/ 3705 w 10000"/>
                <a:gd name="connsiteY8" fmla="*/ 9089 h 10001"/>
                <a:gd name="connsiteX9" fmla="*/ 3219 w 10000"/>
                <a:gd name="connsiteY9" fmla="*/ 9377 h 10001"/>
                <a:gd name="connsiteX10" fmla="*/ 3185 w 10000"/>
                <a:gd name="connsiteY10" fmla="*/ 9775 h 10001"/>
                <a:gd name="connsiteX11" fmla="*/ 2926 w 10000"/>
                <a:gd name="connsiteY11" fmla="*/ 9992 h 10001"/>
                <a:gd name="connsiteX12" fmla="*/ 2180 w 10000"/>
                <a:gd name="connsiteY12" fmla="*/ 9956 h 10001"/>
                <a:gd name="connsiteX13" fmla="*/ 688 w 10000"/>
                <a:gd name="connsiteY13" fmla="*/ 9522 h 10001"/>
                <a:gd name="connsiteX14" fmla="*/ 6 w 10000"/>
                <a:gd name="connsiteY14" fmla="*/ 8691 h 10001"/>
                <a:gd name="connsiteX15" fmla="*/ 558 w 10000"/>
                <a:gd name="connsiteY15" fmla="*/ 8401 h 10001"/>
                <a:gd name="connsiteX16" fmla="*/ 1044 w 10000"/>
                <a:gd name="connsiteY16" fmla="*/ 8149 h 10001"/>
                <a:gd name="connsiteX17" fmla="*/ 1401 w 10000"/>
                <a:gd name="connsiteY17" fmla="*/ 7769 h 10001"/>
                <a:gd name="connsiteX18" fmla="*/ 2602 w 10000"/>
                <a:gd name="connsiteY18" fmla="*/ 6793 h 10001"/>
                <a:gd name="connsiteX19" fmla="*/ 4418 w 10000"/>
                <a:gd name="connsiteY19" fmla="*/ 5112 h 10001"/>
                <a:gd name="connsiteX20" fmla="*/ 5554 w 10000"/>
                <a:gd name="connsiteY20" fmla="*/ 4353 h 10001"/>
                <a:gd name="connsiteX21" fmla="*/ 5554 w 10000"/>
                <a:gd name="connsiteY21" fmla="*/ 4281 h 10001"/>
                <a:gd name="connsiteX22" fmla="*/ 5489 w 10000"/>
                <a:gd name="connsiteY22" fmla="*/ 4172 h 10001"/>
                <a:gd name="connsiteX23" fmla="*/ 5165 w 10000"/>
                <a:gd name="connsiteY23" fmla="*/ 3991 h 10001"/>
                <a:gd name="connsiteX24" fmla="*/ 2699 w 10000"/>
                <a:gd name="connsiteY24" fmla="*/ 2907 h 10001"/>
                <a:gd name="connsiteX25" fmla="*/ 518 w 10000"/>
                <a:gd name="connsiteY25" fmla="*/ 2046 h 10001"/>
                <a:gd name="connsiteX26" fmla="*/ 3442 w 10000"/>
                <a:gd name="connsiteY26" fmla="*/ 0 h 10001"/>
                <a:gd name="connsiteX27" fmla="*/ 5193 w 10000"/>
                <a:gd name="connsiteY27" fmla="*/ 422 h 10001"/>
                <a:gd name="connsiteX0" fmla="*/ 5193 w 10000"/>
                <a:gd name="connsiteY0" fmla="*/ 422 h 10001"/>
                <a:gd name="connsiteX1" fmla="*/ 5825 w 10000"/>
                <a:gd name="connsiteY1" fmla="*/ 981 h 10001"/>
                <a:gd name="connsiteX2" fmla="*/ 9091 w 10000"/>
                <a:gd name="connsiteY2" fmla="*/ 3341 h 10001"/>
                <a:gd name="connsiteX3" fmla="*/ 9999 w 10000"/>
                <a:gd name="connsiteY3" fmla="*/ 4588 h 10001"/>
                <a:gd name="connsiteX4" fmla="*/ 9318 w 10000"/>
                <a:gd name="connsiteY4" fmla="*/ 5637 h 10001"/>
                <a:gd name="connsiteX5" fmla="*/ 7890 w 10000"/>
                <a:gd name="connsiteY5" fmla="*/ 6232 h 10001"/>
                <a:gd name="connsiteX6" fmla="*/ 6041 w 10000"/>
                <a:gd name="connsiteY6" fmla="*/ 7208 h 10001"/>
                <a:gd name="connsiteX7" fmla="*/ 4094 w 10000"/>
                <a:gd name="connsiteY7" fmla="*/ 8510 h 10001"/>
                <a:gd name="connsiteX8" fmla="*/ 3705 w 10000"/>
                <a:gd name="connsiteY8" fmla="*/ 9089 h 10001"/>
                <a:gd name="connsiteX9" fmla="*/ 3219 w 10000"/>
                <a:gd name="connsiteY9" fmla="*/ 9377 h 10001"/>
                <a:gd name="connsiteX10" fmla="*/ 3185 w 10000"/>
                <a:gd name="connsiteY10" fmla="*/ 9775 h 10001"/>
                <a:gd name="connsiteX11" fmla="*/ 2926 w 10000"/>
                <a:gd name="connsiteY11" fmla="*/ 9992 h 10001"/>
                <a:gd name="connsiteX12" fmla="*/ 2180 w 10000"/>
                <a:gd name="connsiteY12" fmla="*/ 9956 h 10001"/>
                <a:gd name="connsiteX13" fmla="*/ 688 w 10000"/>
                <a:gd name="connsiteY13" fmla="*/ 9522 h 10001"/>
                <a:gd name="connsiteX14" fmla="*/ 6 w 10000"/>
                <a:gd name="connsiteY14" fmla="*/ 8691 h 10001"/>
                <a:gd name="connsiteX15" fmla="*/ 558 w 10000"/>
                <a:gd name="connsiteY15" fmla="*/ 8401 h 10001"/>
                <a:gd name="connsiteX16" fmla="*/ 1044 w 10000"/>
                <a:gd name="connsiteY16" fmla="*/ 8149 h 10001"/>
                <a:gd name="connsiteX17" fmla="*/ 1401 w 10000"/>
                <a:gd name="connsiteY17" fmla="*/ 7769 h 10001"/>
                <a:gd name="connsiteX18" fmla="*/ 2602 w 10000"/>
                <a:gd name="connsiteY18" fmla="*/ 6793 h 10001"/>
                <a:gd name="connsiteX19" fmla="*/ 4418 w 10000"/>
                <a:gd name="connsiteY19" fmla="*/ 5112 h 10001"/>
                <a:gd name="connsiteX20" fmla="*/ 5554 w 10000"/>
                <a:gd name="connsiteY20" fmla="*/ 4353 h 10001"/>
                <a:gd name="connsiteX21" fmla="*/ 5554 w 10000"/>
                <a:gd name="connsiteY21" fmla="*/ 4281 h 10001"/>
                <a:gd name="connsiteX22" fmla="*/ 5489 w 10000"/>
                <a:gd name="connsiteY22" fmla="*/ 4172 h 10001"/>
                <a:gd name="connsiteX23" fmla="*/ 5165 w 10000"/>
                <a:gd name="connsiteY23" fmla="*/ 3991 h 10001"/>
                <a:gd name="connsiteX24" fmla="*/ 2699 w 10000"/>
                <a:gd name="connsiteY24" fmla="*/ 2907 h 10001"/>
                <a:gd name="connsiteX25" fmla="*/ 518 w 10000"/>
                <a:gd name="connsiteY25" fmla="*/ 2046 h 10001"/>
                <a:gd name="connsiteX26" fmla="*/ 3442 w 10000"/>
                <a:gd name="connsiteY26" fmla="*/ 0 h 10001"/>
                <a:gd name="connsiteX27" fmla="*/ 5193 w 10000"/>
                <a:gd name="connsiteY27" fmla="*/ 422 h 1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0000" h="10001">
                  <a:moveTo>
                    <a:pt x="5193" y="422"/>
                  </a:moveTo>
                  <a:cubicBezTo>
                    <a:pt x="4945" y="630"/>
                    <a:pt x="5372" y="730"/>
                    <a:pt x="5825" y="981"/>
                  </a:cubicBezTo>
                  <a:cubicBezTo>
                    <a:pt x="6340" y="1438"/>
                    <a:pt x="8406" y="2742"/>
                    <a:pt x="9091" y="3341"/>
                  </a:cubicBezTo>
                  <a:cubicBezTo>
                    <a:pt x="9350" y="3594"/>
                    <a:pt x="10031" y="4371"/>
                    <a:pt x="9999" y="4588"/>
                  </a:cubicBezTo>
                  <a:cubicBezTo>
                    <a:pt x="9934" y="4823"/>
                    <a:pt x="9740" y="5474"/>
                    <a:pt x="9318" y="5637"/>
                  </a:cubicBezTo>
                  <a:cubicBezTo>
                    <a:pt x="8896" y="5817"/>
                    <a:pt x="8247" y="6052"/>
                    <a:pt x="7890" y="6232"/>
                  </a:cubicBezTo>
                  <a:cubicBezTo>
                    <a:pt x="7533" y="6395"/>
                    <a:pt x="6366" y="6974"/>
                    <a:pt x="6041" y="7208"/>
                  </a:cubicBezTo>
                  <a:cubicBezTo>
                    <a:pt x="5716" y="7444"/>
                    <a:pt x="4224" y="8257"/>
                    <a:pt x="4094" y="8510"/>
                  </a:cubicBezTo>
                  <a:cubicBezTo>
                    <a:pt x="3932" y="8763"/>
                    <a:pt x="4127" y="9016"/>
                    <a:pt x="3705" y="9089"/>
                  </a:cubicBezTo>
                  <a:cubicBezTo>
                    <a:pt x="3316" y="9178"/>
                    <a:pt x="3153" y="9251"/>
                    <a:pt x="3219" y="9377"/>
                  </a:cubicBezTo>
                  <a:cubicBezTo>
                    <a:pt x="3283" y="9504"/>
                    <a:pt x="3348" y="9757"/>
                    <a:pt x="3185" y="9775"/>
                  </a:cubicBezTo>
                  <a:cubicBezTo>
                    <a:pt x="3024" y="9775"/>
                    <a:pt x="2926" y="9992"/>
                    <a:pt x="2926" y="9992"/>
                  </a:cubicBezTo>
                  <a:cubicBezTo>
                    <a:pt x="2926" y="9992"/>
                    <a:pt x="2634" y="10028"/>
                    <a:pt x="2180" y="9956"/>
                  </a:cubicBezTo>
                  <a:cubicBezTo>
                    <a:pt x="1725" y="9883"/>
                    <a:pt x="980" y="9757"/>
                    <a:pt x="688" y="9522"/>
                  </a:cubicBezTo>
                  <a:cubicBezTo>
                    <a:pt x="428" y="9305"/>
                    <a:pt x="-59" y="8817"/>
                    <a:pt x="6" y="8691"/>
                  </a:cubicBezTo>
                  <a:cubicBezTo>
                    <a:pt x="38" y="8583"/>
                    <a:pt x="266" y="8492"/>
                    <a:pt x="558" y="8401"/>
                  </a:cubicBezTo>
                  <a:cubicBezTo>
                    <a:pt x="850" y="8329"/>
                    <a:pt x="947" y="8275"/>
                    <a:pt x="1044" y="8149"/>
                  </a:cubicBezTo>
                  <a:cubicBezTo>
                    <a:pt x="1110" y="8022"/>
                    <a:pt x="1142" y="7805"/>
                    <a:pt x="1401" y="7769"/>
                  </a:cubicBezTo>
                  <a:cubicBezTo>
                    <a:pt x="1628" y="7733"/>
                    <a:pt x="2537" y="6902"/>
                    <a:pt x="2602" y="6793"/>
                  </a:cubicBezTo>
                  <a:cubicBezTo>
                    <a:pt x="2667" y="6685"/>
                    <a:pt x="4062" y="5401"/>
                    <a:pt x="4418" y="5112"/>
                  </a:cubicBezTo>
                  <a:cubicBezTo>
                    <a:pt x="4808" y="4823"/>
                    <a:pt x="5424" y="4461"/>
                    <a:pt x="5554" y="4353"/>
                  </a:cubicBezTo>
                  <a:cubicBezTo>
                    <a:pt x="5619" y="4316"/>
                    <a:pt x="5684" y="4299"/>
                    <a:pt x="5554" y="4281"/>
                  </a:cubicBezTo>
                  <a:cubicBezTo>
                    <a:pt x="5554" y="4281"/>
                    <a:pt x="5424" y="4281"/>
                    <a:pt x="5489" y="4172"/>
                  </a:cubicBezTo>
                  <a:cubicBezTo>
                    <a:pt x="5554" y="4082"/>
                    <a:pt x="5554" y="4045"/>
                    <a:pt x="5165" y="3991"/>
                  </a:cubicBezTo>
                  <a:cubicBezTo>
                    <a:pt x="4776" y="3937"/>
                    <a:pt x="3185" y="3179"/>
                    <a:pt x="2699" y="2907"/>
                  </a:cubicBezTo>
                  <a:cubicBezTo>
                    <a:pt x="2245" y="2618"/>
                    <a:pt x="1462" y="1820"/>
                    <a:pt x="518" y="2046"/>
                  </a:cubicBezTo>
                  <a:cubicBezTo>
                    <a:pt x="388" y="546"/>
                    <a:pt x="3442" y="0"/>
                    <a:pt x="3442" y="0"/>
                  </a:cubicBezTo>
                  <a:cubicBezTo>
                    <a:pt x="4209" y="301"/>
                    <a:pt x="4272" y="428"/>
                    <a:pt x="5193" y="422"/>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111" name="Freeform 72"/>
            <p:cNvSpPr>
              <a:spLocks/>
            </p:cNvSpPr>
            <p:nvPr/>
          </p:nvSpPr>
          <p:spPr bwMode="auto">
            <a:xfrm>
              <a:off x="-12271529" y="6813910"/>
              <a:ext cx="1028733" cy="529762"/>
            </a:xfrm>
            <a:custGeom>
              <a:avLst/>
              <a:gdLst>
                <a:gd name="T0" fmla="*/ 328 w 726"/>
                <a:gd name="T1" fmla="*/ 379 h 388"/>
                <a:gd name="T2" fmla="*/ 248 w 726"/>
                <a:gd name="T3" fmla="*/ 371 h 388"/>
                <a:gd name="T4" fmla="*/ 154 w 726"/>
                <a:gd name="T5" fmla="*/ 363 h 388"/>
                <a:gd name="T6" fmla="*/ 90 w 726"/>
                <a:gd name="T7" fmla="*/ 370 h 388"/>
                <a:gd name="T8" fmla="*/ 70 w 726"/>
                <a:gd name="T9" fmla="*/ 371 h 388"/>
                <a:gd name="T10" fmla="*/ 50 w 726"/>
                <a:gd name="T11" fmla="*/ 371 h 388"/>
                <a:gd name="T12" fmla="*/ 0 w 726"/>
                <a:gd name="T13" fmla="*/ 374 h 388"/>
                <a:gd name="T14" fmla="*/ 4 w 726"/>
                <a:gd name="T15" fmla="*/ 351 h 388"/>
                <a:gd name="T16" fmla="*/ 4 w 726"/>
                <a:gd name="T17" fmla="*/ 305 h 388"/>
                <a:gd name="T18" fmla="*/ 34 w 726"/>
                <a:gd name="T19" fmla="*/ 260 h 388"/>
                <a:gd name="T20" fmla="*/ 42 w 726"/>
                <a:gd name="T21" fmla="*/ 260 h 388"/>
                <a:gd name="T22" fmla="*/ 56 w 726"/>
                <a:gd name="T23" fmla="*/ 262 h 388"/>
                <a:gd name="T24" fmla="*/ 73 w 726"/>
                <a:gd name="T25" fmla="*/ 262 h 388"/>
                <a:gd name="T26" fmla="*/ 98 w 726"/>
                <a:gd name="T27" fmla="*/ 268 h 388"/>
                <a:gd name="T28" fmla="*/ 243 w 726"/>
                <a:gd name="T29" fmla="*/ 247 h 388"/>
                <a:gd name="T30" fmla="*/ 347 w 726"/>
                <a:gd name="T31" fmla="*/ 256 h 388"/>
                <a:gd name="T32" fmla="*/ 362 w 726"/>
                <a:gd name="T33" fmla="*/ 261 h 388"/>
                <a:gd name="T34" fmla="*/ 380 w 726"/>
                <a:gd name="T35" fmla="*/ 249 h 388"/>
                <a:gd name="T36" fmla="*/ 396 w 726"/>
                <a:gd name="T37" fmla="*/ 236 h 388"/>
                <a:gd name="T38" fmla="*/ 410 w 726"/>
                <a:gd name="T39" fmla="*/ 213 h 388"/>
                <a:gd name="T40" fmla="*/ 498 w 726"/>
                <a:gd name="T41" fmla="*/ 136 h 388"/>
                <a:gd name="T42" fmla="*/ 522 w 726"/>
                <a:gd name="T43" fmla="*/ 116 h 388"/>
                <a:gd name="T44" fmla="*/ 534 w 726"/>
                <a:gd name="T45" fmla="*/ 87 h 388"/>
                <a:gd name="T46" fmla="*/ 594 w 726"/>
                <a:gd name="T47" fmla="*/ 18 h 388"/>
                <a:gd name="T48" fmla="*/ 658 w 726"/>
                <a:gd name="T49" fmla="*/ 1 h 388"/>
                <a:gd name="T50" fmla="*/ 726 w 726"/>
                <a:gd name="T51" fmla="*/ 143 h 388"/>
                <a:gd name="T52" fmla="*/ 697 w 726"/>
                <a:gd name="T53" fmla="*/ 175 h 388"/>
                <a:gd name="T54" fmla="*/ 636 w 726"/>
                <a:gd name="T55" fmla="*/ 256 h 388"/>
                <a:gd name="T56" fmla="*/ 623 w 726"/>
                <a:gd name="T57" fmla="*/ 263 h 388"/>
                <a:gd name="T58" fmla="*/ 472 w 726"/>
                <a:gd name="T59" fmla="*/ 335 h 388"/>
                <a:gd name="T60" fmla="*/ 416 w 726"/>
                <a:gd name="T61" fmla="*/ 372 h 388"/>
                <a:gd name="T62" fmla="*/ 346 w 726"/>
                <a:gd name="T63" fmla="*/ 382 h 388"/>
                <a:gd name="T64" fmla="*/ 328 w 726"/>
                <a:gd name="T65" fmla="*/ 379 h 388"/>
                <a:gd name="connsiteX0" fmla="*/ 4518 w 10008"/>
                <a:gd name="connsiteY0" fmla="*/ 9745 h 9824"/>
                <a:gd name="connsiteX1" fmla="*/ 3416 w 10008"/>
                <a:gd name="connsiteY1" fmla="*/ 9539 h 9824"/>
                <a:gd name="connsiteX2" fmla="*/ 2121 w 10008"/>
                <a:gd name="connsiteY2" fmla="*/ 9333 h 9824"/>
                <a:gd name="connsiteX3" fmla="*/ 1240 w 10008"/>
                <a:gd name="connsiteY3" fmla="*/ 9513 h 9824"/>
                <a:gd name="connsiteX4" fmla="*/ 964 w 10008"/>
                <a:gd name="connsiteY4" fmla="*/ 9539 h 9824"/>
                <a:gd name="connsiteX5" fmla="*/ 689 w 10008"/>
                <a:gd name="connsiteY5" fmla="*/ 9539 h 9824"/>
                <a:gd name="connsiteX6" fmla="*/ 0 w 10008"/>
                <a:gd name="connsiteY6" fmla="*/ 9616 h 9824"/>
                <a:gd name="connsiteX7" fmla="*/ 55 w 10008"/>
                <a:gd name="connsiteY7" fmla="*/ 9023 h 9824"/>
                <a:gd name="connsiteX8" fmla="*/ 55 w 10008"/>
                <a:gd name="connsiteY8" fmla="*/ 7838 h 9824"/>
                <a:gd name="connsiteX9" fmla="*/ 468 w 10008"/>
                <a:gd name="connsiteY9" fmla="*/ 6678 h 9824"/>
                <a:gd name="connsiteX10" fmla="*/ 579 w 10008"/>
                <a:gd name="connsiteY10" fmla="*/ 6678 h 9824"/>
                <a:gd name="connsiteX11" fmla="*/ 771 w 10008"/>
                <a:gd name="connsiteY11" fmla="*/ 6730 h 9824"/>
                <a:gd name="connsiteX12" fmla="*/ 1006 w 10008"/>
                <a:gd name="connsiteY12" fmla="*/ 6730 h 9824"/>
                <a:gd name="connsiteX13" fmla="*/ 1350 w 10008"/>
                <a:gd name="connsiteY13" fmla="*/ 6884 h 9824"/>
                <a:gd name="connsiteX14" fmla="*/ 3347 w 10008"/>
                <a:gd name="connsiteY14" fmla="*/ 6343 h 9824"/>
                <a:gd name="connsiteX15" fmla="*/ 4780 w 10008"/>
                <a:gd name="connsiteY15" fmla="*/ 6575 h 9824"/>
                <a:gd name="connsiteX16" fmla="*/ 4986 w 10008"/>
                <a:gd name="connsiteY16" fmla="*/ 6704 h 9824"/>
                <a:gd name="connsiteX17" fmla="*/ 5234 w 10008"/>
                <a:gd name="connsiteY17" fmla="*/ 6395 h 9824"/>
                <a:gd name="connsiteX18" fmla="*/ 5455 w 10008"/>
                <a:gd name="connsiteY18" fmla="*/ 6059 h 9824"/>
                <a:gd name="connsiteX19" fmla="*/ 5647 w 10008"/>
                <a:gd name="connsiteY19" fmla="*/ 5467 h 9824"/>
                <a:gd name="connsiteX20" fmla="*/ 6860 w 10008"/>
                <a:gd name="connsiteY20" fmla="*/ 3482 h 9824"/>
                <a:gd name="connsiteX21" fmla="*/ 7190 w 10008"/>
                <a:gd name="connsiteY21" fmla="*/ 2967 h 9824"/>
                <a:gd name="connsiteX22" fmla="*/ 7355 w 10008"/>
                <a:gd name="connsiteY22" fmla="*/ 2219 h 9824"/>
                <a:gd name="connsiteX23" fmla="*/ 8182 w 10008"/>
                <a:gd name="connsiteY23" fmla="*/ 441 h 9824"/>
                <a:gd name="connsiteX24" fmla="*/ 9063 w 10008"/>
                <a:gd name="connsiteY24" fmla="*/ 3 h 9824"/>
                <a:gd name="connsiteX25" fmla="*/ 10000 w 10008"/>
                <a:gd name="connsiteY25" fmla="*/ 3663 h 9824"/>
                <a:gd name="connsiteX26" fmla="*/ 9522 w 10008"/>
                <a:gd name="connsiteY26" fmla="*/ 5018 h 9824"/>
                <a:gd name="connsiteX27" fmla="*/ 8760 w 10008"/>
                <a:gd name="connsiteY27" fmla="*/ 6575 h 9824"/>
                <a:gd name="connsiteX28" fmla="*/ 8581 w 10008"/>
                <a:gd name="connsiteY28" fmla="*/ 6755 h 9824"/>
                <a:gd name="connsiteX29" fmla="*/ 6501 w 10008"/>
                <a:gd name="connsiteY29" fmla="*/ 8611 h 9824"/>
                <a:gd name="connsiteX30" fmla="*/ 5730 w 10008"/>
                <a:gd name="connsiteY30" fmla="*/ 9565 h 9824"/>
                <a:gd name="connsiteX31" fmla="*/ 4766 w 10008"/>
                <a:gd name="connsiteY31" fmla="*/ 9822 h 9824"/>
                <a:gd name="connsiteX32" fmla="*/ 4518 w 10008"/>
                <a:gd name="connsiteY32" fmla="*/ 9745 h 9824"/>
                <a:gd name="connsiteX0" fmla="*/ 4514 w 9986"/>
                <a:gd name="connsiteY0" fmla="*/ 9920 h 10000"/>
                <a:gd name="connsiteX1" fmla="*/ 3413 w 9986"/>
                <a:gd name="connsiteY1" fmla="*/ 9710 h 10000"/>
                <a:gd name="connsiteX2" fmla="*/ 2119 w 9986"/>
                <a:gd name="connsiteY2" fmla="*/ 9500 h 10000"/>
                <a:gd name="connsiteX3" fmla="*/ 1239 w 9986"/>
                <a:gd name="connsiteY3" fmla="*/ 9683 h 10000"/>
                <a:gd name="connsiteX4" fmla="*/ 963 w 9986"/>
                <a:gd name="connsiteY4" fmla="*/ 9710 h 10000"/>
                <a:gd name="connsiteX5" fmla="*/ 688 w 9986"/>
                <a:gd name="connsiteY5" fmla="*/ 9710 h 10000"/>
                <a:gd name="connsiteX6" fmla="*/ 0 w 9986"/>
                <a:gd name="connsiteY6" fmla="*/ 9788 h 10000"/>
                <a:gd name="connsiteX7" fmla="*/ 55 w 9986"/>
                <a:gd name="connsiteY7" fmla="*/ 9185 h 10000"/>
                <a:gd name="connsiteX8" fmla="*/ 55 w 9986"/>
                <a:gd name="connsiteY8" fmla="*/ 7978 h 10000"/>
                <a:gd name="connsiteX9" fmla="*/ 468 w 9986"/>
                <a:gd name="connsiteY9" fmla="*/ 6798 h 10000"/>
                <a:gd name="connsiteX10" fmla="*/ 579 w 9986"/>
                <a:gd name="connsiteY10" fmla="*/ 6798 h 10000"/>
                <a:gd name="connsiteX11" fmla="*/ 770 w 9986"/>
                <a:gd name="connsiteY11" fmla="*/ 6851 h 10000"/>
                <a:gd name="connsiteX12" fmla="*/ 1005 w 9986"/>
                <a:gd name="connsiteY12" fmla="*/ 6851 h 10000"/>
                <a:gd name="connsiteX13" fmla="*/ 1349 w 9986"/>
                <a:gd name="connsiteY13" fmla="*/ 7007 h 10000"/>
                <a:gd name="connsiteX14" fmla="*/ 3344 w 9986"/>
                <a:gd name="connsiteY14" fmla="*/ 6457 h 10000"/>
                <a:gd name="connsiteX15" fmla="*/ 4776 w 9986"/>
                <a:gd name="connsiteY15" fmla="*/ 6693 h 10000"/>
                <a:gd name="connsiteX16" fmla="*/ 4982 w 9986"/>
                <a:gd name="connsiteY16" fmla="*/ 6824 h 10000"/>
                <a:gd name="connsiteX17" fmla="*/ 5230 w 9986"/>
                <a:gd name="connsiteY17" fmla="*/ 6510 h 10000"/>
                <a:gd name="connsiteX18" fmla="*/ 5451 w 9986"/>
                <a:gd name="connsiteY18" fmla="*/ 6168 h 10000"/>
                <a:gd name="connsiteX19" fmla="*/ 5642 w 9986"/>
                <a:gd name="connsiteY19" fmla="*/ 5565 h 10000"/>
                <a:gd name="connsiteX20" fmla="*/ 6855 w 9986"/>
                <a:gd name="connsiteY20" fmla="*/ 3544 h 10000"/>
                <a:gd name="connsiteX21" fmla="*/ 7184 w 9986"/>
                <a:gd name="connsiteY21" fmla="*/ 3020 h 10000"/>
                <a:gd name="connsiteX22" fmla="*/ 7349 w 9986"/>
                <a:gd name="connsiteY22" fmla="*/ 2259 h 10000"/>
                <a:gd name="connsiteX23" fmla="*/ 8175 w 9986"/>
                <a:gd name="connsiteY23" fmla="*/ 449 h 10000"/>
                <a:gd name="connsiteX24" fmla="*/ 9056 w 9986"/>
                <a:gd name="connsiteY24" fmla="*/ 3 h 10000"/>
                <a:gd name="connsiteX25" fmla="*/ 9978 w 9986"/>
                <a:gd name="connsiteY25" fmla="*/ 3823 h 10000"/>
                <a:gd name="connsiteX26" fmla="*/ 9514 w 9986"/>
                <a:gd name="connsiteY26" fmla="*/ 5108 h 10000"/>
                <a:gd name="connsiteX27" fmla="*/ 8753 w 9986"/>
                <a:gd name="connsiteY27" fmla="*/ 6693 h 10000"/>
                <a:gd name="connsiteX28" fmla="*/ 8574 w 9986"/>
                <a:gd name="connsiteY28" fmla="*/ 6876 h 10000"/>
                <a:gd name="connsiteX29" fmla="*/ 6496 w 9986"/>
                <a:gd name="connsiteY29" fmla="*/ 8765 h 10000"/>
                <a:gd name="connsiteX30" fmla="*/ 5725 w 9986"/>
                <a:gd name="connsiteY30" fmla="*/ 9736 h 10000"/>
                <a:gd name="connsiteX31" fmla="*/ 4762 w 9986"/>
                <a:gd name="connsiteY31" fmla="*/ 9998 h 10000"/>
                <a:gd name="connsiteX32" fmla="*/ 4514 w 9986"/>
                <a:gd name="connsiteY32" fmla="*/ 9920 h 10000"/>
                <a:gd name="connsiteX0" fmla="*/ 4520 w 9992"/>
                <a:gd name="connsiteY0" fmla="*/ 9920 h 10000"/>
                <a:gd name="connsiteX1" fmla="*/ 3418 w 9992"/>
                <a:gd name="connsiteY1" fmla="*/ 9710 h 10000"/>
                <a:gd name="connsiteX2" fmla="*/ 2122 w 9992"/>
                <a:gd name="connsiteY2" fmla="*/ 9500 h 10000"/>
                <a:gd name="connsiteX3" fmla="*/ 1241 w 9992"/>
                <a:gd name="connsiteY3" fmla="*/ 9683 h 10000"/>
                <a:gd name="connsiteX4" fmla="*/ 964 w 9992"/>
                <a:gd name="connsiteY4" fmla="*/ 9710 h 10000"/>
                <a:gd name="connsiteX5" fmla="*/ 689 w 9992"/>
                <a:gd name="connsiteY5" fmla="*/ 9710 h 10000"/>
                <a:gd name="connsiteX6" fmla="*/ 0 w 9992"/>
                <a:gd name="connsiteY6" fmla="*/ 9788 h 10000"/>
                <a:gd name="connsiteX7" fmla="*/ 55 w 9992"/>
                <a:gd name="connsiteY7" fmla="*/ 9185 h 10000"/>
                <a:gd name="connsiteX8" fmla="*/ 55 w 9992"/>
                <a:gd name="connsiteY8" fmla="*/ 7978 h 10000"/>
                <a:gd name="connsiteX9" fmla="*/ 469 w 9992"/>
                <a:gd name="connsiteY9" fmla="*/ 6798 h 10000"/>
                <a:gd name="connsiteX10" fmla="*/ 580 w 9992"/>
                <a:gd name="connsiteY10" fmla="*/ 6798 h 10000"/>
                <a:gd name="connsiteX11" fmla="*/ 771 w 9992"/>
                <a:gd name="connsiteY11" fmla="*/ 6851 h 10000"/>
                <a:gd name="connsiteX12" fmla="*/ 1006 w 9992"/>
                <a:gd name="connsiteY12" fmla="*/ 6851 h 10000"/>
                <a:gd name="connsiteX13" fmla="*/ 1351 w 9992"/>
                <a:gd name="connsiteY13" fmla="*/ 7007 h 10000"/>
                <a:gd name="connsiteX14" fmla="*/ 3349 w 9992"/>
                <a:gd name="connsiteY14" fmla="*/ 6457 h 10000"/>
                <a:gd name="connsiteX15" fmla="*/ 4783 w 9992"/>
                <a:gd name="connsiteY15" fmla="*/ 6693 h 10000"/>
                <a:gd name="connsiteX16" fmla="*/ 4989 w 9992"/>
                <a:gd name="connsiteY16" fmla="*/ 6824 h 10000"/>
                <a:gd name="connsiteX17" fmla="*/ 5237 w 9992"/>
                <a:gd name="connsiteY17" fmla="*/ 6510 h 10000"/>
                <a:gd name="connsiteX18" fmla="*/ 5459 w 9992"/>
                <a:gd name="connsiteY18" fmla="*/ 6168 h 10000"/>
                <a:gd name="connsiteX19" fmla="*/ 5650 w 9992"/>
                <a:gd name="connsiteY19" fmla="*/ 5565 h 10000"/>
                <a:gd name="connsiteX20" fmla="*/ 6865 w 9992"/>
                <a:gd name="connsiteY20" fmla="*/ 3544 h 10000"/>
                <a:gd name="connsiteX21" fmla="*/ 7194 w 9992"/>
                <a:gd name="connsiteY21" fmla="*/ 3020 h 10000"/>
                <a:gd name="connsiteX22" fmla="*/ 7359 w 9992"/>
                <a:gd name="connsiteY22" fmla="*/ 2259 h 10000"/>
                <a:gd name="connsiteX23" fmla="*/ 8186 w 9992"/>
                <a:gd name="connsiteY23" fmla="*/ 449 h 10000"/>
                <a:gd name="connsiteX24" fmla="*/ 9069 w 9992"/>
                <a:gd name="connsiteY24" fmla="*/ 3 h 10000"/>
                <a:gd name="connsiteX25" fmla="*/ 9992 w 9992"/>
                <a:gd name="connsiteY25" fmla="*/ 3823 h 10000"/>
                <a:gd name="connsiteX26" fmla="*/ 9527 w 9992"/>
                <a:gd name="connsiteY26" fmla="*/ 5108 h 10000"/>
                <a:gd name="connsiteX27" fmla="*/ 8765 w 9992"/>
                <a:gd name="connsiteY27" fmla="*/ 6693 h 10000"/>
                <a:gd name="connsiteX28" fmla="*/ 8586 w 9992"/>
                <a:gd name="connsiteY28" fmla="*/ 6876 h 10000"/>
                <a:gd name="connsiteX29" fmla="*/ 6505 w 9992"/>
                <a:gd name="connsiteY29" fmla="*/ 8765 h 10000"/>
                <a:gd name="connsiteX30" fmla="*/ 5733 w 9992"/>
                <a:gd name="connsiteY30" fmla="*/ 9736 h 10000"/>
                <a:gd name="connsiteX31" fmla="*/ 4769 w 9992"/>
                <a:gd name="connsiteY31" fmla="*/ 9998 h 10000"/>
                <a:gd name="connsiteX32" fmla="*/ 4520 w 9992"/>
                <a:gd name="connsiteY32" fmla="*/ 9920 h 10000"/>
                <a:gd name="connsiteX0" fmla="*/ 4524 w 10059"/>
                <a:gd name="connsiteY0" fmla="*/ 9920 h 10000"/>
                <a:gd name="connsiteX1" fmla="*/ 3421 w 10059"/>
                <a:gd name="connsiteY1" fmla="*/ 9710 h 10000"/>
                <a:gd name="connsiteX2" fmla="*/ 2124 w 10059"/>
                <a:gd name="connsiteY2" fmla="*/ 9500 h 10000"/>
                <a:gd name="connsiteX3" fmla="*/ 1242 w 10059"/>
                <a:gd name="connsiteY3" fmla="*/ 9683 h 10000"/>
                <a:gd name="connsiteX4" fmla="*/ 965 w 10059"/>
                <a:gd name="connsiteY4" fmla="*/ 9710 h 10000"/>
                <a:gd name="connsiteX5" fmla="*/ 690 w 10059"/>
                <a:gd name="connsiteY5" fmla="*/ 9710 h 10000"/>
                <a:gd name="connsiteX6" fmla="*/ 0 w 10059"/>
                <a:gd name="connsiteY6" fmla="*/ 9788 h 10000"/>
                <a:gd name="connsiteX7" fmla="*/ 55 w 10059"/>
                <a:gd name="connsiteY7" fmla="*/ 9185 h 10000"/>
                <a:gd name="connsiteX8" fmla="*/ 55 w 10059"/>
                <a:gd name="connsiteY8" fmla="*/ 7978 h 10000"/>
                <a:gd name="connsiteX9" fmla="*/ 469 w 10059"/>
                <a:gd name="connsiteY9" fmla="*/ 6798 h 10000"/>
                <a:gd name="connsiteX10" fmla="*/ 580 w 10059"/>
                <a:gd name="connsiteY10" fmla="*/ 6798 h 10000"/>
                <a:gd name="connsiteX11" fmla="*/ 772 w 10059"/>
                <a:gd name="connsiteY11" fmla="*/ 6851 h 10000"/>
                <a:gd name="connsiteX12" fmla="*/ 1007 w 10059"/>
                <a:gd name="connsiteY12" fmla="*/ 6851 h 10000"/>
                <a:gd name="connsiteX13" fmla="*/ 1352 w 10059"/>
                <a:gd name="connsiteY13" fmla="*/ 7007 h 10000"/>
                <a:gd name="connsiteX14" fmla="*/ 3352 w 10059"/>
                <a:gd name="connsiteY14" fmla="*/ 6457 h 10000"/>
                <a:gd name="connsiteX15" fmla="*/ 4787 w 10059"/>
                <a:gd name="connsiteY15" fmla="*/ 6693 h 10000"/>
                <a:gd name="connsiteX16" fmla="*/ 4993 w 10059"/>
                <a:gd name="connsiteY16" fmla="*/ 6824 h 10000"/>
                <a:gd name="connsiteX17" fmla="*/ 5241 w 10059"/>
                <a:gd name="connsiteY17" fmla="*/ 6510 h 10000"/>
                <a:gd name="connsiteX18" fmla="*/ 5463 w 10059"/>
                <a:gd name="connsiteY18" fmla="*/ 6168 h 10000"/>
                <a:gd name="connsiteX19" fmla="*/ 5655 w 10059"/>
                <a:gd name="connsiteY19" fmla="*/ 5565 h 10000"/>
                <a:gd name="connsiteX20" fmla="*/ 6870 w 10059"/>
                <a:gd name="connsiteY20" fmla="*/ 3544 h 10000"/>
                <a:gd name="connsiteX21" fmla="*/ 7200 w 10059"/>
                <a:gd name="connsiteY21" fmla="*/ 3020 h 10000"/>
                <a:gd name="connsiteX22" fmla="*/ 7365 w 10059"/>
                <a:gd name="connsiteY22" fmla="*/ 2259 h 10000"/>
                <a:gd name="connsiteX23" fmla="*/ 8193 w 10059"/>
                <a:gd name="connsiteY23" fmla="*/ 449 h 10000"/>
                <a:gd name="connsiteX24" fmla="*/ 9076 w 10059"/>
                <a:gd name="connsiteY24" fmla="*/ 3 h 10000"/>
                <a:gd name="connsiteX25" fmla="*/ 10059 w 10059"/>
                <a:gd name="connsiteY25" fmla="*/ 3601 h 10000"/>
                <a:gd name="connsiteX26" fmla="*/ 9535 w 10059"/>
                <a:gd name="connsiteY26" fmla="*/ 5108 h 10000"/>
                <a:gd name="connsiteX27" fmla="*/ 8772 w 10059"/>
                <a:gd name="connsiteY27" fmla="*/ 6693 h 10000"/>
                <a:gd name="connsiteX28" fmla="*/ 8593 w 10059"/>
                <a:gd name="connsiteY28" fmla="*/ 6876 h 10000"/>
                <a:gd name="connsiteX29" fmla="*/ 6510 w 10059"/>
                <a:gd name="connsiteY29" fmla="*/ 8765 h 10000"/>
                <a:gd name="connsiteX30" fmla="*/ 5738 w 10059"/>
                <a:gd name="connsiteY30" fmla="*/ 9736 h 10000"/>
                <a:gd name="connsiteX31" fmla="*/ 4773 w 10059"/>
                <a:gd name="connsiteY31" fmla="*/ 9998 h 10000"/>
                <a:gd name="connsiteX32" fmla="*/ 4524 w 10059"/>
                <a:gd name="connsiteY32" fmla="*/ 9920 h 10000"/>
                <a:gd name="connsiteX0" fmla="*/ 4524 w 10059"/>
                <a:gd name="connsiteY0" fmla="*/ 9920 h 10000"/>
                <a:gd name="connsiteX1" fmla="*/ 3421 w 10059"/>
                <a:gd name="connsiteY1" fmla="*/ 9710 h 10000"/>
                <a:gd name="connsiteX2" fmla="*/ 2124 w 10059"/>
                <a:gd name="connsiteY2" fmla="*/ 9500 h 10000"/>
                <a:gd name="connsiteX3" fmla="*/ 1242 w 10059"/>
                <a:gd name="connsiteY3" fmla="*/ 9683 h 10000"/>
                <a:gd name="connsiteX4" fmla="*/ 965 w 10059"/>
                <a:gd name="connsiteY4" fmla="*/ 9710 h 10000"/>
                <a:gd name="connsiteX5" fmla="*/ 690 w 10059"/>
                <a:gd name="connsiteY5" fmla="*/ 9710 h 10000"/>
                <a:gd name="connsiteX6" fmla="*/ 0 w 10059"/>
                <a:gd name="connsiteY6" fmla="*/ 9788 h 10000"/>
                <a:gd name="connsiteX7" fmla="*/ 55 w 10059"/>
                <a:gd name="connsiteY7" fmla="*/ 9185 h 10000"/>
                <a:gd name="connsiteX8" fmla="*/ 55 w 10059"/>
                <a:gd name="connsiteY8" fmla="*/ 7978 h 10000"/>
                <a:gd name="connsiteX9" fmla="*/ 469 w 10059"/>
                <a:gd name="connsiteY9" fmla="*/ 6798 h 10000"/>
                <a:gd name="connsiteX10" fmla="*/ 580 w 10059"/>
                <a:gd name="connsiteY10" fmla="*/ 6798 h 10000"/>
                <a:gd name="connsiteX11" fmla="*/ 772 w 10059"/>
                <a:gd name="connsiteY11" fmla="*/ 6851 h 10000"/>
                <a:gd name="connsiteX12" fmla="*/ 1007 w 10059"/>
                <a:gd name="connsiteY12" fmla="*/ 6851 h 10000"/>
                <a:gd name="connsiteX13" fmla="*/ 1352 w 10059"/>
                <a:gd name="connsiteY13" fmla="*/ 7007 h 10000"/>
                <a:gd name="connsiteX14" fmla="*/ 3352 w 10059"/>
                <a:gd name="connsiteY14" fmla="*/ 6457 h 10000"/>
                <a:gd name="connsiteX15" fmla="*/ 4787 w 10059"/>
                <a:gd name="connsiteY15" fmla="*/ 6693 h 10000"/>
                <a:gd name="connsiteX16" fmla="*/ 4993 w 10059"/>
                <a:gd name="connsiteY16" fmla="*/ 6824 h 10000"/>
                <a:gd name="connsiteX17" fmla="*/ 5241 w 10059"/>
                <a:gd name="connsiteY17" fmla="*/ 6510 h 10000"/>
                <a:gd name="connsiteX18" fmla="*/ 5463 w 10059"/>
                <a:gd name="connsiteY18" fmla="*/ 6168 h 10000"/>
                <a:gd name="connsiteX19" fmla="*/ 5655 w 10059"/>
                <a:gd name="connsiteY19" fmla="*/ 5565 h 10000"/>
                <a:gd name="connsiteX20" fmla="*/ 6870 w 10059"/>
                <a:gd name="connsiteY20" fmla="*/ 3544 h 10000"/>
                <a:gd name="connsiteX21" fmla="*/ 7200 w 10059"/>
                <a:gd name="connsiteY21" fmla="*/ 3020 h 10000"/>
                <a:gd name="connsiteX22" fmla="*/ 7365 w 10059"/>
                <a:gd name="connsiteY22" fmla="*/ 2259 h 10000"/>
                <a:gd name="connsiteX23" fmla="*/ 8193 w 10059"/>
                <a:gd name="connsiteY23" fmla="*/ 449 h 10000"/>
                <a:gd name="connsiteX24" fmla="*/ 9076 w 10059"/>
                <a:gd name="connsiteY24" fmla="*/ 3 h 10000"/>
                <a:gd name="connsiteX25" fmla="*/ 10059 w 10059"/>
                <a:gd name="connsiteY25" fmla="*/ 3601 h 10000"/>
                <a:gd name="connsiteX26" fmla="*/ 9535 w 10059"/>
                <a:gd name="connsiteY26" fmla="*/ 5108 h 10000"/>
                <a:gd name="connsiteX27" fmla="*/ 8772 w 10059"/>
                <a:gd name="connsiteY27" fmla="*/ 6693 h 10000"/>
                <a:gd name="connsiteX28" fmla="*/ 8593 w 10059"/>
                <a:gd name="connsiteY28" fmla="*/ 6876 h 10000"/>
                <a:gd name="connsiteX29" fmla="*/ 6510 w 10059"/>
                <a:gd name="connsiteY29" fmla="*/ 8765 h 10000"/>
                <a:gd name="connsiteX30" fmla="*/ 5738 w 10059"/>
                <a:gd name="connsiteY30" fmla="*/ 9736 h 10000"/>
                <a:gd name="connsiteX31" fmla="*/ 4773 w 10059"/>
                <a:gd name="connsiteY31" fmla="*/ 9998 h 10000"/>
                <a:gd name="connsiteX32" fmla="*/ 4524 w 10059"/>
                <a:gd name="connsiteY32" fmla="*/ 9920 h 10000"/>
                <a:gd name="connsiteX0" fmla="*/ 4524 w 10059"/>
                <a:gd name="connsiteY0" fmla="*/ 9920 h 10000"/>
                <a:gd name="connsiteX1" fmla="*/ 3421 w 10059"/>
                <a:gd name="connsiteY1" fmla="*/ 9710 h 10000"/>
                <a:gd name="connsiteX2" fmla="*/ 2124 w 10059"/>
                <a:gd name="connsiteY2" fmla="*/ 9500 h 10000"/>
                <a:gd name="connsiteX3" fmla="*/ 1242 w 10059"/>
                <a:gd name="connsiteY3" fmla="*/ 9683 h 10000"/>
                <a:gd name="connsiteX4" fmla="*/ 965 w 10059"/>
                <a:gd name="connsiteY4" fmla="*/ 9710 h 10000"/>
                <a:gd name="connsiteX5" fmla="*/ 690 w 10059"/>
                <a:gd name="connsiteY5" fmla="*/ 9710 h 10000"/>
                <a:gd name="connsiteX6" fmla="*/ 0 w 10059"/>
                <a:gd name="connsiteY6" fmla="*/ 9788 h 10000"/>
                <a:gd name="connsiteX7" fmla="*/ 55 w 10059"/>
                <a:gd name="connsiteY7" fmla="*/ 9185 h 10000"/>
                <a:gd name="connsiteX8" fmla="*/ 55 w 10059"/>
                <a:gd name="connsiteY8" fmla="*/ 7978 h 10000"/>
                <a:gd name="connsiteX9" fmla="*/ 469 w 10059"/>
                <a:gd name="connsiteY9" fmla="*/ 6798 h 10000"/>
                <a:gd name="connsiteX10" fmla="*/ 580 w 10059"/>
                <a:gd name="connsiteY10" fmla="*/ 6798 h 10000"/>
                <a:gd name="connsiteX11" fmla="*/ 772 w 10059"/>
                <a:gd name="connsiteY11" fmla="*/ 6851 h 10000"/>
                <a:gd name="connsiteX12" fmla="*/ 1007 w 10059"/>
                <a:gd name="connsiteY12" fmla="*/ 6851 h 10000"/>
                <a:gd name="connsiteX13" fmla="*/ 1352 w 10059"/>
                <a:gd name="connsiteY13" fmla="*/ 7007 h 10000"/>
                <a:gd name="connsiteX14" fmla="*/ 3352 w 10059"/>
                <a:gd name="connsiteY14" fmla="*/ 6457 h 10000"/>
                <a:gd name="connsiteX15" fmla="*/ 4787 w 10059"/>
                <a:gd name="connsiteY15" fmla="*/ 6693 h 10000"/>
                <a:gd name="connsiteX16" fmla="*/ 4993 w 10059"/>
                <a:gd name="connsiteY16" fmla="*/ 6824 h 10000"/>
                <a:gd name="connsiteX17" fmla="*/ 5241 w 10059"/>
                <a:gd name="connsiteY17" fmla="*/ 6510 h 10000"/>
                <a:gd name="connsiteX18" fmla="*/ 5463 w 10059"/>
                <a:gd name="connsiteY18" fmla="*/ 6168 h 10000"/>
                <a:gd name="connsiteX19" fmla="*/ 5655 w 10059"/>
                <a:gd name="connsiteY19" fmla="*/ 5565 h 10000"/>
                <a:gd name="connsiteX20" fmla="*/ 6870 w 10059"/>
                <a:gd name="connsiteY20" fmla="*/ 3544 h 10000"/>
                <a:gd name="connsiteX21" fmla="*/ 7200 w 10059"/>
                <a:gd name="connsiteY21" fmla="*/ 3020 h 10000"/>
                <a:gd name="connsiteX22" fmla="*/ 7365 w 10059"/>
                <a:gd name="connsiteY22" fmla="*/ 2259 h 10000"/>
                <a:gd name="connsiteX23" fmla="*/ 8193 w 10059"/>
                <a:gd name="connsiteY23" fmla="*/ 449 h 10000"/>
                <a:gd name="connsiteX24" fmla="*/ 9076 w 10059"/>
                <a:gd name="connsiteY24" fmla="*/ 3 h 10000"/>
                <a:gd name="connsiteX25" fmla="*/ 10059 w 10059"/>
                <a:gd name="connsiteY25" fmla="*/ 3601 h 10000"/>
                <a:gd name="connsiteX26" fmla="*/ 9535 w 10059"/>
                <a:gd name="connsiteY26" fmla="*/ 5108 h 10000"/>
                <a:gd name="connsiteX27" fmla="*/ 8772 w 10059"/>
                <a:gd name="connsiteY27" fmla="*/ 6693 h 10000"/>
                <a:gd name="connsiteX28" fmla="*/ 8593 w 10059"/>
                <a:gd name="connsiteY28" fmla="*/ 6876 h 10000"/>
                <a:gd name="connsiteX29" fmla="*/ 6510 w 10059"/>
                <a:gd name="connsiteY29" fmla="*/ 8765 h 10000"/>
                <a:gd name="connsiteX30" fmla="*/ 5738 w 10059"/>
                <a:gd name="connsiteY30" fmla="*/ 9736 h 10000"/>
                <a:gd name="connsiteX31" fmla="*/ 4773 w 10059"/>
                <a:gd name="connsiteY31" fmla="*/ 9998 h 10000"/>
                <a:gd name="connsiteX32" fmla="*/ 4524 w 10059"/>
                <a:gd name="connsiteY32" fmla="*/ 9920 h 10000"/>
                <a:gd name="connsiteX0" fmla="*/ 4524 w 10059"/>
                <a:gd name="connsiteY0" fmla="*/ 9920 h 10000"/>
                <a:gd name="connsiteX1" fmla="*/ 3421 w 10059"/>
                <a:gd name="connsiteY1" fmla="*/ 9710 h 10000"/>
                <a:gd name="connsiteX2" fmla="*/ 2124 w 10059"/>
                <a:gd name="connsiteY2" fmla="*/ 9500 h 10000"/>
                <a:gd name="connsiteX3" fmla="*/ 1242 w 10059"/>
                <a:gd name="connsiteY3" fmla="*/ 9683 h 10000"/>
                <a:gd name="connsiteX4" fmla="*/ 965 w 10059"/>
                <a:gd name="connsiteY4" fmla="*/ 9710 h 10000"/>
                <a:gd name="connsiteX5" fmla="*/ 690 w 10059"/>
                <a:gd name="connsiteY5" fmla="*/ 9710 h 10000"/>
                <a:gd name="connsiteX6" fmla="*/ 0 w 10059"/>
                <a:gd name="connsiteY6" fmla="*/ 9788 h 10000"/>
                <a:gd name="connsiteX7" fmla="*/ 55 w 10059"/>
                <a:gd name="connsiteY7" fmla="*/ 9185 h 10000"/>
                <a:gd name="connsiteX8" fmla="*/ 55 w 10059"/>
                <a:gd name="connsiteY8" fmla="*/ 7978 h 10000"/>
                <a:gd name="connsiteX9" fmla="*/ 469 w 10059"/>
                <a:gd name="connsiteY9" fmla="*/ 6798 h 10000"/>
                <a:gd name="connsiteX10" fmla="*/ 580 w 10059"/>
                <a:gd name="connsiteY10" fmla="*/ 6798 h 10000"/>
                <a:gd name="connsiteX11" fmla="*/ 772 w 10059"/>
                <a:gd name="connsiteY11" fmla="*/ 6851 h 10000"/>
                <a:gd name="connsiteX12" fmla="*/ 1007 w 10059"/>
                <a:gd name="connsiteY12" fmla="*/ 6851 h 10000"/>
                <a:gd name="connsiteX13" fmla="*/ 1352 w 10059"/>
                <a:gd name="connsiteY13" fmla="*/ 7007 h 10000"/>
                <a:gd name="connsiteX14" fmla="*/ 3352 w 10059"/>
                <a:gd name="connsiteY14" fmla="*/ 6457 h 10000"/>
                <a:gd name="connsiteX15" fmla="*/ 4787 w 10059"/>
                <a:gd name="connsiteY15" fmla="*/ 6693 h 10000"/>
                <a:gd name="connsiteX16" fmla="*/ 4993 w 10059"/>
                <a:gd name="connsiteY16" fmla="*/ 6824 h 10000"/>
                <a:gd name="connsiteX17" fmla="*/ 5241 w 10059"/>
                <a:gd name="connsiteY17" fmla="*/ 6510 h 10000"/>
                <a:gd name="connsiteX18" fmla="*/ 5463 w 10059"/>
                <a:gd name="connsiteY18" fmla="*/ 6168 h 10000"/>
                <a:gd name="connsiteX19" fmla="*/ 5655 w 10059"/>
                <a:gd name="connsiteY19" fmla="*/ 5565 h 10000"/>
                <a:gd name="connsiteX20" fmla="*/ 6870 w 10059"/>
                <a:gd name="connsiteY20" fmla="*/ 3544 h 10000"/>
                <a:gd name="connsiteX21" fmla="*/ 7200 w 10059"/>
                <a:gd name="connsiteY21" fmla="*/ 3020 h 10000"/>
                <a:gd name="connsiteX22" fmla="*/ 7554 w 10059"/>
                <a:gd name="connsiteY22" fmla="*/ 1877 h 10000"/>
                <a:gd name="connsiteX23" fmla="*/ 8193 w 10059"/>
                <a:gd name="connsiteY23" fmla="*/ 449 h 10000"/>
                <a:gd name="connsiteX24" fmla="*/ 9076 w 10059"/>
                <a:gd name="connsiteY24" fmla="*/ 3 h 10000"/>
                <a:gd name="connsiteX25" fmla="*/ 10059 w 10059"/>
                <a:gd name="connsiteY25" fmla="*/ 3601 h 10000"/>
                <a:gd name="connsiteX26" fmla="*/ 9535 w 10059"/>
                <a:gd name="connsiteY26" fmla="*/ 5108 h 10000"/>
                <a:gd name="connsiteX27" fmla="*/ 8772 w 10059"/>
                <a:gd name="connsiteY27" fmla="*/ 6693 h 10000"/>
                <a:gd name="connsiteX28" fmla="*/ 8593 w 10059"/>
                <a:gd name="connsiteY28" fmla="*/ 6876 h 10000"/>
                <a:gd name="connsiteX29" fmla="*/ 6510 w 10059"/>
                <a:gd name="connsiteY29" fmla="*/ 8765 h 10000"/>
                <a:gd name="connsiteX30" fmla="*/ 5738 w 10059"/>
                <a:gd name="connsiteY30" fmla="*/ 9736 h 10000"/>
                <a:gd name="connsiteX31" fmla="*/ 4773 w 10059"/>
                <a:gd name="connsiteY31" fmla="*/ 9998 h 10000"/>
                <a:gd name="connsiteX32" fmla="*/ 4524 w 10059"/>
                <a:gd name="connsiteY32" fmla="*/ 9920 h 10000"/>
                <a:gd name="connsiteX0" fmla="*/ 4524 w 10059"/>
                <a:gd name="connsiteY0" fmla="*/ 10180 h 10260"/>
                <a:gd name="connsiteX1" fmla="*/ 3421 w 10059"/>
                <a:gd name="connsiteY1" fmla="*/ 9970 h 10260"/>
                <a:gd name="connsiteX2" fmla="*/ 2124 w 10059"/>
                <a:gd name="connsiteY2" fmla="*/ 9760 h 10260"/>
                <a:gd name="connsiteX3" fmla="*/ 1242 w 10059"/>
                <a:gd name="connsiteY3" fmla="*/ 9943 h 10260"/>
                <a:gd name="connsiteX4" fmla="*/ 965 w 10059"/>
                <a:gd name="connsiteY4" fmla="*/ 9970 h 10260"/>
                <a:gd name="connsiteX5" fmla="*/ 690 w 10059"/>
                <a:gd name="connsiteY5" fmla="*/ 9970 h 10260"/>
                <a:gd name="connsiteX6" fmla="*/ 0 w 10059"/>
                <a:gd name="connsiteY6" fmla="*/ 10048 h 10260"/>
                <a:gd name="connsiteX7" fmla="*/ 55 w 10059"/>
                <a:gd name="connsiteY7" fmla="*/ 9445 h 10260"/>
                <a:gd name="connsiteX8" fmla="*/ 55 w 10059"/>
                <a:gd name="connsiteY8" fmla="*/ 8238 h 10260"/>
                <a:gd name="connsiteX9" fmla="*/ 469 w 10059"/>
                <a:gd name="connsiteY9" fmla="*/ 7058 h 10260"/>
                <a:gd name="connsiteX10" fmla="*/ 580 w 10059"/>
                <a:gd name="connsiteY10" fmla="*/ 7058 h 10260"/>
                <a:gd name="connsiteX11" fmla="*/ 772 w 10059"/>
                <a:gd name="connsiteY11" fmla="*/ 7111 h 10260"/>
                <a:gd name="connsiteX12" fmla="*/ 1007 w 10059"/>
                <a:gd name="connsiteY12" fmla="*/ 7111 h 10260"/>
                <a:gd name="connsiteX13" fmla="*/ 1352 w 10059"/>
                <a:gd name="connsiteY13" fmla="*/ 7267 h 10260"/>
                <a:gd name="connsiteX14" fmla="*/ 3352 w 10059"/>
                <a:gd name="connsiteY14" fmla="*/ 6717 h 10260"/>
                <a:gd name="connsiteX15" fmla="*/ 4787 w 10059"/>
                <a:gd name="connsiteY15" fmla="*/ 6953 h 10260"/>
                <a:gd name="connsiteX16" fmla="*/ 4993 w 10059"/>
                <a:gd name="connsiteY16" fmla="*/ 7084 h 10260"/>
                <a:gd name="connsiteX17" fmla="*/ 5241 w 10059"/>
                <a:gd name="connsiteY17" fmla="*/ 6770 h 10260"/>
                <a:gd name="connsiteX18" fmla="*/ 5463 w 10059"/>
                <a:gd name="connsiteY18" fmla="*/ 6428 h 10260"/>
                <a:gd name="connsiteX19" fmla="*/ 5655 w 10059"/>
                <a:gd name="connsiteY19" fmla="*/ 5825 h 10260"/>
                <a:gd name="connsiteX20" fmla="*/ 6870 w 10059"/>
                <a:gd name="connsiteY20" fmla="*/ 3804 h 10260"/>
                <a:gd name="connsiteX21" fmla="*/ 7200 w 10059"/>
                <a:gd name="connsiteY21" fmla="*/ 3280 h 10260"/>
                <a:gd name="connsiteX22" fmla="*/ 7554 w 10059"/>
                <a:gd name="connsiteY22" fmla="*/ 2137 h 10260"/>
                <a:gd name="connsiteX23" fmla="*/ 8193 w 10059"/>
                <a:gd name="connsiteY23" fmla="*/ 709 h 10260"/>
                <a:gd name="connsiteX24" fmla="*/ 8709 w 10059"/>
                <a:gd name="connsiteY24" fmla="*/ 320 h 10260"/>
                <a:gd name="connsiteX25" fmla="*/ 9076 w 10059"/>
                <a:gd name="connsiteY25" fmla="*/ 263 h 10260"/>
                <a:gd name="connsiteX26" fmla="*/ 10059 w 10059"/>
                <a:gd name="connsiteY26" fmla="*/ 3861 h 10260"/>
                <a:gd name="connsiteX27" fmla="*/ 9535 w 10059"/>
                <a:gd name="connsiteY27" fmla="*/ 5368 h 10260"/>
                <a:gd name="connsiteX28" fmla="*/ 8772 w 10059"/>
                <a:gd name="connsiteY28" fmla="*/ 6953 h 10260"/>
                <a:gd name="connsiteX29" fmla="*/ 8593 w 10059"/>
                <a:gd name="connsiteY29" fmla="*/ 7136 h 10260"/>
                <a:gd name="connsiteX30" fmla="*/ 6510 w 10059"/>
                <a:gd name="connsiteY30" fmla="*/ 9025 h 10260"/>
                <a:gd name="connsiteX31" fmla="*/ 5738 w 10059"/>
                <a:gd name="connsiteY31" fmla="*/ 9996 h 10260"/>
                <a:gd name="connsiteX32" fmla="*/ 4773 w 10059"/>
                <a:gd name="connsiteY32" fmla="*/ 10258 h 10260"/>
                <a:gd name="connsiteX33" fmla="*/ 4524 w 10059"/>
                <a:gd name="connsiteY33" fmla="*/ 10180 h 10260"/>
                <a:gd name="connsiteX0" fmla="*/ 4524 w 10059"/>
                <a:gd name="connsiteY0" fmla="*/ 10066 h 10146"/>
                <a:gd name="connsiteX1" fmla="*/ 3421 w 10059"/>
                <a:gd name="connsiteY1" fmla="*/ 9856 h 10146"/>
                <a:gd name="connsiteX2" fmla="*/ 2124 w 10059"/>
                <a:gd name="connsiteY2" fmla="*/ 9646 h 10146"/>
                <a:gd name="connsiteX3" fmla="*/ 1242 w 10059"/>
                <a:gd name="connsiteY3" fmla="*/ 9829 h 10146"/>
                <a:gd name="connsiteX4" fmla="*/ 965 w 10059"/>
                <a:gd name="connsiteY4" fmla="*/ 9856 h 10146"/>
                <a:gd name="connsiteX5" fmla="*/ 690 w 10059"/>
                <a:gd name="connsiteY5" fmla="*/ 9856 h 10146"/>
                <a:gd name="connsiteX6" fmla="*/ 0 w 10059"/>
                <a:gd name="connsiteY6" fmla="*/ 9934 h 10146"/>
                <a:gd name="connsiteX7" fmla="*/ 55 w 10059"/>
                <a:gd name="connsiteY7" fmla="*/ 9331 h 10146"/>
                <a:gd name="connsiteX8" fmla="*/ 55 w 10059"/>
                <a:gd name="connsiteY8" fmla="*/ 8124 h 10146"/>
                <a:gd name="connsiteX9" fmla="*/ 469 w 10059"/>
                <a:gd name="connsiteY9" fmla="*/ 6944 h 10146"/>
                <a:gd name="connsiteX10" fmla="*/ 580 w 10059"/>
                <a:gd name="connsiteY10" fmla="*/ 6944 h 10146"/>
                <a:gd name="connsiteX11" fmla="*/ 772 w 10059"/>
                <a:gd name="connsiteY11" fmla="*/ 6997 h 10146"/>
                <a:gd name="connsiteX12" fmla="*/ 1007 w 10059"/>
                <a:gd name="connsiteY12" fmla="*/ 6997 h 10146"/>
                <a:gd name="connsiteX13" fmla="*/ 1352 w 10059"/>
                <a:gd name="connsiteY13" fmla="*/ 7153 h 10146"/>
                <a:gd name="connsiteX14" fmla="*/ 3352 w 10059"/>
                <a:gd name="connsiteY14" fmla="*/ 6603 h 10146"/>
                <a:gd name="connsiteX15" fmla="*/ 4787 w 10059"/>
                <a:gd name="connsiteY15" fmla="*/ 6839 h 10146"/>
                <a:gd name="connsiteX16" fmla="*/ 4993 w 10059"/>
                <a:gd name="connsiteY16" fmla="*/ 6970 h 10146"/>
                <a:gd name="connsiteX17" fmla="*/ 5241 w 10059"/>
                <a:gd name="connsiteY17" fmla="*/ 6656 h 10146"/>
                <a:gd name="connsiteX18" fmla="*/ 5463 w 10059"/>
                <a:gd name="connsiteY18" fmla="*/ 6314 h 10146"/>
                <a:gd name="connsiteX19" fmla="*/ 5655 w 10059"/>
                <a:gd name="connsiteY19" fmla="*/ 5711 h 10146"/>
                <a:gd name="connsiteX20" fmla="*/ 6870 w 10059"/>
                <a:gd name="connsiteY20" fmla="*/ 3690 h 10146"/>
                <a:gd name="connsiteX21" fmla="*/ 7200 w 10059"/>
                <a:gd name="connsiteY21" fmla="*/ 3166 h 10146"/>
                <a:gd name="connsiteX22" fmla="*/ 7554 w 10059"/>
                <a:gd name="connsiteY22" fmla="*/ 2023 h 10146"/>
                <a:gd name="connsiteX23" fmla="*/ 8193 w 10059"/>
                <a:gd name="connsiteY23" fmla="*/ 595 h 10146"/>
                <a:gd name="connsiteX24" fmla="*/ 8709 w 10059"/>
                <a:gd name="connsiteY24" fmla="*/ 206 h 10146"/>
                <a:gd name="connsiteX25" fmla="*/ 10059 w 10059"/>
                <a:gd name="connsiteY25" fmla="*/ 3747 h 10146"/>
                <a:gd name="connsiteX26" fmla="*/ 9535 w 10059"/>
                <a:gd name="connsiteY26" fmla="*/ 5254 h 10146"/>
                <a:gd name="connsiteX27" fmla="*/ 8772 w 10059"/>
                <a:gd name="connsiteY27" fmla="*/ 6839 h 10146"/>
                <a:gd name="connsiteX28" fmla="*/ 8593 w 10059"/>
                <a:gd name="connsiteY28" fmla="*/ 7022 h 10146"/>
                <a:gd name="connsiteX29" fmla="*/ 6510 w 10059"/>
                <a:gd name="connsiteY29" fmla="*/ 8911 h 10146"/>
                <a:gd name="connsiteX30" fmla="*/ 5738 w 10059"/>
                <a:gd name="connsiteY30" fmla="*/ 9882 h 10146"/>
                <a:gd name="connsiteX31" fmla="*/ 4773 w 10059"/>
                <a:gd name="connsiteY31" fmla="*/ 10144 h 10146"/>
                <a:gd name="connsiteX32" fmla="*/ 4524 w 10059"/>
                <a:gd name="connsiteY32" fmla="*/ 10066 h 10146"/>
                <a:gd name="connsiteX0" fmla="*/ 4524 w 10059"/>
                <a:gd name="connsiteY0" fmla="*/ 9937 h 10017"/>
                <a:gd name="connsiteX1" fmla="*/ 3421 w 10059"/>
                <a:gd name="connsiteY1" fmla="*/ 9727 h 10017"/>
                <a:gd name="connsiteX2" fmla="*/ 2124 w 10059"/>
                <a:gd name="connsiteY2" fmla="*/ 9517 h 10017"/>
                <a:gd name="connsiteX3" fmla="*/ 1242 w 10059"/>
                <a:gd name="connsiteY3" fmla="*/ 9700 h 10017"/>
                <a:gd name="connsiteX4" fmla="*/ 965 w 10059"/>
                <a:gd name="connsiteY4" fmla="*/ 9727 h 10017"/>
                <a:gd name="connsiteX5" fmla="*/ 690 w 10059"/>
                <a:gd name="connsiteY5" fmla="*/ 9727 h 10017"/>
                <a:gd name="connsiteX6" fmla="*/ 0 w 10059"/>
                <a:gd name="connsiteY6" fmla="*/ 9805 h 10017"/>
                <a:gd name="connsiteX7" fmla="*/ 55 w 10059"/>
                <a:gd name="connsiteY7" fmla="*/ 9202 h 10017"/>
                <a:gd name="connsiteX8" fmla="*/ 55 w 10059"/>
                <a:gd name="connsiteY8" fmla="*/ 7995 h 10017"/>
                <a:gd name="connsiteX9" fmla="*/ 469 w 10059"/>
                <a:gd name="connsiteY9" fmla="*/ 6815 h 10017"/>
                <a:gd name="connsiteX10" fmla="*/ 580 w 10059"/>
                <a:gd name="connsiteY10" fmla="*/ 6815 h 10017"/>
                <a:gd name="connsiteX11" fmla="*/ 772 w 10059"/>
                <a:gd name="connsiteY11" fmla="*/ 6868 h 10017"/>
                <a:gd name="connsiteX12" fmla="*/ 1007 w 10059"/>
                <a:gd name="connsiteY12" fmla="*/ 6868 h 10017"/>
                <a:gd name="connsiteX13" fmla="*/ 1352 w 10059"/>
                <a:gd name="connsiteY13" fmla="*/ 7024 h 10017"/>
                <a:gd name="connsiteX14" fmla="*/ 3352 w 10059"/>
                <a:gd name="connsiteY14" fmla="*/ 6474 h 10017"/>
                <a:gd name="connsiteX15" fmla="*/ 4787 w 10059"/>
                <a:gd name="connsiteY15" fmla="*/ 6710 h 10017"/>
                <a:gd name="connsiteX16" fmla="*/ 4993 w 10059"/>
                <a:gd name="connsiteY16" fmla="*/ 6841 h 10017"/>
                <a:gd name="connsiteX17" fmla="*/ 5241 w 10059"/>
                <a:gd name="connsiteY17" fmla="*/ 6527 h 10017"/>
                <a:gd name="connsiteX18" fmla="*/ 5463 w 10059"/>
                <a:gd name="connsiteY18" fmla="*/ 6185 h 10017"/>
                <a:gd name="connsiteX19" fmla="*/ 5655 w 10059"/>
                <a:gd name="connsiteY19" fmla="*/ 5582 h 10017"/>
                <a:gd name="connsiteX20" fmla="*/ 6870 w 10059"/>
                <a:gd name="connsiteY20" fmla="*/ 3561 h 10017"/>
                <a:gd name="connsiteX21" fmla="*/ 7200 w 10059"/>
                <a:gd name="connsiteY21" fmla="*/ 3037 h 10017"/>
                <a:gd name="connsiteX22" fmla="*/ 7554 w 10059"/>
                <a:gd name="connsiteY22" fmla="*/ 1894 h 10017"/>
                <a:gd name="connsiteX23" fmla="*/ 8193 w 10059"/>
                <a:gd name="connsiteY23" fmla="*/ 466 h 10017"/>
                <a:gd name="connsiteX24" fmla="*/ 8738 w 10059"/>
                <a:gd name="connsiteY24" fmla="*/ 244 h 10017"/>
                <a:gd name="connsiteX25" fmla="*/ 10059 w 10059"/>
                <a:gd name="connsiteY25" fmla="*/ 3618 h 10017"/>
                <a:gd name="connsiteX26" fmla="*/ 9535 w 10059"/>
                <a:gd name="connsiteY26" fmla="*/ 5125 h 10017"/>
                <a:gd name="connsiteX27" fmla="*/ 8772 w 10059"/>
                <a:gd name="connsiteY27" fmla="*/ 6710 h 10017"/>
                <a:gd name="connsiteX28" fmla="*/ 8593 w 10059"/>
                <a:gd name="connsiteY28" fmla="*/ 6893 h 10017"/>
                <a:gd name="connsiteX29" fmla="*/ 6510 w 10059"/>
                <a:gd name="connsiteY29" fmla="*/ 8782 h 10017"/>
                <a:gd name="connsiteX30" fmla="*/ 5738 w 10059"/>
                <a:gd name="connsiteY30" fmla="*/ 9753 h 10017"/>
                <a:gd name="connsiteX31" fmla="*/ 4773 w 10059"/>
                <a:gd name="connsiteY31" fmla="*/ 10015 h 10017"/>
                <a:gd name="connsiteX32" fmla="*/ 4524 w 10059"/>
                <a:gd name="connsiteY32" fmla="*/ 9937 h 10017"/>
                <a:gd name="connsiteX0" fmla="*/ 4524 w 10059"/>
                <a:gd name="connsiteY0" fmla="*/ 9749 h 9829"/>
                <a:gd name="connsiteX1" fmla="*/ 3421 w 10059"/>
                <a:gd name="connsiteY1" fmla="*/ 9539 h 9829"/>
                <a:gd name="connsiteX2" fmla="*/ 2124 w 10059"/>
                <a:gd name="connsiteY2" fmla="*/ 9329 h 9829"/>
                <a:gd name="connsiteX3" fmla="*/ 1242 w 10059"/>
                <a:gd name="connsiteY3" fmla="*/ 9512 h 9829"/>
                <a:gd name="connsiteX4" fmla="*/ 965 w 10059"/>
                <a:gd name="connsiteY4" fmla="*/ 9539 h 9829"/>
                <a:gd name="connsiteX5" fmla="*/ 690 w 10059"/>
                <a:gd name="connsiteY5" fmla="*/ 9539 h 9829"/>
                <a:gd name="connsiteX6" fmla="*/ 0 w 10059"/>
                <a:gd name="connsiteY6" fmla="*/ 9617 h 9829"/>
                <a:gd name="connsiteX7" fmla="*/ 55 w 10059"/>
                <a:gd name="connsiteY7" fmla="*/ 9014 h 9829"/>
                <a:gd name="connsiteX8" fmla="*/ 55 w 10059"/>
                <a:gd name="connsiteY8" fmla="*/ 7807 h 9829"/>
                <a:gd name="connsiteX9" fmla="*/ 469 w 10059"/>
                <a:gd name="connsiteY9" fmla="*/ 6627 h 9829"/>
                <a:gd name="connsiteX10" fmla="*/ 580 w 10059"/>
                <a:gd name="connsiteY10" fmla="*/ 6627 h 9829"/>
                <a:gd name="connsiteX11" fmla="*/ 772 w 10059"/>
                <a:gd name="connsiteY11" fmla="*/ 6680 h 9829"/>
                <a:gd name="connsiteX12" fmla="*/ 1007 w 10059"/>
                <a:gd name="connsiteY12" fmla="*/ 6680 h 9829"/>
                <a:gd name="connsiteX13" fmla="*/ 1352 w 10059"/>
                <a:gd name="connsiteY13" fmla="*/ 6836 h 9829"/>
                <a:gd name="connsiteX14" fmla="*/ 3352 w 10059"/>
                <a:gd name="connsiteY14" fmla="*/ 6286 h 9829"/>
                <a:gd name="connsiteX15" fmla="*/ 4787 w 10059"/>
                <a:gd name="connsiteY15" fmla="*/ 6522 h 9829"/>
                <a:gd name="connsiteX16" fmla="*/ 4993 w 10059"/>
                <a:gd name="connsiteY16" fmla="*/ 6653 h 9829"/>
                <a:gd name="connsiteX17" fmla="*/ 5241 w 10059"/>
                <a:gd name="connsiteY17" fmla="*/ 6339 h 9829"/>
                <a:gd name="connsiteX18" fmla="*/ 5463 w 10059"/>
                <a:gd name="connsiteY18" fmla="*/ 5997 h 9829"/>
                <a:gd name="connsiteX19" fmla="*/ 5655 w 10059"/>
                <a:gd name="connsiteY19" fmla="*/ 5394 h 9829"/>
                <a:gd name="connsiteX20" fmla="*/ 6870 w 10059"/>
                <a:gd name="connsiteY20" fmla="*/ 3373 h 9829"/>
                <a:gd name="connsiteX21" fmla="*/ 7200 w 10059"/>
                <a:gd name="connsiteY21" fmla="*/ 2849 h 9829"/>
                <a:gd name="connsiteX22" fmla="*/ 7554 w 10059"/>
                <a:gd name="connsiteY22" fmla="*/ 1706 h 9829"/>
                <a:gd name="connsiteX23" fmla="*/ 8193 w 10059"/>
                <a:gd name="connsiteY23" fmla="*/ 278 h 9829"/>
                <a:gd name="connsiteX24" fmla="*/ 8738 w 10059"/>
                <a:gd name="connsiteY24" fmla="*/ 56 h 9829"/>
                <a:gd name="connsiteX25" fmla="*/ 10059 w 10059"/>
                <a:gd name="connsiteY25" fmla="*/ 3430 h 9829"/>
                <a:gd name="connsiteX26" fmla="*/ 9535 w 10059"/>
                <a:gd name="connsiteY26" fmla="*/ 4937 h 9829"/>
                <a:gd name="connsiteX27" fmla="*/ 8772 w 10059"/>
                <a:gd name="connsiteY27" fmla="*/ 6522 h 9829"/>
                <a:gd name="connsiteX28" fmla="*/ 8593 w 10059"/>
                <a:gd name="connsiteY28" fmla="*/ 6705 h 9829"/>
                <a:gd name="connsiteX29" fmla="*/ 6510 w 10059"/>
                <a:gd name="connsiteY29" fmla="*/ 8594 h 9829"/>
                <a:gd name="connsiteX30" fmla="*/ 5738 w 10059"/>
                <a:gd name="connsiteY30" fmla="*/ 9565 h 9829"/>
                <a:gd name="connsiteX31" fmla="*/ 4773 w 10059"/>
                <a:gd name="connsiteY31" fmla="*/ 9827 h 9829"/>
                <a:gd name="connsiteX32" fmla="*/ 4524 w 10059"/>
                <a:gd name="connsiteY32" fmla="*/ 9749 h 9829"/>
                <a:gd name="connsiteX0" fmla="*/ 4497 w 10000"/>
                <a:gd name="connsiteY0" fmla="*/ 9919 h 10000"/>
                <a:gd name="connsiteX1" fmla="*/ 3401 w 10000"/>
                <a:gd name="connsiteY1" fmla="*/ 9705 h 10000"/>
                <a:gd name="connsiteX2" fmla="*/ 2112 w 10000"/>
                <a:gd name="connsiteY2" fmla="*/ 9491 h 10000"/>
                <a:gd name="connsiteX3" fmla="*/ 1235 w 10000"/>
                <a:gd name="connsiteY3" fmla="*/ 9677 h 10000"/>
                <a:gd name="connsiteX4" fmla="*/ 959 w 10000"/>
                <a:gd name="connsiteY4" fmla="*/ 9705 h 10000"/>
                <a:gd name="connsiteX5" fmla="*/ 686 w 10000"/>
                <a:gd name="connsiteY5" fmla="*/ 9705 h 10000"/>
                <a:gd name="connsiteX6" fmla="*/ 0 w 10000"/>
                <a:gd name="connsiteY6" fmla="*/ 9784 h 10000"/>
                <a:gd name="connsiteX7" fmla="*/ 55 w 10000"/>
                <a:gd name="connsiteY7" fmla="*/ 9171 h 10000"/>
                <a:gd name="connsiteX8" fmla="*/ 55 w 10000"/>
                <a:gd name="connsiteY8" fmla="*/ 7943 h 10000"/>
                <a:gd name="connsiteX9" fmla="*/ 466 w 10000"/>
                <a:gd name="connsiteY9" fmla="*/ 6742 h 10000"/>
                <a:gd name="connsiteX10" fmla="*/ 577 w 10000"/>
                <a:gd name="connsiteY10" fmla="*/ 6742 h 10000"/>
                <a:gd name="connsiteX11" fmla="*/ 767 w 10000"/>
                <a:gd name="connsiteY11" fmla="*/ 6796 h 10000"/>
                <a:gd name="connsiteX12" fmla="*/ 1001 w 10000"/>
                <a:gd name="connsiteY12" fmla="*/ 6796 h 10000"/>
                <a:gd name="connsiteX13" fmla="*/ 1344 w 10000"/>
                <a:gd name="connsiteY13" fmla="*/ 6955 h 10000"/>
                <a:gd name="connsiteX14" fmla="*/ 3332 w 10000"/>
                <a:gd name="connsiteY14" fmla="*/ 6395 h 10000"/>
                <a:gd name="connsiteX15" fmla="*/ 4759 w 10000"/>
                <a:gd name="connsiteY15" fmla="*/ 6635 h 10000"/>
                <a:gd name="connsiteX16" fmla="*/ 4964 w 10000"/>
                <a:gd name="connsiteY16" fmla="*/ 6769 h 10000"/>
                <a:gd name="connsiteX17" fmla="*/ 5210 w 10000"/>
                <a:gd name="connsiteY17" fmla="*/ 6449 h 10000"/>
                <a:gd name="connsiteX18" fmla="*/ 5431 w 10000"/>
                <a:gd name="connsiteY18" fmla="*/ 6101 h 10000"/>
                <a:gd name="connsiteX19" fmla="*/ 5622 w 10000"/>
                <a:gd name="connsiteY19" fmla="*/ 5488 h 10000"/>
                <a:gd name="connsiteX20" fmla="*/ 6830 w 10000"/>
                <a:gd name="connsiteY20" fmla="*/ 3432 h 10000"/>
                <a:gd name="connsiteX21" fmla="*/ 7158 w 10000"/>
                <a:gd name="connsiteY21" fmla="*/ 2899 h 10000"/>
                <a:gd name="connsiteX22" fmla="*/ 7510 w 10000"/>
                <a:gd name="connsiteY22" fmla="*/ 1736 h 10000"/>
                <a:gd name="connsiteX23" fmla="*/ 8145 w 10000"/>
                <a:gd name="connsiteY23" fmla="*/ 283 h 10000"/>
                <a:gd name="connsiteX24" fmla="*/ 8687 w 10000"/>
                <a:gd name="connsiteY24" fmla="*/ 57 h 10000"/>
                <a:gd name="connsiteX25" fmla="*/ 10000 w 10000"/>
                <a:gd name="connsiteY25" fmla="*/ 3490 h 10000"/>
                <a:gd name="connsiteX26" fmla="*/ 9479 w 10000"/>
                <a:gd name="connsiteY26" fmla="*/ 5023 h 10000"/>
                <a:gd name="connsiteX27" fmla="*/ 8721 w 10000"/>
                <a:gd name="connsiteY27" fmla="*/ 6635 h 10000"/>
                <a:gd name="connsiteX28" fmla="*/ 8543 w 10000"/>
                <a:gd name="connsiteY28" fmla="*/ 6822 h 10000"/>
                <a:gd name="connsiteX29" fmla="*/ 6472 w 10000"/>
                <a:gd name="connsiteY29" fmla="*/ 8744 h 10000"/>
                <a:gd name="connsiteX30" fmla="*/ 5704 w 10000"/>
                <a:gd name="connsiteY30" fmla="*/ 9731 h 10000"/>
                <a:gd name="connsiteX31" fmla="*/ 4745 w 10000"/>
                <a:gd name="connsiteY31" fmla="*/ 9998 h 10000"/>
                <a:gd name="connsiteX32" fmla="*/ 4497 w 10000"/>
                <a:gd name="connsiteY32" fmla="*/ 9919 h 10000"/>
                <a:gd name="connsiteX0" fmla="*/ 4497 w 9922"/>
                <a:gd name="connsiteY0" fmla="*/ 9919 h 10000"/>
                <a:gd name="connsiteX1" fmla="*/ 3401 w 9922"/>
                <a:gd name="connsiteY1" fmla="*/ 9705 h 10000"/>
                <a:gd name="connsiteX2" fmla="*/ 2112 w 9922"/>
                <a:gd name="connsiteY2" fmla="*/ 9491 h 10000"/>
                <a:gd name="connsiteX3" fmla="*/ 1235 w 9922"/>
                <a:gd name="connsiteY3" fmla="*/ 9677 h 10000"/>
                <a:gd name="connsiteX4" fmla="*/ 959 w 9922"/>
                <a:gd name="connsiteY4" fmla="*/ 9705 h 10000"/>
                <a:gd name="connsiteX5" fmla="*/ 686 w 9922"/>
                <a:gd name="connsiteY5" fmla="*/ 9705 h 10000"/>
                <a:gd name="connsiteX6" fmla="*/ 0 w 9922"/>
                <a:gd name="connsiteY6" fmla="*/ 9784 h 10000"/>
                <a:gd name="connsiteX7" fmla="*/ 55 w 9922"/>
                <a:gd name="connsiteY7" fmla="*/ 9171 h 10000"/>
                <a:gd name="connsiteX8" fmla="*/ 55 w 9922"/>
                <a:gd name="connsiteY8" fmla="*/ 7943 h 10000"/>
                <a:gd name="connsiteX9" fmla="*/ 466 w 9922"/>
                <a:gd name="connsiteY9" fmla="*/ 6742 h 10000"/>
                <a:gd name="connsiteX10" fmla="*/ 577 w 9922"/>
                <a:gd name="connsiteY10" fmla="*/ 6742 h 10000"/>
                <a:gd name="connsiteX11" fmla="*/ 767 w 9922"/>
                <a:gd name="connsiteY11" fmla="*/ 6796 h 10000"/>
                <a:gd name="connsiteX12" fmla="*/ 1001 w 9922"/>
                <a:gd name="connsiteY12" fmla="*/ 6796 h 10000"/>
                <a:gd name="connsiteX13" fmla="*/ 1344 w 9922"/>
                <a:gd name="connsiteY13" fmla="*/ 6955 h 10000"/>
                <a:gd name="connsiteX14" fmla="*/ 3332 w 9922"/>
                <a:gd name="connsiteY14" fmla="*/ 6395 h 10000"/>
                <a:gd name="connsiteX15" fmla="*/ 4759 w 9922"/>
                <a:gd name="connsiteY15" fmla="*/ 6635 h 10000"/>
                <a:gd name="connsiteX16" fmla="*/ 4964 w 9922"/>
                <a:gd name="connsiteY16" fmla="*/ 6769 h 10000"/>
                <a:gd name="connsiteX17" fmla="*/ 5210 w 9922"/>
                <a:gd name="connsiteY17" fmla="*/ 6449 h 10000"/>
                <a:gd name="connsiteX18" fmla="*/ 5431 w 9922"/>
                <a:gd name="connsiteY18" fmla="*/ 6101 h 10000"/>
                <a:gd name="connsiteX19" fmla="*/ 5622 w 9922"/>
                <a:gd name="connsiteY19" fmla="*/ 5488 h 10000"/>
                <a:gd name="connsiteX20" fmla="*/ 6830 w 9922"/>
                <a:gd name="connsiteY20" fmla="*/ 3432 h 10000"/>
                <a:gd name="connsiteX21" fmla="*/ 7158 w 9922"/>
                <a:gd name="connsiteY21" fmla="*/ 2899 h 10000"/>
                <a:gd name="connsiteX22" fmla="*/ 7510 w 9922"/>
                <a:gd name="connsiteY22" fmla="*/ 1736 h 10000"/>
                <a:gd name="connsiteX23" fmla="*/ 8145 w 9922"/>
                <a:gd name="connsiteY23" fmla="*/ 283 h 10000"/>
                <a:gd name="connsiteX24" fmla="*/ 8687 w 9922"/>
                <a:gd name="connsiteY24" fmla="*/ 57 h 10000"/>
                <a:gd name="connsiteX25" fmla="*/ 9922 w 9922"/>
                <a:gd name="connsiteY25" fmla="*/ 3757 h 10000"/>
                <a:gd name="connsiteX26" fmla="*/ 9479 w 9922"/>
                <a:gd name="connsiteY26" fmla="*/ 5023 h 10000"/>
                <a:gd name="connsiteX27" fmla="*/ 8721 w 9922"/>
                <a:gd name="connsiteY27" fmla="*/ 6635 h 10000"/>
                <a:gd name="connsiteX28" fmla="*/ 8543 w 9922"/>
                <a:gd name="connsiteY28" fmla="*/ 6822 h 10000"/>
                <a:gd name="connsiteX29" fmla="*/ 6472 w 9922"/>
                <a:gd name="connsiteY29" fmla="*/ 8744 h 10000"/>
                <a:gd name="connsiteX30" fmla="*/ 5704 w 9922"/>
                <a:gd name="connsiteY30" fmla="*/ 9731 h 10000"/>
                <a:gd name="connsiteX31" fmla="*/ 4745 w 9922"/>
                <a:gd name="connsiteY31" fmla="*/ 9998 h 10000"/>
                <a:gd name="connsiteX32" fmla="*/ 4497 w 9922"/>
                <a:gd name="connsiteY32" fmla="*/ 9919 h 10000"/>
                <a:gd name="connsiteX0" fmla="*/ 4532 w 10000"/>
                <a:gd name="connsiteY0" fmla="*/ 9919 h 10000"/>
                <a:gd name="connsiteX1" fmla="*/ 3428 w 10000"/>
                <a:gd name="connsiteY1" fmla="*/ 9705 h 10000"/>
                <a:gd name="connsiteX2" fmla="*/ 2129 w 10000"/>
                <a:gd name="connsiteY2" fmla="*/ 9491 h 10000"/>
                <a:gd name="connsiteX3" fmla="*/ 1245 w 10000"/>
                <a:gd name="connsiteY3" fmla="*/ 9677 h 10000"/>
                <a:gd name="connsiteX4" fmla="*/ 967 w 10000"/>
                <a:gd name="connsiteY4" fmla="*/ 9705 h 10000"/>
                <a:gd name="connsiteX5" fmla="*/ 691 w 10000"/>
                <a:gd name="connsiteY5" fmla="*/ 9705 h 10000"/>
                <a:gd name="connsiteX6" fmla="*/ 0 w 10000"/>
                <a:gd name="connsiteY6" fmla="*/ 9784 h 10000"/>
                <a:gd name="connsiteX7" fmla="*/ 55 w 10000"/>
                <a:gd name="connsiteY7" fmla="*/ 9171 h 10000"/>
                <a:gd name="connsiteX8" fmla="*/ 55 w 10000"/>
                <a:gd name="connsiteY8" fmla="*/ 7943 h 10000"/>
                <a:gd name="connsiteX9" fmla="*/ 470 w 10000"/>
                <a:gd name="connsiteY9" fmla="*/ 6742 h 10000"/>
                <a:gd name="connsiteX10" fmla="*/ 582 w 10000"/>
                <a:gd name="connsiteY10" fmla="*/ 6742 h 10000"/>
                <a:gd name="connsiteX11" fmla="*/ 773 w 10000"/>
                <a:gd name="connsiteY11" fmla="*/ 6796 h 10000"/>
                <a:gd name="connsiteX12" fmla="*/ 1009 w 10000"/>
                <a:gd name="connsiteY12" fmla="*/ 6796 h 10000"/>
                <a:gd name="connsiteX13" fmla="*/ 1355 w 10000"/>
                <a:gd name="connsiteY13" fmla="*/ 6955 h 10000"/>
                <a:gd name="connsiteX14" fmla="*/ 3358 w 10000"/>
                <a:gd name="connsiteY14" fmla="*/ 6395 h 10000"/>
                <a:gd name="connsiteX15" fmla="*/ 4796 w 10000"/>
                <a:gd name="connsiteY15" fmla="*/ 6635 h 10000"/>
                <a:gd name="connsiteX16" fmla="*/ 5003 w 10000"/>
                <a:gd name="connsiteY16" fmla="*/ 6769 h 10000"/>
                <a:gd name="connsiteX17" fmla="*/ 5251 w 10000"/>
                <a:gd name="connsiteY17" fmla="*/ 6449 h 10000"/>
                <a:gd name="connsiteX18" fmla="*/ 5474 w 10000"/>
                <a:gd name="connsiteY18" fmla="*/ 6101 h 10000"/>
                <a:gd name="connsiteX19" fmla="*/ 5666 w 10000"/>
                <a:gd name="connsiteY19" fmla="*/ 5488 h 10000"/>
                <a:gd name="connsiteX20" fmla="*/ 6884 w 10000"/>
                <a:gd name="connsiteY20" fmla="*/ 3432 h 10000"/>
                <a:gd name="connsiteX21" fmla="*/ 7214 w 10000"/>
                <a:gd name="connsiteY21" fmla="*/ 2899 h 10000"/>
                <a:gd name="connsiteX22" fmla="*/ 7569 w 10000"/>
                <a:gd name="connsiteY22" fmla="*/ 1736 h 10000"/>
                <a:gd name="connsiteX23" fmla="*/ 8209 w 10000"/>
                <a:gd name="connsiteY23" fmla="*/ 283 h 10000"/>
                <a:gd name="connsiteX24" fmla="*/ 8755 w 10000"/>
                <a:gd name="connsiteY24" fmla="*/ 57 h 10000"/>
                <a:gd name="connsiteX25" fmla="*/ 10000 w 10000"/>
                <a:gd name="connsiteY25" fmla="*/ 3757 h 10000"/>
                <a:gd name="connsiteX26" fmla="*/ 9554 w 10000"/>
                <a:gd name="connsiteY26" fmla="*/ 5023 h 10000"/>
                <a:gd name="connsiteX27" fmla="*/ 8790 w 10000"/>
                <a:gd name="connsiteY27" fmla="*/ 6635 h 10000"/>
                <a:gd name="connsiteX28" fmla="*/ 8610 w 10000"/>
                <a:gd name="connsiteY28" fmla="*/ 6822 h 10000"/>
                <a:gd name="connsiteX29" fmla="*/ 6523 w 10000"/>
                <a:gd name="connsiteY29" fmla="*/ 8744 h 10000"/>
                <a:gd name="connsiteX30" fmla="*/ 5749 w 10000"/>
                <a:gd name="connsiteY30" fmla="*/ 9731 h 10000"/>
                <a:gd name="connsiteX31" fmla="*/ 4782 w 10000"/>
                <a:gd name="connsiteY31" fmla="*/ 9998 h 10000"/>
                <a:gd name="connsiteX32" fmla="*/ 4532 w 10000"/>
                <a:gd name="connsiteY32" fmla="*/ 9919 h 10000"/>
                <a:gd name="connsiteX0" fmla="*/ 4532 w 10000"/>
                <a:gd name="connsiteY0" fmla="*/ 9919 h 10000"/>
                <a:gd name="connsiteX1" fmla="*/ 3428 w 10000"/>
                <a:gd name="connsiteY1" fmla="*/ 9705 h 10000"/>
                <a:gd name="connsiteX2" fmla="*/ 2129 w 10000"/>
                <a:gd name="connsiteY2" fmla="*/ 9491 h 10000"/>
                <a:gd name="connsiteX3" fmla="*/ 1245 w 10000"/>
                <a:gd name="connsiteY3" fmla="*/ 9677 h 10000"/>
                <a:gd name="connsiteX4" fmla="*/ 967 w 10000"/>
                <a:gd name="connsiteY4" fmla="*/ 9705 h 10000"/>
                <a:gd name="connsiteX5" fmla="*/ 691 w 10000"/>
                <a:gd name="connsiteY5" fmla="*/ 9705 h 10000"/>
                <a:gd name="connsiteX6" fmla="*/ 0 w 10000"/>
                <a:gd name="connsiteY6" fmla="*/ 9784 h 10000"/>
                <a:gd name="connsiteX7" fmla="*/ 55 w 10000"/>
                <a:gd name="connsiteY7" fmla="*/ 9171 h 10000"/>
                <a:gd name="connsiteX8" fmla="*/ 55 w 10000"/>
                <a:gd name="connsiteY8" fmla="*/ 7943 h 10000"/>
                <a:gd name="connsiteX9" fmla="*/ 470 w 10000"/>
                <a:gd name="connsiteY9" fmla="*/ 6742 h 10000"/>
                <a:gd name="connsiteX10" fmla="*/ 582 w 10000"/>
                <a:gd name="connsiteY10" fmla="*/ 6742 h 10000"/>
                <a:gd name="connsiteX11" fmla="*/ 773 w 10000"/>
                <a:gd name="connsiteY11" fmla="*/ 6796 h 10000"/>
                <a:gd name="connsiteX12" fmla="*/ 1009 w 10000"/>
                <a:gd name="connsiteY12" fmla="*/ 6796 h 10000"/>
                <a:gd name="connsiteX13" fmla="*/ 1355 w 10000"/>
                <a:gd name="connsiteY13" fmla="*/ 6955 h 10000"/>
                <a:gd name="connsiteX14" fmla="*/ 3358 w 10000"/>
                <a:gd name="connsiteY14" fmla="*/ 6395 h 10000"/>
                <a:gd name="connsiteX15" fmla="*/ 4796 w 10000"/>
                <a:gd name="connsiteY15" fmla="*/ 6635 h 10000"/>
                <a:gd name="connsiteX16" fmla="*/ 5003 w 10000"/>
                <a:gd name="connsiteY16" fmla="*/ 6769 h 10000"/>
                <a:gd name="connsiteX17" fmla="*/ 5251 w 10000"/>
                <a:gd name="connsiteY17" fmla="*/ 6449 h 10000"/>
                <a:gd name="connsiteX18" fmla="*/ 5474 w 10000"/>
                <a:gd name="connsiteY18" fmla="*/ 6101 h 10000"/>
                <a:gd name="connsiteX19" fmla="*/ 5666 w 10000"/>
                <a:gd name="connsiteY19" fmla="*/ 5488 h 10000"/>
                <a:gd name="connsiteX20" fmla="*/ 6884 w 10000"/>
                <a:gd name="connsiteY20" fmla="*/ 3432 h 10000"/>
                <a:gd name="connsiteX21" fmla="*/ 7214 w 10000"/>
                <a:gd name="connsiteY21" fmla="*/ 2899 h 10000"/>
                <a:gd name="connsiteX22" fmla="*/ 7569 w 10000"/>
                <a:gd name="connsiteY22" fmla="*/ 1736 h 10000"/>
                <a:gd name="connsiteX23" fmla="*/ 8209 w 10000"/>
                <a:gd name="connsiteY23" fmla="*/ 283 h 10000"/>
                <a:gd name="connsiteX24" fmla="*/ 8755 w 10000"/>
                <a:gd name="connsiteY24" fmla="*/ 57 h 10000"/>
                <a:gd name="connsiteX25" fmla="*/ 10000 w 10000"/>
                <a:gd name="connsiteY25" fmla="*/ 3757 h 10000"/>
                <a:gd name="connsiteX26" fmla="*/ 9554 w 10000"/>
                <a:gd name="connsiteY26" fmla="*/ 5023 h 10000"/>
                <a:gd name="connsiteX27" fmla="*/ 8790 w 10000"/>
                <a:gd name="connsiteY27" fmla="*/ 6635 h 10000"/>
                <a:gd name="connsiteX28" fmla="*/ 8656 w 10000"/>
                <a:gd name="connsiteY28" fmla="*/ 6499 h 10000"/>
                <a:gd name="connsiteX29" fmla="*/ 6523 w 10000"/>
                <a:gd name="connsiteY29" fmla="*/ 8744 h 10000"/>
                <a:gd name="connsiteX30" fmla="*/ 5749 w 10000"/>
                <a:gd name="connsiteY30" fmla="*/ 9731 h 10000"/>
                <a:gd name="connsiteX31" fmla="*/ 4782 w 10000"/>
                <a:gd name="connsiteY31" fmla="*/ 9998 h 10000"/>
                <a:gd name="connsiteX32" fmla="*/ 4532 w 10000"/>
                <a:gd name="connsiteY32" fmla="*/ 9919 h 10000"/>
                <a:gd name="connsiteX0" fmla="*/ 4532 w 10000"/>
                <a:gd name="connsiteY0" fmla="*/ 9919 h 10000"/>
                <a:gd name="connsiteX1" fmla="*/ 3428 w 10000"/>
                <a:gd name="connsiteY1" fmla="*/ 9705 h 10000"/>
                <a:gd name="connsiteX2" fmla="*/ 2129 w 10000"/>
                <a:gd name="connsiteY2" fmla="*/ 9491 h 10000"/>
                <a:gd name="connsiteX3" fmla="*/ 1245 w 10000"/>
                <a:gd name="connsiteY3" fmla="*/ 9677 h 10000"/>
                <a:gd name="connsiteX4" fmla="*/ 967 w 10000"/>
                <a:gd name="connsiteY4" fmla="*/ 9705 h 10000"/>
                <a:gd name="connsiteX5" fmla="*/ 691 w 10000"/>
                <a:gd name="connsiteY5" fmla="*/ 9705 h 10000"/>
                <a:gd name="connsiteX6" fmla="*/ 0 w 10000"/>
                <a:gd name="connsiteY6" fmla="*/ 9784 h 10000"/>
                <a:gd name="connsiteX7" fmla="*/ 55 w 10000"/>
                <a:gd name="connsiteY7" fmla="*/ 9171 h 10000"/>
                <a:gd name="connsiteX8" fmla="*/ 55 w 10000"/>
                <a:gd name="connsiteY8" fmla="*/ 7943 h 10000"/>
                <a:gd name="connsiteX9" fmla="*/ 470 w 10000"/>
                <a:gd name="connsiteY9" fmla="*/ 6742 h 10000"/>
                <a:gd name="connsiteX10" fmla="*/ 582 w 10000"/>
                <a:gd name="connsiteY10" fmla="*/ 6742 h 10000"/>
                <a:gd name="connsiteX11" fmla="*/ 773 w 10000"/>
                <a:gd name="connsiteY11" fmla="*/ 6796 h 10000"/>
                <a:gd name="connsiteX12" fmla="*/ 1009 w 10000"/>
                <a:gd name="connsiteY12" fmla="*/ 6796 h 10000"/>
                <a:gd name="connsiteX13" fmla="*/ 1355 w 10000"/>
                <a:gd name="connsiteY13" fmla="*/ 6955 h 10000"/>
                <a:gd name="connsiteX14" fmla="*/ 3358 w 10000"/>
                <a:gd name="connsiteY14" fmla="*/ 6395 h 10000"/>
                <a:gd name="connsiteX15" fmla="*/ 4796 w 10000"/>
                <a:gd name="connsiteY15" fmla="*/ 6635 h 10000"/>
                <a:gd name="connsiteX16" fmla="*/ 5003 w 10000"/>
                <a:gd name="connsiteY16" fmla="*/ 6769 h 10000"/>
                <a:gd name="connsiteX17" fmla="*/ 5251 w 10000"/>
                <a:gd name="connsiteY17" fmla="*/ 6449 h 10000"/>
                <a:gd name="connsiteX18" fmla="*/ 5474 w 10000"/>
                <a:gd name="connsiteY18" fmla="*/ 6101 h 10000"/>
                <a:gd name="connsiteX19" fmla="*/ 5666 w 10000"/>
                <a:gd name="connsiteY19" fmla="*/ 5488 h 10000"/>
                <a:gd name="connsiteX20" fmla="*/ 6884 w 10000"/>
                <a:gd name="connsiteY20" fmla="*/ 3432 h 10000"/>
                <a:gd name="connsiteX21" fmla="*/ 7214 w 10000"/>
                <a:gd name="connsiteY21" fmla="*/ 2899 h 10000"/>
                <a:gd name="connsiteX22" fmla="*/ 7569 w 10000"/>
                <a:gd name="connsiteY22" fmla="*/ 1736 h 10000"/>
                <a:gd name="connsiteX23" fmla="*/ 8209 w 10000"/>
                <a:gd name="connsiteY23" fmla="*/ 283 h 10000"/>
                <a:gd name="connsiteX24" fmla="*/ 8755 w 10000"/>
                <a:gd name="connsiteY24" fmla="*/ 57 h 10000"/>
                <a:gd name="connsiteX25" fmla="*/ 10000 w 10000"/>
                <a:gd name="connsiteY25" fmla="*/ 3757 h 10000"/>
                <a:gd name="connsiteX26" fmla="*/ 9554 w 10000"/>
                <a:gd name="connsiteY26" fmla="*/ 5023 h 10000"/>
                <a:gd name="connsiteX27" fmla="*/ 9096 w 10000"/>
                <a:gd name="connsiteY27" fmla="*/ 5755 h 10000"/>
                <a:gd name="connsiteX28" fmla="*/ 8656 w 10000"/>
                <a:gd name="connsiteY28" fmla="*/ 6499 h 10000"/>
                <a:gd name="connsiteX29" fmla="*/ 6523 w 10000"/>
                <a:gd name="connsiteY29" fmla="*/ 8744 h 10000"/>
                <a:gd name="connsiteX30" fmla="*/ 5749 w 10000"/>
                <a:gd name="connsiteY30" fmla="*/ 9731 h 10000"/>
                <a:gd name="connsiteX31" fmla="*/ 4782 w 10000"/>
                <a:gd name="connsiteY31" fmla="*/ 9998 h 10000"/>
                <a:gd name="connsiteX32" fmla="*/ 4532 w 10000"/>
                <a:gd name="connsiteY32" fmla="*/ 9919 h 10000"/>
                <a:gd name="connsiteX0" fmla="*/ 4532 w 10000"/>
                <a:gd name="connsiteY0" fmla="*/ 9919 h 10000"/>
                <a:gd name="connsiteX1" fmla="*/ 3428 w 10000"/>
                <a:gd name="connsiteY1" fmla="*/ 9705 h 10000"/>
                <a:gd name="connsiteX2" fmla="*/ 2129 w 10000"/>
                <a:gd name="connsiteY2" fmla="*/ 9491 h 10000"/>
                <a:gd name="connsiteX3" fmla="*/ 1245 w 10000"/>
                <a:gd name="connsiteY3" fmla="*/ 9677 h 10000"/>
                <a:gd name="connsiteX4" fmla="*/ 967 w 10000"/>
                <a:gd name="connsiteY4" fmla="*/ 9705 h 10000"/>
                <a:gd name="connsiteX5" fmla="*/ 691 w 10000"/>
                <a:gd name="connsiteY5" fmla="*/ 9705 h 10000"/>
                <a:gd name="connsiteX6" fmla="*/ 0 w 10000"/>
                <a:gd name="connsiteY6" fmla="*/ 9784 h 10000"/>
                <a:gd name="connsiteX7" fmla="*/ 55 w 10000"/>
                <a:gd name="connsiteY7" fmla="*/ 9171 h 10000"/>
                <a:gd name="connsiteX8" fmla="*/ 55 w 10000"/>
                <a:gd name="connsiteY8" fmla="*/ 7943 h 10000"/>
                <a:gd name="connsiteX9" fmla="*/ 470 w 10000"/>
                <a:gd name="connsiteY9" fmla="*/ 6742 h 10000"/>
                <a:gd name="connsiteX10" fmla="*/ 582 w 10000"/>
                <a:gd name="connsiteY10" fmla="*/ 6742 h 10000"/>
                <a:gd name="connsiteX11" fmla="*/ 773 w 10000"/>
                <a:gd name="connsiteY11" fmla="*/ 6796 h 10000"/>
                <a:gd name="connsiteX12" fmla="*/ 1009 w 10000"/>
                <a:gd name="connsiteY12" fmla="*/ 6796 h 10000"/>
                <a:gd name="connsiteX13" fmla="*/ 1355 w 10000"/>
                <a:gd name="connsiteY13" fmla="*/ 6955 h 10000"/>
                <a:gd name="connsiteX14" fmla="*/ 3358 w 10000"/>
                <a:gd name="connsiteY14" fmla="*/ 6395 h 10000"/>
                <a:gd name="connsiteX15" fmla="*/ 4796 w 10000"/>
                <a:gd name="connsiteY15" fmla="*/ 6635 h 10000"/>
                <a:gd name="connsiteX16" fmla="*/ 5003 w 10000"/>
                <a:gd name="connsiteY16" fmla="*/ 6769 h 10000"/>
                <a:gd name="connsiteX17" fmla="*/ 5251 w 10000"/>
                <a:gd name="connsiteY17" fmla="*/ 6449 h 10000"/>
                <a:gd name="connsiteX18" fmla="*/ 5474 w 10000"/>
                <a:gd name="connsiteY18" fmla="*/ 6101 h 10000"/>
                <a:gd name="connsiteX19" fmla="*/ 5666 w 10000"/>
                <a:gd name="connsiteY19" fmla="*/ 5488 h 10000"/>
                <a:gd name="connsiteX20" fmla="*/ 6884 w 10000"/>
                <a:gd name="connsiteY20" fmla="*/ 3432 h 10000"/>
                <a:gd name="connsiteX21" fmla="*/ 7214 w 10000"/>
                <a:gd name="connsiteY21" fmla="*/ 2899 h 10000"/>
                <a:gd name="connsiteX22" fmla="*/ 7569 w 10000"/>
                <a:gd name="connsiteY22" fmla="*/ 1736 h 10000"/>
                <a:gd name="connsiteX23" fmla="*/ 8209 w 10000"/>
                <a:gd name="connsiteY23" fmla="*/ 283 h 10000"/>
                <a:gd name="connsiteX24" fmla="*/ 8755 w 10000"/>
                <a:gd name="connsiteY24" fmla="*/ 57 h 10000"/>
                <a:gd name="connsiteX25" fmla="*/ 10000 w 10000"/>
                <a:gd name="connsiteY25" fmla="*/ 3757 h 10000"/>
                <a:gd name="connsiteX26" fmla="*/ 9492 w 10000"/>
                <a:gd name="connsiteY26" fmla="*/ 4758 h 10000"/>
                <a:gd name="connsiteX27" fmla="*/ 9096 w 10000"/>
                <a:gd name="connsiteY27" fmla="*/ 5755 h 10000"/>
                <a:gd name="connsiteX28" fmla="*/ 8656 w 10000"/>
                <a:gd name="connsiteY28" fmla="*/ 6499 h 10000"/>
                <a:gd name="connsiteX29" fmla="*/ 6523 w 10000"/>
                <a:gd name="connsiteY29" fmla="*/ 8744 h 10000"/>
                <a:gd name="connsiteX30" fmla="*/ 5749 w 10000"/>
                <a:gd name="connsiteY30" fmla="*/ 9731 h 10000"/>
                <a:gd name="connsiteX31" fmla="*/ 4782 w 10000"/>
                <a:gd name="connsiteY31" fmla="*/ 9998 h 10000"/>
                <a:gd name="connsiteX32" fmla="*/ 4532 w 10000"/>
                <a:gd name="connsiteY32" fmla="*/ 9919 h 10000"/>
                <a:gd name="connsiteX0" fmla="*/ 4532 w 9866"/>
                <a:gd name="connsiteY0" fmla="*/ 9919 h 10000"/>
                <a:gd name="connsiteX1" fmla="*/ 3428 w 9866"/>
                <a:gd name="connsiteY1" fmla="*/ 9705 h 10000"/>
                <a:gd name="connsiteX2" fmla="*/ 2129 w 9866"/>
                <a:gd name="connsiteY2" fmla="*/ 9491 h 10000"/>
                <a:gd name="connsiteX3" fmla="*/ 1245 w 9866"/>
                <a:gd name="connsiteY3" fmla="*/ 9677 h 10000"/>
                <a:gd name="connsiteX4" fmla="*/ 967 w 9866"/>
                <a:gd name="connsiteY4" fmla="*/ 9705 h 10000"/>
                <a:gd name="connsiteX5" fmla="*/ 691 w 9866"/>
                <a:gd name="connsiteY5" fmla="*/ 9705 h 10000"/>
                <a:gd name="connsiteX6" fmla="*/ 0 w 9866"/>
                <a:gd name="connsiteY6" fmla="*/ 9784 h 10000"/>
                <a:gd name="connsiteX7" fmla="*/ 55 w 9866"/>
                <a:gd name="connsiteY7" fmla="*/ 9171 h 10000"/>
                <a:gd name="connsiteX8" fmla="*/ 55 w 9866"/>
                <a:gd name="connsiteY8" fmla="*/ 7943 h 10000"/>
                <a:gd name="connsiteX9" fmla="*/ 470 w 9866"/>
                <a:gd name="connsiteY9" fmla="*/ 6742 h 10000"/>
                <a:gd name="connsiteX10" fmla="*/ 582 w 9866"/>
                <a:gd name="connsiteY10" fmla="*/ 6742 h 10000"/>
                <a:gd name="connsiteX11" fmla="*/ 773 w 9866"/>
                <a:gd name="connsiteY11" fmla="*/ 6796 h 10000"/>
                <a:gd name="connsiteX12" fmla="*/ 1009 w 9866"/>
                <a:gd name="connsiteY12" fmla="*/ 6796 h 10000"/>
                <a:gd name="connsiteX13" fmla="*/ 1355 w 9866"/>
                <a:gd name="connsiteY13" fmla="*/ 6955 h 10000"/>
                <a:gd name="connsiteX14" fmla="*/ 3358 w 9866"/>
                <a:gd name="connsiteY14" fmla="*/ 6395 h 10000"/>
                <a:gd name="connsiteX15" fmla="*/ 4796 w 9866"/>
                <a:gd name="connsiteY15" fmla="*/ 6635 h 10000"/>
                <a:gd name="connsiteX16" fmla="*/ 5003 w 9866"/>
                <a:gd name="connsiteY16" fmla="*/ 6769 h 10000"/>
                <a:gd name="connsiteX17" fmla="*/ 5251 w 9866"/>
                <a:gd name="connsiteY17" fmla="*/ 6449 h 10000"/>
                <a:gd name="connsiteX18" fmla="*/ 5474 w 9866"/>
                <a:gd name="connsiteY18" fmla="*/ 6101 h 10000"/>
                <a:gd name="connsiteX19" fmla="*/ 5666 w 9866"/>
                <a:gd name="connsiteY19" fmla="*/ 5488 h 10000"/>
                <a:gd name="connsiteX20" fmla="*/ 6884 w 9866"/>
                <a:gd name="connsiteY20" fmla="*/ 3432 h 10000"/>
                <a:gd name="connsiteX21" fmla="*/ 7214 w 9866"/>
                <a:gd name="connsiteY21" fmla="*/ 2899 h 10000"/>
                <a:gd name="connsiteX22" fmla="*/ 7569 w 9866"/>
                <a:gd name="connsiteY22" fmla="*/ 1736 h 10000"/>
                <a:gd name="connsiteX23" fmla="*/ 8209 w 9866"/>
                <a:gd name="connsiteY23" fmla="*/ 283 h 10000"/>
                <a:gd name="connsiteX24" fmla="*/ 8755 w 9866"/>
                <a:gd name="connsiteY24" fmla="*/ 57 h 10000"/>
                <a:gd name="connsiteX25" fmla="*/ 9866 w 9866"/>
                <a:gd name="connsiteY25" fmla="*/ 3994 h 10000"/>
                <a:gd name="connsiteX26" fmla="*/ 9492 w 9866"/>
                <a:gd name="connsiteY26" fmla="*/ 4758 h 10000"/>
                <a:gd name="connsiteX27" fmla="*/ 9096 w 9866"/>
                <a:gd name="connsiteY27" fmla="*/ 5755 h 10000"/>
                <a:gd name="connsiteX28" fmla="*/ 8656 w 9866"/>
                <a:gd name="connsiteY28" fmla="*/ 6499 h 10000"/>
                <a:gd name="connsiteX29" fmla="*/ 6523 w 9866"/>
                <a:gd name="connsiteY29" fmla="*/ 8744 h 10000"/>
                <a:gd name="connsiteX30" fmla="*/ 5749 w 9866"/>
                <a:gd name="connsiteY30" fmla="*/ 9731 h 10000"/>
                <a:gd name="connsiteX31" fmla="*/ 4782 w 9866"/>
                <a:gd name="connsiteY31" fmla="*/ 9998 h 10000"/>
                <a:gd name="connsiteX32" fmla="*/ 4532 w 9866"/>
                <a:gd name="connsiteY32" fmla="*/ 9919 h 10000"/>
                <a:gd name="connsiteX0" fmla="*/ 4594 w 10000"/>
                <a:gd name="connsiteY0" fmla="*/ 9793 h 9874"/>
                <a:gd name="connsiteX1" fmla="*/ 3475 w 10000"/>
                <a:gd name="connsiteY1" fmla="*/ 9579 h 9874"/>
                <a:gd name="connsiteX2" fmla="*/ 2158 w 10000"/>
                <a:gd name="connsiteY2" fmla="*/ 9365 h 9874"/>
                <a:gd name="connsiteX3" fmla="*/ 1262 w 10000"/>
                <a:gd name="connsiteY3" fmla="*/ 9551 h 9874"/>
                <a:gd name="connsiteX4" fmla="*/ 980 w 10000"/>
                <a:gd name="connsiteY4" fmla="*/ 9579 h 9874"/>
                <a:gd name="connsiteX5" fmla="*/ 700 w 10000"/>
                <a:gd name="connsiteY5" fmla="*/ 9579 h 9874"/>
                <a:gd name="connsiteX6" fmla="*/ 0 w 10000"/>
                <a:gd name="connsiteY6" fmla="*/ 9658 h 9874"/>
                <a:gd name="connsiteX7" fmla="*/ 56 w 10000"/>
                <a:gd name="connsiteY7" fmla="*/ 9045 h 9874"/>
                <a:gd name="connsiteX8" fmla="*/ 56 w 10000"/>
                <a:gd name="connsiteY8" fmla="*/ 7817 h 9874"/>
                <a:gd name="connsiteX9" fmla="*/ 476 w 10000"/>
                <a:gd name="connsiteY9" fmla="*/ 6616 h 9874"/>
                <a:gd name="connsiteX10" fmla="*/ 590 w 10000"/>
                <a:gd name="connsiteY10" fmla="*/ 6616 h 9874"/>
                <a:gd name="connsiteX11" fmla="*/ 783 w 10000"/>
                <a:gd name="connsiteY11" fmla="*/ 6670 h 9874"/>
                <a:gd name="connsiteX12" fmla="*/ 1023 w 10000"/>
                <a:gd name="connsiteY12" fmla="*/ 6670 h 9874"/>
                <a:gd name="connsiteX13" fmla="*/ 1373 w 10000"/>
                <a:gd name="connsiteY13" fmla="*/ 6829 h 9874"/>
                <a:gd name="connsiteX14" fmla="*/ 3404 w 10000"/>
                <a:gd name="connsiteY14" fmla="*/ 6269 h 9874"/>
                <a:gd name="connsiteX15" fmla="*/ 4861 w 10000"/>
                <a:gd name="connsiteY15" fmla="*/ 6509 h 9874"/>
                <a:gd name="connsiteX16" fmla="*/ 5071 w 10000"/>
                <a:gd name="connsiteY16" fmla="*/ 6643 h 9874"/>
                <a:gd name="connsiteX17" fmla="*/ 5322 w 10000"/>
                <a:gd name="connsiteY17" fmla="*/ 6323 h 9874"/>
                <a:gd name="connsiteX18" fmla="*/ 5548 w 10000"/>
                <a:gd name="connsiteY18" fmla="*/ 5975 h 9874"/>
                <a:gd name="connsiteX19" fmla="*/ 5743 w 10000"/>
                <a:gd name="connsiteY19" fmla="*/ 5362 h 9874"/>
                <a:gd name="connsiteX20" fmla="*/ 6977 w 10000"/>
                <a:gd name="connsiteY20" fmla="*/ 3306 h 9874"/>
                <a:gd name="connsiteX21" fmla="*/ 7312 w 10000"/>
                <a:gd name="connsiteY21" fmla="*/ 2773 h 9874"/>
                <a:gd name="connsiteX22" fmla="*/ 7672 w 10000"/>
                <a:gd name="connsiteY22" fmla="*/ 1610 h 9874"/>
                <a:gd name="connsiteX23" fmla="*/ 8320 w 10000"/>
                <a:gd name="connsiteY23" fmla="*/ 157 h 9874"/>
                <a:gd name="connsiteX24" fmla="*/ 8757 w 10000"/>
                <a:gd name="connsiteY24" fmla="*/ 178 h 9874"/>
                <a:gd name="connsiteX25" fmla="*/ 10000 w 10000"/>
                <a:gd name="connsiteY25" fmla="*/ 3868 h 9874"/>
                <a:gd name="connsiteX26" fmla="*/ 9621 w 10000"/>
                <a:gd name="connsiteY26" fmla="*/ 4632 h 9874"/>
                <a:gd name="connsiteX27" fmla="*/ 9220 w 10000"/>
                <a:gd name="connsiteY27" fmla="*/ 5629 h 9874"/>
                <a:gd name="connsiteX28" fmla="*/ 8774 w 10000"/>
                <a:gd name="connsiteY28" fmla="*/ 6373 h 9874"/>
                <a:gd name="connsiteX29" fmla="*/ 6612 w 10000"/>
                <a:gd name="connsiteY29" fmla="*/ 8618 h 9874"/>
                <a:gd name="connsiteX30" fmla="*/ 5827 w 10000"/>
                <a:gd name="connsiteY30" fmla="*/ 9605 h 9874"/>
                <a:gd name="connsiteX31" fmla="*/ 4847 w 10000"/>
                <a:gd name="connsiteY31" fmla="*/ 9872 h 9874"/>
                <a:gd name="connsiteX32" fmla="*/ 4594 w 10000"/>
                <a:gd name="connsiteY32" fmla="*/ 9793 h 9874"/>
                <a:gd name="connsiteX0" fmla="*/ 4594 w 10000"/>
                <a:gd name="connsiteY0" fmla="*/ 9893 h 9975"/>
                <a:gd name="connsiteX1" fmla="*/ 3475 w 10000"/>
                <a:gd name="connsiteY1" fmla="*/ 9676 h 9975"/>
                <a:gd name="connsiteX2" fmla="*/ 2158 w 10000"/>
                <a:gd name="connsiteY2" fmla="*/ 9460 h 9975"/>
                <a:gd name="connsiteX3" fmla="*/ 1262 w 10000"/>
                <a:gd name="connsiteY3" fmla="*/ 9648 h 9975"/>
                <a:gd name="connsiteX4" fmla="*/ 980 w 10000"/>
                <a:gd name="connsiteY4" fmla="*/ 9676 h 9975"/>
                <a:gd name="connsiteX5" fmla="*/ 700 w 10000"/>
                <a:gd name="connsiteY5" fmla="*/ 9676 h 9975"/>
                <a:gd name="connsiteX6" fmla="*/ 0 w 10000"/>
                <a:gd name="connsiteY6" fmla="*/ 9756 h 9975"/>
                <a:gd name="connsiteX7" fmla="*/ 56 w 10000"/>
                <a:gd name="connsiteY7" fmla="*/ 9135 h 9975"/>
                <a:gd name="connsiteX8" fmla="*/ 56 w 10000"/>
                <a:gd name="connsiteY8" fmla="*/ 7892 h 9975"/>
                <a:gd name="connsiteX9" fmla="*/ 476 w 10000"/>
                <a:gd name="connsiteY9" fmla="*/ 6675 h 9975"/>
                <a:gd name="connsiteX10" fmla="*/ 590 w 10000"/>
                <a:gd name="connsiteY10" fmla="*/ 6675 h 9975"/>
                <a:gd name="connsiteX11" fmla="*/ 783 w 10000"/>
                <a:gd name="connsiteY11" fmla="*/ 6730 h 9975"/>
                <a:gd name="connsiteX12" fmla="*/ 1023 w 10000"/>
                <a:gd name="connsiteY12" fmla="*/ 6730 h 9975"/>
                <a:gd name="connsiteX13" fmla="*/ 1373 w 10000"/>
                <a:gd name="connsiteY13" fmla="*/ 6891 h 9975"/>
                <a:gd name="connsiteX14" fmla="*/ 3404 w 10000"/>
                <a:gd name="connsiteY14" fmla="*/ 6324 h 9975"/>
                <a:gd name="connsiteX15" fmla="*/ 4861 w 10000"/>
                <a:gd name="connsiteY15" fmla="*/ 6567 h 9975"/>
                <a:gd name="connsiteX16" fmla="*/ 5071 w 10000"/>
                <a:gd name="connsiteY16" fmla="*/ 6703 h 9975"/>
                <a:gd name="connsiteX17" fmla="*/ 5322 w 10000"/>
                <a:gd name="connsiteY17" fmla="*/ 6379 h 9975"/>
                <a:gd name="connsiteX18" fmla="*/ 5548 w 10000"/>
                <a:gd name="connsiteY18" fmla="*/ 6026 h 9975"/>
                <a:gd name="connsiteX19" fmla="*/ 5743 w 10000"/>
                <a:gd name="connsiteY19" fmla="*/ 5405 h 9975"/>
                <a:gd name="connsiteX20" fmla="*/ 6977 w 10000"/>
                <a:gd name="connsiteY20" fmla="*/ 3323 h 9975"/>
                <a:gd name="connsiteX21" fmla="*/ 7312 w 10000"/>
                <a:gd name="connsiteY21" fmla="*/ 2783 h 9975"/>
                <a:gd name="connsiteX22" fmla="*/ 7672 w 10000"/>
                <a:gd name="connsiteY22" fmla="*/ 1606 h 9975"/>
                <a:gd name="connsiteX23" fmla="*/ 8320 w 10000"/>
                <a:gd name="connsiteY23" fmla="*/ 134 h 9975"/>
                <a:gd name="connsiteX24" fmla="*/ 8757 w 10000"/>
                <a:gd name="connsiteY24" fmla="*/ 155 h 9975"/>
                <a:gd name="connsiteX25" fmla="*/ 10000 w 10000"/>
                <a:gd name="connsiteY25" fmla="*/ 3892 h 9975"/>
                <a:gd name="connsiteX26" fmla="*/ 9621 w 10000"/>
                <a:gd name="connsiteY26" fmla="*/ 4666 h 9975"/>
                <a:gd name="connsiteX27" fmla="*/ 9220 w 10000"/>
                <a:gd name="connsiteY27" fmla="*/ 5676 h 9975"/>
                <a:gd name="connsiteX28" fmla="*/ 8774 w 10000"/>
                <a:gd name="connsiteY28" fmla="*/ 6429 h 9975"/>
                <a:gd name="connsiteX29" fmla="*/ 6612 w 10000"/>
                <a:gd name="connsiteY29" fmla="*/ 8703 h 9975"/>
                <a:gd name="connsiteX30" fmla="*/ 5827 w 10000"/>
                <a:gd name="connsiteY30" fmla="*/ 9703 h 9975"/>
                <a:gd name="connsiteX31" fmla="*/ 4847 w 10000"/>
                <a:gd name="connsiteY31" fmla="*/ 9973 h 9975"/>
                <a:gd name="connsiteX32" fmla="*/ 4594 w 10000"/>
                <a:gd name="connsiteY32" fmla="*/ 9893 h 9975"/>
                <a:gd name="connsiteX0" fmla="*/ 4594 w 10000"/>
                <a:gd name="connsiteY0" fmla="*/ 9863 h 9945"/>
                <a:gd name="connsiteX1" fmla="*/ 3475 w 10000"/>
                <a:gd name="connsiteY1" fmla="*/ 9645 h 9945"/>
                <a:gd name="connsiteX2" fmla="*/ 2158 w 10000"/>
                <a:gd name="connsiteY2" fmla="*/ 9429 h 9945"/>
                <a:gd name="connsiteX3" fmla="*/ 1262 w 10000"/>
                <a:gd name="connsiteY3" fmla="*/ 9617 h 9945"/>
                <a:gd name="connsiteX4" fmla="*/ 980 w 10000"/>
                <a:gd name="connsiteY4" fmla="*/ 9645 h 9945"/>
                <a:gd name="connsiteX5" fmla="*/ 700 w 10000"/>
                <a:gd name="connsiteY5" fmla="*/ 9645 h 9945"/>
                <a:gd name="connsiteX6" fmla="*/ 0 w 10000"/>
                <a:gd name="connsiteY6" fmla="*/ 9725 h 9945"/>
                <a:gd name="connsiteX7" fmla="*/ 56 w 10000"/>
                <a:gd name="connsiteY7" fmla="*/ 9103 h 9945"/>
                <a:gd name="connsiteX8" fmla="*/ 56 w 10000"/>
                <a:gd name="connsiteY8" fmla="*/ 7857 h 9945"/>
                <a:gd name="connsiteX9" fmla="*/ 476 w 10000"/>
                <a:gd name="connsiteY9" fmla="*/ 6637 h 9945"/>
                <a:gd name="connsiteX10" fmla="*/ 590 w 10000"/>
                <a:gd name="connsiteY10" fmla="*/ 6637 h 9945"/>
                <a:gd name="connsiteX11" fmla="*/ 783 w 10000"/>
                <a:gd name="connsiteY11" fmla="*/ 6692 h 9945"/>
                <a:gd name="connsiteX12" fmla="*/ 1023 w 10000"/>
                <a:gd name="connsiteY12" fmla="*/ 6692 h 9945"/>
                <a:gd name="connsiteX13" fmla="*/ 1373 w 10000"/>
                <a:gd name="connsiteY13" fmla="*/ 6853 h 9945"/>
                <a:gd name="connsiteX14" fmla="*/ 3404 w 10000"/>
                <a:gd name="connsiteY14" fmla="*/ 6285 h 9945"/>
                <a:gd name="connsiteX15" fmla="*/ 4861 w 10000"/>
                <a:gd name="connsiteY15" fmla="*/ 6528 h 9945"/>
                <a:gd name="connsiteX16" fmla="*/ 5071 w 10000"/>
                <a:gd name="connsiteY16" fmla="*/ 6665 h 9945"/>
                <a:gd name="connsiteX17" fmla="*/ 5322 w 10000"/>
                <a:gd name="connsiteY17" fmla="*/ 6340 h 9945"/>
                <a:gd name="connsiteX18" fmla="*/ 5548 w 10000"/>
                <a:gd name="connsiteY18" fmla="*/ 5986 h 9945"/>
                <a:gd name="connsiteX19" fmla="*/ 5743 w 10000"/>
                <a:gd name="connsiteY19" fmla="*/ 5364 h 9945"/>
                <a:gd name="connsiteX20" fmla="*/ 6977 w 10000"/>
                <a:gd name="connsiteY20" fmla="*/ 3276 h 9945"/>
                <a:gd name="connsiteX21" fmla="*/ 7312 w 10000"/>
                <a:gd name="connsiteY21" fmla="*/ 2735 h 9945"/>
                <a:gd name="connsiteX22" fmla="*/ 7672 w 10000"/>
                <a:gd name="connsiteY22" fmla="*/ 1555 h 9945"/>
                <a:gd name="connsiteX23" fmla="*/ 8279 w 10000"/>
                <a:gd name="connsiteY23" fmla="*/ 155 h 9945"/>
                <a:gd name="connsiteX24" fmla="*/ 8757 w 10000"/>
                <a:gd name="connsiteY24" fmla="*/ 100 h 9945"/>
                <a:gd name="connsiteX25" fmla="*/ 10000 w 10000"/>
                <a:gd name="connsiteY25" fmla="*/ 3847 h 9945"/>
                <a:gd name="connsiteX26" fmla="*/ 9621 w 10000"/>
                <a:gd name="connsiteY26" fmla="*/ 4623 h 9945"/>
                <a:gd name="connsiteX27" fmla="*/ 9220 w 10000"/>
                <a:gd name="connsiteY27" fmla="*/ 5635 h 9945"/>
                <a:gd name="connsiteX28" fmla="*/ 8774 w 10000"/>
                <a:gd name="connsiteY28" fmla="*/ 6390 h 9945"/>
                <a:gd name="connsiteX29" fmla="*/ 6612 w 10000"/>
                <a:gd name="connsiteY29" fmla="*/ 8670 h 9945"/>
                <a:gd name="connsiteX30" fmla="*/ 5827 w 10000"/>
                <a:gd name="connsiteY30" fmla="*/ 9672 h 9945"/>
                <a:gd name="connsiteX31" fmla="*/ 4847 w 10000"/>
                <a:gd name="connsiteY31" fmla="*/ 9943 h 9945"/>
                <a:gd name="connsiteX32" fmla="*/ 4594 w 10000"/>
                <a:gd name="connsiteY32" fmla="*/ 9863 h 9945"/>
                <a:gd name="connsiteX0" fmla="*/ 4594 w 10000"/>
                <a:gd name="connsiteY0" fmla="*/ 9871 h 9953"/>
                <a:gd name="connsiteX1" fmla="*/ 3475 w 10000"/>
                <a:gd name="connsiteY1" fmla="*/ 9651 h 9953"/>
                <a:gd name="connsiteX2" fmla="*/ 2158 w 10000"/>
                <a:gd name="connsiteY2" fmla="*/ 9434 h 9953"/>
                <a:gd name="connsiteX3" fmla="*/ 1262 w 10000"/>
                <a:gd name="connsiteY3" fmla="*/ 9623 h 9953"/>
                <a:gd name="connsiteX4" fmla="*/ 980 w 10000"/>
                <a:gd name="connsiteY4" fmla="*/ 9651 h 9953"/>
                <a:gd name="connsiteX5" fmla="*/ 700 w 10000"/>
                <a:gd name="connsiteY5" fmla="*/ 9651 h 9953"/>
                <a:gd name="connsiteX6" fmla="*/ 0 w 10000"/>
                <a:gd name="connsiteY6" fmla="*/ 9732 h 9953"/>
                <a:gd name="connsiteX7" fmla="*/ 56 w 10000"/>
                <a:gd name="connsiteY7" fmla="*/ 9106 h 9953"/>
                <a:gd name="connsiteX8" fmla="*/ 56 w 10000"/>
                <a:gd name="connsiteY8" fmla="*/ 7853 h 9953"/>
                <a:gd name="connsiteX9" fmla="*/ 476 w 10000"/>
                <a:gd name="connsiteY9" fmla="*/ 6627 h 9953"/>
                <a:gd name="connsiteX10" fmla="*/ 590 w 10000"/>
                <a:gd name="connsiteY10" fmla="*/ 6627 h 9953"/>
                <a:gd name="connsiteX11" fmla="*/ 783 w 10000"/>
                <a:gd name="connsiteY11" fmla="*/ 6682 h 9953"/>
                <a:gd name="connsiteX12" fmla="*/ 1023 w 10000"/>
                <a:gd name="connsiteY12" fmla="*/ 6682 h 9953"/>
                <a:gd name="connsiteX13" fmla="*/ 1373 w 10000"/>
                <a:gd name="connsiteY13" fmla="*/ 6844 h 9953"/>
                <a:gd name="connsiteX14" fmla="*/ 3404 w 10000"/>
                <a:gd name="connsiteY14" fmla="*/ 6273 h 9953"/>
                <a:gd name="connsiteX15" fmla="*/ 4861 w 10000"/>
                <a:gd name="connsiteY15" fmla="*/ 6517 h 9953"/>
                <a:gd name="connsiteX16" fmla="*/ 5071 w 10000"/>
                <a:gd name="connsiteY16" fmla="*/ 6655 h 9953"/>
                <a:gd name="connsiteX17" fmla="*/ 5322 w 10000"/>
                <a:gd name="connsiteY17" fmla="*/ 6328 h 9953"/>
                <a:gd name="connsiteX18" fmla="*/ 5548 w 10000"/>
                <a:gd name="connsiteY18" fmla="*/ 5972 h 9953"/>
                <a:gd name="connsiteX19" fmla="*/ 5743 w 10000"/>
                <a:gd name="connsiteY19" fmla="*/ 5347 h 9953"/>
                <a:gd name="connsiteX20" fmla="*/ 6977 w 10000"/>
                <a:gd name="connsiteY20" fmla="*/ 3247 h 9953"/>
                <a:gd name="connsiteX21" fmla="*/ 7312 w 10000"/>
                <a:gd name="connsiteY21" fmla="*/ 2703 h 9953"/>
                <a:gd name="connsiteX22" fmla="*/ 7672 w 10000"/>
                <a:gd name="connsiteY22" fmla="*/ 1517 h 9953"/>
                <a:gd name="connsiteX23" fmla="*/ 8279 w 10000"/>
                <a:gd name="connsiteY23" fmla="*/ 109 h 9953"/>
                <a:gd name="connsiteX24" fmla="*/ 8757 w 10000"/>
                <a:gd name="connsiteY24" fmla="*/ 54 h 9953"/>
                <a:gd name="connsiteX25" fmla="*/ 10000 w 10000"/>
                <a:gd name="connsiteY25" fmla="*/ 3821 h 9953"/>
                <a:gd name="connsiteX26" fmla="*/ 9621 w 10000"/>
                <a:gd name="connsiteY26" fmla="*/ 4602 h 9953"/>
                <a:gd name="connsiteX27" fmla="*/ 9220 w 10000"/>
                <a:gd name="connsiteY27" fmla="*/ 5619 h 9953"/>
                <a:gd name="connsiteX28" fmla="*/ 8774 w 10000"/>
                <a:gd name="connsiteY28" fmla="*/ 6378 h 9953"/>
                <a:gd name="connsiteX29" fmla="*/ 6612 w 10000"/>
                <a:gd name="connsiteY29" fmla="*/ 8671 h 9953"/>
                <a:gd name="connsiteX30" fmla="*/ 5827 w 10000"/>
                <a:gd name="connsiteY30" fmla="*/ 9678 h 9953"/>
                <a:gd name="connsiteX31" fmla="*/ 4847 w 10000"/>
                <a:gd name="connsiteY31" fmla="*/ 9951 h 9953"/>
                <a:gd name="connsiteX32" fmla="*/ 4594 w 10000"/>
                <a:gd name="connsiteY32" fmla="*/ 9871 h 9953"/>
                <a:gd name="connsiteX0" fmla="*/ 4594 w 10000"/>
                <a:gd name="connsiteY0" fmla="*/ 9978 h 10060"/>
                <a:gd name="connsiteX1" fmla="*/ 3475 w 10000"/>
                <a:gd name="connsiteY1" fmla="*/ 9757 h 10060"/>
                <a:gd name="connsiteX2" fmla="*/ 2158 w 10000"/>
                <a:gd name="connsiteY2" fmla="*/ 9539 h 10060"/>
                <a:gd name="connsiteX3" fmla="*/ 1262 w 10000"/>
                <a:gd name="connsiteY3" fmla="*/ 9728 h 10060"/>
                <a:gd name="connsiteX4" fmla="*/ 980 w 10000"/>
                <a:gd name="connsiteY4" fmla="*/ 9757 h 10060"/>
                <a:gd name="connsiteX5" fmla="*/ 700 w 10000"/>
                <a:gd name="connsiteY5" fmla="*/ 9757 h 10060"/>
                <a:gd name="connsiteX6" fmla="*/ 0 w 10000"/>
                <a:gd name="connsiteY6" fmla="*/ 9838 h 10060"/>
                <a:gd name="connsiteX7" fmla="*/ 56 w 10000"/>
                <a:gd name="connsiteY7" fmla="*/ 9209 h 10060"/>
                <a:gd name="connsiteX8" fmla="*/ 56 w 10000"/>
                <a:gd name="connsiteY8" fmla="*/ 7950 h 10060"/>
                <a:gd name="connsiteX9" fmla="*/ 476 w 10000"/>
                <a:gd name="connsiteY9" fmla="*/ 6718 h 10060"/>
                <a:gd name="connsiteX10" fmla="*/ 590 w 10000"/>
                <a:gd name="connsiteY10" fmla="*/ 6718 h 10060"/>
                <a:gd name="connsiteX11" fmla="*/ 783 w 10000"/>
                <a:gd name="connsiteY11" fmla="*/ 6774 h 10060"/>
                <a:gd name="connsiteX12" fmla="*/ 1023 w 10000"/>
                <a:gd name="connsiteY12" fmla="*/ 6774 h 10060"/>
                <a:gd name="connsiteX13" fmla="*/ 1373 w 10000"/>
                <a:gd name="connsiteY13" fmla="*/ 6936 h 10060"/>
                <a:gd name="connsiteX14" fmla="*/ 3404 w 10000"/>
                <a:gd name="connsiteY14" fmla="*/ 6363 h 10060"/>
                <a:gd name="connsiteX15" fmla="*/ 4861 w 10000"/>
                <a:gd name="connsiteY15" fmla="*/ 6608 h 10060"/>
                <a:gd name="connsiteX16" fmla="*/ 5071 w 10000"/>
                <a:gd name="connsiteY16" fmla="*/ 6746 h 10060"/>
                <a:gd name="connsiteX17" fmla="*/ 5322 w 10000"/>
                <a:gd name="connsiteY17" fmla="*/ 6418 h 10060"/>
                <a:gd name="connsiteX18" fmla="*/ 5548 w 10000"/>
                <a:gd name="connsiteY18" fmla="*/ 6060 h 10060"/>
                <a:gd name="connsiteX19" fmla="*/ 5743 w 10000"/>
                <a:gd name="connsiteY19" fmla="*/ 5432 h 10060"/>
                <a:gd name="connsiteX20" fmla="*/ 6977 w 10000"/>
                <a:gd name="connsiteY20" fmla="*/ 3322 h 10060"/>
                <a:gd name="connsiteX21" fmla="*/ 7312 w 10000"/>
                <a:gd name="connsiteY21" fmla="*/ 2776 h 10060"/>
                <a:gd name="connsiteX22" fmla="*/ 7672 w 10000"/>
                <a:gd name="connsiteY22" fmla="*/ 1584 h 10060"/>
                <a:gd name="connsiteX23" fmla="*/ 8279 w 10000"/>
                <a:gd name="connsiteY23" fmla="*/ 170 h 10060"/>
                <a:gd name="connsiteX24" fmla="*/ 8732 w 10000"/>
                <a:gd name="connsiteY24" fmla="*/ 2 h 10060"/>
                <a:gd name="connsiteX25" fmla="*/ 10000 w 10000"/>
                <a:gd name="connsiteY25" fmla="*/ 3899 h 10060"/>
                <a:gd name="connsiteX26" fmla="*/ 9621 w 10000"/>
                <a:gd name="connsiteY26" fmla="*/ 4684 h 10060"/>
                <a:gd name="connsiteX27" fmla="*/ 9220 w 10000"/>
                <a:gd name="connsiteY27" fmla="*/ 5706 h 10060"/>
                <a:gd name="connsiteX28" fmla="*/ 8774 w 10000"/>
                <a:gd name="connsiteY28" fmla="*/ 6468 h 10060"/>
                <a:gd name="connsiteX29" fmla="*/ 6612 w 10000"/>
                <a:gd name="connsiteY29" fmla="*/ 8772 h 10060"/>
                <a:gd name="connsiteX30" fmla="*/ 5827 w 10000"/>
                <a:gd name="connsiteY30" fmla="*/ 9784 h 10060"/>
                <a:gd name="connsiteX31" fmla="*/ 4847 w 10000"/>
                <a:gd name="connsiteY31" fmla="*/ 10058 h 10060"/>
                <a:gd name="connsiteX32" fmla="*/ 4594 w 10000"/>
                <a:gd name="connsiteY32" fmla="*/ 9978 h 1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00" h="10060">
                  <a:moveTo>
                    <a:pt x="4594" y="9978"/>
                  </a:moveTo>
                  <a:cubicBezTo>
                    <a:pt x="4413" y="9921"/>
                    <a:pt x="3907" y="9894"/>
                    <a:pt x="3475" y="9757"/>
                  </a:cubicBezTo>
                  <a:cubicBezTo>
                    <a:pt x="3026" y="9622"/>
                    <a:pt x="2338" y="9592"/>
                    <a:pt x="2158" y="9539"/>
                  </a:cubicBezTo>
                  <a:cubicBezTo>
                    <a:pt x="1990" y="9483"/>
                    <a:pt x="1373" y="9622"/>
                    <a:pt x="1262" y="9728"/>
                  </a:cubicBezTo>
                  <a:cubicBezTo>
                    <a:pt x="1163" y="9812"/>
                    <a:pt x="1122" y="9838"/>
                    <a:pt x="980" y="9757"/>
                  </a:cubicBezTo>
                  <a:cubicBezTo>
                    <a:pt x="854" y="9676"/>
                    <a:pt x="771" y="9784"/>
                    <a:pt x="700" y="9757"/>
                  </a:cubicBezTo>
                  <a:cubicBezTo>
                    <a:pt x="645" y="9757"/>
                    <a:pt x="85" y="10223"/>
                    <a:pt x="0" y="9838"/>
                  </a:cubicBezTo>
                  <a:cubicBezTo>
                    <a:pt x="0" y="9702"/>
                    <a:pt x="85" y="9539"/>
                    <a:pt x="56" y="9209"/>
                  </a:cubicBezTo>
                  <a:cubicBezTo>
                    <a:pt x="28" y="8826"/>
                    <a:pt x="56" y="8416"/>
                    <a:pt x="56" y="7950"/>
                  </a:cubicBezTo>
                  <a:cubicBezTo>
                    <a:pt x="56" y="7512"/>
                    <a:pt x="238" y="7019"/>
                    <a:pt x="476" y="6718"/>
                  </a:cubicBezTo>
                  <a:cubicBezTo>
                    <a:pt x="546" y="6608"/>
                    <a:pt x="590" y="6718"/>
                    <a:pt x="590" y="6718"/>
                  </a:cubicBezTo>
                  <a:cubicBezTo>
                    <a:pt x="590" y="6718"/>
                    <a:pt x="700" y="6827"/>
                    <a:pt x="783" y="6774"/>
                  </a:cubicBezTo>
                  <a:cubicBezTo>
                    <a:pt x="869" y="6691"/>
                    <a:pt x="939" y="6636"/>
                    <a:pt x="1023" y="6774"/>
                  </a:cubicBezTo>
                  <a:cubicBezTo>
                    <a:pt x="1093" y="6909"/>
                    <a:pt x="1205" y="6963"/>
                    <a:pt x="1373" y="6936"/>
                  </a:cubicBezTo>
                  <a:cubicBezTo>
                    <a:pt x="1555" y="6909"/>
                    <a:pt x="2606" y="6390"/>
                    <a:pt x="3404" y="6363"/>
                  </a:cubicBezTo>
                  <a:cubicBezTo>
                    <a:pt x="4175" y="6335"/>
                    <a:pt x="4735" y="6418"/>
                    <a:pt x="4861" y="6608"/>
                  </a:cubicBezTo>
                  <a:cubicBezTo>
                    <a:pt x="4931" y="6718"/>
                    <a:pt x="5029" y="6800"/>
                    <a:pt x="5071" y="6746"/>
                  </a:cubicBezTo>
                  <a:cubicBezTo>
                    <a:pt x="5071" y="6746"/>
                    <a:pt x="5268" y="6581"/>
                    <a:pt x="5322" y="6418"/>
                  </a:cubicBezTo>
                  <a:cubicBezTo>
                    <a:pt x="5364" y="6254"/>
                    <a:pt x="5450" y="6198"/>
                    <a:pt x="5548" y="6060"/>
                  </a:cubicBezTo>
                  <a:cubicBezTo>
                    <a:pt x="5645" y="5925"/>
                    <a:pt x="5645" y="5732"/>
                    <a:pt x="5743" y="5432"/>
                  </a:cubicBezTo>
                  <a:cubicBezTo>
                    <a:pt x="5841" y="5157"/>
                    <a:pt x="6891" y="3461"/>
                    <a:pt x="6977" y="3322"/>
                  </a:cubicBezTo>
                  <a:cubicBezTo>
                    <a:pt x="7045" y="3160"/>
                    <a:pt x="7228" y="2967"/>
                    <a:pt x="7312" y="2776"/>
                  </a:cubicBezTo>
                  <a:cubicBezTo>
                    <a:pt x="7396" y="2611"/>
                    <a:pt x="7588" y="1966"/>
                    <a:pt x="7672" y="1584"/>
                  </a:cubicBezTo>
                  <a:cubicBezTo>
                    <a:pt x="7742" y="1227"/>
                    <a:pt x="8140" y="497"/>
                    <a:pt x="8279" y="170"/>
                  </a:cubicBezTo>
                  <a:cubicBezTo>
                    <a:pt x="8490" y="-38"/>
                    <a:pt x="8551" y="3"/>
                    <a:pt x="8732" y="2"/>
                  </a:cubicBezTo>
                  <a:cubicBezTo>
                    <a:pt x="8669" y="1217"/>
                    <a:pt x="9359" y="3305"/>
                    <a:pt x="10000" y="3899"/>
                  </a:cubicBezTo>
                  <a:cubicBezTo>
                    <a:pt x="9772" y="4649"/>
                    <a:pt x="9704" y="4409"/>
                    <a:pt x="9621" y="4684"/>
                  </a:cubicBezTo>
                  <a:cubicBezTo>
                    <a:pt x="9550" y="4984"/>
                    <a:pt x="9360" y="5408"/>
                    <a:pt x="9220" y="5706"/>
                  </a:cubicBezTo>
                  <a:cubicBezTo>
                    <a:pt x="9079" y="6004"/>
                    <a:pt x="8885" y="6332"/>
                    <a:pt x="8774" y="6468"/>
                  </a:cubicBezTo>
                  <a:cubicBezTo>
                    <a:pt x="8647" y="6605"/>
                    <a:pt x="6891" y="8498"/>
                    <a:pt x="6612" y="8772"/>
                  </a:cubicBezTo>
                  <a:cubicBezTo>
                    <a:pt x="6513" y="8853"/>
                    <a:pt x="6051" y="9622"/>
                    <a:pt x="5827" y="9784"/>
                  </a:cubicBezTo>
                  <a:cubicBezTo>
                    <a:pt x="5590" y="9921"/>
                    <a:pt x="4944" y="10084"/>
                    <a:pt x="4847" y="10058"/>
                  </a:cubicBezTo>
                  <a:cubicBezTo>
                    <a:pt x="4750" y="10004"/>
                    <a:pt x="4594" y="9978"/>
                    <a:pt x="4594" y="9978"/>
                  </a:cubicBezTo>
                  <a:close/>
                </a:path>
              </a:pathLst>
            </a:custGeom>
            <a:gradFill flip="none" rotWithShape="1">
              <a:gsLst>
                <a:gs pos="0">
                  <a:schemeClr val="accent1">
                    <a:lumMod val="62000"/>
                    <a:lumOff val="38000"/>
                  </a:schemeClr>
                </a:gs>
                <a:gs pos="100000">
                  <a:schemeClr val="accent1">
                    <a:lumMod val="84000"/>
                    <a:lumOff val="16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113" name="Freeform 74"/>
            <p:cNvSpPr>
              <a:spLocks/>
            </p:cNvSpPr>
            <p:nvPr/>
          </p:nvSpPr>
          <p:spPr bwMode="auto">
            <a:xfrm>
              <a:off x="-11410212" y="6810613"/>
              <a:ext cx="226055" cy="237050"/>
            </a:xfrm>
            <a:custGeom>
              <a:avLst/>
              <a:gdLst>
                <a:gd name="T0" fmla="*/ 27 w 136"/>
                <a:gd name="T1" fmla="*/ 0 h 157"/>
                <a:gd name="T2" fmla="*/ 48 w 136"/>
                <a:gd name="T3" fmla="*/ 75 h 157"/>
                <a:gd name="T4" fmla="*/ 136 w 136"/>
                <a:gd name="T5" fmla="*/ 143 h 157"/>
                <a:gd name="T6" fmla="*/ 129 w 136"/>
                <a:gd name="T7" fmla="*/ 157 h 157"/>
                <a:gd name="T8" fmla="*/ 10 w 136"/>
                <a:gd name="T9" fmla="*/ 58 h 157"/>
                <a:gd name="T10" fmla="*/ 0 w 136"/>
                <a:gd name="T11" fmla="*/ 2 h 157"/>
                <a:gd name="T12" fmla="*/ 27 w 136"/>
                <a:gd name="T13" fmla="*/ 0 h 157"/>
                <a:gd name="connsiteX0" fmla="*/ 1985 w 11544"/>
                <a:gd name="connsiteY0" fmla="*/ 0 h 10327"/>
                <a:gd name="connsiteX1" fmla="*/ 3529 w 11544"/>
                <a:gd name="connsiteY1" fmla="*/ 4777 h 10327"/>
                <a:gd name="connsiteX2" fmla="*/ 11544 w 11544"/>
                <a:gd name="connsiteY2" fmla="*/ 9170 h 10327"/>
                <a:gd name="connsiteX3" fmla="*/ 9485 w 11544"/>
                <a:gd name="connsiteY3" fmla="*/ 10000 h 10327"/>
                <a:gd name="connsiteX4" fmla="*/ 735 w 11544"/>
                <a:gd name="connsiteY4" fmla="*/ 3694 h 10327"/>
                <a:gd name="connsiteX5" fmla="*/ 0 w 11544"/>
                <a:gd name="connsiteY5" fmla="*/ 127 h 10327"/>
                <a:gd name="connsiteX6" fmla="*/ 1985 w 11544"/>
                <a:gd name="connsiteY6" fmla="*/ 0 h 10327"/>
                <a:gd name="connsiteX0" fmla="*/ 1985 w 11544"/>
                <a:gd name="connsiteY0" fmla="*/ 0 h 10327"/>
                <a:gd name="connsiteX1" fmla="*/ 3529 w 11544"/>
                <a:gd name="connsiteY1" fmla="*/ 4777 h 10327"/>
                <a:gd name="connsiteX2" fmla="*/ 11544 w 11544"/>
                <a:gd name="connsiteY2" fmla="*/ 9170 h 10327"/>
                <a:gd name="connsiteX3" fmla="*/ 9485 w 11544"/>
                <a:gd name="connsiteY3" fmla="*/ 10000 h 10327"/>
                <a:gd name="connsiteX4" fmla="*/ 735 w 11544"/>
                <a:gd name="connsiteY4" fmla="*/ 3694 h 10327"/>
                <a:gd name="connsiteX5" fmla="*/ 0 w 11544"/>
                <a:gd name="connsiteY5" fmla="*/ 127 h 10327"/>
                <a:gd name="connsiteX6" fmla="*/ 1985 w 11544"/>
                <a:gd name="connsiteY6" fmla="*/ 0 h 10327"/>
                <a:gd name="connsiteX0" fmla="*/ 1985 w 12436"/>
                <a:gd name="connsiteY0" fmla="*/ 0 h 10577"/>
                <a:gd name="connsiteX1" fmla="*/ 3529 w 12436"/>
                <a:gd name="connsiteY1" fmla="*/ 4777 h 10577"/>
                <a:gd name="connsiteX2" fmla="*/ 11544 w 12436"/>
                <a:gd name="connsiteY2" fmla="*/ 9170 h 10577"/>
                <a:gd name="connsiteX3" fmla="*/ 12232 w 12436"/>
                <a:gd name="connsiteY3" fmla="*/ 10196 h 10577"/>
                <a:gd name="connsiteX4" fmla="*/ 9485 w 12436"/>
                <a:gd name="connsiteY4" fmla="*/ 10000 h 10577"/>
                <a:gd name="connsiteX5" fmla="*/ 735 w 12436"/>
                <a:gd name="connsiteY5" fmla="*/ 3694 h 10577"/>
                <a:gd name="connsiteX6" fmla="*/ 0 w 12436"/>
                <a:gd name="connsiteY6" fmla="*/ 127 h 10577"/>
                <a:gd name="connsiteX7" fmla="*/ 1985 w 12436"/>
                <a:gd name="connsiteY7" fmla="*/ 0 h 10577"/>
                <a:gd name="connsiteX0" fmla="*/ 1985 w 12232"/>
                <a:gd name="connsiteY0" fmla="*/ 0 h 10577"/>
                <a:gd name="connsiteX1" fmla="*/ 3529 w 12232"/>
                <a:gd name="connsiteY1" fmla="*/ 4777 h 10577"/>
                <a:gd name="connsiteX2" fmla="*/ 11544 w 12232"/>
                <a:gd name="connsiteY2" fmla="*/ 9170 h 10577"/>
                <a:gd name="connsiteX3" fmla="*/ 12232 w 12232"/>
                <a:gd name="connsiteY3" fmla="*/ 10196 h 10577"/>
                <a:gd name="connsiteX4" fmla="*/ 9485 w 12232"/>
                <a:gd name="connsiteY4" fmla="*/ 10000 h 10577"/>
                <a:gd name="connsiteX5" fmla="*/ 735 w 12232"/>
                <a:gd name="connsiteY5" fmla="*/ 3694 h 10577"/>
                <a:gd name="connsiteX6" fmla="*/ 0 w 12232"/>
                <a:gd name="connsiteY6" fmla="*/ 127 h 10577"/>
                <a:gd name="connsiteX7" fmla="*/ 1985 w 12232"/>
                <a:gd name="connsiteY7" fmla="*/ 0 h 10577"/>
                <a:gd name="connsiteX0" fmla="*/ 1985 w 12232"/>
                <a:gd name="connsiteY0" fmla="*/ 0 h 10229"/>
                <a:gd name="connsiteX1" fmla="*/ 3529 w 12232"/>
                <a:gd name="connsiteY1" fmla="*/ 4777 h 10229"/>
                <a:gd name="connsiteX2" fmla="*/ 11544 w 12232"/>
                <a:gd name="connsiteY2" fmla="*/ 9170 h 10229"/>
                <a:gd name="connsiteX3" fmla="*/ 12232 w 12232"/>
                <a:gd name="connsiteY3" fmla="*/ 10196 h 10229"/>
                <a:gd name="connsiteX4" fmla="*/ 6540 w 12232"/>
                <a:gd name="connsiteY4" fmla="*/ 8987 h 10229"/>
                <a:gd name="connsiteX5" fmla="*/ 735 w 12232"/>
                <a:gd name="connsiteY5" fmla="*/ 3694 h 10229"/>
                <a:gd name="connsiteX6" fmla="*/ 0 w 12232"/>
                <a:gd name="connsiteY6" fmla="*/ 127 h 10229"/>
                <a:gd name="connsiteX7" fmla="*/ 1985 w 12232"/>
                <a:gd name="connsiteY7" fmla="*/ 0 h 10229"/>
                <a:gd name="connsiteX0" fmla="*/ 1985 w 12232"/>
                <a:gd name="connsiteY0" fmla="*/ 0 h 10237"/>
                <a:gd name="connsiteX1" fmla="*/ 3529 w 12232"/>
                <a:gd name="connsiteY1" fmla="*/ 4777 h 10237"/>
                <a:gd name="connsiteX2" fmla="*/ 11544 w 12232"/>
                <a:gd name="connsiteY2" fmla="*/ 9170 h 10237"/>
                <a:gd name="connsiteX3" fmla="*/ 12232 w 12232"/>
                <a:gd name="connsiteY3" fmla="*/ 10196 h 10237"/>
                <a:gd name="connsiteX4" fmla="*/ 6437 w 12232"/>
                <a:gd name="connsiteY4" fmla="*/ 9085 h 10237"/>
                <a:gd name="connsiteX5" fmla="*/ 735 w 12232"/>
                <a:gd name="connsiteY5" fmla="*/ 3694 h 10237"/>
                <a:gd name="connsiteX6" fmla="*/ 0 w 12232"/>
                <a:gd name="connsiteY6" fmla="*/ 127 h 10237"/>
                <a:gd name="connsiteX7" fmla="*/ 1985 w 12232"/>
                <a:gd name="connsiteY7" fmla="*/ 0 h 10237"/>
                <a:gd name="connsiteX0" fmla="*/ 1985 w 12669"/>
                <a:gd name="connsiteY0" fmla="*/ 0 h 10630"/>
                <a:gd name="connsiteX1" fmla="*/ 3529 w 12669"/>
                <a:gd name="connsiteY1" fmla="*/ 4777 h 10630"/>
                <a:gd name="connsiteX2" fmla="*/ 11544 w 12669"/>
                <a:gd name="connsiteY2" fmla="*/ 9170 h 10630"/>
                <a:gd name="connsiteX3" fmla="*/ 12669 w 12669"/>
                <a:gd name="connsiteY3" fmla="*/ 10608 h 10630"/>
                <a:gd name="connsiteX4" fmla="*/ 6437 w 12669"/>
                <a:gd name="connsiteY4" fmla="*/ 9085 h 10630"/>
                <a:gd name="connsiteX5" fmla="*/ 735 w 12669"/>
                <a:gd name="connsiteY5" fmla="*/ 3694 h 10630"/>
                <a:gd name="connsiteX6" fmla="*/ 0 w 12669"/>
                <a:gd name="connsiteY6" fmla="*/ 127 h 10630"/>
                <a:gd name="connsiteX7" fmla="*/ 1985 w 12669"/>
                <a:gd name="connsiteY7" fmla="*/ 0 h 10630"/>
                <a:gd name="connsiteX0" fmla="*/ 1985 w 11854"/>
                <a:gd name="connsiteY0" fmla="*/ 0 h 10474"/>
                <a:gd name="connsiteX1" fmla="*/ 3529 w 11854"/>
                <a:gd name="connsiteY1" fmla="*/ 4777 h 10474"/>
                <a:gd name="connsiteX2" fmla="*/ 11544 w 11854"/>
                <a:gd name="connsiteY2" fmla="*/ 9170 h 10474"/>
                <a:gd name="connsiteX3" fmla="*/ 11228 w 11854"/>
                <a:gd name="connsiteY3" fmla="*/ 10447 h 10474"/>
                <a:gd name="connsiteX4" fmla="*/ 6437 w 11854"/>
                <a:gd name="connsiteY4" fmla="*/ 9085 h 10474"/>
                <a:gd name="connsiteX5" fmla="*/ 735 w 11854"/>
                <a:gd name="connsiteY5" fmla="*/ 3694 h 10474"/>
                <a:gd name="connsiteX6" fmla="*/ 0 w 11854"/>
                <a:gd name="connsiteY6" fmla="*/ 127 h 10474"/>
                <a:gd name="connsiteX7" fmla="*/ 1985 w 11854"/>
                <a:gd name="connsiteY7" fmla="*/ 0 h 10474"/>
                <a:gd name="connsiteX0" fmla="*/ 1985 w 11544"/>
                <a:gd name="connsiteY0" fmla="*/ 0 h 10474"/>
                <a:gd name="connsiteX1" fmla="*/ 3529 w 11544"/>
                <a:gd name="connsiteY1" fmla="*/ 4777 h 10474"/>
                <a:gd name="connsiteX2" fmla="*/ 11544 w 11544"/>
                <a:gd name="connsiteY2" fmla="*/ 9170 h 10474"/>
                <a:gd name="connsiteX3" fmla="*/ 11228 w 11544"/>
                <a:gd name="connsiteY3" fmla="*/ 10447 h 10474"/>
                <a:gd name="connsiteX4" fmla="*/ 6437 w 11544"/>
                <a:gd name="connsiteY4" fmla="*/ 9085 h 10474"/>
                <a:gd name="connsiteX5" fmla="*/ 735 w 11544"/>
                <a:gd name="connsiteY5" fmla="*/ 3694 h 10474"/>
                <a:gd name="connsiteX6" fmla="*/ 0 w 11544"/>
                <a:gd name="connsiteY6" fmla="*/ 127 h 10474"/>
                <a:gd name="connsiteX7" fmla="*/ 1985 w 11544"/>
                <a:gd name="connsiteY7" fmla="*/ 0 h 10474"/>
                <a:gd name="connsiteX0" fmla="*/ 1985 w 11544"/>
                <a:gd name="connsiteY0" fmla="*/ 0 h 10474"/>
                <a:gd name="connsiteX1" fmla="*/ 3529 w 11544"/>
                <a:gd name="connsiteY1" fmla="*/ 4777 h 10474"/>
                <a:gd name="connsiteX2" fmla="*/ 11544 w 11544"/>
                <a:gd name="connsiteY2" fmla="*/ 9170 h 10474"/>
                <a:gd name="connsiteX3" fmla="*/ 11228 w 11544"/>
                <a:gd name="connsiteY3" fmla="*/ 10447 h 10474"/>
                <a:gd name="connsiteX4" fmla="*/ 6437 w 11544"/>
                <a:gd name="connsiteY4" fmla="*/ 9085 h 10474"/>
                <a:gd name="connsiteX5" fmla="*/ 735 w 11544"/>
                <a:gd name="connsiteY5" fmla="*/ 3694 h 10474"/>
                <a:gd name="connsiteX6" fmla="*/ 0 w 11544"/>
                <a:gd name="connsiteY6" fmla="*/ 127 h 10474"/>
                <a:gd name="connsiteX7" fmla="*/ 1985 w 11544"/>
                <a:gd name="connsiteY7" fmla="*/ 0 h 10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44" h="10474">
                  <a:moveTo>
                    <a:pt x="1985" y="0"/>
                  </a:moveTo>
                  <a:cubicBezTo>
                    <a:pt x="1471" y="318"/>
                    <a:pt x="2500" y="3439"/>
                    <a:pt x="3529" y="4777"/>
                  </a:cubicBezTo>
                  <a:cubicBezTo>
                    <a:pt x="4559" y="6051"/>
                    <a:pt x="7263" y="9082"/>
                    <a:pt x="11544" y="9170"/>
                  </a:cubicBezTo>
                  <a:cubicBezTo>
                    <a:pt x="11155" y="9992"/>
                    <a:pt x="11179" y="9924"/>
                    <a:pt x="11228" y="10447"/>
                  </a:cubicBezTo>
                  <a:cubicBezTo>
                    <a:pt x="10885" y="10585"/>
                    <a:pt x="8186" y="10210"/>
                    <a:pt x="6437" y="9085"/>
                  </a:cubicBezTo>
                  <a:cubicBezTo>
                    <a:pt x="4688" y="7960"/>
                    <a:pt x="1324" y="5287"/>
                    <a:pt x="735" y="3694"/>
                  </a:cubicBezTo>
                  <a:cubicBezTo>
                    <a:pt x="221" y="2102"/>
                    <a:pt x="0" y="127"/>
                    <a:pt x="0" y="127"/>
                  </a:cubicBezTo>
                  <a:lnTo>
                    <a:pt x="1985" y="0"/>
                  </a:ln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72" name="Freeform 75"/>
            <p:cNvSpPr>
              <a:spLocks/>
            </p:cNvSpPr>
            <p:nvPr/>
          </p:nvSpPr>
          <p:spPr bwMode="auto">
            <a:xfrm flipH="1">
              <a:off x="-12891045" y="8102637"/>
              <a:ext cx="44926" cy="36286"/>
            </a:xfrm>
            <a:prstGeom prst="ellipse">
              <a:avLst/>
            </a:pr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328" name="Freeform 14"/>
          <p:cNvSpPr>
            <a:spLocks/>
          </p:cNvSpPr>
          <p:nvPr/>
        </p:nvSpPr>
        <p:spPr bwMode="auto">
          <a:xfrm flipH="1">
            <a:off x="1630853" y="1515239"/>
            <a:ext cx="940741" cy="617621"/>
          </a:xfrm>
          <a:custGeom>
            <a:avLst/>
            <a:gdLst>
              <a:gd name="T0" fmla="*/ 452 w 529"/>
              <a:gd name="T1" fmla="*/ 32 h 347"/>
              <a:gd name="T2" fmla="*/ 401 w 529"/>
              <a:gd name="T3" fmla="*/ 25 h 347"/>
              <a:gd name="T4" fmla="*/ 375 w 529"/>
              <a:gd name="T5" fmla="*/ 33 h 347"/>
              <a:gd name="T6" fmla="*/ 302 w 529"/>
              <a:gd name="T7" fmla="*/ 4 h 347"/>
              <a:gd name="T8" fmla="*/ 280 w 529"/>
              <a:gd name="T9" fmla="*/ 13 h 347"/>
              <a:gd name="T10" fmla="*/ 257 w 529"/>
              <a:gd name="T11" fmla="*/ 31 h 347"/>
              <a:gd name="T12" fmla="*/ 123 w 529"/>
              <a:gd name="T13" fmla="*/ 55 h 347"/>
              <a:gd name="T14" fmla="*/ 107 w 529"/>
              <a:gd name="T15" fmla="*/ 85 h 347"/>
              <a:gd name="T16" fmla="*/ 110 w 529"/>
              <a:gd name="T17" fmla="*/ 117 h 347"/>
              <a:gd name="T18" fmla="*/ 8 w 529"/>
              <a:gd name="T19" fmla="*/ 158 h 347"/>
              <a:gd name="T20" fmla="*/ 4 w 529"/>
              <a:gd name="T21" fmla="*/ 191 h 347"/>
              <a:gd name="T22" fmla="*/ 45 w 529"/>
              <a:gd name="T23" fmla="*/ 232 h 347"/>
              <a:gd name="T24" fmla="*/ 57 w 529"/>
              <a:gd name="T25" fmla="*/ 229 h 347"/>
              <a:gd name="T26" fmla="*/ 60 w 529"/>
              <a:gd name="T27" fmla="*/ 244 h 347"/>
              <a:gd name="T28" fmla="*/ 81 w 529"/>
              <a:gd name="T29" fmla="*/ 285 h 347"/>
              <a:gd name="T30" fmla="*/ 107 w 529"/>
              <a:gd name="T31" fmla="*/ 292 h 347"/>
              <a:gd name="T32" fmla="*/ 146 w 529"/>
              <a:gd name="T33" fmla="*/ 287 h 347"/>
              <a:gd name="T34" fmla="*/ 244 w 529"/>
              <a:gd name="T35" fmla="*/ 344 h 347"/>
              <a:gd name="T36" fmla="*/ 293 w 529"/>
              <a:gd name="T37" fmla="*/ 336 h 347"/>
              <a:gd name="T38" fmla="*/ 309 w 529"/>
              <a:gd name="T39" fmla="*/ 322 h 347"/>
              <a:gd name="T40" fmla="*/ 368 w 529"/>
              <a:gd name="T41" fmla="*/ 338 h 347"/>
              <a:gd name="T42" fmla="*/ 394 w 529"/>
              <a:gd name="T43" fmla="*/ 319 h 347"/>
              <a:gd name="T44" fmla="*/ 404 w 529"/>
              <a:gd name="T45" fmla="*/ 300 h 347"/>
              <a:gd name="T46" fmla="*/ 498 w 529"/>
              <a:gd name="T47" fmla="*/ 280 h 347"/>
              <a:gd name="T48" fmla="*/ 526 w 529"/>
              <a:gd name="T49" fmla="*/ 208 h 347"/>
              <a:gd name="T50" fmla="*/ 512 w 529"/>
              <a:gd name="T51" fmla="*/ 167 h 347"/>
              <a:gd name="T52" fmla="*/ 494 w 529"/>
              <a:gd name="T53" fmla="*/ 140 h 347"/>
              <a:gd name="T54" fmla="*/ 499 w 529"/>
              <a:gd name="T55" fmla="*/ 106 h 347"/>
              <a:gd name="T56" fmla="*/ 452 w 529"/>
              <a:gd name="T57" fmla="*/ 3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9" h="347">
                <a:moveTo>
                  <a:pt x="452" y="32"/>
                </a:moveTo>
                <a:cubicBezTo>
                  <a:pt x="436" y="23"/>
                  <a:pt x="419" y="21"/>
                  <a:pt x="401" y="25"/>
                </a:cubicBezTo>
                <a:cubicBezTo>
                  <a:pt x="392" y="27"/>
                  <a:pt x="384" y="30"/>
                  <a:pt x="375" y="33"/>
                </a:cubicBezTo>
                <a:cubicBezTo>
                  <a:pt x="355" y="10"/>
                  <a:pt x="331" y="0"/>
                  <a:pt x="302" y="4"/>
                </a:cubicBezTo>
                <a:cubicBezTo>
                  <a:pt x="294" y="5"/>
                  <a:pt x="286" y="8"/>
                  <a:pt x="280" y="13"/>
                </a:cubicBezTo>
                <a:cubicBezTo>
                  <a:pt x="272" y="18"/>
                  <a:pt x="265" y="24"/>
                  <a:pt x="257" y="31"/>
                </a:cubicBezTo>
                <a:cubicBezTo>
                  <a:pt x="208" y="13"/>
                  <a:pt x="163" y="20"/>
                  <a:pt x="123" y="55"/>
                </a:cubicBezTo>
                <a:cubicBezTo>
                  <a:pt x="114" y="63"/>
                  <a:pt x="109" y="73"/>
                  <a:pt x="107" y="85"/>
                </a:cubicBezTo>
                <a:cubicBezTo>
                  <a:pt x="106" y="96"/>
                  <a:pt x="107" y="107"/>
                  <a:pt x="110" y="117"/>
                </a:cubicBezTo>
                <a:cubicBezTo>
                  <a:pt x="66" y="107"/>
                  <a:pt x="32" y="121"/>
                  <a:pt x="8" y="158"/>
                </a:cubicBezTo>
                <a:cubicBezTo>
                  <a:pt x="1" y="168"/>
                  <a:pt x="0" y="179"/>
                  <a:pt x="4" y="191"/>
                </a:cubicBezTo>
                <a:cubicBezTo>
                  <a:pt x="11" y="212"/>
                  <a:pt x="25" y="225"/>
                  <a:pt x="45" y="232"/>
                </a:cubicBezTo>
                <a:cubicBezTo>
                  <a:pt x="49" y="233"/>
                  <a:pt x="53" y="232"/>
                  <a:pt x="57" y="229"/>
                </a:cubicBezTo>
                <a:cubicBezTo>
                  <a:pt x="60" y="230"/>
                  <a:pt x="60" y="235"/>
                  <a:pt x="60" y="244"/>
                </a:cubicBezTo>
                <a:cubicBezTo>
                  <a:pt x="59" y="263"/>
                  <a:pt x="66" y="277"/>
                  <a:pt x="81" y="285"/>
                </a:cubicBezTo>
                <a:cubicBezTo>
                  <a:pt x="89" y="290"/>
                  <a:pt x="98" y="292"/>
                  <a:pt x="107" y="292"/>
                </a:cubicBezTo>
                <a:cubicBezTo>
                  <a:pt x="121" y="292"/>
                  <a:pt x="133" y="291"/>
                  <a:pt x="146" y="287"/>
                </a:cubicBezTo>
                <a:cubicBezTo>
                  <a:pt x="169" y="323"/>
                  <a:pt x="201" y="342"/>
                  <a:pt x="244" y="344"/>
                </a:cubicBezTo>
                <a:cubicBezTo>
                  <a:pt x="261" y="346"/>
                  <a:pt x="277" y="343"/>
                  <a:pt x="293" y="336"/>
                </a:cubicBezTo>
                <a:cubicBezTo>
                  <a:pt x="300" y="332"/>
                  <a:pt x="305" y="327"/>
                  <a:pt x="309" y="322"/>
                </a:cubicBezTo>
                <a:cubicBezTo>
                  <a:pt x="325" y="342"/>
                  <a:pt x="345" y="347"/>
                  <a:pt x="368" y="338"/>
                </a:cubicBezTo>
                <a:cubicBezTo>
                  <a:pt x="378" y="334"/>
                  <a:pt x="387" y="327"/>
                  <a:pt x="394" y="319"/>
                </a:cubicBezTo>
                <a:cubicBezTo>
                  <a:pt x="398" y="313"/>
                  <a:pt x="402" y="307"/>
                  <a:pt x="404" y="300"/>
                </a:cubicBezTo>
                <a:cubicBezTo>
                  <a:pt x="439" y="312"/>
                  <a:pt x="471" y="305"/>
                  <a:pt x="498" y="280"/>
                </a:cubicBezTo>
                <a:cubicBezTo>
                  <a:pt x="520" y="261"/>
                  <a:pt x="529" y="237"/>
                  <a:pt x="526" y="208"/>
                </a:cubicBezTo>
                <a:cubicBezTo>
                  <a:pt x="524" y="193"/>
                  <a:pt x="519" y="180"/>
                  <a:pt x="512" y="167"/>
                </a:cubicBezTo>
                <a:cubicBezTo>
                  <a:pt x="506" y="158"/>
                  <a:pt x="500" y="149"/>
                  <a:pt x="494" y="140"/>
                </a:cubicBezTo>
                <a:cubicBezTo>
                  <a:pt x="499" y="106"/>
                  <a:pt x="499" y="106"/>
                  <a:pt x="499" y="106"/>
                </a:cubicBezTo>
                <a:cubicBezTo>
                  <a:pt x="497" y="73"/>
                  <a:pt x="481" y="49"/>
                  <a:pt x="452" y="3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r>
              <a:rPr lang="de-DE" sz="4000" b="1" kern="0" dirty="0">
                <a:solidFill>
                  <a:schemeClr val="bg2"/>
                </a:solidFill>
                <a:latin typeface="Century Gothic"/>
              </a:rPr>
              <a:t>!</a:t>
            </a:r>
            <a:endParaRPr lang="en-US" sz="4000" b="1" kern="0" dirty="0">
              <a:solidFill>
                <a:schemeClr val="bg2"/>
              </a:solidFill>
              <a:latin typeface="Century Gothic"/>
            </a:endParaRPr>
          </a:p>
        </p:txBody>
      </p:sp>
      <p:sp>
        <p:nvSpPr>
          <p:cNvPr id="329" name="Freeform 15"/>
          <p:cNvSpPr>
            <a:spLocks/>
          </p:cNvSpPr>
          <p:nvPr/>
        </p:nvSpPr>
        <p:spPr bwMode="auto">
          <a:xfrm>
            <a:off x="1394685" y="1857324"/>
            <a:ext cx="161897" cy="113976"/>
          </a:xfrm>
          <a:custGeom>
            <a:avLst/>
            <a:gdLst>
              <a:gd name="T0" fmla="*/ 45 w 53"/>
              <a:gd name="T1" fmla="*/ 5 h 37"/>
              <a:gd name="T2" fmla="*/ 27 w 53"/>
              <a:gd name="T3" fmla="*/ 0 h 37"/>
              <a:gd name="T4" fmla="*/ 8 w 53"/>
              <a:gd name="T5" fmla="*/ 5 h 37"/>
              <a:gd name="T6" fmla="*/ 1 w 53"/>
              <a:gd name="T7" fmla="*/ 18 h 37"/>
              <a:gd name="T8" fmla="*/ 8 w 53"/>
              <a:gd name="T9" fmla="*/ 32 h 37"/>
              <a:gd name="T10" fmla="*/ 27 w 53"/>
              <a:gd name="T11" fmla="*/ 37 h 37"/>
              <a:gd name="T12" fmla="*/ 45 w 53"/>
              <a:gd name="T13" fmla="*/ 32 h 37"/>
              <a:gd name="T14" fmla="*/ 53 w 53"/>
              <a:gd name="T15" fmla="*/ 18 h 37"/>
              <a:gd name="T16" fmla="*/ 45 w 53"/>
              <a:gd name="T17"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7">
                <a:moveTo>
                  <a:pt x="45" y="5"/>
                </a:moveTo>
                <a:cubicBezTo>
                  <a:pt x="40" y="1"/>
                  <a:pt x="34" y="0"/>
                  <a:pt x="27" y="0"/>
                </a:cubicBezTo>
                <a:cubicBezTo>
                  <a:pt x="19" y="0"/>
                  <a:pt x="13" y="1"/>
                  <a:pt x="8" y="5"/>
                </a:cubicBezTo>
                <a:cubicBezTo>
                  <a:pt x="3" y="9"/>
                  <a:pt x="0" y="13"/>
                  <a:pt x="1" y="18"/>
                </a:cubicBezTo>
                <a:cubicBezTo>
                  <a:pt x="0" y="24"/>
                  <a:pt x="3" y="28"/>
                  <a:pt x="8" y="32"/>
                </a:cubicBezTo>
                <a:cubicBezTo>
                  <a:pt x="13" y="35"/>
                  <a:pt x="19" y="37"/>
                  <a:pt x="27" y="37"/>
                </a:cubicBezTo>
                <a:cubicBezTo>
                  <a:pt x="34" y="37"/>
                  <a:pt x="40" y="35"/>
                  <a:pt x="45" y="32"/>
                </a:cubicBezTo>
                <a:cubicBezTo>
                  <a:pt x="51" y="28"/>
                  <a:pt x="53" y="24"/>
                  <a:pt x="53" y="18"/>
                </a:cubicBezTo>
                <a:cubicBezTo>
                  <a:pt x="53" y="13"/>
                  <a:pt x="51" y="9"/>
                  <a:pt x="45" y="5"/>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Century Gothic"/>
            </a:endParaRPr>
          </a:p>
        </p:txBody>
      </p:sp>
      <p:sp>
        <p:nvSpPr>
          <p:cNvPr id="330" name="Freeform 16"/>
          <p:cNvSpPr>
            <a:spLocks/>
          </p:cNvSpPr>
          <p:nvPr/>
        </p:nvSpPr>
        <p:spPr bwMode="auto">
          <a:xfrm>
            <a:off x="1189425" y="1906716"/>
            <a:ext cx="116384" cy="85050"/>
          </a:xfrm>
          <a:custGeom>
            <a:avLst/>
            <a:gdLst>
              <a:gd name="T0" fmla="*/ 0 w 33"/>
              <a:gd name="T1" fmla="*/ 12 h 24"/>
              <a:gd name="T2" fmla="*/ 1 w 33"/>
              <a:gd name="T3" fmla="*/ 14 h 24"/>
              <a:gd name="T4" fmla="*/ 3 w 33"/>
              <a:gd name="T5" fmla="*/ 18 h 24"/>
              <a:gd name="T6" fmla="*/ 5 w 33"/>
              <a:gd name="T7" fmla="*/ 20 h 24"/>
              <a:gd name="T8" fmla="*/ 17 w 33"/>
              <a:gd name="T9" fmla="*/ 24 h 24"/>
              <a:gd name="T10" fmla="*/ 28 w 33"/>
              <a:gd name="T11" fmla="*/ 20 h 24"/>
              <a:gd name="T12" fmla="*/ 33 w 33"/>
              <a:gd name="T13" fmla="*/ 12 h 24"/>
              <a:gd name="T14" fmla="*/ 28 w 33"/>
              <a:gd name="T15" fmla="*/ 4 h 24"/>
              <a:gd name="T16" fmla="*/ 17 w 33"/>
              <a:gd name="T17" fmla="*/ 0 h 24"/>
              <a:gd name="T18" fmla="*/ 5 w 33"/>
              <a:gd name="T19" fmla="*/ 4 h 24"/>
              <a:gd name="T20" fmla="*/ 0 w 33"/>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0" y="12"/>
                </a:moveTo>
                <a:cubicBezTo>
                  <a:pt x="0" y="13"/>
                  <a:pt x="0" y="14"/>
                  <a:pt x="1" y="14"/>
                </a:cubicBezTo>
                <a:cubicBezTo>
                  <a:pt x="1" y="16"/>
                  <a:pt x="2" y="17"/>
                  <a:pt x="3" y="18"/>
                </a:cubicBezTo>
                <a:cubicBezTo>
                  <a:pt x="3" y="19"/>
                  <a:pt x="4" y="20"/>
                  <a:pt x="5" y="20"/>
                </a:cubicBezTo>
                <a:cubicBezTo>
                  <a:pt x="8" y="22"/>
                  <a:pt x="12" y="24"/>
                  <a:pt x="17" y="24"/>
                </a:cubicBezTo>
                <a:cubicBezTo>
                  <a:pt x="21" y="24"/>
                  <a:pt x="25" y="22"/>
                  <a:pt x="28" y="20"/>
                </a:cubicBezTo>
                <a:cubicBezTo>
                  <a:pt x="31" y="18"/>
                  <a:pt x="33" y="15"/>
                  <a:pt x="33" y="12"/>
                </a:cubicBezTo>
                <a:cubicBezTo>
                  <a:pt x="33" y="9"/>
                  <a:pt x="31" y="6"/>
                  <a:pt x="28" y="4"/>
                </a:cubicBezTo>
                <a:cubicBezTo>
                  <a:pt x="25" y="1"/>
                  <a:pt x="21" y="0"/>
                  <a:pt x="17" y="0"/>
                </a:cubicBezTo>
                <a:cubicBezTo>
                  <a:pt x="12" y="0"/>
                  <a:pt x="8" y="1"/>
                  <a:pt x="5" y="4"/>
                </a:cubicBezTo>
                <a:cubicBezTo>
                  <a:pt x="2" y="6"/>
                  <a:pt x="0" y="9"/>
                  <a:pt x="0" y="1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Century Gothic"/>
            </a:endParaRPr>
          </a:p>
        </p:txBody>
      </p:sp>
      <p:grpSp>
        <p:nvGrpSpPr>
          <p:cNvPr id="273" name="Gruppieren 272"/>
          <p:cNvGrpSpPr/>
          <p:nvPr/>
        </p:nvGrpSpPr>
        <p:grpSpPr>
          <a:xfrm>
            <a:off x="3694911" y="3050164"/>
            <a:ext cx="1448995" cy="4057148"/>
            <a:chOff x="-2112726" y="1508056"/>
            <a:chExt cx="1448995" cy="4057148"/>
          </a:xfrm>
        </p:grpSpPr>
        <p:grpSp>
          <p:nvGrpSpPr>
            <p:cNvPr id="274" name="Gruppieren 273"/>
            <p:cNvGrpSpPr/>
            <p:nvPr/>
          </p:nvGrpSpPr>
          <p:grpSpPr>
            <a:xfrm>
              <a:off x="-2112726" y="1508056"/>
              <a:ext cx="1448995" cy="4057148"/>
              <a:chOff x="-4860925" y="11013"/>
              <a:chExt cx="2444242" cy="6843813"/>
            </a:xfrm>
          </p:grpSpPr>
          <p:sp>
            <p:nvSpPr>
              <p:cNvPr id="276" name="Freeform 6"/>
              <p:cNvSpPr>
                <a:spLocks/>
              </p:cNvSpPr>
              <p:nvPr/>
            </p:nvSpPr>
            <p:spPr bwMode="auto">
              <a:xfrm>
                <a:off x="-4860925" y="6510338"/>
                <a:ext cx="1109662" cy="344488"/>
              </a:xfrm>
              <a:custGeom>
                <a:avLst/>
                <a:gdLst>
                  <a:gd name="T0" fmla="*/ 4 w 296"/>
                  <a:gd name="T1" fmla="*/ 48 h 92"/>
                  <a:gd name="T2" fmla="*/ 36 w 296"/>
                  <a:gd name="T3" fmla="*/ 67 h 92"/>
                  <a:gd name="T4" fmla="*/ 88 w 296"/>
                  <a:gd name="T5" fmla="*/ 73 h 92"/>
                  <a:gd name="T6" fmla="*/ 114 w 296"/>
                  <a:gd name="T7" fmla="*/ 68 h 92"/>
                  <a:gd name="T8" fmla="*/ 217 w 296"/>
                  <a:gd name="T9" fmla="*/ 90 h 92"/>
                  <a:gd name="T10" fmla="*/ 287 w 296"/>
                  <a:gd name="T11" fmla="*/ 71 h 92"/>
                  <a:gd name="T12" fmla="*/ 291 w 296"/>
                  <a:gd name="T13" fmla="*/ 48 h 92"/>
                  <a:gd name="T14" fmla="*/ 265 w 296"/>
                  <a:gd name="T15" fmla="*/ 41 h 92"/>
                  <a:gd name="T16" fmla="*/ 212 w 296"/>
                  <a:gd name="T17" fmla="*/ 28 h 92"/>
                  <a:gd name="T18" fmla="*/ 187 w 296"/>
                  <a:gd name="T19" fmla="*/ 13 h 92"/>
                  <a:gd name="T20" fmla="*/ 10 w 296"/>
                  <a:gd name="T21" fmla="*/ 0 h 92"/>
                  <a:gd name="T22" fmla="*/ 3 w 296"/>
                  <a:gd name="T23" fmla="*/ 22 h 92"/>
                  <a:gd name="T24" fmla="*/ 4 w 296"/>
                  <a:gd name="T25" fmla="*/ 4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6" h="92">
                    <a:moveTo>
                      <a:pt x="4" y="48"/>
                    </a:moveTo>
                    <a:cubicBezTo>
                      <a:pt x="7" y="56"/>
                      <a:pt x="20" y="64"/>
                      <a:pt x="36" y="67"/>
                    </a:cubicBezTo>
                    <a:cubicBezTo>
                      <a:pt x="55" y="70"/>
                      <a:pt x="81" y="71"/>
                      <a:pt x="88" y="73"/>
                    </a:cubicBezTo>
                    <a:cubicBezTo>
                      <a:pt x="94" y="73"/>
                      <a:pt x="100" y="65"/>
                      <a:pt x="114" y="68"/>
                    </a:cubicBezTo>
                    <a:cubicBezTo>
                      <a:pt x="129" y="73"/>
                      <a:pt x="181" y="92"/>
                      <a:pt x="217" y="90"/>
                    </a:cubicBezTo>
                    <a:cubicBezTo>
                      <a:pt x="252" y="88"/>
                      <a:pt x="276" y="78"/>
                      <a:pt x="287" y="71"/>
                    </a:cubicBezTo>
                    <a:cubicBezTo>
                      <a:pt x="296" y="65"/>
                      <a:pt x="294" y="51"/>
                      <a:pt x="291" y="48"/>
                    </a:cubicBezTo>
                    <a:cubicBezTo>
                      <a:pt x="288" y="44"/>
                      <a:pt x="275" y="39"/>
                      <a:pt x="265" y="41"/>
                    </a:cubicBezTo>
                    <a:cubicBezTo>
                      <a:pt x="258" y="42"/>
                      <a:pt x="224" y="34"/>
                      <a:pt x="212" y="28"/>
                    </a:cubicBezTo>
                    <a:cubicBezTo>
                      <a:pt x="198" y="22"/>
                      <a:pt x="187" y="13"/>
                      <a:pt x="187" y="13"/>
                    </a:cubicBezTo>
                    <a:cubicBezTo>
                      <a:pt x="73" y="41"/>
                      <a:pt x="10" y="0"/>
                      <a:pt x="10" y="0"/>
                    </a:cubicBezTo>
                    <a:cubicBezTo>
                      <a:pt x="10" y="0"/>
                      <a:pt x="6" y="8"/>
                      <a:pt x="3" y="22"/>
                    </a:cubicBezTo>
                    <a:cubicBezTo>
                      <a:pt x="0" y="37"/>
                      <a:pt x="1" y="42"/>
                      <a:pt x="4" y="48"/>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77" name="Freeform 7"/>
              <p:cNvSpPr>
                <a:spLocks/>
              </p:cNvSpPr>
              <p:nvPr/>
            </p:nvSpPr>
            <p:spPr bwMode="auto">
              <a:xfrm>
                <a:off x="-3729038" y="6318251"/>
                <a:ext cx="757237" cy="393700"/>
              </a:xfrm>
              <a:custGeom>
                <a:avLst/>
                <a:gdLst>
                  <a:gd name="T0" fmla="*/ 3 w 202"/>
                  <a:gd name="T1" fmla="*/ 59 h 105"/>
                  <a:gd name="T2" fmla="*/ 0 w 202"/>
                  <a:gd name="T3" fmla="*/ 84 h 105"/>
                  <a:gd name="T4" fmla="*/ 28 w 202"/>
                  <a:gd name="T5" fmla="*/ 102 h 105"/>
                  <a:gd name="T6" fmla="*/ 70 w 202"/>
                  <a:gd name="T7" fmla="*/ 101 h 105"/>
                  <a:gd name="T8" fmla="*/ 90 w 202"/>
                  <a:gd name="T9" fmla="*/ 90 h 105"/>
                  <a:gd name="T10" fmla="*/ 99 w 202"/>
                  <a:gd name="T11" fmla="*/ 78 h 105"/>
                  <a:gd name="T12" fmla="*/ 174 w 202"/>
                  <a:gd name="T13" fmla="*/ 64 h 105"/>
                  <a:gd name="T14" fmla="*/ 202 w 202"/>
                  <a:gd name="T15" fmla="*/ 24 h 105"/>
                  <a:gd name="T16" fmla="*/ 176 w 202"/>
                  <a:gd name="T17" fmla="*/ 4 h 105"/>
                  <a:gd name="T18" fmla="*/ 144 w 202"/>
                  <a:gd name="T19" fmla="*/ 13 h 105"/>
                  <a:gd name="T20" fmla="*/ 3 w 202"/>
                  <a:gd name="T21" fmla="*/ 5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2" h="105">
                    <a:moveTo>
                      <a:pt x="3" y="59"/>
                    </a:moveTo>
                    <a:cubicBezTo>
                      <a:pt x="3" y="59"/>
                      <a:pt x="0" y="75"/>
                      <a:pt x="0" y="84"/>
                    </a:cubicBezTo>
                    <a:cubicBezTo>
                      <a:pt x="0" y="93"/>
                      <a:pt x="8" y="101"/>
                      <a:pt x="28" y="102"/>
                    </a:cubicBezTo>
                    <a:cubicBezTo>
                      <a:pt x="46" y="104"/>
                      <a:pt x="55" y="105"/>
                      <a:pt x="70" y="101"/>
                    </a:cubicBezTo>
                    <a:cubicBezTo>
                      <a:pt x="86" y="95"/>
                      <a:pt x="90" y="90"/>
                      <a:pt x="90" y="90"/>
                    </a:cubicBezTo>
                    <a:cubicBezTo>
                      <a:pt x="90" y="90"/>
                      <a:pt x="90" y="79"/>
                      <a:pt x="99" y="78"/>
                    </a:cubicBezTo>
                    <a:cubicBezTo>
                      <a:pt x="107" y="76"/>
                      <a:pt x="150" y="78"/>
                      <a:pt x="174" y="64"/>
                    </a:cubicBezTo>
                    <a:cubicBezTo>
                      <a:pt x="199" y="50"/>
                      <a:pt x="202" y="32"/>
                      <a:pt x="202" y="24"/>
                    </a:cubicBezTo>
                    <a:cubicBezTo>
                      <a:pt x="202" y="16"/>
                      <a:pt x="196" y="0"/>
                      <a:pt x="176" y="4"/>
                    </a:cubicBezTo>
                    <a:cubicBezTo>
                      <a:pt x="157" y="9"/>
                      <a:pt x="144" y="13"/>
                      <a:pt x="144" y="13"/>
                    </a:cubicBezTo>
                    <a:cubicBezTo>
                      <a:pt x="113" y="70"/>
                      <a:pt x="3" y="59"/>
                      <a:pt x="3" y="59"/>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78" name="Freeform 8"/>
              <p:cNvSpPr>
                <a:spLocks/>
              </p:cNvSpPr>
              <p:nvPr/>
            </p:nvSpPr>
            <p:spPr bwMode="auto">
              <a:xfrm>
                <a:off x="-3709988" y="52388"/>
                <a:ext cx="825500" cy="1236663"/>
              </a:xfrm>
              <a:custGeom>
                <a:avLst/>
                <a:gdLst>
                  <a:gd name="T0" fmla="*/ 197 w 220"/>
                  <a:gd name="T1" fmla="*/ 77 h 330"/>
                  <a:gd name="T2" fmla="*/ 211 w 220"/>
                  <a:gd name="T3" fmla="*/ 129 h 330"/>
                  <a:gd name="T4" fmla="*/ 205 w 220"/>
                  <a:gd name="T5" fmla="*/ 143 h 330"/>
                  <a:gd name="T6" fmla="*/ 213 w 220"/>
                  <a:gd name="T7" fmla="*/ 171 h 330"/>
                  <a:gd name="T8" fmla="*/ 219 w 220"/>
                  <a:gd name="T9" fmla="*/ 187 h 330"/>
                  <a:gd name="T10" fmla="*/ 213 w 220"/>
                  <a:gd name="T11" fmla="*/ 197 h 330"/>
                  <a:gd name="T12" fmla="*/ 202 w 220"/>
                  <a:gd name="T13" fmla="*/ 199 h 330"/>
                  <a:gd name="T14" fmla="*/ 197 w 220"/>
                  <a:gd name="T15" fmla="*/ 213 h 330"/>
                  <a:gd name="T16" fmla="*/ 195 w 220"/>
                  <a:gd name="T17" fmla="*/ 218 h 330"/>
                  <a:gd name="T18" fmla="*/ 192 w 220"/>
                  <a:gd name="T19" fmla="*/ 227 h 330"/>
                  <a:gd name="T20" fmla="*/ 187 w 220"/>
                  <a:gd name="T21" fmla="*/ 231 h 330"/>
                  <a:gd name="T22" fmla="*/ 187 w 220"/>
                  <a:gd name="T23" fmla="*/ 246 h 330"/>
                  <a:gd name="T24" fmla="*/ 168 w 220"/>
                  <a:gd name="T25" fmla="*/ 254 h 330"/>
                  <a:gd name="T26" fmla="*/ 131 w 220"/>
                  <a:gd name="T27" fmla="*/ 250 h 330"/>
                  <a:gd name="T28" fmla="*/ 109 w 220"/>
                  <a:gd name="T29" fmla="*/ 295 h 330"/>
                  <a:gd name="T30" fmla="*/ 122 w 220"/>
                  <a:gd name="T31" fmla="*/ 330 h 330"/>
                  <a:gd name="T32" fmla="*/ 79 w 220"/>
                  <a:gd name="T33" fmla="*/ 311 h 330"/>
                  <a:gd name="T34" fmla="*/ 0 w 220"/>
                  <a:gd name="T35" fmla="*/ 255 h 330"/>
                  <a:gd name="T36" fmla="*/ 26 w 220"/>
                  <a:gd name="T37" fmla="*/ 192 h 330"/>
                  <a:gd name="T38" fmla="*/ 14 w 220"/>
                  <a:gd name="T39" fmla="*/ 113 h 330"/>
                  <a:gd name="T40" fmla="*/ 38 w 220"/>
                  <a:gd name="T41" fmla="*/ 32 h 330"/>
                  <a:gd name="T42" fmla="*/ 106 w 220"/>
                  <a:gd name="T43" fmla="*/ 3 h 330"/>
                  <a:gd name="T44" fmla="*/ 198 w 220"/>
                  <a:gd name="T45" fmla="*/ 44 h 330"/>
                  <a:gd name="T46" fmla="*/ 212 w 220"/>
                  <a:gd name="T47" fmla="*/ 80 h 330"/>
                  <a:gd name="T48" fmla="*/ 197 w 220"/>
                  <a:gd name="T49" fmla="*/ 77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0" h="330">
                    <a:moveTo>
                      <a:pt x="197" y="77"/>
                    </a:moveTo>
                    <a:cubicBezTo>
                      <a:pt x="199" y="84"/>
                      <a:pt x="212" y="124"/>
                      <a:pt x="211" y="129"/>
                    </a:cubicBezTo>
                    <a:cubicBezTo>
                      <a:pt x="211" y="134"/>
                      <a:pt x="206" y="139"/>
                      <a:pt x="205" y="143"/>
                    </a:cubicBezTo>
                    <a:cubicBezTo>
                      <a:pt x="204" y="147"/>
                      <a:pt x="209" y="160"/>
                      <a:pt x="213" y="171"/>
                    </a:cubicBezTo>
                    <a:cubicBezTo>
                      <a:pt x="217" y="182"/>
                      <a:pt x="218" y="183"/>
                      <a:pt x="219" y="187"/>
                    </a:cubicBezTo>
                    <a:cubicBezTo>
                      <a:pt x="220" y="190"/>
                      <a:pt x="216" y="196"/>
                      <a:pt x="213" y="197"/>
                    </a:cubicBezTo>
                    <a:cubicBezTo>
                      <a:pt x="210" y="199"/>
                      <a:pt x="204" y="200"/>
                      <a:pt x="202" y="199"/>
                    </a:cubicBezTo>
                    <a:cubicBezTo>
                      <a:pt x="200" y="205"/>
                      <a:pt x="198" y="212"/>
                      <a:pt x="197" y="213"/>
                    </a:cubicBezTo>
                    <a:cubicBezTo>
                      <a:pt x="197" y="215"/>
                      <a:pt x="195" y="218"/>
                      <a:pt x="195" y="218"/>
                    </a:cubicBezTo>
                    <a:cubicBezTo>
                      <a:pt x="195" y="222"/>
                      <a:pt x="194" y="226"/>
                      <a:pt x="192" y="227"/>
                    </a:cubicBezTo>
                    <a:cubicBezTo>
                      <a:pt x="189" y="227"/>
                      <a:pt x="188" y="228"/>
                      <a:pt x="187" y="231"/>
                    </a:cubicBezTo>
                    <a:cubicBezTo>
                      <a:pt x="185" y="235"/>
                      <a:pt x="189" y="240"/>
                      <a:pt x="187" y="246"/>
                    </a:cubicBezTo>
                    <a:cubicBezTo>
                      <a:pt x="185" y="252"/>
                      <a:pt x="187" y="256"/>
                      <a:pt x="168" y="254"/>
                    </a:cubicBezTo>
                    <a:cubicBezTo>
                      <a:pt x="149" y="252"/>
                      <a:pt x="135" y="251"/>
                      <a:pt x="131" y="250"/>
                    </a:cubicBezTo>
                    <a:cubicBezTo>
                      <a:pt x="126" y="257"/>
                      <a:pt x="114" y="284"/>
                      <a:pt x="109" y="295"/>
                    </a:cubicBezTo>
                    <a:cubicBezTo>
                      <a:pt x="112" y="302"/>
                      <a:pt x="122" y="330"/>
                      <a:pt x="122" y="330"/>
                    </a:cubicBezTo>
                    <a:cubicBezTo>
                      <a:pt x="79" y="311"/>
                      <a:pt x="79" y="311"/>
                      <a:pt x="79" y="311"/>
                    </a:cubicBezTo>
                    <a:cubicBezTo>
                      <a:pt x="0" y="255"/>
                      <a:pt x="0" y="255"/>
                      <a:pt x="0" y="255"/>
                    </a:cubicBezTo>
                    <a:cubicBezTo>
                      <a:pt x="14" y="243"/>
                      <a:pt x="28" y="204"/>
                      <a:pt x="26" y="192"/>
                    </a:cubicBezTo>
                    <a:cubicBezTo>
                      <a:pt x="24" y="180"/>
                      <a:pt x="14" y="139"/>
                      <a:pt x="14" y="113"/>
                    </a:cubicBezTo>
                    <a:cubicBezTo>
                      <a:pt x="14" y="88"/>
                      <a:pt x="18" y="48"/>
                      <a:pt x="38" y="32"/>
                    </a:cubicBezTo>
                    <a:cubicBezTo>
                      <a:pt x="58" y="15"/>
                      <a:pt x="77" y="0"/>
                      <a:pt x="106" y="3"/>
                    </a:cubicBezTo>
                    <a:cubicBezTo>
                      <a:pt x="135" y="5"/>
                      <a:pt x="190" y="34"/>
                      <a:pt x="198" y="44"/>
                    </a:cubicBezTo>
                    <a:cubicBezTo>
                      <a:pt x="206" y="55"/>
                      <a:pt x="213" y="74"/>
                      <a:pt x="212" y="80"/>
                    </a:cubicBezTo>
                    <a:cubicBezTo>
                      <a:pt x="208" y="77"/>
                      <a:pt x="197" y="77"/>
                      <a:pt x="197" y="77"/>
                    </a:cubicBezTo>
                    <a:close/>
                  </a:path>
                </a:pathLst>
              </a:custGeom>
              <a:gradFill flip="none" rotWithShape="1">
                <a:gsLst>
                  <a:gs pos="43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79" name="Freeform 9"/>
              <p:cNvSpPr>
                <a:spLocks/>
              </p:cNvSpPr>
              <p:nvPr/>
            </p:nvSpPr>
            <p:spPr bwMode="auto">
              <a:xfrm rot="575799">
                <a:off x="-2991939" y="2984605"/>
                <a:ext cx="575256" cy="596405"/>
              </a:xfrm>
              <a:custGeom>
                <a:avLst/>
                <a:gdLst>
                  <a:gd name="T0" fmla="*/ 77 w 173"/>
                  <a:gd name="T1" fmla="*/ 20 h 179"/>
                  <a:gd name="T2" fmla="*/ 85 w 173"/>
                  <a:gd name="T3" fmla="*/ 38 h 179"/>
                  <a:gd name="T4" fmla="*/ 102 w 173"/>
                  <a:gd name="T5" fmla="*/ 48 h 179"/>
                  <a:gd name="T6" fmla="*/ 137 w 173"/>
                  <a:gd name="T7" fmla="*/ 70 h 179"/>
                  <a:gd name="T8" fmla="*/ 155 w 173"/>
                  <a:gd name="T9" fmla="*/ 96 h 179"/>
                  <a:gd name="T10" fmla="*/ 158 w 173"/>
                  <a:gd name="T11" fmla="*/ 104 h 179"/>
                  <a:gd name="T12" fmla="*/ 163 w 173"/>
                  <a:gd name="T13" fmla="*/ 110 h 179"/>
                  <a:gd name="T14" fmla="*/ 166 w 173"/>
                  <a:gd name="T15" fmla="*/ 115 h 179"/>
                  <a:gd name="T16" fmla="*/ 162 w 173"/>
                  <a:gd name="T17" fmla="*/ 123 h 179"/>
                  <a:gd name="T18" fmla="*/ 164 w 173"/>
                  <a:gd name="T19" fmla="*/ 126 h 179"/>
                  <a:gd name="T20" fmla="*/ 165 w 173"/>
                  <a:gd name="T21" fmla="*/ 135 h 179"/>
                  <a:gd name="T22" fmla="*/ 164 w 173"/>
                  <a:gd name="T23" fmla="*/ 155 h 179"/>
                  <a:gd name="T24" fmla="*/ 169 w 173"/>
                  <a:gd name="T25" fmla="*/ 164 h 179"/>
                  <a:gd name="T26" fmla="*/ 171 w 173"/>
                  <a:gd name="T27" fmla="*/ 176 h 179"/>
                  <a:gd name="T28" fmla="*/ 163 w 173"/>
                  <a:gd name="T29" fmla="*/ 178 h 179"/>
                  <a:gd name="T30" fmla="*/ 153 w 173"/>
                  <a:gd name="T31" fmla="*/ 171 h 179"/>
                  <a:gd name="T32" fmla="*/ 148 w 173"/>
                  <a:gd name="T33" fmla="*/ 169 h 179"/>
                  <a:gd name="T34" fmla="*/ 144 w 173"/>
                  <a:gd name="T35" fmla="*/ 159 h 179"/>
                  <a:gd name="T36" fmla="*/ 136 w 173"/>
                  <a:gd name="T37" fmla="*/ 149 h 179"/>
                  <a:gd name="T38" fmla="*/ 118 w 173"/>
                  <a:gd name="T39" fmla="*/ 136 h 179"/>
                  <a:gd name="T40" fmla="*/ 100 w 173"/>
                  <a:gd name="T41" fmla="*/ 128 h 179"/>
                  <a:gd name="T42" fmla="*/ 105 w 173"/>
                  <a:gd name="T43" fmla="*/ 134 h 179"/>
                  <a:gd name="T44" fmla="*/ 113 w 173"/>
                  <a:gd name="T45" fmla="*/ 142 h 179"/>
                  <a:gd name="T46" fmla="*/ 125 w 173"/>
                  <a:gd name="T47" fmla="*/ 161 h 179"/>
                  <a:gd name="T48" fmla="*/ 126 w 173"/>
                  <a:gd name="T49" fmla="*/ 164 h 179"/>
                  <a:gd name="T50" fmla="*/ 122 w 173"/>
                  <a:gd name="T51" fmla="*/ 175 h 179"/>
                  <a:gd name="T52" fmla="*/ 104 w 173"/>
                  <a:gd name="T53" fmla="*/ 164 h 179"/>
                  <a:gd name="T54" fmla="*/ 72 w 173"/>
                  <a:gd name="T55" fmla="*/ 133 h 179"/>
                  <a:gd name="T56" fmla="*/ 46 w 173"/>
                  <a:gd name="T57" fmla="*/ 97 h 179"/>
                  <a:gd name="T58" fmla="*/ 41 w 173"/>
                  <a:gd name="T59" fmla="*/ 85 h 179"/>
                  <a:gd name="T60" fmla="*/ 32 w 173"/>
                  <a:gd name="T61" fmla="*/ 78 h 179"/>
                  <a:gd name="T62" fmla="*/ 22 w 173"/>
                  <a:gd name="T63" fmla="*/ 20 h 179"/>
                  <a:gd name="T64" fmla="*/ 77 w 173"/>
                  <a:gd name="T65" fmla="*/ 2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3" h="179">
                    <a:moveTo>
                      <a:pt x="77" y="20"/>
                    </a:moveTo>
                    <a:cubicBezTo>
                      <a:pt x="77" y="20"/>
                      <a:pt x="77" y="20"/>
                      <a:pt x="85" y="38"/>
                    </a:cubicBezTo>
                    <a:cubicBezTo>
                      <a:pt x="85" y="38"/>
                      <a:pt x="85" y="38"/>
                      <a:pt x="102" y="48"/>
                    </a:cubicBezTo>
                    <a:cubicBezTo>
                      <a:pt x="102" y="48"/>
                      <a:pt x="134" y="68"/>
                      <a:pt x="137" y="70"/>
                    </a:cubicBezTo>
                    <a:cubicBezTo>
                      <a:pt x="140" y="72"/>
                      <a:pt x="153" y="93"/>
                      <a:pt x="155" y="96"/>
                    </a:cubicBezTo>
                    <a:cubicBezTo>
                      <a:pt x="159" y="100"/>
                      <a:pt x="158" y="104"/>
                      <a:pt x="158" y="104"/>
                    </a:cubicBezTo>
                    <a:cubicBezTo>
                      <a:pt x="158" y="104"/>
                      <a:pt x="162" y="110"/>
                      <a:pt x="163" y="110"/>
                    </a:cubicBezTo>
                    <a:cubicBezTo>
                      <a:pt x="164" y="110"/>
                      <a:pt x="165" y="113"/>
                      <a:pt x="166" y="115"/>
                    </a:cubicBezTo>
                    <a:cubicBezTo>
                      <a:pt x="166" y="118"/>
                      <a:pt x="162" y="123"/>
                      <a:pt x="162" y="123"/>
                    </a:cubicBezTo>
                    <a:cubicBezTo>
                      <a:pt x="162" y="123"/>
                      <a:pt x="164" y="125"/>
                      <a:pt x="164" y="126"/>
                    </a:cubicBezTo>
                    <a:cubicBezTo>
                      <a:pt x="166" y="128"/>
                      <a:pt x="165" y="132"/>
                      <a:pt x="165" y="135"/>
                    </a:cubicBezTo>
                    <a:cubicBezTo>
                      <a:pt x="165" y="137"/>
                      <a:pt x="164" y="155"/>
                      <a:pt x="164" y="155"/>
                    </a:cubicBezTo>
                    <a:cubicBezTo>
                      <a:pt x="164" y="155"/>
                      <a:pt x="164" y="155"/>
                      <a:pt x="169" y="164"/>
                    </a:cubicBezTo>
                    <a:cubicBezTo>
                      <a:pt x="169" y="164"/>
                      <a:pt x="173" y="173"/>
                      <a:pt x="171" y="176"/>
                    </a:cubicBezTo>
                    <a:cubicBezTo>
                      <a:pt x="168" y="179"/>
                      <a:pt x="165" y="179"/>
                      <a:pt x="163" y="178"/>
                    </a:cubicBezTo>
                    <a:cubicBezTo>
                      <a:pt x="160" y="178"/>
                      <a:pt x="153" y="171"/>
                      <a:pt x="153" y="171"/>
                    </a:cubicBezTo>
                    <a:cubicBezTo>
                      <a:pt x="153" y="171"/>
                      <a:pt x="149" y="171"/>
                      <a:pt x="148" y="169"/>
                    </a:cubicBezTo>
                    <a:cubicBezTo>
                      <a:pt x="146" y="167"/>
                      <a:pt x="144" y="159"/>
                      <a:pt x="144" y="159"/>
                    </a:cubicBezTo>
                    <a:cubicBezTo>
                      <a:pt x="144" y="159"/>
                      <a:pt x="138" y="152"/>
                      <a:pt x="136" y="149"/>
                    </a:cubicBezTo>
                    <a:cubicBezTo>
                      <a:pt x="133" y="148"/>
                      <a:pt x="120" y="137"/>
                      <a:pt x="118" y="136"/>
                    </a:cubicBezTo>
                    <a:cubicBezTo>
                      <a:pt x="116" y="136"/>
                      <a:pt x="100" y="128"/>
                      <a:pt x="100" y="128"/>
                    </a:cubicBezTo>
                    <a:cubicBezTo>
                      <a:pt x="100" y="128"/>
                      <a:pt x="104" y="131"/>
                      <a:pt x="105" y="134"/>
                    </a:cubicBezTo>
                    <a:cubicBezTo>
                      <a:pt x="106" y="135"/>
                      <a:pt x="113" y="142"/>
                      <a:pt x="113" y="142"/>
                    </a:cubicBezTo>
                    <a:cubicBezTo>
                      <a:pt x="113" y="142"/>
                      <a:pt x="123" y="154"/>
                      <a:pt x="125" y="161"/>
                    </a:cubicBezTo>
                    <a:cubicBezTo>
                      <a:pt x="126" y="162"/>
                      <a:pt x="126" y="163"/>
                      <a:pt x="126" y="164"/>
                    </a:cubicBezTo>
                    <a:cubicBezTo>
                      <a:pt x="126" y="169"/>
                      <a:pt x="125" y="172"/>
                      <a:pt x="122" y="175"/>
                    </a:cubicBezTo>
                    <a:cubicBezTo>
                      <a:pt x="119" y="178"/>
                      <a:pt x="117" y="176"/>
                      <a:pt x="104" y="164"/>
                    </a:cubicBezTo>
                    <a:cubicBezTo>
                      <a:pt x="90" y="152"/>
                      <a:pt x="82" y="143"/>
                      <a:pt x="72" y="133"/>
                    </a:cubicBezTo>
                    <a:cubicBezTo>
                      <a:pt x="63" y="124"/>
                      <a:pt x="47" y="101"/>
                      <a:pt x="46" y="97"/>
                    </a:cubicBezTo>
                    <a:cubicBezTo>
                      <a:pt x="46" y="97"/>
                      <a:pt x="46" y="97"/>
                      <a:pt x="41" y="85"/>
                    </a:cubicBezTo>
                    <a:cubicBezTo>
                      <a:pt x="41" y="85"/>
                      <a:pt x="34" y="80"/>
                      <a:pt x="32" y="78"/>
                    </a:cubicBezTo>
                    <a:cubicBezTo>
                      <a:pt x="22" y="67"/>
                      <a:pt x="0" y="40"/>
                      <a:pt x="22" y="20"/>
                    </a:cubicBezTo>
                    <a:cubicBezTo>
                      <a:pt x="44" y="0"/>
                      <a:pt x="71" y="9"/>
                      <a:pt x="77" y="20"/>
                    </a:cubicBezTo>
                    <a:close/>
                  </a:path>
                </a:pathLst>
              </a:custGeom>
              <a:gradFill flip="none" rotWithShape="1">
                <a:gsLst>
                  <a:gs pos="43000">
                    <a:schemeClr val="accent1">
                      <a:lumMod val="40000"/>
                      <a:lumOff val="60000"/>
                    </a:schemeClr>
                  </a:gs>
                  <a:gs pos="100000">
                    <a:schemeClr val="accent1">
                      <a:lumMod val="40000"/>
                      <a:lumOff val="6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80" name="Freeform 10"/>
              <p:cNvSpPr>
                <a:spLocks/>
              </p:cNvSpPr>
              <p:nvPr/>
            </p:nvSpPr>
            <p:spPr bwMode="auto">
              <a:xfrm rot="688624">
                <a:off x="-3295040" y="1275605"/>
                <a:ext cx="871592" cy="2005459"/>
              </a:xfrm>
              <a:custGeom>
                <a:avLst/>
                <a:gdLst>
                  <a:gd name="T0" fmla="*/ 176 w 253"/>
                  <a:gd name="T1" fmla="*/ 397 h 559"/>
                  <a:gd name="T2" fmla="*/ 135 w 253"/>
                  <a:gd name="T3" fmla="*/ 318 h 559"/>
                  <a:gd name="T4" fmla="*/ 130 w 253"/>
                  <a:gd name="T5" fmla="*/ 307 h 559"/>
                  <a:gd name="T6" fmla="*/ 130 w 253"/>
                  <a:gd name="T7" fmla="*/ 305 h 559"/>
                  <a:gd name="T8" fmla="*/ 126 w 253"/>
                  <a:gd name="T9" fmla="*/ 298 h 559"/>
                  <a:gd name="T10" fmla="*/ 126 w 253"/>
                  <a:gd name="T11" fmla="*/ 293 h 559"/>
                  <a:gd name="T12" fmla="*/ 127 w 253"/>
                  <a:gd name="T13" fmla="*/ 282 h 559"/>
                  <a:gd name="T14" fmla="*/ 128 w 253"/>
                  <a:gd name="T15" fmla="*/ 275 h 559"/>
                  <a:gd name="T16" fmla="*/ 121 w 253"/>
                  <a:gd name="T17" fmla="*/ 260 h 559"/>
                  <a:gd name="T18" fmla="*/ 124 w 253"/>
                  <a:gd name="T19" fmla="*/ 224 h 559"/>
                  <a:gd name="T20" fmla="*/ 91 w 253"/>
                  <a:gd name="T21" fmla="*/ 62 h 559"/>
                  <a:gd name="T22" fmla="*/ 80 w 253"/>
                  <a:gd name="T23" fmla="*/ 38 h 559"/>
                  <a:gd name="T24" fmla="*/ 20 w 253"/>
                  <a:gd name="T25" fmla="*/ 0 h 559"/>
                  <a:gd name="T26" fmla="*/ 12 w 253"/>
                  <a:gd name="T27" fmla="*/ 10 h 559"/>
                  <a:gd name="T28" fmla="*/ 3 w 253"/>
                  <a:gd name="T29" fmla="*/ 76 h 559"/>
                  <a:gd name="T30" fmla="*/ 7 w 253"/>
                  <a:gd name="T31" fmla="*/ 156 h 559"/>
                  <a:gd name="T32" fmla="*/ 13 w 253"/>
                  <a:gd name="T33" fmla="*/ 215 h 559"/>
                  <a:gd name="T34" fmla="*/ 18 w 253"/>
                  <a:gd name="T35" fmla="*/ 273 h 559"/>
                  <a:gd name="T36" fmla="*/ 23 w 253"/>
                  <a:gd name="T37" fmla="*/ 300 h 559"/>
                  <a:gd name="T38" fmla="*/ 24 w 253"/>
                  <a:gd name="T39" fmla="*/ 321 h 559"/>
                  <a:gd name="T40" fmla="*/ 30 w 253"/>
                  <a:gd name="T41" fmla="*/ 332 h 559"/>
                  <a:gd name="T42" fmla="*/ 36 w 253"/>
                  <a:gd name="T43" fmla="*/ 347 h 559"/>
                  <a:gd name="T44" fmla="*/ 51 w 253"/>
                  <a:gd name="T45" fmla="*/ 371 h 559"/>
                  <a:gd name="T46" fmla="*/ 108 w 253"/>
                  <a:gd name="T47" fmla="*/ 457 h 559"/>
                  <a:gd name="T48" fmla="*/ 139 w 253"/>
                  <a:gd name="T49" fmla="*/ 501 h 559"/>
                  <a:gd name="T50" fmla="*/ 195 w 253"/>
                  <a:gd name="T51" fmla="*/ 559 h 559"/>
                  <a:gd name="T52" fmla="*/ 229 w 253"/>
                  <a:gd name="T53" fmla="*/ 534 h 559"/>
                  <a:gd name="T54" fmla="*/ 253 w 253"/>
                  <a:gd name="T55" fmla="*/ 504 h 559"/>
                  <a:gd name="T56" fmla="*/ 176 w 253"/>
                  <a:gd name="T57" fmla="*/ 397 h 559"/>
                  <a:gd name="connsiteX0" fmla="*/ 6872 w 9915"/>
                  <a:gd name="connsiteY0" fmla="*/ 7102 h 10000"/>
                  <a:gd name="connsiteX1" fmla="*/ 5251 w 9915"/>
                  <a:gd name="connsiteY1" fmla="*/ 5689 h 10000"/>
                  <a:gd name="connsiteX2" fmla="*/ 5053 w 9915"/>
                  <a:gd name="connsiteY2" fmla="*/ 5492 h 10000"/>
                  <a:gd name="connsiteX3" fmla="*/ 5053 w 9915"/>
                  <a:gd name="connsiteY3" fmla="*/ 5456 h 10000"/>
                  <a:gd name="connsiteX4" fmla="*/ 4895 w 9915"/>
                  <a:gd name="connsiteY4" fmla="*/ 5331 h 10000"/>
                  <a:gd name="connsiteX5" fmla="*/ 4895 w 9915"/>
                  <a:gd name="connsiteY5" fmla="*/ 5242 h 10000"/>
                  <a:gd name="connsiteX6" fmla="*/ 4935 w 9915"/>
                  <a:gd name="connsiteY6" fmla="*/ 5045 h 10000"/>
                  <a:gd name="connsiteX7" fmla="*/ 4974 w 9915"/>
                  <a:gd name="connsiteY7" fmla="*/ 4919 h 10000"/>
                  <a:gd name="connsiteX8" fmla="*/ 4698 w 9915"/>
                  <a:gd name="connsiteY8" fmla="*/ 4651 h 10000"/>
                  <a:gd name="connsiteX9" fmla="*/ 4816 w 9915"/>
                  <a:gd name="connsiteY9" fmla="*/ 4007 h 10000"/>
                  <a:gd name="connsiteX10" fmla="*/ 3512 w 9915"/>
                  <a:gd name="connsiteY10" fmla="*/ 1109 h 10000"/>
                  <a:gd name="connsiteX11" fmla="*/ 3077 w 9915"/>
                  <a:gd name="connsiteY11" fmla="*/ 680 h 10000"/>
                  <a:gd name="connsiteX12" fmla="*/ 706 w 9915"/>
                  <a:gd name="connsiteY12" fmla="*/ 0 h 10000"/>
                  <a:gd name="connsiteX13" fmla="*/ 389 w 9915"/>
                  <a:gd name="connsiteY13" fmla="*/ 179 h 10000"/>
                  <a:gd name="connsiteX14" fmla="*/ 34 w 9915"/>
                  <a:gd name="connsiteY14" fmla="*/ 1360 h 10000"/>
                  <a:gd name="connsiteX15" fmla="*/ 192 w 9915"/>
                  <a:gd name="connsiteY15" fmla="*/ 2791 h 10000"/>
                  <a:gd name="connsiteX16" fmla="*/ 429 w 9915"/>
                  <a:gd name="connsiteY16" fmla="*/ 3846 h 10000"/>
                  <a:gd name="connsiteX17" fmla="*/ 626 w 9915"/>
                  <a:gd name="connsiteY17" fmla="*/ 4884 h 10000"/>
                  <a:gd name="connsiteX18" fmla="*/ 824 w 9915"/>
                  <a:gd name="connsiteY18" fmla="*/ 5367 h 10000"/>
                  <a:gd name="connsiteX19" fmla="*/ 864 w 9915"/>
                  <a:gd name="connsiteY19" fmla="*/ 5742 h 10000"/>
                  <a:gd name="connsiteX20" fmla="*/ 1101 w 9915"/>
                  <a:gd name="connsiteY20" fmla="*/ 5939 h 10000"/>
                  <a:gd name="connsiteX21" fmla="*/ 1338 w 9915"/>
                  <a:gd name="connsiteY21" fmla="*/ 6208 h 10000"/>
                  <a:gd name="connsiteX22" fmla="*/ 1931 w 9915"/>
                  <a:gd name="connsiteY22" fmla="*/ 6637 h 10000"/>
                  <a:gd name="connsiteX23" fmla="*/ 4184 w 9915"/>
                  <a:gd name="connsiteY23" fmla="*/ 8175 h 10000"/>
                  <a:gd name="connsiteX24" fmla="*/ 5409 w 9915"/>
                  <a:gd name="connsiteY24" fmla="*/ 8962 h 10000"/>
                  <a:gd name="connsiteX25" fmla="*/ 6319 w 9915"/>
                  <a:gd name="connsiteY25" fmla="*/ 9443 h 10000"/>
                  <a:gd name="connsiteX26" fmla="*/ 7623 w 9915"/>
                  <a:gd name="connsiteY26" fmla="*/ 10000 h 10000"/>
                  <a:gd name="connsiteX27" fmla="*/ 8966 w 9915"/>
                  <a:gd name="connsiteY27" fmla="*/ 9553 h 10000"/>
                  <a:gd name="connsiteX28" fmla="*/ 9915 w 9915"/>
                  <a:gd name="connsiteY28" fmla="*/ 9016 h 10000"/>
                  <a:gd name="connsiteX29" fmla="*/ 6872 w 9915"/>
                  <a:gd name="connsiteY29" fmla="*/ 7102 h 10000"/>
                  <a:gd name="connsiteX0" fmla="*/ 6931 w 10000"/>
                  <a:gd name="connsiteY0" fmla="*/ 7102 h 9579"/>
                  <a:gd name="connsiteX1" fmla="*/ 5296 w 10000"/>
                  <a:gd name="connsiteY1" fmla="*/ 5689 h 9579"/>
                  <a:gd name="connsiteX2" fmla="*/ 5096 w 10000"/>
                  <a:gd name="connsiteY2" fmla="*/ 5492 h 9579"/>
                  <a:gd name="connsiteX3" fmla="*/ 5096 w 10000"/>
                  <a:gd name="connsiteY3" fmla="*/ 5456 h 9579"/>
                  <a:gd name="connsiteX4" fmla="*/ 4937 w 10000"/>
                  <a:gd name="connsiteY4" fmla="*/ 5331 h 9579"/>
                  <a:gd name="connsiteX5" fmla="*/ 4937 w 10000"/>
                  <a:gd name="connsiteY5" fmla="*/ 5242 h 9579"/>
                  <a:gd name="connsiteX6" fmla="*/ 4977 w 10000"/>
                  <a:gd name="connsiteY6" fmla="*/ 5045 h 9579"/>
                  <a:gd name="connsiteX7" fmla="*/ 5017 w 10000"/>
                  <a:gd name="connsiteY7" fmla="*/ 4919 h 9579"/>
                  <a:gd name="connsiteX8" fmla="*/ 4738 w 10000"/>
                  <a:gd name="connsiteY8" fmla="*/ 4651 h 9579"/>
                  <a:gd name="connsiteX9" fmla="*/ 4857 w 10000"/>
                  <a:gd name="connsiteY9" fmla="*/ 4007 h 9579"/>
                  <a:gd name="connsiteX10" fmla="*/ 3542 w 10000"/>
                  <a:gd name="connsiteY10" fmla="*/ 1109 h 9579"/>
                  <a:gd name="connsiteX11" fmla="*/ 3103 w 10000"/>
                  <a:gd name="connsiteY11" fmla="*/ 680 h 9579"/>
                  <a:gd name="connsiteX12" fmla="*/ 712 w 10000"/>
                  <a:gd name="connsiteY12" fmla="*/ 0 h 9579"/>
                  <a:gd name="connsiteX13" fmla="*/ 392 w 10000"/>
                  <a:gd name="connsiteY13" fmla="*/ 179 h 9579"/>
                  <a:gd name="connsiteX14" fmla="*/ 34 w 10000"/>
                  <a:gd name="connsiteY14" fmla="*/ 1360 h 9579"/>
                  <a:gd name="connsiteX15" fmla="*/ 194 w 10000"/>
                  <a:gd name="connsiteY15" fmla="*/ 2791 h 9579"/>
                  <a:gd name="connsiteX16" fmla="*/ 433 w 10000"/>
                  <a:gd name="connsiteY16" fmla="*/ 3846 h 9579"/>
                  <a:gd name="connsiteX17" fmla="*/ 631 w 10000"/>
                  <a:gd name="connsiteY17" fmla="*/ 4884 h 9579"/>
                  <a:gd name="connsiteX18" fmla="*/ 831 w 10000"/>
                  <a:gd name="connsiteY18" fmla="*/ 5367 h 9579"/>
                  <a:gd name="connsiteX19" fmla="*/ 871 w 10000"/>
                  <a:gd name="connsiteY19" fmla="*/ 5742 h 9579"/>
                  <a:gd name="connsiteX20" fmla="*/ 1110 w 10000"/>
                  <a:gd name="connsiteY20" fmla="*/ 5939 h 9579"/>
                  <a:gd name="connsiteX21" fmla="*/ 1349 w 10000"/>
                  <a:gd name="connsiteY21" fmla="*/ 6208 h 9579"/>
                  <a:gd name="connsiteX22" fmla="*/ 1948 w 10000"/>
                  <a:gd name="connsiteY22" fmla="*/ 6637 h 9579"/>
                  <a:gd name="connsiteX23" fmla="*/ 4220 w 10000"/>
                  <a:gd name="connsiteY23" fmla="*/ 8175 h 9579"/>
                  <a:gd name="connsiteX24" fmla="*/ 5455 w 10000"/>
                  <a:gd name="connsiteY24" fmla="*/ 8962 h 9579"/>
                  <a:gd name="connsiteX25" fmla="*/ 6373 w 10000"/>
                  <a:gd name="connsiteY25" fmla="*/ 9443 h 9579"/>
                  <a:gd name="connsiteX26" fmla="*/ 9043 w 10000"/>
                  <a:gd name="connsiteY26" fmla="*/ 9553 h 9579"/>
                  <a:gd name="connsiteX27" fmla="*/ 10000 w 10000"/>
                  <a:gd name="connsiteY27" fmla="*/ 9016 h 9579"/>
                  <a:gd name="connsiteX28" fmla="*/ 6931 w 10000"/>
                  <a:gd name="connsiteY28" fmla="*/ 7102 h 9579"/>
                  <a:gd name="connsiteX0" fmla="*/ 6931 w 10000"/>
                  <a:gd name="connsiteY0" fmla="*/ 7414 h 10000"/>
                  <a:gd name="connsiteX1" fmla="*/ 5296 w 10000"/>
                  <a:gd name="connsiteY1" fmla="*/ 5939 h 10000"/>
                  <a:gd name="connsiteX2" fmla="*/ 5096 w 10000"/>
                  <a:gd name="connsiteY2" fmla="*/ 5733 h 10000"/>
                  <a:gd name="connsiteX3" fmla="*/ 5096 w 10000"/>
                  <a:gd name="connsiteY3" fmla="*/ 5696 h 10000"/>
                  <a:gd name="connsiteX4" fmla="*/ 4937 w 10000"/>
                  <a:gd name="connsiteY4" fmla="*/ 5565 h 10000"/>
                  <a:gd name="connsiteX5" fmla="*/ 4937 w 10000"/>
                  <a:gd name="connsiteY5" fmla="*/ 5472 h 10000"/>
                  <a:gd name="connsiteX6" fmla="*/ 4977 w 10000"/>
                  <a:gd name="connsiteY6" fmla="*/ 5267 h 10000"/>
                  <a:gd name="connsiteX7" fmla="*/ 5017 w 10000"/>
                  <a:gd name="connsiteY7" fmla="*/ 5135 h 10000"/>
                  <a:gd name="connsiteX8" fmla="*/ 4738 w 10000"/>
                  <a:gd name="connsiteY8" fmla="*/ 4855 h 10000"/>
                  <a:gd name="connsiteX9" fmla="*/ 4857 w 10000"/>
                  <a:gd name="connsiteY9" fmla="*/ 4183 h 10000"/>
                  <a:gd name="connsiteX10" fmla="*/ 3542 w 10000"/>
                  <a:gd name="connsiteY10" fmla="*/ 1158 h 10000"/>
                  <a:gd name="connsiteX11" fmla="*/ 3103 w 10000"/>
                  <a:gd name="connsiteY11" fmla="*/ 710 h 10000"/>
                  <a:gd name="connsiteX12" fmla="*/ 712 w 10000"/>
                  <a:gd name="connsiteY12" fmla="*/ 0 h 10000"/>
                  <a:gd name="connsiteX13" fmla="*/ 392 w 10000"/>
                  <a:gd name="connsiteY13" fmla="*/ 187 h 10000"/>
                  <a:gd name="connsiteX14" fmla="*/ 34 w 10000"/>
                  <a:gd name="connsiteY14" fmla="*/ 1420 h 10000"/>
                  <a:gd name="connsiteX15" fmla="*/ 194 w 10000"/>
                  <a:gd name="connsiteY15" fmla="*/ 2914 h 10000"/>
                  <a:gd name="connsiteX16" fmla="*/ 433 w 10000"/>
                  <a:gd name="connsiteY16" fmla="*/ 4015 h 10000"/>
                  <a:gd name="connsiteX17" fmla="*/ 631 w 10000"/>
                  <a:gd name="connsiteY17" fmla="*/ 5099 h 10000"/>
                  <a:gd name="connsiteX18" fmla="*/ 831 w 10000"/>
                  <a:gd name="connsiteY18" fmla="*/ 5603 h 10000"/>
                  <a:gd name="connsiteX19" fmla="*/ 871 w 10000"/>
                  <a:gd name="connsiteY19" fmla="*/ 5994 h 10000"/>
                  <a:gd name="connsiteX20" fmla="*/ 1110 w 10000"/>
                  <a:gd name="connsiteY20" fmla="*/ 6200 h 10000"/>
                  <a:gd name="connsiteX21" fmla="*/ 1349 w 10000"/>
                  <a:gd name="connsiteY21" fmla="*/ 6481 h 10000"/>
                  <a:gd name="connsiteX22" fmla="*/ 1948 w 10000"/>
                  <a:gd name="connsiteY22" fmla="*/ 6929 h 10000"/>
                  <a:gd name="connsiteX23" fmla="*/ 4220 w 10000"/>
                  <a:gd name="connsiteY23" fmla="*/ 8534 h 10000"/>
                  <a:gd name="connsiteX24" fmla="*/ 5455 w 10000"/>
                  <a:gd name="connsiteY24" fmla="*/ 9356 h 10000"/>
                  <a:gd name="connsiteX25" fmla="*/ 6373 w 10000"/>
                  <a:gd name="connsiteY25" fmla="*/ 9858 h 10000"/>
                  <a:gd name="connsiteX26" fmla="*/ 9043 w 10000"/>
                  <a:gd name="connsiteY26" fmla="*/ 9973 h 10000"/>
                  <a:gd name="connsiteX27" fmla="*/ 10000 w 10000"/>
                  <a:gd name="connsiteY27" fmla="*/ 9412 h 10000"/>
                  <a:gd name="connsiteX28" fmla="*/ 9260 w 10000"/>
                  <a:gd name="connsiteY28" fmla="*/ 8963 h 10000"/>
                  <a:gd name="connsiteX29" fmla="*/ 6931 w 10000"/>
                  <a:gd name="connsiteY29" fmla="*/ 7414 h 10000"/>
                  <a:gd name="connsiteX0" fmla="*/ 6931 w 9474"/>
                  <a:gd name="connsiteY0" fmla="*/ 7414 h 10000"/>
                  <a:gd name="connsiteX1" fmla="*/ 5296 w 9474"/>
                  <a:gd name="connsiteY1" fmla="*/ 5939 h 10000"/>
                  <a:gd name="connsiteX2" fmla="*/ 5096 w 9474"/>
                  <a:gd name="connsiteY2" fmla="*/ 5733 h 10000"/>
                  <a:gd name="connsiteX3" fmla="*/ 5096 w 9474"/>
                  <a:gd name="connsiteY3" fmla="*/ 5696 h 10000"/>
                  <a:gd name="connsiteX4" fmla="*/ 4937 w 9474"/>
                  <a:gd name="connsiteY4" fmla="*/ 5565 h 10000"/>
                  <a:gd name="connsiteX5" fmla="*/ 4937 w 9474"/>
                  <a:gd name="connsiteY5" fmla="*/ 5472 h 10000"/>
                  <a:gd name="connsiteX6" fmla="*/ 4977 w 9474"/>
                  <a:gd name="connsiteY6" fmla="*/ 5267 h 10000"/>
                  <a:gd name="connsiteX7" fmla="*/ 5017 w 9474"/>
                  <a:gd name="connsiteY7" fmla="*/ 5135 h 10000"/>
                  <a:gd name="connsiteX8" fmla="*/ 4738 w 9474"/>
                  <a:gd name="connsiteY8" fmla="*/ 4855 h 10000"/>
                  <a:gd name="connsiteX9" fmla="*/ 4857 w 9474"/>
                  <a:gd name="connsiteY9" fmla="*/ 4183 h 10000"/>
                  <a:gd name="connsiteX10" fmla="*/ 3542 w 9474"/>
                  <a:gd name="connsiteY10" fmla="*/ 1158 h 10000"/>
                  <a:gd name="connsiteX11" fmla="*/ 3103 w 9474"/>
                  <a:gd name="connsiteY11" fmla="*/ 710 h 10000"/>
                  <a:gd name="connsiteX12" fmla="*/ 712 w 9474"/>
                  <a:gd name="connsiteY12" fmla="*/ 0 h 10000"/>
                  <a:gd name="connsiteX13" fmla="*/ 392 w 9474"/>
                  <a:gd name="connsiteY13" fmla="*/ 187 h 10000"/>
                  <a:gd name="connsiteX14" fmla="*/ 34 w 9474"/>
                  <a:gd name="connsiteY14" fmla="*/ 1420 h 10000"/>
                  <a:gd name="connsiteX15" fmla="*/ 194 w 9474"/>
                  <a:gd name="connsiteY15" fmla="*/ 2914 h 10000"/>
                  <a:gd name="connsiteX16" fmla="*/ 433 w 9474"/>
                  <a:gd name="connsiteY16" fmla="*/ 4015 h 10000"/>
                  <a:gd name="connsiteX17" fmla="*/ 631 w 9474"/>
                  <a:gd name="connsiteY17" fmla="*/ 5099 h 10000"/>
                  <a:gd name="connsiteX18" fmla="*/ 831 w 9474"/>
                  <a:gd name="connsiteY18" fmla="*/ 5603 h 10000"/>
                  <a:gd name="connsiteX19" fmla="*/ 871 w 9474"/>
                  <a:gd name="connsiteY19" fmla="*/ 5994 h 10000"/>
                  <a:gd name="connsiteX20" fmla="*/ 1110 w 9474"/>
                  <a:gd name="connsiteY20" fmla="*/ 6200 h 10000"/>
                  <a:gd name="connsiteX21" fmla="*/ 1349 w 9474"/>
                  <a:gd name="connsiteY21" fmla="*/ 6481 h 10000"/>
                  <a:gd name="connsiteX22" fmla="*/ 1948 w 9474"/>
                  <a:gd name="connsiteY22" fmla="*/ 6929 h 10000"/>
                  <a:gd name="connsiteX23" fmla="*/ 4220 w 9474"/>
                  <a:gd name="connsiteY23" fmla="*/ 8534 h 10000"/>
                  <a:gd name="connsiteX24" fmla="*/ 5455 w 9474"/>
                  <a:gd name="connsiteY24" fmla="*/ 9356 h 10000"/>
                  <a:gd name="connsiteX25" fmla="*/ 6373 w 9474"/>
                  <a:gd name="connsiteY25" fmla="*/ 9858 h 10000"/>
                  <a:gd name="connsiteX26" fmla="*/ 9043 w 9474"/>
                  <a:gd name="connsiteY26" fmla="*/ 9973 h 10000"/>
                  <a:gd name="connsiteX27" fmla="*/ 9260 w 9474"/>
                  <a:gd name="connsiteY27" fmla="*/ 8963 h 10000"/>
                  <a:gd name="connsiteX28" fmla="*/ 6931 w 9474"/>
                  <a:gd name="connsiteY28" fmla="*/ 7414 h 10000"/>
                  <a:gd name="connsiteX0" fmla="*/ 7316 w 9774"/>
                  <a:gd name="connsiteY0" fmla="*/ 7414 h 9865"/>
                  <a:gd name="connsiteX1" fmla="*/ 5590 w 9774"/>
                  <a:gd name="connsiteY1" fmla="*/ 5939 h 9865"/>
                  <a:gd name="connsiteX2" fmla="*/ 5379 w 9774"/>
                  <a:gd name="connsiteY2" fmla="*/ 5733 h 9865"/>
                  <a:gd name="connsiteX3" fmla="*/ 5379 w 9774"/>
                  <a:gd name="connsiteY3" fmla="*/ 5696 h 9865"/>
                  <a:gd name="connsiteX4" fmla="*/ 5211 w 9774"/>
                  <a:gd name="connsiteY4" fmla="*/ 5565 h 9865"/>
                  <a:gd name="connsiteX5" fmla="*/ 5211 w 9774"/>
                  <a:gd name="connsiteY5" fmla="*/ 5472 h 9865"/>
                  <a:gd name="connsiteX6" fmla="*/ 5253 w 9774"/>
                  <a:gd name="connsiteY6" fmla="*/ 5267 h 9865"/>
                  <a:gd name="connsiteX7" fmla="*/ 5296 w 9774"/>
                  <a:gd name="connsiteY7" fmla="*/ 5135 h 9865"/>
                  <a:gd name="connsiteX8" fmla="*/ 5001 w 9774"/>
                  <a:gd name="connsiteY8" fmla="*/ 4855 h 9865"/>
                  <a:gd name="connsiteX9" fmla="*/ 5127 w 9774"/>
                  <a:gd name="connsiteY9" fmla="*/ 4183 h 9865"/>
                  <a:gd name="connsiteX10" fmla="*/ 3739 w 9774"/>
                  <a:gd name="connsiteY10" fmla="*/ 1158 h 9865"/>
                  <a:gd name="connsiteX11" fmla="*/ 3275 w 9774"/>
                  <a:gd name="connsiteY11" fmla="*/ 710 h 9865"/>
                  <a:gd name="connsiteX12" fmla="*/ 752 w 9774"/>
                  <a:gd name="connsiteY12" fmla="*/ 0 h 9865"/>
                  <a:gd name="connsiteX13" fmla="*/ 414 w 9774"/>
                  <a:gd name="connsiteY13" fmla="*/ 187 h 9865"/>
                  <a:gd name="connsiteX14" fmla="*/ 36 w 9774"/>
                  <a:gd name="connsiteY14" fmla="*/ 1420 h 9865"/>
                  <a:gd name="connsiteX15" fmla="*/ 205 w 9774"/>
                  <a:gd name="connsiteY15" fmla="*/ 2914 h 9865"/>
                  <a:gd name="connsiteX16" fmla="*/ 457 w 9774"/>
                  <a:gd name="connsiteY16" fmla="*/ 4015 h 9865"/>
                  <a:gd name="connsiteX17" fmla="*/ 666 w 9774"/>
                  <a:gd name="connsiteY17" fmla="*/ 5099 h 9865"/>
                  <a:gd name="connsiteX18" fmla="*/ 877 w 9774"/>
                  <a:gd name="connsiteY18" fmla="*/ 5603 h 9865"/>
                  <a:gd name="connsiteX19" fmla="*/ 919 w 9774"/>
                  <a:gd name="connsiteY19" fmla="*/ 5994 h 9865"/>
                  <a:gd name="connsiteX20" fmla="*/ 1172 w 9774"/>
                  <a:gd name="connsiteY20" fmla="*/ 6200 h 9865"/>
                  <a:gd name="connsiteX21" fmla="*/ 1424 w 9774"/>
                  <a:gd name="connsiteY21" fmla="*/ 6481 h 9865"/>
                  <a:gd name="connsiteX22" fmla="*/ 2056 w 9774"/>
                  <a:gd name="connsiteY22" fmla="*/ 6929 h 9865"/>
                  <a:gd name="connsiteX23" fmla="*/ 4454 w 9774"/>
                  <a:gd name="connsiteY23" fmla="*/ 8534 h 9865"/>
                  <a:gd name="connsiteX24" fmla="*/ 5758 w 9774"/>
                  <a:gd name="connsiteY24" fmla="*/ 9356 h 9865"/>
                  <a:gd name="connsiteX25" fmla="*/ 6727 w 9774"/>
                  <a:gd name="connsiteY25" fmla="*/ 9858 h 9865"/>
                  <a:gd name="connsiteX26" fmla="*/ 9774 w 9774"/>
                  <a:gd name="connsiteY26" fmla="*/ 8963 h 9865"/>
                  <a:gd name="connsiteX27" fmla="*/ 7316 w 9774"/>
                  <a:gd name="connsiteY27" fmla="*/ 7414 h 9865"/>
                  <a:gd name="connsiteX0" fmla="*/ 7485 w 10000"/>
                  <a:gd name="connsiteY0" fmla="*/ 7515 h 10126"/>
                  <a:gd name="connsiteX1" fmla="*/ 5719 w 10000"/>
                  <a:gd name="connsiteY1" fmla="*/ 6020 h 10126"/>
                  <a:gd name="connsiteX2" fmla="*/ 5503 w 10000"/>
                  <a:gd name="connsiteY2" fmla="*/ 5811 h 10126"/>
                  <a:gd name="connsiteX3" fmla="*/ 5503 w 10000"/>
                  <a:gd name="connsiteY3" fmla="*/ 5774 h 10126"/>
                  <a:gd name="connsiteX4" fmla="*/ 5331 w 10000"/>
                  <a:gd name="connsiteY4" fmla="*/ 5641 h 10126"/>
                  <a:gd name="connsiteX5" fmla="*/ 5331 w 10000"/>
                  <a:gd name="connsiteY5" fmla="*/ 5547 h 10126"/>
                  <a:gd name="connsiteX6" fmla="*/ 5374 w 10000"/>
                  <a:gd name="connsiteY6" fmla="*/ 5339 h 10126"/>
                  <a:gd name="connsiteX7" fmla="*/ 5418 w 10000"/>
                  <a:gd name="connsiteY7" fmla="*/ 5205 h 10126"/>
                  <a:gd name="connsiteX8" fmla="*/ 5117 w 10000"/>
                  <a:gd name="connsiteY8" fmla="*/ 4921 h 10126"/>
                  <a:gd name="connsiteX9" fmla="*/ 5246 w 10000"/>
                  <a:gd name="connsiteY9" fmla="*/ 4240 h 10126"/>
                  <a:gd name="connsiteX10" fmla="*/ 3825 w 10000"/>
                  <a:gd name="connsiteY10" fmla="*/ 1174 h 10126"/>
                  <a:gd name="connsiteX11" fmla="*/ 3351 w 10000"/>
                  <a:gd name="connsiteY11" fmla="*/ 720 h 10126"/>
                  <a:gd name="connsiteX12" fmla="*/ 769 w 10000"/>
                  <a:gd name="connsiteY12" fmla="*/ 0 h 10126"/>
                  <a:gd name="connsiteX13" fmla="*/ 424 w 10000"/>
                  <a:gd name="connsiteY13" fmla="*/ 190 h 10126"/>
                  <a:gd name="connsiteX14" fmla="*/ 37 w 10000"/>
                  <a:gd name="connsiteY14" fmla="*/ 1439 h 10126"/>
                  <a:gd name="connsiteX15" fmla="*/ 210 w 10000"/>
                  <a:gd name="connsiteY15" fmla="*/ 2954 h 10126"/>
                  <a:gd name="connsiteX16" fmla="*/ 468 w 10000"/>
                  <a:gd name="connsiteY16" fmla="*/ 4070 h 10126"/>
                  <a:gd name="connsiteX17" fmla="*/ 681 w 10000"/>
                  <a:gd name="connsiteY17" fmla="*/ 5169 h 10126"/>
                  <a:gd name="connsiteX18" fmla="*/ 897 w 10000"/>
                  <a:gd name="connsiteY18" fmla="*/ 5680 h 10126"/>
                  <a:gd name="connsiteX19" fmla="*/ 940 w 10000"/>
                  <a:gd name="connsiteY19" fmla="*/ 6076 h 10126"/>
                  <a:gd name="connsiteX20" fmla="*/ 1199 w 10000"/>
                  <a:gd name="connsiteY20" fmla="*/ 6285 h 10126"/>
                  <a:gd name="connsiteX21" fmla="*/ 1457 w 10000"/>
                  <a:gd name="connsiteY21" fmla="*/ 6570 h 10126"/>
                  <a:gd name="connsiteX22" fmla="*/ 2104 w 10000"/>
                  <a:gd name="connsiteY22" fmla="*/ 7024 h 10126"/>
                  <a:gd name="connsiteX23" fmla="*/ 4557 w 10000"/>
                  <a:gd name="connsiteY23" fmla="*/ 8651 h 10126"/>
                  <a:gd name="connsiteX24" fmla="*/ 5891 w 10000"/>
                  <a:gd name="connsiteY24" fmla="*/ 9484 h 10126"/>
                  <a:gd name="connsiteX25" fmla="*/ 7318 w 10000"/>
                  <a:gd name="connsiteY25" fmla="*/ 10120 h 10126"/>
                  <a:gd name="connsiteX26" fmla="*/ 10000 w 10000"/>
                  <a:gd name="connsiteY26" fmla="*/ 9086 h 10126"/>
                  <a:gd name="connsiteX27" fmla="*/ 7485 w 10000"/>
                  <a:gd name="connsiteY27" fmla="*/ 7515 h 10126"/>
                  <a:gd name="connsiteX0" fmla="*/ 7485 w 10000"/>
                  <a:gd name="connsiteY0" fmla="*/ 7515 h 10120"/>
                  <a:gd name="connsiteX1" fmla="*/ 5719 w 10000"/>
                  <a:gd name="connsiteY1" fmla="*/ 6020 h 10120"/>
                  <a:gd name="connsiteX2" fmla="*/ 5503 w 10000"/>
                  <a:gd name="connsiteY2" fmla="*/ 5811 h 10120"/>
                  <a:gd name="connsiteX3" fmla="*/ 5503 w 10000"/>
                  <a:gd name="connsiteY3" fmla="*/ 5774 h 10120"/>
                  <a:gd name="connsiteX4" fmla="*/ 5331 w 10000"/>
                  <a:gd name="connsiteY4" fmla="*/ 5641 h 10120"/>
                  <a:gd name="connsiteX5" fmla="*/ 5331 w 10000"/>
                  <a:gd name="connsiteY5" fmla="*/ 5547 h 10120"/>
                  <a:gd name="connsiteX6" fmla="*/ 5374 w 10000"/>
                  <a:gd name="connsiteY6" fmla="*/ 5339 h 10120"/>
                  <a:gd name="connsiteX7" fmla="*/ 5418 w 10000"/>
                  <a:gd name="connsiteY7" fmla="*/ 5205 h 10120"/>
                  <a:gd name="connsiteX8" fmla="*/ 5117 w 10000"/>
                  <a:gd name="connsiteY8" fmla="*/ 4921 h 10120"/>
                  <a:gd name="connsiteX9" fmla="*/ 5246 w 10000"/>
                  <a:gd name="connsiteY9" fmla="*/ 4240 h 10120"/>
                  <a:gd name="connsiteX10" fmla="*/ 3825 w 10000"/>
                  <a:gd name="connsiteY10" fmla="*/ 1174 h 10120"/>
                  <a:gd name="connsiteX11" fmla="*/ 3351 w 10000"/>
                  <a:gd name="connsiteY11" fmla="*/ 720 h 10120"/>
                  <a:gd name="connsiteX12" fmla="*/ 769 w 10000"/>
                  <a:gd name="connsiteY12" fmla="*/ 0 h 10120"/>
                  <a:gd name="connsiteX13" fmla="*/ 424 w 10000"/>
                  <a:gd name="connsiteY13" fmla="*/ 190 h 10120"/>
                  <a:gd name="connsiteX14" fmla="*/ 37 w 10000"/>
                  <a:gd name="connsiteY14" fmla="*/ 1439 h 10120"/>
                  <a:gd name="connsiteX15" fmla="*/ 210 w 10000"/>
                  <a:gd name="connsiteY15" fmla="*/ 2954 h 10120"/>
                  <a:gd name="connsiteX16" fmla="*/ 468 w 10000"/>
                  <a:gd name="connsiteY16" fmla="*/ 4070 h 10120"/>
                  <a:gd name="connsiteX17" fmla="*/ 681 w 10000"/>
                  <a:gd name="connsiteY17" fmla="*/ 5169 h 10120"/>
                  <a:gd name="connsiteX18" fmla="*/ 897 w 10000"/>
                  <a:gd name="connsiteY18" fmla="*/ 5680 h 10120"/>
                  <a:gd name="connsiteX19" fmla="*/ 940 w 10000"/>
                  <a:gd name="connsiteY19" fmla="*/ 6076 h 10120"/>
                  <a:gd name="connsiteX20" fmla="*/ 1199 w 10000"/>
                  <a:gd name="connsiteY20" fmla="*/ 6285 h 10120"/>
                  <a:gd name="connsiteX21" fmla="*/ 1457 w 10000"/>
                  <a:gd name="connsiteY21" fmla="*/ 6570 h 10120"/>
                  <a:gd name="connsiteX22" fmla="*/ 2104 w 10000"/>
                  <a:gd name="connsiteY22" fmla="*/ 7024 h 10120"/>
                  <a:gd name="connsiteX23" fmla="*/ 4557 w 10000"/>
                  <a:gd name="connsiteY23" fmla="*/ 8651 h 10120"/>
                  <a:gd name="connsiteX24" fmla="*/ 5891 w 10000"/>
                  <a:gd name="connsiteY24" fmla="*/ 9484 h 10120"/>
                  <a:gd name="connsiteX25" fmla="*/ 7318 w 10000"/>
                  <a:gd name="connsiteY25" fmla="*/ 10120 h 10120"/>
                  <a:gd name="connsiteX26" fmla="*/ 10000 w 10000"/>
                  <a:gd name="connsiteY26" fmla="*/ 9086 h 10120"/>
                  <a:gd name="connsiteX27" fmla="*/ 7485 w 10000"/>
                  <a:gd name="connsiteY27" fmla="*/ 7515 h 10120"/>
                  <a:gd name="connsiteX0" fmla="*/ 7485 w 10000"/>
                  <a:gd name="connsiteY0" fmla="*/ 7515 h 10120"/>
                  <a:gd name="connsiteX1" fmla="*/ 5719 w 10000"/>
                  <a:gd name="connsiteY1" fmla="*/ 6020 h 10120"/>
                  <a:gd name="connsiteX2" fmla="*/ 5503 w 10000"/>
                  <a:gd name="connsiteY2" fmla="*/ 5811 h 10120"/>
                  <a:gd name="connsiteX3" fmla="*/ 5503 w 10000"/>
                  <a:gd name="connsiteY3" fmla="*/ 5774 h 10120"/>
                  <a:gd name="connsiteX4" fmla="*/ 5331 w 10000"/>
                  <a:gd name="connsiteY4" fmla="*/ 5641 h 10120"/>
                  <a:gd name="connsiteX5" fmla="*/ 5331 w 10000"/>
                  <a:gd name="connsiteY5" fmla="*/ 5547 h 10120"/>
                  <a:gd name="connsiteX6" fmla="*/ 5374 w 10000"/>
                  <a:gd name="connsiteY6" fmla="*/ 5339 h 10120"/>
                  <a:gd name="connsiteX7" fmla="*/ 5418 w 10000"/>
                  <a:gd name="connsiteY7" fmla="*/ 5205 h 10120"/>
                  <a:gd name="connsiteX8" fmla="*/ 5117 w 10000"/>
                  <a:gd name="connsiteY8" fmla="*/ 4921 h 10120"/>
                  <a:gd name="connsiteX9" fmla="*/ 5246 w 10000"/>
                  <a:gd name="connsiteY9" fmla="*/ 4240 h 10120"/>
                  <a:gd name="connsiteX10" fmla="*/ 3825 w 10000"/>
                  <a:gd name="connsiteY10" fmla="*/ 1174 h 10120"/>
                  <a:gd name="connsiteX11" fmla="*/ 3351 w 10000"/>
                  <a:gd name="connsiteY11" fmla="*/ 720 h 10120"/>
                  <a:gd name="connsiteX12" fmla="*/ 769 w 10000"/>
                  <a:gd name="connsiteY12" fmla="*/ 0 h 10120"/>
                  <a:gd name="connsiteX13" fmla="*/ 424 w 10000"/>
                  <a:gd name="connsiteY13" fmla="*/ 190 h 10120"/>
                  <a:gd name="connsiteX14" fmla="*/ 37 w 10000"/>
                  <a:gd name="connsiteY14" fmla="*/ 1439 h 10120"/>
                  <a:gd name="connsiteX15" fmla="*/ 210 w 10000"/>
                  <a:gd name="connsiteY15" fmla="*/ 2954 h 10120"/>
                  <a:gd name="connsiteX16" fmla="*/ 468 w 10000"/>
                  <a:gd name="connsiteY16" fmla="*/ 4070 h 10120"/>
                  <a:gd name="connsiteX17" fmla="*/ 681 w 10000"/>
                  <a:gd name="connsiteY17" fmla="*/ 5169 h 10120"/>
                  <a:gd name="connsiteX18" fmla="*/ 897 w 10000"/>
                  <a:gd name="connsiteY18" fmla="*/ 5680 h 10120"/>
                  <a:gd name="connsiteX19" fmla="*/ 940 w 10000"/>
                  <a:gd name="connsiteY19" fmla="*/ 6076 h 10120"/>
                  <a:gd name="connsiteX20" fmla="*/ 1199 w 10000"/>
                  <a:gd name="connsiteY20" fmla="*/ 6285 h 10120"/>
                  <a:gd name="connsiteX21" fmla="*/ 1457 w 10000"/>
                  <a:gd name="connsiteY21" fmla="*/ 6570 h 10120"/>
                  <a:gd name="connsiteX22" fmla="*/ 2104 w 10000"/>
                  <a:gd name="connsiteY22" fmla="*/ 7024 h 10120"/>
                  <a:gd name="connsiteX23" fmla="*/ 4557 w 10000"/>
                  <a:gd name="connsiteY23" fmla="*/ 8651 h 10120"/>
                  <a:gd name="connsiteX24" fmla="*/ 5891 w 10000"/>
                  <a:gd name="connsiteY24" fmla="*/ 9484 h 10120"/>
                  <a:gd name="connsiteX25" fmla="*/ 7318 w 10000"/>
                  <a:gd name="connsiteY25" fmla="*/ 10120 h 10120"/>
                  <a:gd name="connsiteX26" fmla="*/ 10000 w 10000"/>
                  <a:gd name="connsiteY26" fmla="*/ 9086 h 10120"/>
                  <a:gd name="connsiteX27" fmla="*/ 7485 w 10000"/>
                  <a:gd name="connsiteY27" fmla="*/ 7515 h 10120"/>
                  <a:gd name="connsiteX0" fmla="*/ 7485 w 10000"/>
                  <a:gd name="connsiteY0" fmla="*/ 7515 h 10120"/>
                  <a:gd name="connsiteX1" fmla="*/ 5719 w 10000"/>
                  <a:gd name="connsiteY1" fmla="*/ 6020 h 10120"/>
                  <a:gd name="connsiteX2" fmla="*/ 5503 w 10000"/>
                  <a:gd name="connsiteY2" fmla="*/ 5811 h 10120"/>
                  <a:gd name="connsiteX3" fmla="*/ 5503 w 10000"/>
                  <a:gd name="connsiteY3" fmla="*/ 5774 h 10120"/>
                  <a:gd name="connsiteX4" fmla="*/ 5331 w 10000"/>
                  <a:gd name="connsiteY4" fmla="*/ 5641 h 10120"/>
                  <a:gd name="connsiteX5" fmla="*/ 5331 w 10000"/>
                  <a:gd name="connsiteY5" fmla="*/ 5547 h 10120"/>
                  <a:gd name="connsiteX6" fmla="*/ 5374 w 10000"/>
                  <a:gd name="connsiteY6" fmla="*/ 5339 h 10120"/>
                  <a:gd name="connsiteX7" fmla="*/ 5418 w 10000"/>
                  <a:gd name="connsiteY7" fmla="*/ 5205 h 10120"/>
                  <a:gd name="connsiteX8" fmla="*/ 5117 w 10000"/>
                  <a:gd name="connsiteY8" fmla="*/ 4921 h 10120"/>
                  <a:gd name="connsiteX9" fmla="*/ 5246 w 10000"/>
                  <a:gd name="connsiteY9" fmla="*/ 4240 h 10120"/>
                  <a:gd name="connsiteX10" fmla="*/ 3825 w 10000"/>
                  <a:gd name="connsiteY10" fmla="*/ 1174 h 10120"/>
                  <a:gd name="connsiteX11" fmla="*/ 3351 w 10000"/>
                  <a:gd name="connsiteY11" fmla="*/ 720 h 10120"/>
                  <a:gd name="connsiteX12" fmla="*/ 769 w 10000"/>
                  <a:gd name="connsiteY12" fmla="*/ 0 h 10120"/>
                  <a:gd name="connsiteX13" fmla="*/ 424 w 10000"/>
                  <a:gd name="connsiteY13" fmla="*/ 190 h 10120"/>
                  <a:gd name="connsiteX14" fmla="*/ 37 w 10000"/>
                  <a:gd name="connsiteY14" fmla="*/ 1439 h 10120"/>
                  <a:gd name="connsiteX15" fmla="*/ 210 w 10000"/>
                  <a:gd name="connsiteY15" fmla="*/ 2954 h 10120"/>
                  <a:gd name="connsiteX16" fmla="*/ 468 w 10000"/>
                  <a:gd name="connsiteY16" fmla="*/ 4070 h 10120"/>
                  <a:gd name="connsiteX17" fmla="*/ 681 w 10000"/>
                  <a:gd name="connsiteY17" fmla="*/ 5169 h 10120"/>
                  <a:gd name="connsiteX18" fmla="*/ 897 w 10000"/>
                  <a:gd name="connsiteY18" fmla="*/ 5680 h 10120"/>
                  <a:gd name="connsiteX19" fmla="*/ 940 w 10000"/>
                  <a:gd name="connsiteY19" fmla="*/ 6076 h 10120"/>
                  <a:gd name="connsiteX20" fmla="*/ 1199 w 10000"/>
                  <a:gd name="connsiteY20" fmla="*/ 6285 h 10120"/>
                  <a:gd name="connsiteX21" fmla="*/ 1457 w 10000"/>
                  <a:gd name="connsiteY21" fmla="*/ 6570 h 10120"/>
                  <a:gd name="connsiteX22" fmla="*/ 2104 w 10000"/>
                  <a:gd name="connsiteY22" fmla="*/ 7024 h 10120"/>
                  <a:gd name="connsiteX23" fmla="*/ 4557 w 10000"/>
                  <a:gd name="connsiteY23" fmla="*/ 8651 h 10120"/>
                  <a:gd name="connsiteX24" fmla="*/ 5891 w 10000"/>
                  <a:gd name="connsiteY24" fmla="*/ 9484 h 10120"/>
                  <a:gd name="connsiteX25" fmla="*/ 7318 w 10000"/>
                  <a:gd name="connsiteY25" fmla="*/ 10120 h 10120"/>
                  <a:gd name="connsiteX26" fmla="*/ 10000 w 10000"/>
                  <a:gd name="connsiteY26" fmla="*/ 9086 h 10120"/>
                  <a:gd name="connsiteX27" fmla="*/ 7485 w 10000"/>
                  <a:gd name="connsiteY27" fmla="*/ 7515 h 1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0000" h="10120">
                    <a:moveTo>
                      <a:pt x="7485" y="7515"/>
                    </a:moveTo>
                    <a:cubicBezTo>
                      <a:pt x="7139" y="7307"/>
                      <a:pt x="5761" y="6076"/>
                      <a:pt x="5719" y="6020"/>
                    </a:cubicBezTo>
                    <a:cubicBezTo>
                      <a:pt x="5676" y="5964"/>
                      <a:pt x="5719" y="5869"/>
                      <a:pt x="5503" y="5811"/>
                    </a:cubicBezTo>
                    <a:lnTo>
                      <a:pt x="5503" y="5774"/>
                    </a:lnTo>
                    <a:cubicBezTo>
                      <a:pt x="5503" y="5774"/>
                      <a:pt x="5418" y="5717"/>
                      <a:pt x="5331" y="5641"/>
                    </a:cubicBezTo>
                    <a:lnTo>
                      <a:pt x="5331" y="5547"/>
                    </a:lnTo>
                    <a:cubicBezTo>
                      <a:pt x="5331" y="5414"/>
                      <a:pt x="5418" y="5433"/>
                      <a:pt x="5374" y="5339"/>
                    </a:cubicBezTo>
                    <a:cubicBezTo>
                      <a:pt x="5374" y="5263"/>
                      <a:pt x="5418" y="5205"/>
                      <a:pt x="5418" y="5205"/>
                    </a:cubicBezTo>
                    <a:cubicBezTo>
                      <a:pt x="5418" y="5205"/>
                      <a:pt x="5160" y="4998"/>
                      <a:pt x="5117" y="4921"/>
                    </a:cubicBezTo>
                    <a:cubicBezTo>
                      <a:pt x="5117" y="4846"/>
                      <a:pt x="5246" y="4639"/>
                      <a:pt x="5246" y="4240"/>
                    </a:cubicBezTo>
                    <a:cubicBezTo>
                      <a:pt x="5246" y="3861"/>
                      <a:pt x="4083" y="1306"/>
                      <a:pt x="3825" y="1174"/>
                    </a:cubicBezTo>
                    <a:cubicBezTo>
                      <a:pt x="3567" y="1041"/>
                      <a:pt x="3524" y="871"/>
                      <a:pt x="3351" y="720"/>
                    </a:cubicBezTo>
                    <a:cubicBezTo>
                      <a:pt x="2878" y="265"/>
                      <a:pt x="1543" y="209"/>
                      <a:pt x="769" y="0"/>
                    </a:cubicBezTo>
                    <a:cubicBezTo>
                      <a:pt x="769" y="0"/>
                      <a:pt x="639" y="57"/>
                      <a:pt x="424" y="190"/>
                    </a:cubicBezTo>
                    <a:cubicBezTo>
                      <a:pt x="252" y="321"/>
                      <a:pt x="165" y="984"/>
                      <a:pt x="37" y="1439"/>
                    </a:cubicBezTo>
                    <a:cubicBezTo>
                      <a:pt x="-93" y="1894"/>
                      <a:pt x="165" y="2820"/>
                      <a:pt x="210" y="2954"/>
                    </a:cubicBezTo>
                    <a:cubicBezTo>
                      <a:pt x="210" y="3086"/>
                      <a:pt x="552" y="3805"/>
                      <a:pt x="468" y="4070"/>
                    </a:cubicBezTo>
                    <a:cubicBezTo>
                      <a:pt x="382" y="4336"/>
                      <a:pt x="769" y="4921"/>
                      <a:pt x="681" y="5169"/>
                    </a:cubicBezTo>
                    <a:cubicBezTo>
                      <a:pt x="596" y="5414"/>
                      <a:pt x="769" y="5529"/>
                      <a:pt x="897" y="5680"/>
                    </a:cubicBezTo>
                    <a:cubicBezTo>
                      <a:pt x="984" y="5811"/>
                      <a:pt x="897" y="5793"/>
                      <a:pt x="940" y="6076"/>
                    </a:cubicBezTo>
                    <a:cubicBezTo>
                      <a:pt x="940" y="6171"/>
                      <a:pt x="1027" y="6229"/>
                      <a:pt x="1199" y="6285"/>
                    </a:cubicBezTo>
                    <a:cubicBezTo>
                      <a:pt x="1285" y="6418"/>
                      <a:pt x="1327" y="6512"/>
                      <a:pt x="1457" y="6570"/>
                    </a:cubicBezTo>
                    <a:cubicBezTo>
                      <a:pt x="1673" y="6664"/>
                      <a:pt x="1888" y="6854"/>
                      <a:pt x="2104" y="7024"/>
                    </a:cubicBezTo>
                    <a:cubicBezTo>
                      <a:pt x="2275" y="7194"/>
                      <a:pt x="4255" y="8480"/>
                      <a:pt x="4557" y="8651"/>
                    </a:cubicBezTo>
                    <a:cubicBezTo>
                      <a:pt x="4858" y="8803"/>
                      <a:pt x="5431" y="9239"/>
                      <a:pt x="5891" y="9484"/>
                    </a:cubicBezTo>
                    <a:cubicBezTo>
                      <a:pt x="6351" y="9729"/>
                      <a:pt x="6594" y="9859"/>
                      <a:pt x="7318" y="10120"/>
                    </a:cubicBezTo>
                    <a:cubicBezTo>
                      <a:pt x="8248" y="10098"/>
                      <a:pt x="9900" y="9498"/>
                      <a:pt x="10000" y="9086"/>
                    </a:cubicBezTo>
                    <a:lnTo>
                      <a:pt x="7485" y="7515"/>
                    </a:ln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81" name="Freeform 11"/>
              <p:cNvSpPr>
                <a:spLocks/>
              </p:cNvSpPr>
              <p:nvPr/>
            </p:nvSpPr>
            <p:spPr bwMode="auto">
              <a:xfrm>
                <a:off x="-4092575" y="823913"/>
                <a:ext cx="1189037" cy="2251075"/>
              </a:xfrm>
              <a:custGeom>
                <a:avLst/>
                <a:gdLst>
                  <a:gd name="T0" fmla="*/ 3 w 317"/>
                  <a:gd name="T1" fmla="*/ 298 h 600"/>
                  <a:gd name="T2" fmla="*/ 4 w 317"/>
                  <a:gd name="T3" fmla="*/ 337 h 600"/>
                  <a:gd name="T4" fmla="*/ 9 w 317"/>
                  <a:gd name="T5" fmla="*/ 441 h 600"/>
                  <a:gd name="T6" fmla="*/ 17 w 317"/>
                  <a:gd name="T7" fmla="*/ 467 h 600"/>
                  <a:gd name="T8" fmla="*/ 20 w 317"/>
                  <a:gd name="T9" fmla="*/ 494 h 600"/>
                  <a:gd name="T10" fmla="*/ 9 w 317"/>
                  <a:gd name="T11" fmla="*/ 523 h 600"/>
                  <a:gd name="T12" fmla="*/ 281 w 317"/>
                  <a:gd name="T13" fmla="*/ 600 h 600"/>
                  <a:gd name="T14" fmla="*/ 283 w 317"/>
                  <a:gd name="T15" fmla="*/ 569 h 600"/>
                  <a:gd name="T16" fmla="*/ 295 w 317"/>
                  <a:gd name="T17" fmla="*/ 554 h 600"/>
                  <a:gd name="T18" fmla="*/ 294 w 317"/>
                  <a:gd name="T19" fmla="*/ 533 h 600"/>
                  <a:gd name="T20" fmla="*/ 291 w 317"/>
                  <a:gd name="T21" fmla="*/ 504 h 600"/>
                  <a:gd name="T22" fmla="*/ 298 w 317"/>
                  <a:gd name="T23" fmla="*/ 474 h 600"/>
                  <a:gd name="T24" fmla="*/ 308 w 317"/>
                  <a:gd name="T25" fmla="*/ 360 h 600"/>
                  <a:gd name="T26" fmla="*/ 311 w 317"/>
                  <a:gd name="T27" fmla="*/ 232 h 600"/>
                  <a:gd name="T28" fmla="*/ 311 w 317"/>
                  <a:gd name="T29" fmla="*/ 134 h 600"/>
                  <a:gd name="T30" fmla="*/ 293 w 317"/>
                  <a:gd name="T31" fmla="*/ 113 h 600"/>
                  <a:gd name="T32" fmla="*/ 230 w 317"/>
                  <a:gd name="T33" fmla="*/ 77 h 600"/>
                  <a:gd name="T34" fmla="*/ 227 w 317"/>
                  <a:gd name="T35" fmla="*/ 56 h 600"/>
                  <a:gd name="T36" fmla="*/ 124 w 317"/>
                  <a:gd name="T37" fmla="*/ 0 h 600"/>
                  <a:gd name="T38" fmla="*/ 122 w 317"/>
                  <a:gd name="T39" fmla="*/ 0 h 600"/>
                  <a:gd name="T40" fmla="*/ 114 w 317"/>
                  <a:gd name="T41" fmla="*/ 12 h 600"/>
                  <a:gd name="T42" fmla="*/ 104 w 317"/>
                  <a:gd name="T43" fmla="*/ 40 h 600"/>
                  <a:gd name="T44" fmla="*/ 98 w 317"/>
                  <a:gd name="T45" fmla="*/ 40 h 600"/>
                  <a:gd name="T46" fmla="*/ 35 w 317"/>
                  <a:gd name="T47" fmla="*/ 52 h 600"/>
                  <a:gd name="T48" fmla="*/ 11 w 317"/>
                  <a:gd name="T49" fmla="*/ 68 h 600"/>
                  <a:gd name="T50" fmla="*/ 35 w 317"/>
                  <a:gd name="T51" fmla="*/ 120 h 600"/>
                  <a:gd name="T52" fmla="*/ 25 w 317"/>
                  <a:gd name="T53" fmla="*/ 201 h 600"/>
                  <a:gd name="T54" fmla="*/ 5 w 317"/>
                  <a:gd name="T55" fmla="*/ 254 h 600"/>
                  <a:gd name="T56" fmla="*/ 3 w 317"/>
                  <a:gd name="T57" fmla="*/ 298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7" h="600">
                    <a:moveTo>
                      <a:pt x="3" y="298"/>
                    </a:moveTo>
                    <a:cubicBezTo>
                      <a:pt x="6" y="310"/>
                      <a:pt x="4" y="324"/>
                      <a:pt x="4" y="337"/>
                    </a:cubicBezTo>
                    <a:cubicBezTo>
                      <a:pt x="4" y="337"/>
                      <a:pt x="1" y="408"/>
                      <a:pt x="9" y="441"/>
                    </a:cubicBezTo>
                    <a:cubicBezTo>
                      <a:pt x="9" y="441"/>
                      <a:pt x="17" y="454"/>
                      <a:pt x="17" y="467"/>
                    </a:cubicBezTo>
                    <a:cubicBezTo>
                      <a:pt x="20" y="494"/>
                      <a:pt x="20" y="494"/>
                      <a:pt x="20" y="494"/>
                    </a:cubicBezTo>
                    <a:cubicBezTo>
                      <a:pt x="17" y="505"/>
                      <a:pt x="12" y="514"/>
                      <a:pt x="9" y="523"/>
                    </a:cubicBezTo>
                    <a:cubicBezTo>
                      <a:pt x="36" y="546"/>
                      <a:pt x="115" y="594"/>
                      <a:pt x="281" y="600"/>
                    </a:cubicBezTo>
                    <a:cubicBezTo>
                      <a:pt x="283" y="569"/>
                      <a:pt x="283" y="569"/>
                      <a:pt x="283" y="569"/>
                    </a:cubicBezTo>
                    <a:cubicBezTo>
                      <a:pt x="285" y="566"/>
                      <a:pt x="293" y="559"/>
                      <a:pt x="295" y="554"/>
                    </a:cubicBezTo>
                    <a:cubicBezTo>
                      <a:pt x="298" y="548"/>
                      <a:pt x="298" y="547"/>
                      <a:pt x="294" y="533"/>
                    </a:cubicBezTo>
                    <a:cubicBezTo>
                      <a:pt x="291" y="520"/>
                      <a:pt x="291" y="504"/>
                      <a:pt x="291" y="504"/>
                    </a:cubicBezTo>
                    <a:cubicBezTo>
                      <a:pt x="298" y="474"/>
                      <a:pt x="298" y="474"/>
                      <a:pt x="298" y="474"/>
                    </a:cubicBezTo>
                    <a:cubicBezTo>
                      <a:pt x="298" y="474"/>
                      <a:pt x="307" y="408"/>
                      <a:pt x="308" y="360"/>
                    </a:cubicBezTo>
                    <a:cubicBezTo>
                      <a:pt x="309" y="312"/>
                      <a:pt x="317" y="265"/>
                      <a:pt x="311" y="232"/>
                    </a:cubicBezTo>
                    <a:cubicBezTo>
                      <a:pt x="305" y="199"/>
                      <a:pt x="316" y="145"/>
                      <a:pt x="311" y="134"/>
                    </a:cubicBezTo>
                    <a:cubicBezTo>
                      <a:pt x="304" y="121"/>
                      <a:pt x="293" y="113"/>
                      <a:pt x="293" y="113"/>
                    </a:cubicBezTo>
                    <a:cubicBezTo>
                      <a:pt x="293" y="113"/>
                      <a:pt x="235" y="82"/>
                      <a:pt x="230" y="77"/>
                    </a:cubicBezTo>
                    <a:cubicBezTo>
                      <a:pt x="230" y="77"/>
                      <a:pt x="235" y="66"/>
                      <a:pt x="227" y="56"/>
                    </a:cubicBezTo>
                    <a:cubicBezTo>
                      <a:pt x="135" y="28"/>
                      <a:pt x="124" y="0"/>
                      <a:pt x="124" y="0"/>
                    </a:cubicBezTo>
                    <a:cubicBezTo>
                      <a:pt x="118" y="0"/>
                      <a:pt x="122" y="0"/>
                      <a:pt x="122" y="0"/>
                    </a:cubicBezTo>
                    <a:cubicBezTo>
                      <a:pt x="122" y="0"/>
                      <a:pt x="117" y="8"/>
                      <a:pt x="114" y="12"/>
                    </a:cubicBezTo>
                    <a:cubicBezTo>
                      <a:pt x="111" y="23"/>
                      <a:pt x="109" y="25"/>
                      <a:pt x="104" y="40"/>
                    </a:cubicBezTo>
                    <a:cubicBezTo>
                      <a:pt x="104" y="40"/>
                      <a:pt x="101" y="40"/>
                      <a:pt x="98" y="40"/>
                    </a:cubicBezTo>
                    <a:cubicBezTo>
                      <a:pt x="35" y="52"/>
                      <a:pt x="35" y="52"/>
                      <a:pt x="35" y="52"/>
                    </a:cubicBezTo>
                    <a:cubicBezTo>
                      <a:pt x="28" y="54"/>
                      <a:pt x="17" y="60"/>
                      <a:pt x="11" y="68"/>
                    </a:cubicBezTo>
                    <a:cubicBezTo>
                      <a:pt x="24" y="82"/>
                      <a:pt x="35" y="112"/>
                      <a:pt x="35" y="120"/>
                    </a:cubicBezTo>
                    <a:cubicBezTo>
                      <a:pt x="35" y="129"/>
                      <a:pt x="36" y="175"/>
                      <a:pt x="25" y="201"/>
                    </a:cubicBezTo>
                    <a:cubicBezTo>
                      <a:pt x="14" y="227"/>
                      <a:pt x="7" y="249"/>
                      <a:pt x="5" y="254"/>
                    </a:cubicBezTo>
                    <a:cubicBezTo>
                      <a:pt x="2" y="259"/>
                      <a:pt x="0" y="288"/>
                      <a:pt x="3" y="298"/>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82" name="Freeform 12"/>
              <p:cNvSpPr>
                <a:spLocks/>
              </p:cNvSpPr>
              <p:nvPr/>
            </p:nvSpPr>
            <p:spPr bwMode="auto">
              <a:xfrm>
                <a:off x="-4833938" y="2786063"/>
                <a:ext cx="1795462" cy="3878263"/>
              </a:xfrm>
              <a:custGeom>
                <a:avLst/>
                <a:gdLst>
                  <a:gd name="T0" fmla="*/ 173 w 479"/>
                  <a:gd name="T1" fmla="*/ 88 h 1034"/>
                  <a:gd name="T2" fmla="*/ 173 w 479"/>
                  <a:gd name="T3" fmla="*/ 87 h 1034"/>
                  <a:gd name="T4" fmla="*/ 205 w 479"/>
                  <a:gd name="T5" fmla="*/ 10 h 1034"/>
                  <a:gd name="T6" fmla="*/ 205 w 479"/>
                  <a:gd name="T7" fmla="*/ 10 h 1034"/>
                  <a:gd name="T8" fmla="*/ 207 w 479"/>
                  <a:gd name="T9" fmla="*/ 0 h 1034"/>
                  <a:gd name="T10" fmla="*/ 479 w 479"/>
                  <a:gd name="T11" fmla="*/ 77 h 1034"/>
                  <a:gd name="T12" fmla="*/ 477 w 479"/>
                  <a:gd name="T13" fmla="*/ 97 h 1034"/>
                  <a:gd name="T14" fmla="*/ 474 w 479"/>
                  <a:gd name="T15" fmla="*/ 144 h 1034"/>
                  <a:gd name="T16" fmla="*/ 473 w 479"/>
                  <a:gd name="T17" fmla="*/ 152 h 1034"/>
                  <a:gd name="T18" fmla="*/ 464 w 479"/>
                  <a:gd name="T19" fmla="*/ 203 h 1034"/>
                  <a:gd name="T20" fmla="*/ 464 w 479"/>
                  <a:gd name="T21" fmla="*/ 207 h 1034"/>
                  <a:gd name="T22" fmla="*/ 457 w 479"/>
                  <a:gd name="T23" fmla="*/ 278 h 1034"/>
                  <a:gd name="T24" fmla="*/ 448 w 479"/>
                  <a:gd name="T25" fmla="*/ 316 h 1034"/>
                  <a:gd name="T26" fmla="*/ 416 w 479"/>
                  <a:gd name="T27" fmla="*/ 420 h 1034"/>
                  <a:gd name="T28" fmla="*/ 422 w 479"/>
                  <a:gd name="T29" fmla="*/ 489 h 1034"/>
                  <a:gd name="T30" fmla="*/ 402 w 479"/>
                  <a:gd name="T31" fmla="*/ 748 h 1034"/>
                  <a:gd name="T32" fmla="*/ 408 w 479"/>
                  <a:gd name="T33" fmla="*/ 821 h 1034"/>
                  <a:gd name="T34" fmla="*/ 413 w 479"/>
                  <a:gd name="T35" fmla="*/ 887 h 1034"/>
                  <a:gd name="T36" fmla="*/ 419 w 479"/>
                  <a:gd name="T37" fmla="*/ 905 h 1034"/>
                  <a:gd name="T38" fmla="*/ 422 w 479"/>
                  <a:gd name="T39" fmla="*/ 932 h 1034"/>
                  <a:gd name="T40" fmla="*/ 427 w 479"/>
                  <a:gd name="T41" fmla="*/ 932 h 1034"/>
                  <a:gd name="T42" fmla="*/ 433 w 479"/>
                  <a:gd name="T43" fmla="*/ 953 h 1034"/>
                  <a:gd name="T44" fmla="*/ 439 w 479"/>
                  <a:gd name="T45" fmla="*/ 956 h 1034"/>
                  <a:gd name="T46" fmla="*/ 298 w 479"/>
                  <a:gd name="T47" fmla="*/ 1002 h 1034"/>
                  <a:gd name="T48" fmla="*/ 294 w 479"/>
                  <a:gd name="T49" fmla="*/ 996 h 1034"/>
                  <a:gd name="T50" fmla="*/ 297 w 479"/>
                  <a:gd name="T51" fmla="*/ 954 h 1034"/>
                  <a:gd name="T52" fmla="*/ 289 w 479"/>
                  <a:gd name="T53" fmla="*/ 944 h 1034"/>
                  <a:gd name="T54" fmla="*/ 283 w 479"/>
                  <a:gd name="T55" fmla="*/ 918 h 1034"/>
                  <a:gd name="T56" fmla="*/ 268 w 479"/>
                  <a:gd name="T57" fmla="*/ 873 h 1034"/>
                  <a:gd name="T58" fmla="*/ 266 w 479"/>
                  <a:gd name="T59" fmla="*/ 804 h 1034"/>
                  <a:gd name="T60" fmla="*/ 249 w 479"/>
                  <a:gd name="T61" fmla="*/ 846 h 1034"/>
                  <a:gd name="T62" fmla="*/ 207 w 479"/>
                  <a:gd name="T63" fmla="*/ 930 h 1034"/>
                  <a:gd name="T64" fmla="*/ 176 w 479"/>
                  <a:gd name="T65" fmla="*/ 967 h 1034"/>
                  <a:gd name="T66" fmla="*/ 185 w 479"/>
                  <a:gd name="T67" fmla="*/ 970 h 1034"/>
                  <a:gd name="T68" fmla="*/ 181 w 479"/>
                  <a:gd name="T69" fmla="*/ 1007 h 1034"/>
                  <a:gd name="T70" fmla="*/ 3 w 479"/>
                  <a:gd name="T71" fmla="*/ 994 h 1034"/>
                  <a:gd name="T72" fmla="*/ 0 w 479"/>
                  <a:gd name="T73" fmla="*/ 991 h 1034"/>
                  <a:gd name="T74" fmla="*/ 11 w 479"/>
                  <a:gd name="T75" fmla="*/ 958 h 1034"/>
                  <a:gd name="T76" fmla="*/ 14 w 479"/>
                  <a:gd name="T77" fmla="*/ 956 h 1034"/>
                  <a:gd name="T78" fmla="*/ 23 w 479"/>
                  <a:gd name="T79" fmla="*/ 922 h 1034"/>
                  <a:gd name="T80" fmla="*/ 35 w 479"/>
                  <a:gd name="T81" fmla="*/ 883 h 1034"/>
                  <a:gd name="T82" fmla="*/ 58 w 479"/>
                  <a:gd name="T83" fmla="*/ 844 h 1034"/>
                  <a:gd name="T84" fmla="*/ 78 w 479"/>
                  <a:gd name="T85" fmla="*/ 791 h 1034"/>
                  <a:gd name="T86" fmla="*/ 133 w 479"/>
                  <a:gd name="T87" fmla="*/ 651 h 1034"/>
                  <a:gd name="T88" fmla="*/ 161 w 479"/>
                  <a:gd name="T89" fmla="*/ 573 h 1034"/>
                  <a:gd name="T90" fmla="*/ 179 w 479"/>
                  <a:gd name="T91" fmla="*/ 539 h 1034"/>
                  <a:gd name="T92" fmla="*/ 191 w 479"/>
                  <a:gd name="T93" fmla="*/ 486 h 1034"/>
                  <a:gd name="T94" fmla="*/ 202 w 479"/>
                  <a:gd name="T95" fmla="*/ 451 h 1034"/>
                  <a:gd name="T96" fmla="*/ 205 w 479"/>
                  <a:gd name="T97" fmla="*/ 441 h 1034"/>
                  <a:gd name="T98" fmla="*/ 204 w 479"/>
                  <a:gd name="T99" fmla="*/ 427 h 1034"/>
                  <a:gd name="T100" fmla="*/ 197 w 479"/>
                  <a:gd name="T101" fmla="*/ 359 h 1034"/>
                  <a:gd name="T102" fmla="*/ 191 w 479"/>
                  <a:gd name="T103" fmla="*/ 238 h 1034"/>
                  <a:gd name="T104" fmla="*/ 171 w 479"/>
                  <a:gd name="T105" fmla="*/ 154 h 1034"/>
                  <a:gd name="T106" fmla="*/ 173 w 479"/>
                  <a:gd name="T107" fmla="*/ 88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9" h="1034">
                    <a:moveTo>
                      <a:pt x="173" y="88"/>
                    </a:moveTo>
                    <a:cubicBezTo>
                      <a:pt x="173" y="87"/>
                      <a:pt x="173" y="87"/>
                      <a:pt x="173" y="87"/>
                    </a:cubicBezTo>
                    <a:cubicBezTo>
                      <a:pt x="178" y="58"/>
                      <a:pt x="188" y="31"/>
                      <a:pt x="205" y="10"/>
                    </a:cubicBezTo>
                    <a:cubicBezTo>
                      <a:pt x="205" y="10"/>
                      <a:pt x="205" y="10"/>
                      <a:pt x="205" y="10"/>
                    </a:cubicBezTo>
                    <a:cubicBezTo>
                      <a:pt x="205" y="6"/>
                      <a:pt x="205" y="3"/>
                      <a:pt x="207" y="0"/>
                    </a:cubicBezTo>
                    <a:cubicBezTo>
                      <a:pt x="234" y="23"/>
                      <a:pt x="312" y="71"/>
                      <a:pt x="479" y="77"/>
                    </a:cubicBezTo>
                    <a:cubicBezTo>
                      <a:pt x="479" y="77"/>
                      <a:pt x="479" y="77"/>
                      <a:pt x="477" y="97"/>
                    </a:cubicBezTo>
                    <a:cubicBezTo>
                      <a:pt x="477" y="112"/>
                      <a:pt x="477" y="129"/>
                      <a:pt x="474" y="144"/>
                    </a:cubicBezTo>
                    <a:cubicBezTo>
                      <a:pt x="474" y="144"/>
                      <a:pt x="469" y="151"/>
                      <a:pt x="473" y="152"/>
                    </a:cubicBezTo>
                    <a:cubicBezTo>
                      <a:pt x="477" y="152"/>
                      <a:pt x="469" y="174"/>
                      <a:pt x="464" y="203"/>
                    </a:cubicBezTo>
                    <a:cubicBezTo>
                      <a:pt x="464" y="204"/>
                      <a:pt x="464" y="206"/>
                      <a:pt x="464" y="207"/>
                    </a:cubicBezTo>
                    <a:cubicBezTo>
                      <a:pt x="464" y="207"/>
                      <a:pt x="464" y="207"/>
                      <a:pt x="457" y="278"/>
                    </a:cubicBezTo>
                    <a:cubicBezTo>
                      <a:pt x="454" y="288"/>
                      <a:pt x="451" y="301"/>
                      <a:pt x="448" y="316"/>
                    </a:cubicBezTo>
                    <a:cubicBezTo>
                      <a:pt x="439" y="359"/>
                      <a:pt x="416" y="420"/>
                      <a:pt x="416" y="420"/>
                    </a:cubicBezTo>
                    <a:cubicBezTo>
                      <a:pt x="416" y="420"/>
                      <a:pt x="424" y="449"/>
                      <a:pt x="422" y="489"/>
                    </a:cubicBezTo>
                    <a:cubicBezTo>
                      <a:pt x="421" y="527"/>
                      <a:pt x="404" y="731"/>
                      <a:pt x="402" y="748"/>
                    </a:cubicBezTo>
                    <a:cubicBezTo>
                      <a:pt x="401" y="765"/>
                      <a:pt x="407" y="794"/>
                      <a:pt x="408" y="821"/>
                    </a:cubicBezTo>
                    <a:cubicBezTo>
                      <a:pt x="412" y="849"/>
                      <a:pt x="413" y="887"/>
                      <a:pt x="413" y="887"/>
                    </a:cubicBezTo>
                    <a:cubicBezTo>
                      <a:pt x="413" y="887"/>
                      <a:pt x="418" y="899"/>
                      <a:pt x="419" y="905"/>
                    </a:cubicBezTo>
                    <a:cubicBezTo>
                      <a:pt x="422" y="912"/>
                      <a:pt x="422" y="932"/>
                      <a:pt x="422" y="932"/>
                    </a:cubicBezTo>
                    <a:cubicBezTo>
                      <a:pt x="422" y="932"/>
                      <a:pt x="422" y="932"/>
                      <a:pt x="427" y="932"/>
                    </a:cubicBezTo>
                    <a:cubicBezTo>
                      <a:pt x="427" y="932"/>
                      <a:pt x="427" y="932"/>
                      <a:pt x="433" y="953"/>
                    </a:cubicBezTo>
                    <a:cubicBezTo>
                      <a:pt x="433" y="953"/>
                      <a:pt x="433" y="953"/>
                      <a:pt x="439" y="956"/>
                    </a:cubicBezTo>
                    <a:cubicBezTo>
                      <a:pt x="408" y="1013"/>
                      <a:pt x="298" y="1002"/>
                      <a:pt x="298" y="1002"/>
                    </a:cubicBezTo>
                    <a:cubicBezTo>
                      <a:pt x="298" y="1002"/>
                      <a:pt x="298" y="1002"/>
                      <a:pt x="294" y="996"/>
                    </a:cubicBezTo>
                    <a:cubicBezTo>
                      <a:pt x="294" y="996"/>
                      <a:pt x="294" y="996"/>
                      <a:pt x="297" y="954"/>
                    </a:cubicBezTo>
                    <a:cubicBezTo>
                      <a:pt x="297" y="954"/>
                      <a:pt x="297" y="948"/>
                      <a:pt x="289" y="944"/>
                    </a:cubicBezTo>
                    <a:cubicBezTo>
                      <a:pt x="282" y="938"/>
                      <a:pt x="288" y="930"/>
                      <a:pt x="283" y="918"/>
                    </a:cubicBezTo>
                    <a:cubicBezTo>
                      <a:pt x="277" y="904"/>
                      <a:pt x="271" y="890"/>
                      <a:pt x="268" y="873"/>
                    </a:cubicBezTo>
                    <a:cubicBezTo>
                      <a:pt x="266" y="856"/>
                      <a:pt x="266" y="804"/>
                      <a:pt x="266" y="804"/>
                    </a:cubicBezTo>
                    <a:cubicBezTo>
                      <a:pt x="266" y="804"/>
                      <a:pt x="257" y="827"/>
                      <a:pt x="249" y="846"/>
                    </a:cubicBezTo>
                    <a:cubicBezTo>
                      <a:pt x="240" y="864"/>
                      <a:pt x="222" y="907"/>
                      <a:pt x="207" y="930"/>
                    </a:cubicBezTo>
                    <a:cubicBezTo>
                      <a:pt x="191" y="953"/>
                      <a:pt x="176" y="967"/>
                      <a:pt x="176" y="967"/>
                    </a:cubicBezTo>
                    <a:cubicBezTo>
                      <a:pt x="176" y="967"/>
                      <a:pt x="176" y="967"/>
                      <a:pt x="185" y="970"/>
                    </a:cubicBezTo>
                    <a:cubicBezTo>
                      <a:pt x="185" y="970"/>
                      <a:pt x="185" y="970"/>
                      <a:pt x="181" y="1007"/>
                    </a:cubicBezTo>
                    <a:cubicBezTo>
                      <a:pt x="66" y="1034"/>
                      <a:pt x="3" y="994"/>
                      <a:pt x="3" y="994"/>
                    </a:cubicBezTo>
                    <a:cubicBezTo>
                      <a:pt x="3" y="994"/>
                      <a:pt x="3" y="994"/>
                      <a:pt x="0" y="991"/>
                    </a:cubicBezTo>
                    <a:cubicBezTo>
                      <a:pt x="0" y="991"/>
                      <a:pt x="0" y="991"/>
                      <a:pt x="11" y="958"/>
                    </a:cubicBezTo>
                    <a:cubicBezTo>
                      <a:pt x="11" y="958"/>
                      <a:pt x="11" y="958"/>
                      <a:pt x="14" y="956"/>
                    </a:cubicBezTo>
                    <a:cubicBezTo>
                      <a:pt x="14" y="956"/>
                      <a:pt x="22" y="928"/>
                      <a:pt x="23" y="922"/>
                    </a:cubicBezTo>
                    <a:cubicBezTo>
                      <a:pt x="25" y="916"/>
                      <a:pt x="31" y="898"/>
                      <a:pt x="35" y="883"/>
                    </a:cubicBezTo>
                    <a:cubicBezTo>
                      <a:pt x="38" y="867"/>
                      <a:pt x="54" y="850"/>
                      <a:pt x="58" y="844"/>
                    </a:cubicBezTo>
                    <a:cubicBezTo>
                      <a:pt x="63" y="837"/>
                      <a:pt x="71" y="815"/>
                      <a:pt x="78" y="791"/>
                    </a:cubicBezTo>
                    <a:cubicBezTo>
                      <a:pt x="87" y="766"/>
                      <a:pt x="127" y="670"/>
                      <a:pt x="133" y="651"/>
                    </a:cubicBezTo>
                    <a:cubicBezTo>
                      <a:pt x="141" y="633"/>
                      <a:pt x="156" y="585"/>
                      <a:pt x="161" y="573"/>
                    </a:cubicBezTo>
                    <a:cubicBezTo>
                      <a:pt x="165" y="561"/>
                      <a:pt x="179" y="539"/>
                      <a:pt x="179" y="539"/>
                    </a:cubicBezTo>
                    <a:cubicBezTo>
                      <a:pt x="179" y="539"/>
                      <a:pt x="185" y="507"/>
                      <a:pt x="191" y="486"/>
                    </a:cubicBezTo>
                    <a:cubicBezTo>
                      <a:pt x="195" y="472"/>
                      <a:pt x="198" y="451"/>
                      <a:pt x="202" y="451"/>
                    </a:cubicBezTo>
                    <a:cubicBezTo>
                      <a:pt x="206" y="451"/>
                      <a:pt x="205" y="441"/>
                      <a:pt x="205" y="441"/>
                    </a:cubicBezTo>
                    <a:cubicBezTo>
                      <a:pt x="205" y="441"/>
                      <a:pt x="198" y="431"/>
                      <a:pt x="204" y="427"/>
                    </a:cubicBezTo>
                    <a:cubicBezTo>
                      <a:pt x="209" y="422"/>
                      <a:pt x="199" y="377"/>
                      <a:pt x="197" y="359"/>
                    </a:cubicBezTo>
                    <a:cubicBezTo>
                      <a:pt x="196" y="331"/>
                      <a:pt x="190" y="242"/>
                      <a:pt x="191" y="238"/>
                    </a:cubicBezTo>
                    <a:cubicBezTo>
                      <a:pt x="191" y="238"/>
                      <a:pt x="173" y="167"/>
                      <a:pt x="171" y="154"/>
                    </a:cubicBezTo>
                    <a:cubicBezTo>
                      <a:pt x="171" y="154"/>
                      <a:pt x="168" y="114"/>
                      <a:pt x="173" y="88"/>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83" name="Freeform 13"/>
              <p:cNvSpPr>
                <a:spLocks/>
              </p:cNvSpPr>
              <p:nvPr/>
            </p:nvSpPr>
            <p:spPr bwMode="auto">
              <a:xfrm>
                <a:off x="-4087813" y="2676526"/>
                <a:ext cx="1074737" cy="454025"/>
              </a:xfrm>
              <a:custGeom>
                <a:avLst/>
                <a:gdLst>
                  <a:gd name="T0" fmla="*/ 18 w 287"/>
                  <a:gd name="T1" fmla="*/ 0 h 121"/>
                  <a:gd name="T2" fmla="*/ 281 w 287"/>
                  <a:gd name="T3" fmla="*/ 75 h 121"/>
                  <a:gd name="T4" fmla="*/ 278 w 287"/>
                  <a:gd name="T5" fmla="*/ 121 h 121"/>
                  <a:gd name="T6" fmla="*/ 6 w 287"/>
                  <a:gd name="T7" fmla="*/ 39 h 121"/>
                  <a:gd name="T8" fmla="*/ 18 w 287"/>
                  <a:gd name="T9" fmla="*/ 0 h 121"/>
                </a:gdLst>
                <a:ahLst/>
                <a:cxnLst>
                  <a:cxn ang="0">
                    <a:pos x="T0" y="T1"/>
                  </a:cxn>
                  <a:cxn ang="0">
                    <a:pos x="T2" y="T3"/>
                  </a:cxn>
                  <a:cxn ang="0">
                    <a:pos x="T4" y="T5"/>
                  </a:cxn>
                  <a:cxn ang="0">
                    <a:pos x="T6" y="T7"/>
                  </a:cxn>
                  <a:cxn ang="0">
                    <a:pos x="T8" y="T9"/>
                  </a:cxn>
                </a:cxnLst>
                <a:rect l="0" t="0" r="r" b="b"/>
                <a:pathLst>
                  <a:path w="287" h="121">
                    <a:moveTo>
                      <a:pt x="18" y="0"/>
                    </a:moveTo>
                    <a:cubicBezTo>
                      <a:pt x="18" y="0"/>
                      <a:pt x="128" y="75"/>
                      <a:pt x="281" y="75"/>
                    </a:cubicBezTo>
                    <a:cubicBezTo>
                      <a:pt x="287" y="75"/>
                      <a:pt x="278" y="121"/>
                      <a:pt x="278" y="121"/>
                    </a:cubicBezTo>
                    <a:cubicBezTo>
                      <a:pt x="278" y="121"/>
                      <a:pt x="80" y="112"/>
                      <a:pt x="6" y="39"/>
                    </a:cubicBezTo>
                    <a:cubicBezTo>
                      <a:pt x="0" y="32"/>
                      <a:pt x="18" y="0"/>
                      <a:pt x="18" y="0"/>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84" name="Freeform 14"/>
              <p:cNvSpPr>
                <a:spLocks/>
              </p:cNvSpPr>
              <p:nvPr/>
            </p:nvSpPr>
            <p:spPr bwMode="auto">
              <a:xfrm>
                <a:off x="-3742339" y="11013"/>
                <a:ext cx="1007414" cy="611412"/>
              </a:xfrm>
              <a:custGeom>
                <a:avLst/>
                <a:gdLst>
                  <a:gd name="T0" fmla="*/ 37 w 287"/>
                  <a:gd name="T1" fmla="*/ 175 h 175"/>
                  <a:gd name="T2" fmla="*/ 38 w 287"/>
                  <a:gd name="T3" fmla="*/ 175 h 175"/>
                  <a:gd name="T4" fmla="*/ 38 w 287"/>
                  <a:gd name="T5" fmla="*/ 175 h 175"/>
                  <a:gd name="T6" fmla="*/ 96 w 287"/>
                  <a:gd name="T7" fmla="*/ 137 h 175"/>
                  <a:gd name="T8" fmla="*/ 152 w 287"/>
                  <a:gd name="T9" fmla="*/ 125 h 175"/>
                  <a:gd name="T10" fmla="*/ 236 w 287"/>
                  <a:gd name="T11" fmla="*/ 128 h 175"/>
                  <a:gd name="T12" fmla="*/ 237 w 287"/>
                  <a:gd name="T13" fmla="*/ 128 h 175"/>
                  <a:gd name="T14" fmla="*/ 239 w 287"/>
                  <a:gd name="T15" fmla="*/ 137 h 175"/>
                  <a:gd name="T16" fmla="*/ 283 w 287"/>
                  <a:gd name="T17" fmla="*/ 122 h 175"/>
                  <a:gd name="T18" fmla="*/ 283 w 287"/>
                  <a:gd name="T19" fmla="*/ 122 h 175"/>
                  <a:gd name="T20" fmla="*/ 237 w 287"/>
                  <a:gd name="T21" fmla="*/ 105 h 175"/>
                  <a:gd name="T22" fmla="*/ 216 w 287"/>
                  <a:gd name="T23" fmla="*/ 59 h 175"/>
                  <a:gd name="T24" fmla="*/ 113 w 287"/>
                  <a:gd name="T25" fmla="*/ 12 h 175"/>
                  <a:gd name="T26" fmla="*/ 20 w 287"/>
                  <a:gd name="T27" fmla="*/ 148 h 175"/>
                  <a:gd name="T28" fmla="*/ 21 w 287"/>
                  <a:gd name="T29" fmla="*/ 174 h 175"/>
                  <a:gd name="T30" fmla="*/ 34 w 287"/>
                  <a:gd name="T31" fmla="*/ 175 h 175"/>
                  <a:gd name="T32" fmla="*/ 37 w 287"/>
                  <a:gd name="T33" fmla="*/ 175 h 175"/>
                  <a:gd name="connsiteX0" fmla="*/ 892 w 9473"/>
                  <a:gd name="connsiteY0" fmla="*/ 9407 h 9407"/>
                  <a:gd name="connsiteX1" fmla="*/ 927 w 9473"/>
                  <a:gd name="connsiteY1" fmla="*/ 9407 h 9407"/>
                  <a:gd name="connsiteX2" fmla="*/ 927 w 9473"/>
                  <a:gd name="connsiteY2" fmla="*/ 9407 h 9407"/>
                  <a:gd name="connsiteX3" fmla="*/ 2948 w 9473"/>
                  <a:gd name="connsiteY3" fmla="*/ 7236 h 9407"/>
                  <a:gd name="connsiteX4" fmla="*/ 4899 w 9473"/>
                  <a:gd name="connsiteY4" fmla="*/ 6550 h 9407"/>
                  <a:gd name="connsiteX5" fmla="*/ 7826 w 9473"/>
                  <a:gd name="connsiteY5" fmla="*/ 6721 h 9407"/>
                  <a:gd name="connsiteX6" fmla="*/ 7589 w 9473"/>
                  <a:gd name="connsiteY6" fmla="*/ 6672 h 9407"/>
                  <a:gd name="connsiteX7" fmla="*/ 7931 w 9473"/>
                  <a:gd name="connsiteY7" fmla="*/ 7236 h 9407"/>
                  <a:gd name="connsiteX8" fmla="*/ 9464 w 9473"/>
                  <a:gd name="connsiteY8" fmla="*/ 6378 h 9407"/>
                  <a:gd name="connsiteX9" fmla="*/ 9464 w 9473"/>
                  <a:gd name="connsiteY9" fmla="*/ 6378 h 9407"/>
                  <a:gd name="connsiteX10" fmla="*/ 7861 w 9473"/>
                  <a:gd name="connsiteY10" fmla="*/ 5407 h 9407"/>
                  <a:gd name="connsiteX11" fmla="*/ 7129 w 9473"/>
                  <a:gd name="connsiteY11" fmla="*/ 2778 h 9407"/>
                  <a:gd name="connsiteX12" fmla="*/ 3540 w 9473"/>
                  <a:gd name="connsiteY12" fmla="*/ 93 h 9407"/>
                  <a:gd name="connsiteX13" fmla="*/ 300 w 9473"/>
                  <a:gd name="connsiteY13" fmla="*/ 7864 h 9407"/>
                  <a:gd name="connsiteX14" fmla="*/ 335 w 9473"/>
                  <a:gd name="connsiteY14" fmla="*/ 9350 h 9407"/>
                  <a:gd name="connsiteX15" fmla="*/ 788 w 9473"/>
                  <a:gd name="connsiteY15" fmla="*/ 9407 h 9407"/>
                  <a:gd name="connsiteX16" fmla="*/ 892 w 9473"/>
                  <a:gd name="connsiteY16" fmla="*/ 9407 h 9407"/>
                  <a:gd name="connsiteX0" fmla="*/ 942 w 10000"/>
                  <a:gd name="connsiteY0" fmla="*/ 9999 h 9999"/>
                  <a:gd name="connsiteX1" fmla="*/ 979 w 10000"/>
                  <a:gd name="connsiteY1" fmla="*/ 9999 h 9999"/>
                  <a:gd name="connsiteX2" fmla="*/ 979 w 10000"/>
                  <a:gd name="connsiteY2" fmla="*/ 9999 h 9999"/>
                  <a:gd name="connsiteX3" fmla="*/ 3112 w 10000"/>
                  <a:gd name="connsiteY3" fmla="*/ 7691 h 9999"/>
                  <a:gd name="connsiteX4" fmla="*/ 5172 w 10000"/>
                  <a:gd name="connsiteY4" fmla="*/ 6962 h 9999"/>
                  <a:gd name="connsiteX5" fmla="*/ 8011 w 10000"/>
                  <a:gd name="connsiteY5" fmla="*/ 7092 h 9999"/>
                  <a:gd name="connsiteX6" fmla="*/ 8372 w 10000"/>
                  <a:gd name="connsiteY6" fmla="*/ 7691 h 9999"/>
                  <a:gd name="connsiteX7" fmla="*/ 9990 w 10000"/>
                  <a:gd name="connsiteY7" fmla="*/ 6779 h 9999"/>
                  <a:gd name="connsiteX8" fmla="*/ 9990 w 10000"/>
                  <a:gd name="connsiteY8" fmla="*/ 6779 h 9999"/>
                  <a:gd name="connsiteX9" fmla="*/ 8298 w 10000"/>
                  <a:gd name="connsiteY9" fmla="*/ 5747 h 9999"/>
                  <a:gd name="connsiteX10" fmla="*/ 7526 w 10000"/>
                  <a:gd name="connsiteY10" fmla="*/ 2952 h 9999"/>
                  <a:gd name="connsiteX11" fmla="*/ 3737 w 10000"/>
                  <a:gd name="connsiteY11" fmla="*/ 98 h 9999"/>
                  <a:gd name="connsiteX12" fmla="*/ 317 w 10000"/>
                  <a:gd name="connsiteY12" fmla="*/ 8359 h 9999"/>
                  <a:gd name="connsiteX13" fmla="*/ 354 w 10000"/>
                  <a:gd name="connsiteY13" fmla="*/ 9938 h 9999"/>
                  <a:gd name="connsiteX14" fmla="*/ 832 w 10000"/>
                  <a:gd name="connsiteY14" fmla="*/ 9999 h 9999"/>
                  <a:gd name="connsiteX15" fmla="*/ 942 w 10000"/>
                  <a:gd name="connsiteY15" fmla="*/ 9999 h 9999"/>
                  <a:gd name="connsiteX0" fmla="*/ 942 w 10000"/>
                  <a:gd name="connsiteY0" fmla="*/ 10000 h 10000"/>
                  <a:gd name="connsiteX1" fmla="*/ 979 w 10000"/>
                  <a:gd name="connsiteY1" fmla="*/ 10000 h 10000"/>
                  <a:gd name="connsiteX2" fmla="*/ 979 w 10000"/>
                  <a:gd name="connsiteY2" fmla="*/ 10000 h 10000"/>
                  <a:gd name="connsiteX3" fmla="*/ 3112 w 10000"/>
                  <a:gd name="connsiteY3" fmla="*/ 7692 h 10000"/>
                  <a:gd name="connsiteX4" fmla="*/ 5172 w 10000"/>
                  <a:gd name="connsiteY4" fmla="*/ 6963 h 10000"/>
                  <a:gd name="connsiteX5" fmla="*/ 7884 w 10000"/>
                  <a:gd name="connsiteY5" fmla="*/ 7093 h 10000"/>
                  <a:gd name="connsiteX6" fmla="*/ 8372 w 10000"/>
                  <a:gd name="connsiteY6" fmla="*/ 7692 h 10000"/>
                  <a:gd name="connsiteX7" fmla="*/ 9990 w 10000"/>
                  <a:gd name="connsiteY7" fmla="*/ 6780 h 10000"/>
                  <a:gd name="connsiteX8" fmla="*/ 9990 w 10000"/>
                  <a:gd name="connsiteY8" fmla="*/ 6780 h 10000"/>
                  <a:gd name="connsiteX9" fmla="*/ 8298 w 10000"/>
                  <a:gd name="connsiteY9" fmla="*/ 5748 h 10000"/>
                  <a:gd name="connsiteX10" fmla="*/ 7526 w 10000"/>
                  <a:gd name="connsiteY10" fmla="*/ 2952 h 10000"/>
                  <a:gd name="connsiteX11" fmla="*/ 3737 w 10000"/>
                  <a:gd name="connsiteY11" fmla="*/ 98 h 10000"/>
                  <a:gd name="connsiteX12" fmla="*/ 317 w 10000"/>
                  <a:gd name="connsiteY12" fmla="*/ 8360 h 10000"/>
                  <a:gd name="connsiteX13" fmla="*/ 354 w 10000"/>
                  <a:gd name="connsiteY13" fmla="*/ 9939 h 10000"/>
                  <a:gd name="connsiteX14" fmla="*/ 832 w 10000"/>
                  <a:gd name="connsiteY14" fmla="*/ 10000 h 10000"/>
                  <a:gd name="connsiteX15" fmla="*/ 942 w 10000"/>
                  <a:gd name="connsiteY15" fmla="*/ 10000 h 10000"/>
                  <a:gd name="connsiteX0" fmla="*/ 942 w 9990"/>
                  <a:gd name="connsiteY0" fmla="*/ 10000 h 10000"/>
                  <a:gd name="connsiteX1" fmla="*/ 979 w 9990"/>
                  <a:gd name="connsiteY1" fmla="*/ 10000 h 10000"/>
                  <a:gd name="connsiteX2" fmla="*/ 979 w 9990"/>
                  <a:gd name="connsiteY2" fmla="*/ 10000 h 10000"/>
                  <a:gd name="connsiteX3" fmla="*/ 3112 w 9990"/>
                  <a:gd name="connsiteY3" fmla="*/ 7692 h 10000"/>
                  <a:gd name="connsiteX4" fmla="*/ 5172 w 9990"/>
                  <a:gd name="connsiteY4" fmla="*/ 6963 h 10000"/>
                  <a:gd name="connsiteX5" fmla="*/ 7884 w 9990"/>
                  <a:gd name="connsiteY5" fmla="*/ 7093 h 10000"/>
                  <a:gd name="connsiteX6" fmla="*/ 8149 w 9990"/>
                  <a:gd name="connsiteY6" fmla="*/ 7902 h 10000"/>
                  <a:gd name="connsiteX7" fmla="*/ 9990 w 9990"/>
                  <a:gd name="connsiteY7" fmla="*/ 6780 h 10000"/>
                  <a:gd name="connsiteX8" fmla="*/ 9990 w 9990"/>
                  <a:gd name="connsiteY8" fmla="*/ 6780 h 10000"/>
                  <a:gd name="connsiteX9" fmla="*/ 8298 w 9990"/>
                  <a:gd name="connsiteY9" fmla="*/ 5748 h 10000"/>
                  <a:gd name="connsiteX10" fmla="*/ 7526 w 9990"/>
                  <a:gd name="connsiteY10" fmla="*/ 2952 h 10000"/>
                  <a:gd name="connsiteX11" fmla="*/ 3737 w 9990"/>
                  <a:gd name="connsiteY11" fmla="*/ 98 h 10000"/>
                  <a:gd name="connsiteX12" fmla="*/ 317 w 9990"/>
                  <a:gd name="connsiteY12" fmla="*/ 8360 h 10000"/>
                  <a:gd name="connsiteX13" fmla="*/ 354 w 9990"/>
                  <a:gd name="connsiteY13" fmla="*/ 9939 h 10000"/>
                  <a:gd name="connsiteX14" fmla="*/ 832 w 9990"/>
                  <a:gd name="connsiteY14" fmla="*/ 10000 h 10000"/>
                  <a:gd name="connsiteX15" fmla="*/ 942 w 9990"/>
                  <a:gd name="connsiteY15" fmla="*/ 10000 h 10000"/>
                  <a:gd name="connsiteX0" fmla="*/ 943 w 10000"/>
                  <a:gd name="connsiteY0" fmla="*/ 10000 h 10000"/>
                  <a:gd name="connsiteX1" fmla="*/ 980 w 10000"/>
                  <a:gd name="connsiteY1" fmla="*/ 10000 h 10000"/>
                  <a:gd name="connsiteX2" fmla="*/ 980 w 10000"/>
                  <a:gd name="connsiteY2" fmla="*/ 10000 h 10000"/>
                  <a:gd name="connsiteX3" fmla="*/ 3115 w 10000"/>
                  <a:gd name="connsiteY3" fmla="*/ 7692 h 10000"/>
                  <a:gd name="connsiteX4" fmla="*/ 5177 w 10000"/>
                  <a:gd name="connsiteY4" fmla="*/ 6963 h 10000"/>
                  <a:gd name="connsiteX5" fmla="*/ 7892 w 10000"/>
                  <a:gd name="connsiteY5" fmla="*/ 7093 h 10000"/>
                  <a:gd name="connsiteX6" fmla="*/ 8157 w 10000"/>
                  <a:gd name="connsiteY6" fmla="*/ 7902 h 10000"/>
                  <a:gd name="connsiteX7" fmla="*/ 10000 w 10000"/>
                  <a:gd name="connsiteY7" fmla="*/ 6780 h 10000"/>
                  <a:gd name="connsiteX8" fmla="*/ 10000 w 10000"/>
                  <a:gd name="connsiteY8" fmla="*/ 6780 h 10000"/>
                  <a:gd name="connsiteX9" fmla="*/ 8306 w 10000"/>
                  <a:gd name="connsiteY9" fmla="*/ 5748 h 10000"/>
                  <a:gd name="connsiteX10" fmla="*/ 7534 w 10000"/>
                  <a:gd name="connsiteY10" fmla="*/ 2952 h 10000"/>
                  <a:gd name="connsiteX11" fmla="*/ 3741 w 10000"/>
                  <a:gd name="connsiteY11" fmla="*/ 98 h 10000"/>
                  <a:gd name="connsiteX12" fmla="*/ 317 w 10000"/>
                  <a:gd name="connsiteY12" fmla="*/ 8360 h 10000"/>
                  <a:gd name="connsiteX13" fmla="*/ 354 w 10000"/>
                  <a:gd name="connsiteY13" fmla="*/ 9939 h 10000"/>
                  <a:gd name="connsiteX14" fmla="*/ 833 w 10000"/>
                  <a:gd name="connsiteY14" fmla="*/ 10000 h 10000"/>
                  <a:gd name="connsiteX15" fmla="*/ 943 w 10000"/>
                  <a:gd name="connsiteY15" fmla="*/ 10000 h 10000"/>
                  <a:gd name="connsiteX0" fmla="*/ 943 w 10000"/>
                  <a:gd name="connsiteY0" fmla="*/ 10000 h 10000"/>
                  <a:gd name="connsiteX1" fmla="*/ 980 w 10000"/>
                  <a:gd name="connsiteY1" fmla="*/ 10000 h 10000"/>
                  <a:gd name="connsiteX2" fmla="*/ 980 w 10000"/>
                  <a:gd name="connsiteY2" fmla="*/ 10000 h 10000"/>
                  <a:gd name="connsiteX3" fmla="*/ 3115 w 10000"/>
                  <a:gd name="connsiteY3" fmla="*/ 7692 h 10000"/>
                  <a:gd name="connsiteX4" fmla="*/ 5177 w 10000"/>
                  <a:gd name="connsiteY4" fmla="*/ 6963 h 10000"/>
                  <a:gd name="connsiteX5" fmla="*/ 7892 w 10000"/>
                  <a:gd name="connsiteY5" fmla="*/ 7093 h 10000"/>
                  <a:gd name="connsiteX6" fmla="*/ 8157 w 10000"/>
                  <a:gd name="connsiteY6" fmla="*/ 7902 h 10000"/>
                  <a:gd name="connsiteX7" fmla="*/ 10000 w 10000"/>
                  <a:gd name="connsiteY7" fmla="*/ 6780 h 10000"/>
                  <a:gd name="connsiteX8" fmla="*/ 10000 w 10000"/>
                  <a:gd name="connsiteY8" fmla="*/ 6780 h 10000"/>
                  <a:gd name="connsiteX9" fmla="*/ 8306 w 10000"/>
                  <a:gd name="connsiteY9" fmla="*/ 5748 h 10000"/>
                  <a:gd name="connsiteX10" fmla="*/ 7534 w 10000"/>
                  <a:gd name="connsiteY10" fmla="*/ 2952 h 10000"/>
                  <a:gd name="connsiteX11" fmla="*/ 3741 w 10000"/>
                  <a:gd name="connsiteY11" fmla="*/ 98 h 10000"/>
                  <a:gd name="connsiteX12" fmla="*/ 317 w 10000"/>
                  <a:gd name="connsiteY12" fmla="*/ 8360 h 10000"/>
                  <a:gd name="connsiteX13" fmla="*/ 354 w 10000"/>
                  <a:gd name="connsiteY13" fmla="*/ 9939 h 10000"/>
                  <a:gd name="connsiteX14" fmla="*/ 833 w 10000"/>
                  <a:gd name="connsiteY14" fmla="*/ 10000 h 10000"/>
                  <a:gd name="connsiteX15" fmla="*/ 943 w 10000"/>
                  <a:gd name="connsiteY15" fmla="*/ 10000 h 10000"/>
                  <a:gd name="connsiteX0" fmla="*/ 943 w 10000"/>
                  <a:gd name="connsiteY0" fmla="*/ 10000 h 10000"/>
                  <a:gd name="connsiteX1" fmla="*/ 980 w 10000"/>
                  <a:gd name="connsiteY1" fmla="*/ 10000 h 10000"/>
                  <a:gd name="connsiteX2" fmla="*/ 980 w 10000"/>
                  <a:gd name="connsiteY2" fmla="*/ 10000 h 10000"/>
                  <a:gd name="connsiteX3" fmla="*/ 3115 w 10000"/>
                  <a:gd name="connsiteY3" fmla="*/ 7692 h 10000"/>
                  <a:gd name="connsiteX4" fmla="*/ 5177 w 10000"/>
                  <a:gd name="connsiteY4" fmla="*/ 6963 h 10000"/>
                  <a:gd name="connsiteX5" fmla="*/ 7892 w 10000"/>
                  <a:gd name="connsiteY5" fmla="*/ 7093 h 10000"/>
                  <a:gd name="connsiteX6" fmla="*/ 8157 w 10000"/>
                  <a:gd name="connsiteY6" fmla="*/ 7902 h 10000"/>
                  <a:gd name="connsiteX7" fmla="*/ 10000 w 10000"/>
                  <a:gd name="connsiteY7" fmla="*/ 6780 h 10000"/>
                  <a:gd name="connsiteX8" fmla="*/ 10000 w 10000"/>
                  <a:gd name="connsiteY8" fmla="*/ 6780 h 10000"/>
                  <a:gd name="connsiteX9" fmla="*/ 8306 w 10000"/>
                  <a:gd name="connsiteY9" fmla="*/ 5748 h 10000"/>
                  <a:gd name="connsiteX10" fmla="*/ 7534 w 10000"/>
                  <a:gd name="connsiteY10" fmla="*/ 2952 h 10000"/>
                  <a:gd name="connsiteX11" fmla="*/ 3741 w 10000"/>
                  <a:gd name="connsiteY11" fmla="*/ 98 h 10000"/>
                  <a:gd name="connsiteX12" fmla="*/ 317 w 10000"/>
                  <a:gd name="connsiteY12" fmla="*/ 8360 h 10000"/>
                  <a:gd name="connsiteX13" fmla="*/ 354 w 10000"/>
                  <a:gd name="connsiteY13" fmla="*/ 9939 h 10000"/>
                  <a:gd name="connsiteX14" fmla="*/ 833 w 10000"/>
                  <a:gd name="connsiteY14" fmla="*/ 10000 h 10000"/>
                  <a:gd name="connsiteX15" fmla="*/ 943 w 10000"/>
                  <a:gd name="connsiteY15"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00" h="10000">
                    <a:moveTo>
                      <a:pt x="943" y="10000"/>
                    </a:moveTo>
                    <a:lnTo>
                      <a:pt x="980" y="10000"/>
                    </a:lnTo>
                    <a:lnTo>
                      <a:pt x="980" y="10000"/>
                    </a:lnTo>
                    <a:cubicBezTo>
                      <a:pt x="1274" y="9939"/>
                      <a:pt x="1937" y="9454"/>
                      <a:pt x="3115" y="7692"/>
                    </a:cubicBezTo>
                    <a:cubicBezTo>
                      <a:pt x="3852" y="7205"/>
                      <a:pt x="4381" y="7063"/>
                      <a:pt x="5177" y="6963"/>
                    </a:cubicBezTo>
                    <a:cubicBezTo>
                      <a:pt x="5973" y="6863"/>
                      <a:pt x="7395" y="6937"/>
                      <a:pt x="7892" y="7093"/>
                    </a:cubicBezTo>
                    <a:cubicBezTo>
                      <a:pt x="8005" y="7249"/>
                      <a:pt x="8061" y="7586"/>
                      <a:pt x="8157" y="7902"/>
                    </a:cubicBezTo>
                    <a:cubicBezTo>
                      <a:pt x="8509" y="7850"/>
                      <a:pt x="9948" y="8018"/>
                      <a:pt x="10000" y="6780"/>
                    </a:cubicBezTo>
                    <a:lnTo>
                      <a:pt x="10000" y="6780"/>
                    </a:lnTo>
                    <a:cubicBezTo>
                      <a:pt x="10000" y="6780"/>
                      <a:pt x="9964" y="5808"/>
                      <a:pt x="8306" y="5748"/>
                    </a:cubicBezTo>
                    <a:cubicBezTo>
                      <a:pt x="8306" y="5748"/>
                      <a:pt x="7865" y="2831"/>
                      <a:pt x="7534" y="2952"/>
                    </a:cubicBezTo>
                    <a:cubicBezTo>
                      <a:pt x="7534" y="2952"/>
                      <a:pt x="6245" y="-631"/>
                      <a:pt x="3741" y="98"/>
                    </a:cubicBezTo>
                    <a:cubicBezTo>
                      <a:pt x="3741" y="98"/>
                      <a:pt x="22" y="1069"/>
                      <a:pt x="317" y="8360"/>
                    </a:cubicBezTo>
                    <a:cubicBezTo>
                      <a:pt x="317" y="8360"/>
                      <a:pt x="-419" y="9271"/>
                      <a:pt x="354" y="9939"/>
                    </a:cubicBezTo>
                    <a:cubicBezTo>
                      <a:pt x="354" y="9939"/>
                      <a:pt x="612" y="10000"/>
                      <a:pt x="833" y="10000"/>
                    </a:cubicBezTo>
                    <a:lnTo>
                      <a:pt x="943" y="1000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5" name="Line 15"/>
              <p:cNvSpPr>
                <a:spLocks noChangeShapeType="1"/>
              </p:cNvSpPr>
              <p:nvPr/>
            </p:nvSpPr>
            <p:spPr bwMode="auto">
              <a:xfrm>
                <a:off x="-4186238" y="31162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7" name="Line 16"/>
              <p:cNvSpPr>
                <a:spLocks noChangeShapeType="1"/>
              </p:cNvSpPr>
              <p:nvPr/>
            </p:nvSpPr>
            <p:spPr bwMode="auto">
              <a:xfrm>
                <a:off x="-4186238" y="3116263"/>
                <a:ext cx="0" cy="0"/>
              </a:xfrm>
              <a:prstGeom prst="line">
                <a:avLst/>
              </a:prstGeom>
              <a:noFill/>
              <a:ln w="1587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288" name="Freeform 18"/>
              <p:cNvSpPr>
                <a:spLocks/>
              </p:cNvSpPr>
              <p:nvPr/>
            </p:nvSpPr>
            <p:spPr bwMode="auto">
              <a:xfrm rot="20763243">
                <a:off x="-4191001" y="2964442"/>
                <a:ext cx="509587" cy="735013"/>
              </a:xfrm>
              <a:custGeom>
                <a:avLst/>
                <a:gdLst>
                  <a:gd name="T0" fmla="*/ 73 w 136"/>
                  <a:gd name="T1" fmla="*/ 29 h 196"/>
                  <a:gd name="T2" fmla="*/ 97 w 136"/>
                  <a:gd name="T3" fmla="*/ 45 h 196"/>
                  <a:gd name="T4" fmla="*/ 121 w 136"/>
                  <a:gd name="T5" fmla="*/ 59 h 196"/>
                  <a:gd name="T6" fmla="*/ 133 w 136"/>
                  <a:gd name="T7" fmla="*/ 74 h 196"/>
                  <a:gd name="T8" fmla="*/ 130 w 136"/>
                  <a:gd name="T9" fmla="*/ 80 h 196"/>
                  <a:gd name="T10" fmla="*/ 100 w 136"/>
                  <a:gd name="T11" fmla="*/ 74 h 196"/>
                  <a:gd name="T12" fmla="*/ 85 w 136"/>
                  <a:gd name="T13" fmla="*/ 84 h 196"/>
                  <a:gd name="T14" fmla="*/ 83 w 136"/>
                  <a:gd name="T15" fmla="*/ 113 h 196"/>
                  <a:gd name="T16" fmla="*/ 86 w 136"/>
                  <a:gd name="T17" fmla="*/ 146 h 196"/>
                  <a:gd name="T18" fmla="*/ 83 w 136"/>
                  <a:gd name="T19" fmla="*/ 175 h 196"/>
                  <a:gd name="T20" fmla="*/ 73 w 136"/>
                  <a:gd name="T21" fmla="*/ 172 h 196"/>
                  <a:gd name="T22" fmla="*/ 71 w 136"/>
                  <a:gd name="T23" fmla="*/ 155 h 196"/>
                  <a:gd name="T24" fmla="*/ 68 w 136"/>
                  <a:gd name="T25" fmla="*/ 135 h 196"/>
                  <a:gd name="T26" fmla="*/ 64 w 136"/>
                  <a:gd name="T27" fmla="*/ 123 h 196"/>
                  <a:gd name="T28" fmla="*/ 60 w 136"/>
                  <a:gd name="T29" fmla="*/ 124 h 196"/>
                  <a:gd name="T30" fmla="*/ 62 w 136"/>
                  <a:gd name="T31" fmla="*/ 141 h 196"/>
                  <a:gd name="T32" fmla="*/ 60 w 136"/>
                  <a:gd name="T33" fmla="*/ 152 h 196"/>
                  <a:gd name="T34" fmla="*/ 60 w 136"/>
                  <a:gd name="T35" fmla="*/ 169 h 196"/>
                  <a:gd name="T36" fmla="*/ 57 w 136"/>
                  <a:gd name="T37" fmla="*/ 190 h 196"/>
                  <a:gd name="T38" fmla="*/ 47 w 136"/>
                  <a:gd name="T39" fmla="*/ 195 h 196"/>
                  <a:gd name="T40" fmla="*/ 44 w 136"/>
                  <a:gd name="T41" fmla="*/ 191 h 196"/>
                  <a:gd name="T42" fmla="*/ 34 w 136"/>
                  <a:gd name="T43" fmla="*/ 190 h 196"/>
                  <a:gd name="T44" fmla="*/ 27 w 136"/>
                  <a:gd name="T45" fmla="*/ 161 h 196"/>
                  <a:gd name="T46" fmla="*/ 24 w 136"/>
                  <a:gd name="T47" fmla="*/ 129 h 196"/>
                  <a:gd name="T48" fmla="*/ 22 w 136"/>
                  <a:gd name="T49" fmla="*/ 123 h 196"/>
                  <a:gd name="T50" fmla="*/ 21 w 136"/>
                  <a:gd name="T51" fmla="*/ 132 h 196"/>
                  <a:gd name="T52" fmla="*/ 21 w 136"/>
                  <a:gd name="T53" fmla="*/ 142 h 196"/>
                  <a:gd name="T54" fmla="*/ 21 w 136"/>
                  <a:gd name="T55" fmla="*/ 152 h 196"/>
                  <a:gd name="T56" fmla="*/ 21 w 136"/>
                  <a:gd name="T57" fmla="*/ 167 h 196"/>
                  <a:gd name="T58" fmla="*/ 7 w 136"/>
                  <a:gd name="T59" fmla="*/ 159 h 196"/>
                  <a:gd name="T60" fmla="*/ 5 w 136"/>
                  <a:gd name="T61" fmla="*/ 129 h 196"/>
                  <a:gd name="T62" fmla="*/ 7 w 136"/>
                  <a:gd name="T63" fmla="*/ 106 h 196"/>
                  <a:gd name="T64" fmla="*/ 7 w 136"/>
                  <a:gd name="T65" fmla="*/ 68 h 196"/>
                  <a:gd name="T66" fmla="*/ 8 w 136"/>
                  <a:gd name="T67" fmla="*/ 47 h 196"/>
                  <a:gd name="T68" fmla="*/ 8 w 136"/>
                  <a:gd name="T69" fmla="*/ 32 h 196"/>
                  <a:gd name="T70" fmla="*/ 30 w 136"/>
                  <a:gd name="T71" fmla="*/ 7 h 196"/>
                  <a:gd name="T72" fmla="*/ 72 w 136"/>
                  <a:gd name="T73" fmla="*/ 29 h 196"/>
                  <a:gd name="T74" fmla="*/ 73 w 136"/>
                  <a:gd name="T75" fmla="*/ 2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96">
                    <a:moveTo>
                      <a:pt x="73" y="29"/>
                    </a:moveTo>
                    <a:cubicBezTo>
                      <a:pt x="79" y="35"/>
                      <a:pt x="83" y="36"/>
                      <a:pt x="97" y="45"/>
                    </a:cubicBezTo>
                    <a:cubicBezTo>
                      <a:pt x="101" y="47"/>
                      <a:pt x="116" y="54"/>
                      <a:pt x="121" y="59"/>
                    </a:cubicBezTo>
                    <a:cubicBezTo>
                      <a:pt x="125" y="63"/>
                      <a:pt x="130" y="71"/>
                      <a:pt x="133" y="74"/>
                    </a:cubicBezTo>
                    <a:cubicBezTo>
                      <a:pt x="136" y="77"/>
                      <a:pt x="136" y="79"/>
                      <a:pt x="130" y="80"/>
                    </a:cubicBezTo>
                    <a:cubicBezTo>
                      <a:pt x="125" y="82"/>
                      <a:pt x="108" y="80"/>
                      <a:pt x="100" y="74"/>
                    </a:cubicBezTo>
                    <a:cubicBezTo>
                      <a:pt x="96" y="71"/>
                      <a:pt x="86" y="67"/>
                      <a:pt x="85" y="84"/>
                    </a:cubicBezTo>
                    <a:cubicBezTo>
                      <a:pt x="84" y="94"/>
                      <a:pt x="82" y="107"/>
                      <a:pt x="83" y="113"/>
                    </a:cubicBezTo>
                    <a:cubicBezTo>
                      <a:pt x="83" y="120"/>
                      <a:pt x="86" y="130"/>
                      <a:pt x="86" y="146"/>
                    </a:cubicBezTo>
                    <a:cubicBezTo>
                      <a:pt x="86" y="161"/>
                      <a:pt x="86" y="172"/>
                      <a:pt x="83" y="175"/>
                    </a:cubicBezTo>
                    <a:cubicBezTo>
                      <a:pt x="82" y="178"/>
                      <a:pt x="74" y="179"/>
                      <a:pt x="73" y="172"/>
                    </a:cubicBezTo>
                    <a:cubicBezTo>
                      <a:pt x="71" y="164"/>
                      <a:pt x="74" y="164"/>
                      <a:pt x="71" y="155"/>
                    </a:cubicBezTo>
                    <a:cubicBezTo>
                      <a:pt x="67" y="144"/>
                      <a:pt x="68" y="138"/>
                      <a:pt x="68" y="135"/>
                    </a:cubicBezTo>
                    <a:cubicBezTo>
                      <a:pt x="67" y="132"/>
                      <a:pt x="65" y="124"/>
                      <a:pt x="64" y="123"/>
                    </a:cubicBezTo>
                    <a:cubicBezTo>
                      <a:pt x="62" y="121"/>
                      <a:pt x="60" y="120"/>
                      <a:pt x="60" y="124"/>
                    </a:cubicBezTo>
                    <a:cubicBezTo>
                      <a:pt x="60" y="127"/>
                      <a:pt x="62" y="135"/>
                      <a:pt x="62" y="141"/>
                    </a:cubicBezTo>
                    <a:cubicBezTo>
                      <a:pt x="60" y="147"/>
                      <a:pt x="60" y="146"/>
                      <a:pt x="60" y="152"/>
                    </a:cubicBezTo>
                    <a:cubicBezTo>
                      <a:pt x="60" y="158"/>
                      <a:pt x="60" y="164"/>
                      <a:pt x="60" y="169"/>
                    </a:cubicBezTo>
                    <a:cubicBezTo>
                      <a:pt x="60" y="175"/>
                      <a:pt x="60" y="184"/>
                      <a:pt x="57" y="190"/>
                    </a:cubicBezTo>
                    <a:cubicBezTo>
                      <a:pt x="56" y="195"/>
                      <a:pt x="51" y="196"/>
                      <a:pt x="47" y="195"/>
                    </a:cubicBezTo>
                    <a:cubicBezTo>
                      <a:pt x="44" y="193"/>
                      <a:pt x="44" y="191"/>
                      <a:pt x="44" y="191"/>
                    </a:cubicBezTo>
                    <a:cubicBezTo>
                      <a:pt x="44" y="191"/>
                      <a:pt x="39" y="193"/>
                      <a:pt x="34" y="190"/>
                    </a:cubicBezTo>
                    <a:cubicBezTo>
                      <a:pt x="31" y="187"/>
                      <a:pt x="27" y="167"/>
                      <a:pt x="27" y="161"/>
                    </a:cubicBezTo>
                    <a:cubicBezTo>
                      <a:pt x="25" y="156"/>
                      <a:pt x="24" y="136"/>
                      <a:pt x="24" y="129"/>
                    </a:cubicBezTo>
                    <a:cubicBezTo>
                      <a:pt x="25" y="121"/>
                      <a:pt x="24" y="116"/>
                      <a:pt x="22" y="123"/>
                    </a:cubicBezTo>
                    <a:cubicBezTo>
                      <a:pt x="22" y="129"/>
                      <a:pt x="21" y="129"/>
                      <a:pt x="21" y="132"/>
                    </a:cubicBezTo>
                    <a:cubicBezTo>
                      <a:pt x="19" y="135"/>
                      <a:pt x="21" y="138"/>
                      <a:pt x="21" y="142"/>
                    </a:cubicBezTo>
                    <a:cubicBezTo>
                      <a:pt x="21" y="146"/>
                      <a:pt x="19" y="146"/>
                      <a:pt x="21" y="152"/>
                    </a:cubicBezTo>
                    <a:cubicBezTo>
                      <a:pt x="22" y="159"/>
                      <a:pt x="22" y="164"/>
                      <a:pt x="21" y="167"/>
                    </a:cubicBezTo>
                    <a:cubicBezTo>
                      <a:pt x="19" y="172"/>
                      <a:pt x="8" y="172"/>
                      <a:pt x="7" y="159"/>
                    </a:cubicBezTo>
                    <a:cubicBezTo>
                      <a:pt x="7" y="147"/>
                      <a:pt x="4" y="139"/>
                      <a:pt x="5" y="129"/>
                    </a:cubicBezTo>
                    <a:cubicBezTo>
                      <a:pt x="5" y="116"/>
                      <a:pt x="7" y="112"/>
                      <a:pt x="7" y="106"/>
                    </a:cubicBezTo>
                    <a:cubicBezTo>
                      <a:pt x="7" y="100"/>
                      <a:pt x="9" y="80"/>
                      <a:pt x="7" y="68"/>
                    </a:cubicBezTo>
                    <a:cubicBezTo>
                      <a:pt x="6" y="63"/>
                      <a:pt x="7" y="52"/>
                      <a:pt x="8" y="47"/>
                    </a:cubicBezTo>
                    <a:cubicBezTo>
                      <a:pt x="9" y="42"/>
                      <a:pt x="8" y="39"/>
                      <a:pt x="8" y="32"/>
                    </a:cubicBezTo>
                    <a:cubicBezTo>
                      <a:pt x="7" y="24"/>
                      <a:pt x="0" y="16"/>
                      <a:pt x="30" y="7"/>
                    </a:cubicBezTo>
                    <a:cubicBezTo>
                      <a:pt x="55" y="0"/>
                      <a:pt x="68" y="25"/>
                      <a:pt x="72" y="29"/>
                    </a:cubicBezTo>
                    <a:cubicBezTo>
                      <a:pt x="77" y="33"/>
                      <a:pt x="73" y="29"/>
                      <a:pt x="73" y="29"/>
                    </a:cubicBezTo>
                    <a:close/>
                  </a:path>
                </a:pathLst>
              </a:custGeom>
              <a:gradFill flip="none" rotWithShape="1">
                <a:gsLst>
                  <a:gs pos="43000">
                    <a:schemeClr val="accent1">
                      <a:lumMod val="40000"/>
                      <a:lumOff val="60000"/>
                    </a:schemeClr>
                  </a:gs>
                  <a:gs pos="100000">
                    <a:schemeClr val="accent1">
                      <a:lumMod val="40000"/>
                      <a:lumOff val="6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89" name="Freeform 17"/>
              <p:cNvSpPr>
                <a:spLocks/>
              </p:cNvSpPr>
              <p:nvPr/>
            </p:nvSpPr>
            <p:spPr bwMode="auto">
              <a:xfrm rot="21113293">
                <a:off x="-4462225" y="941699"/>
                <a:ext cx="825500" cy="2197099"/>
              </a:xfrm>
              <a:custGeom>
                <a:avLst/>
                <a:gdLst>
                  <a:gd name="T0" fmla="*/ 28 w 220"/>
                  <a:gd name="T1" fmla="*/ 586 h 586"/>
                  <a:gd name="T2" fmla="*/ 19 w 220"/>
                  <a:gd name="T3" fmla="*/ 586 h 586"/>
                  <a:gd name="T4" fmla="*/ 8 w 220"/>
                  <a:gd name="T5" fmla="*/ 540 h 586"/>
                  <a:gd name="T6" fmla="*/ 22 w 220"/>
                  <a:gd name="T7" fmla="*/ 332 h 586"/>
                  <a:gd name="T8" fmla="*/ 51 w 220"/>
                  <a:gd name="T9" fmla="*/ 206 h 586"/>
                  <a:gd name="T10" fmla="*/ 137 w 220"/>
                  <a:gd name="T11" fmla="*/ 41 h 586"/>
                  <a:gd name="T12" fmla="*/ 216 w 220"/>
                  <a:gd name="T13" fmla="*/ 86 h 586"/>
                  <a:gd name="T14" fmla="*/ 199 w 220"/>
                  <a:gd name="T15" fmla="*/ 161 h 586"/>
                  <a:gd name="T16" fmla="*/ 156 w 220"/>
                  <a:gd name="T17" fmla="*/ 258 h 586"/>
                  <a:gd name="T18" fmla="*/ 117 w 220"/>
                  <a:gd name="T19" fmla="*/ 314 h 586"/>
                  <a:gd name="T20" fmla="*/ 114 w 220"/>
                  <a:gd name="T21" fmla="*/ 349 h 586"/>
                  <a:gd name="T22" fmla="*/ 107 w 220"/>
                  <a:gd name="T23" fmla="*/ 360 h 586"/>
                  <a:gd name="T24" fmla="*/ 109 w 220"/>
                  <a:gd name="T25" fmla="*/ 374 h 586"/>
                  <a:gd name="T26" fmla="*/ 91 w 220"/>
                  <a:gd name="T27" fmla="*/ 474 h 586"/>
                  <a:gd name="T28" fmla="*/ 89 w 220"/>
                  <a:gd name="T29" fmla="*/ 485 h 586"/>
                  <a:gd name="T30" fmla="*/ 92 w 220"/>
                  <a:gd name="T31" fmla="*/ 561 h 586"/>
                  <a:gd name="T32" fmla="*/ 91 w 220"/>
                  <a:gd name="T33" fmla="*/ 562 h 586"/>
                  <a:gd name="T34" fmla="*/ 28 w 220"/>
                  <a:gd name="T35" fmla="*/ 586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0" h="586">
                    <a:moveTo>
                      <a:pt x="28" y="586"/>
                    </a:moveTo>
                    <a:cubicBezTo>
                      <a:pt x="28" y="586"/>
                      <a:pt x="28" y="586"/>
                      <a:pt x="19" y="586"/>
                    </a:cubicBezTo>
                    <a:cubicBezTo>
                      <a:pt x="19" y="586"/>
                      <a:pt x="11" y="555"/>
                      <a:pt x="8" y="540"/>
                    </a:cubicBezTo>
                    <a:cubicBezTo>
                      <a:pt x="0" y="511"/>
                      <a:pt x="7" y="339"/>
                      <a:pt x="22" y="332"/>
                    </a:cubicBezTo>
                    <a:cubicBezTo>
                      <a:pt x="22" y="321"/>
                      <a:pt x="51" y="206"/>
                      <a:pt x="51" y="206"/>
                    </a:cubicBezTo>
                    <a:cubicBezTo>
                      <a:pt x="75" y="136"/>
                      <a:pt x="137" y="41"/>
                      <a:pt x="137" y="41"/>
                    </a:cubicBezTo>
                    <a:cubicBezTo>
                      <a:pt x="182" y="0"/>
                      <a:pt x="212" y="63"/>
                      <a:pt x="216" y="86"/>
                    </a:cubicBezTo>
                    <a:cubicBezTo>
                      <a:pt x="220" y="109"/>
                      <a:pt x="203" y="149"/>
                      <a:pt x="199" y="161"/>
                    </a:cubicBezTo>
                    <a:cubicBezTo>
                      <a:pt x="195" y="173"/>
                      <a:pt x="166" y="242"/>
                      <a:pt x="156" y="258"/>
                    </a:cubicBezTo>
                    <a:cubicBezTo>
                      <a:pt x="146" y="274"/>
                      <a:pt x="122" y="306"/>
                      <a:pt x="117" y="314"/>
                    </a:cubicBezTo>
                    <a:cubicBezTo>
                      <a:pt x="112" y="322"/>
                      <a:pt x="111" y="340"/>
                      <a:pt x="114" y="349"/>
                    </a:cubicBezTo>
                    <a:cubicBezTo>
                      <a:pt x="117" y="358"/>
                      <a:pt x="115" y="358"/>
                      <a:pt x="107" y="360"/>
                    </a:cubicBezTo>
                    <a:cubicBezTo>
                      <a:pt x="99" y="362"/>
                      <a:pt x="107" y="369"/>
                      <a:pt x="109" y="374"/>
                    </a:cubicBezTo>
                    <a:cubicBezTo>
                      <a:pt x="116" y="390"/>
                      <a:pt x="100" y="431"/>
                      <a:pt x="91" y="474"/>
                    </a:cubicBezTo>
                    <a:cubicBezTo>
                      <a:pt x="89" y="477"/>
                      <a:pt x="89" y="481"/>
                      <a:pt x="89" y="485"/>
                    </a:cubicBezTo>
                    <a:cubicBezTo>
                      <a:pt x="89" y="485"/>
                      <a:pt x="95" y="556"/>
                      <a:pt x="92" y="561"/>
                    </a:cubicBezTo>
                    <a:cubicBezTo>
                      <a:pt x="91" y="562"/>
                      <a:pt x="91" y="562"/>
                      <a:pt x="91" y="562"/>
                    </a:cubicBezTo>
                    <a:cubicBezTo>
                      <a:pt x="80" y="572"/>
                      <a:pt x="28" y="586"/>
                      <a:pt x="28" y="586"/>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75" name="Freeform 41"/>
            <p:cNvSpPr>
              <a:spLocks/>
            </p:cNvSpPr>
            <p:nvPr/>
          </p:nvSpPr>
          <p:spPr bwMode="auto">
            <a:xfrm>
              <a:off x="-1422903" y="3081882"/>
              <a:ext cx="283130" cy="354627"/>
            </a:xfrm>
            <a:custGeom>
              <a:avLst/>
              <a:gdLst>
                <a:gd name="T0" fmla="*/ 84 w 84"/>
                <a:gd name="T1" fmla="*/ 36 h 105"/>
                <a:gd name="T2" fmla="*/ 79 w 84"/>
                <a:gd name="T3" fmla="*/ 21 h 105"/>
                <a:gd name="T4" fmla="*/ 79 w 84"/>
                <a:gd name="T5" fmla="*/ 20 h 105"/>
                <a:gd name="T6" fmla="*/ 79 w 84"/>
                <a:gd name="T7" fmla="*/ 20 h 105"/>
                <a:gd name="T8" fmla="*/ 72 w 84"/>
                <a:gd name="T9" fmla="*/ 14 h 105"/>
                <a:gd name="T10" fmla="*/ 66 w 84"/>
                <a:gd name="T11" fmla="*/ 11 h 105"/>
                <a:gd name="T12" fmla="*/ 66 w 84"/>
                <a:gd name="T13" fmla="*/ 11 h 105"/>
                <a:gd name="T14" fmla="*/ 66 w 84"/>
                <a:gd name="T15" fmla="*/ 10 h 105"/>
                <a:gd name="T16" fmla="*/ 66 w 84"/>
                <a:gd name="T17" fmla="*/ 10 h 105"/>
                <a:gd name="T18" fmla="*/ 64 w 84"/>
                <a:gd name="T19" fmla="*/ 10 h 105"/>
                <a:gd name="T20" fmla="*/ 63 w 84"/>
                <a:gd name="T21" fmla="*/ 10 h 105"/>
                <a:gd name="T22" fmla="*/ 63 w 84"/>
                <a:gd name="T23" fmla="*/ 10 h 105"/>
                <a:gd name="T24" fmla="*/ 63 w 84"/>
                <a:gd name="T25" fmla="*/ 10 h 105"/>
                <a:gd name="T26" fmla="*/ 38 w 84"/>
                <a:gd name="T27" fmla="*/ 1 h 105"/>
                <a:gd name="T28" fmla="*/ 36 w 84"/>
                <a:gd name="T29" fmla="*/ 1 h 105"/>
                <a:gd name="T30" fmla="*/ 36 w 84"/>
                <a:gd name="T31" fmla="*/ 1 h 105"/>
                <a:gd name="T32" fmla="*/ 28 w 84"/>
                <a:gd name="T33" fmla="*/ 3 h 105"/>
                <a:gd name="T34" fmla="*/ 18 w 84"/>
                <a:gd name="T35" fmla="*/ 13 h 105"/>
                <a:gd name="T36" fmla="*/ 15 w 84"/>
                <a:gd name="T37" fmla="*/ 17 h 105"/>
                <a:gd name="T38" fmla="*/ 0 w 84"/>
                <a:gd name="T39" fmla="*/ 88 h 105"/>
                <a:gd name="T40" fmla="*/ 1 w 84"/>
                <a:gd name="T41" fmla="*/ 93 h 105"/>
                <a:gd name="T42" fmla="*/ 2 w 84"/>
                <a:gd name="T43" fmla="*/ 94 h 105"/>
                <a:gd name="T44" fmla="*/ 8 w 84"/>
                <a:gd name="T45" fmla="*/ 98 h 105"/>
                <a:gd name="T46" fmla="*/ 9 w 84"/>
                <a:gd name="T47" fmla="*/ 98 h 105"/>
                <a:gd name="T48" fmla="*/ 10 w 84"/>
                <a:gd name="T49" fmla="*/ 98 h 105"/>
                <a:gd name="T50" fmla="*/ 32 w 84"/>
                <a:gd name="T51" fmla="*/ 101 h 105"/>
                <a:gd name="T52" fmla="*/ 33 w 84"/>
                <a:gd name="T53" fmla="*/ 102 h 105"/>
                <a:gd name="T54" fmla="*/ 52 w 84"/>
                <a:gd name="T55" fmla="*/ 104 h 105"/>
                <a:gd name="T56" fmla="*/ 53 w 84"/>
                <a:gd name="T57" fmla="*/ 104 h 105"/>
                <a:gd name="T58" fmla="*/ 55 w 84"/>
                <a:gd name="T59" fmla="*/ 104 h 105"/>
                <a:gd name="T60" fmla="*/ 56 w 84"/>
                <a:gd name="T61" fmla="*/ 104 h 105"/>
                <a:gd name="T62" fmla="*/ 59 w 84"/>
                <a:gd name="T63" fmla="*/ 104 h 105"/>
                <a:gd name="T64" fmla="*/ 65 w 84"/>
                <a:gd name="T65" fmla="*/ 101 h 105"/>
                <a:gd name="T66" fmla="*/ 68 w 84"/>
                <a:gd name="T67" fmla="*/ 98 h 105"/>
                <a:gd name="T68" fmla="*/ 70 w 84"/>
                <a:gd name="T69" fmla="*/ 95 h 105"/>
                <a:gd name="T70" fmla="*/ 84 w 84"/>
                <a:gd name="T71" fmla="*/ 40 h 105"/>
                <a:gd name="T72" fmla="*/ 84 w 84"/>
                <a:gd name="T73" fmla="*/ 3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4" h="105">
                  <a:moveTo>
                    <a:pt x="84" y="36"/>
                  </a:moveTo>
                  <a:cubicBezTo>
                    <a:pt x="79" y="21"/>
                    <a:pt x="79" y="21"/>
                    <a:pt x="79" y="21"/>
                  </a:cubicBezTo>
                  <a:cubicBezTo>
                    <a:pt x="79" y="21"/>
                    <a:pt x="79" y="21"/>
                    <a:pt x="79" y="20"/>
                  </a:cubicBezTo>
                  <a:cubicBezTo>
                    <a:pt x="79" y="20"/>
                    <a:pt x="79" y="20"/>
                    <a:pt x="79" y="20"/>
                  </a:cubicBezTo>
                  <a:cubicBezTo>
                    <a:pt x="78" y="18"/>
                    <a:pt x="74" y="14"/>
                    <a:pt x="72" y="14"/>
                  </a:cubicBezTo>
                  <a:cubicBezTo>
                    <a:pt x="66" y="11"/>
                    <a:pt x="66" y="11"/>
                    <a:pt x="66" y="11"/>
                  </a:cubicBezTo>
                  <a:cubicBezTo>
                    <a:pt x="66" y="11"/>
                    <a:pt x="66" y="11"/>
                    <a:pt x="66" y="11"/>
                  </a:cubicBezTo>
                  <a:cubicBezTo>
                    <a:pt x="66" y="11"/>
                    <a:pt x="66" y="10"/>
                    <a:pt x="66" y="10"/>
                  </a:cubicBezTo>
                  <a:cubicBezTo>
                    <a:pt x="66" y="10"/>
                    <a:pt x="66" y="10"/>
                    <a:pt x="66" y="10"/>
                  </a:cubicBezTo>
                  <a:cubicBezTo>
                    <a:pt x="66" y="10"/>
                    <a:pt x="65" y="9"/>
                    <a:pt x="64" y="10"/>
                  </a:cubicBezTo>
                  <a:cubicBezTo>
                    <a:pt x="64" y="10"/>
                    <a:pt x="63" y="10"/>
                    <a:pt x="63" y="10"/>
                  </a:cubicBezTo>
                  <a:cubicBezTo>
                    <a:pt x="63" y="10"/>
                    <a:pt x="63" y="10"/>
                    <a:pt x="63" y="10"/>
                  </a:cubicBezTo>
                  <a:cubicBezTo>
                    <a:pt x="63" y="10"/>
                    <a:pt x="63" y="10"/>
                    <a:pt x="63" y="10"/>
                  </a:cubicBezTo>
                  <a:cubicBezTo>
                    <a:pt x="38" y="1"/>
                    <a:pt x="38" y="1"/>
                    <a:pt x="38" y="1"/>
                  </a:cubicBezTo>
                  <a:cubicBezTo>
                    <a:pt x="38" y="1"/>
                    <a:pt x="37" y="1"/>
                    <a:pt x="36" y="1"/>
                  </a:cubicBezTo>
                  <a:cubicBezTo>
                    <a:pt x="36" y="1"/>
                    <a:pt x="36" y="1"/>
                    <a:pt x="36" y="1"/>
                  </a:cubicBezTo>
                  <a:cubicBezTo>
                    <a:pt x="33" y="0"/>
                    <a:pt x="30" y="1"/>
                    <a:pt x="28" y="3"/>
                  </a:cubicBezTo>
                  <a:cubicBezTo>
                    <a:pt x="18" y="13"/>
                    <a:pt x="18" y="13"/>
                    <a:pt x="18" y="13"/>
                  </a:cubicBezTo>
                  <a:cubicBezTo>
                    <a:pt x="17" y="14"/>
                    <a:pt x="16" y="15"/>
                    <a:pt x="15" y="17"/>
                  </a:cubicBezTo>
                  <a:cubicBezTo>
                    <a:pt x="0" y="88"/>
                    <a:pt x="0" y="88"/>
                    <a:pt x="0" y="88"/>
                  </a:cubicBezTo>
                  <a:cubicBezTo>
                    <a:pt x="0" y="89"/>
                    <a:pt x="1" y="91"/>
                    <a:pt x="1" y="93"/>
                  </a:cubicBezTo>
                  <a:cubicBezTo>
                    <a:pt x="2" y="94"/>
                    <a:pt x="2" y="94"/>
                    <a:pt x="2" y="94"/>
                  </a:cubicBezTo>
                  <a:cubicBezTo>
                    <a:pt x="3" y="96"/>
                    <a:pt x="6" y="98"/>
                    <a:pt x="8" y="98"/>
                  </a:cubicBezTo>
                  <a:cubicBezTo>
                    <a:pt x="9" y="98"/>
                    <a:pt x="9" y="98"/>
                    <a:pt x="9" y="98"/>
                  </a:cubicBezTo>
                  <a:cubicBezTo>
                    <a:pt x="9" y="98"/>
                    <a:pt x="10" y="98"/>
                    <a:pt x="10" y="98"/>
                  </a:cubicBezTo>
                  <a:cubicBezTo>
                    <a:pt x="32" y="101"/>
                    <a:pt x="32" y="101"/>
                    <a:pt x="32" y="101"/>
                  </a:cubicBezTo>
                  <a:cubicBezTo>
                    <a:pt x="32" y="101"/>
                    <a:pt x="33" y="101"/>
                    <a:pt x="33" y="102"/>
                  </a:cubicBezTo>
                  <a:cubicBezTo>
                    <a:pt x="52" y="104"/>
                    <a:pt x="52" y="104"/>
                    <a:pt x="52" y="104"/>
                  </a:cubicBezTo>
                  <a:cubicBezTo>
                    <a:pt x="53" y="104"/>
                    <a:pt x="53" y="104"/>
                    <a:pt x="53" y="104"/>
                  </a:cubicBezTo>
                  <a:cubicBezTo>
                    <a:pt x="55" y="104"/>
                    <a:pt x="55" y="104"/>
                    <a:pt x="55" y="104"/>
                  </a:cubicBezTo>
                  <a:cubicBezTo>
                    <a:pt x="56" y="104"/>
                    <a:pt x="56" y="104"/>
                    <a:pt x="56" y="104"/>
                  </a:cubicBezTo>
                  <a:cubicBezTo>
                    <a:pt x="59" y="104"/>
                    <a:pt x="59" y="104"/>
                    <a:pt x="59" y="104"/>
                  </a:cubicBezTo>
                  <a:cubicBezTo>
                    <a:pt x="61" y="105"/>
                    <a:pt x="63" y="102"/>
                    <a:pt x="65" y="101"/>
                  </a:cubicBezTo>
                  <a:cubicBezTo>
                    <a:pt x="68" y="98"/>
                    <a:pt x="68" y="98"/>
                    <a:pt x="68" y="98"/>
                  </a:cubicBezTo>
                  <a:cubicBezTo>
                    <a:pt x="69" y="97"/>
                    <a:pt x="70" y="96"/>
                    <a:pt x="70" y="95"/>
                  </a:cubicBezTo>
                  <a:cubicBezTo>
                    <a:pt x="84" y="40"/>
                    <a:pt x="84" y="40"/>
                    <a:pt x="84" y="40"/>
                  </a:cubicBezTo>
                  <a:cubicBezTo>
                    <a:pt x="84" y="39"/>
                    <a:pt x="84" y="37"/>
                    <a:pt x="84" y="36"/>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32" name="Gruppieren 1031"/>
          <p:cNvGrpSpPr/>
          <p:nvPr/>
        </p:nvGrpSpPr>
        <p:grpSpPr>
          <a:xfrm>
            <a:off x="-335751" y="1530204"/>
            <a:ext cx="1671920" cy="4051775"/>
            <a:chOff x="-2112726" y="1513429"/>
            <a:chExt cx="1671920" cy="4051775"/>
          </a:xfrm>
        </p:grpSpPr>
        <p:grpSp>
          <p:nvGrpSpPr>
            <p:cNvPr id="1031" name="Gruppieren 1030"/>
            <p:cNvGrpSpPr/>
            <p:nvPr/>
          </p:nvGrpSpPr>
          <p:grpSpPr>
            <a:xfrm>
              <a:off x="-2112726" y="1513429"/>
              <a:ext cx="1671920" cy="4051775"/>
              <a:chOff x="-4860925" y="20076"/>
              <a:chExt cx="2820284" cy="6834750"/>
            </a:xfrm>
          </p:grpSpPr>
          <p:sp>
            <p:nvSpPr>
              <p:cNvPr id="18" name="Freeform 6"/>
              <p:cNvSpPr>
                <a:spLocks/>
              </p:cNvSpPr>
              <p:nvPr/>
            </p:nvSpPr>
            <p:spPr bwMode="auto">
              <a:xfrm>
                <a:off x="-4860925" y="6510338"/>
                <a:ext cx="1109662" cy="344488"/>
              </a:xfrm>
              <a:custGeom>
                <a:avLst/>
                <a:gdLst>
                  <a:gd name="T0" fmla="*/ 4 w 296"/>
                  <a:gd name="T1" fmla="*/ 48 h 92"/>
                  <a:gd name="T2" fmla="*/ 36 w 296"/>
                  <a:gd name="T3" fmla="*/ 67 h 92"/>
                  <a:gd name="T4" fmla="*/ 88 w 296"/>
                  <a:gd name="T5" fmla="*/ 73 h 92"/>
                  <a:gd name="T6" fmla="*/ 114 w 296"/>
                  <a:gd name="T7" fmla="*/ 68 h 92"/>
                  <a:gd name="T8" fmla="*/ 217 w 296"/>
                  <a:gd name="T9" fmla="*/ 90 h 92"/>
                  <a:gd name="T10" fmla="*/ 287 w 296"/>
                  <a:gd name="T11" fmla="*/ 71 h 92"/>
                  <a:gd name="T12" fmla="*/ 291 w 296"/>
                  <a:gd name="T13" fmla="*/ 48 h 92"/>
                  <a:gd name="T14" fmla="*/ 265 w 296"/>
                  <a:gd name="T15" fmla="*/ 41 h 92"/>
                  <a:gd name="T16" fmla="*/ 212 w 296"/>
                  <a:gd name="T17" fmla="*/ 28 h 92"/>
                  <a:gd name="T18" fmla="*/ 187 w 296"/>
                  <a:gd name="T19" fmla="*/ 13 h 92"/>
                  <a:gd name="T20" fmla="*/ 10 w 296"/>
                  <a:gd name="T21" fmla="*/ 0 h 92"/>
                  <a:gd name="T22" fmla="*/ 3 w 296"/>
                  <a:gd name="T23" fmla="*/ 22 h 92"/>
                  <a:gd name="T24" fmla="*/ 4 w 296"/>
                  <a:gd name="T25" fmla="*/ 4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6" h="92">
                    <a:moveTo>
                      <a:pt x="4" y="48"/>
                    </a:moveTo>
                    <a:cubicBezTo>
                      <a:pt x="7" y="56"/>
                      <a:pt x="20" y="64"/>
                      <a:pt x="36" y="67"/>
                    </a:cubicBezTo>
                    <a:cubicBezTo>
                      <a:pt x="55" y="70"/>
                      <a:pt x="81" y="71"/>
                      <a:pt x="88" y="73"/>
                    </a:cubicBezTo>
                    <a:cubicBezTo>
                      <a:pt x="94" y="73"/>
                      <a:pt x="100" y="65"/>
                      <a:pt x="114" y="68"/>
                    </a:cubicBezTo>
                    <a:cubicBezTo>
                      <a:pt x="129" y="73"/>
                      <a:pt x="181" y="92"/>
                      <a:pt x="217" y="90"/>
                    </a:cubicBezTo>
                    <a:cubicBezTo>
                      <a:pt x="252" y="88"/>
                      <a:pt x="276" y="78"/>
                      <a:pt x="287" y="71"/>
                    </a:cubicBezTo>
                    <a:cubicBezTo>
                      <a:pt x="296" y="65"/>
                      <a:pt x="294" y="51"/>
                      <a:pt x="291" y="48"/>
                    </a:cubicBezTo>
                    <a:cubicBezTo>
                      <a:pt x="288" y="44"/>
                      <a:pt x="275" y="39"/>
                      <a:pt x="265" y="41"/>
                    </a:cubicBezTo>
                    <a:cubicBezTo>
                      <a:pt x="258" y="42"/>
                      <a:pt x="224" y="34"/>
                      <a:pt x="212" y="28"/>
                    </a:cubicBezTo>
                    <a:cubicBezTo>
                      <a:pt x="198" y="22"/>
                      <a:pt x="187" y="13"/>
                      <a:pt x="187" y="13"/>
                    </a:cubicBezTo>
                    <a:cubicBezTo>
                      <a:pt x="73" y="41"/>
                      <a:pt x="10" y="0"/>
                      <a:pt x="10" y="0"/>
                    </a:cubicBezTo>
                    <a:cubicBezTo>
                      <a:pt x="10" y="0"/>
                      <a:pt x="6" y="8"/>
                      <a:pt x="3" y="22"/>
                    </a:cubicBezTo>
                    <a:cubicBezTo>
                      <a:pt x="0" y="37"/>
                      <a:pt x="1" y="42"/>
                      <a:pt x="4" y="48"/>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9" name="Freeform 7"/>
              <p:cNvSpPr>
                <a:spLocks/>
              </p:cNvSpPr>
              <p:nvPr/>
            </p:nvSpPr>
            <p:spPr bwMode="auto">
              <a:xfrm>
                <a:off x="-3729038" y="6318251"/>
                <a:ext cx="757237" cy="393700"/>
              </a:xfrm>
              <a:custGeom>
                <a:avLst/>
                <a:gdLst>
                  <a:gd name="T0" fmla="*/ 3 w 202"/>
                  <a:gd name="T1" fmla="*/ 59 h 105"/>
                  <a:gd name="T2" fmla="*/ 0 w 202"/>
                  <a:gd name="T3" fmla="*/ 84 h 105"/>
                  <a:gd name="T4" fmla="*/ 28 w 202"/>
                  <a:gd name="T5" fmla="*/ 102 h 105"/>
                  <a:gd name="T6" fmla="*/ 70 w 202"/>
                  <a:gd name="T7" fmla="*/ 101 h 105"/>
                  <a:gd name="T8" fmla="*/ 90 w 202"/>
                  <a:gd name="T9" fmla="*/ 90 h 105"/>
                  <a:gd name="T10" fmla="*/ 99 w 202"/>
                  <a:gd name="T11" fmla="*/ 78 h 105"/>
                  <a:gd name="T12" fmla="*/ 174 w 202"/>
                  <a:gd name="T13" fmla="*/ 64 h 105"/>
                  <a:gd name="T14" fmla="*/ 202 w 202"/>
                  <a:gd name="T15" fmla="*/ 24 h 105"/>
                  <a:gd name="T16" fmla="*/ 176 w 202"/>
                  <a:gd name="T17" fmla="*/ 4 h 105"/>
                  <a:gd name="T18" fmla="*/ 144 w 202"/>
                  <a:gd name="T19" fmla="*/ 13 h 105"/>
                  <a:gd name="T20" fmla="*/ 3 w 202"/>
                  <a:gd name="T21" fmla="*/ 5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2" h="105">
                    <a:moveTo>
                      <a:pt x="3" y="59"/>
                    </a:moveTo>
                    <a:cubicBezTo>
                      <a:pt x="3" y="59"/>
                      <a:pt x="0" y="75"/>
                      <a:pt x="0" y="84"/>
                    </a:cubicBezTo>
                    <a:cubicBezTo>
                      <a:pt x="0" y="93"/>
                      <a:pt x="8" y="101"/>
                      <a:pt x="28" y="102"/>
                    </a:cubicBezTo>
                    <a:cubicBezTo>
                      <a:pt x="46" y="104"/>
                      <a:pt x="55" y="105"/>
                      <a:pt x="70" y="101"/>
                    </a:cubicBezTo>
                    <a:cubicBezTo>
                      <a:pt x="86" y="95"/>
                      <a:pt x="90" y="90"/>
                      <a:pt x="90" y="90"/>
                    </a:cubicBezTo>
                    <a:cubicBezTo>
                      <a:pt x="90" y="90"/>
                      <a:pt x="90" y="79"/>
                      <a:pt x="99" y="78"/>
                    </a:cubicBezTo>
                    <a:cubicBezTo>
                      <a:pt x="107" y="76"/>
                      <a:pt x="150" y="78"/>
                      <a:pt x="174" y="64"/>
                    </a:cubicBezTo>
                    <a:cubicBezTo>
                      <a:pt x="199" y="50"/>
                      <a:pt x="202" y="32"/>
                      <a:pt x="202" y="24"/>
                    </a:cubicBezTo>
                    <a:cubicBezTo>
                      <a:pt x="202" y="16"/>
                      <a:pt x="196" y="0"/>
                      <a:pt x="176" y="4"/>
                    </a:cubicBezTo>
                    <a:cubicBezTo>
                      <a:pt x="157" y="9"/>
                      <a:pt x="144" y="13"/>
                      <a:pt x="144" y="13"/>
                    </a:cubicBezTo>
                    <a:cubicBezTo>
                      <a:pt x="113" y="70"/>
                      <a:pt x="3" y="59"/>
                      <a:pt x="3" y="59"/>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0" name="Freeform 8"/>
              <p:cNvSpPr>
                <a:spLocks/>
              </p:cNvSpPr>
              <p:nvPr/>
            </p:nvSpPr>
            <p:spPr bwMode="auto">
              <a:xfrm>
                <a:off x="-3709988" y="52388"/>
                <a:ext cx="825500" cy="1236663"/>
              </a:xfrm>
              <a:custGeom>
                <a:avLst/>
                <a:gdLst>
                  <a:gd name="T0" fmla="*/ 197 w 220"/>
                  <a:gd name="T1" fmla="*/ 77 h 330"/>
                  <a:gd name="T2" fmla="*/ 211 w 220"/>
                  <a:gd name="T3" fmla="*/ 129 h 330"/>
                  <a:gd name="T4" fmla="*/ 205 w 220"/>
                  <a:gd name="T5" fmla="*/ 143 h 330"/>
                  <a:gd name="T6" fmla="*/ 213 w 220"/>
                  <a:gd name="T7" fmla="*/ 171 h 330"/>
                  <a:gd name="T8" fmla="*/ 219 w 220"/>
                  <a:gd name="T9" fmla="*/ 187 h 330"/>
                  <a:gd name="T10" fmla="*/ 213 w 220"/>
                  <a:gd name="T11" fmla="*/ 197 h 330"/>
                  <a:gd name="T12" fmla="*/ 202 w 220"/>
                  <a:gd name="T13" fmla="*/ 199 h 330"/>
                  <a:gd name="T14" fmla="*/ 197 w 220"/>
                  <a:gd name="T15" fmla="*/ 213 h 330"/>
                  <a:gd name="T16" fmla="*/ 195 w 220"/>
                  <a:gd name="T17" fmla="*/ 218 h 330"/>
                  <a:gd name="T18" fmla="*/ 192 w 220"/>
                  <a:gd name="T19" fmla="*/ 227 h 330"/>
                  <a:gd name="T20" fmla="*/ 187 w 220"/>
                  <a:gd name="T21" fmla="*/ 231 h 330"/>
                  <a:gd name="T22" fmla="*/ 187 w 220"/>
                  <a:gd name="T23" fmla="*/ 246 h 330"/>
                  <a:gd name="T24" fmla="*/ 168 w 220"/>
                  <a:gd name="T25" fmla="*/ 254 h 330"/>
                  <a:gd name="T26" fmla="*/ 131 w 220"/>
                  <a:gd name="T27" fmla="*/ 250 h 330"/>
                  <a:gd name="T28" fmla="*/ 109 w 220"/>
                  <a:gd name="T29" fmla="*/ 295 h 330"/>
                  <a:gd name="T30" fmla="*/ 122 w 220"/>
                  <a:gd name="T31" fmla="*/ 330 h 330"/>
                  <a:gd name="T32" fmla="*/ 79 w 220"/>
                  <a:gd name="T33" fmla="*/ 311 h 330"/>
                  <a:gd name="T34" fmla="*/ 0 w 220"/>
                  <a:gd name="T35" fmla="*/ 255 h 330"/>
                  <a:gd name="T36" fmla="*/ 26 w 220"/>
                  <a:gd name="T37" fmla="*/ 192 h 330"/>
                  <a:gd name="T38" fmla="*/ 14 w 220"/>
                  <a:gd name="T39" fmla="*/ 113 h 330"/>
                  <a:gd name="T40" fmla="*/ 38 w 220"/>
                  <a:gd name="T41" fmla="*/ 32 h 330"/>
                  <a:gd name="T42" fmla="*/ 106 w 220"/>
                  <a:gd name="T43" fmla="*/ 3 h 330"/>
                  <a:gd name="T44" fmla="*/ 198 w 220"/>
                  <a:gd name="T45" fmla="*/ 44 h 330"/>
                  <a:gd name="T46" fmla="*/ 212 w 220"/>
                  <a:gd name="T47" fmla="*/ 80 h 330"/>
                  <a:gd name="T48" fmla="*/ 197 w 220"/>
                  <a:gd name="T49" fmla="*/ 77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0" h="330">
                    <a:moveTo>
                      <a:pt x="197" y="77"/>
                    </a:moveTo>
                    <a:cubicBezTo>
                      <a:pt x="199" y="84"/>
                      <a:pt x="212" y="124"/>
                      <a:pt x="211" y="129"/>
                    </a:cubicBezTo>
                    <a:cubicBezTo>
                      <a:pt x="211" y="134"/>
                      <a:pt x="206" y="139"/>
                      <a:pt x="205" y="143"/>
                    </a:cubicBezTo>
                    <a:cubicBezTo>
                      <a:pt x="204" y="147"/>
                      <a:pt x="209" y="160"/>
                      <a:pt x="213" y="171"/>
                    </a:cubicBezTo>
                    <a:cubicBezTo>
                      <a:pt x="217" y="182"/>
                      <a:pt x="218" y="183"/>
                      <a:pt x="219" y="187"/>
                    </a:cubicBezTo>
                    <a:cubicBezTo>
                      <a:pt x="220" y="190"/>
                      <a:pt x="216" y="196"/>
                      <a:pt x="213" y="197"/>
                    </a:cubicBezTo>
                    <a:cubicBezTo>
                      <a:pt x="210" y="199"/>
                      <a:pt x="204" y="200"/>
                      <a:pt x="202" y="199"/>
                    </a:cubicBezTo>
                    <a:cubicBezTo>
                      <a:pt x="200" y="205"/>
                      <a:pt x="198" y="212"/>
                      <a:pt x="197" y="213"/>
                    </a:cubicBezTo>
                    <a:cubicBezTo>
                      <a:pt x="197" y="215"/>
                      <a:pt x="195" y="218"/>
                      <a:pt x="195" y="218"/>
                    </a:cubicBezTo>
                    <a:cubicBezTo>
                      <a:pt x="195" y="222"/>
                      <a:pt x="194" y="226"/>
                      <a:pt x="192" y="227"/>
                    </a:cubicBezTo>
                    <a:cubicBezTo>
                      <a:pt x="189" y="227"/>
                      <a:pt x="188" y="228"/>
                      <a:pt x="187" y="231"/>
                    </a:cubicBezTo>
                    <a:cubicBezTo>
                      <a:pt x="185" y="235"/>
                      <a:pt x="189" y="240"/>
                      <a:pt x="187" y="246"/>
                    </a:cubicBezTo>
                    <a:cubicBezTo>
                      <a:pt x="185" y="252"/>
                      <a:pt x="187" y="256"/>
                      <a:pt x="168" y="254"/>
                    </a:cubicBezTo>
                    <a:cubicBezTo>
                      <a:pt x="149" y="252"/>
                      <a:pt x="135" y="251"/>
                      <a:pt x="131" y="250"/>
                    </a:cubicBezTo>
                    <a:cubicBezTo>
                      <a:pt x="126" y="257"/>
                      <a:pt x="114" y="284"/>
                      <a:pt x="109" y="295"/>
                    </a:cubicBezTo>
                    <a:cubicBezTo>
                      <a:pt x="112" y="302"/>
                      <a:pt x="122" y="330"/>
                      <a:pt x="122" y="330"/>
                    </a:cubicBezTo>
                    <a:cubicBezTo>
                      <a:pt x="79" y="311"/>
                      <a:pt x="79" y="311"/>
                      <a:pt x="79" y="311"/>
                    </a:cubicBezTo>
                    <a:cubicBezTo>
                      <a:pt x="0" y="255"/>
                      <a:pt x="0" y="255"/>
                      <a:pt x="0" y="255"/>
                    </a:cubicBezTo>
                    <a:cubicBezTo>
                      <a:pt x="14" y="243"/>
                      <a:pt x="28" y="204"/>
                      <a:pt x="26" y="192"/>
                    </a:cubicBezTo>
                    <a:cubicBezTo>
                      <a:pt x="24" y="180"/>
                      <a:pt x="14" y="139"/>
                      <a:pt x="14" y="113"/>
                    </a:cubicBezTo>
                    <a:cubicBezTo>
                      <a:pt x="14" y="88"/>
                      <a:pt x="18" y="48"/>
                      <a:pt x="38" y="32"/>
                    </a:cubicBezTo>
                    <a:cubicBezTo>
                      <a:pt x="58" y="15"/>
                      <a:pt x="77" y="0"/>
                      <a:pt x="106" y="3"/>
                    </a:cubicBezTo>
                    <a:cubicBezTo>
                      <a:pt x="135" y="5"/>
                      <a:pt x="190" y="34"/>
                      <a:pt x="198" y="44"/>
                    </a:cubicBezTo>
                    <a:cubicBezTo>
                      <a:pt x="206" y="55"/>
                      <a:pt x="213" y="74"/>
                      <a:pt x="212" y="80"/>
                    </a:cubicBezTo>
                    <a:cubicBezTo>
                      <a:pt x="208" y="77"/>
                      <a:pt x="197" y="77"/>
                      <a:pt x="197" y="77"/>
                    </a:cubicBezTo>
                    <a:close/>
                  </a:path>
                </a:pathLst>
              </a:custGeom>
              <a:gradFill flip="none" rotWithShape="1">
                <a:gsLst>
                  <a:gs pos="43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1" name="Freeform 9"/>
              <p:cNvSpPr>
                <a:spLocks/>
              </p:cNvSpPr>
              <p:nvPr/>
            </p:nvSpPr>
            <p:spPr bwMode="auto">
              <a:xfrm>
                <a:off x="-2640569" y="2887856"/>
                <a:ext cx="599928" cy="621985"/>
              </a:xfrm>
              <a:custGeom>
                <a:avLst/>
                <a:gdLst>
                  <a:gd name="T0" fmla="*/ 77 w 173"/>
                  <a:gd name="T1" fmla="*/ 20 h 179"/>
                  <a:gd name="T2" fmla="*/ 85 w 173"/>
                  <a:gd name="T3" fmla="*/ 38 h 179"/>
                  <a:gd name="T4" fmla="*/ 102 w 173"/>
                  <a:gd name="T5" fmla="*/ 48 h 179"/>
                  <a:gd name="T6" fmla="*/ 137 w 173"/>
                  <a:gd name="T7" fmla="*/ 70 h 179"/>
                  <a:gd name="T8" fmla="*/ 155 w 173"/>
                  <a:gd name="T9" fmla="*/ 96 h 179"/>
                  <a:gd name="T10" fmla="*/ 158 w 173"/>
                  <a:gd name="T11" fmla="*/ 104 h 179"/>
                  <a:gd name="T12" fmla="*/ 163 w 173"/>
                  <a:gd name="T13" fmla="*/ 110 h 179"/>
                  <a:gd name="T14" fmla="*/ 166 w 173"/>
                  <a:gd name="T15" fmla="*/ 115 h 179"/>
                  <a:gd name="T16" fmla="*/ 162 w 173"/>
                  <a:gd name="T17" fmla="*/ 123 h 179"/>
                  <a:gd name="T18" fmla="*/ 164 w 173"/>
                  <a:gd name="T19" fmla="*/ 126 h 179"/>
                  <a:gd name="T20" fmla="*/ 165 w 173"/>
                  <a:gd name="T21" fmla="*/ 135 h 179"/>
                  <a:gd name="T22" fmla="*/ 164 w 173"/>
                  <a:gd name="T23" fmla="*/ 155 h 179"/>
                  <a:gd name="T24" fmla="*/ 169 w 173"/>
                  <a:gd name="T25" fmla="*/ 164 h 179"/>
                  <a:gd name="T26" fmla="*/ 171 w 173"/>
                  <a:gd name="T27" fmla="*/ 176 h 179"/>
                  <a:gd name="T28" fmla="*/ 163 w 173"/>
                  <a:gd name="T29" fmla="*/ 178 h 179"/>
                  <a:gd name="T30" fmla="*/ 153 w 173"/>
                  <a:gd name="T31" fmla="*/ 171 h 179"/>
                  <a:gd name="T32" fmla="*/ 148 w 173"/>
                  <a:gd name="T33" fmla="*/ 169 h 179"/>
                  <a:gd name="T34" fmla="*/ 144 w 173"/>
                  <a:gd name="T35" fmla="*/ 159 h 179"/>
                  <a:gd name="T36" fmla="*/ 136 w 173"/>
                  <a:gd name="T37" fmla="*/ 149 h 179"/>
                  <a:gd name="T38" fmla="*/ 118 w 173"/>
                  <a:gd name="T39" fmla="*/ 136 h 179"/>
                  <a:gd name="T40" fmla="*/ 100 w 173"/>
                  <a:gd name="T41" fmla="*/ 128 h 179"/>
                  <a:gd name="T42" fmla="*/ 105 w 173"/>
                  <a:gd name="T43" fmla="*/ 134 h 179"/>
                  <a:gd name="T44" fmla="*/ 113 w 173"/>
                  <a:gd name="T45" fmla="*/ 142 h 179"/>
                  <a:gd name="T46" fmla="*/ 125 w 173"/>
                  <a:gd name="T47" fmla="*/ 161 h 179"/>
                  <a:gd name="T48" fmla="*/ 126 w 173"/>
                  <a:gd name="T49" fmla="*/ 164 h 179"/>
                  <a:gd name="T50" fmla="*/ 122 w 173"/>
                  <a:gd name="T51" fmla="*/ 175 h 179"/>
                  <a:gd name="T52" fmla="*/ 104 w 173"/>
                  <a:gd name="T53" fmla="*/ 164 h 179"/>
                  <a:gd name="T54" fmla="*/ 72 w 173"/>
                  <a:gd name="T55" fmla="*/ 133 h 179"/>
                  <a:gd name="T56" fmla="*/ 46 w 173"/>
                  <a:gd name="T57" fmla="*/ 97 h 179"/>
                  <a:gd name="T58" fmla="*/ 41 w 173"/>
                  <a:gd name="T59" fmla="*/ 85 h 179"/>
                  <a:gd name="T60" fmla="*/ 32 w 173"/>
                  <a:gd name="T61" fmla="*/ 78 h 179"/>
                  <a:gd name="T62" fmla="*/ 22 w 173"/>
                  <a:gd name="T63" fmla="*/ 20 h 179"/>
                  <a:gd name="T64" fmla="*/ 77 w 173"/>
                  <a:gd name="T65" fmla="*/ 2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3" h="179">
                    <a:moveTo>
                      <a:pt x="77" y="20"/>
                    </a:moveTo>
                    <a:cubicBezTo>
                      <a:pt x="77" y="20"/>
                      <a:pt x="77" y="20"/>
                      <a:pt x="85" y="38"/>
                    </a:cubicBezTo>
                    <a:cubicBezTo>
                      <a:pt x="85" y="38"/>
                      <a:pt x="85" y="38"/>
                      <a:pt x="102" y="48"/>
                    </a:cubicBezTo>
                    <a:cubicBezTo>
                      <a:pt x="102" y="48"/>
                      <a:pt x="134" y="68"/>
                      <a:pt x="137" y="70"/>
                    </a:cubicBezTo>
                    <a:cubicBezTo>
                      <a:pt x="140" y="72"/>
                      <a:pt x="153" y="93"/>
                      <a:pt x="155" y="96"/>
                    </a:cubicBezTo>
                    <a:cubicBezTo>
                      <a:pt x="159" y="100"/>
                      <a:pt x="158" y="104"/>
                      <a:pt x="158" y="104"/>
                    </a:cubicBezTo>
                    <a:cubicBezTo>
                      <a:pt x="158" y="104"/>
                      <a:pt x="162" y="110"/>
                      <a:pt x="163" y="110"/>
                    </a:cubicBezTo>
                    <a:cubicBezTo>
                      <a:pt x="164" y="110"/>
                      <a:pt x="165" y="113"/>
                      <a:pt x="166" y="115"/>
                    </a:cubicBezTo>
                    <a:cubicBezTo>
                      <a:pt x="166" y="118"/>
                      <a:pt x="162" y="123"/>
                      <a:pt x="162" y="123"/>
                    </a:cubicBezTo>
                    <a:cubicBezTo>
                      <a:pt x="162" y="123"/>
                      <a:pt x="164" y="125"/>
                      <a:pt x="164" y="126"/>
                    </a:cubicBezTo>
                    <a:cubicBezTo>
                      <a:pt x="166" y="128"/>
                      <a:pt x="165" y="132"/>
                      <a:pt x="165" y="135"/>
                    </a:cubicBezTo>
                    <a:cubicBezTo>
                      <a:pt x="165" y="137"/>
                      <a:pt x="164" y="155"/>
                      <a:pt x="164" y="155"/>
                    </a:cubicBezTo>
                    <a:cubicBezTo>
                      <a:pt x="164" y="155"/>
                      <a:pt x="164" y="155"/>
                      <a:pt x="169" y="164"/>
                    </a:cubicBezTo>
                    <a:cubicBezTo>
                      <a:pt x="169" y="164"/>
                      <a:pt x="173" y="173"/>
                      <a:pt x="171" y="176"/>
                    </a:cubicBezTo>
                    <a:cubicBezTo>
                      <a:pt x="168" y="179"/>
                      <a:pt x="165" y="179"/>
                      <a:pt x="163" y="178"/>
                    </a:cubicBezTo>
                    <a:cubicBezTo>
                      <a:pt x="160" y="178"/>
                      <a:pt x="153" y="171"/>
                      <a:pt x="153" y="171"/>
                    </a:cubicBezTo>
                    <a:cubicBezTo>
                      <a:pt x="153" y="171"/>
                      <a:pt x="149" y="171"/>
                      <a:pt x="148" y="169"/>
                    </a:cubicBezTo>
                    <a:cubicBezTo>
                      <a:pt x="146" y="167"/>
                      <a:pt x="144" y="159"/>
                      <a:pt x="144" y="159"/>
                    </a:cubicBezTo>
                    <a:cubicBezTo>
                      <a:pt x="144" y="159"/>
                      <a:pt x="138" y="152"/>
                      <a:pt x="136" y="149"/>
                    </a:cubicBezTo>
                    <a:cubicBezTo>
                      <a:pt x="133" y="148"/>
                      <a:pt x="120" y="137"/>
                      <a:pt x="118" y="136"/>
                    </a:cubicBezTo>
                    <a:cubicBezTo>
                      <a:pt x="116" y="136"/>
                      <a:pt x="100" y="128"/>
                      <a:pt x="100" y="128"/>
                    </a:cubicBezTo>
                    <a:cubicBezTo>
                      <a:pt x="100" y="128"/>
                      <a:pt x="104" y="131"/>
                      <a:pt x="105" y="134"/>
                    </a:cubicBezTo>
                    <a:cubicBezTo>
                      <a:pt x="106" y="135"/>
                      <a:pt x="113" y="142"/>
                      <a:pt x="113" y="142"/>
                    </a:cubicBezTo>
                    <a:cubicBezTo>
                      <a:pt x="113" y="142"/>
                      <a:pt x="123" y="154"/>
                      <a:pt x="125" y="161"/>
                    </a:cubicBezTo>
                    <a:cubicBezTo>
                      <a:pt x="126" y="162"/>
                      <a:pt x="126" y="163"/>
                      <a:pt x="126" y="164"/>
                    </a:cubicBezTo>
                    <a:cubicBezTo>
                      <a:pt x="126" y="169"/>
                      <a:pt x="125" y="172"/>
                      <a:pt x="122" y="175"/>
                    </a:cubicBezTo>
                    <a:cubicBezTo>
                      <a:pt x="119" y="178"/>
                      <a:pt x="117" y="176"/>
                      <a:pt x="104" y="164"/>
                    </a:cubicBezTo>
                    <a:cubicBezTo>
                      <a:pt x="90" y="152"/>
                      <a:pt x="82" y="143"/>
                      <a:pt x="72" y="133"/>
                    </a:cubicBezTo>
                    <a:cubicBezTo>
                      <a:pt x="63" y="124"/>
                      <a:pt x="47" y="101"/>
                      <a:pt x="46" y="97"/>
                    </a:cubicBezTo>
                    <a:cubicBezTo>
                      <a:pt x="46" y="97"/>
                      <a:pt x="46" y="97"/>
                      <a:pt x="41" y="85"/>
                    </a:cubicBezTo>
                    <a:cubicBezTo>
                      <a:pt x="41" y="85"/>
                      <a:pt x="34" y="80"/>
                      <a:pt x="32" y="78"/>
                    </a:cubicBezTo>
                    <a:cubicBezTo>
                      <a:pt x="22" y="67"/>
                      <a:pt x="0" y="40"/>
                      <a:pt x="22" y="20"/>
                    </a:cubicBezTo>
                    <a:cubicBezTo>
                      <a:pt x="44" y="0"/>
                      <a:pt x="71" y="9"/>
                      <a:pt x="77" y="20"/>
                    </a:cubicBezTo>
                    <a:close/>
                  </a:path>
                </a:pathLst>
              </a:custGeom>
              <a:gradFill flip="none" rotWithShape="1">
                <a:gsLst>
                  <a:gs pos="43000">
                    <a:schemeClr val="accent1">
                      <a:lumMod val="40000"/>
                      <a:lumOff val="60000"/>
                    </a:schemeClr>
                  </a:gs>
                  <a:gs pos="100000">
                    <a:schemeClr val="accent1">
                      <a:lumMod val="40000"/>
                      <a:lumOff val="6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2" name="Freeform 10"/>
              <p:cNvSpPr>
                <a:spLocks/>
              </p:cNvSpPr>
              <p:nvPr/>
            </p:nvSpPr>
            <p:spPr bwMode="auto">
              <a:xfrm>
                <a:off x="-3241674" y="1165228"/>
                <a:ext cx="928687" cy="2051497"/>
              </a:xfrm>
              <a:custGeom>
                <a:avLst/>
                <a:gdLst>
                  <a:gd name="T0" fmla="*/ 176 w 253"/>
                  <a:gd name="T1" fmla="*/ 397 h 559"/>
                  <a:gd name="T2" fmla="*/ 135 w 253"/>
                  <a:gd name="T3" fmla="*/ 318 h 559"/>
                  <a:gd name="T4" fmla="*/ 130 w 253"/>
                  <a:gd name="T5" fmla="*/ 307 h 559"/>
                  <a:gd name="T6" fmla="*/ 130 w 253"/>
                  <a:gd name="T7" fmla="*/ 305 h 559"/>
                  <a:gd name="T8" fmla="*/ 126 w 253"/>
                  <a:gd name="T9" fmla="*/ 298 h 559"/>
                  <a:gd name="T10" fmla="*/ 126 w 253"/>
                  <a:gd name="T11" fmla="*/ 293 h 559"/>
                  <a:gd name="T12" fmla="*/ 127 w 253"/>
                  <a:gd name="T13" fmla="*/ 282 h 559"/>
                  <a:gd name="T14" fmla="*/ 128 w 253"/>
                  <a:gd name="T15" fmla="*/ 275 h 559"/>
                  <a:gd name="T16" fmla="*/ 121 w 253"/>
                  <a:gd name="T17" fmla="*/ 260 h 559"/>
                  <a:gd name="T18" fmla="*/ 124 w 253"/>
                  <a:gd name="T19" fmla="*/ 224 h 559"/>
                  <a:gd name="T20" fmla="*/ 91 w 253"/>
                  <a:gd name="T21" fmla="*/ 62 h 559"/>
                  <a:gd name="T22" fmla="*/ 80 w 253"/>
                  <a:gd name="T23" fmla="*/ 38 h 559"/>
                  <a:gd name="T24" fmla="*/ 20 w 253"/>
                  <a:gd name="T25" fmla="*/ 0 h 559"/>
                  <a:gd name="T26" fmla="*/ 12 w 253"/>
                  <a:gd name="T27" fmla="*/ 10 h 559"/>
                  <a:gd name="T28" fmla="*/ 3 w 253"/>
                  <a:gd name="T29" fmla="*/ 76 h 559"/>
                  <a:gd name="T30" fmla="*/ 7 w 253"/>
                  <a:gd name="T31" fmla="*/ 156 h 559"/>
                  <a:gd name="T32" fmla="*/ 13 w 253"/>
                  <a:gd name="T33" fmla="*/ 215 h 559"/>
                  <a:gd name="T34" fmla="*/ 18 w 253"/>
                  <a:gd name="T35" fmla="*/ 273 h 559"/>
                  <a:gd name="T36" fmla="*/ 23 w 253"/>
                  <a:gd name="T37" fmla="*/ 300 h 559"/>
                  <a:gd name="T38" fmla="*/ 24 w 253"/>
                  <a:gd name="T39" fmla="*/ 321 h 559"/>
                  <a:gd name="T40" fmla="*/ 30 w 253"/>
                  <a:gd name="T41" fmla="*/ 332 h 559"/>
                  <a:gd name="T42" fmla="*/ 36 w 253"/>
                  <a:gd name="T43" fmla="*/ 347 h 559"/>
                  <a:gd name="T44" fmla="*/ 51 w 253"/>
                  <a:gd name="T45" fmla="*/ 371 h 559"/>
                  <a:gd name="T46" fmla="*/ 108 w 253"/>
                  <a:gd name="T47" fmla="*/ 457 h 559"/>
                  <a:gd name="T48" fmla="*/ 139 w 253"/>
                  <a:gd name="T49" fmla="*/ 501 h 559"/>
                  <a:gd name="T50" fmla="*/ 195 w 253"/>
                  <a:gd name="T51" fmla="*/ 559 h 559"/>
                  <a:gd name="T52" fmla="*/ 229 w 253"/>
                  <a:gd name="T53" fmla="*/ 534 h 559"/>
                  <a:gd name="T54" fmla="*/ 253 w 253"/>
                  <a:gd name="T55" fmla="*/ 504 h 559"/>
                  <a:gd name="T56" fmla="*/ 176 w 253"/>
                  <a:gd name="T57" fmla="*/ 397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3" h="559">
                    <a:moveTo>
                      <a:pt x="176" y="397"/>
                    </a:moveTo>
                    <a:cubicBezTo>
                      <a:pt x="168" y="386"/>
                      <a:pt x="136" y="321"/>
                      <a:pt x="135" y="318"/>
                    </a:cubicBezTo>
                    <a:cubicBezTo>
                      <a:pt x="134" y="315"/>
                      <a:pt x="135" y="310"/>
                      <a:pt x="130" y="307"/>
                    </a:cubicBezTo>
                    <a:cubicBezTo>
                      <a:pt x="130" y="306"/>
                      <a:pt x="130" y="306"/>
                      <a:pt x="130" y="305"/>
                    </a:cubicBezTo>
                    <a:cubicBezTo>
                      <a:pt x="130" y="305"/>
                      <a:pt x="128" y="302"/>
                      <a:pt x="126" y="298"/>
                    </a:cubicBezTo>
                    <a:cubicBezTo>
                      <a:pt x="126" y="297"/>
                      <a:pt x="126" y="295"/>
                      <a:pt x="126" y="293"/>
                    </a:cubicBezTo>
                    <a:cubicBezTo>
                      <a:pt x="126" y="286"/>
                      <a:pt x="128" y="287"/>
                      <a:pt x="127" y="282"/>
                    </a:cubicBezTo>
                    <a:cubicBezTo>
                      <a:pt x="127" y="278"/>
                      <a:pt x="128" y="275"/>
                      <a:pt x="128" y="275"/>
                    </a:cubicBezTo>
                    <a:cubicBezTo>
                      <a:pt x="128" y="275"/>
                      <a:pt x="122" y="264"/>
                      <a:pt x="121" y="260"/>
                    </a:cubicBezTo>
                    <a:cubicBezTo>
                      <a:pt x="121" y="256"/>
                      <a:pt x="124" y="245"/>
                      <a:pt x="124" y="224"/>
                    </a:cubicBezTo>
                    <a:cubicBezTo>
                      <a:pt x="124" y="204"/>
                      <a:pt x="97" y="69"/>
                      <a:pt x="91" y="62"/>
                    </a:cubicBezTo>
                    <a:cubicBezTo>
                      <a:pt x="85" y="55"/>
                      <a:pt x="84" y="46"/>
                      <a:pt x="80" y="38"/>
                    </a:cubicBezTo>
                    <a:cubicBezTo>
                      <a:pt x="69" y="14"/>
                      <a:pt x="38" y="11"/>
                      <a:pt x="20" y="0"/>
                    </a:cubicBezTo>
                    <a:cubicBezTo>
                      <a:pt x="20" y="0"/>
                      <a:pt x="17" y="3"/>
                      <a:pt x="12" y="10"/>
                    </a:cubicBezTo>
                    <a:cubicBezTo>
                      <a:pt x="8" y="17"/>
                      <a:pt x="6" y="52"/>
                      <a:pt x="3" y="76"/>
                    </a:cubicBezTo>
                    <a:cubicBezTo>
                      <a:pt x="0" y="100"/>
                      <a:pt x="6" y="149"/>
                      <a:pt x="7" y="156"/>
                    </a:cubicBezTo>
                    <a:cubicBezTo>
                      <a:pt x="7" y="163"/>
                      <a:pt x="15" y="201"/>
                      <a:pt x="13" y="215"/>
                    </a:cubicBezTo>
                    <a:cubicBezTo>
                      <a:pt x="11" y="229"/>
                      <a:pt x="20" y="260"/>
                      <a:pt x="18" y="273"/>
                    </a:cubicBezTo>
                    <a:cubicBezTo>
                      <a:pt x="16" y="286"/>
                      <a:pt x="20" y="292"/>
                      <a:pt x="23" y="300"/>
                    </a:cubicBezTo>
                    <a:cubicBezTo>
                      <a:pt x="25" y="307"/>
                      <a:pt x="23" y="306"/>
                      <a:pt x="24" y="321"/>
                    </a:cubicBezTo>
                    <a:cubicBezTo>
                      <a:pt x="24" y="326"/>
                      <a:pt x="26" y="329"/>
                      <a:pt x="30" y="332"/>
                    </a:cubicBezTo>
                    <a:cubicBezTo>
                      <a:pt x="32" y="339"/>
                      <a:pt x="33" y="344"/>
                      <a:pt x="36" y="347"/>
                    </a:cubicBezTo>
                    <a:cubicBezTo>
                      <a:pt x="41" y="352"/>
                      <a:pt x="46" y="362"/>
                      <a:pt x="51" y="371"/>
                    </a:cubicBezTo>
                    <a:cubicBezTo>
                      <a:pt x="55" y="380"/>
                      <a:pt x="101" y="448"/>
                      <a:pt x="108" y="457"/>
                    </a:cubicBezTo>
                    <a:cubicBezTo>
                      <a:pt x="115" y="465"/>
                      <a:pt x="134" y="493"/>
                      <a:pt x="139" y="501"/>
                    </a:cubicBezTo>
                    <a:cubicBezTo>
                      <a:pt x="144" y="509"/>
                      <a:pt x="195" y="559"/>
                      <a:pt x="195" y="559"/>
                    </a:cubicBezTo>
                    <a:cubicBezTo>
                      <a:pt x="195" y="559"/>
                      <a:pt x="214" y="546"/>
                      <a:pt x="229" y="534"/>
                    </a:cubicBezTo>
                    <a:cubicBezTo>
                      <a:pt x="243" y="521"/>
                      <a:pt x="253" y="504"/>
                      <a:pt x="253" y="504"/>
                    </a:cubicBezTo>
                    <a:cubicBezTo>
                      <a:pt x="253" y="504"/>
                      <a:pt x="184" y="409"/>
                      <a:pt x="176" y="397"/>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3" name="Freeform 11"/>
              <p:cNvSpPr>
                <a:spLocks/>
              </p:cNvSpPr>
              <p:nvPr/>
            </p:nvSpPr>
            <p:spPr bwMode="auto">
              <a:xfrm>
                <a:off x="-4092575" y="823913"/>
                <a:ext cx="1189037" cy="2251075"/>
              </a:xfrm>
              <a:custGeom>
                <a:avLst/>
                <a:gdLst>
                  <a:gd name="T0" fmla="*/ 3 w 317"/>
                  <a:gd name="T1" fmla="*/ 298 h 600"/>
                  <a:gd name="T2" fmla="*/ 4 w 317"/>
                  <a:gd name="T3" fmla="*/ 337 h 600"/>
                  <a:gd name="T4" fmla="*/ 9 w 317"/>
                  <a:gd name="T5" fmla="*/ 441 h 600"/>
                  <a:gd name="T6" fmla="*/ 17 w 317"/>
                  <a:gd name="T7" fmla="*/ 467 h 600"/>
                  <a:gd name="T8" fmla="*/ 20 w 317"/>
                  <a:gd name="T9" fmla="*/ 494 h 600"/>
                  <a:gd name="T10" fmla="*/ 9 w 317"/>
                  <a:gd name="T11" fmla="*/ 523 h 600"/>
                  <a:gd name="T12" fmla="*/ 281 w 317"/>
                  <a:gd name="T13" fmla="*/ 600 h 600"/>
                  <a:gd name="T14" fmla="*/ 283 w 317"/>
                  <a:gd name="T15" fmla="*/ 569 h 600"/>
                  <a:gd name="T16" fmla="*/ 295 w 317"/>
                  <a:gd name="T17" fmla="*/ 554 h 600"/>
                  <a:gd name="T18" fmla="*/ 294 w 317"/>
                  <a:gd name="T19" fmla="*/ 533 h 600"/>
                  <a:gd name="T20" fmla="*/ 291 w 317"/>
                  <a:gd name="T21" fmla="*/ 504 h 600"/>
                  <a:gd name="T22" fmla="*/ 298 w 317"/>
                  <a:gd name="T23" fmla="*/ 474 h 600"/>
                  <a:gd name="T24" fmla="*/ 308 w 317"/>
                  <a:gd name="T25" fmla="*/ 360 h 600"/>
                  <a:gd name="T26" fmla="*/ 311 w 317"/>
                  <a:gd name="T27" fmla="*/ 232 h 600"/>
                  <a:gd name="T28" fmla="*/ 311 w 317"/>
                  <a:gd name="T29" fmla="*/ 134 h 600"/>
                  <a:gd name="T30" fmla="*/ 293 w 317"/>
                  <a:gd name="T31" fmla="*/ 113 h 600"/>
                  <a:gd name="T32" fmla="*/ 230 w 317"/>
                  <a:gd name="T33" fmla="*/ 77 h 600"/>
                  <a:gd name="T34" fmla="*/ 227 w 317"/>
                  <a:gd name="T35" fmla="*/ 56 h 600"/>
                  <a:gd name="T36" fmla="*/ 124 w 317"/>
                  <a:gd name="T37" fmla="*/ 0 h 600"/>
                  <a:gd name="T38" fmla="*/ 122 w 317"/>
                  <a:gd name="T39" fmla="*/ 0 h 600"/>
                  <a:gd name="T40" fmla="*/ 114 w 317"/>
                  <a:gd name="T41" fmla="*/ 12 h 600"/>
                  <a:gd name="T42" fmla="*/ 104 w 317"/>
                  <a:gd name="T43" fmla="*/ 40 h 600"/>
                  <a:gd name="T44" fmla="*/ 98 w 317"/>
                  <a:gd name="T45" fmla="*/ 40 h 600"/>
                  <a:gd name="T46" fmla="*/ 35 w 317"/>
                  <a:gd name="T47" fmla="*/ 52 h 600"/>
                  <a:gd name="T48" fmla="*/ 11 w 317"/>
                  <a:gd name="T49" fmla="*/ 68 h 600"/>
                  <a:gd name="T50" fmla="*/ 35 w 317"/>
                  <a:gd name="T51" fmla="*/ 120 h 600"/>
                  <a:gd name="T52" fmla="*/ 25 w 317"/>
                  <a:gd name="T53" fmla="*/ 201 h 600"/>
                  <a:gd name="T54" fmla="*/ 5 w 317"/>
                  <a:gd name="T55" fmla="*/ 254 h 600"/>
                  <a:gd name="T56" fmla="*/ 3 w 317"/>
                  <a:gd name="T57" fmla="*/ 298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7" h="600">
                    <a:moveTo>
                      <a:pt x="3" y="298"/>
                    </a:moveTo>
                    <a:cubicBezTo>
                      <a:pt x="6" y="310"/>
                      <a:pt x="4" y="324"/>
                      <a:pt x="4" y="337"/>
                    </a:cubicBezTo>
                    <a:cubicBezTo>
                      <a:pt x="4" y="337"/>
                      <a:pt x="1" y="408"/>
                      <a:pt x="9" y="441"/>
                    </a:cubicBezTo>
                    <a:cubicBezTo>
                      <a:pt x="9" y="441"/>
                      <a:pt x="17" y="454"/>
                      <a:pt x="17" y="467"/>
                    </a:cubicBezTo>
                    <a:cubicBezTo>
                      <a:pt x="20" y="494"/>
                      <a:pt x="20" y="494"/>
                      <a:pt x="20" y="494"/>
                    </a:cubicBezTo>
                    <a:cubicBezTo>
                      <a:pt x="17" y="505"/>
                      <a:pt x="12" y="514"/>
                      <a:pt x="9" y="523"/>
                    </a:cubicBezTo>
                    <a:cubicBezTo>
                      <a:pt x="36" y="546"/>
                      <a:pt x="115" y="594"/>
                      <a:pt x="281" y="600"/>
                    </a:cubicBezTo>
                    <a:cubicBezTo>
                      <a:pt x="283" y="569"/>
                      <a:pt x="283" y="569"/>
                      <a:pt x="283" y="569"/>
                    </a:cubicBezTo>
                    <a:cubicBezTo>
                      <a:pt x="285" y="566"/>
                      <a:pt x="293" y="559"/>
                      <a:pt x="295" y="554"/>
                    </a:cubicBezTo>
                    <a:cubicBezTo>
                      <a:pt x="298" y="548"/>
                      <a:pt x="298" y="547"/>
                      <a:pt x="294" y="533"/>
                    </a:cubicBezTo>
                    <a:cubicBezTo>
                      <a:pt x="291" y="520"/>
                      <a:pt x="291" y="504"/>
                      <a:pt x="291" y="504"/>
                    </a:cubicBezTo>
                    <a:cubicBezTo>
                      <a:pt x="298" y="474"/>
                      <a:pt x="298" y="474"/>
                      <a:pt x="298" y="474"/>
                    </a:cubicBezTo>
                    <a:cubicBezTo>
                      <a:pt x="298" y="474"/>
                      <a:pt x="307" y="408"/>
                      <a:pt x="308" y="360"/>
                    </a:cubicBezTo>
                    <a:cubicBezTo>
                      <a:pt x="309" y="312"/>
                      <a:pt x="317" y="265"/>
                      <a:pt x="311" y="232"/>
                    </a:cubicBezTo>
                    <a:cubicBezTo>
                      <a:pt x="305" y="199"/>
                      <a:pt x="316" y="145"/>
                      <a:pt x="311" y="134"/>
                    </a:cubicBezTo>
                    <a:cubicBezTo>
                      <a:pt x="304" y="121"/>
                      <a:pt x="293" y="113"/>
                      <a:pt x="293" y="113"/>
                    </a:cubicBezTo>
                    <a:cubicBezTo>
                      <a:pt x="293" y="113"/>
                      <a:pt x="235" y="82"/>
                      <a:pt x="230" y="77"/>
                    </a:cubicBezTo>
                    <a:cubicBezTo>
                      <a:pt x="230" y="77"/>
                      <a:pt x="235" y="66"/>
                      <a:pt x="227" y="56"/>
                    </a:cubicBezTo>
                    <a:cubicBezTo>
                      <a:pt x="135" y="28"/>
                      <a:pt x="124" y="0"/>
                      <a:pt x="124" y="0"/>
                    </a:cubicBezTo>
                    <a:cubicBezTo>
                      <a:pt x="118" y="0"/>
                      <a:pt x="122" y="0"/>
                      <a:pt x="122" y="0"/>
                    </a:cubicBezTo>
                    <a:cubicBezTo>
                      <a:pt x="122" y="0"/>
                      <a:pt x="117" y="8"/>
                      <a:pt x="114" y="12"/>
                    </a:cubicBezTo>
                    <a:cubicBezTo>
                      <a:pt x="111" y="23"/>
                      <a:pt x="109" y="25"/>
                      <a:pt x="104" y="40"/>
                    </a:cubicBezTo>
                    <a:cubicBezTo>
                      <a:pt x="104" y="40"/>
                      <a:pt x="101" y="40"/>
                      <a:pt x="98" y="40"/>
                    </a:cubicBezTo>
                    <a:cubicBezTo>
                      <a:pt x="35" y="52"/>
                      <a:pt x="35" y="52"/>
                      <a:pt x="35" y="52"/>
                    </a:cubicBezTo>
                    <a:cubicBezTo>
                      <a:pt x="28" y="54"/>
                      <a:pt x="17" y="60"/>
                      <a:pt x="11" y="68"/>
                    </a:cubicBezTo>
                    <a:cubicBezTo>
                      <a:pt x="24" y="82"/>
                      <a:pt x="35" y="112"/>
                      <a:pt x="35" y="120"/>
                    </a:cubicBezTo>
                    <a:cubicBezTo>
                      <a:pt x="35" y="129"/>
                      <a:pt x="36" y="175"/>
                      <a:pt x="25" y="201"/>
                    </a:cubicBezTo>
                    <a:cubicBezTo>
                      <a:pt x="14" y="227"/>
                      <a:pt x="7" y="249"/>
                      <a:pt x="5" y="254"/>
                    </a:cubicBezTo>
                    <a:cubicBezTo>
                      <a:pt x="2" y="259"/>
                      <a:pt x="0" y="288"/>
                      <a:pt x="3" y="298"/>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39" name="Freeform 12"/>
              <p:cNvSpPr>
                <a:spLocks/>
              </p:cNvSpPr>
              <p:nvPr/>
            </p:nvSpPr>
            <p:spPr bwMode="auto">
              <a:xfrm>
                <a:off x="-4833938" y="2786063"/>
                <a:ext cx="1795462" cy="3878263"/>
              </a:xfrm>
              <a:custGeom>
                <a:avLst/>
                <a:gdLst>
                  <a:gd name="T0" fmla="*/ 173 w 479"/>
                  <a:gd name="T1" fmla="*/ 88 h 1034"/>
                  <a:gd name="T2" fmla="*/ 173 w 479"/>
                  <a:gd name="T3" fmla="*/ 87 h 1034"/>
                  <a:gd name="T4" fmla="*/ 205 w 479"/>
                  <a:gd name="T5" fmla="*/ 10 h 1034"/>
                  <a:gd name="T6" fmla="*/ 205 w 479"/>
                  <a:gd name="T7" fmla="*/ 10 h 1034"/>
                  <a:gd name="T8" fmla="*/ 207 w 479"/>
                  <a:gd name="T9" fmla="*/ 0 h 1034"/>
                  <a:gd name="T10" fmla="*/ 479 w 479"/>
                  <a:gd name="T11" fmla="*/ 77 h 1034"/>
                  <a:gd name="T12" fmla="*/ 477 w 479"/>
                  <a:gd name="T13" fmla="*/ 97 h 1034"/>
                  <a:gd name="T14" fmla="*/ 474 w 479"/>
                  <a:gd name="T15" fmla="*/ 144 h 1034"/>
                  <a:gd name="T16" fmla="*/ 473 w 479"/>
                  <a:gd name="T17" fmla="*/ 152 h 1034"/>
                  <a:gd name="T18" fmla="*/ 464 w 479"/>
                  <a:gd name="T19" fmla="*/ 203 h 1034"/>
                  <a:gd name="T20" fmla="*/ 464 w 479"/>
                  <a:gd name="T21" fmla="*/ 207 h 1034"/>
                  <a:gd name="T22" fmla="*/ 457 w 479"/>
                  <a:gd name="T23" fmla="*/ 278 h 1034"/>
                  <a:gd name="T24" fmla="*/ 448 w 479"/>
                  <a:gd name="T25" fmla="*/ 316 h 1034"/>
                  <a:gd name="T26" fmla="*/ 416 w 479"/>
                  <a:gd name="T27" fmla="*/ 420 h 1034"/>
                  <a:gd name="T28" fmla="*/ 422 w 479"/>
                  <a:gd name="T29" fmla="*/ 489 h 1034"/>
                  <a:gd name="T30" fmla="*/ 402 w 479"/>
                  <a:gd name="T31" fmla="*/ 748 h 1034"/>
                  <a:gd name="T32" fmla="*/ 408 w 479"/>
                  <a:gd name="T33" fmla="*/ 821 h 1034"/>
                  <a:gd name="T34" fmla="*/ 413 w 479"/>
                  <a:gd name="T35" fmla="*/ 887 h 1034"/>
                  <a:gd name="T36" fmla="*/ 419 w 479"/>
                  <a:gd name="T37" fmla="*/ 905 h 1034"/>
                  <a:gd name="T38" fmla="*/ 422 w 479"/>
                  <a:gd name="T39" fmla="*/ 932 h 1034"/>
                  <a:gd name="T40" fmla="*/ 427 w 479"/>
                  <a:gd name="T41" fmla="*/ 932 h 1034"/>
                  <a:gd name="T42" fmla="*/ 433 w 479"/>
                  <a:gd name="T43" fmla="*/ 953 h 1034"/>
                  <a:gd name="T44" fmla="*/ 439 w 479"/>
                  <a:gd name="T45" fmla="*/ 956 h 1034"/>
                  <a:gd name="T46" fmla="*/ 298 w 479"/>
                  <a:gd name="T47" fmla="*/ 1002 h 1034"/>
                  <a:gd name="T48" fmla="*/ 294 w 479"/>
                  <a:gd name="T49" fmla="*/ 996 h 1034"/>
                  <a:gd name="T50" fmla="*/ 297 w 479"/>
                  <a:gd name="T51" fmla="*/ 954 h 1034"/>
                  <a:gd name="T52" fmla="*/ 289 w 479"/>
                  <a:gd name="T53" fmla="*/ 944 h 1034"/>
                  <a:gd name="T54" fmla="*/ 283 w 479"/>
                  <a:gd name="T55" fmla="*/ 918 h 1034"/>
                  <a:gd name="T56" fmla="*/ 268 w 479"/>
                  <a:gd name="T57" fmla="*/ 873 h 1034"/>
                  <a:gd name="T58" fmla="*/ 266 w 479"/>
                  <a:gd name="T59" fmla="*/ 804 h 1034"/>
                  <a:gd name="T60" fmla="*/ 249 w 479"/>
                  <a:gd name="T61" fmla="*/ 846 h 1034"/>
                  <a:gd name="T62" fmla="*/ 207 w 479"/>
                  <a:gd name="T63" fmla="*/ 930 h 1034"/>
                  <a:gd name="T64" fmla="*/ 176 w 479"/>
                  <a:gd name="T65" fmla="*/ 967 h 1034"/>
                  <a:gd name="T66" fmla="*/ 185 w 479"/>
                  <a:gd name="T67" fmla="*/ 970 h 1034"/>
                  <a:gd name="T68" fmla="*/ 181 w 479"/>
                  <a:gd name="T69" fmla="*/ 1007 h 1034"/>
                  <a:gd name="T70" fmla="*/ 3 w 479"/>
                  <a:gd name="T71" fmla="*/ 994 h 1034"/>
                  <a:gd name="T72" fmla="*/ 0 w 479"/>
                  <a:gd name="T73" fmla="*/ 991 h 1034"/>
                  <a:gd name="T74" fmla="*/ 11 w 479"/>
                  <a:gd name="T75" fmla="*/ 958 h 1034"/>
                  <a:gd name="T76" fmla="*/ 14 w 479"/>
                  <a:gd name="T77" fmla="*/ 956 h 1034"/>
                  <a:gd name="T78" fmla="*/ 23 w 479"/>
                  <a:gd name="T79" fmla="*/ 922 h 1034"/>
                  <a:gd name="T80" fmla="*/ 35 w 479"/>
                  <a:gd name="T81" fmla="*/ 883 h 1034"/>
                  <a:gd name="T82" fmla="*/ 58 w 479"/>
                  <a:gd name="T83" fmla="*/ 844 h 1034"/>
                  <a:gd name="T84" fmla="*/ 78 w 479"/>
                  <a:gd name="T85" fmla="*/ 791 h 1034"/>
                  <a:gd name="T86" fmla="*/ 133 w 479"/>
                  <a:gd name="T87" fmla="*/ 651 h 1034"/>
                  <a:gd name="T88" fmla="*/ 161 w 479"/>
                  <a:gd name="T89" fmla="*/ 573 h 1034"/>
                  <a:gd name="T90" fmla="*/ 179 w 479"/>
                  <a:gd name="T91" fmla="*/ 539 h 1034"/>
                  <a:gd name="T92" fmla="*/ 191 w 479"/>
                  <a:gd name="T93" fmla="*/ 486 h 1034"/>
                  <a:gd name="T94" fmla="*/ 202 w 479"/>
                  <a:gd name="T95" fmla="*/ 451 h 1034"/>
                  <a:gd name="T96" fmla="*/ 205 w 479"/>
                  <a:gd name="T97" fmla="*/ 441 h 1034"/>
                  <a:gd name="T98" fmla="*/ 204 w 479"/>
                  <a:gd name="T99" fmla="*/ 427 h 1034"/>
                  <a:gd name="T100" fmla="*/ 197 w 479"/>
                  <a:gd name="T101" fmla="*/ 359 h 1034"/>
                  <a:gd name="T102" fmla="*/ 191 w 479"/>
                  <a:gd name="T103" fmla="*/ 238 h 1034"/>
                  <a:gd name="T104" fmla="*/ 171 w 479"/>
                  <a:gd name="T105" fmla="*/ 154 h 1034"/>
                  <a:gd name="T106" fmla="*/ 173 w 479"/>
                  <a:gd name="T107" fmla="*/ 88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9" h="1034">
                    <a:moveTo>
                      <a:pt x="173" y="88"/>
                    </a:moveTo>
                    <a:cubicBezTo>
                      <a:pt x="173" y="87"/>
                      <a:pt x="173" y="87"/>
                      <a:pt x="173" y="87"/>
                    </a:cubicBezTo>
                    <a:cubicBezTo>
                      <a:pt x="178" y="58"/>
                      <a:pt x="188" y="31"/>
                      <a:pt x="205" y="10"/>
                    </a:cubicBezTo>
                    <a:cubicBezTo>
                      <a:pt x="205" y="10"/>
                      <a:pt x="205" y="10"/>
                      <a:pt x="205" y="10"/>
                    </a:cubicBezTo>
                    <a:cubicBezTo>
                      <a:pt x="205" y="6"/>
                      <a:pt x="205" y="3"/>
                      <a:pt x="207" y="0"/>
                    </a:cubicBezTo>
                    <a:cubicBezTo>
                      <a:pt x="234" y="23"/>
                      <a:pt x="312" y="71"/>
                      <a:pt x="479" y="77"/>
                    </a:cubicBezTo>
                    <a:cubicBezTo>
                      <a:pt x="479" y="77"/>
                      <a:pt x="479" y="77"/>
                      <a:pt x="477" y="97"/>
                    </a:cubicBezTo>
                    <a:cubicBezTo>
                      <a:pt x="477" y="112"/>
                      <a:pt x="477" y="129"/>
                      <a:pt x="474" y="144"/>
                    </a:cubicBezTo>
                    <a:cubicBezTo>
                      <a:pt x="474" y="144"/>
                      <a:pt x="469" y="151"/>
                      <a:pt x="473" y="152"/>
                    </a:cubicBezTo>
                    <a:cubicBezTo>
                      <a:pt x="477" y="152"/>
                      <a:pt x="469" y="174"/>
                      <a:pt x="464" y="203"/>
                    </a:cubicBezTo>
                    <a:cubicBezTo>
                      <a:pt x="464" y="204"/>
                      <a:pt x="464" y="206"/>
                      <a:pt x="464" y="207"/>
                    </a:cubicBezTo>
                    <a:cubicBezTo>
                      <a:pt x="464" y="207"/>
                      <a:pt x="464" y="207"/>
                      <a:pt x="457" y="278"/>
                    </a:cubicBezTo>
                    <a:cubicBezTo>
                      <a:pt x="454" y="288"/>
                      <a:pt x="451" y="301"/>
                      <a:pt x="448" y="316"/>
                    </a:cubicBezTo>
                    <a:cubicBezTo>
                      <a:pt x="439" y="359"/>
                      <a:pt x="416" y="420"/>
                      <a:pt x="416" y="420"/>
                    </a:cubicBezTo>
                    <a:cubicBezTo>
                      <a:pt x="416" y="420"/>
                      <a:pt x="424" y="449"/>
                      <a:pt x="422" y="489"/>
                    </a:cubicBezTo>
                    <a:cubicBezTo>
                      <a:pt x="421" y="527"/>
                      <a:pt x="404" y="731"/>
                      <a:pt x="402" y="748"/>
                    </a:cubicBezTo>
                    <a:cubicBezTo>
                      <a:pt x="401" y="765"/>
                      <a:pt x="407" y="794"/>
                      <a:pt x="408" y="821"/>
                    </a:cubicBezTo>
                    <a:cubicBezTo>
                      <a:pt x="412" y="849"/>
                      <a:pt x="413" y="887"/>
                      <a:pt x="413" y="887"/>
                    </a:cubicBezTo>
                    <a:cubicBezTo>
                      <a:pt x="413" y="887"/>
                      <a:pt x="418" y="899"/>
                      <a:pt x="419" y="905"/>
                    </a:cubicBezTo>
                    <a:cubicBezTo>
                      <a:pt x="422" y="912"/>
                      <a:pt x="422" y="932"/>
                      <a:pt x="422" y="932"/>
                    </a:cubicBezTo>
                    <a:cubicBezTo>
                      <a:pt x="422" y="932"/>
                      <a:pt x="422" y="932"/>
                      <a:pt x="427" y="932"/>
                    </a:cubicBezTo>
                    <a:cubicBezTo>
                      <a:pt x="427" y="932"/>
                      <a:pt x="427" y="932"/>
                      <a:pt x="433" y="953"/>
                    </a:cubicBezTo>
                    <a:cubicBezTo>
                      <a:pt x="433" y="953"/>
                      <a:pt x="433" y="953"/>
                      <a:pt x="439" y="956"/>
                    </a:cubicBezTo>
                    <a:cubicBezTo>
                      <a:pt x="408" y="1013"/>
                      <a:pt x="298" y="1002"/>
                      <a:pt x="298" y="1002"/>
                    </a:cubicBezTo>
                    <a:cubicBezTo>
                      <a:pt x="298" y="1002"/>
                      <a:pt x="298" y="1002"/>
                      <a:pt x="294" y="996"/>
                    </a:cubicBezTo>
                    <a:cubicBezTo>
                      <a:pt x="294" y="996"/>
                      <a:pt x="294" y="996"/>
                      <a:pt x="297" y="954"/>
                    </a:cubicBezTo>
                    <a:cubicBezTo>
                      <a:pt x="297" y="954"/>
                      <a:pt x="297" y="948"/>
                      <a:pt x="289" y="944"/>
                    </a:cubicBezTo>
                    <a:cubicBezTo>
                      <a:pt x="282" y="938"/>
                      <a:pt x="288" y="930"/>
                      <a:pt x="283" y="918"/>
                    </a:cubicBezTo>
                    <a:cubicBezTo>
                      <a:pt x="277" y="904"/>
                      <a:pt x="271" y="890"/>
                      <a:pt x="268" y="873"/>
                    </a:cubicBezTo>
                    <a:cubicBezTo>
                      <a:pt x="266" y="856"/>
                      <a:pt x="266" y="804"/>
                      <a:pt x="266" y="804"/>
                    </a:cubicBezTo>
                    <a:cubicBezTo>
                      <a:pt x="266" y="804"/>
                      <a:pt x="257" y="827"/>
                      <a:pt x="249" y="846"/>
                    </a:cubicBezTo>
                    <a:cubicBezTo>
                      <a:pt x="240" y="864"/>
                      <a:pt x="222" y="907"/>
                      <a:pt x="207" y="930"/>
                    </a:cubicBezTo>
                    <a:cubicBezTo>
                      <a:pt x="191" y="953"/>
                      <a:pt x="176" y="967"/>
                      <a:pt x="176" y="967"/>
                    </a:cubicBezTo>
                    <a:cubicBezTo>
                      <a:pt x="176" y="967"/>
                      <a:pt x="176" y="967"/>
                      <a:pt x="185" y="970"/>
                    </a:cubicBezTo>
                    <a:cubicBezTo>
                      <a:pt x="185" y="970"/>
                      <a:pt x="185" y="970"/>
                      <a:pt x="181" y="1007"/>
                    </a:cubicBezTo>
                    <a:cubicBezTo>
                      <a:pt x="66" y="1034"/>
                      <a:pt x="3" y="994"/>
                      <a:pt x="3" y="994"/>
                    </a:cubicBezTo>
                    <a:cubicBezTo>
                      <a:pt x="3" y="994"/>
                      <a:pt x="3" y="994"/>
                      <a:pt x="0" y="991"/>
                    </a:cubicBezTo>
                    <a:cubicBezTo>
                      <a:pt x="0" y="991"/>
                      <a:pt x="0" y="991"/>
                      <a:pt x="11" y="958"/>
                    </a:cubicBezTo>
                    <a:cubicBezTo>
                      <a:pt x="11" y="958"/>
                      <a:pt x="11" y="958"/>
                      <a:pt x="14" y="956"/>
                    </a:cubicBezTo>
                    <a:cubicBezTo>
                      <a:pt x="14" y="956"/>
                      <a:pt x="22" y="928"/>
                      <a:pt x="23" y="922"/>
                    </a:cubicBezTo>
                    <a:cubicBezTo>
                      <a:pt x="25" y="916"/>
                      <a:pt x="31" y="898"/>
                      <a:pt x="35" y="883"/>
                    </a:cubicBezTo>
                    <a:cubicBezTo>
                      <a:pt x="38" y="867"/>
                      <a:pt x="54" y="850"/>
                      <a:pt x="58" y="844"/>
                    </a:cubicBezTo>
                    <a:cubicBezTo>
                      <a:pt x="63" y="837"/>
                      <a:pt x="71" y="815"/>
                      <a:pt x="78" y="791"/>
                    </a:cubicBezTo>
                    <a:cubicBezTo>
                      <a:pt x="87" y="766"/>
                      <a:pt x="127" y="670"/>
                      <a:pt x="133" y="651"/>
                    </a:cubicBezTo>
                    <a:cubicBezTo>
                      <a:pt x="141" y="633"/>
                      <a:pt x="156" y="585"/>
                      <a:pt x="161" y="573"/>
                    </a:cubicBezTo>
                    <a:cubicBezTo>
                      <a:pt x="165" y="561"/>
                      <a:pt x="179" y="539"/>
                      <a:pt x="179" y="539"/>
                    </a:cubicBezTo>
                    <a:cubicBezTo>
                      <a:pt x="179" y="539"/>
                      <a:pt x="185" y="507"/>
                      <a:pt x="191" y="486"/>
                    </a:cubicBezTo>
                    <a:cubicBezTo>
                      <a:pt x="195" y="472"/>
                      <a:pt x="198" y="451"/>
                      <a:pt x="202" y="451"/>
                    </a:cubicBezTo>
                    <a:cubicBezTo>
                      <a:pt x="206" y="451"/>
                      <a:pt x="205" y="441"/>
                      <a:pt x="205" y="441"/>
                    </a:cubicBezTo>
                    <a:cubicBezTo>
                      <a:pt x="205" y="441"/>
                      <a:pt x="198" y="431"/>
                      <a:pt x="204" y="427"/>
                    </a:cubicBezTo>
                    <a:cubicBezTo>
                      <a:pt x="209" y="422"/>
                      <a:pt x="199" y="377"/>
                      <a:pt x="197" y="359"/>
                    </a:cubicBezTo>
                    <a:cubicBezTo>
                      <a:pt x="196" y="331"/>
                      <a:pt x="190" y="242"/>
                      <a:pt x="191" y="238"/>
                    </a:cubicBezTo>
                    <a:cubicBezTo>
                      <a:pt x="191" y="238"/>
                      <a:pt x="173" y="167"/>
                      <a:pt x="171" y="154"/>
                    </a:cubicBezTo>
                    <a:cubicBezTo>
                      <a:pt x="171" y="154"/>
                      <a:pt x="168" y="114"/>
                      <a:pt x="173" y="88"/>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0" name="Freeform 13"/>
              <p:cNvSpPr>
                <a:spLocks/>
              </p:cNvSpPr>
              <p:nvPr/>
            </p:nvSpPr>
            <p:spPr bwMode="auto">
              <a:xfrm>
                <a:off x="-4087813" y="2676526"/>
                <a:ext cx="1074737" cy="454025"/>
              </a:xfrm>
              <a:custGeom>
                <a:avLst/>
                <a:gdLst>
                  <a:gd name="T0" fmla="*/ 18 w 287"/>
                  <a:gd name="T1" fmla="*/ 0 h 121"/>
                  <a:gd name="T2" fmla="*/ 281 w 287"/>
                  <a:gd name="T3" fmla="*/ 75 h 121"/>
                  <a:gd name="T4" fmla="*/ 278 w 287"/>
                  <a:gd name="T5" fmla="*/ 121 h 121"/>
                  <a:gd name="T6" fmla="*/ 6 w 287"/>
                  <a:gd name="T7" fmla="*/ 39 h 121"/>
                  <a:gd name="T8" fmla="*/ 18 w 287"/>
                  <a:gd name="T9" fmla="*/ 0 h 121"/>
                </a:gdLst>
                <a:ahLst/>
                <a:cxnLst>
                  <a:cxn ang="0">
                    <a:pos x="T0" y="T1"/>
                  </a:cxn>
                  <a:cxn ang="0">
                    <a:pos x="T2" y="T3"/>
                  </a:cxn>
                  <a:cxn ang="0">
                    <a:pos x="T4" y="T5"/>
                  </a:cxn>
                  <a:cxn ang="0">
                    <a:pos x="T6" y="T7"/>
                  </a:cxn>
                  <a:cxn ang="0">
                    <a:pos x="T8" y="T9"/>
                  </a:cxn>
                </a:cxnLst>
                <a:rect l="0" t="0" r="r" b="b"/>
                <a:pathLst>
                  <a:path w="287" h="121">
                    <a:moveTo>
                      <a:pt x="18" y="0"/>
                    </a:moveTo>
                    <a:cubicBezTo>
                      <a:pt x="18" y="0"/>
                      <a:pt x="128" y="75"/>
                      <a:pt x="281" y="75"/>
                    </a:cubicBezTo>
                    <a:cubicBezTo>
                      <a:pt x="287" y="75"/>
                      <a:pt x="278" y="121"/>
                      <a:pt x="278" y="121"/>
                    </a:cubicBezTo>
                    <a:cubicBezTo>
                      <a:pt x="278" y="121"/>
                      <a:pt x="80" y="112"/>
                      <a:pt x="6" y="39"/>
                    </a:cubicBezTo>
                    <a:cubicBezTo>
                      <a:pt x="0" y="32"/>
                      <a:pt x="18" y="0"/>
                      <a:pt x="18" y="0"/>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45" name="Freeform 14"/>
              <p:cNvSpPr>
                <a:spLocks/>
              </p:cNvSpPr>
              <p:nvPr/>
            </p:nvSpPr>
            <p:spPr bwMode="auto">
              <a:xfrm>
                <a:off x="-3719092" y="20076"/>
                <a:ext cx="981629" cy="595707"/>
              </a:xfrm>
              <a:custGeom>
                <a:avLst/>
                <a:gdLst>
                  <a:gd name="T0" fmla="*/ 37 w 287"/>
                  <a:gd name="T1" fmla="*/ 175 h 175"/>
                  <a:gd name="T2" fmla="*/ 38 w 287"/>
                  <a:gd name="T3" fmla="*/ 175 h 175"/>
                  <a:gd name="T4" fmla="*/ 38 w 287"/>
                  <a:gd name="T5" fmla="*/ 175 h 175"/>
                  <a:gd name="T6" fmla="*/ 96 w 287"/>
                  <a:gd name="T7" fmla="*/ 137 h 175"/>
                  <a:gd name="T8" fmla="*/ 152 w 287"/>
                  <a:gd name="T9" fmla="*/ 125 h 175"/>
                  <a:gd name="T10" fmla="*/ 236 w 287"/>
                  <a:gd name="T11" fmla="*/ 128 h 175"/>
                  <a:gd name="T12" fmla="*/ 237 w 287"/>
                  <a:gd name="T13" fmla="*/ 128 h 175"/>
                  <a:gd name="T14" fmla="*/ 239 w 287"/>
                  <a:gd name="T15" fmla="*/ 137 h 175"/>
                  <a:gd name="T16" fmla="*/ 283 w 287"/>
                  <a:gd name="T17" fmla="*/ 122 h 175"/>
                  <a:gd name="T18" fmla="*/ 283 w 287"/>
                  <a:gd name="T19" fmla="*/ 122 h 175"/>
                  <a:gd name="T20" fmla="*/ 237 w 287"/>
                  <a:gd name="T21" fmla="*/ 105 h 175"/>
                  <a:gd name="T22" fmla="*/ 216 w 287"/>
                  <a:gd name="T23" fmla="*/ 59 h 175"/>
                  <a:gd name="T24" fmla="*/ 113 w 287"/>
                  <a:gd name="T25" fmla="*/ 12 h 175"/>
                  <a:gd name="T26" fmla="*/ 20 w 287"/>
                  <a:gd name="T27" fmla="*/ 148 h 175"/>
                  <a:gd name="T28" fmla="*/ 21 w 287"/>
                  <a:gd name="T29" fmla="*/ 174 h 175"/>
                  <a:gd name="T30" fmla="*/ 34 w 287"/>
                  <a:gd name="T31" fmla="*/ 175 h 175"/>
                  <a:gd name="T32" fmla="*/ 37 w 287"/>
                  <a:gd name="T33" fmla="*/ 175 h 175"/>
                  <a:gd name="connsiteX0" fmla="*/ 892 w 9472"/>
                  <a:gd name="connsiteY0" fmla="*/ 9407 h 9407"/>
                  <a:gd name="connsiteX1" fmla="*/ 927 w 9472"/>
                  <a:gd name="connsiteY1" fmla="*/ 9407 h 9407"/>
                  <a:gd name="connsiteX2" fmla="*/ 927 w 9472"/>
                  <a:gd name="connsiteY2" fmla="*/ 9407 h 9407"/>
                  <a:gd name="connsiteX3" fmla="*/ 2948 w 9472"/>
                  <a:gd name="connsiteY3" fmla="*/ 7236 h 9407"/>
                  <a:gd name="connsiteX4" fmla="*/ 4899 w 9472"/>
                  <a:gd name="connsiteY4" fmla="*/ 6550 h 9407"/>
                  <a:gd name="connsiteX5" fmla="*/ 7826 w 9472"/>
                  <a:gd name="connsiteY5" fmla="*/ 6721 h 9407"/>
                  <a:gd name="connsiteX6" fmla="*/ 7931 w 9472"/>
                  <a:gd name="connsiteY6" fmla="*/ 7236 h 9407"/>
                  <a:gd name="connsiteX7" fmla="*/ 9464 w 9472"/>
                  <a:gd name="connsiteY7" fmla="*/ 6378 h 9407"/>
                  <a:gd name="connsiteX8" fmla="*/ 9464 w 9472"/>
                  <a:gd name="connsiteY8" fmla="*/ 6378 h 9407"/>
                  <a:gd name="connsiteX9" fmla="*/ 7861 w 9472"/>
                  <a:gd name="connsiteY9" fmla="*/ 5407 h 9407"/>
                  <a:gd name="connsiteX10" fmla="*/ 7129 w 9472"/>
                  <a:gd name="connsiteY10" fmla="*/ 2778 h 9407"/>
                  <a:gd name="connsiteX11" fmla="*/ 3540 w 9472"/>
                  <a:gd name="connsiteY11" fmla="*/ 93 h 9407"/>
                  <a:gd name="connsiteX12" fmla="*/ 300 w 9472"/>
                  <a:gd name="connsiteY12" fmla="*/ 7864 h 9407"/>
                  <a:gd name="connsiteX13" fmla="*/ 335 w 9472"/>
                  <a:gd name="connsiteY13" fmla="*/ 9350 h 9407"/>
                  <a:gd name="connsiteX14" fmla="*/ 788 w 9472"/>
                  <a:gd name="connsiteY14" fmla="*/ 9407 h 9407"/>
                  <a:gd name="connsiteX15" fmla="*/ 892 w 9472"/>
                  <a:gd name="connsiteY15" fmla="*/ 9407 h 9407"/>
                  <a:gd name="connsiteX0" fmla="*/ 942 w 10002"/>
                  <a:gd name="connsiteY0" fmla="*/ 9999 h 9999"/>
                  <a:gd name="connsiteX1" fmla="*/ 979 w 10002"/>
                  <a:gd name="connsiteY1" fmla="*/ 9999 h 9999"/>
                  <a:gd name="connsiteX2" fmla="*/ 979 w 10002"/>
                  <a:gd name="connsiteY2" fmla="*/ 9999 h 9999"/>
                  <a:gd name="connsiteX3" fmla="*/ 3112 w 10002"/>
                  <a:gd name="connsiteY3" fmla="*/ 7691 h 9999"/>
                  <a:gd name="connsiteX4" fmla="*/ 5172 w 10002"/>
                  <a:gd name="connsiteY4" fmla="*/ 6962 h 9999"/>
                  <a:gd name="connsiteX5" fmla="*/ 7902 w 10002"/>
                  <a:gd name="connsiteY5" fmla="*/ 7036 h 9999"/>
                  <a:gd name="connsiteX6" fmla="*/ 8373 w 10002"/>
                  <a:gd name="connsiteY6" fmla="*/ 7691 h 9999"/>
                  <a:gd name="connsiteX7" fmla="*/ 9992 w 10002"/>
                  <a:gd name="connsiteY7" fmla="*/ 6779 h 9999"/>
                  <a:gd name="connsiteX8" fmla="*/ 9992 w 10002"/>
                  <a:gd name="connsiteY8" fmla="*/ 6779 h 9999"/>
                  <a:gd name="connsiteX9" fmla="*/ 8299 w 10002"/>
                  <a:gd name="connsiteY9" fmla="*/ 5747 h 9999"/>
                  <a:gd name="connsiteX10" fmla="*/ 7526 w 10002"/>
                  <a:gd name="connsiteY10" fmla="*/ 2952 h 9999"/>
                  <a:gd name="connsiteX11" fmla="*/ 3737 w 10002"/>
                  <a:gd name="connsiteY11" fmla="*/ 98 h 9999"/>
                  <a:gd name="connsiteX12" fmla="*/ 317 w 10002"/>
                  <a:gd name="connsiteY12" fmla="*/ 8359 h 9999"/>
                  <a:gd name="connsiteX13" fmla="*/ 354 w 10002"/>
                  <a:gd name="connsiteY13" fmla="*/ 9938 h 9999"/>
                  <a:gd name="connsiteX14" fmla="*/ 832 w 10002"/>
                  <a:gd name="connsiteY14" fmla="*/ 9999 h 9999"/>
                  <a:gd name="connsiteX15" fmla="*/ 942 w 10002"/>
                  <a:gd name="connsiteY15" fmla="*/ 9999 h 9999"/>
                  <a:gd name="connsiteX0" fmla="*/ 942 w 9990"/>
                  <a:gd name="connsiteY0" fmla="*/ 10000 h 10000"/>
                  <a:gd name="connsiteX1" fmla="*/ 979 w 9990"/>
                  <a:gd name="connsiteY1" fmla="*/ 10000 h 10000"/>
                  <a:gd name="connsiteX2" fmla="*/ 979 w 9990"/>
                  <a:gd name="connsiteY2" fmla="*/ 10000 h 10000"/>
                  <a:gd name="connsiteX3" fmla="*/ 3111 w 9990"/>
                  <a:gd name="connsiteY3" fmla="*/ 7692 h 10000"/>
                  <a:gd name="connsiteX4" fmla="*/ 5171 w 9990"/>
                  <a:gd name="connsiteY4" fmla="*/ 6963 h 10000"/>
                  <a:gd name="connsiteX5" fmla="*/ 7900 w 9990"/>
                  <a:gd name="connsiteY5" fmla="*/ 7037 h 10000"/>
                  <a:gd name="connsiteX6" fmla="*/ 8077 w 9990"/>
                  <a:gd name="connsiteY6" fmla="*/ 7854 h 10000"/>
                  <a:gd name="connsiteX7" fmla="*/ 9990 w 9990"/>
                  <a:gd name="connsiteY7" fmla="*/ 6780 h 10000"/>
                  <a:gd name="connsiteX8" fmla="*/ 9990 w 9990"/>
                  <a:gd name="connsiteY8" fmla="*/ 6780 h 10000"/>
                  <a:gd name="connsiteX9" fmla="*/ 8297 w 9990"/>
                  <a:gd name="connsiteY9" fmla="*/ 5748 h 10000"/>
                  <a:gd name="connsiteX10" fmla="*/ 7524 w 9990"/>
                  <a:gd name="connsiteY10" fmla="*/ 2952 h 10000"/>
                  <a:gd name="connsiteX11" fmla="*/ 3736 w 9990"/>
                  <a:gd name="connsiteY11" fmla="*/ 98 h 10000"/>
                  <a:gd name="connsiteX12" fmla="*/ 317 w 9990"/>
                  <a:gd name="connsiteY12" fmla="*/ 8360 h 10000"/>
                  <a:gd name="connsiteX13" fmla="*/ 354 w 9990"/>
                  <a:gd name="connsiteY13" fmla="*/ 9939 h 10000"/>
                  <a:gd name="connsiteX14" fmla="*/ 832 w 9990"/>
                  <a:gd name="connsiteY14" fmla="*/ 10000 h 10000"/>
                  <a:gd name="connsiteX15" fmla="*/ 942 w 9990"/>
                  <a:gd name="connsiteY15" fmla="*/ 10000 h 10000"/>
                  <a:gd name="connsiteX0" fmla="*/ 943 w 10000"/>
                  <a:gd name="connsiteY0" fmla="*/ 10000 h 10000"/>
                  <a:gd name="connsiteX1" fmla="*/ 980 w 10000"/>
                  <a:gd name="connsiteY1" fmla="*/ 10000 h 10000"/>
                  <a:gd name="connsiteX2" fmla="*/ 980 w 10000"/>
                  <a:gd name="connsiteY2" fmla="*/ 10000 h 10000"/>
                  <a:gd name="connsiteX3" fmla="*/ 3114 w 10000"/>
                  <a:gd name="connsiteY3" fmla="*/ 7692 h 10000"/>
                  <a:gd name="connsiteX4" fmla="*/ 5176 w 10000"/>
                  <a:gd name="connsiteY4" fmla="*/ 6963 h 10000"/>
                  <a:gd name="connsiteX5" fmla="*/ 7908 w 10000"/>
                  <a:gd name="connsiteY5" fmla="*/ 7037 h 10000"/>
                  <a:gd name="connsiteX6" fmla="*/ 8085 w 10000"/>
                  <a:gd name="connsiteY6" fmla="*/ 7854 h 10000"/>
                  <a:gd name="connsiteX7" fmla="*/ 10000 w 10000"/>
                  <a:gd name="connsiteY7" fmla="*/ 6780 h 10000"/>
                  <a:gd name="connsiteX8" fmla="*/ 10000 w 10000"/>
                  <a:gd name="connsiteY8" fmla="*/ 6780 h 10000"/>
                  <a:gd name="connsiteX9" fmla="*/ 8305 w 10000"/>
                  <a:gd name="connsiteY9" fmla="*/ 5748 h 10000"/>
                  <a:gd name="connsiteX10" fmla="*/ 7532 w 10000"/>
                  <a:gd name="connsiteY10" fmla="*/ 2952 h 10000"/>
                  <a:gd name="connsiteX11" fmla="*/ 3740 w 10000"/>
                  <a:gd name="connsiteY11" fmla="*/ 98 h 10000"/>
                  <a:gd name="connsiteX12" fmla="*/ 317 w 10000"/>
                  <a:gd name="connsiteY12" fmla="*/ 8360 h 10000"/>
                  <a:gd name="connsiteX13" fmla="*/ 354 w 10000"/>
                  <a:gd name="connsiteY13" fmla="*/ 9939 h 10000"/>
                  <a:gd name="connsiteX14" fmla="*/ 833 w 10000"/>
                  <a:gd name="connsiteY14" fmla="*/ 10000 h 10000"/>
                  <a:gd name="connsiteX15" fmla="*/ 943 w 10000"/>
                  <a:gd name="connsiteY15" fmla="*/ 10000 h 10000"/>
                  <a:gd name="connsiteX0" fmla="*/ 943 w 10000"/>
                  <a:gd name="connsiteY0" fmla="*/ 10000 h 10000"/>
                  <a:gd name="connsiteX1" fmla="*/ 980 w 10000"/>
                  <a:gd name="connsiteY1" fmla="*/ 10000 h 10000"/>
                  <a:gd name="connsiteX2" fmla="*/ 980 w 10000"/>
                  <a:gd name="connsiteY2" fmla="*/ 10000 h 10000"/>
                  <a:gd name="connsiteX3" fmla="*/ 3114 w 10000"/>
                  <a:gd name="connsiteY3" fmla="*/ 7692 h 10000"/>
                  <a:gd name="connsiteX4" fmla="*/ 5176 w 10000"/>
                  <a:gd name="connsiteY4" fmla="*/ 6963 h 10000"/>
                  <a:gd name="connsiteX5" fmla="*/ 7908 w 10000"/>
                  <a:gd name="connsiteY5" fmla="*/ 7037 h 10000"/>
                  <a:gd name="connsiteX6" fmla="*/ 8085 w 10000"/>
                  <a:gd name="connsiteY6" fmla="*/ 7854 h 10000"/>
                  <a:gd name="connsiteX7" fmla="*/ 10000 w 10000"/>
                  <a:gd name="connsiteY7" fmla="*/ 6780 h 10000"/>
                  <a:gd name="connsiteX8" fmla="*/ 10000 w 10000"/>
                  <a:gd name="connsiteY8" fmla="*/ 6780 h 10000"/>
                  <a:gd name="connsiteX9" fmla="*/ 8305 w 10000"/>
                  <a:gd name="connsiteY9" fmla="*/ 5748 h 10000"/>
                  <a:gd name="connsiteX10" fmla="*/ 7532 w 10000"/>
                  <a:gd name="connsiteY10" fmla="*/ 2952 h 10000"/>
                  <a:gd name="connsiteX11" fmla="*/ 3740 w 10000"/>
                  <a:gd name="connsiteY11" fmla="*/ 98 h 10000"/>
                  <a:gd name="connsiteX12" fmla="*/ 317 w 10000"/>
                  <a:gd name="connsiteY12" fmla="*/ 8360 h 10000"/>
                  <a:gd name="connsiteX13" fmla="*/ 354 w 10000"/>
                  <a:gd name="connsiteY13" fmla="*/ 9939 h 10000"/>
                  <a:gd name="connsiteX14" fmla="*/ 833 w 10000"/>
                  <a:gd name="connsiteY14" fmla="*/ 10000 h 10000"/>
                  <a:gd name="connsiteX15" fmla="*/ 943 w 10000"/>
                  <a:gd name="connsiteY15" fmla="*/ 10000 h 10000"/>
                  <a:gd name="connsiteX0" fmla="*/ 943 w 10000"/>
                  <a:gd name="connsiteY0" fmla="*/ 10000 h 10000"/>
                  <a:gd name="connsiteX1" fmla="*/ 980 w 10000"/>
                  <a:gd name="connsiteY1" fmla="*/ 10000 h 10000"/>
                  <a:gd name="connsiteX2" fmla="*/ 980 w 10000"/>
                  <a:gd name="connsiteY2" fmla="*/ 10000 h 10000"/>
                  <a:gd name="connsiteX3" fmla="*/ 3114 w 10000"/>
                  <a:gd name="connsiteY3" fmla="*/ 7692 h 10000"/>
                  <a:gd name="connsiteX4" fmla="*/ 5176 w 10000"/>
                  <a:gd name="connsiteY4" fmla="*/ 6963 h 10000"/>
                  <a:gd name="connsiteX5" fmla="*/ 7908 w 10000"/>
                  <a:gd name="connsiteY5" fmla="*/ 7037 h 10000"/>
                  <a:gd name="connsiteX6" fmla="*/ 8020 w 10000"/>
                  <a:gd name="connsiteY6" fmla="*/ 7908 h 10000"/>
                  <a:gd name="connsiteX7" fmla="*/ 10000 w 10000"/>
                  <a:gd name="connsiteY7" fmla="*/ 6780 h 10000"/>
                  <a:gd name="connsiteX8" fmla="*/ 10000 w 10000"/>
                  <a:gd name="connsiteY8" fmla="*/ 6780 h 10000"/>
                  <a:gd name="connsiteX9" fmla="*/ 8305 w 10000"/>
                  <a:gd name="connsiteY9" fmla="*/ 5748 h 10000"/>
                  <a:gd name="connsiteX10" fmla="*/ 7532 w 10000"/>
                  <a:gd name="connsiteY10" fmla="*/ 2952 h 10000"/>
                  <a:gd name="connsiteX11" fmla="*/ 3740 w 10000"/>
                  <a:gd name="connsiteY11" fmla="*/ 98 h 10000"/>
                  <a:gd name="connsiteX12" fmla="*/ 317 w 10000"/>
                  <a:gd name="connsiteY12" fmla="*/ 8360 h 10000"/>
                  <a:gd name="connsiteX13" fmla="*/ 354 w 10000"/>
                  <a:gd name="connsiteY13" fmla="*/ 9939 h 10000"/>
                  <a:gd name="connsiteX14" fmla="*/ 833 w 10000"/>
                  <a:gd name="connsiteY14" fmla="*/ 10000 h 10000"/>
                  <a:gd name="connsiteX15" fmla="*/ 943 w 10000"/>
                  <a:gd name="connsiteY15" fmla="*/ 10000 h 10000"/>
                  <a:gd name="connsiteX0" fmla="*/ 943 w 10000"/>
                  <a:gd name="connsiteY0" fmla="*/ 10000 h 10000"/>
                  <a:gd name="connsiteX1" fmla="*/ 980 w 10000"/>
                  <a:gd name="connsiteY1" fmla="*/ 10000 h 10000"/>
                  <a:gd name="connsiteX2" fmla="*/ 980 w 10000"/>
                  <a:gd name="connsiteY2" fmla="*/ 10000 h 10000"/>
                  <a:gd name="connsiteX3" fmla="*/ 3114 w 10000"/>
                  <a:gd name="connsiteY3" fmla="*/ 7692 h 10000"/>
                  <a:gd name="connsiteX4" fmla="*/ 5176 w 10000"/>
                  <a:gd name="connsiteY4" fmla="*/ 6963 h 10000"/>
                  <a:gd name="connsiteX5" fmla="*/ 7908 w 10000"/>
                  <a:gd name="connsiteY5" fmla="*/ 7037 h 10000"/>
                  <a:gd name="connsiteX6" fmla="*/ 8020 w 10000"/>
                  <a:gd name="connsiteY6" fmla="*/ 7908 h 10000"/>
                  <a:gd name="connsiteX7" fmla="*/ 10000 w 10000"/>
                  <a:gd name="connsiteY7" fmla="*/ 6780 h 10000"/>
                  <a:gd name="connsiteX8" fmla="*/ 10000 w 10000"/>
                  <a:gd name="connsiteY8" fmla="*/ 6780 h 10000"/>
                  <a:gd name="connsiteX9" fmla="*/ 8305 w 10000"/>
                  <a:gd name="connsiteY9" fmla="*/ 5748 h 10000"/>
                  <a:gd name="connsiteX10" fmla="*/ 7532 w 10000"/>
                  <a:gd name="connsiteY10" fmla="*/ 2952 h 10000"/>
                  <a:gd name="connsiteX11" fmla="*/ 3740 w 10000"/>
                  <a:gd name="connsiteY11" fmla="*/ 98 h 10000"/>
                  <a:gd name="connsiteX12" fmla="*/ 317 w 10000"/>
                  <a:gd name="connsiteY12" fmla="*/ 8360 h 10000"/>
                  <a:gd name="connsiteX13" fmla="*/ 354 w 10000"/>
                  <a:gd name="connsiteY13" fmla="*/ 9939 h 10000"/>
                  <a:gd name="connsiteX14" fmla="*/ 833 w 10000"/>
                  <a:gd name="connsiteY14" fmla="*/ 10000 h 10000"/>
                  <a:gd name="connsiteX15" fmla="*/ 943 w 10000"/>
                  <a:gd name="connsiteY15"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00" h="10000">
                    <a:moveTo>
                      <a:pt x="943" y="10000"/>
                    </a:moveTo>
                    <a:lnTo>
                      <a:pt x="980" y="10000"/>
                    </a:lnTo>
                    <a:lnTo>
                      <a:pt x="980" y="10000"/>
                    </a:lnTo>
                    <a:cubicBezTo>
                      <a:pt x="1274" y="9939"/>
                      <a:pt x="1937" y="9454"/>
                      <a:pt x="3114" y="7692"/>
                    </a:cubicBezTo>
                    <a:cubicBezTo>
                      <a:pt x="3851" y="7205"/>
                      <a:pt x="4377" y="7072"/>
                      <a:pt x="5176" y="6963"/>
                    </a:cubicBezTo>
                    <a:cubicBezTo>
                      <a:pt x="5975" y="6854"/>
                      <a:pt x="6842" y="7097"/>
                      <a:pt x="7908" y="7037"/>
                    </a:cubicBezTo>
                    <a:cubicBezTo>
                      <a:pt x="7967" y="7363"/>
                      <a:pt x="7999" y="7466"/>
                      <a:pt x="8020" y="7908"/>
                    </a:cubicBezTo>
                    <a:cubicBezTo>
                      <a:pt x="8368" y="7865"/>
                      <a:pt x="10008" y="7714"/>
                      <a:pt x="10000" y="6780"/>
                    </a:cubicBezTo>
                    <a:lnTo>
                      <a:pt x="10000" y="6780"/>
                    </a:lnTo>
                    <a:cubicBezTo>
                      <a:pt x="10000" y="6780"/>
                      <a:pt x="9963" y="5808"/>
                      <a:pt x="8305" y="5748"/>
                    </a:cubicBezTo>
                    <a:cubicBezTo>
                      <a:pt x="8305" y="5748"/>
                      <a:pt x="7864" y="2831"/>
                      <a:pt x="7532" y="2952"/>
                    </a:cubicBezTo>
                    <a:cubicBezTo>
                      <a:pt x="7532" y="2952"/>
                      <a:pt x="6244" y="-631"/>
                      <a:pt x="3740" y="98"/>
                    </a:cubicBezTo>
                    <a:cubicBezTo>
                      <a:pt x="3740" y="98"/>
                      <a:pt x="22" y="1069"/>
                      <a:pt x="317" y="8360"/>
                    </a:cubicBezTo>
                    <a:cubicBezTo>
                      <a:pt x="317" y="8360"/>
                      <a:pt x="-419" y="9271"/>
                      <a:pt x="354" y="9939"/>
                    </a:cubicBezTo>
                    <a:cubicBezTo>
                      <a:pt x="354" y="9939"/>
                      <a:pt x="612" y="10000"/>
                      <a:pt x="833" y="10000"/>
                    </a:cubicBezTo>
                    <a:lnTo>
                      <a:pt x="943" y="1000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Line 15"/>
              <p:cNvSpPr>
                <a:spLocks noChangeShapeType="1"/>
              </p:cNvSpPr>
              <p:nvPr/>
            </p:nvSpPr>
            <p:spPr bwMode="auto">
              <a:xfrm>
                <a:off x="-4186238" y="311626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Line 16"/>
              <p:cNvSpPr>
                <a:spLocks noChangeShapeType="1"/>
              </p:cNvSpPr>
              <p:nvPr/>
            </p:nvSpPr>
            <p:spPr bwMode="auto">
              <a:xfrm>
                <a:off x="-4186238" y="3116263"/>
                <a:ext cx="0" cy="0"/>
              </a:xfrm>
              <a:prstGeom prst="line">
                <a:avLst/>
              </a:prstGeom>
              <a:noFill/>
              <a:ln w="1587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30" name="Freeform 18"/>
              <p:cNvSpPr>
                <a:spLocks/>
              </p:cNvSpPr>
              <p:nvPr/>
            </p:nvSpPr>
            <p:spPr bwMode="auto">
              <a:xfrm>
                <a:off x="-4572000" y="2992438"/>
                <a:ext cx="509587" cy="735013"/>
              </a:xfrm>
              <a:custGeom>
                <a:avLst/>
                <a:gdLst>
                  <a:gd name="T0" fmla="*/ 73 w 136"/>
                  <a:gd name="T1" fmla="*/ 29 h 196"/>
                  <a:gd name="T2" fmla="*/ 97 w 136"/>
                  <a:gd name="T3" fmla="*/ 45 h 196"/>
                  <a:gd name="T4" fmla="*/ 121 w 136"/>
                  <a:gd name="T5" fmla="*/ 59 h 196"/>
                  <a:gd name="T6" fmla="*/ 133 w 136"/>
                  <a:gd name="T7" fmla="*/ 74 h 196"/>
                  <a:gd name="T8" fmla="*/ 130 w 136"/>
                  <a:gd name="T9" fmla="*/ 80 h 196"/>
                  <a:gd name="T10" fmla="*/ 100 w 136"/>
                  <a:gd name="T11" fmla="*/ 74 h 196"/>
                  <a:gd name="T12" fmla="*/ 85 w 136"/>
                  <a:gd name="T13" fmla="*/ 84 h 196"/>
                  <a:gd name="T14" fmla="*/ 83 w 136"/>
                  <a:gd name="T15" fmla="*/ 113 h 196"/>
                  <a:gd name="T16" fmla="*/ 86 w 136"/>
                  <a:gd name="T17" fmla="*/ 146 h 196"/>
                  <a:gd name="T18" fmla="*/ 83 w 136"/>
                  <a:gd name="T19" fmla="*/ 175 h 196"/>
                  <a:gd name="T20" fmla="*/ 73 w 136"/>
                  <a:gd name="T21" fmla="*/ 172 h 196"/>
                  <a:gd name="T22" fmla="*/ 71 w 136"/>
                  <a:gd name="T23" fmla="*/ 155 h 196"/>
                  <a:gd name="T24" fmla="*/ 68 w 136"/>
                  <a:gd name="T25" fmla="*/ 135 h 196"/>
                  <a:gd name="T26" fmla="*/ 64 w 136"/>
                  <a:gd name="T27" fmla="*/ 123 h 196"/>
                  <a:gd name="T28" fmla="*/ 60 w 136"/>
                  <a:gd name="T29" fmla="*/ 124 h 196"/>
                  <a:gd name="T30" fmla="*/ 62 w 136"/>
                  <a:gd name="T31" fmla="*/ 141 h 196"/>
                  <a:gd name="T32" fmla="*/ 60 w 136"/>
                  <a:gd name="T33" fmla="*/ 152 h 196"/>
                  <a:gd name="T34" fmla="*/ 60 w 136"/>
                  <a:gd name="T35" fmla="*/ 169 h 196"/>
                  <a:gd name="T36" fmla="*/ 57 w 136"/>
                  <a:gd name="T37" fmla="*/ 190 h 196"/>
                  <a:gd name="T38" fmla="*/ 47 w 136"/>
                  <a:gd name="T39" fmla="*/ 195 h 196"/>
                  <a:gd name="T40" fmla="*/ 44 w 136"/>
                  <a:gd name="T41" fmla="*/ 191 h 196"/>
                  <a:gd name="T42" fmla="*/ 34 w 136"/>
                  <a:gd name="T43" fmla="*/ 190 h 196"/>
                  <a:gd name="T44" fmla="*/ 27 w 136"/>
                  <a:gd name="T45" fmla="*/ 161 h 196"/>
                  <a:gd name="T46" fmla="*/ 24 w 136"/>
                  <a:gd name="T47" fmla="*/ 129 h 196"/>
                  <a:gd name="T48" fmla="*/ 22 w 136"/>
                  <a:gd name="T49" fmla="*/ 123 h 196"/>
                  <a:gd name="T50" fmla="*/ 21 w 136"/>
                  <a:gd name="T51" fmla="*/ 132 h 196"/>
                  <a:gd name="T52" fmla="*/ 21 w 136"/>
                  <a:gd name="T53" fmla="*/ 142 h 196"/>
                  <a:gd name="T54" fmla="*/ 21 w 136"/>
                  <a:gd name="T55" fmla="*/ 152 h 196"/>
                  <a:gd name="T56" fmla="*/ 21 w 136"/>
                  <a:gd name="T57" fmla="*/ 167 h 196"/>
                  <a:gd name="T58" fmla="*/ 7 w 136"/>
                  <a:gd name="T59" fmla="*/ 159 h 196"/>
                  <a:gd name="T60" fmla="*/ 5 w 136"/>
                  <a:gd name="T61" fmla="*/ 129 h 196"/>
                  <a:gd name="T62" fmla="*/ 7 w 136"/>
                  <a:gd name="T63" fmla="*/ 106 h 196"/>
                  <a:gd name="T64" fmla="*/ 7 w 136"/>
                  <a:gd name="T65" fmla="*/ 68 h 196"/>
                  <a:gd name="T66" fmla="*/ 8 w 136"/>
                  <a:gd name="T67" fmla="*/ 47 h 196"/>
                  <a:gd name="T68" fmla="*/ 8 w 136"/>
                  <a:gd name="T69" fmla="*/ 32 h 196"/>
                  <a:gd name="T70" fmla="*/ 30 w 136"/>
                  <a:gd name="T71" fmla="*/ 7 h 196"/>
                  <a:gd name="T72" fmla="*/ 72 w 136"/>
                  <a:gd name="T73" fmla="*/ 29 h 196"/>
                  <a:gd name="T74" fmla="*/ 73 w 136"/>
                  <a:gd name="T75" fmla="*/ 2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96">
                    <a:moveTo>
                      <a:pt x="73" y="29"/>
                    </a:moveTo>
                    <a:cubicBezTo>
                      <a:pt x="79" y="35"/>
                      <a:pt x="83" y="36"/>
                      <a:pt x="97" y="45"/>
                    </a:cubicBezTo>
                    <a:cubicBezTo>
                      <a:pt x="101" y="47"/>
                      <a:pt x="116" y="54"/>
                      <a:pt x="121" y="59"/>
                    </a:cubicBezTo>
                    <a:cubicBezTo>
                      <a:pt x="125" y="63"/>
                      <a:pt x="130" y="71"/>
                      <a:pt x="133" y="74"/>
                    </a:cubicBezTo>
                    <a:cubicBezTo>
                      <a:pt x="136" y="77"/>
                      <a:pt x="136" y="79"/>
                      <a:pt x="130" y="80"/>
                    </a:cubicBezTo>
                    <a:cubicBezTo>
                      <a:pt x="125" y="82"/>
                      <a:pt x="108" y="80"/>
                      <a:pt x="100" y="74"/>
                    </a:cubicBezTo>
                    <a:cubicBezTo>
                      <a:pt x="96" y="71"/>
                      <a:pt x="86" y="67"/>
                      <a:pt x="85" y="84"/>
                    </a:cubicBezTo>
                    <a:cubicBezTo>
                      <a:pt x="84" y="94"/>
                      <a:pt x="82" y="107"/>
                      <a:pt x="83" y="113"/>
                    </a:cubicBezTo>
                    <a:cubicBezTo>
                      <a:pt x="83" y="120"/>
                      <a:pt x="86" y="130"/>
                      <a:pt x="86" y="146"/>
                    </a:cubicBezTo>
                    <a:cubicBezTo>
                      <a:pt x="86" y="161"/>
                      <a:pt x="86" y="172"/>
                      <a:pt x="83" y="175"/>
                    </a:cubicBezTo>
                    <a:cubicBezTo>
                      <a:pt x="82" y="178"/>
                      <a:pt x="74" y="179"/>
                      <a:pt x="73" y="172"/>
                    </a:cubicBezTo>
                    <a:cubicBezTo>
                      <a:pt x="71" y="164"/>
                      <a:pt x="74" y="164"/>
                      <a:pt x="71" y="155"/>
                    </a:cubicBezTo>
                    <a:cubicBezTo>
                      <a:pt x="67" y="144"/>
                      <a:pt x="68" y="138"/>
                      <a:pt x="68" y="135"/>
                    </a:cubicBezTo>
                    <a:cubicBezTo>
                      <a:pt x="67" y="132"/>
                      <a:pt x="65" y="124"/>
                      <a:pt x="64" y="123"/>
                    </a:cubicBezTo>
                    <a:cubicBezTo>
                      <a:pt x="62" y="121"/>
                      <a:pt x="60" y="120"/>
                      <a:pt x="60" y="124"/>
                    </a:cubicBezTo>
                    <a:cubicBezTo>
                      <a:pt x="60" y="127"/>
                      <a:pt x="62" y="135"/>
                      <a:pt x="62" y="141"/>
                    </a:cubicBezTo>
                    <a:cubicBezTo>
                      <a:pt x="60" y="147"/>
                      <a:pt x="60" y="146"/>
                      <a:pt x="60" y="152"/>
                    </a:cubicBezTo>
                    <a:cubicBezTo>
                      <a:pt x="60" y="158"/>
                      <a:pt x="60" y="164"/>
                      <a:pt x="60" y="169"/>
                    </a:cubicBezTo>
                    <a:cubicBezTo>
                      <a:pt x="60" y="175"/>
                      <a:pt x="60" y="184"/>
                      <a:pt x="57" y="190"/>
                    </a:cubicBezTo>
                    <a:cubicBezTo>
                      <a:pt x="56" y="195"/>
                      <a:pt x="51" y="196"/>
                      <a:pt x="47" y="195"/>
                    </a:cubicBezTo>
                    <a:cubicBezTo>
                      <a:pt x="44" y="193"/>
                      <a:pt x="44" y="191"/>
                      <a:pt x="44" y="191"/>
                    </a:cubicBezTo>
                    <a:cubicBezTo>
                      <a:pt x="44" y="191"/>
                      <a:pt x="39" y="193"/>
                      <a:pt x="34" y="190"/>
                    </a:cubicBezTo>
                    <a:cubicBezTo>
                      <a:pt x="31" y="187"/>
                      <a:pt x="27" y="167"/>
                      <a:pt x="27" y="161"/>
                    </a:cubicBezTo>
                    <a:cubicBezTo>
                      <a:pt x="25" y="156"/>
                      <a:pt x="24" y="136"/>
                      <a:pt x="24" y="129"/>
                    </a:cubicBezTo>
                    <a:cubicBezTo>
                      <a:pt x="25" y="121"/>
                      <a:pt x="24" y="116"/>
                      <a:pt x="22" y="123"/>
                    </a:cubicBezTo>
                    <a:cubicBezTo>
                      <a:pt x="22" y="129"/>
                      <a:pt x="21" y="129"/>
                      <a:pt x="21" y="132"/>
                    </a:cubicBezTo>
                    <a:cubicBezTo>
                      <a:pt x="19" y="135"/>
                      <a:pt x="21" y="138"/>
                      <a:pt x="21" y="142"/>
                    </a:cubicBezTo>
                    <a:cubicBezTo>
                      <a:pt x="21" y="146"/>
                      <a:pt x="19" y="146"/>
                      <a:pt x="21" y="152"/>
                    </a:cubicBezTo>
                    <a:cubicBezTo>
                      <a:pt x="22" y="159"/>
                      <a:pt x="22" y="164"/>
                      <a:pt x="21" y="167"/>
                    </a:cubicBezTo>
                    <a:cubicBezTo>
                      <a:pt x="19" y="172"/>
                      <a:pt x="8" y="172"/>
                      <a:pt x="7" y="159"/>
                    </a:cubicBezTo>
                    <a:cubicBezTo>
                      <a:pt x="7" y="147"/>
                      <a:pt x="4" y="139"/>
                      <a:pt x="5" y="129"/>
                    </a:cubicBezTo>
                    <a:cubicBezTo>
                      <a:pt x="5" y="116"/>
                      <a:pt x="7" y="112"/>
                      <a:pt x="7" y="106"/>
                    </a:cubicBezTo>
                    <a:cubicBezTo>
                      <a:pt x="7" y="100"/>
                      <a:pt x="9" y="80"/>
                      <a:pt x="7" y="68"/>
                    </a:cubicBezTo>
                    <a:cubicBezTo>
                      <a:pt x="6" y="63"/>
                      <a:pt x="7" y="52"/>
                      <a:pt x="8" y="47"/>
                    </a:cubicBezTo>
                    <a:cubicBezTo>
                      <a:pt x="9" y="42"/>
                      <a:pt x="8" y="39"/>
                      <a:pt x="8" y="32"/>
                    </a:cubicBezTo>
                    <a:cubicBezTo>
                      <a:pt x="7" y="24"/>
                      <a:pt x="0" y="16"/>
                      <a:pt x="30" y="7"/>
                    </a:cubicBezTo>
                    <a:cubicBezTo>
                      <a:pt x="55" y="0"/>
                      <a:pt x="68" y="25"/>
                      <a:pt x="72" y="29"/>
                    </a:cubicBezTo>
                    <a:cubicBezTo>
                      <a:pt x="77" y="33"/>
                      <a:pt x="73" y="29"/>
                      <a:pt x="73" y="29"/>
                    </a:cubicBezTo>
                    <a:close/>
                  </a:path>
                </a:pathLst>
              </a:custGeom>
              <a:gradFill flip="none" rotWithShape="1">
                <a:gsLst>
                  <a:gs pos="43000">
                    <a:schemeClr val="accent1">
                      <a:lumMod val="40000"/>
                      <a:lumOff val="60000"/>
                    </a:schemeClr>
                  </a:gs>
                  <a:gs pos="100000">
                    <a:schemeClr val="accent1">
                      <a:lumMod val="40000"/>
                      <a:lumOff val="6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62" name="Freeform 17"/>
              <p:cNvSpPr>
                <a:spLocks/>
              </p:cNvSpPr>
              <p:nvPr/>
            </p:nvSpPr>
            <p:spPr bwMode="auto">
              <a:xfrm>
                <a:off x="-4629150" y="952501"/>
                <a:ext cx="825500" cy="2197100"/>
              </a:xfrm>
              <a:custGeom>
                <a:avLst/>
                <a:gdLst>
                  <a:gd name="T0" fmla="*/ 28 w 220"/>
                  <a:gd name="T1" fmla="*/ 586 h 586"/>
                  <a:gd name="T2" fmla="*/ 19 w 220"/>
                  <a:gd name="T3" fmla="*/ 586 h 586"/>
                  <a:gd name="T4" fmla="*/ 8 w 220"/>
                  <a:gd name="T5" fmla="*/ 540 h 586"/>
                  <a:gd name="T6" fmla="*/ 22 w 220"/>
                  <a:gd name="T7" fmla="*/ 332 h 586"/>
                  <a:gd name="T8" fmla="*/ 51 w 220"/>
                  <a:gd name="T9" fmla="*/ 206 h 586"/>
                  <a:gd name="T10" fmla="*/ 137 w 220"/>
                  <a:gd name="T11" fmla="*/ 41 h 586"/>
                  <a:gd name="T12" fmla="*/ 216 w 220"/>
                  <a:gd name="T13" fmla="*/ 86 h 586"/>
                  <a:gd name="T14" fmla="*/ 199 w 220"/>
                  <a:gd name="T15" fmla="*/ 161 h 586"/>
                  <a:gd name="T16" fmla="*/ 156 w 220"/>
                  <a:gd name="T17" fmla="*/ 258 h 586"/>
                  <a:gd name="T18" fmla="*/ 117 w 220"/>
                  <a:gd name="T19" fmla="*/ 314 h 586"/>
                  <a:gd name="T20" fmla="*/ 114 w 220"/>
                  <a:gd name="T21" fmla="*/ 349 h 586"/>
                  <a:gd name="T22" fmla="*/ 107 w 220"/>
                  <a:gd name="T23" fmla="*/ 360 h 586"/>
                  <a:gd name="T24" fmla="*/ 109 w 220"/>
                  <a:gd name="T25" fmla="*/ 374 h 586"/>
                  <a:gd name="T26" fmla="*/ 91 w 220"/>
                  <a:gd name="T27" fmla="*/ 474 h 586"/>
                  <a:gd name="T28" fmla="*/ 89 w 220"/>
                  <a:gd name="T29" fmla="*/ 485 h 586"/>
                  <a:gd name="T30" fmla="*/ 92 w 220"/>
                  <a:gd name="T31" fmla="*/ 561 h 586"/>
                  <a:gd name="T32" fmla="*/ 91 w 220"/>
                  <a:gd name="T33" fmla="*/ 562 h 586"/>
                  <a:gd name="T34" fmla="*/ 28 w 220"/>
                  <a:gd name="T35" fmla="*/ 586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0" h="586">
                    <a:moveTo>
                      <a:pt x="28" y="586"/>
                    </a:moveTo>
                    <a:cubicBezTo>
                      <a:pt x="28" y="586"/>
                      <a:pt x="28" y="586"/>
                      <a:pt x="19" y="586"/>
                    </a:cubicBezTo>
                    <a:cubicBezTo>
                      <a:pt x="19" y="586"/>
                      <a:pt x="11" y="555"/>
                      <a:pt x="8" y="540"/>
                    </a:cubicBezTo>
                    <a:cubicBezTo>
                      <a:pt x="0" y="511"/>
                      <a:pt x="7" y="339"/>
                      <a:pt x="22" y="332"/>
                    </a:cubicBezTo>
                    <a:cubicBezTo>
                      <a:pt x="22" y="321"/>
                      <a:pt x="51" y="206"/>
                      <a:pt x="51" y="206"/>
                    </a:cubicBezTo>
                    <a:cubicBezTo>
                      <a:pt x="75" y="136"/>
                      <a:pt x="137" y="41"/>
                      <a:pt x="137" y="41"/>
                    </a:cubicBezTo>
                    <a:cubicBezTo>
                      <a:pt x="182" y="0"/>
                      <a:pt x="212" y="63"/>
                      <a:pt x="216" y="86"/>
                    </a:cubicBezTo>
                    <a:cubicBezTo>
                      <a:pt x="220" y="109"/>
                      <a:pt x="203" y="149"/>
                      <a:pt x="199" y="161"/>
                    </a:cubicBezTo>
                    <a:cubicBezTo>
                      <a:pt x="195" y="173"/>
                      <a:pt x="166" y="242"/>
                      <a:pt x="156" y="258"/>
                    </a:cubicBezTo>
                    <a:cubicBezTo>
                      <a:pt x="146" y="274"/>
                      <a:pt x="122" y="306"/>
                      <a:pt x="117" y="314"/>
                    </a:cubicBezTo>
                    <a:cubicBezTo>
                      <a:pt x="112" y="322"/>
                      <a:pt x="111" y="340"/>
                      <a:pt x="114" y="349"/>
                    </a:cubicBezTo>
                    <a:cubicBezTo>
                      <a:pt x="117" y="358"/>
                      <a:pt x="115" y="358"/>
                      <a:pt x="107" y="360"/>
                    </a:cubicBezTo>
                    <a:cubicBezTo>
                      <a:pt x="99" y="362"/>
                      <a:pt x="107" y="369"/>
                      <a:pt x="109" y="374"/>
                    </a:cubicBezTo>
                    <a:cubicBezTo>
                      <a:pt x="116" y="390"/>
                      <a:pt x="100" y="431"/>
                      <a:pt x="91" y="474"/>
                    </a:cubicBezTo>
                    <a:cubicBezTo>
                      <a:pt x="89" y="477"/>
                      <a:pt x="89" y="481"/>
                      <a:pt x="89" y="485"/>
                    </a:cubicBezTo>
                    <a:cubicBezTo>
                      <a:pt x="89" y="485"/>
                      <a:pt x="95" y="556"/>
                      <a:pt x="92" y="561"/>
                    </a:cubicBezTo>
                    <a:cubicBezTo>
                      <a:pt x="91" y="562"/>
                      <a:pt x="91" y="562"/>
                      <a:pt x="91" y="562"/>
                    </a:cubicBezTo>
                    <a:cubicBezTo>
                      <a:pt x="80" y="572"/>
                      <a:pt x="28" y="586"/>
                      <a:pt x="28" y="586"/>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71" name="Freeform 41"/>
            <p:cNvSpPr>
              <a:spLocks/>
            </p:cNvSpPr>
            <p:nvPr/>
          </p:nvSpPr>
          <p:spPr bwMode="auto">
            <a:xfrm>
              <a:off x="-1422903" y="3081882"/>
              <a:ext cx="283130" cy="354627"/>
            </a:xfrm>
            <a:custGeom>
              <a:avLst/>
              <a:gdLst>
                <a:gd name="T0" fmla="*/ 84 w 84"/>
                <a:gd name="T1" fmla="*/ 36 h 105"/>
                <a:gd name="T2" fmla="*/ 79 w 84"/>
                <a:gd name="T3" fmla="*/ 21 h 105"/>
                <a:gd name="T4" fmla="*/ 79 w 84"/>
                <a:gd name="T5" fmla="*/ 20 h 105"/>
                <a:gd name="T6" fmla="*/ 79 w 84"/>
                <a:gd name="T7" fmla="*/ 20 h 105"/>
                <a:gd name="T8" fmla="*/ 72 w 84"/>
                <a:gd name="T9" fmla="*/ 14 h 105"/>
                <a:gd name="T10" fmla="*/ 66 w 84"/>
                <a:gd name="T11" fmla="*/ 11 h 105"/>
                <a:gd name="T12" fmla="*/ 66 w 84"/>
                <a:gd name="T13" fmla="*/ 11 h 105"/>
                <a:gd name="T14" fmla="*/ 66 w 84"/>
                <a:gd name="T15" fmla="*/ 10 h 105"/>
                <a:gd name="T16" fmla="*/ 66 w 84"/>
                <a:gd name="T17" fmla="*/ 10 h 105"/>
                <a:gd name="T18" fmla="*/ 64 w 84"/>
                <a:gd name="T19" fmla="*/ 10 h 105"/>
                <a:gd name="T20" fmla="*/ 63 w 84"/>
                <a:gd name="T21" fmla="*/ 10 h 105"/>
                <a:gd name="T22" fmla="*/ 63 w 84"/>
                <a:gd name="T23" fmla="*/ 10 h 105"/>
                <a:gd name="T24" fmla="*/ 63 w 84"/>
                <a:gd name="T25" fmla="*/ 10 h 105"/>
                <a:gd name="T26" fmla="*/ 38 w 84"/>
                <a:gd name="T27" fmla="*/ 1 h 105"/>
                <a:gd name="T28" fmla="*/ 36 w 84"/>
                <a:gd name="T29" fmla="*/ 1 h 105"/>
                <a:gd name="T30" fmla="*/ 36 w 84"/>
                <a:gd name="T31" fmla="*/ 1 h 105"/>
                <a:gd name="T32" fmla="*/ 28 w 84"/>
                <a:gd name="T33" fmla="*/ 3 h 105"/>
                <a:gd name="T34" fmla="*/ 18 w 84"/>
                <a:gd name="T35" fmla="*/ 13 h 105"/>
                <a:gd name="T36" fmla="*/ 15 w 84"/>
                <a:gd name="T37" fmla="*/ 17 h 105"/>
                <a:gd name="T38" fmla="*/ 0 w 84"/>
                <a:gd name="T39" fmla="*/ 88 h 105"/>
                <a:gd name="T40" fmla="*/ 1 w 84"/>
                <a:gd name="T41" fmla="*/ 93 h 105"/>
                <a:gd name="T42" fmla="*/ 2 w 84"/>
                <a:gd name="T43" fmla="*/ 94 h 105"/>
                <a:gd name="T44" fmla="*/ 8 w 84"/>
                <a:gd name="T45" fmla="*/ 98 h 105"/>
                <a:gd name="T46" fmla="*/ 9 w 84"/>
                <a:gd name="T47" fmla="*/ 98 h 105"/>
                <a:gd name="T48" fmla="*/ 10 w 84"/>
                <a:gd name="T49" fmla="*/ 98 h 105"/>
                <a:gd name="T50" fmla="*/ 32 w 84"/>
                <a:gd name="T51" fmla="*/ 101 h 105"/>
                <a:gd name="T52" fmla="*/ 33 w 84"/>
                <a:gd name="T53" fmla="*/ 102 h 105"/>
                <a:gd name="T54" fmla="*/ 52 w 84"/>
                <a:gd name="T55" fmla="*/ 104 h 105"/>
                <a:gd name="T56" fmla="*/ 53 w 84"/>
                <a:gd name="T57" fmla="*/ 104 h 105"/>
                <a:gd name="T58" fmla="*/ 55 w 84"/>
                <a:gd name="T59" fmla="*/ 104 h 105"/>
                <a:gd name="T60" fmla="*/ 56 w 84"/>
                <a:gd name="T61" fmla="*/ 104 h 105"/>
                <a:gd name="T62" fmla="*/ 59 w 84"/>
                <a:gd name="T63" fmla="*/ 104 h 105"/>
                <a:gd name="T64" fmla="*/ 65 w 84"/>
                <a:gd name="T65" fmla="*/ 101 h 105"/>
                <a:gd name="T66" fmla="*/ 68 w 84"/>
                <a:gd name="T67" fmla="*/ 98 h 105"/>
                <a:gd name="T68" fmla="*/ 70 w 84"/>
                <a:gd name="T69" fmla="*/ 95 h 105"/>
                <a:gd name="T70" fmla="*/ 84 w 84"/>
                <a:gd name="T71" fmla="*/ 40 h 105"/>
                <a:gd name="T72" fmla="*/ 84 w 84"/>
                <a:gd name="T73" fmla="*/ 3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4" h="105">
                  <a:moveTo>
                    <a:pt x="84" y="36"/>
                  </a:moveTo>
                  <a:cubicBezTo>
                    <a:pt x="79" y="21"/>
                    <a:pt x="79" y="21"/>
                    <a:pt x="79" y="21"/>
                  </a:cubicBezTo>
                  <a:cubicBezTo>
                    <a:pt x="79" y="21"/>
                    <a:pt x="79" y="21"/>
                    <a:pt x="79" y="20"/>
                  </a:cubicBezTo>
                  <a:cubicBezTo>
                    <a:pt x="79" y="20"/>
                    <a:pt x="79" y="20"/>
                    <a:pt x="79" y="20"/>
                  </a:cubicBezTo>
                  <a:cubicBezTo>
                    <a:pt x="78" y="18"/>
                    <a:pt x="74" y="14"/>
                    <a:pt x="72" y="14"/>
                  </a:cubicBezTo>
                  <a:cubicBezTo>
                    <a:pt x="66" y="11"/>
                    <a:pt x="66" y="11"/>
                    <a:pt x="66" y="11"/>
                  </a:cubicBezTo>
                  <a:cubicBezTo>
                    <a:pt x="66" y="11"/>
                    <a:pt x="66" y="11"/>
                    <a:pt x="66" y="11"/>
                  </a:cubicBezTo>
                  <a:cubicBezTo>
                    <a:pt x="66" y="11"/>
                    <a:pt x="66" y="10"/>
                    <a:pt x="66" y="10"/>
                  </a:cubicBezTo>
                  <a:cubicBezTo>
                    <a:pt x="66" y="10"/>
                    <a:pt x="66" y="10"/>
                    <a:pt x="66" y="10"/>
                  </a:cubicBezTo>
                  <a:cubicBezTo>
                    <a:pt x="66" y="10"/>
                    <a:pt x="65" y="9"/>
                    <a:pt x="64" y="10"/>
                  </a:cubicBezTo>
                  <a:cubicBezTo>
                    <a:pt x="64" y="10"/>
                    <a:pt x="63" y="10"/>
                    <a:pt x="63" y="10"/>
                  </a:cubicBezTo>
                  <a:cubicBezTo>
                    <a:pt x="63" y="10"/>
                    <a:pt x="63" y="10"/>
                    <a:pt x="63" y="10"/>
                  </a:cubicBezTo>
                  <a:cubicBezTo>
                    <a:pt x="63" y="10"/>
                    <a:pt x="63" y="10"/>
                    <a:pt x="63" y="10"/>
                  </a:cubicBezTo>
                  <a:cubicBezTo>
                    <a:pt x="38" y="1"/>
                    <a:pt x="38" y="1"/>
                    <a:pt x="38" y="1"/>
                  </a:cubicBezTo>
                  <a:cubicBezTo>
                    <a:pt x="38" y="1"/>
                    <a:pt x="37" y="1"/>
                    <a:pt x="36" y="1"/>
                  </a:cubicBezTo>
                  <a:cubicBezTo>
                    <a:pt x="36" y="1"/>
                    <a:pt x="36" y="1"/>
                    <a:pt x="36" y="1"/>
                  </a:cubicBezTo>
                  <a:cubicBezTo>
                    <a:pt x="33" y="0"/>
                    <a:pt x="30" y="1"/>
                    <a:pt x="28" y="3"/>
                  </a:cubicBezTo>
                  <a:cubicBezTo>
                    <a:pt x="18" y="13"/>
                    <a:pt x="18" y="13"/>
                    <a:pt x="18" y="13"/>
                  </a:cubicBezTo>
                  <a:cubicBezTo>
                    <a:pt x="17" y="14"/>
                    <a:pt x="16" y="15"/>
                    <a:pt x="15" y="17"/>
                  </a:cubicBezTo>
                  <a:cubicBezTo>
                    <a:pt x="0" y="88"/>
                    <a:pt x="0" y="88"/>
                    <a:pt x="0" y="88"/>
                  </a:cubicBezTo>
                  <a:cubicBezTo>
                    <a:pt x="0" y="89"/>
                    <a:pt x="1" y="91"/>
                    <a:pt x="1" y="93"/>
                  </a:cubicBezTo>
                  <a:cubicBezTo>
                    <a:pt x="2" y="94"/>
                    <a:pt x="2" y="94"/>
                    <a:pt x="2" y="94"/>
                  </a:cubicBezTo>
                  <a:cubicBezTo>
                    <a:pt x="3" y="96"/>
                    <a:pt x="6" y="98"/>
                    <a:pt x="8" y="98"/>
                  </a:cubicBezTo>
                  <a:cubicBezTo>
                    <a:pt x="9" y="98"/>
                    <a:pt x="9" y="98"/>
                    <a:pt x="9" y="98"/>
                  </a:cubicBezTo>
                  <a:cubicBezTo>
                    <a:pt x="9" y="98"/>
                    <a:pt x="10" y="98"/>
                    <a:pt x="10" y="98"/>
                  </a:cubicBezTo>
                  <a:cubicBezTo>
                    <a:pt x="32" y="101"/>
                    <a:pt x="32" y="101"/>
                    <a:pt x="32" y="101"/>
                  </a:cubicBezTo>
                  <a:cubicBezTo>
                    <a:pt x="32" y="101"/>
                    <a:pt x="33" y="101"/>
                    <a:pt x="33" y="102"/>
                  </a:cubicBezTo>
                  <a:cubicBezTo>
                    <a:pt x="52" y="104"/>
                    <a:pt x="52" y="104"/>
                    <a:pt x="52" y="104"/>
                  </a:cubicBezTo>
                  <a:cubicBezTo>
                    <a:pt x="53" y="104"/>
                    <a:pt x="53" y="104"/>
                    <a:pt x="53" y="104"/>
                  </a:cubicBezTo>
                  <a:cubicBezTo>
                    <a:pt x="55" y="104"/>
                    <a:pt x="55" y="104"/>
                    <a:pt x="55" y="104"/>
                  </a:cubicBezTo>
                  <a:cubicBezTo>
                    <a:pt x="56" y="104"/>
                    <a:pt x="56" y="104"/>
                    <a:pt x="56" y="104"/>
                  </a:cubicBezTo>
                  <a:cubicBezTo>
                    <a:pt x="59" y="104"/>
                    <a:pt x="59" y="104"/>
                    <a:pt x="59" y="104"/>
                  </a:cubicBezTo>
                  <a:cubicBezTo>
                    <a:pt x="61" y="105"/>
                    <a:pt x="63" y="102"/>
                    <a:pt x="65" y="101"/>
                  </a:cubicBezTo>
                  <a:cubicBezTo>
                    <a:pt x="68" y="98"/>
                    <a:pt x="68" y="98"/>
                    <a:pt x="68" y="98"/>
                  </a:cubicBezTo>
                  <a:cubicBezTo>
                    <a:pt x="69" y="97"/>
                    <a:pt x="70" y="96"/>
                    <a:pt x="70" y="95"/>
                  </a:cubicBezTo>
                  <a:cubicBezTo>
                    <a:pt x="84" y="40"/>
                    <a:pt x="84" y="40"/>
                    <a:pt x="84" y="40"/>
                  </a:cubicBezTo>
                  <a:cubicBezTo>
                    <a:pt x="84" y="39"/>
                    <a:pt x="84" y="37"/>
                    <a:pt x="84" y="36"/>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33" name="Gruppieren 1532"/>
          <p:cNvGrpSpPr/>
          <p:nvPr/>
        </p:nvGrpSpPr>
        <p:grpSpPr>
          <a:xfrm>
            <a:off x="-170427" y="3361477"/>
            <a:ext cx="3481952" cy="3743843"/>
            <a:chOff x="-13268873" y="5587316"/>
            <a:chExt cx="2651805" cy="2851258"/>
          </a:xfrm>
          <a:solidFill>
            <a:schemeClr val="tx1">
              <a:lumMod val="50000"/>
              <a:lumOff val="50000"/>
            </a:schemeClr>
          </a:solidFill>
        </p:grpSpPr>
        <p:grpSp>
          <p:nvGrpSpPr>
            <p:cNvPr id="1532" name="Gruppieren 1531"/>
            <p:cNvGrpSpPr/>
            <p:nvPr/>
          </p:nvGrpSpPr>
          <p:grpSpPr>
            <a:xfrm>
              <a:off x="-13268873" y="5587316"/>
              <a:ext cx="2651805" cy="2576738"/>
              <a:chOff x="-13268873" y="5587316"/>
              <a:chExt cx="2651805" cy="2576738"/>
            </a:xfrm>
            <a:grpFill/>
          </p:grpSpPr>
          <p:sp>
            <p:nvSpPr>
              <p:cNvPr id="1116" name="Rectangle 77"/>
              <p:cNvSpPr>
                <a:spLocks noChangeArrowheads="1"/>
              </p:cNvSpPr>
              <p:nvPr/>
            </p:nvSpPr>
            <p:spPr bwMode="auto">
              <a:xfrm>
                <a:off x="-12657622" y="5905459"/>
                <a:ext cx="25621" cy="1370855"/>
              </a:xfrm>
              <a:prstGeom prst="rect">
                <a:avLst/>
              </a:prstGeom>
              <a:grp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sp>
            <p:nvSpPr>
              <p:cNvPr id="1117" name="Rectangle 78"/>
              <p:cNvSpPr>
                <a:spLocks noChangeArrowheads="1"/>
              </p:cNvSpPr>
              <p:nvPr/>
            </p:nvSpPr>
            <p:spPr bwMode="auto">
              <a:xfrm>
                <a:off x="-12040881" y="6192557"/>
                <a:ext cx="25621" cy="1370855"/>
              </a:xfrm>
              <a:prstGeom prst="rect">
                <a:avLst/>
              </a:prstGeom>
              <a:grp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sp>
            <p:nvSpPr>
              <p:cNvPr id="1118" name="Rectangle 79"/>
              <p:cNvSpPr>
                <a:spLocks noChangeArrowheads="1"/>
              </p:cNvSpPr>
              <p:nvPr/>
            </p:nvSpPr>
            <p:spPr bwMode="auto">
              <a:xfrm>
                <a:off x="-11424139" y="6501290"/>
                <a:ext cx="24401" cy="1370855"/>
              </a:xfrm>
              <a:prstGeom prst="rect">
                <a:avLst/>
              </a:prstGeom>
              <a:grp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sp>
            <p:nvSpPr>
              <p:cNvPr id="1119" name="Rectangle 80"/>
              <p:cNvSpPr>
                <a:spLocks noChangeArrowheads="1"/>
              </p:cNvSpPr>
              <p:nvPr/>
            </p:nvSpPr>
            <p:spPr bwMode="auto">
              <a:xfrm>
                <a:off x="-10809228" y="6793200"/>
                <a:ext cx="26231" cy="1370854"/>
              </a:xfrm>
              <a:prstGeom prst="rect">
                <a:avLst/>
              </a:prstGeom>
              <a:grp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sp>
            <p:nvSpPr>
              <p:cNvPr id="1120" name="Freeform 81"/>
              <p:cNvSpPr>
                <a:spLocks/>
              </p:cNvSpPr>
              <p:nvPr/>
            </p:nvSpPr>
            <p:spPr bwMode="auto">
              <a:xfrm>
                <a:off x="-13268873" y="5587316"/>
                <a:ext cx="2651805" cy="1296926"/>
              </a:xfrm>
              <a:custGeom>
                <a:avLst/>
                <a:gdLst>
                  <a:gd name="T0" fmla="*/ 31 w 4347"/>
                  <a:gd name="T1" fmla="*/ 0 h 2126"/>
                  <a:gd name="T2" fmla="*/ 0 w 4347"/>
                  <a:gd name="T3" fmla="*/ 64 h 2126"/>
                  <a:gd name="T4" fmla="*/ 4316 w 4347"/>
                  <a:gd name="T5" fmla="*/ 2126 h 2126"/>
                  <a:gd name="T6" fmla="*/ 4347 w 4347"/>
                  <a:gd name="T7" fmla="*/ 2062 h 2126"/>
                  <a:gd name="T8" fmla="*/ 31 w 4347"/>
                  <a:gd name="T9" fmla="*/ 0 h 2126"/>
                </a:gdLst>
                <a:ahLst/>
                <a:cxnLst>
                  <a:cxn ang="0">
                    <a:pos x="T0" y="T1"/>
                  </a:cxn>
                  <a:cxn ang="0">
                    <a:pos x="T2" y="T3"/>
                  </a:cxn>
                  <a:cxn ang="0">
                    <a:pos x="T4" y="T5"/>
                  </a:cxn>
                  <a:cxn ang="0">
                    <a:pos x="T6" y="T7"/>
                  </a:cxn>
                  <a:cxn ang="0">
                    <a:pos x="T8" y="T9"/>
                  </a:cxn>
                </a:cxnLst>
                <a:rect l="0" t="0" r="r" b="b"/>
                <a:pathLst>
                  <a:path w="4347" h="2126">
                    <a:moveTo>
                      <a:pt x="31" y="0"/>
                    </a:moveTo>
                    <a:lnTo>
                      <a:pt x="0" y="64"/>
                    </a:lnTo>
                    <a:lnTo>
                      <a:pt x="4316" y="2126"/>
                    </a:lnTo>
                    <a:lnTo>
                      <a:pt x="4347" y="2062"/>
                    </a:lnTo>
                    <a:lnTo>
                      <a:pt x="31" y="0"/>
                    </a:lnTo>
                    <a:close/>
                  </a:path>
                </a:pathLst>
              </a:custGeom>
              <a:grp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grpSp>
        <p:sp>
          <p:nvSpPr>
            <p:cNvPr id="1115" name="Freeform 76"/>
            <p:cNvSpPr>
              <a:spLocks/>
            </p:cNvSpPr>
            <p:nvPr/>
          </p:nvSpPr>
          <p:spPr bwMode="auto">
            <a:xfrm>
              <a:off x="-13163338" y="7239253"/>
              <a:ext cx="2456595" cy="1199321"/>
            </a:xfrm>
            <a:custGeom>
              <a:avLst/>
              <a:gdLst>
                <a:gd name="T0" fmla="*/ 3021 w 4027"/>
                <a:gd name="T1" fmla="*/ 1474 h 1966"/>
                <a:gd name="T2" fmla="*/ 3021 w 4027"/>
                <a:gd name="T3" fmla="*/ 983 h 1966"/>
                <a:gd name="T4" fmla="*/ 2012 w 4027"/>
                <a:gd name="T5" fmla="*/ 983 h 1966"/>
                <a:gd name="T6" fmla="*/ 2012 w 4027"/>
                <a:gd name="T7" fmla="*/ 492 h 1966"/>
                <a:gd name="T8" fmla="*/ 1006 w 4027"/>
                <a:gd name="T9" fmla="*/ 492 h 1966"/>
                <a:gd name="T10" fmla="*/ 1006 w 4027"/>
                <a:gd name="T11" fmla="*/ 492 h 1966"/>
                <a:gd name="T12" fmla="*/ 1006 w 4027"/>
                <a:gd name="T13" fmla="*/ 0 h 1966"/>
                <a:gd name="T14" fmla="*/ 0 w 4027"/>
                <a:gd name="T15" fmla="*/ 0 h 1966"/>
                <a:gd name="T16" fmla="*/ 0 w 4027"/>
                <a:gd name="T17" fmla="*/ 461 h 1966"/>
                <a:gd name="T18" fmla="*/ 0 w 4027"/>
                <a:gd name="T19" fmla="*/ 492 h 1966"/>
                <a:gd name="T20" fmla="*/ 0 w 4027"/>
                <a:gd name="T21" fmla="*/ 1961 h 1966"/>
                <a:gd name="T22" fmla="*/ 909 w 4027"/>
                <a:gd name="T23" fmla="*/ 1961 h 1966"/>
                <a:gd name="T24" fmla="*/ 1816 w 4027"/>
                <a:gd name="T25" fmla="*/ 1961 h 1966"/>
                <a:gd name="T26" fmla="*/ 2726 w 4027"/>
                <a:gd name="T27" fmla="*/ 1961 h 1966"/>
                <a:gd name="T28" fmla="*/ 3021 w 4027"/>
                <a:gd name="T29" fmla="*/ 1961 h 1966"/>
                <a:gd name="T30" fmla="*/ 3021 w 4027"/>
                <a:gd name="T31" fmla="*/ 1966 h 1966"/>
                <a:gd name="T32" fmla="*/ 4027 w 4027"/>
                <a:gd name="T33" fmla="*/ 1966 h 1966"/>
                <a:gd name="T34" fmla="*/ 4027 w 4027"/>
                <a:gd name="T35" fmla="*/ 1474 h 1966"/>
                <a:gd name="T36" fmla="*/ 3021 w 4027"/>
                <a:gd name="T37" fmla="*/ 1474 h 1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27" h="1966">
                  <a:moveTo>
                    <a:pt x="3021" y="1474"/>
                  </a:moveTo>
                  <a:lnTo>
                    <a:pt x="3021" y="983"/>
                  </a:lnTo>
                  <a:lnTo>
                    <a:pt x="2012" y="983"/>
                  </a:lnTo>
                  <a:lnTo>
                    <a:pt x="2012" y="492"/>
                  </a:lnTo>
                  <a:lnTo>
                    <a:pt x="1006" y="492"/>
                  </a:lnTo>
                  <a:lnTo>
                    <a:pt x="1006" y="492"/>
                  </a:lnTo>
                  <a:lnTo>
                    <a:pt x="1006" y="0"/>
                  </a:lnTo>
                  <a:lnTo>
                    <a:pt x="0" y="0"/>
                  </a:lnTo>
                  <a:lnTo>
                    <a:pt x="0" y="461"/>
                  </a:lnTo>
                  <a:lnTo>
                    <a:pt x="0" y="492"/>
                  </a:lnTo>
                  <a:lnTo>
                    <a:pt x="0" y="1961"/>
                  </a:lnTo>
                  <a:lnTo>
                    <a:pt x="909" y="1961"/>
                  </a:lnTo>
                  <a:lnTo>
                    <a:pt x="1816" y="1961"/>
                  </a:lnTo>
                  <a:lnTo>
                    <a:pt x="2726" y="1961"/>
                  </a:lnTo>
                  <a:lnTo>
                    <a:pt x="3021" y="1961"/>
                  </a:lnTo>
                  <a:lnTo>
                    <a:pt x="3021" y="1966"/>
                  </a:lnTo>
                  <a:lnTo>
                    <a:pt x="4027" y="1966"/>
                  </a:lnTo>
                  <a:lnTo>
                    <a:pt x="4027" y="1474"/>
                  </a:lnTo>
                  <a:lnTo>
                    <a:pt x="3021" y="1474"/>
                  </a:lnTo>
                  <a:close/>
                </a:path>
              </a:pathLst>
            </a:custGeom>
            <a:gradFill flip="none" rotWithShape="1">
              <a:gsLst>
                <a:gs pos="100000">
                  <a:schemeClr val="tx1">
                    <a:lumMod val="65000"/>
                    <a:lumOff val="35000"/>
                  </a:schemeClr>
                </a:gs>
                <a:gs pos="0">
                  <a:schemeClr val="tx1">
                    <a:lumMod val="50000"/>
                    <a:lumOff val="50000"/>
                  </a:schemeClr>
                </a:gs>
              </a:gsLst>
              <a:lin ang="54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Century Gothic"/>
              </a:endParaRPr>
            </a:p>
          </p:txBody>
        </p:sp>
      </p:grpSp>
      <p:grpSp>
        <p:nvGrpSpPr>
          <p:cNvPr id="1035" name="Gruppieren 1034"/>
          <p:cNvGrpSpPr>
            <a:grpSpLocks noChangeAspect="1"/>
          </p:cNvGrpSpPr>
          <p:nvPr/>
        </p:nvGrpSpPr>
        <p:grpSpPr>
          <a:xfrm>
            <a:off x="4594246" y="5702767"/>
            <a:ext cx="739596" cy="658800"/>
            <a:chOff x="3805238" y="7689850"/>
            <a:chExt cx="1511299" cy="1346200"/>
          </a:xfrm>
        </p:grpSpPr>
        <p:sp>
          <p:nvSpPr>
            <p:cNvPr id="17" name="Freeform 19"/>
            <p:cNvSpPr>
              <a:spLocks/>
            </p:cNvSpPr>
            <p:nvPr/>
          </p:nvSpPr>
          <p:spPr bwMode="auto">
            <a:xfrm>
              <a:off x="3824288" y="7708900"/>
              <a:ext cx="1476374" cy="1327150"/>
            </a:xfrm>
            <a:custGeom>
              <a:avLst/>
              <a:gdLst>
                <a:gd name="T0" fmla="*/ 52 w 394"/>
                <a:gd name="T1" fmla="*/ 354 h 354"/>
                <a:gd name="T2" fmla="*/ 7 w 394"/>
                <a:gd name="T3" fmla="*/ 333 h 354"/>
                <a:gd name="T4" fmla="*/ 11 w 394"/>
                <a:gd name="T5" fmla="*/ 283 h 354"/>
                <a:gd name="T6" fmla="*/ 157 w 394"/>
                <a:gd name="T7" fmla="*/ 28 h 354"/>
                <a:gd name="T8" fmla="*/ 197 w 394"/>
                <a:gd name="T9" fmla="*/ 0 h 354"/>
                <a:gd name="T10" fmla="*/ 237 w 394"/>
                <a:gd name="T11" fmla="*/ 28 h 354"/>
                <a:gd name="T12" fmla="*/ 382 w 394"/>
                <a:gd name="T13" fmla="*/ 283 h 354"/>
                <a:gd name="T14" fmla="*/ 386 w 394"/>
                <a:gd name="T15" fmla="*/ 333 h 354"/>
                <a:gd name="T16" fmla="*/ 342 w 394"/>
                <a:gd name="T17" fmla="*/ 354 h 354"/>
                <a:gd name="T18" fmla="*/ 52 w 394"/>
                <a:gd name="T19" fmla="*/ 354 h 354"/>
                <a:gd name="T20" fmla="*/ 52 w 394"/>
                <a:gd name="T21" fmla="*/ 354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354">
                  <a:moveTo>
                    <a:pt x="52" y="354"/>
                  </a:moveTo>
                  <a:cubicBezTo>
                    <a:pt x="31" y="354"/>
                    <a:pt x="15" y="347"/>
                    <a:pt x="7" y="333"/>
                  </a:cubicBezTo>
                  <a:cubicBezTo>
                    <a:pt x="0" y="320"/>
                    <a:pt x="1" y="302"/>
                    <a:pt x="11" y="283"/>
                  </a:cubicBezTo>
                  <a:cubicBezTo>
                    <a:pt x="157" y="28"/>
                    <a:pt x="157" y="28"/>
                    <a:pt x="157" y="28"/>
                  </a:cubicBezTo>
                  <a:cubicBezTo>
                    <a:pt x="167" y="10"/>
                    <a:pt x="181" y="0"/>
                    <a:pt x="197" y="0"/>
                  </a:cubicBezTo>
                  <a:cubicBezTo>
                    <a:pt x="212" y="0"/>
                    <a:pt x="226" y="10"/>
                    <a:pt x="237" y="28"/>
                  </a:cubicBezTo>
                  <a:cubicBezTo>
                    <a:pt x="382" y="283"/>
                    <a:pt x="382" y="283"/>
                    <a:pt x="382" y="283"/>
                  </a:cubicBezTo>
                  <a:cubicBezTo>
                    <a:pt x="392" y="302"/>
                    <a:pt x="394" y="320"/>
                    <a:pt x="386" y="333"/>
                  </a:cubicBezTo>
                  <a:cubicBezTo>
                    <a:pt x="378" y="347"/>
                    <a:pt x="363" y="354"/>
                    <a:pt x="342" y="354"/>
                  </a:cubicBezTo>
                  <a:cubicBezTo>
                    <a:pt x="52" y="354"/>
                    <a:pt x="52" y="354"/>
                    <a:pt x="52" y="354"/>
                  </a:cubicBezTo>
                  <a:cubicBezTo>
                    <a:pt x="52" y="354"/>
                    <a:pt x="52" y="354"/>
                    <a:pt x="52" y="354"/>
                  </a:cubicBezTo>
                  <a:close/>
                </a:path>
              </a:pathLst>
            </a:custGeom>
            <a:solidFill>
              <a:srgbClr val="FECB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6" name="Freeform 20"/>
            <p:cNvSpPr>
              <a:spLocks/>
            </p:cNvSpPr>
            <p:nvPr/>
          </p:nvSpPr>
          <p:spPr bwMode="auto">
            <a:xfrm>
              <a:off x="3805238" y="7689850"/>
              <a:ext cx="1511299" cy="1327150"/>
            </a:xfrm>
            <a:custGeom>
              <a:avLst/>
              <a:gdLst>
                <a:gd name="T0" fmla="*/ 57 w 403"/>
                <a:gd name="T1" fmla="*/ 354 h 354"/>
                <a:gd name="T2" fmla="*/ 20 w 403"/>
                <a:gd name="T3" fmla="*/ 290 h 354"/>
                <a:gd name="T4" fmla="*/ 165 w 403"/>
                <a:gd name="T5" fmla="*/ 36 h 354"/>
                <a:gd name="T6" fmla="*/ 238 w 403"/>
                <a:gd name="T7" fmla="*/ 36 h 354"/>
                <a:gd name="T8" fmla="*/ 383 w 403"/>
                <a:gd name="T9" fmla="*/ 290 h 354"/>
                <a:gd name="T10" fmla="*/ 347 w 403"/>
                <a:gd name="T11" fmla="*/ 354 h 354"/>
                <a:gd name="T12" fmla="*/ 57 w 403"/>
                <a:gd name="T13" fmla="*/ 354 h 354"/>
                <a:gd name="T14" fmla="*/ 57 w 403"/>
                <a:gd name="T15" fmla="*/ 354 h 3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3" h="354">
                  <a:moveTo>
                    <a:pt x="57" y="354"/>
                  </a:moveTo>
                  <a:cubicBezTo>
                    <a:pt x="17" y="354"/>
                    <a:pt x="0" y="325"/>
                    <a:pt x="20" y="290"/>
                  </a:cubicBezTo>
                  <a:cubicBezTo>
                    <a:pt x="165" y="36"/>
                    <a:pt x="165" y="36"/>
                    <a:pt x="165" y="36"/>
                  </a:cubicBezTo>
                  <a:cubicBezTo>
                    <a:pt x="185" y="0"/>
                    <a:pt x="218" y="0"/>
                    <a:pt x="238" y="36"/>
                  </a:cubicBezTo>
                  <a:cubicBezTo>
                    <a:pt x="383" y="290"/>
                    <a:pt x="383" y="290"/>
                    <a:pt x="383" y="290"/>
                  </a:cubicBezTo>
                  <a:cubicBezTo>
                    <a:pt x="403" y="325"/>
                    <a:pt x="387" y="354"/>
                    <a:pt x="347" y="354"/>
                  </a:cubicBezTo>
                  <a:cubicBezTo>
                    <a:pt x="57" y="354"/>
                    <a:pt x="57" y="354"/>
                    <a:pt x="57" y="354"/>
                  </a:cubicBezTo>
                  <a:cubicBezTo>
                    <a:pt x="57" y="354"/>
                    <a:pt x="57" y="354"/>
                    <a:pt x="57" y="354"/>
                  </a:cubicBez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3" name="Freeform 21"/>
            <p:cNvSpPr>
              <a:spLocks/>
            </p:cNvSpPr>
            <p:nvPr/>
          </p:nvSpPr>
          <p:spPr bwMode="auto">
            <a:xfrm>
              <a:off x="3940175" y="7835900"/>
              <a:ext cx="1241425" cy="1087438"/>
            </a:xfrm>
            <a:custGeom>
              <a:avLst/>
              <a:gdLst>
                <a:gd name="T0" fmla="*/ 321 w 331"/>
                <a:gd name="T1" fmla="*/ 258 h 290"/>
                <a:gd name="T2" fmla="*/ 303 w 331"/>
                <a:gd name="T3" fmla="*/ 290 h 290"/>
                <a:gd name="T4" fmla="*/ 28 w 331"/>
                <a:gd name="T5" fmla="*/ 290 h 290"/>
                <a:gd name="T6" fmla="*/ 10 w 331"/>
                <a:gd name="T7" fmla="*/ 258 h 290"/>
                <a:gd name="T8" fmla="*/ 147 w 331"/>
                <a:gd name="T9" fmla="*/ 17 h 290"/>
                <a:gd name="T10" fmla="*/ 184 w 331"/>
                <a:gd name="T11" fmla="*/ 17 h 290"/>
                <a:gd name="T12" fmla="*/ 321 w 331"/>
                <a:gd name="T13" fmla="*/ 258 h 290"/>
                <a:gd name="T14" fmla="*/ 321 w 331"/>
                <a:gd name="T15" fmla="*/ 258 h 2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1" h="290">
                  <a:moveTo>
                    <a:pt x="321" y="258"/>
                  </a:moveTo>
                  <a:cubicBezTo>
                    <a:pt x="331" y="276"/>
                    <a:pt x="323" y="290"/>
                    <a:pt x="303" y="290"/>
                  </a:cubicBezTo>
                  <a:cubicBezTo>
                    <a:pt x="28" y="290"/>
                    <a:pt x="28" y="290"/>
                    <a:pt x="28" y="290"/>
                  </a:cubicBezTo>
                  <a:cubicBezTo>
                    <a:pt x="8" y="290"/>
                    <a:pt x="0" y="276"/>
                    <a:pt x="10" y="258"/>
                  </a:cubicBezTo>
                  <a:cubicBezTo>
                    <a:pt x="147" y="17"/>
                    <a:pt x="147" y="17"/>
                    <a:pt x="147" y="17"/>
                  </a:cubicBezTo>
                  <a:cubicBezTo>
                    <a:pt x="158" y="0"/>
                    <a:pt x="174" y="0"/>
                    <a:pt x="184" y="17"/>
                  </a:cubicBezTo>
                  <a:cubicBezTo>
                    <a:pt x="321" y="258"/>
                    <a:pt x="321" y="258"/>
                    <a:pt x="321" y="258"/>
                  </a:cubicBezTo>
                  <a:cubicBezTo>
                    <a:pt x="321" y="258"/>
                    <a:pt x="321" y="258"/>
                    <a:pt x="321" y="258"/>
                  </a:cubicBezTo>
                  <a:close/>
                </a:path>
              </a:pathLst>
            </a:custGeom>
            <a:solidFill>
              <a:srgbClr val="F3C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4" name="Freeform 22"/>
            <p:cNvSpPr>
              <a:spLocks noEditPoints="1"/>
            </p:cNvSpPr>
            <p:nvPr/>
          </p:nvSpPr>
          <p:spPr bwMode="auto">
            <a:xfrm>
              <a:off x="4202113" y="8285163"/>
              <a:ext cx="611187" cy="608013"/>
            </a:xfrm>
            <a:custGeom>
              <a:avLst/>
              <a:gdLst>
                <a:gd name="T0" fmla="*/ 114 w 163"/>
                <a:gd name="T1" fmla="*/ 152 h 162"/>
                <a:gd name="T2" fmla="*/ 160 w 163"/>
                <a:gd name="T3" fmla="*/ 152 h 162"/>
                <a:gd name="T4" fmla="*/ 160 w 163"/>
                <a:gd name="T5" fmla="*/ 162 h 162"/>
                <a:gd name="T6" fmla="*/ 24 w 163"/>
                <a:gd name="T7" fmla="*/ 162 h 162"/>
                <a:gd name="T8" fmla="*/ 24 w 163"/>
                <a:gd name="T9" fmla="*/ 152 h 162"/>
                <a:gd name="T10" fmla="*/ 71 w 163"/>
                <a:gd name="T11" fmla="*/ 152 h 162"/>
                <a:gd name="T12" fmla="*/ 71 w 163"/>
                <a:gd name="T13" fmla="*/ 142 h 162"/>
                <a:gd name="T14" fmla="*/ 114 w 163"/>
                <a:gd name="T15" fmla="*/ 142 h 162"/>
                <a:gd name="T16" fmla="*/ 114 w 163"/>
                <a:gd name="T17" fmla="*/ 152 h 162"/>
                <a:gd name="T18" fmla="*/ 43 w 163"/>
                <a:gd name="T19" fmla="*/ 85 h 162"/>
                <a:gd name="T20" fmla="*/ 69 w 163"/>
                <a:gd name="T21" fmla="*/ 71 h 162"/>
                <a:gd name="T22" fmla="*/ 81 w 163"/>
                <a:gd name="T23" fmla="*/ 101 h 162"/>
                <a:gd name="T24" fmla="*/ 60 w 163"/>
                <a:gd name="T25" fmla="*/ 123 h 162"/>
                <a:gd name="T26" fmla="*/ 60 w 163"/>
                <a:gd name="T27" fmla="*/ 136 h 162"/>
                <a:gd name="T28" fmla="*/ 66 w 163"/>
                <a:gd name="T29" fmla="*/ 139 h 162"/>
                <a:gd name="T30" fmla="*/ 73 w 163"/>
                <a:gd name="T31" fmla="*/ 136 h 162"/>
                <a:gd name="T32" fmla="*/ 99 w 163"/>
                <a:gd name="T33" fmla="*/ 109 h 162"/>
                <a:gd name="T34" fmla="*/ 101 w 163"/>
                <a:gd name="T35" fmla="*/ 99 h 162"/>
                <a:gd name="T36" fmla="*/ 90 w 163"/>
                <a:gd name="T37" fmla="*/ 73 h 162"/>
                <a:gd name="T38" fmla="*/ 115 w 163"/>
                <a:gd name="T39" fmla="*/ 58 h 162"/>
                <a:gd name="T40" fmla="*/ 110 w 163"/>
                <a:gd name="T41" fmla="*/ 78 h 162"/>
                <a:gd name="T42" fmla="*/ 111 w 163"/>
                <a:gd name="T43" fmla="*/ 85 h 162"/>
                <a:gd name="T44" fmla="*/ 117 w 163"/>
                <a:gd name="T45" fmla="*/ 90 h 162"/>
                <a:gd name="T46" fmla="*/ 144 w 163"/>
                <a:gd name="T47" fmla="*/ 95 h 162"/>
                <a:gd name="T48" fmla="*/ 146 w 163"/>
                <a:gd name="T49" fmla="*/ 95 h 162"/>
                <a:gd name="T50" fmla="*/ 155 w 163"/>
                <a:gd name="T51" fmla="*/ 88 h 162"/>
                <a:gd name="T52" fmla="*/ 148 w 163"/>
                <a:gd name="T53" fmla="*/ 77 h 162"/>
                <a:gd name="T54" fmla="*/ 131 w 163"/>
                <a:gd name="T55" fmla="*/ 73 h 162"/>
                <a:gd name="T56" fmla="*/ 132 w 163"/>
                <a:gd name="T57" fmla="*/ 70 h 162"/>
                <a:gd name="T58" fmla="*/ 128 w 163"/>
                <a:gd name="T59" fmla="*/ 31 h 162"/>
                <a:gd name="T60" fmla="*/ 99 w 163"/>
                <a:gd name="T61" fmla="*/ 13 h 162"/>
                <a:gd name="T62" fmla="*/ 81 w 163"/>
                <a:gd name="T63" fmla="*/ 11 h 162"/>
                <a:gd name="T64" fmla="*/ 77 w 163"/>
                <a:gd name="T65" fmla="*/ 12 h 162"/>
                <a:gd name="T66" fmla="*/ 53 w 163"/>
                <a:gd name="T67" fmla="*/ 26 h 162"/>
                <a:gd name="T68" fmla="*/ 50 w 163"/>
                <a:gd name="T69" fmla="*/ 39 h 162"/>
                <a:gd name="T70" fmla="*/ 63 w 163"/>
                <a:gd name="T71" fmla="*/ 42 h 162"/>
                <a:gd name="T72" fmla="*/ 84 w 163"/>
                <a:gd name="T73" fmla="*/ 29 h 162"/>
                <a:gd name="T74" fmla="*/ 98 w 163"/>
                <a:gd name="T75" fmla="*/ 32 h 162"/>
                <a:gd name="T76" fmla="*/ 40 w 163"/>
                <a:gd name="T77" fmla="*/ 66 h 162"/>
                <a:gd name="T78" fmla="*/ 17 w 163"/>
                <a:gd name="T79" fmla="*/ 47 h 162"/>
                <a:gd name="T80" fmla="*/ 3 w 163"/>
                <a:gd name="T81" fmla="*/ 48 h 162"/>
                <a:gd name="T82" fmla="*/ 5 w 163"/>
                <a:gd name="T83" fmla="*/ 61 h 162"/>
                <a:gd name="T84" fmla="*/ 33 w 163"/>
                <a:gd name="T85" fmla="*/ 84 h 162"/>
                <a:gd name="T86" fmla="*/ 43 w 163"/>
                <a:gd name="T87" fmla="*/ 85 h 162"/>
                <a:gd name="T88" fmla="*/ 147 w 163"/>
                <a:gd name="T89" fmla="*/ 1 h 162"/>
                <a:gd name="T90" fmla="*/ 127 w 163"/>
                <a:gd name="T91" fmla="*/ 16 h 162"/>
                <a:gd name="T92" fmla="*/ 141 w 163"/>
                <a:gd name="T93" fmla="*/ 35 h 162"/>
                <a:gd name="T94" fmla="*/ 161 w 163"/>
                <a:gd name="T95" fmla="*/ 21 h 162"/>
                <a:gd name="T96" fmla="*/ 147 w 163"/>
                <a:gd name="T97" fmla="*/ 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3" h="162">
                  <a:moveTo>
                    <a:pt x="114" y="152"/>
                  </a:moveTo>
                  <a:cubicBezTo>
                    <a:pt x="160" y="152"/>
                    <a:pt x="160" y="152"/>
                    <a:pt x="160" y="152"/>
                  </a:cubicBezTo>
                  <a:cubicBezTo>
                    <a:pt x="160" y="162"/>
                    <a:pt x="160" y="162"/>
                    <a:pt x="160" y="162"/>
                  </a:cubicBezTo>
                  <a:cubicBezTo>
                    <a:pt x="24" y="162"/>
                    <a:pt x="24" y="162"/>
                    <a:pt x="24" y="162"/>
                  </a:cubicBezTo>
                  <a:cubicBezTo>
                    <a:pt x="24" y="152"/>
                    <a:pt x="24" y="152"/>
                    <a:pt x="24" y="152"/>
                  </a:cubicBezTo>
                  <a:cubicBezTo>
                    <a:pt x="71" y="152"/>
                    <a:pt x="71" y="152"/>
                    <a:pt x="71" y="152"/>
                  </a:cubicBezTo>
                  <a:cubicBezTo>
                    <a:pt x="71" y="142"/>
                    <a:pt x="71" y="142"/>
                    <a:pt x="71" y="142"/>
                  </a:cubicBezTo>
                  <a:cubicBezTo>
                    <a:pt x="114" y="142"/>
                    <a:pt x="114" y="142"/>
                    <a:pt x="114" y="142"/>
                  </a:cubicBezTo>
                  <a:lnTo>
                    <a:pt x="114" y="152"/>
                  </a:lnTo>
                  <a:close/>
                  <a:moveTo>
                    <a:pt x="43" y="85"/>
                  </a:moveTo>
                  <a:cubicBezTo>
                    <a:pt x="69" y="71"/>
                    <a:pt x="69" y="71"/>
                    <a:pt x="69" y="71"/>
                  </a:cubicBezTo>
                  <a:cubicBezTo>
                    <a:pt x="81" y="101"/>
                    <a:pt x="81" y="101"/>
                    <a:pt x="81" y="101"/>
                  </a:cubicBezTo>
                  <a:cubicBezTo>
                    <a:pt x="60" y="123"/>
                    <a:pt x="60" y="123"/>
                    <a:pt x="60" y="123"/>
                  </a:cubicBezTo>
                  <a:cubicBezTo>
                    <a:pt x="56" y="127"/>
                    <a:pt x="56" y="133"/>
                    <a:pt x="60" y="136"/>
                  </a:cubicBezTo>
                  <a:cubicBezTo>
                    <a:pt x="62" y="138"/>
                    <a:pt x="64" y="139"/>
                    <a:pt x="66" y="139"/>
                  </a:cubicBezTo>
                  <a:cubicBezTo>
                    <a:pt x="69" y="139"/>
                    <a:pt x="71" y="138"/>
                    <a:pt x="73" y="136"/>
                  </a:cubicBezTo>
                  <a:cubicBezTo>
                    <a:pt x="99" y="109"/>
                    <a:pt x="99" y="109"/>
                    <a:pt x="99" y="109"/>
                  </a:cubicBezTo>
                  <a:cubicBezTo>
                    <a:pt x="102" y="107"/>
                    <a:pt x="102" y="103"/>
                    <a:pt x="101" y="99"/>
                  </a:cubicBezTo>
                  <a:cubicBezTo>
                    <a:pt x="90" y="73"/>
                    <a:pt x="90" y="73"/>
                    <a:pt x="90" y="73"/>
                  </a:cubicBezTo>
                  <a:cubicBezTo>
                    <a:pt x="115" y="58"/>
                    <a:pt x="115" y="58"/>
                    <a:pt x="115" y="58"/>
                  </a:cubicBezTo>
                  <a:cubicBezTo>
                    <a:pt x="115" y="60"/>
                    <a:pt x="110" y="78"/>
                    <a:pt x="110" y="78"/>
                  </a:cubicBezTo>
                  <a:cubicBezTo>
                    <a:pt x="109" y="80"/>
                    <a:pt x="110" y="83"/>
                    <a:pt x="111" y="85"/>
                  </a:cubicBezTo>
                  <a:cubicBezTo>
                    <a:pt x="112" y="88"/>
                    <a:pt x="114" y="89"/>
                    <a:pt x="117" y="90"/>
                  </a:cubicBezTo>
                  <a:cubicBezTo>
                    <a:pt x="144" y="95"/>
                    <a:pt x="144" y="95"/>
                    <a:pt x="144" y="95"/>
                  </a:cubicBezTo>
                  <a:cubicBezTo>
                    <a:pt x="145" y="95"/>
                    <a:pt x="145" y="95"/>
                    <a:pt x="146" y="95"/>
                  </a:cubicBezTo>
                  <a:cubicBezTo>
                    <a:pt x="150" y="95"/>
                    <a:pt x="154" y="92"/>
                    <a:pt x="155" y="88"/>
                  </a:cubicBezTo>
                  <a:cubicBezTo>
                    <a:pt x="156" y="83"/>
                    <a:pt x="153" y="78"/>
                    <a:pt x="148" y="77"/>
                  </a:cubicBezTo>
                  <a:cubicBezTo>
                    <a:pt x="131" y="73"/>
                    <a:pt x="131" y="73"/>
                    <a:pt x="131" y="73"/>
                  </a:cubicBezTo>
                  <a:cubicBezTo>
                    <a:pt x="132" y="70"/>
                    <a:pt x="132" y="70"/>
                    <a:pt x="132" y="70"/>
                  </a:cubicBezTo>
                  <a:cubicBezTo>
                    <a:pt x="134" y="59"/>
                    <a:pt x="138" y="46"/>
                    <a:pt x="128" y="31"/>
                  </a:cubicBezTo>
                  <a:cubicBezTo>
                    <a:pt x="122" y="22"/>
                    <a:pt x="112" y="16"/>
                    <a:pt x="99" y="13"/>
                  </a:cubicBezTo>
                  <a:cubicBezTo>
                    <a:pt x="90" y="10"/>
                    <a:pt x="82" y="11"/>
                    <a:pt x="81" y="11"/>
                  </a:cubicBezTo>
                  <a:cubicBezTo>
                    <a:pt x="80" y="11"/>
                    <a:pt x="78" y="11"/>
                    <a:pt x="77" y="12"/>
                  </a:cubicBezTo>
                  <a:cubicBezTo>
                    <a:pt x="53" y="26"/>
                    <a:pt x="53" y="26"/>
                    <a:pt x="53" y="26"/>
                  </a:cubicBezTo>
                  <a:cubicBezTo>
                    <a:pt x="49" y="29"/>
                    <a:pt x="48" y="35"/>
                    <a:pt x="50" y="39"/>
                  </a:cubicBezTo>
                  <a:cubicBezTo>
                    <a:pt x="53" y="44"/>
                    <a:pt x="59" y="45"/>
                    <a:pt x="63" y="42"/>
                  </a:cubicBezTo>
                  <a:cubicBezTo>
                    <a:pt x="84" y="29"/>
                    <a:pt x="84" y="29"/>
                    <a:pt x="84" y="29"/>
                  </a:cubicBezTo>
                  <a:cubicBezTo>
                    <a:pt x="88" y="30"/>
                    <a:pt x="93" y="30"/>
                    <a:pt x="98" y="32"/>
                  </a:cubicBezTo>
                  <a:cubicBezTo>
                    <a:pt x="40" y="66"/>
                    <a:pt x="40" y="66"/>
                    <a:pt x="40" y="66"/>
                  </a:cubicBezTo>
                  <a:cubicBezTo>
                    <a:pt x="17" y="47"/>
                    <a:pt x="17" y="47"/>
                    <a:pt x="17" y="47"/>
                  </a:cubicBezTo>
                  <a:cubicBezTo>
                    <a:pt x="13" y="43"/>
                    <a:pt x="7" y="44"/>
                    <a:pt x="3" y="48"/>
                  </a:cubicBezTo>
                  <a:cubicBezTo>
                    <a:pt x="0" y="52"/>
                    <a:pt x="1" y="58"/>
                    <a:pt x="5" y="61"/>
                  </a:cubicBezTo>
                  <a:cubicBezTo>
                    <a:pt x="33" y="84"/>
                    <a:pt x="33" y="84"/>
                    <a:pt x="33" y="84"/>
                  </a:cubicBezTo>
                  <a:cubicBezTo>
                    <a:pt x="36" y="87"/>
                    <a:pt x="40" y="87"/>
                    <a:pt x="43" y="85"/>
                  </a:cubicBezTo>
                  <a:close/>
                  <a:moveTo>
                    <a:pt x="147" y="1"/>
                  </a:moveTo>
                  <a:cubicBezTo>
                    <a:pt x="137" y="0"/>
                    <a:pt x="128" y="6"/>
                    <a:pt x="127" y="16"/>
                  </a:cubicBezTo>
                  <a:cubicBezTo>
                    <a:pt x="125" y="25"/>
                    <a:pt x="132" y="34"/>
                    <a:pt x="141" y="35"/>
                  </a:cubicBezTo>
                  <a:cubicBezTo>
                    <a:pt x="151" y="37"/>
                    <a:pt x="160" y="30"/>
                    <a:pt x="161" y="21"/>
                  </a:cubicBezTo>
                  <a:cubicBezTo>
                    <a:pt x="163" y="11"/>
                    <a:pt x="156" y="3"/>
                    <a:pt x="147" y="1"/>
                  </a:cubicBez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047" name="Gruppieren 1046"/>
          <p:cNvGrpSpPr>
            <a:grpSpLocks noChangeAspect="1"/>
          </p:cNvGrpSpPr>
          <p:nvPr/>
        </p:nvGrpSpPr>
        <p:grpSpPr>
          <a:xfrm>
            <a:off x="5476675" y="5702767"/>
            <a:ext cx="738042" cy="658800"/>
            <a:chOff x="5419726" y="7689850"/>
            <a:chExt cx="1508125" cy="1346200"/>
          </a:xfrm>
        </p:grpSpPr>
        <p:sp>
          <p:nvSpPr>
            <p:cNvPr id="1038" name="Freeform 26"/>
            <p:cNvSpPr>
              <a:spLocks/>
            </p:cNvSpPr>
            <p:nvPr/>
          </p:nvSpPr>
          <p:spPr bwMode="auto">
            <a:xfrm>
              <a:off x="5435601" y="7708900"/>
              <a:ext cx="1476375" cy="1327150"/>
            </a:xfrm>
            <a:custGeom>
              <a:avLst/>
              <a:gdLst>
                <a:gd name="T0" fmla="*/ 52 w 394"/>
                <a:gd name="T1" fmla="*/ 354 h 354"/>
                <a:gd name="T2" fmla="*/ 8 w 394"/>
                <a:gd name="T3" fmla="*/ 333 h 354"/>
                <a:gd name="T4" fmla="*/ 12 w 394"/>
                <a:gd name="T5" fmla="*/ 283 h 354"/>
                <a:gd name="T6" fmla="*/ 157 w 394"/>
                <a:gd name="T7" fmla="*/ 28 h 354"/>
                <a:gd name="T8" fmla="*/ 197 w 394"/>
                <a:gd name="T9" fmla="*/ 0 h 354"/>
                <a:gd name="T10" fmla="*/ 237 w 394"/>
                <a:gd name="T11" fmla="*/ 28 h 354"/>
                <a:gd name="T12" fmla="*/ 382 w 394"/>
                <a:gd name="T13" fmla="*/ 283 h 354"/>
                <a:gd name="T14" fmla="*/ 386 w 394"/>
                <a:gd name="T15" fmla="*/ 333 h 354"/>
                <a:gd name="T16" fmla="*/ 342 w 394"/>
                <a:gd name="T17" fmla="*/ 354 h 354"/>
                <a:gd name="T18" fmla="*/ 52 w 394"/>
                <a:gd name="T19" fmla="*/ 354 h 354"/>
                <a:gd name="T20" fmla="*/ 52 w 394"/>
                <a:gd name="T21" fmla="*/ 354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354">
                  <a:moveTo>
                    <a:pt x="52" y="354"/>
                  </a:moveTo>
                  <a:cubicBezTo>
                    <a:pt x="31" y="354"/>
                    <a:pt x="15" y="347"/>
                    <a:pt x="8" y="333"/>
                  </a:cubicBezTo>
                  <a:cubicBezTo>
                    <a:pt x="0" y="320"/>
                    <a:pt x="1" y="302"/>
                    <a:pt x="12" y="283"/>
                  </a:cubicBezTo>
                  <a:cubicBezTo>
                    <a:pt x="157" y="28"/>
                    <a:pt x="157" y="28"/>
                    <a:pt x="157" y="28"/>
                  </a:cubicBezTo>
                  <a:cubicBezTo>
                    <a:pt x="167" y="10"/>
                    <a:pt x="182" y="0"/>
                    <a:pt x="197" y="0"/>
                  </a:cubicBezTo>
                  <a:cubicBezTo>
                    <a:pt x="212" y="0"/>
                    <a:pt x="227" y="10"/>
                    <a:pt x="237" y="28"/>
                  </a:cubicBezTo>
                  <a:cubicBezTo>
                    <a:pt x="382" y="283"/>
                    <a:pt x="382" y="283"/>
                    <a:pt x="382" y="283"/>
                  </a:cubicBezTo>
                  <a:cubicBezTo>
                    <a:pt x="393" y="302"/>
                    <a:pt x="394" y="320"/>
                    <a:pt x="386" y="333"/>
                  </a:cubicBezTo>
                  <a:cubicBezTo>
                    <a:pt x="379" y="347"/>
                    <a:pt x="363" y="354"/>
                    <a:pt x="342" y="354"/>
                  </a:cubicBezTo>
                  <a:cubicBezTo>
                    <a:pt x="52" y="354"/>
                    <a:pt x="52" y="354"/>
                    <a:pt x="52" y="354"/>
                  </a:cubicBezTo>
                  <a:cubicBezTo>
                    <a:pt x="52" y="354"/>
                    <a:pt x="52" y="354"/>
                    <a:pt x="52" y="354"/>
                  </a:cubicBezTo>
                  <a:close/>
                </a:path>
              </a:pathLst>
            </a:custGeom>
            <a:solidFill>
              <a:srgbClr val="FECB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9" name="Freeform 27"/>
            <p:cNvSpPr>
              <a:spLocks/>
            </p:cNvSpPr>
            <p:nvPr/>
          </p:nvSpPr>
          <p:spPr bwMode="auto">
            <a:xfrm>
              <a:off x="5419726" y="7689850"/>
              <a:ext cx="1508125" cy="1327150"/>
            </a:xfrm>
            <a:custGeom>
              <a:avLst/>
              <a:gdLst>
                <a:gd name="T0" fmla="*/ 56 w 402"/>
                <a:gd name="T1" fmla="*/ 354 h 354"/>
                <a:gd name="T2" fmla="*/ 20 w 402"/>
                <a:gd name="T3" fmla="*/ 290 h 354"/>
                <a:gd name="T4" fmla="*/ 165 w 402"/>
                <a:gd name="T5" fmla="*/ 36 h 354"/>
                <a:gd name="T6" fmla="*/ 237 w 402"/>
                <a:gd name="T7" fmla="*/ 36 h 354"/>
                <a:gd name="T8" fmla="*/ 382 w 402"/>
                <a:gd name="T9" fmla="*/ 290 h 354"/>
                <a:gd name="T10" fmla="*/ 346 w 402"/>
                <a:gd name="T11" fmla="*/ 354 h 354"/>
                <a:gd name="T12" fmla="*/ 56 w 402"/>
                <a:gd name="T13" fmla="*/ 354 h 354"/>
                <a:gd name="T14" fmla="*/ 56 w 402"/>
                <a:gd name="T15" fmla="*/ 354 h 3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2" h="354">
                  <a:moveTo>
                    <a:pt x="56" y="354"/>
                  </a:moveTo>
                  <a:cubicBezTo>
                    <a:pt x="16" y="354"/>
                    <a:pt x="0" y="325"/>
                    <a:pt x="20" y="290"/>
                  </a:cubicBezTo>
                  <a:cubicBezTo>
                    <a:pt x="165" y="36"/>
                    <a:pt x="165" y="36"/>
                    <a:pt x="165" y="36"/>
                  </a:cubicBezTo>
                  <a:cubicBezTo>
                    <a:pt x="185" y="0"/>
                    <a:pt x="217" y="0"/>
                    <a:pt x="237" y="36"/>
                  </a:cubicBezTo>
                  <a:cubicBezTo>
                    <a:pt x="382" y="290"/>
                    <a:pt x="382" y="290"/>
                    <a:pt x="382" y="290"/>
                  </a:cubicBezTo>
                  <a:cubicBezTo>
                    <a:pt x="402" y="325"/>
                    <a:pt x="386" y="354"/>
                    <a:pt x="346" y="354"/>
                  </a:cubicBezTo>
                  <a:cubicBezTo>
                    <a:pt x="56" y="354"/>
                    <a:pt x="56" y="354"/>
                    <a:pt x="56" y="354"/>
                  </a:cubicBezTo>
                  <a:cubicBezTo>
                    <a:pt x="56" y="354"/>
                    <a:pt x="56" y="354"/>
                    <a:pt x="56" y="354"/>
                  </a:cubicBez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0" name="Freeform 28"/>
            <p:cNvSpPr>
              <a:spLocks/>
            </p:cNvSpPr>
            <p:nvPr/>
          </p:nvSpPr>
          <p:spPr bwMode="auto">
            <a:xfrm>
              <a:off x="5551488" y="7835900"/>
              <a:ext cx="1244600" cy="1087438"/>
            </a:xfrm>
            <a:custGeom>
              <a:avLst/>
              <a:gdLst>
                <a:gd name="T0" fmla="*/ 322 w 332"/>
                <a:gd name="T1" fmla="*/ 258 h 290"/>
                <a:gd name="T2" fmla="*/ 304 w 332"/>
                <a:gd name="T3" fmla="*/ 290 h 290"/>
                <a:gd name="T4" fmla="*/ 29 w 332"/>
                <a:gd name="T5" fmla="*/ 290 h 290"/>
                <a:gd name="T6" fmla="*/ 10 w 332"/>
                <a:gd name="T7" fmla="*/ 258 h 290"/>
                <a:gd name="T8" fmla="*/ 148 w 332"/>
                <a:gd name="T9" fmla="*/ 17 h 290"/>
                <a:gd name="T10" fmla="*/ 184 w 332"/>
                <a:gd name="T11" fmla="*/ 17 h 290"/>
                <a:gd name="T12" fmla="*/ 322 w 332"/>
                <a:gd name="T13" fmla="*/ 258 h 290"/>
                <a:gd name="T14" fmla="*/ 322 w 332"/>
                <a:gd name="T15" fmla="*/ 258 h 2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2" h="290">
                  <a:moveTo>
                    <a:pt x="322" y="258"/>
                  </a:moveTo>
                  <a:cubicBezTo>
                    <a:pt x="332" y="276"/>
                    <a:pt x="324" y="290"/>
                    <a:pt x="304" y="290"/>
                  </a:cubicBezTo>
                  <a:cubicBezTo>
                    <a:pt x="29" y="290"/>
                    <a:pt x="29" y="290"/>
                    <a:pt x="29" y="290"/>
                  </a:cubicBezTo>
                  <a:cubicBezTo>
                    <a:pt x="9" y="290"/>
                    <a:pt x="0" y="276"/>
                    <a:pt x="10" y="258"/>
                  </a:cubicBezTo>
                  <a:cubicBezTo>
                    <a:pt x="148" y="17"/>
                    <a:pt x="148" y="17"/>
                    <a:pt x="148" y="17"/>
                  </a:cubicBezTo>
                  <a:cubicBezTo>
                    <a:pt x="158" y="0"/>
                    <a:pt x="174" y="0"/>
                    <a:pt x="184" y="17"/>
                  </a:cubicBezTo>
                  <a:cubicBezTo>
                    <a:pt x="322" y="258"/>
                    <a:pt x="322" y="258"/>
                    <a:pt x="322" y="258"/>
                  </a:cubicBezTo>
                  <a:cubicBezTo>
                    <a:pt x="322" y="258"/>
                    <a:pt x="322" y="258"/>
                    <a:pt x="322" y="258"/>
                  </a:cubicBezTo>
                  <a:close/>
                </a:path>
              </a:pathLst>
            </a:custGeom>
            <a:solidFill>
              <a:srgbClr val="F3C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2" name="Freeform 29"/>
            <p:cNvSpPr>
              <a:spLocks noEditPoints="1"/>
            </p:cNvSpPr>
            <p:nvPr/>
          </p:nvSpPr>
          <p:spPr bwMode="auto">
            <a:xfrm>
              <a:off x="5749926" y="8207375"/>
              <a:ext cx="655638" cy="666750"/>
            </a:xfrm>
            <a:custGeom>
              <a:avLst/>
              <a:gdLst>
                <a:gd name="T0" fmla="*/ 140 w 175"/>
                <a:gd name="T1" fmla="*/ 18 h 178"/>
                <a:gd name="T2" fmla="*/ 157 w 175"/>
                <a:gd name="T3" fmla="*/ 0 h 178"/>
                <a:gd name="T4" fmla="*/ 175 w 175"/>
                <a:gd name="T5" fmla="*/ 18 h 178"/>
                <a:gd name="T6" fmla="*/ 157 w 175"/>
                <a:gd name="T7" fmla="*/ 35 h 178"/>
                <a:gd name="T8" fmla="*/ 140 w 175"/>
                <a:gd name="T9" fmla="*/ 18 h 178"/>
                <a:gd name="T10" fmla="*/ 143 w 175"/>
                <a:gd name="T11" fmla="*/ 34 h 178"/>
                <a:gd name="T12" fmla="*/ 104 w 175"/>
                <a:gd name="T13" fmla="*/ 29 h 178"/>
                <a:gd name="T14" fmla="*/ 101 w 175"/>
                <a:gd name="T15" fmla="*/ 12 h 178"/>
                <a:gd name="T16" fmla="*/ 90 w 175"/>
                <a:gd name="T17" fmla="*/ 3 h 178"/>
                <a:gd name="T18" fmla="*/ 82 w 175"/>
                <a:gd name="T19" fmla="*/ 14 h 178"/>
                <a:gd name="T20" fmla="*/ 86 w 175"/>
                <a:gd name="T21" fmla="*/ 41 h 178"/>
                <a:gd name="T22" fmla="*/ 90 w 175"/>
                <a:gd name="T23" fmla="*/ 48 h 178"/>
                <a:gd name="T24" fmla="*/ 98 w 175"/>
                <a:gd name="T25" fmla="*/ 49 h 178"/>
                <a:gd name="T26" fmla="*/ 114 w 175"/>
                <a:gd name="T27" fmla="*/ 48 h 178"/>
                <a:gd name="T28" fmla="*/ 101 w 175"/>
                <a:gd name="T29" fmla="*/ 63 h 178"/>
                <a:gd name="T30" fmla="*/ 66 w 175"/>
                <a:gd name="T31" fmla="*/ 59 h 178"/>
                <a:gd name="T32" fmla="*/ 58 w 175"/>
                <a:gd name="T33" fmla="*/ 62 h 178"/>
                <a:gd name="T34" fmla="*/ 31 w 175"/>
                <a:gd name="T35" fmla="*/ 91 h 178"/>
                <a:gd name="T36" fmla="*/ 31 w 175"/>
                <a:gd name="T37" fmla="*/ 104 h 178"/>
                <a:gd name="T38" fmla="*/ 44 w 175"/>
                <a:gd name="T39" fmla="*/ 104 h 178"/>
                <a:gd name="T40" fmla="*/ 69 w 175"/>
                <a:gd name="T41" fmla="*/ 78 h 178"/>
                <a:gd name="T42" fmla="*/ 101 w 175"/>
                <a:gd name="T43" fmla="*/ 82 h 178"/>
                <a:gd name="T44" fmla="*/ 81 w 175"/>
                <a:gd name="T45" fmla="*/ 107 h 178"/>
                <a:gd name="T46" fmla="*/ 79 w 175"/>
                <a:gd name="T47" fmla="*/ 113 h 178"/>
                <a:gd name="T48" fmla="*/ 79 w 175"/>
                <a:gd name="T49" fmla="*/ 152 h 178"/>
                <a:gd name="T50" fmla="*/ 88 w 175"/>
                <a:gd name="T51" fmla="*/ 162 h 178"/>
                <a:gd name="T52" fmla="*/ 98 w 175"/>
                <a:gd name="T53" fmla="*/ 152 h 178"/>
                <a:gd name="T54" fmla="*/ 98 w 175"/>
                <a:gd name="T55" fmla="*/ 117 h 178"/>
                <a:gd name="T56" fmla="*/ 118 w 175"/>
                <a:gd name="T57" fmla="*/ 93 h 178"/>
                <a:gd name="T58" fmla="*/ 146 w 175"/>
                <a:gd name="T59" fmla="*/ 59 h 178"/>
                <a:gd name="T60" fmla="*/ 154 w 175"/>
                <a:gd name="T61" fmla="*/ 75 h 178"/>
                <a:gd name="T62" fmla="*/ 147 w 175"/>
                <a:gd name="T63" fmla="*/ 98 h 178"/>
                <a:gd name="T64" fmla="*/ 153 w 175"/>
                <a:gd name="T65" fmla="*/ 110 h 178"/>
                <a:gd name="T66" fmla="*/ 156 w 175"/>
                <a:gd name="T67" fmla="*/ 110 h 178"/>
                <a:gd name="T68" fmla="*/ 165 w 175"/>
                <a:gd name="T69" fmla="*/ 104 h 178"/>
                <a:gd name="T70" fmla="*/ 173 w 175"/>
                <a:gd name="T71" fmla="*/ 79 h 178"/>
                <a:gd name="T72" fmla="*/ 173 w 175"/>
                <a:gd name="T73" fmla="*/ 76 h 178"/>
                <a:gd name="T74" fmla="*/ 143 w 175"/>
                <a:gd name="T75" fmla="*/ 34 h 178"/>
                <a:gd name="T76" fmla="*/ 0 w 175"/>
                <a:gd name="T77" fmla="*/ 121 h 178"/>
                <a:gd name="T78" fmla="*/ 28 w 175"/>
                <a:gd name="T79" fmla="*/ 121 h 178"/>
                <a:gd name="T80" fmla="*/ 28 w 175"/>
                <a:gd name="T81" fmla="*/ 178 h 178"/>
                <a:gd name="T82" fmla="*/ 38 w 175"/>
                <a:gd name="T83" fmla="*/ 178 h 178"/>
                <a:gd name="T84" fmla="*/ 38 w 175"/>
                <a:gd name="T85" fmla="*/ 110 h 178"/>
                <a:gd name="T86" fmla="*/ 0 w 175"/>
                <a:gd name="T87" fmla="*/ 110 h 178"/>
                <a:gd name="T88" fmla="*/ 0 w 175"/>
                <a:gd name="T89" fmla="*/ 12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5" h="178">
                  <a:moveTo>
                    <a:pt x="140" y="18"/>
                  </a:moveTo>
                  <a:cubicBezTo>
                    <a:pt x="140" y="8"/>
                    <a:pt x="148" y="0"/>
                    <a:pt x="157" y="0"/>
                  </a:cubicBezTo>
                  <a:cubicBezTo>
                    <a:pt x="167" y="0"/>
                    <a:pt x="175" y="8"/>
                    <a:pt x="175" y="18"/>
                  </a:cubicBezTo>
                  <a:cubicBezTo>
                    <a:pt x="175" y="27"/>
                    <a:pt x="167" y="35"/>
                    <a:pt x="157" y="35"/>
                  </a:cubicBezTo>
                  <a:cubicBezTo>
                    <a:pt x="148" y="35"/>
                    <a:pt x="140" y="27"/>
                    <a:pt x="140" y="18"/>
                  </a:cubicBezTo>
                  <a:close/>
                  <a:moveTo>
                    <a:pt x="143" y="34"/>
                  </a:moveTo>
                  <a:cubicBezTo>
                    <a:pt x="124" y="26"/>
                    <a:pt x="106" y="29"/>
                    <a:pt x="104" y="29"/>
                  </a:cubicBezTo>
                  <a:cubicBezTo>
                    <a:pt x="101" y="12"/>
                    <a:pt x="101" y="12"/>
                    <a:pt x="101" y="12"/>
                  </a:cubicBezTo>
                  <a:cubicBezTo>
                    <a:pt x="100" y="6"/>
                    <a:pt x="96" y="3"/>
                    <a:pt x="90" y="3"/>
                  </a:cubicBezTo>
                  <a:cubicBezTo>
                    <a:pt x="85" y="4"/>
                    <a:pt x="82" y="9"/>
                    <a:pt x="82" y="14"/>
                  </a:cubicBezTo>
                  <a:cubicBezTo>
                    <a:pt x="86" y="41"/>
                    <a:pt x="86" y="41"/>
                    <a:pt x="86" y="41"/>
                  </a:cubicBezTo>
                  <a:cubicBezTo>
                    <a:pt x="87" y="44"/>
                    <a:pt x="88" y="46"/>
                    <a:pt x="90" y="48"/>
                  </a:cubicBezTo>
                  <a:cubicBezTo>
                    <a:pt x="92" y="49"/>
                    <a:pt x="95" y="50"/>
                    <a:pt x="98" y="49"/>
                  </a:cubicBezTo>
                  <a:cubicBezTo>
                    <a:pt x="101" y="49"/>
                    <a:pt x="107" y="48"/>
                    <a:pt x="114" y="48"/>
                  </a:cubicBezTo>
                  <a:cubicBezTo>
                    <a:pt x="101" y="63"/>
                    <a:pt x="101" y="63"/>
                    <a:pt x="101" y="63"/>
                  </a:cubicBezTo>
                  <a:cubicBezTo>
                    <a:pt x="66" y="59"/>
                    <a:pt x="66" y="59"/>
                    <a:pt x="66" y="59"/>
                  </a:cubicBezTo>
                  <a:cubicBezTo>
                    <a:pt x="63" y="58"/>
                    <a:pt x="60" y="60"/>
                    <a:pt x="58" y="62"/>
                  </a:cubicBezTo>
                  <a:cubicBezTo>
                    <a:pt x="31" y="91"/>
                    <a:pt x="31" y="91"/>
                    <a:pt x="31" y="91"/>
                  </a:cubicBezTo>
                  <a:cubicBezTo>
                    <a:pt x="27" y="95"/>
                    <a:pt x="27" y="101"/>
                    <a:pt x="31" y="104"/>
                  </a:cubicBezTo>
                  <a:cubicBezTo>
                    <a:pt x="35" y="108"/>
                    <a:pt x="41" y="108"/>
                    <a:pt x="44" y="104"/>
                  </a:cubicBezTo>
                  <a:cubicBezTo>
                    <a:pt x="69" y="78"/>
                    <a:pt x="69" y="78"/>
                    <a:pt x="69" y="78"/>
                  </a:cubicBezTo>
                  <a:cubicBezTo>
                    <a:pt x="101" y="82"/>
                    <a:pt x="101" y="82"/>
                    <a:pt x="101" y="82"/>
                  </a:cubicBezTo>
                  <a:cubicBezTo>
                    <a:pt x="81" y="107"/>
                    <a:pt x="81" y="107"/>
                    <a:pt x="81" y="107"/>
                  </a:cubicBezTo>
                  <a:cubicBezTo>
                    <a:pt x="80" y="109"/>
                    <a:pt x="79" y="111"/>
                    <a:pt x="79" y="113"/>
                  </a:cubicBezTo>
                  <a:cubicBezTo>
                    <a:pt x="79" y="152"/>
                    <a:pt x="79" y="152"/>
                    <a:pt x="79" y="152"/>
                  </a:cubicBezTo>
                  <a:cubicBezTo>
                    <a:pt x="79" y="157"/>
                    <a:pt x="83" y="162"/>
                    <a:pt x="88" y="162"/>
                  </a:cubicBezTo>
                  <a:cubicBezTo>
                    <a:pt x="94" y="162"/>
                    <a:pt x="98" y="157"/>
                    <a:pt x="98" y="152"/>
                  </a:cubicBezTo>
                  <a:cubicBezTo>
                    <a:pt x="98" y="117"/>
                    <a:pt x="98" y="117"/>
                    <a:pt x="98" y="117"/>
                  </a:cubicBezTo>
                  <a:cubicBezTo>
                    <a:pt x="118" y="93"/>
                    <a:pt x="118" y="93"/>
                    <a:pt x="118" y="93"/>
                  </a:cubicBezTo>
                  <a:cubicBezTo>
                    <a:pt x="146" y="59"/>
                    <a:pt x="146" y="59"/>
                    <a:pt x="146" y="59"/>
                  </a:cubicBezTo>
                  <a:cubicBezTo>
                    <a:pt x="152" y="65"/>
                    <a:pt x="154" y="72"/>
                    <a:pt x="154" y="75"/>
                  </a:cubicBezTo>
                  <a:cubicBezTo>
                    <a:pt x="147" y="98"/>
                    <a:pt x="147" y="98"/>
                    <a:pt x="147" y="98"/>
                  </a:cubicBezTo>
                  <a:cubicBezTo>
                    <a:pt x="146" y="103"/>
                    <a:pt x="148" y="109"/>
                    <a:pt x="153" y="110"/>
                  </a:cubicBezTo>
                  <a:cubicBezTo>
                    <a:pt x="154" y="110"/>
                    <a:pt x="155" y="110"/>
                    <a:pt x="156" y="110"/>
                  </a:cubicBezTo>
                  <a:cubicBezTo>
                    <a:pt x="160" y="110"/>
                    <a:pt x="164" y="108"/>
                    <a:pt x="165" y="104"/>
                  </a:cubicBezTo>
                  <a:cubicBezTo>
                    <a:pt x="173" y="79"/>
                    <a:pt x="173" y="79"/>
                    <a:pt x="173" y="79"/>
                  </a:cubicBezTo>
                  <a:cubicBezTo>
                    <a:pt x="173" y="78"/>
                    <a:pt x="173" y="77"/>
                    <a:pt x="173" y="76"/>
                  </a:cubicBezTo>
                  <a:cubicBezTo>
                    <a:pt x="173" y="75"/>
                    <a:pt x="173" y="47"/>
                    <a:pt x="143" y="34"/>
                  </a:cubicBezTo>
                  <a:close/>
                  <a:moveTo>
                    <a:pt x="0" y="121"/>
                  </a:moveTo>
                  <a:cubicBezTo>
                    <a:pt x="28" y="121"/>
                    <a:pt x="28" y="121"/>
                    <a:pt x="28" y="121"/>
                  </a:cubicBezTo>
                  <a:cubicBezTo>
                    <a:pt x="28" y="178"/>
                    <a:pt x="28" y="178"/>
                    <a:pt x="28" y="178"/>
                  </a:cubicBezTo>
                  <a:cubicBezTo>
                    <a:pt x="38" y="178"/>
                    <a:pt x="38" y="178"/>
                    <a:pt x="38" y="178"/>
                  </a:cubicBezTo>
                  <a:cubicBezTo>
                    <a:pt x="38" y="110"/>
                    <a:pt x="38" y="110"/>
                    <a:pt x="38" y="110"/>
                  </a:cubicBezTo>
                  <a:cubicBezTo>
                    <a:pt x="0" y="110"/>
                    <a:pt x="0" y="110"/>
                    <a:pt x="0" y="110"/>
                  </a:cubicBezTo>
                  <a:lnTo>
                    <a:pt x="0" y="121"/>
                  </a:ln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061" name="Gruppieren 1060"/>
          <p:cNvGrpSpPr>
            <a:grpSpLocks noChangeAspect="1"/>
          </p:cNvGrpSpPr>
          <p:nvPr/>
        </p:nvGrpSpPr>
        <p:grpSpPr>
          <a:xfrm>
            <a:off x="6357551" y="5702767"/>
            <a:ext cx="739596" cy="658800"/>
            <a:chOff x="7173913" y="7689850"/>
            <a:chExt cx="1511299" cy="1346200"/>
          </a:xfrm>
        </p:grpSpPr>
        <p:sp>
          <p:nvSpPr>
            <p:cNvPr id="1057" name="Freeform 33"/>
            <p:cNvSpPr>
              <a:spLocks/>
            </p:cNvSpPr>
            <p:nvPr/>
          </p:nvSpPr>
          <p:spPr bwMode="auto">
            <a:xfrm>
              <a:off x="7188201" y="7708900"/>
              <a:ext cx="1481137" cy="1327150"/>
            </a:xfrm>
            <a:custGeom>
              <a:avLst/>
              <a:gdLst>
                <a:gd name="T0" fmla="*/ 53 w 395"/>
                <a:gd name="T1" fmla="*/ 354 h 354"/>
                <a:gd name="T2" fmla="*/ 8 w 395"/>
                <a:gd name="T3" fmla="*/ 333 h 354"/>
                <a:gd name="T4" fmla="*/ 12 w 395"/>
                <a:gd name="T5" fmla="*/ 283 h 354"/>
                <a:gd name="T6" fmla="*/ 158 w 395"/>
                <a:gd name="T7" fmla="*/ 28 h 354"/>
                <a:gd name="T8" fmla="*/ 198 w 395"/>
                <a:gd name="T9" fmla="*/ 0 h 354"/>
                <a:gd name="T10" fmla="*/ 238 w 395"/>
                <a:gd name="T11" fmla="*/ 28 h 354"/>
                <a:gd name="T12" fmla="*/ 383 w 395"/>
                <a:gd name="T13" fmla="*/ 283 h 354"/>
                <a:gd name="T14" fmla="*/ 387 w 395"/>
                <a:gd name="T15" fmla="*/ 333 h 354"/>
                <a:gd name="T16" fmla="*/ 343 w 395"/>
                <a:gd name="T17" fmla="*/ 354 h 354"/>
                <a:gd name="T18" fmla="*/ 53 w 395"/>
                <a:gd name="T19" fmla="*/ 354 h 354"/>
                <a:gd name="T20" fmla="*/ 53 w 395"/>
                <a:gd name="T21" fmla="*/ 354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5" h="354">
                  <a:moveTo>
                    <a:pt x="53" y="354"/>
                  </a:moveTo>
                  <a:cubicBezTo>
                    <a:pt x="32" y="354"/>
                    <a:pt x="16" y="347"/>
                    <a:pt x="8" y="333"/>
                  </a:cubicBezTo>
                  <a:cubicBezTo>
                    <a:pt x="0" y="320"/>
                    <a:pt x="2" y="302"/>
                    <a:pt x="12" y="283"/>
                  </a:cubicBezTo>
                  <a:cubicBezTo>
                    <a:pt x="158" y="28"/>
                    <a:pt x="158" y="28"/>
                    <a:pt x="158" y="28"/>
                  </a:cubicBezTo>
                  <a:cubicBezTo>
                    <a:pt x="168" y="10"/>
                    <a:pt x="182" y="0"/>
                    <a:pt x="198" y="0"/>
                  </a:cubicBezTo>
                  <a:cubicBezTo>
                    <a:pt x="213" y="0"/>
                    <a:pt x="227" y="10"/>
                    <a:pt x="238" y="28"/>
                  </a:cubicBezTo>
                  <a:cubicBezTo>
                    <a:pt x="383" y="283"/>
                    <a:pt x="383" y="283"/>
                    <a:pt x="383" y="283"/>
                  </a:cubicBezTo>
                  <a:cubicBezTo>
                    <a:pt x="393" y="302"/>
                    <a:pt x="395" y="320"/>
                    <a:pt x="387" y="333"/>
                  </a:cubicBezTo>
                  <a:cubicBezTo>
                    <a:pt x="379" y="347"/>
                    <a:pt x="363" y="354"/>
                    <a:pt x="343" y="354"/>
                  </a:cubicBezTo>
                  <a:cubicBezTo>
                    <a:pt x="53" y="354"/>
                    <a:pt x="53" y="354"/>
                    <a:pt x="53" y="354"/>
                  </a:cubicBezTo>
                  <a:cubicBezTo>
                    <a:pt x="53" y="354"/>
                    <a:pt x="53" y="354"/>
                    <a:pt x="53" y="354"/>
                  </a:cubicBezTo>
                  <a:close/>
                </a:path>
              </a:pathLst>
            </a:custGeom>
            <a:solidFill>
              <a:srgbClr val="FECB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8" name="Freeform 34"/>
            <p:cNvSpPr>
              <a:spLocks/>
            </p:cNvSpPr>
            <p:nvPr/>
          </p:nvSpPr>
          <p:spPr bwMode="auto">
            <a:xfrm>
              <a:off x="7173913" y="7689850"/>
              <a:ext cx="1511299" cy="1327150"/>
            </a:xfrm>
            <a:custGeom>
              <a:avLst/>
              <a:gdLst>
                <a:gd name="T0" fmla="*/ 57 w 403"/>
                <a:gd name="T1" fmla="*/ 354 h 354"/>
                <a:gd name="T2" fmla="*/ 20 w 403"/>
                <a:gd name="T3" fmla="*/ 290 h 354"/>
                <a:gd name="T4" fmla="*/ 165 w 403"/>
                <a:gd name="T5" fmla="*/ 36 h 354"/>
                <a:gd name="T6" fmla="*/ 238 w 403"/>
                <a:gd name="T7" fmla="*/ 36 h 354"/>
                <a:gd name="T8" fmla="*/ 383 w 403"/>
                <a:gd name="T9" fmla="*/ 290 h 354"/>
                <a:gd name="T10" fmla="*/ 347 w 403"/>
                <a:gd name="T11" fmla="*/ 354 h 354"/>
                <a:gd name="T12" fmla="*/ 57 w 403"/>
                <a:gd name="T13" fmla="*/ 354 h 354"/>
                <a:gd name="T14" fmla="*/ 57 w 403"/>
                <a:gd name="T15" fmla="*/ 354 h 3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3" h="354">
                  <a:moveTo>
                    <a:pt x="57" y="354"/>
                  </a:moveTo>
                  <a:cubicBezTo>
                    <a:pt x="17" y="354"/>
                    <a:pt x="0" y="325"/>
                    <a:pt x="20" y="290"/>
                  </a:cubicBezTo>
                  <a:cubicBezTo>
                    <a:pt x="165" y="36"/>
                    <a:pt x="165" y="36"/>
                    <a:pt x="165" y="36"/>
                  </a:cubicBezTo>
                  <a:cubicBezTo>
                    <a:pt x="185" y="0"/>
                    <a:pt x="218" y="0"/>
                    <a:pt x="238" y="36"/>
                  </a:cubicBezTo>
                  <a:cubicBezTo>
                    <a:pt x="383" y="290"/>
                    <a:pt x="383" y="290"/>
                    <a:pt x="383" y="290"/>
                  </a:cubicBezTo>
                  <a:cubicBezTo>
                    <a:pt x="403" y="325"/>
                    <a:pt x="387" y="354"/>
                    <a:pt x="347" y="354"/>
                  </a:cubicBezTo>
                  <a:cubicBezTo>
                    <a:pt x="57" y="354"/>
                    <a:pt x="57" y="354"/>
                    <a:pt x="57" y="354"/>
                  </a:cubicBezTo>
                  <a:cubicBezTo>
                    <a:pt x="57" y="354"/>
                    <a:pt x="57" y="354"/>
                    <a:pt x="57" y="354"/>
                  </a:cubicBez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9" name="Freeform 35"/>
            <p:cNvSpPr>
              <a:spLocks/>
            </p:cNvSpPr>
            <p:nvPr/>
          </p:nvSpPr>
          <p:spPr bwMode="auto">
            <a:xfrm>
              <a:off x="7308850" y="7835900"/>
              <a:ext cx="1241425" cy="1087438"/>
            </a:xfrm>
            <a:custGeom>
              <a:avLst/>
              <a:gdLst>
                <a:gd name="T0" fmla="*/ 321 w 331"/>
                <a:gd name="T1" fmla="*/ 258 h 290"/>
                <a:gd name="T2" fmla="*/ 303 w 331"/>
                <a:gd name="T3" fmla="*/ 290 h 290"/>
                <a:gd name="T4" fmla="*/ 28 w 331"/>
                <a:gd name="T5" fmla="*/ 290 h 290"/>
                <a:gd name="T6" fmla="*/ 10 w 331"/>
                <a:gd name="T7" fmla="*/ 258 h 290"/>
                <a:gd name="T8" fmla="*/ 147 w 331"/>
                <a:gd name="T9" fmla="*/ 17 h 290"/>
                <a:gd name="T10" fmla="*/ 184 w 331"/>
                <a:gd name="T11" fmla="*/ 17 h 290"/>
                <a:gd name="T12" fmla="*/ 321 w 331"/>
                <a:gd name="T13" fmla="*/ 258 h 290"/>
                <a:gd name="T14" fmla="*/ 321 w 331"/>
                <a:gd name="T15" fmla="*/ 258 h 2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1" h="290">
                  <a:moveTo>
                    <a:pt x="321" y="258"/>
                  </a:moveTo>
                  <a:cubicBezTo>
                    <a:pt x="331" y="276"/>
                    <a:pt x="323" y="290"/>
                    <a:pt x="303" y="290"/>
                  </a:cubicBezTo>
                  <a:cubicBezTo>
                    <a:pt x="28" y="290"/>
                    <a:pt x="28" y="290"/>
                    <a:pt x="28" y="290"/>
                  </a:cubicBezTo>
                  <a:cubicBezTo>
                    <a:pt x="8" y="290"/>
                    <a:pt x="0" y="276"/>
                    <a:pt x="10" y="258"/>
                  </a:cubicBezTo>
                  <a:cubicBezTo>
                    <a:pt x="147" y="17"/>
                    <a:pt x="147" y="17"/>
                    <a:pt x="147" y="17"/>
                  </a:cubicBezTo>
                  <a:cubicBezTo>
                    <a:pt x="157" y="0"/>
                    <a:pt x="174" y="0"/>
                    <a:pt x="184" y="17"/>
                  </a:cubicBezTo>
                  <a:cubicBezTo>
                    <a:pt x="321" y="258"/>
                    <a:pt x="321" y="258"/>
                    <a:pt x="321" y="258"/>
                  </a:cubicBezTo>
                  <a:cubicBezTo>
                    <a:pt x="321" y="258"/>
                    <a:pt x="321" y="258"/>
                    <a:pt x="321" y="258"/>
                  </a:cubicBezTo>
                  <a:close/>
                </a:path>
              </a:pathLst>
            </a:custGeom>
            <a:solidFill>
              <a:srgbClr val="F3C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0" name="Freeform 36"/>
            <p:cNvSpPr>
              <a:spLocks noEditPoints="1"/>
            </p:cNvSpPr>
            <p:nvPr/>
          </p:nvSpPr>
          <p:spPr bwMode="auto">
            <a:xfrm>
              <a:off x="7661275" y="8008938"/>
              <a:ext cx="495300" cy="831850"/>
            </a:xfrm>
            <a:custGeom>
              <a:avLst/>
              <a:gdLst>
                <a:gd name="T0" fmla="*/ 130 w 132"/>
                <a:gd name="T1" fmla="*/ 174 h 222"/>
                <a:gd name="T2" fmla="*/ 110 w 132"/>
                <a:gd name="T3" fmla="*/ 160 h 222"/>
                <a:gd name="T4" fmla="*/ 77 w 132"/>
                <a:gd name="T5" fmla="*/ 68 h 222"/>
                <a:gd name="T6" fmla="*/ 85 w 132"/>
                <a:gd name="T7" fmla="*/ 57 h 222"/>
                <a:gd name="T8" fmla="*/ 74 w 132"/>
                <a:gd name="T9" fmla="*/ 43 h 222"/>
                <a:gd name="T10" fmla="*/ 74 w 132"/>
                <a:gd name="T11" fmla="*/ 34 h 222"/>
                <a:gd name="T12" fmla="*/ 80 w 132"/>
                <a:gd name="T13" fmla="*/ 27 h 222"/>
                <a:gd name="T14" fmla="*/ 74 w 132"/>
                <a:gd name="T15" fmla="*/ 19 h 222"/>
                <a:gd name="T16" fmla="*/ 74 w 132"/>
                <a:gd name="T17" fmla="*/ 13 h 222"/>
                <a:gd name="T18" fmla="*/ 79 w 132"/>
                <a:gd name="T19" fmla="*/ 7 h 222"/>
                <a:gd name="T20" fmla="*/ 72 w 132"/>
                <a:gd name="T21" fmla="*/ 0 h 222"/>
                <a:gd name="T22" fmla="*/ 66 w 132"/>
                <a:gd name="T23" fmla="*/ 7 h 222"/>
                <a:gd name="T24" fmla="*/ 70 w 132"/>
                <a:gd name="T25" fmla="*/ 13 h 222"/>
                <a:gd name="T26" fmla="*/ 70 w 132"/>
                <a:gd name="T27" fmla="*/ 19 h 222"/>
                <a:gd name="T28" fmla="*/ 64 w 132"/>
                <a:gd name="T29" fmla="*/ 27 h 222"/>
                <a:gd name="T30" fmla="*/ 69 w 132"/>
                <a:gd name="T31" fmla="*/ 34 h 222"/>
                <a:gd name="T32" fmla="*/ 69 w 132"/>
                <a:gd name="T33" fmla="*/ 45 h 222"/>
                <a:gd name="T34" fmla="*/ 76 w 132"/>
                <a:gd name="T35" fmla="*/ 55 h 222"/>
                <a:gd name="T36" fmla="*/ 74 w 132"/>
                <a:gd name="T37" fmla="*/ 61 h 222"/>
                <a:gd name="T38" fmla="*/ 71 w 132"/>
                <a:gd name="T39" fmla="*/ 60 h 222"/>
                <a:gd name="T40" fmla="*/ 68 w 132"/>
                <a:gd name="T41" fmla="*/ 60 h 222"/>
                <a:gd name="T42" fmla="*/ 67 w 132"/>
                <a:gd name="T43" fmla="*/ 61 h 222"/>
                <a:gd name="T44" fmla="*/ 63 w 132"/>
                <a:gd name="T45" fmla="*/ 52 h 222"/>
                <a:gd name="T46" fmla="*/ 61 w 132"/>
                <a:gd name="T47" fmla="*/ 61 h 222"/>
                <a:gd name="T48" fmla="*/ 66 w 132"/>
                <a:gd name="T49" fmla="*/ 67 h 222"/>
                <a:gd name="T50" fmla="*/ 26 w 132"/>
                <a:gd name="T51" fmla="*/ 130 h 222"/>
                <a:gd name="T52" fmla="*/ 0 w 132"/>
                <a:gd name="T53" fmla="*/ 142 h 222"/>
                <a:gd name="T54" fmla="*/ 0 w 132"/>
                <a:gd name="T55" fmla="*/ 176 h 222"/>
                <a:gd name="T56" fmla="*/ 22 w 132"/>
                <a:gd name="T57" fmla="*/ 188 h 222"/>
                <a:gd name="T58" fmla="*/ 68 w 132"/>
                <a:gd name="T59" fmla="*/ 170 h 222"/>
                <a:gd name="T60" fmla="*/ 68 w 132"/>
                <a:gd name="T61" fmla="*/ 170 h 222"/>
                <a:gd name="T62" fmla="*/ 68 w 132"/>
                <a:gd name="T63" fmla="*/ 170 h 222"/>
                <a:gd name="T64" fmla="*/ 68 w 132"/>
                <a:gd name="T65" fmla="*/ 131 h 222"/>
                <a:gd name="T66" fmla="*/ 70 w 132"/>
                <a:gd name="T67" fmla="*/ 133 h 222"/>
                <a:gd name="T68" fmla="*/ 71 w 132"/>
                <a:gd name="T69" fmla="*/ 133 h 222"/>
                <a:gd name="T70" fmla="*/ 71 w 132"/>
                <a:gd name="T71" fmla="*/ 173 h 222"/>
                <a:gd name="T72" fmla="*/ 25 w 132"/>
                <a:gd name="T73" fmla="*/ 190 h 222"/>
                <a:gd name="T74" fmla="*/ 22 w 132"/>
                <a:gd name="T75" fmla="*/ 188 h 222"/>
                <a:gd name="T76" fmla="*/ 58 w 132"/>
                <a:gd name="T77" fmla="*/ 208 h 222"/>
                <a:gd name="T78" fmla="*/ 106 w 132"/>
                <a:gd name="T79" fmla="*/ 191 h 222"/>
                <a:gd name="T80" fmla="*/ 106 w 132"/>
                <a:gd name="T81" fmla="*/ 190 h 222"/>
                <a:gd name="T82" fmla="*/ 106 w 132"/>
                <a:gd name="T83" fmla="*/ 190 h 222"/>
                <a:gd name="T84" fmla="*/ 106 w 132"/>
                <a:gd name="T85" fmla="*/ 158 h 222"/>
                <a:gd name="T86" fmla="*/ 110 w 132"/>
                <a:gd name="T87" fmla="*/ 160 h 222"/>
                <a:gd name="T88" fmla="*/ 110 w 132"/>
                <a:gd name="T89" fmla="*/ 193 h 222"/>
                <a:gd name="T90" fmla="*/ 61 w 132"/>
                <a:gd name="T91" fmla="*/ 210 h 222"/>
                <a:gd name="T92" fmla="*/ 59 w 132"/>
                <a:gd name="T93" fmla="*/ 209 h 222"/>
                <a:gd name="T94" fmla="*/ 81 w 132"/>
                <a:gd name="T95" fmla="*/ 222 h 222"/>
                <a:gd name="T96" fmla="*/ 132 w 132"/>
                <a:gd name="T97" fmla="*/ 204 h 222"/>
                <a:gd name="T98" fmla="*/ 130 w 132"/>
                <a:gd name="T99" fmla="*/ 174 h 222"/>
                <a:gd name="T100" fmla="*/ 105 w 132"/>
                <a:gd name="T101" fmla="*/ 157 h 222"/>
                <a:gd name="T102" fmla="*/ 71 w 132"/>
                <a:gd name="T103" fmla="*/ 133 h 222"/>
                <a:gd name="T104" fmla="*/ 71 w 132"/>
                <a:gd name="T105" fmla="*/ 69 h 222"/>
                <a:gd name="T106" fmla="*/ 72 w 132"/>
                <a:gd name="T107" fmla="*/ 69 h 222"/>
                <a:gd name="T108" fmla="*/ 74 w 132"/>
                <a:gd name="T109" fmla="*/ 69 h 222"/>
                <a:gd name="T110" fmla="*/ 105 w 132"/>
                <a:gd name="T111" fmla="*/ 157 h 222"/>
                <a:gd name="T112" fmla="*/ 50 w 132"/>
                <a:gd name="T113" fmla="*/ 119 h 222"/>
                <a:gd name="T114" fmla="*/ 32 w 132"/>
                <a:gd name="T115" fmla="*/ 128 h 222"/>
                <a:gd name="T116" fmla="*/ 68 w 132"/>
                <a:gd name="T117" fmla="*/ 70 h 222"/>
                <a:gd name="T118" fmla="*/ 68 w 132"/>
                <a:gd name="T119" fmla="*/ 131 h 222"/>
                <a:gd name="T120" fmla="*/ 50 w 132"/>
                <a:gd name="T121" fmla="*/ 11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2" h="222">
                  <a:moveTo>
                    <a:pt x="130" y="174"/>
                  </a:moveTo>
                  <a:cubicBezTo>
                    <a:pt x="110" y="160"/>
                    <a:pt x="110" y="160"/>
                    <a:pt x="110" y="160"/>
                  </a:cubicBezTo>
                  <a:cubicBezTo>
                    <a:pt x="77" y="68"/>
                    <a:pt x="77" y="68"/>
                    <a:pt x="77" y="68"/>
                  </a:cubicBezTo>
                  <a:cubicBezTo>
                    <a:pt x="82" y="66"/>
                    <a:pt x="84" y="62"/>
                    <a:pt x="85" y="57"/>
                  </a:cubicBezTo>
                  <a:cubicBezTo>
                    <a:pt x="85" y="52"/>
                    <a:pt x="80" y="44"/>
                    <a:pt x="74" y="43"/>
                  </a:cubicBezTo>
                  <a:cubicBezTo>
                    <a:pt x="74" y="41"/>
                    <a:pt x="74" y="36"/>
                    <a:pt x="74" y="34"/>
                  </a:cubicBezTo>
                  <a:cubicBezTo>
                    <a:pt x="78" y="33"/>
                    <a:pt x="80" y="30"/>
                    <a:pt x="80" y="27"/>
                  </a:cubicBezTo>
                  <a:cubicBezTo>
                    <a:pt x="80" y="23"/>
                    <a:pt x="77" y="20"/>
                    <a:pt x="74" y="19"/>
                  </a:cubicBezTo>
                  <a:cubicBezTo>
                    <a:pt x="74" y="13"/>
                    <a:pt x="74" y="13"/>
                    <a:pt x="74" y="13"/>
                  </a:cubicBezTo>
                  <a:cubicBezTo>
                    <a:pt x="77" y="12"/>
                    <a:pt x="79" y="10"/>
                    <a:pt x="79" y="7"/>
                  </a:cubicBezTo>
                  <a:cubicBezTo>
                    <a:pt x="79" y="3"/>
                    <a:pt x="76" y="0"/>
                    <a:pt x="72" y="0"/>
                  </a:cubicBezTo>
                  <a:cubicBezTo>
                    <a:pt x="69" y="0"/>
                    <a:pt x="66" y="3"/>
                    <a:pt x="66" y="7"/>
                  </a:cubicBezTo>
                  <a:cubicBezTo>
                    <a:pt x="66" y="10"/>
                    <a:pt x="68" y="12"/>
                    <a:pt x="70" y="13"/>
                  </a:cubicBezTo>
                  <a:cubicBezTo>
                    <a:pt x="70" y="19"/>
                    <a:pt x="70" y="19"/>
                    <a:pt x="70" y="19"/>
                  </a:cubicBezTo>
                  <a:cubicBezTo>
                    <a:pt x="67" y="20"/>
                    <a:pt x="64" y="23"/>
                    <a:pt x="64" y="27"/>
                  </a:cubicBezTo>
                  <a:cubicBezTo>
                    <a:pt x="64" y="30"/>
                    <a:pt x="66" y="32"/>
                    <a:pt x="69" y="34"/>
                  </a:cubicBezTo>
                  <a:cubicBezTo>
                    <a:pt x="69" y="45"/>
                    <a:pt x="69" y="45"/>
                    <a:pt x="69" y="45"/>
                  </a:cubicBezTo>
                  <a:cubicBezTo>
                    <a:pt x="69" y="45"/>
                    <a:pt x="76" y="48"/>
                    <a:pt x="76" y="55"/>
                  </a:cubicBezTo>
                  <a:cubicBezTo>
                    <a:pt x="76" y="58"/>
                    <a:pt x="75" y="59"/>
                    <a:pt x="74" y="61"/>
                  </a:cubicBezTo>
                  <a:cubicBezTo>
                    <a:pt x="73" y="60"/>
                    <a:pt x="72" y="60"/>
                    <a:pt x="71" y="60"/>
                  </a:cubicBezTo>
                  <a:cubicBezTo>
                    <a:pt x="71" y="59"/>
                    <a:pt x="69" y="60"/>
                    <a:pt x="68" y="60"/>
                  </a:cubicBezTo>
                  <a:cubicBezTo>
                    <a:pt x="68" y="60"/>
                    <a:pt x="67" y="60"/>
                    <a:pt x="67" y="61"/>
                  </a:cubicBezTo>
                  <a:cubicBezTo>
                    <a:pt x="64" y="59"/>
                    <a:pt x="62" y="58"/>
                    <a:pt x="63" y="52"/>
                  </a:cubicBezTo>
                  <a:cubicBezTo>
                    <a:pt x="60" y="54"/>
                    <a:pt x="60" y="58"/>
                    <a:pt x="61" y="61"/>
                  </a:cubicBezTo>
                  <a:cubicBezTo>
                    <a:pt x="61" y="63"/>
                    <a:pt x="63" y="66"/>
                    <a:pt x="66" y="67"/>
                  </a:cubicBezTo>
                  <a:cubicBezTo>
                    <a:pt x="26" y="130"/>
                    <a:pt x="26" y="130"/>
                    <a:pt x="26" y="130"/>
                  </a:cubicBezTo>
                  <a:cubicBezTo>
                    <a:pt x="0" y="142"/>
                    <a:pt x="0" y="142"/>
                    <a:pt x="0" y="142"/>
                  </a:cubicBezTo>
                  <a:cubicBezTo>
                    <a:pt x="0" y="176"/>
                    <a:pt x="0" y="176"/>
                    <a:pt x="0" y="176"/>
                  </a:cubicBezTo>
                  <a:cubicBezTo>
                    <a:pt x="22" y="188"/>
                    <a:pt x="22" y="188"/>
                    <a:pt x="22" y="188"/>
                  </a:cubicBezTo>
                  <a:cubicBezTo>
                    <a:pt x="68" y="170"/>
                    <a:pt x="68" y="170"/>
                    <a:pt x="68" y="170"/>
                  </a:cubicBezTo>
                  <a:cubicBezTo>
                    <a:pt x="68" y="170"/>
                    <a:pt x="68" y="170"/>
                    <a:pt x="68" y="170"/>
                  </a:cubicBezTo>
                  <a:cubicBezTo>
                    <a:pt x="68" y="170"/>
                    <a:pt x="68" y="170"/>
                    <a:pt x="68" y="170"/>
                  </a:cubicBezTo>
                  <a:cubicBezTo>
                    <a:pt x="68" y="131"/>
                    <a:pt x="68" y="131"/>
                    <a:pt x="68" y="131"/>
                  </a:cubicBezTo>
                  <a:cubicBezTo>
                    <a:pt x="70" y="133"/>
                    <a:pt x="70" y="133"/>
                    <a:pt x="70" y="133"/>
                  </a:cubicBezTo>
                  <a:cubicBezTo>
                    <a:pt x="71" y="133"/>
                    <a:pt x="71" y="133"/>
                    <a:pt x="71" y="133"/>
                  </a:cubicBezTo>
                  <a:cubicBezTo>
                    <a:pt x="71" y="173"/>
                    <a:pt x="71" y="173"/>
                    <a:pt x="71" y="173"/>
                  </a:cubicBezTo>
                  <a:cubicBezTo>
                    <a:pt x="25" y="190"/>
                    <a:pt x="25" y="190"/>
                    <a:pt x="25" y="190"/>
                  </a:cubicBezTo>
                  <a:cubicBezTo>
                    <a:pt x="22" y="188"/>
                    <a:pt x="22" y="188"/>
                    <a:pt x="22" y="188"/>
                  </a:cubicBezTo>
                  <a:cubicBezTo>
                    <a:pt x="58" y="208"/>
                    <a:pt x="58" y="208"/>
                    <a:pt x="58" y="208"/>
                  </a:cubicBezTo>
                  <a:cubicBezTo>
                    <a:pt x="106" y="191"/>
                    <a:pt x="106" y="191"/>
                    <a:pt x="106" y="191"/>
                  </a:cubicBezTo>
                  <a:cubicBezTo>
                    <a:pt x="106" y="190"/>
                    <a:pt x="106" y="190"/>
                    <a:pt x="106" y="190"/>
                  </a:cubicBezTo>
                  <a:cubicBezTo>
                    <a:pt x="106" y="190"/>
                    <a:pt x="106" y="190"/>
                    <a:pt x="106" y="190"/>
                  </a:cubicBezTo>
                  <a:cubicBezTo>
                    <a:pt x="106" y="158"/>
                    <a:pt x="106" y="158"/>
                    <a:pt x="106" y="158"/>
                  </a:cubicBezTo>
                  <a:cubicBezTo>
                    <a:pt x="110" y="160"/>
                    <a:pt x="110" y="160"/>
                    <a:pt x="110" y="160"/>
                  </a:cubicBezTo>
                  <a:cubicBezTo>
                    <a:pt x="110" y="193"/>
                    <a:pt x="110" y="193"/>
                    <a:pt x="110" y="193"/>
                  </a:cubicBezTo>
                  <a:cubicBezTo>
                    <a:pt x="61" y="210"/>
                    <a:pt x="61" y="210"/>
                    <a:pt x="61" y="210"/>
                  </a:cubicBezTo>
                  <a:cubicBezTo>
                    <a:pt x="59" y="209"/>
                    <a:pt x="59" y="209"/>
                    <a:pt x="59" y="209"/>
                  </a:cubicBezTo>
                  <a:cubicBezTo>
                    <a:pt x="81" y="222"/>
                    <a:pt x="81" y="222"/>
                    <a:pt x="81" y="222"/>
                  </a:cubicBezTo>
                  <a:cubicBezTo>
                    <a:pt x="132" y="204"/>
                    <a:pt x="132" y="204"/>
                    <a:pt x="132" y="204"/>
                  </a:cubicBezTo>
                  <a:lnTo>
                    <a:pt x="130" y="174"/>
                  </a:lnTo>
                  <a:close/>
                  <a:moveTo>
                    <a:pt x="105" y="157"/>
                  </a:moveTo>
                  <a:cubicBezTo>
                    <a:pt x="71" y="133"/>
                    <a:pt x="71" y="133"/>
                    <a:pt x="71" y="133"/>
                  </a:cubicBezTo>
                  <a:cubicBezTo>
                    <a:pt x="71" y="69"/>
                    <a:pt x="71" y="69"/>
                    <a:pt x="71" y="69"/>
                  </a:cubicBezTo>
                  <a:cubicBezTo>
                    <a:pt x="71" y="69"/>
                    <a:pt x="72" y="69"/>
                    <a:pt x="72" y="69"/>
                  </a:cubicBezTo>
                  <a:cubicBezTo>
                    <a:pt x="73" y="69"/>
                    <a:pt x="74" y="69"/>
                    <a:pt x="74" y="69"/>
                  </a:cubicBezTo>
                  <a:lnTo>
                    <a:pt x="105" y="157"/>
                  </a:lnTo>
                  <a:close/>
                  <a:moveTo>
                    <a:pt x="50" y="119"/>
                  </a:moveTo>
                  <a:cubicBezTo>
                    <a:pt x="32" y="128"/>
                    <a:pt x="32" y="128"/>
                    <a:pt x="32" y="128"/>
                  </a:cubicBezTo>
                  <a:cubicBezTo>
                    <a:pt x="68" y="70"/>
                    <a:pt x="68" y="70"/>
                    <a:pt x="68" y="70"/>
                  </a:cubicBezTo>
                  <a:cubicBezTo>
                    <a:pt x="68" y="131"/>
                    <a:pt x="68" y="131"/>
                    <a:pt x="68" y="131"/>
                  </a:cubicBezTo>
                  <a:lnTo>
                    <a:pt x="50" y="119"/>
                  </a:ln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093" name="Gruppieren 1092"/>
          <p:cNvGrpSpPr>
            <a:grpSpLocks noChangeAspect="1"/>
          </p:cNvGrpSpPr>
          <p:nvPr/>
        </p:nvGrpSpPr>
        <p:grpSpPr>
          <a:xfrm>
            <a:off x="3710847" y="5702767"/>
            <a:ext cx="740566" cy="658800"/>
            <a:chOff x="8748713" y="7691438"/>
            <a:chExt cx="1509712" cy="1343025"/>
          </a:xfrm>
        </p:grpSpPr>
        <p:sp>
          <p:nvSpPr>
            <p:cNvPr id="1064" name="Freeform 40"/>
            <p:cNvSpPr>
              <a:spLocks/>
            </p:cNvSpPr>
            <p:nvPr/>
          </p:nvSpPr>
          <p:spPr bwMode="auto">
            <a:xfrm>
              <a:off x="8763001" y="7707313"/>
              <a:ext cx="1481137" cy="1327150"/>
            </a:xfrm>
            <a:custGeom>
              <a:avLst/>
              <a:gdLst>
                <a:gd name="T0" fmla="*/ 53 w 395"/>
                <a:gd name="T1" fmla="*/ 354 h 354"/>
                <a:gd name="T2" fmla="*/ 8 w 395"/>
                <a:gd name="T3" fmla="*/ 333 h 354"/>
                <a:gd name="T4" fmla="*/ 12 w 395"/>
                <a:gd name="T5" fmla="*/ 284 h 354"/>
                <a:gd name="T6" fmla="*/ 158 w 395"/>
                <a:gd name="T7" fmla="*/ 28 h 354"/>
                <a:gd name="T8" fmla="*/ 198 w 395"/>
                <a:gd name="T9" fmla="*/ 0 h 354"/>
                <a:gd name="T10" fmla="*/ 238 w 395"/>
                <a:gd name="T11" fmla="*/ 28 h 354"/>
                <a:gd name="T12" fmla="*/ 383 w 395"/>
                <a:gd name="T13" fmla="*/ 284 h 354"/>
                <a:gd name="T14" fmla="*/ 387 w 395"/>
                <a:gd name="T15" fmla="*/ 333 h 354"/>
                <a:gd name="T16" fmla="*/ 343 w 395"/>
                <a:gd name="T17" fmla="*/ 354 h 354"/>
                <a:gd name="T18" fmla="*/ 53 w 395"/>
                <a:gd name="T19" fmla="*/ 354 h 354"/>
                <a:gd name="T20" fmla="*/ 53 w 395"/>
                <a:gd name="T21" fmla="*/ 354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5" h="354">
                  <a:moveTo>
                    <a:pt x="53" y="354"/>
                  </a:moveTo>
                  <a:cubicBezTo>
                    <a:pt x="32" y="354"/>
                    <a:pt x="16" y="347"/>
                    <a:pt x="8" y="333"/>
                  </a:cubicBezTo>
                  <a:cubicBezTo>
                    <a:pt x="0" y="320"/>
                    <a:pt x="2" y="302"/>
                    <a:pt x="12" y="284"/>
                  </a:cubicBezTo>
                  <a:cubicBezTo>
                    <a:pt x="158" y="28"/>
                    <a:pt x="158" y="28"/>
                    <a:pt x="158" y="28"/>
                  </a:cubicBezTo>
                  <a:cubicBezTo>
                    <a:pt x="168" y="10"/>
                    <a:pt x="182" y="0"/>
                    <a:pt x="198" y="0"/>
                  </a:cubicBezTo>
                  <a:cubicBezTo>
                    <a:pt x="213" y="0"/>
                    <a:pt x="227" y="10"/>
                    <a:pt x="238" y="28"/>
                  </a:cubicBezTo>
                  <a:cubicBezTo>
                    <a:pt x="383" y="284"/>
                    <a:pt x="383" y="284"/>
                    <a:pt x="383" y="284"/>
                  </a:cubicBezTo>
                  <a:cubicBezTo>
                    <a:pt x="393" y="302"/>
                    <a:pt x="395" y="320"/>
                    <a:pt x="387" y="333"/>
                  </a:cubicBezTo>
                  <a:cubicBezTo>
                    <a:pt x="379" y="347"/>
                    <a:pt x="363" y="354"/>
                    <a:pt x="343" y="354"/>
                  </a:cubicBezTo>
                  <a:cubicBezTo>
                    <a:pt x="53" y="354"/>
                    <a:pt x="53" y="354"/>
                    <a:pt x="53" y="354"/>
                  </a:cubicBezTo>
                  <a:cubicBezTo>
                    <a:pt x="53" y="354"/>
                    <a:pt x="53" y="354"/>
                    <a:pt x="53" y="354"/>
                  </a:cubicBezTo>
                  <a:close/>
                </a:path>
              </a:pathLst>
            </a:custGeom>
            <a:solidFill>
              <a:srgbClr val="FECB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5" name="Freeform 41"/>
            <p:cNvSpPr>
              <a:spLocks/>
            </p:cNvSpPr>
            <p:nvPr/>
          </p:nvSpPr>
          <p:spPr bwMode="auto">
            <a:xfrm>
              <a:off x="8748713" y="7691438"/>
              <a:ext cx="1509712" cy="1323975"/>
            </a:xfrm>
            <a:custGeom>
              <a:avLst/>
              <a:gdLst>
                <a:gd name="T0" fmla="*/ 57 w 403"/>
                <a:gd name="T1" fmla="*/ 353 h 353"/>
                <a:gd name="T2" fmla="*/ 20 w 403"/>
                <a:gd name="T3" fmla="*/ 289 h 353"/>
                <a:gd name="T4" fmla="*/ 165 w 403"/>
                <a:gd name="T5" fmla="*/ 35 h 353"/>
                <a:gd name="T6" fmla="*/ 238 w 403"/>
                <a:gd name="T7" fmla="*/ 35 h 353"/>
                <a:gd name="T8" fmla="*/ 383 w 403"/>
                <a:gd name="T9" fmla="*/ 289 h 353"/>
                <a:gd name="T10" fmla="*/ 347 w 403"/>
                <a:gd name="T11" fmla="*/ 353 h 353"/>
                <a:gd name="T12" fmla="*/ 57 w 403"/>
                <a:gd name="T13" fmla="*/ 353 h 353"/>
                <a:gd name="T14" fmla="*/ 57 w 403"/>
                <a:gd name="T15" fmla="*/ 353 h 3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3" h="353">
                  <a:moveTo>
                    <a:pt x="57" y="353"/>
                  </a:moveTo>
                  <a:cubicBezTo>
                    <a:pt x="17" y="353"/>
                    <a:pt x="0" y="324"/>
                    <a:pt x="20" y="289"/>
                  </a:cubicBezTo>
                  <a:cubicBezTo>
                    <a:pt x="165" y="35"/>
                    <a:pt x="165" y="35"/>
                    <a:pt x="165" y="35"/>
                  </a:cubicBezTo>
                  <a:cubicBezTo>
                    <a:pt x="185" y="0"/>
                    <a:pt x="218" y="0"/>
                    <a:pt x="238" y="35"/>
                  </a:cubicBezTo>
                  <a:cubicBezTo>
                    <a:pt x="383" y="289"/>
                    <a:pt x="383" y="289"/>
                    <a:pt x="383" y="289"/>
                  </a:cubicBezTo>
                  <a:cubicBezTo>
                    <a:pt x="403" y="324"/>
                    <a:pt x="387" y="353"/>
                    <a:pt x="347" y="353"/>
                  </a:cubicBezTo>
                  <a:cubicBezTo>
                    <a:pt x="57" y="353"/>
                    <a:pt x="57" y="353"/>
                    <a:pt x="57" y="353"/>
                  </a:cubicBezTo>
                  <a:cubicBezTo>
                    <a:pt x="57" y="353"/>
                    <a:pt x="57" y="353"/>
                    <a:pt x="57" y="353"/>
                  </a:cubicBez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6" name="Freeform 42"/>
            <p:cNvSpPr>
              <a:spLocks/>
            </p:cNvSpPr>
            <p:nvPr/>
          </p:nvSpPr>
          <p:spPr bwMode="auto">
            <a:xfrm>
              <a:off x="8883650" y="7834313"/>
              <a:ext cx="1239837" cy="1087438"/>
            </a:xfrm>
            <a:custGeom>
              <a:avLst/>
              <a:gdLst>
                <a:gd name="T0" fmla="*/ 321 w 331"/>
                <a:gd name="T1" fmla="*/ 258 h 290"/>
                <a:gd name="T2" fmla="*/ 303 w 331"/>
                <a:gd name="T3" fmla="*/ 290 h 290"/>
                <a:gd name="T4" fmla="*/ 28 w 331"/>
                <a:gd name="T5" fmla="*/ 290 h 290"/>
                <a:gd name="T6" fmla="*/ 10 w 331"/>
                <a:gd name="T7" fmla="*/ 258 h 290"/>
                <a:gd name="T8" fmla="*/ 147 w 331"/>
                <a:gd name="T9" fmla="*/ 17 h 290"/>
                <a:gd name="T10" fmla="*/ 184 w 331"/>
                <a:gd name="T11" fmla="*/ 17 h 290"/>
                <a:gd name="T12" fmla="*/ 321 w 331"/>
                <a:gd name="T13" fmla="*/ 258 h 290"/>
                <a:gd name="T14" fmla="*/ 321 w 331"/>
                <a:gd name="T15" fmla="*/ 258 h 2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1" h="290">
                  <a:moveTo>
                    <a:pt x="321" y="258"/>
                  </a:moveTo>
                  <a:cubicBezTo>
                    <a:pt x="331" y="276"/>
                    <a:pt x="323" y="290"/>
                    <a:pt x="303" y="290"/>
                  </a:cubicBezTo>
                  <a:cubicBezTo>
                    <a:pt x="28" y="290"/>
                    <a:pt x="28" y="290"/>
                    <a:pt x="28" y="290"/>
                  </a:cubicBezTo>
                  <a:cubicBezTo>
                    <a:pt x="8" y="290"/>
                    <a:pt x="0" y="276"/>
                    <a:pt x="10" y="258"/>
                  </a:cubicBezTo>
                  <a:cubicBezTo>
                    <a:pt x="147" y="17"/>
                    <a:pt x="147" y="17"/>
                    <a:pt x="147" y="17"/>
                  </a:cubicBezTo>
                  <a:cubicBezTo>
                    <a:pt x="157" y="0"/>
                    <a:pt x="174" y="0"/>
                    <a:pt x="184" y="17"/>
                  </a:cubicBezTo>
                  <a:cubicBezTo>
                    <a:pt x="321" y="258"/>
                    <a:pt x="321" y="258"/>
                    <a:pt x="321" y="258"/>
                  </a:cubicBezTo>
                  <a:cubicBezTo>
                    <a:pt x="321" y="258"/>
                    <a:pt x="321" y="258"/>
                    <a:pt x="321" y="258"/>
                  </a:cubicBezTo>
                  <a:close/>
                </a:path>
              </a:pathLst>
            </a:custGeom>
            <a:solidFill>
              <a:srgbClr val="F3C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3" name="Freeform 43"/>
            <p:cNvSpPr>
              <a:spLocks noEditPoints="1"/>
            </p:cNvSpPr>
            <p:nvPr/>
          </p:nvSpPr>
          <p:spPr bwMode="auto">
            <a:xfrm>
              <a:off x="9209088" y="8178801"/>
              <a:ext cx="611187" cy="663575"/>
            </a:xfrm>
            <a:custGeom>
              <a:avLst/>
              <a:gdLst>
                <a:gd name="T0" fmla="*/ 32 w 163"/>
                <a:gd name="T1" fmla="*/ 14 h 177"/>
                <a:gd name="T2" fmla="*/ 54 w 163"/>
                <a:gd name="T3" fmla="*/ 3 h 177"/>
                <a:gd name="T4" fmla="*/ 66 w 163"/>
                <a:gd name="T5" fmla="*/ 25 h 177"/>
                <a:gd name="T6" fmla="*/ 44 w 163"/>
                <a:gd name="T7" fmla="*/ 37 h 177"/>
                <a:gd name="T8" fmla="*/ 32 w 163"/>
                <a:gd name="T9" fmla="*/ 14 h 177"/>
                <a:gd name="T10" fmla="*/ 157 w 163"/>
                <a:gd name="T11" fmla="*/ 90 h 177"/>
                <a:gd name="T12" fmla="*/ 122 w 163"/>
                <a:gd name="T13" fmla="*/ 69 h 177"/>
                <a:gd name="T14" fmla="*/ 113 w 163"/>
                <a:gd name="T15" fmla="*/ 68 h 177"/>
                <a:gd name="T16" fmla="*/ 82 w 163"/>
                <a:gd name="T17" fmla="*/ 82 h 177"/>
                <a:gd name="T18" fmla="*/ 72 w 163"/>
                <a:gd name="T19" fmla="*/ 59 h 177"/>
                <a:gd name="T20" fmla="*/ 100 w 163"/>
                <a:gd name="T21" fmla="*/ 64 h 177"/>
                <a:gd name="T22" fmla="*/ 111 w 163"/>
                <a:gd name="T23" fmla="*/ 60 h 177"/>
                <a:gd name="T24" fmla="*/ 128 w 163"/>
                <a:gd name="T25" fmla="*/ 37 h 177"/>
                <a:gd name="T26" fmla="*/ 126 w 163"/>
                <a:gd name="T27" fmla="*/ 23 h 177"/>
                <a:gd name="T28" fmla="*/ 112 w 163"/>
                <a:gd name="T29" fmla="*/ 26 h 177"/>
                <a:gd name="T30" fmla="*/ 100 w 163"/>
                <a:gd name="T31" fmla="*/ 43 h 177"/>
                <a:gd name="T32" fmla="*/ 50 w 163"/>
                <a:gd name="T33" fmla="*/ 42 h 177"/>
                <a:gd name="T34" fmla="*/ 4 w 163"/>
                <a:gd name="T35" fmla="*/ 66 h 177"/>
                <a:gd name="T36" fmla="*/ 2 w 163"/>
                <a:gd name="T37" fmla="*/ 73 h 177"/>
                <a:gd name="T38" fmla="*/ 2 w 163"/>
                <a:gd name="T39" fmla="*/ 99 h 177"/>
                <a:gd name="T40" fmla="*/ 12 w 163"/>
                <a:gd name="T41" fmla="*/ 109 h 177"/>
                <a:gd name="T42" fmla="*/ 21 w 163"/>
                <a:gd name="T43" fmla="*/ 99 h 177"/>
                <a:gd name="T44" fmla="*/ 21 w 163"/>
                <a:gd name="T45" fmla="*/ 77 h 177"/>
                <a:gd name="T46" fmla="*/ 40 w 163"/>
                <a:gd name="T47" fmla="*/ 65 h 177"/>
                <a:gd name="T48" fmla="*/ 54 w 163"/>
                <a:gd name="T49" fmla="*/ 99 h 177"/>
                <a:gd name="T50" fmla="*/ 60 w 163"/>
                <a:gd name="T51" fmla="*/ 108 h 177"/>
                <a:gd name="T52" fmla="*/ 98 w 163"/>
                <a:gd name="T53" fmla="*/ 135 h 177"/>
                <a:gd name="T54" fmla="*/ 109 w 163"/>
                <a:gd name="T55" fmla="*/ 170 h 177"/>
                <a:gd name="T56" fmla="*/ 118 w 163"/>
                <a:gd name="T57" fmla="*/ 177 h 177"/>
                <a:gd name="T58" fmla="*/ 121 w 163"/>
                <a:gd name="T59" fmla="*/ 176 h 177"/>
                <a:gd name="T60" fmla="*/ 127 w 163"/>
                <a:gd name="T61" fmla="*/ 164 h 177"/>
                <a:gd name="T62" fmla="*/ 116 w 163"/>
                <a:gd name="T63" fmla="*/ 126 h 177"/>
                <a:gd name="T64" fmla="*/ 112 w 163"/>
                <a:gd name="T65" fmla="*/ 121 h 177"/>
                <a:gd name="T66" fmla="*/ 85 w 163"/>
                <a:gd name="T67" fmla="*/ 102 h 177"/>
                <a:gd name="T68" fmla="*/ 116 w 163"/>
                <a:gd name="T69" fmla="*/ 88 h 177"/>
                <a:gd name="T70" fmla="*/ 147 w 163"/>
                <a:gd name="T71" fmla="*/ 107 h 177"/>
                <a:gd name="T72" fmla="*/ 161 w 163"/>
                <a:gd name="T73" fmla="*/ 103 h 177"/>
                <a:gd name="T74" fmla="*/ 157 w 163"/>
                <a:gd name="T75" fmla="*/ 90 h 177"/>
                <a:gd name="T76" fmla="*/ 42 w 163"/>
                <a:gd name="T77" fmla="*/ 153 h 177"/>
                <a:gd name="T78" fmla="*/ 11 w 163"/>
                <a:gd name="T79" fmla="*/ 124 h 177"/>
                <a:gd name="T80" fmla="*/ 11 w 163"/>
                <a:gd name="T81" fmla="*/ 122 h 177"/>
                <a:gd name="T82" fmla="*/ 0 w 163"/>
                <a:gd name="T83" fmla="*/ 122 h 177"/>
                <a:gd name="T84" fmla="*/ 1 w 163"/>
                <a:gd name="T85" fmla="*/ 126 h 177"/>
                <a:gd name="T86" fmla="*/ 40 w 163"/>
                <a:gd name="T87" fmla="*/ 163 h 177"/>
                <a:gd name="T88" fmla="*/ 62 w 163"/>
                <a:gd name="T89" fmla="*/ 177 h 177"/>
                <a:gd name="T90" fmla="*/ 73 w 163"/>
                <a:gd name="T91" fmla="*/ 177 h 177"/>
                <a:gd name="T92" fmla="*/ 42 w 163"/>
                <a:gd name="T93" fmla="*/ 153 h 177"/>
                <a:gd name="T94" fmla="*/ 53 w 163"/>
                <a:gd name="T95" fmla="*/ 140 h 177"/>
                <a:gd name="T96" fmla="*/ 25 w 163"/>
                <a:gd name="T97" fmla="*/ 123 h 177"/>
                <a:gd name="T98" fmla="*/ 25 w 163"/>
                <a:gd name="T99" fmla="*/ 122 h 177"/>
                <a:gd name="T100" fmla="*/ 14 w 163"/>
                <a:gd name="T101" fmla="*/ 122 h 177"/>
                <a:gd name="T102" fmla="*/ 15 w 163"/>
                <a:gd name="T103" fmla="*/ 124 h 177"/>
                <a:gd name="T104" fmla="*/ 52 w 163"/>
                <a:gd name="T105" fmla="*/ 150 h 177"/>
                <a:gd name="T106" fmla="*/ 86 w 163"/>
                <a:gd name="T107" fmla="*/ 177 h 177"/>
                <a:gd name="T108" fmla="*/ 96 w 163"/>
                <a:gd name="T109" fmla="*/ 177 h 177"/>
                <a:gd name="T110" fmla="*/ 53 w 163"/>
                <a:gd name="T111" fmla="*/ 1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3" h="177">
                  <a:moveTo>
                    <a:pt x="32" y="14"/>
                  </a:moveTo>
                  <a:cubicBezTo>
                    <a:pt x="35" y="5"/>
                    <a:pt x="45" y="0"/>
                    <a:pt x="54" y="3"/>
                  </a:cubicBezTo>
                  <a:cubicBezTo>
                    <a:pt x="64" y="6"/>
                    <a:pt x="69" y="16"/>
                    <a:pt x="66" y="25"/>
                  </a:cubicBezTo>
                  <a:cubicBezTo>
                    <a:pt x="63" y="35"/>
                    <a:pt x="53" y="40"/>
                    <a:pt x="44" y="37"/>
                  </a:cubicBezTo>
                  <a:cubicBezTo>
                    <a:pt x="34" y="34"/>
                    <a:pt x="29" y="24"/>
                    <a:pt x="32" y="14"/>
                  </a:cubicBezTo>
                  <a:close/>
                  <a:moveTo>
                    <a:pt x="157" y="90"/>
                  </a:moveTo>
                  <a:cubicBezTo>
                    <a:pt x="122" y="69"/>
                    <a:pt x="122" y="69"/>
                    <a:pt x="122" y="69"/>
                  </a:cubicBezTo>
                  <a:cubicBezTo>
                    <a:pt x="119" y="67"/>
                    <a:pt x="116" y="67"/>
                    <a:pt x="113" y="68"/>
                  </a:cubicBezTo>
                  <a:cubicBezTo>
                    <a:pt x="82" y="82"/>
                    <a:pt x="82" y="82"/>
                    <a:pt x="82" y="82"/>
                  </a:cubicBezTo>
                  <a:cubicBezTo>
                    <a:pt x="72" y="59"/>
                    <a:pt x="72" y="59"/>
                    <a:pt x="72" y="59"/>
                  </a:cubicBezTo>
                  <a:cubicBezTo>
                    <a:pt x="82" y="59"/>
                    <a:pt x="92" y="60"/>
                    <a:pt x="100" y="64"/>
                  </a:cubicBezTo>
                  <a:cubicBezTo>
                    <a:pt x="104" y="65"/>
                    <a:pt x="109" y="64"/>
                    <a:pt x="111" y="60"/>
                  </a:cubicBezTo>
                  <a:cubicBezTo>
                    <a:pt x="128" y="37"/>
                    <a:pt x="128" y="37"/>
                    <a:pt x="128" y="37"/>
                  </a:cubicBezTo>
                  <a:cubicBezTo>
                    <a:pt x="131" y="33"/>
                    <a:pt x="130" y="27"/>
                    <a:pt x="126" y="23"/>
                  </a:cubicBezTo>
                  <a:cubicBezTo>
                    <a:pt x="121" y="20"/>
                    <a:pt x="115" y="21"/>
                    <a:pt x="112" y="26"/>
                  </a:cubicBezTo>
                  <a:cubicBezTo>
                    <a:pt x="100" y="43"/>
                    <a:pt x="100" y="43"/>
                    <a:pt x="100" y="43"/>
                  </a:cubicBezTo>
                  <a:cubicBezTo>
                    <a:pt x="84" y="39"/>
                    <a:pt x="67" y="38"/>
                    <a:pt x="50" y="42"/>
                  </a:cubicBezTo>
                  <a:cubicBezTo>
                    <a:pt x="31" y="46"/>
                    <a:pt x="14" y="55"/>
                    <a:pt x="4" y="66"/>
                  </a:cubicBezTo>
                  <a:cubicBezTo>
                    <a:pt x="3" y="68"/>
                    <a:pt x="2" y="70"/>
                    <a:pt x="2" y="73"/>
                  </a:cubicBezTo>
                  <a:cubicBezTo>
                    <a:pt x="2" y="99"/>
                    <a:pt x="2" y="99"/>
                    <a:pt x="2" y="99"/>
                  </a:cubicBezTo>
                  <a:cubicBezTo>
                    <a:pt x="2" y="105"/>
                    <a:pt x="6" y="109"/>
                    <a:pt x="12" y="109"/>
                  </a:cubicBezTo>
                  <a:cubicBezTo>
                    <a:pt x="17" y="109"/>
                    <a:pt x="21" y="105"/>
                    <a:pt x="21" y="99"/>
                  </a:cubicBezTo>
                  <a:cubicBezTo>
                    <a:pt x="21" y="77"/>
                    <a:pt x="21" y="77"/>
                    <a:pt x="21" y="77"/>
                  </a:cubicBezTo>
                  <a:cubicBezTo>
                    <a:pt x="26" y="72"/>
                    <a:pt x="32" y="68"/>
                    <a:pt x="40" y="65"/>
                  </a:cubicBezTo>
                  <a:cubicBezTo>
                    <a:pt x="54" y="99"/>
                    <a:pt x="54" y="99"/>
                    <a:pt x="54" y="99"/>
                  </a:cubicBezTo>
                  <a:cubicBezTo>
                    <a:pt x="56" y="104"/>
                    <a:pt x="57" y="106"/>
                    <a:pt x="60" y="108"/>
                  </a:cubicBezTo>
                  <a:cubicBezTo>
                    <a:pt x="98" y="135"/>
                    <a:pt x="98" y="135"/>
                    <a:pt x="98" y="135"/>
                  </a:cubicBezTo>
                  <a:cubicBezTo>
                    <a:pt x="109" y="170"/>
                    <a:pt x="109" y="170"/>
                    <a:pt x="109" y="170"/>
                  </a:cubicBezTo>
                  <a:cubicBezTo>
                    <a:pt x="110" y="174"/>
                    <a:pt x="114" y="177"/>
                    <a:pt x="118" y="177"/>
                  </a:cubicBezTo>
                  <a:cubicBezTo>
                    <a:pt x="119" y="177"/>
                    <a:pt x="120" y="177"/>
                    <a:pt x="121" y="176"/>
                  </a:cubicBezTo>
                  <a:cubicBezTo>
                    <a:pt x="126" y="175"/>
                    <a:pt x="129" y="169"/>
                    <a:pt x="127" y="164"/>
                  </a:cubicBezTo>
                  <a:cubicBezTo>
                    <a:pt x="116" y="126"/>
                    <a:pt x="116" y="126"/>
                    <a:pt x="116" y="126"/>
                  </a:cubicBezTo>
                  <a:cubicBezTo>
                    <a:pt x="115" y="124"/>
                    <a:pt x="114" y="122"/>
                    <a:pt x="112" y="121"/>
                  </a:cubicBezTo>
                  <a:cubicBezTo>
                    <a:pt x="85" y="102"/>
                    <a:pt x="85" y="102"/>
                    <a:pt x="85" y="102"/>
                  </a:cubicBezTo>
                  <a:cubicBezTo>
                    <a:pt x="116" y="88"/>
                    <a:pt x="116" y="88"/>
                    <a:pt x="116" y="88"/>
                  </a:cubicBezTo>
                  <a:cubicBezTo>
                    <a:pt x="147" y="107"/>
                    <a:pt x="147" y="107"/>
                    <a:pt x="147" y="107"/>
                  </a:cubicBezTo>
                  <a:cubicBezTo>
                    <a:pt x="152" y="109"/>
                    <a:pt x="158" y="108"/>
                    <a:pt x="161" y="103"/>
                  </a:cubicBezTo>
                  <a:cubicBezTo>
                    <a:pt x="163" y="99"/>
                    <a:pt x="162" y="93"/>
                    <a:pt x="157" y="90"/>
                  </a:cubicBezTo>
                  <a:close/>
                  <a:moveTo>
                    <a:pt x="42" y="153"/>
                  </a:moveTo>
                  <a:cubicBezTo>
                    <a:pt x="17" y="148"/>
                    <a:pt x="12" y="134"/>
                    <a:pt x="11" y="124"/>
                  </a:cubicBezTo>
                  <a:cubicBezTo>
                    <a:pt x="11" y="122"/>
                    <a:pt x="11" y="122"/>
                    <a:pt x="11" y="122"/>
                  </a:cubicBezTo>
                  <a:cubicBezTo>
                    <a:pt x="0" y="122"/>
                    <a:pt x="0" y="122"/>
                    <a:pt x="0" y="122"/>
                  </a:cubicBezTo>
                  <a:cubicBezTo>
                    <a:pt x="1" y="126"/>
                    <a:pt x="1" y="126"/>
                    <a:pt x="1" y="126"/>
                  </a:cubicBezTo>
                  <a:cubicBezTo>
                    <a:pt x="3" y="145"/>
                    <a:pt x="16" y="158"/>
                    <a:pt x="40" y="163"/>
                  </a:cubicBezTo>
                  <a:cubicBezTo>
                    <a:pt x="55" y="167"/>
                    <a:pt x="60" y="172"/>
                    <a:pt x="62" y="177"/>
                  </a:cubicBezTo>
                  <a:cubicBezTo>
                    <a:pt x="73" y="177"/>
                    <a:pt x="73" y="177"/>
                    <a:pt x="73" y="177"/>
                  </a:cubicBezTo>
                  <a:cubicBezTo>
                    <a:pt x="70" y="165"/>
                    <a:pt x="60" y="157"/>
                    <a:pt x="42" y="153"/>
                  </a:cubicBezTo>
                  <a:close/>
                  <a:moveTo>
                    <a:pt x="53" y="140"/>
                  </a:moveTo>
                  <a:cubicBezTo>
                    <a:pt x="30" y="137"/>
                    <a:pt x="26" y="129"/>
                    <a:pt x="25" y="123"/>
                  </a:cubicBezTo>
                  <a:cubicBezTo>
                    <a:pt x="25" y="122"/>
                    <a:pt x="25" y="122"/>
                    <a:pt x="25" y="122"/>
                  </a:cubicBezTo>
                  <a:cubicBezTo>
                    <a:pt x="14" y="122"/>
                    <a:pt x="14" y="122"/>
                    <a:pt x="14" y="122"/>
                  </a:cubicBezTo>
                  <a:cubicBezTo>
                    <a:pt x="15" y="124"/>
                    <a:pt x="15" y="124"/>
                    <a:pt x="15" y="124"/>
                  </a:cubicBezTo>
                  <a:cubicBezTo>
                    <a:pt x="17" y="144"/>
                    <a:pt x="37" y="148"/>
                    <a:pt x="52" y="150"/>
                  </a:cubicBezTo>
                  <a:cubicBezTo>
                    <a:pt x="59" y="151"/>
                    <a:pt x="82" y="156"/>
                    <a:pt x="86" y="177"/>
                  </a:cubicBezTo>
                  <a:cubicBezTo>
                    <a:pt x="96" y="177"/>
                    <a:pt x="96" y="177"/>
                    <a:pt x="96" y="177"/>
                  </a:cubicBezTo>
                  <a:cubicBezTo>
                    <a:pt x="94" y="157"/>
                    <a:pt x="78" y="143"/>
                    <a:pt x="53" y="140"/>
                  </a:cubicBez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44" name="Freeform 14"/>
          <p:cNvSpPr>
            <a:spLocks/>
          </p:cNvSpPr>
          <p:nvPr/>
        </p:nvSpPr>
        <p:spPr bwMode="auto">
          <a:xfrm flipH="1">
            <a:off x="6840256" y="1952310"/>
            <a:ext cx="940741" cy="617621"/>
          </a:xfrm>
          <a:custGeom>
            <a:avLst/>
            <a:gdLst>
              <a:gd name="T0" fmla="*/ 452 w 529"/>
              <a:gd name="T1" fmla="*/ 32 h 347"/>
              <a:gd name="T2" fmla="*/ 401 w 529"/>
              <a:gd name="T3" fmla="*/ 25 h 347"/>
              <a:gd name="T4" fmla="*/ 375 w 529"/>
              <a:gd name="T5" fmla="*/ 33 h 347"/>
              <a:gd name="T6" fmla="*/ 302 w 529"/>
              <a:gd name="T7" fmla="*/ 4 h 347"/>
              <a:gd name="T8" fmla="*/ 280 w 529"/>
              <a:gd name="T9" fmla="*/ 13 h 347"/>
              <a:gd name="T10" fmla="*/ 257 w 529"/>
              <a:gd name="T11" fmla="*/ 31 h 347"/>
              <a:gd name="T12" fmla="*/ 123 w 529"/>
              <a:gd name="T13" fmla="*/ 55 h 347"/>
              <a:gd name="T14" fmla="*/ 107 w 529"/>
              <a:gd name="T15" fmla="*/ 85 h 347"/>
              <a:gd name="T16" fmla="*/ 110 w 529"/>
              <a:gd name="T17" fmla="*/ 117 h 347"/>
              <a:gd name="T18" fmla="*/ 8 w 529"/>
              <a:gd name="T19" fmla="*/ 158 h 347"/>
              <a:gd name="T20" fmla="*/ 4 w 529"/>
              <a:gd name="T21" fmla="*/ 191 h 347"/>
              <a:gd name="T22" fmla="*/ 45 w 529"/>
              <a:gd name="T23" fmla="*/ 232 h 347"/>
              <a:gd name="T24" fmla="*/ 57 w 529"/>
              <a:gd name="T25" fmla="*/ 229 h 347"/>
              <a:gd name="T26" fmla="*/ 60 w 529"/>
              <a:gd name="T27" fmla="*/ 244 h 347"/>
              <a:gd name="T28" fmla="*/ 81 w 529"/>
              <a:gd name="T29" fmla="*/ 285 h 347"/>
              <a:gd name="T30" fmla="*/ 107 w 529"/>
              <a:gd name="T31" fmla="*/ 292 h 347"/>
              <a:gd name="T32" fmla="*/ 146 w 529"/>
              <a:gd name="T33" fmla="*/ 287 h 347"/>
              <a:gd name="T34" fmla="*/ 244 w 529"/>
              <a:gd name="T35" fmla="*/ 344 h 347"/>
              <a:gd name="T36" fmla="*/ 293 w 529"/>
              <a:gd name="T37" fmla="*/ 336 h 347"/>
              <a:gd name="T38" fmla="*/ 309 w 529"/>
              <a:gd name="T39" fmla="*/ 322 h 347"/>
              <a:gd name="T40" fmla="*/ 368 w 529"/>
              <a:gd name="T41" fmla="*/ 338 h 347"/>
              <a:gd name="T42" fmla="*/ 394 w 529"/>
              <a:gd name="T43" fmla="*/ 319 h 347"/>
              <a:gd name="T44" fmla="*/ 404 w 529"/>
              <a:gd name="T45" fmla="*/ 300 h 347"/>
              <a:gd name="T46" fmla="*/ 498 w 529"/>
              <a:gd name="T47" fmla="*/ 280 h 347"/>
              <a:gd name="T48" fmla="*/ 526 w 529"/>
              <a:gd name="T49" fmla="*/ 208 h 347"/>
              <a:gd name="T50" fmla="*/ 512 w 529"/>
              <a:gd name="T51" fmla="*/ 167 h 347"/>
              <a:gd name="T52" fmla="*/ 494 w 529"/>
              <a:gd name="T53" fmla="*/ 140 h 347"/>
              <a:gd name="T54" fmla="*/ 499 w 529"/>
              <a:gd name="T55" fmla="*/ 106 h 347"/>
              <a:gd name="T56" fmla="*/ 452 w 529"/>
              <a:gd name="T57" fmla="*/ 3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9" h="347">
                <a:moveTo>
                  <a:pt x="452" y="32"/>
                </a:moveTo>
                <a:cubicBezTo>
                  <a:pt x="436" y="23"/>
                  <a:pt x="419" y="21"/>
                  <a:pt x="401" y="25"/>
                </a:cubicBezTo>
                <a:cubicBezTo>
                  <a:pt x="392" y="27"/>
                  <a:pt x="384" y="30"/>
                  <a:pt x="375" y="33"/>
                </a:cubicBezTo>
                <a:cubicBezTo>
                  <a:pt x="355" y="10"/>
                  <a:pt x="331" y="0"/>
                  <a:pt x="302" y="4"/>
                </a:cubicBezTo>
                <a:cubicBezTo>
                  <a:pt x="294" y="5"/>
                  <a:pt x="286" y="8"/>
                  <a:pt x="280" y="13"/>
                </a:cubicBezTo>
                <a:cubicBezTo>
                  <a:pt x="272" y="18"/>
                  <a:pt x="265" y="24"/>
                  <a:pt x="257" y="31"/>
                </a:cubicBezTo>
                <a:cubicBezTo>
                  <a:pt x="208" y="13"/>
                  <a:pt x="163" y="20"/>
                  <a:pt x="123" y="55"/>
                </a:cubicBezTo>
                <a:cubicBezTo>
                  <a:pt x="114" y="63"/>
                  <a:pt x="109" y="73"/>
                  <a:pt x="107" y="85"/>
                </a:cubicBezTo>
                <a:cubicBezTo>
                  <a:pt x="106" y="96"/>
                  <a:pt x="107" y="107"/>
                  <a:pt x="110" y="117"/>
                </a:cubicBezTo>
                <a:cubicBezTo>
                  <a:pt x="66" y="107"/>
                  <a:pt x="32" y="121"/>
                  <a:pt x="8" y="158"/>
                </a:cubicBezTo>
                <a:cubicBezTo>
                  <a:pt x="1" y="168"/>
                  <a:pt x="0" y="179"/>
                  <a:pt x="4" y="191"/>
                </a:cubicBezTo>
                <a:cubicBezTo>
                  <a:pt x="11" y="212"/>
                  <a:pt x="25" y="225"/>
                  <a:pt x="45" y="232"/>
                </a:cubicBezTo>
                <a:cubicBezTo>
                  <a:pt x="49" y="233"/>
                  <a:pt x="53" y="232"/>
                  <a:pt x="57" y="229"/>
                </a:cubicBezTo>
                <a:cubicBezTo>
                  <a:pt x="60" y="230"/>
                  <a:pt x="60" y="235"/>
                  <a:pt x="60" y="244"/>
                </a:cubicBezTo>
                <a:cubicBezTo>
                  <a:pt x="59" y="263"/>
                  <a:pt x="66" y="277"/>
                  <a:pt x="81" y="285"/>
                </a:cubicBezTo>
                <a:cubicBezTo>
                  <a:pt x="89" y="290"/>
                  <a:pt x="98" y="292"/>
                  <a:pt x="107" y="292"/>
                </a:cubicBezTo>
                <a:cubicBezTo>
                  <a:pt x="121" y="292"/>
                  <a:pt x="133" y="291"/>
                  <a:pt x="146" y="287"/>
                </a:cubicBezTo>
                <a:cubicBezTo>
                  <a:pt x="169" y="323"/>
                  <a:pt x="201" y="342"/>
                  <a:pt x="244" y="344"/>
                </a:cubicBezTo>
                <a:cubicBezTo>
                  <a:pt x="261" y="346"/>
                  <a:pt x="277" y="343"/>
                  <a:pt x="293" y="336"/>
                </a:cubicBezTo>
                <a:cubicBezTo>
                  <a:pt x="300" y="332"/>
                  <a:pt x="305" y="327"/>
                  <a:pt x="309" y="322"/>
                </a:cubicBezTo>
                <a:cubicBezTo>
                  <a:pt x="325" y="342"/>
                  <a:pt x="345" y="347"/>
                  <a:pt x="368" y="338"/>
                </a:cubicBezTo>
                <a:cubicBezTo>
                  <a:pt x="378" y="334"/>
                  <a:pt x="387" y="327"/>
                  <a:pt x="394" y="319"/>
                </a:cubicBezTo>
                <a:cubicBezTo>
                  <a:pt x="398" y="313"/>
                  <a:pt x="402" y="307"/>
                  <a:pt x="404" y="300"/>
                </a:cubicBezTo>
                <a:cubicBezTo>
                  <a:pt x="439" y="312"/>
                  <a:pt x="471" y="305"/>
                  <a:pt x="498" y="280"/>
                </a:cubicBezTo>
                <a:cubicBezTo>
                  <a:pt x="520" y="261"/>
                  <a:pt x="529" y="237"/>
                  <a:pt x="526" y="208"/>
                </a:cubicBezTo>
                <a:cubicBezTo>
                  <a:pt x="524" y="193"/>
                  <a:pt x="519" y="180"/>
                  <a:pt x="512" y="167"/>
                </a:cubicBezTo>
                <a:cubicBezTo>
                  <a:pt x="506" y="158"/>
                  <a:pt x="500" y="149"/>
                  <a:pt x="494" y="140"/>
                </a:cubicBezTo>
                <a:cubicBezTo>
                  <a:pt x="499" y="106"/>
                  <a:pt x="499" y="106"/>
                  <a:pt x="499" y="106"/>
                </a:cubicBezTo>
                <a:cubicBezTo>
                  <a:pt x="497" y="73"/>
                  <a:pt x="481" y="49"/>
                  <a:pt x="452" y="3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r>
              <a:rPr lang="de-DE" sz="4000" b="1" kern="0" dirty="0">
                <a:solidFill>
                  <a:schemeClr val="bg2"/>
                </a:solidFill>
                <a:latin typeface="Century Gothic"/>
              </a:rPr>
              <a:t>!</a:t>
            </a:r>
            <a:endParaRPr lang="en-US" sz="4000" b="1" kern="0" dirty="0">
              <a:solidFill>
                <a:schemeClr val="bg2"/>
              </a:solidFill>
              <a:latin typeface="Century Gothic"/>
            </a:endParaRPr>
          </a:p>
        </p:txBody>
      </p:sp>
      <p:sp>
        <p:nvSpPr>
          <p:cNvPr id="245" name="Freeform 15"/>
          <p:cNvSpPr>
            <a:spLocks/>
          </p:cNvSpPr>
          <p:nvPr/>
        </p:nvSpPr>
        <p:spPr bwMode="auto">
          <a:xfrm>
            <a:off x="6974594" y="2585399"/>
            <a:ext cx="161897" cy="113976"/>
          </a:xfrm>
          <a:custGeom>
            <a:avLst/>
            <a:gdLst>
              <a:gd name="T0" fmla="*/ 45 w 53"/>
              <a:gd name="T1" fmla="*/ 5 h 37"/>
              <a:gd name="T2" fmla="*/ 27 w 53"/>
              <a:gd name="T3" fmla="*/ 0 h 37"/>
              <a:gd name="T4" fmla="*/ 8 w 53"/>
              <a:gd name="T5" fmla="*/ 5 h 37"/>
              <a:gd name="T6" fmla="*/ 1 w 53"/>
              <a:gd name="T7" fmla="*/ 18 h 37"/>
              <a:gd name="T8" fmla="*/ 8 w 53"/>
              <a:gd name="T9" fmla="*/ 32 h 37"/>
              <a:gd name="T10" fmla="*/ 27 w 53"/>
              <a:gd name="T11" fmla="*/ 37 h 37"/>
              <a:gd name="T12" fmla="*/ 45 w 53"/>
              <a:gd name="T13" fmla="*/ 32 h 37"/>
              <a:gd name="T14" fmla="*/ 53 w 53"/>
              <a:gd name="T15" fmla="*/ 18 h 37"/>
              <a:gd name="T16" fmla="*/ 45 w 53"/>
              <a:gd name="T17"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7">
                <a:moveTo>
                  <a:pt x="45" y="5"/>
                </a:moveTo>
                <a:cubicBezTo>
                  <a:pt x="40" y="1"/>
                  <a:pt x="34" y="0"/>
                  <a:pt x="27" y="0"/>
                </a:cubicBezTo>
                <a:cubicBezTo>
                  <a:pt x="19" y="0"/>
                  <a:pt x="13" y="1"/>
                  <a:pt x="8" y="5"/>
                </a:cubicBezTo>
                <a:cubicBezTo>
                  <a:pt x="3" y="9"/>
                  <a:pt x="0" y="13"/>
                  <a:pt x="1" y="18"/>
                </a:cubicBezTo>
                <a:cubicBezTo>
                  <a:pt x="0" y="24"/>
                  <a:pt x="3" y="28"/>
                  <a:pt x="8" y="32"/>
                </a:cubicBezTo>
                <a:cubicBezTo>
                  <a:pt x="13" y="35"/>
                  <a:pt x="19" y="37"/>
                  <a:pt x="27" y="37"/>
                </a:cubicBezTo>
                <a:cubicBezTo>
                  <a:pt x="34" y="37"/>
                  <a:pt x="40" y="35"/>
                  <a:pt x="45" y="32"/>
                </a:cubicBezTo>
                <a:cubicBezTo>
                  <a:pt x="51" y="28"/>
                  <a:pt x="53" y="24"/>
                  <a:pt x="53" y="18"/>
                </a:cubicBezTo>
                <a:cubicBezTo>
                  <a:pt x="53" y="13"/>
                  <a:pt x="51" y="9"/>
                  <a:pt x="45" y="5"/>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Century Gothic"/>
            </a:endParaRPr>
          </a:p>
        </p:txBody>
      </p:sp>
      <p:sp>
        <p:nvSpPr>
          <p:cNvPr id="246" name="Freeform 16"/>
          <p:cNvSpPr>
            <a:spLocks/>
          </p:cNvSpPr>
          <p:nvPr/>
        </p:nvSpPr>
        <p:spPr bwMode="auto">
          <a:xfrm>
            <a:off x="6846926" y="2711058"/>
            <a:ext cx="116384" cy="85050"/>
          </a:xfrm>
          <a:custGeom>
            <a:avLst/>
            <a:gdLst>
              <a:gd name="T0" fmla="*/ 0 w 33"/>
              <a:gd name="T1" fmla="*/ 12 h 24"/>
              <a:gd name="T2" fmla="*/ 1 w 33"/>
              <a:gd name="T3" fmla="*/ 14 h 24"/>
              <a:gd name="T4" fmla="*/ 3 w 33"/>
              <a:gd name="T5" fmla="*/ 18 h 24"/>
              <a:gd name="T6" fmla="*/ 5 w 33"/>
              <a:gd name="T7" fmla="*/ 20 h 24"/>
              <a:gd name="T8" fmla="*/ 17 w 33"/>
              <a:gd name="T9" fmla="*/ 24 h 24"/>
              <a:gd name="T10" fmla="*/ 28 w 33"/>
              <a:gd name="T11" fmla="*/ 20 h 24"/>
              <a:gd name="T12" fmla="*/ 33 w 33"/>
              <a:gd name="T13" fmla="*/ 12 h 24"/>
              <a:gd name="T14" fmla="*/ 28 w 33"/>
              <a:gd name="T15" fmla="*/ 4 h 24"/>
              <a:gd name="T16" fmla="*/ 17 w 33"/>
              <a:gd name="T17" fmla="*/ 0 h 24"/>
              <a:gd name="T18" fmla="*/ 5 w 33"/>
              <a:gd name="T19" fmla="*/ 4 h 24"/>
              <a:gd name="T20" fmla="*/ 0 w 33"/>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0" y="12"/>
                </a:moveTo>
                <a:cubicBezTo>
                  <a:pt x="0" y="13"/>
                  <a:pt x="0" y="14"/>
                  <a:pt x="1" y="14"/>
                </a:cubicBezTo>
                <a:cubicBezTo>
                  <a:pt x="1" y="16"/>
                  <a:pt x="2" y="17"/>
                  <a:pt x="3" y="18"/>
                </a:cubicBezTo>
                <a:cubicBezTo>
                  <a:pt x="3" y="19"/>
                  <a:pt x="4" y="20"/>
                  <a:pt x="5" y="20"/>
                </a:cubicBezTo>
                <a:cubicBezTo>
                  <a:pt x="8" y="22"/>
                  <a:pt x="12" y="24"/>
                  <a:pt x="17" y="24"/>
                </a:cubicBezTo>
                <a:cubicBezTo>
                  <a:pt x="21" y="24"/>
                  <a:pt x="25" y="22"/>
                  <a:pt x="28" y="20"/>
                </a:cubicBezTo>
                <a:cubicBezTo>
                  <a:pt x="31" y="18"/>
                  <a:pt x="33" y="15"/>
                  <a:pt x="33" y="12"/>
                </a:cubicBezTo>
                <a:cubicBezTo>
                  <a:pt x="33" y="9"/>
                  <a:pt x="31" y="6"/>
                  <a:pt x="28" y="4"/>
                </a:cubicBezTo>
                <a:cubicBezTo>
                  <a:pt x="25" y="1"/>
                  <a:pt x="21" y="0"/>
                  <a:pt x="17" y="0"/>
                </a:cubicBezTo>
                <a:cubicBezTo>
                  <a:pt x="12" y="0"/>
                  <a:pt x="8" y="1"/>
                  <a:pt x="5" y="4"/>
                </a:cubicBezTo>
                <a:cubicBezTo>
                  <a:pt x="2" y="6"/>
                  <a:pt x="0" y="9"/>
                  <a:pt x="0" y="1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Century Gothic"/>
            </a:endParaRPr>
          </a:p>
        </p:txBody>
      </p:sp>
      <p:sp>
        <p:nvSpPr>
          <p:cNvPr id="1068" name="Freeform 285"/>
          <p:cNvSpPr>
            <a:spLocks/>
          </p:cNvSpPr>
          <p:nvPr/>
        </p:nvSpPr>
        <p:spPr bwMode="auto">
          <a:xfrm>
            <a:off x="6064658" y="1250819"/>
            <a:ext cx="2848845" cy="1872186"/>
          </a:xfrm>
          <a:custGeom>
            <a:avLst/>
            <a:gdLst>
              <a:gd name="T0" fmla="*/ 988 w 1977"/>
              <a:gd name="T1" fmla="*/ 0 h 1299"/>
              <a:gd name="T2" fmla="*/ 0 w 1977"/>
              <a:gd name="T3" fmla="*/ 989 h 1299"/>
              <a:gd name="T4" fmla="*/ 49 w 1977"/>
              <a:gd name="T5" fmla="*/ 1299 h 1299"/>
              <a:gd name="T6" fmla="*/ 1927 w 1977"/>
              <a:gd name="T7" fmla="*/ 1299 h 1299"/>
              <a:gd name="T8" fmla="*/ 1977 w 1977"/>
              <a:gd name="T9" fmla="*/ 989 h 1299"/>
              <a:gd name="T10" fmla="*/ 988 w 1977"/>
              <a:gd name="T11" fmla="*/ 0 h 1299"/>
            </a:gdLst>
            <a:ahLst/>
            <a:cxnLst>
              <a:cxn ang="0">
                <a:pos x="T0" y="T1"/>
              </a:cxn>
              <a:cxn ang="0">
                <a:pos x="T2" y="T3"/>
              </a:cxn>
              <a:cxn ang="0">
                <a:pos x="T4" y="T5"/>
              </a:cxn>
              <a:cxn ang="0">
                <a:pos x="T6" y="T7"/>
              </a:cxn>
              <a:cxn ang="0">
                <a:pos x="T8" y="T9"/>
              </a:cxn>
              <a:cxn ang="0">
                <a:pos x="T10" y="T11"/>
              </a:cxn>
            </a:cxnLst>
            <a:rect l="0" t="0" r="r" b="b"/>
            <a:pathLst>
              <a:path w="1977" h="1299">
                <a:moveTo>
                  <a:pt x="988" y="0"/>
                </a:moveTo>
                <a:cubicBezTo>
                  <a:pt x="442" y="0"/>
                  <a:pt x="0" y="443"/>
                  <a:pt x="0" y="989"/>
                </a:cubicBezTo>
                <a:cubicBezTo>
                  <a:pt x="0" y="1097"/>
                  <a:pt x="17" y="1201"/>
                  <a:pt x="49" y="1299"/>
                </a:cubicBezTo>
                <a:cubicBezTo>
                  <a:pt x="1927" y="1299"/>
                  <a:pt x="1927" y="1299"/>
                  <a:pt x="1927" y="1299"/>
                </a:cubicBezTo>
                <a:cubicBezTo>
                  <a:pt x="1959" y="1201"/>
                  <a:pt x="1977" y="1097"/>
                  <a:pt x="1977" y="989"/>
                </a:cubicBezTo>
                <a:cubicBezTo>
                  <a:pt x="1977" y="443"/>
                  <a:pt x="1534" y="0"/>
                  <a:pt x="988" y="0"/>
                </a:cubicBezTo>
                <a:close/>
              </a:path>
            </a:pathLst>
          </a:custGeom>
          <a:gradFill flip="none" rotWithShape="1">
            <a:gsLst>
              <a:gs pos="0">
                <a:schemeClr val="tx2">
                  <a:lumMod val="40000"/>
                  <a:lumOff val="60000"/>
                  <a:tint val="66000"/>
                  <a:satMod val="160000"/>
                </a:schemeClr>
              </a:gs>
              <a:gs pos="50000">
                <a:schemeClr val="tx2">
                  <a:lumMod val="40000"/>
                  <a:lumOff val="60000"/>
                  <a:tint val="44500"/>
                  <a:satMod val="160000"/>
                </a:schemeClr>
              </a:gs>
              <a:gs pos="100000">
                <a:schemeClr val="tx2">
                  <a:lumMod val="40000"/>
                  <a:lumOff val="60000"/>
                  <a:tint val="23500"/>
                  <a:satMod val="160000"/>
                </a:schemeClr>
              </a:gs>
            </a:gsLst>
            <a:lin ang="16200000" scaled="1"/>
            <a:tileRect/>
          </a:gradFill>
          <a:ln>
            <a:noFill/>
          </a:ln>
          <a:extLst/>
        </p:spPr>
        <p:txBody>
          <a:bodyPr vert="horz" wrap="square" lIns="91440" tIns="45720" rIns="91440" bIns="45720" numCol="1" anchor="t" anchorCtr="0" compatLnSpc="1">
            <a:prstTxWarp prst="textNoShape">
              <a:avLst/>
            </a:prstTxWarp>
          </a:bodyPr>
          <a:lstStyle/>
          <a:p>
            <a:endParaRPr lang="de-DE"/>
          </a:p>
        </p:txBody>
      </p:sp>
      <p:sp>
        <p:nvSpPr>
          <p:cNvPr id="1090" name="Oval 306"/>
          <p:cNvSpPr>
            <a:spLocks noChangeArrowheads="1"/>
          </p:cNvSpPr>
          <p:nvPr/>
        </p:nvSpPr>
        <p:spPr bwMode="auto">
          <a:xfrm>
            <a:off x="7305330" y="1546871"/>
            <a:ext cx="414853" cy="414853"/>
          </a:xfrm>
          <a:prstGeom prst="ellipse">
            <a:avLst/>
          </a:prstGeom>
          <a:solidFill>
            <a:schemeClr val="accent5"/>
          </a:solidFill>
          <a:ln>
            <a:noFill/>
          </a:ln>
          <a:effectLst>
            <a:glow>
              <a:schemeClr val="accent1">
                <a:alpha val="40000"/>
              </a:schemeClr>
            </a:glow>
            <a:softEdge rad="762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nvGrpSpPr>
          <p:cNvPr id="549" name="Gruppieren 548"/>
          <p:cNvGrpSpPr/>
          <p:nvPr/>
        </p:nvGrpSpPr>
        <p:grpSpPr>
          <a:xfrm>
            <a:off x="6064658" y="1250819"/>
            <a:ext cx="2848845" cy="2849456"/>
            <a:chOff x="6064654" y="1250819"/>
            <a:chExt cx="2848845" cy="2849456"/>
          </a:xfrm>
        </p:grpSpPr>
        <p:sp>
          <p:nvSpPr>
            <p:cNvPr id="1067" name="Freeform 284"/>
            <p:cNvSpPr>
              <a:spLocks/>
            </p:cNvSpPr>
            <p:nvPr/>
          </p:nvSpPr>
          <p:spPr bwMode="auto">
            <a:xfrm>
              <a:off x="6130537" y="3110194"/>
              <a:ext cx="2715249" cy="990081"/>
            </a:xfrm>
            <a:custGeom>
              <a:avLst/>
              <a:gdLst>
                <a:gd name="T0" fmla="*/ 0 w 1884"/>
                <a:gd name="T1" fmla="*/ 0 h 687"/>
                <a:gd name="T2" fmla="*/ 942 w 1884"/>
                <a:gd name="T3" fmla="*/ 687 h 687"/>
                <a:gd name="T4" fmla="*/ 1884 w 1884"/>
                <a:gd name="T5" fmla="*/ 0 h 687"/>
                <a:gd name="T6" fmla="*/ 0 w 1884"/>
                <a:gd name="T7" fmla="*/ 0 h 687"/>
              </a:gdLst>
              <a:ahLst/>
              <a:cxnLst>
                <a:cxn ang="0">
                  <a:pos x="T0" y="T1"/>
                </a:cxn>
                <a:cxn ang="0">
                  <a:pos x="T2" y="T3"/>
                </a:cxn>
                <a:cxn ang="0">
                  <a:pos x="T4" y="T5"/>
                </a:cxn>
                <a:cxn ang="0">
                  <a:pos x="T6" y="T7"/>
                </a:cxn>
              </a:cxnLst>
              <a:rect l="0" t="0" r="r" b="b"/>
              <a:pathLst>
                <a:path w="1884" h="687">
                  <a:moveTo>
                    <a:pt x="0" y="0"/>
                  </a:moveTo>
                  <a:cubicBezTo>
                    <a:pt x="128" y="399"/>
                    <a:pt x="501" y="687"/>
                    <a:pt x="942" y="687"/>
                  </a:cubicBezTo>
                  <a:cubicBezTo>
                    <a:pt x="1383" y="687"/>
                    <a:pt x="1756" y="399"/>
                    <a:pt x="1884" y="0"/>
                  </a:cubicBez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9" name="Freeform 286"/>
            <p:cNvSpPr>
              <a:spLocks/>
            </p:cNvSpPr>
            <p:nvPr/>
          </p:nvSpPr>
          <p:spPr bwMode="auto">
            <a:xfrm>
              <a:off x="7359750" y="2354975"/>
              <a:ext cx="102485" cy="151288"/>
            </a:xfrm>
            <a:custGeom>
              <a:avLst/>
              <a:gdLst>
                <a:gd name="T0" fmla="*/ 0 w 168"/>
                <a:gd name="T1" fmla="*/ 220 h 248"/>
                <a:gd name="T2" fmla="*/ 0 w 168"/>
                <a:gd name="T3" fmla="*/ 0 h 248"/>
                <a:gd name="T4" fmla="*/ 151 w 168"/>
                <a:gd name="T5" fmla="*/ 0 h 248"/>
                <a:gd name="T6" fmla="*/ 151 w 168"/>
                <a:gd name="T7" fmla="*/ 40 h 248"/>
                <a:gd name="T8" fmla="*/ 168 w 168"/>
                <a:gd name="T9" fmla="*/ 94 h 248"/>
                <a:gd name="T10" fmla="*/ 17 w 168"/>
                <a:gd name="T11" fmla="*/ 248 h 248"/>
                <a:gd name="T12" fmla="*/ 0 w 168"/>
                <a:gd name="T13" fmla="*/ 220 h 248"/>
              </a:gdLst>
              <a:ahLst/>
              <a:cxnLst>
                <a:cxn ang="0">
                  <a:pos x="T0" y="T1"/>
                </a:cxn>
                <a:cxn ang="0">
                  <a:pos x="T2" y="T3"/>
                </a:cxn>
                <a:cxn ang="0">
                  <a:pos x="T4" y="T5"/>
                </a:cxn>
                <a:cxn ang="0">
                  <a:pos x="T6" y="T7"/>
                </a:cxn>
                <a:cxn ang="0">
                  <a:pos x="T8" y="T9"/>
                </a:cxn>
                <a:cxn ang="0">
                  <a:pos x="T10" y="T11"/>
                </a:cxn>
                <a:cxn ang="0">
                  <a:pos x="T12" y="T13"/>
                </a:cxn>
              </a:cxnLst>
              <a:rect l="0" t="0" r="r" b="b"/>
              <a:pathLst>
                <a:path w="168" h="248">
                  <a:moveTo>
                    <a:pt x="0" y="220"/>
                  </a:moveTo>
                  <a:lnTo>
                    <a:pt x="0" y="0"/>
                  </a:lnTo>
                  <a:lnTo>
                    <a:pt x="151" y="0"/>
                  </a:lnTo>
                  <a:lnTo>
                    <a:pt x="151" y="40"/>
                  </a:lnTo>
                  <a:lnTo>
                    <a:pt x="168" y="94"/>
                  </a:lnTo>
                  <a:lnTo>
                    <a:pt x="17" y="248"/>
                  </a:lnTo>
                  <a:lnTo>
                    <a:pt x="0" y="22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0" name="Freeform 287"/>
            <p:cNvSpPr>
              <a:spLocks/>
            </p:cNvSpPr>
            <p:nvPr/>
          </p:nvSpPr>
          <p:spPr bwMode="auto">
            <a:xfrm>
              <a:off x="8289437" y="2435499"/>
              <a:ext cx="305016" cy="270854"/>
            </a:xfrm>
            <a:custGeom>
              <a:avLst/>
              <a:gdLst>
                <a:gd name="T0" fmla="*/ 209 w 212"/>
                <a:gd name="T1" fmla="*/ 102 h 188"/>
                <a:gd name="T2" fmla="*/ 121 w 212"/>
                <a:gd name="T3" fmla="*/ 170 h 188"/>
                <a:gd name="T4" fmla="*/ 100 w 212"/>
                <a:gd name="T5" fmla="*/ 174 h 188"/>
                <a:gd name="T6" fmla="*/ 68 w 212"/>
                <a:gd name="T7" fmla="*/ 183 h 188"/>
                <a:gd name="T8" fmla="*/ 0 w 212"/>
                <a:gd name="T9" fmla="*/ 123 h 188"/>
                <a:gd name="T10" fmla="*/ 44 w 212"/>
                <a:gd name="T11" fmla="*/ 49 h 188"/>
                <a:gd name="T12" fmla="*/ 101 w 212"/>
                <a:gd name="T13" fmla="*/ 1 h 188"/>
                <a:gd name="T14" fmla="*/ 160 w 212"/>
                <a:gd name="T15" fmla="*/ 56 h 188"/>
                <a:gd name="T16" fmla="*/ 209 w 212"/>
                <a:gd name="T17" fmla="*/ 10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88">
                  <a:moveTo>
                    <a:pt x="209" y="102"/>
                  </a:moveTo>
                  <a:cubicBezTo>
                    <a:pt x="212" y="134"/>
                    <a:pt x="191" y="188"/>
                    <a:pt x="121" y="170"/>
                  </a:cubicBezTo>
                  <a:cubicBezTo>
                    <a:pt x="102" y="170"/>
                    <a:pt x="100" y="174"/>
                    <a:pt x="100" y="174"/>
                  </a:cubicBezTo>
                  <a:cubicBezTo>
                    <a:pt x="100" y="174"/>
                    <a:pt x="86" y="181"/>
                    <a:pt x="68" y="183"/>
                  </a:cubicBezTo>
                  <a:cubicBezTo>
                    <a:pt x="50" y="184"/>
                    <a:pt x="0" y="162"/>
                    <a:pt x="0" y="123"/>
                  </a:cubicBezTo>
                  <a:cubicBezTo>
                    <a:pt x="0" y="84"/>
                    <a:pt x="13" y="49"/>
                    <a:pt x="44" y="49"/>
                  </a:cubicBezTo>
                  <a:cubicBezTo>
                    <a:pt x="52" y="14"/>
                    <a:pt x="84" y="0"/>
                    <a:pt x="101" y="1"/>
                  </a:cubicBezTo>
                  <a:cubicBezTo>
                    <a:pt x="118" y="1"/>
                    <a:pt x="165" y="18"/>
                    <a:pt x="160" y="56"/>
                  </a:cubicBezTo>
                  <a:cubicBezTo>
                    <a:pt x="188" y="55"/>
                    <a:pt x="205" y="62"/>
                    <a:pt x="209" y="102"/>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1" name="Freeform 288"/>
            <p:cNvSpPr>
              <a:spLocks/>
            </p:cNvSpPr>
            <p:nvPr/>
          </p:nvSpPr>
          <p:spPr bwMode="auto">
            <a:xfrm>
              <a:off x="8452315" y="2714894"/>
              <a:ext cx="152508" cy="140307"/>
            </a:xfrm>
            <a:custGeom>
              <a:avLst/>
              <a:gdLst>
                <a:gd name="T0" fmla="*/ 37 w 106"/>
                <a:gd name="T1" fmla="*/ 83 h 97"/>
                <a:gd name="T2" fmla="*/ 71 w 106"/>
                <a:gd name="T3" fmla="*/ 96 h 97"/>
                <a:gd name="T4" fmla="*/ 87 w 106"/>
                <a:gd name="T5" fmla="*/ 71 h 97"/>
                <a:gd name="T6" fmla="*/ 84 w 106"/>
                <a:gd name="T7" fmla="*/ 32 h 97"/>
                <a:gd name="T8" fmla="*/ 31 w 106"/>
                <a:gd name="T9" fmla="*/ 27 h 97"/>
                <a:gd name="T10" fmla="*/ 29 w 106"/>
                <a:gd name="T11" fmla="*/ 72 h 97"/>
                <a:gd name="T12" fmla="*/ 37 w 106"/>
                <a:gd name="T13" fmla="*/ 83 h 97"/>
              </a:gdLst>
              <a:ahLst/>
              <a:cxnLst>
                <a:cxn ang="0">
                  <a:pos x="T0" y="T1"/>
                </a:cxn>
                <a:cxn ang="0">
                  <a:pos x="T2" y="T3"/>
                </a:cxn>
                <a:cxn ang="0">
                  <a:pos x="T4" y="T5"/>
                </a:cxn>
                <a:cxn ang="0">
                  <a:pos x="T6" y="T7"/>
                </a:cxn>
                <a:cxn ang="0">
                  <a:pos x="T8" y="T9"/>
                </a:cxn>
                <a:cxn ang="0">
                  <a:pos x="T10" y="T11"/>
                </a:cxn>
                <a:cxn ang="0">
                  <a:pos x="T12" y="T13"/>
                </a:cxn>
              </a:cxnLst>
              <a:rect l="0" t="0" r="r" b="b"/>
              <a:pathLst>
                <a:path w="106" h="97">
                  <a:moveTo>
                    <a:pt x="37" y="83"/>
                  </a:moveTo>
                  <a:cubicBezTo>
                    <a:pt x="41" y="89"/>
                    <a:pt x="55" y="97"/>
                    <a:pt x="71" y="96"/>
                  </a:cubicBezTo>
                  <a:cubicBezTo>
                    <a:pt x="86" y="95"/>
                    <a:pt x="94" y="81"/>
                    <a:pt x="87" y="71"/>
                  </a:cubicBezTo>
                  <a:cubicBezTo>
                    <a:pt x="106" y="68"/>
                    <a:pt x="105" y="31"/>
                    <a:pt x="84" y="32"/>
                  </a:cubicBezTo>
                  <a:cubicBezTo>
                    <a:pt x="83" y="0"/>
                    <a:pt x="32" y="6"/>
                    <a:pt x="31" y="27"/>
                  </a:cubicBezTo>
                  <a:cubicBezTo>
                    <a:pt x="15" y="28"/>
                    <a:pt x="0" y="58"/>
                    <a:pt x="29" y="72"/>
                  </a:cubicBezTo>
                  <a:cubicBezTo>
                    <a:pt x="32" y="79"/>
                    <a:pt x="37" y="83"/>
                    <a:pt x="37" y="83"/>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2" name="Freeform 289"/>
            <p:cNvSpPr>
              <a:spLocks/>
            </p:cNvSpPr>
            <p:nvPr/>
          </p:nvSpPr>
          <p:spPr bwMode="auto">
            <a:xfrm>
              <a:off x="7586071" y="2228089"/>
              <a:ext cx="815612" cy="417872"/>
            </a:xfrm>
            <a:custGeom>
              <a:avLst/>
              <a:gdLst>
                <a:gd name="T0" fmla="*/ 765 w 1337"/>
                <a:gd name="T1" fmla="*/ 0 h 685"/>
                <a:gd name="T2" fmla="*/ 0 w 1337"/>
                <a:gd name="T3" fmla="*/ 0 h 685"/>
                <a:gd name="T4" fmla="*/ 5 w 1337"/>
                <a:gd name="T5" fmla="*/ 66 h 685"/>
                <a:gd name="T6" fmla="*/ 560 w 1337"/>
                <a:gd name="T7" fmla="*/ 685 h 685"/>
                <a:gd name="T8" fmla="*/ 1337 w 1337"/>
                <a:gd name="T9" fmla="*/ 685 h 685"/>
                <a:gd name="T10" fmla="*/ 765 w 1337"/>
                <a:gd name="T11" fmla="*/ 0 h 685"/>
              </a:gdLst>
              <a:ahLst/>
              <a:cxnLst>
                <a:cxn ang="0">
                  <a:pos x="T0" y="T1"/>
                </a:cxn>
                <a:cxn ang="0">
                  <a:pos x="T2" y="T3"/>
                </a:cxn>
                <a:cxn ang="0">
                  <a:pos x="T4" y="T5"/>
                </a:cxn>
                <a:cxn ang="0">
                  <a:pos x="T6" y="T7"/>
                </a:cxn>
                <a:cxn ang="0">
                  <a:pos x="T8" y="T9"/>
                </a:cxn>
                <a:cxn ang="0">
                  <a:pos x="T10" y="T11"/>
                </a:cxn>
              </a:cxnLst>
              <a:rect l="0" t="0" r="r" b="b"/>
              <a:pathLst>
                <a:path w="1337" h="685">
                  <a:moveTo>
                    <a:pt x="765" y="0"/>
                  </a:moveTo>
                  <a:lnTo>
                    <a:pt x="0" y="0"/>
                  </a:lnTo>
                  <a:lnTo>
                    <a:pt x="5" y="66"/>
                  </a:lnTo>
                  <a:lnTo>
                    <a:pt x="560" y="685"/>
                  </a:lnTo>
                  <a:lnTo>
                    <a:pt x="1337" y="685"/>
                  </a:lnTo>
                  <a:lnTo>
                    <a:pt x="765"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4" name="Freeform 290"/>
            <p:cNvSpPr>
              <a:spLocks/>
            </p:cNvSpPr>
            <p:nvPr/>
          </p:nvSpPr>
          <p:spPr bwMode="auto">
            <a:xfrm>
              <a:off x="7223103" y="2228089"/>
              <a:ext cx="725937" cy="417872"/>
            </a:xfrm>
            <a:custGeom>
              <a:avLst/>
              <a:gdLst>
                <a:gd name="T0" fmla="*/ 111 w 1190"/>
                <a:gd name="T1" fmla="*/ 685 h 685"/>
                <a:gd name="T2" fmla="*/ 0 w 1190"/>
                <a:gd name="T3" fmla="*/ 685 h 685"/>
                <a:gd name="T4" fmla="*/ 595 w 1190"/>
                <a:gd name="T5" fmla="*/ 0 h 685"/>
                <a:gd name="T6" fmla="*/ 1190 w 1190"/>
                <a:gd name="T7" fmla="*/ 685 h 685"/>
                <a:gd name="T8" fmla="*/ 111 w 1190"/>
                <a:gd name="T9" fmla="*/ 685 h 685"/>
              </a:gdLst>
              <a:ahLst/>
              <a:cxnLst>
                <a:cxn ang="0">
                  <a:pos x="T0" y="T1"/>
                </a:cxn>
                <a:cxn ang="0">
                  <a:pos x="T2" y="T3"/>
                </a:cxn>
                <a:cxn ang="0">
                  <a:pos x="T4" y="T5"/>
                </a:cxn>
                <a:cxn ang="0">
                  <a:pos x="T6" y="T7"/>
                </a:cxn>
                <a:cxn ang="0">
                  <a:pos x="T8" y="T9"/>
                </a:cxn>
              </a:cxnLst>
              <a:rect l="0" t="0" r="r" b="b"/>
              <a:pathLst>
                <a:path w="1190" h="685">
                  <a:moveTo>
                    <a:pt x="111" y="685"/>
                  </a:moveTo>
                  <a:lnTo>
                    <a:pt x="0" y="685"/>
                  </a:lnTo>
                  <a:lnTo>
                    <a:pt x="595" y="0"/>
                  </a:lnTo>
                  <a:lnTo>
                    <a:pt x="1190" y="685"/>
                  </a:lnTo>
                  <a:lnTo>
                    <a:pt x="111" y="685"/>
                  </a:ln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075" name="Rectangle 291"/>
            <p:cNvSpPr>
              <a:spLocks noChangeArrowheads="1"/>
            </p:cNvSpPr>
            <p:nvPr/>
          </p:nvSpPr>
          <p:spPr bwMode="auto">
            <a:xfrm>
              <a:off x="7865466" y="2645960"/>
              <a:ext cx="478264" cy="4770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6" name="Freeform 292"/>
            <p:cNvSpPr>
              <a:spLocks/>
            </p:cNvSpPr>
            <p:nvPr/>
          </p:nvSpPr>
          <p:spPr bwMode="auto">
            <a:xfrm>
              <a:off x="7290816" y="2304343"/>
              <a:ext cx="589290" cy="818662"/>
            </a:xfrm>
            <a:custGeom>
              <a:avLst/>
              <a:gdLst>
                <a:gd name="T0" fmla="*/ 477 w 966"/>
                <a:gd name="T1" fmla="*/ 0 h 1342"/>
                <a:gd name="T2" fmla="*/ 0 w 966"/>
                <a:gd name="T3" fmla="*/ 560 h 1342"/>
                <a:gd name="T4" fmla="*/ 0 w 966"/>
                <a:gd name="T5" fmla="*/ 1342 h 1342"/>
                <a:gd name="T6" fmla="*/ 966 w 966"/>
                <a:gd name="T7" fmla="*/ 1342 h 1342"/>
                <a:gd name="T8" fmla="*/ 966 w 966"/>
                <a:gd name="T9" fmla="*/ 560 h 1342"/>
                <a:gd name="T10" fmla="*/ 477 w 966"/>
                <a:gd name="T11" fmla="*/ 0 h 1342"/>
              </a:gdLst>
              <a:ahLst/>
              <a:cxnLst>
                <a:cxn ang="0">
                  <a:pos x="T0" y="T1"/>
                </a:cxn>
                <a:cxn ang="0">
                  <a:pos x="T2" y="T3"/>
                </a:cxn>
                <a:cxn ang="0">
                  <a:pos x="T4" y="T5"/>
                </a:cxn>
                <a:cxn ang="0">
                  <a:pos x="T6" y="T7"/>
                </a:cxn>
                <a:cxn ang="0">
                  <a:pos x="T8" y="T9"/>
                </a:cxn>
                <a:cxn ang="0">
                  <a:pos x="T10" y="T11"/>
                </a:cxn>
              </a:cxnLst>
              <a:rect l="0" t="0" r="r" b="b"/>
              <a:pathLst>
                <a:path w="966" h="1342">
                  <a:moveTo>
                    <a:pt x="477" y="0"/>
                  </a:moveTo>
                  <a:lnTo>
                    <a:pt x="0" y="560"/>
                  </a:lnTo>
                  <a:lnTo>
                    <a:pt x="0" y="1342"/>
                  </a:lnTo>
                  <a:lnTo>
                    <a:pt x="966" y="1342"/>
                  </a:lnTo>
                  <a:lnTo>
                    <a:pt x="966" y="560"/>
                  </a:lnTo>
                  <a:lnTo>
                    <a:pt x="477"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7" name="Rectangle 293"/>
            <p:cNvSpPr>
              <a:spLocks noChangeArrowheads="1"/>
            </p:cNvSpPr>
            <p:nvPr/>
          </p:nvSpPr>
          <p:spPr bwMode="auto">
            <a:xfrm>
              <a:off x="7381711" y="2760036"/>
              <a:ext cx="148238" cy="362969"/>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8" name="Oval 294"/>
            <p:cNvSpPr>
              <a:spLocks noChangeArrowheads="1"/>
            </p:cNvSpPr>
            <p:nvPr/>
          </p:nvSpPr>
          <p:spPr bwMode="auto">
            <a:xfrm>
              <a:off x="7473826" y="2941215"/>
              <a:ext cx="27452" cy="29281"/>
            </a:xfrm>
            <a:prstGeom prst="ellipse">
              <a:avLst/>
            </a:pr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079" name="Oval 295"/>
            <p:cNvSpPr>
              <a:spLocks noChangeArrowheads="1"/>
            </p:cNvSpPr>
            <p:nvPr/>
          </p:nvSpPr>
          <p:spPr bwMode="auto">
            <a:xfrm>
              <a:off x="7538489" y="2448310"/>
              <a:ext cx="111026" cy="151288"/>
            </a:xfrm>
            <a:prstGeom prst="ellipse">
              <a:avLst/>
            </a:prstGeom>
            <a:solidFill>
              <a:schemeClr val="bg2">
                <a:lumMod val="25000"/>
                <a:lumOff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0" name="Rectangle 296"/>
            <p:cNvSpPr>
              <a:spLocks noChangeArrowheads="1"/>
            </p:cNvSpPr>
            <p:nvPr/>
          </p:nvSpPr>
          <p:spPr bwMode="auto">
            <a:xfrm>
              <a:off x="7653785" y="2765526"/>
              <a:ext cx="116516" cy="150068"/>
            </a:xfrm>
            <a:prstGeom prst="rect">
              <a:avLst/>
            </a:prstGeom>
            <a:solidFill>
              <a:schemeClr val="bg2">
                <a:lumMod val="25000"/>
                <a:lumOff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1" name="Rectangle 297"/>
            <p:cNvSpPr>
              <a:spLocks noChangeArrowheads="1"/>
            </p:cNvSpPr>
            <p:nvPr/>
          </p:nvSpPr>
          <p:spPr bwMode="auto">
            <a:xfrm>
              <a:off x="7619013" y="2915594"/>
              <a:ext cx="186060" cy="32942"/>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2" name="Rectangle 298"/>
            <p:cNvSpPr>
              <a:spLocks noChangeArrowheads="1"/>
            </p:cNvSpPr>
            <p:nvPr/>
          </p:nvSpPr>
          <p:spPr bwMode="auto">
            <a:xfrm>
              <a:off x="7911828" y="2915594"/>
              <a:ext cx="184229" cy="32942"/>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3" name="Rectangle 299"/>
            <p:cNvSpPr>
              <a:spLocks noChangeArrowheads="1"/>
            </p:cNvSpPr>
            <p:nvPr/>
          </p:nvSpPr>
          <p:spPr bwMode="auto">
            <a:xfrm>
              <a:off x="8135099" y="2915594"/>
              <a:ext cx="186060" cy="32942"/>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4" name="Rectangle 300"/>
            <p:cNvSpPr>
              <a:spLocks noChangeArrowheads="1"/>
            </p:cNvSpPr>
            <p:nvPr/>
          </p:nvSpPr>
          <p:spPr bwMode="auto">
            <a:xfrm>
              <a:off x="7946600" y="2765526"/>
              <a:ext cx="114686" cy="150068"/>
            </a:xfrm>
            <a:prstGeom prst="rect">
              <a:avLst/>
            </a:prstGeom>
            <a:solidFill>
              <a:schemeClr val="bg2">
                <a:lumMod val="25000"/>
                <a:lumOff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5" name="Rectangle 301"/>
            <p:cNvSpPr>
              <a:spLocks noChangeArrowheads="1"/>
            </p:cNvSpPr>
            <p:nvPr/>
          </p:nvSpPr>
          <p:spPr bwMode="auto">
            <a:xfrm>
              <a:off x="8169871" y="2765526"/>
              <a:ext cx="116516" cy="150068"/>
            </a:xfrm>
            <a:prstGeom prst="rect">
              <a:avLst/>
            </a:prstGeom>
            <a:solidFill>
              <a:schemeClr val="bg2">
                <a:lumMod val="25000"/>
                <a:lumOff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6" name="Freeform 302"/>
            <p:cNvSpPr>
              <a:spLocks/>
            </p:cNvSpPr>
            <p:nvPr/>
          </p:nvSpPr>
          <p:spPr bwMode="auto">
            <a:xfrm>
              <a:off x="8381552" y="2556895"/>
              <a:ext cx="170199" cy="566109"/>
            </a:xfrm>
            <a:custGeom>
              <a:avLst/>
              <a:gdLst>
                <a:gd name="T0" fmla="*/ 64 w 279"/>
                <a:gd name="T1" fmla="*/ 186 h 928"/>
                <a:gd name="T2" fmla="*/ 64 w 279"/>
                <a:gd name="T3" fmla="*/ 928 h 928"/>
                <a:gd name="T4" fmla="*/ 137 w 279"/>
                <a:gd name="T5" fmla="*/ 928 h 928"/>
                <a:gd name="T6" fmla="*/ 137 w 279"/>
                <a:gd name="T7" fmla="*/ 529 h 928"/>
                <a:gd name="T8" fmla="*/ 210 w 279"/>
                <a:gd name="T9" fmla="*/ 446 h 928"/>
                <a:gd name="T10" fmla="*/ 279 w 279"/>
                <a:gd name="T11" fmla="*/ 434 h 928"/>
                <a:gd name="T12" fmla="*/ 279 w 279"/>
                <a:gd name="T13" fmla="*/ 420 h 928"/>
                <a:gd name="T14" fmla="*/ 224 w 279"/>
                <a:gd name="T15" fmla="*/ 420 h 928"/>
                <a:gd name="T16" fmla="*/ 220 w 279"/>
                <a:gd name="T17" fmla="*/ 352 h 928"/>
                <a:gd name="T18" fmla="*/ 196 w 279"/>
                <a:gd name="T19" fmla="*/ 352 h 928"/>
                <a:gd name="T20" fmla="*/ 196 w 279"/>
                <a:gd name="T21" fmla="*/ 420 h 928"/>
                <a:gd name="T22" fmla="*/ 135 w 279"/>
                <a:gd name="T23" fmla="*/ 482 h 928"/>
                <a:gd name="T24" fmla="*/ 135 w 279"/>
                <a:gd name="T25" fmla="*/ 158 h 928"/>
                <a:gd name="T26" fmla="*/ 220 w 279"/>
                <a:gd name="T27" fmla="*/ 113 h 928"/>
                <a:gd name="T28" fmla="*/ 215 w 279"/>
                <a:gd name="T29" fmla="*/ 82 h 928"/>
                <a:gd name="T30" fmla="*/ 127 w 279"/>
                <a:gd name="T31" fmla="*/ 125 h 928"/>
                <a:gd name="T32" fmla="*/ 97 w 279"/>
                <a:gd name="T33" fmla="*/ 0 h 928"/>
                <a:gd name="T34" fmla="*/ 71 w 279"/>
                <a:gd name="T35" fmla="*/ 0 h 928"/>
                <a:gd name="T36" fmla="*/ 90 w 279"/>
                <a:gd name="T37" fmla="*/ 125 h 928"/>
                <a:gd name="T38" fmla="*/ 14 w 279"/>
                <a:gd name="T39" fmla="*/ 47 h 928"/>
                <a:gd name="T40" fmla="*/ 0 w 279"/>
                <a:gd name="T41" fmla="*/ 61 h 928"/>
                <a:gd name="T42" fmla="*/ 64 w 279"/>
                <a:gd name="T43" fmla="*/ 186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928">
                  <a:moveTo>
                    <a:pt x="64" y="186"/>
                  </a:moveTo>
                  <a:lnTo>
                    <a:pt x="64" y="928"/>
                  </a:lnTo>
                  <a:lnTo>
                    <a:pt x="137" y="928"/>
                  </a:lnTo>
                  <a:lnTo>
                    <a:pt x="137" y="529"/>
                  </a:lnTo>
                  <a:lnTo>
                    <a:pt x="210" y="446"/>
                  </a:lnTo>
                  <a:lnTo>
                    <a:pt x="279" y="434"/>
                  </a:lnTo>
                  <a:lnTo>
                    <a:pt x="279" y="420"/>
                  </a:lnTo>
                  <a:lnTo>
                    <a:pt x="224" y="420"/>
                  </a:lnTo>
                  <a:lnTo>
                    <a:pt x="220" y="352"/>
                  </a:lnTo>
                  <a:lnTo>
                    <a:pt x="196" y="352"/>
                  </a:lnTo>
                  <a:lnTo>
                    <a:pt x="196" y="420"/>
                  </a:lnTo>
                  <a:lnTo>
                    <a:pt x="135" y="482"/>
                  </a:lnTo>
                  <a:lnTo>
                    <a:pt x="135" y="158"/>
                  </a:lnTo>
                  <a:lnTo>
                    <a:pt x="220" y="113"/>
                  </a:lnTo>
                  <a:lnTo>
                    <a:pt x="215" y="82"/>
                  </a:lnTo>
                  <a:lnTo>
                    <a:pt x="127" y="125"/>
                  </a:lnTo>
                  <a:lnTo>
                    <a:pt x="97" y="0"/>
                  </a:lnTo>
                  <a:lnTo>
                    <a:pt x="71" y="0"/>
                  </a:lnTo>
                  <a:lnTo>
                    <a:pt x="90" y="125"/>
                  </a:lnTo>
                  <a:lnTo>
                    <a:pt x="14" y="47"/>
                  </a:lnTo>
                  <a:lnTo>
                    <a:pt x="0" y="61"/>
                  </a:lnTo>
                  <a:lnTo>
                    <a:pt x="64" y="186"/>
                  </a:ln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087" name="Freeform 303"/>
            <p:cNvSpPr>
              <a:spLocks noEditPoints="1"/>
            </p:cNvSpPr>
            <p:nvPr/>
          </p:nvSpPr>
          <p:spPr bwMode="auto">
            <a:xfrm>
              <a:off x="6368449" y="2509313"/>
              <a:ext cx="436782" cy="926637"/>
            </a:xfrm>
            <a:custGeom>
              <a:avLst/>
              <a:gdLst>
                <a:gd name="T0" fmla="*/ 281 w 303"/>
                <a:gd name="T1" fmla="*/ 275 h 643"/>
                <a:gd name="T2" fmla="*/ 292 w 303"/>
                <a:gd name="T3" fmla="*/ 277 h 643"/>
                <a:gd name="T4" fmla="*/ 276 w 303"/>
                <a:gd name="T5" fmla="*/ 262 h 643"/>
                <a:gd name="T6" fmla="*/ 234 w 303"/>
                <a:gd name="T7" fmla="*/ 216 h 643"/>
                <a:gd name="T8" fmla="*/ 226 w 303"/>
                <a:gd name="T9" fmla="*/ 198 h 643"/>
                <a:gd name="T10" fmla="*/ 203 w 303"/>
                <a:gd name="T11" fmla="*/ 118 h 643"/>
                <a:gd name="T12" fmla="*/ 150 w 303"/>
                <a:gd name="T13" fmla="*/ 91 h 643"/>
                <a:gd name="T14" fmla="*/ 147 w 303"/>
                <a:gd name="T15" fmla="*/ 90 h 643"/>
                <a:gd name="T16" fmla="*/ 152 w 303"/>
                <a:gd name="T17" fmla="*/ 77 h 643"/>
                <a:gd name="T18" fmla="*/ 158 w 303"/>
                <a:gd name="T19" fmla="*/ 64 h 643"/>
                <a:gd name="T20" fmla="*/ 163 w 303"/>
                <a:gd name="T21" fmla="*/ 52 h 643"/>
                <a:gd name="T22" fmla="*/ 149 w 303"/>
                <a:gd name="T23" fmla="*/ 20 h 643"/>
                <a:gd name="T24" fmla="*/ 153 w 303"/>
                <a:gd name="T25" fmla="*/ 19 h 643"/>
                <a:gd name="T26" fmla="*/ 103 w 303"/>
                <a:gd name="T27" fmla="*/ 8 h 643"/>
                <a:gd name="T28" fmla="*/ 101 w 303"/>
                <a:gd name="T29" fmla="*/ 65 h 643"/>
                <a:gd name="T30" fmla="*/ 101 w 303"/>
                <a:gd name="T31" fmla="*/ 86 h 643"/>
                <a:gd name="T32" fmla="*/ 97 w 303"/>
                <a:gd name="T33" fmla="*/ 93 h 643"/>
                <a:gd name="T34" fmla="*/ 69 w 303"/>
                <a:gd name="T35" fmla="*/ 98 h 643"/>
                <a:gd name="T36" fmla="*/ 49 w 303"/>
                <a:gd name="T37" fmla="*/ 114 h 643"/>
                <a:gd name="T38" fmla="*/ 4 w 303"/>
                <a:gd name="T39" fmla="*/ 181 h 643"/>
                <a:gd name="T40" fmla="*/ 1 w 303"/>
                <a:gd name="T41" fmla="*/ 207 h 643"/>
                <a:gd name="T42" fmla="*/ 37 w 303"/>
                <a:gd name="T43" fmla="*/ 298 h 643"/>
                <a:gd name="T44" fmla="*/ 34 w 303"/>
                <a:gd name="T45" fmla="*/ 325 h 643"/>
                <a:gd name="T46" fmla="*/ 39 w 303"/>
                <a:gd name="T47" fmla="*/ 343 h 643"/>
                <a:gd name="T48" fmla="*/ 50 w 303"/>
                <a:gd name="T49" fmla="*/ 353 h 643"/>
                <a:gd name="T50" fmla="*/ 52 w 303"/>
                <a:gd name="T51" fmla="*/ 431 h 643"/>
                <a:gd name="T52" fmla="*/ 51 w 303"/>
                <a:gd name="T53" fmla="*/ 478 h 643"/>
                <a:gd name="T54" fmla="*/ 47 w 303"/>
                <a:gd name="T55" fmla="*/ 583 h 643"/>
                <a:gd name="T56" fmla="*/ 54 w 303"/>
                <a:gd name="T57" fmla="*/ 606 h 643"/>
                <a:gd name="T58" fmla="*/ 98 w 303"/>
                <a:gd name="T59" fmla="*/ 642 h 643"/>
                <a:gd name="T60" fmla="*/ 89 w 303"/>
                <a:gd name="T61" fmla="*/ 596 h 643"/>
                <a:gd name="T62" fmla="*/ 94 w 303"/>
                <a:gd name="T63" fmla="*/ 490 h 643"/>
                <a:gd name="T64" fmla="*/ 99 w 303"/>
                <a:gd name="T65" fmla="*/ 461 h 643"/>
                <a:gd name="T66" fmla="*/ 127 w 303"/>
                <a:gd name="T67" fmla="*/ 375 h 643"/>
                <a:gd name="T68" fmla="*/ 151 w 303"/>
                <a:gd name="T69" fmla="*/ 459 h 643"/>
                <a:gd name="T70" fmla="*/ 154 w 303"/>
                <a:gd name="T71" fmla="*/ 474 h 643"/>
                <a:gd name="T72" fmla="*/ 160 w 303"/>
                <a:gd name="T73" fmla="*/ 570 h 643"/>
                <a:gd name="T74" fmla="*/ 181 w 303"/>
                <a:gd name="T75" fmla="*/ 601 h 643"/>
                <a:gd name="T76" fmla="*/ 231 w 303"/>
                <a:gd name="T77" fmla="*/ 611 h 643"/>
                <a:gd name="T78" fmla="*/ 204 w 303"/>
                <a:gd name="T79" fmla="*/ 574 h 643"/>
                <a:gd name="T80" fmla="*/ 201 w 303"/>
                <a:gd name="T81" fmla="*/ 533 h 643"/>
                <a:gd name="T82" fmla="*/ 197 w 303"/>
                <a:gd name="T83" fmla="*/ 438 h 643"/>
                <a:gd name="T84" fmla="*/ 195 w 303"/>
                <a:gd name="T85" fmla="*/ 335 h 643"/>
                <a:gd name="T86" fmla="*/ 190 w 303"/>
                <a:gd name="T87" fmla="*/ 282 h 643"/>
                <a:gd name="T88" fmla="*/ 183 w 303"/>
                <a:gd name="T89" fmla="*/ 221 h 643"/>
                <a:gd name="T90" fmla="*/ 190 w 303"/>
                <a:gd name="T91" fmla="*/ 207 h 643"/>
                <a:gd name="T92" fmla="*/ 200 w 303"/>
                <a:gd name="T93" fmla="*/ 232 h 643"/>
                <a:gd name="T94" fmla="*/ 260 w 303"/>
                <a:gd name="T95" fmla="*/ 287 h 643"/>
                <a:gd name="T96" fmla="*/ 278 w 303"/>
                <a:gd name="T97" fmla="*/ 309 h 643"/>
                <a:gd name="T98" fmla="*/ 277 w 303"/>
                <a:gd name="T99" fmla="*/ 297 h 643"/>
                <a:gd name="T100" fmla="*/ 286 w 303"/>
                <a:gd name="T101" fmla="*/ 300 h 643"/>
                <a:gd name="T102" fmla="*/ 302 w 303"/>
                <a:gd name="T103" fmla="*/ 305 h 643"/>
                <a:gd name="T104" fmla="*/ 290 w 303"/>
                <a:gd name="T105" fmla="*/ 289 h 643"/>
                <a:gd name="T106" fmla="*/ 69 w 303"/>
                <a:gd name="T107" fmla="*/ 236 h 643"/>
                <a:gd name="T108" fmla="*/ 42 w 303"/>
                <a:gd name="T109" fmla="*/ 233 h 643"/>
                <a:gd name="T110" fmla="*/ 39 w 303"/>
                <a:gd name="T111" fmla="*/ 192 h 643"/>
                <a:gd name="T112" fmla="*/ 67 w 303"/>
                <a:gd name="T113" fmla="*/ 181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3" h="643">
                  <a:moveTo>
                    <a:pt x="301" y="292"/>
                  </a:moveTo>
                  <a:cubicBezTo>
                    <a:pt x="300" y="290"/>
                    <a:pt x="297" y="288"/>
                    <a:pt x="295" y="287"/>
                  </a:cubicBezTo>
                  <a:cubicBezTo>
                    <a:pt x="293" y="284"/>
                    <a:pt x="285" y="279"/>
                    <a:pt x="284" y="279"/>
                  </a:cubicBezTo>
                  <a:cubicBezTo>
                    <a:pt x="283" y="278"/>
                    <a:pt x="283" y="277"/>
                    <a:pt x="281" y="275"/>
                  </a:cubicBezTo>
                  <a:cubicBezTo>
                    <a:pt x="281" y="275"/>
                    <a:pt x="280" y="274"/>
                    <a:pt x="280" y="274"/>
                  </a:cubicBezTo>
                  <a:cubicBezTo>
                    <a:pt x="280" y="274"/>
                    <a:pt x="281" y="274"/>
                    <a:pt x="283" y="275"/>
                  </a:cubicBezTo>
                  <a:cubicBezTo>
                    <a:pt x="285" y="277"/>
                    <a:pt x="287" y="278"/>
                    <a:pt x="288" y="278"/>
                  </a:cubicBezTo>
                  <a:cubicBezTo>
                    <a:pt x="289" y="278"/>
                    <a:pt x="291" y="278"/>
                    <a:pt x="292" y="277"/>
                  </a:cubicBezTo>
                  <a:cubicBezTo>
                    <a:pt x="292" y="277"/>
                    <a:pt x="293" y="276"/>
                    <a:pt x="292" y="274"/>
                  </a:cubicBezTo>
                  <a:cubicBezTo>
                    <a:pt x="291" y="273"/>
                    <a:pt x="290" y="273"/>
                    <a:pt x="287" y="271"/>
                  </a:cubicBezTo>
                  <a:cubicBezTo>
                    <a:pt x="285" y="269"/>
                    <a:pt x="280" y="265"/>
                    <a:pt x="276" y="262"/>
                  </a:cubicBezTo>
                  <a:cubicBezTo>
                    <a:pt x="276" y="262"/>
                    <a:pt x="276" y="262"/>
                    <a:pt x="276" y="262"/>
                  </a:cubicBezTo>
                  <a:cubicBezTo>
                    <a:pt x="276" y="262"/>
                    <a:pt x="271" y="257"/>
                    <a:pt x="270" y="257"/>
                  </a:cubicBezTo>
                  <a:cubicBezTo>
                    <a:pt x="269" y="257"/>
                    <a:pt x="266" y="253"/>
                    <a:pt x="266" y="252"/>
                  </a:cubicBezTo>
                  <a:cubicBezTo>
                    <a:pt x="265" y="250"/>
                    <a:pt x="246" y="232"/>
                    <a:pt x="244" y="230"/>
                  </a:cubicBezTo>
                  <a:cubicBezTo>
                    <a:pt x="240" y="226"/>
                    <a:pt x="234" y="217"/>
                    <a:pt x="234" y="216"/>
                  </a:cubicBezTo>
                  <a:cubicBezTo>
                    <a:pt x="233" y="215"/>
                    <a:pt x="233" y="213"/>
                    <a:pt x="231" y="212"/>
                  </a:cubicBezTo>
                  <a:cubicBezTo>
                    <a:pt x="231" y="212"/>
                    <a:pt x="231" y="212"/>
                    <a:pt x="231" y="212"/>
                  </a:cubicBezTo>
                  <a:cubicBezTo>
                    <a:pt x="231" y="208"/>
                    <a:pt x="229" y="205"/>
                    <a:pt x="229" y="203"/>
                  </a:cubicBezTo>
                  <a:cubicBezTo>
                    <a:pt x="229" y="203"/>
                    <a:pt x="226" y="200"/>
                    <a:pt x="226" y="198"/>
                  </a:cubicBezTo>
                  <a:cubicBezTo>
                    <a:pt x="227" y="195"/>
                    <a:pt x="227" y="192"/>
                    <a:pt x="227" y="192"/>
                  </a:cubicBezTo>
                  <a:cubicBezTo>
                    <a:pt x="227" y="192"/>
                    <a:pt x="224" y="189"/>
                    <a:pt x="224" y="188"/>
                  </a:cubicBezTo>
                  <a:cubicBezTo>
                    <a:pt x="223" y="186"/>
                    <a:pt x="224" y="182"/>
                    <a:pt x="223" y="174"/>
                  </a:cubicBezTo>
                  <a:cubicBezTo>
                    <a:pt x="222" y="167"/>
                    <a:pt x="205" y="120"/>
                    <a:pt x="203" y="118"/>
                  </a:cubicBezTo>
                  <a:cubicBezTo>
                    <a:pt x="200" y="115"/>
                    <a:pt x="199" y="112"/>
                    <a:pt x="198" y="109"/>
                  </a:cubicBezTo>
                  <a:cubicBezTo>
                    <a:pt x="196" y="107"/>
                    <a:pt x="185" y="98"/>
                    <a:pt x="175" y="97"/>
                  </a:cubicBezTo>
                  <a:cubicBezTo>
                    <a:pt x="175" y="97"/>
                    <a:pt x="175" y="97"/>
                    <a:pt x="175" y="97"/>
                  </a:cubicBezTo>
                  <a:cubicBezTo>
                    <a:pt x="165" y="94"/>
                    <a:pt x="155" y="93"/>
                    <a:pt x="150" y="91"/>
                  </a:cubicBezTo>
                  <a:cubicBezTo>
                    <a:pt x="150" y="91"/>
                    <a:pt x="149" y="91"/>
                    <a:pt x="149" y="90"/>
                  </a:cubicBezTo>
                  <a:cubicBezTo>
                    <a:pt x="148" y="90"/>
                    <a:pt x="147" y="90"/>
                    <a:pt x="147" y="90"/>
                  </a:cubicBezTo>
                  <a:cubicBezTo>
                    <a:pt x="147" y="90"/>
                    <a:pt x="147" y="90"/>
                    <a:pt x="147" y="90"/>
                  </a:cubicBezTo>
                  <a:cubicBezTo>
                    <a:pt x="147" y="90"/>
                    <a:pt x="147" y="90"/>
                    <a:pt x="147" y="90"/>
                  </a:cubicBezTo>
                  <a:cubicBezTo>
                    <a:pt x="144" y="88"/>
                    <a:pt x="144" y="82"/>
                    <a:pt x="142" y="82"/>
                  </a:cubicBezTo>
                  <a:cubicBezTo>
                    <a:pt x="142" y="83"/>
                    <a:pt x="142" y="84"/>
                    <a:pt x="142" y="84"/>
                  </a:cubicBezTo>
                  <a:cubicBezTo>
                    <a:pt x="142" y="82"/>
                    <a:pt x="141" y="80"/>
                    <a:pt x="141" y="78"/>
                  </a:cubicBezTo>
                  <a:cubicBezTo>
                    <a:pt x="143" y="78"/>
                    <a:pt x="147" y="78"/>
                    <a:pt x="152" y="77"/>
                  </a:cubicBezTo>
                  <a:cubicBezTo>
                    <a:pt x="158" y="76"/>
                    <a:pt x="157" y="75"/>
                    <a:pt x="157" y="73"/>
                  </a:cubicBezTo>
                  <a:cubicBezTo>
                    <a:pt x="157" y="71"/>
                    <a:pt x="156" y="70"/>
                    <a:pt x="156" y="69"/>
                  </a:cubicBezTo>
                  <a:cubicBezTo>
                    <a:pt x="156" y="67"/>
                    <a:pt x="157" y="67"/>
                    <a:pt x="157" y="67"/>
                  </a:cubicBezTo>
                  <a:cubicBezTo>
                    <a:pt x="158" y="66"/>
                    <a:pt x="158" y="65"/>
                    <a:pt x="158" y="64"/>
                  </a:cubicBezTo>
                  <a:cubicBezTo>
                    <a:pt x="158" y="64"/>
                    <a:pt x="158" y="63"/>
                    <a:pt x="158" y="62"/>
                  </a:cubicBezTo>
                  <a:cubicBezTo>
                    <a:pt x="158" y="62"/>
                    <a:pt x="158" y="59"/>
                    <a:pt x="159" y="57"/>
                  </a:cubicBezTo>
                  <a:cubicBezTo>
                    <a:pt x="159" y="58"/>
                    <a:pt x="161" y="57"/>
                    <a:pt x="162" y="56"/>
                  </a:cubicBezTo>
                  <a:cubicBezTo>
                    <a:pt x="163" y="56"/>
                    <a:pt x="164" y="53"/>
                    <a:pt x="163" y="52"/>
                  </a:cubicBezTo>
                  <a:cubicBezTo>
                    <a:pt x="162" y="52"/>
                    <a:pt x="162" y="51"/>
                    <a:pt x="160" y="48"/>
                  </a:cubicBezTo>
                  <a:cubicBezTo>
                    <a:pt x="158" y="45"/>
                    <a:pt x="156" y="41"/>
                    <a:pt x="156" y="40"/>
                  </a:cubicBezTo>
                  <a:cubicBezTo>
                    <a:pt x="156" y="39"/>
                    <a:pt x="157" y="37"/>
                    <a:pt x="157" y="35"/>
                  </a:cubicBezTo>
                  <a:cubicBezTo>
                    <a:pt x="156" y="33"/>
                    <a:pt x="150" y="22"/>
                    <a:pt x="149" y="20"/>
                  </a:cubicBezTo>
                  <a:cubicBezTo>
                    <a:pt x="149" y="20"/>
                    <a:pt x="152" y="19"/>
                    <a:pt x="153" y="20"/>
                  </a:cubicBezTo>
                  <a:cubicBezTo>
                    <a:pt x="153" y="20"/>
                    <a:pt x="153" y="19"/>
                    <a:pt x="153" y="19"/>
                  </a:cubicBezTo>
                  <a:cubicBezTo>
                    <a:pt x="153" y="19"/>
                    <a:pt x="153" y="19"/>
                    <a:pt x="153" y="19"/>
                  </a:cubicBezTo>
                  <a:cubicBezTo>
                    <a:pt x="153" y="19"/>
                    <a:pt x="153" y="19"/>
                    <a:pt x="153" y="19"/>
                  </a:cubicBezTo>
                  <a:cubicBezTo>
                    <a:pt x="153" y="18"/>
                    <a:pt x="153" y="17"/>
                    <a:pt x="152" y="16"/>
                  </a:cubicBezTo>
                  <a:cubicBezTo>
                    <a:pt x="149" y="10"/>
                    <a:pt x="147" y="8"/>
                    <a:pt x="142" y="6"/>
                  </a:cubicBezTo>
                  <a:cubicBezTo>
                    <a:pt x="135" y="4"/>
                    <a:pt x="127" y="0"/>
                    <a:pt x="121" y="3"/>
                  </a:cubicBezTo>
                  <a:cubicBezTo>
                    <a:pt x="117" y="3"/>
                    <a:pt x="110" y="1"/>
                    <a:pt x="103" y="8"/>
                  </a:cubicBezTo>
                  <a:cubicBezTo>
                    <a:pt x="96" y="14"/>
                    <a:pt x="94" y="19"/>
                    <a:pt x="93" y="21"/>
                  </a:cubicBezTo>
                  <a:cubicBezTo>
                    <a:pt x="92" y="23"/>
                    <a:pt x="92" y="34"/>
                    <a:pt x="92" y="36"/>
                  </a:cubicBezTo>
                  <a:cubicBezTo>
                    <a:pt x="92" y="39"/>
                    <a:pt x="95" y="49"/>
                    <a:pt x="95" y="50"/>
                  </a:cubicBezTo>
                  <a:cubicBezTo>
                    <a:pt x="96" y="52"/>
                    <a:pt x="101" y="64"/>
                    <a:pt x="101" y="65"/>
                  </a:cubicBezTo>
                  <a:cubicBezTo>
                    <a:pt x="101" y="65"/>
                    <a:pt x="102" y="65"/>
                    <a:pt x="102" y="66"/>
                  </a:cubicBezTo>
                  <a:cubicBezTo>
                    <a:pt x="102" y="70"/>
                    <a:pt x="102" y="74"/>
                    <a:pt x="102" y="78"/>
                  </a:cubicBezTo>
                  <a:cubicBezTo>
                    <a:pt x="102" y="81"/>
                    <a:pt x="102" y="84"/>
                    <a:pt x="101" y="86"/>
                  </a:cubicBezTo>
                  <a:cubicBezTo>
                    <a:pt x="101" y="86"/>
                    <a:pt x="101" y="86"/>
                    <a:pt x="101" y="86"/>
                  </a:cubicBezTo>
                  <a:cubicBezTo>
                    <a:pt x="98" y="87"/>
                    <a:pt x="100" y="88"/>
                    <a:pt x="98" y="91"/>
                  </a:cubicBezTo>
                  <a:cubicBezTo>
                    <a:pt x="98" y="91"/>
                    <a:pt x="98" y="91"/>
                    <a:pt x="97" y="91"/>
                  </a:cubicBezTo>
                  <a:cubicBezTo>
                    <a:pt x="97" y="92"/>
                    <a:pt x="96" y="92"/>
                    <a:pt x="96" y="92"/>
                  </a:cubicBezTo>
                  <a:cubicBezTo>
                    <a:pt x="96" y="92"/>
                    <a:pt x="97" y="92"/>
                    <a:pt x="97" y="93"/>
                  </a:cubicBezTo>
                  <a:cubicBezTo>
                    <a:pt x="97" y="93"/>
                    <a:pt x="97" y="93"/>
                    <a:pt x="97" y="93"/>
                  </a:cubicBezTo>
                  <a:cubicBezTo>
                    <a:pt x="92" y="94"/>
                    <a:pt x="85" y="95"/>
                    <a:pt x="79" y="97"/>
                  </a:cubicBezTo>
                  <a:cubicBezTo>
                    <a:pt x="79" y="97"/>
                    <a:pt x="78" y="96"/>
                    <a:pt x="78" y="96"/>
                  </a:cubicBezTo>
                  <a:cubicBezTo>
                    <a:pt x="75" y="96"/>
                    <a:pt x="72" y="97"/>
                    <a:pt x="69" y="98"/>
                  </a:cubicBezTo>
                  <a:cubicBezTo>
                    <a:pt x="67" y="99"/>
                    <a:pt x="65" y="99"/>
                    <a:pt x="65" y="99"/>
                  </a:cubicBezTo>
                  <a:cubicBezTo>
                    <a:pt x="65" y="99"/>
                    <a:pt x="63" y="100"/>
                    <a:pt x="61" y="103"/>
                  </a:cubicBezTo>
                  <a:cubicBezTo>
                    <a:pt x="58" y="104"/>
                    <a:pt x="57" y="106"/>
                    <a:pt x="56" y="106"/>
                  </a:cubicBezTo>
                  <a:cubicBezTo>
                    <a:pt x="54" y="109"/>
                    <a:pt x="52" y="112"/>
                    <a:pt x="49" y="114"/>
                  </a:cubicBezTo>
                  <a:cubicBezTo>
                    <a:pt x="46" y="117"/>
                    <a:pt x="20" y="147"/>
                    <a:pt x="12" y="167"/>
                  </a:cubicBezTo>
                  <a:cubicBezTo>
                    <a:pt x="10" y="170"/>
                    <a:pt x="9" y="172"/>
                    <a:pt x="8" y="173"/>
                  </a:cubicBezTo>
                  <a:cubicBezTo>
                    <a:pt x="6" y="174"/>
                    <a:pt x="7" y="175"/>
                    <a:pt x="6" y="177"/>
                  </a:cubicBezTo>
                  <a:cubicBezTo>
                    <a:pt x="5" y="179"/>
                    <a:pt x="6" y="178"/>
                    <a:pt x="4" y="181"/>
                  </a:cubicBezTo>
                  <a:cubicBezTo>
                    <a:pt x="3" y="183"/>
                    <a:pt x="1" y="186"/>
                    <a:pt x="0" y="189"/>
                  </a:cubicBezTo>
                  <a:cubicBezTo>
                    <a:pt x="0" y="190"/>
                    <a:pt x="0" y="191"/>
                    <a:pt x="0" y="192"/>
                  </a:cubicBezTo>
                  <a:cubicBezTo>
                    <a:pt x="0" y="193"/>
                    <a:pt x="0" y="194"/>
                    <a:pt x="0" y="195"/>
                  </a:cubicBezTo>
                  <a:cubicBezTo>
                    <a:pt x="0" y="197"/>
                    <a:pt x="0" y="204"/>
                    <a:pt x="1" y="207"/>
                  </a:cubicBezTo>
                  <a:cubicBezTo>
                    <a:pt x="1" y="209"/>
                    <a:pt x="4" y="226"/>
                    <a:pt x="7" y="233"/>
                  </a:cubicBezTo>
                  <a:cubicBezTo>
                    <a:pt x="11" y="241"/>
                    <a:pt x="17" y="259"/>
                    <a:pt x="19" y="262"/>
                  </a:cubicBezTo>
                  <a:cubicBezTo>
                    <a:pt x="22" y="264"/>
                    <a:pt x="25" y="275"/>
                    <a:pt x="27" y="278"/>
                  </a:cubicBezTo>
                  <a:cubicBezTo>
                    <a:pt x="28" y="281"/>
                    <a:pt x="37" y="298"/>
                    <a:pt x="37" y="298"/>
                  </a:cubicBezTo>
                  <a:cubicBezTo>
                    <a:pt x="37" y="298"/>
                    <a:pt x="37" y="299"/>
                    <a:pt x="38" y="299"/>
                  </a:cubicBezTo>
                  <a:cubicBezTo>
                    <a:pt x="39" y="302"/>
                    <a:pt x="39" y="303"/>
                    <a:pt x="39" y="303"/>
                  </a:cubicBezTo>
                  <a:cubicBezTo>
                    <a:pt x="37" y="310"/>
                    <a:pt x="37" y="310"/>
                    <a:pt x="37" y="310"/>
                  </a:cubicBezTo>
                  <a:cubicBezTo>
                    <a:pt x="37" y="310"/>
                    <a:pt x="34" y="323"/>
                    <a:pt x="34" y="325"/>
                  </a:cubicBezTo>
                  <a:cubicBezTo>
                    <a:pt x="34" y="326"/>
                    <a:pt x="36" y="334"/>
                    <a:pt x="37" y="336"/>
                  </a:cubicBezTo>
                  <a:cubicBezTo>
                    <a:pt x="37" y="337"/>
                    <a:pt x="38" y="339"/>
                    <a:pt x="38" y="339"/>
                  </a:cubicBezTo>
                  <a:cubicBezTo>
                    <a:pt x="38" y="339"/>
                    <a:pt x="38" y="341"/>
                    <a:pt x="38" y="341"/>
                  </a:cubicBezTo>
                  <a:cubicBezTo>
                    <a:pt x="38" y="342"/>
                    <a:pt x="39" y="343"/>
                    <a:pt x="39" y="343"/>
                  </a:cubicBezTo>
                  <a:cubicBezTo>
                    <a:pt x="40" y="344"/>
                    <a:pt x="42" y="345"/>
                    <a:pt x="42" y="345"/>
                  </a:cubicBezTo>
                  <a:cubicBezTo>
                    <a:pt x="42" y="345"/>
                    <a:pt x="42" y="345"/>
                    <a:pt x="42" y="346"/>
                  </a:cubicBezTo>
                  <a:cubicBezTo>
                    <a:pt x="42" y="346"/>
                    <a:pt x="44" y="347"/>
                    <a:pt x="44" y="348"/>
                  </a:cubicBezTo>
                  <a:cubicBezTo>
                    <a:pt x="45" y="349"/>
                    <a:pt x="50" y="353"/>
                    <a:pt x="50" y="353"/>
                  </a:cubicBezTo>
                  <a:cubicBezTo>
                    <a:pt x="51" y="356"/>
                    <a:pt x="51" y="356"/>
                    <a:pt x="51" y="356"/>
                  </a:cubicBezTo>
                  <a:cubicBezTo>
                    <a:pt x="51" y="356"/>
                    <a:pt x="53" y="360"/>
                    <a:pt x="54" y="360"/>
                  </a:cubicBezTo>
                  <a:cubicBezTo>
                    <a:pt x="55" y="360"/>
                    <a:pt x="55" y="360"/>
                    <a:pt x="56" y="359"/>
                  </a:cubicBezTo>
                  <a:cubicBezTo>
                    <a:pt x="55" y="375"/>
                    <a:pt x="52" y="423"/>
                    <a:pt x="52" y="431"/>
                  </a:cubicBezTo>
                  <a:cubicBezTo>
                    <a:pt x="53" y="441"/>
                    <a:pt x="54" y="450"/>
                    <a:pt x="54" y="453"/>
                  </a:cubicBezTo>
                  <a:cubicBezTo>
                    <a:pt x="54" y="455"/>
                    <a:pt x="53" y="460"/>
                    <a:pt x="53" y="465"/>
                  </a:cubicBezTo>
                  <a:cubicBezTo>
                    <a:pt x="52" y="470"/>
                    <a:pt x="53" y="472"/>
                    <a:pt x="53" y="474"/>
                  </a:cubicBezTo>
                  <a:cubicBezTo>
                    <a:pt x="54" y="476"/>
                    <a:pt x="54" y="476"/>
                    <a:pt x="51" y="478"/>
                  </a:cubicBezTo>
                  <a:cubicBezTo>
                    <a:pt x="49" y="480"/>
                    <a:pt x="49" y="482"/>
                    <a:pt x="49" y="485"/>
                  </a:cubicBezTo>
                  <a:cubicBezTo>
                    <a:pt x="50" y="488"/>
                    <a:pt x="43" y="521"/>
                    <a:pt x="46" y="543"/>
                  </a:cubicBezTo>
                  <a:cubicBezTo>
                    <a:pt x="48" y="564"/>
                    <a:pt x="49" y="570"/>
                    <a:pt x="48" y="575"/>
                  </a:cubicBezTo>
                  <a:cubicBezTo>
                    <a:pt x="47" y="580"/>
                    <a:pt x="46" y="581"/>
                    <a:pt x="47" y="583"/>
                  </a:cubicBezTo>
                  <a:cubicBezTo>
                    <a:pt x="49" y="585"/>
                    <a:pt x="50" y="586"/>
                    <a:pt x="50" y="590"/>
                  </a:cubicBezTo>
                  <a:cubicBezTo>
                    <a:pt x="50" y="594"/>
                    <a:pt x="50" y="598"/>
                    <a:pt x="50" y="598"/>
                  </a:cubicBezTo>
                  <a:cubicBezTo>
                    <a:pt x="50" y="598"/>
                    <a:pt x="52" y="601"/>
                    <a:pt x="55" y="603"/>
                  </a:cubicBezTo>
                  <a:cubicBezTo>
                    <a:pt x="55" y="604"/>
                    <a:pt x="54" y="605"/>
                    <a:pt x="54" y="606"/>
                  </a:cubicBezTo>
                  <a:cubicBezTo>
                    <a:pt x="55" y="609"/>
                    <a:pt x="56" y="611"/>
                    <a:pt x="58" y="613"/>
                  </a:cubicBezTo>
                  <a:cubicBezTo>
                    <a:pt x="59" y="616"/>
                    <a:pt x="59" y="624"/>
                    <a:pt x="60" y="629"/>
                  </a:cubicBezTo>
                  <a:cubicBezTo>
                    <a:pt x="62" y="633"/>
                    <a:pt x="73" y="637"/>
                    <a:pt x="79" y="640"/>
                  </a:cubicBezTo>
                  <a:cubicBezTo>
                    <a:pt x="85" y="643"/>
                    <a:pt x="96" y="642"/>
                    <a:pt x="98" y="642"/>
                  </a:cubicBezTo>
                  <a:cubicBezTo>
                    <a:pt x="101" y="641"/>
                    <a:pt x="103" y="639"/>
                    <a:pt x="104" y="636"/>
                  </a:cubicBezTo>
                  <a:cubicBezTo>
                    <a:pt x="104" y="634"/>
                    <a:pt x="104" y="630"/>
                    <a:pt x="104" y="627"/>
                  </a:cubicBezTo>
                  <a:cubicBezTo>
                    <a:pt x="103" y="624"/>
                    <a:pt x="94" y="613"/>
                    <a:pt x="93" y="610"/>
                  </a:cubicBezTo>
                  <a:cubicBezTo>
                    <a:pt x="92" y="607"/>
                    <a:pt x="90" y="601"/>
                    <a:pt x="89" y="596"/>
                  </a:cubicBezTo>
                  <a:cubicBezTo>
                    <a:pt x="91" y="591"/>
                    <a:pt x="93" y="586"/>
                    <a:pt x="91" y="583"/>
                  </a:cubicBezTo>
                  <a:cubicBezTo>
                    <a:pt x="89" y="579"/>
                    <a:pt x="89" y="576"/>
                    <a:pt x="89" y="572"/>
                  </a:cubicBezTo>
                  <a:cubicBezTo>
                    <a:pt x="89" y="567"/>
                    <a:pt x="88" y="551"/>
                    <a:pt x="87" y="546"/>
                  </a:cubicBezTo>
                  <a:cubicBezTo>
                    <a:pt x="86" y="541"/>
                    <a:pt x="93" y="499"/>
                    <a:pt x="94" y="490"/>
                  </a:cubicBezTo>
                  <a:cubicBezTo>
                    <a:pt x="96" y="482"/>
                    <a:pt x="95" y="475"/>
                    <a:pt x="95" y="475"/>
                  </a:cubicBezTo>
                  <a:cubicBezTo>
                    <a:pt x="95" y="475"/>
                    <a:pt x="95" y="475"/>
                    <a:pt x="95" y="475"/>
                  </a:cubicBezTo>
                  <a:cubicBezTo>
                    <a:pt x="97" y="472"/>
                    <a:pt x="98" y="469"/>
                    <a:pt x="97" y="468"/>
                  </a:cubicBezTo>
                  <a:cubicBezTo>
                    <a:pt x="96" y="467"/>
                    <a:pt x="97" y="464"/>
                    <a:pt x="99" y="461"/>
                  </a:cubicBezTo>
                  <a:cubicBezTo>
                    <a:pt x="100" y="458"/>
                    <a:pt x="105" y="450"/>
                    <a:pt x="105" y="442"/>
                  </a:cubicBezTo>
                  <a:cubicBezTo>
                    <a:pt x="105" y="435"/>
                    <a:pt x="118" y="395"/>
                    <a:pt x="120" y="390"/>
                  </a:cubicBezTo>
                  <a:cubicBezTo>
                    <a:pt x="121" y="386"/>
                    <a:pt x="125" y="377"/>
                    <a:pt x="127" y="371"/>
                  </a:cubicBezTo>
                  <a:cubicBezTo>
                    <a:pt x="127" y="373"/>
                    <a:pt x="127" y="375"/>
                    <a:pt x="127" y="375"/>
                  </a:cubicBezTo>
                  <a:cubicBezTo>
                    <a:pt x="127" y="375"/>
                    <a:pt x="129" y="378"/>
                    <a:pt x="130" y="383"/>
                  </a:cubicBezTo>
                  <a:cubicBezTo>
                    <a:pt x="130" y="387"/>
                    <a:pt x="135" y="394"/>
                    <a:pt x="135" y="401"/>
                  </a:cubicBezTo>
                  <a:cubicBezTo>
                    <a:pt x="136" y="407"/>
                    <a:pt x="145" y="442"/>
                    <a:pt x="147" y="448"/>
                  </a:cubicBezTo>
                  <a:cubicBezTo>
                    <a:pt x="148" y="454"/>
                    <a:pt x="150" y="456"/>
                    <a:pt x="151" y="459"/>
                  </a:cubicBezTo>
                  <a:cubicBezTo>
                    <a:pt x="152" y="463"/>
                    <a:pt x="153" y="463"/>
                    <a:pt x="154" y="465"/>
                  </a:cubicBezTo>
                  <a:cubicBezTo>
                    <a:pt x="155" y="466"/>
                    <a:pt x="153" y="467"/>
                    <a:pt x="153" y="468"/>
                  </a:cubicBezTo>
                  <a:cubicBezTo>
                    <a:pt x="153" y="468"/>
                    <a:pt x="153" y="468"/>
                    <a:pt x="153" y="468"/>
                  </a:cubicBezTo>
                  <a:cubicBezTo>
                    <a:pt x="153" y="469"/>
                    <a:pt x="153" y="472"/>
                    <a:pt x="154" y="474"/>
                  </a:cubicBezTo>
                  <a:cubicBezTo>
                    <a:pt x="154" y="477"/>
                    <a:pt x="153" y="491"/>
                    <a:pt x="153" y="498"/>
                  </a:cubicBezTo>
                  <a:cubicBezTo>
                    <a:pt x="153" y="506"/>
                    <a:pt x="156" y="540"/>
                    <a:pt x="157" y="544"/>
                  </a:cubicBezTo>
                  <a:cubicBezTo>
                    <a:pt x="157" y="547"/>
                    <a:pt x="162" y="552"/>
                    <a:pt x="162" y="555"/>
                  </a:cubicBezTo>
                  <a:cubicBezTo>
                    <a:pt x="162" y="559"/>
                    <a:pt x="160" y="567"/>
                    <a:pt x="160" y="570"/>
                  </a:cubicBezTo>
                  <a:cubicBezTo>
                    <a:pt x="161" y="571"/>
                    <a:pt x="161" y="572"/>
                    <a:pt x="162" y="573"/>
                  </a:cubicBezTo>
                  <a:cubicBezTo>
                    <a:pt x="162" y="579"/>
                    <a:pt x="162" y="593"/>
                    <a:pt x="162" y="594"/>
                  </a:cubicBezTo>
                  <a:cubicBezTo>
                    <a:pt x="163" y="596"/>
                    <a:pt x="170" y="600"/>
                    <a:pt x="174" y="601"/>
                  </a:cubicBezTo>
                  <a:cubicBezTo>
                    <a:pt x="178" y="602"/>
                    <a:pt x="179" y="602"/>
                    <a:pt x="181" y="601"/>
                  </a:cubicBezTo>
                  <a:cubicBezTo>
                    <a:pt x="182" y="601"/>
                    <a:pt x="185" y="605"/>
                    <a:pt x="188" y="609"/>
                  </a:cubicBezTo>
                  <a:cubicBezTo>
                    <a:pt x="190" y="613"/>
                    <a:pt x="203" y="617"/>
                    <a:pt x="208" y="619"/>
                  </a:cubicBezTo>
                  <a:cubicBezTo>
                    <a:pt x="213" y="621"/>
                    <a:pt x="224" y="621"/>
                    <a:pt x="226" y="619"/>
                  </a:cubicBezTo>
                  <a:cubicBezTo>
                    <a:pt x="228" y="617"/>
                    <a:pt x="232" y="615"/>
                    <a:pt x="231" y="611"/>
                  </a:cubicBezTo>
                  <a:cubicBezTo>
                    <a:pt x="230" y="608"/>
                    <a:pt x="228" y="604"/>
                    <a:pt x="225" y="602"/>
                  </a:cubicBezTo>
                  <a:cubicBezTo>
                    <a:pt x="222" y="600"/>
                    <a:pt x="216" y="594"/>
                    <a:pt x="213" y="592"/>
                  </a:cubicBezTo>
                  <a:cubicBezTo>
                    <a:pt x="211" y="590"/>
                    <a:pt x="207" y="585"/>
                    <a:pt x="204" y="580"/>
                  </a:cubicBezTo>
                  <a:cubicBezTo>
                    <a:pt x="204" y="579"/>
                    <a:pt x="204" y="577"/>
                    <a:pt x="204" y="574"/>
                  </a:cubicBezTo>
                  <a:cubicBezTo>
                    <a:pt x="205" y="571"/>
                    <a:pt x="205" y="569"/>
                    <a:pt x="203" y="566"/>
                  </a:cubicBezTo>
                  <a:cubicBezTo>
                    <a:pt x="201" y="563"/>
                    <a:pt x="200" y="564"/>
                    <a:pt x="201" y="562"/>
                  </a:cubicBezTo>
                  <a:cubicBezTo>
                    <a:pt x="203" y="560"/>
                    <a:pt x="201" y="558"/>
                    <a:pt x="200" y="554"/>
                  </a:cubicBezTo>
                  <a:cubicBezTo>
                    <a:pt x="198" y="551"/>
                    <a:pt x="200" y="544"/>
                    <a:pt x="201" y="533"/>
                  </a:cubicBezTo>
                  <a:cubicBezTo>
                    <a:pt x="202" y="521"/>
                    <a:pt x="198" y="482"/>
                    <a:pt x="197" y="479"/>
                  </a:cubicBezTo>
                  <a:cubicBezTo>
                    <a:pt x="196" y="477"/>
                    <a:pt x="196" y="472"/>
                    <a:pt x="196" y="470"/>
                  </a:cubicBezTo>
                  <a:cubicBezTo>
                    <a:pt x="196" y="467"/>
                    <a:pt x="197" y="464"/>
                    <a:pt x="196" y="460"/>
                  </a:cubicBezTo>
                  <a:cubicBezTo>
                    <a:pt x="196" y="455"/>
                    <a:pt x="195" y="445"/>
                    <a:pt x="197" y="438"/>
                  </a:cubicBezTo>
                  <a:cubicBezTo>
                    <a:pt x="198" y="430"/>
                    <a:pt x="198" y="407"/>
                    <a:pt x="198" y="401"/>
                  </a:cubicBezTo>
                  <a:cubicBezTo>
                    <a:pt x="199" y="395"/>
                    <a:pt x="197" y="356"/>
                    <a:pt x="197" y="354"/>
                  </a:cubicBezTo>
                  <a:cubicBezTo>
                    <a:pt x="197" y="352"/>
                    <a:pt x="197" y="349"/>
                    <a:pt x="196" y="345"/>
                  </a:cubicBezTo>
                  <a:cubicBezTo>
                    <a:pt x="194" y="341"/>
                    <a:pt x="194" y="338"/>
                    <a:pt x="195" y="335"/>
                  </a:cubicBezTo>
                  <a:cubicBezTo>
                    <a:pt x="196" y="331"/>
                    <a:pt x="192" y="306"/>
                    <a:pt x="192" y="301"/>
                  </a:cubicBezTo>
                  <a:cubicBezTo>
                    <a:pt x="191" y="300"/>
                    <a:pt x="191" y="299"/>
                    <a:pt x="191" y="298"/>
                  </a:cubicBezTo>
                  <a:cubicBezTo>
                    <a:pt x="191" y="298"/>
                    <a:pt x="191" y="298"/>
                    <a:pt x="191" y="298"/>
                  </a:cubicBezTo>
                  <a:cubicBezTo>
                    <a:pt x="191" y="298"/>
                    <a:pt x="190" y="289"/>
                    <a:pt x="190" y="282"/>
                  </a:cubicBezTo>
                  <a:cubicBezTo>
                    <a:pt x="194" y="280"/>
                    <a:pt x="189" y="273"/>
                    <a:pt x="188" y="270"/>
                  </a:cubicBezTo>
                  <a:cubicBezTo>
                    <a:pt x="186" y="267"/>
                    <a:pt x="183" y="264"/>
                    <a:pt x="184" y="260"/>
                  </a:cubicBezTo>
                  <a:cubicBezTo>
                    <a:pt x="185" y="253"/>
                    <a:pt x="186" y="236"/>
                    <a:pt x="185" y="234"/>
                  </a:cubicBezTo>
                  <a:cubicBezTo>
                    <a:pt x="183" y="231"/>
                    <a:pt x="182" y="224"/>
                    <a:pt x="183" y="221"/>
                  </a:cubicBezTo>
                  <a:cubicBezTo>
                    <a:pt x="184" y="219"/>
                    <a:pt x="184" y="200"/>
                    <a:pt x="185" y="195"/>
                  </a:cubicBezTo>
                  <a:cubicBezTo>
                    <a:pt x="185" y="194"/>
                    <a:pt x="185" y="192"/>
                    <a:pt x="185" y="189"/>
                  </a:cubicBezTo>
                  <a:cubicBezTo>
                    <a:pt x="186" y="192"/>
                    <a:pt x="187" y="195"/>
                    <a:pt x="187" y="197"/>
                  </a:cubicBezTo>
                  <a:cubicBezTo>
                    <a:pt x="187" y="202"/>
                    <a:pt x="189" y="204"/>
                    <a:pt x="190" y="207"/>
                  </a:cubicBezTo>
                  <a:cubicBezTo>
                    <a:pt x="191" y="209"/>
                    <a:pt x="191" y="209"/>
                    <a:pt x="191" y="214"/>
                  </a:cubicBezTo>
                  <a:cubicBezTo>
                    <a:pt x="192" y="216"/>
                    <a:pt x="193" y="217"/>
                    <a:pt x="195" y="218"/>
                  </a:cubicBezTo>
                  <a:cubicBezTo>
                    <a:pt x="195" y="220"/>
                    <a:pt x="195" y="221"/>
                    <a:pt x="195" y="222"/>
                  </a:cubicBezTo>
                  <a:cubicBezTo>
                    <a:pt x="197" y="225"/>
                    <a:pt x="198" y="231"/>
                    <a:pt x="200" y="232"/>
                  </a:cubicBezTo>
                  <a:cubicBezTo>
                    <a:pt x="202" y="234"/>
                    <a:pt x="205" y="237"/>
                    <a:pt x="207" y="240"/>
                  </a:cubicBezTo>
                  <a:cubicBezTo>
                    <a:pt x="209" y="243"/>
                    <a:pt x="220" y="253"/>
                    <a:pt x="223" y="255"/>
                  </a:cubicBezTo>
                  <a:cubicBezTo>
                    <a:pt x="226" y="258"/>
                    <a:pt x="234" y="267"/>
                    <a:pt x="237" y="270"/>
                  </a:cubicBezTo>
                  <a:cubicBezTo>
                    <a:pt x="239" y="272"/>
                    <a:pt x="260" y="287"/>
                    <a:pt x="260" y="287"/>
                  </a:cubicBezTo>
                  <a:cubicBezTo>
                    <a:pt x="260" y="287"/>
                    <a:pt x="260" y="287"/>
                    <a:pt x="261" y="286"/>
                  </a:cubicBezTo>
                  <a:cubicBezTo>
                    <a:pt x="263" y="289"/>
                    <a:pt x="265" y="292"/>
                    <a:pt x="269" y="296"/>
                  </a:cubicBezTo>
                  <a:cubicBezTo>
                    <a:pt x="270" y="298"/>
                    <a:pt x="272" y="301"/>
                    <a:pt x="274" y="303"/>
                  </a:cubicBezTo>
                  <a:cubicBezTo>
                    <a:pt x="275" y="306"/>
                    <a:pt x="276" y="307"/>
                    <a:pt x="278" y="309"/>
                  </a:cubicBezTo>
                  <a:cubicBezTo>
                    <a:pt x="281" y="311"/>
                    <a:pt x="285" y="314"/>
                    <a:pt x="286" y="313"/>
                  </a:cubicBezTo>
                  <a:cubicBezTo>
                    <a:pt x="286" y="313"/>
                    <a:pt x="287" y="311"/>
                    <a:pt x="286" y="309"/>
                  </a:cubicBezTo>
                  <a:cubicBezTo>
                    <a:pt x="286" y="308"/>
                    <a:pt x="283" y="306"/>
                    <a:pt x="280" y="304"/>
                  </a:cubicBezTo>
                  <a:cubicBezTo>
                    <a:pt x="280" y="302"/>
                    <a:pt x="279" y="302"/>
                    <a:pt x="277" y="297"/>
                  </a:cubicBezTo>
                  <a:cubicBezTo>
                    <a:pt x="278" y="298"/>
                    <a:pt x="280" y="301"/>
                    <a:pt x="284" y="304"/>
                  </a:cubicBezTo>
                  <a:cubicBezTo>
                    <a:pt x="285" y="305"/>
                    <a:pt x="292" y="311"/>
                    <a:pt x="293" y="311"/>
                  </a:cubicBezTo>
                  <a:cubicBezTo>
                    <a:pt x="294" y="311"/>
                    <a:pt x="295" y="309"/>
                    <a:pt x="294" y="307"/>
                  </a:cubicBezTo>
                  <a:cubicBezTo>
                    <a:pt x="293" y="305"/>
                    <a:pt x="289" y="302"/>
                    <a:pt x="286" y="300"/>
                  </a:cubicBezTo>
                  <a:cubicBezTo>
                    <a:pt x="285" y="298"/>
                    <a:pt x="284" y="297"/>
                    <a:pt x="281" y="293"/>
                  </a:cubicBezTo>
                  <a:cubicBezTo>
                    <a:pt x="281" y="293"/>
                    <a:pt x="289" y="298"/>
                    <a:pt x="290" y="299"/>
                  </a:cubicBezTo>
                  <a:cubicBezTo>
                    <a:pt x="292" y="300"/>
                    <a:pt x="298" y="305"/>
                    <a:pt x="300" y="306"/>
                  </a:cubicBezTo>
                  <a:cubicBezTo>
                    <a:pt x="301" y="307"/>
                    <a:pt x="302" y="305"/>
                    <a:pt x="302" y="305"/>
                  </a:cubicBezTo>
                  <a:cubicBezTo>
                    <a:pt x="302" y="305"/>
                    <a:pt x="302" y="302"/>
                    <a:pt x="300" y="300"/>
                  </a:cubicBezTo>
                  <a:cubicBezTo>
                    <a:pt x="298" y="299"/>
                    <a:pt x="295" y="295"/>
                    <a:pt x="293" y="294"/>
                  </a:cubicBezTo>
                  <a:cubicBezTo>
                    <a:pt x="292" y="294"/>
                    <a:pt x="290" y="291"/>
                    <a:pt x="286" y="286"/>
                  </a:cubicBezTo>
                  <a:cubicBezTo>
                    <a:pt x="286" y="286"/>
                    <a:pt x="289" y="288"/>
                    <a:pt x="290" y="289"/>
                  </a:cubicBezTo>
                  <a:cubicBezTo>
                    <a:pt x="290" y="289"/>
                    <a:pt x="299" y="296"/>
                    <a:pt x="300" y="296"/>
                  </a:cubicBezTo>
                  <a:cubicBezTo>
                    <a:pt x="301" y="297"/>
                    <a:pt x="302" y="297"/>
                    <a:pt x="302" y="296"/>
                  </a:cubicBezTo>
                  <a:cubicBezTo>
                    <a:pt x="303" y="295"/>
                    <a:pt x="302" y="293"/>
                    <a:pt x="301" y="292"/>
                  </a:cubicBezTo>
                  <a:close/>
                  <a:moveTo>
                    <a:pt x="69" y="236"/>
                  </a:moveTo>
                  <a:cubicBezTo>
                    <a:pt x="62" y="251"/>
                    <a:pt x="63" y="267"/>
                    <a:pt x="61" y="268"/>
                  </a:cubicBezTo>
                  <a:cubicBezTo>
                    <a:pt x="60" y="269"/>
                    <a:pt x="59" y="271"/>
                    <a:pt x="58" y="274"/>
                  </a:cubicBezTo>
                  <a:cubicBezTo>
                    <a:pt x="56" y="267"/>
                    <a:pt x="53" y="259"/>
                    <a:pt x="52" y="256"/>
                  </a:cubicBezTo>
                  <a:cubicBezTo>
                    <a:pt x="50" y="249"/>
                    <a:pt x="43" y="235"/>
                    <a:pt x="42" y="233"/>
                  </a:cubicBezTo>
                  <a:cubicBezTo>
                    <a:pt x="41" y="231"/>
                    <a:pt x="43" y="231"/>
                    <a:pt x="42" y="228"/>
                  </a:cubicBezTo>
                  <a:cubicBezTo>
                    <a:pt x="41" y="225"/>
                    <a:pt x="39" y="199"/>
                    <a:pt x="38" y="197"/>
                  </a:cubicBezTo>
                  <a:cubicBezTo>
                    <a:pt x="38" y="196"/>
                    <a:pt x="38" y="195"/>
                    <a:pt x="38" y="194"/>
                  </a:cubicBezTo>
                  <a:cubicBezTo>
                    <a:pt x="38" y="194"/>
                    <a:pt x="39" y="193"/>
                    <a:pt x="39" y="192"/>
                  </a:cubicBezTo>
                  <a:cubicBezTo>
                    <a:pt x="43" y="190"/>
                    <a:pt x="52" y="174"/>
                    <a:pt x="54" y="171"/>
                  </a:cubicBezTo>
                  <a:cubicBezTo>
                    <a:pt x="57" y="168"/>
                    <a:pt x="62" y="160"/>
                    <a:pt x="64" y="158"/>
                  </a:cubicBezTo>
                  <a:cubicBezTo>
                    <a:pt x="65" y="157"/>
                    <a:pt x="66" y="156"/>
                    <a:pt x="67" y="155"/>
                  </a:cubicBezTo>
                  <a:cubicBezTo>
                    <a:pt x="67" y="157"/>
                    <a:pt x="67" y="170"/>
                    <a:pt x="67" y="181"/>
                  </a:cubicBezTo>
                  <a:cubicBezTo>
                    <a:pt x="68" y="192"/>
                    <a:pt x="70" y="221"/>
                    <a:pt x="69" y="225"/>
                  </a:cubicBezTo>
                  <a:cubicBezTo>
                    <a:pt x="68" y="229"/>
                    <a:pt x="68" y="231"/>
                    <a:pt x="69" y="232"/>
                  </a:cubicBezTo>
                  <a:cubicBezTo>
                    <a:pt x="69" y="233"/>
                    <a:pt x="70" y="233"/>
                    <a:pt x="69" y="236"/>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p>
          </p:txBody>
        </p:sp>
        <p:sp>
          <p:nvSpPr>
            <p:cNvPr id="1088" name="Freeform 304"/>
            <p:cNvSpPr>
              <a:spLocks noEditPoints="1"/>
            </p:cNvSpPr>
            <p:nvPr/>
          </p:nvSpPr>
          <p:spPr bwMode="auto">
            <a:xfrm>
              <a:off x="7143799" y="2726484"/>
              <a:ext cx="275124" cy="703366"/>
            </a:xfrm>
            <a:custGeom>
              <a:avLst/>
              <a:gdLst>
                <a:gd name="T0" fmla="*/ 125 w 191"/>
                <a:gd name="T1" fmla="*/ 56 h 488"/>
                <a:gd name="T2" fmla="*/ 117 w 191"/>
                <a:gd name="T3" fmla="*/ 81 h 488"/>
                <a:gd name="T4" fmla="*/ 146 w 191"/>
                <a:gd name="T5" fmla="*/ 102 h 488"/>
                <a:gd name="T6" fmla="*/ 163 w 191"/>
                <a:gd name="T7" fmla="*/ 161 h 488"/>
                <a:gd name="T8" fmla="*/ 174 w 191"/>
                <a:gd name="T9" fmla="*/ 193 h 488"/>
                <a:gd name="T10" fmla="*/ 182 w 191"/>
                <a:gd name="T11" fmla="*/ 247 h 488"/>
                <a:gd name="T12" fmla="*/ 184 w 191"/>
                <a:gd name="T13" fmla="*/ 277 h 488"/>
                <a:gd name="T14" fmla="*/ 164 w 191"/>
                <a:gd name="T15" fmla="*/ 269 h 488"/>
                <a:gd name="T16" fmla="*/ 165 w 191"/>
                <a:gd name="T17" fmla="*/ 247 h 488"/>
                <a:gd name="T18" fmla="*/ 158 w 191"/>
                <a:gd name="T19" fmla="*/ 230 h 488"/>
                <a:gd name="T20" fmla="*/ 145 w 191"/>
                <a:gd name="T21" fmla="*/ 189 h 488"/>
                <a:gd name="T22" fmla="*/ 134 w 191"/>
                <a:gd name="T23" fmla="*/ 156 h 488"/>
                <a:gd name="T24" fmla="*/ 131 w 191"/>
                <a:gd name="T25" fmla="*/ 172 h 488"/>
                <a:gd name="T26" fmla="*/ 135 w 191"/>
                <a:gd name="T27" fmla="*/ 216 h 488"/>
                <a:gd name="T28" fmla="*/ 135 w 191"/>
                <a:gd name="T29" fmla="*/ 236 h 488"/>
                <a:gd name="T30" fmla="*/ 137 w 191"/>
                <a:gd name="T31" fmla="*/ 285 h 488"/>
                <a:gd name="T32" fmla="*/ 139 w 191"/>
                <a:gd name="T33" fmla="*/ 333 h 488"/>
                <a:gd name="T34" fmla="*/ 122 w 191"/>
                <a:gd name="T35" fmla="*/ 354 h 488"/>
                <a:gd name="T36" fmla="*/ 115 w 191"/>
                <a:gd name="T37" fmla="*/ 430 h 488"/>
                <a:gd name="T38" fmla="*/ 123 w 191"/>
                <a:gd name="T39" fmla="*/ 449 h 488"/>
                <a:gd name="T40" fmla="*/ 122 w 191"/>
                <a:gd name="T41" fmla="*/ 467 h 488"/>
                <a:gd name="T42" fmla="*/ 87 w 191"/>
                <a:gd name="T43" fmla="*/ 470 h 488"/>
                <a:gd name="T44" fmla="*/ 93 w 191"/>
                <a:gd name="T45" fmla="*/ 435 h 488"/>
                <a:gd name="T46" fmla="*/ 96 w 191"/>
                <a:gd name="T47" fmla="*/ 392 h 488"/>
                <a:gd name="T48" fmla="*/ 72 w 191"/>
                <a:gd name="T49" fmla="*/ 407 h 488"/>
                <a:gd name="T50" fmla="*/ 47 w 191"/>
                <a:gd name="T51" fmla="*/ 390 h 488"/>
                <a:gd name="T52" fmla="*/ 52 w 191"/>
                <a:gd name="T53" fmla="*/ 380 h 488"/>
                <a:gd name="T54" fmla="*/ 60 w 191"/>
                <a:gd name="T55" fmla="*/ 372 h 488"/>
                <a:gd name="T56" fmla="*/ 25 w 191"/>
                <a:gd name="T57" fmla="*/ 332 h 488"/>
                <a:gd name="T58" fmla="*/ 26 w 191"/>
                <a:gd name="T59" fmla="*/ 320 h 488"/>
                <a:gd name="T60" fmla="*/ 33 w 191"/>
                <a:gd name="T61" fmla="*/ 282 h 488"/>
                <a:gd name="T62" fmla="*/ 43 w 191"/>
                <a:gd name="T63" fmla="*/ 249 h 488"/>
                <a:gd name="T64" fmla="*/ 46 w 191"/>
                <a:gd name="T65" fmla="*/ 229 h 488"/>
                <a:gd name="T66" fmla="*/ 48 w 191"/>
                <a:gd name="T67" fmla="*/ 169 h 488"/>
                <a:gd name="T68" fmla="*/ 44 w 191"/>
                <a:gd name="T69" fmla="*/ 168 h 488"/>
                <a:gd name="T70" fmla="*/ 40 w 191"/>
                <a:gd name="T71" fmla="*/ 183 h 488"/>
                <a:gd name="T72" fmla="*/ 32 w 191"/>
                <a:gd name="T73" fmla="*/ 200 h 488"/>
                <a:gd name="T74" fmla="*/ 21 w 191"/>
                <a:gd name="T75" fmla="*/ 238 h 488"/>
                <a:gd name="T76" fmla="*/ 13 w 191"/>
                <a:gd name="T77" fmla="*/ 234 h 488"/>
                <a:gd name="T78" fmla="*/ 18 w 191"/>
                <a:gd name="T79" fmla="*/ 248 h 488"/>
                <a:gd name="T80" fmla="*/ 15 w 191"/>
                <a:gd name="T81" fmla="*/ 256 h 488"/>
                <a:gd name="T82" fmla="*/ 6 w 191"/>
                <a:gd name="T83" fmla="*/ 253 h 488"/>
                <a:gd name="T84" fmla="*/ 5 w 191"/>
                <a:gd name="T85" fmla="*/ 221 h 488"/>
                <a:gd name="T86" fmla="*/ 10 w 191"/>
                <a:gd name="T87" fmla="*/ 195 h 488"/>
                <a:gd name="T88" fmla="*/ 15 w 191"/>
                <a:gd name="T89" fmla="*/ 175 h 488"/>
                <a:gd name="T90" fmla="*/ 23 w 191"/>
                <a:gd name="T91" fmla="*/ 149 h 488"/>
                <a:gd name="T92" fmla="*/ 36 w 191"/>
                <a:gd name="T93" fmla="*/ 101 h 488"/>
                <a:gd name="T94" fmla="*/ 74 w 191"/>
                <a:gd name="T95" fmla="*/ 82 h 488"/>
                <a:gd name="T96" fmla="*/ 74 w 191"/>
                <a:gd name="T97" fmla="*/ 67 h 488"/>
                <a:gd name="T98" fmla="*/ 68 w 191"/>
                <a:gd name="T99" fmla="*/ 20 h 488"/>
                <a:gd name="T100" fmla="*/ 69 w 191"/>
                <a:gd name="T101" fmla="*/ 16 h 488"/>
                <a:gd name="T102" fmla="*/ 66 w 191"/>
                <a:gd name="T103" fmla="*/ 8 h 488"/>
                <a:gd name="T104" fmla="*/ 76 w 191"/>
                <a:gd name="T105" fmla="*/ 7 h 488"/>
                <a:gd name="T106" fmla="*/ 124 w 191"/>
                <a:gd name="T107" fmla="*/ 12 h 488"/>
                <a:gd name="T108" fmla="*/ 78 w 191"/>
                <a:gd name="T109" fmla="*/ 353 h 488"/>
                <a:gd name="T110" fmla="*/ 91 w 191"/>
                <a:gd name="T111" fmla="*/ 335 h 488"/>
                <a:gd name="T112" fmla="*/ 87 w 191"/>
                <a:gd name="T113" fmla="*/ 314 h 488"/>
                <a:gd name="T114" fmla="*/ 74 w 191"/>
                <a:gd name="T115" fmla="*/ 330 h 488"/>
                <a:gd name="T116" fmla="*/ 72 w 191"/>
                <a:gd name="T117" fmla="*/ 346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1" h="488">
                  <a:moveTo>
                    <a:pt x="129" y="37"/>
                  </a:moveTo>
                  <a:cubicBezTo>
                    <a:pt x="132" y="37"/>
                    <a:pt x="131" y="43"/>
                    <a:pt x="129" y="47"/>
                  </a:cubicBezTo>
                  <a:cubicBezTo>
                    <a:pt x="128" y="50"/>
                    <a:pt x="128" y="52"/>
                    <a:pt x="125" y="56"/>
                  </a:cubicBezTo>
                  <a:cubicBezTo>
                    <a:pt x="123" y="59"/>
                    <a:pt x="120" y="58"/>
                    <a:pt x="119" y="57"/>
                  </a:cubicBezTo>
                  <a:cubicBezTo>
                    <a:pt x="119" y="61"/>
                    <a:pt x="119" y="62"/>
                    <a:pt x="117" y="67"/>
                  </a:cubicBezTo>
                  <a:cubicBezTo>
                    <a:pt x="115" y="74"/>
                    <a:pt x="115" y="78"/>
                    <a:pt x="117" y="81"/>
                  </a:cubicBezTo>
                  <a:cubicBezTo>
                    <a:pt x="119" y="84"/>
                    <a:pt x="123" y="87"/>
                    <a:pt x="126" y="90"/>
                  </a:cubicBezTo>
                  <a:cubicBezTo>
                    <a:pt x="127" y="90"/>
                    <a:pt x="127" y="90"/>
                    <a:pt x="128" y="91"/>
                  </a:cubicBezTo>
                  <a:cubicBezTo>
                    <a:pt x="133" y="94"/>
                    <a:pt x="145" y="101"/>
                    <a:pt x="146" y="102"/>
                  </a:cubicBezTo>
                  <a:cubicBezTo>
                    <a:pt x="147" y="103"/>
                    <a:pt x="148" y="104"/>
                    <a:pt x="150" y="108"/>
                  </a:cubicBezTo>
                  <a:cubicBezTo>
                    <a:pt x="152" y="116"/>
                    <a:pt x="163" y="144"/>
                    <a:pt x="160" y="146"/>
                  </a:cubicBezTo>
                  <a:cubicBezTo>
                    <a:pt x="160" y="152"/>
                    <a:pt x="162" y="158"/>
                    <a:pt x="163" y="161"/>
                  </a:cubicBezTo>
                  <a:cubicBezTo>
                    <a:pt x="164" y="165"/>
                    <a:pt x="167" y="173"/>
                    <a:pt x="167" y="175"/>
                  </a:cubicBezTo>
                  <a:cubicBezTo>
                    <a:pt x="168" y="176"/>
                    <a:pt x="168" y="179"/>
                    <a:pt x="170" y="182"/>
                  </a:cubicBezTo>
                  <a:cubicBezTo>
                    <a:pt x="171" y="185"/>
                    <a:pt x="172" y="188"/>
                    <a:pt x="174" y="193"/>
                  </a:cubicBezTo>
                  <a:cubicBezTo>
                    <a:pt x="175" y="198"/>
                    <a:pt x="177" y="204"/>
                    <a:pt x="178" y="214"/>
                  </a:cubicBezTo>
                  <a:cubicBezTo>
                    <a:pt x="179" y="223"/>
                    <a:pt x="180" y="233"/>
                    <a:pt x="183" y="242"/>
                  </a:cubicBezTo>
                  <a:cubicBezTo>
                    <a:pt x="184" y="246"/>
                    <a:pt x="183" y="246"/>
                    <a:pt x="182" y="247"/>
                  </a:cubicBezTo>
                  <a:cubicBezTo>
                    <a:pt x="182" y="248"/>
                    <a:pt x="186" y="256"/>
                    <a:pt x="189" y="259"/>
                  </a:cubicBezTo>
                  <a:cubicBezTo>
                    <a:pt x="191" y="263"/>
                    <a:pt x="190" y="270"/>
                    <a:pt x="190" y="273"/>
                  </a:cubicBezTo>
                  <a:cubicBezTo>
                    <a:pt x="190" y="276"/>
                    <a:pt x="186" y="277"/>
                    <a:pt x="184" y="277"/>
                  </a:cubicBezTo>
                  <a:cubicBezTo>
                    <a:pt x="183" y="279"/>
                    <a:pt x="181" y="280"/>
                    <a:pt x="177" y="279"/>
                  </a:cubicBezTo>
                  <a:cubicBezTo>
                    <a:pt x="176" y="280"/>
                    <a:pt x="173" y="279"/>
                    <a:pt x="172" y="277"/>
                  </a:cubicBezTo>
                  <a:cubicBezTo>
                    <a:pt x="167" y="280"/>
                    <a:pt x="164" y="271"/>
                    <a:pt x="164" y="269"/>
                  </a:cubicBezTo>
                  <a:cubicBezTo>
                    <a:pt x="162" y="269"/>
                    <a:pt x="162" y="268"/>
                    <a:pt x="162" y="266"/>
                  </a:cubicBezTo>
                  <a:cubicBezTo>
                    <a:pt x="161" y="263"/>
                    <a:pt x="160" y="261"/>
                    <a:pt x="161" y="255"/>
                  </a:cubicBezTo>
                  <a:cubicBezTo>
                    <a:pt x="163" y="248"/>
                    <a:pt x="166" y="247"/>
                    <a:pt x="165" y="247"/>
                  </a:cubicBezTo>
                  <a:cubicBezTo>
                    <a:pt x="164" y="247"/>
                    <a:pt x="163" y="246"/>
                    <a:pt x="163" y="245"/>
                  </a:cubicBezTo>
                  <a:cubicBezTo>
                    <a:pt x="162" y="244"/>
                    <a:pt x="163" y="242"/>
                    <a:pt x="162" y="239"/>
                  </a:cubicBezTo>
                  <a:cubicBezTo>
                    <a:pt x="161" y="236"/>
                    <a:pt x="160" y="234"/>
                    <a:pt x="158" y="230"/>
                  </a:cubicBezTo>
                  <a:cubicBezTo>
                    <a:pt x="155" y="225"/>
                    <a:pt x="152" y="213"/>
                    <a:pt x="151" y="209"/>
                  </a:cubicBezTo>
                  <a:cubicBezTo>
                    <a:pt x="149" y="206"/>
                    <a:pt x="149" y="203"/>
                    <a:pt x="148" y="200"/>
                  </a:cubicBezTo>
                  <a:cubicBezTo>
                    <a:pt x="147" y="197"/>
                    <a:pt x="146" y="193"/>
                    <a:pt x="145" y="189"/>
                  </a:cubicBezTo>
                  <a:cubicBezTo>
                    <a:pt x="144" y="186"/>
                    <a:pt x="144" y="186"/>
                    <a:pt x="141" y="180"/>
                  </a:cubicBezTo>
                  <a:cubicBezTo>
                    <a:pt x="138" y="174"/>
                    <a:pt x="139" y="171"/>
                    <a:pt x="138" y="168"/>
                  </a:cubicBezTo>
                  <a:cubicBezTo>
                    <a:pt x="137" y="165"/>
                    <a:pt x="135" y="161"/>
                    <a:pt x="134" y="156"/>
                  </a:cubicBezTo>
                  <a:cubicBezTo>
                    <a:pt x="134" y="154"/>
                    <a:pt x="133" y="155"/>
                    <a:pt x="133" y="156"/>
                  </a:cubicBezTo>
                  <a:cubicBezTo>
                    <a:pt x="133" y="158"/>
                    <a:pt x="131" y="161"/>
                    <a:pt x="132" y="164"/>
                  </a:cubicBezTo>
                  <a:cubicBezTo>
                    <a:pt x="133" y="170"/>
                    <a:pt x="130" y="170"/>
                    <a:pt x="131" y="172"/>
                  </a:cubicBezTo>
                  <a:cubicBezTo>
                    <a:pt x="133" y="177"/>
                    <a:pt x="133" y="183"/>
                    <a:pt x="134" y="188"/>
                  </a:cubicBezTo>
                  <a:cubicBezTo>
                    <a:pt x="136" y="193"/>
                    <a:pt x="133" y="202"/>
                    <a:pt x="135" y="205"/>
                  </a:cubicBezTo>
                  <a:cubicBezTo>
                    <a:pt x="137" y="208"/>
                    <a:pt x="133" y="210"/>
                    <a:pt x="135" y="216"/>
                  </a:cubicBezTo>
                  <a:cubicBezTo>
                    <a:pt x="137" y="222"/>
                    <a:pt x="136" y="228"/>
                    <a:pt x="136" y="230"/>
                  </a:cubicBezTo>
                  <a:cubicBezTo>
                    <a:pt x="137" y="232"/>
                    <a:pt x="137" y="233"/>
                    <a:pt x="137" y="234"/>
                  </a:cubicBezTo>
                  <a:cubicBezTo>
                    <a:pt x="137" y="235"/>
                    <a:pt x="136" y="235"/>
                    <a:pt x="135" y="236"/>
                  </a:cubicBezTo>
                  <a:cubicBezTo>
                    <a:pt x="135" y="237"/>
                    <a:pt x="137" y="246"/>
                    <a:pt x="138" y="254"/>
                  </a:cubicBezTo>
                  <a:cubicBezTo>
                    <a:pt x="139" y="263"/>
                    <a:pt x="136" y="267"/>
                    <a:pt x="137" y="273"/>
                  </a:cubicBezTo>
                  <a:cubicBezTo>
                    <a:pt x="138" y="280"/>
                    <a:pt x="135" y="281"/>
                    <a:pt x="137" y="285"/>
                  </a:cubicBezTo>
                  <a:cubicBezTo>
                    <a:pt x="138" y="290"/>
                    <a:pt x="138" y="314"/>
                    <a:pt x="138" y="317"/>
                  </a:cubicBezTo>
                  <a:cubicBezTo>
                    <a:pt x="137" y="319"/>
                    <a:pt x="138" y="325"/>
                    <a:pt x="138" y="327"/>
                  </a:cubicBezTo>
                  <a:cubicBezTo>
                    <a:pt x="139" y="330"/>
                    <a:pt x="139" y="331"/>
                    <a:pt x="139" y="333"/>
                  </a:cubicBezTo>
                  <a:cubicBezTo>
                    <a:pt x="140" y="335"/>
                    <a:pt x="139" y="336"/>
                    <a:pt x="137" y="336"/>
                  </a:cubicBezTo>
                  <a:cubicBezTo>
                    <a:pt x="135" y="336"/>
                    <a:pt x="128" y="338"/>
                    <a:pt x="122" y="339"/>
                  </a:cubicBezTo>
                  <a:cubicBezTo>
                    <a:pt x="122" y="339"/>
                    <a:pt x="122" y="348"/>
                    <a:pt x="122" y="354"/>
                  </a:cubicBezTo>
                  <a:cubicBezTo>
                    <a:pt x="122" y="360"/>
                    <a:pt x="124" y="369"/>
                    <a:pt x="124" y="378"/>
                  </a:cubicBezTo>
                  <a:cubicBezTo>
                    <a:pt x="123" y="388"/>
                    <a:pt x="118" y="408"/>
                    <a:pt x="116" y="414"/>
                  </a:cubicBezTo>
                  <a:cubicBezTo>
                    <a:pt x="115" y="420"/>
                    <a:pt x="113" y="429"/>
                    <a:pt x="115" y="430"/>
                  </a:cubicBezTo>
                  <a:cubicBezTo>
                    <a:pt x="119" y="433"/>
                    <a:pt x="118" y="440"/>
                    <a:pt x="119" y="442"/>
                  </a:cubicBezTo>
                  <a:cubicBezTo>
                    <a:pt x="119" y="443"/>
                    <a:pt x="122" y="444"/>
                    <a:pt x="122" y="445"/>
                  </a:cubicBezTo>
                  <a:cubicBezTo>
                    <a:pt x="122" y="446"/>
                    <a:pt x="123" y="448"/>
                    <a:pt x="123" y="449"/>
                  </a:cubicBezTo>
                  <a:cubicBezTo>
                    <a:pt x="123" y="451"/>
                    <a:pt x="120" y="451"/>
                    <a:pt x="119" y="451"/>
                  </a:cubicBezTo>
                  <a:cubicBezTo>
                    <a:pt x="119" y="451"/>
                    <a:pt x="119" y="453"/>
                    <a:pt x="120" y="456"/>
                  </a:cubicBezTo>
                  <a:cubicBezTo>
                    <a:pt x="120" y="459"/>
                    <a:pt x="122" y="464"/>
                    <a:pt x="122" y="467"/>
                  </a:cubicBezTo>
                  <a:cubicBezTo>
                    <a:pt x="122" y="470"/>
                    <a:pt x="122" y="475"/>
                    <a:pt x="118" y="480"/>
                  </a:cubicBezTo>
                  <a:cubicBezTo>
                    <a:pt x="112" y="487"/>
                    <a:pt x="95" y="488"/>
                    <a:pt x="90" y="484"/>
                  </a:cubicBezTo>
                  <a:cubicBezTo>
                    <a:pt x="86" y="481"/>
                    <a:pt x="86" y="477"/>
                    <a:pt x="87" y="470"/>
                  </a:cubicBezTo>
                  <a:cubicBezTo>
                    <a:pt x="88" y="461"/>
                    <a:pt x="90" y="459"/>
                    <a:pt x="91" y="454"/>
                  </a:cubicBezTo>
                  <a:cubicBezTo>
                    <a:pt x="90" y="446"/>
                    <a:pt x="91" y="440"/>
                    <a:pt x="91" y="437"/>
                  </a:cubicBezTo>
                  <a:cubicBezTo>
                    <a:pt x="92" y="436"/>
                    <a:pt x="92" y="436"/>
                    <a:pt x="93" y="435"/>
                  </a:cubicBezTo>
                  <a:cubicBezTo>
                    <a:pt x="93" y="428"/>
                    <a:pt x="95" y="426"/>
                    <a:pt x="96" y="424"/>
                  </a:cubicBezTo>
                  <a:cubicBezTo>
                    <a:pt x="96" y="422"/>
                    <a:pt x="97" y="416"/>
                    <a:pt x="97" y="410"/>
                  </a:cubicBezTo>
                  <a:cubicBezTo>
                    <a:pt x="98" y="404"/>
                    <a:pt x="98" y="399"/>
                    <a:pt x="96" y="392"/>
                  </a:cubicBezTo>
                  <a:cubicBezTo>
                    <a:pt x="95" y="384"/>
                    <a:pt x="96" y="378"/>
                    <a:pt x="95" y="374"/>
                  </a:cubicBezTo>
                  <a:cubicBezTo>
                    <a:pt x="94" y="376"/>
                    <a:pt x="86" y="381"/>
                    <a:pt x="81" y="389"/>
                  </a:cubicBezTo>
                  <a:cubicBezTo>
                    <a:pt x="79" y="391"/>
                    <a:pt x="78" y="398"/>
                    <a:pt x="72" y="407"/>
                  </a:cubicBezTo>
                  <a:cubicBezTo>
                    <a:pt x="66" y="415"/>
                    <a:pt x="54" y="420"/>
                    <a:pt x="48" y="413"/>
                  </a:cubicBezTo>
                  <a:cubicBezTo>
                    <a:pt x="43" y="406"/>
                    <a:pt x="45" y="397"/>
                    <a:pt x="46" y="394"/>
                  </a:cubicBezTo>
                  <a:cubicBezTo>
                    <a:pt x="45" y="392"/>
                    <a:pt x="47" y="391"/>
                    <a:pt x="47" y="390"/>
                  </a:cubicBezTo>
                  <a:cubicBezTo>
                    <a:pt x="48" y="389"/>
                    <a:pt x="49" y="388"/>
                    <a:pt x="49" y="386"/>
                  </a:cubicBezTo>
                  <a:cubicBezTo>
                    <a:pt x="49" y="386"/>
                    <a:pt x="49" y="385"/>
                    <a:pt x="49" y="384"/>
                  </a:cubicBezTo>
                  <a:cubicBezTo>
                    <a:pt x="50" y="383"/>
                    <a:pt x="51" y="380"/>
                    <a:pt x="52" y="380"/>
                  </a:cubicBezTo>
                  <a:cubicBezTo>
                    <a:pt x="53" y="380"/>
                    <a:pt x="53" y="380"/>
                    <a:pt x="54" y="381"/>
                  </a:cubicBezTo>
                  <a:cubicBezTo>
                    <a:pt x="54" y="380"/>
                    <a:pt x="57" y="378"/>
                    <a:pt x="58" y="376"/>
                  </a:cubicBezTo>
                  <a:cubicBezTo>
                    <a:pt x="59" y="374"/>
                    <a:pt x="60" y="373"/>
                    <a:pt x="60" y="372"/>
                  </a:cubicBezTo>
                  <a:cubicBezTo>
                    <a:pt x="61" y="371"/>
                    <a:pt x="60" y="369"/>
                    <a:pt x="57" y="366"/>
                  </a:cubicBezTo>
                  <a:cubicBezTo>
                    <a:pt x="54" y="363"/>
                    <a:pt x="46" y="359"/>
                    <a:pt x="36" y="354"/>
                  </a:cubicBezTo>
                  <a:cubicBezTo>
                    <a:pt x="21" y="348"/>
                    <a:pt x="26" y="332"/>
                    <a:pt x="25" y="332"/>
                  </a:cubicBezTo>
                  <a:cubicBezTo>
                    <a:pt x="24" y="332"/>
                    <a:pt x="24" y="333"/>
                    <a:pt x="24" y="331"/>
                  </a:cubicBezTo>
                  <a:cubicBezTo>
                    <a:pt x="24" y="330"/>
                    <a:pt x="25" y="328"/>
                    <a:pt x="25" y="326"/>
                  </a:cubicBezTo>
                  <a:cubicBezTo>
                    <a:pt x="25" y="323"/>
                    <a:pt x="25" y="323"/>
                    <a:pt x="26" y="320"/>
                  </a:cubicBezTo>
                  <a:cubicBezTo>
                    <a:pt x="26" y="318"/>
                    <a:pt x="26" y="315"/>
                    <a:pt x="26" y="311"/>
                  </a:cubicBezTo>
                  <a:cubicBezTo>
                    <a:pt x="26" y="306"/>
                    <a:pt x="28" y="306"/>
                    <a:pt x="28" y="299"/>
                  </a:cubicBezTo>
                  <a:cubicBezTo>
                    <a:pt x="28" y="292"/>
                    <a:pt x="33" y="287"/>
                    <a:pt x="33" y="282"/>
                  </a:cubicBezTo>
                  <a:cubicBezTo>
                    <a:pt x="34" y="274"/>
                    <a:pt x="38" y="271"/>
                    <a:pt x="38" y="266"/>
                  </a:cubicBezTo>
                  <a:cubicBezTo>
                    <a:pt x="38" y="260"/>
                    <a:pt x="40" y="259"/>
                    <a:pt x="40" y="257"/>
                  </a:cubicBezTo>
                  <a:cubicBezTo>
                    <a:pt x="40" y="255"/>
                    <a:pt x="43" y="250"/>
                    <a:pt x="43" y="249"/>
                  </a:cubicBezTo>
                  <a:cubicBezTo>
                    <a:pt x="44" y="247"/>
                    <a:pt x="45" y="240"/>
                    <a:pt x="45" y="239"/>
                  </a:cubicBezTo>
                  <a:cubicBezTo>
                    <a:pt x="45" y="239"/>
                    <a:pt x="44" y="239"/>
                    <a:pt x="44" y="238"/>
                  </a:cubicBezTo>
                  <a:cubicBezTo>
                    <a:pt x="44" y="237"/>
                    <a:pt x="45" y="233"/>
                    <a:pt x="46" y="229"/>
                  </a:cubicBezTo>
                  <a:cubicBezTo>
                    <a:pt x="47" y="224"/>
                    <a:pt x="50" y="223"/>
                    <a:pt x="48" y="219"/>
                  </a:cubicBezTo>
                  <a:cubicBezTo>
                    <a:pt x="47" y="213"/>
                    <a:pt x="47" y="209"/>
                    <a:pt x="48" y="201"/>
                  </a:cubicBezTo>
                  <a:cubicBezTo>
                    <a:pt x="48" y="193"/>
                    <a:pt x="48" y="169"/>
                    <a:pt x="48" y="169"/>
                  </a:cubicBezTo>
                  <a:cubicBezTo>
                    <a:pt x="48" y="169"/>
                    <a:pt x="48" y="166"/>
                    <a:pt x="48" y="165"/>
                  </a:cubicBezTo>
                  <a:cubicBezTo>
                    <a:pt x="46" y="168"/>
                    <a:pt x="45" y="168"/>
                    <a:pt x="45" y="168"/>
                  </a:cubicBezTo>
                  <a:cubicBezTo>
                    <a:pt x="45" y="168"/>
                    <a:pt x="45" y="168"/>
                    <a:pt x="44" y="168"/>
                  </a:cubicBezTo>
                  <a:cubicBezTo>
                    <a:pt x="44" y="169"/>
                    <a:pt x="43" y="171"/>
                    <a:pt x="43" y="172"/>
                  </a:cubicBezTo>
                  <a:cubicBezTo>
                    <a:pt x="43" y="177"/>
                    <a:pt x="42" y="176"/>
                    <a:pt x="42" y="178"/>
                  </a:cubicBezTo>
                  <a:cubicBezTo>
                    <a:pt x="42" y="182"/>
                    <a:pt x="40" y="182"/>
                    <a:pt x="40" y="183"/>
                  </a:cubicBezTo>
                  <a:cubicBezTo>
                    <a:pt x="39" y="187"/>
                    <a:pt x="37" y="187"/>
                    <a:pt x="37" y="189"/>
                  </a:cubicBezTo>
                  <a:cubicBezTo>
                    <a:pt x="37" y="192"/>
                    <a:pt x="36" y="194"/>
                    <a:pt x="35" y="195"/>
                  </a:cubicBezTo>
                  <a:cubicBezTo>
                    <a:pt x="33" y="195"/>
                    <a:pt x="34" y="196"/>
                    <a:pt x="32" y="200"/>
                  </a:cubicBezTo>
                  <a:cubicBezTo>
                    <a:pt x="25" y="212"/>
                    <a:pt x="24" y="221"/>
                    <a:pt x="22" y="222"/>
                  </a:cubicBezTo>
                  <a:cubicBezTo>
                    <a:pt x="23" y="224"/>
                    <a:pt x="24" y="227"/>
                    <a:pt x="23" y="229"/>
                  </a:cubicBezTo>
                  <a:cubicBezTo>
                    <a:pt x="21" y="233"/>
                    <a:pt x="22" y="234"/>
                    <a:pt x="21" y="238"/>
                  </a:cubicBezTo>
                  <a:cubicBezTo>
                    <a:pt x="20" y="243"/>
                    <a:pt x="15" y="242"/>
                    <a:pt x="15" y="238"/>
                  </a:cubicBezTo>
                  <a:cubicBezTo>
                    <a:pt x="15" y="236"/>
                    <a:pt x="16" y="234"/>
                    <a:pt x="15" y="233"/>
                  </a:cubicBezTo>
                  <a:cubicBezTo>
                    <a:pt x="15" y="233"/>
                    <a:pt x="14" y="233"/>
                    <a:pt x="13" y="234"/>
                  </a:cubicBezTo>
                  <a:cubicBezTo>
                    <a:pt x="12" y="234"/>
                    <a:pt x="13" y="237"/>
                    <a:pt x="12" y="240"/>
                  </a:cubicBezTo>
                  <a:cubicBezTo>
                    <a:pt x="14" y="242"/>
                    <a:pt x="15" y="245"/>
                    <a:pt x="15" y="245"/>
                  </a:cubicBezTo>
                  <a:cubicBezTo>
                    <a:pt x="16" y="246"/>
                    <a:pt x="17" y="247"/>
                    <a:pt x="18" y="248"/>
                  </a:cubicBezTo>
                  <a:cubicBezTo>
                    <a:pt x="20" y="251"/>
                    <a:pt x="19" y="252"/>
                    <a:pt x="18" y="252"/>
                  </a:cubicBezTo>
                  <a:cubicBezTo>
                    <a:pt x="19" y="253"/>
                    <a:pt x="18" y="255"/>
                    <a:pt x="17" y="255"/>
                  </a:cubicBezTo>
                  <a:cubicBezTo>
                    <a:pt x="17" y="256"/>
                    <a:pt x="16" y="256"/>
                    <a:pt x="15" y="256"/>
                  </a:cubicBezTo>
                  <a:cubicBezTo>
                    <a:pt x="14" y="255"/>
                    <a:pt x="12" y="255"/>
                    <a:pt x="12" y="255"/>
                  </a:cubicBezTo>
                  <a:cubicBezTo>
                    <a:pt x="12" y="255"/>
                    <a:pt x="11" y="256"/>
                    <a:pt x="10" y="255"/>
                  </a:cubicBezTo>
                  <a:cubicBezTo>
                    <a:pt x="10" y="255"/>
                    <a:pt x="8" y="254"/>
                    <a:pt x="6" y="253"/>
                  </a:cubicBezTo>
                  <a:cubicBezTo>
                    <a:pt x="2" y="250"/>
                    <a:pt x="1" y="248"/>
                    <a:pt x="1" y="246"/>
                  </a:cubicBezTo>
                  <a:cubicBezTo>
                    <a:pt x="0" y="244"/>
                    <a:pt x="1" y="238"/>
                    <a:pt x="1" y="234"/>
                  </a:cubicBezTo>
                  <a:cubicBezTo>
                    <a:pt x="1" y="230"/>
                    <a:pt x="4" y="224"/>
                    <a:pt x="5" y="221"/>
                  </a:cubicBezTo>
                  <a:cubicBezTo>
                    <a:pt x="4" y="220"/>
                    <a:pt x="3" y="218"/>
                    <a:pt x="4" y="215"/>
                  </a:cubicBezTo>
                  <a:cubicBezTo>
                    <a:pt x="5" y="212"/>
                    <a:pt x="7" y="209"/>
                    <a:pt x="7" y="205"/>
                  </a:cubicBezTo>
                  <a:cubicBezTo>
                    <a:pt x="8" y="202"/>
                    <a:pt x="10" y="197"/>
                    <a:pt x="10" y="195"/>
                  </a:cubicBezTo>
                  <a:cubicBezTo>
                    <a:pt x="9" y="192"/>
                    <a:pt x="10" y="191"/>
                    <a:pt x="11" y="187"/>
                  </a:cubicBezTo>
                  <a:cubicBezTo>
                    <a:pt x="12" y="184"/>
                    <a:pt x="13" y="183"/>
                    <a:pt x="13" y="181"/>
                  </a:cubicBezTo>
                  <a:cubicBezTo>
                    <a:pt x="13" y="178"/>
                    <a:pt x="15" y="177"/>
                    <a:pt x="15" y="175"/>
                  </a:cubicBezTo>
                  <a:cubicBezTo>
                    <a:pt x="15" y="171"/>
                    <a:pt x="17" y="171"/>
                    <a:pt x="18" y="169"/>
                  </a:cubicBezTo>
                  <a:cubicBezTo>
                    <a:pt x="18" y="168"/>
                    <a:pt x="17" y="164"/>
                    <a:pt x="18" y="161"/>
                  </a:cubicBezTo>
                  <a:cubicBezTo>
                    <a:pt x="21" y="157"/>
                    <a:pt x="23" y="151"/>
                    <a:pt x="23" y="149"/>
                  </a:cubicBezTo>
                  <a:cubicBezTo>
                    <a:pt x="23" y="149"/>
                    <a:pt x="22" y="149"/>
                    <a:pt x="22" y="148"/>
                  </a:cubicBezTo>
                  <a:cubicBezTo>
                    <a:pt x="23" y="147"/>
                    <a:pt x="24" y="144"/>
                    <a:pt x="25" y="140"/>
                  </a:cubicBezTo>
                  <a:cubicBezTo>
                    <a:pt x="27" y="136"/>
                    <a:pt x="33" y="108"/>
                    <a:pt x="36" y="101"/>
                  </a:cubicBezTo>
                  <a:cubicBezTo>
                    <a:pt x="39" y="96"/>
                    <a:pt x="41" y="93"/>
                    <a:pt x="46" y="92"/>
                  </a:cubicBezTo>
                  <a:cubicBezTo>
                    <a:pt x="51" y="91"/>
                    <a:pt x="56" y="89"/>
                    <a:pt x="61" y="87"/>
                  </a:cubicBezTo>
                  <a:cubicBezTo>
                    <a:pt x="65" y="86"/>
                    <a:pt x="72" y="81"/>
                    <a:pt x="74" y="82"/>
                  </a:cubicBezTo>
                  <a:cubicBezTo>
                    <a:pt x="74" y="82"/>
                    <a:pt x="76" y="82"/>
                    <a:pt x="78" y="81"/>
                  </a:cubicBezTo>
                  <a:cubicBezTo>
                    <a:pt x="80" y="79"/>
                    <a:pt x="81" y="77"/>
                    <a:pt x="80" y="76"/>
                  </a:cubicBezTo>
                  <a:cubicBezTo>
                    <a:pt x="77" y="73"/>
                    <a:pt x="75" y="70"/>
                    <a:pt x="74" y="67"/>
                  </a:cubicBezTo>
                  <a:cubicBezTo>
                    <a:pt x="73" y="63"/>
                    <a:pt x="71" y="46"/>
                    <a:pt x="71" y="43"/>
                  </a:cubicBezTo>
                  <a:cubicBezTo>
                    <a:pt x="71" y="39"/>
                    <a:pt x="69" y="33"/>
                    <a:pt x="69" y="27"/>
                  </a:cubicBezTo>
                  <a:cubicBezTo>
                    <a:pt x="68" y="22"/>
                    <a:pt x="69" y="20"/>
                    <a:pt x="68" y="20"/>
                  </a:cubicBezTo>
                  <a:cubicBezTo>
                    <a:pt x="68" y="19"/>
                    <a:pt x="68" y="19"/>
                    <a:pt x="68" y="19"/>
                  </a:cubicBezTo>
                  <a:cubicBezTo>
                    <a:pt x="68" y="18"/>
                    <a:pt x="68" y="17"/>
                    <a:pt x="69" y="17"/>
                  </a:cubicBezTo>
                  <a:cubicBezTo>
                    <a:pt x="69" y="16"/>
                    <a:pt x="69" y="16"/>
                    <a:pt x="69" y="16"/>
                  </a:cubicBezTo>
                  <a:cubicBezTo>
                    <a:pt x="67" y="14"/>
                    <a:pt x="65" y="11"/>
                    <a:pt x="64" y="10"/>
                  </a:cubicBezTo>
                  <a:cubicBezTo>
                    <a:pt x="66" y="10"/>
                    <a:pt x="70" y="12"/>
                    <a:pt x="70" y="12"/>
                  </a:cubicBezTo>
                  <a:cubicBezTo>
                    <a:pt x="69" y="10"/>
                    <a:pt x="66" y="8"/>
                    <a:pt x="66" y="8"/>
                  </a:cubicBezTo>
                  <a:cubicBezTo>
                    <a:pt x="67" y="8"/>
                    <a:pt x="72" y="9"/>
                    <a:pt x="72" y="9"/>
                  </a:cubicBezTo>
                  <a:cubicBezTo>
                    <a:pt x="72" y="9"/>
                    <a:pt x="70" y="5"/>
                    <a:pt x="69" y="5"/>
                  </a:cubicBezTo>
                  <a:cubicBezTo>
                    <a:pt x="71" y="5"/>
                    <a:pt x="76" y="7"/>
                    <a:pt x="76" y="7"/>
                  </a:cubicBezTo>
                  <a:cubicBezTo>
                    <a:pt x="81" y="5"/>
                    <a:pt x="81" y="5"/>
                    <a:pt x="81" y="5"/>
                  </a:cubicBezTo>
                  <a:cubicBezTo>
                    <a:pt x="81" y="5"/>
                    <a:pt x="93" y="0"/>
                    <a:pt x="104" y="2"/>
                  </a:cubicBezTo>
                  <a:cubicBezTo>
                    <a:pt x="116" y="4"/>
                    <a:pt x="121" y="6"/>
                    <a:pt x="124" y="12"/>
                  </a:cubicBezTo>
                  <a:cubicBezTo>
                    <a:pt x="127" y="18"/>
                    <a:pt x="130" y="28"/>
                    <a:pt x="129" y="37"/>
                  </a:cubicBezTo>
                  <a:close/>
                  <a:moveTo>
                    <a:pt x="72" y="346"/>
                  </a:moveTo>
                  <a:cubicBezTo>
                    <a:pt x="73" y="349"/>
                    <a:pt x="77" y="354"/>
                    <a:pt x="78" y="353"/>
                  </a:cubicBezTo>
                  <a:cubicBezTo>
                    <a:pt x="80" y="352"/>
                    <a:pt x="84" y="355"/>
                    <a:pt x="86" y="353"/>
                  </a:cubicBezTo>
                  <a:cubicBezTo>
                    <a:pt x="89" y="351"/>
                    <a:pt x="93" y="352"/>
                    <a:pt x="93" y="352"/>
                  </a:cubicBezTo>
                  <a:cubicBezTo>
                    <a:pt x="89" y="340"/>
                    <a:pt x="92" y="335"/>
                    <a:pt x="91" y="335"/>
                  </a:cubicBezTo>
                  <a:cubicBezTo>
                    <a:pt x="90" y="334"/>
                    <a:pt x="89" y="334"/>
                    <a:pt x="89" y="333"/>
                  </a:cubicBezTo>
                  <a:cubicBezTo>
                    <a:pt x="89" y="332"/>
                    <a:pt x="89" y="327"/>
                    <a:pt x="89" y="325"/>
                  </a:cubicBezTo>
                  <a:cubicBezTo>
                    <a:pt x="88" y="323"/>
                    <a:pt x="90" y="320"/>
                    <a:pt x="87" y="314"/>
                  </a:cubicBezTo>
                  <a:cubicBezTo>
                    <a:pt x="86" y="311"/>
                    <a:pt x="87" y="300"/>
                    <a:pt x="86" y="304"/>
                  </a:cubicBezTo>
                  <a:cubicBezTo>
                    <a:pt x="84" y="307"/>
                    <a:pt x="81" y="320"/>
                    <a:pt x="77" y="324"/>
                  </a:cubicBezTo>
                  <a:cubicBezTo>
                    <a:pt x="74" y="328"/>
                    <a:pt x="74" y="328"/>
                    <a:pt x="74" y="330"/>
                  </a:cubicBezTo>
                  <a:cubicBezTo>
                    <a:pt x="74" y="332"/>
                    <a:pt x="73" y="335"/>
                    <a:pt x="71" y="335"/>
                  </a:cubicBezTo>
                  <a:cubicBezTo>
                    <a:pt x="69" y="336"/>
                    <a:pt x="66" y="336"/>
                    <a:pt x="63" y="336"/>
                  </a:cubicBezTo>
                  <a:cubicBezTo>
                    <a:pt x="67" y="338"/>
                    <a:pt x="71" y="343"/>
                    <a:pt x="72" y="346"/>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p>
          </p:txBody>
        </p:sp>
        <p:sp>
          <p:nvSpPr>
            <p:cNvPr id="1089" name="Freeform 305"/>
            <p:cNvSpPr>
              <a:spLocks noEditPoints="1"/>
            </p:cNvSpPr>
            <p:nvPr/>
          </p:nvSpPr>
          <p:spPr bwMode="auto">
            <a:xfrm>
              <a:off x="6746058" y="2503213"/>
              <a:ext cx="389200" cy="889425"/>
            </a:xfrm>
            <a:custGeom>
              <a:avLst/>
              <a:gdLst>
                <a:gd name="T0" fmla="*/ 118 w 270"/>
                <a:gd name="T1" fmla="*/ 38 h 617"/>
                <a:gd name="T2" fmla="*/ 151 w 270"/>
                <a:gd name="T3" fmla="*/ 2 h 617"/>
                <a:gd name="T4" fmla="*/ 194 w 270"/>
                <a:gd name="T5" fmla="*/ 38 h 617"/>
                <a:gd name="T6" fmla="*/ 196 w 270"/>
                <a:gd name="T7" fmla="*/ 55 h 617"/>
                <a:gd name="T8" fmla="*/ 195 w 270"/>
                <a:gd name="T9" fmla="*/ 74 h 617"/>
                <a:gd name="T10" fmla="*/ 232 w 270"/>
                <a:gd name="T11" fmla="*/ 136 h 617"/>
                <a:gd name="T12" fmla="*/ 235 w 270"/>
                <a:gd name="T13" fmla="*/ 173 h 617"/>
                <a:gd name="T14" fmla="*/ 262 w 270"/>
                <a:gd name="T15" fmla="*/ 281 h 617"/>
                <a:gd name="T16" fmla="*/ 267 w 270"/>
                <a:gd name="T17" fmla="*/ 328 h 617"/>
                <a:gd name="T18" fmla="*/ 253 w 270"/>
                <a:gd name="T19" fmla="*/ 349 h 617"/>
                <a:gd name="T20" fmla="*/ 249 w 270"/>
                <a:gd name="T21" fmla="*/ 341 h 617"/>
                <a:gd name="T22" fmla="*/ 245 w 270"/>
                <a:gd name="T23" fmla="*/ 317 h 617"/>
                <a:gd name="T24" fmla="*/ 237 w 270"/>
                <a:gd name="T25" fmla="*/ 269 h 617"/>
                <a:gd name="T26" fmla="*/ 209 w 270"/>
                <a:gd name="T27" fmla="*/ 185 h 617"/>
                <a:gd name="T28" fmla="*/ 201 w 270"/>
                <a:gd name="T29" fmla="*/ 221 h 617"/>
                <a:gd name="T30" fmla="*/ 209 w 270"/>
                <a:gd name="T31" fmla="*/ 248 h 617"/>
                <a:gd name="T32" fmla="*/ 223 w 270"/>
                <a:gd name="T33" fmla="*/ 346 h 617"/>
                <a:gd name="T34" fmla="*/ 203 w 270"/>
                <a:gd name="T35" fmla="*/ 407 h 617"/>
                <a:gd name="T36" fmla="*/ 183 w 270"/>
                <a:gd name="T37" fmla="*/ 550 h 617"/>
                <a:gd name="T38" fmla="*/ 189 w 270"/>
                <a:gd name="T39" fmla="*/ 575 h 617"/>
                <a:gd name="T40" fmla="*/ 183 w 270"/>
                <a:gd name="T41" fmla="*/ 617 h 617"/>
                <a:gd name="T42" fmla="*/ 165 w 270"/>
                <a:gd name="T43" fmla="*/ 588 h 617"/>
                <a:gd name="T44" fmla="*/ 166 w 270"/>
                <a:gd name="T45" fmla="*/ 543 h 617"/>
                <a:gd name="T46" fmla="*/ 160 w 270"/>
                <a:gd name="T47" fmla="*/ 430 h 617"/>
                <a:gd name="T48" fmla="*/ 156 w 270"/>
                <a:gd name="T49" fmla="*/ 366 h 617"/>
                <a:gd name="T50" fmla="*/ 149 w 270"/>
                <a:gd name="T51" fmla="*/ 477 h 617"/>
                <a:gd name="T52" fmla="*/ 148 w 270"/>
                <a:gd name="T53" fmla="*/ 550 h 617"/>
                <a:gd name="T54" fmla="*/ 148 w 270"/>
                <a:gd name="T55" fmla="*/ 593 h 617"/>
                <a:gd name="T56" fmla="*/ 119 w 270"/>
                <a:gd name="T57" fmla="*/ 590 h 617"/>
                <a:gd name="T58" fmla="*/ 126 w 270"/>
                <a:gd name="T59" fmla="*/ 562 h 617"/>
                <a:gd name="T60" fmla="*/ 126 w 270"/>
                <a:gd name="T61" fmla="*/ 526 h 617"/>
                <a:gd name="T62" fmla="*/ 115 w 270"/>
                <a:gd name="T63" fmla="*/ 404 h 617"/>
                <a:gd name="T64" fmla="*/ 92 w 270"/>
                <a:gd name="T65" fmla="*/ 357 h 617"/>
                <a:gd name="T66" fmla="*/ 98 w 270"/>
                <a:gd name="T67" fmla="*/ 270 h 617"/>
                <a:gd name="T68" fmla="*/ 108 w 270"/>
                <a:gd name="T69" fmla="*/ 236 h 617"/>
                <a:gd name="T70" fmla="*/ 109 w 270"/>
                <a:gd name="T71" fmla="*/ 209 h 617"/>
                <a:gd name="T72" fmla="*/ 103 w 270"/>
                <a:gd name="T73" fmla="*/ 178 h 617"/>
                <a:gd name="T74" fmla="*/ 49 w 270"/>
                <a:gd name="T75" fmla="*/ 267 h 617"/>
                <a:gd name="T76" fmla="*/ 38 w 270"/>
                <a:gd name="T77" fmla="*/ 301 h 617"/>
                <a:gd name="T78" fmla="*/ 29 w 270"/>
                <a:gd name="T79" fmla="*/ 309 h 617"/>
                <a:gd name="T80" fmla="*/ 25 w 270"/>
                <a:gd name="T81" fmla="*/ 308 h 617"/>
                <a:gd name="T82" fmla="*/ 16 w 270"/>
                <a:gd name="T83" fmla="*/ 319 h 617"/>
                <a:gd name="T84" fmla="*/ 6 w 270"/>
                <a:gd name="T85" fmla="*/ 307 h 617"/>
                <a:gd name="T86" fmla="*/ 7 w 270"/>
                <a:gd name="T87" fmla="*/ 296 h 617"/>
                <a:gd name="T88" fmla="*/ 0 w 270"/>
                <a:gd name="T89" fmla="*/ 300 h 617"/>
                <a:gd name="T90" fmla="*/ 10 w 270"/>
                <a:gd name="T91" fmla="*/ 289 h 617"/>
                <a:gd name="T92" fmla="*/ 27 w 270"/>
                <a:gd name="T93" fmla="*/ 273 h 617"/>
                <a:gd name="T94" fmla="*/ 49 w 270"/>
                <a:gd name="T95" fmla="*/ 227 h 617"/>
                <a:gd name="T96" fmla="*/ 71 w 270"/>
                <a:gd name="T97" fmla="*/ 163 h 617"/>
                <a:gd name="T98" fmla="*/ 111 w 270"/>
                <a:gd name="T99" fmla="*/ 103 h 617"/>
                <a:gd name="T100" fmla="*/ 257 w 270"/>
                <a:gd name="T101" fmla="*/ 328 h 617"/>
                <a:gd name="T102" fmla="*/ 253 w 270"/>
                <a:gd name="T103" fmla="*/ 332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70" h="617">
                  <a:moveTo>
                    <a:pt x="123" y="82"/>
                  </a:moveTo>
                  <a:cubicBezTo>
                    <a:pt x="123" y="78"/>
                    <a:pt x="119" y="65"/>
                    <a:pt x="118" y="60"/>
                  </a:cubicBezTo>
                  <a:cubicBezTo>
                    <a:pt x="118" y="55"/>
                    <a:pt x="117" y="45"/>
                    <a:pt x="118" y="38"/>
                  </a:cubicBezTo>
                  <a:cubicBezTo>
                    <a:pt x="118" y="36"/>
                    <a:pt x="118" y="34"/>
                    <a:pt x="118" y="31"/>
                  </a:cubicBezTo>
                  <a:cubicBezTo>
                    <a:pt x="121" y="20"/>
                    <a:pt x="126" y="14"/>
                    <a:pt x="131" y="11"/>
                  </a:cubicBezTo>
                  <a:cubicBezTo>
                    <a:pt x="140" y="1"/>
                    <a:pt x="151" y="2"/>
                    <a:pt x="151" y="2"/>
                  </a:cubicBezTo>
                  <a:cubicBezTo>
                    <a:pt x="155" y="0"/>
                    <a:pt x="159" y="0"/>
                    <a:pt x="165" y="3"/>
                  </a:cubicBezTo>
                  <a:cubicBezTo>
                    <a:pt x="171" y="5"/>
                    <a:pt x="176" y="9"/>
                    <a:pt x="180" y="14"/>
                  </a:cubicBezTo>
                  <a:cubicBezTo>
                    <a:pt x="186" y="19"/>
                    <a:pt x="190" y="26"/>
                    <a:pt x="194" y="38"/>
                  </a:cubicBezTo>
                  <a:cubicBezTo>
                    <a:pt x="195" y="41"/>
                    <a:pt x="197" y="47"/>
                    <a:pt x="196" y="53"/>
                  </a:cubicBezTo>
                  <a:cubicBezTo>
                    <a:pt x="196" y="53"/>
                    <a:pt x="196" y="53"/>
                    <a:pt x="196" y="53"/>
                  </a:cubicBezTo>
                  <a:cubicBezTo>
                    <a:pt x="196" y="55"/>
                    <a:pt x="196" y="55"/>
                    <a:pt x="196" y="55"/>
                  </a:cubicBezTo>
                  <a:cubicBezTo>
                    <a:pt x="196" y="55"/>
                    <a:pt x="196" y="55"/>
                    <a:pt x="196" y="55"/>
                  </a:cubicBezTo>
                  <a:cubicBezTo>
                    <a:pt x="196" y="56"/>
                    <a:pt x="196" y="56"/>
                    <a:pt x="196" y="56"/>
                  </a:cubicBezTo>
                  <a:cubicBezTo>
                    <a:pt x="194" y="62"/>
                    <a:pt x="195" y="69"/>
                    <a:pt x="195" y="74"/>
                  </a:cubicBezTo>
                  <a:cubicBezTo>
                    <a:pt x="195" y="80"/>
                    <a:pt x="199" y="91"/>
                    <a:pt x="198" y="99"/>
                  </a:cubicBezTo>
                  <a:cubicBezTo>
                    <a:pt x="205" y="102"/>
                    <a:pt x="214" y="106"/>
                    <a:pt x="219" y="111"/>
                  </a:cubicBezTo>
                  <a:cubicBezTo>
                    <a:pt x="224" y="115"/>
                    <a:pt x="230" y="131"/>
                    <a:pt x="232" y="136"/>
                  </a:cubicBezTo>
                  <a:cubicBezTo>
                    <a:pt x="233" y="140"/>
                    <a:pt x="236" y="152"/>
                    <a:pt x="238" y="158"/>
                  </a:cubicBezTo>
                  <a:cubicBezTo>
                    <a:pt x="242" y="167"/>
                    <a:pt x="242" y="168"/>
                    <a:pt x="239" y="170"/>
                  </a:cubicBezTo>
                  <a:cubicBezTo>
                    <a:pt x="237" y="171"/>
                    <a:pt x="237" y="171"/>
                    <a:pt x="235" y="173"/>
                  </a:cubicBezTo>
                  <a:cubicBezTo>
                    <a:pt x="235" y="176"/>
                    <a:pt x="238" y="193"/>
                    <a:pt x="238" y="198"/>
                  </a:cubicBezTo>
                  <a:cubicBezTo>
                    <a:pt x="238" y="204"/>
                    <a:pt x="241" y="210"/>
                    <a:pt x="245" y="221"/>
                  </a:cubicBezTo>
                  <a:cubicBezTo>
                    <a:pt x="249" y="231"/>
                    <a:pt x="259" y="274"/>
                    <a:pt x="262" y="281"/>
                  </a:cubicBezTo>
                  <a:cubicBezTo>
                    <a:pt x="265" y="288"/>
                    <a:pt x="265" y="288"/>
                    <a:pt x="265" y="293"/>
                  </a:cubicBezTo>
                  <a:cubicBezTo>
                    <a:pt x="265" y="298"/>
                    <a:pt x="266" y="306"/>
                    <a:pt x="269" y="315"/>
                  </a:cubicBezTo>
                  <a:cubicBezTo>
                    <a:pt x="270" y="321"/>
                    <a:pt x="268" y="325"/>
                    <a:pt x="267" y="328"/>
                  </a:cubicBezTo>
                  <a:cubicBezTo>
                    <a:pt x="267" y="330"/>
                    <a:pt x="266" y="335"/>
                    <a:pt x="265" y="338"/>
                  </a:cubicBezTo>
                  <a:cubicBezTo>
                    <a:pt x="264" y="341"/>
                    <a:pt x="261" y="342"/>
                    <a:pt x="258" y="345"/>
                  </a:cubicBezTo>
                  <a:cubicBezTo>
                    <a:pt x="256" y="348"/>
                    <a:pt x="255" y="350"/>
                    <a:pt x="253" y="349"/>
                  </a:cubicBezTo>
                  <a:cubicBezTo>
                    <a:pt x="251" y="348"/>
                    <a:pt x="252" y="346"/>
                    <a:pt x="253" y="344"/>
                  </a:cubicBezTo>
                  <a:cubicBezTo>
                    <a:pt x="251" y="346"/>
                    <a:pt x="250" y="346"/>
                    <a:pt x="249" y="345"/>
                  </a:cubicBezTo>
                  <a:cubicBezTo>
                    <a:pt x="247" y="344"/>
                    <a:pt x="248" y="342"/>
                    <a:pt x="249" y="341"/>
                  </a:cubicBezTo>
                  <a:cubicBezTo>
                    <a:pt x="248" y="341"/>
                    <a:pt x="247" y="340"/>
                    <a:pt x="247" y="338"/>
                  </a:cubicBezTo>
                  <a:cubicBezTo>
                    <a:pt x="246" y="338"/>
                    <a:pt x="244" y="337"/>
                    <a:pt x="245" y="332"/>
                  </a:cubicBezTo>
                  <a:cubicBezTo>
                    <a:pt x="245" y="324"/>
                    <a:pt x="246" y="322"/>
                    <a:pt x="245" y="317"/>
                  </a:cubicBezTo>
                  <a:cubicBezTo>
                    <a:pt x="244" y="310"/>
                    <a:pt x="247" y="304"/>
                    <a:pt x="249" y="300"/>
                  </a:cubicBezTo>
                  <a:cubicBezTo>
                    <a:pt x="250" y="296"/>
                    <a:pt x="249" y="291"/>
                    <a:pt x="248" y="289"/>
                  </a:cubicBezTo>
                  <a:cubicBezTo>
                    <a:pt x="248" y="286"/>
                    <a:pt x="242" y="276"/>
                    <a:pt x="237" y="269"/>
                  </a:cubicBezTo>
                  <a:cubicBezTo>
                    <a:pt x="232" y="261"/>
                    <a:pt x="226" y="248"/>
                    <a:pt x="219" y="234"/>
                  </a:cubicBezTo>
                  <a:cubicBezTo>
                    <a:pt x="212" y="221"/>
                    <a:pt x="214" y="211"/>
                    <a:pt x="213" y="204"/>
                  </a:cubicBezTo>
                  <a:cubicBezTo>
                    <a:pt x="212" y="198"/>
                    <a:pt x="210" y="190"/>
                    <a:pt x="209" y="185"/>
                  </a:cubicBezTo>
                  <a:cubicBezTo>
                    <a:pt x="209" y="190"/>
                    <a:pt x="205" y="192"/>
                    <a:pt x="205" y="194"/>
                  </a:cubicBezTo>
                  <a:cubicBezTo>
                    <a:pt x="205" y="197"/>
                    <a:pt x="200" y="204"/>
                    <a:pt x="201" y="208"/>
                  </a:cubicBezTo>
                  <a:cubicBezTo>
                    <a:pt x="202" y="213"/>
                    <a:pt x="199" y="217"/>
                    <a:pt x="201" y="221"/>
                  </a:cubicBezTo>
                  <a:cubicBezTo>
                    <a:pt x="204" y="225"/>
                    <a:pt x="204" y="226"/>
                    <a:pt x="204" y="228"/>
                  </a:cubicBezTo>
                  <a:cubicBezTo>
                    <a:pt x="204" y="231"/>
                    <a:pt x="204" y="234"/>
                    <a:pt x="205" y="235"/>
                  </a:cubicBezTo>
                  <a:cubicBezTo>
                    <a:pt x="207" y="238"/>
                    <a:pt x="208" y="242"/>
                    <a:pt x="209" y="248"/>
                  </a:cubicBezTo>
                  <a:cubicBezTo>
                    <a:pt x="209" y="254"/>
                    <a:pt x="212" y="260"/>
                    <a:pt x="213" y="269"/>
                  </a:cubicBezTo>
                  <a:cubicBezTo>
                    <a:pt x="215" y="278"/>
                    <a:pt x="217" y="290"/>
                    <a:pt x="219" y="298"/>
                  </a:cubicBezTo>
                  <a:cubicBezTo>
                    <a:pt x="223" y="314"/>
                    <a:pt x="223" y="343"/>
                    <a:pt x="223" y="346"/>
                  </a:cubicBezTo>
                  <a:cubicBezTo>
                    <a:pt x="223" y="349"/>
                    <a:pt x="223" y="354"/>
                    <a:pt x="222" y="355"/>
                  </a:cubicBezTo>
                  <a:cubicBezTo>
                    <a:pt x="221" y="356"/>
                    <a:pt x="216" y="356"/>
                    <a:pt x="212" y="357"/>
                  </a:cubicBezTo>
                  <a:cubicBezTo>
                    <a:pt x="211" y="370"/>
                    <a:pt x="205" y="397"/>
                    <a:pt x="203" y="407"/>
                  </a:cubicBezTo>
                  <a:cubicBezTo>
                    <a:pt x="200" y="417"/>
                    <a:pt x="198" y="440"/>
                    <a:pt x="201" y="453"/>
                  </a:cubicBezTo>
                  <a:cubicBezTo>
                    <a:pt x="202" y="464"/>
                    <a:pt x="204" y="472"/>
                    <a:pt x="199" y="493"/>
                  </a:cubicBezTo>
                  <a:cubicBezTo>
                    <a:pt x="191" y="532"/>
                    <a:pt x="183" y="541"/>
                    <a:pt x="183" y="550"/>
                  </a:cubicBezTo>
                  <a:cubicBezTo>
                    <a:pt x="184" y="560"/>
                    <a:pt x="183" y="562"/>
                    <a:pt x="184" y="566"/>
                  </a:cubicBezTo>
                  <a:cubicBezTo>
                    <a:pt x="184" y="570"/>
                    <a:pt x="187" y="574"/>
                    <a:pt x="187" y="574"/>
                  </a:cubicBezTo>
                  <a:cubicBezTo>
                    <a:pt x="187" y="574"/>
                    <a:pt x="188" y="574"/>
                    <a:pt x="189" y="575"/>
                  </a:cubicBezTo>
                  <a:cubicBezTo>
                    <a:pt x="189" y="576"/>
                    <a:pt x="192" y="582"/>
                    <a:pt x="195" y="589"/>
                  </a:cubicBezTo>
                  <a:cubicBezTo>
                    <a:pt x="199" y="595"/>
                    <a:pt x="200" y="606"/>
                    <a:pt x="198" y="610"/>
                  </a:cubicBezTo>
                  <a:cubicBezTo>
                    <a:pt x="197" y="614"/>
                    <a:pt x="190" y="617"/>
                    <a:pt x="183" y="617"/>
                  </a:cubicBezTo>
                  <a:cubicBezTo>
                    <a:pt x="176" y="617"/>
                    <a:pt x="172" y="616"/>
                    <a:pt x="169" y="613"/>
                  </a:cubicBezTo>
                  <a:cubicBezTo>
                    <a:pt x="168" y="612"/>
                    <a:pt x="169" y="609"/>
                    <a:pt x="167" y="606"/>
                  </a:cubicBezTo>
                  <a:cubicBezTo>
                    <a:pt x="163" y="595"/>
                    <a:pt x="166" y="591"/>
                    <a:pt x="165" y="588"/>
                  </a:cubicBezTo>
                  <a:cubicBezTo>
                    <a:pt x="164" y="584"/>
                    <a:pt x="162" y="582"/>
                    <a:pt x="162" y="576"/>
                  </a:cubicBezTo>
                  <a:cubicBezTo>
                    <a:pt x="160" y="566"/>
                    <a:pt x="164" y="563"/>
                    <a:pt x="163" y="560"/>
                  </a:cubicBezTo>
                  <a:cubicBezTo>
                    <a:pt x="163" y="551"/>
                    <a:pt x="166" y="550"/>
                    <a:pt x="166" y="543"/>
                  </a:cubicBezTo>
                  <a:cubicBezTo>
                    <a:pt x="166" y="535"/>
                    <a:pt x="164" y="518"/>
                    <a:pt x="162" y="504"/>
                  </a:cubicBezTo>
                  <a:cubicBezTo>
                    <a:pt x="161" y="488"/>
                    <a:pt x="160" y="477"/>
                    <a:pt x="163" y="464"/>
                  </a:cubicBezTo>
                  <a:cubicBezTo>
                    <a:pt x="165" y="451"/>
                    <a:pt x="161" y="439"/>
                    <a:pt x="160" y="430"/>
                  </a:cubicBezTo>
                  <a:cubicBezTo>
                    <a:pt x="160" y="422"/>
                    <a:pt x="161" y="401"/>
                    <a:pt x="161" y="394"/>
                  </a:cubicBezTo>
                  <a:cubicBezTo>
                    <a:pt x="162" y="387"/>
                    <a:pt x="160" y="366"/>
                    <a:pt x="160" y="366"/>
                  </a:cubicBezTo>
                  <a:cubicBezTo>
                    <a:pt x="160" y="366"/>
                    <a:pt x="158" y="366"/>
                    <a:pt x="156" y="366"/>
                  </a:cubicBezTo>
                  <a:cubicBezTo>
                    <a:pt x="155" y="369"/>
                    <a:pt x="154" y="393"/>
                    <a:pt x="153" y="410"/>
                  </a:cubicBezTo>
                  <a:cubicBezTo>
                    <a:pt x="153" y="427"/>
                    <a:pt x="149" y="428"/>
                    <a:pt x="148" y="441"/>
                  </a:cubicBezTo>
                  <a:cubicBezTo>
                    <a:pt x="147" y="456"/>
                    <a:pt x="150" y="464"/>
                    <a:pt x="149" y="477"/>
                  </a:cubicBezTo>
                  <a:cubicBezTo>
                    <a:pt x="148" y="485"/>
                    <a:pt x="145" y="513"/>
                    <a:pt x="144" y="523"/>
                  </a:cubicBezTo>
                  <a:cubicBezTo>
                    <a:pt x="144" y="533"/>
                    <a:pt x="147" y="537"/>
                    <a:pt x="147" y="540"/>
                  </a:cubicBezTo>
                  <a:cubicBezTo>
                    <a:pt x="148" y="544"/>
                    <a:pt x="147" y="544"/>
                    <a:pt x="148" y="550"/>
                  </a:cubicBezTo>
                  <a:cubicBezTo>
                    <a:pt x="150" y="557"/>
                    <a:pt x="148" y="567"/>
                    <a:pt x="148" y="572"/>
                  </a:cubicBezTo>
                  <a:cubicBezTo>
                    <a:pt x="148" y="575"/>
                    <a:pt x="151" y="578"/>
                    <a:pt x="151" y="582"/>
                  </a:cubicBezTo>
                  <a:cubicBezTo>
                    <a:pt x="151" y="587"/>
                    <a:pt x="149" y="590"/>
                    <a:pt x="148" y="593"/>
                  </a:cubicBezTo>
                  <a:cubicBezTo>
                    <a:pt x="148" y="596"/>
                    <a:pt x="146" y="601"/>
                    <a:pt x="134" y="601"/>
                  </a:cubicBezTo>
                  <a:cubicBezTo>
                    <a:pt x="124" y="601"/>
                    <a:pt x="120" y="597"/>
                    <a:pt x="120" y="596"/>
                  </a:cubicBezTo>
                  <a:cubicBezTo>
                    <a:pt x="119" y="595"/>
                    <a:pt x="119" y="592"/>
                    <a:pt x="119" y="590"/>
                  </a:cubicBezTo>
                  <a:cubicBezTo>
                    <a:pt x="119" y="589"/>
                    <a:pt x="116" y="586"/>
                    <a:pt x="118" y="582"/>
                  </a:cubicBezTo>
                  <a:cubicBezTo>
                    <a:pt x="120" y="574"/>
                    <a:pt x="122" y="566"/>
                    <a:pt x="123" y="563"/>
                  </a:cubicBezTo>
                  <a:cubicBezTo>
                    <a:pt x="124" y="562"/>
                    <a:pt x="125" y="562"/>
                    <a:pt x="126" y="562"/>
                  </a:cubicBezTo>
                  <a:cubicBezTo>
                    <a:pt x="128" y="560"/>
                    <a:pt x="130" y="551"/>
                    <a:pt x="129" y="549"/>
                  </a:cubicBezTo>
                  <a:cubicBezTo>
                    <a:pt x="128" y="545"/>
                    <a:pt x="128" y="543"/>
                    <a:pt x="128" y="539"/>
                  </a:cubicBezTo>
                  <a:cubicBezTo>
                    <a:pt x="128" y="534"/>
                    <a:pt x="129" y="535"/>
                    <a:pt x="126" y="526"/>
                  </a:cubicBezTo>
                  <a:cubicBezTo>
                    <a:pt x="123" y="518"/>
                    <a:pt x="114" y="488"/>
                    <a:pt x="112" y="473"/>
                  </a:cubicBezTo>
                  <a:cubicBezTo>
                    <a:pt x="110" y="458"/>
                    <a:pt x="114" y="432"/>
                    <a:pt x="114" y="429"/>
                  </a:cubicBezTo>
                  <a:cubicBezTo>
                    <a:pt x="115" y="425"/>
                    <a:pt x="117" y="410"/>
                    <a:pt x="115" y="404"/>
                  </a:cubicBezTo>
                  <a:cubicBezTo>
                    <a:pt x="114" y="399"/>
                    <a:pt x="106" y="372"/>
                    <a:pt x="105" y="367"/>
                  </a:cubicBezTo>
                  <a:cubicBezTo>
                    <a:pt x="103" y="367"/>
                    <a:pt x="99" y="366"/>
                    <a:pt x="96" y="365"/>
                  </a:cubicBezTo>
                  <a:cubicBezTo>
                    <a:pt x="94" y="365"/>
                    <a:pt x="92" y="364"/>
                    <a:pt x="92" y="357"/>
                  </a:cubicBezTo>
                  <a:cubicBezTo>
                    <a:pt x="93" y="343"/>
                    <a:pt x="94" y="315"/>
                    <a:pt x="94" y="311"/>
                  </a:cubicBezTo>
                  <a:cubicBezTo>
                    <a:pt x="95" y="304"/>
                    <a:pt x="96" y="291"/>
                    <a:pt x="96" y="287"/>
                  </a:cubicBezTo>
                  <a:cubicBezTo>
                    <a:pt x="96" y="282"/>
                    <a:pt x="97" y="278"/>
                    <a:pt x="98" y="270"/>
                  </a:cubicBezTo>
                  <a:cubicBezTo>
                    <a:pt x="99" y="262"/>
                    <a:pt x="102" y="260"/>
                    <a:pt x="103" y="253"/>
                  </a:cubicBezTo>
                  <a:cubicBezTo>
                    <a:pt x="103" y="247"/>
                    <a:pt x="106" y="244"/>
                    <a:pt x="106" y="242"/>
                  </a:cubicBezTo>
                  <a:cubicBezTo>
                    <a:pt x="106" y="240"/>
                    <a:pt x="107" y="239"/>
                    <a:pt x="108" y="236"/>
                  </a:cubicBezTo>
                  <a:cubicBezTo>
                    <a:pt x="108" y="234"/>
                    <a:pt x="108" y="234"/>
                    <a:pt x="109" y="231"/>
                  </a:cubicBezTo>
                  <a:cubicBezTo>
                    <a:pt x="110" y="228"/>
                    <a:pt x="111" y="226"/>
                    <a:pt x="111" y="221"/>
                  </a:cubicBezTo>
                  <a:cubicBezTo>
                    <a:pt x="110" y="215"/>
                    <a:pt x="111" y="213"/>
                    <a:pt x="109" y="209"/>
                  </a:cubicBezTo>
                  <a:cubicBezTo>
                    <a:pt x="107" y="204"/>
                    <a:pt x="108" y="201"/>
                    <a:pt x="108" y="198"/>
                  </a:cubicBezTo>
                  <a:cubicBezTo>
                    <a:pt x="107" y="194"/>
                    <a:pt x="106" y="192"/>
                    <a:pt x="104" y="188"/>
                  </a:cubicBezTo>
                  <a:cubicBezTo>
                    <a:pt x="103" y="184"/>
                    <a:pt x="103" y="181"/>
                    <a:pt x="103" y="178"/>
                  </a:cubicBezTo>
                  <a:cubicBezTo>
                    <a:pt x="101" y="184"/>
                    <a:pt x="94" y="193"/>
                    <a:pt x="92" y="203"/>
                  </a:cubicBezTo>
                  <a:cubicBezTo>
                    <a:pt x="89" y="213"/>
                    <a:pt x="83" y="222"/>
                    <a:pt x="78" y="229"/>
                  </a:cubicBezTo>
                  <a:cubicBezTo>
                    <a:pt x="74" y="234"/>
                    <a:pt x="49" y="267"/>
                    <a:pt x="49" y="267"/>
                  </a:cubicBezTo>
                  <a:cubicBezTo>
                    <a:pt x="46" y="271"/>
                    <a:pt x="44" y="274"/>
                    <a:pt x="44" y="275"/>
                  </a:cubicBezTo>
                  <a:cubicBezTo>
                    <a:pt x="42" y="279"/>
                    <a:pt x="40" y="283"/>
                    <a:pt x="40" y="287"/>
                  </a:cubicBezTo>
                  <a:cubicBezTo>
                    <a:pt x="40" y="291"/>
                    <a:pt x="41" y="296"/>
                    <a:pt x="38" y="301"/>
                  </a:cubicBezTo>
                  <a:cubicBezTo>
                    <a:pt x="36" y="306"/>
                    <a:pt x="34" y="311"/>
                    <a:pt x="33" y="315"/>
                  </a:cubicBezTo>
                  <a:cubicBezTo>
                    <a:pt x="33" y="318"/>
                    <a:pt x="30" y="319"/>
                    <a:pt x="28" y="316"/>
                  </a:cubicBezTo>
                  <a:cubicBezTo>
                    <a:pt x="27" y="314"/>
                    <a:pt x="28" y="312"/>
                    <a:pt x="29" y="309"/>
                  </a:cubicBezTo>
                  <a:cubicBezTo>
                    <a:pt x="29" y="308"/>
                    <a:pt x="29" y="307"/>
                    <a:pt x="30" y="306"/>
                  </a:cubicBezTo>
                  <a:cubicBezTo>
                    <a:pt x="30" y="304"/>
                    <a:pt x="31" y="303"/>
                    <a:pt x="31" y="302"/>
                  </a:cubicBezTo>
                  <a:cubicBezTo>
                    <a:pt x="30" y="303"/>
                    <a:pt x="26" y="306"/>
                    <a:pt x="25" y="308"/>
                  </a:cubicBezTo>
                  <a:cubicBezTo>
                    <a:pt x="24" y="309"/>
                    <a:pt x="21" y="313"/>
                    <a:pt x="21" y="315"/>
                  </a:cubicBezTo>
                  <a:cubicBezTo>
                    <a:pt x="21" y="316"/>
                    <a:pt x="21" y="317"/>
                    <a:pt x="21" y="318"/>
                  </a:cubicBezTo>
                  <a:cubicBezTo>
                    <a:pt x="22" y="320"/>
                    <a:pt x="20" y="323"/>
                    <a:pt x="16" y="319"/>
                  </a:cubicBezTo>
                  <a:cubicBezTo>
                    <a:pt x="15" y="318"/>
                    <a:pt x="15" y="317"/>
                    <a:pt x="15" y="317"/>
                  </a:cubicBezTo>
                  <a:cubicBezTo>
                    <a:pt x="15" y="317"/>
                    <a:pt x="11" y="318"/>
                    <a:pt x="9" y="311"/>
                  </a:cubicBezTo>
                  <a:cubicBezTo>
                    <a:pt x="8" y="311"/>
                    <a:pt x="6" y="311"/>
                    <a:pt x="6" y="307"/>
                  </a:cubicBezTo>
                  <a:cubicBezTo>
                    <a:pt x="6" y="304"/>
                    <a:pt x="5" y="302"/>
                    <a:pt x="7" y="300"/>
                  </a:cubicBezTo>
                  <a:cubicBezTo>
                    <a:pt x="9" y="298"/>
                    <a:pt x="10" y="296"/>
                    <a:pt x="11" y="295"/>
                  </a:cubicBezTo>
                  <a:cubicBezTo>
                    <a:pt x="9" y="295"/>
                    <a:pt x="7" y="296"/>
                    <a:pt x="7" y="296"/>
                  </a:cubicBezTo>
                  <a:cubicBezTo>
                    <a:pt x="7" y="296"/>
                    <a:pt x="5" y="297"/>
                    <a:pt x="5" y="298"/>
                  </a:cubicBezTo>
                  <a:cubicBezTo>
                    <a:pt x="5" y="298"/>
                    <a:pt x="4" y="303"/>
                    <a:pt x="1" y="302"/>
                  </a:cubicBezTo>
                  <a:cubicBezTo>
                    <a:pt x="0" y="302"/>
                    <a:pt x="0" y="301"/>
                    <a:pt x="0" y="300"/>
                  </a:cubicBezTo>
                  <a:cubicBezTo>
                    <a:pt x="1" y="299"/>
                    <a:pt x="1" y="298"/>
                    <a:pt x="1" y="298"/>
                  </a:cubicBezTo>
                  <a:cubicBezTo>
                    <a:pt x="1" y="297"/>
                    <a:pt x="1" y="295"/>
                    <a:pt x="3" y="293"/>
                  </a:cubicBezTo>
                  <a:cubicBezTo>
                    <a:pt x="4" y="292"/>
                    <a:pt x="8" y="290"/>
                    <a:pt x="10" y="289"/>
                  </a:cubicBezTo>
                  <a:cubicBezTo>
                    <a:pt x="12" y="288"/>
                    <a:pt x="13" y="287"/>
                    <a:pt x="15" y="286"/>
                  </a:cubicBezTo>
                  <a:cubicBezTo>
                    <a:pt x="16" y="285"/>
                    <a:pt x="23" y="279"/>
                    <a:pt x="24" y="278"/>
                  </a:cubicBezTo>
                  <a:cubicBezTo>
                    <a:pt x="25" y="276"/>
                    <a:pt x="27" y="274"/>
                    <a:pt x="27" y="273"/>
                  </a:cubicBezTo>
                  <a:cubicBezTo>
                    <a:pt x="28" y="270"/>
                    <a:pt x="28" y="269"/>
                    <a:pt x="31" y="266"/>
                  </a:cubicBezTo>
                  <a:cubicBezTo>
                    <a:pt x="32" y="264"/>
                    <a:pt x="35" y="258"/>
                    <a:pt x="35" y="258"/>
                  </a:cubicBezTo>
                  <a:cubicBezTo>
                    <a:pt x="41" y="248"/>
                    <a:pt x="47" y="234"/>
                    <a:pt x="49" y="227"/>
                  </a:cubicBezTo>
                  <a:cubicBezTo>
                    <a:pt x="55" y="212"/>
                    <a:pt x="63" y="200"/>
                    <a:pt x="65" y="196"/>
                  </a:cubicBezTo>
                  <a:cubicBezTo>
                    <a:pt x="70" y="187"/>
                    <a:pt x="73" y="174"/>
                    <a:pt x="75" y="169"/>
                  </a:cubicBezTo>
                  <a:cubicBezTo>
                    <a:pt x="74" y="168"/>
                    <a:pt x="70" y="165"/>
                    <a:pt x="71" y="163"/>
                  </a:cubicBezTo>
                  <a:cubicBezTo>
                    <a:pt x="77" y="143"/>
                    <a:pt x="88" y="116"/>
                    <a:pt x="91" y="113"/>
                  </a:cubicBezTo>
                  <a:cubicBezTo>
                    <a:pt x="92" y="111"/>
                    <a:pt x="94" y="109"/>
                    <a:pt x="97" y="108"/>
                  </a:cubicBezTo>
                  <a:cubicBezTo>
                    <a:pt x="105" y="105"/>
                    <a:pt x="108" y="104"/>
                    <a:pt x="111" y="103"/>
                  </a:cubicBezTo>
                  <a:cubicBezTo>
                    <a:pt x="121" y="99"/>
                    <a:pt x="122" y="96"/>
                    <a:pt x="122" y="96"/>
                  </a:cubicBezTo>
                  <a:cubicBezTo>
                    <a:pt x="122" y="96"/>
                    <a:pt x="123" y="87"/>
                    <a:pt x="123" y="82"/>
                  </a:cubicBezTo>
                  <a:close/>
                  <a:moveTo>
                    <a:pt x="257" y="328"/>
                  </a:moveTo>
                  <a:cubicBezTo>
                    <a:pt x="257" y="328"/>
                    <a:pt x="257" y="326"/>
                    <a:pt x="257" y="324"/>
                  </a:cubicBezTo>
                  <a:cubicBezTo>
                    <a:pt x="257" y="323"/>
                    <a:pt x="255" y="323"/>
                    <a:pt x="254" y="322"/>
                  </a:cubicBezTo>
                  <a:cubicBezTo>
                    <a:pt x="253" y="322"/>
                    <a:pt x="253" y="330"/>
                    <a:pt x="253" y="332"/>
                  </a:cubicBezTo>
                  <a:cubicBezTo>
                    <a:pt x="252" y="333"/>
                    <a:pt x="257" y="329"/>
                    <a:pt x="257" y="328"/>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0"/>
              <a:tileRect/>
            </a:gradFill>
            <a:ln w="9525">
              <a:noFill/>
              <a:round/>
              <a:headEnd/>
              <a:tailEnd/>
            </a:ln>
            <a:extLst/>
          </p:spPr>
          <p:txBody>
            <a:bodyPr vert="horz" wrap="square" lIns="91440" tIns="45720" rIns="91440" bIns="45720" numCol="1" anchor="t" anchorCtr="0" compatLnSpc="1">
              <a:prstTxWarp prst="textNoShape">
                <a:avLst/>
              </a:prstTxWarp>
            </a:bodyPr>
            <a:lstStyle/>
            <a:p>
              <a:endParaRPr lang="de-DE"/>
            </a:p>
          </p:txBody>
        </p:sp>
        <p:sp>
          <p:nvSpPr>
            <p:cNvPr id="1091" name="Oval 307"/>
            <p:cNvSpPr>
              <a:spLocks noChangeArrowheads="1"/>
            </p:cNvSpPr>
            <p:nvPr/>
          </p:nvSpPr>
          <p:spPr bwMode="auto">
            <a:xfrm>
              <a:off x="6064654" y="1250819"/>
              <a:ext cx="2848845" cy="2849456"/>
            </a:xfrm>
            <a:prstGeom prst="ellipse">
              <a:avLst/>
            </a:prstGeom>
            <a:noFill/>
            <a:ln w="19050" cap="flat">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grpSp>
        <p:nvGrpSpPr>
          <p:cNvPr id="1516" name="Gruppieren 1515"/>
          <p:cNvGrpSpPr>
            <a:grpSpLocks noChangeAspect="1"/>
          </p:cNvGrpSpPr>
          <p:nvPr/>
        </p:nvGrpSpPr>
        <p:grpSpPr>
          <a:xfrm>
            <a:off x="6064654" y="1250819"/>
            <a:ext cx="2851200" cy="2851200"/>
            <a:chOff x="13140952" y="-538382"/>
            <a:chExt cx="2359850" cy="2359850"/>
          </a:xfrm>
        </p:grpSpPr>
        <p:grpSp>
          <p:nvGrpSpPr>
            <p:cNvPr id="1515" name="Gruppieren 1514"/>
            <p:cNvGrpSpPr/>
            <p:nvPr/>
          </p:nvGrpSpPr>
          <p:grpSpPr>
            <a:xfrm>
              <a:off x="13140952" y="-538382"/>
              <a:ext cx="2359850" cy="2359850"/>
              <a:chOff x="9464675" y="1149351"/>
              <a:chExt cx="7413625" cy="7413625"/>
            </a:xfrm>
          </p:grpSpPr>
          <p:sp>
            <p:nvSpPr>
              <p:cNvPr id="1507" name="Freeform 40"/>
              <p:cNvSpPr>
                <a:spLocks/>
              </p:cNvSpPr>
              <p:nvPr/>
            </p:nvSpPr>
            <p:spPr bwMode="auto">
              <a:xfrm>
                <a:off x="9640888" y="1149351"/>
                <a:ext cx="7064375" cy="2576513"/>
              </a:xfrm>
              <a:custGeom>
                <a:avLst/>
                <a:gdLst>
                  <a:gd name="T0" fmla="*/ 1884 w 1884"/>
                  <a:gd name="T1" fmla="*/ 687 h 687"/>
                  <a:gd name="T2" fmla="*/ 942 w 1884"/>
                  <a:gd name="T3" fmla="*/ 0 h 687"/>
                  <a:gd name="T4" fmla="*/ 0 w 1884"/>
                  <a:gd name="T5" fmla="*/ 687 h 687"/>
                  <a:gd name="T6" fmla="*/ 1884 w 1884"/>
                  <a:gd name="T7" fmla="*/ 687 h 687"/>
                </a:gdLst>
                <a:ahLst/>
                <a:cxnLst>
                  <a:cxn ang="0">
                    <a:pos x="T0" y="T1"/>
                  </a:cxn>
                  <a:cxn ang="0">
                    <a:pos x="T2" y="T3"/>
                  </a:cxn>
                  <a:cxn ang="0">
                    <a:pos x="T4" y="T5"/>
                  </a:cxn>
                  <a:cxn ang="0">
                    <a:pos x="T6" y="T7"/>
                  </a:cxn>
                </a:cxnLst>
                <a:rect l="0" t="0" r="r" b="b"/>
                <a:pathLst>
                  <a:path w="1884" h="687">
                    <a:moveTo>
                      <a:pt x="1884" y="687"/>
                    </a:moveTo>
                    <a:cubicBezTo>
                      <a:pt x="1756" y="289"/>
                      <a:pt x="1383" y="0"/>
                      <a:pt x="942" y="0"/>
                    </a:cubicBezTo>
                    <a:cubicBezTo>
                      <a:pt x="501" y="0"/>
                      <a:pt x="128" y="289"/>
                      <a:pt x="0" y="687"/>
                    </a:cubicBezTo>
                    <a:lnTo>
                      <a:pt x="1884" y="687"/>
                    </a:lnTo>
                    <a:close/>
                  </a:path>
                </a:pathLst>
              </a:custGeom>
              <a:gradFill flip="none" rotWithShape="1">
                <a:gsLst>
                  <a:gs pos="0">
                    <a:schemeClr val="tx2">
                      <a:lumMod val="40000"/>
                      <a:lumOff val="60000"/>
                      <a:tint val="66000"/>
                      <a:satMod val="160000"/>
                    </a:schemeClr>
                  </a:gs>
                  <a:gs pos="50000">
                    <a:schemeClr val="tx2">
                      <a:lumMod val="40000"/>
                      <a:lumOff val="60000"/>
                      <a:tint val="44500"/>
                      <a:satMod val="160000"/>
                    </a:schemeClr>
                  </a:gs>
                  <a:gs pos="100000">
                    <a:schemeClr val="tx2">
                      <a:lumMod val="40000"/>
                      <a:lumOff val="60000"/>
                      <a:tint val="23500"/>
                      <a:satMod val="16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de-DE"/>
              </a:p>
            </p:txBody>
          </p:sp>
          <p:sp>
            <p:nvSpPr>
              <p:cNvPr id="1508" name="Freeform 41"/>
              <p:cNvSpPr>
                <a:spLocks/>
              </p:cNvSpPr>
              <p:nvPr/>
            </p:nvSpPr>
            <p:spPr bwMode="auto">
              <a:xfrm>
                <a:off x="9464675" y="3692526"/>
                <a:ext cx="7413625" cy="4870450"/>
              </a:xfrm>
              <a:custGeom>
                <a:avLst/>
                <a:gdLst>
                  <a:gd name="T0" fmla="*/ 989 w 1977"/>
                  <a:gd name="T1" fmla="*/ 1299 h 1299"/>
                  <a:gd name="T2" fmla="*/ 1977 w 1977"/>
                  <a:gd name="T3" fmla="*/ 310 h 1299"/>
                  <a:gd name="T4" fmla="*/ 1928 w 1977"/>
                  <a:gd name="T5" fmla="*/ 0 h 1299"/>
                  <a:gd name="T6" fmla="*/ 50 w 1977"/>
                  <a:gd name="T7" fmla="*/ 0 h 1299"/>
                  <a:gd name="T8" fmla="*/ 0 w 1977"/>
                  <a:gd name="T9" fmla="*/ 310 h 1299"/>
                  <a:gd name="T10" fmla="*/ 989 w 1977"/>
                  <a:gd name="T11" fmla="*/ 1299 h 1299"/>
                </a:gdLst>
                <a:ahLst/>
                <a:cxnLst>
                  <a:cxn ang="0">
                    <a:pos x="T0" y="T1"/>
                  </a:cxn>
                  <a:cxn ang="0">
                    <a:pos x="T2" y="T3"/>
                  </a:cxn>
                  <a:cxn ang="0">
                    <a:pos x="T4" y="T5"/>
                  </a:cxn>
                  <a:cxn ang="0">
                    <a:pos x="T6" y="T7"/>
                  </a:cxn>
                  <a:cxn ang="0">
                    <a:pos x="T8" y="T9"/>
                  </a:cxn>
                  <a:cxn ang="0">
                    <a:pos x="T10" y="T11"/>
                  </a:cxn>
                </a:cxnLst>
                <a:rect l="0" t="0" r="r" b="b"/>
                <a:pathLst>
                  <a:path w="1977" h="1299">
                    <a:moveTo>
                      <a:pt x="989" y="1299"/>
                    </a:moveTo>
                    <a:cubicBezTo>
                      <a:pt x="1535" y="1299"/>
                      <a:pt x="1977" y="856"/>
                      <a:pt x="1977" y="310"/>
                    </a:cubicBezTo>
                    <a:cubicBezTo>
                      <a:pt x="1977" y="202"/>
                      <a:pt x="1960" y="98"/>
                      <a:pt x="1928" y="0"/>
                    </a:cubicBezTo>
                    <a:cubicBezTo>
                      <a:pt x="50" y="0"/>
                      <a:pt x="50" y="0"/>
                      <a:pt x="50" y="0"/>
                    </a:cubicBezTo>
                    <a:cubicBezTo>
                      <a:pt x="18" y="98"/>
                      <a:pt x="0" y="202"/>
                      <a:pt x="0" y="310"/>
                    </a:cubicBezTo>
                    <a:cubicBezTo>
                      <a:pt x="0" y="856"/>
                      <a:pt x="443" y="1299"/>
                      <a:pt x="989" y="129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9" name="Freeform 42"/>
              <p:cNvSpPr>
                <a:spLocks/>
              </p:cNvSpPr>
              <p:nvPr/>
            </p:nvSpPr>
            <p:spPr bwMode="auto">
              <a:xfrm>
                <a:off x="9640889" y="3690576"/>
                <a:ext cx="7045323" cy="4872400"/>
              </a:xfrm>
              <a:custGeom>
                <a:avLst/>
                <a:gdLst>
                  <a:gd name="T0" fmla="*/ 942 w 1879"/>
                  <a:gd name="T1" fmla="*/ 1299 h 1299"/>
                  <a:gd name="T2" fmla="*/ 1879 w 1879"/>
                  <a:gd name="T3" fmla="*/ 626 h 1299"/>
                  <a:gd name="T4" fmla="*/ 1313 w 1879"/>
                  <a:gd name="T5" fmla="*/ 0 h 1299"/>
                  <a:gd name="T6" fmla="*/ 933 w 1879"/>
                  <a:gd name="T7" fmla="*/ 0 h 1299"/>
                  <a:gd name="T8" fmla="*/ 553 w 1879"/>
                  <a:gd name="T9" fmla="*/ 0 h 1299"/>
                  <a:gd name="T10" fmla="*/ 0 w 1879"/>
                  <a:gd name="T11" fmla="*/ 612 h 1299"/>
                  <a:gd name="T12" fmla="*/ 942 w 1879"/>
                  <a:gd name="T13" fmla="*/ 1299 h 1299"/>
                  <a:gd name="connsiteX0" fmla="*/ 5013 w 10000"/>
                  <a:gd name="connsiteY0" fmla="*/ 10016 h 10016"/>
                  <a:gd name="connsiteX1" fmla="*/ 10000 w 10000"/>
                  <a:gd name="connsiteY1" fmla="*/ 4835 h 10016"/>
                  <a:gd name="connsiteX2" fmla="*/ 6988 w 10000"/>
                  <a:gd name="connsiteY2" fmla="*/ 16 h 10016"/>
                  <a:gd name="connsiteX3" fmla="*/ 4965 w 10000"/>
                  <a:gd name="connsiteY3" fmla="*/ 16 h 10016"/>
                  <a:gd name="connsiteX4" fmla="*/ 3713 w 10000"/>
                  <a:gd name="connsiteY4" fmla="*/ 0 h 10016"/>
                  <a:gd name="connsiteX5" fmla="*/ 0 w 10000"/>
                  <a:gd name="connsiteY5" fmla="*/ 4727 h 10016"/>
                  <a:gd name="connsiteX6" fmla="*/ 5013 w 10000"/>
                  <a:gd name="connsiteY6" fmla="*/ 10016 h 10016"/>
                  <a:gd name="connsiteX0" fmla="*/ 5013 w 10000"/>
                  <a:gd name="connsiteY0" fmla="*/ 10016 h 10016"/>
                  <a:gd name="connsiteX1" fmla="*/ 10000 w 10000"/>
                  <a:gd name="connsiteY1" fmla="*/ 4835 h 10016"/>
                  <a:gd name="connsiteX2" fmla="*/ 6988 w 10000"/>
                  <a:gd name="connsiteY2" fmla="*/ 16 h 10016"/>
                  <a:gd name="connsiteX3" fmla="*/ 4965 w 10000"/>
                  <a:gd name="connsiteY3" fmla="*/ 16 h 10016"/>
                  <a:gd name="connsiteX4" fmla="*/ 3713 w 10000"/>
                  <a:gd name="connsiteY4" fmla="*/ 0 h 10016"/>
                  <a:gd name="connsiteX5" fmla="*/ 0 w 10000"/>
                  <a:gd name="connsiteY5" fmla="*/ 4727 h 10016"/>
                  <a:gd name="connsiteX6" fmla="*/ 5013 w 10000"/>
                  <a:gd name="connsiteY6" fmla="*/ 10016 h 10016"/>
                  <a:gd name="connsiteX0" fmla="*/ 5013 w 10000"/>
                  <a:gd name="connsiteY0" fmla="*/ 10016 h 10016"/>
                  <a:gd name="connsiteX1" fmla="*/ 10000 w 10000"/>
                  <a:gd name="connsiteY1" fmla="*/ 4835 h 10016"/>
                  <a:gd name="connsiteX2" fmla="*/ 5935 w 10000"/>
                  <a:gd name="connsiteY2" fmla="*/ 16 h 10016"/>
                  <a:gd name="connsiteX3" fmla="*/ 4965 w 10000"/>
                  <a:gd name="connsiteY3" fmla="*/ 16 h 10016"/>
                  <a:gd name="connsiteX4" fmla="*/ 3713 w 10000"/>
                  <a:gd name="connsiteY4" fmla="*/ 0 h 10016"/>
                  <a:gd name="connsiteX5" fmla="*/ 0 w 10000"/>
                  <a:gd name="connsiteY5" fmla="*/ 4727 h 10016"/>
                  <a:gd name="connsiteX6" fmla="*/ 5013 w 10000"/>
                  <a:gd name="connsiteY6" fmla="*/ 10016 h 10016"/>
                  <a:gd name="connsiteX0" fmla="*/ 5013 w 10000"/>
                  <a:gd name="connsiteY0" fmla="*/ 10016 h 10016"/>
                  <a:gd name="connsiteX1" fmla="*/ 10000 w 10000"/>
                  <a:gd name="connsiteY1" fmla="*/ 4835 h 10016"/>
                  <a:gd name="connsiteX2" fmla="*/ 5884 w 10000"/>
                  <a:gd name="connsiteY2" fmla="*/ 16 h 10016"/>
                  <a:gd name="connsiteX3" fmla="*/ 4965 w 10000"/>
                  <a:gd name="connsiteY3" fmla="*/ 16 h 10016"/>
                  <a:gd name="connsiteX4" fmla="*/ 3713 w 10000"/>
                  <a:gd name="connsiteY4" fmla="*/ 0 h 10016"/>
                  <a:gd name="connsiteX5" fmla="*/ 0 w 10000"/>
                  <a:gd name="connsiteY5" fmla="*/ 4727 h 10016"/>
                  <a:gd name="connsiteX6" fmla="*/ 5013 w 10000"/>
                  <a:gd name="connsiteY6" fmla="*/ 10016 h 10016"/>
                  <a:gd name="connsiteX0" fmla="*/ 5013 w 10000"/>
                  <a:gd name="connsiteY0" fmla="*/ 10016 h 10016"/>
                  <a:gd name="connsiteX1" fmla="*/ 10000 w 10000"/>
                  <a:gd name="connsiteY1" fmla="*/ 4835 h 10016"/>
                  <a:gd name="connsiteX2" fmla="*/ 5884 w 10000"/>
                  <a:gd name="connsiteY2" fmla="*/ 16 h 10016"/>
                  <a:gd name="connsiteX3" fmla="*/ 4965 w 10000"/>
                  <a:gd name="connsiteY3" fmla="*/ 16 h 10016"/>
                  <a:gd name="connsiteX4" fmla="*/ 3688 w 10000"/>
                  <a:gd name="connsiteY4" fmla="*/ 0 h 10016"/>
                  <a:gd name="connsiteX5" fmla="*/ 0 w 10000"/>
                  <a:gd name="connsiteY5" fmla="*/ 4727 h 10016"/>
                  <a:gd name="connsiteX6" fmla="*/ 5013 w 10000"/>
                  <a:gd name="connsiteY6" fmla="*/ 10016 h 10016"/>
                  <a:gd name="connsiteX0" fmla="*/ 5013 w 10000"/>
                  <a:gd name="connsiteY0" fmla="*/ 10004 h 10004"/>
                  <a:gd name="connsiteX1" fmla="*/ 10000 w 10000"/>
                  <a:gd name="connsiteY1" fmla="*/ 4823 h 10004"/>
                  <a:gd name="connsiteX2" fmla="*/ 5884 w 10000"/>
                  <a:gd name="connsiteY2" fmla="*/ 4 h 10004"/>
                  <a:gd name="connsiteX3" fmla="*/ 4965 w 10000"/>
                  <a:gd name="connsiteY3" fmla="*/ 4 h 10004"/>
                  <a:gd name="connsiteX4" fmla="*/ 3688 w 10000"/>
                  <a:gd name="connsiteY4" fmla="*/ 0 h 10004"/>
                  <a:gd name="connsiteX5" fmla="*/ 0 w 10000"/>
                  <a:gd name="connsiteY5" fmla="*/ 4715 h 10004"/>
                  <a:gd name="connsiteX6" fmla="*/ 5013 w 10000"/>
                  <a:gd name="connsiteY6" fmla="*/ 10004 h 10004"/>
                  <a:gd name="connsiteX0" fmla="*/ 5013 w 10000"/>
                  <a:gd name="connsiteY0" fmla="*/ 10004 h 10004"/>
                  <a:gd name="connsiteX1" fmla="*/ 10000 w 10000"/>
                  <a:gd name="connsiteY1" fmla="*/ 4823 h 10004"/>
                  <a:gd name="connsiteX2" fmla="*/ 5884 w 10000"/>
                  <a:gd name="connsiteY2" fmla="*/ 4 h 10004"/>
                  <a:gd name="connsiteX3" fmla="*/ 4965 w 10000"/>
                  <a:gd name="connsiteY3" fmla="*/ 4 h 10004"/>
                  <a:gd name="connsiteX4" fmla="*/ 4087 w 10000"/>
                  <a:gd name="connsiteY4" fmla="*/ 0 h 10004"/>
                  <a:gd name="connsiteX5" fmla="*/ 0 w 10000"/>
                  <a:gd name="connsiteY5" fmla="*/ 4715 h 10004"/>
                  <a:gd name="connsiteX6" fmla="*/ 5013 w 10000"/>
                  <a:gd name="connsiteY6" fmla="*/ 1000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4">
                    <a:moveTo>
                      <a:pt x="5013" y="10004"/>
                    </a:moveTo>
                    <a:cubicBezTo>
                      <a:pt x="7328" y="10004"/>
                      <a:pt x="9297" y="7833"/>
                      <a:pt x="10000" y="4823"/>
                    </a:cubicBezTo>
                    <a:lnTo>
                      <a:pt x="5884" y="4"/>
                    </a:lnTo>
                    <a:lnTo>
                      <a:pt x="4965" y="4"/>
                    </a:lnTo>
                    <a:lnTo>
                      <a:pt x="4087" y="0"/>
                    </a:lnTo>
                    <a:lnTo>
                      <a:pt x="0" y="4715"/>
                    </a:lnTo>
                    <a:cubicBezTo>
                      <a:pt x="681" y="7779"/>
                      <a:pt x="2666" y="10004"/>
                      <a:pt x="5013" y="10004"/>
                    </a:cubicBezTo>
                    <a:close/>
                  </a:path>
                </a:pathLst>
              </a:custGeom>
              <a:solidFill>
                <a:srgbClr val="A5A4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0" name="Oval 43"/>
              <p:cNvSpPr>
                <a:spLocks noChangeArrowheads="1"/>
              </p:cNvSpPr>
              <p:nvPr/>
            </p:nvSpPr>
            <p:spPr bwMode="auto">
              <a:xfrm>
                <a:off x="11726854" y="1663701"/>
                <a:ext cx="869950" cy="869950"/>
              </a:xfrm>
              <a:prstGeom prst="ellipse">
                <a:avLst/>
              </a:prstGeom>
              <a:solidFill>
                <a:schemeClr val="accent5"/>
              </a:solidFill>
              <a:ln>
                <a:noFill/>
              </a:ln>
              <a:effectLst>
                <a:glow>
                  <a:schemeClr val="accent1">
                    <a:alpha val="40000"/>
                  </a:schemeClr>
                </a:glow>
                <a:softEdge rad="762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1" name="Freeform 44"/>
              <p:cNvSpPr>
                <a:spLocks/>
              </p:cNvSpPr>
              <p:nvPr/>
            </p:nvSpPr>
            <p:spPr bwMode="auto">
              <a:xfrm>
                <a:off x="13076238" y="3692526"/>
                <a:ext cx="127000" cy="88900"/>
              </a:xfrm>
              <a:custGeom>
                <a:avLst/>
                <a:gdLst>
                  <a:gd name="T0" fmla="*/ 80 w 80"/>
                  <a:gd name="T1" fmla="*/ 56 h 56"/>
                  <a:gd name="T2" fmla="*/ 0 w 80"/>
                  <a:gd name="T3" fmla="*/ 56 h 56"/>
                  <a:gd name="T4" fmla="*/ 2 w 80"/>
                  <a:gd name="T5" fmla="*/ 0 h 56"/>
                  <a:gd name="T6" fmla="*/ 78 w 80"/>
                  <a:gd name="T7" fmla="*/ 0 h 56"/>
                  <a:gd name="T8" fmla="*/ 80 w 80"/>
                  <a:gd name="T9" fmla="*/ 56 h 56"/>
                </a:gdLst>
                <a:ahLst/>
                <a:cxnLst>
                  <a:cxn ang="0">
                    <a:pos x="T0" y="T1"/>
                  </a:cxn>
                  <a:cxn ang="0">
                    <a:pos x="T2" y="T3"/>
                  </a:cxn>
                  <a:cxn ang="0">
                    <a:pos x="T4" y="T5"/>
                  </a:cxn>
                  <a:cxn ang="0">
                    <a:pos x="T6" y="T7"/>
                  </a:cxn>
                  <a:cxn ang="0">
                    <a:pos x="T8" y="T9"/>
                  </a:cxn>
                </a:cxnLst>
                <a:rect l="0" t="0" r="r" b="b"/>
                <a:pathLst>
                  <a:path w="80" h="56">
                    <a:moveTo>
                      <a:pt x="80" y="56"/>
                    </a:moveTo>
                    <a:lnTo>
                      <a:pt x="0" y="56"/>
                    </a:lnTo>
                    <a:lnTo>
                      <a:pt x="2" y="0"/>
                    </a:lnTo>
                    <a:lnTo>
                      <a:pt x="78" y="0"/>
                    </a:lnTo>
                    <a:lnTo>
                      <a:pt x="80"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2" name="Freeform 45"/>
              <p:cNvSpPr>
                <a:spLocks noEditPoints="1"/>
              </p:cNvSpPr>
              <p:nvPr/>
            </p:nvSpPr>
            <p:spPr bwMode="auto">
              <a:xfrm>
                <a:off x="12974638" y="3875088"/>
                <a:ext cx="330200" cy="3368675"/>
              </a:xfrm>
              <a:custGeom>
                <a:avLst/>
                <a:gdLst>
                  <a:gd name="T0" fmla="*/ 208 w 208"/>
                  <a:gd name="T1" fmla="*/ 2122 h 2122"/>
                  <a:gd name="T2" fmla="*/ 0 w 208"/>
                  <a:gd name="T3" fmla="*/ 2122 h 2122"/>
                  <a:gd name="T4" fmla="*/ 19 w 208"/>
                  <a:gd name="T5" fmla="*/ 1496 h 2122"/>
                  <a:gd name="T6" fmla="*/ 189 w 208"/>
                  <a:gd name="T7" fmla="*/ 1496 h 2122"/>
                  <a:gd name="T8" fmla="*/ 208 w 208"/>
                  <a:gd name="T9" fmla="*/ 2122 h 2122"/>
                  <a:gd name="T10" fmla="*/ 182 w 208"/>
                  <a:gd name="T11" fmla="*/ 1259 h 2122"/>
                  <a:gd name="T12" fmla="*/ 26 w 208"/>
                  <a:gd name="T13" fmla="*/ 1259 h 2122"/>
                  <a:gd name="T14" fmla="*/ 38 w 208"/>
                  <a:gd name="T15" fmla="*/ 886 h 2122"/>
                  <a:gd name="T16" fmla="*/ 170 w 208"/>
                  <a:gd name="T17" fmla="*/ 886 h 2122"/>
                  <a:gd name="T18" fmla="*/ 182 w 208"/>
                  <a:gd name="T19" fmla="*/ 1259 h 2122"/>
                  <a:gd name="T20" fmla="*/ 168 w 208"/>
                  <a:gd name="T21" fmla="*/ 735 h 2122"/>
                  <a:gd name="T22" fmla="*/ 40 w 208"/>
                  <a:gd name="T23" fmla="*/ 735 h 2122"/>
                  <a:gd name="T24" fmla="*/ 49 w 208"/>
                  <a:gd name="T25" fmla="*/ 487 h 2122"/>
                  <a:gd name="T26" fmla="*/ 158 w 208"/>
                  <a:gd name="T27" fmla="*/ 487 h 2122"/>
                  <a:gd name="T28" fmla="*/ 168 w 208"/>
                  <a:gd name="T29" fmla="*/ 735 h 2122"/>
                  <a:gd name="T30" fmla="*/ 156 w 208"/>
                  <a:gd name="T31" fmla="*/ 385 h 2122"/>
                  <a:gd name="T32" fmla="*/ 52 w 208"/>
                  <a:gd name="T33" fmla="*/ 385 h 2122"/>
                  <a:gd name="T34" fmla="*/ 57 w 208"/>
                  <a:gd name="T35" fmla="*/ 208 h 2122"/>
                  <a:gd name="T36" fmla="*/ 151 w 208"/>
                  <a:gd name="T37" fmla="*/ 208 h 2122"/>
                  <a:gd name="T38" fmla="*/ 156 w 208"/>
                  <a:gd name="T39" fmla="*/ 385 h 2122"/>
                  <a:gd name="T40" fmla="*/ 149 w 208"/>
                  <a:gd name="T41" fmla="*/ 133 h 2122"/>
                  <a:gd name="T42" fmla="*/ 59 w 208"/>
                  <a:gd name="T43" fmla="*/ 133 h 2122"/>
                  <a:gd name="T44" fmla="*/ 64 w 208"/>
                  <a:gd name="T45" fmla="*/ 0 h 2122"/>
                  <a:gd name="T46" fmla="*/ 144 w 208"/>
                  <a:gd name="T47" fmla="*/ 0 h 2122"/>
                  <a:gd name="T48" fmla="*/ 149 w 208"/>
                  <a:gd name="T49" fmla="*/ 133 h 2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2122">
                    <a:moveTo>
                      <a:pt x="208" y="2122"/>
                    </a:moveTo>
                    <a:lnTo>
                      <a:pt x="0" y="2122"/>
                    </a:lnTo>
                    <a:lnTo>
                      <a:pt x="19" y="1496"/>
                    </a:lnTo>
                    <a:lnTo>
                      <a:pt x="189" y="1496"/>
                    </a:lnTo>
                    <a:lnTo>
                      <a:pt x="208" y="2122"/>
                    </a:lnTo>
                    <a:close/>
                    <a:moveTo>
                      <a:pt x="182" y="1259"/>
                    </a:moveTo>
                    <a:lnTo>
                      <a:pt x="26" y="1259"/>
                    </a:lnTo>
                    <a:lnTo>
                      <a:pt x="38" y="886"/>
                    </a:lnTo>
                    <a:lnTo>
                      <a:pt x="170" y="886"/>
                    </a:lnTo>
                    <a:lnTo>
                      <a:pt x="182" y="1259"/>
                    </a:lnTo>
                    <a:close/>
                    <a:moveTo>
                      <a:pt x="168" y="735"/>
                    </a:moveTo>
                    <a:lnTo>
                      <a:pt x="40" y="735"/>
                    </a:lnTo>
                    <a:lnTo>
                      <a:pt x="49" y="487"/>
                    </a:lnTo>
                    <a:lnTo>
                      <a:pt x="158" y="487"/>
                    </a:lnTo>
                    <a:lnTo>
                      <a:pt x="168" y="735"/>
                    </a:lnTo>
                    <a:close/>
                    <a:moveTo>
                      <a:pt x="156" y="385"/>
                    </a:moveTo>
                    <a:lnTo>
                      <a:pt x="52" y="385"/>
                    </a:lnTo>
                    <a:lnTo>
                      <a:pt x="57" y="208"/>
                    </a:lnTo>
                    <a:lnTo>
                      <a:pt x="151" y="208"/>
                    </a:lnTo>
                    <a:lnTo>
                      <a:pt x="156" y="385"/>
                    </a:lnTo>
                    <a:close/>
                    <a:moveTo>
                      <a:pt x="149" y="133"/>
                    </a:moveTo>
                    <a:lnTo>
                      <a:pt x="59" y="133"/>
                    </a:lnTo>
                    <a:lnTo>
                      <a:pt x="64" y="0"/>
                    </a:lnTo>
                    <a:lnTo>
                      <a:pt x="144" y="0"/>
                    </a:lnTo>
                    <a:lnTo>
                      <a:pt x="149" y="1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3" name="Freeform 46"/>
              <p:cNvSpPr>
                <a:spLocks/>
              </p:cNvSpPr>
              <p:nvPr/>
            </p:nvSpPr>
            <p:spPr bwMode="auto">
              <a:xfrm>
                <a:off x="12936538" y="7918451"/>
                <a:ext cx="404812" cy="644525"/>
              </a:xfrm>
              <a:custGeom>
                <a:avLst/>
                <a:gdLst>
                  <a:gd name="T0" fmla="*/ 0 w 108"/>
                  <a:gd name="T1" fmla="*/ 170 h 172"/>
                  <a:gd name="T2" fmla="*/ 63 w 108"/>
                  <a:gd name="T3" fmla="*/ 172 h 172"/>
                  <a:gd name="T4" fmla="*/ 108 w 108"/>
                  <a:gd name="T5" fmla="*/ 171 h 172"/>
                  <a:gd name="T6" fmla="*/ 103 w 108"/>
                  <a:gd name="T7" fmla="*/ 0 h 172"/>
                  <a:gd name="T8" fmla="*/ 5 w 108"/>
                  <a:gd name="T9" fmla="*/ 0 h 172"/>
                  <a:gd name="T10" fmla="*/ 0 w 108"/>
                  <a:gd name="T11" fmla="*/ 170 h 172"/>
                </a:gdLst>
                <a:ahLst/>
                <a:cxnLst>
                  <a:cxn ang="0">
                    <a:pos x="T0" y="T1"/>
                  </a:cxn>
                  <a:cxn ang="0">
                    <a:pos x="T2" y="T3"/>
                  </a:cxn>
                  <a:cxn ang="0">
                    <a:pos x="T4" y="T5"/>
                  </a:cxn>
                  <a:cxn ang="0">
                    <a:pos x="T6" y="T7"/>
                  </a:cxn>
                  <a:cxn ang="0">
                    <a:pos x="T8" y="T9"/>
                  </a:cxn>
                  <a:cxn ang="0">
                    <a:pos x="T10" y="T11"/>
                  </a:cxn>
                </a:cxnLst>
                <a:rect l="0" t="0" r="r" b="b"/>
                <a:pathLst>
                  <a:path w="108" h="172">
                    <a:moveTo>
                      <a:pt x="0" y="170"/>
                    </a:moveTo>
                    <a:cubicBezTo>
                      <a:pt x="21" y="171"/>
                      <a:pt x="42" y="172"/>
                      <a:pt x="63" y="172"/>
                    </a:cubicBezTo>
                    <a:cubicBezTo>
                      <a:pt x="78" y="172"/>
                      <a:pt x="93" y="171"/>
                      <a:pt x="108" y="171"/>
                    </a:cubicBezTo>
                    <a:cubicBezTo>
                      <a:pt x="103" y="0"/>
                      <a:pt x="103" y="0"/>
                      <a:pt x="103" y="0"/>
                    </a:cubicBezTo>
                    <a:cubicBezTo>
                      <a:pt x="5" y="0"/>
                      <a:pt x="5" y="0"/>
                      <a:pt x="5" y="0"/>
                    </a:cubicBezTo>
                    <a:lnTo>
                      <a:pt x="0" y="1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4" name="Oval 47"/>
              <p:cNvSpPr>
                <a:spLocks noChangeArrowheads="1"/>
              </p:cNvSpPr>
              <p:nvPr/>
            </p:nvSpPr>
            <p:spPr bwMode="auto">
              <a:xfrm>
                <a:off x="9464675" y="1149351"/>
                <a:ext cx="7413625" cy="7413625"/>
              </a:xfrm>
              <a:prstGeom prst="ellipse">
                <a:avLst/>
              </a:prstGeom>
              <a:noFill/>
              <a:ln w="19050" cap="flat">
                <a:solidFill>
                  <a:schemeClr val="bg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grpSp>
          <p:nvGrpSpPr>
            <p:cNvPr id="351" name="Gruppieren 350"/>
            <p:cNvGrpSpPr/>
            <p:nvPr/>
          </p:nvGrpSpPr>
          <p:grpSpPr>
            <a:xfrm>
              <a:off x="14531596" y="-197453"/>
              <a:ext cx="723497" cy="468596"/>
              <a:chOff x="7223103" y="2228089"/>
              <a:chExt cx="1381720" cy="894916"/>
            </a:xfrm>
          </p:grpSpPr>
          <p:sp>
            <p:nvSpPr>
              <p:cNvPr id="353" name="Freeform 286"/>
              <p:cNvSpPr>
                <a:spLocks/>
              </p:cNvSpPr>
              <p:nvPr/>
            </p:nvSpPr>
            <p:spPr bwMode="auto">
              <a:xfrm>
                <a:off x="7359750" y="2354975"/>
                <a:ext cx="102485" cy="151288"/>
              </a:xfrm>
              <a:custGeom>
                <a:avLst/>
                <a:gdLst>
                  <a:gd name="T0" fmla="*/ 0 w 168"/>
                  <a:gd name="T1" fmla="*/ 220 h 248"/>
                  <a:gd name="T2" fmla="*/ 0 w 168"/>
                  <a:gd name="T3" fmla="*/ 0 h 248"/>
                  <a:gd name="T4" fmla="*/ 151 w 168"/>
                  <a:gd name="T5" fmla="*/ 0 h 248"/>
                  <a:gd name="T6" fmla="*/ 151 w 168"/>
                  <a:gd name="T7" fmla="*/ 40 h 248"/>
                  <a:gd name="T8" fmla="*/ 168 w 168"/>
                  <a:gd name="T9" fmla="*/ 94 h 248"/>
                  <a:gd name="T10" fmla="*/ 17 w 168"/>
                  <a:gd name="T11" fmla="*/ 248 h 248"/>
                  <a:gd name="T12" fmla="*/ 0 w 168"/>
                  <a:gd name="T13" fmla="*/ 220 h 248"/>
                </a:gdLst>
                <a:ahLst/>
                <a:cxnLst>
                  <a:cxn ang="0">
                    <a:pos x="T0" y="T1"/>
                  </a:cxn>
                  <a:cxn ang="0">
                    <a:pos x="T2" y="T3"/>
                  </a:cxn>
                  <a:cxn ang="0">
                    <a:pos x="T4" y="T5"/>
                  </a:cxn>
                  <a:cxn ang="0">
                    <a:pos x="T6" y="T7"/>
                  </a:cxn>
                  <a:cxn ang="0">
                    <a:pos x="T8" y="T9"/>
                  </a:cxn>
                  <a:cxn ang="0">
                    <a:pos x="T10" y="T11"/>
                  </a:cxn>
                  <a:cxn ang="0">
                    <a:pos x="T12" y="T13"/>
                  </a:cxn>
                </a:cxnLst>
                <a:rect l="0" t="0" r="r" b="b"/>
                <a:pathLst>
                  <a:path w="168" h="248">
                    <a:moveTo>
                      <a:pt x="0" y="220"/>
                    </a:moveTo>
                    <a:lnTo>
                      <a:pt x="0" y="0"/>
                    </a:lnTo>
                    <a:lnTo>
                      <a:pt x="151" y="0"/>
                    </a:lnTo>
                    <a:lnTo>
                      <a:pt x="151" y="40"/>
                    </a:lnTo>
                    <a:lnTo>
                      <a:pt x="168" y="94"/>
                    </a:lnTo>
                    <a:lnTo>
                      <a:pt x="17" y="248"/>
                    </a:lnTo>
                    <a:lnTo>
                      <a:pt x="0" y="22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4" name="Freeform 287"/>
              <p:cNvSpPr>
                <a:spLocks/>
              </p:cNvSpPr>
              <p:nvPr/>
            </p:nvSpPr>
            <p:spPr bwMode="auto">
              <a:xfrm>
                <a:off x="8289437" y="2435499"/>
                <a:ext cx="305016" cy="270854"/>
              </a:xfrm>
              <a:custGeom>
                <a:avLst/>
                <a:gdLst>
                  <a:gd name="T0" fmla="*/ 209 w 212"/>
                  <a:gd name="T1" fmla="*/ 102 h 188"/>
                  <a:gd name="T2" fmla="*/ 121 w 212"/>
                  <a:gd name="T3" fmla="*/ 170 h 188"/>
                  <a:gd name="T4" fmla="*/ 100 w 212"/>
                  <a:gd name="T5" fmla="*/ 174 h 188"/>
                  <a:gd name="T6" fmla="*/ 68 w 212"/>
                  <a:gd name="T7" fmla="*/ 183 h 188"/>
                  <a:gd name="T8" fmla="*/ 0 w 212"/>
                  <a:gd name="T9" fmla="*/ 123 h 188"/>
                  <a:gd name="T10" fmla="*/ 44 w 212"/>
                  <a:gd name="T11" fmla="*/ 49 h 188"/>
                  <a:gd name="T12" fmla="*/ 101 w 212"/>
                  <a:gd name="T13" fmla="*/ 1 h 188"/>
                  <a:gd name="T14" fmla="*/ 160 w 212"/>
                  <a:gd name="T15" fmla="*/ 56 h 188"/>
                  <a:gd name="T16" fmla="*/ 209 w 212"/>
                  <a:gd name="T17" fmla="*/ 10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88">
                    <a:moveTo>
                      <a:pt x="209" y="102"/>
                    </a:moveTo>
                    <a:cubicBezTo>
                      <a:pt x="212" y="134"/>
                      <a:pt x="191" y="188"/>
                      <a:pt x="121" y="170"/>
                    </a:cubicBezTo>
                    <a:cubicBezTo>
                      <a:pt x="102" y="170"/>
                      <a:pt x="100" y="174"/>
                      <a:pt x="100" y="174"/>
                    </a:cubicBezTo>
                    <a:cubicBezTo>
                      <a:pt x="100" y="174"/>
                      <a:pt x="86" y="181"/>
                      <a:pt x="68" y="183"/>
                    </a:cubicBezTo>
                    <a:cubicBezTo>
                      <a:pt x="50" y="184"/>
                      <a:pt x="0" y="162"/>
                      <a:pt x="0" y="123"/>
                    </a:cubicBezTo>
                    <a:cubicBezTo>
                      <a:pt x="0" y="84"/>
                      <a:pt x="13" y="49"/>
                      <a:pt x="44" y="49"/>
                    </a:cubicBezTo>
                    <a:cubicBezTo>
                      <a:pt x="52" y="14"/>
                      <a:pt x="84" y="0"/>
                      <a:pt x="101" y="1"/>
                    </a:cubicBezTo>
                    <a:cubicBezTo>
                      <a:pt x="118" y="1"/>
                      <a:pt x="165" y="18"/>
                      <a:pt x="160" y="56"/>
                    </a:cubicBezTo>
                    <a:cubicBezTo>
                      <a:pt x="188" y="55"/>
                      <a:pt x="205" y="62"/>
                      <a:pt x="209" y="102"/>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5" name="Freeform 288"/>
              <p:cNvSpPr>
                <a:spLocks/>
              </p:cNvSpPr>
              <p:nvPr/>
            </p:nvSpPr>
            <p:spPr bwMode="auto">
              <a:xfrm>
                <a:off x="8452315" y="2714894"/>
                <a:ext cx="152508" cy="140307"/>
              </a:xfrm>
              <a:custGeom>
                <a:avLst/>
                <a:gdLst>
                  <a:gd name="T0" fmla="*/ 37 w 106"/>
                  <a:gd name="T1" fmla="*/ 83 h 97"/>
                  <a:gd name="T2" fmla="*/ 71 w 106"/>
                  <a:gd name="T3" fmla="*/ 96 h 97"/>
                  <a:gd name="T4" fmla="*/ 87 w 106"/>
                  <a:gd name="T5" fmla="*/ 71 h 97"/>
                  <a:gd name="T6" fmla="*/ 84 w 106"/>
                  <a:gd name="T7" fmla="*/ 32 h 97"/>
                  <a:gd name="T8" fmla="*/ 31 w 106"/>
                  <a:gd name="T9" fmla="*/ 27 h 97"/>
                  <a:gd name="T10" fmla="*/ 29 w 106"/>
                  <a:gd name="T11" fmla="*/ 72 h 97"/>
                  <a:gd name="T12" fmla="*/ 37 w 106"/>
                  <a:gd name="T13" fmla="*/ 83 h 97"/>
                </a:gdLst>
                <a:ahLst/>
                <a:cxnLst>
                  <a:cxn ang="0">
                    <a:pos x="T0" y="T1"/>
                  </a:cxn>
                  <a:cxn ang="0">
                    <a:pos x="T2" y="T3"/>
                  </a:cxn>
                  <a:cxn ang="0">
                    <a:pos x="T4" y="T5"/>
                  </a:cxn>
                  <a:cxn ang="0">
                    <a:pos x="T6" y="T7"/>
                  </a:cxn>
                  <a:cxn ang="0">
                    <a:pos x="T8" y="T9"/>
                  </a:cxn>
                  <a:cxn ang="0">
                    <a:pos x="T10" y="T11"/>
                  </a:cxn>
                  <a:cxn ang="0">
                    <a:pos x="T12" y="T13"/>
                  </a:cxn>
                </a:cxnLst>
                <a:rect l="0" t="0" r="r" b="b"/>
                <a:pathLst>
                  <a:path w="106" h="97">
                    <a:moveTo>
                      <a:pt x="37" y="83"/>
                    </a:moveTo>
                    <a:cubicBezTo>
                      <a:pt x="41" y="89"/>
                      <a:pt x="55" y="97"/>
                      <a:pt x="71" y="96"/>
                    </a:cubicBezTo>
                    <a:cubicBezTo>
                      <a:pt x="86" y="95"/>
                      <a:pt x="94" y="81"/>
                      <a:pt x="87" y="71"/>
                    </a:cubicBezTo>
                    <a:cubicBezTo>
                      <a:pt x="106" y="68"/>
                      <a:pt x="105" y="31"/>
                      <a:pt x="84" y="32"/>
                    </a:cubicBezTo>
                    <a:cubicBezTo>
                      <a:pt x="83" y="0"/>
                      <a:pt x="32" y="6"/>
                      <a:pt x="31" y="27"/>
                    </a:cubicBezTo>
                    <a:cubicBezTo>
                      <a:pt x="15" y="28"/>
                      <a:pt x="0" y="58"/>
                      <a:pt x="29" y="72"/>
                    </a:cubicBezTo>
                    <a:cubicBezTo>
                      <a:pt x="32" y="79"/>
                      <a:pt x="37" y="83"/>
                      <a:pt x="37" y="83"/>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6" name="Freeform 289"/>
              <p:cNvSpPr>
                <a:spLocks/>
              </p:cNvSpPr>
              <p:nvPr/>
            </p:nvSpPr>
            <p:spPr bwMode="auto">
              <a:xfrm>
                <a:off x="7586071" y="2228089"/>
                <a:ext cx="815612" cy="417872"/>
              </a:xfrm>
              <a:custGeom>
                <a:avLst/>
                <a:gdLst>
                  <a:gd name="T0" fmla="*/ 765 w 1337"/>
                  <a:gd name="T1" fmla="*/ 0 h 685"/>
                  <a:gd name="T2" fmla="*/ 0 w 1337"/>
                  <a:gd name="T3" fmla="*/ 0 h 685"/>
                  <a:gd name="T4" fmla="*/ 5 w 1337"/>
                  <a:gd name="T5" fmla="*/ 66 h 685"/>
                  <a:gd name="T6" fmla="*/ 560 w 1337"/>
                  <a:gd name="T7" fmla="*/ 685 h 685"/>
                  <a:gd name="T8" fmla="*/ 1337 w 1337"/>
                  <a:gd name="T9" fmla="*/ 685 h 685"/>
                  <a:gd name="T10" fmla="*/ 765 w 1337"/>
                  <a:gd name="T11" fmla="*/ 0 h 685"/>
                </a:gdLst>
                <a:ahLst/>
                <a:cxnLst>
                  <a:cxn ang="0">
                    <a:pos x="T0" y="T1"/>
                  </a:cxn>
                  <a:cxn ang="0">
                    <a:pos x="T2" y="T3"/>
                  </a:cxn>
                  <a:cxn ang="0">
                    <a:pos x="T4" y="T5"/>
                  </a:cxn>
                  <a:cxn ang="0">
                    <a:pos x="T6" y="T7"/>
                  </a:cxn>
                  <a:cxn ang="0">
                    <a:pos x="T8" y="T9"/>
                  </a:cxn>
                  <a:cxn ang="0">
                    <a:pos x="T10" y="T11"/>
                  </a:cxn>
                </a:cxnLst>
                <a:rect l="0" t="0" r="r" b="b"/>
                <a:pathLst>
                  <a:path w="1337" h="685">
                    <a:moveTo>
                      <a:pt x="765" y="0"/>
                    </a:moveTo>
                    <a:lnTo>
                      <a:pt x="0" y="0"/>
                    </a:lnTo>
                    <a:lnTo>
                      <a:pt x="5" y="66"/>
                    </a:lnTo>
                    <a:lnTo>
                      <a:pt x="560" y="685"/>
                    </a:lnTo>
                    <a:lnTo>
                      <a:pt x="1337" y="685"/>
                    </a:lnTo>
                    <a:lnTo>
                      <a:pt x="765"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7" name="Freeform 290"/>
              <p:cNvSpPr>
                <a:spLocks/>
              </p:cNvSpPr>
              <p:nvPr/>
            </p:nvSpPr>
            <p:spPr bwMode="auto">
              <a:xfrm>
                <a:off x="7223103" y="2228089"/>
                <a:ext cx="725937" cy="417872"/>
              </a:xfrm>
              <a:custGeom>
                <a:avLst/>
                <a:gdLst>
                  <a:gd name="T0" fmla="*/ 111 w 1190"/>
                  <a:gd name="T1" fmla="*/ 685 h 685"/>
                  <a:gd name="T2" fmla="*/ 0 w 1190"/>
                  <a:gd name="T3" fmla="*/ 685 h 685"/>
                  <a:gd name="T4" fmla="*/ 595 w 1190"/>
                  <a:gd name="T5" fmla="*/ 0 h 685"/>
                  <a:gd name="T6" fmla="*/ 1190 w 1190"/>
                  <a:gd name="T7" fmla="*/ 685 h 685"/>
                  <a:gd name="T8" fmla="*/ 111 w 1190"/>
                  <a:gd name="T9" fmla="*/ 685 h 685"/>
                </a:gdLst>
                <a:ahLst/>
                <a:cxnLst>
                  <a:cxn ang="0">
                    <a:pos x="T0" y="T1"/>
                  </a:cxn>
                  <a:cxn ang="0">
                    <a:pos x="T2" y="T3"/>
                  </a:cxn>
                  <a:cxn ang="0">
                    <a:pos x="T4" y="T5"/>
                  </a:cxn>
                  <a:cxn ang="0">
                    <a:pos x="T6" y="T7"/>
                  </a:cxn>
                  <a:cxn ang="0">
                    <a:pos x="T8" y="T9"/>
                  </a:cxn>
                </a:cxnLst>
                <a:rect l="0" t="0" r="r" b="b"/>
                <a:pathLst>
                  <a:path w="1190" h="685">
                    <a:moveTo>
                      <a:pt x="111" y="685"/>
                    </a:moveTo>
                    <a:lnTo>
                      <a:pt x="0" y="685"/>
                    </a:lnTo>
                    <a:lnTo>
                      <a:pt x="595" y="0"/>
                    </a:lnTo>
                    <a:lnTo>
                      <a:pt x="1190" y="685"/>
                    </a:lnTo>
                    <a:lnTo>
                      <a:pt x="111" y="685"/>
                    </a:ln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358" name="Rectangle 291"/>
              <p:cNvSpPr>
                <a:spLocks noChangeArrowheads="1"/>
              </p:cNvSpPr>
              <p:nvPr/>
            </p:nvSpPr>
            <p:spPr bwMode="auto">
              <a:xfrm>
                <a:off x="7865466" y="2645960"/>
                <a:ext cx="478264" cy="4770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9" name="Freeform 292"/>
              <p:cNvSpPr>
                <a:spLocks/>
              </p:cNvSpPr>
              <p:nvPr/>
            </p:nvSpPr>
            <p:spPr bwMode="auto">
              <a:xfrm>
                <a:off x="7290816" y="2304343"/>
                <a:ext cx="589290" cy="818662"/>
              </a:xfrm>
              <a:custGeom>
                <a:avLst/>
                <a:gdLst>
                  <a:gd name="T0" fmla="*/ 477 w 966"/>
                  <a:gd name="T1" fmla="*/ 0 h 1342"/>
                  <a:gd name="T2" fmla="*/ 0 w 966"/>
                  <a:gd name="T3" fmla="*/ 560 h 1342"/>
                  <a:gd name="T4" fmla="*/ 0 w 966"/>
                  <a:gd name="T5" fmla="*/ 1342 h 1342"/>
                  <a:gd name="T6" fmla="*/ 966 w 966"/>
                  <a:gd name="T7" fmla="*/ 1342 h 1342"/>
                  <a:gd name="T8" fmla="*/ 966 w 966"/>
                  <a:gd name="T9" fmla="*/ 560 h 1342"/>
                  <a:gd name="T10" fmla="*/ 477 w 966"/>
                  <a:gd name="T11" fmla="*/ 0 h 1342"/>
                </a:gdLst>
                <a:ahLst/>
                <a:cxnLst>
                  <a:cxn ang="0">
                    <a:pos x="T0" y="T1"/>
                  </a:cxn>
                  <a:cxn ang="0">
                    <a:pos x="T2" y="T3"/>
                  </a:cxn>
                  <a:cxn ang="0">
                    <a:pos x="T4" y="T5"/>
                  </a:cxn>
                  <a:cxn ang="0">
                    <a:pos x="T6" y="T7"/>
                  </a:cxn>
                  <a:cxn ang="0">
                    <a:pos x="T8" y="T9"/>
                  </a:cxn>
                  <a:cxn ang="0">
                    <a:pos x="T10" y="T11"/>
                  </a:cxn>
                </a:cxnLst>
                <a:rect l="0" t="0" r="r" b="b"/>
                <a:pathLst>
                  <a:path w="966" h="1342">
                    <a:moveTo>
                      <a:pt x="477" y="0"/>
                    </a:moveTo>
                    <a:lnTo>
                      <a:pt x="0" y="560"/>
                    </a:lnTo>
                    <a:lnTo>
                      <a:pt x="0" y="1342"/>
                    </a:lnTo>
                    <a:lnTo>
                      <a:pt x="966" y="1342"/>
                    </a:lnTo>
                    <a:lnTo>
                      <a:pt x="966" y="560"/>
                    </a:lnTo>
                    <a:lnTo>
                      <a:pt x="477"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0" name="Rectangle 293"/>
              <p:cNvSpPr>
                <a:spLocks noChangeArrowheads="1"/>
              </p:cNvSpPr>
              <p:nvPr/>
            </p:nvSpPr>
            <p:spPr bwMode="auto">
              <a:xfrm>
                <a:off x="7381711" y="2760036"/>
                <a:ext cx="148238" cy="362969"/>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1" name="Oval 294"/>
              <p:cNvSpPr>
                <a:spLocks noChangeArrowheads="1"/>
              </p:cNvSpPr>
              <p:nvPr/>
            </p:nvSpPr>
            <p:spPr bwMode="auto">
              <a:xfrm>
                <a:off x="7473826" y="2941215"/>
                <a:ext cx="27452" cy="29281"/>
              </a:xfrm>
              <a:prstGeom prst="ellipse">
                <a:avLst/>
              </a:pr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362" name="Oval 295"/>
              <p:cNvSpPr>
                <a:spLocks noChangeArrowheads="1"/>
              </p:cNvSpPr>
              <p:nvPr/>
            </p:nvSpPr>
            <p:spPr bwMode="auto">
              <a:xfrm>
                <a:off x="7538489" y="2448310"/>
                <a:ext cx="111026" cy="151288"/>
              </a:xfrm>
              <a:prstGeom prst="ellipse">
                <a:avLst/>
              </a:prstGeom>
              <a:solidFill>
                <a:schemeClr val="bg2">
                  <a:lumMod val="25000"/>
                  <a:lumOff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3" name="Rectangle 296"/>
              <p:cNvSpPr>
                <a:spLocks noChangeArrowheads="1"/>
              </p:cNvSpPr>
              <p:nvPr/>
            </p:nvSpPr>
            <p:spPr bwMode="auto">
              <a:xfrm>
                <a:off x="7653785" y="2765526"/>
                <a:ext cx="116516" cy="150068"/>
              </a:xfrm>
              <a:prstGeom prst="rect">
                <a:avLst/>
              </a:prstGeom>
              <a:solidFill>
                <a:schemeClr val="bg2">
                  <a:lumMod val="25000"/>
                  <a:lumOff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4" name="Rectangle 297"/>
              <p:cNvSpPr>
                <a:spLocks noChangeArrowheads="1"/>
              </p:cNvSpPr>
              <p:nvPr/>
            </p:nvSpPr>
            <p:spPr bwMode="auto">
              <a:xfrm>
                <a:off x="7619013" y="2915594"/>
                <a:ext cx="186060" cy="32942"/>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5" name="Rectangle 298"/>
              <p:cNvSpPr>
                <a:spLocks noChangeArrowheads="1"/>
              </p:cNvSpPr>
              <p:nvPr/>
            </p:nvSpPr>
            <p:spPr bwMode="auto">
              <a:xfrm>
                <a:off x="7911828" y="2915594"/>
                <a:ext cx="184229" cy="32942"/>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6" name="Rectangle 299"/>
              <p:cNvSpPr>
                <a:spLocks noChangeArrowheads="1"/>
              </p:cNvSpPr>
              <p:nvPr/>
            </p:nvSpPr>
            <p:spPr bwMode="auto">
              <a:xfrm>
                <a:off x="8135099" y="2915594"/>
                <a:ext cx="186060" cy="32942"/>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7" name="Rectangle 300"/>
              <p:cNvSpPr>
                <a:spLocks noChangeArrowheads="1"/>
              </p:cNvSpPr>
              <p:nvPr/>
            </p:nvSpPr>
            <p:spPr bwMode="auto">
              <a:xfrm>
                <a:off x="7946600" y="2765526"/>
                <a:ext cx="114686" cy="150068"/>
              </a:xfrm>
              <a:prstGeom prst="rect">
                <a:avLst/>
              </a:prstGeom>
              <a:solidFill>
                <a:schemeClr val="bg2">
                  <a:lumMod val="25000"/>
                  <a:lumOff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8" name="Rectangle 301"/>
              <p:cNvSpPr>
                <a:spLocks noChangeArrowheads="1"/>
              </p:cNvSpPr>
              <p:nvPr/>
            </p:nvSpPr>
            <p:spPr bwMode="auto">
              <a:xfrm>
                <a:off x="8169871" y="2765526"/>
                <a:ext cx="116516" cy="150068"/>
              </a:xfrm>
              <a:prstGeom prst="rect">
                <a:avLst/>
              </a:prstGeom>
              <a:solidFill>
                <a:schemeClr val="bg2">
                  <a:lumMod val="25000"/>
                  <a:lumOff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9" name="Freeform 302"/>
              <p:cNvSpPr>
                <a:spLocks/>
              </p:cNvSpPr>
              <p:nvPr/>
            </p:nvSpPr>
            <p:spPr bwMode="auto">
              <a:xfrm>
                <a:off x="8381552" y="2556895"/>
                <a:ext cx="170199" cy="566109"/>
              </a:xfrm>
              <a:custGeom>
                <a:avLst/>
                <a:gdLst>
                  <a:gd name="T0" fmla="*/ 64 w 279"/>
                  <a:gd name="T1" fmla="*/ 186 h 928"/>
                  <a:gd name="T2" fmla="*/ 64 w 279"/>
                  <a:gd name="T3" fmla="*/ 928 h 928"/>
                  <a:gd name="T4" fmla="*/ 137 w 279"/>
                  <a:gd name="T5" fmla="*/ 928 h 928"/>
                  <a:gd name="T6" fmla="*/ 137 w 279"/>
                  <a:gd name="T7" fmla="*/ 529 h 928"/>
                  <a:gd name="T8" fmla="*/ 210 w 279"/>
                  <a:gd name="T9" fmla="*/ 446 h 928"/>
                  <a:gd name="T10" fmla="*/ 279 w 279"/>
                  <a:gd name="T11" fmla="*/ 434 h 928"/>
                  <a:gd name="T12" fmla="*/ 279 w 279"/>
                  <a:gd name="T13" fmla="*/ 420 h 928"/>
                  <a:gd name="T14" fmla="*/ 224 w 279"/>
                  <a:gd name="T15" fmla="*/ 420 h 928"/>
                  <a:gd name="T16" fmla="*/ 220 w 279"/>
                  <a:gd name="T17" fmla="*/ 352 h 928"/>
                  <a:gd name="T18" fmla="*/ 196 w 279"/>
                  <a:gd name="T19" fmla="*/ 352 h 928"/>
                  <a:gd name="T20" fmla="*/ 196 w 279"/>
                  <a:gd name="T21" fmla="*/ 420 h 928"/>
                  <a:gd name="T22" fmla="*/ 135 w 279"/>
                  <a:gd name="T23" fmla="*/ 482 h 928"/>
                  <a:gd name="T24" fmla="*/ 135 w 279"/>
                  <a:gd name="T25" fmla="*/ 158 h 928"/>
                  <a:gd name="T26" fmla="*/ 220 w 279"/>
                  <a:gd name="T27" fmla="*/ 113 h 928"/>
                  <a:gd name="T28" fmla="*/ 215 w 279"/>
                  <a:gd name="T29" fmla="*/ 82 h 928"/>
                  <a:gd name="T30" fmla="*/ 127 w 279"/>
                  <a:gd name="T31" fmla="*/ 125 h 928"/>
                  <a:gd name="T32" fmla="*/ 97 w 279"/>
                  <a:gd name="T33" fmla="*/ 0 h 928"/>
                  <a:gd name="T34" fmla="*/ 71 w 279"/>
                  <a:gd name="T35" fmla="*/ 0 h 928"/>
                  <a:gd name="T36" fmla="*/ 90 w 279"/>
                  <a:gd name="T37" fmla="*/ 125 h 928"/>
                  <a:gd name="T38" fmla="*/ 14 w 279"/>
                  <a:gd name="T39" fmla="*/ 47 h 928"/>
                  <a:gd name="T40" fmla="*/ 0 w 279"/>
                  <a:gd name="T41" fmla="*/ 61 h 928"/>
                  <a:gd name="T42" fmla="*/ 64 w 279"/>
                  <a:gd name="T43" fmla="*/ 186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928">
                    <a:moveTo>
                      <a:pt x="64" y="186"/>
                    </a:moveTo>
                    <a:lnTo>
                      <a:pt x="64" y="928"/>
                    </a:lnTo>
                    <a:lnTo>
                      <a:pt x="137" y="928"/>
                    </a:lnTo>
                    <a:lnTo>
                      <a:pt x="137" y="529"/>
                    </a:lnTo>
                    <a:lnTo>
                      <a:pt x="210" y="446"/>
                    </a:lnTo>
                    <a:lnTo>
                      <a:pt x="279" y="434"/>
                    </a:lnTo>
                    <a:lnTo>
                      <a:pt x="279" y="420"/>
                    </a:lnTo>
                    <a:lnTo>
                      <a:pt x="224" y="420"/>
                    </a:lnTo>
                    <a:lnTo>
                      <a:pt x="220" y="352"/>
                    </a:lnTo>
                    <a:lnTo>
                      <a:pt x="196" y="352"/>
                    </a:lnTo>
                    <a:lnTo>
                      <a:pt x="196" y="420"/>
                    </a:lnTo>
                    <a:lnTo>
                      <a:pt x="135" y="482"/>
                    </a:lnTo>
                    <a:lnTo>
                      <a:pt x="135" y="158"/>
                    </a:lnTo>
                    <a:lnTo>
                      <a:pt x="220" y="113"/>
                    </a:lnTo>
                    <a:lnTo>
                      <a:pt x="215" y="82"/>
                    </a:lnTo>
                    <a:lnTo>
                      <a:pt x="127" y="125"/>
                    </a:lnTo>
                    <a:lnTo>
                      <a:pt x="97" y="0"/>
                    </a:lnTo>
                    <a:lnTo>
                      <a:pt x="71" y="0"/>
                    </a:lnTo>
                    <a:lnTo>
                      <a:pt x="90" y="125"/>
                    </a:lnTo>
                    <a:lnTo>
                      <a:pt x="14" y="47"/>
                    </a:lnTo>
                    <a:lnTo>
                      <a:pt x="0" y="61"/>
                    </a:lnTo>
                    <a:lnTo>
                      <a:pt x="64" y="186"/>
                    </a:ln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grpSp>
      <p:grpSp>
        <p:nvGrpSpPr>
          <p:cNvPr id="1524" name="Gruppieren 1523"/>
          <p:cNvGrpSpPr/>
          <p:nvPr/>
        </p:nvGrpSpPr>
        <p:grpSpPr>
          <a:xfrm>
            <a:off x="5344634" y="1304527"/>
            <a:ext cx="1509713" cy="1341437"/>
            <a:chOff x="11264900" y="800101"/>
            <a:chExt cx="1509713" cy="1341437"/>
          </a:xfrm>
        </p:grpSpPr>
        <p:sp>
          <p:nvSpPr>
            <p:cNvPr id="1520" name="Freeform 52"/>
            <p:cNvSpPr>
              <a:spLocks/>
            </p:cNvSpPr>
            <p:nvPr/>
          </p:nvSpPr>
          <p:spPr bwMode="auto">
            <a:xfrm>
              <a:off x="11279187" y="814388"/>
              <a:ext cx="1481138" cy="1327150"/>
            </a:xfrm>
            <a:custGeom>
              <a:avLst/>
              <a:gdLst>
                <a:gd name="T0" fmla="*/ 53 w 395"/>
                <a:gd name="T1" fmla="*/ 354 h 354"/>
                <a:gd name="T2" fmla="*/ 8 w 395"/>
                <a:gd name="T3" fmla="*/ 333 h 354"/>
                <a:gd name="T4" fmla="*/ 12 w 395"/>
                <a:gd name="T5" fmla="*/ 284 h 354"/>
                <a:gd name="T6" fmla="*/ 158 w 395"/>
                <a:gd name="T7" fmla="*/ 29 h 354"/>
                <a:gd name="T8" fmla="*/ 198 w 395"/>
                <a:gd name="T9" fmla="*/ 0 h 354"/>
                <a:gd name="T10" fmla="*/ 238 w 395"/>
                <a:gd name="T11" fmla="*/ 29 h 354"/>
                <a:gd name="T12" fmla="*/ 383 w 395"/>
                <a:gd name="T13" fmla="*/ 284 h 354"/>
                <a:gd name="T14" fmla="*/ 387 w 395"/>
                <a:gd name="T15" fmla="*/ 333 h 354"/>
                <a:gd name="T16" fmla="*/ 343 w 395"/>
                <a:gd name="T17" fmla="*/ 354 h 354"/>
                <a:gd name="T18" fmla="*/ 53 w 395"/>
                <a:gd name="T19" fmla="*/ 354 h 354"/>
                <a:gd name="T20" fmla="*/ 53 w 395"/>
                <a:gd name="T21" fmla="*/ 354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5" h="354">
                  <a:moveTo>
                    <a:pt x="53" y="354"/>
                  </a:moveTo>
                  <a:cubicBezTo>
                    <a:pt x="32" y="354"/>
                    <a:pt x="16" y="347"/>
                    <a:pt x="8" y="333"/>
                  </a:cubicBezTo>
                  <a:cubicBezTo>
                    <a:pt x="0" y="320"/>
                    <a:pt x="2" y="302"/>
                    <a:pt x="12" y="284"/>
                  </a:cubicBezTo>
                  <a:cubicBezTo>
                    <a:pt x="158" y="29"/>
                    <a:pt x="158" y="29"/>
                    <a:pt x="158" y="29"/>
                  </a:cubicBezTo>
                  <a:cubicBezTo>
                    <a:pt x="168" y="10"/>
                    <a:pt x="182" y="0"/>
                    <a:pt x="198" y="0"/>
                  </a:cubicBezTo>
                  <a:cubicBezTo>
                    <a:pt x="213" y="0"/>
                    <a:pt x="227" y="10"/>
                    <a:pt x="238" y="29"/>
                  </a:cubicBezTo>
                  <a:cubicBezTo>
                    <a:pt x="383" y="284"/>
                    <a:pt x="383" y="284"/>
                    <a:pt x="383" y="284"/>
                  </a:cubicBezTo>
                  <a:cubicBezTo>
                    <a:pt x="393" y="302"/>
                    <a:pt x="395" y="320"/>
                    <a:pt x="387" y="333"/>
                  </a:cubicBezTo>
                  <a:cubicBezTo>
                    <a:pt x="379" y="347"/>
                    <a:pt x="363" y="354"/>
                    <a:pt x="343" y="354"/>
                  </a:cubicBezTo>
                  <a:cubicBezTo>
                    <a:pt x="53" y="354"/>
                    <a:pt x="53" y="354"/>
                    <a:pt x="53" y="354"/>
                  </a:cubicBezTo>
                  <a:cubicBezTo>
                    <a:pt x="53" y="354"/>
                    <a:pt x="53" y="354"/>
                    <a:pt x="53" y="3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1" name="Freeform 53"/>
            <p:cNvSpPr>
              <a:spLocks/>
            </p:cNvSpPr>
            <p:nvPr/>
          </p:nvSpPr>
          <p:spPr bwMode="auto">
            <a:xfrm>
              <a:off x="11264900" y="800101"/>
              <a:ext cx="1509713" cy="1323975"/>
            </a:xfrm>
            <a:custGeom>
              <a:avLst/>
              <a:gdLst>
                <a:gd name="T0" fmla="*/ 57 w 403"/>
                <a:gd name="T1" fmla="*/ 353 h 353"/>
                <a:gd name="T2" fmla="*/ 20 w 403"/>
                <a:gd name="T3" fmla="*/ 290 h 353"/>
                <a:gd name="T4" fmla="*/ 165 w 403"/>
                <a:gd name="T5" fmla="*/ 35 h 353"/>
                <a:gd name="T6" fmla="*/ 238 w 403"/>
                <a:gd name="T7" fmla="*/ 35 h 353"/>
                <a:gd name="T8" fmla="*/ 383 w 403"/>
                <a:gd name="T9" fmla="*/ 290 h 353"/>
                <a:gd name="T10" fmla="*/ 347 w 403"/>
                <a:gd name="T11" fmla="*/ 353 h 353"/>
                <a:gd name="T12" fmla="*/ 57 w 403"/>
                <a:gd name="T13" fmla="*/ 353 h 353"/>
                <a:gd name="T14" fmla="*/ 57 w 403"/>
                <a:gd name="T15" fmla="*/ 353 h 3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3" h="353">
                  <a:moveTo>
                    <a:pt x="57" y="353"/>
                  </a:moveTo>
                  <a:cubicBezTo>
                    <a:pt x="17" y="353"/>
                    <a:pt x="0" y="325"/>
                    <a:pt x="20" y="290"/>
                  </a:cubicBezTo>
                  <a:cubicBezTo>
                    <a:pt x="165" y="35"/>
                    <a:pt x="165" y="35"/>
                    <a:pt x="165" y="35"/>
                  </a:cubicBezTo>
                  <a:cubicBezTo>
                    <a:pt x="185" y="0"/>
                    <a:pt x="218" y="0"/>
                    <a:pt x="238" y="35"/>
                  </a:cubicBezTo>
                  <a:cubicBezTo>
                    <a:pt x="383" y="290"/>
                    <a:pt x="383" y="290"/>
                    <a:pt x="383" y="290"/>
                  </a:cubicBezTo>
                  <a:cubicBezTo>
                    <a:pt x="403" y="325"/>
                    <a:pt x="387" y="353"/>
                    <a:pt x="347" y="353"/>
                  </a:cubicBezTo>
                  <a:cubicBezTo>
                    <a:pt x="57" y="353"/>
                    <a:pt x="57" y="353"/>
                    <a:pt x="57" y="353"/>
                  </a:cubicBezTo>
                  <a:cubicBezTo>
                    <a:pt x="57" y="353"/>
                    <a:pt x="57" y="353"/>
                    <a:pt x="57" y="353"/>
                  </a:cubicBezTo>
                  <a:close/>
                </a:path>
              </a:pathLst>
            </a:custGeom>
            <a:solidFill>
              <a:srgbClr val="E526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2" name="Freeform 54"/>
            <p:cNvSpPr>
              <a:spLocks/>
            </p:cNvSpPr>
            <p:nvPr/>
          </p:nvSpPr>
          <p:spPr bwMode="auto">
            <a:xfrm>
              <a:off x="11399838" y="942976"/>
              <a:ext cx="1239838" cy="1090613"/>
            </a:xfrm>
            <a:custGeom>
              <a:avLst/>
              <a:gdLst>
                <a:gd name="T0" fmla="*/ 321 w 331"/>
                <a:gd name="T1" fmla="*/ 259 h 291"/>
                <a:gd name="T2" fmla="*/ 303 w 331"/>
                <a:gd name="T3" fmla="*/ 291 h 291"/>
                <a:gd name="T4" fmla="*/ 28 w 331"/>
                <a:gd name="T5" fmla="*/ 291 h 291"/>
                <a:gd name="T6" fmla="*/ 10 w 331"/>
                <a:gd name="T7" fmla="*/ 259 h 291"/>
                <a:gd name="T8" fmla="*/ 147 w 331"/>
                <a:gd name="T9" fmla="*/ 17 h 291"/>
                <a:gd name="T10" fmla="*/ 184 w 331"/>
                <a:gd name="T11" fmla="*/ 17 h 291"/>
                <a:gd name="T12" fmla="*/ 321 w 331"/>
                <a:gd name="T13" fmla="*/ 259 h 291"/>
                <a:gd name="T14" fmla="*/ 321 w 331"/>
                <a:gd name="T15" fmla="*/ 259 h 2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1" h="291">
                  <a:moveTo>
                    <a:pt x="321" y="259"/>
                  </a:moveTo>
                  <a:cubicBezTo>
                    <a:pt x="331" y="276"/>
                    <a:pt x="323" y="291"/>
                    <a:pt x="303" y="291"/>
                  </a:cubicBezTo>
                  <a:cubicBezTo>
                    <a:pt x="28" y="291"/>
                    <a:pt x="28" y="291"/>
                    <a:pt x="28" y="291"/>
                  </a:cubicBezTo>
                  <a:cubicBezTo>
                    <a:pt x="8" y="291"/>
                    <a:pt x="0" y="276"/>
                    <a:pt x="10" y="259"/>
                  </a:cubicBezTo>
                  <a:cubicBezTo>
                    <a:pt x="147" y="17"/>
                    <a:pt x="147" y="17"/>
                    <a:pt x="147" y="17"/>
                  </a:cubicBezTo>
                  <a:cubicBezTo>
                    <a:pt x="157" y="0"/>
                    <a:pt x="174" y="0"/>
                    <a:pt x="184" y="17"/>
                  </a:cubicBezTo>
                  <a:cubicBezTo>
                    <a:pt x="321" y="259"/>
                    <a:pt x="321" y="259"/>
                    <a:pt x="321" y="259"/>
                  </a:cubicBezTo>
                  <a:cubicBezTo>
                    <a:pt x="321" y="259"/>
                    <a:pt x="321" y="259"/>
                    <a:pt x="321" y="2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3" name="Freeform 55"/>
            <p:cNvSpPr>
              <a:spLocks/>
            </p:cNvSpPr>
            <p:nvPr/>
          </p:nvSpPr>
          <p:spPr bwMode="auto">
            <a:xfrm>
              <a:off x="11736388" y="1204913"/>
              <a:ext cx="454025" cy="746125"/>
            </a:xfrm>
            <a:custGeom>
              <a:avLst/>
              <a:gdLst>
                <a:gd name="T0" fmla="*/ 102 w 121"/>
                <a:gd name="T1" fmla="*/ 0 h 199"/>
                <a:gd name="T2" fmla="*/ 81 w 121"/>
                <a:gd name="T3" fmla="*/ 34 h 199"/>
                <a:gd name="T4" fmla="*/ 81 w 121"/>
                <a:gd name="T5" fmla="*/ 98 h 199"/>
                <a:gd name="T6" fmla="*/ 43 w 121"/>
                <a:gd name="T7" fmla="*/ 79 h 199"/>
                <a:gd name="T8" fmla="*/ 11 w 121"/>
                <a:gd name="T9" fmla="*/ 81 h 199"/>
                <a:gd name="T10" fmla="*/ 0 w 121"/>
                <a:gd name="T11" fmla="*/ 106 h 199"/>
                <a:gd name="T12" fmla="*/ 0 w 121"/>
                <a:gd name="T13" fmla="*/ 199 h 199"/>
                <a:gd name="T14" fmla="*/ 21 w 121"/>
                <a:gd name="T15" fmla="*/ 179 h 199"/>
                <a:gd name="T16" fmla="*/ 40 w 121"/>
                <a:gd name="T17" fmla="*/ 199 h 199"/>
                <a:gd name="T18" fmla="*/ 40 w 121"/>
                <a:gd name="T19" fmla="*/ 122 h 199"/>
                <a:gd name="T20" fmla="*/ 82 w 121"/>
                <a:gd name="T21" fmla="*/ 143 h 199"/>
                <a:gd name="T22" fmla="*/ 110 w 121"/>
                <a:gd name="T23" fmla="*/ 139 h 199"/>
                <a:gd name="T24" fmla="*/ 121 w 121"/>
                <a:gd name="T25" fmla="*/ 117 h 199"/>
                <a:gd name="T26" fmla="*/ 121 w 121"/>
                <a:gd name="T27" fmla="*/ 34 h 199"/>
                <a:gd name="T28" fmla="*/ 102 w 121"/>
                <a:gd name="T29"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199">
                  <a:moveTo>
                    <a:pt x="102" y="0"/>
                  </a:moveTo>
                  <a:cubicBezTo>
                    <a:pt x="81" y="34"/>
                    <a:pt x="81" y="34"/>
                    <a:pt x="81" y="34"/>
                  </a:cubicBezTo>
                  <a:cubicBezTo>
                    <a:pt x="81" y="98"/>
                    <a:pt x="81" y="98"/>
                    <a:pt x="81" y="98"/>
                  </a:cubicBezTo>
                  <a:cubicBezTo>
                    <a:pt x="81" y="98"/>
                    <a:pt x="51" y="83"/>
                    <a:pt x="43" y="79"/>
                  </a:cubicBezTo>
                  <a:cubicBezTo>
                    <a:pt x="34" y="75"/>
                    <a:pt x="18" y="74"/>
                    <a:pt x="11" y="81"/>
                  </a:cubicBezTo>
                  <a:cubicBezTo>
                    <a:pt x="4" y="88"/>
                    <a:pt x="0" y="95"/>
                    <a:pt x="0" y="106"/>
                  </a:cubicBezTo>
                  <a:cubicBezTo>
                    <a:pt x="0" y="117"/>
                    <a:pt x="0" y="199"/>
                    <a:pt x="0" y="199"/>
                  </a:cubicBezTo>
                  <a:cubicBezTo>
                    <a:pt x="21" y="179"/>
                    <a:pt x="21" y="179"/>
                    <a:pt x="21" y="179"/>
                  </a:cubicBezTo>
                  <a:cubicBezTo>
                    <a:pt x="40" y="199"/>
                    <a:pt x="40" y="199"/>
                    <a:pt x="40" y="199"/>
                  </a:cubicBezTo>
                  <a:cubicBezTo>
                    <a:pt x="40" y="122"/>
                    <a:pt x="40" y="122"/>
                    <a:pt x="40" y="122"/>
                  </a:cubicBezTo>
                  <a:cubicBezTo>
                    <a:pt x="40" y="122"/>
                    <a:pt x="76" y="140"/>
                    <a:pt x="82" y="143"/>
                  </a:cubicBezTo>
                  <a:cubicBezTo>
                    <a:pt x="88" y="145"/>
                    <a:pt x="101" y="146"/>
                    <a:pt x="110" y="139"/>
                  </a:cubicBezTo>
                  <a:cubicBezTo>
                    <a:pt x="118" y="132"/>
                    <a:pt x="121" y="125"/>
                    <a:pt x="121" y="117"/>
                  </a:cubicBezTo>
                  <a:cubicBezTo>
                    <a:pt x="121" y="110"/>
                    <a:pt x="121" y="34"/>
                    <a:pt x="121" y="34"/>
                  </a:cubicBezTo>
                  <a:lnTo>
                    <a:pt x="10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 name="Slide_09.wav">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9"/>
          <a:stretch>
            <a:fillRect/>
          </a:stretch>
        </p:blipFill>
        <p:spPr>
          <a:xfrm>
            <a:off x="9603258" y="6267341"/>
            <a:ext cx="609600" cy="609600"/>
          </a:xfrm>
          <a:prstGeom prst="rect">
            <a:avLst/>
          </a:prstGeom>
        </p:spPr>
      </p:pic>
    </p:spTree>
    <p:custDataLst>
      <p:tags r:id="rId1"/>
    </p:custDataLst>
    <p:extLst>
      <p:ext uri="{BB962C8B-B14F-4D97-AF65-F5344CB8AC3E}">
        <p14:creationId xmlns:p14="http://schemas.microsoft.com/office/powerpoint/2010/main" val="361481282"/>
      </p:ext>
    </p:extLst>
  </p:cSld>
  <p:clrMapOvr>
    <a:masterClrMapping/>
  </p:clrMapOvr>
  <mc:AlternateContent xmlns:mc="http://schemas.openxmlformats.org/markup-compatibility/2006" xmlns:p14="http://schemas.microsoft.com/office/powerpoint/2010/main">
    <mc:Choice Requires="p14">
      <p:transition spd="med" p14:dur="700" advClick="0" advTm="69000">
        <p:fade/>
      </p:transition>
    </mc:Choice>
    <mc:Fallback xmlns="">
      <p:transition spd="med" advClick="0" advTm="6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68836"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1029"/>
                                        </p:tgtEl>
                                        <p:attrNameLst>
                                          <p:attrName>style.visibility</p:attrName>
                                        </p:attrNameLst>
                                      </p:cBhvr>
                                      <p:to>
                                        <p:strVal val="visible"/>
                                      </p:to>
                                    </p:set>
                                    <p:anim calcmode="lin" valueType="num">
                                      <p:cBhvr>
                                        <p:cTn id="11" dur="750" fill="hold"/>
                                        <p:tgtEl>
                                          <p:spTgt spid="1029"/>
                                        </p:tgtEl>
                                        <p:attrNameLst>
                                          <p:attrName>ppt_w</p:attrName>
                                        </p:attrNameLst>
                                      </p:cBhvr>
                                      <p:tavLst>
                                        <p:tav tm="0">
                                          <p:val>
                                            <p:fltVal val="0"/>
                                          </p:val>
                                        </p:tav>
                                        <p:tav tm="100000">
                                          <p:val>
                                            <p:strVal val="#ppt_w"/>
                                          </p:val>
                                        </p:tav>
                                      </p:tavLst>
                                    </p:anim>
                                    <p:anim calcmode="lin" valueType="num">
                                      <p:cBhvr>
                                        <p:cTn id="12" dur="750" fill="hold"/>
                                        <p:tgtEl>
                                          <p:spTgt spid="1029"/>
                                        </p:tgtEl>
                                        <p:attrNameLst>
                                          <p:attrName>ppt_h</p:attrName>
                                        </p:attrNameLst>
                                      </p:cBhvr>
                                      <p:tavLst>
                                        <p:tav tm="0">
                                          <p:val>
                                            <p:fltVal val="0"/>
                                          </p:val>
                                        </p:tav>
                                        <p:tav tm="100000">
                                          <p:val>
                                            <p:strVal val="#ppt_h"/>
                                          </p:val>
                                        </p:tav>
                                      </p:tavLst>
                                    </p:anim>
                                    <p:animEffect transition="in" filter="fade">
                                      <p:cBhvr>
                                        <p:cTn id="13" dur="750"/>
                                        <p:tgtEl>
                                          <p:spTgt spid="1029"/>
                                        </p:tgtEl>
                                      </p:cBhvr>
                                    </p:animEffect>
                                  </p:childTnLst>
                                </p:cTn>
                              </p:par>
                              <p:par>
                                <p:cTn id="14" presetID="10" presetClass="exit" presetSubtype="0" fill="hold" nodeType="withEffect">
                                  <p:stCondLst>
                                    <p:cond delay="750"/>
                                  </p:stCondLst>
                                  <p:childTnLst>
                                    <p:animEffect transition="out" filter="fade">
                                      <p:cBhvr>
                                        <p:cTn id="15" dur="250"/>
                                        <p:tgtEl>
                                          <p:spTgt spid="1045"/>
                                        </p:tgtEl>
                                      </p:cBhvr>
                                    </p:animEffect>
                                    <p:set>
                                      <p:cBhvr>
                                        <p:cTn id="16" dur="1" fill="hold">
                                          <p:stCondLst>
                                            <p:cond delay="249"/>
                                          </p:stCondLst>
                                        </p:cTn>
                                        <p:tgtEl>
                                          <p:spTgt spid="1045"/>
                                        </p:tgtEl>
                                        <p:attrNameLst>
                                          <p:attrName>style.visibility</p:attrName>
                                        </p:attrNameLst>
                                      </p:cBhvr>
                                      <p:to>
                                        <p:strVal val="hidden"/>
                                      </p:to>
                                    </p:set>
                                  </p:childTnLst>
                                </p:cTn>
                              </p:par>
                              <p:par>
                                <p:cTn id="17" presetID="10" presetClass="entr" presetSubtype="0" fill="hold" nodeType="withEffect">
                                  <p:stCondLst>
                                    <p:cond delay="750"/>
                                  </p:stCondLst>
                                  <p:childTnLst>
                                    <p:set>
                                      <p:cBhvr>
                                        <p:cTn id="18" dur="1" fill="hold">
                                          <p:stCondLst>
                                            <p:cond delay="0"/>
                                          </p:stCondLst>
                                        </p:cTn>
                                        <p:tgtEl>
                                          <p:spTgt spid="1049"/>
                                        </p:tgtEl>
                                        <p:attrNameLst>
                                          <p:attrName>style.visibility</p:attrName>
                                        </p:attrNameLst>
                                      </p:cBhvr>
                                      <p:to>
                                        <p:strVal val="visible"/>
                                      </p:to>
                                    </p:set>
                                    <p:animEffect transition="in" filter="fade">
                                      <p:cBhvr>
                                        <p:cTn id="19" dur="250"/>
                                        <p:tgtEl>
                                          <p:spTgt spid="1049"/>
                                        </p:tgtEl>
                                      </p:cBhvr>
                                    </p:animEffect>
                                  </p:childTnLst>
                                </p:cTn>
                              </p:par>
                              <p:par>
                                <p:cTn id="20" presetID="42" presetClass="path" presetSubtype="0" fill="hold" nodeType="withEffect">
                                  <p:stCondLst>
                                    <p:cond delay="0"/>
                                  </p:stCondLst>
                                  <p:childTnLst>
                                    <p:animMotion origin="layout" path="M 1.38889E-6 -0.09398 L 1.38889E-6 -2.96296E-6 " pathEditMode="relative" rAng="0" ptsTypes="AA">
                                      <p:cBhvr>
                                        <p:cTn id="21" dur="750" spd="-100000" fill="hold"/>
                                        <p:tgtEl>
                                          <p:spTgt spid="1029"/>
                                        </p:tgtEl>
                                        <p:attrNameLst>
                                          <p:attrName>ppt_x</p:attrName>
                                          <p:attrName>ppt_y</p:attrName>
                                        </p:attrNameLst>
                                      </p:cBhvr>
                                      <p:rCtr x="0" y="4699"/>
                                    </p:animMotion>
                                  </p:childTnLst>
                                </p:cTn>
                              </p:par>
                              <p:par>
                                <p:cTn id="22" presetID="26" presetClass="emph" presetSubtype="0" fill="hold" nodeType="withEffect">
                                  <p:stCondLst>
                                    <p:cond delay="750"/>
                                  </p:stCondLst>
                                  <p:childTnLst>
                                    <p:animEffect transition="out" filter="fade">
                                      <p:cBhvr>
                                        <p:cTn id="23" dur="1750" tmFilter="0, 0; .2, .5; .8, .5; 1, 0"/>
                                        <p:tgtEl>
                                          <p:spTgt spid="1029"/>
                                        </p:tgtEl>
                                      </p:cBhvr>
                                    </p:animEffect>
                                    <p:animScale>
                                      <p:cBhvr>
                                        <p:cTn id="24" dur="875" autoRev="1" fill="hold"/>
                                        <p:tgtEl>
                                          <p:spTgt spid="1029"/>
                                        </p:tgtEl>
                                      </p:cBhvr>
                                      <p:by x="105000" y="105000"/>
                                    </p:animScale>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nodeType="clickEffect">
                                  <p:stCondLst>
                                    <p:cond delay="0"/>
                                  </p:stCondLst>
                                  <p:childTnLst>
                                    <p:animEffect transition="out" filter="fade">
                                      <p:cBhvr>
                                        <p:cTn id="28" dur="250"/>
                                        <p:tgtEl>
                                          <p:spTgt spid="1043"/>
                                        </p:tgtEl>
                                      </p:cBhvr>
                                    </p:animEffect>
                                    <p:set>
                                      <p:cBhvr>
                                        <p:cTn id="29" dur="1" fill="hold">
                                          <p:stCondLst>
                                            <p:cond delay="249"/>
                                          </p:stCondLst>
                                        </p:cTn>
                                        <p:tgtEl>
                                          <p:spTgt spid="1043"/>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250"/>
                                        <p:tgtEl>
                                          <p:spTgt spid="1049"/>
                                        </p:tgtEl>
                                      </p:cBhvr>
                                    </p:animEffect>
                                    <p:set>
                                      <p:cBhvr>
                                        <p:cTn id="32" dur="1" fill="hold">
                                          <p:stCondLst>
                                            <p:cond delay="249"/>
                                          </p:stCondLst>
                                        </p:cTn>
                                        <p:tgtEl>
                                          <p:spTgt spid="1049"/>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1046"/>
                                        </p:tgtEl>
                                        <p:attrNameLst>
                                          <p:attrName>style.visibility</p:attrName>
                                        </p:attrNameLst>
                                      </p:cBhvr>
                                      <p:to>
                                        <p:strVal val="visible"/>
                                      </p:to>
                                    </p:set>
                                    <p:animEffect transition="in" filter="fade">
                                      <p:cBhvr>
                                        <p:cTn id="35" dur="250"/>
                                        <p:tgtEl>
                                          <p:spTgt spid="1046"/>
                                        </p:tgtEl>
                                      </p:cBhvr>
                                    </p:animEffect>
                                  </p:childTnLst>
                                </p:cTn>
                              </p:par>
                              <p:par>
                                <p:cTn id="36" presetID="10" presetClass="entr" presetSubtype="0" fill="hold"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250"/>
                                        <p:tgtEl>
                                          <p:spTgt spid="46"/>
                                        </p:tgtEl>
                                      </p:cBhvr>
                                    </p:animEffect>
                                  </p:childTnLst>
                                </p:cTn>
                              </p:par>
                              <p:par>
                                <p:cTn id="39" presetID="42" presetClass="path" presetSubtype="0" accel="50000" decel="50000" fill="hold" nodeType="withEffect">
                                  <p:stCondLst>
                                    <p:cond delay="0"/>
                                  </p:stCondLst>
                                  <p:childTnLst>
                                    <p:animMotion origin="layout" path="M 3.88889E-6 4.81481E-6 L 0.11979 4.81481E-6 " pathEditMode="relative" rAng="0" ptsTypes="AA">
                                      <p:cBhvr>
                                        <p:cTn id="40" dur="1750" fill="hold"/>
                                        <p:tgtEl>
                                          <p:spTgt spid="1046"/>
                                        </p:tgtEl>
                                        <p:attrNameLst>
                                          <p:attrName>ppt_x</p:attrName>
                                          <p:attrName>ppt_y</p:attrName>
                                        </p:attrNameLst>
                                      </p:cBhvr>
                                      <p:rCtr x="5990" y="0"/>
                                    </p:animMotion>
                                  </p:childTnLst>
                                </p:cTn>
                              </p:par>
                              <p:par>
                                <p:cTn id="41" presetID="42" presetClass="path" presetSubtype="0" accel="50000" decel="50000" fill="hold" nodeType="withEffect">
                                  <p:stCondLst>
                                    <p:cond delay="0"/>
                                  </p:stCondLst>
                                  <p:childTnLst>
                                    <p:animMotion origin="layout" path="M -1.38889E-6 4.44444E-6 L 0.09566 4.44444E-6 " pathEditMode="relative" rAng="0" ptsTypes="AA">
                                      <p:cBhvr>
                                        <p:cTn id="42" dur="1750" fill="hold"/>
                                        <p:tgtEl>
                                          <p:spTgt spid="46"/>
                                        </p:tgtEl>
                                        <p:attrNameLst>
                                          <p:attrName>ppt_x</p:attrName>
                                          <p:attrName>ppt_y</p:attrName>
                                        </p:attrNameLst>
                                      </p:cBhvr>
                                      <p:rCtr x="4774" y="0"/>
                                    </p:animMotion>
                                  </p:childTnLst>
                                </p:cTn>
                              </p:par>
                              <p:par>
                                <p:cTn id="43" presetID="10" presetClass="exit" presetSubtype="0" fill="hold" nodeType="withEffect">
                                  <p:stCondLst>
                                    <p:cond delay="1250"/>
                                  </p:stCondLst>
                                  <p:childTnLst>
                                    <p:animEffect transition="out" filter="fade">
                                      <p:cBhvr>
                                        <p:cTn id="44" dur="500"/>
                                        <p:tgtEl>
                                          <p:spTgt spid="1046"/>
                                        </p:tgtEl>
                                      </p:cBhvr>
                                    </p:animEffect>
                                    <p:set>
                                      <p:cBhvr>
                                        <p:cTn id="45" dur="1" fill="hold">
                                          <p:stCondLst>
                                            <p:cond delay="499"/>
                                          </p:stCondLst>
                                        </p:cTn>
                                        <p:tgtEl>
                                          <p:spTgt spid="1046"/>
                                        </p:tgtEl>
                                        <p:attrNameLst>
                                          <p:attrName>style.visibility</p:attrName>
                                        </p:attrNameLst>
                                      </p:cBhvr>
                                      <p:to>
                                        <p:strVal val="hidden"/>
                                      </p:to>
                                    </p:set>
                                  </p:childTnLst>
                                </p:cTn>
                              </p:par>
                              <p:par>
                                <p:cTn id="46" presetID="10" presetClass="exit" presetSubtype="0" fill="hold" nodeType="withEffect">
                                  <p:stCondLst>
                                    <p:cond delay="1250"/>
                                  </p:stCondLst>
                                  <p:childTnLst>
                                    <p:animEffect transition="out" filter="fade">
                                      <p:cBhvr>
                                        <p:cTn id="47" dur="500"/>
                                        <p:tgtEl>
                                          <p:spTgt spid="46"/>
                                        </p:tgtEl>
                                      </p:cBhvr>
                                    </p:animEffect>
                                    <p:set>
                                      <p:cBhvr>
                                        <p:cTn id="48" dur="1" fill="hold">
                                          <p:stCondLst>
                                            <p:cond delay="499"/>
                                          </p:stCondLst>
                                        </p:cTn>
                                        <p:tgtEl>
                                          <p:spTgt spid="46"/>
                                        </p:tgtEl>
                                        <p:attrNameLst>
                                          <p:attrName>style.visibility</p:attrName>
                                        </p:attrNameLst>
                                      </p:cBhvr>
                                      <p:to>
                                        <p:strVal val="hidden"/>
                                      </p:to>
                                    </p:set>
                                  </p:childTnLst>
                                </p:cTn>
                              </p:par>
                            </p:childTnLst>
                          </p:cTn>
                        </p:par>
                        <p:par>
                          <p:cTn id="49" fill="hold">
                            <p:stCondLst>
                              <p:cond delay="1750"/>
                            </p:stCondLst>
                            <p:childTnLst>
                              <p:par>
                                <p:cTn id="50" presetID="10" presetClass="exit" presetSubtype="0" fill="hold" nodeType="afterEffect">
                                  <p:stCondLst>
                                    <p:cond delay="400"/>
                                  </p:stCondLst>
                                  <p:childTnLst>
                                    <p:animEffect transition="out" filter="fade">
                                      <p:cBhvr>
                                        <p:cTn id="51" dur="500"/>
                                        <p:tgtEl>
                                          <p:spTgt spid="1029"/>
                                        </p:tgtEl>
                                      </p:cBhvr>
                                    </p:animEffect>
                                    <p:set>
                                      <p:cBhvr>
                                        <p:cTn id="52" dur="1" fill="hold">
                                          <p:stCondLst>
                                            <p:cond delay="499"/>
                                          </p:stCondLst>
                                        </p:cTn>
                                        <p:tgtEl>
                                          <p:spTgt spid="1029"/>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043"/>
                                        </p:tgtEl>
                                        <p:attrNameLst>
                                          <p:attrName>style.visibility</p:attrName>
                                        </p:attrNameLst>
                                      </p:cBhvr>
                                      <p:to>
                                        <p:strVal val="visible"/>
                                      </p:to>
                                    </p:set>
                                    <p:animEffect transition="in" filter="fade">
                                      <p:cBhvr>
                                        <p:cTn id="57" dur="250"/>
                                        <p:tgtEl>
                                          <p:spTgt spid="1043"/>
                                        </p:tgtEl>
                                      </p:cBhvr>
                                    </p:animEffect>
                                  </p:childTnLst>
                                </p:cTn>
                              </p:par>
                              <p:par>
                                <p:cTn id="58" presetID="10" presetClass="entr" presetSubtype="0" fill="hold" nodeType="withEffect">
                                  <p:stCondLst>
                                    <p:cond delay="0"/>
                                  </p:stCondLst>
                                  <p:childTnLst>
                                    <p:set>
                                      <p:cBhvr>
                                        <p:cTn id="59" dur="1" fill="hold">
                                          <p:stCondLst>
                                            <p:cond delay="0"/>
                                          </p:stCondLst>
                                        </p:cTn>
                                        <p:tgtEl>
                                          <p:spTgt spid="1045"/>
                                        </p:tgtEl>
                                        <p:attrNameLst>
                                          <p:attrName>style.visibility</p:attrName>
                                        </p:attrNameLst>
                                      </p:cBhvr>
                                      <p:to>
                                        <p:strVal val="visible"/>
                                      </p:to>
                                    </p:set>
                                    <p:animEffect transition="in" filter="fade">
                                      <p:cBhvr>
                                        <p:cTn id="60" dur="250"/>
                                        <p:tgtEl>
                                          <p:spTgt spid="1045"/>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246"/>
                                        </p:tgtEl>
                                        <p:attrNameLst>
                                          <p:attrName>style.visibility</p:attrName>
                                        </p:attrNameLst>
                                      </p:cBhvr>
                                      <p:to>
                                        <p:strVal val="visible"/>
                                      </p:to>
                                    </p:set>
                                    <p:anim calcmode="lin" valueType="num">
                                      <p:cBhvr>
                                        <p:cTn id="65" dur="100" fill="hold"/>
                                        <p:tgtEl>
                                          <p:spTgt spid="246"/>
                                        </p:tgtEl>
                                        <p:attrNameLst>
                                          <p:attrName>ppt_w</p:attrName>
                                        </p:attrNameLst>
                                      </p:cBhvr>
                                      <p:tavLst>
                                        <p:tav tm="0">
                                          <p:val>
                                            <p:fltVal val="0"/>
                                          </p:val>
                                        </p:tav>
                                        <p:tav tm="100000">
                                          <p:val>
                                            <p:strVal val="#ppt_w"/>
                                          </p:val>
                                        </p:tav>
                                      </p:tavLst>
                                    </p:anim>
                                    <p:anim calcmode="lin" valueType="num">
                                      <p:cBhvr>
                                        <p:cTn id="66" dur="100" fill="hold"/>
                                        <p:tgtEl>
                                          <p:spTgt spid="246"/>
                                        </p:tgtEl>
                                        <p:attrNameLst>
                                          <p:attrName>ppt_h</p:attrName>
                                        </p:attrNameLst>
                                      </p:cBhvr>
                                      <p:tavLst>
                                        <p:tav tm="0">
                                          <p:val>
                                            <p:fltVal val="0"/>
                                          </p:val>
                                        </p:tav>
                                        <p:tav tm="100000">
                                          <p:val>
                                            <p:strVal val="#ppt_h"/>
                                          </p:val>
                                        </p:tav>
                                      </p:tavLst>
                                    </p:anim>
                                    <p:animEffect transition="in" filter="fade">
                                      <p:cBhvr>
                                        <p:cTn id="67" dur="100"/>
                                        <p:tgtEl>
                                          <p:spTgt spid="246"/>
                                        </p:tgtEl>
                                      </p:cBhvr>
                                    </p:animEffect>
                                  </p:childTnLst>
                                </p:cTn>
                              </p:par>
                            </p:childTnLst>
                          </p:cTn>
                        </p:par>
                        <p:par>
                          <p:cTn id="68" fill="hold">
                            <p:stCondLst>
                              <p:cond delay="100"/>
                            </p:stCondLst>
                            <p:childTnLst>
                              <p:par>
                                <p:cTn id="69" presetID="53" presetClass="entr" presetSubtype="16" fill="hold" grpId="0" nodeType="afterEffect">
                                  <p:stCondLst>
                                    <p:cond delay="0"/>
                                  </p:stCondLst>
                                  <p:childTnLst>
                                    <p:set>
                                      <p:cBhvr>
                                        <p:cTn id="70" dur="1" fill="hold">
                                          <p:stCondLst>
                                            <p:cond delay="0"/>
                                          </p:stCondLst>
                                        </p:cTn>
                                        <p:tgtEl>
                                          <p:spTgt spid="245"/>
                                        </p:tgtEl>
                                        <p:attrNameLst>
                                          <p:attrName>style.visibility</p:attrName>
                                        </p:attrNameLst>
                                      </p:cBhvr>
                                      <p:to>
                                        <p:strVal val="visible"/>
                                      </p:to>
                                    </p:set>
                                    <p:anim calcmode="lin" valueType="num">
                                      <p:cBhvr>
                                        <p:cTn id="71" dur="100" fill="hold"/>
                                        <p:tgtEl>
                                          <p:spTgt spid="245"/>
                                        </p:tgtEl>
                                        <p:attrNameLst>
                                          <p:attrName>ppt_w</p:attrName>
                                        </p:attrNameLst>
                                      </p:cBhvr>
                                      <p:tavLst>
                                        <p:tav tm="0">
                                          <p:val>
                                            <p:fltVal val="0"/>
                                          </p:val>
                                        </p:tav>
                                        <p:tav tm="100000">
                                          <p:val>
                                            <p:strVal val="#ppt_w"/>
                                          </p:val>
                                        </p:tav>
                                      </p:tavLst>
                                    </p:anim>
                                    <p:anim calcmode="lin" valueType="num">
                                      <p:cBhvr>
                                        <p:cTn id="72" dur="100" fill="hold"/>
                                        <p:tgtEl>
                                          <p:spTgt spid="245"/>
                                        </p:tgtEl>
                                        <p:attrNameLst>
                                          <p:attrName>ppt_h</p:attrName>
                                        </p:attrNameLst>
                                      </p:cBhvr>
                                      <p:tavLst>
                                        <p:tav tm="0">
                                          <p:val>
                                            <p:fltVal val="0"/>
                                          </p:val>
                                        </p:tav>
                                        <p:tav tm="100000">
                                          <p:val>
                                            <p:strVal val="#ppt_h"/>
                                          </p:val>
                                        </p:tav>
                                      </p:tavLst>
                                    </p:anim>
                                    <p:animEffect transition="in" filter="fade">
                                      <p:cBhvr>
                                        <p:cTn id="73" dur="100"/>
                                        <p:tgtEl>
                                          <p:spTgt spid="245"/>
                                        </p:tgtEl>
                                      </p:cBhvr>
                                    </p:animEffect>
                                  </p:childTnLst>
                                </p:cTn>
                              </p:par>
                            </p:childTnLst>
                          </p:cTn>
                        </p:par>
                        <p:par>
                          <p:cTn id="74" fill="hold">
                            <p:stCondLst>
                              <p:cond delay="200"/>
                            </p:stCondLst>
                            <p:childTnLst>
                              <p:par>
                                <p:cTn id="75" presetID="53" presetClass="entr" presetSubtype="16" fill="hold" grpId="0" nodeType="afterEffect">
                                  <p:stCondLst>
                                    <p:cond delay="0"/>
                                  </p:stCondLst>
                                  <p:childTnLst>
                                    <p:set>
                                      <p:cBhvr>
                                        <p:cTn id="76" dur="1" fill="hold">
                                          <p:stCondLst>
                                            <p:cond delay="0"/>
                                          </p:stCondLst>
                                        </p:cTn>
                                        <p:tgtEl>
                                          <p:spTgt spid="244"/>
                                        </p:tgtEl>
                                        <p:attrNameLst>
                                          <p:attrName>style.visibility</p:attrName>
                                        </p:attrNameLst>
                                      </p:cBhvr>
                                      <p:to>
                                        <p:strVal val="visible"/>
                                      </p:to>
                                    </p:set>
                                    <p:anim calcmode="lin" valueType="num">
                                      <p:cBhvr>
                                        <p:cTn id="77" dur="500" fill="hold"/>
                                        <p:tgtEl>
                                          <p:spTgt spid="244"/>
                                        </p:tgtEl>
                                        <p:attrNameLst>
                                          <p:attrName>ppt_w</p:attrName>
                                        </p:attrNameLst>
                                      </p:cBhvr>
                                      <p:tavLst>
                                        <p:tav tm="0">
                                          <p:val>
                                            <p:fltVal val="0"/>
                                          </p:val>
                                        </p:tav>
                                        <p:tav tm="100000">
                                          <p:val>
                                            <p:strVal val="#ppt_w"/>
                                          </p:val>
                                        </p:tav>
                                      </p:tavLst>
                                    </p:anim>
                                    <p:anim calcmode="lin" valueType="num">
                                      <p:cBhvr>
                                        <p:cTn id="78" dur="500" fill="hold"/>
                                        <p:tgtEl>
                                          <p:spTgt spid="244"/>
                                        </p:tgtEl>
                                        <p:attrNameLst>
                                          <p:attrName>ppt_h</p:attrName>
                                        </p:attrNameLst>
                                      </p:cBhvr>
                                      <p:tavLst>
                                        <p:tav tm="0">
                                          <p:val>
                                            <p:fltVal val="0"/>
                                          </p:val>
                                        </p:tav>
                                        <p:tav tm="100000">
                                          <p:val>
                                            <p:strVal val="#ppt_h"/>
                                          </p:val>
                                        </p:tav>
                                      </p:tavLst>
                                    </p:anim>
                                    <p:animEffect transition="in" filter="fade">
                                      <p:cBhvr>
                                        <p:cTn id="79" dur="500"/>
                                        <p:tgtEl>
                                          <p:spTgt spid="244"/>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29"/>
                                        </p:tgtEl>
                                        <p:attrNameLst>
                                          <p:attrName>style.visibility</p:attrName>
                                        </p:attrNameLst>
                                      </p:cBhvr>
                                      <p:to>
                                        <p:strVal val="visible"/>
                                      </p:to>
                                    </p:set>
                                    <p:animEffect transition="in" filter="fade">
                                      <p:cBhvr>
                                        <p:cTn id="84" dur="750"/>
                                        <p:tgtEl>
                                          <p:spTgt spid="29"/>
                                        </p:tgtEl>
                                      </p:cBhvr>
                                    </p:animEffect>
                                  </p:childTnLst>
                                </p:cTn>
                              </p:par>
                              <p:par>
                                <p:cTn id="85" presetID="10" presetClass="entr" presetSubtype="0" fill="hold" nodeType="withEffect">
                                  <p:stCondLst>
                                    <p:cond delay="0"/>
                                  </p:stCondLst>
                                  <p:childTnLst>
                                    <p:set>
                                      <p:cBhvr>
                                        <p:cTn id="86" dur="1" fill="hold">
                                          <p:stCondLst>
                                            <p:cond delay="0"/>
                                          </p:stCondLst>
                                        </p:cTn>
                                        <p:tgtEl>
                                          <p:spTgt spid="296"/>
                                        </p:tgtEl>
                                        <p:attrNameLst>
                                          <p:attrName>style.visibility</p:attrName>
                                        </p:attrNameLst>
                                      </p:cBhvr>
                                      <p:to>
                                        <p:strVal val="visible"/>
                                      </p:to>
                                    </p:set>
                                    <p:animEffect transition="in" filter="fade">
                                      <p:cBhvr>
                                        <p:cTn id="87" dur="750"/>
                                        <p:tgtEl>
                                          <p:spTgt spid="296"/>
                                        </p:tgtEl>
                                      </p:cBhvr>
                                    </p:animEffect>
                                  </p:childTnLst>
                                </p:cTn>
                              </p:par>
                              <p:par>
                                <p:cTn id="88" presetID="10" presetClass="exit" presetSubtype="0" fill="hold" grpId="1" nodeType="withEffect">
                                  <p:stCondLst>
                                    <p:cond delay="0"/>
                                  </p:stCondLst>
                                  <p:childTnLst>
                                    <p:animEffect transition="out" filter="fade">
                                      <p:cBhvr>
                                        <p:cTn id="89" dur="500"/>
                                        <p:tgtEl>
                                          <p:spTgt spid="245"/>
                                        </p:tgtEl>
                                      </p:cBhvr>
                                    </p:animEffect>
                                    <p:set>
                                      <p:cBhvr>
                                        <p:cTn id="90" dur="1" fill="hold">
                                          <p:stCondLst>
                                            <p:cond delay="499"/>
                                          </p:stCondLst>
                                        </p:cTn>
                                        <p:tgtEl>
                                          <p:spTgt spid="245"/>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500"/>
                                        <p:tgtEl>
                                          <p:spTgt spid="244"/>
                                        </p:tgtEl>
                                      </p:cBhvr>
                                    </p:animEffect>
                                    <p:set>
                                      <p:cBhvr>
                                        <p:cTn id="93" dur="1" fill="hold">
                                          <p:stCondLst>
                                            <p:cond delay="499"/>
                                          </p:stCondLst>
                                        </p:cTn>
                                        <p:tgtEl>
                                          <p:spTgt spid="244"/>
                                        </p:tgtEl>
                                        <p:attrNameLst>
                                          <p:attrName>style.visibility</p:attrName>
                                        </p:attrNameLst>
                                      </p:cBhvr>
                                      <p:to>
                                        <p:strVal val="hidden"/>
                                      </p:to>
                                    </p:set>
                                  </p:childTnLst>
                                </p:cTn>
                              </p:par>
                              <p:par>
                                <p:cTn id="94" presetID="10" presetClass="exit" presetSubtype="0" fill="hold" grpId="1" nodeType="withEffect">
                                  <p:stCondLst>
                                    <p:cond delay="0"/>
                                  </p:stCondLst>
                                  <p:childTnLst>
                                    <p:animEffect transition="out" filter="fade">
                                      <p:cBhvr>
                                        <p:cTn id="95" dur="500"/>
                                        <p:tgtEl>
                                          <p:spTgt spid="246"/>
                                        </p:tgtEl>
                                      </p:cBhvr>
                                    </p:animEffect>
                                    <p:set>
                                      <p:cBhvr>
                                        <p:cTn id="96" dur="1" fill="hold">
                                          <p:stCondLst>
                                            <p:cond delay="499"/>
                                          </p:stCondLst>
                                        </p:cTn>
                                        <p:tgtEl>
                                          <p:spTgt spid="246"/>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24"/>
                                        </p:tgtEl>
                                        <p:attrNameLst>
                                          <p:attrName>style.visibility</p:attrName>
                                        </p:attrNameLst>
                                      </p:cBhvr>
                                      <p:to>
                                        <p:strVal val="visible"/>
                                      </p:to>
                                    </p:set>
                                    <p:animEffect transition="in" filter="fade">
                                      <p:cBhvr>
                                        <p:cTn id="101" dur="750"/>
                                        <p:tgtEl>
                                          <p:spTgt spid="24"/>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6147"/>
                                        </p:tgtEl>
                                        <p:attrNameLst>
                                          <p:attrName>style.visibility</p:attrName>
                                        </p:attrNameLst>
                                      </p:cBhvr>
                                      <p:to>
                                        <p:strVal val="visible"/>
                                      </p:to>
                                    </p:set>
                                    <p:animEffect transition="in" filter="fade">
                                      <p:cBhvr>
                                        <p:cTn id="106" dur="750"/>
                                        <p:tgtEl>
                                          <p:spTgt spid="6147"/>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1134"/>
                                        </p:tgtEl>
                                        <p:attrNameLst>
                                          <p:attrName>style.visibility</p:attrName>
                                        </p:attrNameLst>
                                      </p:cBhvr>
                                      <p:to>
                                        <p:strVal val="visible"/>
                                      </p:to>
                                    </p:set>
                                    <p:animEffect transition="in" filter="fade">
                                      <p:cBhvr>
                                        <p:cTn id="111" dur="750"/>
                                        <p:tgtEl>
                                          <p:spTgt spid="1134"/>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1534"/>
                                        </p:tgtEl>
                                        <p:attrNameLst>
                                          <p:attrName>style.visibility</p:attrName>
                                        </p:attrNameLst>
                                      </p:cBhvr>
                                      <p:to>
                                        <p:strVal val="visible"/>
                                      </p:to>
                                    </p:set>
                                    <p:animEffect transition="in" filter="fade">
                                      <p:cBhvr>
                                        <p:cTn id="116" dur="500"/>
                                        <p:tgtEl>
                                          <p:spTgt spid="1534"/>
                                        </p:tgtEl>
                                      </p:cBhvr>
                                    </p:animEffect>
                                  </p:childTnLst>
                                </p:cTn>
                              </p:par>
                              <p:par>
                                <p:cTn id="117" presetID="10" presetClass="entr" presetSubtype="0" fill="hold" nodeType="withEffect">
                                  <p:stCondLst>
                                    <p:cond delay="500"/>
                                  </p:stCondLst>
                                  <p:childTnLst>
                                    <p:set>
                                      <p:cBhvr>
                                        <p:cTn id="118" dur="1" fill="hold">
                                          <p:stCondLst>
                                            <p:cond delay="0"/>
                                          </p:stCondLst>
                                        </p:cTn>
                                        <p:tgtEl>
                                          <p:spTgt spid="1093"/>
                                        </p:tgtEl>
                                        <p:attrNameLst>
                                          <p:attrName>style.visibility</p:attrName>
                                        </p:attrNameLst>
                                      </p:cBhvr>
                                      <p:to>
                                        <p:strVal val="visible"/>
                                      </p:to>
                                    </p:set>
                                    <p:animEffect transition="in" filter="fade">
                                      <p:cBhvr>
                                        <p:cTn id="119" dur="750"/>
                                        <p:tgtEl>
                                          <p:spTgt spid="1093"/>
                                        </p:tgtEl>
                                      </p:cBhvr>
                                    </p:animEffect>
                                  </p:childTnLst>
                                </p:cTn>
                              </p:par>
                              <p:par>
                                <p:cTn id="120" presetID="10" presetClass="entr" presetSubtype="0" fill="hold" nodeType="withEffect">
                                  <p:stCondLst>
                                    <p:cond delay="1000"/>
                                  </p:stCondLst>
                                  <p:childTnLst>
                                    <p:set>
                                      <p:cBhvr>
                                        <p:cTn id="121" dur="1" fill="hold">
                                          <p:stCondLst>
                                            <p:cond delay="0"/>
                                          </p:stCondLst>
                                        </p:cTn>
                                        <p:tgtEl>
                                          <p:spTgt spid="1035"/>
                                        </p:tgtEl>
                                        <p:attrNameLst>
                                          <p:attrName>style.visibility</p:attrName>
                                        </p:attrNameLst>
                                      </p:cBhvr>
                                      <p:to>
                                        <p:strVal val="visible"/>
                                      </p:to>
                                    </p:set>
                                    <p:animEffect transition="in" filter="fade">
                                      <p:cBhvr>
                                        <p:cTn id="122" dur="750"/>
                                        <p:tgtEl>
                                          <p:spTgt spid="1035"/>
                                        </p:tgtEl>
                                      </p:cBhvr>
                                    </p:animEffect>
                                  </p:childTnLst>
                                </p:cTn>
                              </p:par>
                              <p:par>
                                <p:cTn id="123" presetID="10" presetClass="entr" presetSubtype="0" fill="hold" nodeType="withEffect">
                                  <p:stCondLst>
                                    <p:cond delay="1500"/>
                                  </p:stCondLst>
                                  <p:childTnLst>
                                    <p:set>
                                      <p:cBhvr>
                                        <p:cTn id="124" dur="1" fill="hold">
                                          <p:stCondLst>
                                            <p:cond delay="0"/>
                                          </p:stCondLst>
                                        </p:cTn>
                                        <p:tgtEl>
                                          <p:spTgt spid="1047"/>
                                        </p:tgtEl>
                                        <p:attrNameLst>
                                          <p:attrName>style.visibility</p:attrName>
                                        </p:attrNameLst>
                                      </p:cBhvr>
                                      <p:to>
                                        <p:strVal val="visible"/>
                                      </p:to>
                                    </p:set>
                                    <p:animEffect transition="in" filter="fade">
                                      <p:cBhvr>
                                        <p:cTn id="125" dur="750"/>
                                        <p:tgtEl>
                                          <p:spTgt spid="1047"/>
                                        </p:tgtEl>
                                      </p:cBhvr>
                                    </p:animEffect>
                                  </p:childTnLst>
                                </p:cTn>
                              </p:par>
                              <p:par>
                                <p:cTn id="126" presetID="10" presetClass="entr" presetSubtype="0" fill="hold" nodeType="withEffect">
                                  <p:stCondLst>
                                    <p:cond delay="2000"/>
                                  </p:stCondLst>
                                  <p:childTnLst>
                                    <p:set>
                                      <p:cBhvr>
                                        <p:cTn id="127" dur="1" fill="hold">
                                          <p:stCondLst>
                                            <p:cond delay="0"/>
                                          </p:stCondLst>
                                        </p:cTn>
                                        <p:tgtEl>
                                          <p:spTgt spid="1061"/>
                                        </p:tgtEl>
                                        <p:attrNameLst>
                                          <p:attrName>style.visibility</p:attrName>
                                        </p:attrNameLst>
                                      </p:cBhvr>
                                      <p:to>
                                        <p:strVal val="visible"/>
                                      </p:to>
                                    </p:set>
                                    <p:animEffect transition="in" filter="fade">
                                      <p:cBhvr>
                                        <p:cTn id="128" dur="750"/>
                                        <p:tgtEl>
                                          <p:spTgt spid="1061"/>
                                        </p:tgtEl>
                                      </p:cBhvr>
                                    </p:animEffect>
                                  </p:childTnLst>
                                </p:cTn>
                              </p:par>
                              <p:par>
                                <p:cTn id="129" presetID="10" presetClass="exit" presetSubtype="0" fill="hold" nodeType="withEffect">
                                  <p:stCondLst>
                                    <p:cond delay="0"/>
                                  </p:stCondLst>
                                  <p:childTnLst>
                                    <p:animEffect transition="out" filter="fade">
                                      <p:cBhvr>
                                        <p:cTn id="130" dur="500"/>
                                        <p:tgtEl>
                                          <p:spTgt spid="29"/>
                                        </p:tgtEl>
                                      </p:cBhvr>
                                    </p:animEffect>
                                    <p:set>
                                      <p:cBhvr>
                                        <p:cTn id="131" dur="1" fill="hold">
                                          <p:stCondLst>
                                            <p:cond delay="499"/>
                                          </p:stCondLst>
                                        </p:cTn>
                                        <p:tgtEl>
                                          <p:spTgt spid="29"/>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296"/>
                                        </p:tgtEl>
                                      </p:cBhvr>
                                    </p:animEffect>
                                    <p:set>
                                      <p:cBhvr>
                                        <p:cTn id="134" dur="1" fill="hold">
                                          <p:stCondLst>
                                            <p:cond delay="499"/>
                                          </p:stCondLst>
                                        </p:cTn>
                                        <p:tgtEl>
                                          <p:spTgt spid="296"/>
                                        </p:tgtEl>
                                        <p:attrNameLst>
                                          <p:attrName>style.visibility</p:attrName>
                                        </p:attrNameLst>
                                      </p:cBhvr>
                                      <p:to>
                                        <p:strVal val="hidden"/>
                                      </p:to>
                                    </p:set>
                                  </p:childTnLst>
                                </p:cTn>
                              </p:par>
                              <p:par>
                                <p:cTn id="135" presetID="10" presetClass="exit" presetSubtype="0" fill="hold" nodeType="withEffect">
                                  <p:stCondLst>
                                    <p:cond delay="0"/>
                                  </p:stCondLst>
                                  <p:childTnLst>
                                    <p:animEffect transition="out" filter="fade">
                                      <p:cBhvr>
                                        <p:cTn id="136" dur="500"/>
                                        <p:tgtEl>
                                          <p:spTgt spid="24"/>
                                        </p:tgtEl>
                                      </p:cBhvr>
                                    </p:animEffect>
                                    <p:set>
                                      <p:cBhvr>
                                        <p:cTn id="137" dur="1" fill="hold">
                                          <p:stCondLst>
                                            <p:cond delay="499"/>
                                          </p:stCondLst>
                                        </p:cTn>
                                        <p:tgtEl>
                                          <p:spTgt spid="24"/>
                                        </p:tgtEl>
                                        <p:attrNameLst>
                                          <p:attrName>style.visibility</p:attrName>
                                        </p:attrNameLst>
                                      </p:cBhvr>
                                      <p:to>
                                        <p:strVal val="hidden"/>
                                      </p:to>
                                    </p:set>
                                  </p:childTnLst>
                                </p:cTn>
                              </p:par>
                              <p:par>
                                <p:cTn id="138" presetID="10" presetClass="exit" presetSubtype="0" fill="hold" nodeType="withEffect">
                                  <p:stCondLst>
                                    <p:cond delay="0"/>
                                  </p:stCondLst>
                                  <p:childTnLst>
                                    <p:animEffect transition="out" filter="fade">
                                      <p:cBhvr>
                                        <p:cTn id="139" dur="500"/>
                                        <p:tgtEl>
                                          <p:spTgt spid="6147"/>
                                        </p:tgtEl>
                                      </p:cBhvr>
                                    </p:animEffect>
                                    <p:set>
                                      <p:cBhvr>
                                        <p:cTn id="140" dur="1" fill="hold">
                                          <p:stCondLst>
                                            <p:cond delay="499"/>
                                          </p:stCondLst>
                                        </p:cTn>
                                        <p:tgtEl>
                                          <p:spTgt spid="6147"/>
                                        </p:tgtEl>
                                        <p:attrNameLst>
                                          <p:attrName>style.visibility</p:attrName>
                                        </p:attrNameLst>
                                      </p:cBhvr>
                                      <p:to>
                                        <p:strVal val="hidden"/>
                                      </p:to>
                                    </p:set>
                                  </p:childTnLst>
                                </p:cTn>
                              </p:par>
                              <p:par>
                                <p:cTn id="141" presetID="10" presetClass="exit" presetSubtype="0" fill="hold" nodeType="withEffect">
                                  <p:stCondLst>
                                    <p:cond delay="0"/>
                                  </p:stCondLst>
                                  <p:childTnLst>
                                    <p:animEffect transition="out" filter="fade">
                                      <p:cBhvr>
                                        <p:cTn id="142" dur="500"/>
                                        <p:tgtEl>
                                          <p:spTgt spid="1134"/>
                                        </p:tgtEl>
                                      </p:cBhvr>
                                    </p:animEffect>
                                    <p:set>
                                      <p:cBhvr>
                                        <p:cTn id="143" dur="1" fill="hold">
                                          <p:stCondLst>
                                            <p:cond delay="499"/>
                                          </p:stCondLst>
                                        </p:cTn>
                                        <p:tgtEl>
                                          <p:spTgt spid="1134"/>
                                        </p:tgtEl>
                                        <p:attrNameLst>
                                          <p:attrName>style.visibility</p:attrName>
                                        </p:attrNameLst>
                                      </p:cBhvr>
                                      <p:to>
                                        <p:strVal val="hidden"/>
                                      </p:to>
                                    </p:set>
                                  </p:childTnLst>
                                </p:cTn>
                              </p:par>
                              <p:par>
                                <p:cTn id="144" presetID="10" presetClass="entr" presetSubtype="0" fill="hold" grpId="0" nodeType="withEffect">
                                  <p:stCondLst>
                                    <p:cond delay="0"/>
                                  </p:stCondLst>
                                  <p:childTnLst>
                                    <p:set>
                                      <p:cBhvr>
                                        <p:cTn id="145" dur="1" fill="hold">
                                          <p:stCondLst>
                                            <p:cond delay="0"/>
                                          </p:stCondLst>
                                        </p:cTn>
                                        <p:tgtEl>
                                          <p:spTgt spid="243"/>
                                        </p:tgtEl>
                                        <p:attrNameLst>
                                          <p:attrName>style.visibility</p:attrName>
                                        </p:attrNameLst>
                                      </p:cBhvr>
                                      <p:to>
                                        <p:strVal val="visible"/>
                                      </p:to>
                                    </p:set>
                                    <p:animEffect transition="in" filter="fade">
                                      <p:cBhvr>
                                        <p:cTn id="146" dur="750"/>
                                        <p:tgtEl>
                                          <p:spTgt spid="243"/>
                                        </p:tgtEl>
                                      </p:cBhvr>
                                    </p:animEffect>
                                  </p:childTnLst>
                                </p:cTn>
                              </p:par>
                              <p:par>
                                <p:cTn id="147" presetID="10" presetClass="entr" presetSubtype="0" fill="hold" nodeType="withEffect">
                                  <p:stCondLst>
                                    <p:cond delay="0"/>
                                  </p:stCondLst>
                                  <p:childTnLst>
                                    <p:set>
                                      <p:cBhvr>
                                        <p:cTn id="148" dur="1" fill="hold">
                                          <p:stCondLst>
                                            <p:cond delay="0"/>
                                          </p:stCondLst>
                                        </p:cTn>
                                        <p:tgtEl>
                                          <p:spTgt spid="1533"/>
                                        </p:tgtEl>
                                        <p:attrNameLst>
                                          <p:attrName>style.visibility</p:attrName>
                                        </p:attrNameLst>
                                      </p:cBhvr>
                                      <p:to>
                                        <p:strVal val="visible"/>
                                      </p:to>
                                    </p:set>
                                    <p:animEffect transition="in" filter="fade">
                                      <p:cBhvr>
                                        <p:cTn id="149" dur="500"/>
                                        <p:tgtEl>
                                          <p:spTgt spid="1533"/>
                                        </p:tgtEl>
                                      </p:cBhvr>
                                    </p:animEffect>
                                  </p:childTnLst>
                                </p:cTn>
                              </p:par>
                              <p:par>
                                <p:cTn id="150" presetID="8" presetClass="emph" presetSubtype="0" accel="85714" decel="14286" fill="hold" nodeType="withEffect">
                                  <p:stCondLst>
                                    <p:cond delay="250"/>
                                  </p:stCondLst>
                                  <p:childTnLst>
                                    <p:animRot by="1800000">
                                      <p:cBhvr>
                                        <p:cTn id="151" dur="1750" fill="hold"/>
                                        <p:tgtEl>
                                          <p:spTgt spid="1534"/>
                                        </p:tgtEl>
                                        <p:attrNameLst>
                                          <p:attrName>r</p:attrName>
                                        </p:attrNameLst>
                                      </p:cBhvr>
                                    </p:animRot>
                                  </p:childTnLst>
                                </p:cTn>
                              </p:par>
                              <p:par>
                                <p:cTn id="152" presetID="42" presetClass="path" presetSubtype="0" accel="85714" decel="14286" fill="hold" nodeType="withEffect">
                                  <p:stCondLst>
                                    <p:cond delay="250"/>
                                  </p:stCondLst>
                                  <p:childTnLst>
                                    <p:animMotion origin="layout" path="M 4.72222E-6 0 L 0.08576 0.06528 " pathEditMode="relative" rAng="0" ptsTypes="AA">
                                      <p:cBhvr>
                                        <p:cTn id="153" dur="1750" fill="hold"/>
                                        <p:tgtEl>
                                          <p:spTgt spid="1534"/>
                                        </p:tgtEl>
                                        <p:attrNameLst>
                                          <p:attrName>ppt_x</p:attrName>
                                          <p:attrName>ppt_y</p:attrName>
                                        </p:attrNameLst>
                                      </p:cBhvr>
                                      <p:rCtr x="4288" y="3264"/>
                                    </p:animMotion>
                                  </p:childTnLst>
                                </p:cTn>
                              </p:par>
                              <p:par>
                                <p:cTn id="154" presetID="10" presetClass="exit" presetSubtype="0" fill="hold" nodeType="withEffect">
                                  <p:stCondLst>
                                    <p:cond delay="2250"/>
                                  </p:stCondLst>
                                  <p:childTnLst>
                                    <p:animEffect transition="out" filter="fade">
                                      <p:cBhvr>
                                        <p:cTn id="155" dur="250"/>
                                        <p:tgtEl>
                                          <p:spTgt spid="1534"/>
                                        </p:tgtEl>
                                      </p:cBhvr>
                                    </p:animEffect>
                                    <p:set>
                                      <p:cBhvr>
                                        <p:cTn id="156" dur="1" fill="hold">
                                          <p:stCondLst>
                                            <p:cond delay="249"/>
                                          </p:stCondLst>
                                        </p:cTn>
                                        <p:tgtEl>
                                          <p:spTgt spid="1534"/>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nodeType="clickEffect">
                                  <p:stCondLst>
                                    <p:cond delay="0"/>
                                  </p:stCondLst>
                                  <p:childTnLst>
                                    <p:set>
                                      <p:cBhvr>
                                        <p:cTn id="160" dur="1" fill="hold">
                                          <p:stCondLst>
                                            <p:cond delay="0"/>
                                          </p:stCondLst>
                                        </p:cTn>
                                        <p:tgtEl>
                                          <p:spTgt spid="1516"/>
                                        </p:tgtEl>
                                        <p:attrNameLst>
                                          <p:attrName>style.visibility</p:attrName>
                                        </p:attrNameLst>
                                      </p:cBhvr>
                                      <p:to>
                                        <p:strVal val="visible"/>
                                      </p:to>
                                    </p:set>
                                    <p:animEffect transition="in" filter="fade">
                                      <p:cBhvr>
                                        <p:cTn id="161" dur="500"/>
                                        <p:tgtEl>
                                          <p:spTgt spid="1516"/>
                                        </p:tgtEl>
                                      </p:cBhvr>
                                    </p:animEffect>
                                  </p:childTnLst>
                                </p:cTn>
                              </p:par>
                            </p:childTnLst>
                          </p:cTn>
                        </p:par>
                        <p:par>
                          <p:cTn id="162" fill="hold">
                            <p:stCondLst>
                              <p:cond delay="500"/>
                            </p:stCondLst>
                            <p:childTnLst>
                              <p:par>
                                <p:cTn id="163" presetID="10" presetClass="entr" presetSubtype="0" fill="hold" nodeType="afterEffect">
                                  <p:stCondLst>
                                    <p:cond delay="300"/>
                                  </p:stCondLst>
                                  <p:childTnLst>
                                    <p:set>
                                      <p:cBhvr>
                                        <p:cTn id="164" dur="1" fill="hold">
                                          <p:stCondLst>
                                            <p:cond delay="0"/>
                                          </p:stCondLst>
                                        </p:cTn>
                                        <p:tgtEl>
                                          <p:spTgt spid="1524"/>
                                        </p:tgtEl>
                                        <p:attrNameLst>
                                          <p:attrName>style.visibility</p:attrName>
                                        </p:attrNameLst>
                                      </p:cBhvr>
                                      <p:to>
                                        <p:strVal val="visible"/>
                                      </p:to>
                                    </p:set>
                                    <p:animEffect transition="in" filter="fade">
                                      <p:cBhvr>
                                        <p:cTn id="165" dur="750"/>
                                        <p:tgtEl>
                                          <p:spTgt spid="1524"/>
                                        </p:tgtEl>
                                      </p:cBhvr>
                                    </p:animEffect>
                                  </p:childTnLst>
                                </p:cTn>
                              </p:par>
                            </p:childTnLst>
                          </p:cTn>
                        </p:par>
                        <p:par>
                          <p:cTn id="166" fill="hold">
                            <p:stCondLst>
                              <p:cond delay="1550"/>
                            </p:stCondLst>
                            <p:childTnLst>
                              <p:par>
                                <p:cTn id="167" presetID="10" presetClass="exit" presetSubtype="0" fill="hold" nodeType="afterEffect">
                                  <p:stCondLst>
                                    <p:cond delay="2000"/>
                                  </p:stCondLst>
                                  <p:childTnLst>
                                    <p:animEffect transition="out" filter="fade">
                                      <p:cBhvr>
                                        <p:cTn id="168" dur="500"/>
                                        <p:tgtEl>
                                          <p:spTgt spid="1093"/>
                                        </p:tgtEl>
                                      </p:cBhvr>
                                    </p:animEffect>
                                    <p:set>
                                      <p:cBhvr>
                                        <p:cTn id="169" dur="1" fill="hold">
                                          <p:stCondLst>
                                            <p:cond delay="499"/>
                                          </p:stCondLst>
                                        </p:cTn>
                                        <p:tgtEl>
                                          <p:spTgt spid="1093"/>
                                        </p:tgtEl>
                                        <p:attrNameLst>
                                          <p:attrName>style.visibility</p:attrName>
                                        </p:attrNameLst>
                                      </p:cBhvr>
                                      <p:to>
                                        <p:strVal val="hidden"/>
                                      </p:to>
                                    </p:set>
                                  </p:childTnLst>
                                </p:cTn>
                              </p:par>
                              <p:par>
                                <p:cTn id="170" presetID="10" presetClass="exit" presetSubtype="0" fill="hold" nodeType="withEffect">
                                  <p:stCondLst>
                                    <p:cond delay="2000"/>
                                  </p:stCondLst>
                                  <p:childTnLst>
                                    <p:animEffect transition="out" filter="fade">
                                      <p:cBhvr>
                                        <p:cTn id="171" dur="500"/>
                                        <p:tgtEl>
                                          <p:spTgt spid="1035"/>
                                        </p:tgtEl>
                                      </p:cBhvr>
                                    </p:animEffect>
                                    <p:set>
                                      <p:cBhvr>
                                        <p:cTn id="172" dur="1" fill="hold">
                                          <p:stCondLst>
                                            <p:cond delay="499"/>
                                          </p:stCondLst>
                                        </p:cTn>
                                        <p:tgtEl>
                                          <p:spTgt spid="1035"/>
                                        </p:tgtEl>
                                        <p:attrNameLst>
                                          <p:attrName>style.visibility</p:attrName>
                                        </p:attrNameLst>
                                      </p:cBhvr>
                                      <p:to>
                                        <p:strVal val="hidden"/>
                                      </p:to>
                                    </p:set>
                                  </p:childTnLst>
                                </p:cTn>
                              </p:par>
                              <p:par>
                                <p:cTn id="173" presetID="10" presetClass="exit" presetSubtype="0" fill="hold" nodeType="withEffect">
                                  <p:stCondLst>
                                    <p:cond delay="2000"/>
                                  </p:stCondLst>
                                  <p:childTnLst>
                                    <p:animEffect transition="out" filter="fade">
                                      <p:cBhvr>
                                        <p:cTn id="174" dur="500"/>
                                        <p:tgtEl>
                                          <p:spTgt spid="1047"/>
                                        </p:tgtEl>
                                      </p:cBhvr>
                                    </p:animEffect>
                                    <p:set>
                                      <p:cBhvr>
                                        <p:cTn id="175" dur="1" fill="hold">
                                          <p:stCondLst>
                                            <p:cond delay="499"/>
                                          </p:stCondLst>
                                        </p:cTn>
                                        <p:tgtEl>
                                          <p:spTgt spid="1047"/>
                                        </p:tgtEl>
                                        <p:attrNameLst>
                                          <p:attrName>style.visibility</p:attrName>
                                        </p:attrNameLst>
                                      </p:cBhvr>
                                      <p:to>
                                        <p:strVal val="hidden"/>
                                      </p:to>
                                    </p:set>
                                  </p:childTnLst>
                                </p:cTn>
                              </p:par>
                              <p:par>
                                <p:cTn id="176" presetID="10" presetClass="exit" presetSubtype="0" fill="hold" nodeType="withEffect">
                                  <p:stCondLst>
                                    <p:cond delay="2000"/>
                                  </p:stCondLst>
                                  <p:childTnLst>
                                    <p:animEffect transition="out" filter="fade">
                                      <p:cBhvr>
                                        <p:cTn id="177" dur="500"/>
                                        <p:tgtEl>
                                          <p:spTgt spid="1061"/>
                                        </p:tgtEl>
                                      </p:cBhvr>
                                    </p:animEffect>
                                    <p:set>
                                      <p:cBhvr>
                                        <p:cTn id="178" dur="1" fill="hold">
                                          <p:stCondLst>
                                            <p:cond delay="499"/>
                                          </p:stCondLst>
                                        </p:cTn>
                                        <p:tgtEl>
                                          <p:spTgt spid="1061"/>
                                        </p:tgtEl>
                                        <p:attrNameLst>
                                          <p:attrName>style.visibility</p:attrName>
                                        </p:attrNameLst>
                                      </p:cBhvr>
                                      <p:to>
                                        <p:strVal val="hidden"/>
                                      </p:to>
                                    </p:set>
                                  </p:childTnLst>
                                </p:cTn>
                              </p:par>
                              <p:par>
                                <p:cTn id="179" presetID="10" presetClass="exit" presetSubtype="0" fill="hold" nodeType="withEffect">
                                  <p:stCondLst>
                                    <p:cond delay="2000"/>
                                  </p:stCondLst>
                                  <p:childTnLst>
                                    <p:animEffect transition="out" filter="fade">
                                      <p:cBhvr>
                                        <p:cTn id="180" dur="500"/>
                                        <p:tgtEl>
                                          <p:spTgt spid="1524"/>
                                        </p:tgtEl>
                                      </p:cBhvr>
                                    </p:animEffect>
                                    <p:set>
                                      <p:cBhvr>
                                        <p:cTn id="181" dur="1" fill="hold">
                                          <p:stCondLst>
                                            <p:cond delay="499"/>
                                          </p:stCondLst>
                                        </p:cTn>
                                        <p:tgtEl>
                                          <p:spTgt spid="1524"/>
                                        </p:tgtEl>
                                        <p:attrNameLst>
                                          <p:attrName>style.visibility</p:attrName>
                                        </p:attrNameLst>
                                      </p:cBhvr>
                                      <p:to>
                                        <p:strVal val="hidden"/>
                                      </p:to>
                                    </p:set>
                                  </p:childTnLst>
                                </p:cTn>
                              </p:par>
                              <p:par>
                                <p:cTn id="182" presetID="10" presetClass="exit" presetSubtype="0" fill="hold" nodeType="withEffect">
                                  <p:stCondLst>
                                    <p:cond delay="2000"/>
                                  </p:stCondLst>
                                  <p:childTnLst>
                                    <p:animEffect transition="out" filter="fade">
                                      <p:cBhvr>
                                        <p:cTn id="183" dur="500"/>
                                        <p:tgtEl>
                                          <p:spTgt spid="1516"/>
                                        </p:tgtEl>
                                      </p:cBhvr>
                                    </p:animEffect>
                                    <p:set>
                                      <p:cBhvr>
                                        <p:cTn id="184" dur="1" fill="hold">
                                          <p:stCondLst>
                                            <p:cond delay="499"/>
                                          </p:stCondLst>
                                        </p:cTn>
                                        <p:tgtEl>
                                          <p:spTgt spid="1516"/>
                                        </p:tgtEl>
                                        <p:attrNameLst>
                                          <p:attrName>style.visibility</p:attrName>
                                        </p:attrNameLst>
                                      </p:cBhvr>
                                      <p:to>
                                        <p:strVal val="hidden"/>
                                      </p:to>
                                    </p:set>
                                  </p:childTnLst>
                                </p:cTn>
                              </p:par>
                            </p:childTnLst>
                          </p:cTn>
                        </p:par>
                      </p:childTnLst>
                    </p:cTn>
                  </p:par>
                  <p:par>
                    <p:cTn id="185" fill="hold">
                      <p:stCondLst>
                        <p:cond delay="indefinite"/>
                      </p:stCondLst>
                      <p:childTnLst>
                        <p:par>
                          <p:cTn id="186" fill="hold">
                            <p:stCondLst>
                              <p:cond delay="0"/>
                            </p:stCondLst>
                            <p:childTnLst>
                              <p:par>
                                <p:cTn id="187" presetID="10" presetClass="entr" presetSubtype="0" fill="hold" nodeType="clickEffect">
                                  <p:stCondLst>
                                    <p:cond delay="0"/>
                                  </p:stCondLst>
                                  <p:childTnLst>
                                    <p:set>
                                      <p:cBhvr>
                                        <p:cTn id="188" dur="1" fill="hold">
                                          <p:stCondLst>
                                            <p:cond delay="0"/>
                                          </p:stCondLst>
                                        </p:cTn>
                                        <p:tgtEl>
                                          <p:spTgt spid="1032"/>
                                        </p:tgtEl>
                                        <p:attrNameLst>
                                          <p:attrName>style.visibility</p:attrName>
                                        </p:attrNameLst>
                                      </p:cBhvr>
                                      <p:to>
                                        <p:strVal val="visible"/>
                                      </p:to>
                                    </p:set>
                                    <p:animEffect transition="in" filter="fade">
                                      <p:cBhvr>
                                        <p:cTn id="189" dur="500"/>
                                        <p:tgtEl>
                                          <p:spTgt spid="1032"/>
                                        </p:tgtEl>
                                      </p:cBhvr>
                                    </p:animEffect>
                                  </p:childTnLst>
                                </p:cTn>
                              </p:par>
                              <p:par>
                                <p:cTn id="190" presetID="42" presetClass="path" presetSubtype="0" accel="50000" decel="50000" fill="hold" nodeType="withEffect">
                                  <p:stCondLst>
                                    <p:cond delay="200"/>
                                  </p:stCondLst>
                                  <p:childTnLst>
                                    <p:animMotion origin="layout" path="M -3.61111E-6 3.33333E-6 L 0.025 3.33333E-6 " pathEditMode="relative" rAng="0" ptsTypes="AA">
                                      <p:cBhvr>
                                        <p:cTn id="191" dur="1000" fill="hold"/>
                                        <p:tgtEl>
                                          <p:spTgt spid="1032"/>
                                        </p:tgtEl>
                                        <p:attrNameLst>
                                          <p:attrName>ppt_x</p:attrName>
                                          <p:attrName>ppt_y</p:attrName>
                                        </p:attrNameLst>
                                      </p:cBhvr>
                                      <p:rCtr x="1250" y="0"/>
                                    </p:animMotion>
                                  </p:childTnLst>
                                </p:cTn>
                              </p:par>
                              <p:par>
                                <p:cTn id="192" presetID="53" presetClass="entr" presetSubtype="16" fill="hold" grpId="0" nodeType="withEffect">
                                  <p:stCondLst>
                                    <p:cond delay="1000"/>
                                  </p:stCondLst>
                                  <p:childTnLst>
                                    <p:set>
                                      <p:cBhvr>
                                        <p:cTn id="193" dur="1" fill="hold">
                                          <p:stCondLst>
                                            <p:cond delay="0"/>
                                          </p:stCondLst>
                                        </p:cTn>
                                        <p:tgtEl>
                                          <p:spTgt spid="330"/>
                                        </p:tgtEl>
                                        <p:attrNameLst>
                                          <p:attrName>style.visibility</p:attrName>
                                        </p:attrNameLst>
                                      </p:cBhvr>
                                      <p:to>
                                        <p:strVal val="visible"/>
                                      </p:to>
                                    </p:set>
                                    <p:anim calcmode="lin" valueType="num">
                                      <p:cBhvr>
                                        <p:cTn id="194" dur="100" fill="hold"/>
                                        <p:tgtEl>
                                          <p:spTgt spid="330"/>
                                        </p:tgtEl>
                                        <p:attrNameLst>
                                          <p:attrName>ppt_w</p:attrName>
                                        </p:attrNameLst>
                                      </p:cBhvr>
                                      <p:tavLst>
                                        <p:tav tm="0">
                                          <p:val>
                                            <p:fltVal val="0"/>
                                          </p:val>
                                        </p:tav>
                                        <p:tav tm="100000">
                                          <p:val>
                                            <p:strVal val="#ppt_w"/>
                                          </p:val>
                                        </p:tav>
                                      </p:tavLst>
                                    </p:anim>
                                    <p:anim calcmode="lin" valueType="num">
                                      <p:cBhvr>
                                        <p:cTn id="195" dur="100" fill="hold"/>
                                        <p:tgtEl>
                                          <p:spTgt spid="330"/>
                                        </p:tgtEl>
                                        <p:attrNameLst>
                                          <p:attrName>ppt_h</p:attrName>
                                        </p:attrNameLst>
                                      </p:cBhvr>
                                      <p:tavLst>
                                        <p:tav tm="0">
                                          <p:val>
                                            <p:fltVal val="0"/>
                                          </p:val>
                                        </p:tav>
                                        <p:tav tm="100000">
                                          <p:val>
                                            <p:strVal val="#ppt_h"/>
                                          </p:val>
                                        </p:tav>
                                      </p:tavLst>
                                    </p:anim>
                                    <p:animEffect transition="in" filter="fade">
                                      <p:cBhvr>
                                        <p:cTn id="196" dur="100"/>
                                        <p:tgtEl>
                                          <p:spTgt spid="330"/>
                                        </p:tgtEl>
                                      </p:cBhvr>
                                    </p:animEffect>
                                  </p:childTnLst>
                                </p:cTn>
                              </p:par>
                            </p:childTnLst>
                          </p:cTn>
                        </p:par>
                        <p:par>
                          <p:cTn id="197" fill="hold">
                            <p:stCondLst>
                              <p:cond delay="1200"/>
                            </p:stCondLst>
                            <p:childTnLst>
                              <p:par>
                                <p:cTn id="198" presetID="53" presetClass="entr" presetSubtype="16" fill="hold" grpId="0" nodeType="afterEffect">
                                  <p:stCondLst>
                                    <p:cond delay="0"/>
                                  </p:stCondLst>
                                  <p:childTnLst>
                                    <p:set>
                                      <p:cBhvr>
                                        <p:cTn id="199" dur="1" fill="hold">
                                          <p:stCondLst>
                                            <p:cond delay="0"/>
                                          </p:stCondLst>
                                        </p:cTn>
                                        <p:tgtEl>
                                          <p:spTgt spid="329"/>
                                        </p:tgtEl>
                                        <p:attrNameLst>
                                          <p:attrName>style.visibility</p:attrName>
                                        </p:attrNameLst>
                                      </p:cBhvr>
                                      <p:to>
                                        <p:strVal val="visible"/>
                                      </p:to>
                                    </p:set>
                                    <p:anim calcmode="lin" valueType="num">
                                      <p:cBhvr>
                                        <p:cTn id="200" dur="100" fill="hold"/>
                                        <p:tgtEl>
                                          <p:spTgt spid="329"/>
                                        </p:tgtEl>
                                        <p:attrNameLst>
                                          <p:attrName>ppt_w</p:attrName>
                                        </p:attrNameLst>
                                      </p:cBhvr>
                                      <p:tavLst>
                                        <p:tav tm="0">
                                          <p:val>
                                            <p:fltVal val="0"/>
                                          </p:val>
                                        </p:tav>
                                        <p:tav tm="100000">
                                          <p:val>
                                            <p:strVal val="#ppt_w"/>
                                          </p:val>
                                        </p:tav>
                                      </p:tavLst>
                                    </p:anim>
                                    <p:anim calcmode="lin" valueType="num">
                                      <p:cBhvr>
                                        <p:cTn id="201" dur="100" fill="hold"/>
                                        <p:tgtEl>
                                          <p:spTgt spid="329"/>
                                        </p:tgtEl>
                                        <p:attrNameLst>
                                          <p:attrName>ppt_h</p:attrName>
                                        </p:attrNameLst>
                                      </p:cBhvr>
                                      <p:tavLst>
                                        <p:tav tm="0">
                                          <p:val>
                                            <p:fltVal val="0"/>
                                          </p:val>
                                        </p:tav>
                                        <p:tav tm="100000">
                                          <p:val>
                                            <p:strVal val="#ppt_h"/>
                                          </p:val>
                                        </p:tav>
                                      </p:tavLst>
                                    </p:anim>
                                    <p:animEffect transition="in" filter="fade">
                                      <p:cBhvr>
                                        <p:cTn id="202" dur="100"/>
                                        <p:tgtEl>
                                          <p:spTgt spid="329"/>
                                        </p:tgtEl>
                                      </p:cBhvr>
                                    </p:animEffect>
                                  </p:childTnLst>
                                </p:cTn>
                              </p:par>
                            </p:childTnLst>
                          </p:cTn>
                        </p:par>
                        <p:par>
                          <p:cTn id="203" fill="hold">
                            <p:stCondLst>
                              <p:cond delay="1300"/>
                            </p:stCondLst>
                            <p:childTnLst>
                              <p:par>
                                <p:cTn id="204" presetID="53" presetClass="entr" presetSubtype="16" fill="hold" grpId="0" nodeType="afterEffect">
                                  <p:stCondLst>
                                    <p:cond delay="0"/>
                                  </p:stCondLst>
                                  <p:childTnLst>
                                    <p:set>
                                      <p:cBhvr>
                                        <p:cTn id="205" dur="1" fill="hold">
                                          <p:stCondLst>
                                            <p:cond delay="0"/>
                                          </p:stCondLst>
                                        </p:cTn>
                                        <p:tgtEl>
                                          <p:spTgt spid="328"/>
                                        </p:tgtEl>
                                        <p:attrNameLst>
                                          <p:attrName>style.visibility</p:attrName>
                                        </p:attrNameLst>
                                      </p:cBhvr>
                                      <p:to>
                                        <p:strVal val="visible"/>
                                      </p:to>
                                    </p:set>
                                    <p:anim calcmode="lin" valueType="num">
                                      <p:cBhvr>
                                        <p:cTn id="206" dur="500" fill="hold"/>
                                        <p:tgtEl>
                                          <p:spTgt spid="328"/>
                                        </p:tgtEl>
                                        <p:attrNameLst>
                                          <p:attrName>ppt_w</p:attrName>
                                        </p:attrNameLst>
                                      </p:cBhvr>
                                      <p:tavLst>
                                        <p:tav tm="0">
                                          <p:val>
                                            <p:fltVal val="0"/>
                                          </p:val>
                                        </p:tav>
                                        <p:tav tm="100000">
                                          <p:val>
                                            <p:strVal val="#ppt_w"/>
                                          </p:val>
                                        </p:tav>
                                      </p:tavLst>
                                    </p:anim>
                                    <p:anim calcmode="lin" valueType="num">
                                      <p:cBhvr>
                                        <p:cTn id="207" dur="500" fill="hold"/>
                                        <p:tgtEl>
                                          <p:spTgt spid="328"/>
                                        </p:tgtEl>
                                        <p:attrNameLst>
                                          <p:attrName>ppt_h</p:attrName>
                                        </p:attrNameLst>
                                      </p:cBhvr>
                                      <p:tavLst>
                                        <p:tav tm="0">
                                          <p:val>
                                            <p:fltVal val="0"/>
                                          </p:val>
                                        </p:tav>
                                        <p:tav tm="100000">
                                          <p:val>
                                            <p:strVal val="#ppt_h"/>
                                          </p:val>
                                        </p:tav>
                                      </p:tavLst>
                                    </p:anim>
                                    <p:animEffect transition="in" filter="fade">
                                      <p:cBhvr>
                                        <p:cTn id="208" dur="500"/>
                                        <p:tgtEl>
                                          <p:spTgt spid="328"/>
                                        </p:tgtEl>
                                      </p:cBhvr>
                                    </p:animEffect>
                                  </p:childTnLst>
                                </p:cTn>
                              </p:par>
                              <p:par>
                                <p:cTn id="209" presetID="10" presetClass="entr" presetSubtype="0" fill="hold" nodeType="withEffect">
                                  <p:stCondLst>
                                    <p:cond delay="1750"/>
                                  </p:stCondLst>
                                  <p:childTnLst>
                                    <p:set>
                                      <p:cBhvr>
                                        <p:cTn id="210" dur="1" fill="hold">
                                          <p:stCondLst>
                                            <p:cond delay="0"/>
                                          </p:stCondLst>
                                        </p:cTn>
                                        <p:tgtEl>
                                          <p:spTgt spid="273"/>
                                        </p:tgtEl>
                                        <p:attrNameLst>
                                          <p:attrName>style.visibility</p:attrName>
                                        </p:attrNameLst>
                                      </p:cBhvr>
                                      <p:to>
                                        <p:strVal val="visible"/>
                                      </p:to>
                                    </p:set>
                                    <p:animEffect transition="in" filter="fade">
                                      <p:cBhvr>
                                        <p:cTn id="211" dur="500"/>
                                        <p:tgtEl>
                                          <p:spTgt spid="273"/>
                                        </p:tgtEl>
                                      </p:cBhvr>
                                    </p:animEffect>
                                  </p:childTnLst>
                                </p:cTn>
                              </p:par>
                              <p:par>
                                <p:cTn id="212" presetID="10" presetClass="exit" presetSubtype="0" fill="hold" grpId="1" nodeType="withEffect">
                                  <p:stCondLst>
                                    <p:cond delay="1250"/>
                                  </p:stCondLst>
                                  <p:childTnLst>
                                    <p:animEffect transition="out" filter="fade">
                                      <p:cBhvr>
                                        <p:cTn id="213" dur="500"/>
                                        <p:tgtEl>
                                          <p:spTgt spid="330"/>
                                        </p:tgtEl>
                                      </p:cBhvr>
                                    </p:animEffect>
                                    <p:set>
                                      <p:cBhvr>
                                        <p:cTn id="214" dur="1" fill="hold">
                                          <p:stCondLst>
                                            <p:cond delay="499"/>
                                          </p:stCondLst>
                                        </p:cTn>
                                        <p:tgtEl>
                                          <p:spTgt spid="330"/>
                                        </p:tgtEl>
                                        <p:attrNameLst>
                                          <p:attrName>style.visibility</p:attrName>
                                        </p:attrNameLst>
                                      </p:cBhvr>
                                      <p:to>
                                        <p:strVal val="hidden"/>
                                      </p:to>
                                    </p:set>
                                  </p:childTnLst>
                                </p:cTn>
                              </p:par>
                              <p:par>
                                <p:cTn id="215" presetID="10" presetClass="exit" presetSubtype="0" fill="hold" grpId="1" nodeType="withEffect">
                                  <p:stCondLst>
                                    <p:cond delay="1250"/>
                                  </p:stCondLst>
                                  <p:childTnLst>
                                    <p:animEffect transition="out" filter="fade">
                                      <p:cBhvr>
                                        <p:cTn id="216" dur="500"/>
                                        <p:tgtEl>
                                          <p:spTgt spid="329"/>
                                        </p:tgtEl>
                                      </p:cBhvr>
                                    </p:animEffect>
                                    <p:set>
                                      <p:cBhvr>
                                        <p:cTn id="217" dur="1" fill="hold">
                                          <p:stCondLst>
                                            <p:cond delay="499"/>
                                          </p:stCondLst>
                                        </p:cTn>
                                        <p:tgtEl>
                                          <p:spTgt spid="329"/>
                                        </p:tgtEl>
                                        <p:attrNameLst>
                                          <p:attrName>style.visibility</p:attrName>
                                        </p:attrNameLst>
                                      </p:cBhvr>
                                      <p:to>
                                        <p:strVal val="hidden"/>
                                      </p:to>
                                    </p:set>
                                  </p:childTnLst>
                                </p:cTn>
                              </p:par>
                              <p:par>
                                <p:cTn id="218" presetID="10" presetClass="exit" presetSubtype="0" fill="hold" nodeType="withEffect">
                                  <p:stCondLst>
                                    <p:cond delay="1250"/>
                                  </p:stCondLst>
                                  <p:childTnLst>
                                    <p:animEffect transition="out" filter="fade">
                                      <p:cBhvr>
                                        <p:cTn id="219" dur="500"/>
                                        <p:tgtEl>
                                          <p:spTgt spid="1032"/>
                                        </p:tgtEl>
                                      </p:cBhvr>
                                    </p:animEffect>
                                    <p:set>
                                      <p:cBhvr>
                                        <p:cTn id="220" dur="1" fill="hold">
                                          <p:stCondLst>
                                            <p:cond delay="499"/>
                                          </p:stCondLst>
                                        </p:cTn>
                                        <p:tgtEl>
                                          <p:spTgt spid="1032"/>
                                        </p:tgtEl>
                                        <p:attrNameLst>
                                          <p:attrName>style.visibility</p:attrName>
                                        </p:attrNameLst>
                                      </p:cBhvr>
                                      <p:to>
                                        <p:strVal val="hidden"/>
                                      </p:to>
                                    </p:set>
                                  </p:childTnLst>
                                </p:cTn>
                              </p:par>
                              <p:par>
                                <p:cTn id="221" presetID="10" presetClass="exit" presetSubtype="0" fill="hold" grpId="1" nodeType="withEffect">
                                  <p:stCondLst>
                                    <p:cond delay="1250"/>
                                  </p:stCondLst>
                                  <p:childTnLst>
                                    <p:animEffect transition="out" filter="fade">
                                      <p:cBhvr>
                                        <p:cTn id="222" dur="500"/>
                                        <p:tgtEl>
                                          <p:spTgt spid="328"/>
                                        </p:tgtEl>
                                      </p:cBhvr>
                                    </p:animEffect>
                                    <p:set>
                                      <p:cBhvr>
                                        <p:cTn id="223" dur="1" fill="hold">
                                          <p:stCondLst>
                                            <p:cond delay="499"/>
                                          </p:stCondLst>
                                        </p:cTn>
                                        <p:tgtEl>
                                          <p:spTgt spid="328"/>
                                        </p:tgtEl>
                                        <p:attrNameLst>
                                          <p:attrName>style.visibility</p:attrName>
                                        </p:attrNameLst>
                                      </p:cBhvr>
                                      <p:to>
                                        <p:strVal val="hidden"/>
                                      </p:to>
                                    </p:set>
                                  </p:childTnLst>
                                </p:cTn>
                              </p:par>
                              <p:par>
                                <p:cTn id="224" presetID="42" presetClass="path" presetSubtype="0" decel="100000" fill="hold" nodeType="withEffect">
                                  <p:stCondLst>
                                    <p:cond delay="1750"/>
                                  </p:stCondLst>
                                  <p:childTnLst>
                                    <p:animMotion origin="layout" path="M -8.33333E-7 1.11111E-6 L 0.05017 1.11111E-6 " pathEditMode="relative" rAng="0" ptsTypes="AA">
                                      <p:cBhvr>
                                        <p:cTn id="225" dur="1500" fill="hold"/>
                                        <p:tgtEl>
                                          <p:spTgt spid="273"/>
                                        </p:tgtEl>
                                        <p:attrNameLst>
                                          <p:attrName>ppt_x</p:attrName>
                                          <p:attrName>ppt_y</p:attrName>
                                        </p:attrNameLst>
                                      </p:cBhvr>
                                      <p:rCtr x="2500" y="0"/>
                                    </p:animMotion>
                                  </p:childTnLst>
                                </p:cTn>
                              </p:par>
                            </p:childTnLst>
                          </p:cTn>
                        </p:par>
                      </p:childTnLst>
                    </p:cTn>
                  </p:par>
                  <p:par>
                    <p:cTn id="226" fill="hold">
                      <p:stCondLst>
                        <p:cond delay="indefinite"/>
                      </p:stCondLst>
                      <p:childTnLst>
                        <p:par>
                          <p:cTn id="227" fill="hold">
                            <p:stCondLst>
                              <p:cond delay="0"/>
                            </p:stCondLst>
                            <p:childTnLst>
                              <p:par>
                                <p:cTn id="228" presetID="10" presetClass="exit" presetSubtype="0" fill="hold" nodeType="clickEffect">
                                  <p:stCondLst>
                                    <p:cond delay="0"/>
                                  </p:stCondLst>
                                  <p:childTnLst>
                                    <p:animEffect transition="out" filter="fade">
                                      <p:cBhvr>
                                        <p:cTn id="229" dur="500"/>
                                        <p:tgtEl>
                                          <p:spTgt spid="273"/>
                                        </p:tgtEl>
                                      </p:cBhvr>
                                    </p:animEffect>
                                    <p:set>
                                      <p:cBhvr>
                                        <p:cTn id="230" dur="1" fill="hold">
                                          <p:stCondLst>
                                            <p:cond delay="499"/>
                                          </p:stCondLst>
                                        </p:cTn>
                                        <p:tgtEl>
                                          <p:spTgt spid="273"/>
                                        </p:tgtEl>
                                        <p:attrNameLst>
                                          <p:attrName>style.visibility</p:attrName>
                                        </p:attrNameLst>
                                      </p:cBhvr>
                                      <p:to>
                                        <p:strVal val="hidden"/>
                                      </p:to>
                                    </p:set>
                                  </p:childTnLst>
                                </p:cTn>
                              </p:par>
                              <p:par>
                                <p:cTn id="231" presetID="10" presetClass="exit" presetSubtype="0" fill="hold" nodeType="withEffect">
                                  <p:stCondLst>
                                    <p:cond delay="0"/>
                                  </p:stCondLst>
                                  <p:childTnLst>
                                    <p:animEffect transition="out" filter="fade">
                                      <p:cBhvr>
                                        <p:cTn id="232" dur="500"/>
                                        <p:tgtEl>
                                          <p:spTgt spid="1533"/>
                                        </p:tgtEl>
                                      </p:cBhvr>
                                    </p:animEffect>
                                    <p:set>
                                      <p:cBhvr>
                                        <p:cTn id="233" dur="1" fill="hold">
                                          <p:stCondLst>
                                            <p:cond delay="499"/>
                                          </p:stCondLst>
                                        </p:cTn>
                                        <p:tgtEl>
                                          <p:spTgt spid="1533"/>
                                        </p:tgtEl>
                                        <p:attrNameLst>
                                          <p:attrName>style.visibility</p:attrName>
                                        </p:attrNameLst>
                                      </p:cBhvr>
                                      <p:to>
                                        <p:strVal val="hidden"/>
                                      </p:to>
                                    </p:set>
                                  </p:childTnLst>
                                </p:cTn>
                              </p:par>
                              <p:par>
                                <p:cTn id="234" presetID="10" presetClass="exit" presetSubtype="0" fill="hold" grpId="1" nodeType="withEffect">
                                  <p:stCondLst>
                                    <p:cond delay="0"/>
                                  </p:stCondLst>
                                  <p:childTnLst>
                                    <p:animEffect transition="out" filter="fade">
                                      <p:cBhvr>
                                        <p:cTn id="235" dur="500"/>
                                        <p:tgtEl>
                                          <p:spTgt spid="243"/>
                                        </p:tgtEl>
                                      </p:cBhvr>
                                    </p:animEffect>
                                    <p:set>
                                      <p:cBhvr>
                                        <p:cTn id="236" dur="1" fill="hold">
                                          <p:stCondLst>
                                            <p:cond delay="499"/>
                                          </p:stCondLst>
                                        </p:cTn>
                                        <p:tgtEl>
                                          <p:spTgt spid="243"/>
                                        </p:tgtEl>
                                        <p:attrNameLst>
                                          <p:attrName>style.visibility</p:attrName>
                                        </p:attrNameLst>
                                      </p:cBhvr>
                                      <p:to>
                                        <p:strVal val="hidden"/>
                                      </p:to>
                                    </p:set>
                                  </p:childTnLst>
                                </p:cTn>
                              </p:par>
                            </p:childTnLst>
                          </p:cTn>
                        </p:par>
                      </p:childTnLst>
                    </p:cTn>
                  </p:par>
                  <p:par>
                    <p:cTn id="237" fill="hold">
                      <p:stCondLst>
                        <p:cond delay="indefinite"/>
                      </p:stCondLst>
                      <p:childTnLst>
                        <p:par>
                          <p:cTn id="238" fill="hold">
                            <p:stCondLst>
                              <p:cond delay="0"/>
                            </p:stCondLst>
                            <p:childTnLst>
                              <p:par>
                                <p:cTn id="239" presetID="53" presetClass="entr" presetSubtype="16" fill="hold" nodeType="clickEffect">
                                  <p:stCondLst>
                                    <p:cond delay="300"/>
                                  </p:stCondLst>
                                  <p:childTnLst>
                                    <p:set>
                                      <p:cBhvr>
                                        <p:cTn id="240" dur="1" fill="hold">
                                          <p:stCondLst>
                                            <p:cond delay="0"/>
                                          </p:stCondLst>
                                        </p:cTn>
                                        <p:tgtEl>
                                          <p:spTgt spid="632"/>
                                        </p:tgtEl>
                                        <p:attrNameLst>
                                          <p:attrName>style.visibility</p:attrName>
                                        </p:attrNameLst>
                                      </p:cBhvr>
                                      <p:to>
                                        <p:strVal val="visible"/>
                                      </p:to>
                                    </p:set>
                                    <p:anim calcmode="lin" valueType="num">
                                      <p:cBhvr>
                                        <p:cTn id="241" dur="750" fill="hold"/>
                                        <p:tgtEl>
                                          <p:spTgt spid="632"/>
                                        </p:tgtEl>
                                        <p:attrNameLst>
                                          <p:attrName>ppt_w</p:attrName>
                                        </p:attrNameLst>
                                      </p:cBhvr>
                                      <p:tavLst>
                                        <p:tav tm="0">
                                          <p:val>
                                            <p:fltVal val="0"/>
                                          </p:val>
                                        </p:tav>
                                        <p:tav tm="100000">
                                          <p:val>
                                            <p:strVal val="#ppt_w"/>
                                          </p:val>
                                        </p:tav>
                                      </p:tavLst>
                                    </p:anim>
                                    <p:anim calcmode="lin" valueType="num">
                                      <p:cBhvr>
                                        <p:cTn id="242" dur="750" fill="hold"/>
                                        <p:tgtEl>
                                          <p:spTgt spid="632"/>
                                        </p:tgtEl>
                                        <p:attrNameLst>
                                          <p:attrName>ppt_h</p:attrName>
                                        </p:attrNameLst>
                                      </p:cBhvr>
                                      <p:tavLst>
                                        <p:tav tm="0">
                                          <p:val>
                                            <p:fltVal val="0"/>
                                          </p:val>
                                        </p:tav>
                                        <p:tav tm="100000">
                                          <p:val>
                                            <p:strVal val="#ppt_h"/>
                                          </p:val>
                                        </p:tav>
                                      </p:tavLst>
                                    </p:anim>
                                    <p:animEffect transition="in" filter="fade">
                                      <p:cBhvr>
                                        <p:cTn id="243" dur="750"/>
                                        <p:tgtEl>
                                          <p:spTgt spid="632"/>
                                        </p:tgtEl>
                                      </p:cBhvr>
                                    </p:animEffect>
                                  </p:childTnLst>
                                </p:cTn>
                              </p:par>
                              <p:par>
                                <p:cTn id="244" presetID="64" presetClass="path" presetSubtype="0" accel="50000" decel="50000" fill="hold" nodeType="withEffect">
                                  <p:stCondLst>
                                    <p:cond delay="0"/>
                                  </p:stCondLst>
                                  <p:childTnLst>
                                    <p:animMotion origin="layout" path="M 1.38889E-6 -2.96296E-6 L 1.38889E-6 -0.09398 " pathEditMode="relative" rAng="0" ptsTypes="AA">
                                      <p:cBhvr>
                                        <p:cTn id="245" dur="750" fill="hold"/>
                                        <p:tgtEl>
                                          <p:spTgt spid="632"/>
                                        </p:tgtEl>
                                        <p:attrNameLst>
                                          <p:attrName>ppt_x</p:attrName>
                                          <p:attrName>ppt_y</p:attrName>
                                        </p:attrNameLst>
                                      </p:cBhvr>
                                      <p:rCtr x="0" y="-4699"/>
                                    </p:animMotion>
                                  </p:childTnLst>
                                </p:cTn>
                              </p:par>
                              <p:par>
                                <p:cTn id="246" presetID="26" presetClass="emph" presetSubtype="0" fill="hold" nodeType="withEffect">
                                  <p:stCondLst>
                                    <p:cond delay="500"/>
                                  </p:stCondLst>
                                  <p:childTnLst>
                                    <p:animEffect transition="out" filter="fade">
                                      <p:cBhvr>
                                        <p:cTn id="247" dur="2250" tmFilter="0, 0; .2, .5; .8, .5; 1, 0"/>
                                        <p:tgtEl>
                                          <p:spTgt spid="632"/>
                                        </p:tgtEl>
                                      </p:cBhvr>
                                    </p:animEffect>
                                    <p:animScale>
                                      <p:cBhvr>
                                        <p:cTn id="248" dur="1125" autoRev="1" fill="hold"/>
                                        <p:tgtEl>
                                          <p:spTgt spid="632"/>
                                        </p:tgtEl>
                                      </p:cBhvr>
                                      <p:by x="105000" y="105000"/>
                                    </p:animScale>
                                  </p:childTnLst>
                                </p:cTn>
                              </p:par>
                              <p:par>
                                <p:cTn id="249" presetID="63" presetClass="path" presetSubtype="0" accel="50000" decel="50000" fill="hold" nodeType="withEffect">
                                  <p:stCondLst>
                                    <p:cond delay="700"/>
                                  </p:stCondLst>
                                  <p:childTnLst>
                                    <p:animMotion origin="layout" path="M -1.94444E-6 -4.07407E-6 L 0.03021 -4.07407E-6 " pathEditMode="relative" rAng="0" ptsTypes="AA">
                                      <p:cBhvr>
                                        <p:cTn id="250" dur="2000" fill="hold"/>
                                        <p:tgtEl>
                                          <p:spTgt spid="1045"/>
                                        </p:tgtEl>
                                        <p:attrNameLst>
                                          <p:attrName>ppt_x</p:attrName>
                                          <p:attrName>ppt_y</p:attrName>
                                        </p:attrNameLst>
                                      </p:cBhvr>
                                      <p:rCtr x="1510" y="0"/>
                                    </p:animMotion>
                                  </p:childTnLst>
                                </p:cTn>
                              </p:par>
                              <p:par>
                                <p:cTn id="251" presetID="63" presetClass="path" presetSubtype="0" accel="50000" decel="50000" fill="hold" nodeType="withEffect">
                                  <p:stCondLst>
                                    <p:cond delay="700"/>
                                  </p:stCondLst>
                                  <p:childTnLst>
                                    <p:animMotion origin="layout" path="M -2.77778E-7 2.86772E-6 L 0.06285 2.86772E-6 " pathEditMode="relative" rAng="0" ptsTypes="AA">
                                      <p:cBhvr>
                                        <p:cTn id="252" dur="2000" fill="hold"/>
                                        <p:tgtEl>
                                          <p:spTgt spid="1043"/>
                                        </p:tgtEl>
                                        <p:attrNameLst>
                                          <p:attrName>ppt_x</p:attrName>
                                          <p:attrName>ppt_y</p:attrName>
                                        </p:attrNameLst>
                                      </p:cBhvr>
                                      <p:rCtr x="3142" y="0"/>
                                    </p:animMotion>
                                  </p:childTnLst>
                                </p:cTn>
                              </p:par>
                            </p:childTnLst>
                          </p:cTn>
                        </p:par>
                      </p:childTnLst>
                    </p:cTn>
                  </p:par>
                  <p:par>
                    <p:cTn id="253" fill="hold">
                      <p:stCondLst>
                        <p:cond delay="indefinite"/>
                      </p:stCondLst>
                      <p:childTnLst>
                        <p:par>
                          <p:cTn id="254" fill="hold">
                            <p:stCondLst>
                              <p:cond delay="0"/>
                            </p:stCondLst>
                            <p:childTnLst>
                              <p:par>
                                <p:cTn id="255" presetID="10" presetClass="entr" presetSubtype="0" fill="hold" nodeType="clickEffect">
                                  <p:stCondLst>
                                    <p:cond delay="0"/>
                                  </p:stCondLst>
                                  <p:childTnLst>
                                    <p:set>
                                      <p:cBhvr>
                                        <p:cTn id="256" dur="1" fill="hold">
                                          <p:stCondLst>
                                            <p:cond delay="0"/>
                                          </p:stCondLst>
                                        </p:cTn>
                                        <p:tgtEl>
                                          <p:spTgt spid="1048"/>
                                        </p:tgtEl>
                                        <p:attrNameLst>
                                          <p:attrName>style.visibility</p:attrName>
                                        </p:attrNameLst>
                                      </p:cBhvr>
                                      <p:to>
                                        <p:strVal val="visible"/>
                                      </p:to>
                                    </p:set>
                                    <p:animEffect transition="in" filter="fade">
                                      <p:cBhvr>
                                        <p:cTn id="257" dur="250"/>
                                        <p:tgtEl>
                                          <p:spTgt spid="1048"/>
                                        </p:tgtEl>
                                      </p:cBhvr>
                                    </p:animEffect>
                                  </p:childTnLst>
                                </p:cTn>
                              </p:par>
                              <p:par>
                                <p:cTn id="258" presetID="10" presetClass="exit" presetSubtype="0" fill="hold" nodeType="withEffect">
                                  <p:stCondLst>
                                    <p:cond delay="0"/>
                                  </p:stCondLst>
                                  <p:childTnLst>
                                    <p:animEffect transition="out" filter="fade">
                                      <p:cBhvr>
                                        <p:cTn id="259" dur="250"/>
                                        <p:tgtEl>
                                          <p:spTgt spid="1045"/>
                                        </p:tgtEl>
                                      </p:cBhvr>
                                    </p:animEffect>
                                    <p:set>
                                      <p:cBhvr>
                                        <p:cTn id="260" dur="1" fill="hold">
                                          <p:stCondLst>
                                            <p:cond delay="249"/>
                                          </p:stCondLst>
                                        </p:cTn>
                                        <p:tgtEl>
                                          <p:spTgt spid="1045"/>
                                        </p:tgtEl>
                                        <p:attrNameLst>
                                          <p:attrName>style.visibility</p:attrName>
                                        </p:attrNameLst>
                                      </p:cBhvr>
                                      <p:to>
                                        <p:strVal val="hidden"/>
                                      </p:to>
                                    </p:set>
                                  </p:childTnLst>
                                </p:cTn>
                              </p:par>
                              <p:par>
                                <p:cTn id="261" presetID="10" presetClass="exit" presetSubtype="0" fill="hold" nodeType="withEffect">
                                  <p:stCondLst>
                                    <p:cond delay="300"/>
                                  </p:stCondLst>
                                  <p:childTnLst>
                                    <p:animEffect transition="out" filter="fade">
                                      <p:cBhvr>
                                        <p:cTn id="262" dur="250"/>
                                        <p:tgtEl>
                                          <p:spTgt spid="1043"/>
                                        </p:tgtEl>
                                      </p:cBhvr>
                                    </p:animEffect>
                                    <p:set>
                                      <p:cBhvr>
                                        <p:cTn id="263" dur="1" fill="hold">
                                          <p:stCondLst>
                                            <p:cond delay="249"/>
                                          </p:stCondLst>
                                        </p:cTn>
                                        <p:tgtEl>
                                          <p:spTgt spid="1043"/>
                                        </p:tgtEl>
                                        <p:attrNameLst>
                                          <p:attrName>style.visibility</p:attrName>
                                        </p:attrNameLst>
                                      </p:cBhvr>
                                      <p:to>
                                        <p:strVal val="hidden"/>
                                      </p:to>
                                    </p:set>
                                  </p:childTnLst>
                                </p:cTn>
                              </p:par>
                              <p:par>
                                <p:cTn id="264" presetID="10" presetClass="entr" presetSubtype="0" fill="hold" nodeType="withEffect">
                                  <p:stCondLst>
                                    <p:cond delay="300"/>
                                  </p:stCondLst>
                                  <p:childTnLst>
                                    <p:set>
                                      <p:cBhvr>
                                        <p:cTn id="265" dur="1" fill="hold">
                                          <p:stCondLst>
                                            <p:cond delay="0"/>
                                          </p:stCondLst>
                                        </p:cTn>
                                        <p:tgtEl>
                                          <p:spTgt spid="615"/>
                                        </p:tgtEl>
                                        <p:attrNameLst>
                                          <p:attrName>style.visibility</p:attrName>
                                        </p:attrNameLst>
                                      </p:cBhvr>
                                      <p:to>
                                        <p:strVal val="visible"/>
                                      </p:to>
                                    </p:set>
                                    <p:animEffect transition="in" filter="fade">
                                      <p:cBhvr>
                                        <p:cTn id="266" dur="250"/>
                                        <p:tgtEl>
                                          <p:spTgt spid="615"/>
                                        </p:tgtEl>
                                      </p:cBhvr>
                                    </p:animEffect>
                                  </p:childTnLst>
                                </p:cTn>
                              </p:par>
                              <p:par>
                                <p:cTn id="267" presetID="42" presetClass="path" presetSubtype="0" accel="50000" decel="50000" fill="hold" nodeType="withEffect">
                                  <p:stCondLst>
                                    <p:cond delay="300"/>
                                  </p:stCondLst>
                                  <p:childTnLst>
                                    <p:animMotion origin="layout" path="M -1.38889E-6 4.44444E-6 L 0.09566 4.44444E-6 " pathEditMode="relative" rAng="0" ptsTypes="AA">
                                      <p:cBhvr>
                                        <p:cTn id="268" dur="1250" fill="hold"/>
                                        <p:tgtEl>
                                          <p:spTgt spid="615"/>
                                        </p:tgtEl>
                                        <p:attrNameLst>
                                          <p:attrName>ppt_x</p:attrName>
                                          <p:attrName>ppt_y</p:attrName>
                                        </p:attrNameLst>
                                      </p:cBhvr>
                                      <p:rCtr x="4774" y="0"/>
                                    </p:animMotion>
                                  </p:childTnLst>
                                </p:cTn>
                              </p:par>
                              <p:par>
                                <p:cTn id="269" presetID="10" presetClass="exit" presetSubtype="0" fill="hold" nodeType="withEffect">
                                  <p:stCondLst>
                                    <p:cond delay="1000"/>
                                  </p:stCondLst>
                                  <p:childTnLst>
                                    <p:animEffect transition="out" filter="fade">
                                      <p:cBhvr>
                                        <p:cTn id="270" dur="500"/>
                                        <p:tgtEl>
                                          <p:spTgt spid="615"/>
                                        </p:tgtEl>
                                      </p:cBhvr>
                                    </p:animEffect>
                                    <p:set>
                                      <p:cBhvr>
                                        <p:cTn id="271" dur="1" fill="hold">
                                          <p:stCondLst>
                                            <p:cond delay="499"/>
                                          </p:stCondLst>
                                        </p:cTn>
                                        <p:tgtEl>
                                          <p:spTgt spid="615"/>
                                        </p:tgtEl>
                                        <p:attrNameLst>
                                          <p:attrName>style.visibility</p:attrName>
                                        </p:attrNameLst>
                                      </p:cBhvr>
                                      <p:to>
                                        <p:strVal val="hidden"/>
                                      </p:to>
                                    </p:set>
                                  </p:childTnLst>
                                </p:cTn>
                              </p:par>
                              <p:par>
                                <p:cTn id="272" presetID="10" presetClass="exit" presetSubtype="0" fill="hold" nodeType="withEffect">
                                  <p:stCondLst>
                                    <p:cond delay="800"/>
                                  </p:stCondLst>
                                  <p:childTnLst>
                                    <p:animEffect transition="out" filter="fade">
                                      <p:cBhvr>
                                        <p:cTn id="273" dur="250"/>
                                        <p:tgtEl>
                                          <p:spTgt spid="1048"/>
                                        </p:tgtEl>
                                      </p:cBhvr>
                                    </p:animEffect>
                                    <p:set>
                                      <p:cBhvr>
                                        <p:cTn id="274" dur="1" fill="hold">
                                          <p:stCondLst>
                                            <p:cond delay="249"/>
                                          </p:stCondLst>
                                        </p:cTn>
                                        <p:tgtEl>
                                          <p:spTgt spid="1048"/>
                                        </p:tgtEl>
                                        <p:attrNameLst>
                                          <p:attrName>style.visibility</p:attrName>
                                        </p:attrNameLst>
                                      </p:cBhvr>
                                      <p:to>
                                        <p:strVal val="hidden"/>
                                      </p:to>
                                    </p:set>
                                  </p:childTnLst>
                                </p:cTn>
                              </p:par>
                              <p:par>
                                <p:cTn id="275" presetID="10" presetClass="entr" presetSubtype="0" fill="hold" nodeType="withEffect">
                                  <p:stCondLst>
                                    <p:cond delay="800"/>
                                  </p:stCondLst>
                                  <p:childTnLst>
                                    <p:set>
                                      <p:cBhvr>
                                        <p:cTn id="276" dur="1" fill="hold">
                                          <p:stCondLst>
                                            <p:cond delay="0"/>
                                          </p:stCondLst>
                                        </p:cTn>
                                        <p:tgtEl>
                                          <p:spTgt spid="639"/>
                                        </p:tgtEl>
                                        <p:attrNameLst>
                                          <p:attrName>style.visibility</p:attrName>
                                        </p:attrNameLst>
                                      </p:cBhvr>
                                      <p:to>
                                        <p:strVal val="visible"/>
                                      </p:to>
                                    </p:set>
                                    <p:animEffect transition="in" filter="fade">
                                      <p:cBhvr>
                                        <p:cTn id="277" dur="250"/>
                                        <p:tgtEl>
                                          <p:spTgt spid="639"/>
                                        </p:tgtEl>
                                      </p:cBhvr>
                                    </p:animEffect>
                                  </p:childTnLst>
                                </p:cTn>
                              </p:par>
                              <p:par>
                                <p:cTn id="278" presetID="42" presetClass="path" presetSubtype="0" accel="50000" decel="50000" fill="hold" nodeType="withEffect">
                                  <p:stCondLst>
                                    <p:cond delay="800"/>
                                  </p:stCondLst>
                                  <p:childTnLst>
                                    <p:animMotion origin="layout" path="M -2.5E-6 2.96296E-6 L 0.08299 2.96296E-6 " pathEditMode="relative" rAng="0" ptsTypes="AA">
                                      <p:cBhvr>
                                        <p:cTn id="279" dur="1250" fill="hold"/>
                                        <p:tgtEl>
                                          <p:spTgt spid="639"/>
                                        </p:tgtEl>
                                        <p:attrNameLst>
                                          <p:attrName>ppt_x</p:attrName>
                                          <p:attrName>ppt_y</p:attrName>
                                        </p:attrNameLst>
                                      </p:cBhvr>
                                      <p:rCtr x="4149" y="0"/>
                                    </p:animMotion>
                                  </p:childTnLst>
                                </p:cTn>
                              </p:par>
                              <p:par>
                                <p:cTn id="280" presetID="10" presetClass="exit" presetSubtype="0" fill="hold" nodeType="withEffect">
                                  <p:stCondLst>
                                    <p:cond delay="1600"/>
                                  </p:stCondLst>
                                  <p:childTnLst>
                                    <p:animEffect transition="out" filter="fade">
                                      <p:cBhvr>
                                        <p:cTn id="281" dur="500"/>
                                        <p:tgtEl>
                                          <p:spTgt spid="639"/>
                                        </p:tgtEl>
                                      </p:cBhvr>
                                    </p:animEffect>
                                    <p:set>
                                      <p:cBhvr>
                                        <p:cTn id="282" dur="1" fill="hold">
                                          <p:stCondLst>
                                            <p:cond delay="499"/>
                                          </p:stCondLst>
                                        </p:cTn>
                                        <p:tgtEl>
                                          <p:spTgt spid="639"/>
                                        </p:tgtEl>
                                        <p:attrNameLst>
                                          <p:attrName>style.visibility</p:attrName>
                                        </p:attrNameLst>
                                      </p:cBhvr>
                                      <p:to>
                                        <p:strVal val="hidden"/>
                                      </p:to>
                                    </p:set>
                                  </p:childTnLst>
                                </p:cTn>
                              </p:par>
                            </p:childTnLst>
                          </p:cTn>
                        </p:par>
                      </p:childTnLst>
                    </p:cTn>
                  </p:par>
                  <p:par>
                    <p:cTn id="283" fill="hold">
                      <p:stCondLst>
                        <p:cond delay="indefinite"/>
                      </p:stCondLst>
                      <p:childTnLst>
                        <p:par>
                          <p:cTn id="284" fill="hold">
                            <p:stCondLst>
                              <p:cond delay="0"/>
                            </p:stCondLst>
                            <p:childTnLst>
                              <p:par>
                                <p:cTn id="285" presetID="10" presetClass="entr" presetSubtype="0" fill="hold" nodeType="clickEffect">
                                  <p:stCondLst>
                                    <p:cond delay="0"/>
                                  </p:stCondLst>
                                  <p:childTnLst>
                                    <p:set>
                                      <p:cBhvr>
                                        <p:cTn id="286" dur="1" fill="hold">
                                          <p:stCondLst>
                                            <p:cond delay="0"/>
                                          </p:stCondLst>
                                        </p:cTn>
                                        <p:tgtEl>
                                          <p:spTgt spid="549"/>
                                        </p:tgtEl>
                                        <p:attrNameLst>
                                          <p:attrName>style.visibility</p:attrName>
                                        </p:attrNameLst>
                                      </p:cBhvr>
                                      <p:to>
                                        <p:strVal val="visible"/>
                                      </p:to>
                                    </p:set>
                                    <p:animEffect transition="in" filter="fade">
                                      <p:cBhvr>
                                        <p:cTn id="287" dur="500"/>
                                        <p:tgtEl>
                                          <p:spTgt spid="549"/>
                                        </p:tgtEl>
                                      </p:cBhvr>
                                    </p:animEffect>
                                  </p:childTnLst>
                                </p:cTn>
                              </p:par>
                              <p:par>
                                <p:cTn id="288" presetID="10" presetClass="entr" presetSubtype="0" fill="hold" grpId="2" nodeType="withEffect">
                                  <p:stCondLst>
                                    <p:cond delay="0"/>
                                  </p:stCondLst>
                                  <p:childTnLst>
                                    <p:set>
                                      <p:cBhvr>
                                        <p:cTn id="289" dur="1" fill="hold">
                                          <p:stCondLst>
                                            <p:cond delay="0"/>
                                          </p:stCondLst>
                                        </p:cTn>
                                        <p:tgtEl>
                                          <p:spTgt spid="243"/>
                                        </p:tgtEl>
                                        <p:attrNameLst>
                                          <p:attrName>style.visibility</p:attrName>
                                        </p:attrNameLst>
                                      </p:cBhvr>
                                      <p:to>
                                        <p:strVal val="visible"/>
                                      </p:to>
                                    </p:set>
                                    <p:animEffect transition="in" filter="fade">
                                      <p:cBhvr>
                                        <p:cTn id="290" dur="500"/>
                                        <p:tgtEl>
                                          <p:spTgt spid="243"/>
                                        </p:tgtEl>
                                      </p:cBhvr>
                                    </p:animEffect>
                                  </p:childTnLst>
                                </p:cTn>
                              </p:par>
                              <p:par>
                                <p:cTn id="291" presetID="10" presetClass="entr" presetSubtype="0" fill="hold" grpId="0" nodeType="withEffect">
                                  <p:stCondLst>
                                    <p:cond delay="0"/>
                                  </p:stCondLst>
                                  <p:childTnLst>
                                    <p:set>
                                      <p:cBhvr>
                                        <p:cTn id="292" dur="1" fill="hold">
                                          <p:stCondLst>
                                            <p:cond delay="0"/>
                                          </p:stCondLst>
                                        </p:cTn>
                                        <p:tgtEl>
                                          <p:spTgt spid="1068"/>
                                        </p:tgtEl>
                                        <p:attrNameLst>
                                          <p:attrName>style.visibility</p:attrName>
                                        </p:attrNameLst>
                                      </p:cBhvr>
                                      <p:to>
                                        <p:strVal val="visible"/>
                                      </p:to>
                                    </p:set>
                                    <p:animEffect transition="in" filter="fade">
                                      <p:cBhvr>
                                        <p:cTn id="293" dur="500"/>
                                        <p:tgtEl>
                                          <p:spTgt spid="1068"/>
                                        </p:tgtEl>
                                      </p:cBhvr>
                                    </p:animEffect>
                                  </p:childTnLst>
                                </p:cTn>
                              </p:par>
                              <p:par>
                                <p:cTn id="294" presetID="10" presetClass="entr" presetSubtype="0" fill="hold" grpId="1" nodeType="withEffect">
                                  <p:stCondLst>
                                    <p:cond delay="0"/>
                                  </p:stCondLst>
                                  <p:childTnLst>
                                    <p:set>
                                      <p:cBhvr>
                                        <p:cTn id="295" dur="1" fill="hold">
                                          <p:stCondLst>
                                            <p:cond delay="0"/>
                                          </p:stCondLst>
                                        </p:cTn>
                                        <p:tgtEl>
                                          <p:spTgt spid="1090"/>
                                        </p:tgtEl>
                                        <p:attrNameLst>
                                          <p:attrName>style.visibility</p:attrName>
                                        </p:attrNameLst>
                                      </p:cBhvr>
                                      <p:to>
                                        <p:strVal val="visible"/>
                                      </p:to>
                                    </p:set>
                                    <p:animEffect transition="in" filter="fade">
                                      <p:cBhvr>
                                        <p:cTn id="296" dur="500"/>
                                        <p:tgtEl>
                                          <p:spTgt spid="1090"/>
                                        </p:tgtEl>
                                      </p:cBhvr>
                                    </p:animEffect>
                                  </p:childTnLst>
                                </p:cTn>
                              </p:par>
                            </p:childTnLst>
                          </p:cTn>
                        </p:par>
                        <p:par>
                          <p:cTn id="297" fill="hold">
                            <p:stCondLst>
                              <p:cond delay="500"/>
                            </p:stCondLst>
                            <p:childTnLst>
                              <p:par>
                                <p:cTn id="298" presetID="1" presetClass="path" presetSubtype="0" accel="50000" decel="50000" fill="hold" grpId="0" nodeType="afterEffect">
                                  <p:stCondLst>
                                    <p:cond delay="0"/>
                                  </p:stCondLst>
                                  <p:childTnLst>
                                    <p:animMotion origin="layout" path="M 2.22222E-6 2.96296E-6 C 0.06892 2.96296E-6 0.125 0.06782 0.125 0.15139 C 0.125 0.23472 0.06892 0.30277 2.22222E-6 0.30277 C -0.06893 0.30277 -0.125 0.23472 -0.125 0.15139 C -0.125 0.06782 -0.06893 2.96296E-6 2.22222E-6 2.96296E-6 Z " pathEditMode="relative" rAng="0" ptsTypes="fffff">
                                      <p:cBhvr>
                                        <p:cTn id="299" dur="2000" fill="hold"/>
                                        <p:tgtEl>
                                          <p:spTgt spid="1090"/>
                                        </p:tgtEl>
                                        <p:attrNameLst>
                                          <p:attrName>ppt_x</p:attrName>
                                          <p:attrName>ppt_y</p:attrName>
                                        </p:attrNameLst>
                                      </p:cBhvr>
                                      <p:rCtr x="0" y="15139"/>
                                    </p:animMotion>
                                  </p:childTnLst>
                                </p:cTn>
                              </p:par>
                            </p:childTnLst>
                          </p:cTn>
                        </p:par>
                      </p:childTnLst>
                    </p:cTn>
                  </p:par>
                </p:childTnLst>
              </p:cTn>
              <p:prevCondLst>
                <p:cond evt="onPrev" delay="0">
                  <p:tgtEl>
                    <p:sldTgt/>
                  </p:tgtEl>
                </p:cond>
              </p:prevCondLst>
              <p:nextCondLst>
                <p:cond evt="onNext" delay="0">
                  <p:tgtEl>
                    <p:sldTgt/>
                  </p:tgtEl>
                </p:cond>
              </p:nextCondLst>
            </p:seq>
            <p:audio>
              <p:cMediaNode vol="80000">
                <p:cTn id="300" fill="hold" display="0">
                  <p:stCondLst>
                    <p:cond delay="indefinite"/>
                  </p:stCondLst>
                  <p:endCondLst>
                    <p:cond evt="onStopAudio" delay="0">
                      <p:tgtEl>
                        <p:sldTgt/>
                      </p:tgtEl>
                    </p:cond>
                  </p:endCondLst>
                </p:cTn>
                <p:tgtEl>
                  <p:spTgt spid="2"/>
                </p:tgtEl>
              </p:cMediaNode>
            </p:audio>
          </p:childTnLst>
        </p:cTn>
      </p:par>
    </p:tnLst>
    <p:bldLst>
      <p:bldP spid="243" grpId="0" animBg="1"/>
      <p:bldP spid="243" grpId="1" animBg="1"/>
      <p:bldP spid="243" grpId="2" animBg="1"/>
      <p:bldP spid="328" grpId="0" animBg="1"/>
      <p:bldP spid="328" grpId="1" animBg="1"/>
      <p:bldP spid="329" grpId="0" animBg="1"/>
      <p:bldP spid="329" grpId="1" animBg="1"/>
      <p:bldP spid="330" grpId="0" animBg="1"/>
      <p:bldP spid="330" grpId="1" animBg="1"/>
      <p:bldP spid="244" grpId="0" animBg="1"/>
      <p:bldP spid="244" grpId="1" animBg="1"/>
      <p:bldP spid="245" grpId="0" animBg="1"/>
      <p:bldP spid="245" grpId="1" animBg="1"/>
      <p:bldP spid="246" grpId="0" animBg="1"/>
      <p:bldP spid="246" grpId="1" animBg="1"/>
      <p:bldP spid="1068" grpId="0" animBg="1"/>
      <p:bldP spid="1090" grpId="0" animBg="1"/>
      <p:bldP spid="1090" grpId="1" animBg="1"/>
    </p:bldLst>
  </p:timing>
  <p:extLst mod="1">
    <p:ext uri="{E180D4A7-C9FB-4DFB-919C-405C955672EB}">
      <p14:showEvtLst xmlns:p14="http://schemas.microsoft.com/office/powerpoint/2010/main">
        <p14:playEvt time="0" objId="2"/>
        <p14:stopEvt time="71260" objId="2"/>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2" name="Group 1111"/>
          <p:cNvGrpSpPr/>
          <p:nvPr/>
        </p:nvGrpSpPr>
        <p:grpSpPr>
          <a:xfrm>
            <a:off x="-3298" y="0"/>
            <a:ext cx="19049178" cy="6858000"/>
            <a:chOff x="-3298" y="0"/>
            <a:chExt cx="19049178" cy="6858000"/>
          </a:xfrm>
        </p:grpSpPr>
        <p:sp>
          <p:nvSpPr>
            <p:cNvPr id="77" name="Oval 9"/>
            <p:cNvSpPr/>
            <p:nvPr/>
          </p:nvSpPr>
          <p:spPr bwMode="gray">
            <a:xfrm>
              <a:off x="-3298" y="0"/>
              <a:ext cx="9143996" cy="4390675"/>
            </a:xfrm>
            <a:prstGeom prst="rect">
              <a:avLst/>
            </a:prstGeom>
            <a:gradFill flip="none" rotWithShape="1">
              <a:gsLst>
                <a:gs pos="20000">
                  <a:srgbClr val="004078">
                    <a:alpha val="50000"/>
                  </a:srgbClr>
                </a:gs>
                <a:gs pos="0">
                  <a:schemeClr val="tx2">
                    <a:alpha val="50000"/>
                  </a:schemeClr>
                </a:gs>
                <a:gs pos="53000">
                  <a:schemeClr val="tx2">
                    <a:lumMod val="50000"/>
                    <a:alpha val="50000"/>
                  </a:schemeClr>
                </a:gs>
                <a:gs pos="68000">
                  <a:schemeClr val="tx2">
                    <a:lumMod val="50000"/>
                    <a:alpha val="50000"/>
                  </a:schemeClr>
                </a:gs>
                <a:gs pos="87000">
                  <a:schemeClr val="tx2">
                    <a:lumMod val="75000"/>
                    <a:alpha val="50000"/>
                  </a:schemeClr>
                </a:gs>
              </a:gsLst>
              <a:lin ang="5400000" scaled="1"/>
              <a:tileRect/>
            </a:gra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grpSp>
          <p:nvGrpSpPr>
            <p:cNvPr id="1110" name="Group 1109"/>
            <p:cNvGrpSpPr/>
            <p:nvPr/>
          </p:nvGrpSpPr>
          <p:grpSpPr>
            <a:xfrm>
              <a:off x="0" y="4390811"/>
              <a:ext cx="19045880" cy="2467189"/>
              <a:chOff x="0" y="4390811"/>
              <a:chExt cx="19045880" cy="2467189"/>
            </a:xfrm>
          </p:grpSpPr>
          <p:grpSp>
            <p:nvGrpSpPr>
              <p:cNvPr id="3" name="Group 2"/>
              <p:cNvGrpSpPr/>
              <p:nvPr/>
            </p:nvGrpSpPr>
            <p:grpSpPr>
              <a:xfrm>
                <a:off x="9140698" y="4390811"/>
                <a:ext cx="9905182" cy="2467189"/>
                <a:chOff x="-3301" y="4390811"/>
                <a:chExt cx="9905182" cy="2467189"/>
              </a:xfrm>
            </p:grpSpPr>
            <p:sp>
              <p:nvSpPr>
                <p:cNvPr id="7" name="Rectangle 105"/>
                <p:cNvSpPr/>
                <p:nvPr/>
              </p:nvSpPr>
              <p:spPr bwMode="gray">
                <a:xfrm rot="5400000" flipH="1">
                  <a:off x="3715695" y="671815"/>
                  <a:ext cx="2467189" cy="9905182"/>
                </a:xfrm>
                <a:prstGeom prst="rect">
                  <a:avLst/>
                </a:prstGeom>
                <a:gradFill flip="none" rotWithShape="1">
                  <a:gsLst>
                    <a:gs pos="0">
                      <a:schemeClr val="bg2">
                        <a:lumMod val="82000"/>
                        <a:lumOff val="18000"/>
                      </a:schemeClr>
                    </a:gs>
                    <a:gs pos="31000">
                      <a:schemeClr val="tx2">
                        <a:lumMod val="90000"/>
                        <a:lumOff val="10000"/>
                      </a:schemeClr>
                    </a:gs>
                  </a:gsLst>
                  <a:lin ang="108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pic>
              <p:nvPicPr>
                <p:cNvPr id="8" name="Picture 135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4509121"/>
                  <a:ext cx="9901609" cy="2270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1" name="Group 10"/>
              <p:cNvGrpSpPr/>
              <p:nvPr/>
            </p:nvGrpSpPr>
            <p:grpSpPr>
              <a:xfrm>
                <a:off x="0" y="4390811"/>
                <a:ext cx="9147301" cy="2467188"/>
                <a:chOff x="9140699" y="4390811"/>
                <a:chExt cx="9147301" cy="2467188"/>
              </a:xfrm>
            </p:grpSpPr>
            <p:sp>
              <p:nvSpPr>
                <p:cNvPr id="9" name="Rectangle 105"/>
                <p:cNvSpPr/>
                <p:nvPr/>
              </p:nvSpPr>
              <p:spPr bwMode="gray">
                <a:xfrm rot="5400000" flipH="1">
                  <a:off x="12480755" y="1050755"/>
                  <a:ext cx="2467188" cy="9147300"/>
                </a:xfrm>
                <a:prstGeom prst="rect">
                  <a:avLst/>
                </a:prstGeom>
                <a:gradFill flip="none" rotWithShape="1">
                  <a:gsLst>
                    <a:gs pos="0">
                      <a:schemeClr val="bg2">
                        <a:lumMod val="90000"/>
                        <a:lumOff val="10000"/>
                      </a:schemeClr>
                    </a:gs>
                    <a:gs pos="31000">
                      <a:schemeClr val="tx2"/>
                    </a:gs>
                  </a:gsLst>
                  <a:lin ang="108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pic>
              <p:nvPicPr>
                <p:cNvPr id="10" name="Picture 135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144000" y="4509121"/>
                  <a:ext cx="9144000" cy="2270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1111" name="Group 1110"/>
            <p:cNvGrpSpPr/>
            <p:nvPr/>
          </p:nvGrpSpPr>
          <p:grpSpPr>
            <a:xfrm>
              <a:off x="338286" y="2104598"/>
              <a:ext cx="474960" cy="419378"/>
              <a:chOff x="338286" y="2104598"/>
              <a:chExt cx="474960" cy="419378"/>
            </a:xfrm>
          </p:grpSpPr>
          <p:grpSp>
            <p:nvGrpSpPr>
              <p:cNvPr id="12" name="Group 5"/>
              <p:cNvGrpSpPr>
                <a:grpSpLocks noChangeAspect="1"/>
              </p:cNvGrpSpPr>
              <p:nvPr/>
            </p:nvGrpSpPr>
            <p:grpSpPr bwMode="auto">
              <a:xfrm rot="10800000">
                <a:off x="338286" y="2104598"/>
                <a:ext cx="323377" cy="419378"/>
                <a:chOff x="2682" y="2616"/>
                <a:chExt cx="640" cy="1016"/>
              </a:xfrm>
            </p:grpSpPr>
            <p:sp>
              <p:nvSpPr>
                <p:cNvPr id="13" name="Freeform 74"/>
                <p:cNvSpPr>
                  <a:spLocks/>
                </p:cNvSpPr>
                <p:nvPr/>
              </p:nvSpPr>
              <p:spPr bwMode="auto">
                <a:xfrm>
                  <a:off x="2819" y="2616"/>
                  <a:ext cx="503" cy="1016"/>
                </a:xfrm>
                <a:custGeom>
                  <a:avLst/>
                  <a:gdLst>
                    <a:gd name="T0" fmla="*/ 120 w 239"/>
                    <a:gd name="T1" fmla="*/ 0 h 430"/>
                    <a:gd name="T2" fmla="*/ 67 w 239"/>
                    <a:gd name="T3" fmla="*/ 0 h 430"/>
                    <a:gd name="T4" fmla="*/ 67 w 239"/>
                    <a:gd name="T5" fmla="*/ 31 h 430"/>
                    <a:gd name="T6" fmla="*/ 0 w 239"/>
                    <a:gd name="T7" fmla="*/ 220 h 430"/>
                    <a:gd name="T8" fmla="*/ 67 w 239"/>
                    <a:gd name="T9" fmla="*/ 408 h 430"/>
                    <a:gd name="T10" fmla="*/ 67 w 239"/>
                    <a:gd name="T11" fmla="*/ 430 h 430"/>
                    <a:gd name="T12" fmla="*/ 120 w 239"/>
                    <a:gd name="T13" fmla="*/ 430 h 430"/>
                    <a:gd name="T14" fmla="*/ 120 w 239"/>
                    <a:gd name="T15" fmla="*/ 429 h 430"/>
                    <a:gd name="T16" fmla="*/ 239 w 239"/>
                    <a:gd name="T17" fmla="*/ 215 h 430"/>
                    <a:gd name="T18" fmla="*/ 120 w 239"/>
                    <a:gd name="T19"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430">
                      <a:moveTo>
                        <a:pt x="120" y="0"/>
                      </a:moveTo>
                      <a:cubicBezTo>
                        <a:pt x="117" y="0"/>
                        <a:pt x="67" y="0"/>
                        <a:pt x="67" y="0"/>
                      </a:cubicBezTo>
                      <a:cubicBezTo>
                        <a:pt x="67" y="31"/>
                        <a:pt x="67" y="31"/>
                        <a:pt x="67" y="31"/>
                      </a:cubicBezTo>
                      <a:cubicBezTo>
                        <a:pt x="28" y="65"/>
                        <a:pt x="0" y="137"/>
                        <a:pt x="0" y="220"/>
                      </a:cubicBezTo>
                      <a:cubicBezTo>
                        <a:pt x="0" y="303"/>
                        <a:pt x="28" y="374"/>
                        <a:pt x="67" y="408"/>
                      </a:cubicBezTo>
                      <a:cubicBezTo>
                        <a:pt x="67" y="430"/>
                        <a:pt x="67" y="430"/>
                        <a:pt x="67" y="430"/>
                      </a:cubicBezTo>
                      <a:cubicBezTo>
                        <a:pt x="120" y="430"/>
                        <a:pt x="120" y="430"/>
                        <a:pt x="120" y="430"/>
                      </a:cubicBezTo>
                      <a:cubicBezTo>
                        <a:pt x="120" y="429"/>
                        <a:pt x="120" y="429"/>
                        <a:pt x="120" y="429"/>
                      </a:cubicBezTo>
                      <a:cubicBezTo>
                        <a:pt x="186" y="429"/>
                        <a:pt x="239" y="331"/>
                        <a:pt x="239" y="215"/>
                      </a:cubicBezTo>
                      <a:cubicBezTo>
                        <a:pt x="239" y="99"/>
                        <a:pt x="186" y="0"/>
                        <a:pt x="120" y="0"/>
                      </a:cubicBezTo>
                      <a:close/>
                    </a:path>
                  </a:pathLst>
                </a:custGeom>
                <a:gradFill flip="none" rotWithShape="1">
                  <a:gsLst>
                    <a:gs pos="100000">
                      <a:srgbClr val="6F7D94"/>
                    </a:gs>
                    <a:gs pos="0">
                      <a:schemeClr val="accent1"/>
                    </a:gs>
                    <a:gs pos="32000">
                      <a:schemeClr val="accent1">
                        <a:lumMod val="60000"/>
                        <a:lumOff val="40000"/>
                      </a:schemeClr>
                    </a:gs>
                    <a:gs pos="70000">
                      <a:schemeClr val="tx1"/>
                    </a:gs>
                  </a:gsLst>
                  <a:lin ang="54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4" name="Oval 75"/>
                <p:cNvSpPr>
                  <a:spLocks noChangeArrowheads="1"/>
                </p:cNvSpPr>
                <p:nvPr/>
              </p:nvSpPr>
              <p:spPr bwMode="auto">
                <a:xfrm>
                  <a:off x="2682" y="2616"/>
                  <a:ext cx="566" cy="1016"/>
                </a:xfrm>
                <a:prstGeom prst="ellipse">
                  <a:avLst/>
                </a:prstGeom>
                <a:gradFill flip="none" rotWithShape="1">
                  <a:gsLst>
                    <a:gs pos="100000">
                      <a:srgbClr val="6F7D94"/>
                    </a:gs>
                    <a:gs pos="0">
                      <a:schemeClr val="accent1"/>
                    </a:gs>
                    <a:gs pos="32000">
                      <a:schemeClr val="accent1">
                        <a:lumMod val="60000"/>
                        <a:lumOff val="40000"/>
                      </a:schemeClr>
                    </a:gs>
                    <a:gs pos="70000">
                      <a:schemeClr val="tx1"/>
                    </a:gs>
                  </a:gsLst>
                  <a:path path="circle">
                    <a:fillToRect l="100000" t="100000"/>
                  </a:path>
                  <a:tileRect r="-100000" b="-100000"/>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109" name="Group 1108"/>
              <p:cNvGrpSpPr/>
              <p:nvPr/>
            </p:nvGrpSpPr>
            <p:grpSpPr>
              <a:xfrm>
                <a:off x="428225" y="2161297"/>
                <a:ext cx="385021" cy="306278"/>
                <a:chOff x="580625" y="2313697"/>
                <a:chExt cx="385021" cy="306278"/>
              </a:xfrm>
            </p:grpSpPr>
            <p:sp>
              <p:nvSpPr>
                <p:cNvPr id="286" name="Freeform 76"/>
                <p:cNvSpPr>
                  <a:spLocks/>
                </p:cNvSpPr>
                <p:nvPr/>
              </p:nvSpPr>
              <p:spPr bwMode="auto">
                <a:xfrm rot="10800000">
                  <a:off x="580625" y="2313697"/>
                  <a:ext cx="332472" cy="306278"/>
                </a:xfrm>
                <a:custGeom>
                  <a:avLst/>
                  <a:gdLst>
                    <a:gd name="T0" fmla="*/ 203 w 279"/>
                    <a:gd name="T1" fmla="*/ 0 h 314"/>
                    <a:gd name="T2" fmla="*/ 0 w 279"/>
                    <a:gd name="T3" fmla="*/ 46 h 314"/>
                    <a:gd name="T4" fmla="*/ 0 w 279"/>
                    <a:gd name="T5" fmla="*/ 269 h 314"/>
                    <a:gd name="T6" fmla="*/ 202 w 279"/>
                    <a:gd name="T7" fmla="*/ 314 h 314"/>
                    <a:gd name="T8" fmla="*/ 279 w 279"/>
                    <a:gd name="T9" fmla="*/ 157 h 314"/>
                    <a:gd name="T10" fmla="*/ 203 w 279"/>
                    <a:gd name="T11" fmla="*/ 0 h 314"/>
                  </a:gdLst>
                  <a:ahLst/>
                  <a:cxnLst>
                    <a:cxn ang="0">
                      <a:pos x="T0" y="T1"/>
                    </a:cxn>
                    <a:cxn ang="0">
                      <a:pos x="T2" y="T3"/>
                    </a:cxn>
                    <a:cxn ang="0">
                      <a:pos x="T4" y="T5"/>
                    </a:cxn>
                    <a:cxn ang="0">
                      <a:pos x="T6" y="T7"/>
                    </a:cxn>
                    <a:cxn ang="0">
                      <a:pos x="T8" y="T9"/>
                    </a:cxn>
                    <a:cxn ang="0">
                      <a:pos x="T10" y="T11"/>
                    </a:cxn>
                  </a:cxnLst>
                  <a:rect l="0" t="0" r="r" b="b"/>
                  <a:pathLst>
                    <a:path w="279" h="314">
                      <a:moveTo>
                        <a:pt x="203" y="0"/>
                      </a:moveTo>
                      <a:cubicBezTo>
                        <a:pt x="195" y="0"/>
                        <a:pt x="0" y="46"/>
                        <a:pt x="0" y="46"/>
                      </a:cubicBezTo>
                      <a:cubicBezTo>
                        <a:pt x="0" y="269"/>
                        <a:pt x="0" y="269"/>
                        <a:pt x="0" y="269"/>
                      </a:cubicBezTo>
                      <a:cubicBezTo>
                        <a:pt x="0" y="269"/>
                        <a:pt x="194" y="314"/>
                        <a:pt x="202" y="314"/>
                      </a:cubicBezTo>
                      <a:cubicBezTo>
                        <a:pt x="244" y="314"/>
                        <a:pt x="279" y="244"/>
                        <a:pt x="279" y="157"/>
                      </a:cubicBezTo>
                      <a:cubicBezTo>
                        <a:pt x="279" y="70"/>
                        <a:pt x="245" y="0"/>
                        <a:pt x="203" y="0"/>
                      </a:cubicBezTo>
                      <a:close/>
                    </a:path>
                  </a:pathLst>
                </a:custGeom>
                <a:gradFill>
                  <a:gsLst>
                    <a:gs pos="18000">
                      <a:schemeClr val="accent4"/>
                    </a:gs>
                    <a:gs pos="59000">
                      <a:schemeClr val="accent4">
                        <a:lumMod val="64000"/>
                      </a:schemeClr>
                    </a:gs>
                    <a:gs pos="99000">
                      <a:schemeClr val="accent4">
                        <a:lumMod val="25000"/>
                      </a:schemeClr>
                    </a:gs>
                  </a:gsLst>
                  <a:path path="circle">
                    <a:fillToRect l="50000" t="50000" r="50000" b="50000"/>
                  </a:path>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87" name="Oval 77"/>
                <p:cNvSpPr>
                  <a:spLocks noChangeArrowheads="1"/>
                </p:cNvSpPr>
                <p:nvPr/>
              </p:nvSpPr>
              <p:spPr bwMode="auto">
                <a:xfrm rot="10800000">
                  <a:off x="857012" y="2358689"/>
                  <a:ext cx="108634" cy="216293"/>
                </a:xfrm>
                <a:prstGeom prst="ellipse">
                  <a:avLst/>
                </a:prstGeom>
                <a:gradFill>
                  <a:gsLst>
                    <a:gs pos="32917">
                      <a:schemeClr val="accent4"/>
                    </a:gs>
                    <a:gs pos="60000">
                      <a:schemeClr val="accent4">
                        <a:lumMod val="64000"/>
                      </a:schemeClr>
                    </a:gs>
                  </a:gsLst>
                  <a:path path="circle">
                    <a:fillToRect l="50000" t="50000" r="50000" b="50000"/>
                  </a:path>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grpSp>
      <p:sp>
        <p:nvSpPr>
          <p:cNvPr id="16" name="Rechteck 15"/>
          <p:cNvSpPr/>
          <p:nvPr/>
        </p:nvSpPr>
        <p:spPr bwMode="gray">
          <a:xfrm>
            <a:off x="-1343446" y="4906124"/>
            <a:ext cx="10503095" cy="929878"/>
          </a:xfrm>
          <a:custGeom>
            <a:avLst/>
            <a:gdLst>
              <a:gd name="connsiteX0" fmla="*/ 0 w 10503095"/>
              <a:gd name="connsiteY0" fmla="*/ 0 h 746998"/>
              <a:gd name="connsiteX1" fmla="*/ 10503095 w 10503095"/>
              <a:gd name="connsiteY1" fmla="*/ 0 h 746998"/>
              <a:gd name="connsiteX2" fmla="*/ 10503095 w 10503095"/>
              <a:gd name="connsiteY2" fmla="*/ 746998 h 746998"/>
              <a:gd name="connsiteX3" fmla="*/ 0 w 10503095"/>
              <a:gd name="connsiteY3" fmla="*/ 746998 h 746998"/>
              <a:gd name="connsiteX4" fmla="*/ 0 w 10503095"/>
              <a:gd name="connsiteY4" fmla="*/ 0 h 746998"/>
              <a:gd name="connsiteX0" fmla="*/ 0 w 10503095"/>
              <a:gd name="connsiteY0" fmla="*/ 0 h 929878"/>
              <a:gd name="connsiteX1" fmla="*/ 10503095 w 10503095"/>
              <a:gd name="connsiteY1" fmla="*/ 0 h 929878"/>
              <a:gd name="connsiteX2" fmla="*/ 10503095 w 10503095"/>
              <a:gd name="connsiteY2" fmla="*/ 746998 h 929878"/>
              <a:gd name="connsiteX3" fmla="*/ 0 w 10503095"/>
              <a:gd name="connsiteY3" fmla="*/ 929878 h 929878"/>
              <a:gd name="connsiteX4" fmla="*/ 0 w 10503095"/>
              <a:gd name="connsiteY4" fmla="*/ 0 h 9298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03095" h="929878">
                <a:moveTo>
                  <a:pt x="0" y="0"/>
                </a:moveTo>
                <a:lnTo>
                  <a:pt x="10503095" y="0"/>
                </a:lnTo>
                <a:lnTo>
                  <a:pt x="10503095" y="746998"/>
                </a:lnTo>
                <a:lnTo>
                  <a:pt x="0" y="929878"/>
                </a:lnTo>
                <a:lnTo>
                  <a:pt x="0" y="0"/>
                </a:lnTo>
                <a:close/>
              </a:path>
            </a:pathLst>
          </a:custGeom>
          <a:solidFill>
            <a:schemeClr val="accent6">
              <a:alpha val="21000"/>
            </a:schemeClr>
          </a:solidFill>
          <a:ln w="25400" cap="rnd" cmpd="sng" algn="ctr">
            <a:noFill/>
            <a:prstDash val="solid"/>
            <a:round/>
          </a:ln>
          <a:effectLst>
            <a:outerShdw blurRad="127000" sx="102000" sy="102000" algn="ctr" rotWithShape="0">
              <a:prstClr val="black">
                <a:alpha val="30000"/>
              </a:prstClr>
            </a:outerShdw>
          </a:effectLst>
        </p:spPr>
        <p:txBody>
          <a:bodyPr rtlCol="0" anchor="ctr"/>
          <a:lstStyle/>
          <a:p>
            <a:pPr algn="ctr"/>
            <a:endParaRPr lang="de-DE" dirty="0" err="1">
              <a:latin typeface="Arial" panose="020B0604020202020204" pitchFamily="34" charset="0"/>
              <a:cs typeface="Arial" panose="020B0604020202020204" pitchFamily="34" charset="0"/>
            </a:endParaRPr>
          </a:p>
        </p:txBody>
      </p:sp>
      <p:pic>
        <p:nvPicPr>
          <p:cNvPr id="645" name="Grafik 2" descr="\\SERVER-01\Rau Arbeitsschutz\e-learning\Texte\Verhalten_Notfall_2014_03_17\Zeichen\Bildschirmfoto 2014-03-17 um 08.16.33.png"/>
          <p:cNvPicPr/>
          <p:nvPr/>
        </p:nvPicPr>
        <p:blipFill rotWithShape="1">
          <a:blip r:embed="rId7" cstate="print">
            <a:extLst>
              <a:ext uri="{28A0092B-C50C-407E-A947-70E740481C1C}">
                <a14:useLocalDpi xmlns:a14="http://schemas.microsoft.com/office/drawing/2010/main"/>
              </a:ext>
            </a:extLst>
          </a:blip>
          <a:srcRect/>
          <a:stretch/>
        </p:blipFill>
        <p:spPr bwMode="auto">
          <a:xfrm>
            <a:off x="4688641" y="2227543"/>
            <a:ext cx="642006" cy="355179"/>
          </a:xfrm>
          <a:prstGeom prst="rect">
            <a:avLst/>
          </a:prstGeom>
          <a:noFill/>
          <a:ln w="12700" cap="sq">
            <a:solidFill>
              <a:schemeClr val="bg1"/>
            </a:solidFill>
            <a:round/>
          </a:ln>
          <a:extLst>
            <a:ext uri="{53640926-AAD7-44D8-BBD7-CCE9431645EC}">
              <a14:shadowObscured xmlns:a14="http://schemas.microsoft.com/office/drawing/2010/main"/>
            </a:ext>
          </a:extLst>
        </p:spPr>
      </p:pic>
      <p:grpSp>
        <p:nvGrpSpPr>
          <p:cNvPr id="19" name="Gruppieren 18"/>
          <p:cNvGrpSpPr/>
          <p:nvPr/>
        </p:nvGrpSpPr>
        <p:grpSpPr>
          <a:xfrm>
            <a:off x="5473014" y="2061098"/>
            <a:ext cx="2273337" cy="1579623"/>
            <a:chOff x="5473010" y="1919632"/>
            <a:chExt cx="2273337" cy="1579623"/>
          </a:xfrm>
        </p:grpSpPr>
        <p:sp>
          <p:nvSpPr>
            <p:cNvPr id="515" name="Rectangle 3188"/>
            <p:cNvSpPr/>
            <p:nvPr/>
          </p:nvSpPr>
          <p:spPr bwMode="gray">
            <a:xfrm>
              <a:off x="5593433" y="2017666"/>
              <a:ext cx="2060404" cy="1130242"/>
            </a:xfrm>
            <a:prstGeom prst="rect">
              <a:avLst/>
            </a:prstGeom>
            <a:solidFill>
              <a:schemeClr val="accent2"/>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grpSp>
          <p:nvGrpSpPr>
            <p:cNvPr id="523" name="Group 606"/>
            <p:cNvGrpSpPr/>
            <p:nvPr/>
          </p:nvGrpSpPr>
          <p:grpSpPr>
            <a:xfrm>
              <a:off x="5506675" y="2770384"/>
              <a:ext cx="2227829" cy="674120"/>
              <a:chOff x="-37993" y="4921025"/>
              <a:chExt cx="9181993" cy="1936974"/>
            </a:xfrm>
          </p:grpSpPr>
          <p:sp>
            <p:nvSpPr>
              <p:cNvPr id="524" name="Rectangle 607"/>
              <p:cNvSpPr/>
              <p:nvPr/>
            </p:nvSpPr>
            <p:spPr bwMode="gray">
              <a:xfrm rot="5400000" flipH="1">
                <a:off x="3579316" y="1328009"/>
                <a:ext cx="1912681" cy="9147300"/>
              </a:xfrm>
              <a:prstGeom prst="rect">
                <a:avLst/>
              </a:prstGeom>
              <a:solidFill>
                <a:schemeClr val="tx2"/>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sp>
            <p:nvSpPr>
              <p:cNvPr id="525" name="Rectangle 608"/>
              <p:cNvSpPr/>
              <p:nvPr/>
            </p:nvSpPr>
            <p:spPr bwMode="gray">
              <a:xfrm rot="5400000" flipH="1">
                <a:off x="3750188" y="1167536"/>
                <a:ext cx="1640322" cy="9147300"/>
              </a:xfrm>
              <a:prstGeom prst="rect">
                <a:avLst/>
              </a:prstGeom>
              <a:gradFill flip="none" rotWithShape="1">
                <a:gsLst>
                  <a:gs pos="0">
                    <a:schemeClr val="bg2">
                      <a:lumMod val="90000"/>
                      <a:lumOff val="10000"/>
                    </a:schemeClr>
                  </a:gs>
                  <a:gs pos="31000">
                    <a:schemeClr val="tx2"/>
                  </a:gs>
                </a:gsLst>
                <a:lin ang="108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pic>
            <p:nvPicPr>
              <p:cNvPr id="526" name="Picture 135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4936699"/>
                <a:ext cx="9144000" cy="1912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28" name="Rectangle 613"/>
            <p:cNvSpPr/>
            <p:nvPr/>
          </p:nvSpPr>
          <p:spPr bwMode="gray">
            <a:xfrm rot="5400000" flipH="1">
              <a:off x="6441711" y="1811274"/>
              <a:ext cx="355268" cy="2225339"/>
            </a:xfrm>
            <a:prstGeom prst="rect">
              <a:avLst/>
            </a:prstGeom>
            <a:gradFill flip="none" rotWithShape="0">
              <a:gsLst>
                <a:gs pos="0">
                  <a:schemeClr val="bg2">
                    <a:lumMod val="90000"/>
                    <a:lumOff val="10000"/>
                    <a:alpha val="65000"/>
                  </a:schemeClr>
                </a:gs>
                <a:gs pos="100000">
                  <a:schemeClr val="tx2">
                    <a:alpha val="0"/>
                  </a:schemeClr>
                </a:gs>
              </a:gsLst>
              <a:lin ang="54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sp>
          <p:nvSpPr>
            <p:cNvPr id="530" name="Freeform 126"/>
            <p:cNvSpPr>
              <a:spLocks/>
            </p:cNvSpPr>
            <p:nvPr/>
          </p:nvSpPr>
          <p:spPr bwMode="auto">
            <a:xfrm>
              <a:off x="6916417" y="2623794"/>
              <a:ext cx="508284" cy="119397"/>
            </a:xfrm>
            <a:custGeom>
              <a:avLst/>
              <a:gdLst>
                <a:gd name="T0" fmla="*/ 454 w 454"/>
                <a:gd name="T1" fmla="*/ 94 h 178"/>
                <a:gd name="T2" fmla="*/ 377 w 454"/>
                <a:gd name="T3" fmla="*/ 72 h 178"/>
                <a:gd name="T4" fmla="*/ 339 w 454"/>
                <a:gd name="T5" fmla="*/ 34 h 178"/>
                <a:gd name="T6" fmla="*/ 276 w 454"/>
                <a:gd name="T7" fmla="*/ 9 h 178"/>
                <a:gd name="T8" fmla="*/ 238 w 454"/>
                <a:gd name="T9" fmla="*/ 9 h 178"/>
                <a:gd name="T10" fmla="*/ 204 w 454"/>
                <a:gd name="T11" fmla="*/ 17 h 178"/>
                <a:gd name="T12" fmla="*/ 140 w 454"/>
                <a:gd name="T13" fmla="*/ 26 h 178"/>
                <a:gd name="T14" fmla="*/ 17 w 454"/>
                <a:gd name="T15" fmla="*/ 92 h 178"/>
                <a:gd name="T16" fmla="*/ 365 w 454"/>
                <a:gd name="T17" fmla="*/ 178 h 178"/>
                <a:gd name="T18" fmla="*/ 454 w 454"/>
                <a:gd name="T19" fmla="*/ 9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178">
                  <a:moveTo>
                    <a:pt x="454" y="94"/>
                  </a:moveTo>
                  <a:cubicBezTo>
                    <a:pt x="454" y="94"/>
                    <a:pt x="399" y="81"/>
                    <a:pt x="377" y="72"/>
                  </a:cubicBezTo>
                  <a:cubicBezTo>
                    <a:pt x="356" y="64"/>
                    <a:pt x="365" y="47"/>
                    <a:pt x="339" y="34"/>
                  </a:cubicBezTo>
                  <a:cubicBezTo>
                    <a:pt x="314" y="21"/>
                    <a:pt x="314" y="9"/>
                    <a:pt x="276" y="9"/>
                  </a:cubicBezTo>
                  <a:cubicBezTo>
                    <a:pt x="238" y="9"/>
                    <a:pt x="250" y="0"/>
                    <a:pt x="238" y="9"/>
                  </a:cubicBezTo>
                  <a:cubicBezTo>
                    <a:pt x="225" y="17"/>
                    <a:pt x="233" y="9"/>
                    <a:pt x="204" y="17"/>
                  </a:cubicBezTo>
                  <a:cubicBezTo>
                    <a:pt x="174" y="26"/>
                    <a:pt x="166" y="13"/>
                    <a:pt x="140" y="26"/>
                  </a:cubicBezTo>
                  <a:cubicBezTo>
                    <a:pt x="115" y="38"/>
                    <a:pt x="44" y="85"/>
                    <a:pt x="17" y="92"/>
                  </a:cubicBezTo>
                  <a:cubicBezTo>
                    <a:pt x="0" y="97"/>
                    <a:pt x="293" y="178"/>
                    <a:pt x="365" y="178"/>
                  </a:cubicBezTo>
                  <a:cubicBezTo>
                    <a:pt x="437" y="178"/>
                    <a:pt x="454" y="94"/>
                    <a:pt x="454" y="94"/>
                  </a:cubicBezTo>
                  <a:close/>
                </a:path>
              </a:pathLst>
            </a:custGeom>
            <a:gradFill flip="none" rotWithShape="1">
              <a:gsLst>
                <a:gs pos="0">
                  <a:schemeClr val="tx2">
                    <a:lumMod val="83000"/>
                  </a:schemeClr>
                </a:gs>
                <a:gs pos="100000">
                  <a:schemeClr val="tx2">
                    <a:lumMod val="90000"/>
                    <a:lumOff val="10000"/>
                  </a:schemeClr>
                </a:gs>
              </a:gsLst>
              <a:lin ang="16200000" scaled="1"/>
              <a:tileRect/>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31" name="Freeform 127"/>
            <p:cNvSpPr>
              <a:spLocks/>
            </p:cNvSpPr>
            <p:nvPr/>
          </p:nvSpPr>
          <p:spPr bwMode="auto">
            <a:xfrm>
              <a:off x="5506675" y="2564804"/>
              <a:ext cx="1293685" cy="177536"/>
            </a:xfrm>
            <a:custGeom>
              <a:avLst/>
              <a:gdLst>
                <a:gd name="T0" fmla="*/ 1142 w 1156"/>
                <a:gd name="T1" fmla="*/ 177 h 265"/>
                <a:gd name="T2" fmla="*/ 1064 w 1156"/>
                <a:gd name="T3" fmla="*/ 173 h 265"/>
                <a:gd name="T4" fmla="*/ 1022 w 1156"/>
                <a:gd name="T5" fmla="*/ 173 h 265"/>
                <a:gd name="T6" fmla="*/ 967 w 1156"/>
                <a:gd name="T7" fmla="*/ 179 h 265"/>
                <a:gd name="T8" fmla="*/ 935 w 1156"/>
                <a:gd name="T9" fmla="*/ 183 h 265"/>
                <a:gd name="T10" fmla="*/ 894 w 1156"/>
                <a:gd name="T11" fmla="*/ 181 h 265"/>
                <a:gd name="T12" fmla="*/ 860 w 1156"/>
                <a:gd name="T13" fmla="*/ 175 h 265"/>
                <a:gd name="T14" fmla="*/ 804 w 1156"/>
                <a:gd name="T15" fmla="*/ 175 h 265"/>
                <a:gd name="T16" fmla="*/ 745 w 1156"/>
                <a:gd name="T17" fmla="*/ 175 h 265"/>
                <a:gd name="T18" fmla="*/ 566 w 1156"/>
                <a:gd name="T19" fmla="*/ 145 h 265"/>
                <a:gd name="T20" fmla="*/ 370 w 1156"/>
                <a:gd name="T21" fmla="*/ 93 h 265"/>
                <a:gd name="T22" fmla="*/ 304 w 1156"/>
                <a:gd name="T23" fmla="*/ 72 h 265"/>
                <a:gd name="T24" fmla="*/ 256 w 1156"/>
                <a:gd name="T25" fmla="*/ 61 h 265"/>
                <a:gd name="T26" fmla="*/ 193 w 1156"/>
                <a:gd name="T27" fmla="*/ 38 h 265"/>
                <a:gd name="T28" fmla="*/ 137 w 1156"/>
                <a:gd name="T29" fmla="*/ 29 h 265"/>
                <a:gd name="T30" fmla="*/ 81 w 1156"/>
                <a:gd name="T31" fmla="*/ 31 h 265"/>
                <a:gd name="T32" fmla="*/ 42 w 1156"/>
                <a:gd name="T33" fmla="*/ 6 h 265"/>
                <a:gd name="T34" fmla="*/ 0 w 1156"/>
                <a:gd name="T35" fmla="*/ 0 h 265"/>
                <a:gd name="T36" fmla="*/ 0 w 1156"/>
                <a:gd name="T37" fmla="*/ 254 h 265"/>
                <a:gd name="T38" fmla="*/ 861 w 1156"/>
                <a:gd name="T39" fmla="*/ 264 h 265"/>
                <a:gd name="T40" fmla="*/ 1156 w 1156"/>
                <a:gd name="T41" fmla="*/ 231 h 265"/>
                <a:gd name="T42" fmla="*/ 1142 w 1156"/>
                <a:gd name="T43" fmla="*/ 17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6" h="265">
                  <a:moveTo>
                    <a:pt x="1142" y="177"/>
                  </a:moveTo>
                  <a:cubicBezTo>
                    <a:pt x="1142" y="177"/>
                    <a:pt x="1103" y="173"/>
                    <a:pt x="1064" y="173"/>
                  </a:cubicBezTo>
                  <a:cubicBezTo>
                    <a:pt x="1025" y="173"/>
                    <a:pt x="1043" y="173"/>
                    <a:pt x="1022" y="173"/>
                  </a:cubicBezTo>
                  <a:cubicBezTo>
                    <a:pt x="1000" y="173"/>
                    <a:pt x="981" y="179"/>
                    <a:pt x="967" y="179"/>
                  </a:cubicBezTo>
                  <a:cubicBezTo>
                    <a:pt x="953" y="179"/>
                    <a:pt x="951" y="181"/>
                    <a:pt x="935" y="183"/>
                  </a:cubicBezTo>
                  <a:cubicBezTo>
                    <a:pt x="919" y="184"/>
                    <a:pt x="911" y="181"/>
                    <a:pt x="894" y="181"/>
                  </a:cubicBezTo>
                  <a:cubicBezTo>
                    <a:pt x="878" y="181"/>
                    <a:pt x="880" y="175"/>
                    <a:pt x="860" y="175"/>
                  </a:cubicBezTo>
                  <a:cubicBezTo>
                    <a:pt x="840" y="175"/>
                    <a:pt x="830" y="175"/>
                    <a:pt x="804" y="175"/>
                  </a:cubicBezTo>
                  <a:cubicBezTo>
                    <a:pt x="779" y="175"/>
                    <a:pt x="771" y="175"/>
                    <a:pt x="745" y="175"/>
                  </a:cubicBezTo>
                  <a:cubicBezTo>
                    <a:pt x="719" y="175"/>
                    <a:pt x="635" y="159"/>
                    <a:pt x="566" y="145"/>
                  </a:cubicBezTo>
                  <a:cubicBezTo>
                    <a:pt x="498" y="132"/>
                    <a:pt x="403" y="104"/>
                    <a:pt x="370" y="93"/>
                  </a:cubicBezTo>
                  <a:cubicBezTo>
                    <a:pt x="338" y="82"/>
                    <a:pt x="341" y="84"/>
                    <a:pt x="304" y="72"/>
                  </a:cubicBezTo>
                  <a:cubicBezTo>
                    <a:pt x="268" y="59"/>
                    <a:pt x="284" y="68"/>
                    <a:pt x="256" y="61"/>
                  </a:cubicBezTo>
                  <a:cubicBezTo>
                    <a:pt x="227" y="54"/>
                    <a:pt x="216" y="46"/>
                    <a:pt x="193" y="38"/>
                  </a:cubicBezTo>
                  <a:cubicBezTo>
                    <a:pt x="170" y="30"/>
                    <a:pt x="158" y="29"/>
                    <a:pt x="137" y="29"/>
                  </a:cubicBezTo>
                  <a:cubicBezTo>
                    <a:pt x="115" y="29"/>
                    <a:pt x="81" y="31"/>
                    <a:pt x="81" y="31"/>
                  </a:cubicBezTo>
                  <a:cubicBezTo>
                    <a:pt x="81" y="31"/>
                    <a:pt x="54" y="10"/>
                    <a:pt x="42" y="6"/>
                  </a:cubicBezTo>
                  <a:cubicBezTo>
                    <a:pt x="32" y="3"/>
                    <a:pt x="16" y="0"/>
                    <a:pt x="0" y="0"/>
                  </a:cubicBezTo>
                  <a:cubicBezTo>
                    <a:pt x="0" y="254"/>
                    <a:pt x="0" y="254"/>
                    <a:pt x="0" y="254"/>
                  </a:cubicBezTo>
                  <a:cubicBezTo>
                    <a:pt x="299" y="259"/>
                    <a:pt x="740" y="265"/>
                    <a:pt x="861" y="264"/>
                  </a:cubicBezTo>
                  <a:cubicBezTo>
                    <a:pt x="1049" y="263"/>
                    <a:pt x="1156" y="231"/>
                    <a:pt x="1156" y="231"/>
                  </a:cubicBezTo>
                  <a:lnTo>
                    <a:pt x="1142" y="177"/>
                  </a:lnTo>
                  <a:close/>
                </a:path>
              </a:pathLst>
            </a:custGeom>
            <a:gradFill flip="none" rotWithShape="1">
              <a:gsLst>
                <a:gs pos="0">
                  <a:schemeClr val="tx2">
                    <a:lumMod val="83000"/>
                  </a:schemeClr>
                </a:gs>
                <a:gs pos="100000">
                  <a:schemeClr val="tx2">
                    <a:lumMod val="90000"/>
                    <a:lumOff val="10000"/>
                  </a:schemeClr>
                </a:gs>
              </a:gsLst>
              <a:lin ang="16200000" scaled="1"/>
              <a:tileRect/>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32" name="Freeform 128"/>
            <p:cNvSpPr>
              <a:spLocks/>
            </p:cNvSpPr>
            <p:nvPr/>
          </p:nvSpPr>
          <p:spPr bwMode="auto">
            <a:xfrm>
              <a:off x="6416186" y="2667469"/>
              <a:ext cx="354804" cy="71752"/>
            </a:xfrm>
            <a:custGeom>
              <a:avLst/>
              <a:gdLst>
                <a:gd name="T0" fmla="*/ 0 w 317"/>
                <a:gd name="T1" fmla="*/ 0 h 107"/>
                <a:gd name="T2" fmla="*/ 71 w 317"/>
                <a:gd name="T3" fmla="*/ 18 h 107"/>
                <a:gd name="T4" fmla="*/ 124 w 317"/>
                <a:gd name="T5" fmla="*/ 22 h 107"/>
                <a:gd name="T6" fmla="*/ 187 w 317"/>
                <a:gd name="T7" fmla="*/ 11 h 107"/>
                <a:gd name="T8" fmla="*/ 252 w 317"/>
                <a:gd name="T9" fmla="*/ 8 h 107"/>
                <a:gd name="T10" fmla="*/ 317 w 317"/>
                <a:gd name="T11" fmla="*/ 22 h 107"/>
                <a:gd name="T12" fmla="*/ 210 w 317"/>
                <a:gd name="T13" fmla="*/ 64 h 107"/>
                <a:gd name="T14" fmla="*/ 71 w 317"/>
                <a:gd name="T15" fmla="*/ 82 h 107"/>
                <a:gd name="T16" fmla="*/ 0 w 317"/>
                <a:gd name="T17"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7" h="107">
                  <a:moveTo>
                    <a:pt x="0" y="0"/>
                  </a:moveTo>
                  <a:cubicBezTo>
                    <a:pt x="0" y="0"/>
                    <a:pt x="47" y="8"/>
                    <a:pt x="71" y="18"/>
                  </a:cubicBezTo>
                  <a:cubicBezTo>
                    <a:pt x="95" y="27"/>
                    <a:pt x="101" y="24"/>
                    <a:pt x="124" y="22"/>
                  </a:cubicBezTo>
                  <a:cubicBezTo>
                    <a:pt x="147" y="19"/>
                    <a:pt x="159" y="11"/>
                    <a:pt x="187" y="11"/>
                  </a:cubicBezTo>
                  <a:cubicBezTo>
                    <a:pt x="216" y="11"/>
                    <a:pt x="228" y="8"/>
                    <a:pt x="252" y="8"/>
                  </a:cubicBezTo>
                  <a:cubicBezTo>
                    <a:pt x="277" y="8"/>
                    <a:pt x="317" y="22"/>
                    <a:pt x="317" y="22"/>
                  </a:cubicBezTo>
                  <a:cubicBezTo>
                    <a:pt x="317" y="22"/>
                    <a:pt x="244" y="47"/>
                    <a:pt x="210" y="64"/>
                  </a:cubicBezTo>
                  <a:cubicBezTo>
                    <a:pt x="177" y="82"/>
                    <a:pt x="132" y="107"/>
                    <a:pt x="71" y="82"/>
                  </a:cubicBezTo>
                  <a:cubicBezTo>
                    <a:pt x="10" y="56"/>
                    <a:pt x="0" y="0"/>
                    <a:pt x="0" y="0"/>
                  </a:cubicBezTo>
                  <a:close/>
                </a:path>
              </a:pathLst>
            </a:custGeom>
            <a:gradFill flip="none" rotWithShape="1">
              <a:gsLst>
                <a:gs pos="0">
                  <a:schemeClr val="tx2">
                    <a:lumMod val="83000"/>
                  </a:schemeClr>
                </a:gs>
                <a:gs pos="100000">
                  <a:schemeClr val="tx2">
                    <a:lumMod val="90000"/>
                    <a:lumOff val="10000"/>
                  </a:schemeClr>
                </a:gs>
              </a:gsLst>
              <a:lin ang="16200000" scaled="1"/>
              <a:tileRect/>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33" name="Freeform 129"/>
            <p:cNvSpPr>
              <a:spLocks/>
            </p:cNvSpPr>
            <p:nvPr/>
          </p:nvSpPr>
          <p:spPr bwMode="auto">
            <a:xfrm>
              <a:off x="5506675" y="2610464"/>
              <a:ext cx="1278053" cy="179521"/>
            </a:xfrm>
            <a:custGeom>
              <a:avLst/>
              <a:gdLst>
                <a:gd name="T0" fmla="*/ 1137 w 1142"/>
                <a:gd name="T1" fmla="*/ 266 h 268"/>
                <a:gd name="T2" fmla="*/ 1122 w 1142"/>
                <a:gd name="T3" fmla="*/ 232 h 268"/>
                <a:gd name="T4" fmla="*/ 1103 w 1142"/>
                <a:gd name="T5" fmla="*/ 215 h 268"/>
                <a:gd name="T6" fmla="*/ 1072 w 1142"/>
                <a:gd name="T7" fmla="*/ 183 h 268"/>
                <a:gd name="T8" fmla="*/ 1031 w 1142"/>
                <a:gd name="T9" fmla="*/ 183 h 268"/>
                <a:gd name="T10" fmla="*/ 998 w 1142"/>
                <a:gd name="T11" fmla="*/ 179 h 268"/>
                <a:gd name="T12" fmla="*/ 965 w 1142"/>
                <a:gd name="T13" fmla="*/ 175 h 268"/>
                <a:gd name="T14" fmla="*/ 945 w 1142"/>
                <a:gd name="T15" fmla="*/ 152 h 268"/>
                <a:gd name="T16" fmla="*/ 917 w 1142"/>
                <a:gd name="T17" fmla="*/ 137 h 268"/>
                <a:gd name="T18" fmla="*/ 892 w 1142"/>
                <a:gd name="T19" fmla="*/ 124 h 268"/>
                <a:gd name="T20" fmla="*/ 872 w 1142"/>
                <a:gd name="T21" fmla="*/ 116 h 268"/>
                <a:gd name="T22" fmla="*/ 860 w 1142"/>
                <a:gd name="T23" fmla="*/ 107 h 268"/>
                <a:gd name="T24" fmla="*/ 838 w 1142"/>
                <a:gd name="T25" fmla="*/ 93 h 268"/>
                <a:gd name="T26" fmla="*/ 823 w 1142"/>
                <a:gd name="T27" fmla="*/ 79 h 268"/>
                <a:gd name="T28" fmla="*/ 810 w 1142"/>
                <a:gd name="T29" fmla="*/ 65 h 268"/>
                <a:gd name="T30" fmla="*/ 792 w 1142"/>
                <a:gd name="T31" fmla="*/ 56 h 268"/>
                <a:gd name="T32" fmla="*/ 779 w 1142"/>
                <a:gd name="T33" fmla="*/ 44 h 268"/>
                <a:gd name="T34" fmla="*/ 756 w 1142"/>
                <a:gd name="T35" fmla="*/ 21 h 268"/>
                <a:gd name="T36" fmla="*/ 748 w 1142"/>
                <a:gd name="T37" fmla="*/ 15 h 268"/>
                <a:gd name="T38" fmla="*/ 714 w 1142"/>
                <a:gd name="T39" fmla="*/ 10 h 268"/>
                <a:gd name="T40" fmla="*/ 687 w 1142"/>
                <a:gd name="T41" fmla="*/ 10 h 268"/>
                <a:gd name="T42" fmla="*/ 658 w 1142"/>
                <a:gd name="T43" fmla="*/ 6 h 268"/>
                <a:gd name="T44" fmla="*/ 639 w 1142"/>
                <a:gd name="T45" fmla="*/ 4 h 268"/>
                <a:gd name="T46" fmla="*/ 611 w 1142"/>
                <a:gd name="T47" fmla="*/ 4 h 268"/>
                <a:gd name="T48" fmla="*/ 587 w 1142"/>
                <a:gd name="T49" fmla="*/ 2 h 268"/>
                <a:gd name="T50" fmla="*/ 552 w 1142"/>
                <a:gd name="T51" fmla="*/ 2 h 268"/>
                <a:gd name="T52" fmla="*/ 530 w 1142"/>
                <a:gd name="T53" fmla="*/ 5 h 268"/>
                <a:gd name="T54" fmla="*/ 502 w 1142"/>
                <a:gd name="T55" fmla="*/ 4 h 268"/>
                <a:gd name="T56" fmla="*/ 487 w 1142"/>
                <a:gd name="T57" fmla="*/ 5 h 268"/>
                <a:gd name="T58" fmla="*/ 469 w 1142"/>
                <a:gd name="T59" fmla="*/ 9 h 268"/>
                <a:gd name="T60" fmla="*/ 435 w 1142"/>
                <a:gd name="T61" fmla="*/ 6 h 268"/>
                <a:gd name="T62" fmla="*/ 404 w 1142"/>
                <a:gd name="T63" fmla="*/ 6 h 268"/>
                <a:gd name="T64" fmla="*/ 369 w 1142"/>
                <a:gd name="T65" fmla="*/ 10 h 268"/>
                <a:gd name="T66" fmla="*/ 277 w 1142"/>
                <a:gd name="T67" fmla="*/ 26 h 268"/>
                <a:gd name="T68" fmla="*/ 166 w 1142"/>
                <a:gd name="T69" fmla="*/ 50 h 268"/>
                <a:gd name="T70" fmla="*/ 114 w 1142"/>
                <a:gd name="T71" fmla="*/ 62 h 268"/>
                <a:gd name="T72" fmla="*/ 79 w 1142"/>
                <a:gd name="T73" fmla="*/ 69 h 268"/>
                <a:gd name="T74" fmla="*/ 47 w 1142"/>
                <a:gd name="T75" fmla="*/ 75 h 268"/>
                <a:gd name="T76" fmla="*/ 0 w 1142"/>
                <a:gd name="T77" fmla="*/ 85 h 268"/>
                <a:gd name="T78" fmla="*/ 0 w 1142"/>
                <a:gd name="T79" fmla="*/ 268 h 268"/>
                <a:gd name="T80" fmla="*/ 1137 w 1142"/>
                <a:gd name="T81" fmla="*/ 268 h 268"/>
                <a:gd name="T82" fmla="*/ 1137 w 1142"/>
                <a:gd name="T83" fmla="*/ 266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42" h="268">
                  <a:moveTo>
                    <a:pt x="1137" y="266"/>
                  </a:moveTo>
                  <a:cubicBezTo>
                    <a:pt x="1134" y="257"/>
                    <a:pt x="1142" y="249"/>
                    <a:pt x="1122" y="232"/>
                  </a:cubicBezTo>
                  <a:cubicBezTo>
                    <a:pt x="1102" y="216"/>
                    <a:pt x="1117" y="230"/>
                    <a:pt x="1103" y="215"/>
                  </a:cubicBezTo>
                  <a:cubicBezTo>
                    <a:pt x="1090" y="200"/>
                    <a:pt x="1075" y="185"/>
                    <a:pt x="1072" y="183"/>
                  </a:cubicBezTo>
                  <a:cubicBezTo>
                    <a:pt x="1065" y="179"/>
                    <a:pt x="1051" y="181"/>
                    <a:pt x="1031" y="183"/>
                  </a:cubicBezTo>
                  <a:cubicBezTo>
                    <a:pt x="1021" y="184"/>
                    <a:pt x="1002" y="182"/>
                    <a:pt x="998" y="179"/>
                  </a:cubicBezTo>
                  <a:cubicBezTo>
                    <a:pt x="994" y="176"/>
                    <a:pt x="965" y="175"/>
                    <a:pt x="965" y="175"/>
                  </a:cubicBezTo>
                  <a:cubicBezTo>
                    <a:pt x="965" y="175"/>
                    <a:pt x="948" y="159"/>
                    <a:pt x="945" y="152"/>
                  </a:cubicBezTo>
                  <a:cubicBezTo>
                    <a:pt x="942" y="145"/>
                    <a:pt x="936" y="152"/>
                    <a:pt x="917" y="137"/>
                  </a:cubicBezTo>
                  <a:cubicBezTo>
                    <a:pt x="898" y="123"/>
                    <a:pt x="892" y="124"/>
                    <a:pt x="892" y="124"/>
                  </a:cubicBezTo>
                  <a:cubicBezTo>
                    <a:pt x="892" y="124"/>
                    <a:pt x="881" y="124"/>
                    <a:pt x="872" y="116"/>
                  </a:cubicBezTo>
                  <a:cubicBezTo>
                    <a:pt x="863" y="108"/>
                    <a:pt x="864" y="112"/>
                    <a:pt x="860" y="107"/>
                  </a:cubicBezTo>
                  <a:cubicBezTo>
                    <a:pt x="852" y="94"/>
                    <a:pt x="848" y="101"/>
                    <a:pt x="838" y="93"/>
                  </a:cubicBezTo>
                  <a:cubicBezTo>
                    <a:pt x="829" y="85"/>
                    <a:pt x="826" y="88"/>
                    <a:pt x="823" y="79"/>
                  </a:cubicBezTo>
                  <a:cubicBezTo>
                    <a:pt x="821" y="69"/>
                    <a:pt x="818" y="73"/>
                    <a:pt x="810" y="65"/>
                  </a:cubicBezTo>
                  <a:cubicBezTo>
                    <a:pt x="805" y="61"/>
                    <a:pt x="799" y="56"/>
                    <a:pt x="792" y="56"/>
                  </a:cubicBezTo>
                  <a:cubicBezTo>
                    <a:pt x="785" y="56"/>
                    <a:pt x="779" y="44"/>
                    <a:pt x="779" y="44"/>
                  </a:cubicBezTo>
                  <a:cubicBezTo>
                    <a:pt x="779" y="44"/>
                    <a:pt x="765" y="29"/>
                    <a:pt x="756" y="21"/>
                  </a:cubicBezTo>
                  <a:cubicBezTo>
                    <a:pt x="746" y="13"/>
                    <a:pt x="752" y="17"/>
                    <a:pt x="748" y="15"/>
                  </a:cubicBezTo>
                  <a:cubicBezTo>
                    <a:pt x="735" y="10"/>
                    <a:pt x="723" y="10"/>
                    <a:pt x="714" y="10"/>
                  </a:cubicBezTo>
                  <a:cubicBezTo>
                    <a:pt x="704" y="10"/>
                    <a:pt x="702" y="10"/>
                    <a:pt x="687" y="10"/>
                  </a:cubicBezTo>
                  <a:cubicBezTo>
                    <a:pt x="672" y="10"/>
                    <a:pt x="669" y="9"/>
                    <a:pt x="658" y="6"/>
                  </a:cubicBezTo>
                  <a:cubicBezTo>
                    <a:pt x="648" y="4"/>
                    <a:pt x="650" y="4"/>
                    <a:pt x="639" y="4"/>
                  </a:cubicBezTo>
                  <a:cubicBezTo>
                    <a:pt x="629" y="4"/>
                    <a:pt x="626" y="4"/>
                    <a:pt x="611" y="4"/>
                  </a:cubicBezTo>
                  <a:cubicBezTo>
                    <a:pt x="596" y="4"/>
                    <a:pt x="598" y="0"/>
                    <a:pt x="587" y="2"/>
                  </a:cubicBezTo>
                  <a:cubicBezTo>
                    <a:pt x="576" y="5"/>
                    <a:pt x="560" y="2"/>
                    <a:pt x="552" y="2"/>
                  </a:cubicBezTo>
                  <a:cubicBezTo>
                    <a:pt x="544" y="2"/>
                    <a:pt x="541" y="2"/>
                    <a:pt x="530" y="5"/>
                  </a:cubicBezTo>
                  <a:cubicBezTo>
                    <a:pt x="519" y="8"/>
                    <a:pt x="507" y="4"/>
                    <a:pt x="502" y="4"/>
                  </a:cubicBezTo>
                  <a:cubicBezTo>
                    <a:pt x="496" y="4"/>
                    <a:pt x="495" y="2"/>
                    <a:pt x="487" y="5"/>
                  </a:cubicBezTo>
                  <a:cubicBezTo>
                    <a:pt x="479" y="8"/>
                    <a:pt x="475" y="9"/>
                    <a:pt x="469" y="9"/>
                  </a:cubicBezTo>
                  <a:cubicBezTo>
                    <a:pt x="464" y="9"/>
                    <a:pt x="435" y="6"/>
                    <a:pt x="435" y="6"/>
                  </a:cubicBezTo>
                  <a:cubicBezTo>
                    <a:pt x="435" y="6"/>
                    <a:pt x="426" y="6"/>
                    <a:pt x="404" y="6"/>
                  </a:cubicBezTo>
                  <a:cubicBezTo>
                    <a:pt x="383" y="6"/>
                    <a:pt x="383" y="10"/>
                    <a:pt x="369" y="10"/>
                  </a:cubicBezTo>
                  <a:cubicBezTo>
                    <a:pt x="356" y="10"/>
                    <a:pt x="300" y="24"/>
                    <a:pt x="277" y="26"/>
                  </a:cubicBezTo>
                  <a:cubicBezTo>
                    <a:pt x="254" y="29"/>
                    <a:pt x="177" y="48"/>
                    <a:pt x="166" y="50"/>
                  </a:cubicBezTo>
                  <a:cubicBezTo>
                    <a:pt x="156" y="53"/>
                    <a:pt x="122" y="57"/>
                    <a:pt x="114" y="62"/>
                  </a:cubicBezTo>
                  <a:cubicBezTo>
                    <a:pt x="106" y="68"/>
                    <a:pt x="91" y="69"/>
                    <a:pt x="79" y="69"/>
                  </a:cubicBezTo>
                  <a:cubicBezTo>
                    <a:pt x="66" y="69"/>
                    <a:pt x="60" y="72"/>
                    <a:pt x="47" y="75"/>
                  </a:cubicBezTo>
                  <a:cubicBezTo>
                    <a:pt x="37" y="77"/>
                    <a:pt x="15" y="83"/>
                    <a:pt x="0" y="85"/>
                  </a:cubicBezTo>
                  <a:cubicBezTo>
                    <a:pt x="0" y="268"/>
                    <a:pt x="0" y="268"/>
                    <a:pt x="0" y="268"/>
                  </a:cubicBezTo>
                  <a:cubicBezTo>
                    <a:pt x="1137" y="268"/>
                    <a:pt x="1137" y="268"/>
                    <a:pt x="1137" y="268"/>
                  </a:cubicBezTo>
                  <a:cubicBezTo>
                    <a:pt x="1137" y="268"/>
                    <a:pt x="1137" y="267"/>
                    <a:pt x="1137" y="266"/>
                  </a:cubicBezTo>
                  <a:close/>
                </a:path>
              </a:pathLst>
            </a:custGeom>
            <a:gradFill flip="none" rotWithShape="1">
              <a:gsLst>
                <a:gs pos="0">
                  <a:schemeClr val="tx2">
                    <a:lumMod val="83000"/>
                  </a:schemeClr>
                </a:gs>
                <a:gs pos="100000">
                  <a:schemeClr val="tx2">
                    <a:lumMod val="90000"/>
                    <a:lumOff val="10000"/>
                  </a:schemeClr>
                </a:gs>
              </a:gsLst>
              <a:lin ang="16200000" scaled="1"/>
              <a:tileRect/>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34" name="Freeform 130"/>
            <p:cNvSpPr>
              <a:spLocks/>
            </p:cNvSpPr>
            <p:nvPr/>
          </p:nvSpPr>
          <p:spPr bwMode="auto">
            <a:xfrm>
              <a:off x="6547403" y="2545519"/>
              <a:ext cx="1187101" cy="244467"/>
            </a:xfrm>
            <a:custGeom>
              <a:avLst/>
              <a:gdLst>
                <a:gd name="T0" fmla="*/ 82 w 1061"/>
                <a:gd name="T1" fmla="*/ 295 h 365"/>
                <a:gd name="T2" fmla="*/ 180 w 1061"/>
                <a:gd name="T3" fmla="*/ 342 h 365"/>
                <a:gd name="T4" fmla="*/ 183 w 1061"/>
                <a:gd name="T5" fmla="*/ 365 h 365"/>
                <a:gd name="T6" fmla="*/ 1059 w 1061"/>
                <a:gd name="T7" fmla="*/ 365 h 365"/>
                <a:gd name="T8" fmla="*/ 1059 w 1061"/>
                <a:gd name="T9" fmla="*/ 293 h 365"/>
                <a:gd name="T10" fmla="*/ 1061 w 1061"/>
                <a:gd name="T11" fmla="*/ 293 h 365"/>
                <a:gd name="T12" fmla="*/ 1061 w 1061"/>
                <a:gd name="T13" fmla="*/ 0 h 365"/>
                <a:gd name="T14" fmla="*/ 1032 w 1061"/>
                <a:gd name="T15" fmla="*/ 4 h 365"/>
                <a:gd name="T16" fmla="*/ 957 w 1061"/>
                <a:gd name="T17" fmla="*/ 28 h 365"/>
                <a:gd name="T18" fmla="*/ 884 w 1061"/>
                <a:gd name="T19" fmla="*/ 63 h 365"/>
                <a:gd name="T20" fmla="*/ 730 w 1061"/>
                <a:gd name="T21" fmla="*/ 122 h 365"/>
                <a:gd name="T22" fmla="*/ 663 w 1061"/>
                <a:gd name="T23" fmla="*/ 151 h 365"/>
                <a:gd name="T24" fmla="*/ 615 w 1061"/>
                <a:gd name="T25" fmla="*/ 174 h 365"/>
                <a:gd name="T26" fmla="*/ 558 w 1061"/>
                <a:gd name="T27" fmla="*/ 181 h 365"/>
                <a:gd name="T28" fmla="*/ 489 w 1061"/>
                <a:gd name="T29" fmla="*/ 198 h 365"/>
                <a:gd name="T30" fmla="*/ 450 w 1061"/>
                <a:gd name="T31" fmla="*/ 206 h 365"/>
                <a:gd name="T32" fmla="*/ 416 w 1061"/>
                <a:gd name="T33" fmla="*/ 209 h 365"/>
                <a:gd name="T34" fmla="*/ 382 w 1061"/>
                <a:gd name="T35" fmla="*/ 205 h 365"/>
                <a:gd name="T36" fmla="*/ 353 w 1061"/>
                <a:gd name="T37" fmla="*/ 205 h 365"/>
                <a:gd name="T38" fmla="*/ 334 w 1061"/>
                <a:gd name="T39" fmla="*/ 202 h 365"/>
                <a:gd name="T40" fmla="*/ 301 w 1061"/>
                <a:gd name="T41" fmla="*/ 193 h 365"/>
                <a:gd name="T42" fmla="*/ 221 w 1061"/>
                <a:gd name="T43" fmla="*/ 186 h 365"/>
                <a:gd name="T44" fmla="*/ 131 w 1061"/>
                <a:gd name="T45" fmla="*/ 209 h 365"/>
                <a:gd name="T46" fmla="*/ 90 w 1061"/>
                <a:gd name="T47" fmla="*/ 226 h 365"/>
                <a:gd name="T48" fmla="*/ 19 w 1061"/>
                <a:gd name="T49" fmla="*/ 241 h 365"/>
                <a:gd name="T50" fmla="*/ 0 w 1061"/>
                <a:gd name="T51" fmla="*/ 241 h 365"/>
                <a:gd name="T52" fmla="*/ 82 w 1061"/>
                <a:gd name="T53" fmla="*/ 29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61" h="365">
                  <a:moveTo>
                    <a:pt x="82" y="295"/>
                  </a:moveTo>
                  <a:cubicBezTo>
                    <a:pt x="143" y="305"/>
                    <a:pt x="173" y="315"/>
                    <a:pt x="180" y="342"/>
                  </a:cubicBezTo>
                  <a:cubicBezTo>
                    <a:pt x="182" y="349"/>
                    <a:pt x="182" y="358"/>
                    <a:pt x="183" y="365"/>
                  </a:cubicBezTo>
                  <a:cubicBezTo>
                    <a:pt x="1059" y="365"/>
                    <a:pt x="1059" y="365"/>
                    <a:pt x="1059" y="365"/>
                  </a:cubicBezTo>
                  <a:cubicBezTo>
                    <a:pt x="1059" y="293"/>
                    <a:pt x="1059" y="293"/>
                    <a:pt x="1059" y="293"/>
                  </a:cubicBezTo>
                  <a:cubicBezTo>
                    <a:pt x="1061" y="293"/>
                    <a:pt x="1061" y="293"/>
                    <a:pt x="1061" y="293"/>
                  </a:cubicBezTo>
                  <a:cubicBezTo>
                    <a:pt x="1061" y="0"/>
                    <a:pt x="1061" y="0"/>
                    <a:pt x="1061" y="0"/>
                  </a:cubicBezTo>
                  <a:cubicBezTo>
                    <a:pt x="1061" y="0"/>
                    <a:pt x="1049" y="0"/>
                    <a:pt x="1032" y="4"/>
                  </a:cubicBezTo>
                  <a:cubicBezTo>
                    <a:pt x="1016" y="8"/>
                    <a:pt x="976" y="16"/>
                    <a:pt x="957" y="28"/>
                  </a:cubicBezTo>
                  <a:cubicBezTo>
                    <a:pt x="938" y="40"/>
                    <a:pt x="908" y="56"/>
                    <a:pt x="884" y="63"/>
                  </a:cubicBezTo>
                  <a:cubicBezTo>
                    <a:pt x="859" y="70"/>
                    <a:pt x="753" y="118"/>
                    <a:pt x="730" y="122"/>
                  </a:cubicBezTo>
                  <a:cubicBezTo>
                    <a:pt x="707" y="126"/>
                    <a:pt x="684" y="149"/>
                    <a:pt x="663" y="151"/>
                  </a:cubicBezTo>
                  <a:cubicBezTo>
                    <a:pt x="643" y="154"/>
                    <a:pt x="628" y="173"/>
                    <a:pt x="615" y="174"/>
                  </a:cubicBezTo>
                  <a:cubicBezTo>
                    <a:pt x="601" y="176"/>
                    <a:pt x="590" y="174"/>
                    <a:pt x="558" y="181"/>
                  </a:cubicBezTo>
                  <a:cubicBezTo>
                    <a:pt x="526" y="188"/>
                    <a:pt x="509" y="198"/>
                    <a:pt x="489" y="198"/>
                  </a:cubicBezTo>
                  <a:cubicBezTo>
                    <a:pt x="469" y="198"/>
                    <a:pt x="469" y="205"/>
                    <a:pt x="450" y="206"/>
                  </a:cubicBezTo>
                  <a:cubicBezTo>
                    <a:pt x="431" y="208"/>
                    <a:pt x="428" y="212"/>
                    <a:pt x="416" y="209"/>
                  </a:cubicBezTo>
                  <a:cubicBezTo>
                    <a:pt x="404" y="206"/>
                    <a:pt x="394" y="205"/>
                    <a:pt x="382" y="205"/>
                  </a:cubicBezTo>
                  <a:cubicBezTo>
                    <a:pt x="370" y="205"/>
                    <a:pt x="362" y="205"/>
                    <a:pt x="353" y="205"/>
                  </a:cubicBezTo>
                  <a:cubicBezTo>
                    <a:pt x="343" y="205"/>
                    <a:pt x="344" y="202"/>
                    <a:pt x="334" y="202"/>
                  </a:cubicBezTo>
                  <a:cubicBezTo>
                    <a:pt x="323" y="202"/>
                    <a:pt x="327" y="200"/>
                    <a:pt x="301" y="193"/>
                  </a:cubicBezTo>
                  <a:cubicBezTo>
                    <a:pt x="276" y="186"/>
                    <a:pt x="253" y="180"/>
                    <a:pt x="221" y="186"/>
                  </a:cubicBezTo>
                  <a:cubicBezTo>
                    <a:pt x="190" y="193"/>
                    <a:pt x="148" y="201"/>
                    <a:pt x="131" y="209"/>
                  </a:cubicBezTo>
                  <a:cubicBezTo>
                    <a:pt x="113" y="217"/>
                    <a:pt x="105" y="225"/>
                    <a:pt x="90" y="226"/>
                  </a:cubicBezTo>
                  <a:cubicBezTo>
                    <a:pt x="75" y="228"/>
                    <a:pt x="32" y="241"/>
                    <a:pt x="19" y="241"/>
                  </a:cubicBezTo>
                  <a:cubicBezTo>
                    <a:pt x="5" y="241"/>
                    <a:pt x="0" y="241"/>
                    <a:pt x="0" y="241"/>
                  </a:cubicBezTo>
                  <a:cubicBezTo>
                    <a:pt x="0" y="241"/>
                    <a:pt x="21" y="284"/>
                    <a:pt x="82" y="295"/>
                  </a:cubicBezTo>
                  <a:close/>
                </a:path>
              </a:pathLst>
            </a:custGeom>
            <a:gradFill flip="none" rotWithShape="1">
              <a:gsLst>
                <a:gs pos="0">
                  <a:schemeClr val="tx2">
                    <a:lumMod val="83000"/>
                  </a:schemeClr>
                </a:gs>
                <a:gs pos="23000">
                  <a:srgbClr val="0058A4"/>
                </a:gs>
                <a:gs pos="100000">
                  <a:schemeClr val="tx2">
                    <a:lumMod val="90000"/>
                    <a:lumOff val="10000"/>
                  </a:schemeClr>
                </a:gs>
              </a:gsLst>
              <a:lin ang="16200000" scaled="1"/>
              <a:tileRect/>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cxnSp>
          <p:nvCxnSpPr>
            <p:cNvPr id="535" name="Straight Connector 625"/>
            <p:cNvCxnSpPr/>
            <p:nvPr/>
          </p:nvCxnSpPr>
          <p:spPr bwMode="gray">
            <a:xfrm>
              <a:off x="5506675" y="3240141"/>
              <a:ext cx="2227829" cy="0"/>
            </a:xfrm>
            <a:prstGeom prst="line">
              <a:avLst/>
            </a:prstGeom>
            <a:ln w="9525" cap="rnd">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36" name="Gruppieren 1110"/>
            <p:cNvGrpSpPr/>
            <p:nvPr/>
          </p:nvGrpSpPr>
          <p:grpSpPr>
            <a:xfrm>
              <a:off x="6358325" y="3493252"/>
              <a:ext cx="494" cy="0"/>
              <a:chOff x="26404986" y="-1626394"/>
              <a:chExt cx="7937" cy="0"/>
            </a:xfrm>
          </p:grpSpPr>
          <p:sp>
            <p:nvSpPr>
              <p:cNvPr id="537" name="Freeform 112"/>
              <p:cNvSpPr>
                <a:spLocks/>
              </p:cNvSpPr>
              <p:nvPr/>
            </p:nvSpPr>
            <p:spPr bwMode="auto">
              <a:xfrm>
                <a:off x="26404986" y="-1626394"/>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38" name="Freeform 113"/>
              <p:cNvSpPr>
                <a:spLocks/>
              </p:cNvSpPr>
              <p:nvPr/>
            </p:nvSpPr>
            <p:spPr bwMode="auto">
              <a:xfrm>
                <a:off x="26408161" y="-1626394"/>
                <a:ext cx="4762"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540" name="Gruppieren 7108"/>
            <p:cNvGrpSpPr/>
            <p:nvPr/>
          </p:nvGrpSpPr>
          <p:grpSpPr>
            <a:xfrm>
              <a:off x="6444761" y="2583523"/>
              <a:ext cx="1173407" cy="438934"/>
              <a:chOff x="13828713" y="-2944813"/>
              <a:chExt cx="7872412" cy="2944813"/>
            </a:xfrm>
          </p:grpSpPr>
          <p:sp>
            <p:nvSpPr>
              <p:cNvPr id="577" name="Line 966"/>
              <p:cNvSpPr>
                <a:spLocks noChangeShapeType="1"/>
              </p:cNvSpPr>
              <p:nvPr/>
            </p:nvSpPr>
            <p:spPr bwMode="auto">
              <a:xfrm>
                <a:off x="18422938" y="0"/>
                <a:ext cx="0" cy="0"/>
              </a:xfrm>
              <a:prstGeom prst="line">
                <a:avLst/>
              </a:prstGeom>
              <a:noFill/>
              <a:ln w="14288" cap="flat">
                <a:solidFill>
                  <a:srgbClr val="13697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8" name="Freeform 967"/>
              <p:cNvSpPr>
                <a:spLocks/>
              </p:cNvSpPr>
              <p:nvPr/>
            </p:nvSpPr>
            <p:spPr bwMode="auto">
              <a:xfrm>
                <a:off x="20088225" y="-2890838"/>
                <a:ext cx="1612900" cy="460375"/>
              </a:xfrm>
              <a:custGeom>
                <a:avLst/>
                <a:gdLst>
                  <a:gd name="T0" fmla="*/ 1016 w 1016"/>
                  <a:gd name="T1" fmla="*/ 248 h 290"/>
                  <a:gd name="T2" fmla="*/ 642 w 1016"/>
                  <a:gd name="T3" fmla="*/ 290 h 290"/>
                  <a:gd name="T4" fmla="*/ 0 w 1016"/>
                  <a:gd name="T5" fmla="*/ 66 h 290"/>
                  <a:gd name="T6" fmla="*/ 5 w 1016"/>
                  <a:gd name="T7" fmla="*/ 49 h 290"/>
                  <a:gd name="T8" fmla="*/ 383 w 1016"/>
                  <a:gd name="T9" fmla="*/ 0 h 290"/>
                  <a:gd name="T10" fmla="*/ 964 w 1016"/>
                  <a:gd name="T11" fmla="*/ 198 h 290"/>
                  <a:gd name="T12" fmla="*/ 1016 w 1016"/>
                  <a:gd name="T13" fmla="*/ 248 h 290"/>
                </a:gdLst>
                <a:ahLst/>
                <a:cxnLst>
                  <a:cxn ang="0">
                    <a:pos x="T0" y="T1"/>
                  </a:cxn>
                  <a:cxn ang="0">
                    <a:pos x="T2" y="T3"/>
                  </a:cxn>
                  <a:cxn ang="0">
                    <a:pos x="T4" y="T5"/>
                  </a:cxn>
                  <a:cxn ang="0">
                    <a:pos x="T6" y="T7"/>
                  </a:cxn>
                  <a:cxn ang="0">
                    <a:pos x="T8" y="T9"/>
                  </a:cxn>
                  <a:cxn ang="0">
                    <a:pos x="T10" y="T11"/>
                  </a:cxn>
                  <a:cxn ang="0">
                    <a:pos x="T12" y="T13"/>
                  </a:cxn>
                </a:cxnLst>
                <a:rect l="0" t="0" r="r" b="b"/>
                <a:pathLst>
                  <a:path w="1016" h="290">
                    <a:moveTo>
                      <a:pt x="1016" y="248"/>
                    </a:moveTo>
                    <a:lnTo>
                      <a:pt x="642" y="290"/>
                    </a:lnTo>
                    <a:lnTo>
                      <a:pt x="0" y="66"/>
                    </a:lnTo>
                    <a:lnTo>
                      <a:pt x="5" y="49"/>
                    </a:lnTo>
                    <a:lnTo>
                      <a:pt x="383" y="0"/>
                    </a:lnTo>
                    <a:lnTo>
                      <a:pt x="964" y="198"/>
                    </a:lnTo>
                    <a:lnTo>
                      <a:pt x="1016" y="24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9" name="Freeform 968"/>
              <p:cNvSpPr>
                <a:spLocks/>
              </p:cNvSpPr>
              <p:nvPr/>
            </p:nvSpPr>
            <p:spPr bwMode="auto">
              <a:xfrm>
                <a:off x="16003588" y="-2730500"/>
                <a:ext cx="98425" cy="142875"/>
              </a:xfrm>
              <a:custGeom>
                <a:avLst/>
                <a:gdLst>
                  <a:gd name="T0" fmla="*/ 13 w 26"/>
                  <a:gd name="T1" fmla="*/ 0 h 38"/>
                  <a:gd name="T2" fmla="*/ 13 w 26"/>
                  <a:gd name="T3" fmla="*/ 0 h 38"/>
                  <a:gd name="T4" fmla="*/ 13 w 26"/>
                  <a:gd name="T5" fmla="*/ 0 h 38"/>
                  <a:gd name="T6" fmla="*/ 13 w 26"/>
                  <a:gd name="T7" fmla="*/ 0 h 38"/>
                  <a:gd name="T8" fmla="*/ 13 w 26"/>
                  <a:gd name="T9" fmla="*/ 0 h 38"/>
                  <a:gd name="T10" fmla="*/ 0 w 26"/>
                  <a:gd name="T11" fmla="*/ 4 h 38"/>
                  <a:gd name="T12" fmla="*/ 0 w 26"/>
                  <a:gd name="T13" fmla="*/ 38 h 38"/>
                  <a:gd name="T14" fmla="*/ 11 w 26"/>
                  <a:gd name="T15" fmla="*/ 38 h 38"/>
                  <a:gd name="T16" fmla="*/ 15 w 26"/>
                  <a:gd name="T17" fmla="*/ 38 h 38"/>
                  <a:gd name="T18" fmla="*/ 26 w 26"/>
                  <a:gd name="T19" fmla="*/ 38 h 38"/>
                  <a:gd name="T20" fmla="*/ 26 w 26"/>
                  <a:gd name="T21" fmla="*/ 4 h 38"/>
                  <a:gd name="T22" fmla="*/ 13 w 26"/>
                  <a:gd name="T2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38">
                    <a:moveTo>
                      <a:pt x="13" y="0"/>
                    </a:moveTo>
                    <a:cubicBezTo>
                      <a:pt x="13" y="0"/>
                      <a:pt x="13" y="0"/>
                      <a:pt x="13" y="0"/>
                    </a:cubicBezTo>
                    <a:cubicBezTo>
                      <a:pt x="13" y="0"/>
                      <a:pt x="13" y="0"/>
                      <a:pt x="13" y="0"/>
                    </a:cubicBezTo>
                    <a:cubicBezTo>
                      <a:pt x="13" y="0"/>
                      <a:pt x="13" y="0"/>
                      <a:pt x="13" y="0"/>
                    </a:cubicBezTo>
                    <a:cubicBezTo>
                      <a:pt x="13" y="0"/>
                      <a:pt x="13" y="0"/>
                      <a:pt x="13" y="0"/>
                    </a:cubicBezTo>
                    <a:cubicBezTo>
                      <a:pt x="7" y="0"/>
                      <a:pt x="0" y="1"/>
                      <a:pt x="0" y="4"/>
                    </a:cubicBezTo>
                    <a:cubicBezTo>
                      <a:pt x="0" y="8"/>
                      <a:pt x="0" y="38"/>
                      <a:pt x="0" y="38"/>
                    </a:cubicBezTo>
                    <a:cubicBezTo>
                      <a:pt x="11" y="38"/>
                      <a:pt x="11" y="38"/>
                      <a:pt x="11" y="38"/>
                    </a:cubicBezTo>
                    <a:cubicBezTo>
                      <a:pt x="15" y="38"/>
                      <a:pt x="15" y="38"/>
                      <a:pt x="15" y="38"/>
                    </a:cubicBezTo>
                    <a:cubicBezTo>
                      <a:pt x="26" y="38"/>
                      <a:pt x="26" y="38"/>
                      <a:pt x="26" y="38"/>
                    </a:cubicBezTo>
                    <a:cubicBezTo>
                      <a:pt x="26" y="38"/>
                      <a:pt x="26" y="8"/>
                      <a:pt x="26" y="4"/>
                    </a:cubicBezTo>
                    <a:cubicBezTo>
                      <a:pt x="26" y="1"/>
                      <a:pt x="19" y="0"/>
                      <a:pt x="13" y="0"/>
                    </a:cubicBezTo>
                    <a:close/>
                  </a:path>
                </a:pathLst>
              </a:custGeom>
              <a:solidFill>
                <a:srgbClr val="1369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0" name="Freeform 969"/>
              <p:cNvSpPr>
                <a:spLocks/>
              </p:cNvSpPr>
              <p:nvPr/>
            </p:nvSpPr>
            <p:spPr bwMode="auto">
              <a:xfrm>
                <a:off x="16003588" y="-2733675"/>
                <a:ext cx="98425" cy="146050"/>
              </a:xfrm>
              <a:custGeom>
                <a:avLst/>
                <a:gdLst>
                  <a:gd name="T0" fmla="*/ 13 w 26"/>
                  <a:gd name="T1" fmla="*/ 0 h 39"/>
                  <a:gd name="T2" fmla="*/ 13 w 26"/>
                  <a:gd name="T3" fmla="*/ 0 h 39"/>
                  <a:gd name="T4" fmla="*/ 13 w 26"/>
                  <a:gd name="T5" fmla="*/ 0 h 39"/>
                  <a:gd name="T6" fmla="*/ 13 w 26"/>
                  <a:gd name="T7" fmla="*/ 0 h 39"/>
                  <a:gd name="T8" fmla="*/ 13 w 26"/>
                  <a:gd name="T9" fmla="*/ 0 h 39"/>
                  <a:gd name="T10" fmla="*/ 0 w 26"/>
                  <a:gd name="T11" fmla="*/ 5 h 39"/>
                  <a:gd name="T12" fmla="*/ 0 w 26"/>
                  <a:gd name="T13" fmla="*/ 39 h 39"/>
                  <a:gd name="T14" fmla="*/ 11 w 26"/>
                  <a:gd name="T15" fmla="*/ 39 h 39"/>
                  <a:gd name="T16" fmla="*/ 15 w 26"/>
                  <a:gd name="T17" fmla="*/ 39 h 39"/>
                  <a:gd name="T18" fmla="*/ 26 w 26"/>
                  <a:gd name="T19" fmla="*/ 39 h 39"/>
                  <a:gd name="T20" fmla="*/ 26 w 26"/>
                  <a:gd name="T21" fmla="*/ 5 h 39"/>
                  <a:gd name="T22" fmla="*/ 13 w 26"/>
                  <a:gd name="T2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39">
                    <a:moveTo>
                      <a:pt x="13" y="0"/>
                    </a:moveTo>
                    <a:cubicBezTo>
                      <a:pt x="13" y="0"/>
                      <a:pt x="13" y="0"/>
                      <a:pt x="13" y="0"/>
                    </a:cubicBezTo>
                    <a:cubicBezTo>
                      <a:pt x="13" y="0"/>
                      <a:pt x="13" y="0"/>
                      <a:pt x="13" y="0"/>
                    </a:cubicBezTo>
                    <a:cubicBezTo>
                      <a:pt x="13" y="0"/>
                      <a:pt x="13" y="0"/>
                      <a:pt x="13" y="0"/>
                    </a:cubicBezTo>
                    <a:cubicBezTo>
                      <a:pt x="13" y="0"/>
                      <a:pt x="13" y="0"/>
                      <a:pt x="13" y="0"/>
                    </a:cubicBezTo>
                    <a:cubicBezTo>
                      <a:pt x="7" y="0"/>
                      <a:pt x="0" y="2"/>
                      <a:pt x="0" y="5"/>
                    </a:cubicBezTo>
                    <a:cubicBezTo>
                      <a:pt x="0" y="9"/>
                      <a:pt x="0" y="39"/>
                      <a:pt x="0" y="39"/>
                    </a:cubicBezTo>
                    <a:cubicBezTo>
                      <a:pt x="11" y="39"/>
                      <a:pt x="11" y="39"/>
                      <a:pt x="11" y="39"/>
                    </a:cubicBezTo>
                    <a:cubicBezTo>
                      <a:pt x="15" y="39"/>
                      <a:pt x="15" y="39"/>
                      <a:pt x="15" y="39"/>
                    </a:cubicBezTo>
                    <a:cubicBezTo>
                      <a:pt x="26" y="39"/>
                      <a:pt x="26" y="39"/>
                      <a:pt x="26" y="39"/>
                    </a:cubicBezTo>
                    <a:cubicBezTo>
                      <a:pt x="26" y="39"/>
                      <a:pt x="26" y="9"/>
                      <a:pt x="26" y="5"/>
                    </a:cubicBezTo>
                    <a:cubicBezTo>
                      <a:pt x="26" y="2"/>
                      <a:pt x="19" y="0"/>
                      <a:pt x="13" y="0"/>
                    </a:cubicBezTo>
                    <a:close/>
                  </a:path>
                </a:pathLst>
              </a:cu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4" name="Freeform 970"/>
              <p:cNvSpPr>
                <a:spLocks/>
              </p:cNvSpPr>
              <p:nvPr/>
            </p:nvSpPr>
            <p:spPr bwMode="auto">
              <a:xfrm>
                <a:off x="15681325" y="-2722563"/>
                <a:ext cx="93663" cy="142875"/>
              </a:xfrm>
              <a:custGeom>
                <a:avLst/>
                <a:gdLst>
                  <a:gd name="T0" fmla="*/ 12 w 25"/>
                  <a:gd name="T1" fmla="*/ 0 h 38"/>
                  <a:gd name="T2" fmla="*/ 12 w 25"/>
                  <a:gd name="T3" fmla="*/ 0 h 38"/>
                  <a:gd name="T4" fmla="*/ 12 w 25"/>
                  <a:gd name="T5" fmla="*/ 0 h 38"/>
                  <a:gd name="T6" fmla="*/ 12 w 25"/>
                  <a:gd name="T7" fmla="*/ 0 h 38"/>
                  <a:gd name="T8" fmla="*/ 12 w 25"/>
                  <a:gd name="T9" fmla="*/ 0 h 38"/>
                  <a:gd name="T10" fmla="*/ 0 w 25"/>
                  <a:gd name="T11" fmla="*/ 5 h 38"/>
                  <a:gd name="T12" fmla="*/ 0 w 25"/>
                  <a:gd name="T13" fmla="*/ 38 h 38"/>
                  <a:gd name="T14" fmla="*/ 11 w 25"/>
                  <a:gd name="T15" fmla="*/ 38 h 38"/>
                  <a:gd name="T16" fmla="*/ 14 w 25"/>
                  <a:gd name="T17" fmla="*/ 38 h 38"/>
                  <a:gd name="T18" fmla="*/ 25 w 25"/>
                  <a:gd name="T19" fmla="*/ 38 h 38"/>
                  <a:gd name="T20" fmla="*/ 25 w 25"/>
                  <a:gd name="T21" fmla="*/ 5 h 38"/>
                  <a:gd name="T22" fmla="*/ 12 w 25"/>
                  <a:gd name="T2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38">
                    <a:moveTo>
                      <a:pt x="12" y="0"/>
                    </a:moveTo>
                    <a:cubicBezTo>
                      <a:pt x="12" y="0"/>
                      <a:pt x="12" y="0"/>
                      <a:pt x="12" y="0"/>
                    </a:cubicBezTo>
                    <a:cubicBezTo>
                      <a:pt x="12" y="0"/>
                      <a:pt x="12" y="0"/>
                      <a:pt x="12" y="0"/>
                    </a:cubicBezTo>
                    <a:cubicBezTo>
                      <a:pt x="12" y="0"/>
                      <a:pt x="12" y="0"/>
                      <a:pt x="12" y="0"/>
                    </a:cubicBezTo>
                    <a:cubicBezTo>
                      <a:pt x="12" y="0"/>
                      <a:pt x="12" y="0"/>
                      <a:pt x="12" y="0"/>
                    </a:cubicBezTo>
                    <a:cubicBezTo>
                      <a:pt x="6" y="0"/>
                      <a:pt x="0" y="1"/>
                      <a:pt x="0" y="5"/>
                    </a:cubicBezTo>
                    <a:cubicBezTo>
                      <a:pt x="0" y="8"/>
                      <a:pt x="0" y="38"/>
                      <a:pt x="0" y="38"/>
                    </a:cubicBezTo>
                    <a:cubicBezTo>
                      <a:pt x="11" y="38"/>
                      <a:pt x="11" y="38"/>
                      <a:pt x="11" y="38"/>
                    </a:cubicBezTo>
                    <a:cubicBezTo>
                      <a:pt x="14" y="38"/>
                      <a:pt x="14" y="38"/>
                      <a:pt x="14" y="38"/>
                    </a:cubicBezTo>
                    <a:cubicBezTo>
                      <a:pt x="25" y="38"/>
                      <a:pt x="25" y="38"/>
                      <a:pt x="25" y="38"/>
                    </a:cubicBezTo>
                    <a:cubicBezTo>
                      <a:pt x="25" y="38"/>
                      <a:pt x="25" y="8"/>
                      <a:pt x="25" y="5"/>
                    </a:cubicBezTo>
                    <a:cubicBezTo>
                      <a:pt x="25" y="1"/>
                      <a:pt x="18" y="0"/>
                      <a:pt x="12" y="0"/>
                    </a:cubicBezTo>
                    <a:close/>
                  </a:path>
                </a:pathLst>
              </a:cu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5" name="Freeform 971"/>
              <p:cNvSpPr>
                <a:spLocks/>
              </p:cNvSpPr>
              <p:nvPr/>
            </p:nvSpPr>
            <p:spPr bwMode="auto">
              <a:xfrm>
                <a:off x="15809913" y="-2730500"/>
                <a:ext cx="160338" cy="146050"/>
              </a:xfrm>
              <a:custGeom>
                <a:avLst/>
                <a:gdLst>
                  <a:gd name="T0" fmla="*/ 22 w 43"/>
                  <a:gd name="T1" fmla="*/ 0 h 39"/>
                  <a:gd name="T2" fmla="*/ 22 w 43"/>
                  <a:gd name="T3" fmla="*/ 0 h 39"/>
                  <a:gd name="T4" fmla="*/ 21 w 43"/>
                  <a:gd name="T5" fmla="*/ 0 h 39"/>
                  <a:gd name="T6" fmla="*/ 21 w 43"/>
                  <a:gd name="T7" fmla="*/ 0 h 39"/>
                  <a:gd name="T8" fmla="*/ 21 w 43"/>
                  <a:gd name="T9" fmla="*/ 0 h 39"/>
                  <a:gd name="T10" fmla="*/ 0 w 43"/>
                  <a:gd name="T11" fmla="*/ 5 h 39"/>
                  <a:gd name="T12" fmla="*/ 0 w 43"/>
                  <a:gd name="T13" fmla="*/ 39 h 39"/>
                  <a:gd name="T14" fmla="*/ 19 w 43"/>
                  <a:gd name="T15" fmla="*/ 39 h 39"/>
                  <a:gd name="T16" fmla="*/ 24 w 43"/>
                  <a:gd name="T17" fmla="*/ 39 h 39"/>
                  <a:gd name="T18" fmla="*/ 43 w 43"/>
                  <a:gd name="T19" fmla="*/ 39 h 39"/>
                  <a:gd name="T20" fmla="*/ 43 w 43"/>
                  <a:gd name="T21" fmla="*/ 5 h 39"/>
                  <a:gd name="T22" fmla="*/ 22 w 43"/>
                  <a:gd name="T2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39">
                    <a:moveTo>
                      <a:pt x="22" y="0"/>
                    </a:moveTo>
                    <a:cubicBezTo>
                      <a:pt x="22" y="0"/>
                      <a:pt x="22" y="0"/>
                      <a:pt x="22" y="0"/>
                    </a:cubicBezTo>
                    <a:cubicBezTo>
                      <a:pt x="22" y="0"/>
                      <a:pt x="22" y="0"/>
                      <a:pt x="21" y="0"/>
                    </a:cubicBezTo>
                    <a:cubicBezTo>
                      <a:pt x="21" y="0"/>
                      <a:pt x="21" y="0"/>
                      <a:pt x="21" y="0"/>
                    </a:cubicBezTo>
                    <a:cubicBezTo>
                      <a:pt x="21" y="0"/>
                      <a:pt x="21" y="0"/>
                      <a:pt x="21" y="0"/>
                    </a:cubicBezTo>
                    <a:cubicBezTo>
                      <a:pt x="12" y="0"/>
                      <a:pt x="0" y="2"/>
                      <a:pt x="0" y="5"/>
                    </a:cubicBezTo>
                    <a:cubicBezTo>
                      <a:pt x="0" y="9"/>
                      <a:pt x="0" y="39"/>
                      <a:pt x="0" y="39"/>
                    </a:cubicBezTo>
                    <a:cubicBezTo>
                      <a:pt x="19" y="39"/>
                      <a:pt x="19" y="39"/>
                      <a:pt x="19" y="39"/>
                    </a:cubicBezTo>
                    <a:cubicBezTo>
                      <a:pt x="24" y="39"/>
                      <a:pt x="24" y="39"/>
                      <a:pt x="24" y="39"/>
                    </a:cubicBezTo>
                    <a:cubicBezTo>
                      <a:pt x="43" y="39"/>
                      <a:pt x="43" y="39"/>
                      <a:pt x="43" y="39"/>
                    </a:cubicBezTo>
                    <a:cubicBezTo>
                      <a:pt x="43" y="39"/>
                      <a:pt x="43" y="9"/>
                      <a:pt x="43" y="5"/>
                    </a:cubicBezTo>
                    <a:cubicBezTo>
                      <a:pt x="43" y="2"/>
                      <a:pt x="31" y="0"/>
                      <a:pt x="22" y="0"/>
                    </a:cubicBezTo>
                    <a:close/>
                  </a:path>
                </a:pathLst>
              </a:cu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6" name="Freeform 972"/>
              <p:cNvSpPr>
                <a:spLocks/>
              </p:cNvSpPr>
              <p:nvPr/>
            </p:nvSpPr>
            <p:spPr bwMode="auto">
              <a:xfrm>
                <a:off x="15498763" y="-2722563"/>
                <a:ext cx="160338" cy="142875"/>
              </a:xfrm>
              <a:custGeom>
                <a:avLst/>
                <a:gdLst>
                  <a:gd name="T0" fmla="*/ 21 w 43"/>
                  <a:gd name="T1" fmla="*/ 0 h 38"/>
                  <a:gd name="T2" fmla="*/ 21 w 43"/>
                  <a:gd name="T3" fmla="*/ 0 h 38"/>
                  <a:gd name="T4" fmla="*/ 21 w 43"/>
                  <a:gd name="T5" fmla="*/ 0 h 38"/>
                  <a:gd name="T6" fmla="*/ 21 w 43"/>
                  <a:gd name="T7" fmla="*/ 0 h 38"/>
                  <a:gd name="T8" fmla="*/ 21 w 43"/>
                  <a:gd name="T9" fmla="*/ 0 h 38"/>
                  <a:gd name="T10" fmla="*/ 0 w 43"/>
                  <a:gd name="T11" fmla="*/ 5 h 38"/>
                  <a:gd name="T12" fmla="*/ 0 w 43"/>
                  <a:gd name="T13" fmla="*/ 38 h 38"/>
                  <a:gd name="T14" fmla="*/ 18 w 43"/>
                  <a:gd name="T15" fmla="*/ 38 h 38"/>
                  <a:gd name="T16" fmla="*/ 24 w 43"/>
                  <a:gd name="T17" fmla="*/ 38 h 38"/>
                  <a:gd name="T18" fmla="*/ 43 w 43"/>
                  <a:gd name="T19" fmla="*/ 38 h 38"/>
                  <a:gd name="T20" fmla="*/ 43 w 43"/>
                  <a:gd name="T21" fmla="*/ 5 h 38"/>
                  <a:gd name="T22" fmla="*/ 21 w 43"/>
                  <a:gd name="T2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38">
                    <a:moveTo>
                      <a:pt x="21" y="0"/>
                    </a:moveTo>
                    <a:cubicBezTo>
                      <a:pt x="21" y="0"/>
                      <a:pt x="21" y="0"/>
                      <a:pt x="21" y="0"/>
                    </a:cubicBezTo>
                    <a:cubicBezTo>
                      <a:pt x="21" y="0"/>
                      <a:pt x="21" y="0"/>
                      <a:pt x="21" y="0"/>
                    </a:cubicBezTo>
                    <a:cubicBezTo>
                      <a:pt x="21" y="0"/>
                      <a:pt x="21" y="0"/>
                      <a:pt x="21" y="0"/>
                    </a:cubicBezTo>
                    <a:cubicBezTo>
                      <a:pt x="21" y="0"/>
                      <a:pt x="21" y="0"/>
                      <a:pt x="21" y="0"/>
                    </a:cubicBezTo>
                    <a:cubicBezTo>
                      <a:pt x="11" y="0"/>
                      <a:pt x="0" y="1"/>
                      <a:pt x="0" y="5"/>
                    </a:cubicBezTo>
                    <a:cubicBezTo>
                      <a:pt x="0" y="8"/>
                      <a:pt x="0" y="38"/>
                      <a:pt x="0" y="38"/>
                    </a:cubicBezTo>
                    <a:cubicBezTo>
                      <a:pt x="18" y="38"/>
                      <a:pt x="18" y="38"/>
                      <a:pt x="18" y="38"/>
                    </a:cubicBezTo>
                    <a:cubicBezTo>
                      <a:pt x="24" y="38"/>
                      <a:pt x="24" y="38"/>
                      <a:pt x="24" y="38"/>
                    </a:cubicBezTo>
                    <a:cubicBezTo>
                      <a:pt x="43" y="38"/>
                      <a:pt x="43" y="38"/>
                      <a:pt x="43" y="38"/>
                    </a:cubicBezTo>
                    <a:cubicBezTo>
                      <a:pt x="43" y="38"/>
                      <a:pt x="43" y="8"/>
                      <a:pt x="43" y="5"/>
                    </a:cubicBezTo>
                    <a:cubicBezTo>
                      <a:pt x="43" y="1"/>
                      <a:pt x="31" y="0"/>
                      <a:pt x="21" y="0"/>
                    </a:cubicBezTo>
                    <a:close/>
                  </a:path>
                </a:pathLst>
              </a:cu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7" name="Freeform 973"/>
              <p:cNvSpPr>
                <a:spLocks/>
              </p:cNvSpPr>
              <p:nvPr/>
            </p:nvSpPr>
            <p:spPr bwMode="auto">
              <a:xfrm>
                <a:off x="16240125" y="-2752725"/>
                <a:ext cx="161925" cy="146050"/>
              </a:xfrm>
              <a:custGeom>
                <a:avLst/>
                <a:gdLst>
                  <a:gd name="T0" fmla="*/ 22 w 43"/>
                  <a:gd name="T1" fmla="*/ 0 h 39"/>
                  <a:gd name="T2" fmla="*/ 22 w 43"/>
                  <a:gd name="T3" fmla="*/ 0 h 39"/>
                  <a:gd name="T4" fmla="*/ 22 w 43"/>
                  <a:gd name="T5" fmla="*/ 0 h 39"/>
                  <a:gd name="T6" fmla="*/ 21 w 43"/>
                  <a:gd name="T7" fmla="*/ 0 h 39"/>
                  <a:gd name="T8" fmla="*/ 21 w 43"/>
                  <a:gd name="T9" fmla="*/ 0 h 39"/>
                  <a:gd name="T10" fmla="*/ 0 w 43"/>
                  <a:gd name="T11" fmla="*/ 5 h 39"/>
                  <a:gd name="T12" fmla="*/ 0 w 43"/>
                  <a:gd name="T13" fmla="*/ 39 h 39"/>
                  <a:gd name="T14" fmla="*/ 19 w 43"/>
                  <a:gd name="T15" fmla="*/ 39 h 39"/>
                  <a:gd name="T16" fmla="*/ 24 w 43"/>
                  <a:gd name="T17" fmla="*/ 39 h 39"/>
                  <a:gd name="T18" fmla="*/ 43 w 43"/>
                  <a:gd name="T19" fmla="*/ 39 h 39"/>
                  <a:gd name="T20" fmla="*/ 43 w 43"/>
                  <a:gd name="T21" fmla="*/ 5 h 39"/>
                  <a:gd name="T22" fmla="*/ 22 w 43"/>
                  <a:gd name="T2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39">
                    <a:moveTo>
                      <a:pt x="22" y="0"/>
                    </a:moveTo>
                    <a:cubicBezTo>
                      <a:pt x="22" y="0"/>
                      <a:pt x="22" y="0"/>
                      <a:pt x="22" y="0"/>
                    </a:cubicBezTo>
                    <a:cubicBezTo>
                      <a:pt x="22" y="0"/>
                      <a:pt x="22" y="0"/>
                      <a:pt x="22" y="0"/>
                    </a:cubicBezTo>
                    <a:cubicBezTo>
                      <a:pt x="22" y="0"/>
                      <a:pt x="21" y="0"/>
                      <a:pt x="21" y="0"/>
                    </a:cubicBezTo>
                    <a:cubicBezTo>
                      <a:pt x="21" y="0"/>
                      <a:pt x="21" y="0"/>
                      <a:pt x="21" y="0"/>
                    </a:cubicBezTo>
                    <a:cubicBezTo>
                      <a:pt x="12" y="0"/>
                      <a:pt x="0" y="2"/>
                      <a:pt x="0" y="5"/>
                    </a:cubicBezTo>
                    <a:cubicBezTo>
                      <a:pt x="0" y="9"/>
                      <a:pt x="0" y="39"/>
                      <a:pt x="0" y="39"/>
                    </a:cubicBezTo>
                    <a:cubicBezTo>
                      <a:pt x="19" y="39"/>
                      <a:pt x="19" y="39"/>
                      <a:pt x="19" y="39"/>
                    </a:cubicBezTo>
                    <a:cubicBezTo>
                      <a:pt x="24" y="39"/>
                      <a:pt x="24" y="39"/>
                      <a:pt x="24" y="39"/>
                    </a:cubicBezTo>
                    <a:cubicBezTo>
                      <a:pt x="43" y="39"/>
                      <a:pt x="43" y="39"/>
                      <a:pt x="43" y="39"/>
                    </a:cubicBezTo>
                    <a:cubicBezTo>
                      <a:pt x="43" y="39"/>
                      <a:pt x="43" y="9"/>
                      <a:pt x="43" y="5"/>
                    </a:cubicBezTo>
                    <a:cubicBezTo>
                      <a:pt x="43" y="2"/>
                      <a:pt x="31" y="0"/>
                      <a:pt x="22" y="0"/>
                    </a:cubicBezTo>
                    <a:close/>
                  </a:path>
                </a:pathLst>
              </a:cu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8" name="Freeform 974"/>
              <p:cNvSpPr>
                <a:spLocks/>
              </p:cNvSpPr>
              <p:nvPr/>
            </p:nvSpPr>
            <p:spPr bwMode="auto">
              <a:xfrm>
                <a:off x="16683038" y="-2711450"/>
                <a:ext cx="338138" cy="74613"/>
              </a:xfrm>
              <a:custGeom>
                <a:avLst/>
                <a:gdLst>
                  <a:gd name="T0" fmla="*/ 9 w 213"/>
                  <a:gd name="T1" fmla="*/ 47 h 47"/>
                  <a:gd name="T2" fmla="*/ 213 w 213"/>
                  <a:gd name="T3" fmla="*/ 47 h 47"/>
                  <a:gd name="T4" fmla="*/ 14 w 213"/>
                  <a:gd name="T5" fmla="*/ 0 h 47"/>
                  <a:gd name="T6" fmla="*/ 0 w 213"/>
                  <a:gd name="T7" fmla="*/ 28 h 47"/>
                  <a:gd name="T8" fmla="*/ 9 w 213"/>
                  <a:gd name="T9" fmla="*/ 47 h 47"/>
                </a:gdLst>
                <a:ahLst/>
                <a:cxnLst>
                  <a:cxn ang="0">
                    <a:pos x="T0" y="T1"/>
                  </a:cxn>
                  <a:cxn ang="0">
                    <a:pos x="T2" y="T3"/>
                  </a:cxn>
                  <a:cxn ang="0">
                    <a:pos x="T4" y="T5"/>
                  </a:cxn>
                  <a:cxn ang="0">
                    <a:pos x="T6" y="T7"/>
                  </a:cxn>
                  <a:cxn ang="0">
                    <a:pos x="T8" y="T9"/>
                  </a:cxn>
                </a:cxnLst>
                <a:rect l="0" t="0" r="r" b="b"/>
                <a:pathLst>
                  <a:path w="213" h="47">
                    <a:moveTo>
                      <a:pt x="9" y="47"/>
                    </a:moveTo>
                    <a:lnTo>
                      <a:pt x="213" y="47"/>
                    </a:lnTo>
                    <a:lnTo>
                      <a:pt x="14" y="0"/>
                    </a:lnTo>
                    <a:lnTo>
                      <a:pt x="0" y="28"/>
                    </a:lnTo>
                    <a:lnTo>
                      <a:pt x="9" y="4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9" name="Freeform 975"/>
              <p:cNvSpPr>
                <a:spLocks/>
              </p:cNvSpPr>
              <p:nvPr/>
            </p:nvSpPr>
            <p:spPr bwMode="auto">
              <a:xfrm>
                <a:off x="16135350" y="-2711450"/>
                <a:ext cx="569913" cy="82550"/>
              </a:xfrm>
              <a:custGeom>
                <a:avLst/>
                <a:gdLst>
                  <a:gd name="T0" fmla="*/ 0 w 359"/>
                  <a:gd name="T1" fmla="*/ 52 h 52"/>
                  <a:gd name="T2" fmla="*/ 359 w 359"/>
                  <a:gd name="T3" fmla="*/ 0 h 52"/>
                  <a:gd name="T4" fmla="*/ 359 w 359"/>
                  <a:gd name="T5" fmla="*/ 50 h 52"/>
                  <a:gd name="T6" fmla="*/ 0 w 359"/>
                  <a:gd name="T7" fmla="*/ 52 h 52"/>
                </a:gdLst>
                <a:ahLst/>
                <a:cxnLst>
                  <a:cxn ang="0">
                    <a:pos x="T0" y="T1"/>
                  </a:cxn>
                  <a:cxn ang="0">
                    <a:pos x="T2" y="T3"/>
                  </a:cxn>
                  <a:cxn ang="0">
                    <a:pos x="T4" y="T5"/>
                  </a:cxn>
                  <a:cxn ang="0">
                    <a:pos x="T6" y="T7"/>
                  </a:cxn>
                </a:cxnLst>
                <a:rect l="0" t="0" r="r" b="b"/>
                <a:pathLst>
                  <a:path w="359" h="52">
                    <a:moveTo>
                      <a:pt x="0" y="52"/>
                    </a:moveTo>
                    <a:lnTo>
                      <a:pt x="359" y="0"/>
                    </a:lnTo>
                    <a:lnTo>
                      <a:pt x="359" y="50"/>
                    </a:lnTo>
                    <a:lnTo>
                      <a:pt x="0" y="52"/>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10" name="Freeform 977"/>
              <p:cNvSpPr>
                <a:spLocks/>
              </p:cNvSpPr>
              <p:nvPr/>
            </p:nvSpPr>
            <p:spPr bwMode="auto">
              <a:xfrm>
                <a:off x="19994563" y="-2790825"/>
                <a:ext cx="1112838" cy="739775"/>
              </a:xfrm>
              <a:custGeom>
                <a:avLst/>
                <a:gdLst>
                  <a:gd name="T0" fmla="*/ 701 w 701"/>
                  <a:gd name="T1" fmla="*/ 218 h 466"/>
                  <a:gd name="T2" fmla="*/ 701 w 701"/>
                  <a:gd name="T3" fmla="*/ 459 h 466"/>
                  <a:gd name="T4" fmla="*/ 316 w 701"/>
                  <a:gd name="T5" fmla="*/ 466 h 466"/>
                  <a:gd name="T6" fmla="*/ 28 w 701"/>
                  <a:gd name="T7" fmla="*/ 367 h 466"/>
                  <a:gd name="T8" fmla="*/ 0 w 701"/>
                  <a:gd name="T9" fmla="*/ 90 h 466"/>
                  <a:gd name="T10" fmla="*/ 59 w 701"/>
                  <a:gd name="T11" fmla="*/ 0 h 466"/>
                  <a:gd name="T12" fmla="*/ 701 w 701"/>
                  <a:gd name="T13" fmla="*/ 218 h 466"/>
                </a:gdLst>
                <a:ahLst/>
                <a:cxnLst>
                  <a:cxn ang="0">
                    <a:pos x="T0" y="T1"/>
                  </a:cxn>
                  <a:cxn ang="0">
                    <a:pos x="T2" y="T3"/>
                  </a:cxn>
                  <a:cxn ang="0">
                    <a:pos x="T4" y="T5"/>
                  </a:cxn>
                  <a:cxn ang="0">
                    <a:pos x="T6" y="T7"/>
                  </a:cxn>
                  <a:cxn ang="0">
                    <a:pos x="T8" y="T9"/>
                  </a:cxn>
                  <a:cxn ang="0">
                    <a:pos x="T10" y="T11"/>
                  </a:cxn>
                  <a:cxn ang="0">
                    <a:pos x="T12" y="T13"/>
                  </a:cxn>
                </a:cxnLst>
                <a:rect l="0" t="0" r="r" b="b"/>
                <a:pathLst>
                  <a:path w="701" h="466">
                    <a:moveTo>
                      <a:pt x="701" y="218"/>
                    </a:moveTo>
                    <a:lnTo>
                      <a:pt x="701" y="459"/>
                    </a:lnTo>
                    <a:lnTo>
                      <a:pt x="316" y="466"/>
                    </a:lnTo>
                    <a:lnTo>
                      <a:pt x="28" y="367"/>
                    </a:lnTo>
                    <a:lnTo>
                      <a:pt x="0" y="90"/>
                    </a:lnTo>
                    <a:lnTo>
                      <a:pt x="59" y="0"/>
                    </a:lnTo>
                    <a:lnTo>
                      <a:pt x="701" y="2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11" name="Freeform 978"/>
              <p:cNvSpPr>
                <a:spLocks/>
              </p:cNvSpPr>
              <p:nvPr/>
            </p:nvSpPr>
            <p:spPr bwMode="auto">
              <a:xfrm>
                <a:off x="20124738" y="-2791748"/>
                <a:ext cx="941389" cy="660400"/>
              </a:xfrm>
              <a:custGeom>
                <a:avLst/>
                <a:gdLst>
                  <a:gd name="T0" fmla="*/ 0 w 593"/>
                  <a:gd name="T1" fmla="*/ 0 h 416"/>
                  <a:gd name="T2" fmla="*/ 0 w 593"/>
                  <a:gd name="T3" fmla="*/ 250 h 416"/>
                  <a:gd name="T4" fmla="*/ 593 w 593"/>
                  <a:gd name="T5" fmla="*/ 416 h 416"/>
                  <a:gd name="T6" fmla="*/ 593 w 593"/>
                  <a:gd name="T7" fmla="*/ 205 h 416"/>
                  <a:gd name="T8" fmla="*/ 0 w 593"/>
                  <a:gd name="T9" fmla="*/ 0 h 416"/>
                </a:gdLst>
                <a:ahLst/>
                <a:cxnLst>
                  <a:cxn ang="0">
                    <a:pos x="T0" y="T1"/>
                  </a:cxn>
                  <a:cxn ang="0">
                    <a:pos x="T2" y="T3"/>
                  </a:cxn>
                  <a:cxn ang="0">
                    <a:pos x="T4" y="T5"/>
                  </a:cxn>
                  <a:cxn ang="0">
                    <a:pos x="T6" y="T7"/>
                  </a:cxn>
                  <a:cxn ang="0">
                    <a:pos x="T8" y="T9"/>
                  </a:cxn>
                </a:cxnLst>
                <a:rect l="0" t="0" r="r" b="b"/>
                <a:pathLst>
                  <a:path w="593" h="416">
                    <a:moveTo>
                      <a:pt x="0" y="0"/>
                    </a:moveTo>
                    <a:lnTo>
                      <a:pt x="0" y="250"/>
                    </a:lnTo>
                    <a:lnTo>
                      <a:pt x="593" y="416"/>
                    </a:lnTo>
                    <a:lnTo>
                      <a:pt x="593" y="205"/>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12" name="Freeform 979"/>
              <p:cNvSpPr>
                <a:spLocks/>
              </p:cNvSpPr>
              <p:nvPr/>
            </p:nvSpPr>
            <p:spPr bwMode="auto">
              <a:xfrm>
                <a:off x="18010188" y="-2801938"/>
                <a:ext cx="2078038" cy="611188"/>
              </a:xfrm>
              <a:custGeom>
                <a:avLst/>
                <a:gdLst>
                  <a:gd name="T0" fmla="*/ 0 w 1309"/>
                  <a:gd name="T1" fmla="*/ 166 h 385"/>
                  <a:gd name="T2" fmla="*/ 52 w 1309"/>
                  <a:gd name="T3" fmla="*/ 213 h 385"/>
                  <a:gd name="T4" fmla="*/ 595 w 1309"/>
                  <a:gd name="T5" fmla="*/ 326 h 385"/>
                  <a:gd name="T6" fmla="*/ 1309 w 1309"/>
                  <a:gd name="T7" fmla="*/ 385 h 385"/>
                  <a:gd name="T8" fmla="*/ 1309 w 1309"/>
                  <a:gd name="T9" fmla="*/ 0 h 385"/>
                  <a:gd name="T10" fmla="*/ 336 w 1309"/>
                  <a:gd name="T11" fmla="*/ 116 h 385"/>
                  <a:gd name="T12" fmla="*/ 0 w 1309"/>
                  <a:gd name="T13" fmla="*/ 166 h 385"/>
                </a:gdLst>
                <a:ahLst/>
                <a:cxnLst>
                  <a:cxn ang="0">
                    <a:pos x="T0" y="T1"/>
                  </a:cxn>
                  <a:cxn ang="0">
                    <a:pos x="T2" y="T3"/>
                  </a:cxn>
                  <a:cxn ang="0">
                    <a:pos x="T4" y="T5"/>
                  </a:cxn>
                  <a:cxn ang="0">
                    <a:pos x="T6" y="T7"/>
                  </a:cxn>
                  <a:cxn ang="0">
                    <a:pos x="T8" y="T9"/>
                  </a:cxn>
                  <a:cxn ang="0">
                    <a:pos x="T10" y="T11"/>
                  </a:cxn>
                  <a:cxn ang="0">
                    <a:pos x="T12" y="T13"/>
                  </a:cxn>
                </a:cxnLst>
                <a:rect l="0" t="0" r="r" b="b"/>
                <a:pathLst>
                  <a:path w="1309" h="385">
                    <a:moveTo>
                      <a:pt x="0" y="166"/>
                    </a:moveTo>
                    <a:lnTo>
                      <a:pt x="52" y="213"/>
                    </a:lnTo>
                    <a:lnTo>
                      <a:pt x="595" y="326"/>
                    </a:lnTo>
                    <a:lnTo>
                      <a:pt x="1309" y="385"/>
                    </a:lnTo>
                    <a:lnTo>
                      <a:pt x="1309" y="0"/>
                    </a:lnTo>
                    <a:lnTo>
                      <a:pt x="336" y="116"/>
                    </a:lnTo>
                    <a:lnTo>
                      <a:pt x="0" y="166"/>
                    </a:lnTo>
                    <a:close/>
                  </a:path>
                </a:pathLst>
              </a:custGeom>
              <a:gradFill flip="none" rotWithShape="1">
                <a:gsLst>
                  <a:gs pos="0">
                    <a:schemeClr val="tx2">
                      <a:lumMod val="75000"/>
                      <a:shade val="67500"/>
                      <a:satMod val="115000"/>
                    </a:schemeClr>
                  </a:gs>
                  <a:gs pos="100000">
                    <a:schemeClr val="tx2">
                      <a:lumMod val="7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13" name="Freeform 980"/>
              <p:cNvSpPr>
                <a:spLocks/>
              </p:cNvSpPr>
              <p:nvPr/>
            </p:nvSpPr>
            <p:spPr bwMode="auto">
              <a:xfrm>
                <a:off x="17938750" y="-2944813"/>
                <a:ext cx="3762375" cy="447675"/>
              </a:xfrm>
              <a:custGeom>
                <a:avLst/>
                <a:gdLst>
                  <a:gd name="T0" fmla="*/ 0 w 2370"/>
                  <a:gd name="T1" fmla="*/ 241 h 282"/>
                  <a:gd name="T2" fmla="*/ 1737 w 2370"/>
                  <a:gd name="T3" fmla="*/ 0 h 282"/>
                  <a:gd name="T4" fmla="*/ 2370 w 2370"/>
                  <a:gd name="T5" fmla="*/ 239 h 282"/>
                  <a:gd name="T6" fmla="*/ 2370 w 2370"/>
                  <a:gd name="T7" fmla="*/ 282 h 282"/>
                  <a:gd name="T8" fmla="*/ 1737 w 2370"/>
                  <a:gd name="T9" fmla="*/ 50 h 282"/>
                  <a:gd name="T10" fmla="*/ 33 w 2370"/>
                  <a:gd name="T11" fmla="*/ 270 h 282"/>
                  <a:gd name="T12" fmla="*/ 0 w 2370"/>
                  <a:gd name="T13" fmla="*/ 241 h 282"/>
                </a:gdLst>
                <a:ahLst/>
                <a:cxnLst>
                  <a:cxn ang="0">
                    <a:pos x="T0" y="T1"/>
                  </a:cxn>
                  <a:cxn ang="0">
                    <a:pos x="T2" y="T3"/>
                  </a:cxn>
                  <a:cxn ang="0">
                    <a:pos x="T4" y="T5"/>
                  </a:cxn>
                  <a:cxn ang="0">
                    <a:pos x="T6" y="T7"/>
                  </a:cxn>
                  <a:cxn ang="0">
                    <a:pos x="T8" y="T9"/>
                  </a:cxn>
                  <a:cxn ang="0">
                    <a:pos x="T10" y="T11"/>
                  </a:cxn>
                  <a:cxn ang="0">
                    <a:pos x="T12" y="T13"/>
                  </a:cxn>
                </a:cxnLst>
                <a:rect l="0" t="0" r="r" b="b"/>
                <a:pathLst>
                  <a:path w="2370" h="282">
                    <a:moveTo>
                      <a:pt x="0" y="241"/>
                    </a:moveTo>
                    <a:lnTo>
                      <a:pt x="1737" y="0"/>
                    </a:lnTo>
                    <a:lnTo>
                      <a:pt x="2370" y="239"/>
                    </a:lnTo>
                    <a:lnTo>
                      <a:pt x="2370" y="282"/>
                    </a:lnTo>
                    <a:lnTo>
                      <a:pt x="1737" y="50"/>
                    </a:lnTo>
                    <a:lnTo>
                      <a:pt x="33" y="270"/>
                    </a:lnTo>
                    <a:lnTo>
                      <a:pt x="0" y="2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14" name="Freeform 981"/>
              <p:cNvSpPr>
                <a:spLocks/>
              </p:cNvSpPr>
              <p:nvPr/>
            </p:nvSpPr>
            <p:spPr bwMode="auto">
              <a:xfrm>
                <a:off x="18392775" y="-2714625"/>
                <a:ext cx="420688" cy="423863"/>
              </a:xfrm>
              <a:custGeom>
                <a:avLst/>
                <a:gdLst>
                  <a:gd name="T0" fmla="*/ 260 w 265"/>
                  <a:gd name="T1" fmla="*/ 0 h 267"/>
                  <a:gd name="T2" fmla="*/ 0 w 265"/>
                  <a:gd name="T3" fmla="*/ 14 h 267"/>
                  <a:gd name="T4" fmla="*/ 0 w 265"/>
                  <a:gd name="T5" fmla="*/ 217 h 267"/>
                  <a:gd name="T6" fmla="*/ 265 w 265"/>
                  <a:gd name="T7" fmla="*/ 267 h 267"/>
                  <a:gd name="T8" fmla="*/ 260 w 265"/>
                  <a:gd name="T9" fmla="*/ 0 h 267"/>
                </a:gdLst>
                <a:ahLst/>
                <a:cxnLst>
                  <a:cxn ang="0">
                    <a:pos x="T0" y="T1"/>
                  </a:cxn>
                  <a:cxn ang="0">
                    <a:pos x="T2" y="T3"/>
                  </a:cxn>
                  <a:cxn ang="0">
                    <a:pos x="T4" y="T5"/>
                  </a:cxn>
                  <a:cxn ang="0">
                    <a:pos x="T6" y="T7"/>
                  </a:cxn>
                  <a:cxn ang="0">
                    <a:pos x="T8" y="T9"/>
                  </a:cxn>
                </a:cxnLst>
                <a:rect l="0" t="0" r="r" b="b"/>
                <a:pathLst>
                  <a:path w="265" h="267">
                    <a:moveTo>
                      <a:pt x="260" y="0"/>
                    </a:moveTo>
                    <a:lnTo>
                      <a:pt x="0" y="14"/>
                    </a:lnTo>
                    <a:lnTo>
                      <a:pt x="0" y="217"/>
                    </a:lnTo>
                    <a:lnTo>
                      <a:pt x="265" y="267"/>
                    </a:lnTo>
                    <a:lnTo>
                      <a:pt x="260" y="0"/>
                    </a:lnTo>
                    <a:close/>
                  </a:path>
                </a:pathLst>
              </a:custGeom>
              <a:gradFill flip="none" rotWithShape="1">
                <a:gsLst>
                  <a:gs pos="0">
                    <a:schemeClr val="tx2">
                      <a:lumMod val="75000"/>
                      <a:shade val="67500"/>
                      <a:satMod val="115000"/>
                    </a:schemeClr>
                  </a:gs>
                  <a:gs pos="100000">
                    <a:schemeClr val="tx2">
                      <a:lumMod val="7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15" name="Freeform 983"/>
              <p:cNvSpPr>
                <a:spLocks/>
              </p:cNvSpPr>
              <p:nvPr/>
            </p:nvSpPr>
            <p:spPr bwMode="auto">
              <a:xfrm>
                <a:off x="18838863" y="-2741613"/>
                <a:ext cx="863600" cy="454025"/>
              </a:xfrm>
              <a:custGeom>
                <a:avLst/>
                <a:gdLst>
                  <a:gd name="T0" fmla="*/ 544 w 544"/>
                  <a:gd name="T1" fmla="*/ 286 h 286"/>
                  <a:gd name="T2" fmla="*/ 544 w 544"/>
                  <a:gd name="T3" fmla="*/ 154 h 286"/>
                  <a:gd name="T4" fmla="*/ 0 w 544"/>
                  <a:gd name="T5" fmla="*/ 0 h 286"/>
                  <a:gd name="T6" fmla="*/ 0 w 544"/>
                  <a:gd name="T7" fmla="*/ 272 h 286"/>
                  <a:gd name="T8" fmla="*/ 544 w 544"/>
                  <a:gd name="T9" fmla="*/ 286 h 286"/>
                </a:gdLst>
                <a:ahLst/>
                <a:cxnLst>
                  <a:cxn ang="0">
                    <a:pos x="T0" y="T1"/>
                  </a:cxn>
                  <a:cxn ang="0">
                    <a:pos x="T2" y="T3"/>
                  </a:cxn>
                  <a:cxn ang="0">
                    <a:pos x="T4" y="T5"/>
                  </a:cxn>
                  <a:cxn ang="0">
                    <a:pos x="T6" y="T7"/>
                  </a:cxn>
                  <a:cxn ang="0">
                    <a:pos x="T8" y="T9"/>
                  </a:cxn>
                </a:cxnLst>
                <a:rect l="0" t="0" r="r" b="b"/>
                <a:pathLst>
                  <a:path w="544" h="286">
                    <a:moveTo>
                      <a:pt x="544" y="286"/>
                    </a:moveTo>
                    <a:lnTo>
                      <a:pt x="544" y="154"/>
                    </a:lnTo>
                    <a:lnTo>
                      <a:pt x="0" y="0"/>
                    </a:lnTo>
                    <a:lnTo>
                      <a:pt x="0" y="272"/>
                    </a:lnTo>
                    <a:lnTo>
                      <a:pt x="544" y="28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16" name="Freeform 984"/>
              <p:cNvSpPr>
                <a:spLocks/>
              </p:cNvSpPr>
              <p:nvPr/>
            </p:nvSpPr>
            <p:spPr bwMode="auto">
              <a:xfrm>
                <a:off x="18854738" y="-2686050"/>
                <a:ext cx="157163" cy="368300"/>
              </a:xfrm>
              <a:custGeom>
                <a:avLst/>
                <a:gdLst>
                  <a:gd name="T0" fmla="*/ 0 w 99"/>
                  <a:gd name="T1" fmla="*/ 0 h 232"/>
                  <a:gd name="T2" fmla="*/ 0 w 99"/>
                  <a:gd name="T3" fmla="*/ 232 h 232"/>
                  <a:gd name="T4" fmla="*/ 99 w 99"/>
                  <a:gd name="T5" fmla="*/ 230 h 232"/>
                  <a:gd name="T6" fmla="*/ 99 w 99"/>
                  <a:gd name="T7" fmla="*/ 26 h 232"/>
                  <a:gd name="T8" fmla="*/ 0 w 99"/>
                  <a:gd name="T9" fmla="*/ 0 h 232"/>
                </a:gdLst>
                <a:ahLst/>
                <a:cxnLst>
                  <a:cxn ang="0">
                    <a:pos x="T0" y="T1"/>
                  </a:cxn>
                  <a:cxn ang="0">
                    <a:pos x="T2" y="T3"/>
                  </a:cxn>
                  <a:cxn ang="0">
                    <a:pos x="T4" y="T5"/>
                  </a:cxn>
                  <a:cxn ang="0">
                    <a:pos x="T6" y="T7"/>
                  </a:cxn>
                  <a:cxn ang="0">
                    <a:pos x="T8" y="T9"/>
                  </a:cxn>
                </a:cxnLst>
                <a:rect l="0" t="0" r="r" b="b"/>
                <a:pathLst>
                  <a:path w="99" h="232">
                    <a:moveTo>
                      <a:pt x="0" y="0"/>
                    </a:moveTo>
                    <a:lnTo>
                      <a:pt x="0" y="232"/>
                    </a:lnTo>
                    <a:lnTo>
                      <a:pt x="99" y="230"/>
                    </a:lnTo>
                    <a:lnTo>
                      <a:pt x="99" y="2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17" name="Freeform 985"/>
              <p:cNvSpPr>
                <a:spLocks/>
              </p:cNvSpPr>
              <p:nvPr/>
            </p:nvSpPr>
            <p:spPr bwMode="auto">
              <a:xfrm>
                <a:off x="19023014" y="-2640013"/>
                <a:ext cx="173037" cy="333375"/>
              </a:xfrm>
              <a:custGeom>
                <a:avLst/>
                <a:gdLst>
                  <a:gd name="T0" fmla="*/ 0 w 109"/>
                  <a:gd name="T1" fmla="*/ 203 h 210"/>
                  <a:gd name="T2" fmla="*/ 0 w 109"/>
                  <a:gd name="T3" fmla="*/ 0 h 210"/>
                  <a:gd name="T4" fmla="*/ 109 w 109"/>
                  <a:gd name="T5" fmla="*/ 31 h 210"/>
                  <a:gd name="T6" fmla="*/ 109 w 109"/>
                  <a:gd name="T7" fmla="*/ 210 h 210"/>
                  <a:gd name="T8" fmla="*/ 0 w 109"/>
                  <a:gd name="T9" fmla="*/ 203 h 210"/>
                </a:gdLst>
                <a:ahLst/>
                <a:cxnLst>
                  <a:cxn ang="0">
                    <a:pos x="T0" y="T1"/>
                  </a:cxn>
                  <a:cxn ang="0">
                    <a:pos x="T2" y="T3"/>
                  </a:cxn>
                  <a:cxn ang="0">
                    <a:pos x="T4" y="T5"/>
                  </a:cxn>
                  <a:cxn ang="0">
                    <a:pos x="T6" y="T7"/>
                  </a:cxn>
                  <a:cxn ang="0">
                    <a:pos x="T8" y="T9"/>
                  </a:cxn>
                </a:cxnLst>
                <a:rect l="0" t="0" r="r" b="b"/>
                <a:pathLst>
                  <a:path w="109" h="210">
                    <a:moveTo>
                      <a:pt x="0" y="203"/>
                    </a:moveTo>
                    <a:lnTo>
                      <a:pt x="0" y="0"/>
                    </a:lnTo>
                    <a:lnTo>
                      <a:pt x="109" y="31"/>
                    </a:lnTo>
                    <a:lnTo>
                      <a:pt x="109" y="210"/>
                    </a:lnTo>
                    <a:lnTo>
                      <a:pt x="0" y="20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18" name="Freeform 986"/>
              <p:cNvSpPr>
                <a:spLocks/>
              </p:cNvSpPr>
              <p:nvPr/>
            </p:nvSpPr>
            <p:spPr bwMode="auto">
              <a:xfrm>
                <a:off x="19207164" y="-2587626"/>
                <a:ext cx="165099" cy="288924"/>
              </a:xfrm>
              <a:custGeom>
                <a:avLst/>
                <a:gdLst>
                  <a:gd name="T0" fmla="*/ 0 w 104"/>
                  <a:gd name="T1" fmla="*/ 175 h 182"/>
                  <a:gd name="T2" fmla="*/ 0 w 104"/>
                  <a:gd name="T3" fmla="*/ 0 h 182"/>
                  <a:gd name="T4" fmla="*/ 104 w 104"/>
                  <a:gd name="T5" fmla="*/ 28 h 182"/>
                  <a:gd name="T6" fmla="*/ 104 w 104"/>
                  <a:gd name="T7" fmla="*/ 182 h 182"/>
                  <a:gd name="T8" fmla="*/ 0 w 104"/>
                  <a:gd name="T9" fmla="*/ 175 h 182"/>
                </a:gdLst>
                <a:ahLst/>
                <a:cxnLst>
                  <a:cxn ang="0">
                    <a:pos x="T0" y="T1"/>
                  </a:cxn>
                  <a:cxn ang="0">
                    <a:pos x="T2" y="T3"/>
                  </a:cxn>
                  <a:cxn ang="0">
                    <a:pos x="T4" y="T5"/>
                  </a:cxn>
                  <a:cxn ang="0">
                    <a:pos x="T6" y="T7"/>
                  </a:cxn>
                  <a:cxn ang="0">
                    <a:pos x="T8" y="T9"/>
                  </a:cxn>
                </a:cxnLst>
                <a:rect l="0" t="0" r="r" b="b"/>
                <a:pathLst>
                  <a:path w="104" h="182">
                    <a:moveTo>
                      <a:pt x="0" y="175"/>
                    </a:moveTo>
                    <a:lnTo>
                      <a:pt x="0" y="0"/>
                    </a:lnTo>
                    <a:lnTo>
                      <a:pt x="104" y="28"/>
                    </a:lnTo>
                    <a:lnTo>
                      <a:pt x="104" y="182"/>
                    </a:lnTo>
                    <a:lnTo>
                      <a:pt x="0" y="17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19" name="Freeform 987"/>
              <p:cNvSpPr>
                <a:spLocks/>
              </p:cNvSpPr>
              <p:nvPr/>
            </p:nvSpPr>
            <p:spPr bwMode="auto">
              <a:xfrm>
                <a:off x="19383377" y="-2538414"/>
                <a:ext cx="153988" cy="239712"/>
              </a:xfrm>
              <a:custGeom>
                <a:avLst/>
                <a:gdLst>
                  <a:gd name="T0" fmla="*/ 0 w 97"/>
                  <a:gd name="T1" fmla="*/ 141 h 151"/>
                  <a:gd name="T2" fmla="*/ 0 w 97"/>
                  <a:gd name="T3" fmla="*/ 0 h 151"/>
                  <a:gd name="T4" fmla="*/ 97 w 97"/>
                  <a:gd name="T5" fmla="*/ 28 h 151"/>
                  <a:gd name="T6" fmla="*/ 97 w 97"/>
                  <a:gd name="T7" fmla="*/ 151 h 151"/>
                  <a:gd name="T8" fmla="*/ 0 w 97"/>
                  <a:gd name="T9" fmla="*/ 141 h 151"/>
                </a:gdLst>
                <a:ahLst/>
                <a:cxnLst>
                  <a:cxn ang="0">
                    <a:pos x="T0" y="T1"/>
                  </a:cxn>
                  <a:cxn ang="0">
                    <a:pos x="T2" y="T3"/>
                  </a:cxn>
                  <a:cxn ang="0">
                    <a:pos x="T4" y="T5"/>
                  </a:cxn>
                  <a:cxn ang="0">
                    <a:pos x="T6" y="T7"/>
                  </a:cxn>
                  <a:cxn ang="0">
                    <a:pos x="T8" y="T9"/>
                  </a:cxn>
                </a:cxnLst>
                <a:rect l="0" t="0" r="r" b="b"/>
                <a:pathLst>
                  <a:path w="97" h="151">
                    <a:moveTo>
                      <a:pt x="0" y="141"/>
                    </a:moveTo>
                    <a:lnTo>
                      <a:pt x="0" y="0"/>
                    </a:lnTo>
                    <a:lnTo>
                      <a:pt x="97" y="28"/>
                    </a:lnTo>
                    <a:lnTo>
                      <a:pt x="97" y="151"/>
                    </a:lnTo>
                    <a:lnTo>
                      <a:pt x="0" y="14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0" name="Freeform 988"/>
              <p:cNvSpPr>
                <a:spLocks/>
              </p:cNvSpPr>
              <p:nvPr/>
            </p:nvSpPr>
            <p:spPr bwMode="auto">
              <a:xfrm>
                <a:off x="19548475" y="-2490788"/>
                <a:ext cx="138113" cy="225425"/>
              </a:xfrm>
              <a:custGeom>
                <a:avLst/>
                <a:gdLst>
                  <a:gd name="T0" fmla="*/ 0 w 87"/>
                  <a:gd name="T1" fmla="*/ 114 h 142"/>
                  <a:gd name="T2" fmla="*/ 0 w 87"/>
                  <a:gd name="T3" fmla="*/ 0 h 142"/>
                  <a:gd name="T4" fmla="*/ 87 w 87"/>
                  <a:gd name="T5" fmla="*/ 24 h 142"/>
                  <a:gd name="T6" fmla="*/ 87 w 87"/>
                  <a:gd name="T7" fmla="*/ 142 h 142"/>
                  <a:gd name="T8" fmla="*/ 0 w 87"/>
                  <a:gd name="T9" fmla="*/ 114 h 142"/>
                </a:gdLst>
                <a:ahLst/>
                <a:cxnLst>
                  <a:cxn ang="0">
                    <a:pos x="T0" y="T1"/>
                  </a:cxn>
                  <a:cxn ang="0">
                    <a:pos x="T2" y="T3"/>
                  </a:cxn>
                  <a:cxn ang="0">
                    <a:pos x="T4" y="T5"/>
                  </a:cxn>
                  <a:cxn ang="0">
                    <a:pos x="T6" y="T7"/>
                  </a:cxn>
                  <a:cxn ang="0">
                    <a:pos x="T8" y="T9"/>
                  </a:cxn>
                </a:cxnLst>
                <a:rect l="0" t="0" r="r" b="b"/>
                <a:pathLst>
                  <a:path w="87" h="142">
                    <a:moveTo>
                      <a:pt x="0" y="114"/>
                    </a:moveTo>
                    <a:lnTo>
                      <a:pt x="0" y="0"/>
                    </a:lnTo>
                    <a:lnTo>
                      <a:pt x="87" y="24"/>
                    </a:lnTo>
                    <a:lnTo>
                      <a:pt x="87" y="142"/>
                    </a:lnTo>
                    <a:lnTo>
                      <a:pt x="0" y="1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1" name="Freeform 989"/>
              <p:cNvSpPr>
                <a:spLocks/>
              </p:cNvSpPr>
              <p:nvPr/>
            </p:nvSpPr>
            <p:spPr bwMode="auto">
              <a:xfrm>
                <a:off x="18786475" y="-2741613"/>
                <a:ext cx="52388" cy="423863"/>
              </a:xfrm>
              <a:custGeom>
                <a:avLst/>
                <a:gdLst>
                  <a:gd name="T0" fmla="*/ 33 w 33"/>
                  <a:gd name="T1" fmla="*/ 0 h 267"/>
                  <a:gd name="T2" fmla="*/ 0 w 33"/>
                  <a:gd name="T3" fmla="*/ 0 h 267"/>
                  <a:gd name="T4" fmla="*/ 0 w 33"/>
                  <a:gd name="T5" fmla="*/ 265 h 267"/>
                  <a:gd name="T6" fmla="*/ 33 w 33"/>
                  <a:gd name="T7" fmla="*/ 267 h 267"/>
                  <a:gd name="T8" fmla="*/ 33 w 33"/>
                  <a:gd name="T9" fmla="*/ 0 h 267"/>
                </a:gdLst>
                <a:ahLst/>
                <a:cxnLst>
                  <a:cxn ang="0">
                    <a:pos x="T0" y="T1"/>
                  </a:cxn>
                  <a:cxn ang="0">
                    <a:pos x="T2" y="T3"/>
                  </a:cxn>
                  <a:cxn ang="0">
                    <a:pos x="T4" y="T5"/>
                  </a:cxn>
                  <a:cxn ang="0">
                    <a:pos x="T6" y="T7"/>
                  </a:cxn>
                  <a:cxn ang="0">
                    <a:pos x="T8" y="T9"/>
                  </a:cxn>
                </a:cxnLst>
                <a:rect l="0" t="0" r="r" b="b"/>
                <a:pathLst>
                  <a:path w="33" h="267">
                    <a:moveTo>
                      <a:pt x="33" y="0"/>
                    </a:moveTo>
                    <a:lnTo>
                      <a:pt x="0" y="0"/>
                    </a:lnTo>
                    <a:lnTo>
                      <a:pt x="0" y="265"/>
                    </a:lnTo>
                    <a:lnTo>
                      <a:pt x="33" y="267"/>
                    </a:lnTo>
                    <a:lnTo>
                      <a:pt x="33"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2" name="Line 996"/>
              <p:cNvSpPr>
                <a:spLocks noChangeShapeType="1"/>
              </p:cNvSpPr>
              <p:nvPr/>
            </p:nvSpPr>
            <p:spPr bwMode="auto">
              <a:xfrm>
                <a:off x="13828713" y="-554038"/>
                <a:ext cx="0" cy="0"/>
              </a:xfrm>
              <a:prstGeom prst="line">
                <a:avLst/>
              </a:prstGeom>
              <a:noFill/>
              <a:ln w="14288" cap="flat">
                <a:solidFill>
                  <a:srgbClr val="13697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3" name="Line 997"/>
              <p:cNvSpPr>
                <a:spLocks noChangeShapeType="1"/>
              </p:cNvSpPr>
              <p:nvPr/>
            </p:nvSpPr>
            <p:spPr bwMode="auto">
              <a:xfrm>
                <a:off x="19596100" y="-487363"/>
                <a:ext cx="0" cy="0"/>
              </a:xfrm>
              <a:prstGeom prst="line">
                <a:avLst/>
              </a:prstGeom>
              <a:noFill/>
              <a:ln w="14288" cap="flat">
                <a:solidFill>
                  <a:srgbClr val="13697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4" name="Freeform 976"/>
              <p:cNvSpPr>
                <a:spLocks/>
              </p:cNvSpPr>
              <p:nvPr/>
            </p:nvSpPr>
            <p:spPr bwMode="auto">
              <a:xfrm>
                <a:off x="13893800" y="-2673348"/>
                <a:ext cx="3827465" cy="2230438"/>
              </a:xfrm>
              <a:custGeom>
                <a:avLst/>
                <a:gdLst>
                  <a:gd name="T0" fmla="*/ 2248 w 2411"/>
                  <a:gd name="T1" fmla="*/ 0 h 1405"/>
                  <a:gd name="T2" fmla="*/ 2411 w 2411"/>
                  <a:gd name="T3" fmla="*/ 418 h 1405"/>
                  <a:gd name="T4" fmla="*/ 2246 w 2411"/>
                  <a:gd name="T5" fmla="*/ 1405 h 1405"/>
                  <a:gd name="T6" fmla="*/ 0 w 2411"/>
                  <a:gd name="T7" fmla="*/ 1344 h 1405"/>
                  <a:gd name="T8" fmla="*/ 0 w 2411"/>
                  <a:gd name="T9" fmla="*/ 73 h 1405"/>
                  <a:gd name="T10" fmla="*/ 2248 w 2411"/>
                  <a:gd name="T11" fmla="*/ 0 h 1405"/>
                </a:gdLst>
                <a:ahLst/>
                <a:cxnLst>
                  <a:cxn ang="0">
                    <a:pos x="T0" y="T1"/>
                  </a:cxn>
                  <a:cxn ang="0">
                    <a:pos x="T2" y="T3"/>
                  </a:cxn>
                  <a:cxn ang="0">
                    <a:pos x="T4" y="T5"/>
                  </a:cxn>
                  <a:cxn ang="0">
                    <a:pos x="T6" y="T7"/>
                  </a:cxn>
                  <a:cxn ang="0">
                    <a:pos x="T8" y="T9"/>
                  </a:cxn>
                  <a:cxn ang="0">
                    <a:pos x="T10" y="T11"/>
                  </a:cxn>
                </a:cxnLst>
                <a:rect l="0" t="0" r="r" b="b"/>
                <a:pathLst>
                  <a:path w="2411" h="1405">
                    <a:moveTo>
                      <a:pt x="2248" y="0"/>
                    </a:moveTo>
                    <a:lnTo>
                      <a:pt x="2411" y="418"/>
                    </a:lnTo>
                    <a:lnTo>
                      <a:pt x="2246" y="1405"/>
                    </a:lnTo>
                    <a:lnTo>
                      <a:pt x="0" y="1344"/>
                    </a:lnTo>
                    <a:lnTo>
                      <a:pt x="0" y="73"/>
                    </a:lnTo>
                    <a:lnTo>
                      <a:pt x="2248" y="0"/>
                    </a:lnTo>
                    <a:close/>
                  </a:path>
                </a:pathLst>
              </a:custGeom>
              <a:gradFill flip="none" rotWithShape="1">
                <a:gsLst>
                  <a:gs pos="0">
                    <a:schemeClr val="tx2">
                      <a:lumMod val="75000"/>
                      <a:shade val="67500"/>
                      <a:satMod val="115000"/>
                    </a:schemeClr>
                  </a:gs>
                  <a:gs pos="100000">
                    <a:schemeClr val="tx2">
                      <a:lumMod val="7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5" name="Freeform 982"/>
              <p:cNvSpPr>
                <a:spLocks/>
              </p:cNvSpPr>
              <p:nvPr/>
            </p:nvSpPr>
            <p:spPr bwMode="auto">
              <a:xfrm>
                <a:off x="17459325" y="-2673350"/>
                <a:ext cx="1409700" cy="2230438"/>
              </a:xfrm>
              <a:custGeom>
                <a:avLst/>
                <a:gdLst>
                  <a:gd name="T0" fmla="*/ 888 w 888"/>
                  <a:gd name="T1" fmla="*/ 217 h 1405"/>
                  <a:gd name="T2" fmla="*/ 0 w 888"/>
                  <a:gd name="T3" fmla="*/ 0 h 1405"/>
                  <a:gd name="T4" fmla="*/ 0 w 888"/>
                  <a:gd name="T5" fmla="*/ 1405 h 1405"/>
                  <a:gd name="T6" fmla="*/ 562 w 888"/>
                  <a:gd name="T7" fmla="*/ 1346 h 1405"/>
                  <a:gd name="T8" fmla="*/ 888 w 888"/>
                  <a:gd name="T9" fmla="*/ 217 h 1405"/>
                </a:gdLst>
                <a:ahLst/>
                <a:cxnLst>
                  <a:cxn ang="0">
                    <a:pos x="T0" y="T1"/>
                  </a:cxn>
                  <a:cxn ang="0">
                    <a:pos x="T2" y="T3"/>
                  </a:cxn>
                  <a:cxn ang="0">
                    <a:pos x="T4" y="T5"/>
                  </a:cxn>
                  <a:cxn ang="0">
                    <a:pos x="T6" y="T7"/>
                  </a:cxn>
                  <a:cxn ang="0">
                    <a:pos x="T8" y="T9"/>
                  </a:cxn>
                </a:cxnLst>
                <a:rect l="0" t="0" r="r" b="b"/>
                <a:pathLst>
                  <a:path w="888" h="1405">
                    <a:moveTo>
                      <a:pt x="888" y="217"/>
                    </a:moveTo>
                    <a:lnTo>
                      <a:pt x="0" y="0"/>
                    </a:lnTo>
                    <a:lnTo>
                      <a:pt x="0" y="1405"/>
                    </a:lnTo>
                    <a:lnTo>
                      <a:pt x="562" y="1346"/>
                    </a:lnTo>
                    <a:lnTo>
                      <a:pt x="888" y="21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6" name="Freeform 990"/>
              <p:cNvSpPr>
                <a:spLocks/>
              </p:cNvSpPr>
              <p:nvPr/>
            </p:nvSpPr>
            <p:spPr bwMode="auto">
              <a:xfrm>
                <a:off x="20478750" y="-2081213"/>
                <a:ext cx="746125" cy="266700"/>
              </a:xfrm>
              <a:custGeom>
                <a:avLst/>
                <a:gdLst>
                  <a:gd name="T0" fmla="*/ 467 w 470"/>
                  <a:gd name="T1" fmla="*/ 0 h 168"/>
                  <a:gd name="T2" fmla="*/ 470 w 470"/>
                  <a:gd name="T3" fmla="*/ 168 h 168"/>
                  <a:gd name="T4" fmla="*/ 47 w 470"/>
                  <a:gd name="T5" fmla="*/ 42 h 168"/>
                  <a:gd name="T6" fmla="*/ 47 w 470"/>
                  <a:gd name="T7" fmla="*/ 21 h 168"/>
                  <a:gd name="T8" fmla="*/ 0 w 470"/>
                  <a:gd name="T9" fmla="*/ 0 h 168"/>
                  <a:gd name="T10" fmla="*/ 467 w 470"/>
                  <a:gd name="T11" fmla="*/ 0 h 168"/>
                </a:gdLst>
                <a:ahLst/>
                <a:cxnLst>
                  <a:cxn ang="0">
                    <a:pos x="T0" y="T1"/>
                  </a:cxn>
                  <a:cxn ang="0">
                    <a:pos x="T2" y="T3"/>
                  </a:cxn>
                  <a:cxn ang="0">
                    <a:pos x="T4" y="T5"/>
                  </a:cxn>
                  <a:cxn ang="0">
                    <a:pos x="T6" y="T7"/>
                  </a:cxn>
                  <a:cxn ang="0">
                    <a:pos x="T8" y="T9"/>
                  </a:cxn>
                  <a:cxn ang="0">
                    <a:pos x="T10" y="T11"/>
                  </a:cxn>
                </a:cxnLst>
                <a:rect l="0" t="0" r="r" b="b"/>
                <a:pathLst>
                  <a:path w="470" h="168">
                    <a:moveTo>
                      <a:pt x="467" y="0"/>
                    </a:moveTo>
                    <a:lnTo>
                      <a:pt x="470" y="168"/>
                    </a:lnTo>
                    <a:lnTo>
                      <a:pt x="47" y="42"/>
                    </a:lnTo>
                    <a:lnTo>
                      <a:pt x="47" y="21"/>
                    </a:lnTo>
                    <a:lnTo>
                      <a:pt x="0" y="0"/>
                    </a:lnTo>
                    <a:lnTo>
                      <a:pt x="467"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7" name="Freeform 991"/>
              <p:cNvSpPr>
                <a:spLocks/>
              </p:cNvSpPr>
              <p:nvPr/>
            </p:nvSpPr>
            <p:spPr bwMode="auto">
              <a:xfrm>
                <a:off x="18348325" y="-2328863"/>
                <a:ext cx="1533525" cy="1841500"/>
              </a:xfrm>
              <a:custGeom>
                <a:avLst/>
                <a:gdLst>
                  <a:gd name="T0" fmla="*/ 2 w 966"/>
                  <a:gd name="T1" fmla="*/ 0 h 1160"/>
                  <a:gd name="T2" fmla="*/ 791 w 966"/>
                  <a:gd name="T3" fmla="*/ 0 h 1160"/>
                  <a:gd name="T4" fmla="*/ 966 w 966"/>
                  <a:gd name="T5" fmla="*/ 458 h 1160"/>
                  <a:gd name="T6" fmla="*/ 786 w 966"/>
                  <a:gd name="T7" fmla="*/ 1160 h 1160"/>
                  <a:gd name="T8" fmla="*/ 0 w 966"/>
                  <a:gd name="T9" fmla="*/ 1129 h 1160"/>
                  <a:gd name="T10" fmla="*/ 2 w 966"/>
                  <a:gd name="T11" fmla="*/ 0 h 1160"/>
                </a:gdLst>
                <a:ahLst/>
                <a:cxnLst>
                  <a:cxn ang="0">
                    <a:pos x="T0" y="T1"/>
                  </a:cxn>
                  <a:cxn ang="0">
                    <a:pos x="T2" y="T3"/>
                  </a:cxn>
                  <a:cxn ang="0">
                    <a:pos x="T4" y="T5"/>
                  </a:cxn>
                  <a:cxn ang="0">
                    <a:pos x="T6" y="T7"/>
                  </a:cxn>
                  <a:cxn ang="0">
                    <a:pos x="T8" y="T9"/>
                  </a:cxn>
                  <a:cxn ang="0">
                    <a:pos x="T10" y="T11"/>
                  </a:cxn>
                </a:cxnLst>
                <a:rect l="0" t="0" r="r" b="b"/>
                <a:pathLst>
                  <a:path w="966" h="1160">
                    <a:moveTo>
                      <a:pt x="2" y="0"/>
                    </a:moveTo>
                    <a:lnTo>
                      <a:pt x="791" y="0"/>
                    </a:lnTo>
                    <a:lnTo>
                      <a:pt x="966" y="458"/>
                    </a:lnTo>
                    <a:lnTo>
                      <a:pt x="786" y="1160"/>
                    </a:lnTo>
                    <a:lnTo>
                      <a:pt x="0" y="1129"/>
                    </a:lnTo>
                    <a:lnTo>
                      <a:pt x="2" y="0"/>
                    </a:lnTo>
                    <a:close/>
                  </a:path>
                </a:pathLst>
              </a:custGeom>
              <a:gradFill flip="none" rotWithShape="1">
                <a:gsLst>
                  <a:gs pos="0">
                    <a:schemeClr val="tx2">
                      <a:lumMod val="75000"/>
                      <a:shade val="67500"/>
                      <a:satMod val="115000"/>
                    </a:schemeClr>
                  </a:gs>
                  <a:gs pos="100000">
                    <a:schemeClr val="tx2">
                      <a:lumMod val="7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8" name="Freeform 992"/>
              <p:cNvSpPr>
                <a:spLocks/>
              </p:cNvSpPr>
              <p:nvPr/>
            </p:nvSpPr>
            <p:spPr bwMode="auto">
              <a:xfrm>
                <a:off x="19596100" y="-2328863"/>
                <a:ext cx="1628775" cy="1841500"/>
              </a:xfrm>
              <a:custGeom>
                <a:avLst/>
                <a:gdLst>
                  <a:gd name="T0" fmla="*/ 0 w 1026"/>
                  <a:gd name="T1" fmla="*/ 1160 h 1160"/>
                  <a:gd name="T2" fmla="*/ 1026 w 1026"/>
                  <a:gd name="T3" fmla="*/ 1103 h 1160"/>
                  <a:gd name="T4" fmla="*/ 1026 w 1026"/>
                  <a:gd name="T5" fmla="*/ 260 h 1160"/>
                  <a:gd name="T6" fmla="*/ 603 w 1026"/>
                  <a:gd name="T7" fmla="*/ 154 h 1160"/>
                  <a:gd name="T8" fmla="*/ 5 w 1026"/>
                  <a:gd name="T9" fmla="*/ 0 h 1160"/>
                  <a:gd name="T10" fmla="*/ 0 w 1026"/>
                  <a:gd name="T11" fmla="*/ 1160 h 1160"/>
                </a:gdLst>
                <a:ahLst/>
                <a:cxnLst>
                  <a:cxn ang="0">
                    <a:pos x="T0" y="T1"/>
                  </a:cxn>
                  <a:cxn ang="0">
                    <a:pos x="T2" y="T3"/>
                  </a:cxn>
                  <a:cxn ang="0">
                    <a:pos x="T4" y="T5"/>
                  </a:cxn>
                  <a:cxn ang="0">
                    <a:pos x="T6" y="T7"/>
                  </a:cxn>
                  <a:cxn ang="0">
                    <a:pos x="T8" y="T9"/>
                  </a:cxn>
                  <a:cxn ang="0">
                    <a:pos x="T10" y="T11"/>
                  </a:cxn>
                </a:cxnLst>
                <a:rect l="0" t="0" r="r" b="b"/>
                <a:pathLst>
                  <a:path w="1026" h="1160">
                    <a:moveTo>
                      <a:pt x="0" y="1160"/>
                    </a:moveTo>
                    <a:lnTo>
                      <a:pt x="1026" y="1103"/>
                    </a:lnTo>
                    <a:lnTo>
                      <a:pt x="1026" y="260"/>
                    </a:lnTo>
                    <a:lnTo>
                      <a:pt x="603" y="154"/>
                    </a:lnTo>
                    <a:lnTo>
                      <a:pt x="5" y="0"/>
                    </a:lnTo>
                    <a:lnTo>
                      <a:pt x="0" y="116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9" name="Freeform 993"/>
              <p:cNvSpPr>
                <a:spLocks/>
              </p:cNvSpPr>
              <p:nvPr/>
            </p:nvSpPr>
            <p:spPr bwMode="auto">
              <a:xfrm>
                <a:off x="19596100" y="-2070100"/>
                <a:ext cx="1628775" cy="531813"/>
              </a:xfrm>
              <a:custGeom>
                <a:avLst/>
                <a:gdLst>
                  <a:gd name="T0" fmla="*/ 0 w 1026"/>
                  <a:gd name="T1" fmla="*/ 0 h 335"/>
                  <a:gd name="T2" fmla="*/ 1026 w 1026"/>
                  <a:gd name="T3" fmla="*/ 215 h 335"/>
                  <a:gd name="T4" fmla="*/ 1026 w 1026"/>
                  <a:gd name="T5" fmla="*/ 335 h 335"/>
                  <a:gd name="T6" fmla="*/ 0 w 1026"/>
                  <a:gd name="T7" fmla="*/ 170 h 335"/>
                  <a:gd name="T8" fmla="*/ 0 w 1026"/>
                  <a:gd name="T9" fmla="*/ 0 h 335"/>
                </a:gdLst>
                <a:ahLst/>
                <a:cxnLst>
                  <a:cxn ang="0">
                    <a:pos x="T0" y="T1"/>
                  </a:cxn>
                  <a:cxn ang="0">
                    <a:pos x="T2" y="T3"/>
                  </a:cxn>
                  <a:cxn ang="0">
                    <a:pos x="T4" y="T5"/>
                  </a:cxn>
                  <a:cxn ang="0">
                    <a:pos x="T6" y="T7"/>
                  </a:cxn>
                  <a:cxn ang="0">
                    <a:pos x="T8" y="T9"/>
                  </a:cxn>
                </a:cxnLst>
                <a:rect l="0" t="0" r="r" b="b"/>
                <a:pathLst>
                  <a:path w="1026" h="335">
                    <a:moveTo>
                      <a:pt x="0" y="0"/>
                    </a:moveTo>
                    <a:lnTo>
                      <a:pt x="1026" y="215"/>
                    </a:lnTo>
                    <a:lnTo>
                      <a:pt x="1026" y="335"/>
                    </a:lnTo>
                    <a:lnTo>
                      <a:pt x="0" y="17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30" name="Freeform 994"/>
              <p:cNvSpPr>
                <a:spLocks/>
              </p:cNvSpPr>
              <p:nvPr/>
            </p:nvSpPr>
            <p:spPr bwMode="auto">
              <a:xfrm>
                <a:off x="19596100" y="-1538288"/>
                <a:ext cx="1628775" cy="387350"/>
              </a:xfrm>
              <a:custGeom>
                <a:avLst/>
                <a:gdLst>
                  <a:gd name="T0" fmla="*/ 0 w 1026"/>
                  <a:gd name="T1" fmla="*/ 0 h 244"/>
                  <a:gd name="T2" fmla="*/ 1026 w 1026"/>
                  <a:gd name="T3" fmla="*/ 123 h 244"/>
                  <a:gd name="T4" fmla="*/ 1026 w 1026"/>
                  <a:gd name="T5" fmla="*/ 244 h 244"/>
                  <a:gd name="T6" fmla="*/ 0 w 1026"/>
                  <a:gd name="T7" fmla="*/ 168 h 244"/>
                  <a:gd name="T8" fmla="*/ 0 w 1026"/>
                  <a:gd name="T9" fmla="*/ 0 h 244"/>
                </a:gdLst>
                <a:ahLst/>
                <a:cxnLst>
                  <a:cxn ang="0">
                    <a:pos x="T0" y="T1"/>
                  </a:cxn>
                  <a:cxn ang="0">
                    <a:pos x="T2" y="T3"/>
                  </a:cxn>
                  <a:cxn ang="0">
                    <a:pos x="T4" y="T5"/>
                  </a:cxn>
                  <a:cxn ang="0">
                    <a:pos x="T6" y="T7"/>
                  </a:cxn>
                  <a:cxn ang="0">
                    <a:pos x="T8" y="T9"/>
                  </a:cxn>
                </a:cxnLst>
                <a:rect l="0" t="0" r="r" b="b"/>
                <a:pathLst>
                  <a:path w="1026" h="244">
                    <a:moveTo>
                      <a:pt x="0" y="0"/>
                    </a:moveTo>
                    <a:lnTo>
                      <a:pt x="1026" y="123"/>
                    </a:lnTo>
                    <a:lnTo>
                      <a:pt x="1026" y="244"/>
                    </a:lnTo>
                    <a:lnTo>
                      <a:pt x="0" y="168"/>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31" name="Freeform 995"/>
              <p:cNvSpPr>
                <a:spLocks/>
              </p:cNvSpPr>
              <p:nvPr/>
            </p:nvSpPr>
            <p:spPr bwMode="auto">
              <a:xfrm>
                <a:off x="19596100" y="-1012825"/>
                <a:ext cx="1628775" cy="266700"/>
              </a:xfrm>
              <a:custGeom>
                <a:avLst/>
                <a:gdLst>
                  <a:gd name="T0" fmla="*/ 0 w 1026"/>
                  <a:gd name="T1" fmla="*/ 0 h 168"/>
                  <a:gd name="T2" fmla="*/ 1026 w 1026"/>
                  <a:gd name="T3" fmla="*/ 36 h 168"/>
                  <a:gd name="T4" fmla="*/ 1026 w 1026"/>
                  <a:gd name="T5" fmla="*/ 154 h 168"/>
                  <a:gd name="T6" fmla="*/ 0 w 1026"/>
                  <a:gd name="T7" fmla="*/ 168 h 168"/>
                  <a:gd name="T8" fmla="*/ 0 w 1026"/>
                  <a:gd name="T9" fmla="*/ 0 h 168"/>
                </a:gdLst>
                <a:ahLst/>
                <a:cxnLst>
                  <a:cxn ang="0">
                    <a:pos x="T0" y="T1"/>
                  </a:cxn>
                  <a:cxn ang="0">
                    <a:pos x="T2" y="T3"/>
                  </a:cxn>
                  <a:cxn ang="0">
                    <a:pos x="T4" y="T5"/>
                  </a:cxn>
                  <a:cxn ang="0">
                    <a:pos x="T6" y="T7"/>
                  </a:cxn>
                  <a:cxn ang="0">
                    <a:pos x="T8" y="T9"/>
                  </a:cxn>
                </a:cxnLst>
                <a:rect l="0" t="0" r="r" b="b"/>
                <a:pathLst>
                  <a:path w="1026" h="168">
                    <a:moveTo>
                      <a:pt x="0" y="0"/>
                    </a:moveTo>
                    <a:lnTo>
                      <a:pt x="1026" y="36"/>
                    </a:lnTo>
                    <a:lnTo>
                      <a:pt x="1026" y="154"/>
                    </a:lnTo>
                    <a:lnTo>
                      <a:pt x="0" y="168"/>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509" name="Group 125"/>
            <p:cNvGrpSpPr>
              <a:grpSpLocks noChangeAspect="1"/>
            </p:cNvGrpSpPr>
            <p:nvPr/>
          </p:nvGrpSpPr>
          <p:grpSpPr bwMode="auto">
            <a:xfrm>
              <a:off x="5473010" y="1919632"/>
              <a:ext cx="2273337" cy="1579623"/>
              <a:chOff x="-1689" y="-2075"/>
              <a:chExt cx="11083" cy="7701"/>
            </a:xfrm>
          </p:grpSpPr>
          <p:sp>
            <p:nvSpPr>
              <p:cNvPr id="510" name="Freeform 126"/>
              <p:cNvSpPr>
                <a:spLocks noEditPoints="1"/>
              </p:cNvSpPr>
              <p:nvPr/>
            </p:nvSpPr>
            <p:spPr bwMode="auto">
              <a:xfrm>
                <a:off x="-1689" y="-2075"/>
                <a:ext cx="11083" cy="7701"/>
              </a:xfrm>
              <a:custGeom>
                <a:avLst/>
                <a:gdLst>
                  <a:gd name="T0" fmla="*/ 0 w 11083"/>
                  <a:gd name="T1" fmla="*/ 0 h 7701"/>
                  <a:gd name="T2" fmla="*/ 0 w 11083"/>
                  <a:gd name="T3" fmla="*/ 7701 h 7701"/>
                  <a:gd name="T4" fmla="*/ 11083 w 11083"/>
                  <a:gd name="T5" fmla="*/ 7701 h 7701"/>
                  <a:gd name="T6" fmla="*/ 11083 w 11083"/>
                  <a:gd name="T7" fmla="*/ 0 h 7701"/>
                  <a:gd name="T8" fmla="*/ 0 w 11083"/>
                  <a:gd name="T9" fmla="*/ 0 h 7701"/>
                  <a:gd name="T10" fmla="*/ 10597 w 11083"/>
                  <a:gd name="T11" fmla="*/ 7245 h 7701"/>
                  <a:gd name="T12" fmla="*/ 489 w 11083"/>
                  <a:gd name="T13" fmla="*/ 7245 h 7701"/>
                  <a:gd name="T14" fmla="*/ 489 w 11083"/>
                  <a:gd name="T15" fmla="*/ 456 h 7701"/>
                  <a:gd name="T16" fmla="*/ 10597 w 11083"/>
                  <a:gd name="T17" fmla="*/ 456 h 7701"/>
                  <a:gd name="T18" fmla="*/ 10597 w 11083"/>
                  <a:gd name="T19" fmla="*/ 7245 h 7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83" h="7701">
                    <a:moveTo>
                      <a:pt x="0" y="0"/>
                    </a:moveTo>
                    <a:lnTo>
                      <a:pt x="0" y="7701"/>
                    </a:lnTo>
                    <a:lnTo>
                      <a:pt x="11083" y="7701"/>
                    </a:lnTo>
                    <a:lnTo>
                      <a:pt x="11083" y="0"/>
                    </a:lnTo>
                    <a:lnTo>
                      <a:pt x="0" y="0"/>
                    </a:lnTo>
                    <a:close/>
                    <a:moveTo>
                      <a:pt x="10597" y="7245"/>
                    </a:moveTo>
                    <a:lnTo>
                      <a:pt x="489" y="7245"/>
                    </a:lnTo>
                    <a:lnTo>
                      <a:pt x="489" y="456"/>
                    </a:lnTo>
                    <a:lnTo>
                      <a:pt x="10597" y="456"/>
                    </a:lnTo>
                    <a:lnTo>
                      <a:pt x="10597" y="7245"/>
                    </a:lnTo>
                    <a:close/>
                  </a:path>
                </a:pathLst>
              </a:custGeom>
              <a:gradFill flip="none" rotWithShape="1">
                <a:gsLst>
                  <a:gs pos="94000">
                    <a:schemeClr val="bg1">
                      <a:lumMod val="65000"/>
                      <a:shade val="67500"/>
                      <a:satMod val="115000"/>
                    </a:schemeClr>
                  </a:gs>
                  <a:gs pos="99000">
                    <a:schemeClr val="bg1">
                      <a:lumMod val="65000"/>
                      <a:shade val="100000"/>
                      <a:satMod val="115000"/>
                    </a:schemeClr>
                  </a:gs>
                </a:gsLst>
                <a:lin ang="162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12" name="Freeform 128"/>
              <p:cNvSpPr>
                <a:spLocks noEditPoints="1"/>
              </p:cNvSpPr>
              <p:nvPr/>
            </p:nvSpPr>
            <p:spPr bwMode="auto">
              <a:xfrm>
                <a:off x="-1200" y="-1619"/>
                <a:ext cx="3059" cy="6791"/>
              </a:xfrm>
              <a:custGeom>
                <a:avLst/>
                <a:gdLst>
                  <a:gd name="T0" fmla="*/ 0 w 3059"/>
                  <a:gd name="T1" fmla="*/ 0 h 6791"/>
                  <a:gd name="T2" fmla="*/ 0 w 3059"/>
                  <a:gd name="T3" fmla="*/ 6791 h 6791"/>
                  <a:gd name="T4" fmla="*/ 3059 w 3059"/>
                  <a:gd name="T5" fmla="*/ 6791 h 6791"/>
                  <a:gd name="T6" fmla="*/ 3059 w 3059"/>
                  <a:gd name="T7" fmla="*/ 0 h 6791"/>
                  <a:gd name="T8" fmla="*/ 0 w 3059"/>
                  <a:gd name="T9" fmla="*/ 0 h 6791"/>
                  <a:gd name="T10" fmla="*/ 2882 w 3059"/>
                  <a:gd name="T11" fmla="*/ 6654 h 6791"/>
                  <a:gd name="T12" fmla="*/ 154 w 3059"/>
                  <a:gd name="T13" fmla="*/ 6654 h 6791"/>
                  <a:gd name="T14" fmla="*/ 154 w 3059"/>
                  <a:gd name="T15" fmla="*/ 147 h 6791"/>
                  <a:gd name="T16" fmla="*/ 2882 w 3059"/>
                  <a:gd name="T17" fmla="*/ 147 h 6791"/>
                  <a:gd name="T18" fmla="*/ 2882 w 3059"/>
                  <a:gd name="T19" fmla="*/ 6654 h 6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59" h="6791">
                    <a:moveTo>
                      <a:pt x="0" y="0"/>
                    </a:moveTo>
                    <a:lnTo>
                      <a:pt x="0" y="6791"/>
                    </a:lnTo>
                    <a:lnTo>
                      <a:pt x="3059" y="6791"/>
                    </a:lnTo>
                    <a:lnTo>
                      <a:pt x="3059" y="0"/>
                    </a:lnTo>
                    <a:lnTo>
                      <a:pt x="0" y="0"/>
                    </a:lnTo>
                    <a:close/>
                    <a:moveTo>
                      <a:pt x="2882" y="6654"/>
                    </a:moveTo>
                    <a:lnTo>
                      <a:pt x="154" y="6654"/>
                    </a:lnTo>
                    <a:lnTo>
                      <a:pt x="154" y="147"/>
                    </a:lnTo>
                    <a:lnTo>
                      <a:pt x="2882" y="147"/>
                    </a:lnTo>
                    <a:lnTo>
                      <a:pt x="2882" y="6654"/>
                    </a:lnTo>
                    <a:close/>
                  </a:path>
                </a:pathLst>
              </a:custGeom>
              <a:solidFill>
                <a:schemeClr val="bg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13" name="Freeform 129"/>
              <p:cNvSpPr>
                <a:spLocks noEditPoints="1"/>
              </p:cNvSpPr>
              <p:nvPr/>
            </p:nvSpPr>
            <p:spPr bwMode="auto">
              <a:xfrm>
                <a:off x="2152" y="-1619"/>
                <a:ext cx="6756" cy="6791"/>
              </a:xfrm>
              <a:custGeom>
                <a:avLst/>
                <a:gdLst>
                  <a:gd name="T0" fmla="*/ 0 w 6756"/>
                  <a:gd name="T1" fmla="*/ 0 h 6791"/>
                  <a:gd name="T2" fmla="*/ 0 w 6756"/>
                  <a:gd name="T3" fmla="*/ 6791 h 6791"/>
                  <a:gd name="T4" fmla="*/ 6756 w 6756"/>
                  <a:gd name="T5" fmla="*/ 6791 h 6791"/>
                  <a:gd name="T6" fmla="*/ 6756 w 6756"/>
                  <a:gd name="T7" fmla="*/ 0 h 6791"/>
                  <a:gd name="T8" fmla="*/ 0 w 6756"/>
                  <a:gd name="T9" fmla="*/ 0 h 6791"/>
                  <a:gd name="T10" fmla="*/ 6571 w 6756"/>
                  <a:gd name="T11" fmla="*/ 6654 h 6791"/>
                  <a:gd name="T12" fmla="*/ 165 w 6756"/>
                  <a:gd name="T13" fmla="*/ 6654 h 6791"/>
                  <a:gd name="T14" fmla="*/ 165 w 6756"/>
                  <a:gd name="T15" fmla="*/ 147 h 6791"/>
                  <a:gd name="T16" fmla="*/ 6571 w 6756"/>
                  <a:gd name="T17" fmla="*/ 147 h 6791"/>
                  <a:gd name="T18" fmla="*/ 6571 w 6756"/>
                  <a:gd name="T19" fmla="*/ 6654 h 6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6" h="6791">
                    <a:moveTo>
                      <a:pt x="0" y="0"/>
                    </a:moveTo>
                    <a:lnTo>
                      <a:pt x="0" y="6791"/>
                    </a:lnTo>
                    <a:lnTo>
                      <a:pt x="6756" y="6791"/>
                    </a:lnTo>
                    <a:lnTo>
                      <a:pt x="6756" y="0"/>
                    </a:lnTo>
                    <a:lnTo>
                      <a:pt x="0" y="0"/>
                    </a:lnTo>
                    <a:close/>
                    <a:moveTo>
                      <a:pt x="6571" y="6654"/>
                    </a:moveTo>
                    <a:lnTo>
                      <a:pt x="165" y="6654"/>
                    </a:lnTo>
                    <a:lnTo>
                      <a:pt x="165" y="147"/>
                    </a:lnTo>
                    <a:lnTo>
                      <a:pt x="6571" y="147"/>
                    </a:lnTo>
                    <a:lnTo>
                      <a:pt x="6571" y="6654"/>
                    </a:lnTo>
                    <a:close/>
                  </a:path>
                </a:pathLst>
              </a:custGeom>
              <a:solidFill>
                <a:schemeClr val="bg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14" name="Rectangle 130"/>
              <p:cNvSpPr>
                <a:spLocks noChangeArrowheads="1"/>
              </p:cNvSpPr>
              <p:nvPr/>
            </p:nvSpPr>
            <p:spPr bwMode="auto">
              <a:xfrm>
                <a:off x="1859" y="-1619"/>
                <a:ext cx="293" cy="6791"/>
              </a:xfrm>
              <a:prstGeom prst="rect">
                <a:avLst/>
              </a:prstGeom>
              <a:solidFill>
                <a:schemeClr val="bg1">
                  <a:lumMod val="6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11" name="Freeform 127"/>
              <p:cNvSpPr>
                <a:spLocks noEditPoints="1"/>
              </p:cNvSpPr>
              <p:nvPr/>
            </p:nvSpPr>
            <p:spPr bwMode="auto">
              <a:xfrm>
                <a:off x="-1398" y="-1782"/>
                <a:ext cx="10502" cy="7115"/>
              </a:xfrm>
              <a:custGeom>
                <a:avLst/>
                <a:gdLst>
                  <a:gd name="T0" fmla="*/ 0 w 10502"/>
                  <a:gd name="T1" fmla="*/ 0 h 7115"/>
                  <a:gd name="T2" fmla="*/ 0 w 10502"/>
                  <a:gd name="T3" fmla="*/ 7115 h 7115"/>
                  <a:gd name="T4" fmla="*/ 10502 w 10502"/>
                  <a:gd name="T5" fmla="*/ 7115 h 7115"/>
                  <a:gd name="T6" fmla="*/ 10502 w 10502"/>
                  <a:gd name="T7" fmla="*/ 0 h 7115"/>
                  <a:gd name="T8" fmla="*/ 0 w 10502"/>
                  <a:gd name="T9" fmla="*/ 0 h 7115"/>
                  <a:gd name="T10" fmla="*/ 10306 w 10502"/>
                  <a:gd name="T11" fmla="*/ 6952 h 7115"/>
                  <a:gd name="T12" fmla="*/ 198 w 10502"/>
                  <a:gd name="T13" fmla="*/ 6952 h 7115"/>
                  <a:gd name="T14" fmla="*/ 198 w 10502"/>
                  <a:gd name="T15" fmla="*/ 163 h 7115"/>
                  <a:gd name="T16" fmla="*/ 10306 w 10502"/>
                  <a:gd name="T17" fmla="*/ 163 h 7115"/>
                  <a:gd name="T18" fmla="*/ 10306 w 10502"/>
                  <a:gd name="T19" fmla="*/ 6952 h 7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02" h="7115">
                    <a:moveTo>
                      <a:pt x="0" y="0"/>
                    </a:moveTo>
                    <a:lnTo>
                      <a:pt x="0" y="7115"/>
                    </a:lnTo>
                    <a:lnTo>
                      <a:pt x="10502" y="7115"/>
                    </a:lnTo>
                    <a:lnTo>
                      <a:pt x="10502" y="0"/>
                    </a:lnTo>
                    <a:lnTo>
                      <a:pt x="0" y="0"/>
                    </a:lnTo>
                    <a:close/>
                    <a:moveTo>
                      <a:pt x="10306" y="6952"/>
                    </a:moveTo>
                    <a:lnTo>
                      <a:pt x="198" y="6952"/>
                    </a:lnTo>
                    <a:lnTo>
                      <a:pt x="198" y="163"/>
                    </a:lnTo>
                    <a:lnTo>
                      <a:pt x="10306" y="163"/>
                    </a:lnTo>
                    <a:lnTo>
                      <a:pt x="10306" y="6952"/>
                    </a:lnTo>
                    <a:close/>
                  </a:path>
                </a:pathLst>
              </a:custGeom>
              <a:solidFill>
                <a:schemeClr val="bg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grpSp>
        <p:nvGrpSpPr>
          <p:cNvPr id="486" name="Group 6"/>
          <p:cNvGrpSpPr>
            <a:grpSpLocks noChangeAspect="1"/>
          </p:cNvGrpSpPr>
          <p:nvPr/>
        </p:nvGrpSpPr>
        <p:grpSpPr bwMode="auto">
          <a:xfrm>
            <a:off x="1755718" y="2227444"/>
            <a:ext cx="957127" cy="2164187"/>
            <a:chOff x="1363" y="-762"/>
            <a:chExt cx="3033" cy="6858"/>
          </a:xfrm>
        </p:grpSpPr>
        <p:sp>
          <p:nvSpPr>
            <p:cNvPr id="492" name="Freeform 7"/>
            <p:cNvSpPr>
              <a:spLocks/>
            </p:cNvSpPr>
            <p:nvPr/>
          </p:nvSpPr>
          <p:spPr bwMode="auto">
            <a:xfrm>
              <a:off x="1363" y="-762"/>
              <a:ext cx="3033" cy="6858"/>
            </a:xfrm>
            <a:custGeom>
              <a:avLst/>
              <a:gdLst>
                <a:gd name="T0" fmla="*/ 0 w 3033"/>
                <a:gd name="T1" fmla="*/ 6858 h 6858"/>
                <a:gd name="T2" fmla="*/ 0 w 3033"/>
                <a:gd name="T3" fmla="*/ 0 h 6858"/>
                <a:gd name="T4" fmla="*/ 3033 w 3033"/>
                <a:gd name="T5" fmla="*/ 0 h 6858"/>
                <a:gd name="T6" fmla="*/ 3033 w 3033"/>
                <a:gd name="T7" fmla="*/ 6858 h 6858"/>
                <a:gd name="T8" fmla="*/ 198 w 3033"/>
                <a:gd name="T9" fmla="*/ 6858 h 6858"/>
                <a:gd name="T10" fmla="*/ 0 w 3033"/>
                <a:gd name="T11" fmla="*/ 6858 h 6858"/>
              </a:gdLst>
              <a:ahLst/>
              <a:cxnLst>
                <a:cxn ang="0">
                  <a:pos x="T0" y="T1"/>
                </a:cxn>
                <a:cxn ang="0">
                  <a:pos x="T2" y="T3"/>
                </a:cxn>
                <a:cxn ang="0">
                  <a:pos x="T4" y="T5"/>
                </a:cxn>
                <a:cxn ang="0">
                  <a:pos x="T6" y="T7"/>
                </a:cxn>
                <a:cxn ang="0">
                  <a:pos x="T8" y="T9"/>
                </a:cxn>
                <a:cxn ang="0">
                  <a:pos x="T10" y="T11"/>
                </a:cxn>
              </a:cxnLst>
              <a:rect l="0" t="0" r="r" b="b"/>
              <a:pathLst>
                <a:path w="3033" h="6858">
                  <a:moveTo>
                    <a:pt x="0" y="6858"/>
                  </a:moveTo>
                  <a:lnTo>
                    <a:pt x="0" y="0"/>
                  </a:lnTo>
                  <a:lnTo>
                    <a:pt x="3033" y="0"/>
                  </a:lnTo>
                  <a:lnTo>
                    <a:pt x="3033" y="6858"/>
                  </a:lnTo>
                  <a:lnTo>
                    <a:pt x="198" y="6858"/>
                  </a:lnTo>
                  <a:lnTo>
                    <a:pt x="0" y="6858"/>
                  </a:lnTo>
                  <a:close/>
                </a:path>
              </a:pathLst>
            </a:custGeom>
            <a:gradFill flip="none" rotWithShape="1">
              <a:gsLst>
                <a:gs pos="0">
                  <a:srgbClr val="7D8496">
                    <a:lumMod val="86000"/>
                  </a:srgbClr>
                </a:gs>
                <a:gs pos="100000">
                  <a:srgbClr val="9A9FAC">
                    <a:lumMod val="96000"/>
                  </a:srgbClr>
                </a:gs>
                <a:gs pos="95000">
                  <a:srgbClr val="B7BAC2"/>
                </a:gs>
              </a:gsLst>
              <a:lin ang="16200000" scaled="0"/>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93" name="Freeform 8"/>
            <p:cNvSpPr>
              <a:spLocks/>
            </p:cNvSpPr>
            <p:nvPr/>
          </p:nvSpPr>
          <p:spPr bwMode="auto">
            <a:xfrm>
              <a:off x="1552" y="-563"/>
              <a:ext cx="2664" cy="6659"/>
            </a:xfrm>
            <a:custGeom>
              <a:avLst/>
              <a:gdLst>
                <a:gd name="T0" fmla="*/ 0 w 2664"/>
                <a:gd name="T1" fmla="*/ 0 h 6659"/>
                <a:gd name="T2" fmla="*/ 9 w 2664"/>
                <a:gd name="T3" fmla="*/ 6659 h 6659"/>
                <a:gd name="T4" fmla="*/ 2664 w 2664"/>
                <a:gd name="T5" fmla="*/ 6659 h 6659"/>
                <a:gd name="T6" fmla="*/ 2664 w 2664"/>
                <a:gd name="T7" fmla="*/ 0 h 6659"/>
                <a:gd name="T8" fmla="*/ 0 w 2664"/>
                <a:gd name="T9" fmla="*/ 0 h 6659"/>
              </a:gdLst>
              <a:ahLst/>
              <a:cxnLst>
                <a:cxn ang="0">
                  <a:pos x="T0" y="T1"/>
                </a:cxn>
                <a:cxn ang="0">
                  <a:pos x="T2" y="T3"/>
                </a:cxn>
                <a:cxn ang="0">
                  <a:pos x="T4" y="T5"/>
                </a:cxn>
                <a:cxn ang="0">
                  <a:pos x="T6" y="T7"/>
                </a:cxn>
                <a:cxn ang="0">
                  <a:pos x="T8" y="T9"/>
                </a:cxn>
              </a:cxnLst>
              <a:rect l="0" t="0" r="r" b="b"/>
              <a:pathLst>
                <a:path w="2664" h="6659">
                  <a:moveTo>
                    <a:pt x="0" y="0"/>
                  </a:moveTo>
                  <a:lnTo>
                    <a:pt x="9" y="6659"/>
                  </a:lnTo>
                  <a:lnTo>
                    <a:pt x="2664" y="6659"/>
                  </a:lnTo>
                  <a:lnTo>
                    <a:pt x="2664" y="0"/>
                  </a:lnTo>
                  <a:lnTo>
                    <a:pt x="0" y="0"/>
                  </a:lnTo>
                  <a:close/>
                </a:path>
              </a:pathLst>
            </a:custGeom>
            <a:gradFill flip="none" rotWithShape="1">
              <a:gsLst>
                <a:gs pos="0">
                  <a:srgbClr val="7D8496">
                    <a:lumMod val="92000"/>
                    <a:lumOff val="8000"/>
                  </a:srgbClr>
                </a:gs>
                <a:gs pos="100000">
                  <a:srgbClr val="9A9FAC">
                    <a:lumMod val="98000"/>
                    <a:lumOff val="2000"/>
                  </a:srgbClr>
                </a:gs>
                <a:gs pos="69000">
                  <a:srgbClr val="B7BAC2">
                    <a:lumMod val="92000"/>
                    <a:lumOff val="8000"/>
                  </a:srgbClr>
                </a:gs>
              </a:gsLst>
              <a:lin ang="13800000" scaled="0"/>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94" name="Rectangle 79"/>
            <p:cNvSpPr>
              <a:spLocks noChangeArrowheads="1"/>
            </p:cNvSpPr>
            <p:nvPr/>
          </p:nvSpPr>
          <p:spPr bwMode="auto">
            <a:xfrm>
              <a:off x="1524" y="-34"/>
              <a:ext cx="66" cy="212"/>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95" name="Rectangle 10"/>
            <p:cNvSpPr>
              <a:spLocks noChangeArrowheads="1"/>
            </p:cNvSpPr>
            <p:nvPr/>
          </p:nvSpPr>
          <p:spPr bwMode="auto">
            <a:xfrm>
              <a:off x="1524" y="197"/>
              <a:ext cx="66" cy="213"/>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96" name="Rectangle 11"/>
            <p:cNvSpPr>
              <a:spLocks noChangeArrowheads="1"/>
            </p:cNvSpPr>
            <p:nvPr/>
          </p:nvSpPr>
          <p:spPr bwMode="auto">
            <a:xfrm>
              <a:off x="1524" y="740"/>
              <a:ext cx="66" cy="213"/>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97" name="Rectangle 12"/>
            <p:cNvSpPr>
              <a:spLocks noChangeArrowheads="1"/>
            </p:cNvSpPr>
            <p:nvPr/>
          </p:nvSpPr>
          <p:spPr bwMode="auto">
            <a:xfrm>
              <a:off x="1524" y="972"/>
              <a:ext cx="66" cy="213"/>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98" name="Rectangle 13"/>
            <p:cNvSpPr>
              <a:spLocks noChangeArrowheads="1"/>
            </p:cNvSpPr>
            <p:nvPr/>
          </p:nvSpPr>
          <p:spPr bwMode="auto">
            <a:xfrm>
              <a:off x="1524" y="2493"/>
              <a:ext cx="66" cy="213"/>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0" name="Rectangle 14"/>
            <p:cNvSpPr>
              <a:spLocks noChangeArrowheads="1"/>
            </p:cNvSpPr>
            <p:nvPr/>
          </p:nvSpPr>
          <p:spPr bwMode="auto">
            <a:xfrm>
              <a:off x="1524" y="2725"/>
              <a:ext cx="66" cy="212"/>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1" name="Rectangle 15"/>
            <p:cNvSpPr>
              <a:spLocks noChangeArrowheads="1"/>
            </p:cNvSpPr>
            <p:nvPr/>
          </p:nvSpPr>
          <p:spPr bwMode="auto">
            <a:xfrm>
              <a:off x="1524" y="5002"/>
              <a:ext cx="66" cy="213"/>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3" name="Rectangle 16"/>
            <p:cNvSpPr>
              <a:spLocks noChangeArrowheads="1"/>
            </p:cNvSpPr>
            <p:nvPr/>
          </p:nvSpPr>
          <p:spPr bwMode="auto">
            <a:xfrm>
              <a:off x="1524" y="5233"/>
              <a:ext cx="66" cy="213"/>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4" name="Freeform 17"/>
            <p:cNvSpPr>
              <a:spLocks/>
            </p:cNvSpPr>
            <p:nvPr/>
          </p:nvSpPr>
          <p:spPr bwMode="auto">
            <a:xfrm>
              <a:off x="3867" y="2219"/>
              <a:ext cx="222" cy="945"/>
            </a:xfrm>
            <a:custGeom>
              <a:avLst/>
              <a:gdLst>
                <a:gd name="T0" fmla="*/ 0 w 94"/>
                <a:gd name="T1" fmla="*/ 352 h 400"/>
                <a:gd name="T2" fmla="*/ 0 w 94"/>
                <a:gd name="T3" fmla="*/ 46 h 400"/>
                <a:gd name="T4" fmla="*/ 48 w 94"/>
                <a:gd name="T5" fmla="*/ 0 h 400"/>
                <a:gd name="T6" fmla="*/ 94 w 94"/>
                <a:gd name="T7" fmla="*/ 44 h 400"/>
                <a:gd name="T8" fmla="*/ 94 w 94"/>
                <a:gd name="T9" fmla="*/ 352 h 400"/>
                <a:gd name="T10" fmla="*/ 47 w 94"/>
                <a:gd name="T11" fmla="*/ 400 h 400"/>
                <a:gd name="T12" fmla="*/ 0 w 94"/>
                <a:gd name="T13" fmla="*/ 352 h 400"/>
              </a:gdLst>
              <a:ahLst/>
              <a:cxnLst>
                <a:cxn ang="0">
                  <a:pos x="T0" y="T1"/>
                </a:cxn>
                <a:cxn ang="0">
                  <a:pos x="T2" y="T3"/>
                </a:cxn>
                <a:cxn ang="0">
                  <a:pos x="T4" y="T5"/>
                </a:cxn>
                <a:cxn ang="0">
                  <a:pos x="T6" y="T7"/>
                </a:cxn>
                <a:cxn ang="0">
                  <a:pos x="T8" y="T9"/>
                </a:cxn>
                <a:cxn ang="0">
                  <a:pos x="T10" y="T11"/>
                </a:cxn>
                <a:cxn ang="0">
                  <a:pos x="T12" y="T13"/>
                </a:cxn>
              </a:cxnLst>
              <a:rect l="0" t="0" r="r" b="b"/>
              <a:pathLst>
                <a:path w="94" h="400">
                  <a:moveTo>
                    <a:pt x="0" y="352"/>
                  </a:moveTo>
                  <a:cubicBezTo>
                    <a:pt x="0" y="46"/>
                    <a:pt x="0" y="46"/>
                    <a:pt x="0" y="46"/>
                  </a:cubicBezTo>
                  <a:cubicBezTo>
                    <a:pt x="0" y="46"/>
                    <a:pt x="0" y="0"/>
                    <a:pt x="48" y="0"/>
                  </a:cubicBezTo>
                  <a:cubicBezTo>
                    <a:pt x="87" y="0"/>
                    <a:pt x="94" y="44"/>
                    <a:pt x="94" y="44"/>
                  </a:cubicBezTo>
                  <a:cubicBezTo>
                    <a:pt x="94" y="352"/>
                    <a:pt x="94" y="352"/>
                    <a:pt x="94" y="352"/>
                  </a:cubicBezTo>
                  <a:cubicBezTo>
                    <a:pt x="94" y="352"/>
                    <a:pt x="93" y="400"/>
                    <a:pt x="47" y="400"/>
                  </a:cubicBezTo>
                  <a:cubicBezTo>
                    <a:pt x="2" y="400"/>
                    <a:pt x="0" y="352"/>
                    <a:pt x="0" y="352"/>
                  </a:cubicBezTo>
                  <a:close/>
                </a:path>
              </a:pathLst>
            </a:custGeom>
            <a:gradFill flip="none" rotWithShape="1">
              <a:gsLst>
                <a:gs pos="0">
                  <a:srgbClr val="FFFFFF"/>
                </a:gs>
                <a:gs pos="22000">
                  <a:srgbClr val="E6E6E6"/>
                </a:gs>
                <a:gs pos="100000">
                  <a:srgbClr val="7D8496"/>
                </a:gs>
              </a:gsLst>
              <a:lin ang="600000" scaled="0"/>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5" name="Freeform 18"/>
            <p:cNvSpPr>
              <a:spLocks/>
            </p:cNvSpPr>
            <p:nvPr/>
          </p:nvSpPr>
          <p:spPr bwMode="auto">
            <a:xfrm>
              <a:off x="3954" y="2765"/>
              <a:ext cx="47" cy="128"/>
            </a:xfrm>
            <a:custGeom>
              <a:avLst/>
              <a:gdLst>
                <a:gd name="T0" fmla="*/ 0 w 20"/>
                <a:gd name="T1" fmla="*/ 48 h 54"/>
                <a:gd name="T2" fmla="*/ 0 w 20"/>
                <a:gd name="T3" fmla="*/ 7 h 54"/>
                <a:gd name="T4" fmla="*/ 10 w 20"/>
                <a:gd name="T5" fmla="*/ 0 h 54"/>
                <a:gd name="T6" fmla="*/ 20 w 20"/>
                <a:gd name="T7" fmla="*/ 6 h 54"/>
                <a:gd name="T8" fmla="*/ 20 w 20"/>
                <a:gd name="T9" fmla="*/ 48 h 54"/>
                <a:gd name="T10" fmla="*/ 10 w 20"/>
                <a:gd name="T11" fmla="*/ 54 h 54"/>
                <a:gd name="T12" fmla="*/ 0 w 20"/>
                <a:gd name="T13" fmla="*/ 48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0" y="48"/>
                  </a:moveTo>
                  <a:cubicBezTo>
                    <a:pt x="0" y="7"/>
                    <a:pt x="0" y="7"/>
                    <a:pt x="0" y="7"/>
                  </a:cubicBezTo>
                  <a:cubicBezTo>
                    <a:pt x="0" y="7"/>
                    <a:pt x="0" y="0"/>
                    <a:pt x="10" y="0"/>
                  </a:cubicBezTo>
                  <a:cubicBezTo>
                    <a:pt x="18" y="0"/>
                    <a:pt x="20" y="6"/>
                    <a:pt x="20" y="6"/>
                  </a:cubicBezTo>
                  <a:cubicBezTo>
                    <a:pt x="20" y="48"/>
                    <a:pt x="20" y="48"/>
                    <a:pt x="20" y="48"/>
                  </a:cubicBezTo>
                  <a:cubicBezTo>
                    <a:pt x="20" y="48"/>
                    <a:pt x="20" y="54"/>
                    <a:pt x="10" y="54"/>
                  </a:cubicBezTo>
                  <a:cubicBezTo>
                    <a:pt x="1" y="54"/>
                    <a:pt x="0" y="48"/>
                    <a:pt x="0" y="48"/>
                  </a:cubicBezTo>
                  <a:close/>
                </a:path>
              </a:pathLst>
            </a:custGeom>
            <a:gradFill flip="none" rotWithShape="1">
              <a:gsLst>
                <a:gs pos="0">
                  <a:schemeClr val="accent1"/>
                </a:gs>
                <a:gs pos="100000">
                  <a:srgbClr val="7D8496"/>
                </a:gs>
              </a:gsLst>
              <a:lin ang="2400000" scaled="0"/>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6" name="Freeform 19"/>
            <p:cNvSpPr>
              <a:spLocks/>
            </p:cNvSpPr>
            <p:nvPr/>
          </p:nvSpPr>
          <p:spPr bwMode="auto">
            <a:xfrm>
              <a:off x="3664" y="2541"/>
              <a:ext cx="368" cy="94"/>
            </a:xfrm>
            <a:custGeom>
              <a:avLst/>
              <a:gdLst>
                <a:gd name="T0" fmla="*/ 0 w 156"/>
                <a:gd name="T1" fmla="*/ 0 h 40"/>
                <a:gd name="T2" fmla="*/ 0 w 156"/>
                <a:gd name="T3" fmla="*/ 25 h 40"/>
                <a:gd name="T4" fmla="*/ 156 w 156"/>
                <a:gd name="T5" fmla="*/ 25 h 40"/>
                <a:gd name="T6" fmla="*/ 156 w 156"/>
                <a:gd name="T7" fmla="*/ 0 h 40"/>
                <a:gd name="T8" fmla="*/ 0 w 156"/>
                <a:gd name="T9" fmla="*/ 0 h 40"/>
              </a:gdLst>
              <a:ahLst/>
              <a:cxnLst>
                <a:cxn ang="0">
                  <a:pos x="T0" y="T1"/>
                </a:cxn>
                <a:cxn ang="0">
                  <a:pos x="T2" y="T3"/>
                </a:cxn>
                <a:cxn ang="0">
                  <a:pos x="T4" y="T5"/>
                </a:cxn>
                <a:cxn ang="0">
                  <a:pos x="T6" y="T7"/>
                </a:cxn>
                <a:cxn ang="0">
                  <a:pos x="T8" y="T9"/>
                </a:cxn>
              </a:cxnLst>
              <a:rect l="0" t="0" r="r" b="b"/>
              <a:pathLst>
                <a:path w="156" h="40">
                  <a:moveTo>
                    <a:pt x="0" y="0"/>
                  </a:moveTo>
                  <a:cubicBezTo>
                    <a:pt x="0" y="25"/>
                    <a:pt x="0" y="25"/>
                    <a:pt x="0" y="25"/>
                  </a:cubicBezTo>
                  <a:cubicBezTo>
                    <a:pt x="0" y="25"/>
                    <a:pt x="106" y="40"/>
                    <a:pt x="156" y="25"/>
                  </a:cubicBezTo>
                  <a:cubicBezTo>
                    <a:pt x="156" y="0"/>
                    <a:pt x="156" y="0"/>
                    <a:pt x="156" y="0"/>
                  </a:cubicBezTo>
                  <a:cubicBezTo>
                    <a:pt x="156" y="0"/>
                    <a:pt x="83" y="9"/>
                    <a:pt x="0" y="0"/>
                  </a:cubicBezTo>
                  <a:close/>
                </a:path>
              </a:pathLst>
            </a:custGeom>
            <a:gradFill flip="none" rotWithShape="1">
              <a:gsLst>
                <a:gs pos="0">
                  <a:srgbClr val="FFFFFF"/>
                </a:gs>
                <a:gs pos="10000">
                  <a:srgbClr val="E6E6E6"/>
                </a:gs>
                <a:gs pos="25000">
                  <a:srgbClr val="7D8496"/>
                </a:gs>
                <a:gs pos="100000">
                  <a:srgbClr val="E6E6E6"/>
                </a:gs>
              </a:gsLst>
              <a:lin ang="10800000" scaled="0"/>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7" name="Oval 20"/>
            <p:cNvSpPr>
              <a:spLocks noChangeArrowheads="1"/>
            </p:cNvSpPr>
            <p:nvPr/>
          </p:nvSpPr>
          <p:spPr bwMode="auto">
            <a:xfrm>
              <a:off x="3959" y="2781"/>
              <a:ext cx="38" cy="38"/>
            </a:xfrm>
            <a:prstGeom prst="ellipse">
              <a:avLst/>
            </a:prstGeom>
            <a:solidFill>
              <a:schemeClr val="accent1">
                <a:lumMod val="50000"/>
              </a:scheme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23" name="Group 21"/>
          <p:cNvGrpSpPr>
            <a:grpSpLocks noChangeAspect="1"/>
          </p:cNvGrpSpPr>
          <p:nvPr/>
        </p:nvGrpSpPr>
        <p:grpSpPr bwMode="auto">
          <a:xfrm flipH="1">
            <a:off x="6889350" y="3670204"/>
            <a:ext cx="1766026" cy="2559028"/>
            <a:chOff x="1648" y="365"/>
            <a:chExt cx="2374" cy="3440"/>
          </a:xfrm>
        </p:grpSpPr>
        <p:sp>
          <p:nvSpPr>
            <p:cNvPr id="279" name="Freeform 24"/>
            <p:cNvSpPr>
              <a:spLocks/>
            </p:cNvSpPr>
            <p:nvPr/>
          </p:nvSpPr>
          <p:spPr bwMode="auto">
            <a:xfrm>
              <a:off x="1648" y="2848"/>
              <a:ext cx="2374" cy="957"/>
            </a:xfrm>
            <a:custGeom>
              <a:avLst/>
              <a:gdLst>
                <a:gd name="connsiteX0" fmla="*/ 0 w 1789831"/>
                <a:gd name="connsiteY0" fmla="*/ 438903 h 877806"/>
                <a:gd name="connsiteX1" fmla="*/ 894916 w 1789831"/>
                <a:gd name="connsiteY1" fmla="*/ 0 h 877806"/>
                <a:gd name="connsiteX2" fmla="*/ 1789832 w 1789831"/>
                <a:gd name="connsiteY2" fmla="*/ 438903 h 877806"/>
                <a:gd name="connsiteX3" fmla="*/ 894916 w 1789831"/>
                <a:gd name="connsiteY3" fmla="*/ 877806 h 877806"/>
                <a:gd name="connsiteX4" fmla="*/ 0 w 1789831"/>
                <a:gd name="connsiteY4" fmla="*/ 438903 h 877806"/>
                <a:gd name="connsiteX0" fmla="*/ 40777 w 1830609"/>
                <a:gd name="connsiteY0" fmla="*/ 357941 h 796844"/>
                <a:gd name="connsiteX1" fmla="*/ 449918 w 1830609"/>
                <a:gd name="connsiteY1" fmla="*/ 0 h 796844"/>
                <a:gd name="connsiteX2" fmla="*/ 1830609 w 1830609"/>
                <a:gd name="connsiteY2" fmla="*/ 357941 h 796844"/>
                <a:gd name="connsiteX3" fmla="*/ 935693 w 1830609"/>
                <a:gd name="connsiteY3" fmla="*/ 796844 h 796844"/>
                <a:gd name="connsiteX4" fmla="*/ 40777 w 1830609"/>
                <a:gd name="connsiteY4" fmla="*/ 357941 h 796844"/>
                <a:gd name="connsiteX0" fmla="*/ 47751 w 1837583"/>
                <a:gd name="connsiteY0" fmla="*/ 357941 h 658834"/>
                <a:gd name="connsiteX1" fmla="*/ 456892 w 1837583"/>
                <a:gd name="connsiteY1" fmla="*/ 0 h 658834"/>
                <a:gd name="connsiteX2" fmla="*/ 1837583 w 1837583"/>
                <a:gd name="connsiteY2" fmla="*/ 357941 h 658834"/>
                <a:gd name="connsiteX3" fmla="*/ 1037840 w 1837583"/>
                <a:gd name="connsiteY3" fmla="*/ 658834 h 658834"/>
                <a:gd name="connsiteX4" fmla="*/ 47751 w 1837583"/>
                <a:gd name="connsiteY4" fmla="*/ 357941 h 658834"/>
                <a:gd name="connsiteX0" fmla="*/ 23481 w 1765826"/>
                <a:gd name="connsiteY0" fmla="*/ 360543 h 711600"/>
                <a:gd name="connsiteX1" fmla="*/ 432622 w 1765826"/>
                <a:gd name="connsiteY1" fmla="*/ 2602 h 711600"/>
                <a:gd name="connsiteX2" fmla="*/ 1765826 w 1765826"/>
                <a:gd name="connsiteY2" fmla="*/ 555583 h 711600"/>
                <a:gd name="connsiteX3" fmla="*/ 1013570 w 1765826"/>
                <a:gd name="connsiteY3" fmla="*/ 661436 h 711600"/>
                <a:gd name="connsiteX4" fmla="*/ 23481 w 1765826"/>
                <a:gd name="connsiteY4" fmla="*/ 360543 h 71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826" h="711600">
                  <a:moveTo>
                    <a:pt x="23481" y="360543"/>
                  </a:moveTo>
                  <a:cubicBezTo>
                    <a:pt x="-73344" y="250737"/>
                    <a:pt x="142231" y="-29905"/>
                    <a:pt x="432622" y="2602"/>
                  </a:cubicBezTo>
                  <a:cubicBezTo>
                    <a:pt x="723013" y="35109"/>
                    <a:pt x="1765826" y="313184"/>
                    <a:pt x="1765826" y="555583"/>
                  </a:cubicBezTo>
                  <a:cubicBezTo>
                    <a:pt x="1765826" y="797982"/>
                    <a:pt x="1303961" y="693943"/>
                    <a:pt x="1013570" y="661436"/>
                  </a:cubicBezTo>
                  <a:cubicBezTo>
                    <a:pt x="723179" y="628929"/>
                    <a:pt x="120306" y="470349"/>
                    <a:pt x="23481" y="360543"/>
                  </a:cubicBezTo>
                  <a:close/>
                </a:path>
              </a:pathLst>
            </a:custGeom>
            <a:solidFill>
              <a:schemeClr val="bg2">
                <a:alpha val="1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25" name="Freeform 22"/>
            <p:cNvSpPr>
              <a:spLocks/>
            </p:cNvSpPr>
            <p:nvPr/>
          </p:nvSpPr>
          <p:spPr bwMode="auto">
            <a:xfrm>
              <a:off x="1969" y="2736"/>
              <a:ext cx="335" cy="468"/>
            </a:xfrm>
            <a:custGeom>
              <a:avLst/>
              <a:gdLst>
                <a:gd name="T0" fmla="*/ 122 w 142"/>
                <a:gd name="T1" fmla="*/ 20 h 198"/>
                <a:gd name="T2" fmla="*/ 80 w 142"/>
                <a:gd name="T3" fmla="*/ 16 h 198"/>
                <a:gd name="T4" fmla="*/ 46 w 142"/>
                <a:gd name="T5" fmla="*/ 66 h 198"/>
                <a:gd name="T6" fmla="*/ 23 w 142"/>
                <a:gd name="T7" fmla="*/ 115 h 198"/>
                <a:gd name="T8" fmla="*/ 28 w 142"/>
                <a:gd name="T9" fmla="*/ 172 h 198"/>
                <a:gd name="T10" fmla="*/ 89 w 142"/>
                <a:gd name="T11" fmla="*/ 192 h 198"/>
                <a:gd name="T12" fmla="*/ 108 w 142"/>
                <a:gd name="T13" fmla="*/ 161 h 198"/>
                <a:gd name="T14" fmla="*/ 124 w 142"/>
                <a:gd name="T15" fmla="*/ 102 h 198"/>
                <a:gd name="T16" fmla="*/ 128 w 142"/>
                <a:gd name="T17" fmla="*/ 71 h 198"/>
                <a:gd name="T18" fmla="*/ 142 w 142"/>
                <a:gd name="T19" fmla="*/ 44 h 198"/>
                <a:gd name="T20" fmla="*/ 122 w 142"/>
                <a:gd name="T21"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198">
                  <a:moveTo>
                    <a:pt x="122" y="20"/>
                  </a:moveTo>
                  <a:cubicBezTo>
                    <a:pt x="110" y="12"/>
                    <a:pt x="89" y="0"/>
                    <a:pt x="80" y="16"/>
                  </a:cubicBezTo>
                  <a:cubicBezTo>
                    <a:pt x="71" y="31"/>
                    <a:pt x="52" y="43"/>
                    <a:pt x="46" y="66"/>
                  </a:cubicBezTo>
                  <a:cubicBezTo>
                    <a:pt x="40" y="90"/>
                    <a:pt x="33" y="100"/>
                    <a:pt x="23" y="115"/>
                  </a:cubicBezTo>
                  <a:cubicBezTo>
                    <a:pt x="14" y="131"/>
                    <a:pt x="0" y="153"/>
                    <a:pt x="28" y="172"/>
                  </a:cubicBezTo>
                  <a:cubicBezTo>
                    <a:pt x="56" y="192"/>
                    <a:pt x="69" y="198"/>
                    <a:pt x="89" y="192"/>
                  </a:cubicBezTo>
                  <a:cubicBezTo>
                    <a:pt x="110" y="186"/>
                    <a:pt x="110" y="171"/>
                    <a:pt x="108" y="161"/>
                  </a:cubicBezTo>
                  <a:cubicBezTo>
                    <a:pt x="106" y="151"/>
                    <a:pt x="116" y="109"/>
                    <a:pt x="124" y="102"/>
                  </a:cubicBezTo>
                  <a:cubicBezTo>
                    <a:pt x="132" y="95"/>
                    <a:pt x="123" y="75"/>
                    <a:pt x="128" y="71"/>
                  </a:cubicBezTo>
                  <a:cubicBezTo>
                    <a:pt x="132" y="66"/>
                    <a:pt x="142" y="44"/>
                    <a:pt x="142" y="44"/>
                  </a:cubicBezTo>
                  <a:lnTo>
                    <a:pt x="122" y="20"/>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7" name="Freeform 24"/>
            <p:cNvSpPr>
              <a:spLocks/>
            </p:cNvSpPr>
            <p:nvPr/>
          </p:nvSpPr>
          <p:spPr bwMode="auto">
            <a:xfrm>
              <a:off x="3247" y="3343"/>
              <a:ext cx="402" cy="381"/>
            </a:xfrm>
            <a:custGeom>
              <a:avLst/>
              <a:gdLst>
                <a:gd name="T0" fmla="*/ 84 w 170"/>
                <a:gd name="T1" fmla="*/ 23 h 161"/>
                <a:gd name="T2" fmla="*/ 115 w 170"/>
                <a:gd name="T3" fmla="*/ 67 h 161"/>
                <a:gd name="T4" fmla="*/ 160 w 170"/>
                <a:gd name="T5" fmla="*/ 101 h 161"/>
                <a:gd name="T6" fmla="*/ 169 w 170"/>
                <a:gd name="T7" fmla="*/ 124 h 161"/>
                <a:gd name="T8" fmla="*/ 162 w 170"/>
                <a:gd name="T9" fmla="*/ 144 h 161"/>
                <a:gd name="T10" fmla="*/ 110 w 170"/>
                <a:gd name="T11" fmla="*/ 160 h 161"/>
                <a:gd name="T12" fmla="*/ 51 w 170"/>
                <a:gd name="T13" fmla="*/ 149 h 161"/>
                <a:gd name="T14" fmla="*/ 28 w 170"/>
                <a:gd name="T15" fmla="*/ 110 h 161"/>
                <a:gd name="T16" fmla="*/ 13 w 170"/>
                <a:gd name="T17" fmla="*/ 96 h 161"/>
                <a:gd name="T18" fmla="*/ 3 w 170"/>
                <a:gd name="T19" fmla="*/ 63 h 161"/>
                <a:gd name="T20" fmla="*/ 20 w 170"/>
                <a:gd name="T21" fmla="*/ 8 h 161"/>
                <a:gd name="T22" fmla="*/ 84 w 170"/>
                <a:gd name="T23" fmla="*/ 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 h="161">
                  <a:moveTo>
                    <a:pt x="84" y="23"/>
                  </a:moveTo>
                  <a:cubicBezTo>
                    <a:pt x="92" y="40"/>
                    <a:pt x="109" y="59"/>
                    <a:pt x="115" y="67"/>
                  </a:cubicBezTo>
                  <a:cubicBezTo>
                    <a:pt x="122" y="75"/>
                    <a:pt x="155" y="94"/>
                    <a:pt x="160" y="101"/>
                  </a:cubicBezTo>
                  <a:cubicBezTo>
                    <a:pt x="165" y="108"/>
                    <a:pt x="169" y="118"/>
                    <a:pt x="169" y="124"/>
                  </a:cubicBezTo>
                  <a:cubicBezTo>
                    <a:pt x="170" y="131"/>
                    <a:pt x="168" y="140"/>
                    <a:pt x="162" y="144"/>
                  </a:cubicBezTo>
                  <a:cubicBezTo>
                    <a:pt x="156" y="147"/>
                    <a:pt x="128" y="161"/>
                    <a:pt x="110" y="160"/>
                  </a:cubicBezTo>
                  <a:cubicBezTo>
                    <a:pt x="93" y="158"/>
                    <a:pt x="59" y="158"/>
                    <a:pt x="51" y="149"/>
                  </a:cubicBezTo>
                  <a:cubicBezTo>
                    <a:pt x="42" y="139"/>
                    <a:pt x="34" y="117"/>
                    <a:pt x="28" y="110"/>
                  </a:cubicBezTo>
                  <a:cubicBezTo>
                    <a:pt x="22" y="109"/>
                    <a:pt x="16" y="104"/>
                    <a:pt x="13" y="96"/>
                  </a:cubicBezTo>
                  <a:cubicBezTo>
                    <a:pt x="10" y="89"/>
                    <a:pt x="6" y="71"/>
                    <a:pt x="3" y="63"/>
                  </a:cubicBezTo>
                  <a:cubicBezTo>
                    <a:pt x="0" y="56"/>
                    <a:pt x="5" y="15"/>
                    <a:pt x="20" y="8"/>
                  </a:cubicBezTo>
                  <a:cubicBezTo>
                    <a:pt x="36" y="0"/>
                    <a:pt x="76" y="7"/>
                    <a:pt x="84" y="23"/>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25" name="Freeform 26"/>
            <p:cNvSpPr>
              <a:spLocks/>
            </p:cNvSpPr>
            <p:nvPr/>
          </p:nvSpPr>
          <p:spPr bwMode="auto">
            <a:xfrm>
              <a:off x="2109" y="2038"/>
              <a:ext cx="1616" cy="1521"/>
            </a:xfrm>
            <a:custGeom>
              <a:avLst/>
              <a:gdLst>
                <a:gd name="T0" fmla="*/ 663 w 692"/>
                <a:gd name="T1" fmla="*/ 291 h 686"/>
                <a:gd name="T2" fmla="*/ 655 w 692"/>
                <a:gd name="T3" fmla="*/ 288 h 686"/>
                <a:gd name="T4" fmla="*/ 648 w 692"/>
                <a:gd name="T5" fmla="*/ 271 h 686"/>
                <a:gd name="T6" fmla="*/ 625 w 692"/>
                <a:gd name="T7" fmla="*/ 210 h 686"/>
                <a:gd name="T8" fmla="*/ 586 w 692"/>
                <a:gd name="T9" fmla="*/ 136 h 686"/>
                <a:gd name="T10" fmla="*/ 575 w 692"/>
                <a:gd name="T11" fmla="*/ 123 h 686"/>
                <a:gd name="T12" fmla="*/ 566 w 692"/>
                <a:gd name="T13" fmla="*/ 107 h 686"/>
                <a:gd name="T14" fmla="*/ 532 w 692"/>
                <a:gd name="T15" fmla="*/ 57 h 686"/>
                <a:gd name="T16" fmla="*/ 486 w 692"/>
                <a:gd name="T17" fmla="*/ 53 h 686"/>
                <a:gd name="T18" fmla="*/ 416 w 692"/>
                <a:gd name="T19" fmla="*/ 82 h 686"/>
                <a:gd name="T20" fmla="*/ 407 w 692"/>
                <a:gd name="T21" fmla="*/ 79 h 686"/>
                <a:gd name="T22" fmla="*/ 358 w 692"/>
                <a:gd name="T23" fmla="*/ 73 h 686"/>
                <a:gd name="T24" fmla="*/ 306 w 692"/>
                <a:gd name="T25" fmla="*/ 24 h 686"/>
                <a:gd name="T26" fmla="*/ 165 w 692"/>
                <a:gd name="T27" fmla="*/ 47 h 686"/>
                <a:gd name="T28" fmla="*/ 159 w 692"/>
                <a:gd name="T29" fmla="*/ 46 h 686"/>
                <a:gd name="T30" fmla="*/ 150 w 692"/>
                <a:gd name="T31" fmla="*/ 92 h 686"/>
                <a:gd name="T32" fmla="*/ 147 w 692"/>
                <a:gd name="T33" fmla="*/ 161 h 686"/>
                <a:gd name="T34" fmla="*/ 148 w 692"/>
                <a:gd name="T35" fmla="*/ 173 h 686"/>
                <a:gd name="T36" fmla="*/ 146 w 692"/>
                <a:gd name="T37" fmla="*/ 187 h 686"/>
                <a:gd name="T38" fmla="*/ 146 w 692"/>
                <a:gd name="T39" fmla="*/ 187 h 686"/>
                <a:gd name="T40" fmla="*/ 110 w 692"/>
                <a:gd name="T41" fmla="*/ 363 h 686"/>
                <a:gd name="T42" fmla="*/ 27 w 692"/>
                <a:gd name="T43" fmla="*/ 371 h 686"/>
                <a:gd name="T44" fmla="*/ 11 w 692"/>
                <a:gd name="T45" fmla="*/ 447 h 686"/>
                <a:gd name="T46" fmla="*/ 126 w 692"/>
                <a:gd name="T47" fmla="*/ 540 h 686"/>
                <a:gd name="T48" fmla="*/ 163 w 692"/>
                <a:gd name="T49" fmla="*/ 535 h 686"/>
                <a:gd name="T50" fmla="*/ 192 w 692"/>
                <a:gd name="T51" fmla="*/ 530 h 686"/>
                <a:gd name="T52" fmla="*/ 206 w 692"/>
                <a:gd name="T53" fmla="*/ 516 h 686"/>
                <a:gd name="T54" fmla="*/ 213 w 692"/>
                <a:gd name="T55" fmla="*/ 511 h 686"/>
                <a:gd name="T56" fmla="*/ 229 w 692"/>
                <a:gd name="T57" fmla="*/ 470 h 686"/>
                <a:gd name="T58" fmla="*/ 247 w 692"/>
                <a:gd name="T59" fmla="*/ 431 h 686"/>
                <a:gd name="T60" fmla="*/ 309 w 692"/>
                <a:gd name="T61" fmla="*/ 294 h 686"/>
                <a:gd name="T62" fmla="*/ 311 w 692"/>
                <a:gd name="T63" fmla="*/ 290 h 686"/>
                <a:gd name="T64" fmla="*/ 333 w 692"/>
                <a:gd name="T65" fmla="*/ 265 h 686"/>
                <a:gd name="T66" fmla="*/ 355 w 692"/>
                <a:gd name="T67" fmla="*/ 230 h 686"/>
                <a:gd name="T68" fmla="*/ 404 w 692"/>
                <a:gd name="T69" fmla="*/ 210 h 686"/>
                <a:gd name="T70" fmla="*/ 425 w 692"/>
                <a:gd name="T71" fmla="*/ 244 h 686"/>
                <a:gd name="T72" fmla="*/ 436 w 692"/>
                <a:gd name="T73" fmla="*/ 254 h 686"/>
                <a:gd name="T74" fmla="*/ 465 w 692"/>
                <a:gd name="T75" fmla="*/ 276 h 686"/>
                <a:gd name="T76" fmla="*/ 530 w 692"/>
                <a:gd name="T77" fmla="*/ 340 h 686"/>
                <a:gd name="T78" fmla="*/ 549 w 692"/>
                <a:gd name="T79" fmla="*/ 355 h 686"/>
                <a:gd name="T80" fmla="*/ 560 w 692"/>
                <a:gd name="T81" fmla="*/ 360 h 686"/>
                <a:gd name="T82" fmla="*/ 560 w 692"/>
                <a:gd name="T83" fmla="*/ 360 h 686"/>
                <a:gd name="T84" fmla="*/ 547 w 692"/>
                <a:gd name="T85" fmla="*/ 394 h 686"/>
                <a:gd name="T86" fmla="*/ 509 w 692"/>
                <a:gd name="T87" fmla="*/ 527 h 686"/>
                <a:gd name="T88" fmla="*/ 511 w 692"/>
                <a:gd name="T89" fmla="*/ 567 h 686"/>
                <a:gd name="T90" fmla="*/ 491 w 692"/>
                <a:gd name="T91" fmla="*/ 606 h 686"/>
                <a:gd name="T92" fmla="*/ 498 w 692"/>
                <a:gd name="T93" fmla="*/ 638 h 686"/>
                <a:gd name="T94" fmla="*/ 543 w 692"/>
                <a:gd name="T95" fmla="*/ 678 h 686"/>
                <a:gd name="T96" fmla="*/ 592 w 692"/>
                <a:gd name="T97" fmla="*/ 678 h 686"/>
                <a:gd name="T98" fmla="*/ 599 w 692"/>
                <a:gd name="T99" fmla="*/ 660 h 686"/>
                <a:gd name="T100" fmla="*/ 604 w 692"/>
                <a:gd name="T101" fmla="*/ 636 h 686"/>
                <a:gd name="T102" fmla="*/ 605 w 692"/>
                <a:gd name="T103" fmla="*/ 622 h 686"/>
                <a:gd name="T104" fmla="*/ 609 w 692"/>
                <a:gd name="T105" fmla="*/ 599 h 686"/>
                <a:gd name="T106" fmla="*/ 635 w 692"/>
                <a:gd name="T107" fmla="*/ 539 h 686"/>
                <a:gd name="T108" fmla="*/ 680 w 692"/>
                <a:gd name="T109" fmla="*/ 382 h 686"/>
                <a:gd name="T110" fmla="*/ 689 w 692"/>
                <a:gd name="T111" fmla="*/ 351 h 686"/>
                <a:gd name="T112" fmla="*/ 663 w 692"/>
                <a:gd name="T113" fmla="*/ 291 h 686"/>
                <a:gd name="connsiteX0" fmla="*/ 9492 w 9884"/>
                <a:gd name="connsiteY0" fmla="*/ 4050 h 9743"/>
                <a:gd name="connsiteX1" fmla="*/ 9376 w 9884"/>
                <a:gd name="connsiteY1" fmla="*/ 4006 h 9743"/>
                <a:gd name="connsiteX2" fmla="*/ 9275 w 9884"/>
                <a:gd name="connsiteY2" fmla="*/ 3758 h 9743"/>
                <a:gd name="connsiteX3" fmla="*/ 8943 w 9884"/>
                <a:gd name="connsiteY3" fmla="*/ 2869 h 9743"/>
                <a:gd name="connsiteX4" fmla="*/ 8379 w 9884"/>
                <a:gd name="connsiteY4" fmla="*/ 1791 h 9743"/>
                <a:gd name="connsiteX5" fmla="*/ 8220 w 9884"/>
                <a:gd name="connsiteY5" fmla="*/ 1601 h 9743"/>
                <a:gd name="connsiteX6" fmla="*/ 8090 w 9884"/>
                <a:gd name="connsiteY6" fmla="*/ 1368 h 9743"/>
                <a:gd name="connsiteX7" fmla="*/ 7599 w 9884"/>
                <a:gd name="connsiteY7" fmla="*/ 639 h 9743"/>
                <a:gd name="connsiteX8" fmla="*/ 6934 w 9884"/>
                <a:gd name="connsiteY8" fmla="*/ 581 h 9743"/>
                <a:gd name="connsiteX9" fmla="*/ 5923 w 9884"/>
                <a:gd name="connsiteY9" fmla="*/ 1003 h 9743"/>
                <a:gd name="connsiteX10" fmla="*/ 5084 w 9884"/>
                <a:gd name="connsiteY10" fmla="*/ 872 h 9743"/>
                <a:gd name="connsiteX11" fmla="*/ 4333 w 9884"/>
                <a:gd name="connsiteY11" fmla="*/ 158 h 9743"/>
                <a:gd name="connsiteX12" fmla="*/ 2295 w 9884"/>
                <a:gd name="connsiteY12" fmla="*/ 493 h 9743"/>
                <a:gd name="connsiteX13" fmla="*/ 2209 w 9884"/>
                <a:gd name="connsiteY13" fmla="*/ 479 h 9743"/>
                <a:gd name="connsiteX14" fmla="*/ 2079 w 9884"/>
                <a:gd name="connsiteY14" fmla="*/ 1149 h 9743"/>
                <a:gd name="connsiteX15" fmla="*/ 2035 w 9884"/>
                <a:gd name="connsiteY15" fmla="*/ 2155 h 9743"/>
                <a:gd name="connsiteX16" fmla="*/ 2050 w 9884"/>
                <a:gd name="connsiteY16" fmla="*/ 2330 h 9743"/>
                <a:gd name="connsiteX17" fmla="*/ 2021 w 9884"/>
                <a:gd name="connsiteY17" fmla="*/ 2534 h 9743"/>
                <a:gd name="connsiteX18" fmla="*/ 2021 w 9884"/>
                <a:gd name="connsiteY18" fmla="*/ 2534 h 9743"/>
                <a:gd name="connsiteX19" fmla="*/ 1501 w 9884"/>
                <a:gd name="connsiteY19" fmla="*/ 5100 h 9743"/>
                <a:gd name="connsiteX20" fmla="*/ 301 w 9884"/>
                <a:gd name="connsiteY20" fmla="*/ 5216 h 9743"/>
                <a:gd name="connsiteX21" fmla="*/ 70 w 9884"/>
                <a:gd name="connsiteY21" fmla="*/ 6324 h 9743"/>
                <a:gd name="connsiteX22" fmla="*/ 1732 w 9884"/>
                <a:gd name="connsiteY22" fmla="*/ 7680 h 9743"/>
                <a:gd name="connsiteX23" fmla="*/ 2266 w 9884"/>
                <a:gd name="connsiteY23" fmla="*/ 7607 h 9743"/>
                <a:gd name="connsiteX24" fmla="*/ 2686 w 9884"/>
                <a:gd name="connsiteY24" fmla="*/ 7534 h 9743"/>
                <a:gd name="connsiteX25" fmla="*/ 2888 w 9884"/>
                <a:gd name="connsiteY25" fmla="*/ 7330 h 9743"/>
                <a:gd name="connsiteX26" fmla="*/ 2989 w 9884"/>
                <a:gd name="connsiteY26" fmla="*/ 7257 h 9743"/>
                <a:gd name="connsiteX27" fmla="*/ 3220 w 9884"/>
                <a:gd name="connsiteY27" fmla="*/ 6659 h 9743"/>
                <a:gd name="connsiteX28" fmla="*/ 3480 w 9884"/>
                <a:gd name="connsiteY28" fmla="*/ 6091 h 9743"/>
                <a:gd name="connsiteX29" fmla="*/ 4376 w 9884"/>
                <a:gd name="connsiteY29" fmla="*/ 4094 h 9743"/>
                <a:gd name="connsiteX30" fmla="*/ 4405 w 9884"/>
                <a:gd name="connsiteY30" fmla="*/ 4035 h 9743"/>
                <a:gd name="connsiteX31" fmla="*/ 4723 w 9884"/>
                <a:gd name="connsiteY31" fmla="*/ 3671 h 9743"/>
                <a:gd name="connsiteX32" fmla="*/ 5041 w 9884"/>
                <a:gd name="connsiteY32" fmla="*/ 3161 h 9743"/>
                <a:gd name="connsiteX33" fmla="*/ 5749 w 9884"/>
                <a:gd name="connsiteY33" fmla="*/ 2869 h 9743"/>
                <a:gd name="connsiteX34" fmla="*/ 6053 w 9884"/>
                <a:gd name="connsiteY34" fmla="*/ 3365 h 9743"/>
                <a:gd name="connsiteX35" fmla="*/ 6212 w 9884"/>
                <a:gd name="connsiteY35" fmla="*/ 3511 h 9743"/>
                <a:gd name="connsiteX36" fmla="*/ 6631 w 9884"/>
                <a:gd name="connsiteY36" fmla="*/ 3831 h 9743"/>
                <a:gd name="connsiteX37" fmla="*/ 7570 w 9884"/>
                <a:gd name="connsiteY37" fmla="*/ 4764 h 9743"/>
                <a:gd name="connsiteX38" fmla="*/ 7845 w 9884"/>
                <a:gd name="connsiteY38" fmla="*/ 4983 h 9743"/>
                <a:gd name="connsiteX39" fmla="*/ 8003 w 9884"/>
                <a:gd name="connsiteY39" fmla="*/ 5056 h 9743"/>
                <a:gd name="connsiteX40" fmla="*/ 8003 w 9884"/>
                <a:gd name="connsiteY40" fmla="*/ 5056 h 9743"/>
                <a:gd name="connsiteX41" fmla="*/ 7816 w 9884"/>
                <a:gd name="connsiteY41" fmla="*/ 5551 h 9743"/>
                <a:gd name="connsiteX42" fmla="*/ 7266 w 9884"/>
                <a:gd name="connsiteY42" fmla="*/ 7490 h 9743"/>
                <a:gd name="connsiteX43" fmla="*/ 7295 w 9884"/>
                <a:gd name="connsiteY43" fmla="*/ 8073 h 9743"/>
                <a:gd name="connsiteX44" fmla="*/ 7006 w 9884"/>
                <a:gd name="connsiteY44" fmla="*/ 8642 h 9743"/>
                <a:gd name="connsiteX45" fmla="*/ 7108 w 9884"/>
                <a:gd name="connsiteY45" fmla="*/ 9108 h 9743"/>
                <a:gd name="connsiteX46" fmla="*/ 7758 w 9884"/>
                <a:gd name="connsiteY46" fmla="*/ 9691 h 9743"/>
                <a:gd name="connsiteX47" fmla="*/ 8466 w 9884"/>
                <a:gd name="connsiteY47" fmla="*/ 9691 h 9743"/>
                <a:gd name="connsiteX48" fmla="*/ 8567 w 9884"/>
                <a:gd name="connsiteY48" fmla="*/ 9429 h 9743"/>
                <a:gd name="connsiteX49" fmla="*/ 8639 w 9884"/>
                <a:gd name="connsiteY49" fmla="*/ 9079 h 9743"/>
                <a:gd name="connsiteX50" fmla="*/ 8654 w 9884"/>
                <a:gd name="connsiteY50" fmla="*/ 8875 h 9743"/>
                <a:gd name="connsiteX51" fmla="*/ 8712 w 9884"/>
                <a:gd name="connsiteY51" fmla="*/ 8540 h 9743"/>
                <a:gd name="connsiteX52" fmla="*/ 9087 w 9884"/>
                <a:gd name="connsiteY52" fmla="*/ 7665 h 9743"/>
                <a:gd name="connsiteX53" fmla="*/ 9738 w 9884"/>
                <a:gd name="connsiteY53" fmla="*/ 5377 h 9743"/>
                <a:gd name="connsiteX54" fmla="*/ 9868 w 9884"/>
                <a:gd name="connsiteY54" fmla="*/ 4925 h 9743"/>
                <a:gd name="connsiteX55" fmla="*/ 9492 w 9884"/>
                <a:gd name="connsiteY55" fmla="*/ 4050 h 9743"/>
                <a:gd name="connsiteX0" fmla="*/ 9603 w 10000"/>
                <a:gd name="connsiteY0" fmla="*/ 4157 h 10000"/>
                <a:gd name="connsiteX1" fmla="*/ 9486 w 10000"/>
                <a:gd name="connsiteY1" fmla="*/ 4112 h 10000"/>
                <a:gd name="connsiteX2" fmla="*/ 9384 w 10000"/>
                <a:gd name="connsiteY2" fmla="*/ 3857 h 10000"/>
                <a:gd name="connsiteX3" fmla="*/ 9048 w 10000"/>
                <a:gd name="connsiteY3" fmla="*/ 2945 h 10000"/>
                <a:gd name="connsiteX4" fmla="*/ 8477 w 10000"/>
                <a:gd name="connsiteY4" fmla="*/ 1838 h 10000"/>
                <a:gd name="connsiteX5" fmla="*/ 8316 w 10000"/>
                <a:gd name="connsiteY5" fmla="*/ 1643 h 10000"/>
                <a:gd name="connsiteX6" fmla="*/ 8185 w 10000"/>
                <a:gd name="connsiteY6" fmla="*/ 1404 h 10000"/>
                <a:gd name="connsiteX7" fmla="*/ 7688 w 10000"/>
                <a:gd name="connsiteY7" fmla="*/ 656 h 10000"/>
                <a:gd name="connsiteX8" fmla="*/ 7015 w 10000"/>
                <a:gd name="connsiteY8" fmla="*/ 596 h 10000"/>
                <a:gd name="connsiteX9" fmla="*/ 5144 w 10000"/>
                <a:gd name="connsiteY9" fmla="*/ 895 h 10000"/>
                <a:gd name="connsiteX10" fmla="*/ 4384 w 10000"/>
                <a:gd name="connsiteY10" fmla="*/ 162 h 10000"/>
                <a:gd name="connsiteX11" fmla="*/ 2322 w 10000"/>
                <a:gd name="connsiteY11" fmla="*/ 506 h 10000"/>
                <a:gd name="connsiteX12" fmla="*/ 2235 w 10000"/>
                <a:gd name="connsiteY12" fmla="*/ 492 h 10000"/>
                <a:gd name="connsiteX13" fmla="*/ 2103 w 10000"/>
                <a:gd name="connsiteY13" fmla="*/ 1179 h 10000"/>
                <a:gd name="connsiteX14" fmla="*/ 2059 w 10000"/>
                <a:gd name="connsiteY14" fmla="*/ 2212 h 10000"/>
                <a:gd name="connsiteX15" fmla="*/ 2074 w 10000"/>
                <a:gd name="connsiteY15" fmla="*/ 2391 h 10000"/>
                <a:gd name="connsiteX16" fmla="*/ 2045 w 10000"/>
                <a:gd name="connsiteY16" fmla="*/ 2601 h 10000"/>
                <a:gd name="connsiteX17" fmla="*/ 2045 w 10000"/>
                <a:gd name="connsiteY17" fmla="*/ 2601 h 10000"/>
                <a:gd name="connsiteX18" fmla="*/ 1519 w 10000"/>
                <a:gd name="connsiteY18" fmla="*/ 5235 h 10000"/>
                <a:gd name="connsiteX19" fmla="*/ 305 w 10000"/>
                <a:gd name="connsiteY19" fmla="*/ 5354 h 10000"/>
                <a:gd name="connsiteX20" fmla="*/ 71 w 10000"/>
                <a:gd name="connsiteY20" fmla="*/ 6491 h 10000"/>
                <a:gd name="connsiteX21" fmla="*/ 1752 w 10000"/>
                <a:gd name="connsiteY21" fmla="*/ 7883 h 10000"/>
                <a:gd name="connsiteX22" fmla="*/ 2293 w 10000"/>
                <a:gd name="connsiteY22" fmla="*/ 7808 h 10000"/>
                <a:gd name="connsiteX23" fmla="*/ 2718 w 10000"/>
                <a:gd name="connsiteY23" fmla="*/ 7733 h 10000"/>
                <a:gd name="connsiteX24" fmla="*/ 2922 w 10000"/>
                <a:gd name="connsiteY24" fmla="*/ 7523 h 10000"/>
                <a:gd name="connsiteX25" fmla="*/ 3024 w 10000"/>
                <a:gd name="connsiteY25" fmla="*/ 7448 h 10000"/>
                <a:gd name="connsiteX26" fmla="*/ 3258 w 10000"/>
                <a:gd name="connsiteY26" fmla="*/ 6835 h 10000"/>
                <a:gd name="connsiteX27" fmla="*/ 3521 w 10000"/>
                <a:gd name="connsiteY27" fmla="*/ 6252 h 10000"/>
                <a:gd name="connsiteX28" fmla="*/ 4427 w 10000"/>
                <a:gd name="connsiteY28" fmla="*/ 4202 h 10000"/>
                <a:gd name="connsiteX29" fmla="*/ 4457 w 10000"/>
                <a:gd name="connsiteY29" fmla="*/ 4141 h 10000"/>
                <a:gd name="connsiteX30" fmla="*/ 4778 w 10000"/>
                <a:gd name="connsiteY30" fmla="*/ 3768 h 10000"/>
                <a:gd name="connsiteX31" fmla="*/ 5100 w 10000"/>
                <a:gd name="connsiteY31" fmla="*/ 3244 h 10000"/>
                <a:gd name="connsiteX32" fmla="*/ 5816 w 10000"/>
                <a:gd name="connsiteY32" fmla="*/ 2945 h 10000"/>
                <a:gd name="connsiteX33" fmla="*/ 6124 w 10000"/>
                <a:gd name="connsiteY33" fmla="*/ 3454 h 10000"/>
                <a:gd name="connsiteX34" fmla="*/ 6285 w 10000"/>
                <a:gd name="connsiteY34" fmla="*/ 3604 h 10000"/>
                <a:gd name="connsiteX35" fmla="*/ 6709 w 10000"/>
                <a:gd name="connsiteY35" fmla="*/ 3932 h 10000"/>
                <a:gd name="connsiteX36" fmla="*/ 7659 w 10000"/>
                <a:gd name="connsiteY36" fmla="*/ 4890 h 10000"/>
                <a:gd name="connsiteX37" fmla="*/ 7937 w 10000"/>
                <a:gd name="connsiteY37" fmla="*/ 5114 h 10000"/>
                <a:gd name="connsiteX38" fmla="*/ 8097 w 10000"/>
                <a:gd name="connsiteY38" fmla="*/ 5189 h 10000"/>
                <a:gd name="connsiteX39" fmla="*/ 8097 w 10000"/>
                <a:gd name="connsiteY39" fmla="*/ 5189 h 10000"/>
                <a:gd name="connsiteX40" fmla="*/ 7908 w 10000"/>
                <a:gd name="connsiteY40" fmla="*/ 5697 h 10000"/>
                <a:gd name="connsiteX41" fmla="*/ 7351 w 10000"/>
                <a:gd name="connsiteY41" fmla="*/ 7688 h 10000"/>
                <a:gd name="connsiteX42" fmla="*/ 7381 w 10000"/>
                <a:gd name="connsiteY42" fmla="*/ 8286 h 10000"/>
                <a:gd name="connsiteX43" fmla="*/ 7088 w 10000"/>
                <a:gd name="connsiteY43" fmla="*/ 8870 h 10000"/>
                <a:gd name="connsiteX44" fmla="*/ 7191 w 10000"/>
                <a:gd name="connsiteY44" fmla="*/ 9348 h 10000"/>
                <a:gd name="connsiteX45" fmla="*/ 7849 w 10000"/>
                <a:gd name="connsiteY45" fmla="*/ 9947 h 10000"/>
                <a:gd name="connsiteX46" fmla="*/ 8565 w 10000"/>
                <a:gd name="connsiteY46" fmla="*/ 9947 h 10000"/>
                <a:gd name="connsiteX47" fmla="*/ 8668 w 10000"/>
                <a:gd name="connsiteY47" fmla="*/ 9678 h 10000"/>
                <a:gd name="connsiteX48" fmla="*/ 8740 w 10000"/>
                <a:gd name="connsiteY48" fmla="*/ 9318 h 10000"/>
                <a:gd name="connsiteX49" fmla="*/ 8756 w 10000"/>
                <a:gd name="connsiteY49" fmla="*/ 9109 h 10000"/>
                <a:gd name="connsiteX50" fmla="*/ 8814 w 10000"/>
                <a:gd name="connsiteY50" fmla="*/ 8765 h 10000"/>
                <a:gd name="connsiteX51" fmla="*/ 9194 w 10000"/>
                <a:gd name="connsiteY51" fmla="*/ 7867 h 10000"/>
                <a:gd name="connsiteX52" fmla="*/ 9852 w 10000"/>
                <a:gd name="connsiteY52" fmla="*/ 5519 h 10000"/>
                <a:gd name="connsiteX53" fmla="*/ 9984 w 10000"/>
                <a:gd name="connsiteY53" fmla="*/ 5055 h 10000"/>
                <a:gd name="connsiteX54" fmla="*/ 9603 w 10000"/>
                <a:gd name="connsiteY54" fmla="*/ 4157 h 10000"/>
                <a:gd name="connsiteX0" fmla="*/ 9603 w 10000"/>
                <a:gd name="connsiteY0" fmla="*/ 4093 h 9936"/>
                <a:gd name="connsiteX1" fmla="*/ 9486 w 10000"/>
                <a:gd name="connsiteY1" fmla="*/ 4048 h 9936"/>
                <a:gd name="connsiteX2" fmla="*/ 9384 w 10000"/>
                <a:gd name="connsiteY2" fmla="*/ 3793 h 9936"/>
                <a:gd name="connsiteX3" fmla="*/ 9048 w 10000"/>
                <a:gd name="connsiteY3" fmla="*/ 2881 h 9936"/>
                <a:gd name="connsiteX4" fmla="*/ 8477 w 10000"/>
                <a:gd name="connsiteY4" fmla="*/ 1774 h 9936"/>
                <a:gd name="connsiteX5" fmla="*/ 8316 w 10000"/>
                <a:gd name="connsiteY5" fmla="*/ 1579 h 9936"/>
                <a:gd name="connsiteX6" fmla="*/ 8185 w 10000"/>
                <a:gd name="connsiteY6" fmla="*/ 1340 h 9936"/>
                <a:gd name="connsiteX7" fmla="*/ 7688 w 10000"/>
                <a:gd name="connsiteY7" fmla="*/ 592 h 9936"/>
                <a:gd name="connsiteX8" fmla="*/ 7015 w 10000"/>
                <a:gd name="connsiteY8" fmla="*/ 532 h 9936"/>
                <a:gd name="connsiteX9" fmla="*/ 4384 w 10000"/>
                <a:gd name="connsiteY9" fmla="*/ 98 h 9936"/>
                <a:gd name="connsiteX10" fmla="*/ 2322 w 10000"/>
                <a:gd name="connsiteY10" fmla="*/ 442 h 9936"/>
                <a:gd name="connsiteX11" fmla="*/ 2235 w 10000"/>
                <a:gd name="connsiteY11" fmla="*/ 428 h 9936"/>
                <a:gd name="connsiteX12" fmla="*/ 2103 w 10000"/>
                <a:gd name="connsiteY12" fmla="*/ 1115 h 9936"/>
                <a:gd name="connsiteX13" fmla="*/ 2059 w 10000"/>
                <a:gd name="connsiteY13" fmla="*/ 2148 h 9936"/>
                <a:gd name="connsiteX14" fmla="*/ 2074 w 10000"/>
                <a:gd name="connsiteY14" fmla="*/ 2327 h 9936"/>
                <a:gd name="connsiteX15" fmla="*/ 2045 w 10000"/>
                <a:gd name="connsiteY15" fmla="*/ 2537 h 9936"/>
                <a:gd name="connsiteX16" fmla="*/ 2045 w 10000"/>
                <a:gd name="connsiteY16" fmla="*/ 2537 h 9936"/>
                <a:gd name="connsiteX17" fmla="*/ 1519 w 10000"/>
                <a:gd name="connsiteY17" fmla="*/ 5171 h 9936"/>
                <a:gd name="connsiteX18" fmla="*/ 305 w 10000"/>
                <a:gd name="connsiteY18" fmla="*/ 5290 h 9936"/>
                <a:gd name="connsiteX19" fmla="*/ 71 w 10000"/>
                <a:gd name="connsiteY19" fmla="*/ 6427 h 9936"/>
                <a:gd name="connsiteX20" fmla="*/ 1752 w 10000"/>
                <a:gd name="connsiteY20" fmla="*/ 7819 h 9936"/>
                <a:gd name="connsiteX21" fmla="*/ 2293 w 10000"/>
                <a:gd name="connsiteY21" fmla="*/ 7744 h 9936"/>
                <a:gd name="connsiteX22" fmla="*/ 2718 w 10000"/>
                <a:gd name="connsiteY22" fmla="*/ 7669 h 9936"/>
                <a:gd name="connsiteX23" fmla="*/ 2922 w 10000"/>
                <a:gd name="connsiteY23" fmla="*/ 7459 h 9936"/>
                <a:gd name="connsiteX24" fmla="*/ 3024 w 10000"/>
                <a:gd name="connsiteY24" fmla="*/ 7384 h 9936"/>
                <a:gd name="connsiteX25" fmla="*/ 3258 w 10000"/>
                <a:gd name="connsiteY25" fmla="*/ 6771 h 9936"/>
                <a:gd name="connsiteX26" fmla="*/ 3521 w 10000"/>
                <a:gd name="connsiteY26" fmla="*/ 6188 h 9936"/>
                <a:gd name="connsiteX27" fmla="*/ 4427 w 10000"/>
                <a:gd name="connsiteY27" fmla="*/ 4138 h 9936"/>
                <a:gd name="connsiteX28" fmla="*/ 4457 w 10000"/>
                <a:gd name="connsiteY28" fmla="*/ 4077 h 9936"/>
                <a:gd name="connsiteX29" fmla="*/ 4778 w 10000"/>
                <a:gd name="connsiteY29" fmla="*/ 3704 h 9936"/>
                <a:gd name="connsiteX30" fmla="*/ 5100 w 10000"/>
                <a:gd name="connsiteY30" fmla="*/ 3180 h 9936"/>
                <a:gd name="connsiteX31" fmla="*/ 5816 w 10000"/>
                <a:gd name="connsiteY31" fmla="*/ 2881 h 9936"/>
                <a:gd name="connsiteX32" fmla="*/ 6124 w 10000"/>
                <a:gd name="connsiteY32" fmla="*/ 3390 h 9936"/>
                <a:gd name="connsiteX33" fmla="*/ 6285 w 10000"/>
                <a:gd name="connsiteY33" fmla="*/ 3540 h 9936"/>
                <a:gd name="connsiteX34" fmla="*/ 6709 w 10000"/>
                <a:gd name="connsiteY34" fmla="*/ 3868 h 9936"/>
                <a:gd name="connsiteX35" fmla="*/ 7659 w 10000"/>
                <a:gd name="connsiteY35" fmla="*/ 4826 h 9936"/>
                <a:gd name="connsiteX36" fmla="*/ 7937 w 10000"/>
                <a:gd name="connsiteY36" fmla="*/ 5050 h 9936"/>
                <a:gd name="connsiteX37" fmla="*/ 8097 w 10000"/>
                <a:gd name="connsiteY37" fmla="*/ 5125 h 9936"/>
                <a:gd name="connsiteX38" fmla="*/ 8097 w 10000"/>
                <a:gd name="connsiteY38" fmla="*/ 5125 h 9936"/>
                <a:gd name="connsiteX39" fmla="*/ 7908 w 10000"/>
                <a:gd name="connsiteY39" fmla="*/ 5633 h 9936"/>
                <a:gd name="connsiteX40" fmla="*/ 7351 w 10000"/>
                <a:gd name="connsiteY40" fmla="*/ 7624 h 9936"/>
                <a:gd name="connsiteX41" fmla="*/ 7381 w 10000"/>
                <a:gd name="connsiteY41" fmla="*/ 8222 h 9936"/>
                <a:gd name="connsiteX42" fmla="*/ 7088 w 10000"/>
                <a:gd name="connsiteY42" fmla="*/ 8806 h 9936"/>
                <a:gd name="connsiteX43" fmla="*/ 7191 w 10000"/>
                <a:gd name="connsiteY43" fmla="*/ 9284 h 9936"/>
                <a:gd name="connsiteX44" fmla="*/ 7849 w 10000"/>
                <a:gd name="connsiteY44" fmla="*/ 9883 h 9936"/>
                <a:gd name="connsiteX45" fmla="*/ 8565 w 10000"/>
                <a:gd name="connsiteY45" fmla="*/ 9883 h 9936"/>
                <a:gd name="connsiteX46" fmla="*/ 8668 w 10000"/>
                <a:gd name="connsiteY46" fmla="*/ 9614 h 9936"/>
                <a:gd name="connsiteX47" fmla="*/ 8740 w 10000"/>
                <a:gd name="connsiteY47" fmla="*/ 9254 h 9936"/>
                <a:gd name="connsiteX48" fmla="*/ 8756 w 10000"/>
                <a:gd name="connsiteY48" fmla="*/ 9045 h 9936"/>
                <a:gd name="connsiteX49" fmla="*/ 8814 w 10000"/>
                <a:gd name="connsiteY49" fmla="*/ 8701 h 9936"/>
                <a:gd name="connsiteX50" fmla="*/ 9194 w 10000"/>
                <a:gd name="connsiteY50" fmla="*/ 7803 h 9936"/>
                <a:gd name="connsiteX51" fmla="*/ 9852 w 10000"/>
                <a:gd name="connsiteY51" fmla="*/ 5455 h 9936"/>
                <a:gd name="connsiteX52" fmla="*/ 9984 w 10000"/>
                <a:gd name="connsiteY52" fmla="*/ 4991 h 9936"/>
                <a:gd name="connsiteX53" fmla="*/ 9603 w 10000"/>
                <a:gd name="connsiteY53" fmla="*/ 4093 h 9936"/>
                <a:gd name="connsiteX0" fmla="*/ 9603 w 10000"/>
                <a:gd name="connsiteY0" fmla="*/ 3688 h 9569"/>
                <a:gd name="connsiteX1" fmla="*/ 9486 w 10000"/>
                <a:gd name="connsiteY1" fmla="*/ 3643 h 9569"/>
                <a:gd name="connsiteX2" fmla="*/ 9384 w 10000"/>
                <a:gd name="connsiteY2" fmla="*/ 3386 h 9569"/>
                <a:gd name="connsiteX3" fmla="*/ 9048 w 10000"/>
                <a:gd name="connsiteY3" fmla="*/ 2469 h 9569"/>
                <a:gd name="connsiteX4" fmla="*/ 8477 w 10000"/>
                <a:gd name="connsiteY4" fmla="*/ 1354 h 9569"/>
                <a:gd name="connsiteX5" fmla="*/ 8316 w 10000"/>
                <a:gd name="connsiteY5" fmla="*/ 1158 h 9569"/>
                <a:gd name="connsiteX6" fmla="*/ 8185 w 10000"/>
                <a:gd name="connsiteY6" fmla="*/ 918 h 9569"/>
                <a:gd name="connsiteX7" fmla="*/ 7688 w 10000"/>
                <a:gd name="connsiteY7" fmla="*/ 165 h 9569"/>
                <a:gd name="connsiteX8" fmla="*/ 7015 w 10000"/>
                <a:gd name="connsiteY8" fmla="*/ 104 h 9569"/>
                <a:gd name="connsiteX9" fmla="*/ 2322 w 10000"/>
                <a:gd name="connsiteY9" fmla="*/ 14 h 9569"/>
                <a:gd name="connsiteX10" fmla="*/ 2235 w 10000"/>
                <a:gd name="connsiteY10" fmla="*/ 0 h 9569"/>
                <a:gd name="connsiteX11" fmla="*/ 2103 w 10000"/>
                <a:gd name="connsiteY11" fmla="*/ 691 h 9569"/>
                <a:gd name="connsiteX12" fmla="*/ 2059 w 10000"/>
                <a:gd name="connsiteY12" fmla="*/ 1731 h 9569"/>
                <a:gd name="connsiteX13" fmla="*/ 2074 w 10000"/>
                <a:gd name="connsiteY13" fmla="*/ 1911 h 9569"/>
                <a:gd name="connsiteX14" fmla="*/ 2045 w 10000"/>
                <a:gd name="connsiteY14" fmla="*/ 2122 h 9569"/>
                <a:gd name="connsiteX15" fmla="*/ 2045 w 10000"/>
                <a:gd name="connsiteY15" fmla="*/ 2122 h 9569"/>
                <a:gd name="connsiteX16" fmla="*/ 1519 w 10000"/>
                <a:gd name="connsiteY16" fmla="*/ 4773 h 9569"/>
                <a:gd name="connsiteX17" fmla="*/ 305 w 10000"/>
                <a:gd name="connsiteY17" fmla="*/ 4893 h 9569"/>
                <a:gd name="connsiteX18" fmla="*/ 71 w 10000"/>
                <a:gd name="connsiteY18" fmla="*/ 6037 h 9569"/>
                <a:gd name="connsiteX19" fmla="*/ 1752 w 10000"/>
                <a:gd name="connsiteY19" fmla="*/ 7438 h 9569"/>
                <a:gd name="connsiteX20" fmla="*/ 2293 w 10000"/>
                <a:gd name="connsiteY20" fmla="*/ 7363 h 9569"/>
                <a:gd name="connsiteX21" fmla="*/ 2718 w 10000"/>
                <a:gd name="connsiteY21" fmla="*/ 7287 h 9569"/>
                <a:gd name="connsiteX22" fmla="*/ 2922 w 10000"/>
                <a:gd name="connsiteY22" fmla="*/ 7076 h 9569"/>
                <a:gd name="connsiteX23" fmla="*/ 3024 w 10000"/>
                <a:gd name="connsiteY23" fmla="*/ 7001 h 9569"/>
                <a:gd name="connsiteX24" fmla="*/ 3258 w 10000"/>
                <a:gd name="connsiteY24" fmla="*/ 6384 h 9569"/>
                <a:gd name="connsiteX25" fmla="*/ 3521 w 10000"/>
                <a:gd name="connsiteY25" fmla="*/ 5797 h 9569"/>
                <a:gd name="connsiteX26" fmla="*/ 4427 w 10000"/>
                <a:gd name="connsiteY26" fmla="*/ 3734 h 9569"/>
                <a:gd name="connsiteX27" fmla="*/ 4457 w 10000"/>
                <a:gd name="connsiteY27" fmla="*/ 3672 h 9569"/>
                <a:gd name="connsiteX28" fmla="*/ 4778 w 10000"/>
                <a:gd name="connsiteY28" fmla="*/ 3297 h 9569"/>
                <a:gd name="connsiteX29" fmla="*/ 5100 w 10000"/>
                <a:gd name="connsiteY29" fmla="*/ 2769 h 9569"/>
                <a:gd name="connsiteX30" fmla="*/ 5816 w 10000"/>
                <a:gd name="connsiteY30" fmla="*/ 2469 h 9569"/>
                <a:gd name="connsiteX31" fmla="*/ 6124 w 10000"/>
                <a:gd name="connsiteY31" fmla="*/ 2981 h 9569"/>
                <a:gd name="connsiteX32" fmla="*/ 6285 w 10000"/>
                <a:gd name="connsiteY32" fmla="*/ 3132 h 9569"/>
                <a:gd name="connsiteX33" fmla="*/ 6709 w 10000"/>
                <a:gd name="connsiteY33" fmla="*/ 3462 h 9569"/>
                <a:gd name="connsiteX34" fmla="*/ 7659 w 10000"/>
                <a:gd name="connsiteY34" fmla="*/ 4426 h 9569"/>
                <a:gd name="connsiteX35" fmla="*/ 7937 w 10000"/>
                <a:gd name="connsiteY35" fmla="*/ 4652 h 9569"/>
                <a:gd name="connsiteX36" fmla="*/ 8097 w 10000"/>
                <a:gd name="connsiteY36" fmla="*/ 4727 h 9569"/>
                <a:gd name="connsiteX37" fmla="*/ 8097 w 10000"/>
                <a:gd name="connsiteY37" fmla="*/ 4727 h 9569"/>
                <a:gd name="connsiteX38" fmla="*/ 7908 w 10000"/>
                <a:gd name="connsiteY38" fmla="*/ 5238 h 9569"/>
                <a:gd name="connsiteX39" fmla="*/ 7351 w 10000"/>
                <a:gd name="connsiteY39" fmla="*/ 7242 h 9569"/>
                <a:gd name="connsiteX40" fmla="*/ 7381 w 10000"/>
                <a:gd name="connsiteY40" fmla="*/ 7844 h 9569"/>
                <a:gd name="connsiteX41" fmla="*/ 7088 w 10000"/>
                <a:gd name="connsiteY41" fmla="*/ 8432 h 9569"/>
                <a:gd name="connsiteX42" fmla="*/ 7191 w 10000"/>
                <a:gd name="connsiteY42" fmla="*/ 8913 h 9569"/>
                <a:gd name="connsiteX43" fmla="*/ 7849 w 10000"/>
                <a:gd name="connsiteY43" fmla="*/ 9516 h 9569"/>
                <a:gd name="connsiteX44" fmla="*/ 8565 w 10000"/>
                <a:gd name="connsiteY44" fmla="*/ 9516 h 9569"/>
                <a:gd name="connsiteX45" fmla="*/ 8668 w 10000"/>
                <a:gd name="connsiteY45" fmla="*/ 9245 h 9569"/>
                <a:gd name="connsiteX46" fmla="*/ 8740 w 10000"/>
                <a:gd name="connsiteY46" fmla="*/ 8883 h 9569"/>
                <a:gd name="connsiteX47" fmla="*/ 8756 w 10000"/>
                <a:gd name="connsiteY47" fmla="*/ 8672 h 9569"/>
                <a:gd name="connsiteX48" fmla="*/ 8814 w 10000"/>
                <a:gd name="connsiteY48" fmla="*/ 8326 h 9569"/>
                <a:gd name="connsiteX49" fmla="*/ 9194 w 10000"/>
                <a:gd name="connsiteY49" fmla="*/ 7422 h 9569"/>
                <a:gd name="connsiteX50" fmla="*/ 9852 w 10000"/>
                <a:gd name="connsiteY50" fmla="*/ 5059 h 9569"/>
                <a:gd name="connsiteX51" fmla="*/ 9984 w 10000"/>
                <a:gd name="connsiteY51" fmla="*/ 4592 h 9569"/>
                <a:gd name="connsiteX52" fmla="*/ 9603 w 10000"/>
                <a:gd name="connsiteY52" fmla="*/ 3688 h 9569"/>
                <a:gd name="connsiteX0" fmla="*/ 9603 w 10000"/>
                <a:gd name="connsiteY0" fmla="*/ 3854 h 10000"/>
                <a:gd name="connsiteX1" fmla="*/ 9486 w 10000"/>
                <a:gd name="connsiteY1" fmla="*/ 3807 h 10000"/>
                <a:gd name="connsiteX2" fmla="*/ 9384 w 10000"/>
                <a:gd name="connsiteY2" fmla="*/ 3539 h 10000"/>
                <a:gd name="connsiteX3" fmla="*/ 9048 w 10000"/>
                <a:gd name="connsiteY3" fmla="*/ 2580 h 10000"/>
                <a:gd name="connsiteX4" fmla="*/ 8477 w 10000"/>
                <a:gd name="connsiteY4" fmla="*/ 1415 h 10000"/>
                <a:gd name="connsiteX5" fmla="*/ 8316 w 10000"/>
                <a:gd name="connsiteY5" fmla="*/ 1210 h 10000"/>
                <a:gd name="connsiteX6" fmla="*/ 8185 w 10000"/>
                <a:gd name="connsiteY6" fmla="*/ 959 h 10000"/>
                <a:gd name="connsiteX7" fmla="*/ 7688 w 10000"/>
                <a:gd name="connsiteY7" fmla="*/ 172 h 10000"/>
                <a:gd name="connsiteX8" fmla="*/ 7015 w 10000"/>
                <a:gd name="connsiteY8" fmla="*/ 109 h 10000"/>
                <a:gd name="connsiteX9" fmla="*/ 4928 w 10000"/>
                <a:gd name="connsiteY9" fmla="*/ 32 h 10000"/>
                <a:gd name="connsiteX10" fmla="*/ 2322 w 10000"/>
                <a:gd name="connsiteY10" fmla="*/ 15 h 10000"/>
                <a:gd name="connsiteX11" fmla="*/ 2235 w 10000"/>
                <a:gd name="connsiteY11" fmla="*/ 0 h 10000"/>
                <a:gd name="connsiteX12" fmla="*/ 2103 w 10000"/>
                <a:gd name="connsiteY12" fmla="*/ 722 h 10000"/>
                <a:gd name="connsiteX13" fmla="*/ 2059 w 10000"/>
                <a:gd name="connsiteY13" fmla="*/ 1809 h 10000"/>
                <a:gd name="connsiteX14" fmla="*/ 2074 w 10000"/>
                <a:gd name="connsiteY14" fmla="*/ 1997 h 10000"/>
                <a:gd name="connsiteX15" fmla="*/ 2045 w 10000"/>
                <a:gd name="connsiteY15" fmla="*/ 2218 h 10000"/>
                <a:gd name="connsiteX16" fmla="*/ 2045 w 10000"/>
                <a:gd name="connsiteY16" fmla="*/ 2218 h 10000"/>
                <a:gd name="connsiteX17" fmla="*/ 1519 w 10000"/>
                <a:gd name="connsiteY17" fmla="*/ 4988 h 10000"/>
                <a:gd name="connsiteX18" fmla="*/ 305 w 10000"/>
                <a:gd name="connsiteY18" fmla="*/ 5113 h 10000"/>
                <a:gd name="connsiteX19" fmla="*/ 71 w 10000"/>
                <a:gd name="connsiteY19" fmla="*/ 6309 h 10000"/>
                <a:gd name="connsiteX20" fmla="*/ 1752 w 10000"/>
                <a:gd name="connsiteY20" fmla="*/ 7773 h 10000"/>
                <a:gd name="connsiteX21" fmla="*/ 2293 w 10000"/>
                <a:gd name="connsiteY21" fmla="*/ 7695 h 10000"/>
                <a:gd name="connsiteX22" fmla="*/ 2718 w 10000"/>
                <a:gd name="connsiteY22" fmla="*/ 7615 h 10000"/>
                <a:gd name="connsiteX23" fmla="*/ 2922 w 10000"/>
                <a:gd name="connsiteY23" fmla="*/ 7395 h 10000"/>
                <a:gd name="connsiteX24" fmla="*/ 3024 w 10000"/>
                <a:gd name="connsiteY24" fmla="*/ 7316 h 10000"/>
                <a:gd name="connsiteX25" fmla="*/ 3258 w 10000"/>
                <a:gd name="connsiteY25" fmla="*/ 6672 h 10000"/>
                <a:gd name="connsiteX26" fmla="*/ 3521 w 10000"/>
                <a:gd name="connsiteY26" fmla="*/ 6058 h 10000"/>
                <a:gd name="connsiteX27" fmla="*/ 4427 w 10000"/>
                <a:gd name="connsiteY27" fmla="*/ 3902 h 10000"/>
                <a:gd name="connsiteX28" fmla="*/ 4457 w 10000"/>
                <a:gd name="connsiteY28" fmla="*/ 3837 h 10000"/>
                <a:gd name="connsiteX29" fmla="*/ 4778 w 10000"/>
                <a:gd name="connsiteY29" fmla="*/ 3446 h 10000"/>
                <a:gd name="connsiteX30" fmla="*/ 5100 w 10000"/>
                <a:gd name="connsiteY30" fmla="*/ 2894 h 10000"/>
                <a:gd name="connsiteX31" fmla="*/ 5816 w 10000"/>
                <a:gd name="connsiteY31" fmla="*/ 2580 h 10000"/>
                <a:gd name="connsiteX32" fmla="*/ 6124 w 10000"/>
                <a:gd name="connsiteY32" fmla="*/ 3115 h 10000"/>
                <a:gd name="connsiteX33" fmla="*/ 6285 w 10000"/>
                <a:gd name="connsiteY33" fmla="*/ 3273 h 10000"/>
                <a:gd name="connsiteX34" fmla="*/ 6709 w 10000"/>
                <a:gd name="connsiteY34" fmla="*/ 3618 h 10000"/>
                <a:gd name="connsiteX35" fmla="*/ 7659 w 10000"/>
                <a:gd name="connsiteY35" fmla="*/ 4625 h 10000"/>
                <a:gd name="connsiteX36" fmla="*/ 7937 w 10000"/>
                <a:gd name="connsiteY36" fmla="*/ 4862 h 10000"/>
                <a:gd name="connsiteX37" fmla="*/ 8097 w 10000"/>
                <a:gd name="connsiteY37" fmla="*/ 4940 h 10000"/>
                <a:gd name="connsiteX38" fmla="*/ 8097 w 10000"/>
                <a:gd name="connsiteY38" fmla="*/ 4940 h 10000"/>
                <a:gd name="connsiteX39" fmla="*/ 7908 w 10000"/>
                <a:gd name="connsiteY39" fmla="*/ 5474 h 10000"/>
                <a:gd name="connsiteX40" fmla="*/ 7351 w 10000"/>
                <a:gd name="connsiteY40" fmla="*/ 7568 h 10000"/>
                <a:gd name="connsiteX41" fmla="*/ 7381 w 10000"/>
                <a:gd name="connsiteY41" fmla="*/ 8197 h 10000"/>
                <a:gd name="connsiteX42" fmla="*/ 7088 w 10000"/>
                <a:gd name="connsiteY42" fmla="*/ 8812 h 10000"/>
                <a:gd name="connsiteX43" fmla="*/ 7191 w 10000"/>
                <a:gd name="connsiteY43" fmla="*/ 9314 h 10000"/>
                <a:gd name="connsiteX44" fmla="*/ 7849 w 10000"/>
                <a:gd name="connsiteY44" fmla="*/ 9945 h 10000"/>
                <a:gd name="connsiteX45" fmla="*/ 8565 w 10000"/>
                <a:gd name="connsiteY45" fmla="*/ 9945 h 10000"/>
                <a:gd name="connsiteX46" fmla="*/ 8668 w 10000"/>
                <a:gd name="connsiteY46" fmla="*/ 9661 h 10000"/>
                <a:gd name="connsiteX47" fmla="*/ 8740 w 10000"/>
                <a:gd name="connsiteY47" fmla="*/ 9283 h 10000"/>
                <a:gd name="connsiteX48" fmla="*/ 8756 w 10000"/>
                <a:gd name="connsiteY48" fmla="*/ 9063 h 10000"/>
                <a:gd name="connsiteX49" fmla="*/ 8814 w 10000"/>
                <a:gd name="connsiteY49" fmla="*/ 8701 h 10000"/>
                <a:gd name="connsiteX50" fmla="*/ 9194 w 10000"/>
                <a:gd name="connsiteY50" fmla="*/ 7756 h 10000"/>
                <a:gd name="connsiteX51" fmla="*/ 9852 w 10000"/>
                <a:gd name="connsiteY51" fmla="*/ 5287 h 10000"/>
                <a:gd name="connsiteX52" fmla="*/ 9984 w 10000"/>
                <a:gd name="connsiteY52" fmla="*/ 4799 h 10000"/>
                <a:gd name="connsiteX53" fmla="*/ 9603 w 10000"/>
                <a:gd name="connsiteY53" fmla="*/ 3854 h 10000"/>
                <a:gd name="connsiteX0" fmla="*/ 9603 w 10000"/>
                <a:gd name="connsiteY0" fmla="*/ 3854 h 10000"/>
                <a:gd name="connsiteX1" fmla="*/ 9486 w 10000"/>
                <a:gd name="connsiteY1" fmla="*/ 3807 h 10000"/>
                <a:gd name="connsiteX2" fmla="*/ 9384 w 10000"/>
                <a:gd name="connsiteY2" fmla="*/ 3539 h 10000"/>
                <a:gd name="connsiteX3" fmla="*/ 9048 w 10000"/>
                <a:gd name="connsiteY3" fmla="*/ 2580 h 10000"/>
                <a:gd name="connsiteX4" fmla="*/ 8477 w 10000"/>
                <a:gd name="connsiteY4" fmla="*/ 1415 h 10000"/>
                <a:gd name="connsiteX5" fmla="*/ 8316 w 10000"/>
                <a:gd name="connsiteY5" fmla="*/ 1210 h 10000"/>
                <a:gd name="connsiteX6" fmla="*/ 8185 w 10000"/>
                <a:gd name="connsiteY6" fmla="*/ 959 h 10000"/>
                <a:gd name="connsiteX7" fmla="*/ 7688 w 10000"/>
                <a:gd name="connsiteY7" fmla="*/ 172 h 10000"/>
                <a:gd name="connsiteX8" fmla="*/ 7015 w 10000"/>
                <a:gd name="connsiteY8" fmla="*/ 109 h 10000"/>
                <a:gd name="connsiteX9" fmla="*/ 5007 w 10000"/>
                <a:gd name="connsiteY9" fmla="*/ 373 h 10000"/>
                <a:gd name="connsiteX10" fmla="*/ 2322 w 10000"/>
                <a:gd name="connsiteY10" fmla="*/ 15 h 10000"/>
                <a:gd name="connsiteX11" fmla="*/ 2235 w 10000"/>
                <a:gd name="connsiteY11" fmla="*/ 0 h 10000"/>
                <a:gd name="connsiteX12" fmla="*/ 2103 w 10000"/>
                <a:gd name="connsiteY12" fmla="*/ 722 h 10000"/>
                <a:gd name="connsiteX13" fmla="*/ 2059 w 10000"/>
                <a:gd name="connsiteY13" fmla="*/ 1809 h 10000"/>
                <a:gd name="connsiteX14" fmla="*/ 2074 w 10000"/>
                <a:gd name="connsiteY14" fmla="*/ 1997 h 10000"/>
                <a:gd name="connsiteX15" fmla="*/ 2045 w 10000"/>
                <a:gd name="connsiteY15" fmla="*/ 2218 h 10000"/>
                <a:gd name="connsiteX16" fmla="*/ 2045 w 10000"/>
                <a:gd name="connsiteY16" fmla="*/ 2218 h 10000"/>
                <a:gd name="connsiteX17" fmla="*/ 1519 w 10000"/>
                <a:gd name="connsiteY17" fmla="*/ 4988 h 10000"/>
                <a:gd name="connsiteX18" fmla="*/ 305 w 10000"/>
                <a:gd name="connsiteY18" fmla="*/ 5113 h 10000"/>
                <a:gd name="connsiteX19" fmla="*/ 71 w 10000"/>
                <a:gd name="connsiteY19" fmla="*/ 6309 h 10000"/>
                <a:gd name="connsiteX20" fmla="*/ 1752 w 10000"/>
                <a:gd name="connsiteY20" fmla="*/ 7773 h 10000"/>
                <a:gd name="connsiteX21" fmla="*/ 2293 w 10000"/>
                <a:gd name="connsiteY21" fmla="*/ 7695 h 10000"/>
                <a:gd name="connsiteX22" fmla="*/ 2718 w 10000"/>
                <a:gd name="connsiteY22" fmla="*/ 7615 h 10000"/>
                <a:gd name="connsiteX23" fmla="*/ 2922 w 10000"/>
                <a:gd name="connsiteY23" fmla="*/ 7395 h 10000"/>
                <a:gd name="connsiteX24" fmla="*/ 3024 w 10000"/>
                <a:gd name="connsiteY24" fmla="*/ 7316 h 10000"/>
                <a:gd name="connsiteX25" fmla="*/ 3258 w 10000"/>
                <a:gd name="connsiteY25" fmla="*/ 6672 h 10000"/>
                <a:gd name="connsiteX26" fmla="*/ 3521 w 10000"/>
                <a:gd name="connsiteY26" fmla="*/ 6058 h 10000"/>
                <a:gd name="connsiteX27" fmla="*/ 4427 w 10000"/>
                <a:gd name="connsiteY27" fmla="*/ 3902 h 10000"/>
                <a:gd name="connsiteX28" fmla="*/ 4457 w 10000"/>
                <a:gd name="connsiteY28" fmla="*/ 3837 h 10000"/>
                <a:gd name="connsiteX29" fmla="*/ 4778 w 10000"/>
                <a:gd name="connsiteY29" fmla="*/ 3446 h 10000"/>
                <a:gd name="connsiteX30" fmla="*/ 5100 w 10000"/>
                <a:gd name="connsiteY30" fmla="*/ 2894 h 10000"/>
                <a:gd name="connsiteX31" fmla="*/ 5816 w 10000"/>
                <a:gd name="connsiteY31" fmla="*/ 2580 h 10000"/>
                <a:gd name="connsiteX32" fmla="*/ 6124 w 10000"/>
                <a:gd name="connsiteY32" fmla="*/ 3115 h 10000"/>
                <a:gd name="connsiteX33" fmla="*/ 6285 w 10000"/>
                <a:gd name="connsiteY33" fmla="*/ 3273 h 10000"/>
                <a:gd name="connsiteX34" fmla="*/ 6709 w 10000"/>
                <a:gd name="connsiteY34" fmla="*/ 3618 h 10000"/>
                <a:gd name="connsiteX35" fmla="*/ 7659 w 10000"/>
                <a:gd name="connsiteY35" fmla="*/ 4625 h 10000"/>
                <a:gd name="connsiteX36" fmla="*/ 7937 w 10000"/>
                <a:gd name="connsiteY36" fmla="*/ 4862 h 10000"/>
                <a:gd name="connsiteX37" fmla="*/ 8097 w 10000"/>
                <a:gd name="connsiteY37" fmla="*/ 4940 h 10000"/>
                <a:gd name="connsiteX38" fmla="*/ 8097 w 10000"/>
                <a:gd name="connsiteY38" fmla="*/ 4940 h 10000"/>
                <a:gd name="connsiteX39" fmla="*/ 7908 w 10000"/>
                <a:gd name="connsiteY39" fmla="*/ 5474 h 10000"/>
                <a:gd name="connsiteX40" fmla="*/ 7351 w 10000"/>
                <a:gd name="connsiteY40" fmla="*/ 7568 h 10000"/>
                <a:gd name="connsiteX41" fmla="*/ 7381 w 10000"/>
                <a:gd name="connsiteY41" fmla="*/ 8197 h 10000"/>
                <a:gd name="connsiteX42" fmla="*/ 7088 w 10000"/>
                <a:gd name="connsiteY42" fmla="*/ 8812 h 10000"/>
                <a:gd name="connsiteX43" fmla="*/ 7191 w 10000"/>
                <a:gd name="connsiteY43" fmla="*/ 9314 h 10000"/>
                <a:gd name="connsiteX44" fmla="*/ 7849 w 10000"/>
                <a:gd name="connsiteY44" fmla="*/ 9945 h 10000"/>
                <a:gd name="connsiteX45" fmla="*/ 8565 w 10000"/>
                <a:gd name="connsiteY45" fmla="*/ 9945 h 10000"/>
                <a:gd name="connsiteX46" fmla="*/ 8668 w 10000"/>
                <a:gd name="connsiteY46" fmla="*/ 9661 h 10000"/>
                <a:gd name="connsiteX47" fmla="*/ 8740 w 10000"/>
                <a:gd name="connsiteY47" fmla="*/ 9283 h 10000"/>
                <a:gd name="connsiteX48" fmla="*/ 8756 w 10000"/>
                <a:gd name="connsiteY48" fmla="*/ 9063 h 10000"/>
                <a:gd name="connsiteX49" fmla="*/ 8814 w 10000"/>
                <a:gd name="connsiteY49" fmla="*/ 8701 h 10000"/>
                <a:gd name="connsiteX50" fmla="*/ 9194 w 10000"/>
                <a:gd name="connsiteY50" fmla="*/ 7756 h 10000"/>
                <a:gd name="connsiteX51" fmla="*/ 9852 w 10000"/>
                <a:gd name="connsiteY51" fmla="*/ 5287 h 10000"/>
                <a:gd name="connsiteX52" fmla="*/ 9984 w 10000"/>
                <a:gd name="connsiteY52" fmla="*/ 4799 h 10000"/>
                <a:gd name="connsiteX53" fmla="*/ 9603 w 10000"/>
                <a:gd name="connsiteY53" fmla="*/ 3854 h 10000"/>
                <a:gd name="connsiteX0" fmla="*/ 9603 w 10000"/>
                <a:gd name="connsiteY0" fmla="*/ 3854 h 10000"/>
                <a:gd name="connsiteX1" fmla="*/ 9486 w 10000"/>
                <a:gd name="connsiteY1" fmla="*/ 3807 h 10000"/>
                <a:gd name="connsiteX2" fmla="*/ 9384 w 10000"/>
                <a:gd name="connsiteY2" fmla="*/ 3539 h 10000"/>
                <a:gd name="connsiteX3" fmla="*/ 9048 w 10000"/>
                <a:gd name="connsiteY3" fmla="*/ 2580 h 10000"/>
                <a:gd name="connsiteX4" fmla="*/ 8477 w 10000"/>
                <a:gd name="connsiteY4" fmla="*/ 1415 h 10000"/>
                <a:gd name="connsiteX5" fmla="*/ 8316 w 10000"/>
                <a:gd name="connsiteY5" fmla="*/ 1210 h 10000"/>
                <a:gd name="connsiteX6" fmla="*/ 8185 w 10000"/>
                <a:gd name="connsiteY6" fmla="*/ 959 h 10000"/>
                <a:gd name="connsiteX7" fmla="*/ 7688 w 10000"/>
                <a:gd name="connsiteY7" fmla="*/ 172 h 10000"/>
                <a:gd name="connsiteX8" fmla="*/ 7015 w 10000"/>
                <a:gd name="connsiteY8" fmla="*/ 109 h 10000"/>
                <a:gd name="connsiteX9" fmla="*/ 5007 w 10000"/>
                <a:gd name="connsiteY9" fmla="*/ 373 h 10000"/>
                <a:gd name="connsiteX10" fmla="*/ 2235 w 10000"/>
                <a:gd name="connsiteY10" fmla="*/ 0 h 10000"/>
                <a:gd name="connsiteX11" fmla="*/ 2103 w 10000"/>
                <a:gd name="connsiteY11" fmla="*/ 722 h 10000"/>
                <a:gd name="connsiteX12" fmla="*/ 2059 w 10000"/>
                <a:gd name="connsiteY12" fmla="*/ 1809 h 10000"/>
                <a:gd name="connsiteX13" fmla="*/ 2074 w 10000"/>
                <a:gd name="connsiteY13" fmla="*/ 1997 h 10000"/>
                <a:gd name="connsiteX14" fmla="*/ 2045 w 10000"/>
                <a:gd name="connsiteY14" fmla="*/ 2218 h 10000"/>
                <a:gd name="connsiteX15" fmla="*/ 2045 w 10000"/>
                <a:gd name="connsiteY15" fmla="*/ 2218 h 10000"/>
                <a:gd name="connsiteX16" fmla="*/ 1519 w 10000"/>
                <a:gd name="connsiteY16" fmla="*/ 4988 h 10000"/>
                <a:gd name="connsiteX17" fmla="*/ 305 w 10000"/>
                <a:gd name="connsiteY17" fmla="*/ 5113 h 10000"/>
                <a:gd name="connsiteX18" fmla="*/ 71 w 10000"/>
                <a:gd name="connsiteY18" fmla="*/ 6309 h 10000"/>
                <a:gd name="connsiteX19" fmla="*/ 1752 w 10000"/>
                <a:gd name="connsiteY19" fmla="*/ 7773 h 10000"/>
                <a:gd name="connsiteX20" fmla="*/ 2293 w 10000"/>
                <a:gd name="connsiteY20" fmla="*/ 7695 h 10000"/>
                <a:gd name="connsiteX21" fmla="*/ 2718 w 10000"/>
                <a:gd name="connsiteY21" fmla="*/ 7615 h 10000"/>
                <a:gd name="connsiteX22" fmla="*/ 2922 w 10000"/>
                <a:gd name="connsiteY22" fmla="*/ 7395 h 10000"/>
                <a:gd name="connsiteX23" fmla="*/ 3024 w 10000"/>
                <a:gd name="connsiteY23" fmla="*/ 7316 h 10000"/>
                <a:gd name="connsiteX24" fmla="*/ 3258 w 10000"/>
                <a:gd name="connsiteY24" fmla="*/ 6672 h 10000"/>
                <a:gd name="connsiteX25" fmla="*/ 3521 w 10000"/>
                <a:gd name="connsiteY25" fmla="*/ 6058 h 10000"/>
                <a:gd name="connsiteX26" fmla="*/ 4427 w 10000"/>
                <a:gd name="connsiteY26" fmla="*/ 3902 h 10000"/>
                <a:gd name="connsiteX27" fmla="*/ 4457 w 10000"/>
                <a:gd name="connsiteY27" fmla="*/ 3837 h 10000"/>
                <a:gd name="connsiteX28" fmla="*/ 4778 w 10000"/>
                <a:gd name="connsiteY28" fmla="*/ 3446 h 10000"/>
                <a:gd name="connsiteX29" fmla="*/ 5100 w 10000"/>
                <a:gd name="connsiteY29" fmla="*/ 2894 h 10000"/>
                <a:gd name="connsiteX30" fmla="*/ 5816 w 10000"/>
                <a:gd name="connsiteY30" fmla="*/ 2580 h 10000"/>
                <a:gd name="connsiteX31" fmla="*/ 6124 w 10000"/>
                <a:gd name="connsiteY31" fmla="*/ 3115 h 10000"/>
                <a:gd name="connsiteX32" fmla="*/ 6285 w 10000"/>
                <a:gd name="connsiteY32" fmla="*/ 3273 h 10000"/>
                <a:gd name="connsiteX33" fmla="*/ 6709 w 10000"/>
                <a:gd name="connsiteY33" fmla="*/ 3618 h 10000"/>
                <a:gd name="connsiteX34" fmla="*/ 7659 w 10000"/>
                <a:gd name="connsiteY34" fmla="*/ 4625 h 10000"/>
                <a:gd name="connsiteX35" fmla="*/ 7937 w 10000"/>
                <a:gd name="connsiteY35" fmla="*/ 4862 h 10000"/>
                <a:gd name="connsiteX36" fmla="*/ 8097 w 10000"/>
                <a:gd name="connsiteY36" fmla="*/ 4940 h 10000"/>
                <a:gd name="connsiteX37" fmla="*/ 8097 w 10000"/>
                <a:gd name="connsiteY37" fmla="*/ 4940 h 10000"/>
                <a:gd name="connsiteX38" fmla="*/ 7908 w 10000"/>
                <a:gd name="connsiteY38" fmla="*/ 5474 h 10000"/>
                <a:gd name="connsiteX39" fmla="*/ 7351 w 10000"/>
                <a:gd name="connsiteY39" fmla="*/ 7568 h 10000"/>
                <a:gd name="connsiteX40" fmla="*/ 7381 w 10000"/>
                <a:gd name="connsiteY40" fmla="*/ 8197 h 10000"/>
                <a:gd name="connsiteX41" fmla="*/ 7088 w 10000"/>
                <a:gd name="connsiteY41" fmla="*/ 8812 h 10000"/>
                <a:gd name="connsiteX42" fmla="*/ 7191 w 10000"/>
                <a:gd name="connsiteY42" fmla="*/ 9314 h 10000"/>
                <a:gd name="connsiteX43" fmla="*/ 7849 w 10000"/>
                <a:gd name="connsiteY43" fmla="*/ 9945 h 10000"/>
                <a:gd name="connsiteX44" fmla="*/ 8565 w 10000"/>
                <a:gd name="connsiteY44" fmla="*/ 9945 h 10000"/>
                <a:gd name="connsiteX45" fmla="*/ 8668 w 10000"/>
                <a:gd name="connsiteY45" fmla="*/ 9661 h 10000"/>
                <a:gd name="connsiteX46" fmla="*/ 8740 w 10000"/>
                <a:gd name="connsiteY46" fmla="*/ 9283 h 10000"/>
                <a:gd name="connsiteX47" fmla="*/ 8756 w 10000"/>
                <a:gd name="connsiteY47" fmla="*/ 9063 h 10000"/>
                <a:gd name="connsiteX48" fmla="*/ 8814 w 10000"/>
                <a:gd name="connsiteY48" fmla="*/ 8701 h 10000"/>
                <a:gd name="connsiteX49" fmla="*/ 9194 w 10000"/>
                <a:gd name="connsiteY49" fmla="*/ 7756 h 10000"/>
                <a:gd name="connsiteX50" fmla="*/ 9852 w 10000"/>
                <a:gd name="connsiteY50" fmla="*/ 5287 h 10000"/>
                <a:gd name="connsiteX51" fmla="*/ 9984 w 10000"/>
                <a:gd name="connsiteY51" fmla="*/ 4799 h 10000"/>
                <a:gd name="connsiteX52" fmla="*/ 9603 w 10000"/>
                <a:gd name="connsiteY52" fmla="*/ 3854 h 10000"/>
                <a:gd name="connsiteX0" fmla="*/ 9603 w 10000"/>
                <a:gd name="connsiteY0" fmla="*/ 3977 h 10123"/>
                <a:gd name="connsiteX1" fmla="*/ 9486 w 10000"/>
                <a:gd name="connsiteY1" fmla="*/ 3930 h 10123"/>
                <a:gd name="connsiteX2" fmla="*/ 9384 w 10000"/>
                <a:gd name="connsiteY2" fmla="*/ 3662 h 10123"/>
                <a:gd name="connsiteX3" fmla="*/ 9048 w 10000"/>
                <a:gd name="connsiteY3" fmla="*/ 2703 h 10123"/>
                <a:gd name="connsiteX4" fmla="*/ 8477 w 10000"/>
                <a:gd name="connsiteY4" fmla="*/ 1538 h 10123"/>
                <a:gd name="connsiteX5" fmla="*/ 8316 w 10000"/>
                <a:gd name="connsiteY5" fmla="*/ 1333 h 10123"/>
                <a:gd name="connsiteX6" fmla="*/ 8185 w 10000"/>
                <a:gd name="connsiteY6" fmla="*/ 1082 h 10123"/>
                <a:gd name="connsiteX7" fmla="*/ 7688 w 10000"/>
                <a:gd name="connsiteY7" fmla="*/ 295 h 10123"/>
                <a:gd name="connsiteX8" fmla="*/ 7015 w 10000"/>
                <a:gd name="connsiteY8" fmla="*/ 232 h 10123"/>
                <a:gd name="connsiteX9" fmla="*/ 5007 w 10000"/>
                <a:gd name="connsiteY9" fmla="*/ 496 h 10123"/>
                <a:gd name="connsiteX10" fmla="*/ 2235 w 10000"/>
                <a:gd name="connsiteY10" fmla="*/ 123 h 10123"/>
                <a:gd name="connsiteX11" fmla="*/ 2103 w 10000"/>
                <a:gd name="connsiteY11" fmla="*/ 845 h 10123"/>
                <a:gd name="connsiteX12" fmla="*/ 2059 w 10000"/>
                <a:gd name="connsiteY12" fmla="*/ 1932 h 10123"/>
                <a:gd name="connsiteX13" fmla="*/ 2074 w 10000"/>
                <a:gd name="connsiteY13" fmla="*/ 2120 h 10123"/>
                <a:gd name="connsiteX14" fmla="*/ 2045 w 10000"/>
                <a:gd name="connsiteY14" fmla="*/ 2341 h 10123"/>
                <a:gd name="connsiteX15" fmla="*/ 2045 w 10000"/>
                <a:gd name="connsiteY15" fmla="*/ 2341 h 10123"/>
                <a:gd name="connsiteX16" fmla="*/ 1519 w 10000"/>
                <a:gd name="connsiteY16" fmla="*/ 5111 h 10123"/>
                <a:gd name="connsiteX17" fmla="*/ 305 w 10000"/>
                <a:gd name="connsiteY17" fmla="*/ 5236 h 10123"/>
                <a:gd name="connsiteX18" fmla="*/ 71 w 10000"/>
                <a:gd name="connsiteY18" fmla="*/ 6432 h 10123"/>
                <a:gd name="connsiteX19" fmla="*/ 1752 w 10000"/>
                <a:gd name="connsiteY19" fmla="*/ 7896 h 10123"/>
                <a:gd name="connsiteX20" fmla="*/ 2293 w 10000"/>
                <a:gd name="connsiteY20" fmla="*/ 7818 h 10123"/>
                <a:gd name="connsiteX21" fmla="*/ 2718 w 10000"/>
                <a:gd name="connsiteY21" fmla="*/ 7738 h 10123"/>
                <a:gd name="connsiteX22" fmla="*/ 2922 w 10000"/>
                <a:gd name="connsiteY22" fmla="*/ 7518 h 10123"/>
                <a:gd name="connsiteX23" fmla="*/ 3024 w 10000"/>
                <a:gd name="connsiteY23" fmla="*/ 7439 h 10123"/>
                <a:gd name="connsiteX24" fmla="*/ 3258 w 10000"/>
                <a:gd name="connsiteY24" fmla="*/ 6795 h 10123"/>
                <a:gd name="connsiteX25" fmla="*/ 3521 w 10000"/>
                <a:gd name="connsiteY25" fmla="*/ 6181 h 10123"/>
                <a:gd name="connsiteX26" fmla="*/ 4427 w 10000"/>
                <a:gd name="connsiteY26" fmla="*/ 4025 h 10123"/>
                <a:gd name="connsiteX27" fmla="*/ 4457 w 10000"/>
                <a:gd name="connsiteY27" fmla="*/ 3960 h 10123"/>
                <a:gd name="connsiteX28" fmla="*/ 4778 w 10000"/>
                <a:gd name="connsiteY28" fmla="*/ 3569 h 10123"/>
                <a:gd name="connsiteX29" fmla="*/ 5100 w 10000"/>
                <a:gd name="connsiteY29" fmla="*/ 3017 h 10123"/>
                <a:gd name="connsiteX30" fmla="*/ 5816 w 10000"/>
                <a:gd name="connsiteY30" fmla="*/ 2703 h 10123"/>
                <a:gd name="connsiteX31" fmla="*/ 6124 w 10000"/>
                <a:gd name="connsiteY31" fmla="*/ 3238 h 10123"/>
                <a:gd name="connsiteX32" fmla="*/ 6285 w 10000"/>
                <a:gd name="connsiteY32" fmla="*/ 3396 h 10123"/>
                <a:gd name="connsiteX33" fmla="*/ 6709 w 10000"/>
                <a:gd name="connsiteY33" fmla="*/ 3741 h 10123"/>
                <a:gd name="connsiteX34" fmla="*/ 7659 w 10000"/>
                <a:gd name="connsiteY34" fmla="*/ 4748 h 10123"/>
                <a:gd name="connsiteX35" fmla="*/ 7937 w 10000"/>
                <a:gd name="connsiteY35" fmla="*/ 4985 h 10123"/>
                <a:gd name="connsiteX36" fmla="*/ 8097 w 10000"/>
                <a:gd name="connsiteY36" fmla="*/ 5063 h 10123"/>
                <a:gd name="connsiteX37" fmla="*/ 8097 w 10000"/>
                <a:gd name="connsiteY37" fmla="*/ 5063 h 10123"/>
                <a:gd name="connsiteX38" fmla="*/ 7908 w 10000"/>
                <a:gd name="connsiteY38" fmla="*/ 5597 h 10123"/>
                <a:gd name="connsiteX39" fmla="*/ 7351 w 10000"/>
                <a:gd name="connsiteY39" fmla="*/ 7691 h 10123"/>
                <a:gd name="connsiteX40" fmla="*/ 7381 w 10000"/>
                <a:gd name="connsiteY40" fmla="*/ 8320 h 10123"/>
                <a:gd name="connsiteX41" fmla="*/ 7088 w 10000"/>
                <a:gd name="connsiteY41" fmla="*/ 8935 h 10123"/>
                <a:gd name="connsiteX42" fmla="*/ 7191 w 10000"/>
                <a:gd name="connsiteY42" fmla="*/ 9437 h 10123"/>
                <a:gd name="connsiteX43" fmla="*/ 7849 w 10000"/>
                <a:gd name="connsiteY43" fmla="*/ 10068 h 10123"/>
                <a:gd name="connsiteX44" fmla="*/ 8565 w 10000"/>
                <a:gd name="connsiteY44" fmla="*/ 10068 h 10123"/>
                <a:gd name="connsiteX45" fmla="*/ 8668 w 10000"/>
                <a:gd name="connsiteY45" fmla="*/ 9784 h 10123"/>
                <a:gd name="connsiteX46" fmla="*/ 8740 w 10000"/>
                <a:gd name="connsiteY46" fmla="*/ 9406 h 10123"/>
                <a:gd name="connsiteX47" fmla="*/ 8756 w 10000"/>
                <a:gd name="connsiteY47" fmla="*/ 9186 h 10123"/>
                <a:gd name="connsiteX48" fmla="*/ 8814 w 10000"/>
                <a:gd name="connsiteY48" fmla="*/ 8824 h 10123"/>
                <a:gd name="connsiteX49" fmla="*/ 9194 w 10000"/>
                <a:gd name="connsiteY49" fmla="*/ 7879 h 10123"/>
                <a:gd name="connsiteX50" fmla="*/ 9852 w 10000"/>
                <a:gd name="connsiteY50" fmla="*/ 5410 h 10123"/>
                <a:gd name="connsiteX51" fmla="*/ 9984 w 10000"/>
                <a:gd name="connsiteY51" fmla="*/ 4922 h 10123"/>
                <a:gd name="connsiteX52" fmla="*/ 9603 w 10000"/>
                <a:gd name="connsiteY52" fmla="*/ 3977 h 10123"/>
                <a:gd name="connsiteX0" fmla="*/ 9603 w 10000"/>
                <a:gd name="connsiteY0" fmla="*/ 4018 h 10164"/>
                <a:gd name="connsiteX1" fmla="*/ 9486 w 10000"/>
                <a:gd name="connsiteY1" fmla="*/ 3971 h 10164"/>
                <a:gd name="connsiteX2" fmla="*/ 9384 w 10000"/>
                <a:gd name="connsiteY2" fmla="*/ 3703 h 10164"/>
                <a:gd name="connsiteX3" fmla="*/ 9048 w 10000"/>
                <a:gd name="connsiteY3" fmla="*/ 2744 h 10164"/>
                <a:gd name="connsiteX4" fmla="*/ 8477 w 10000"/>
                <a:gd name="connsiteY4" fmla="*/ 1579 h 10164"/>
                <a:gd name="connsiteX5" fmla="*/ 8316 w 10000"/>
                <a:gd name="connsiteY5" fmla="*/ 1374 h 10164"/>
                <a:gd name="connsiteX6" fmla="*/ 8185 w 10000"/>
                <a:gd name="connsiteY6" fmla="*/ 1123 h 10164"/>
                <a:gd name="connsiteX7" fmla="*/ 7688 w 10000"/>
                <a:gd name="connsiteY7" fmla="*/ 336 h 10164"/>
                <a:gd name="connsiteX8" fmla="*/ 7015 w 10000"/>
                <a:gd name="connsiteY8" fmla="*/ 273 h 10164"/>
                <a:gd name="connsiteX9" fmla="*/ 5027 w 10000"/>
                <a:gd name="connsiteY9" fmla="*/ 302 h 10164"/>
                <a:gd name="connsiteX10" fmla="*/ 2235 w 10000"/>
                <a:gd name="connsiteY10" fmla="*/ 164 h 10164"/>
                <a:gd name="connsiteX11" fmla="*/ 2103 w 10000"/>
                <a:gd name="connsiteY11" fmla="*/ 886 h 10164"/>
                <a:gd name="connsiteX12" fmla="*/ 2059 w 10000"/>
                <a:gd name="connsiteY12" fmla="*/ 1973 h 10164"/>
                <a:gd name="connsiteX13" fmla="*/ 2074 w 10000"/>
                <a:gd name="connsiteY13" fmla="*/ 2161 h 10164"/>
                <a:gd name="connsiteX14" fmla="*/ 2045 w 10000"/>
                <a:gd name="connsiteY14" fmla="*/ 2382 h 10164"/>
                <a:gd name="connsiteX15" fmla="*/ 2045 w 10000"/>
                <a:gd name="connsiteY15" fmla="*/ 2382 h 10164"/>
                <a:gd name="connsiteX16" fmla="*/ 1519 w 10000"/>
                <a:gd name="connsiteY16" fmla="*/ 5152 h 10164"/>
                <a:gd name="connsiteX17" fmla="*/ 305 w 10000"/>
                <a:gd name="connsiteY17" fmla="*/ 5277 h 10164"/>
                <a:gd name="connsiteX18" fmla="*/ 71 w 10000"/>
                <a:gd name="connsiteY18" fmla="*/ 6473 h 10164"/>
                <a:gd name="connsiteX19" fmla="*/ 1752 w 10000"/>
                <a:gd name="connsiteY19" fmla="*/ 7937 h 10164"/>
                <a:gd name="connsiteX20" fmla="*/ 2293 w 10000"/>
                <a:gd name="connsiteY20" fmla="*/ 7859 h 10164"/>
                <a:gd name="connsiteX21" fmla="*/ 2718 w 10000"/>
                <a:gd name="connsiteY21" fmla="*/ 7779 h 10164"/>
                <a:gd name="connsiteX22" fmla="*/ 2922 w 10000"/>
                <a:gd name="connsiteY22" fmla="*/ 7559 h 10164"/>
                <a:gd name="connsiteX23" fmla="*/ 3024 w 10000"/>
                <a:gd name="connsiteY23" fmla="*/ 7480 h 10164"/>
                <a:gd name="connsiteX24" fmla="*/ 3258 w 10000"/>
                <a:gd name="connsiteY24" fmla="*/ 6836 h 10164"/>
                <a:gd name="connsiteX25" fmla="*/ 3521 w 10000"/>
                <a:gd name="connsiteY25" fmla="*/ 6222 h 10164"/>
                <a:gd name="connsiteX26" fmla="*/ 4427 w 10000"/>
                <a:gd name="connsiteY26" fmla="*/ 4066 h 10164"/>
                <a:gd name="connsiteX27" fmla="*/ 4457 w 10000"/>
                <a:gd name="connsiteY27" fmla="*/ 4001 h 10164"/>
                <a:gd name="connsiteX28" fmla="*/ 4778 w 10000"/>
                <a:gd name="connsiteY28" fmla="*/ 3610 h 10164"/>
                <a:gd name="connsiteX29" fmla="*/ 5100 w 10000"/>
                <a:gd name="connsiteY29" fmla="*/ 3058 h 10164"/>
                <a:gd name="connsiteX30" fmla="*/ 5816 w 10000"/>
                <a:gd name="connsiteY30" fmla="*/ 2744 h 10164"/>
                <a:gd name="connsiteX31" fmla="*/ 6124 w 10000"/>
                <a:gd name="connsiteY31" fmla="*/ 3279 h 10164"/>
                <a:gd name="connsiteX32" fmla="*/ 6285 w 10000"/>
                <a:gd name="connsiteY32" fmla="*/ 3437 h 10164"/>
                <a:gd name="connsiteX33" fmla="*/ 6709 w 10000"/>
                <a:gd name="connsiteY33" fmla="*/ 3782 h 10164"/>
                <a:gd name="connsiteX34" fmla="*/ 7659 w 10000"/>
                <a:gd name="connsiteY34" fmla="*/ 4789 h 10164"/>
                <a:gd name="connsiteX35" fmla="*/ 7937 w 10000"/>
                <a:gd name="connsiteY35" fmla="*/ 5026 h 10164"/>
                <a:gd name="connsiteX36" fmla="*/ 8097 w 10000"/>
                <a:gd name="connsiteY36" fmla="*/ 5104 h 10164"/>
                <a:gd name="connsiteX37" fmla="*/ 8097 w 10000"/>
                <a:gd name="connsiteY37" fmla="*/ 5104 h 10164"/>
                <a:gd name="connsiteX38" fmla="*/ 7908 w 10000"/>
                <a:gd name="connsiteY38" fmla="*/ 5638 h 10164"/>
                <a:gd name="connsiteX39" fmla="*/ 7351 w 10000"/>
                <a:gd name="connsiteY39" fmla="*/ 7732 h 10164"/>
                <a:gd name="connsiteX40" fmla="*/ 7381 w 10000"/>
                <a:gd name="connsiteY40" fmla="*/ 8361 h 10164"/>
                <a:gd name="connsiteX41" fmla="*/ 7088 w 10000"/>
                <a:gd name="connsiteY41" fmla="*/ 8976 h 10164"/>
                <a:gd name="connsiteX42" fmla="*/ 7191 w 10000"/>
                <a:gd name="connsiteY42" fmla="*/ 9478 h 10164"/>
                <a:gd name="connsiteX43" fmla="*/ 7849 w 10000"/>
                <a:gd name="connsiteY43" fmla="*/ 10109 h 10164"/>
                <a:gd name="connsiteX44" fmla="*/ 8565 w 10000"/>
                <a:gd name="connsiteY44" fmla="*/ 10109 h 10164"/>
                <a:gd name="connsiteX45" fmla="*/ 8668 w 10000"/>
                <a:gd name="connsiteY45" fmla="*/ 9825 h 10164"/>
                <a:gd name="connsiteX46" fmla="*/ 8740 w 10000"/>
                <a:gd name="connsiteY46" fmla="*/ 9447 h 10164"/>
                <a:gd name="connsiteX47" fmla="*/ 8756 w 10000"/>
                <a:gd name="connsiteY47" fmla="*/ 9227 h 10164"/>
                <a:gd name="connsiteX48" fmla="*/ 8814 w 10000"/>
                <a:gd name="connsiteY48" fmla="*/ 8865 h 10164"/>
                <a:gd name="connsiteX49" fmla="*/ 9194 w 10000"/>
                <a:gd name="connsiteY49" fmla="*/ 7920 h 10164"/>
                <a:gd name="connsiteX50" fmla="*/ 9852 w 10000"/>
                <a:gd name="connsiteY50" fmla="*/ 5451 h 10164"/>
                <a:gd name="connsiteX51" fmla="*/ 9984 w 10000"/>
                <a:gd name="connsiteY51" fmla="*/ 4963 h 10164"/>
                <a:gd name="connsiteX52" fmla="*/ 9603 w 10000"/>
                <a:gd name="connsiteY52" fmla="*/ 4018 h 10164"/>
                <a:gd name="connsiteX0" fmla="*/ 9603 w 10000"/>
                <a:gd name="connsiteY0" fmla="*/ 4018 h 10164"/>
                <a:gd name="connsiteX1" fmla="*/ 9486 w 10000"/>
                <a:gd name="connsiteY1" fmla="*/ 3971 h 10164"/>
                <a:gd name="connsiteX2" fmla="*/ 9384 w 10000"/>
                <a:gd name="connsiteY2" fmla="*/ 3703 h 10164"/>
                <a:gd name="connsiteX3" fmla="*/ 9048 w 10000"/>
                <a:gd name="connsiteY3" fmla="*/ 2744 h 10164"/>
                <a:gd name="connsiteX4" fmla="*/ 8477 w 10000"/>
                <a:gd name="connsiteY4" fmla="*/ 1579 h 10164"/>
                <a:gd name="connsiteX5" fmla="*/ 8316 w 10000"/>
                <a:gd name="connsiteY5" fmla="*/ 1374 h 10164"/>
                <a:gd name="connsiteX6" fmla="*/ 8185 w 10000"/>
                <a:gd name="connsiteY6" fmla="*/ 1123 h 10164"/>
                <a:gd name="connsiteX7" fmla="*/ 7688 w 10000"/>
                <a:gd name="connsiteY7" fmla="*/ 336 h 10164"/>
                <a:gd name="connsiteX8" fmla="*/ 7015 w 10000"/>
                <a:gd name="connsiteY8" fmla="*/ 273 h 10164"/>
                <a:gd name="connsiteX9" fmla="*/ 5027 w 10000"/>
                <a:gd name="connsiteY9" fmla="*/ 302 h 10164"/>
                <a:gd name="connsiteX10" fmla="*/ 2235 w 10000"/>
                <a:gd name="connsiteY10" fmla="*/ 164 h 10164"/>
                <a:gd name="connsiteX11" fmla="*/ 2103 w 10000"/>
                <a:gd name="connsiteY11" fmla="*/ 886 h 10164"/>
                <a:gd name="connsiteX12" fmla="*/ 2059 w 10000"/>
                <a:gd name="connsiteY12" fmla="*/ 1973 h 10164"/>
                <a:gd name="connsiteX13" fmla="*/ 2074 w 10000"/>
                <a:gd name="connsiteY13" fmla="*/ 2161 h 10164"/>
                <a:gd name="connsiteX14" fmla="*/ 2045 w 10000"/>
                <a:gd name="connsiteY14" fmla="*/ 2382 h 10164"/>
                <a:gd name="connsiteX15" fmla="*/ 2045 w 10000"/>
                <a:gd name="connsiteY15" fmla="*/ 2382 h 10164"/>
                <a:gd name="connsiteX16" fmla="*/ 1519 w 10000"/>
                <a:gd name="connsiteY16" fmla="*/ 5152 h 10164"/>
                <a:gd name="connsiteX17" fmla="*/ 305 w 10000"/>
                <a:gd name="connsiteY17" fmla="*/ 5277 h 10164"/>
                <a:gd name="connsiteX18" fmla="*/ 71 w 10000"/>
                <a:gd name="connsiteY18" fmla="*/ 6473 h 10164"/>
                <a:gd name="connsiteX19" fmla="*/ 1752 w 10000"/>
                <a:gd name="connsiteY19" fmla="*/ 7937 h 10164"/>
                <a:gd name="connsiteX20" fmla="*/ 2293 w 10000"/>
                <a:gd name="connsiteY20" fmla="*/ 7859 h 10164"/>
                <a:gd name="connsiteX21" fmla="*/ 2718 w 10000"/>
                <a:gd name="connsiteY21" fmla="*/ 7779 h 10164"/>
                <a:gd name="connsiteX22" fmla="*/ 2922 w 10000"/>
                <a:gd name="connsiteY22" fmla="*/ 7559 h 10164"/>
                <a:gd name="connsiteX23" fmla="*/ 3024 w 10000"/>
                <a:gd name="connsiteY23" fmla="*/ 7480 h 10164"/>
                <a:gd name="connsiteX24" fmla="*/ 3258 w 10000"/>
                <a:gd name="connsiteY24" fmla="*/ 6836 h 10164"/>
                <a:gd name="connsiteX25" fmla="*/ 3521 w 10000"/>
                <a:gd name="connsiteY25" fmla="*/ 6222 h 10164"/>
                <a:gd name="connsiteX26" fmla="*/ 4427 w 10000"/>
                <a:gd name="connsiteY26" fmla="*/ 4066 h 10164"/>
                <a:gd name="connsiteX27" fmla="*/ 4457 w 10000"/>
                <a:gd name="connsiteY27" fmla="*/ 4001 h 10164"/>
                <a:gd name="connsiteX28" fmla="*/ 4778 w 10000"/>
                <a:gd name="connsiteY28" fmla="*/ 3610 h 10164"/>
                <a:gd name="connsiteX29" fmla="*/ 5100 w 10000"/>
                <a:gd name="connsiteY29" fmla="*/ 3058 h 10164"/>
                <a:gd name="connsiteX30" fmla="*/ 5816 w 10000"/>
                <a:gd name="connsiteY30" fmla="*/ 2744 h 10164"/>
                <a:gd name="connsiteX31" fmla="*/ 6124 w 10000"/>
                <a:gd name="connsiteY31" fmla="*/ 3279 h 10164"/>
                <a:gd name="connsiteX32" fmla="*/ 6285 w 10000"/>
                <a:gd name="connsiteY32" fmla="*/ 3437 h 10164"/>
                <a:gd name="connsiteX33" fmla="*/ 6709 w 10000"/>
                <a:gd name="connsiteY33" fmla="*/ 3782 h 10164"/>
                <a:gd name="connsiteX34" fmla="*/ 7659 w 10000"/>
                <a:gd name="connsiteY34" fmla="*/ 4789 h 10164"/>
                <a:gd name="connsiteX35" fmla="*/ 7937 w 10000"/>
                <a:gd name="connsiteY35" fmla="*/ 5026 h 10164"/>
                <a:gd name="connsiteX36" fmla="*/ 8097 w 10000"/>
                <a:gd name="connsiteY36" fmla="*/ 5104 h 10164"/>
                <a:gd name="connsiteX37" fmla="*/ 8097 w 10000"/>
                <a:gd name="connsiteY37" fmla="*/ 5104 h 10164"/>
                <a:gd name="connsiteX38" fmla="*/ 7908 w 10000"/>
                <a:gd name="connsiteY38" fmla="*/ 5638 h 10164"/>
                <a:gd name="connsiteX39" fmla="*/ 7351 w 10000"/>
                <a:gd name="connsiteY39" fmla="*/ 7732 h 10164"/>
                <a:gd name="connsiteX40" fmla="*/ 7381 w 10000"/>
                <a:gd name="connsiteY40" fmla="*/ 8361 h 10164"/>
                <a:gd name="connsiteX41" fmla="*/ 7088 w 10000"/>
                <a:gd name="connsiteY41" fmla="*/ 8976 h 10164"/>
                <a:gd name="connsiteX42" fmla="*/ 7191 w 10000"/>
                <a:gd name="connsiteY42" fmla="*/ 9478 h 10164"/>
                <a:gd name="connsiteX43" fmla="*/ 7849 w 10000"/>
                <a:gd name="connsiteY43" fmla="*/ 10109 h 10164"/>
                <a:gd name="connsiteX44" fmla="*/ 8565 w 10000"/>
                <a:gd name="connsiteY44" fmla="*/ 10109 h 10164"/>
                <a:gd name="connsiteX45" fmla="*/ 8668 w 10000"/>
                <a:gd name="connsiteY45" fmla="*/ 9825 h 10164"/>
                <a:gd name="connsiteX46" fmla="*/ 8740 w 10000"/>
                <a:gd name="connsiteY46" fmla="*/ 9447 h 10164"/>
                <a:gd name="connsiteX47" fmla="*/ 8756 w 10000"/>
                <a:gd name="connsiteY47" fmla="*/ 9227 h 10164"/>
                <a:gd name="connsiteX48" fmla="*/ 8814 w 10000"/>
                <a:gd name="connsiteY48" fmla="*/ 8865 h 10164"/>
                <a:gd name="connsiteX49" fmla="*/ 9194 w 10000"/>
                <a:gd name="connsiteY49" fmla="*/ 7920 h 10164"/>
                <a:gd name="connsiteX50" fmla="*/ 9852 w 10000"/>
                <a:gd name="connsiteY50" fmla="*/ 5451 h 10164"/>
                <a:gd name="connsiteX51" fmla="*/ 9984 w 10000"/>
                <a:gd name="connsiteY51" fmla="*/ 4963 h 10164"/>
                <a:gd name="connsiteX52" fmla="*/ 9603 w 10000"/>
                <a:gd name="connsiteY52" fmla="*/ 4018 h 10164"/>
                <a:gd name="connsiteX0" fmla="*/ 9603 w 10000"/>
                <a:gd name="connsiteY0" fmla="*/ 3997 h 10143"/>
                <a:gd name="connsiteX1" fmla="*/ 9486 w 10000"/>
                <a:gd name="connsiteY1" fmla="*/ 3950 h 10143"/>
                <a:gd name="connsiteX2" fmla="*/ 9384 w 10000"/>
                <a:gd name="connsiteY2" fmla="*/ 3682 h 10143"/>
                <a:gd name="connsiteX3" fmla="*/ 9048 w 10000"/>
                <a:gd name="connsiteY3" fmla="*/ 2723 h 10143"/>
                <a:gd name="connsiteX4" fmla="*/ 8477 w 10000"/>
                <a:gd name="connsiteY4" fmla="*/ 1558 h 10143"/>
                <a:gd name="connsiteX5" fmla="*/ 8316 w 10000"/>
                <a:gd name="connsiteY5" fmla="*/ 1353 h 10143"/>
                <a:gd name="connsiteX6" fmla="*/ 8185 w 10000"/>
                <a:gd name="connsiteY6" fmla="*/ 1102 h 10143"/>
                <a:gd name="connsiteX7" fmla="*/ 7688 w 10000"/>
                <a:gd name="connsiteY7" fmla="*/ 315 h 10143"/>
                <a:gd name="connsiteX8" fmla="*/ 7015 w 10000"/>
                <a:gd name="connsiteY8" fmla="*/ 252 h 10143"/>
                <a:gd name="connsiteX9" fmla="*/ 5027 w 10000"/>
                <a:gd name="connsiteY9" fmla="*/ 281 h 10143"/>
                <a:gd name="connsiteX10" fmla="*/ 2235 w 10000"/>
                <a:gd name="connsiteY10" fmla="*/ 143 h 10143"/>
                <a:gd name="connsiteX11" fmla="*/ 2103 w 10000"/>
                <a:gd name="connsiteY11" fmla="*/ 865 h 10143"/>
                <a:gd name="connsiteX12" fmla="*/ 2059 w 10000"/>
                <a:gd name="connsiteY12" fmla="*/ 1952 h 10143"/>
                <a:gd name="connsiteX13" fmla="*/ 2074 w 10000"/>
                <a:gd name="connsiteY13" fmla="*/ 2140 h 10143"/>
                <a:gd name="connsiteX14" fmla="*/ 2045 w 10000"/>
                <a:gd name="connsiteY14" fmla="*/ 2361 h 10143"/>
                <a:gd name="connsiteX15" fmla="*/ 2045 w 10000"/>
                <a:gd name="connsiteY15" fmla="*/ 2361 h 10143"/>
                <a:gd name="connsiteX16" fmla="*/ 1519 w 10000"/>
                <a:gd name="connsiteY16" fmla="*/ 5131 h 10143"/>
                <a:gd name="connsiteX17" fmla="*/ 305 w 10000"/>
                <a:gd name="connsiteY17" fmla="*/ 5256 h 10143"/>
                <a:gd name="connsiteX18" fmla="*/ 71 w 10000"/>
                <a:gd name="connsiteY18" fmla="*/ 6452 h 10143"/>
                <a:gd name="connsiteX19" fmla="*/ 1752 w 10000"/>
                <a:gd name="connsiteY19" fmla="*/ 7916 h 10143"/>
                <a:gd name="connsiteX20" fmla="*/ 2293 w 10000"/>
                <a:gd name="connsiteY20" fmla="*/ 7838 h 10143"/>
                <a:gd name="connsiteX21" fmla="*/ 2718 w 10000"/>
                <a:gd name="connsiteY21" fmla="*/ 7758 h 10143"/>
                <a:gd name="connsiteX22" fmla="*/ 2922 w 10000"/>
                <a:gd name="connsiteY22" fmla="*/ 7538 h 10143"/>
                <a:gd name="connsiteX23" fmla="*/ 3024 w 10000"/>
                <a:gd name="connsiteY23" fmla="*/ 7459 h 10143"/>
                <a:gd name="connsiteX24" fmla="*/ 3258 w 10000"/>
                <a:gd name="connsiteY24" fmla="*/ 6815 h 10143"/>
                <a:gd name="connsiteX25" fmla="*/ 3521 w 10000"/>
                <a:gd name="connsiteY25" fmla="*/ 6201 h 10143"/>
                <a:gd name="connsiteX26" fmla="*/ 4427 w 10000"/>
                <a:gd name="connsiteY26" fmla="*/ 4045 h 10143"/>
                <a:gd name="connsiteX27" fmla="*/ 4457 w 10000"/>
                <a:gd name="connsiteY27" fmla="*/ 3980 h 10143"/>
                <a:gd name="connsiteX28" fmla="*/ 4778 w 10000"/>
                <a:gd name="connsiteY28" fmla="*/ 3589 h 10143"/>
                <a:gd name="connsiteX29" fmla="*/ 5100 w 10000"/>
                <a:gd name="connsiteY29" fmla="*/ 3037 h 10143"/>
                <a:gd name="connsiteX30" fmla="*/ 5816 w 10000"/>
                <a:gd name="connsiteY30" fmla="*/ 2723 h 10143"/>
                <a:gd name="connsiteX31" fmla="*/ 6124 w 10000"/>
                <a:gd name="connsiteY31" fmla="*/ 3258 h 10143"/>
                <a:gd name="connsiteX32" fmla="*/ 6285 w 10000"/>
                <a:gd name="connsiteY32" fmla="*/ 3416 h 10143"/>
                <a:gd name="connsiteX33" fmla="*/ 6709 w 10000"/>
                <a:gd name="connsiteY33" fmla="*/ 3761 h 10143"/>
                <a:gd name="connsiteX34" fmla="*/ 7659 w 10000"/>
                <a:gd name="connsiteY34" fmla="*/ 4768 h 10143"/>
                <a:gd name="connsiteX35" fmla="*/ 7937 w 10000"/>
                <a:gd name="connsiteY35" fmla="*/ 5005 h 10143"/>
                <a:gd name="connsiteX36" fmla="*/ 8097 w 10000"/>
                <a:gd name="connsiteY36" fmla="*/ 5083 h 10143"/>
                <a:gd name="connsiteX37" fmla="*/ 8097 w 10000"/>
                <a:gd name="connsiteY37" fmla="*/ 5083 h 10143"/>
                <a:gd name="connsiteX38" fmla="*/ 7908 w 10000"/>
                <a:gd name="connsiteY38" fmla="*/ 5617 h 10143"/>
                <a:gd name="connsiteX39" fmla="*/ 7351 w 10000"/>
                <a:gd name="connsiteY39" fmla="*/ 7711 h 10143"/>
                <a:gd name="connsiteX40" fmla="*/ 7381 w 10000"/>
                <a:gd name="connsiteY40" fmla="*/ 8340 h 10143"/>
                <a:gd name="connsiteX41" fmla="*/ 7088 w 10000"/>
                <a:gd name="connsiteY41" fmla="*/ 8955 h 10143"/>
                <a:gd name="connsiteX42" fmla="*/ 7191 w 10000"/>
                <a:gd name="connsiteY42" fmla="*/ 9457 h 10143"/>
                <a:gd name="connsiteX43" fmla="*/ 7849 w 10000"/>
                <a:gd name="connsiteY43" fmla="*/ 10088 h 10143"/>
                <a:gd name="connsiteX44" fmla="*/ 8565 w 10000"/>
                <a:gd name="connsiteY44" fmla="*/ 10088 h 10143"/>
                <a:gd name="connsiteX45" fmla="*/ 8668 w 10000"/>
                <a:gd name="connsiteY45" fmla="*/ 9804 h 10143"/>
                <a:gd name="connsiteX46" fmla="*/ 8740 w 10000"/>
                <a:gd name="connsiteY46" fmla="*/ 9426 h 10143"/>
                <a:gd name="connsiteX47" fmla="*/ 8756 w 10000"/>
                <a:gd name="connsiteY47" fmla="*/ 9206 h 10143"/>
                <a:gd name="connsiteX48" fmla="*/ 8814 w 10000"/>
                <a:gd name="connsiteY48" fmla="*/ 8844 h 10143"/>
                <a:gd name="connsiteX49" fmla="*/ 9194 w 10000"/>
                <a:gd name="connsiteY49" fmla="*/ 7899 h 10143"/>
                <a:gd name="connsiteX50" fmla="*/ 9852 w 10000"/>
                <a:gd name="connsiteY50" fmla="*/ 5430 h 10143"/>
                <a:gd name="connsiteX51" fmla="*/ 9984 w 10000"/>
                <a:gd name="connsiteY51" fmla="*/ 4942 h 10143"/>
                <a:gd name="connsiteX52" fmla="*/ 9603 w 10000"/>
                <a:gd name="connsiteY52" fmla="*/ 3997 h 10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0000" h="10143">
                  <a:moveTo>
                    <a:pt x="9603" y="3997"/>
                  </a:moveTo>
                  <a:cubicBezTo>
                    <a:pt x="9560" y="3980"/>
                    <a:pt x="9515" y="3966"/>
                    <a:pt x="9486" y="3950"/>
                  </a:cubicBezTo>
                  <a:cubicBezTo>
                    <a:pt x="9443" y="3872"/>
                    <a:pt x="9399" y="3761"/>
                    <a:pt x="9384" y="3682"/>
                  </a:cubicBezTo>
                  <a:cubicBezTo>
                    <a:pt x="9355" y="3462"/>
                    <a:pt x="9107" y="2897"/>
                    <a:pt x="9048" y="2723"/>
                  </a:cubicBezTo>
                  <a:cubicBezTo>
                    <a:pt x="8989" y="2565"/>
                    <a:pt x="8493" y="1622"/>
                    <a:pt x="8477" y="1558"/>
                  </a:cubicBezTo>
                  <a:cubicBezTo>
                    <a:pt x="8463" y="1511"/>
                    <a:pt x="8404" y="1433"/>
                    <a:pt x="8316" y="1353"/>
                  </a:cubicBezTo>
                  <a:cubicBezTo>
                    <a:pt x="8229" y="1275"/>
                    <a:pt x="8200" y="1212"/>
                    <a:pt x="8185" y="1102"/>
                  </a:cubicBezTo>
                  <a:cubicBezTo>
                    <a:pt x="8171" y="992"/>
                    <a:pt x="7761" y="425"/>
                    <a:pt x="7688" y="315"/>
                  </a:cubicBezTo>
                  <a:cubicBezTo>
                    <a:pt x="7586" y="158"/>
                    <a:pt x="7458" y="258"/>
                    <a:pt x="7015" y="252"/>
                  </a:cubicBezTo>
                  <a:cubicBezTo>
                    <a:pt x="6572" y="246"/>
                    <a:pt x="5894" y="321"/>
                    <a:pt x="5027" y="281"/>
                  </a:cubicBezTo>
                  <a:cubicBezTo>
                    <a:pt x="4083" y="285"/>
                    <a:pt x="2327" y="-245"/>
                    <a:pt x="2235" y="143"/>
                  </a:cubicBezTo>
                  <a:cubicBezTo>
                    <a:pt x="2206" y="284"/>
                    <a:pt x="2118" y="677"/>
                    <a:pt x="2103" y="865"/>
                  </a:cubicBezTo>
                  <a:cubicBezTo>
                    <a:pt x="2088" y="1039"/>
                    <a:pt x="2059" y="1888"/>
                    <a:pt x="2059" y="1952"/>
                  </a:cubicBezTo>
                  <a:cubicBezTo>
                    <a:pt x="2074" y="1999"/>
                    <a:pt x="2074" y="2045"/>
                    <a:pt x="2074" y="2140"/>
                  </a:cubicBezTo>
                  <a:cubicBezTo>
                    <a:pt x="2059" y="2218"/>
                    <a:pt x="2045" y="2361"/>
                    <a:pt x="2045" y="2361"/>
                  </a:cubicBezTo>
                  <a:lnTo>
                    <a:pt x="2045" y="2361"/>
                  </a:lnTo>
                  <a:cubicBezTo>
                    <a:pt x="1927" y="2990"/>
                    <a:pt x="1635" y="4485"/>
                    <a:pt x="1519" y="5131"/>
                  </a:cubicBezTo>
                  <a:cubicBezTo>
                    <a:pt x="1313" y="5083"/>
                    <a:pt x="553" y="4909"/>
                    <a:pt x="305" y="5256"/>
                  </a:cubicBezTo>
                  <a:cubicBezTo>
                    <a:pt x="41" y="5634"/>
                    <a:pt x="-90" y="6279"/>
                    <a:pt x="71" y="6452"/>
                  </a:cubicBezTo>
                  <a:cubicBezTo>
                    <a:pt x="232" y="6624"/>
                    <a:pt x="1313" y="7868"/>
                    <a:pt x="1752" y="7916"/>
                  </a:cubicBezTo>
                  <a:cubicBezTo>
                    <a:pt x="1898" y="7931"/>
                    <a:pt x="2103" y="7899"/>
                    <a:pt x="2293" y="7838"/>
                  </a:cubicBezTo>
                  <a:cubicBezTo>
                    <a:pt x="2453" y="7868"/>
                    <a:pt x="2600" y="7868"/>
                    <a:pt x="2718" y="7758"/>
                  </a:cubicBezTo>
                  <a:lnTo>
                    <a:pt x="2922" y="7538"/>
                  </a:lnTo>
                  <a:cubicBezTo>
                    <a:pt x="2965" y="7507"/>
                    <a:pt x="2995" y="7476"/>
                    <a:pt x="3024" y="7459"/>
                  </a:cubicBezTo>
                  <a:cubicBezTo>
                    <a:pt x="3097" y="7350"/>
                    <a:pt x="3228" y="6923"/>
                    <a:pt x="3258" y="6815"/>
                  </a:cubicBezTo>
                  <a:cubicBezTo>
                    <a:pt x="3360" y="6658"/>
                    <a:pt x="3492" y="6421"/>
                    <a:pt x="3521" y="6201"/>
                  </a:cubicBezTo>
                  <a:cubicBezTo>
                    <a:pt x="3565" y="5886"/>
                    <a:pt x="4325" y="4265"/>
                    <a:pt x="4427" y="4045"/>
                  </a:cubicBezTo>
                  <a:cubicBezTo>
                    <a:pt x="4427" y="4013"/>
                    <a:pt x="4443" y="3997"/>
                    <a:pt x="4457" y="3980"/>
                  </a:cubicBezTo>
                  <a:cubicBezTo>
                    <a:pt x="4545" y="3872"/>
                    <a:pt x="4706" y="3667"/>
                    <a:pt x="4778" y="3589"/>
                  </a:cubicBezTo>
                  <a:cubicBezTo>
                    <a:pt x="4896" y="3431"/>
                    <a:pt x="5071" y="3100"/>
                    <a:pt x="5100" y="3037"/>
                  </a:cubicBezTo>
                  <a:cubicBezTo>
                    <a:pt x="5408" y="2598"/>
                    <a:pt x="5671" y="2628"/>
                    <a:pt x="5816" y="2723"/>
                  </a:cubicBezTo>
                  <a:cubicBezTo>
                    <a:pt x="5977" y="3006"/>
                    <a:pt x="6124" y="3258"/>
                    <a:pt x="6124" y="3258"/>
                  </a:cubicBezTo>
                  <a:cubicBezTo>
                    <a:pt x="6124" y="3258"/>
                    <a:pt x="6226" y="3320"/>
                    <a:pt x="6285" y="3416"/>
                  </a:cubicBezTo>
                  <a:cubicBezTo>
                    <a:pt x="6343" y="3509"/>
                    <a:pt x="6621" y="3604"/>
                    <a:pt x="6709" y="3761"/>
                  </a:cubicBezTo>
                  <a:cubicBezTo>
                    <a:pt x="6796" y="3934"/>
                    <a:pt x="7541" y="4643"/>
                    <a:pt x="7659" y="4768"/>
                  </a:cubicBezTo>
                  <a:cubicBezTo>
                    <a:pt x="7776" y="4909"/>
                    <a:pt x="7863" y="4926"/>
                    <a:pt x="7937" y="5005"/>
                  </a:cubicBezTo>
                  <a:cubicBezTo>
                    <a:pt x="7995" y="5067"/>
                    <a:pt x="8053" y="5053"/>
                    <a:pt x="8097" y="5083"/>
                  </a:cubicBezTo>
                  <a:lnTo>
                    <a:pt x="8097" y="5083"/>
                  </a:lnTo>
                  <a:cubicBezTo>
                    <a:pt x="8024" y="5272"/>
                    <a:pt x="7951" y="5461"/>
                    <a:pt x="7908" y="5617"/>
                  </a:cubicBezTo>
                  <a:cubicBezTo>
                    <a:pt x="7790" y="5949"/>
                    <a:pt x="7366" y="7553"/>
                    <a:pt x="7351" y="7711"/>
                  </a:cubicBezTo>
                  <a:cubicBezTo>
                    <a:pt x="7323" y="7885"/>
                    <a:pt x="7439" y="8198"/>
                    <a:pt x="7381" y="8340"/>
                  </a:cubicBezTo>
                  <a:cubicBezTo>
                    <a:pt x="7337" y="8482"/>
                    <a:pt x="7118" y="8828"/>
                    <a:pt x="7088" y="8955"/>
                  </a:cubicBezTo>
                  <a:cubicBezTo>
                    <a:pt x="7059" y="9065"/>
                    <a:pt x="7162" y="9363"/>
                    <a:pt x="7191" y="9457"/>
                  </a:cubicBezTo>
                  <a:cubicBezTo>
                    <a:pt x="7206" y="9553"/>
                    <a:pt x="7673" y="9977"/>
                    <a:pt x="7849" y="10088"/>
                  </a:cubicBezTo>
                  <a:cubicBezTo>
                    <a:pt x="8024" y="10213"/>
                    <a:pt x="8565" y="10088"/>
                    <a:pt x="8565" y="10088"/>
                  </a:cubicBezTo>
                  <a:cubicBezTo>
                    <a:pt x="8565" y="10088"/>
                    <a:pt x="8580" y="9962"/>
                    <a:pt x="8668" y="9804"/>
                  </a:cubicBezTo>
                  <a:cubicBezTo>
                    <a:pt x="8770" y="9662"/>
                    <a:pt x="8770" y="9600"/>
                    <a:pt x="8740" y="9426"/>
                  </a:cubicBezTo>
                  <a:cubicBezTo>
                    <a:pt x="8711" y="9237"/>
                    <a:pt x="8653" y="9285"/>
                    <a:pt x="8756" y="9206"/>
                  </a:cubicBezTo>
                  <a:cubicBezTo>
                    <a:pt x="8843" y="9144"/>
                    <a:pt x="8799" y="9016"/>
                    <a:pt x="8814" y="8844"/>
                  </a:cubicBezTo>
                  <a:cubicBezTo>
                    <a:pt x="8814" y="8671"/>
                    <a:pt x="8989" y="8387"/>
                    <a:pt x="9194" y="7899"/>
                  </a:cubicBezTo>
                  <a:cubicBezTo>
                    <a:pt x="9413" y="7397"/>
                    <a:pt x="9852" y="5587"/>
                    <a:pt x="9852" y="5430"/>
                  </a:cubicBezTo>
                  <a:cubicBezTo>
                    <a:pt x="9866" y="5287"/>
                    <a:pt x="9939" y="5083"/>
                    <a:pt x="9984" y="4942"/>
                  </a:cubicBezTo>
                  <a:cubicBezTo>
                    <a:pt x="10027" y="4784"/>
                    <a:pt x="10013" y="4170"/>
                    <a:pt x="9603" y="3997"/>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6" name="Freeform 23"/>
            <p:cNvSpPr>
              <a:spLocks/>
            </p:cNvSpPr>
            <p:nvPr/>
          </p:nvSpPr>
          <p:spPr bwMode="auto">
            <a:xfrm>
              <a:off x="2493" y="811"/>
              <a:ext cx="1139" cy="1291"/>
            </a:xfrm>
            <a:custGeom>
              <a:avLst/>
              <a:gdLst>
                <a:gd name="T0" fmla="*/ 324 w 495"/>
                <a:gd name="T1" fmla="*/ 59 h 572"/>
                <a:gd name="T2" fmla="*/ 321 w 495"/>
                <a:gd name="T3" fmla="*/ 30 h 572"/>
                <a:gd name="T4" fmla="*/ 278 w 495"/>
                <a:gd name="T5" fmla="*/ 5 h 572"/>
                <a:gd name="T6" fmla="*/ 279 w 495"/>
                <a:gd name="T7" fmla="*/ 0 h 572"/>
                <a:gd name="T8" fmla="*/ 254 w 495"/>
                <a:gd name="T9" fmla="*/ 11 h 572"/>
                <a:gd name="T10" fmla="*/ 165 w 495"/>
                <a:gd name="T11" fmla="*/ 10 h 572"/>
                <a:gd name="T12" fmla="*/ 129 w 495"/>
                <a:gd name="T13" fmla="*/ 37 h 572"/>
                <a:gd name="T14" fmla="*/ 117 w 495"/>
                <a:gd name="T15" fmla="*/ 132 h 572"/>
                <a:gd name="T16" fmla="*/ 131 w 495"/>
                <a:gd name="T17" fmla="*/ 158 h 572"/>
                <a:gd name="T18" fmla="*/ 112 w 495"/>
                <a:gd name="T19" fmla="*/ 229 h 572"/>
                <a:gd name="T20" fmla="*/ 85 w 495"/>
                <a:gd name="T21" fmla="*/ 348 h 572"/>
                <a:gd name="T22" fmla="*/ 80 w 495"/>
                <a:gd name="T23" fmla="*/ 366 h 572"/>
                <a:gd name="T24" fmla="*/ 66 w 495"/>
                <a:gd name="T25" fmla="*/ 387 h 572"/>
                <a:gd name="T26" fmla="*/ 20 w 495"/>
                <a:gd name="T27" fmla="*/ 465 h 572"/>
                <a:gd name="T28" fmla="*/ 11 w 495"/>
                <a:gd name="T29" fmla="*/ 498 h 572"/>
                <a:gd name="T30" fmla="*/ 170 w 495"/>
                <a:gd name="T31" fmla="*/ 546 h 572"/>
                <a:gd name="T32" fmla="*/ 370 w 495"/>
                <a:gd name="T33" fmla="*/ 567 h 572"/>
                <a:gd name="T34" fmla="*/ 350 w 495"/>
                <a:gd name="T35" fmla="*/ 522 h 572"/>
                <a:gd name="T36" fmla="*/ 356 w 495"/>
                <a:gd name="T37" fmla="*/ 457 h 572"/>
                <a:gd name="T38" fmla="*/ 376 w 495"/>
                <a:gd name="T39" fmla="*/ 386 h 572"/>
                <a:gd name="T40" fmla="*/ 405 w 495"/>
                <a:gd name="T41" fmla="*/ 322 h 572"/>
                <a:gd name="T42" fmla="*/ 429 w 495"/>
                <a:gd name="T43" fmla="*/ 252 h 572"/>
                <a:gd name="T44" fmla="*/ 457 w 495"/>
                <a:gd name="T45" fmla="*/ 205 h 572"/>
                <a:gd name="T46" fmla="*/ 484 w 495"/>
                <a:gd name="T47" fmla="*/ 168 h 572"/>
                <a:gd name="T48" fmla="*/ 461 w 495"/>
                <a:gd name="T49" fmla="*/ 117 h 572"/>
                <a:gd name="T50" fmla="*/ 396 w 495"/>
                <a:gd name="T51" fmla="*/ 45 h 572"/>
                <a:gd name="T52" fmla="*/ 389 w 495"/>
                <a:gd name="T53" fmla="*/ 21 h 572"/>
                <a:gd name="T54" fmla="*/ 387 w 495"/>
                <a:gd name="T55" fmla="*/ 26 h 572"/>
                <a:gd name="T56" fmla="*/ 363 w 495"/>
                <a:gd name="T57" fmla="*/ 37 h 572"/>
                <a:gd name="T58" fmla="*/ 345 w 495"/>
                <a:gd name="T59" fmla="*/ 37 h 572"/>
                <a:gd name="T60" fmla="*/ 324 w 495"/>
                <a:gd name="T61" fmla="*/ 59 h 572"/>
                <a:gd name="connsiteX0" fmla="*/ 6406 w 9743"/>
                <a:gd name="connsiteY0" fmla="*/ 1031 h 9557"/>
                <a:gd name="connsiteX1" fmla="*/ 6346 w 9743"/>
                <a:gd name="connsiteY1" fmla="*/ 524 h 9557"/>
                <a:gd name="connsiteX2" fmla="*/ 5477 w 9743"/>
                <a:gd name="connsiteY2" fmla="*/ 87 h 9557"/>
                <a:gd name="connsiteX3" fmla="*/ 5497 w 9743"/>
                <a:gd name="connsiteY3" fmla="*/ 0 h 9557"/>
                <a:gd name="connsiteX4" fmla="*/ 4992 w 9743"/>
                <a:gd name="connsiteY4" fmla="*/ 192 h 9557"/>
                <a:gd name="connsiteX5" fmla="*/ 3194 w 9743"/>
                <a:gd name="connsiteY5" fmla="*/ 175 h 9557"/>
                <a:gd name="connsiteX6" fmla="*/ 2467 w 9743"/>
                <a:gd name="connsiteY6" fmla="*/ 647 h 9557"/>
                <a:gd name="connsiteX7" fmla="*/ 2225 w 9743"/>
                <a:gd name="connsiteY7" fmla="*/ 2308 h 9557"/>
                <a:gd name="connsiteX8" fmla="*/ 2507 w 9743"/>
                <a:gd name="connsiteY8" fmla="*/ 2762 h 9557"/>
                <a:gd name="connsiteX9" fmla="*/ 2124 w 9743"/>
                <a:gd name="connsiteY9" fmla="*/ 4003 h 9557"/>
                <a:gd name="connsiteX10" fmla="*/ 1578 w 9743"/>
                <a:gd name="connsiteY10" fmla="*/ 6084 h 9557"/>
                <a:gd name="connsiteX11" fmla="*/ 1477 w 9743"/>
                <a:gd name="connsiteY11" fmla="*/ 6399 h 9557"/>
                <a:gd name="connsiteX12" fmla="*/ 1194 w 9743"/>
                <a:gd name="connsiteY12" fmla="*/ 6766 h 9557"/>
                <a:gd name="connsiteX13" fmla="*/ 265 w 9743"/>
                <a:gd name="connsiteY13" fmla="*/ 8129 h 9557"/>
                <a:gd name="connsiteX14" fmla="*/ 83 w 9743"/>
                <a:gd name="connsiteY14" fmla="*/ 8706 h 9557"/>
                <a:gd name="connsiteX15" fmla="*/ 3295 w 9743"/>
                <a:gd name="connsiteY15" fmla="*/ 9545 h 9557"/>
                <a:gd name="connsiteX16" fmla="*/ 6932 w 9743"/>
                <a:gd name="connsiteY16" fmla="*/ 9126 h 9557"/>
                <a:gd name="connsiteX17" fmla="*/ 7053 w 9743"/>
                <a:gd name="connsiteY17" fmla="*/ 7990 h 9557"/>
                <a:gd name="connsiteX18" fmla="*/ 7457 w 9743"/>
                <a:gd name="connsiteY18" fmla="*/ 6748 h 9557"/>
                <a:gd name="connsiteX19" fmla="*/ 8043 w 9743"/>
                <a:gd name="connsiteY19" fmla="*/ 5629 h 9557"/>
                <a:gd name="connsiteX20" fmla="*/ 8528 w 9743"/>
                <a:gd name="connsiteY20" fmla="*/ 4406 h 9557"/>
                <a:gd name="connsiteX21" fmla="*/ 9093 w 9743"/>
                <a:gd name="connsiteY21" fmla="*/ 3584 h 9557"/>
                <a:gd name="connsiteX22" fmla="*/ 9639 w 9743"/>
                <a:gd name="connsiteY22" fmla="*/ 2937 h 9557"/>
                <a:gd name="connsiteX23" fmla="*/ 9174 w 9743"/>
                <a:gd name="connsiteY23" fmla="*/ 2045 h 9557"/>
                <a:gd name="connsiteX24" fmla="*/ 7861 w 9743"/>
                <a:gd name="connsiteY24" fmla="*/ 787 h 9557"/>
                <a:gd name="connsiteX25" fmla="*/ 7720 w 9743"/>
                <a:gd name="connsiteY25" fmla="*/ 367 h 9557"/>
                <a:gd name="connsiteX26" fmla="*/ 7679 w 9743"/>
                <a:gd name="connsiteY26" fmla="*/ 455 h 9557"/>
                <a:gd name="connsiteX27" fmla="*/ 7194 w 9743"/>
                <a:gd name="connsiteY27" fmla="*/ 647 h 9557"/>
                <a:gd name="connsiteX28" fmla="*/ 6831 w 9743"/>
                <a:gd name="connsiteY28" fmla="*/ 647 h 9557"/>
                <a:gd name="connsiteX29" fmla="*/ 6406 w 9743"/>
                <a:gd name="connsiteY29" fmla="*/ 1031 h 9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743" h="9557">
                  <a:moveTo>
                    <a:pt x="6406" y="1031"/>
                  </a:moveTo>
                  <a:cubicBezTo>
                    <a:pt x="6366" y="717"/>
                    <a:pt x="6386" y="577"/>
                    <a:pt x="6346" y="524"/>
                  </a:cubicBezTo>
                  <a:cubicBezTo>
                    <a:pt x="6184" y="437"/>
                    <a:pt x="5518" y="175"/>
                    <a:pt x="5477" y="87"/>
                  </a:cubicBezTo>
                  <a:cubicBezTo>
                    <a:pt x="5497" y="35"/>
                    <a:pt x="5497" y="0"/>
                    <a:pt x="5497" y="0"/>
                  </a:cubicBezTo>
                  <a:cubicBezTo>
                    <a:pt x="5275" y="35"/>
                    <a:pt x="5295" y="35"/>
                    <a:pt x="4992" y="192"/>
                  </a:cubicBezTo>
                  <a:cubicBezTo>
                    <a:pt x="4406" y="157"/>
                    <a:pt x="3194" y="175"/>
                    <a:pt x="3194" y="175"/>
                  </a:cubicBezTo>
                  <a:cubicBezTo>
                    <a:pt x="3194" y="175"/>
                    <a:pt x="2750" y="262"/>
                    <a:pt x="2467" y="647"/>
                  </a:cubicBezTo>
                  <a:cubicBezTo>
                    <a:pt x="2164" y="1049"/>
                    <a:pt x="2083" y="2098"/>
                    <a:pt x="2225" y="2308"/>
                  </a:cubicBezTo>
                  <a:cubicBezTo>
                    <a:pt x="2346" y="2517"/>
                    <a:pt x="2507" y="2762"/>
                    <a:pt x="2507" y="2762"/>
                  </a:cubicBezTo>
                  <a:cubicBezTo>
                    <a:pt x="2507" y="2762"/>
                    <a:pt x="2285" y="3462"/>
                    <a:pt x="2124" y="4003"/>
                  </a:cubicBezTo>
                  <a:cubicBezTo>
                    <a:pt x="1982" y="4545"/>
                    <a:pt x="1699" y="5927"/>
                    <a:pt x="1578" y="6084"/>
                  </a:cubicBezTo>
                  <a:cubicBezTo>
                    <a:pt x="1457" y="6224"/>
                    <a:pt x="1457" y="6329"/>
                    <a:pt x="1477" y="6399"/>
                  </a:cubicBezTo>
                  <a:cubicBezTo>
                    <a:pt x="1497" y="6469"/>
                    <a:pt x="1316" y="6643"/>
                    <a:pt x="1194" y="6766"/>
                  </a:cubicBezTo>
                  <a:cubicBezTo>
                    <a:pt x="608" y="7343"/>
                    <a:pt x="548" y="8129"/>
                    <a:pt x="265" y="8129"/>
                  </a:cubicBezTo>
                  <a:cubicBezTo>
                    <a:pt x="144" y="8129"/>
                    <a:pt x="-139" y="8566"/>
                    <a:pt x="83" y="8706"/>
                  </a:cubicBezTo>
                  <a:cubicBezTo>
                    <a:pt x="204" y="8794"/>
                    <a:pt x="2154" y="9475"/>
                    <a:pt x="3295" y="9545"/>
                  </a:cubicBezTo>
                  <a:cubicBezTo>
                    <a:pt x="4436" y="9615"/>
                    <a:pt x="6306" y="9385"/>
                    <a:pt x="6932" y="9126"/>
                  </a:cubicBezTo>
                  <a:cubicBezTo>
                    <a:pt x="6952" y="8724"/>
                    <a:pt x="7114" y="8112"/>
                    <a:pt x="7053" y="7990"/>
                  </a:cubicBezTo>
                  <a:cubicBezTo>
                    <a:pt x="7013" y="7867"/>
                    <a:pt x="7356" y="6853"/>
                    <a:pt x="7457" y="6748"/>
                  </a:cubicBezTo>
                  <a:cubicBezTo>
                    <a:pt x="7639" y="6573"/>
                    <a:pt x="7942" y="5839"/>
                    <a:pt x="8043" y="5629"/>
                  </a:cubicBezTo>
                  <a:cubicBezTo>
                    <a:pt x="8124" y="5437"/>
                    <a:pt x="8447" y="4790"/>
                    <a:pt x="8528" y="4406"/>
                  </a:cubicBezTo>
                  <a:cubicBezTo>
                    <a:pt x="8629" y="4021"/>
                    <a:pt x="8770" y="3864"/>
                    <a:pt x="9093" y="3584"/>
                  </a:cubicBezTo>
                  <a:cubicBezTo>
                    <a:pt x="9295" y="3409"/>
                    <a:pt x="9497" y="3199"/>
                    <a:pt x="9639" y="2937"/>
                  </a:cubicBezTo>
                  <a:cubicBezTo>
                    <a:pt x="9800" y="2640"/>
                    <a:pt x="9861" y="2517"/>
                    <a:pt x="9174" y="2045"/>
                  </a:cubicBezTo>
                  <a:cubicBezTo>
                    <a:pt x="8507" y="1573"/>
                    <a:pt x="8002" y="909"/>
                    <a:pt x="7861" y="787"/>
                  </a:cubicBezTo>
                  <a:cubicBezTo>
                    <a:pt x="7740" y="647"/>
                    <a:pt x="7841" y="367"/>
                    <a:pt x="7720" y="367"/>
                  </a:cubicBezTo>
                  <a:cubicBezTo>
                    <a:pt x="7699" y="367"/>
                    <a:pt x="7720" y="437"/>
                    <a:pt x="7679" y="455"/>
                  </a:cubicBezTo>
                  <a:cubicBezTo>
                    <a:pt x="7558" y="542"/>
                    <a:pt x="7437" y="647"/>
                    <a:pt x="7194" y="647"/>
                  </a:cubicBezTo>
                  <a:cubicBezTo>
                    <a:pt x="6871" y="629"/>
                    <a:pt x="6831" y="647"/>
                    <a:pt x="6831" y="647"/>
                  </a:cubicBezTo>
                  <a:lnTo>
                    <a:pt x="6406" y="1031"/>
                  </a:ln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28" name="Freeform 27"/>
            <p:cNvSpPr>
              <a:spLocks/>
            </p:cNvSpPr>
            <p:nvPr/>
          </p:nvSpPr>
          <p:spPr bwMode="auto">
            <a:xfrm>
              <a:off x="2049" y="2061"/>
              <a:ext cx="274" cy="529"/>
            </a:xfrm>
            <a:custGeom>
              <a:avLst/>
              <a:gdLst>
                <a:gd name="T0" fmla="*/ 93 w 116"/>
                <a:gd name="T1" fmla="*/ 11 h 224"/>
                <a:gd name="T2" fmla="*/ 108 w 116"/>
                <a:gd name="T3" fmla="*/ 63 h 224"/>
                <a:gd name="T4" fmla="*/ 103 w 116"/>
                <a:gd name="T5" fmla="*/ 72 h 224"/>
                <a:gd name="T6" fmla="*/ 99 w 116"/>
                <a:gd name="T7" fmla="*/ 82 h 224"/>
                <a:gd name="T8" fmla="*/ 100 w 116"/>
                <a:gd name="T9" fmla="*/ 95 h 224"/>
                <a:gd name="T10" fmla="*/ 90 w 116"/>
                <a:gd name="T11" fmla="*/ 140 h 224"/>
                <a:gd name="T12" fmla="*/ 77 w 116"/>
                <a:gd name="T13" fmla="*/ 174 h 224"/>
                <a:gd name="T14" fmla="*/ 67 w 116"/>
                <a:gd name="T15" fmla="*/ 189 h 224"/>
                <a:gd name="T16" fmla="*/ 58 w 116"/>
                <a:gd name="T17" fmla="*/ 175 h 224"/>
                <a:gd name="T18" fmla="*/ 61 w 116"/>
                <a:gd name="T19" fmla="*/ 150 h 224"/>
                <a:gd name="T20" fmla="*/ 53 w 116"/>
                <a:gd name="T21" fmla="*/ 163 h 224"/>
                <a:gd name="T22" fmla="*/ 44 w 116"/>
                <a:gd name="T23" fmla="*/ 183 h 224"/>
                <a:gd name="T24" fmla="*/ 40 w 116"/>
                <a:gd name="T25" fmla="*/ 195 h 224"/>
                <a:gd name="T26" fmla="*/ 42 w 116"/>
                <a:gd name="T27" fmla="*/ 205 h 224"/>
                <a:gd name="T28" fmla="*/ 38 w 116"/>
                <a:gd name="T29" fmla="*/ 209 h 224"/>
                <a:gd name="T30" fmla="*/ 32 w 116"/>
                <a:gd name="T31" fmla="*/ 220 h 224"/>
                <a:gd name="T32" fmla="*/ 23 w 116"/>
                <a:gd name="T33" fmla="*/ 222 h 224"/>
                <a:gd name="T34" fmla="*/ 20 w 116"/>
                <a:gd name="T35" fmla="*/ 210 h 224"/>
                <a:gd name="T36" fmla="*/ 21 w 116"/>
                <a:gd name="T37" fmla="*/ 201 h 224"/>
                <a:gd name="T38" fmla="*/ 10 w 116"/>
                <a:gd name="T39" fmla="*/ 183 h 224"/>
                <a:gd name="T40" fmla="*/ 7 w 116"/>
                <a:gd name="T41" fmla="*/ 175 h 224"/>
                <a:gd name="T42" fmla="*/ 7 w 116"/>
                <a:gd name="T43" fmla="*/ 171 h 224"/>
                <a:gd name="T44" fmla="*/ 1 w 116"/>
                <a:gd name="T45" fmla="*/ 165 h 224"/>
                <a:gd name="T46" fmla="*/ 1 w 116"/>
                <a:gd name="T47" fmla="*/ 160 h 224"/>
                <a:gd name="T48" fmla="*/ 3 w 116"/>
                <a:gd name="T49" fmla="*/ 153 h 224"/>
                <a:gd name="T50" fmla="*/ 1 w 116"/>
                <a:gd name="T51" fmla="*/ 144 h 224"/>
                <a:gd name="T52" fmla="*/ 6 w 116"/>
                <a:gd name="T53" fmla="*/ 113 h 224"/>
                <a:gd name="T54" fmla="*/ 27 w 116"/>
                <a:gd name="T55" fmla="*/ 77 h 224"/>
                <a:gd name="T56" fmla="*/ 38 w 116"/>
                <a:gd name="T57" fmla="*/ 60 h 224"/>
                <a:gd name="T58" fmla="*/ 41 w 116"/>
                <a:gd name="T59" fmla="*/ 38 h 224"/>
                <a:gd name="T60" fmla="*/ 93 w 116"/>
                <a:gd name="T61" fmla="*/ 1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6" h="224">
                  <a:moveTo>
                    <a:pt x="93" y="11"/>
                  </a:moveTo>
                  <a:cubicBezTo>
                    <a:pt x="116" y="23"/>
                    <a:pt x="112" y="54"/>
                    <a:pt x="108" y="63"/>
                  </a:cubicBezTo>
                  <a:cubicBezTo>
                    <a:pt x="107" y="65"/>
                    <a:pt x="104" y="70"/>
                    <a:pt x="103" y="72"/>
                  </a:cubicBezTo>
                  <a:cubicBezTo>
                    <a:pt x="102" y="74"/>
                    <a:pt x="99" y="82"/>
                    <a:pt x="99" y="82"/>
                  </a:cubicBezTo>
                  <a:cubicBezTo>
                    <a:pt x="99" y="82"/>
                    <a:pt x="99" y="82"/>
                    <a:pt x="100" y="95"/>
                  </a:cubicBezTo>
                  <a:cubicBezTo>
                    <a:pt x="101" y="102"/>
                    <a:pt x="96" y="127"/>
                    <a:pt x="90" y="140"/>
                  </a:cubicBezTo>
                  <a:cubicBezTo>
                    <a:pt x="84" y="153"/>
                    <a:pt x="80" y="164"/>
                    <a:pt x="77" y="174"/>
                  </a:cubicBezTo>
                  <a:cubicBezTo>
                    <a:pt x="74" y="183"/>
                    <a:pt x="69" y="190"/>
                    <a:pt x="67" y="189"/>
                  </a:cubicBezTo>
                  <a:cubicBezTo>
                    <a:pt x="65" y="187"/>
                    <a:pt x="60" y="182"/>
                    <a:pt x="58" y="175"/>
                  </a:cubicBezTo>
                  <a:cubicBezTo>
                    <a:pt x="56" y="169"/>
                    <a:pt x="59" y="157"/>
                    <a:pt x="61" y="150"/>
                  </a:cubicBezTo>
                  <a:cubicBezTo>
                    <a:pt x="58" y="152"/>
                    <a:pt x="54" y="160"/>
                    <a:pt x="53" y="163"/>
                  </a:cubicBezTo>
                  <a:cubicBezTo>
                    <a:pt x="52" y="165"/>
                    <a:pt x="45" y="180"/>
                    <a:pt x="44" y="183"/>
                  </a:cubicBezTo>
                  <a:cubicBezTo>
                    <a:pt x="42" y="185"/>
                    <a:pt x="40" y="195"/>
                    <a:pt x="40" y="195"/>
                  </a:cubicBezTo>
                  <a:cubicBezTo>
                    <a:pt x="40" y="195"/>
                    <a:pt x="42" y="204"/>
                    <a:pt x="42" y="205"/>
                  </a:cubicBezTo>
                  <a:cubicBezTo>
                    <a:pt x="41" y="207"/>
                    <a:pt x="38" y="209"/>
                    <a:pt x="38" y="209"/>
                  </a:cubicBezTo>
                  <a:cubicBezTo>
                    <a:pt x="38" y="209"/>
                    <a:pt x="34" y="219"/>
                    <a:pt x="32" y="220"/>
                  </a:cubicBezTo>
                  <a:cubicBezTo>
                    <a:pt x="31" y="222"/>
                    <a:pt x="27" y="224"/>
                    <a:pt x="23" y="222"/>
                  </a:cubicBezTo>
                  <a:cubicBezTo>
                    <a:pt x="21" y="220"/>
                    <a:pt x="20" y="210"/>
                    <a:pt x="20" y="210"/>
                  </a:cubicBezTo>
                  <a:cubicBezTo>
                    <a:pt x="20" y="210"/>
                    <a:pt x="20" y="210"/>
                    <a:pt x="21" y="201"/>
                  </a:cubicBezTo>
                  <a:cubicBezTo>
                    <a:pt x="21" y="201"/>
                    <a:pt x="12" y="186"/>
                    <a:pt x="10" y="183"/>
                  </a:cubicBezTo>
                  <a:cubicBezTo>
                    <a:pt x="9" y="180"/>
                    <a:pt x="6" y="177"/>
                    <a:pt x="7" y="175"/>
                  </a:cubicBezTo>
                  <a:cubicBezTo>
                    <a:pt x="7" y="173"/>
                    <a:pt x="7" y="171"/>
                    <a:pt x="7" y="171"/>
                  </a:cubicBezTo>
                  <a:cubicBezTo>
                    <a:pt x="7" y="171"/>
                    <a:pt x="1" y="169"/>
                    <a:pt x="1" y="165"/>
                  </a:cubicBezTo>
                  <a:cubicBezTo>
                    <a:pt x="0" y="163"/>
                    <a:pt x="0" y="160"/>
                    <a:pt x="1" y="160"/>
                  </a:cubicBezTo>
                  <a:cubicBezTo>
                    <a:pt x="1" y="159"/>
                    <a:pt x="3" y="153"/>
                    <a:pt x="3" y="153"/>
                  </a:cubicBezTo>
                  <a:cubicBezTo>
                    <a:pt x="3" y="153"/>
                    <a:pt x="0" y="148"/>
                    <a:pt x="1" y="144"/>
                  </a:cubicBezTo>
                  <a:cubicBezTo>
                    <a:pt x="3" y="140"/>
                    <a:pt x="5" y="115"/>
                    <a:pt x="6" y="113"/>
                  </a:cubicBezTo>
                  <a:cubicBezTo>
                    <a:pt x="8" y="110"/>
                    <a:pt x="27" y="77"/>
                    <a:pt x="27" y="77"/>
                  </a:cubicBezTo>
                  <a:cubicBezTo>
                    <a:pt x="27" y="77"/>
                    <a:pt x="27" y="77"/>
                    <a:pt x="38" y="60"/>
                  </a:cubicBezTo>
                  <a:cubicBezTo>
                    <a:pt x="38" y="60"/>
                    <a:pt x="39" y="57"/>
                    <a:pt x="41" y="38"/>
                  </a:cubicBezTo>
                  <a:cubicBezTo>
                    <a:pt x="43" y="10"/>
                    <a:pt x="69" y="0"/>
                    <a:pt x="93" y="11"/>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29" name="Freeform 28"/>
            <p:cNvSpPr>
              <a:spLocks/>
            </p:cNvSpPr>
            <p:nvPr/>
          </p:nvSpPr>
          <p:spPr bwMode="auto">
            <a:xfrm>
              <a:off x="2141" y="840"/>
              <a:ext cx="803" cy="1377"/>
            </a:xfrm>
            <a:custGeom>
              <a:avLst/>
              <a:gdLst>
                <a:gd name="T0" fmla="*/ 298 w 340"/>
                <a:gd name="T1" fmla="*/ 0 h 583"/>
                <a:gd name="T2" fmla="*/ 239 w 340"/>
                <a:gd name="T3" fmla="*/ 30 h 583"/>
                <a:gd name="T4" fmla="*/ 220 w 340"/>
                <a:gd name="T5" fmla="*/ 53 h 583"/>
                <a:gd name="T6" fmla="*/ 126 w 340"/>
                <a:gd name="T7" fmla="*/ 203 h 583"/>
                <a:gd name="T8" fmla="*/ 115 w 340"/>
                <a:gd name="T9" fmla="*/ 220 h 583"/>
                <a:gd name="T10" fmla="*/ 110 w 340"/>
                <a:gd name="T11" fmla="*/ 232 h 583"/>
                <a:gd name="T12" fmla="*/ 105 w 340"/>
                <a:gd name="T13" fmla="*/ 244 h 583"/>
                <a:gd name="T14" fmla="*/ 96 w 340"/>
                <a:gd name="T15" fmla="*/ 274 h 583"/>
                <a:gd name="T16" fmla="*/ 79 w 340"/>
                <a:gd name="T17" fmla="*/ 298 h 583"/>
                <a:gd name="T18" fmla="*/ 48 w 340"/>
                <a:gd name="T19" fmla="*/ 367 h 583"/>
                <a:gd name="T20" fmla="*/ 25 w 340"/>
                <a:gd name="T21" fmla="*/ 449 h 583"/>
                <a:gd name="T22" fmla="*/ 13 w 340"/>
                <a:gd name="T23" fmla="*/ 496 h 583"/>
                <a:gd name="T24" fmla="*/ 0 w 340"/>
                <a:gd name="T25" fmla="*/ 557 h 583"/>
                <a:gd name="T26" fmla="*/ 34 w 340"/>
                <a:gd name="T27" fmla="*/ 580 h 583"/>
                <a:gd name="T28" fmla="*/ 78 w 340"/>
                <a:gd name="T29" fmla="*/ 575 h 583"/>
                <a:gd name="T30" fmla="*/ 106 w 340"/>
                <a:gd name="T31" fmla="*/ 491 h 583"/>
                <a:gd name="T32" fmla="*/ 122 w 340"/>
                <a:gd name="T33" fmla="*/ 426 h 583"/>
                <a:gd name="T34" fmla="*/ 131 w 340"/>
                <a:gd name="T35" fmla="*/ 415 h 583"/>
                <a:gd name="T36" fmla="*/ 178 w 340"/>
                <a:gd name="T37" fmla="*/ 341 h 583"/>
                <a:gd name="T38" fmla="*/ 188 w 340"/>
                <a:gd name="T39" fmla="*/ 319 h 583"/>
                <a:gd name="T40" fmla="*/ 190 w 340"/>
                <a:gd name="T41" fmla="*/ 304 h 583"/>
                <a:gd name="T42" fmla="*/ 193 w 340"/>
                <a:gd name="T43" fmla="*/ 284 h 583"/>
                <a:gd name="T44" fmla="*/ 205 w 340"/>
                <a:gd name="T45" fmla="*/ 269 h 583"/>
                <a:gd name="T46" fmla="*/ 243 w 340"/>
                <a:gd name="T47" fmla="*/ 209 h 583"/>
                <a:gd name="T48" fmla="*/ 268 w 340"/>
                <a:gd name="T49" fmla="*/ 171 h 583"/>
                <a:gd name="T50" fmla="*/ 326 w 340"/>
                <a:gd name="T51" fmla="*/ 69 h 583"/>
                <a:gd name="T52" fmla="*/ 298 w 340"/>
                <a:gd name="T53"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0" h="583">
                  <a:moveTo>
                    <a:pt x="298" y="0"/>
                  </a:moveTo>
                  <a:cubicBezTo>
                    <a:pt x="275" y="0"/>
                    <a:pt x="244" y="22"/>
                    <a:pt x="239" y="30"/>
                  </a:cubicBezTo>
                  <a:cubicBezTo>
                    <a:pt x="234" y="39"/>
                    <a:pt x="227" y="45"/>
                    <a:pt x="220" y="53"/>
                  </a:cubicBezTo>
                  <a:cubicBezTo>
                    <a:pt x="212" y="60"/>
                    <a:pt x="146" y="147"/>
                    <a:pt x="126" y="203"/>
                  </a:cubicBezTo>
                  <a:cubicBezTo>
                    <a:pt x="122" y="211"/>
                    <a:pt x="118" y="217"/>
                    <a:pt x="115" y="220"/>
                  </a:cubicBezTo>
                  <a:cubicBezTo>
                    <a:pt x="111" y="223"/>
                    <a:pt x="112" y="227"/>
                    <a:pt x="110" y="232"/>
                  </a:cubicBezTo>
                  <a:cubicBezTo>
                    <a:pt x="107" y="237"/>
                    <a:pt x="111" y="235"/>
                    <a:pt x="105" y="244"/>
                  </a:cubicBezTo>
                  <a:cubicBezTo>
                    <a:pt x="101" y="249"/>
                    <a:pt x="96" y="261"/>
                    <a:pt x="96" y="274"/>
                  </a:cubicBezTo>
                  <a:cubicBezTo>
                    <a:pt x="91" y="280"/>
                    <a:pt x="82" y="292"/>
                    <a:pt x="79" y="298"/>
                  </a:cubicBezTo>
                  <a:cubicBezTo>
                    <a:pt x="75" y="304"/>
                    <a:pt x="54" y="347"/>
                    <a:pt x="48" y="367"/>
                  </a:cubicBezTo>
                  <a:cubicBezTo>
                    <a:pt x="42" y="388"/>
                    <a:pt x="24" y="440"/>
                    <a:pt x="25" y="449"/>
                  </a:cubicBezTo>
                  <a:cubicBezTo>
                    <a:pt x="27" y="458"/>
                    <a:pt x="16" y="487"/>
                    <a:pt x="13" y="496"/>
                  </a:cubicBezTo>
                  <a:cubicBezTo>
                    <a:pt x="10" y="506"/>
                    <a:pt x="0" y="557"/>
                    <a:pt x="0" y="557"/>
                  </a:cubicBezTo>
                  <a:cubicBezTo>
                    <a:pt x="0" y="557"/>
                    <a:pt x="5" y="577"/>
                    <a:pt x="34" y="580"/>
                  </a:cubicBezTo>
                  <a:cubicBezTo>
                    <a:pt x="64" y="583"/>
                    <a:pt x="76" y="579"/>
                    <a:pt x="78" y="575"/>
                  </a:cubicBezTo>
                  <a:cubicBezTo>
                    <a:pt x="79" y="572"/>
                    <a:pt x="98" y="510"/>
                    <a:pt x="106" y="491"/>
                  </a:cubicBezTo>
                  <a:cubicBezTo>
                    <a:pt x="113" y="472"/>
                    <a:pt x="120" y="432"/>
                    <a:pt x="122" y="426"/>
                  </a:cubicBezTo>
                  <a:cubicBezTo>
                    <a:pt x="123" y="420"/>
                    <a:pt x="128" y="422"/>
                    <a:pt x="131" y="415"/>
                  </a:cubicBezTo>
                  <a:cubicBezTo>
                    <a:pt x="134" y="408"/>
                    <a:pt x="176" y="347"/>
                    <a:pt x="178" y="341"/>
                  </a:cubicBezTo>
                  <a:cubicBezTo>
                    <a:pt x="179" y="334"/>
                    <a:pt x="185" y="328"/>
                    <a:pt x="188" y="319"/>
                  </a:cubicBezTo>
                  <a:cubicBezTo>
                    <a:pt x="189" y="316"/>
                    <a:pt x="190" y="310"/>
                    <a:pt x="190" y="304"/>
                  </a:cubicBezTo>
                  <a:cubicBezTo>
                    <a:pt x="193" y="296"/>
                    <a:pt x="191" y="289"/>
                    <a:pt x="193" y="284"/>
                  </a:cubicBezTo>
                  <a:cubicBezTo>
                    <a:pt x="197" y="278"/>
                    <a:pt x="196" y="278"/>
                    <a:pt x="205" y="269"/>
                  </a:cubicBezTo>
                  <a:cubicBezTo>
                    <a:pt x="213" y="261"/>
                    <a:pt x="236" y="218"/>
                    <a:pt x="243" y="209"/>
                  </a:cubicBezTo>
                  <a:cubicBezTo>
                    <a:pt x="250" y="200"/>
                    <a:pt x="263" y="176"/>
                    <a:pt x="268" y="171"/>
                  </a:cubicBezTo>
                  <a:cubicBezTo>
                    <a:pt x="274" y="166"/>
                    <a:pt x="320" y="102"/>
                    <a:pt x="326" y="69"/>
                  </a:cubicBezTo>
                  <a:cubicBezTo>
                    <a:pt x="331" y="37"/>
                    <a:pt x="340" y="13"/>
                    <a:pt x="298" y="0"/>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30" name="Freeform 29"/>
            <p:cNvSpPr>
              <a:spLocks/>
            </p:cNvSpPr>
            <p:nvPr/>
          </p:nvSpPr>
          <p:spPr bwMode="auto">
            <a:xfrm>
              <a:off x="3107" y="365"/>
              <a:ext cx="589" cy="659"/>
            </a:xfrm>
            <a:custGeom>
              <a:avLst/>
              <a:gdLst>
                <a:gd name="T0" fmla="*/ 224 w 249"/>
                <a:gd name="T1" fmla="*/ 49 h 279"/>
                <a:gd name="T2" fmla="*/ 191 w 249"/>
                <a:gd name="T3" fmla="*/ 19 h 279"/>
                <a:gd name="T4" fmla="*/ 130 w 249"/>
                <a:gd name="T5" fmla="*/ 1 h 279"/>
                <a:gd name="T6" fmla="*/ 77 w 249"/>
                <a:gd name="T7" fmla="*/ 43 h 279"/>
                <a:gd name="T8" fmla="*/ 55 w 249"/>
                <a:gd name="T9" fmla="*/ 88 h 279"/>
                <a:gd name="T10" fmla="*/ 55 w 249"/>
                <a:gd name="T11" fmla="*/ 88 h 279"/>
                <a:gd name="T12" fmla="*/ 46 w 249"/>
                <a:gd name="T13" fmla="*/ 108 h 279"/>
                <a:gd name="T14" fmla="*/ 45 w 249"/>
                <a:gd name="T15" fmla="*/ 110 h 279"/>
                <a:gd name="T16" fmla="*/ 42 w 249"/>
                <a:gd name="T17" fmla="*/ 143 h 279"/>
                <a:gd name="T18" fmla="*/ 36 w 249"/>
                <a:gd name="T19" fmla="*/ 161 h 279"/>
                <a:gd name="T20" fmla="*/ 37 w 249"/>
                <a:gd name="T21" fmla="*/ 162 h 279"/>
                <a:gd name="T22" fmla="*/ 3 w 249"/>
                <a:gd name="T23" fmla="*/ 192 h 279"/>
                <a:gd name="T24" fmla="*/ 10 w 249"/>
                <a:gd name="T25" fmla="*/ 222 h 279"/>
                <a:gd name="T26" fmla="*/ 68 w 249"/>
                <a:gd name="T27" fmla="*/ 276 h 279"/>
                <a:gd name="T28" fmla="*/ 100 w 249"/>
                <a:gd name="T29" fmla="*/ 252 h 279"/>
                <a:gd name="T30" fmla="*/ 124 w 249"/>
                <a:gd name="T31" fmla="*/ 267 h 279"/>
                <a:gd name="T32" fmla="*/ 136 w 249"/>
                <a:gd name="T33" fmla="*/ 260 h 279"/>
                <a:gd name="T34" fmla="*/ 144 w 249"/>
                <a:gd name="T35" fmla="*/ 248 h 279"/>
                <a:gd name="T36" fmla="*/ 157 w 249"/>
                <a:gd name="T37" fmla="*/ 237 h 279"/>
                <a:gd name="T38" fmla="*/ 172 w 249"/>
                <a:gd name="T39" fmla="*/ 222 h 279"/>
                <a:gd name="T40" fmla="*/ 180 w 249"/>
                <a:gd name="T41" fmla="*/ 217 h 279"/>
                <a:gd name="T42" fmla="*/ 182 w 249"/>
                <a:gd name="T43" fmla="*/ 206 h 279"/>
                <a:gd name="T44" fmla="*/ 190 w 249"/>
                <a:gd name="T45" fmla="*/ 189 h 279"/>
                <a:gd name="T46" fmla="*/ 201 w 249"/>
                <a:gd name="T47" fmla="*/ 181 h 279"/>
                <a:gd name="T48" fmla="*/ 211 w 249"/>
                <a:gd name="T49" fmla="*/ 175 h 279"/>
                <a:gd name="T50" fmla="*/ 215 w 249"/>
                <a:gd name="T51" fmla="*/ 167 h 279"/>
                <a:gd name="T52" fmla="*/ 222 w 249"/>
                <a:gd name="T53" fmla="*/ 150 h 279"/>
                <a:gd name="T54" fmla="*/ 223 w 249"/>
                <a:gd name="T55" fmla="*/ 149 h 279"/>
                <a:gd name="T56" fmla="*/ 223 w 249"/>
                <a:gd name="T57" fmla="*/ 149 h 279"/>
                <a:gd name="T58" fmla="*/ 238 w 249"/>
                <a:gd name="T59" fmla="*/ 140 h 279"/>
                <a:gd name="T60" fmla="*/ 249 w 249"/>
                <a:gd name="T61" fmla="*/ 104 h 279"/>
                <a:gd name="T62" fmla="*/ 224 w 249"/>
                <a:gd name="T63" fmla="*/ 4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9" h="279">
                  <a:moveTo>
                    <a:pt x="224" y="49"/>
                  </a:moveTo>
                  <a:cubicBezTo>
                    <a:pt x="224" y="49"/>
                    <a:pt x="203" y="26"/>
                    <a:pt x="191" y="19"/>
                  </a:cubicBezTo>
                  <a:cubicBezTo>
                    <a:pt x="179" y="11"/>
                    <a:pt x="151" y="0"/>
                    <a:pt x="130" y="1"/>
                  </a:cubicBezTo>
                  <a:cubicBezTo>
                    <a:pt x="110" y="3"/>
                    <a:pt x="89" y="28"/>
                    <a:pt x="77" y="43"/>
                  </a:cubicBezTo>
                  <a:cubicBezTo>
                    <a:pt x="70" y="53"/>
                    <a:pt x="61" y="73"/>
                    <a:pt x="55" y="88"/>
                  </a:cubicBezTo>
                  <a:cubicBezTo>
                    <a:pt x="55" y="88"/>
                    <a:pt x="55" y="88"/>
                    <a:pt x="55" y="88"/>
                  </a:cubicBezTo>
                  <a:cubicBezTo>
                    <a:pt x="49" y="92"/>
                    <a:pt x="48" y="101"/>
                    <a:pt x="46" y="108"/>
                  </a:cubicBezTo>
                  <a:cubicBezTo>
                    <a:pt x="45" y="109"/>
                    <a:pt x="45" y="109"/>
                    <a:pt x="45" y="110"/>
                  </a:cubicBezTo>
                  <a:cubicBezTo>
                    <a:pt x="43" y="119"/>
                    <a:pt x="42" y="137"/>
                    <a:pt x="42" y="143"/>
                  </a:cubicBezTo>
                  <a:cubicBezTo>
                    <a:pt x="41" y="152"/>
                    <a:pt x="36" y="161"/>
                    <a:pt x="36" y="161"/>
                  </a:cubicBezTo>
                  <a:cubicBezTo>
                    <a:pt x="37" y="162"/>
                    <a:pt x="37" y="162"/>
                    <a:pt x="37" y="162"/>
                  </a:cubicBezTo>
                  <a:cubicBezTo>
                    <a:pt x="18" y="188"/>
                    <a:pt x="12" y="189"/>
                    <a:pt x="3" y="192"/>
                  </a:cubicBezTo>
                  <a:cubicBezTo>
                    <a:pt x="3" y="192"/>
                    <a:pt x="0" y="198"/>
                    <a:pt x="10" y="222"/>
                  </a:cubicBezTo>
                  <a:cubicBezTo>
                    <a:pt x="20" y="246"/>
                    <a:pt x="56" y="272"/>
                    <a:pt x="68" y="276"/>
                  </a:cubicBezTo>
                  <a:cubicBezTo>
                    <a:pt x="80" y="279"/>
                    <a:pt x="98" y="266"/>
                    <a:pt x="100" y="252"/>
                  </a:cubicBezTo>
                  <a:cubicBezTo>
                    <a:pt x="105" y="261"/>
                    <a:pt x="120" y="266"/>
                    <a:pt x="124" y="267"/>
                  </a:cubicBezTo>
                  <a:cubicBezTo>
                    <a:pt x="128" y="269"/>
                    <a:pt x="135" y="265"/>
                    <a:pt x="136" y="260"/>
                  </a:cubicBezTo>
                  <a:cubicBezTo>
                    <a:pt x="138" y="256"/>
                    <a:pt x="140" y="252"/>
                    <a:pt x="144" y="248"/>
                  </a:cubicBezTo>
                  <a:cubicBezTo>
                    <a:pt x="148" y="244"/>
                    <a:pt x="151" y="241"/>
                    <a:pt x="157" y="237"/>
                  </a:cubicBezTo>
                  <a:cubicBezTo>
                    <a:pt x="161" y="234"/>
                    <a:pt x="167" y="227"/>
                    <a:pt x="172" y="222"/>
                  </a:cubicBezTo>
                  <a:cubicBezTo>
                    <a:pt x="175" y="222"/>
                    <a:pt x="179" y="220"/>
                    <a:pt x="180" y="217"/>
                  </a:cubicBezTo>
                  <a:cubicBezTo>
                    <a:pt x="180" y="215"/>
                    <a:pt x="181" y="211"/>
                    <a:pt x="182" y="206"/>
                  </a:cubicBezTo>
                  <a:cubicBezTo>
                    <a:pt x="185" y="200"/>
                    <a:pt x="189" y="192"/>
                    <a:pt x="190" y="189"/>
                  </a:cubicBezTo>
                  <a:cubicBezTo>
                    <a:pt x="192" y="186"/>
                    <a:pt x="199" y="181"/>
                    <a:pt x="201" y="181"/>
                  </a:cubicBezTo>
                  <a:cubicBezTo>
                    <a:pt x="203" y="180"/>
                    <a:pt x="209" y="175"/>
                    <a:pt x="211" y="175"/>
                  </a:cubicBezTo>
                  <a:cubicBezTo>
                    <a:pt x="212" y="174"/>
                    <a:pt x="214" y="170"/>
                    <a:pt x="215" y="167"/>
                  </a:cubicBezTo>
                  <a:cubicBezTo>
                    <a:pt x="216" y="165"/>
                    <a:pt x="217" y="158"/>
                    <a:pt x="222" y="150"/>
                  </a:cubicBezTo>
                  <a:cubicBezTo>
                    <a:pt x="223" y="150"/>
                    <a:pt x="223" y="150"/>
                    <a:pt x="223" y="149"/>
                  </a:cubicBezTo>
                  <a:cubicBezTo>
                    <a:pt x="223" y="149"/>
                    <a:pt x="223" y="149"/>
                    <a:pt x="223" y="149"/>
                  </a:cubicBezTo>
                  <a:cubicBezTo>
                    <a:pt x="223" y="149"/>
                    <a:pt x="235" y="144"/>
                    <a:pt x="238" y="140"/>
                  </a:cubicBezTo>
                  <a:cubicBezTo>
                    <a:pt x="242" y="135"/>
                    <a:pt x="249" y="112"/>
                    <a:pt x="249" y="104"/>
                  </a:cubicBezTo>
                  <a:cubicBezTo>
                    <a:pt x="249" y="97"/>
                    <a:pt x="234" y="57"/>
                    <a:pt x="224" y="49"/>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32" name="Freeform 31"/>
            <p:cNvSpPr>
              <a:spLocks/>
            </p:cNvSpPr>
            <p:nvPr/>
          </p:nvSpPr>
          <p:spPr bwMode="auto">
            <a:xfrm>
              <a:off x="2467" y="1980"/>
              <a:ext cx="874" cy="163"/>
            </a:xfrm>
            <a:custGeom>
              <a:avLst/>
              <a:gdLst>
                <a:gd name="T0" fmla="*/ 11 w 374"/>
                <a:gd name="T1" fmla="*/ 0 h 82"/>
                <a:gd name="T2" fmla="*/ 190 w 374"/>
                <a:gd name="T3" fmla="*/ 33 h 82"/>
                <a:gd name="T4" fmla="*/ 374 w 374"/>
                <a:gd name="T5" fmla="*/ 36 h 82"/>
                <a:gd name="T6" fmla="*/ 374 w 374"/>
                <a:gd name="T7" fmla="*/ 77 h 82"/>
                <a:gd name="T8" fmla="*/ 184 w 374"/>
                <a:gd name="T9" fmla="*/ 78 h 82"/>
                <a:gd name="T10" fmla="*/ 0 w 374"/>
                <a:gd name="T11" fmla="*/ 39 h 82"/>
                <a:gd name="T12" fmla="*/ 11 w 374"/>
                <a:gd name="T13" fmla="*/ 0 h 82"/>
                <a:gd name="connsiteX0" fmla="*/ 294 w 10229"/>
                <a:gd name="connsiteY0" fmla="*/ 0 h 10032"/>
                <a:gd name="connsiteX1" fmla="*/ 5080 w 10229"/>
                <a:gd name="connsiteY1" fmla="*/ 4024 h 10032"/>
                <a:gd name="connsiteX2" fmla="*/ 9421 w 10229"/>
                <a:gd name="connsiteY2" fmla="*/ 3235 h 10032"/>
                <a:gd name="connsiteX3" fmla="*/ 10000 w 10229"/>
                <a:gd name="connsiteY3" fmla="*/ 9390 h 10032"/>
                <a:gd name="connsiteX4" fmla="*/ 4920 w 10229"/>
                <a:gd name="connsiteY4" fmla="*/ 9512 h 10032"/>
                <a:gd name="connsiteX5" fmla="*/ 0 w 10229"/>
                <a:gd name="connsiteY5" fmla="*/ 4756 h 10032"/>
                <a:gd name="connsiteX6" fmla="*/ 294 w 10229"/>
                <a:gd name="connsiteY6" fmla="*/ 0 h 10032"/>
                <a:gd name="connsiteX0" fmla="*/ 294 w 10266"/>
                <a:gd name="connsiteY0" fmla="*/ 0 h 10100"/>
                <a:gd name="connsiteX1" fmla="*/ 5080 w 10266"/>
                <a:gd name="connsiteY1" fmla="*/ 4024 h 10100"/>
                <a:gd name="connsiteX2" fmla="*/ 9602 w 10266"/>
                <a:gd name="connsiteY2" fmla="*/ 2247 h 10100"/>
                <a:gd name="connsiteX3" fmla="*/ 10000 w 10266"/>
                <a:gd name="connsiteY3" fmla="*/ 9390 h 10100"/>
                <a:gd name="connsiteX4" fmla="*/ 4920 w 10266"/>
                <a:gd name="connsiteY4" fmla="*/ 9512 h 10100"/>
                <a:gd name="connsiteX5" fmla="*/ 0 w 10266"/>
                <a:gd name="connsiteY5" fmla="*/ 4756 h 10100"/>
                <a:gd name="connsiteX6" fmla="*/ 294 w 10266"/>
                <a:gd name="connsiteY6" fmla="*/ 0 h 10100"/>
                <a:gd name="connsiteX0" fmla="*/ 294 w 10175"/>
                <a:gd name="connsiteY0" fmla="*/ 0 h 9558"/>
                <a:gd name="connsiteX1" fmla="*/ 5080 w 10175"/>
                <a:gd name="connsiteY1" fmla="*/ 4024 h 9558"/>
                <a:gd name="connsiteX2" fmla="*/ 9602 w 10175"/>
                <a:gd name="connsiteY2" fmla="*/ 2247 h 9558"/>
                <a:gd name="connsiteX3" fmla="*/ 9891 w 10175"/>
                <a:gd name="connsiteY3" fmla="*/ 5266 h 9558"/>
                <a:gd name="connsiteX4" fmla="*/ 4920 w 10175"/>
                <a:gd name="connsiteY4" fmla="*/ 9512 h 9558"/>
                <a:gd name="connsiteX5" fmla="*/ 0 w 10175"/>
                <a:gd name="connsiteY5" fmla="*/ 4756 h 9558"/>
                <a:gd name="connsiteX6" fmla="*/ 294 w 10175"/>
                <a:gd name="connsiteY6" fmla="*/ 0 h 9558"/>
                <a:gd name="connsiteX0" fmla="*/ 289 w 9721"/>
                <a:gd name="connsiteY0" fmla="*/ 0 h 10000"/>
                <a:gd name="connsiteX1" fmla="*/ 4993 w 9721"/>
                <a:gd name="connsiteY1" fmla="*/ 4210 h 10000"/>
                <a:gd name="connsiteX2" fmla="*/ 9437 w 9721"/>
                <a:gd name="connsiteY2" fmla="*/ 2351 h 10000"/>
                <a:gd name="connsiteX3" fmla="*/ 9721 w 9721"/>
                <a:gd name="connsiteY3" fmla="*/ 5510 h 10000"/>
                <a:gd name="connsiteX4" fmla="*/ 4835 w 9721"/>
                <a:gd name="connsiteY4" fmla="*/ 9952 h 10000"/>
                <a:gd name="connsiteX5" fmla="*/ 0 w 9721"/>
                <a:gd name="connsiteY5" fmla="*/ 4976 h 10000"/>
                <a:gd name="connsiteX6" fmla="*/ 289 w 9721"/>
                <a:gd name="connsiteY6" fmla="*/ 0 h 10000"/>
                <a:gd name="connsiteX0" fmla="*/ 297 w 10000"/>
                <a:gd name="connsiteY0" fmla="*/ 0 h 10000"/>
                <a:gd name="connsiteX1" fmla="*/ 5136 w 10000"/>
                <a:gd name="connsiteY1" fmla="*/ 4210 h 10000"/>
                <a:gd name="connsiteX2" fmla="*/ 9598 w 10000"/>
                <a:gd name="connsiteY2" fmla="*/ 2178 h 10000"/>
                <a:gd name="connsiteX3" fmla="*/ 10000 w 10000"/>
                <a:gd name="connsiteY3" fmla="*/ 5510 h 10000"/>
                <a:gd name="connsiteX4" fmla="*/ 4974 w 10000"/>
                <a:gd name="connsiteY4" fmla="*/ 9952 h 10000"/>
                <a:gd name="connsiteX5" fmla="*/ 0 w 10000"/>
                <a:gd name="connsiteY5" fmla="*/ 4976 h 10000"/>
                <a:gd name="connsiteX6" fmla="*/ 297 w 10000"/>
                <a:gd name="connsiteY6" fmla="*/ 0 h 10000"/>
                <a:gd name="connsiteX0" fmla="*/ 297 w 10000"/>
                <a:gd name="connsiteY0" fmla="*/ 0 h 8809"/>
                <a:gd name="connsiteX1" fmla="*/ 5136 w 10000"/>
                <a:gd name="connsiteY1" fmla="*/ 4210 h 8809"/>
                <a:gd name="connsiteX2" fmla="*/ 9598 w 10000"/>
                <a:gd name="connsiteY2" fmla="*/ 2178 h 8809"/>
                <a:gd name="connsiteX3" fmla="*/ 10000 w 10000"/>
                <a:gd name="connsiteY3" fmla="*/ 5510 h 8809"/>
                <a:gd name="connsiteX4" fmla="*/ 5011 w 10000"/>
                <a:gd name="connsiteY4" fmla="*/ 8741 h 8809"/>
                <a:gd name="connsiteX5" fmla="*/ 0 w 10000"/>
                <a:gd name="connsiteY5" fmla="*/ 4976 h 8809"/>
                <a:gd name="connsiteX6" fmla="*/ 297 w 10000"/>
                <a:gd name="connsiteY6" fmla="*/ 0 h 8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8809">
                  <a:moveTo>
                    <a:pt x="297" y="0"/>
                  </a:moveTo>
                  <a:cubicBezTo>
                    <a:pt x="892" y="1021"/>
                    <a:pt x="3586" y="3847"/>
                    <a:pt x="5136" y="4210"/>
                  </a:cubicBezTo>
                  <a:cubicBezTo>
                    <a:pt x="6686" y="4573"/>
                    <a:pt x="9382" y="2178"/>
                    <a:pt x="9598" y="2178"/>
                  </a:cubicBezTo>
                  <a:cubicBezTo>
                    <a:pt x="9598" y="4602"/>
                    <a:pt x="9725" y="3897"/>
                    <a:pt x="10000" y="5510"/>
                  </a:cubicBezTo>
                  <a:cubicBezTo>
                    <a:pt x="9211" y="6777"/>
                    <a:pt x="6633" y="9251"/>
                    <a:pt x="5011" y="8741"/>
                  </a:cubicBezTo>
                  <a:cubicBezTo>
                    <a:pt x="3416" y="8230"/>
                    <a:pt x="0" y="4976"/>
                    <a:pt x="0" y="4976"/>
                  </a:cubicBezTo>
                  <a:cubicBezTo>
                    <a:pt x="99" y="3317"/>
                    <a:pt x="199" y="1659"/>
                    <a:pt x="297" y="0"/>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38" name="Freeform 37"/>
            <p:cNvSpPr>
              <a:spLocks/>
            </p:cNvSpPr>
            <p:nvPr/>
          </p:nvSpPr>
          <p:spPr bwMode="auto">
            <a:xfrm>
              <a:off x="3433" y="2273"/>
              <a:ext cx="327" cy="487"/>
            </a:xfrm>
            <a:custGeom>
              <a:avLst/>
              <a:gdLst>
                <a:gd name="T0" fmla="*/ 80 w 138"/>
                <a:gd name="T1" fmla="*/ 28 h 206"/>
                <a:gd name="T2" fmla="*/ 83 w 138"/>
                <a:gd name="T3" fmla="*/ 48 h 206"/>
                <a:gd name="T4" fmla="*/ 96 w 138"/>
                <a:gd name="T5" fmla="*/ 62 h 206"/>
                <a:gd name="T6" fmla="*/ 124 w 138"/>
                <a:gd name="T7" fmla="*/ 93 h 206"/>
                <a:gd name="T8" fmla="*/ 134 w 138"/>
                <a:gd name="T9" fmla="*/ 123 h 206"/>
                <a:gd name="T10" fmla="*/ 134 w 138"/>
                <a:gd name="T11" fmla="*/ 132 h 206"/>
                <a:gd name="T12" fmla="*/ 137 w 138"/>
                <a:gd name="T13" fmla="*/ 138 h 206"/>
                <a:gd name="T14" fmla="*/ 138 w 138"/>
                <a:gd name="T15" fmla="*/ 144 h 206"/>
                <a:gd name="T16" fmla="*/ 133 w 138"/>
                <a:gd name="T17" fmla="*/ 151 h 206"/>
                <a:gd name="T18" fmla="*/ 134 w 138"/>
                <a:gd name="T19" fmla="*/ 154 h 206"/>
                <a:gd name="T20" fmla="*/ 132 w 138"/>
                <a:gd name="T21" fmla="*/ 163 h 206"/>
                <a:gd name="T22" fmla="*/ 125 w 138"/>
                <a:gd name="T23" fmla="*/ 182 h 206"/>
                <a:gd name="T24" fmla="*/ 128 w 138"/>
                <a:gd name="T25" fmla="*/ 192 h 206"/>
                <a:gd name="T26" fmla="*/ 126 w 138"/>
                <a:gd name="T27" fmla="*/ 203 h 206"/>
                <a:gd name="T28" fmla="*/ 118 w 138"/>
                <a:gd name="T29" fmla="*/ 204 h 206"/>
                <a:gd name="T30" fmla="*/ 110 w 138"/>
                <a:gd name="T31" fmla="*/ 194 h 206"/>
                <a:gd name="T32" fmla="*/ 106 w 138"/>
                <a:gd name="T33" fmla="*/ 191 h 206"/>
                <a:gd name="T34" fmla="*/ 105 w 138"/>
                <a:gd name="T35" fmla="*/ 180 h 206"/>
                <a:gd name="T36" fmla="*/ 100 w 138"/>
                <a:gd name="T37" fmla="*/ 169 h 206"/>
                <a:gd name="T38" fmla="*/ 87 w 138"/>
                <a:gd name="T39" fmla="*/ 151 h 206"/>
                <a:gd name="T40" fmla="*/ 71 w 138"/>
                <a:gd name="T41" fmla="*/ 138 h 206"/>
                <a:gd name="T42" fmla="*/ 75 w 138"/>
                <a:gd name="T43" fmla="*/ 145 h 206"/>
                <a:gd name="T44" fmla="*/ 80 w 138"/>
                <a:gd name="T45" fmla="*/ 155 h 206"/>
                <a:gd name="T46" fmla="*/ 86 w 138"/>
                <a:gd name="T47" fmla="*/ 176 h 206"/>
                <a:gd name="T48" fmla="*/ 86 w 138"/>
                <a:gd name="T49" fmla="*/ 180 h 206"/>
                <a:gd name="T50" fmla="*/ 80 w 138"/>
                <a:gd name="T51" fmla="*/ 190 h 206"/>
                <a:gd name="T52" fmla="*/ 65 w 138"/>
                <a:gd name="T53" fmla="*/ 174 h 206"/>
                <a:gd name="T54" fmla="*/ 43 w 138"/>
                <a:gd name="T55" fmla="*/ 135 h 206"/>
                <a:gd name="T56" fmla="*/ 28 w 138"/>
                <a:gd name="T57" fmla="*/ 93 h 206"/>
                <a:gd name="T58" fmla="*/ 27 w 138"/>
                <a:gd name="T59" fmla="*/ 80 h 206"/>
                <a:gd name="T60" fmla="*/ 21 w 138"/>
                <a:gd name="T61" fmla="*/ 71 h 206"/>
                <a:gd name="T62" fmla="*/ 27 w 138"/>
                <a:gd name="T63" fmla="*/ 13 h 206"/>
                <a:gd name="T64" fmla="*/ 80 w 138"/>
                <a:gd name="T65" fmla="*/ 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206">
                  <a:moveTo>
                    <a:pt x="80" y="28"/>
                  </a:moveTo>
                  <a:cubicBezTo>
                    <a:pt x="80" y="28"/>
                    <a:pt x="80" y="28"/>
                    <a:pt x="83" y="48"/>
                  </a:cubicBezTo>
                  <a:cubicBezTo>
                    <a:pt x="83" y="48"/>
                    <a:pt x="83" y="48"/>
                    <a:pt x="96" y="62"/>
                  </a:cubicBezTo>
                  <a:cubicBezTo>
                    <a:pt x="96" y="62"/>
                    <a:pt x="121" y="90"/>
                    <a:pt x="124" y="93"/>
                  </a:cubicBezTo>
                  <a:cubicBezTo>
                    <a:pt x="125" y="96"/>
                    <a:pt x="132" y="120"/>
                    <a:pt x="134" y="123"/>
                  </a:cubicBezTo>
                  <a:cubicBezTo>
                    <a:pt x="136" y="127"/>
                    <a:pt x="134" y="132"/>
                    <a:pt x="134" y="132"/>
                  </a:cubicBezTo>
                  <a:cubicBezTo>
                    <a:pt x="134" y="132"/>
                    <a:pt x="137" y="138"/>
                    <a:pt x="137" y="138"/>
                  </a:cubicBezTo>
                  <a:cubicBezTo>
                    <a:pt x="138" y="139"/>
                    <a:pt x="138" y="142"/>
                    <a:pt x="138" y="144"/>
                  </a:cubicBezTo>
                  <a:cubicBezTo>
                    <a:pt x="138" y="147"/>
                    <a:pt x="133" y="151"/>
                    <a:pt x="133" y="151"/>
                  </a:cubicBezTo>
                  <a:cubicBezTo>
                    <a:pt x="133" y="151"/>
                    <a:pt x="134" y="153"/>
                    <a:pt x="134" y="154"/>
                  </a:cubicBezTo>
                  <a:cubicBezTo>
                    <a:pt x="135" y="156"/>
                    <a:pt x="133" y="160"/>
                    <a:pt x="132" y="163"/>
                  </a:cubicBezTo>
                  <a:cubicBezTo>
                    <a:pt x="132" y="165"/>
                    <a:pt x="125" y="182"/>
                    <a:pt x="125" y="182"/>
                  </a:cubicBezTo>
                  <a:cubicBezTo>
                    <a:pt x="125" y="182"/>
                    <a:pt x="125" y="182"/>
                    <a:pt x="128" y="192"/>
                  </a:cubicBezTo>
                  <a:cubicBezTo>
                    <a:pt x="128" y="192"/>
                    <a:pt x="129" y="202"/>
                    <a:pt x="126" y="203"/>
                  </a:cubicBezTo>
                  <a:cubicBezTo>
                    <a:pt x="123" y="206"/>
                    <a:pt x="120" y="206"/>
                    <a:pt x="118" y="204"/>
                  </a:cubicBezTo>
                  <a:cubicBezTo>
                    <a:pt x="115" y="203"/>
                    <a:pt x="110" y="194"/>
                    <a:pt x="110" y="194"/>
                  </a:cubicBezTo>
                  <a:cubicBezTo>
                    <a:pt x="110" y="194"/>
                    <a:pt x="107" y="193"/>
                    <a:pt x="106" y="191"/>
                  </a:cubicBezTo>
                  <a:cubicBezTo>
                    <a:pt x="105" y="189"/>
                    <a:pt x="105" y="180"/>
                    <a:pt x="105" y="180"/>
                  </a:cubicBezTo>
                  <a:cubicBezTo>
                    <a:pt x="105" y="180"/>
                    <a:pt x="102" y="171"/>
                    <a:pt x="100" y="169"/>
                  </a:cubicBezTo>
                  <a:cubicBezTo>
                    <a:pt x="98" y="166"/>
                    <a:pt x="88" y="152"/>
                    <a:pt x="87" y="151"/>
                  </a:cubicBezTo>
                  <a:cubicBezTo>
                    <a:pt x="85" y="150"/>
                    <a:pt x="71" y="138"/>
                    <a:pt x="71" y="138"/>
                  </a:cubicBezTo>
                  <a:cubicBezTo>
                    <a:pt x="71" y="138"/>
                    <a:pt x="74" y="143"/>
                    <a:pt x="75" y="145"/>
                  </a:cubicBezTo>
                  <a:cubicBezTo>
                    <a:pt x="76" y="147"/>
                    <a:pt x="80" y="155"/>
                    <a:pt x="80" y="155"/>
                  </a:cubicBezTo>
                  <a:cubicBezTo>
                    <a:pt x="80" y="155"/>
                    <a:pt x="86" y="169"/>
                    <a:pt x="86" y="176"/>
                  </a:cubicBezTo>
                  <a:cubicBezTo>
                    <a:pt x="87" y="178"/>
                    <a:pt x="87" y="179"/>
                    <a:pt x="86" y="180"/>
                  </a:cubicBezTo>
                  <a:cubicBezTo>
                    <a:pt x="85" y="185"/>
                    <a:pt x="84" y="187"/>
                    <a:pt x="80" y="190"/>
                  </a:cubicBezTo>
                  <a:cubicBezTo>
                    <a:pt x="76" y="192"/>
                    <a:pt x="75" y="189"/>
                    <a:pt x="65" y="174"/>
                  </a:cubicBezTo>
                  <a:cubicBezTo>
                    <a:pt x="56" y="159"/>
                    <a:pt x="50" y="147"/>
                    <a:pt x="43" y="135"/>
                  </a:cubicBezTo>
                  <a:cubicBezTo>
                    <a:pt x="37" y="124"/>
                    <a:pt x="29" y="98"/>
                    <a:pt x="28" y="93"/>
                  </a:cubicBezTo>
                  <a:cubicBezTo>
                    <a:pt x="28" y="93"/>
                    <a:pt x="28" y="93"/>
                    <a:pt x="27" y="80"/>
                  </a:cubicBezTo>
                  <a:cubicBezTo>
                    <a:pt x="27" y="80"/>
                    <a:pt x="22" y="73"/>
                    <a:pt x="21" y="71"/>
                  </a:cubicBezTo>
                  <a:cubicBezTo>
                    <a:pt x="14" y="58"/>
                    <a:pt x="0" y="26"/>
                    <a:pt x="27" y="13"/>
                  </a:cubicBezTo>
                  <a:cubicBezTo>
                    <a:pt x="53" y="0"/>
                    <a:pt x="78" y="16"/>
                    <a:pt x="80" y="28"/>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39" name="Freeform 38"/>
            <p:cNvSpPr>
              <a:spLocks/>
            </p:cNvSpPr>
            <p:nvPr/>
          </p:nvSpPr>
          <p:spPr bwMode="auto">
            <a:xfrm>
              <a:off x="3429" y="1114"/>
              <a:ext cx="274" cy="1360"/>
            </a:xfrm>
            <a:custGeom>
              <a:avLst/>
              <a:gdLst>
                <a:gd name="T0" fmla="*/ 115 w 116"/>
                <a:gd name="T1" fmla="*/ 295 h 576"/>
                <a:gd name="T2" fmla="*/ 111 w 116"/>
                <a:gd name="T3" fmla="*/ 280 h 576"/>
                <a:gd name="T4" fmla="*/ 112 w 116"/>
                <a:gd name="T5" fmla="*/ 244 h 576"/>
                <a:gd name="T6" fmla="*/ 112 w 116"/>
                <a:gd name="T7" fmla="*/ 79 h 576"/>
                <a:gd name="T8" fmla="*/ 104 w 116"/>
                <a:gd name="T9" fmla="*/ 44 h 576"/>
                <a:gd name="T10" fmla="*/ 63 w 116"/>
                <a:gd name="T11" fmla="*/ 0 h 576"/>
                <a:gd name="T12" fmla="*/ 47 w 116"/>
                <a:gd name="T13" fmla="*/ 10 h 576"/>
                <a:gd name="T14" fmla="*/ 23 w 116"/>
                <a:gd name="T15" fmla="*/ 79 h 576"/>
                <a:gd name="T16" fmla="*/ 14 w 116"/>
                <a:gd name="T17" fmla="*/ 159 h 576"/>
                <a:gd name="T18" fmla="*/ 11 w 116"/>
                <a:gd name="T19" fmla="*/ 218 h 576"/>
                <a:gd name="T20" fmla="*/ 7 w 116"/>
                <a:gd name="T21" fmla="*/ 276 h 576"/>
                <a:gd name="T22" fmla="*/ 7 w 116"/>
                <a:gd name="T23" fmla="*/ 303 h 576"/>
                <a:gd name="T24" fmla="*/ 8 w 116"/>
                <a:gd name="T25" fmla="*/ 308 h 576"/>
                <a:gd name="T26" fmla="*/ 2 w 116"/>
                <a:gd name="T27" fmla="*/ 334 h 576"/>
                <a:gd name="T28" fmla="*/ 2 w 116"/>
                <a:gd name="T29" fmla="*/ 364 h 576"/>
                <a:gd name="T30" fmla="*/ 2 w 116"/>
                <a:gd name="T31" fmla="*/ 434 h 576"/>
                <a:gd name="T32" fmla="*/ 5 w 116"/>
                <a:gd name="T33" fmla="*/ 492 h 576"/>
                <a:gd name="T34" fmla="*/ 22 w 116"/>
                <a:gd name="T35" fmla="*/ 576 h 576"/>
                <a:gd name="T36" fmla="*/ 64 w 116"/>
                <a:gd name="T37" fmla="*/ 572 h 576"/>
                <a:gd name="T38" fmla="*/ 100 w 116"/>
                <a:gd name="T39" fmla="*/ 559 h 576"/>
                <a:gd name="T40" fmla="*/ 95 w 116"/>
                <a:gd name="T41" fmla="*/ 458 h 576"/>
                <a:gd name="T42" fmla="*/ 102 w 116"/>
                <a:gd name="T43" fmla="*/ 363 h 576"/>
                <a:gd name="T44" fmla="*/ 104 w 116"/>
                <a:gd name="T45" fmla="*/ 358 h 576"/>
                <a:gd name="T46" fmla="*/ 113 w 116"/>
                <a:gd name="T47" fmla="*/ 327 h 576"/>
                <a:gd name="T48" fmla="*/ 114 w 116"/>
                <a:gd name="T49" fmla="*/ 320 h 576"/>
                <a:gd name="T50" fmla="*/ 112 w 116"/>
                <a:gd name="T51" fmla="*/ 305 h 576"/>
                <a:gd name="T52" fmla="*/ 115 w 116"/>
                <a:gd name="T53" fmla="*/ 295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6" h="576">
                  <a:moveTo>
                    <a:pt x="115" y="295"/>
                  </a:moveTo>
                  <a:cubicBezTo>
                    <a:pt x="115" y="295"/>
                    <a:pt x="111" y="284"/>
                    <a:pt x="111" y="280"/>
                  </a:cubicBezTo>
                  <a:cubicBezTo>
                    <a:pt x="111" y="276"/>
                    <a:pt x="109" y="264"/>
                    <a:pt x="112" y="244"/>
                  </a:cubicBezTo>
                  <a:cubicBezTo>
                    <a:pt x="114" y="224"/>
                    <a:pt x="115" y="88"/>
                    <a:pt x="112" y="79"/>
                  </a:cubicBezTo>
                  <a:cubicBezTo>
                    <a:pt x="109" y="70"/>
                    <a:pt x="106" y="52"/>
                    <a:pt x="104" y="44"/>
                  </a:cubicBezTo>
                  <a:cubicBezTo>
                    <a:pt x="102" y="35"/>
                    <a:pt x="79" y="14"/>
                    <a:pt x="63" y="0"/>
                  </a:cubicBezTo>
                  <a:cubicBezTo>
                    <a:pt x="63" y="0"/>
                    <a:pt x="53" y="4"/>
                    <a:pt x="47" y="10"/>
                  </a:cubicBezTo>
                  <a:cubicBezTo>
                    <a:pt x="42" y="16"/>
                    <a:pt x="29" y="56"/>
                    <a:pt x="23" y="79"/>
                  </a:cubicBezTo>
                  <a:cubicBezTo>
                    <a:pt x="16" y="102"/>
                    <a:pt x="15" y="152"/>
                    <a:pt x="14" y="159"/>
                  </a:cubicBezTo>
                  <a:cubicBezTo>
                    <a:pt x="13" y="166"/>
                    <a:pt x="15" y="205"/>
                    <a:pt x="11" y="218"/>
                  </a:cubicBezTo>
                  <a:cubicBezTo>
                    <a:pt x="7" y="231"/>
                    <a:pt x="11" y="263"/>
                    <a:pt x="7" y="276"/>
                  </a:cubicBezTo>
                  <a:cubicBezTo>
                    <a:pt x="3" y="288"/>
                    <a:pt x="6" y="296"/>
                    <a:pt x="7" y="303"/>
                  </a:cubicBezTo>
                  <a:cubicBezTo>
                    <a:pt x="8" y="305"/>
                    <a:pt x="8" y="306"/>
                    <a:pt x="8" y="308"/>
                  </a:cubicBezTo>
                  <a:cubicBezTo>
                    <a:pt x="5" y="317"/>
                    <a:pt x="1" y="328"/>
                    <a:pt x="2" y="334"/>
                  </a:cubicBezTo>
                  <a:cubicBezTo>
                    <a:pt x="4" y="342"/>
                    <a:pt x="3" y="353"/>
                    <a:pt x="2" y="364"/>
                  </a:cubicBezTo>
                  <a:cubicBezTo>
                    <a:pt x="1" y="375"/>
                    <a:pt x="0" y="423"/>
                    <a:pt x="2" y="434"/>
                  </a:cubicBezTo>
                  <a:cubicBezTo>
                    <a:pt x="3" y="446"/>
                    <a:pt x="5" y="483"/>
                    <a:pt x="5" y="492"/>
                  </a:cubicBezTo>
                  <a:cubicBezTo>
                    <a:pt x="4" y="502"/>
                    <a:pt x="22" y="576"/>
                    <a:pt x="22" y="576"/>
                  </a:cubicBezTo>
                  <a:cubicBezTo>
                    <a:pt x="22" y="576"/>
                    <a:pt x="45" y="575"/>
                    <a:pt x="64" y="572"/>
                  </a:cubicBezTo>
                  <a:cubicBezTo>
                    <a:pt x="83" y="569"/>
                    <a:pt x="100" y="559"/>
                    <a:pt x="100" y="559"/>
                  </a:cubicBezTo>
                  <a:cubicBezTo>
                    <a:pt x="100" y="559"/>
                    <a:pt x="96" y="473"/>
                    <a:pt x="95" y="458"/>
                  </a:cubicBezTo>
                  <a:cubicBezTo>
                    <a:pt x="95" y="443"/>
                    <a:pt x="101" y="366"/>
                    <a:pt x="102" y="363"/>
                  </a:cubicBezTo>
                  <a:cubicBezTo>
                    <a:pt x="102" y="362"/>
                    <a:pt x="103" y="360"/>
                    <a:pt x="104" y="358"/>
                  </a:cubicBezTo>
                  <a:cubicBezTo>
                    <a:pt x="116" y="350"/>
                    <a:pt x="112" y="333"/>
                    <a:pt x="113" y="327"/>
                  </a:cubicBezTo>
                  <a:cubicBezTo>
                    <a:pt x="114" y="325"/>
                    <a:pt x="114" y="323"/>
                    <a:pt x="114" y="320"/>
                  </a:cubicBezTo>
                  <a:cubicBezTo>
                    <a:pt x="115" y="315"/>
                    <a:pt x="114" y="310"/>
                    <a:pt x="112" y="305"/>
                  </a:cubicBezTo>
                  <a:cubicBezTo>
                    <a:pt x="114" y="299"/>
                    <a:pt x="115" y="295"/>
                    <a:pt x="115" y="295"/>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10" name="Group 6"/>
          <p:cNvGrpSpPr>
            <a:grpSpLocks noChangeAspect="1"/>
          </p:cNvGrpSpPr>
          <p:nvPr/>
        </p:nvGrpSpPr>
        <p:grpSpPr bwMode="auto">
          <a:xfrm flipH="1">
            <a:off x="4858144" y="3118632"/>
            <a:ext cx="2496537" cy="3282843"/>
            <a:chOff x="1387" y="132"/>
            <a:chExt cx="3356" cy="4413"/>
          </a:xfrm>
        </p:grpSpPr>
        <p:sp>
          <p:nvSpPr>
            <p:cNvPr id="278" name="Freeform 7"/>
            <p:cNvSpPr>
              <a:spLocks/>
            </p:cNvSpPr>
            <p:nvPr/>
          </p:nvSpPr>
          <p:spPr bwMode="auto">
            <a:xfrm rot="351541">
              <a:off x="2446" y="3767"/>
              <a:ext cx="2297" cy="778"/>
            </a:xfrm>
            <a:prstGeom prst="ellipse">
              <a:avLst/>
            </a:prstGeom>
            <a:solidFill>
              <a:schemeClr val="bg2">
                <a:alpha val="1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12" name="Freeform 7"/>
            <p:cNvSpPr>
              <a:spLocks/>
            </p:cNvSpPr>
            <p:nvPr/>
          </p:nvSpPr>
          <p:spPr bwMode="auto">
            <a:xfrm>
              <a:off x="3835" y="4085"/>
              <a:ext cx="569" cy="309"/>
            </a:xfrm>
            <a:custGeom>
              <a:avLst/>
              <a:gdLst>
                <a:gd name="T0" fmla="*/ 130 w 241"/>
                <a:gd name="T1" fmla="*/ 12 h 131"/>
                <a:gd name="T2" fmla="*/ 69 w 241"/>
                <a:gd name="T3" fmla="*/ 13 h 131"/>
                <a:gd name="T4" fmla="*/ 13 w 241"/>
                <a:gd name="T5" fmla="*/ 18 h 131"/>
                <a:gd name="T6" fmla="*/ 26 w 241"/>
                <a:gd name="T7" fmla="*/ 63 h 131"/>
                <a:gd name="T8" fmla="*/ 119 w 241"/>
                <a:gd name="T9" fmla="*/ 87 h 131"/>
                <a:gd name="T10" fmla="*/ 150 w 241"/>
                <a:gd name="T11" fmla="*/ 94 h 131"/>
                <a:gd name="T12" fmla="*/ 150 w 241"/>
                <a:gd name="T13" fmla="*/ 104 h 131"/>
                <a:gd name="T14" fmla="*/ 218 w 241"/>
                <a:gd name="T15" fmla="*/ 104 h 131"/>
                <a:gd name="T16" fmla="*/ 218 w 241"/>
                <a:gd name="T17" fmla="*/ 30 h 131"/>
                <a:gd name="T18" fmla="*/ 130 w 241"/>
                <a:gd name="T19" fmla="*/ 1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1" h="131">
                  <a:moveTo>
                    <a:pt x="130" y="12"/>
                  </a:moveTo>
                  <a:cubicBezTo>
                    <a:pt x="130" y="12"/>
                    <a:pt x="81" y="13"/>
                    <a:pt x="69" y="13"/>
                  </a:cubicBezTo>
                  <a:cubicBezTo>
                    <a:pt x="57" y="13"/>
                    <a:pt x="27" y="0"/>
                    <a:pt x="13" y="18"/>
                  </a:cubicBezTo>
                  <a:cubicBezTo>
                    <a:pt x="0" y="36"/>
                    <a:pt x="7" y="53"/>
                    <a:pt x="26" y="63"/>
                  </a:cubicBezTo>
                  <a:cubicBezTo>
                    <a:pt x="45" y="74"/>
                    <a:pt x="103" y="90"/>
                    <a:pt x="119" y="87"/>
                  </a:cubicBezTo>
                  <a:cubicBezTo>
                    <a:pt x="136" y="84"/>
                    <a:pt x="150" y="94"/>
                    <a:pt x="150" y="94"/>
                  </a:cubicBezTo>
                  <a:cubicBezTo>
                    <a:pt x="150" y="104"/>
                    <a:pt x="150" y="104"/>
                    <a:pt x="150" y="104"/>
                  </a:cubicBezTo>
                  <a:cubicBezTo>
                    <a:pt x="150" y="104"/>
                    <a:pt x="195" y="131"/>
                    <a:pt x="218" y="104"/>
                  </a:cubicBezTo>
                  <a:cubicBezTo>
                    <a:pt x="241" y="77"/>
                    <a:pt x="218" y="30"/>
                    <a:pt x="218" y="30"/>
                  </a:cubicBezTo>
                  <a:lnTo>
                    <a:pt x="130" y="12"/>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3" name="Freeform 8"/>
            <p:cNvSpPr>
              <a:spLocks/>
            </p:cNvSpPr>
            <p:nvPr/>
          </p:nvSpPr>
          <p:spPr bwMode="auto">
            <a:xfrm>
              <a:off x="2805" y="3957"/>
              <a:ext cx="569" cy="310"/>
            </a:xfrm>
            <a:custGeom>
              <a:avLst/>
              <a:gdLst>
                <a:gd name="T0" fmla="*/ 131 w 241"/>
                <a:gd name="T1" fmla="*/ 12 h 131"/>
                <a:gd name="T2" fmla="*/ 69 w 241"/>
                <a:gd name="T3" fmla="*/ 13 h 131"/>
                <a:gd name="T4" fmla="*/ 14 w 241"/>
                <a:gd name="T5" fmla="*/ 18 h 131"/>
                <a:gd name="T6" fmla="*/ 27 w 241"/>
                <a:gd name="T7" fmla="*/ 63 h 131"/>
                <a:gd name="T8" fmla="*/ 120 w 241"/>
                <a:gd name="T9" fmla="*/ 87 h 131"/>
                <a:gd name="T10" fmla="*/ 151 w 241"/>
                <a:gd name="T11" fmla="*/ 94 h 131"/>
                <a:gd name="T12" fmla="*/ 151 w 241"/>
                <a:gd name="T13" fmla="*/ 104 h 131"/>
                <a:gd name="T14" fmla="*/ 218 w 241"/>
                <a:gd name="T15" fmla="*/ 104 h 131"/>
                <a:gd name="T16" fmla="*/ 218 w 241"/>
                <a:gd name="T17" fmla="*/ 30 h 131"/>
                <a:gd name="T18" fmla="*/ 131 w 241"/>
                <a:gd name="T19" fmla="*/ 1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1" h="131">
                  <a:moveTo>
                    <a:pt x="131" y="12"/>
                  </a:moveTo>
                  <a:cubicBezTo>
                    <a:pt x="131" y="12"/>
                    <a:pt x="81" y="13"/>
                    <a:pt x="69" y="13"/>
                  </a:cubicBezTo>
                  <a:cubicBezTo>
                    <a:pt x="57" y="13"/>
                    <a:pt x="27" y="0"/>
                    <a:pt x="14" y="18"/>
                  </a:cubicBezTo>
                  <a:cubicBezTo>
                    <a:pt x="0" y="36"/>
                    <a:pt x="8" y="53"/>
                    <a:pt x="27" y="63"/>
                  </a:cubicBezTo>
                  <a:cubicBezTo>
                    <a:pt x="46" y="74"/>
                    <a:pt x="103" y="90"/>
                    <a:pt x="120" y="87"/>
                  </a:cubicBezTo>
                  <a:cubicBezTo>
                    <a:pt x="136" y="84"/>
                    <a:pt x="151" y="94"/>
                    <a:pt x="151" y="94"/>
                  </a:cubicBezTo>
                  <a:cubicBezTo>
                    <a:pt x="151" y="104"/>
                    <a:pt x="151" y="104"/>
                    <a:pt x="151" y="104"/>
                  </a:cubicBezTo>
                  <a:cubicBezTo>
                    <a:pt x="151" y="104"/>
                    <a:pt x="195" y="131"/>
                    <a:pt x="218" y="104"/>
                  </a:cubicBezTo>
                  <a:cubicBezTo>
                    <a:pt x="241" y="78"/>
                    <a:pt x="218" y="30"/>
                    <a:pt x="218" y="30"/>
                  </a:cubicBezTo>
                  <a:lnTo>
                    <a:pt x="131" y="12"/>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4" name="Freeform 9"/>
            <p:cNvSpPr>
              <a:spLocks/>
            </p:cNvSpPr>
            <p:nvPr/>
          </p:nvSpPr>
          <p:spPr bwMode="auto">
            <a:xfrm>
              <a:off x="3603" y="1004"/>
              <a:ext cx="467" cy="742"/>
            </a:xfrm>
            <a:custGeom>
              <a:avLst/>
              <a:gdLst>
                <a:gd name="T0" fmla="*/ 127 w 198"/>
                <a:gd name="T1" fmla="*/ 14 h 314"/>
                <a:gd name="T2" fmla="*/ 147 w 198"/>
                <a:gd name="T3" fmla="*/ 40 h 314"/>
                <a:gd name="T4" fmla="*/ 153 w 198"/>
                <a:gd name="T5" fmla="*/ 45 h 314"/>
                <a:gd name="T6" fmla="*/ 157 w 198"/>
                <a:gd name="T7" fmla="*/ 52 h 314"/>
                <a:gd name="T8" fmla="*/ 161 w 198"/>
                <a:gd name="T9" fmla="*/ 57 h 314"/>
                <a:gd name="T10" fmla="*/ 189 w 198"/>
                <a:gd name="T11" fmla="*/ 99 h 314"/>
                <a:gd name="T12" fmla="*/ 184 w 198"/>
                <a:gd name="T13" fmla="*/ 153 h 314"/>
                <a:gd name="T14" fmla="*/ 167 w 198"/>
                <a:gd name="T15" fmla="*/ 195 h 314"/>
                <a:gd name="T16" fmla="*/ 165 w 198"/>
                <a:gd name="T17" fmla="*/ 201 h 314"/>
                <a:gd name="T18" fmla="*/ 162 w 198"/>
                <a:gd name="T19" fmla="*/ 220 h 314"/>
                <a:gd name="T20" fmla="*/ 159 w 198"/>
                <a:gd name="T21" fmla="*/ 229 h 314"/>
                <a:gd name="T22" fmla="*/ 125 w 198"/>
                <a:gd name="T23" fmla="*/ 295 h 314"/>
                <a:gd name="T24" fmla="*/ 81 w 198"/>
                <a:gd name="T25" fmla="*/ 232 h 314"/>
                <a:gd name="T26" fmla="*/ 84 w 198"/>
                <a:gd name="T27" fmla="*/ 223 h 314"/>
                <a:gd name="T28" fmla="*/ 96 w 198"/>
                <a:gd name="T29" fmla="*/ 173 h 314"/>
                <a:gd name="T30" fmla="*/ 97 w 198"/>
                <a:gd name="T31" fmla="*/ 161 h 314"/>
                <a:gd name="T32" fmla="*/ 101 w 198"/>
                <a:gd name="T33" fmla="*/ 143 h 314"/>
                <a:gd name="T34" fmla="*/ 103 w 198"/>
                <a:gd name="T35" fmla="*/ 119 h 314"/>
                <a:gd name="T36" fmla="*/ 97 w 198"/>
                <a:gd name="T37" fmla="*/ 111 h 314"/>
                <a:gd name="T38" fmla="*/ 78 w 198"/>
                <a:gd name="T39" fmla="*/ 92 h 314"/>
                <a:gd name="T40" fmla="*/ 73 w 198"/>
                <a:gd name="T41" fmla="*/ 87 h 314"/>
                <a:gd name="T42" fmla="*/ 12 w 198"/>
                <a:gd name="T43" fmla="*/ 19 h 314"/>
                <a:gd name="T44" fmla="*/ 25 w 198"/>
                <a:gd name="T45" fmla="*/ 6 h 314"/>
                <a:gd name="T46" fmla="*/ 33 w 198"/>
                <a:gd name="T47" fmla="*/ 3 h 314"/>
                <a:gd name="T48" fmla="*/ 123 w 198"/>
                <a:gd name="T49" fmla="*/ 13 h 314"/>
                <a:gd name="T50" fmla="*/ 127 w 198"/>
                <a:gd name="T51" fmla="*/ 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8" h="314">
                  <a:moveTo>
                    <a:pt x="127" y="14"/>
                  </a:moveTo>
                  <a:cubicBezTo>
                    <a:pt x="132" y="19"/>
                    <a:pt x="144" y="31"/>
                    <a:pt x="147" y="40"/>
                  </a:cubicBezTo>
                  <a:cubicBezTo>
                    <a:pt x="149" y="41"/>
                    <a:pt x="151" y="43"/>
                    <a:pt x="153" y="45"/>
                  </a:cubicBezTo>
                  <a:cubicBezTo>
                    <a:pt x="155" y="47"/>
                    <a:pt x="156" y="49"/>
                    <a:pt x="157" y="52"/>
                  </a:cubicBezTo>
                  <a:cubicBezTo>
                    <a:pt x="158" y="54"/>
                    <a:pt x="160" y="56"/>
                    <a:pt x="161" y="57"/>
                  </a:cubicBezTo>
                  <a:cubicBezTo>
                    <a:pt x="174" y="74"/>
                    <a:pt x="186" y="91"/>
                    <a:pt x="189" y="99"/>
                  </a:cubicBezTo>
                  <a:cubicBezTo>
                    <a:pt x="196" y="117"/>
                    <a:pt x="198" y="125"/>
                    <a:pt x="184" y="153"/>
                  </a:cubicBezTo>
                  <a:cubicBezTo>
                    <a:pt x="180" y="162"/>
                    <a:pt x="174" y="178"/>
                    <a:pt x="167" y="195"/>
                  </a:cubicBezTo>
                  <a:cubicBezTo>
                    <a:pt x="167" y="197"/>
                    <a:pt x="166" y="199"/>
                    <a:pt x="165" y="201"/>
                  </a:cubicBezTo>
                  <a:cubicBezTo>
                    <a:pt x="165" y="207"/>
                    <a:pt x="163" y="213"/>
                    <a:pt x="162" y="220"/>
                  </a:cubicBezTo>
                  <a:cubicBezTo>
                    <a:pt x="161" y="223"/>
                    <a:pt x="160" y="226"/>
                    <a:pt x="159" y="229"/>
                  </a:cubicBezTo>
                  <a:cubicBezTo>
                    <a:pt x="150" y="251"/>
                    <a:pt x="150" y="289"/>
                    <a:pt x="125" y="295"/>
                  </a:cubicBezTo>
                  <a:cubicBezTo>
                    <a:pt x="81" y="314"/>
                    <a:pt x="94" y="257"/>
                    <a:pt x="81" y="232"/>
                  </a:cubicBezTo>
                  <a:cubicBezTo>
                    <a:pt x="82" y="229"/>
                    <a:pt x="83" y="226"/>
                    <a:pt x="84" y="223"/>
                  </a:cubicBezTo>
                  <a:cubicBezTo>
                    <a:pt x="90" y="207"/>
                    <a:pt x="94" y="191"/>
                    <a:pt x="96" y="173"/>
                  </a:cubicBezTo>
                  <a:cubicBezTo>
                    <a:pt x="96" y="169"/>
                    <a:pt x="97" y="165"/>
                    <a:pt x="97" y="161"/>
                  </a:cubicBezTo>
                  <a:cubicBezTo>
                    <a:pt x="98" y="154"/>
                    <a:pt x="100" y="147"/>
                    <a:pt x="101" y="143"/>
                  </a:cubicBezTo>
                  <a:cubicBezTo>
                    <a:pt x="106" y="129"/>
                    <a:pt x="107" y="125"/>
                    <a:pt x="103" y="119"/>
                  </a:cubicBezTo>
                  <a:cubicBezTo>
                    <a:pt x="101" y="117"/>
                    <a:pt x="99" y="114"/>
                    <a:pt x="97" y="111"/>
                  </a:cubicBezTo>
                  <a:cubicBezTo>
                    <a:pt x="92" y="106"/>
                    <a:pt x="85" y="99"/>
                    <a:pt x="78" y="92"/>
                  </a:cubicBezTo>
                  <a:cubicBezTo>
                    <a:pt x="77" y="90"/>
                    <a:pt x="75" y="89"/>
                    <a:pt x="73" y="87"/>
                  </a:cubicBezTo>
                  <a:cubicBezTo>
                    <a:pt x="50" y="63"/>
                    <a:pt x="0" y="38"/>
                    <a:pt x="12" y="19"/>
                  </a:cubicBezTo>
                  <a:cubicBezTo>
                    <a:pt x="15" y="13"/>
                    <a:pt x="20" y="8"/>
                    <a:pt x="25" y="6"/>
                  </a:cubicBezTo>
                  <a:cubicBezTo>
                    <a:pt x="27" y="4"/>
                    <a:pt x="30" y="3"/>
                    <a:pt x="33" y="3"/>
                  </a:cubicBezTo>
                  <a:cubicBezTo>
                    <a:pt x="62" y="0"/>
                    <a:pt x="94" y="0"/>
                    <a:pt x="123" y="13"/>
                  </a:cubicBezTo>
                  <a:cubicBezTo>
                    <a:pt x="125" y="14"/>
                    <a:pt x="127" y="14"/>
                    <a:pt x="127" y="14"/>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5" name="Freeform 10"/>
            <p:cNvSpPr>
              <a:spLocks/>
            </p:cNvSpPr>
            <p:nvPr/>
          </p:nvSpPr>
          <p:spPr bwMode="auto">
            <a:xfrm>
              <a:off x="3265" y="606"/>
              <a:ext cx="798" cy="737"/>
            </a:xfrm>
            <a:custGeom>
              <a:avLst/>
              <a:gdLst>
                <a:gd name="T0" fmla="*/ 0 w 338"/>
                <a:gd name="T1" fmla="*/ 34 h 312"/>
                <a:gd name="T2" fmla="*/ 104 w 338"/>
                <a:gd name="T3" fmla="*/ 22 h 312"/>
                <a:gd name="T4" fmla="*/ 213 w 338"/>
                <a:gd name="T5" fmla="*/ 104 h 312"/>
                <a:gd name="T6" fmla="*/ 233 w 338"/>
                <a:gd name="T7" fmla="*/ 126 h 312"/>
                <a:gd name="T8" fmla="*/ 241 w 338"/>
                <a:gd name="T9" fmla="*/ 135 h 312"/>
                <a:gd name="T10" fmla="*/ 245 w 338"/>
                <a:gd name="T11" fmla="*/ 147 h 312"/>
                <a:gd name="T12" fmla="*/ 255 w 338"/>
                <a:gd name="T13" fmla="*/ 151 h 312"/>
                <a:gd name="T14" fmla="*/ 261 w 338"/>
                <a:gd name="T15" fmla="*/ 158 h 312"/>
                <a:gd name="T16" fmla="*/ 282 w 338"/>
                <a:gd name="T17" fmla="*/ 194 h 312"/>
                <a:gd name="T18" fmla="*/ 319 w 338"/>
                <a:gd name="T19" fmla="*/ 238 h 312"/>
                <a:gd name="T20" fmla="*/ 323 w 338"/>
                <a:gd name="T21" fmla="*/ 243 h 312"/>
                <a:gd name="T22" fmla="*/ 328 w 338"/>
                <a:gd name="T23" fmla="*/ 249 h 312"/>
                <a:gd name="T24" fmla="*/ 333 w 338"/>
                <a:gd name="T25" fmla="*/ 257 h 312"/>
                <a:gd name="T26" fmla="*/ 338 w 338"/>
                <a:gd name="T27" fmla="*/ 271 h 312"/>
                <a:gd name="T28" fmla="*/ 248 w 338"/>
                <a:gd name="T29" fmla="*/ 295 h 312"/>
                <a:gd name="T30" fmla="*/ 246 w 338"/>
                <a:gd name="T31" fmla="*/ 285 h 312"/>
                <a:gd name="T32" fmla="*/ 239 w 338"/>
                <a:gd name="T33" fmla="*/ 282 h 312"/>
                <a:gd name="T34" fmla="*/ 236 w 338"/>
                <a:gd name="T35" fmla="*/ 276 h 312"/>
                <a:gd name="T36" fmla="*/ 230 w 338"/>
                <a:gd name="T37" fmla="*/ 271 h 312"/>
                <a:gd name="T38" fmla="*/ 225 w 338"/>
                <a:gd name="T39" fmla="*/ 264 h 312"/>
                <a:gd name="T40" fmla="*/ 211 w 338"/>
                <a:gd name="T41" fmla="*/ 250 h 312"/>
                <a:gd name="T42" fmla="*/ 169 w 338"/>
                <a:gd name="T43" fmla="*/ 218 h 312"/>
                <a:gd name="T44" fmla="*/ 0 w 338"/>
                <a:gd name="T45" fmla="*/ 3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8" h="312">
                  <a:moveTo>
                    <a:pt x="0" y="34"/>
                  </a:moveTo>
                  <a:cubicBezTo>
                    <a:pt x="0" y="34"/>
                    <a:pt x="72" y="0"/>
                    <a:pt x="104" y="22"/>
                  </a:cubicBezTo>
                  <a:cubicBezTo>
                    <a:pt x="135" y="44"/>
                    <a:pt x="205" y="96"/>
                    <a:pt x="213" y="104"/>
                  </a:cubicBezTo>
                  <a:cubicBezTo>
                    <a:pt x="221" y="113"/>
                    <a:pt x="228" y="120"/>
                    <a:pt x="233" y="126"/>
                  </a:cubicBezTo>
                  <a:cubicBezTo>
                    <a:pt x="238" y="131"/>
                    <a:pt x="238" y="123"/>
                    <a:pt x="241" y="135"/>
                  </a:cubicBezTo>
                  <a:cubicBezTo>
                    <a:pt x="244" y="147"/>
                    <a:pt x="239" y="146"/>
                    <a:pt x="245" y="147"/>
                  </a:cubicBezTo>
                  <a:cubicBezTo>
                    <a:pt x="252" y="148"/>
                    <a:pt x="252" y="147"/>
                    <a:pt x="255" y="151"/>
                  </a:cubicBezTo>
                  <a:cubicBezTo>
                    <a:pt x="257" y="154"/>
                    <a:pt x="259" y="156"/>
                    <a:pt x="261" y="158"/>
                  </a:cubicBezTo>
                  <a:cubicBezTo>
                    <a:pt x="262" y="160"/>
                    <a:pt x="279" y="189"/>
                    <a:pt x="282" y="194"/>
                  </a:cubicBezTo>
                  <a:cubicBezTo>
                    <a:pt x="286" y="199"/>
                    <a:pt x="316" y="237"/>
                    <a:pt x="319" y="238"/>
                  </a:cubicBezTo>
                  <a:cubicBezTo>
                    <a:pt x="322" y="239"/>
                    <a:pt x="320" y="239"/>
                    <a:pt x="323" y="243"/>
                  </a:cubicBezTo>
                  <a:cubicBezTo>
                    <a:pt x="326" y="248"/>
                    <a:pt x="326" y="248"/>
                    <a:pt x="328" y="249"/>
                  </a:cubicBezTo>
                  <a:cubicBezTo>
                    <a:pt x="331" y="251"/>
                    <a:pt x="330" y="253"/>
                    <a:pt x="333" y="257"/>
                  </a:cubicBezTo>
                  <a:cubicBezTo>
                    <a:pt x="338" y="263"/>
                    <a:pt x="338" y="271"/>
                    <a:pt x="338" y="271"/>
                  </a:cubicBezTo>
                  <a:cubicBezTo>
                    <a:pt x="338" y="271"/>
                    <a:pt x="300" y="312"/>
                    <a:pt x="248" y="295"/>
                  </a:cubicBezTo>
                  <a:cubicBezTo>
                    <a:pt x="248" y="295"/>
                    <a:pt x="248" y="288"/>
                    <a:pt x="246" y="285"/>
                  </a:cubicBezTo>
                  <a:cubicBezTo>
                    <a:pt x="243" y="283"/>
                    <a:pt x="241" y="284"/>
                    <a:pt x="239" y="282"/>
                  </a:cubicBezTo>
                  <a:cubicBezTo>
                    <a:pt x="238" y="279"/>
                    <a:pt x="238" y="277"/>
                    <a:pt x="236" y="276"/>
                  </a:cubicBezTo>
                  <a:cubicBezTo>
                    <a:pt x="234" y="276"/>
                    <a:pt x="231" y="273"/>
                    <a:pt x="230" y="271"/>
                  </a:cubicBezTo>
                  <a:cubicBezTo>
                    <a:pt x="229" y="268"/>
                    <a:pt x="227" y="264"/>
                    <a:pt x="225" y="264"/>
                  </a:cubicBezTo>
                  <a:cubicBezTo>
                    <a:pt x="222" y="263"/>
                    <a:pt x="213" y="250"/>
                    <a:pt x="211" y="250"/>
                  </a:cubicBezTo>
                  <a:cubicBezTo>
                    <a:pt x="210" y="250"/>
                    <a:pt x="169" y="218"/>
                    <a:pt x="169" y="218"/>
                  </a:cubicBezTo>
                  <a:lnTo>
                    <a:pt x="0" y="34"/>
                  </a:ln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6" name="Freeform 11"/>
            <p:cNvSpPr>
              <a:spLocks noEditPoints="1"/>
            </p:cNvSpPr>
            <p:nvPr/>
          </p:nvSpPr>
          <p:spPr bwMode="auto">
            <a:xfrm>
              <a:off x="2614" y="132"/>
              <a:ext cx="749" cy="686"/>
            </a:xfrm>
            <a:custGeom>
              <a:avLst/>
              <a:gdLst>
                <a:gd name="T0" fmla="*/ 282 w 317"/>
                <a:gd name="T1" fmla="*/ 130 h 290"/>
                <a:gd name="T2" fmla="*/ 299 w 317"/>
                <a:gd name="T3" fmla="*/ 181 h 290"/>
                <a:gd name="T4" fmla="*/ 317 w 317"/>
                <a:gd name="T5" fmla="*/ 198 h 290"/>
                <a:gd name="T6" fmla="*/ 293 w 317"/>
                <a:gd name="T7" fmla="*/ 192 h 290"/>
                <a:gd name="T8" fmla="*/ 310 w 317"/>
                <a:gd name="T9" fmla="*/ 218 h 290"/>
                <a:gd name="T10" fmla="*/ 282 w 317"/>
                <a:gd name="T11" fmla="*/ 209 h 290"/>
                <a:gd name="T12" fmla="*/ 224 w 317"/>
                <a:gd name="T13" fmla="*/ 121 h 290"/>
                <a:gd name="T14" fmla="*/ 220 w 317"/>
                <a:gd name="T15" fmla="*/ 167 h 290"/>
                <a:gd name="T16" fmla="*/ 221 w 317"/>
                <a:gd name="T17" fmla="*/ 182 h 290"/>
                <a:gd name="T18" fmla="*/ 283 w 317"/>
                <a:gd name="T19" fmla="*/ 232 h 290"/>
                <a:gd name="T20" fmla="*/ 282 w 317"/>
                <a:gd name="T21" fmla="*/ 232 h 290"/>
                <a:gd name="T22" fmla="*/ 230 w 317"/>
                <a:gd name="T23" fmla="*/ 281 h 290"/>
                <a:gd name="T24" fmla="*/ 160 w 317"/>
                <a:gd name="T25" fmla="*/ 278 h 290"/>
                <a:gd name="T26" fmla="*/ 128 w 317"/>
                <a:gd name="T27" fmla="*/ 238 h 290"/>
                <a:gd name="T28" fmla="*/ 127 w 317"/>
                <a:gd name="T29" fmla="*/ 240 h 290"/>
                <a:gd name="T30" fmla="*/ 98 w 317"/>
                <a:gd name="T31" fmla="*/ 259 h 290"/>
                <a:gd name="T32" fmla="*/ 80 w 317"/>
                <a:gd name="T33" fmla="*/ 262 h 290"/>
                <a:gd name="T34" fmla="*/ 71 w 317"/>
                <a:gd name="T35" fmla="*/ 249 h 290"/>
                <a:gd name="T36" fmla="*/ 65 w 317"/>
                <a:gd name="T37" fmla="*/ 243 h 290"/>
                <a:gd name="T38" fmla="*/ 60 w 317"/>
                <a:gd name="T39" fmla="*/ 239 h 290"/>
                <a:gd name="T40" fmla="*/ 65 w 317"/>
                <a:gd name="T41" fmla="*/ 228 h 290"/>
                <a:gd name="T42" fmla="*/ 55 w 317"/>
                <a:gd name="T43" fmla="*/ 227 h 290"/>
                <a:gd name="T44" fmla="*/ 48 w 317"/>
                <a:gd name="T45" fmla="*/ 223 h 290"/>
                <a:gd name="T46" fmla="*/ 50 w 317"/>
                <a:gd name="T47" fmla="*/ 214 h 290"/>
                <a:gd name="T48" fmla="*/ 44 w 317"/>
                <a:gd name="T49" fmla="*/ 211 h 290"/>
                <a:gd name="T50" fmla="*/ 28 w 317"/>
                <a:gd name="T51" fmla="*/ 208 h 290"/>
                <a:gd name="T52" fmla="*/ 27 w 317"/>
                <a:gd name="T53" fmla="*/ 191 h 290"/>
                <a:gd name="T54" fmla="*/ 30 w 317"/>
                <a:gd name="T55" fmla="*/ 162 h 290"/>
                <a:gd name="T56" fmla="*/ 17 w 317"/>
                <a:gd name="T57" fmla="*/ 144 h 290"/>
                <a:gd name="T58" fmla="*/ 10 w 317"/>
                <a:gd name="T59" fmla="*/ 107 h 290"/>
                <a:gd name="T60" fmla="*/ 9 w 317"/>
                <a:gd name="T61" fmla="*/ 59 h 290"/>
                <a:gd name="T62" fmla="*/ 82 w 317"/>
                <a:gd name="T63" fmla="*/ 14 h 290"/>
                <a:gd name="T64" fmla="*/ 179 w 317"/>
                <a:gd name="T65" fmla="*/ 25 h 290"/>
                <a:gd name="T66" fmla="*/ 181 w 317"/>
                <a:gd name="T67" fmla="*/ 27 h 290"/>
                <a:gd name="T68" fmla="*/ 201 w 317"/>
                <a:gd name="T69" fmla="*/ 18 h 290"/>
                <a:gd name="T70" fmla="*/ 247 w 317"/>
                <a:gd name="T71" fmla="*/ 63 h 290"/>
                <a:gd name="T72" fmla="*/ 282 w 317"/>
                <a:gd name="T73" fmla="*/ 130 h 290"/>
                <a:gd name="T74" fmla="*/ 200 w 317"/>
                <a:gd name="T75" fmla="*/ 77 h 290"/>
                <a:gd name="T76" fmla="*/ 200 w 317"/>
                <a:gd name="T77" fmla="*/ 76 h 290"/>
                <a:gd name="T78" fmla="*/ 200 w 317"/>
                <a:gd name="T79" fmla="*/ 77 h 290"/>
                <a:gd name="T80" fmla="*/ 202 w 317"/>
                <a:gd name="T81" fmla="*/ 81 h 290"/>
                <a:gd name="T82" fmla="*/ 201 w 317"/>
                <a:gd name="T83" fmla="*/ 78 h 290"/>
                <a:gd name="T84" fmla="*/ 202 w 317"/>
                <a:gd name="T85" fmla="*/ 8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7" h="290">
                  <a:moveTo>
                    <a:pt x="282" y="130"/>
                  </a:moveTo>
                  <a:cubicBezTo>
                    <a:pt x="285" y="145"/>
                    <a:pt x="294" y="174"/>
                    <a:pt x="299" y="181"/>
                  </a:cubicBezTo>
                  <a:cubicBezTo>
                    <a:pt x="303" y="188"/>
                    <a:pt x="317" y="198"/>
                    <a:pt x="317" y="198"/>
                  </a:cubicBezTo>
                  <a:cubicBezTo>
                    <a:pt x="306" y="197"/>
                    <a:pt x="298" y="195"/>
                    <a:pt x="293" y="192"/>
                  </a:cubicBezTo>
                  <a:cubicBezTo>
                    <a:pt x="296" y="200"/>
                    <a:pt x="305" y="213"/>
                    <a:pt x="310" y="218"/>
                  </a:cubicBezTo>
                  <a:cubicBezTo>
                    <a:pt x="299" y="216"/>
                    <a:pt x="291" y="214"/>
                    <a:pt x="282" y="209"/>
                  </a:cubicBezTo>
                  <a:cubicBezTo>
                    <a:pt x="264" y="198"/>
                    <a:pt x="237" y="163"/>
                    <a:pt x="224" y="121"/>
                  </a:cubicBezTo>
                  <a:cubicBezTo>
                    <a:pt x="225" y="137"/>
                    <a:pt x="223" y="154"/>
                    <a:pt x="220" y="167"/>
                  </a:cubicBezTo>
                  <a:cubicBezTo>
                    <a:pt x="220" y="172"/>
                    <a:pt x="220" y="178"/>
                    <a:pt x="221" y="182"/>
                  </a:cubicBezTo>
                  <a:cubicBezTo>
                    <a:pt x="243" y="213"/>
                    <a:pt x="264" y="223"/>
                    <a:pt x="283" y="232"/>
                  </a:cubicBezTo>
                  <a:cubicBezTo>
                    <a:pt x="283" y="232"/>
                    <a:pt x="282" y="232"/>
                    <a:pt x="282" y="232"/>
                  </a:cubicBezTo>
                  <a:cubicBezTo>
                    <a:pt x="263" y="238"/>
                    <a:pt x="238" y="272"/>
                    <a:pt x="230" y="281"/>
                  </a:cubicBezTo>
                  <a:cubicBezTo>
                    <a:pt x="222" y="290"/>
                    <a:pt x="170" y="285"/>
                    <a:pt x="160" y="278"/>
                  </a:cubicBezTo>
                  <a:cubicBezTo>
                    <a:pt x="153" y="272"/>
                    <a:pt x="140" y="244"/>
                    <a:pt x="128" y="238"/>
                  </a:cubicBezTo>
                  <a:cubicBezTo>
                    <a:pt x="128" y="239"/>
                    <a:pt x="127" y="239"/>
                    <a:pt x="127" y="240"/>
                  </a:cubicBezTo>
                  <a:cubicBezTo>
                    <a:pt x="122" y="244"/>
                    <a:pt x="104" y="256"/>
                    <a:pt x="98" y="259"/>
                  </a:cubicBezTo>
                  <a:cubicBezTo>
                    <a:pt x="92" y="263"/>
                    <a:pt x="84" y="263"/>
                    <a:pt x="80" y="262"/>
                  </a:cubicBezTo>
                  <a:cubicBezTo>
                    <a:pt x="77" y="260"/>
                    <a:pt x="71" y="254"/>
                    <a:pt x="71" y="249"/>
                  </a:cubicBezTo>
                  <a:cubicBezTo>
                    <a:pt x="71" y="245"/>
                    <a:pt x="67" y="243"/>
                    <a:pt x="65" y="243"/>
                  </a:cubicBezTo>
                  <a:cubicBezTo>
                    <a:pt x="63" y="243"/>
                    <a:pt x="60" y="242"/>
                    <a:pt x="60" y="239"/>
                  </a:cubicBezTo>
                  <a:cubicBezTo>
                    <a:pt x="59" y="235"/>
                    <a:pt x="61" y="234"/>
                    <a:pt x="65" y="228"/>
                  </a:cubicBezTo>
                  <a:cubicBezTo>
                    <a:pt x="65" y="228"/>
                    <a:pt x="60" y="227"/>
                    <a:pt x="55" y="227"/>
                  </a:cubicBezTo>
                  <a:cubicBezTo>
                    <a:pt x="50" y="228"/>
                    <a:pt x="49" y="225"/>
                    <a:pt x="48" y="223"/>
                  </a:cubicBezTo>
                  <a:cubicBezTo>
                    <a:pt x="47" y="222"/>
                    <a:pt x="50" y="216"/>
                    <a:pt x="50" y="214"/>
                  </a:cubicBezTo>
                  <a:cubicBezTo>
                    <a:pt x="50" y="213"/>
                    <a:pt x="49" y="209"/>
                    <a:pt x="44" y="211"/>
                  </a:cubicBezTo>
                  <a:cubicBezTo>
                    <a:pt x="34" y="214"/>
                    <a:pt x="29" y="211"/>
                    <a:pt x="28" y="208"/>
                  </a:cubicBezTo>
                  <a:cubicBezTo>
                    <a:pt x="27" y="205"/>
                    <a:pt x="27" y="198"/>
                    <a:pt x="27" y="191"/>
                  </a:cubicBezTo>
                  <a:cubicBezTo>
                    <a:pt x="27" y="185"/>
                    <a:pt x="31" y="165"/>
                    <a:pt x="30" y="162"/>
                  </a:cubicBezTo>
                  <a:cubicBezTo>
                    <a:pt x="28" y="160"/>
                    <a:pt x="19" y="147"/>
                    <a:pt x="17" y="144"/>
                  </a:cubicBezTo>
                  <a:cubicBezTo>
                    <a:pt x="15" y="141"/>
                    <a:pt x="9" y="119"/>
                    <a:pt x="10" y="107"/>
                  </a:cubicBezTo>
                  <a:cubicBezTo>
                    <a:pt x="0" y="91"/>
                    <a:pt x="4" y="69"/>
                    <a:pt x="9" y="59"/>
                  </a:cubicBezTo>
                  <a:cubicBezTo>
                    <a:pt x="15" y="49"/>
                    <a:pt x="50" y="16"/>
                    <a:pt x="82" y="14"/>
                  </a:cubicBezTo>
                  <a:cubicBezTo>
                    <a:pt x="112" y="0"/>
                    <a:pt x="154" y="1"/>
                    <a:pt x="179" y="25"/>
                  </a:cubicBezTo>
                  <a:cubicBezTo>
                    <a:pt x="180" y="26"/>
                    <a:pt x="180" y="27"/>
                    <a:pt x="181" y="27"/>
                  </a:cubicBezTo>
                  <a:cubicBezTo>
                    <a:pt x="189" y="21"/>
                    <a:pt x="192" y="15"/>
                    <a:pt x="201" y="18"/>
                  </a:cubicBezTo>
                  <a:cubicBezTo>
                    <a:pt x="210" y="22"/>
                    <a:pt x="231" y="41"/>
                    <a:pt x="247" y="63"/>
                  </a:cubicBezTo>
                  <a:cubicBezTo>
                    <a:pt x="263" y="86"/>
                    <a:pt x="280" y="115"/>
                    <a:pt x="282" y="130"/>
                  </a:cubicBezTo>
                  <a:close/>
                  <a:moveTo>
                    <a:pt x="200" y="77"/>
                  </a:moveTo>
                  <a:cubicBezTo>
                    <a:pt x="200" y="77"/>
                    <a:pt x="200" y="76"/>
                    <a:pt x="200" y="76"/>
                  </a:cubicBezTo>
                  <a:cubicBezTo>
                    <a:pt x="200" y="76"/>
                    <a:pt x="200" y="77"/>
                    <a:pt x="200" y="77"/>
                  </a:cubicBezTo>
                  <a:close/>
                  <a:moveTo>
                    <a:pt x="202" y="81"/>
                  </a:moveTo>
                  <a:cubicBezTo>
                    <a:pt x="202" y="80"/>
                    <a:pt x="201" y="79"/>
                    <a:pt x="201" y="78"/>
                  </a:cubicBezTo>
                  <a:cubicBezTo>
                    <a:pt x="201" y="79"/>
                    <a:pt x="202" y="80"/>
                    <a:pt x="202" y="81"/>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7" name="Freeform 12"/>
            <p:cNvSpPr>
              <a:spLocks/>
            </p:cNvSpPr>
            <p:nvPr/>
          </p:nvSpPr>
          <p:spPr bwMode="auto">
            <a:xfrm>
              <a:off x="2746" y="639"/>
              <a:ext cx="1296" cy="1353"/>
            </a:xfrm>
            <a:custGeom>
              <a:avLst/>
              <a:gdLst>
                <a:gd name="T0" fmla="*/ 545 w 545"/>
                <a:gd name="T1" fmla="*/ 496 h 593"/>
                <a:gd name="T2" fmla="*/ 408 w 545"/>
                <a:gd name="T3" fmla="*/ 242 h 593"/>
                <a:gd name="T4" fmla="*/ 408 w 545"/>
                <a:gd name="T5" fmla="*/ 240 h 593"/>
                <a:gd name="T6" fmla="*/ 390 w 545"/>
                <a:gd name="T7" fmla="*/ 149 h 593"/>
                <a:gd name="T8" fmla="*/ 321 w 545"/>
                <a:gd name="T9" fmla="*/ 23 h 593"/>
                <a:gd name="T10" fmla="*/ 248 w 545"/>
                <a:gd name="T11" fmla="*/ 14 h 593"/>
                <a:gd name="T12" fmla="*/ 207 w 545"/>
                <a:gd name="T13" fmla="*/ 23 h 593"/>
                <a:gd name="T14" fmla="*/ 46 w 545"/>
                <a:gd name="T15" fmla="*/ 79 h 593"/>
                <a:gd name="T16" fmla="*/ 39 w 545"/>
                <a:gd name="T17" fmla="*/ 82 h 593"/>
                <a:gd name="T18" fmla="*/ 5 w 545"/>
                <a:gd name="T19" fmla="*/ 112 h 593"/>
                <a:gd name="T20" fmla="*/ 1 w 545"/>
                <a:gd name="T21" fmla="*/ 116 h 593"/>
                <a:gd name="T22" fmla="*/ 0 w 545"/>
                <a:gd name="T23" fmla="*/ 119 h 593"/>
                <a:gd name="T24" fmla="*/ 18 w 545"/>
                <a:gd name="T25" fmla="*/ 133 h 593"/>
                <a:gd name="T26" fmla="*/ 24 w 545"/>
                <a:gd name="T27" fmla="*/ 186 h 593"/>
                <a:gd name="T28" fmla="*/ 82 w 545"/>
                <a:gd name="T29" fmla="*/ 271 h 593"/>
                <a:gd name="T30" fmla="*/ 100 w 545"/>
                <a:gd name="T31" fmla="*/ 340 h 593"/>
                <a:gd name="T32" fmla="*/ 106 w 545"/>
                <a:gd name="T33" fmla="*/ 348 h 593"/>
                <a:gd name="T34" fmla="*/ 131 w 545"/>
                <a:gd name="T35" fmla="*/ 369 h 593"/>
                <a:gd name="T36" fmla="*/ 140 w 545"/>
                <a:gd name="T37" fmla="*/ 375 h 593"/>
                <a:gd name="T38" fmla="*/ 206 w 545"/>
                <a:gd name="T39" fmla="*/ 451 h 593"/>
                <a:gd name="T40" fmla="*/ 208 w 545"/>
                <a:gd name="T41" fmla="*/ 459 h 593"/>
                <a:gd name="T42" fmla="*/ 219 w 545"/>
                <a:gd name="T43" fmla="*/ 486 h 593"/>
                <a:gd name="T44" fmla="*/ 218 w 545"/>
                <a:gd name="T45" fmla="*/ 500 h 593"/>
                <a:gd name="T46" fmla="*/ 231 w 545"/>
                <a:gd name="T47" fmla="*/ 567 h 593"/>
                <a:gd name="T48" fmla="*/ 545 w 545"/>
                <a:gd name="T49" fmla="*/ 496 h 593"/>
                <a:gd name="connsiteX0" fmla="*/ 10000 w 10123"/>
                <a:gd name="connsiteY0" fmla="*/ 8173 h 9483"/>
                <a:gd name="connsiteX1" fmla="*/ 8134 w 10123"/>
                <a:gd name="connsiteY1" fmla="*/ 5690 h 9483"/>
                <a:gd name="connsiteX2" fmla="*/ 7486 w 10123"/>
                <a:gd name="connsiteY2" fmla="*/ 3890 h 9483"/>
                <a:gd name="connsiteX3" fmla="*/ 7486 w 10123"/>
                <a:gd name="connsiteY3" fmla="*/ 3856 h 9483"/>
                <a:gd name="connsiteX4" fmla="*/ 7156 w 10123"/>
                <a:gd name="connsiteY4" fmla="*/ 2322 h 9483"/>
                <a:gd name="connsiteX5" fmla="*/ 5890 w 10123"/>
                <a:gd name="connsiteY5" fmla="*/ 197 h 9483"/>
                <a:gd name="connsiteX6" fmla="*/ 4550 w 10123"/>
                <a:gd name="connsiteY6" fmla="*/ 45 h 9483"/>
                <a:gd name="connsiteX7" fmla="*/ 3798 w 10123"/>
                <a:gd name="connsiteY7" fmla="*/ 197 h 9483"/>
                <a:gd name="connsiteX8" fmla="*/ 844 w 10123"/>
                <a:gd name="connsiteY8" fmla="*/ 1141 h 9483"/>
                <a:gd name="connsiteX9" fmla="*/ 716 w 10123"/>
                <a:gd name="connsiteY9" fmla="*/ 1192 h 9483"/>
                <a:gd name="connsiteX10" fmla="*/ 92 w 10123"/>
                <a:gd name="connsiteY10" fmla="*/ 1698 h 9483"/>
                <a:gd name="connsiteX11" fmla="*/ 18 w 10123"/>
                <a:gd name="connsiteY11" fmla="*/ 1765 h 9483"/>
                <a:gd name="connsiteX12" fmla="*/ 0 w 10123"/>
                <a:gd name="connsiteY12" fmla="*/ 1816 h 9483"/>
                <a:gd name="connsiteX13" fmla="*/ 330 w 10123"/>
                <a:gd name="connsiteY13" fmla="*/ 2052 h 9483"/>
                <a:gd name="connsiteX14" fmla="*/ 440 w 10123"/>
                <a:gd name="connsiteY14" fmla="*/ 2946 h 9483"/>
                <a:gd name="connsiteX15" fmla="*/ 1505 w 10123"/>
                <a:gd name="connsiteY15" fmla="*/ 4379 h 9483"/>
                <a:gd name="connsiteX16" fmla="*/ 1835 w 10123"/>
                <a:gd name="connsiteY16" fmla="*/ 5543 h 9483"/>
                <a:gd name="connsiteX17" fmla="*/ 1945 w 10123"/>
                <a:gd name="connsiteY17" fmla="*/ 5677 h 9483"/>
                <a:gd name="connsiteX18" fmla="*/ 2404 w 10123"/>
                <a:gd name="connsiteY18" fmla="*/ 6032 h 9483"/>
                <a:gd name="connsiteX19" fmla="*/ 2569 w 10123"/>
                <a:gd name="connsiteY19" fmla="*/ 6133 h 9483"/>
                <a:gd name="connsiteX20" fmla="*/ 3780 w 10123"/>
                <a:gd name="connsiteY20" fmla="*/ 7414 h 9483"/>
                <a:gd name="connsiteX21" fmla="*/ 3817 w 10123"/>
                <a:gd name="connsiteY21" fmla="*/ 7549 h 9483"/>
                <a:gd name="connsiteX22" fmla="*/ 4018 w 10123"/>
                <a:gd name="connsiteY22" fmla="*/ 8005 h 9483"/>
                <a:gd name="connsiteX23" fmla="*/ 4000 w 10123"/>
                <a:gd name="connsiteY23" fmla="*/ 8241 h 9483"/>
                <a:gd name="connsiteX24" fmla="*/ 4239 w 10123"/>
                <a:gd name="connsiteY24" fmla="*/ 9371 h 9483"/>
                <a:gd name="connsiteX25" fmla="*/ 10000 w 10123"/>
                <a:gd name="connsiteY25" fmla="*/ 8173 h 9483"/>
                <a:gd name="connsiteX0" fmla="*/ 9952 w 10071"/>
                <a:gd name="connsiteY0" fmla="*/ 8764 h 10046"/>
                <a:gd name="connsiteX1" fmla="*/ 8035 w 10071"/>
                <a:gd name="connsiteY1" fmla="*/ 6000 h 10046"/>
                <a:gd name="connsiteX2" fmla="*/ 7395 w 10071"/>
                <a:gd name="connsiteY2" fmla="*/ 4102 h 10046"/>
                <a:gd name="connsiteX3" fmla="*/ 7395 w 10071"/>
                <a:gd name="connsiteY3" fmla="*/ 4066 h 10046"/>
                <a:gd name="connsiteX4" fmla="*/ 7069 w 10071"/>
                <a:gd name="connsiteY4" fmla="*/ 2449 h 10046"/>
                <a:gd name="connsiteX5" fmla="*/ 5818 w 10071"/>
                <a:gd name="connsiteY5" fmla="*/ 208 h 10046"/>
                <a:gd name="connsiteX6" fmla="*/ 4495 w 10071"/>
                <a:gd name="connsiteY6" fmla="*/ 47 h 10046"/>
                <a:gd name="connsiteX7" fmla="*/ 3752 w 10071"/>
                <a:gd name="connsiteY7" fmla="*/ 208 h 10046"/>
                <a:gd name="connsiteX8" fmla="*/ 834 w 10071"/>
                <a:gd name="connsiteY8" fmla="*/ 1203 h 10046"/>
                <a:gd name="connsiteX9" fmla="*/ 707 w 10071"/>
                <a:gd name="connsiteY9" fmla="*/ 1257 h 10046"/>
                <a:gd name="connsiteX10" fmla="*/ 91 w 10071"/>
                <a:gd name="connsiteY10" fmla="*/ 1791 h 10046"/>
                <a:gd name="connsiteX11" fmla="*/ 18 w 10071"/>
                <a:gd name="connsiteY11" fmla="*/ 1861 h 10046"/>
                <a:gd name="connsiteX12" fmla="*/ 0 w 10071"/>
                <a:gd name="connsiteY12" fmla="*/ 1915 h 10046"/>
                <a:gd name="connsiteX13" fmla="*/ 326 w 10071"/>
                <a:gd name="connsiteY13" fmla="*/ 2164 h 10046"/>
                <a:gd name="connsiteX14" fmla="*/ 435 w 10071"/>
                <a:gd name="connsiteY14" fmla="*/ 3107 h 10046"/>
                <a:gd name="connsiteX15" fmla="*/ 1487 w 10071"/>
                <a:gd name="connsiteY15" fmla="*/ 4618 h 10046"/>
                <a:gd name="connsiteX16" fmla="*/ 1813 w 10071"/>
                <a:gd name="connsiteY16" fmla="*/ 5845 h 10046"/>
                <a:gd name="connsiteX17" fmla="*/ 1921 w 10071"/>
                <a:gd name="connsiteY17" fmla="*/ 5987 h 10046"/>
                <a:gd name="connsiteX18" fmla="*/ 2375 w 10071"/>
                <a:gd name="connsiteY18" fmla="*/ 6361 h 10046"/>
                <a:gd name="connsiteX19" fmla="*/ 2538 w 10071"/>
                <a:gd name="connsiteY19" fmla="*/ 6467 h 10046"/>
                <a:gd name="connsiteX20" fmla="*/ 3734 w 10071"/>
                <a:gd name="connsiteY20" fmla="*/ 7818 h 10046"/>
                <a:gd name="connsiteX21" fmla="*/ 3771 w 10071"/>
                <a:gd name="connsiteY21" fmla="*/ 7961 h 10046"/>
                <a:gd name="connsiteX22" fmla="*/ 3969 w 10071"/>
                <a:gd name="connsiteY22" fmla="*/ 8441 h 10046"/>
                <a:gd name="connsiteX23" fmla="*/ 3951 w 10071"/>
                <a:gd name="connsiteY23" fmla="*/ 8690 h 10046"/>
                <a:gd name="connsiteX24" fmla="*/ 4187 w 10071"/>
                <a:gd name="connsiteY24" fmla="*/ 9882 h 10046"/>
                <a:gd name="connsiteX25" fmla="*/ 9952 w 10071"/>
                <a:gd name="connsiteY25" fmla="*/ 8764 h 10046"/>
                <a:gd name="connsiteX0" fmla="*/ 9952 w 9952"/>
                <a:gd name="connsiteY0" fmla="*/ 8764 h 10046"/>
                <a:gd name="connsiteX1" fmla="*/ 8035 w 9952"/>
                <a:gd name="connsiteY1" fmla="*/ 6000 h 10046"/>
                <a:gd name="connsiteX2" fmla="*/ 7395 w 9952"/>
                <a:gd name="connsiteY2" fmla="*/ 4102 h 10046"/>
                <a:gd name="connsiteX3" fmla="*/ 7395 w 9952"/>
                <a:gd name="connsiteY3" fmla="*/ 4066 h 10046"/>
                <a:gd name="connsiteX4" fmla="*/ 7069 w 9952"/>
                <a:gd name="connsiteY4" fmla="*/ 2449 h 10046"/>
                <a:gd name="connsiteX5" fmla="*/ 5818 w 9952"/>
                <a:gd name="connsiteY5" fmla="*/ 208 h 10046"/>
                <a:gd name="connsiteX6" fmla="*/ 4495 w 9952"/>
                <a:gd name="connsiteY6" fmla="*/ 47 h 10046"/>
                <a:gd name="connsiteX7" fmla="*/ 3752 w 9952"/>
                <a:gd name="connsiteY7" fmla="*/ 208 h 10046"/>
                <a:gd name="connsiteX8" fmla="*/ 834 w 9952"/>
                <a:gd name="connsiteY8" fmla="*/ 1203 h 10046"/>
                <a:gd name="connsiteX9" fmla="*/ 707 w 9952"/>
                <a:gd name="connsiteY9" fmla="*/ 1257 h 10046"/>
                <a:gd name="connsiteX10" fmla="*/ 91 w 9952"/>
                <a:gd name="connsiteY10" fmla="*/ 1791 h 10046"/>
                <a:gd name="connsiteX11" fmla="*/ 18 w 9952"/>
                <a:gd name="connsiteY11" fmla="*/ 1861 h 10046"/>
                <a:gd name="connsiteX12" fmla="*/ 0 w 9952"/>
                <a:gd name="connsiteY12" fmla="*/ 1915 h 10046"/>
                <a:gd name="connsiteX13" fmla="*/ 326 w 9952"/>
                <a:gd name="connsiteY13" fmla="*/ 2164 h 10046"/>
                <a:gd name="connsiteX14" fmla="*/ 435 w 9952"/>
                <a:gd name="connsiteY14" fmla="*/ 3107 h 10046"/>
                <a:gd name="connsiteX15" fmla="*/ 1487 w 9952"/>
                <a:gd name="connsiteY15" fmla="*/ 4618 h 10046"/>
                <a:gd name="connsiteX16" fmla="*/ 1813 w 9952"/>
                <a:gd name="connsiteY16" fmla="*/ 5845 h 10046"/>
                <a:gd name="connsiteX17" fmla="*/ 1921 w 9952"/>
                <a:gd name="connsiteY17" fmla="*/ 5987 h 10046"/>
                <a:gd name="connsiteX18" fmla="*/ 2375 w 9952"/>
                <a:gd name="connsiteY18" fmla="*/ 6361 h 10046"/>
                <a:gd name="connsiteX19" fmla="*/ 2538 w 9952"/>
                <a:gd name="connsiteY19" fmla="*/ 6467 h 10046"/>
                <a:gd name="connsiteX20" fmla="*/ 3734 w 9952"/>
                <a:gd name="connsiteY20" fmla="*/ 7818 h 10046"/>
                <a:gd name="connsiteX21" fmla="*/ 3771 w 9952"/>
                <a:gd name="connsiteY21" fmla="*/ 7961 h 10046"/>
                <a:gd name="connsiteX22" fmla="*/ 3969 w 9952"/>
                <a:gd name="connsiteY22" fmla="*/ 8441 h 10046"/>
                <a:gd name="connsiteX23" fmla="*/ 3951 w 9952"/>
                <a:gd name="connsiteY23" fmla="*/ 8690 h 10046"/>
                <a:gd name="connsiteX24" fmla="*/ 4187 w 9952"/>
                <a:gd name="connsiteY24" fmla="*/ 9882 h 10046"/>
                <a:gd name="connsiteX25" fmla="*/ 9952 w 9952"/>
                <a:gd name="connsiteY25" fmla="*/ 8764 h 10046"/>
                <a:gd name="connsiteX0" fmla="*/ 10000 w 10000"/>
                <a:gd name="connsiteY0" fmla="*/ 8724 h 10134"/>
                <a:gd name="connsiteX1" fmla="*/ 8074 w 10000"/>
                <a:gd name="connsiteY1" fmla="*/ 5973 h 10134"/>
                <a:gd name="connsiteX2" fmla="*/ 7431 w 10000"/>
                <a:gd name="connsiteY2" fmla="*/ 4083 h 10134"/>
                <a:gd name="connsiteX3" fmla="*/ 7431 w 10000"/>
                <a:gd name="connsiteY3" fmla="*/ 4047 h 10134"/>
                <a:gd name="connsiteX4" fmla="*/ 7103 w 10000"/>
                <a:gd name="connsiteY4" fmla="*/ 2438 h 10134"/>
                <a:gd name="connsiteX5" fmla="*/ 5846 w 10000"/>
                <a:gd name="connsiteY5" fmla="*/ 207 h 10134"/>
                <a:gd name="connsiteX6" fmla="*/ 4517 w 10000"/>
                <a:gd name="connsiteY6" fmla="*/ 47 h 10134"/>
                <a:gd name="connsiteX7" fmla="*/ 3770 w 10000"/>
                <a:gd name="connsiteY7" fmla="*/ 207 h 10134"/>
                <a:gd name="connsiteX8" fmla="*/ 838 w 10000"/>
                <a:gd name="connsiteY8" fmla="*/ 1197 h 10134"/>
                <a:gd name="connsiteX9" fmla="*/ 710 w 10000"/>
                <a:gd name="connsiteY9" fmla="*/ 1251 h 10134"/>
                <a:gd name="connsiteX10" fmla="*/ 91 w 10000"/>
                <a:gd name="connsiteY10" fmla="*/ 1783 h 10134"/>
                <a:gd name="connsiteX11" fmla="*/ 18 w 10000"/>
                <a:gd name="connsiteY11" fmla="*/ 1852 h 10134"/>
                <a:gd name="connsiteX12" fmla="*/ 0 w 10000"/>
                <a:gd name="connsiteY12" fmla="*/ 1906 h 10134"/>
                <a:gd name="connsiteX13" fmla="*/ 328 w 10000"/>
                <a:gd name="connsiteY13" fmla="*/ 2154 h 10134"/>
                <a:gd name="connsiteX14" fmla="*/ 437 w 10000"/>
                <a:gd name="connsiteY14" fmla="*/ 3093 h 10134"/>
                <a:gd name="connsiteX15" fmla="*/ 1494 w 10000"/>
                <a:gd name="connsiteY15" fmla="*/ 4597 h 10134"/>
                <a:gd name="connsiteX16" fmla="*/ 1822 w 10000"/>
                <a:gd name="connsiteY16" fmla="*/ 5818 h 10134"/>
                <a:gd name="connsiteX17" fmla="*/ 1930 w 10000"/>
                <a:gd name="connsiteY17" fmla="*/ 5960 h 10134"/>
                <a:gd name="connsiteX18" fmla="*/ 2386 w 10000"/>
                <a:gd name="connsiteY18" fmla="*/ 6332 h 10134"/>
                <a:gd name="connsiteX19" fmla="*/ 2550 w 10000"/>
                <a:gd name="connsiteY19" fmla="*/ 6437 h 10134"/>
                <a:gd name="connsiteX20" fmla="*/ 3752 w 10000"/>
                <a:gd name="connsiteY20" fmla="*/ 7782 h 10134"/>
                <a:gd name="connsiteX21" fmla="*/ 3789 w 10000"/>
                <a:gd name="connsiteY21" fmla="*/ 7925 h 10134"/>
                <a:gd name="connsiteX22" fmla="*/ 3988 w 10000"/>
                <a:gd name="connsiteY22" fmla="*/ 8402 h 10134"/>
                <a:gd name="connsiteX23" fmla="*/ 3970 w 10000"/>
                <a:gd name="connsiteY23" fmla="*/ 8650 h 10134"/>
                <a:gd name="connsiteX24" fmla="*/ 4256 w 10000"/>
                <a:gd name="connsiteY24" fmla="*/ 10029 h 10134"/>
                <a:gd name="connsiteX25" fmla="*/ 10000 w 10000"/>
                <a:gd name="connsiteY25" fmla="*/ 8724 h 10134"/>
                <a:gd name="connsiteX0" fmla="*/ 10000 w 10000"/>
                <a:gd name="connsiteY0" fmla="*/ 8724 h 10134"/>
                <a:gd name="connsiteX1" fmla="*/ 8074 w 10000"/>
                <a:gd name="connsiteY1" fmla="*/ 5973 h 10134"/>
                <a:gd name="connsiteX2" fmla="*/ 7431 w 10000"/>
                <a:gd name="connsiteY2" fmla="*/ 4083 h 10134"/>
                <a:gd name="connsiteX3" fmla="*/ 7431 w 10000"/>
                <a:gd name="connsiteY3" fmla="*/ 4047 h 10134"/>
                <a:gd name="connsiteX4" fmla="*/ 7103 w 10000"/>
                <a:gd name="connsiteY4" fmla="*/ 2438 h 10134"/>
                <a:gd name="connsiteX5" fmla="*/ 5846 w 10000"/>
                <a:gd name="connsiteY5" fmla="*/ 207 h 10134"/>
                <a:gd name="connsiteX6" fmla="*/ 4517 w 10000"/>
                <a:gd name="connsiteY6" fmla="*/ 47 h 10134"/>
                <a:gd name="connsiteX7" fmla="*/ 3770 w 10000"/>
                <a:gd name="connsiteY7" fmla="*/ 207 h 10134"/>
                <a:gd name="connsiteX8" fmla="*/ 838 w 10000"/>
                <a:gd name="connsiteY8" fmla="*/ 1197 h 10134"/>
                <a:gd name="connsiteX9" fmla="*/ 710 w 10000"/>
                <a:gd name="connsiteY9" fmla="*/ 1251 h 10134"/>
                <a:gd name="connsiteX10" fmla="*/ 91 w 10000"/>
                <a:gd name="connsiteY10" fmla="*/ 1783 h 10134"/>
                <a:gd name="connsiteX11" fmla="*/ 18 w 10000"/>
                <a:gd name="connsiteY11" fmla="*/ 1852 h 10134"/>
                <a:gd name="connsiteX12" fmla="*/ 0 w 10000"/>
                <a:gd name="connsiteY12" fmla="*/ 1906 h 10134"/>
                <a:gd name="connsiteX13" fmla="*/ 328 w 10000"/>
                <a:gd name="connsiteY13" fmla="*/ 2154 h 10134"/>
                <a:gd name="connsiteX14" fmla="*/ 437 w 10000"/>
                <a:gd name="connsiteY14" fmla="*/ 3093 h 10134"/>
                <a:gd name="connsiteX15" fmla="*/ 1494 w 10000"/>
                <a:gd name="connsiteY15" fmla="*/ 4597 h 10134"/>
                <a:gd name="connsiteX16" fmla="*/ 1822 w 10000"/>
                <a:gd name="connsiteY16" fmla="*/ 5818 h 10134"/>
                <a:gd name="connsiteX17" fmla="*/ 1930 w 10000"/>
                <a:gd name="connsiteY17" fmla="*/ 5960 h 10134"/>
                <a:gd name="connsiteX18" fmla="*/ 2386 w 10000"/>
                <a:gd name="connsiteY18" fmla="*/ 6332 h 10134"/>
                <a:gd name="connsiteX19" fmla="*/ 2550 w 10000"/>
                <a:gd name="connsiteY19" fmla="*/ 6437 h 10134"/>
                <a:gd name="connsiteX20" fmla="*/ 3752 w 10000"/>
                <a:gd name="connsiteY20" fmla="*/ 7782 h 10134"/>
                <a:gd name="connsiteX21" fmla="*/ 3789 w 10000"/>
                <a:gd name="connsiteY21" fmla="*/ 7925 h 10134"/>
                <a:gd name="connsiteX22" fmla="*/ 3988 w 10000"/>
                <a:gd name="connsiteY22" fmla="*/ 8402 h 10134"/>
                <a:gd name="connsiteX23" fmla="*/ 3970 w 10000"/>
                <a:gd name="connsiteY23" fmla="*/ 8650 h 10134"/>
                <a:gd name="connsiteX24" fmla="*/ 4182 w 10000"/>
                <a:gd name="connsiteY24" fmla="*/ 10029 h 10134"/>
                <a:gd name="connsiteX25" fmla="*/ 10000 w 10000"/>
                <a:gd name="connsiteY25" fmla="*/ 8724 h 10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0000" h="10134">
                  <a:moveTo>
                    <a:pt x="10000" y="8724"/>
                  </a:moveTo>
                  <a:cubicBezTo>
                    <a:pt x="9337" y="7265"/>
                    <a:pt x="8490" y="6722"/>
                    <a:pt x="8074" y="5973"/>
                  </a:cubicBezTo>
                  <a:cubicBezTo>
                    <a:pt x="7658" y="5223"/>
                    <a:pt x="7538" y="4405"/>
                    <a:pt x="7431" y="4083"/>
                  </a:cubicBezTo>
                  <a:lnTo>
                    <a:pt x="7431" y="4047"/>
                  </a:lnTo>
                  <a:cubicBezTo>
                    <a:pt x="7431" y="3782"/>
                    <a:pt x="7195" y="2668"/>
                    <a:pt x="7103" y="2438"/>
                  </a:cubicBezTo>
                  <a:cubicBezTo>
                    <a:pt x="7031" y="2207"/>
                    <a:pt x="6612" y="614"/>
                    <a:pt x="5846" y="207"/>
                  </a:cubicBezTo>
                  <a:cubicBezTo>
                    <a:pt x="5081" y="-200"/>
                    <a:pt x="4790" y="135"/>
                    <a:pt x="4517" y="47"/>
                  </a:cubicBezTo>
                  <a:lnTo>
                    <a:pt x="3770" y="207"/>
                  </a:lnTo>
                  <a:lnTo>
                    <a:pt x="838" y="1197"/>
                  </a:lnTo>
                  <a:cubicBezTo>
                    <a:pt x="801" y="1215"/>
                    <a:pt x="766" y="1233"/>
                    <a:pt x="710" y="1251"/>
                  </a:cubicBezTo>
                  <a:cubicBezTo>
                    <a:pt x="583" y="1481"/>
                    <a:pt x="237" y="1481"/>
                    <a:pt x="91" y="1783"/>
                  </a:cubicBezTo>
                  <a:cubicBezTo>
                    <a:pt x="54" y="1835"/>
                    <a:pt x="18" y="1852"/>
                    <a:pt x="18" y="1852"/>
                  </a:cubicBezTo>
                  <a:cubicBezTo>
                    <a:pt x="18" y="1870"/>
                    <a:pt x="0" y="1888"/>
                    <a:pt x="0" y="1906"/>
                  </a:cubicBezTo>
                  <a:cubicBezTo>
                    <a:pt x="218" y="2013"/>
                    <a:pt x="365" y="2100"/>
                    <a:pt x="328" y="2154"/>
                  </a:cubicBezTo>
                  <a:cubicBezTo>
                    <a:pt x="218" y="2295"/>
                    <a:pt x="347" y="2915"/>
                    <a:pt x="437" y="3093"/>
                  </a:cubicBezTo>
                  <a:cubicBezTo>
                    <a:pt x="529" y="3269"/>
                    <a:pt x="1366" y="4367"/>
                    <a:pt x="1494" y="4597"/>
                  </a:cubicBezTo>
                  <a:cubicBezTo>
                    <a:pt x="1712" y="4827"/>
                    <a:pt x="1548" y="5375"/>
                    <a:pt x="1822" y="5818"/>
                  </a:cubicBezTo>
                  <a:cubicBezTo>
                    <a:pt x="1858" y="5871"/>
                    <a:pt x="1894" y="5907"/>
                    <a:pt x="1930" y="5960"/>
                  </a:cubicBezTo>
                  <a:cubicBezTo>
                    <a:pt x="2058" y="6101"/>
                    <a:pt x="2204" y="6242"/>
                    <a:pt x="2386" y="6332"/>
                  </a:cubicBezTo>
                  <a:lnTo>
                    <a:pt x="2550" y="6437"/>
                  </a:lnTo>
                  <a:cubicBezTo>
                    <a:pt x="3005" y="6756"/>
                    <a:pt x="3679" y="7199"/>
                    <a:pt x="3752" y="7782"/>
                  </a:cubicBezTo>
                  <a:cubicBezTo>
                    <a:pt x="3770" y="7818"/>
                    <a:pt x="3770" y="7872"/>
                    <a:pt x="3789" y="7925"/>
                  </a:cubicBezTo>
                  <a:cubicBezTo>
                    <a:pt x="3806" y="8084"/>
                    <a:pt x="3970" y="8243"/>
                    <a:pt x="3988" y="8402"/>
                  </a:cubicBezTo>
                  <a:cubicBezTo>
                    <a:pt x="4007" y="8491"/>
                    <a:pt x="3953" y="8562"/>
                    <a:pt x="3970" y="8650"/>
                  </a:cubicBezTo>
                  <a:cubicBezTo>
                    <a:pt x="4061" y="9040"/>
                    <a:pt x="4200" y="9640"/>
                    <a:pt x="4182" y="10029"/>
                  </a:cubicBezTo>
                  <a:cubicBezTo>
                    <a:pt x="5075" y="10169"/>
                    <a:pt x="7852" y="10441"/>
                    <a:pt x="10000" y="8724"/>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8" name="Freeform 13"/>
            <p:cNvSpPr>
              <a:spLocks/>
            </p:cNvSpPr>
            <p:nvPr/>
          </p:nvSpPr>
          <p:spPr bwMode="auto">
            <a:xfrm>
              <a:off x="3280" y="1779"/>
              <a:ext cx="812" cy="304"/>
            </a:xfrm>
            <a:custGeom>
              <a:avLst/>
              <a:gdLst>
                <a:gd name="T0" fmla="*/ 344 w 344"/>
                <a:gd name="T1" fmla="*/ 44 h 158"/>
                <a:gd name="T2" fmla="*/ 343 w 344"/>
                <a:gd name="T3" fmla="*/ 41 h 158"/>
                <a:gd name="T4" fmla="*/ 319 w 344"/>
                <a:gd name="T5" fmla="*/ 0 h 158"/>
                <a:gd name="T6" fmla="*/ 5 w 344"/>
                <a:gd name="T7" fmla="*/ 71 h 158"/>
                <a:gd name="T8" fmla="*/ 0 w 344"/>
                <a:gd name="T9" fmla="*/ 119 h 158"/>
                <a:gd name="T10" fmla="*/ 0 w 344"/>
                <a:gd name="T11" fmla="*/ 121 h 158"/>
                <a:gd name="T12" fmla="*/ 344 w 344"/>
                <a:gd name="T13" fmla="*/ 44 h 158"/>
                <a:gd name="connsiteX0" fmla="*/ 10000 w 10000"/>
                <a:gd name="connsiteY0" fmla="*/ 2785 h 8156"/>
                <a:gd name="connsiteX1" fmla="*/ 9971 w 10000"/>
                <a:gd name="connsiteY1" fmla="*/ 2595 h 8156"/>
                <a:gd name="connsiteX2" fmla="*/ 9273 w 10000"/>
                <a:gd name="connsiteY2" fmla="*/ 0 h 8156"/>
                <a:gd name="connsiteX3" fmla="*/ 106 w 10000"/>
                <a:gd name="connsiteY3" fmla="*/ 4751 h 8156"/>
                <a:gd name="connsiteX4" fmla="*/ 0 w 10000"/>
                <a:gd name="connsiteY4" fmla="*/ 7532 h 8156"/>
                <a:gd name="connsiteX5" fmla="*/ 0 w 10000"/>
                <a:gd name="connsiteY5" fmla="*/ 7658 h 8156"/>
                <a:gd name="connsiteX6" fmla="*/ 10000 w 10000"/>
                <a:gd name="connsiteY6" fmla="*/ 2785 h 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8156">
                  <a:moveTo>
                    <a:pt x="10000" y="2785"/>
                  </a:moveTo>
                  <a:cubicBezTo>
                    <a:pt x="9971" y="2722"/>
                    <a:pt x="9971" y="2658"/>
                    <a:pt x="9971" y="2595"/>
                  </a:cubicBezTo>
                  <a:cubicBezTo>
                    <a:pt x="9767" y="1709"/>
                    <a:pt x="9535" y="823"/>
                    <a:pt x="9273" y="0"/>
                  </a:cubicBezTo>
                  <a:cubicBezTo>
                    <a:pt x="5843" y="6203"/>
                    <a:pt x="1531" y="5257"/>
                    <a:pt x="106" y="4751"/>
                  </a:cubicBezTo>
                  <a:cubicBezTo>
                    <a:pt x="48" y="5763"/>
                    <a:pt x="116" y="6519"/>
                    <a:pt x="0" y="7532"/>
                  </a:cubicBezTo>
                  <a:lnTo>
                    <a:pt x="0" y="7658"/>
                  </a:lnTo>
                  <a:cubicBezTo>
                    <a:pt x="8081" y="10000"/>
                    <a:pt x="9826" y="3354"/>
                    <a:pt x="10000" y="2785"/>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9" name="Freeform 14"/>
            <p:cNvSpPr>
              <a:spLocks/>
            </p:cNvSpPr>
            <p:nvPr/>
          </p:nvSpPr>
          <p:spPr bwMode="auto">
            <a:xfrm>
              <a:off x="1387" y="1313"/>
              <a:ext cx="1194" cy="563"/>
            </a:xfrm>
            <a:custGeom>
              <a:avLst/>
              <a:gdLst>
                <a:gd name="T0" fmla="*/ 461 w 507"/>
                <a:gd name="T1" fmla="*/ 0 h 243"/>
                <a:gd name="T2" fmla="*/ 399 w 507"/>
                <a:gd name="T3" fmla="*/ 15 h 243"/>
                <a:gd name="T4" fmla="*/ 296 w 507"/>
                <a:gd name="T5" fmla="*/ 37 h 243"/>
                <a:gd name="T6" fmla="*/ 189 w 507"/>
                <a:gd name="T7" fmla="*/ 79 h 243"/>
                <a:gd name="T8" fmla="*/ 144 w 507"/>
                <a:gd name="T9" fmla="*/ 96 h 243"/>
                <a:gd name="T10" fmla="*/ 104 w 507"/>
                <a:gd name="T11" fmla="*/ 99 h 243"/>
                <a:gd name="T12" fmla="*/ 72 w 507"/>
                <a:gd name="T13" fmla="*/ 100 h 243"/>
                <a:gd name="T14" fmla="*/ 68 w 507"/>
                <a:gd name="T15" fmla="*/ 111 h 243"/>
                <a:gd name="T16" fmla="*/ 78 w 507"/>
                <a:gd name="T17" fmla="*/ 116 h 243"/>
                <a:gd name="T18" fmla="*/ 50 w 507"/>
                <a:gd name="T19" fmla="*/ 131 h 243"/>
                <a:gd name="T20" fmla="*/ 7 w 507"/>
                <a:gd name="T21" fmla="*/ 155 h 243"/>
                <a:gd name="T22" fmla="*/ 16 w 507"/>
                <a:gd name="T23" fmla="*/ 162 h 243"/>
                <a:gd name="T24" fmla="*/ 51 w 507"/>
                <a:gd name="T25" fmla="*/ 148 h 243"/>
                <a:gd name="T26" fmla="*/ 67 w 507"/>
                <a:gd name="T27" fmla="*/ 144 h 243"/>
                <a:gd name="T28" fmla="*/ 31 w 507"/>
                <a:gd name="T29" fmla="*/ 167 h 243"/>
                <a:gd name="T30" fmla="*/ 2 w 507"/>
                <a:gd name="T31" fmla="*/ 188 h 243"/>
                <a:gd name="T32" fmla="*/ 14 w 507"/>
                <a:gd name="T33" fmla="*/ 193 h 243"/>
                <a:gd name="T34" fmla="*/ 57 w 507"/>
                <a:gd name="T35" fmla="*/ 172 h 243"/>
                <a:gd name="T36" fmla="*/ 79 w 507"/>
                <a:gd name="T37" fmla="*/ 163 h 243"/>
                <a:gd name="T38" fmla="*/ 52 w 507"/>
                <a:gd name="T39" fmla="*/ 187 h 243"/>
                <a:gd name="T40" fmla="*/ 25 w 507"/>
                <a:gd name="T41" fmla="*/ 210 h 243"/>
                <a:gd name="T42" fmla="*/ 43 w 507"/>
                <a:gd name="T43" fmla="*/ 211 h 243"/>
                <a:gd name="T44" fmla="*/ 77 w 507"/>
                <a:gd name="T45" fmla="*/ 189 h 243"/>
                <a:gd name="T46" fmla="*/ 95 w 507"/>
                <a:gd name="T47" fmla="*/ 180 h 243"/>
                <a:gd name="T48" fmla="*/ 92 w 507"/>
                <a:gd name="T49" fmla="*/ 198 h 243"/>
                <a:gd name="T50" fmla="*/ 81 w 507"/>
                <a:gd name="T51" fmla="*/ 231 h 243"/>
                <a:gd name="T52" fmla="*/ 91 w 507"/>
                <a:gd name="T53" fmla="*/ 233 h 243"/>
                <a:gd name="T54" fmla="*/ 105 w 507"/>
                <a:gd name="T55" fmla="*/ 207 h 243"/>
                <a:gd name="T56" fmla="*/ 124 w 507"/>
                <a:gd name="T57" fmla="*/ 181 h 243"/>
                <a:gd name="T58" fmla="*/ 150 w 507"/>
                <a:gd name="T59" fmla="*/ 167 h 243"/>
                <a:gd name="T60" fmla="*/ 172 w 507"/>
                <a:gd name="T61" fmla="*/ 145 h 243"/>
                <a:gd name="T62" fmla="*/ 264 w 507"/>
                <a:gd name="T63" fmla="*/ 129 h 243"/>
                <a:gd name="T64" fmla="*/ 376 w 507"/>
                <a:gd name="T65" fmla="*/ 108 h 243"/>
                <a:gd name="T66" fmla="*/ 428 w 507"/>
                <a:gd name="T67" fmla="*/ 90 h 243"/>
                <a:gd name="T68" fmla="*/ 449 w 507"/>
                <a:gd name="T69" fmla="*/ 85 h 243"/>
                <a:gd name="T70" fmla="*/ 463 w 507"/>
                <a:gd name="T71" fmla="*/ 81 h 243"/>
                <a:gd name="T72" fmla="*/ 473 w 507"/>
                <a:gd name="T73" fmla="*/ 77 h 243"/>
                <a:gd name="T74" fmla="*/ 484 w 507"/>
                <a:gd name="T75" fmla="*/ 74 h 243"/>
                <a:gd name="T76" fmla="*/ 507 w 507"/>
                <a:gd name="T77" fmla="*/ 66 h 243"/>
                <a:gd name="T78" fmla="*/ 480 w 507"/>
                <a:gd name="T79" fmla="*/ 40 h 243"/>
                <a:gd name="T80" fmla="*/ 472 w 507"/>
                <a:gd name="T81" fmla="*/ 30 h 243"/>
                <a:gd name="T82" fmla="*/ 461 w 507"/>
                <a:gd name="T83" fmla="*/ 0 h 243"/>
                <a:gd name="connsiteX0" fmla="*/ 9062 w 9969"/>
                <a:gd name="connsiteY0" fmla="*/ 0 h 9808"/>
                <a:gd name="connsiteX1" fmla="*/ 7839 w 9969"/>
                <a:gd name="connsiteY1" fmla="*/ 617 h 9808"/>
                <a:gd name="connsiteX2" fmla="*/ 5807 w 9969"/>
                <a:gd name="connsiteY2" fmla="*/ 1523 h 9808"/>
                <a:gd name="connsiteX3" fmla="*/ 3697 w 9969"/>
                <a:gd name="connsiteY3" fmla="*/ 3251 h 9808"/>
                <a:gd name="connsiteX4" fmla="*/ 2809 w 9969"/>
                <a:gd name="connsiteY4" fmla="*/ 3951 h 9808"/>
                <a:gd name="connsiteX5" fmla="*/ 2020 w 9969"/>
                <a:gd name="connsiteY5" fmla="*/ 4074 h 9808"/>
                <a:gd name="connsiteX6" fmla="*/ 1389 w 9969"/>
                <a:gd name="connsiteY6" fmla="*/ 4115 h 9808"/>
                <a:gd name="connsiteX7" fmla="*/ 1310 w 9969"/>
                <a:gd name="connsiteY7" fmla="*/ 4568 h 9808"/>
                <a:gd name="connsiteX8" fmla="*/ 1507 w 9969"/>
                <a:gd name="connsiteY8" fmla="*/ 4774 h 9808"/>
                <a:gd name="connsiteX9" fmla="*/ 955 w 9969"/>
                <a:gd name="connsiteY9" fmla="*/ 5391 h 9808"/>
                <a:gd name="connsiteX10" fmla="*/ 107 w 9969"/>
                <a:gd name="connsiteY10" fmla="*/ 6379 h 9808"/>
                <a:gd name="connsiteX11" fmla="*/ 285 w 9969"/>
                <a:gd name="connsiteY11" fmla="*/ 6667 h 9808"/>
                <a:gd name="connsiteX12" fmla="*/ 975 w 9969"/>
                <a:gd name="connsiteY12" fmla="*/ 6091 h 9808"/>
                <a:gd name="connsiteX13" fmla="*/ 1290 w 9969"/>
                <a:gd name="connsiteY13" fmla="*/ 5926 h 9808"/>
                <a:gd name="connsiteX14" fmla="*/ 580 w 9969"/>
                <a:gd name="connsiteY14" fmla="*/ 6872 h 9808"/>
                <a:gd name="connsiteX15" fmla="*/ 8 w 9969"/>
                <a:gd name="connsiteY15" fmla="*/ 7737 h 9808"/>
                <a:gd name="connsiteX16" fmla="*/ 245 w 9969"/>
                <a:gd name="connsiteY16" fmla="*/ 7942 h 9808"/>
                <a:gd name="connsiteX17" fmla="*/ 1093 w 9969"/>
                <a:gd name="connsiteY17" fmla="*/ 7078 h 9808"/>
                <a:gd name="connsiteX18" fmla="*/ 1527 w 9969"/>
                <a:gd name="connsiteY18" fmla="*/ 6708 h 9808"/>
                <a:gd name="connsiteX19" fmla="*/ 995 w 9969"/>
                <a:gd name="connsiteY19" fmla="*/ 7695 h 9808"/>
                <a:gd name="connsiteX20" fmla="*/ 462 w 9969"/>
                <a:gd name="connsiteY20" fmla="*/ 8642 h 9808"/>
                <a:gd name="connsiteX21" fmla="*/ 817 w 9969"/>
                <a:gd name="connsiteY21" fmla="*/ 8683 h 9808"/>
                <a:gd name="connsiteX22" fmla="*/ 1488 w 9969"/>
                <a:gd name="connsiteY22" fmla="*/ 7778 h 9808"/>
                <a:gd name="connsiteX23" fmla="*/ 1843 w 9969"/>
                <a:gd name="connsiteY23" fmla="*/ 7407 h 9808"/>
                <a:gd name="connsiteX24" fmla="*/ 1784 w 9969"/>
                <a:gd name="connsiteY24" fmla="*/ 8148 h 9808"/>
                <a:gd name="connsiteX25" fmla="*/ 1567 w 9969"/>
                <a:gd name="connsiteY25" fmla="*/ 9506 h 9808"/>
                <a:gd name="connsiteX26" fmla="*/ 1764 w 9969"/>
                <a:gd name="connsiteY26" fmla="*/ 9588 h 9808"/>
                <a:gd name="connsiteX27" fmla="*/ 2040 w 9969"/>
                <a:gd name="connsiteY27" fmla="*/ 8519 h 9808"/>
                <a:gd name="connsiteX28" fmla="*/ 2415 w 9969"/>
                <a:gd name="connsiteY28" fmla="*/ 7449 h 9808"/>
                <a:gd name="connsiteX29" fmla="*/ 2928 w 9969"/>
                <a:gd name="connsiteY29" fmla="*/ 6872 h 9808"/>
                <a:gd name="connsiteX30" fmla="*/ 3362 w 9969"/>
                <a:gd name="connsiteY30" fmla="*/ 5967 h 9808"/>
                <a:gd name="connsiteX31" fmla="*/ 5176 w 9969"/>
                <a:gd name="connsiteY31" fmla="*/ 5309 h 9808"/>
                <a:gd name="connsiteX32" fmla="*/ 7385 w 9969"/>
                <a:gd name="connsiteY32" fmla="*/ 4444 h 9808"/>
                <a:gd name="connsiteX33" fmla="*/ 8411 w 9969"/>
                <a:gd name="connsiteY33" fmla="*/ 3704 h 9808"/>
                <a:gd name="connsiteX34" fmla="*/ 8825 w 9969"/>
                <a:gd name="connsiteY34" fmla="*/ 3498 h 9808"/>
                <a:gd name="connsiteX35" fmla="*/ 9101 w 9969"/>
                <a:gd name="connsiteY35" fmla="*/ 3333 h 9808"/>
                <a:gd name="connsiteX36" fmla="*/ 9298 w 9969"/>
                <a:gd name="connsiteY36" fmla="*/ 3169 h 9808"/>
                <a:gd name="connsiteX37" fmla="*/ 9515 w 9969"/>
                <a:gd name="connsiteY37" fmla="*/ 3045 h 9808"/>
                <a:gd name="connsiteX38" fmla="*/ 9969 w 9969"/>
                <a:gd name="connsiteY38" fmla="*/ 2381 h 9808"/>
                <a:gd name="connsiteX39" fmla="*/ 9436 w 9969"/>
                <a:gd name="connsiteY39" fmla="*/ 1646 h 9808"/>
                <a:gd name="connsiteX40" fmla="*/ 9279 w 9969"/>
                <a:gd name="connsiteY40" fmla="*/ 1235 h 9808"/>
                <a:gd name="connsiteX41" fmla="*/ 9062 w 9969"/>
                <a:gd name="connsiteY41" fmla="*/ 0 h 9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969" h="9808">
                  <a:moveTo>
                    <a:pt x="9062" y="0"/>
                  </a:moveTo>
                  <a:cubicBezTo>
                    <a:pt x="9062" y="0"/>
                    <a:pt x="8509" y="535"/>
                    <a:pt x="7839" y="617"/>
                  </a:cubicBezTo>
                  <a:cubicBezTo>
                    <a:pt x="7168" y="741"/>
                    <a:pt x="6360" y="864"/>
                    <a:pt x="5807" y="1523"/>
                  </a:cubicBezTo>
                  <a:cubicBezTo>
                    <a:pt x="5255" y="2181"/>
                    <a:pt x="4032" y="3128"/>
                    <a:pt x="3697" y="3251"/>
                  </a:cubicBezTo>
                  <a:cubicBezTo>
                    <a:pt x="3362" y="3374"/>
                    <a:pt x="3006" y="3951"/>
                    <a:pt x="2809" y="3951"/>
                  </a:cubicBezTo>
                  <a:cubicBezTo>
                    <a:pt x="2612" y="3992"/>
                    <a:pt x="2257" y="3827"/>
                    <a:pt x="2020" y="4074"/>
                  </a:cubicBezTo>
                  <a:cubicBezTo>
                    <a:pt x="1764" y="4362"/>
                    <a:pt x="1527" y="4198"/>
                    <a:pt x="1389" y="4115"/>
                  </a:cubicBezTo>
                  <a:cubicBezTo>
                    <a:pt x="1251" y="4033"/>
                    <a:pt x="1192" y="4403"/>
                    <a:pt x="1310" y="4568"/>
                  </a:cubicBezTo>
                  <a:cubicBezTo>
                    <a:pt x="1429" y="4733"/>
                    <a:pt x="1507" y="4774"/>
                    <a:pt x="1507" y="4774"/>
                  </a:cubicBezTo>
                  <a:cubicBezTo>
                    <a:pt x="1507" y="4774"/>
                    <a:pt x="1330" y="4979"/>
                    <a:pt x="955" y="5391"/>
                  </a:cubicBezTo>
                  <a:cubicBezTo>
                    <a:pt x="561" y="5844"/>
                    <a:pt x="186" y="6091"/>
                    <a:pt x="107" y="6379"/>
                  </a:cubicBezTo>
                  <a:cubicBezTo>
                    <a:pt x="8" y="6667"/>
                    <a:pt x="166" y="6749"/>
                    <a:pt x="285" y="6667"/>
                  </a:cubicBezTo>
                  <a:cubicBezTo>
                    <a:pt x="383" y="6626"/>
                    <a:pt x="758" y="6214"/>
                    <a:pt x="975" y="6091"/>
                  </a:cubicBezTo>
                  <a:cubicBezTo>
                    <a:pt x="1192" y="5967"/>
                    <a:pt x="1290" y="5926"/>
                    <a:pt x="1290" y="5926"/>
                  </a:cubicBezTo>
                  <a:cubicBezTo>
                    <a:pt x="1290" y="5926"/>
                    <a:pt x="778" y="6543"/>
                    <a:pt x="580" y="6872"/>
                  </a:cubicBezTo>
                  <a:cubicBezTo>
                    <a:pt x="363" y="7160"/>
                    <a:pt x="28" y="7572"/>
                    <a:pt x="8" y="7737"/>
                  </a:cubicBezTo>
                  <a:cubicBezTo>
                    <a:pt x="-31" y="7860"/>
                    <a:pt x="87" y="8025"/>
                    <a:pt x="245" y="7942"/>
                  </a:cubicBezTo>
                  <a:cubicBezTo>
                    <a:pt x="403" y="7901"/>
                    <a:pt x="758" y="7490"/>
                    <a:pt x="1093" y="7078"/>
                  </a:cubicBezTo>
                  <a:cubicBezTo>
                    <a:pt x="1429" y="6708"/>
                    <a:pt x="1527" y="6626"/>
                    <a:pt x="1527" y="6708"/>
                  </a:cubicBezTo>
                  <a:cubicBezTo>
                    <a:pt x="1527" y="6831"/>
                    <a:pt x="1212" y="7325"/>
                    <a:pt x="995" y="7695"/>
                  </a:cubicBezTo>
                  <a:cubicBezTo>
                    <a:pt x="778" y="8025"/>
                    <a:pt x="462" y="8477"/>
                    <a:pt x="462" y="8642"/>
                  </a:cubicBezTo>
                  <a:cubicBezTo>
                    <a:pt x="442" y="8765"/>
                    <a:pt x="521" y="9012"/>
                    <a:pt x="817" y="8683"/>
                  </a:cubicBezTo>
                  <a:cubicBezTo>
                    <a:pt x="1133" y="8354"/>
                    <a:pt x="1350" y="8025"/>
                    <a:pt x="1488" y="7778"/>
                  </a:cubicBezTo>
                  <a:cubicBezTo>
                    <a:pt x="1626" y="7531"/>
                    <a:pt x="1744" y="7284"/>
                    <a:pt x="1843" y="7407"/>
                  </a:cubicBezTo>
                  <a:cubicBezTo>
                    <a:pt x="1922" y="7490"/>
                    <a:pt x="1823" y="7901"/>
                    <a:pt x="1784" y="8148"/>
                  </a:cubicBezTo>
                  <a:cubicBezTo>
                    <a:pt x="1724" y="8395"/>
                    <a:pt x="1626" y="9218"/>
                    <a:pt x="1567" y="9506"/>
                  </a:cubicBezTo>
                  <a:cubicBezTo>
                    <a:pt x="1507" y="9753"/>
                    <a:pt x="1586" y="10000"/>
                    <a:pt x="1764" y="9588"/>
                  </a:cubicBezTo>
                  <a:cubicBezTo>
                    <a:pt x="1941" y="9136"/>
                    <a:pt x="1941" y="8930"/>
                    <a:pt x="2040" y="8519"/>
                  </a:cubicBezTo>
                  <a:cubicBezTo>
                    <a:pt x="2139" y="8066"/>
                    <a:pt x="2277" y="7654"/>
                    <a:pt x="2415" y="7449"/>
                  </a:cubicBezTo>
                  <a:cubicBezTo>
                    <a:pt x="2533" y="7202"/>
                    <a:pt x="2671" y="7284"/>
                    <a:pt x="2928" y="6872"/>
                  </a:cubicBezTo>
                  <a:cubicBezTo>
                    <a:pt x="3204" y="6461"/>
                    <a:pt x="3184" y="6132"/>
                    <a:pt x="3362" y="5967"/>
                  </a:cubicBezTo>
                  <a:cubicBezTo>
                    <a:pt x="3539" y="5761"/>
                    <a:pt x="4446" y="5514"/>
                    <a:pt x="5176" y="5309"/>
                  </a:cubicBezTo>
                  <a:cubicBezTo>
                    <a:pt x="5926" y="5144"/>
                    <a:pt x="7010" y="4609"/>
                    <a:pt x="7385" y="4444"/>
                  </a:cubicBezTo>
                  <a:cubicBezTo>
                    <a:pt x="7780" y="4280"/>
                    <a:pt x="8056" y="3992"/>
                    <a:pt x="8411" y="3704"/>
                  </a:cubicBezTo>
                  <a:cubicBezTo>
                    <a:pt x="8490" y="3663"/>
                    <a:pt x="8648" y="3580"/>
                    <a:pt x="8825" y="3498"/>
                  </a:cubicBezTo>
                  <a:cubicBezTo>
                    <a:pt x="8904" y="3457"/>
                    <a:pt x="9003" y="3416"/>
                    <a:pt x="9101" y="3333"/>
                  </a:cubicBezTo>
                  <a:cubicBezTo>
                    <a:pt x="9160" y="3292"/>
                    <a:pt x="9239" y="3210"/>
                    <a:pt x="9298" y="3169"/>
                  </a:cubicBezTo>
                  <a:cubicBezTo>
                    <a:pt x="9377" y="3128"/>
                    <a:pt x="9436" y="3086"/>
                    <a:pt x="9515" y="3045"/>
                  </a:cubicBezTo>
                  <a:cubicBezTo>
                    <a:pt x="9693" y="2757"/>
                    <a:pt x="9851" y="2299"/>
                    <a:pt x="9969" y="2381"/>
                  </a:cubicBezTo>
                  <a:cubicBezTo>
                    <a:pt x="9732" y="2216"/>
                    <a:pt x="9634" y="1605"/>
                    <a:pt x="9436" y="1646"/>
                  </a:cubicBezTo>
                  <a:cubicBezTo>
                    <a:pt x="9377" y="1523"/>
                    <a:pt x="9318" y="1358"/>
                    <a:pt x="9279" y="1235"/>
                  </a:cubicBezTo>
                  <a:cubicBezTo>
                    <a:pt x="9022" y="453"/>
                    <a:pt x="9062" y="0"/>
                    <a:pt x="9062" y="0"/>
                  </a:cubicBezTo>
                  <a:close/>
                </a:path>
              </a:pathLst>
            </a:custGeom>
            <a:gradFill flip="none" rotWithShape="1">
              <a:gsLst>
                <a:gs pos="43000">
                  <a:schemeClr val="accent1">
                    <a:lumMod val="40000"/>
                    <a:lumOff val="60000"/>
                  </a:schemeClr>
                </a:gs>
                <a:gs pos="100000">
                  <a:schemeClr val="accent1">
                    <a:lumMod val="60000"/>
                    <a:lumOff val="40000"/>
                  </a:schemeClr>
                </a:gs>
              </a:gsLst>
              <a:lin ang="108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0" name="Freeform 15"/>
            <p:cNvSpPr>
              <a:spLocks/>
            </p:cNvSpPr>
            <p:nvPr/>
          </p:nvSpPr>
          <p:spPr bwMode="auto">
            <a:xfrm>
              <a:off x="2406" y="796"/>
              <a:ext cx="638" cy="681"/>
            </a:xfrm>
            <a:custGeom>
              <a:avLst/>
              <a:gdLst>
                <a:gd name="T0" fmla="*/ 126 w 270"/>
                <a:gd name="T1" fmla="*/ 56 h 288"/>
                <a:gd name="T2" fmla="*/ 157 w 270"/>
                <a:gd name="T3" fmla="*/ 25 h 288"/>
                <a:gd name="T4" fmla="*/ 189 w 270"/>
                <a:gd name="T5" fmla="*/ 4 h 288"/>
                <a:gd name="T6" fmla="*/ 252 w 270"/>
                <a:gd name="T7" fmla="*/ 27 h 288"/>
                <a:gd name="T8" fmla="*/ 244 w 270"/>
                <a:gd name="T9" fmla="*/ 122 h 288"/>
                <a:gd name="T10" fmla="*/ 189 w 270"/>
                <a:gd name="T11" fmla="*/ 179 h 288"/>
                <a:gd name="T12" fmla="*/ 174 w 270"/>
                <a:gd name="T13" fmla="*/ 190 h 288"/>
                <a:gd name="T14" fmla="*/ 165 w 270"/>
                <a:gd name="T15" fmla="*/ 197 h 288"/>
                <a:gd name="T16" fmla="*/ 161 w 270"/>
                <a:gd name="T17" fmla="*/ 205 h 288"/>
                <a:gd name="T18" fmla="*/ 153 w 270"/>
                <a:gd name="T19" fmla="*/ 210 h 288"/>
                <a:gd name="T20" fmla="*/ 147 w 270"/>
                <a:gd name="T21" fmla="*/ 216 h 288"/>
                <a:gd name="T22" fmla="*/ 141 w 270"/>
                <a:gd name="T23" fmla="*/ 224 h 288"/>
                <a:gd name="T24" fmla="*/ 107 w 270"/>
                <a:gd name="T25" fmla="*/ 244 h 288"/>
                <a:gd name="T26" fmla="*/ 93 w 270"/>
                <a:gd name="T27" fmla="*/ 256 h 288"/>
                <a:gd name="T28" fmla="*/ 74 w 270"/>
                <a:gd name="T29" fmla="*/ 277 h 288"/>
                <a:gd name="T30" fmla="*/ 66 w 270"/>
                <a:gd name="T31" fmla="*/ 283 h 288"/>
                <a:gd name="T32" fmla="*/ 63 w 270"/>
                <a:gd name="T33" fmla="*/ 288 h 288"/>
                <a:gd name="T34" fmla="*/ 1 w 270"/>
                <a:gd name="T35" fmla="*/ 231 h 288"/>
                <a:gd name="T36" fmla="*/ 1 w 270"/>
                <a:gd name="T37" fmla="*/ 227 h 288"/>
                <a:gd name="T38" fmla="*/ 7 w 270"/>
                <a:gd name="T39" fmla="*/ 222 h 288"/>
                <a:gd name="T40" fmla="*/ 9 w 270"/>
                <a:gd name="T41" fmla="*/ 216 h 288"/>
                <a:gd name="T42" fmla="*/ 12 w 270"/>
                <a:gd name="T43" fmla="*/ 214 h 288"/>
                <a:gd name="T44" fmla="*/ 15 w 270"/>
                <a:gd name="T45" fmla="*/ 210 h 288"/>
                <a:gd name="T46" fmla="*/ 20 w 270"/>
                <a:gd name="T47" fmla="*/ 206 h 288"/>
                <a:gd name="T48" fmla="*/ 30 w 270"/>
                <a:gd name="T49" fmla="*/ 198 h 288"/>
                <a:gd name="T50" fmla="*/ 68 w 270"/>
                <a:gd name="T51" fmla="*/ 145 h 288"/>
                <a:gd name="T52" fmla="*/ 79 w 270"/>
                <a:gd name="T53" fmla="*/ 126 h 288"/>
                <a:gd name="T54" fmla="*/ 84 w 270"/>
                <a:gd name="T55" fmla="*/ 124 h 288"/>
                <a:gd name="T56" fmla="*/ 91 w 270"/>
                <a:gd name="T57" fmla="*/ 109 h 288"/>
                <a:gd name="T58" fmla="*/ 97 w 270"/>
                <a:gd name="T59" fmla="*/ 103 h 288"/>
                <a:gd name="T60" fmla="*/ 126 w 270"/>
                <a:gd name="T61" fmla="*/ 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0" h="288">
                  <a:moveTo>
                    <a:pt x="126" y="56"/>
                  </a:moveTo>
                  <a:cubicBezTo>
                    <a:pt x="133" y="48"/>
                    <a:pt x="149" y="34"/>
                    <a:pt x="157" y="25"/>
                  </a:cubicBezTo>
                  <a:cubicBezTo>
                    <a:pt x="165" y="15"/>
                    <a:pt x="171" y="8"/>
                    <a:pt x="189" y="4"/>
                  </a:cubicBezTo>
                  <a:cubicBezTo>
                    <a:pt x="209" y="0"/>
                    <a:pt x="244" y="7"/>
                    <a:pt x="252" y="27"/>
                  </a:cubicBezTo>
                  <a:cubicBezTo>
                    <a:pt x="270" y="74"/>
                    <a:pt x="260" y="104"/>
                    <a:pt x="244" y="122"/>
                  </a:cubicBezTo>
                  <a:cubicBezTo>
                    <a:pt x="228" y="140"/>
                    <a:pt x="204" y="167"/>
                    <a:pt x="189" y="179"/>
                  </a:cubicBezTo>
                  <a:cubicBezTo>
                    <a:pt x="174" y="190"/>
                    <a:pt x="177" y="186"/>
                    <a:pt x="174" y="190"/>
                  </a:cubicBezTo>
                  <a:cubicBezTo>
                    <a:pt x="171" y="194"/>
                    <a:pt x="165" y="197"/>
                    <a:pt x="165" y="197"/>
                  </a:cubicBezTo>
                  <a:cubicBezTo>
                    <a:pt x="165" y="197"/>
                    <a:pt x="163" y="202"/>
                    <a:pt x="161" y="205"/>
                  </a:cubicBezTo>
                  <a:cubicBezTo>
                    <a:pt x="160" y="209"/>
                    <a:pt x="157" y="210"/>
                    <a:pt x="153" y="210"/>
                  </a:cubicBezTo>
                  <a:cubicBezTo>
                    <a:pt x="149" y="210"/>
                    <a:pt x="147" y="216"/>
                    <a:pt x="147" y="216"/>
                  </a:cubicBezTo>
                  <a:cubicBezTo>
                    <a:pt x="147" y="216"/>
                    <a:pt x="145" y="225"/>
                    <a:pt x="141" y="224"/>
                  </a:cubicBezTo>
                  <a:cubicBezTo>
                    <a:pt x="137" y="223"/>
                    <a:pt x="111" y="238"/>
                    <a:pt x="107" y="244"/>
                  </a:cubicBezTo>
                  <a:cubicBezTo>
                    <a:pt x="103" y="250"/>
                    <a:pt x="100" y="247"/>
                    <a:pt x="93" y="256"/>
                  </a:cubicBezTo>
                  <a:cubicBezTo>
                    <a:pt x="86" y="265"/>
                    <a:pt x="76" y="274"/>
                    <a:pt x="74" y="277"/>
                  </a:cubicBezTo>
                  <a:cubicBezTo>
                    <a:pt x="71" y="280"/>
                    <a:pt x="67" y="282"/>
                    <a:pt x="66" y="283"/>
                  </a:cubicBezTo>
                  <a:cubicBezTo>
                    <a:pt x="64" y="285"/>
                    <a:pt x="65" y="287"/>
                    <a:pt x="63" y="288"/>
                  </a:cubicBezTo>
                  <a:cubicBezTo>
                    <a:pt x="60" y="288"/>
                    <a:pt x="4" y="257"/>
                    <a:pt x="1" y="231"/>
                  </a:cubicBezTo>
                  <a:cubicBezTo>
                    <a:pt x="1" y="231"/>
                    <a:pt x="0" y="228"/>
                    <a:pt x="1" y="227"/>
                  </a:cubicBezTo>
                  <a:cubicBezTo>
                    <a:pt x="3" y="226"/>
                    <a:pt x="5" y="224"/>
                    <a:pt x="7" y="222"/>
                  </a:cubicBezTo>
                  <a:cubicBezTo>
                    <a:pt x="8" y="221"/>
                    <a:pt x="8" y="217"/>
                    <a:pt x="9" y="216"/>
                  </a:cubicBezTo>
                  <a:cubicBezTo>
                    <a:pt x="10" y="214"/>
                    <a:pt x="10" y="214"/>
                    <a:pt x="12" y="214"/>
                  </a:cubicBezTo>
                  <a:cubicBezTo>
                    <a:pt x="14" y="213"/>
                    <a:pt x="15" y="212"/>
                    <a:pt x="15" y="210"/>
                  </a:cubicBezTo>
                  <a:cubicBezTo>
                    <a:pt x="15" y="208"/>
                    <a:pt x="16" y="206"/>
                    <a:pt x="20" y="206"/>
                  </a:cubicBezTo>
                  <a:cubicBezTo>
                    <a:pt x="24" y="206"/>
                    <a:pt x="29" y="202"/>
                    <a:pt x="30" y="198"/>
                  </a:cubicBezTo>
                  <a:cubicBezTo>
                    <a:pt x="31" y="194"/>
                    <a:pt x="65" y="151"/>
                    <a:pt x="68" y="145"/>
                  </a:cubicBezTo>
                  <a:cubicBezTo>
                    <a:pt x="70" y="139"/>
                    <a:pt x="76" y="128"/>
                    <a:pt x="79" y="126"/>
                  </a:cubicBezTo>
                  <a:cubicBezTo>
                    <a:pt x="81" y="125"/>
                    <a:pt x="83" y="126"/>
                    <a:pt x="84" y="124"/>
                  </a:cubicBezTo>
                  <a:cubicBezTo>
                    <a:pt x="84" y="121"/>
                    <a:pt x="89" y="110"/>
                    <a:pt x="91" y="109"/>
                  </a:cubicBezTo>
                  <a:cubicBezTo>
                    <a:pt x="94" y="108"/>
                    <a:pt x="96" y="106"/>
                    <a:pt x="97" y="103"/>
                  </a:cubicBezTo>
                  <a:cubicBezTo>
                    <a:pt x="98" y="101"/>
                    <a:pt x="122" y="60"/>
                    <a:pt x="126" y="56"/>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1" name="Freeform 16"/>
            <p:cNvSpPr>
              <a:spLocks/>
            </p:cNvSpPr>
            <p:nvPr/>
          </p:nvSpPr>
          <p:spPr bwMode="auto">
            <a:xfrm>
              <a:off x="3102" y="1855"/>
              <a:ext cx="1255" cy="2359"/>
            </a:xfrm>
            <a:custGeom>
              <a:avLst/>
              <a:gdLst>
                <a:gd name="T0" fmla="*/ 525 w 536"/>
                <a:gd name="T1" fmla="*/ 948 h 1016"/>
                <a:gd name="T2" fmla="*/ 531 w 536"/>
                <a:gd name="T3" fmla="*/ 932 h 1016"/>
                <a:gd name="T4" fmla="*/ 521 w 536"/>
                <a:gd name="T5" fmla="*/ 915 h 1016"/>
                <a:gd name="T6" fmla="*/ 523 w 536"/>
                <a:gd name="T7" fmla="*/ 887 h 1016"/>
                <a:gd name="T8" fmla="*/ 516 w 536"/>
                <a:gd name="T9" fmla="*/ 871 h 1016"/>
                <a:gd name="T10" fmla="*/ 517 w 536"/>
                <a:gd name="T11" fmla="*/ 854 h 1016"/>
                <a:gd name="T12" fmla="*/ 466 w 536"/>
                <a:gd name="T13" fmla="*/ 575 h 1016"/>
                <a:gd name="T14" fmla="*/ 455 w 536"/>
                <a:gd name="T15" fmla="*/ 521 h 1016"/>
                <a:gd name="T16" fmla="*/ 451 w 536"/>
                <a:gd name="T17" fmla="*/ 474 h 1016"/>
                <a:gd name="T18" fmla="*/ 447 w 536"/>
                <a:gd name="T19" fmla="*/ 404 h 1016"/>
                <a:gd name="T20" fmla="*/ 441 w 536"/>
                <a:gd name="T21" fmla="*/ 252 h 1016"/>
                <a:gd name="T22" fmla="*/ 451 w 536"/>
                <a:gd name="T23" fmla="*/ 126 h 1016"/>
                <a:gd name="T24" fmla="*/ 444 w 536"/>
                <a:gd name="T25" fmla="*/ 56 h 1016"/>
                <a:gd name="T26" fmla="*/ 425 w 536"/>
                <a:gd name="T27" fmla="*/ 11 h 1016"/>
                <a:gd name="T28" fmla="*/ 420 w 536"/>
                <a:gd name="T29" fmla="*/ 0 h 1016"/>
                <a:gd name="T30" fmla="*/ 76 w 536"/>
                <a:gd name="T31" fmla="*/ 76 h 1016"/>
                <a:gd name="T32" fmla="*/ 48 w 536"/>
                <a:gd name="T33" fmla="*/ 181 h 1016"/>
                <a:gd name="T34" fmla="*/ 46 w 536"/>
                <a:gd name="T35" fmla="*/ 192 h 1016"/>
                <a:gd name="T36" fmla="*/ 28 w 536"/>
                <a:gd name="T37" fmla="*/ 318 h 1016"/>
                <a:gd name="T38" fmla="*/ 16 w 536"/>
                <a:gd name="T39" fmla="*/ 459 h 1016"/>
                <a:gd name="T40" fmla="*/ 9 w 536"/>
                <a:gd name="T41" fmla="*/ 536 h 1016"/>
                <a:gd name="T42" fmla="*/ 4 w 536"/>
                <a:gd name="T43" fmla="*/ 650 h 1016"/>
                <a:gd name="T44" fmla="*/ 9 w 536"/>
                <a:gd name="T45" fmla="*/ 714 h 1016"/>
                <a:gd name="T46" fmla="*/ 9 w 536"/>
                <a:gd name="T47" fmla="*/ 766 h 1016"/>
                <a:gd name="T48" fmla="*/ 4 w 536"/>
                <a:gd name="T49" fmla="*/ 791 h 1016"/>
                <a:gd name="T50" fmla="*/ 9 w 536"/>
                <a:gd name="T51" fmla="*/ 819 h 1016"/>
                <a:gd name="T52" fmla="*/ 9 w 536"/>
                <a:gd name="T53" fmla="*/ 834 h 1016"/>
                <a:gd name="T54" fmla="*/ 9 w 536"/>
                <a:gd name="T55" fmla="*/ 860 h 1016"/>
                <a:gd name="T56" fmla="*/ 3 w 536"/>
                <a:gd name="T57" fmla="*/ 872 h 1016"/>
                <a:gd name="T58" fmla="*/ 3 w 536"/>
                <a:gd name="T59" fmla="*/ 884 h 1016"/>
                <a:gd name="T60" fmla="*/ 1 w 536"/>
                <a:gd name="T61" fmla="*/ 898 h 1016"/>
                <a:gd name="T62" fmla="*/ 101 w 536"/>
                <a:gd name="T63" fmla="*/ 923 h 1016"/>
                <a:gd name="T64" fmla="*/ 101 w 536"/>
                <a:gd name="T65" fmla="*/ 862 h 1016"/>
                <a:gd name="T66" fmla="*/ 107 w 536"/>
                <a:gd name="T67" fmla="*/ 838 h 1016"/>
                <a:gd name="T68" fmla="*/ 103 w 536"/>
                <a:gd name="T69" fmla="*/ 819 h 1016"/>
                <a:gd name="T70" fmla="*/ 108 w 536"/>
                <a:gd name="T71" fmla="*/ 790 h 1016"/>
                <a:gd name="T72" fmla="*/ 120 w 536"/>
                <a:gd name="T73" fmla="*/ 584 h 1016"/>
                <a:gd name="T74" fmla="*/ 141 w 536"/>
                <a:gd name="T75" fmla="*/ 464 h 1016"/>
                <a:gd name="T76" fmla="*/ 163 w 536"/>
                <a:gd name="T77" fmla="*/ 387 h 1016"/>
                <a:gd name="T78" fmla="*/ 220 w 536"/>
                <a:gd name="T79" fmla="*/ 278 h 1016"/>
                <a:gd name="T80" fmla="*/ 257 w 536"/>
                <a:gd name="T81" fmla="*/ 223 h 1016"/>
                <a:gd name="T82" fmla="*/ 293 w 536"/>
                <a:gd name="T83" fmla="*/ 340 h 1016"/>
                <a:gd name="T84" fmla="*/ 313 w 536"/>
                <a:gd name="T85" fmla="*/ 442 h 1016"/>
                <a:gd name="T86" fmla="*/ 324 w 536"/>
                <a:gd name="T87" fmla="*/ 484 h 1016"/>
                <a:gd name="T88" fmla="*/ 340 w 536"/>
                <a:gd name="T89" fmla="*/ 554 h 1016"/>
                <a:gd name="T90" fmla="*/ 360 w 536"/>
                <a:gd name="T91" fmla="*/ 633 h 1016"/>
                <a:gd name="T92" fmla="*/ 372 w 536"/>
                <a:gd name="T93" fmla="*/ 678 h 1016"/>
                <a:gd name="T94" fmla="*/ 395 w 536"/>
                <a:gd name="T95" fmla="*/ 756 h 1016"/>
                <a:gd name="T96" fmla="*/ 420 w 536"/>
                <a:gd name="T97" fmla="*/ 846 h 1016"/>
                <a:gd name="T98" fmla="*/ 420 w 536"/>
                <a:gd name="T99" fmla="*/ 882 h 1016"/>
                <a:gd name="T100" fmla="*/ 427 w 536"/>
                <a:gd name="T101" fmla="*/ 907 h 1016"/>
                <a:gd name="T102" fmla="*/ 429 w 536"/>
                <a:gd name="T103" fmla="*/ 920 h 1016"/>
                <a:gd name="T104" fmla="*/ 431 w 536"/>
                <a:gd name="T105" fmla="*/ 938 h 1016"/>
                <a:gd name="T106" fmla="*/ 432 w 536"/>
                <a:gd name="T107" fmla="*/ 956 h 1016"/>
                <a:gd name="T108" fmla="*/ 531 w 536"/>
                <a:gd name="T109" fmla="*/ 968 h 1016"/>
                <a:gd name="T110" fmla="*/ 525 w 536"/>
                <a:gd name="T111" fmla="*/ 948 h 1016"/>
                <a:gd name="connsiteX0" fmla="*/ 9776 w 9915"/>
                <a:gd name="connsiteY0" fmla="*/ 9438 h 9828"/>
                <a:gd name="connsiteX1" fmla="*/ 9888 w 9915"/>
                <a:gd name="connsiteY1" fmla="*/ 9280 h 9828"/>
                <a:gd name="connsiteX2" fmla="*/ 9701 w 9915"/>
                <a:gd name="connsiteY2" fmla="*/ 9113 h 9828"/>
                <a:gd name="connsiteX3" fmla="*/ 9738 w 9915"/>
                <a:gd name="connsiteY3" fmla="*/ 8837 h 9828"/>
                <a:gd name="connsiteX4" fmla="*/ 9608 w 9915"/>
                <a:gd name="connsiteY4" fmla="*/ 8680 h 9828"/>
                <a:gd name="connsiteX5" fmla="*/ 9627 w 9915"/>
                <a:gd name="connsiteY5" fmla="*/ 8513 h 9828"/>
                <a:gd name="connsiteX6" fmla="*/ 8675 w 9915"/>
                <a:gd name="connsiteY6" fmla="*/ 5766 h 9828"/>
                <a:gd name="connsiteX7" fmla="*/ 8470 w 9915"/>
                <a:gd name="connsiteY7" fmla="*/ 5235 h 9828"/>
                <a:gd name="connsiteX8" fmla="*/ 8395 w 9915"/>
                <a:gd name="connsiteY8" fmla="*/ 4772 h 9828"/>
                <a:gd name="connsiteX9" fmla="*/ 8321 w 9915"/>
                <a:gd name="connsiteY9" fmla="*/ 4083 h 9828"/>
                <a:gd name="connsiteX10" fmla="*/ 8209 w 9915"/>
                <a:gd name="connsiteY10" fmla="*/ 2587 h 9828"/>
                <a:gd name="connsiteX11" fmla="*/ 8395 w 9915"/>
                <a:gd name="connsiteY11" fmla="*/ 1347 h 9828"/>
                <a:gd name="connsiteX12" fmla="*/ 8265 w 9915"/>
                <a:gd name="connsiteY12" fmla="*/ 658 h 9828"/>
                <a:gd name="connsiteX13" fmla="*/ 7910 w 9915"/>
                <a:gd name="connsiteY13" fmla="*/ 215 h 9828"/>
                <a:gd name="connsiteX14" fmla="*/ 7716 w 9915"/>
                <a:gd name="connsiteY14" fmla="*/ 0 h 9828"/>
                <a:gd name="connsiteX15" fmla="*/ 1399 w 9915"/>
                <a:gd name="connsiteY15" fmla="*/ 855 h 9828"/>
                <a:gd name="connsiteX16" fmla="*/ 877 w 9915"/>
                <a:gd name="connsiteY16" fmla="*/ 1888 h 9828"/>
                <a:gd name="connsiteX17" fmla="*/ 839 w 9915"/>
                <a:gd name="connsiteY17" fmla="*/ 1997 h 9828"/>
                <a:gd name="connsiteX18" fmla="*/ 503 w 9915"/>
                <a:gd name="connsiteY18" fmla="*/ 3237 h 9828"/>
                <a:gd name="connsiteX19" fmla="*/ 280 w 9915"/>
                <a:gd name="connsiteY19" fmla="*/ 4625 h 9828"/>
                <a:gd name="connsiteX20" fmla="*/ 149 w 9915"/>
                <a:gd name="connsiteY20" fmla="*/ 5383 h 9828"/>
                <a:gd name="connsiteX21" fmla="*/ 56 w 9915"/>
                <a:gd name="connsiteY21" fmla="*/ 6505 h 9828"/>
                <a:gd name="connsiteX22" fmla="*/ 149 w 9915"/>
                <a:gd name="connsiteY22" fmla="*/ 7135 h 9828"/>
                <a:gd name="connsiteX23" fmla="*/ 149 w 9915"/>
                <a:gd name="connsiteY23" fmla="*/ 7646 h 9828"/>
                <a:gd name="connsiteX24" fmla="*/ 56 w 9915"/>
                <a:gd name="connsiteY24" fmla="*/ 7892 h 9828"/>
                <a:gd name="connsiteX25" fmla="*/ 149 w 9915"/>
                <a:gd name="connsiteY25" fmla="*/ 8168 h 9828"/>
                <a:gd name="connsiteX26" fmla="*/ 149 w 9915"/>
                <a:gd name="connsiteY26" fmla="*/ 8316 h 9828"/>
                <a:gd name="connsiteX27" fmla="*/ 149 w 9915"/>
                <a:gd name="connsiteY27" fmla="*/ 8572 h 9828"/>
                <a:gd name="connsiteX28" fmla="*/ 37 w 9915"/>
                <a:gd name="connsiteY28" fmla="*/ 8690 h 9828"/>
                <a:gd name="connsiteX29" fmla="*/ 37 w 9915"/>
                <a:gd name="connsiteY29" fmla="*/ 8808 h 9828"/>
                <a:gd name="connsiteX30" fmla="*/ 0 w 9915"/>
                <a:gd name="connsiteY30" fmla="*/ 8946 h 9828"/>
                <a:gd name="connsiteX31" fmla="*/ 1865 w 9915"/>
                <a:gd name="connsiteY31" fmla="*/ 9192 h 9828"/>
                <a:gd name="connsiteX32" fmla="*/ 1865 w 9915"/>
                <a:gd name="connsiteY32" fmla="*/ 8591 h 9828"/>
                <a:gd name="connsiteX33" fmla="*/ 1977 w 9915"/>
                <a:gd name="connsiteY33" fmla="*/ 8355 h 9828"/>
                <a:gd name="connsiteX34" fmla="*/ 1903 w 9915"/>
                <a:gd name="connsiteY34" fmla="*/ 8168 h 9828"/>
                <a:gd name="connsiteX35" fmla="*/ 1996 w 9915"/>
                <a:gd name="connsiteY35" fmla="*/ 7883 h 9828"/>
                <a:gd name="connsiteX36" fmla="*/ 2220 w 9915"/>
                <a:gd name="connsiteY36" fmla="*/ 5855 h 9828"/>
                <a:gd name="connsiteX37" fmla="*/ 2612 w 9915"/>
                <a:gd name="connsiteY37" fmla="*/ 4674 h 9828"/>
                <a:gd name="connsiteX38" fmla="*/ 3022 w 9915"/>
                <a:gd name="connsiteY38" fmla="*/ 3916 h 9828"/>
                <a:gd name="connsiteX39" fmla="*/ 4085 w 9915"/>
                <a:gd name="connsiteY39" fmla="*/ 2843 h 9828"/>
                <a:gd name="connsiteX40" fmla="*/ 4776 w 9915"/>
                <a:gd name="connsiteY40" fmla="*/ 2302 h 9828"/>
                <a:gd name="connsiteX41" fmla="*/ 5447 w 9915"/>
                <a:gd name="connsiteY41" fmla="*/ 3453 h 9828"/>
                <a:gd name="connsiteX42" fmla="*/ 5821 w 9915"/>
                <a:gd name="connsiteY42" fmla="*/ 4457 h 9828"/>
                <a:gd name="connsiteX43" fmla="*/ 6026 w 9915"/>
                <a:gd name="connsiteY43" fmla="*/ 4871 h 9828"/>
                <a:gd name="connsiteX44" fmla="*/ 6324 w 9915"/>
                <a:gd name="connsiteY44" fmla="*/ 5560 h 9828"/>
                <a:gd name="connsiteX45" fmla="*/ 6697 w 9915"/>
                <a:gd name="connsiteY45" fmla="*/ 6337 h 9828"/>
                <a:gd name="connsiteX46" fmla="*/ 6921 w 9915"/>
                <a:gd name="connsiteY46" fmla="*/ 6780 h 9828"/>
                <a:gd name="connsiteX47" fmla="*/ 7350 w 9915"/>
                <a:gd name="connsiteY47" fmla="*/ 7548 h 9828"/>
                <a:gd name="connsiteX48" fmla="*/ 7817 w 9915"/>
                <a:gd name="connsiteY48" fmla="*/ 8434 h 9828"/>
                <a:gd name="connsiteX49" fmla="*/ 7817 w 9915"/>
                <a:gd name="connsiteY49" fmla="*/ 8788 h 9828"/>
                <a:gd name="connsiteX50" fmla="*/ 7947 w 9915"/>
                <a:gd name="connsiteY50" fmla="*/ 9034 h 9828"/>
                <a:gd name="connsiteX51" fmla="*/ 7985 w 9915"/>
                <a:gd name="connsiteY51" fmla="*/ 9162 h 9828"/>
                <a:gd name="connsiteX52" fmla="*/ 8022 w 9915"/>
                <a:gd name="connsiteY52" fmla="*/ 9339 h 9828"/>
                <a:gd name="connsiteX53" fmla="*/ 8041 w 9915"/>
                <a:gd name="connsiteY53" fmla="*/ 9516 h 9828"/>
                <a:gd name="connsiteX54" fmla="*/ 9888 w 9915"/>
                <a:gd name="connsiteY54" fmla="*/ 9635 h 9828"/>
                <a:gd name="connsiteX55" fmla="*/ 9776 w 9915"/>
                <a:gd name="connsiteY55" fmla="*/ 9438 h 9828"/>
                <a:gd name="connsiteX0" fmla="*/ 9860 w 10000"/>
                <a:gd name="connsiteY0" fmla="*/ 9603 h 10001"/>
                <a:gd name="connsiteX1" fmla="*/ 9973 w 10000"/>
                <a:gd name="connsiteY1" fmla="*/ 9442 h 10001"/>
                <a:gd name="connsiteX2" fmla="*/ 9784 w 10000"/>
                <a:gd name="connsiteY2" fmla="*/ 9272 h 10001"/>
                <a:gd name="connsiteX3" fmla="*/ 9821 w 10000"/>
                <a:gd name="connsiteY3" fmla="*/ 8992 h 10001"/>
                <a:gd name="connsiteX4" fmla="*/ 9690 w 10000"/>
                <a:gd name="connsiteY4" fmla="*/ 8832 h 10001"/>
                <a:gd name="connsiteX5" fmla="*/ 9710 w 10000"/>
                <a:gd name="connsiteY5" fmla="*/ 8662 h 10001"/>
                <a:gd name="connsiteX6" fmla="*/ 8749 w 10000"/>
                <a:gd name="connsiteY6" fmla="*/ 5867 h 10001"/>
                <a:gd name="connsiteX7" fmla="*/ 8543 w 10000"/>
                <a:gd name="connsiteY7" fmla="*/ 5327 h 10001"/>
                <a:gd name="connsiteX8" fmla="*/ 8467 w 10000"/>
                <a:gd name="connsiteY8" fmla="*/ 4856 h 10001"/>
                <a:gd name="connsiteX9" fmla="*/ 8392 w 10000"/>
                <a:gd name="connsiteY9" fmla="*/ 4154 h 10001"/>
                <a:gd name="connsiteX10" fmla="*/ 8279 w 10000"/>
                <a:gd name="connsiteY10" fmla="*/ 2632 h 10001"/>
                <a:gd name="connsiteX11" fmla="*/ 8467 w 10000"/>
                <a:gd name="connsiteY11" fmla="*/ 1371 h 10001"/>
                <a:gd name="connsiteX12" fmla="*/ 8336 w 10000"/>
                <a:gd name="connsiteY12" fmla="*/ 670 h 10001"/>
                <a:gd name="connsiteX13" fmla="*/ 7978 w 10000"/>
                <a:gd name="connsiteY13" fmla="*/ 219 h 10001"/>
                <a:gd name="connsiteX14" fmla="*/ 7782 w 10000"/>
                <a:gd name="connsiteY14" fmla="*/ 0 h 10001"/>
                <a:gd name="connsiteX15" fmla="*/ 1462 w 10000"/>
                <a:gd name="connsiteY15" fmla="*/ 816 h 10001"/>
                <a:gd name="connsiteX16" fmla="*/ 885 w 10000"/>
                <a:gd name="connsiteY16" fmla="*/ 1921 h 10001"/>
                <a:gd name="connsiteX17" fmla="*/ 846 w 10000"/>
                <a:gd name="connsiteY17" fmla="*/ 2032 h 10001"/>
                <a:gd name="connsiteX18" fmla="*/ 507 w 10000"/>
                <a:gd name="connsiteY18" fmla="*/ 3294 h 10001"/>
                <a:gd name="connsiteX19" fmla="*/ 282 w 10000"/>
                <a:gd name="connsiteY19" fmla="*/ 4706 h 10001"/>
                <a:gd name="connsiteX20" fmla="*/ 150 w 10000"/>
                <a:gd name="connsiteY20" fmla="*/ 5477 h 10001"/>
                <a:gd name="connsiteX21" fmla="*/ 56 w 10000"/>
                <a:gd name="connsiteY21" fmla="*/ 6619 h 10001"/>
                <a:gd name="connsiteX22" fmla="*/ 150 w 10000"/>
                <a:gd name="connsiteY22" fmla="*/ 7260 h 10001"/>
                <a:gd name="connsiteX23" fmla="*/ 150 w 10000"/>
                <a:gd name="connsiteY23" fmla="*/ 7780 h 10001"/>
                <a:gd name="connsiteX24" fmla="*/ 56 w 10000"/>
                <a:gd name="connsiteY24" fmla="*/ 8030 h 10001"/>
                <a:gd name="connsiteX25" fmla="*/ 150 w 10000"/>
                <a:gd name="connsiteY25" fmla="*/ 8311 h 10001"/>
                <a:gd name="connsiteX26" fmla="*/ 150 w 10000"/>
                <a:gd name="connsiteY26" fmla="*/ 8462 h 10001"/>
                <a:gd name="connsiteX27" fmla="*/ 150 w 10000"/>
                <a:gd name="connsiteY27" fmla="*/ 8722 h 10001"/>
                <a:gd name="connsiteX28" fmla="*/ 37 w 10000"/>
                <a:gd name="connsiteY28" fmla="*/ 8842 h 10001"/>
                <a:gd name="connsiteX29" fmla="*/ 37 w 10000"/>
                <a:gd name="connsiteY29" fmla="*/ 8962 h 10001"/>
                <a:gd name="connsiteX30" fmla="*/ 0 w 10000"/>
                <a:gd name="connsiteY30" fmla="*/ 9103 h 10001"/>
                <a:gd name="connsiteX31" fmla="*/ 1881 w 10000"/>
                <a:gd name="connsiteY31" fmla="*/ 9353 h 10001"/>
                <a:gd name="connsiteX32" fmla="*/ 1881 w 10000"/>
                <a:gd name="connsiteY32" fmla="*/ 8741 h 10001"/>
                <a:gd name="connsiteX33" fmla="*/ 1994 w 10000"/>
                <a:gd name="connsiteY33" fmla="*/ 8501 h 10001"/>
                <a:gd name="connsiteX34" fmla="*/ 1919 w 10000"/>
                <a:gd name="connsiteY34" fmla="*/ 8311 h 10001"/>
                <a:gd name="connsiteX35" fmla="*/ 2013 w 10000"/>
                <a:gd name="connsiteY35" fmla="*/ 8021 h 10001"/>
                <a:gd name="connsiteX36" fmla="*/ 2239 w 10000"/>
                <a:gd name="connsiteY36" fmla="*/ 5957 h 10001"/>
                <a:gd name="connsiteX37" fmla="*/ 2634 w 10000"/>
                <a:gd name="connsiteY37" fmla="*/ 4756 h 10001"/>
                <a:gd name="connsiteX38" fmla="*/ 3048 w 10000"/>
                <a:gd name="connsiteY38" fmla="*/ 3985 h 10001"/>
                <a:gd name="connsiteX39" fmla="*/ 4120 w 10000"/>
                <a:gd name="connsiteY39" fmla="*/ 2893 h 10001"/>
                <a:gd name="connsiteX40" fmla="*/ 4817 w 10000"/>
                <a:gd name="connsiteY40" fmla="*/ 2342 h 10001"/>
                <a:gd name="connsiteX41" fmla="*/ 5494 w 10000"/>
                <a:gd name="connsiteY41" fmla="*/ 3513 h 10001"/>
                <a:gd name="connsiteX42" fmla="*/ 5871 w 10000"/>
                <a:gd name="connsiteY42" fmla="*/ 4535 h 10001"/>
                <a:gd name="connsiteX43" fmla="*/ 6078 w 10000"/>
                <a:gd name="connsiteY43" fmla="*/ 4956 h 10001"/>
                <a:gd name="connsiteX44" fmla="*/ 6378 w 10000"/>
                <a:gd name="connsiteY44" fmla="*/ 5657 h 10001"/>
                <a:gd name="connsiteX45" fmla="*/ 6754 w 10000"/>
                <a:gd name="connsiteY45" fmla="*/ 6448 h 10001"/>
                <a:gd name="connsiteX46" fmla="*/ 6980 w 10000"/>
                <a:gd name="connsiteY46" fmla="*/ 6899 h 10001"/>
                <a:gd name="connsiteX47" fmla="*/ 7413 w 10000"/>
                <a:gd name="connsiteY47" fmla="*/ 7680 h 10001"/>
                <a:gd name="connsiteX48" fmla="*/ 7884 w 10000"/>
                <a:gd name="connsiteY48" fmla="*/ 8582 h 10001"/>
                <a:gd name="connsiteX49" fmla="*/ 7884 w 10000"/>
                <a:gd name="connsiteY49" fmla="*/ 8942 h 10001"/>
                <a:gd name="connsiteX50" fmla="*/ 8015 w 10000"/>
                <a:gd name="connsiteY50" fmla="*/ 9192 h 10001"/>
                <a:gd name="connsiteX51" fmla="*/ 8053 w 10000"/>
                <a:gd name="connsiteY51" fmla="*/ 9322 h 10001"/>
                <a:gd name="connsiteX52" fmla="*/ 8091 w 10000"/>
                <a:gd name="connsiteY52" fmla="*/ 9502 h 10001"/>
                <a:gd name="connsiteX53" fmla="*/ 8110 w 10000"/>
                <a:gd name="connsiteY53" fmla="*/ 9683 h 10001"/>
                <a:gd name="connsiteX54" fmla="*/ 9973 w 10000"/>
                <a:gd name="connsiteY54" fmla="*/ 9804 h 10001"/>
                <a:gd name="connsiteX55" fmla="*/ 9860 w 10000"/>
                <a:gd name="connsiteY55" fmla="*/ 9603 h 10001"/>
                <a:gd name="connsiteX0" fmla="*/ 9860 w 10000"/>
                <a:gd name="connsiteY0" fmla="*/ 9603 h 10001"/>
                <a:gd name="connsiteX1" fmla="*/ 9973 w 10000"/>
                <a:gd name="connsiteY1" fmla="*/ 9442 h 10001"/>
                <a:gd name="connsiteX2" fmla="*/ 9784 w 10000"/>
                <a:gd name="connsiteY2" fmla="*/ 9272 h 10001"/>
                <a:gd name="connsiteX3" fmla="*/ 9821 w 10000"/>
                <a:gd name="connsiteY3" fmla="*/ 8992 h 10001"/>
                <a:gd name="connsiteX4" fmla="*/ 9690 w 10000"/>
                <a:gd name="connsiteY4" fmla="*/ 8832 h 10001"/>
                <a:gd name="connsiteX5" fmla="*/ 9710 w 10000"/>
                <a:gd name="connsiteY5" fmla="*/ 8662 h 10001"/>
                <a:gd name="connsiteX6" fmla="*/ 8749 w 10000"/>
                <a:gd name="connsiteY6" fmla="*/ 5867 h 10001"/>
                <a:gd name="connsiteX7" fmla="*/ 8543 w 10000"/>
                <a:gd name="connsiteY7" fmla="*/ 5327 h 10001"/>
                <a:gd name="connsiteX8" fmla="*/ 8467 w 10000"/>
                <a:gd name="connsiteY8" fmla="*/ 4856 h 10001"/>
                <a:gd name="connsiteX9" fmla="*/ 8392 w 10000"/>
                <a:gd name="connsiteY9" fmla="*/ 4154 h 10001"/>
                <a:gd name="connsiteX10" fmla="*/ 8279 w 10000"/>
                <a:gd name="connsiteY10" fmla="*/ 2632 h 10001"/>
                <a:gd name="connsiteX11" fmla="*/ 8467 w 10000"/>
                <a:gd name="connsiteY11" fmla="*/ 1371 h 10001"/>
                <a:gd name="connsiteX12" fmla="*/ 8336 w 10000"/>
                <a:gd name="connsiteY12" fmla="*/ 670 h 10001"/>
                <a:gd name="connsiteX13" fmla="*/ 7978 w 10000"/>
                <a:gd name="connsiteY13" fmla="*/ 219 h 10001"/>
                <a:gd name="connsiteX14" fmla="*/ 7782 w 10000"/>
                <a:gd name="connsiteY14" fmla="*/ 0 h 10001"/>
                <a:gd name="connsiteX15" fmla="*/ 1462 w 10000"/>
                <a:gd name="connsiteY15" fmla="*/ 816 h 10001"/>
                <a:gd name="connsiteX16" fmla="*/ 885 w 10000"/>
                <a:gd name="connsiteY16" fmla="*/ 1921 h 10001"/>
                <a:gd name="connsiteX17" fmla="*/ 846 w 10000"/>
                <a:gd name="connsiteY17" fmla="*/ 2032 h 10001"/>
                <a:gd name="connsiteX18" fmla="*/ 507 w 10000"/>
                <a:gd name="connsiteY18" fmla="*/ 3294 h 10001"/>
                <a:gd name="connsiteX19" fmla="*/ 282 w 10000"/>
                <a:gd name="connsiteY19" fmla="*/ 4706 h 10001"/>
                <a:gd name="connsiteX20" fmla="*/ 150 w 10000"/>
                <a:gd name="connsiteY20" fmla="*/ 5477 h 10001"/>
                <a:gd name="connsiteX21" fmla="*/ 56 w 10000"/>
                <a:gd name="connsiteY21" fmla="*/ 6619 h 10001"/>
                <a:gd name="connsiteX22" fmla="*/ 150 w 10000"/>
                <a:gd name="connsiteY22" fmla="*/ 7260 h 10001"/>
                <a:gd name="connsiteX23" fmla="*/ 150 w 10000"/>
                <a:gd name="connsiteY23" fmla="*/ 7780 h 10001"/>
                <a:gd name="connsiteX24" fmla="*/ 56 w 10000"/>
                <a:gd name="connsiteY24" fmla="*/ 8030 h 10001"/>
                <a:gd name="connsiteX25" fmla="*/ 150 w 10000"/>
                <a:gd name="connsiteY25" fmla="*/ 8311 h 10001"/>
                <a:gd name="connsiteX26" fmla="*/ 150 w 10000"/>
                <a:gd name="connsiteY26" fmla="*/ 8462 h 10001"/>
                <a:gd name="connsiteX27" fmla="*/ 150 w 10000"/>
                <a:gd name="connsiteY27" fmla="*/ 8722 h 10001"/>
                <a:gd name="connsiteX28" fmla="*/ 37 w 10000"/>
                <a:gd name="connsiteY28" fmla="*/ 8842 h 10001"/>
                <a:gd name="connsiteX29" fmla="*/ 37 w 10000"/>
                <a:gd name="connsiteY29" fmla="*/ 8962 h 10001"/>
                <a:gd name="connsiteX30" fmla="*/ 0 w 10000"/>
                <a:gd name="connsiteY30" fmla="*/ 9103 h 10001"/>
                <a:gd name="connsiteX31" fmla="*/ 1881 w 10000"/>
                <a:gd name="connsiteY31" fmla="*/ 9353 h 10001"/>
                <a:gd name="connsiteX32" fmla="*/ 1881 w 10000"/>
                <a:gd name="connsiteY32" fmla="*/ 8741 h 10001"/>
                <a:gd name="connsiteX33" fmla="*/ 1994 w 10000"/>
                <a:gd name="connsiteY33" fmla="*/ 8501 h 10001"/>
                <a:gd name="connsiteX34" fmla="*/ 1919 w 10000"/>
                <a:gd name="connsiteY34" fmla="*/ 8311 h 10001"/>
                <a:gd name="connsiteX35" fmla="*/ 2013 w 10000"/>
                <a:gd name="connsiteY35" fmla="*/ 8021 h 10001"/>
                <a:gd name="connsiteX36" fmla="*/ 2239 w 10000"/>
                <a:gd name="connsiteY36" fmla="*/ 5957 h 10001"/>
                <a:gd name="connsiteX37" fmla="*/ 2634 w 10000"/>
                <a:gd name="connsiteY37" fmla="*/ 4756 h 10001"/>
                <a:gd name="connsiteX38" fmla="*/ 3048 w 10000"/>
                <a:gd name="connsiteY38" fmla="*/ 3985 h 10001"/>
                <a:gd name="connsiteX39" fmla="*/ 4120 w 10000"/>
                <a:gd name="connsiteY39" fmla="*/ 2893 h 10001"/>
                <a:gd name="connsiteX40" fmla="*/ 4817 w 10000"/>
                <a:gd name="connsiteY40" fmla="*/ 2342 h 10001"/>
                <a:gd name="connsiteX41" fmla="*/ 5494 w 10000"/>
                <a:gd name="connsiteY41" fmla="*/ 3513 h 10001"/>
                <a:gd name="connsiteX42" fmla="*/ 5871 w 10000"/>
                <a:gd name="connsiteY42" fmla="*/ 4535 h 10001"/>
                <a:gd name="connsiteX43" fmla="*/ 6078 w 10000"/>
                <a:gd name="connsiteY43" fmla="*/ 4956 h 10001"/>
                <a:gd name="connsiteX44" fmla="*/ 6378 w 10000"/>
                <a:gd name="connsiteY44" fmla="*/ 5657 h 10001"/>
                <a:gd name="connsiteX45" fmla="*/ 6754 w 10000"/>
                <a:gd name="connsiteY45" fmla="*/ 6448 h 10001"/>
                <a:gd name="connsiteX46" fmla="*/ 6980 w 10000"/>
                <a:gd name="connsiteY46" fmla="*/ 6899 h 10001"/>
                <a:gd name="connsiteX47" fmla="*/ 7413 w 10000"/>
                <a:gd name="connsiteY47" fmla="*/ 7680 h 10001"/>
                <a:gd name="connsiteX48" fmla="*/ 7884 w 10000"/>
                <a:gd name="connsiteY48" fmla="*/ 8582 h 10001"/>
                <a:gd name="connsiteX49" fmla="*/ 7884 w 10000"/>
                <a:gd name="connsiteY49" fmla="*/ 8942 h 10001"/>
                <a:gd name="connsiteX50" fmla="*/ 8015 w 10000"/>
                <a:gd name="connsiteY50" fmla="*/ 9192 h 10001"/>
                <a:gd name="connsiteX51" fmla="*/ 8053 w 10000"/>
                <a:gd name="connsiteY51" fmla="*/ 9322 h 10001"/>
                <a:gd name="connsiteX52" fmla="*/ 8091 w 10000"/>
                <a:gd name="connsiteY52" fmla="*/ 9502 h 10001"/>
                <a:gd name="connsiteX53" fmla="*/ 8110 w 10000"/>
                <a:gd name="connsiteY53" fmla="*/ 9683 h 10001"/>
                <a:gd name="connsiteX54" fmla="*/ 9973 w 10000"/>
                <a:gd name="connsiteY54" fmla="*/ 9804 h 10001"/>
                <a:gd name="connsiteX55" fmla="*/ 9860 w 10000"/>
                <a:gd name="connsiteY55" fmla="*/ 9603 h 1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0000" h="10001">
                  <a:moveTo>
                    <a:pt x="9860" y="9603"/>
                  </a:moveTo>
                  <a:cubicBezTo>
                    <a:pt x="9897" y="9562"/>
                    <a:pt x="10067" y="9483"/>
                    <a:pt x="9973" y="9442"/>
                  </a:cubicBezTo>
                  <a:cubicBezTo>
                    <a:pt x="9860" y="9403"/>
                    <a:pt x="9765" y="9322"/>
                    <a:pt x="9784" y="9272"/>
                  </a:cubicBezTo>
                  <a:cubicBezTo>
                    <a:pt x="9821" y="9223"/>
                    <a:pt x="9897" y="9002"/>
                    <a:pt x="9821" y="8992"/>
                  </a:cubicBezTo>
                  <a:cubicBezTo>
                    <a:pt x="9747" y="8992"/>
                    <a:pt x="9690" y="8832"/>
                    <a:pt x="9690" y="8832"/>
                  </a:cubicBezTo>
                  <a:cubicBezTo>
                    <a:pt x="9697" y="8775"/>
                    <a:pt x="9703" y="8719"/>
                    <a:pt x="9710" y="8662"/>
                  </a:cubicBezTo>
                  <a:cubicBezTo>
                    <a:pt x="9710" y="8662"/>
                    <a:pt x="9747" y="6518"/>
                    <a:pt x="8749" y="5867"/>
                  </a:cubicBezTo>
                  <a:cubicBezTo>
                    <a:pt x="8749" y="5867"/>
                    <a:pt x="8543" y="5417"/>
                    <a:pt x="8543" y="5327"/>
                  </a:cubicBezTo>
                  <a:cubicBezTo>
                    <a:pt x="8543" y="5227"/>
                    <a:pt x="8467" y="4856"/>
                    <a:pt x="8467" y="4856"/>
                  </a:cubicBezTo>
                  <a:lnTo>
                    <a:pt x="8392" y="4154"/>
                  </a:lnTo>
                  <a:cubicBezTo>
                    <a:pt x="8279" y="3544"/>
                    <a:pt x="8223" y="2953"/>
                    <a:pt x="8279" y="2632"/>
                  </a:cubicBezTo>
                  <a:cubicBezTo>
                    <a:pt x="8336" y="2312"/>
                    <a:pt x="8486" y="1852"/>
                    <a:pt x="8467" y="1371"/>
                  </a:cubicBezTo>
                  <a:cubicBezTo>
                    <a:pt x="8449" y="890"/>
                    <a:pt x="8336" y="670"/>
                    <a:pt x="8336" y="670"/>
                  </a:cubicBezTo>
                  <a:cubicBezTo>
                    <a:pt x="8336" y="670"/>
                    <a:pt x="8185" y="459"/>
                    <a:pt x="7978" y="219"/>
                  </a:cubicBezTo>
                  <a:cubicBezTo>
                    <a:pt x="7940" y="179"/>
                    <a:pt x="7819" y="31"/>
                    <a:pt x="7782" y="0"/>
                  </a:cubicBezTo>
                  <a:cubicBezTo>
                    <a:pt x="7669" y="80"/>
                    <a:pt x="6233" y="1050"/>
                    <a:pt x="1462" y="816"/>
                  </a:cubicBezTo>
                  <a:cubicBezTo>
                    <a:pt x="1462" y="866"/>
                    <a:pt x="978" y="1621"/>
                    <a:pt x="885" y="1921"/>
                  </a:cubicBezTo>
                  <a:cubicBezTo>
                    <a:pt x="865" y="1962"/>
                    <a:pt x="846" y="1991"/>
                    <a:pt x="846" y="2032"/>
                  </a:cubicBezTo>
                  <a:cubicBezTo>
                    <a:pt x="733" y="2363"/>
                    <a:pt x="546" y="2913"/>
                    <a:pt x="507" y="3294"/>
                  </a:cubicBezTo>
                  <a:cubicBezTo>
                    <a:pt x="451" y="3864"/>
                    <a:pt x="244" y="4445"/>
                    <a:pt x="282" y="4706"/>
                  </a:cubicBezTo>
                  <a:cubicBezTo>
                    <a:pt x="320" y="4956"/>
                    <a:pt x="226" y="5157"/>
                    <a:pt x="150" y="5477"/>
                  </a:cubicBezTo>
                  <a:cubicBezTo>
                    <a:pt x="94" y="5777"/>
                    <a:pt x="113" y="6278"/>
                    <a:pt x="56" y="6619"/>
                  </a:cubicBezTo>
                  <a:cubicBezTo>
                    <a:pt x="56" y="6619"/>
                    <a:pt x="131" y="7159"/>
                    <a:pt x="150" y="7260"/>
                  </a:cubicBezTo>
                  <a:cubicBezTo>
                    <a:pt x="150" y="7349"/>
                    <a:pt x="188" y="7720"/>
                    <a:pt x="150" y="7780"/>
                  </a:cubicBezTo>
                  <a:cubicBezTo>
                    <a:pt x="113" y="7831"/>
                    <a:pt x="-19" y="7990"/>
                    <a:pt x="56" y="8030"/>
                  </a:cubicBezTo>
                  <a:cubicBezTo>
                    <a:pt x="131" y="8071"/>
                    <a:pt x="131" y="8261"/>
                    <a:pt x="150" y="8311"/>
                  </a:cubicBezTo>
                  <a:cubicBezTo>
                    <a:pt x="150" y="8361"/>
                    <a:pt x="113" y="8381"/>
                    <a:pt x="150" y="8462"/>
                  </a:cubicBezTo>
                  <a:cubicBezTo>
                    <a:pt x="188" y="8541"/>
                    <a:pt x="207" y="8681"/>
                    <a:pt x="150" y="8722"/>
                  </a:cubicBezTo>
                  <a:cubicBezTo>
                    <a:pt x="75" y="8762"/>
                    <a:pt x="56" y="8782"/>
                    <a:pt x="37" y="8842"/>
                  </a:cubicBezTo>
                  <a:cubicBezTo>
                    <a:pt x="0" y="8912"/>
                    <a:pt x="-19" y="8921"/>
                    <a:pt x="37" y="8962"/>
                  </a:cubicBezTo>
                  <a:cubicBezTo>
                    <a:pt x="75" y="9002"/>
                    <a:pt x="0" y="9103"/>
                    <a:pt x="0" y="9103"/>
                  </a:cubicBezTo>
                  <a:cubicBezTo>
                    <a:pt x="0" y="9103"/>
                    <a:pt x="1091" y="9793"/>
                    <a:pt x="1881" y="9353"/>
                  </a:cubicBezTo>
                  <a:cubicBezTo>
                    <a:pt x="1881" y="9353"/>
                    <a:pt x="1806" y="8822"/>
                    <a:pt x="1881" y="8741"/>
                  </a:cubicBezTo>
                  <a:cubicBezTo>
                    <a:pt x="1957" y="8662"/>
                    <a:pt x="2032" y="8551"/>
                    <a:pt x="1994" y="8501"/>
                  </a:cubicBezTo>
                  <a:cubicBezTo>
                    <a:pt x="1937" y="8441"/>
                    <a:pt x="1844" y="8402"/>
                    <a:pt x="1919" y="8311"/>
                  </a:cubicBezTo>
                  <a:cubicBezTo>
                    <a:pt x="1994" y="8220"/>
                    <a:pt x="2013" y="8121"/>
                    <a:pt x="2013" y="8021"/>
                  </a:cubicBezTo>
                  <a:cubicBezTo>
                    <a:pt x="2013" y="7910"/>
                    <a:pt x="2314" y="6108"/>
                    <a:pt x="2239" y="5957"/>
                  </a:cubicBezTo>
                  <a:cubicBezTo>
                    <a:pt x="2163" y="5817"/>
                    <a:pt x="2521" y="4866"/>
                    <a:pt x="2634" y="4756"/>
                  </a:cubicBezTo>
                  <a:cubicBezTo>
                    <a:pt x="2766" y="4656"/>
                    <a:pt x="3048" y="3985"/>
                    <a:pt x="3048" y="3985"/>
                  </a:cubicBezTo>
                  <a:lnTo>
                    <a:pt x="4120" y="2893"/>
                  </a:lnTo>
                  <a:cubicBezTo>
                    <a:pt x="4384" y="2582"/>
                    <a:pt x="4817" y="2342"/>
                    <a:pt x="4817" y="2342"/>
                  </a:cubicBezTo>
                  <a:cubicBezTo>
                    <a:pt x="4817" y="2342"/>
                    <a:pt x="5325" y="2983"/>
                    <a:pt x="5494" y="3513"/>
                  </a:cubicBezTo>
                  <a:cubicBezTo>
                    <a:pt x="5663" y="4045"/>
                    <a:pt x="5739" y="4154"/>
                    <a:pt x="5871" y="4535"/>
                  </a:cubicBezTo>
                  <a:cubicBezTo>
                    <a:pt x="5983" y="4916"/>
                    <a:pt x="6058" y="4675"/>
                    <a:pt x="6078" y="4956"/>
                  </a:cubicBezTo>
                  <a:lnTo>
                    <a:pt x="6378" y="5657"/>
                  </a:lnTo>
                  <a:cubicBezTo>
                    <a:pt x="6378" y="5657"/>
                    <a:pt x="6736" y="6369"/>
                    <a:pt x="6754" y="6448"/>
                  </a:cubicBezTo>
                  <a:cubicBezTo>
                    <a:pt x="6793" y="6528"/>
                    <a:pt x="6943" y="6859"/>
                    <a:pt x="6980" y="6899"/>
                  </a:cubicBezTo>
                  <a:cubicBezTo>
                    <a:pt x="7037" y="6939"/>
                    <a:pt x="7489" y="7620"/>
                    <a:pt x="7413" y="7680"/>
                  </a:cubicBezTo>
                  <a:cubicBezTo>
                    <a:pt x="7338" y="7750"/>
                    <a:pt x="7959" y="8441"/>
                    <a:pt x="7884" y="8582"/>
                  </a:cubicBezTo>
                  <a:cubicBezTo>
                    <a:pt x="7808" y="8712"/>
                    <a:pt x="7752" y="8912"/>
                    <a:pt x="7884" y="8942"/>
                  </a:cubicBezTo>
                  <a:cubicBezTo>
                    <a:pt x="8015" y="8962"/>
                    <a:pt x="8034" y="9142"/>
                    <a:pt x="8015" y="9192"/>
                  </a:cubicBezTo>
                  <a:cubicBezTo>
                    <a:pt x="7978" y="9242"/>
                    <a:pt x="8034" y="9283"/>
                    <a:pt x="8053" y="9322"/>
                  </a:cubicBezTo>
                  <a:cubicBezTo>
                    <a:pt x="8091" y="9362"/>
                    <a:pt x="8091" y="9432"/>
                    <a:pt x="8091" y="9502"/>
                  </a:cubicBezTo>
                  <a:cubicBezTo>
                    <a:pt x="8091" y="9562"/>
                    <a:pt x="8053" y="9633"/>
                    <a:pt x="8110" y="9683"/>
                  </a:cubicBezTo>
                  <a:cubicBezTo>
                    <a:pt x="8166" y="9744"/>
                    <a:pt x="9258" y="10284"/>
                    <a:pt x="9973" y="9804"/>
                  </a:cubicBezTo>
                  <a:cubicBezTo>
                    <a:pt x="9973" y="9804"/>
                    <a:pt x="9841" y="9633"/>
                    <a:pt x="9860" y="9603"/>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041" name="Group 43"/>
          <p:cNvGrpSpPr>
            <a:grpSpLocks noChangeAspect="1"/>
          </p:cNvGrpSpPr>
          <p:nvPr/>
        </p:nvGrpSpPr>
        <p:grpSpPr bwMode="auto">
          <a:xfrm>
            <a:off x="395536" y="2859994"/>
            <a:ext cx="1441482" cy="2883566"/>
            <a:chOff x="1550" y="-26"/>
            <a:chExt cx="2382" cy="4765"/>
          </a:xfrm>
        </p:grpSpPr>
        <p:sp>
          <p:nvSpPr>
            <p:cNvPr id="275" name="Freeform 45"/>
            <p:cNvSpPr>
              <a:spLocks/>
            </p:cNvSpPr>
            <p:nvPr/>
          </p:nvSpPr>
          <p:spPr bwMode="auto">
            <a:xfrm>
              <a:off x="1550" y="4071"/>
              <a:ext cx="2382" cy="668"/>
            </a:xfrm>
            <a:prstGeom prst="ellipse">
              <a:avLst/>
            </a:prstGeom>
            <a:solidFill>
              <a:schemeClr val="bg2">
                <a:alpha val="1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044" name="Freeform 44"/>
            <p:cNvSpPr>
              <a:spLocks/>
            </p:cNvSpPr>
            <p:nvPr/>
          </p:nvSpPr>
          <p:spPr bwMode="auto">
            <a:xfrm>
              <a:off x="3002" y="4190"/>
              <a:ext cx="576" cy="267"/>
            </a:xfrm>
            <a:custGeom>
              <a:avLst/>
              <a:gdLst>
                <a:gd name="T0" fmla="*/ 127 w 244"/>
                <a:gd name="T1" fmla="*/ 2 h 113"/>
                <a:gd name="T2" fmla="*/ 66 w 244"/>
                <a:gd name="T3" fmla="*/ 9 h 113"/>
                <a:gd name="T4" fmla="*/ 11 w 244"/>
                <a:gd name="T5" fmla="*/ 19 h 113"/>
                <a:gd name="T6" fmla="*/ 29 w 244"/>
                <a:gd name="T7" fmla="*/ 63 h 113"/>
                <a:gd name="T8" fmla="*/ 124 w 244"/>
                <a:gd name="T9" fmla="*/ 77 h 113"/>
                <a:gd name="T10" fmla="*/ 156 w 244"/>
                <a:gd name="T11" fmla="*/ 81 h 113"/>
                <a:gd name="T12" fmla="*/ 157 w 244"/>
                <a:gd name="T13" fmla="*/ 91 h 113"/>
                <a:gd name="T14" fmla="*/ 224 w 244"/>
                <a:gd name="T15" fmla="*/ 84 h 113"/>
                <a:gd name="T16" fmla="*/ 216 w 244"/>
                <a:gd name="T17" fmla="*/ 10 h 113"/>
                <a:gd name="T18" fmla="*/ 127 w 244"/>
                <a:gd name="T19" fmla="*/ 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 h="113">
                  <a:moveTo>
                    <a:pt x="127" y="2"/>
                  </a:moveTo>
                  <a:cubicBezTo>
                    <a:pt x="127" y="2"/>
                    <a:pt x="78" y="8"/>
                    <a:pt x="66" y="9"/>
                  </a:cubicBezTo>
                  <a:cubicBezTo>
                    <a:pt x="54" y="10"/>
                    <a:pt x="23" y="0"/>
                    <a:pt x="11" y="19"/>
                  </a:cubicBezTo>
                  <a:cubicBezTo>
                    <a:pt x="0" y="39"/>
                    <a:pt x="9" y="55"/>
                    <a:pt x="29" y="63"/>
                  </a:cubicBezTo>
                  <a:cubicBezTo>
                    <a:pt x="49" y="71"/>
                    <a:pt x="108" y="81"/>
                    <a:pt x="124" y="77"/>
                  </a:cubicBezTo>
                  <a:cubicBezTo>
                    <a:pt x="140" y="72"/>
                    <a:pt x="156" y="81"/>
                    <a:pt x="156" y="81"/>
                  </a:cubicBezTo>
                  <a:cubicBezTo>
                    <a:pt x="157" y="91"/>
                    <a:pt x="157" y="91"/>
                    <a:pt x="157" y="91"/>
                  </a:cubicBezTo>
                  <a:cubicBezTo>
                    <a:pt x="157" y="91"/>
                    <a:pt x="204" y="113"/>
                    <a:pt x="224" y="84"/>
                  </a:cubicBezTo>
                  <a:cubicBezTo>
                    <a:pt x="244" y="55"/>
                    <a:pt x="216" y="10"/>
                    <a:pt x="216" y="10"/>
                  </a:cubicBezTo>
                  <a:lnTo>
                    <a:pt x="127" y="2"/>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45" name="Freeform 45"/>
            <p:cNvSpPr>
              <a:spLocks/>
            </p:cNvSpPr>
            <p:nvPr/>
          </p:nvSpPr>
          <p:spPr bwMode="auto">
            <a:xfrm>
              <a:off x="2116" y="4233"/>
              <a:ext cx="609" cy="260"/>
            </a:xfrm>
            <a:custGeom>
              <a:avLst/>
              <a:gdLst>
                <a:gd name="T0" fmla="*/ 125 w 258"/>
                <a:gd name="T1" fmla="*/ 11 h 110"/>
                <a:gd name="T2" fmla="*/ 63 w 258"/>
                <a:gd name="T3" fmla="*/ 31 h 110"/>
                <a:gd name="T4" fmla="*/ 8 w 258"/>
                <a:gd name="T5" fmla="*/ 54 h 110"/>
                <a:gd name="T6" fmla="*/ 36 w 258"/>
                <a:gd name="T7" fmla="*/ 96 h 110"/>
                <a:gd name="T8" fmla="*/ 138 w 258"/>
                <a:gd name="T9" fmla="*/ 89 h 110"/>
                <a:gd name="T10" fmla="*/ 172 w 258"/>
                <a:gd name="T11" fmla="*/ 87 h 110"/>
                <a:gd name="T12" fmla="*/ 175 w 258"/>
                <a:gd name="T13" fmla="*/ 97 h 110"/>
                <a:gd name="T14" fmla="*/ 243 w 258"/>
                <a:gd name="T15" fmla="*/ 75 h 110"/>
                <a:gd name="T16" fmla="*/ 219 w 258"/>
                <a:gd name="T17" fmla="*/ 0 h 110"/>
                <a:gd name="T18" fmla="*/ 125 w 258"/>
                <a:gd name="T19" fmla="*/ 1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110">
                  <a:moveTo>
                    <a:pt x="125" y="11"/>
                  </a:moveTo>
                  <a:cubicBezTo>
                    <a:pt x="125" y="11"/>
                    <a:pt x="75" y="28"/>
                    <a:pt x="63" y="31"/>
                  </a:cubicBezTo>
                  <a:cubicBezTo>
                    <a:pt x="51" y="35"/>
                    <a:pt x="16" y="32"/>
                    <a:pt x="8" y="54"/>
                  </a:cubicBezTo>
                  <a:cubicBezTo>
                    <a:pt x="0" y="77"/>
                    <a:pt x="14" y="92"/>
                    <a:pt x="36" y="96"/>
                  </a:cubicBezTo>
                  <a:cubicBezTo>
                    <a:pt x="59" y="100"/>
                    <a:pt x="122" y="98"/>
                    <a:pt x="138" y="89"/>
                  </a:cubicBezTo>
                  <a:cubicBezTo>
                    <a:pt x="154" y="81"/>
                    <a:pt x="172" y="87"/>
                    <a:pt x="172" y="87"/>
                  </a:cubicBezTo>
                  <a:cubicBezTo>
                    <a:pt x="175" y="97"/>
                    <a:pt x="175" y="97"/>
                    <a:pt x="175" y="97"/>
                  </a:cubicBezTo>
                  <a:cubicBezTo>
                    <a:pt x="175" y="97"/>
                    <a:pt x="229" y="110"/>
                    <a:pt x="243" y="75"/>
                  </a:cubicBezTo>
                  <a:cubicBezTo>
                    <a:pt x="258" y="41"/>
                    <a:pt x="219" y="0"/>
                    <a:pt x="219" y="0"/>
                  </a:cubicBezTo>
                  <a:lnTo>
                    <a:pt x="125" y="11"/>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46" name="Freeform 46"/>
            <p:cNvSpPr>
              <a:spLocks/>
            </p:cNvSpPr>
            <p:nvPr/>
          </p:nvSpPr>
          <p:spPr bwMode="auto">
            <a:xfrm>
              <a:off x="3188" y="1139"/>
              <a:ext cx="477" cy="727"/>
            </a:xfrm>
            <a:custGeom>
              <a:avLst/>
              <a:gdLst>
                <a:gd name="T0" fmla="*/ 190 w 202"/>
                <a:gd name="T1" fmla="*/ 59 h 308"/>
                <a:gd name="T2" fmla="*/ 195 w 202"/>
                <a:gd name="T3" fmla="*/ 91 h 308"/>
                <a:gd name="T4" fmla="*/ 197 w 202"/>
                <a:gd name="T5" fmla="*/ 99 h 308"/>
                <a:gd name="T6" fmla="*/ 197 w 202"/>
                <a:gd name="T7" fmla="*/ 107 h 308"/>
                <a:gd name="T8" fmla="*/ 198 w 202"/>
                <a:gd name="T9" fmla="*/ 114 h 308"/>
                <a:gd name="T10" fmla="*/ 201 w 202"/>
                <a:gd name="T11" fmla="*/ 164 h 308"/>
                <a:gd name="T12" fmla="*/ 170 w 202"/>
                <a:gd name="T13" fmla="*/ 208 h 308"/>
                <a:gd name="T14" fmla="*/ 134 w 202"/>
                <a:gd name="T15" fmla="*/ 236 h 308"/>
                <a:gd name="T16" fmla="*/ 129 w 202"/>
                <a:gd name="T17" fmla="*/ 240 h 308"/>
                <a:gd name="T18" fmla="*/ 117 w 202"/>
                <a:gd name="T19" fmla="*/ 254 h 308"/>
                <a:gd name="T20" fmla="*/ 110 w 202"/>
                <a:gd name="T21" fmla="*/ 261 h 308"/>
                <a:gd name="T22" fmla="*/ 47 w 202"/>
                <a:gd name="T23" fmla="*/ 301 h 308"/>
                <a:gd name="T24" fmla="*/ 41 w 202"/>
                <a:gd name="T25" fmla="*/ 225 h 308"/>
                <a:gd name="T26" fmla="*/ 48 w 202"/>
                <a:gd name="T27" fmla="*/ 218 h 308"/>
                <a:gd name="T28" fmla="*/ 83 w 202"/>
                <a:gd name="T29" fmla="*/ 181 h 308"/>
                <a:gd name="T30" fmla="*/ 90 w 202"/>
                <a:gd name="T31" fmla="*/ 171 h 308"/>
                <a:gd name="T32" fmla="*/ 103 w 202"/>
                <a:gd name="T33" fmla="*/ 157 h 308"/>
                <a:gd name="T34" fmla="*/ 116 w 202"/>
                <a:gd name="T35" fmla="*/ 137 h 308"/>
                <a:gd name="T36" fmla="*/ 115 w 202"/>
                <a:gd name="T37" fmla="*/ 128 h 308"/>
                <a:gd name="T38" fmla="*/ 109 w 202"/>
                <a:gd name="T39" fmla="*/ 102 h 308"/>
                <a:gd name="T40" fmla="*/ 107 w 202"/>
                <a:gd name="T41" fmla="*/ 95 h 308"/>
                <a:gd name="T42" fmla="*/ 88 w 202"/>
                <a:gd name="T43" fmla="*/ 5 h 308"/>
                <a:gd name="T44" fmla="*/ 106 w 202"/>
                <a:gd name="T45" fmla="*/ 0 h 308"/>
                <a:gd name="T46" fmla="*/ 114 w 202"/>
                <a:gd name="T47" fmla="*/ 2 h 308"/>
                <a:gd name="T48" fmla="*/ 187 w 202"/>
                <a:gd name="T49" fmla="*/ 56 h 308"/>
                <a:gd name="T50" fmla="*/ 190 w 202"/>
                <a:gd name="T51" fmla="*/ 59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2" h="308">
                  <a:moveTo>
                    <a:pt x="190" y="59"/>
                  </a:moveTo>
                  <a:cubicBezTo>
                    <a:pt x="192" y="65"/>
                    <a:pt x="196" y="83"/>
                    <a:pt x="195" y="91"/>
                  </a:cubicBezTo>
                  <a:cubicBezTo>
                    <a:pt x="196" y="94"/>
                    <a:pt x="196" y="96"/>
                    <a:pt x="197" y="99"/>
                  </a:cubicBezTo>
                  <a:cubicBezTo>
                    <a:pt x="197" y="102"/>
                    <a:pt x="197" y="104"/>
                    <a:pt x="197" y="107"/>
                  </a:cubicBezTo>
                  <a:cubicBezTo>
                    <a:pt x="197" y="109"/>
                    <a:pt x="198" y="111"/>
                    <a:pt x="198" y="114"/>
                  </a:cubicBezTo>
                  <a:cubicBezTo>
                    <a:pt x="200" y="134"/>
                    <a:pt x="202" y="155"/>
                    <a:pt x="201" y="164"/>
                  </a:cubicBezTo>
                  <a:cubicBezTo>
                    <a:pt x="198" y="183"/>
                    <a:pt x="196" y="190"/>
                    <a:pt x="170" y="208"/>
                  </a:cubicBezTo>
                  <a:cubicBezTo>
                    <a:pt x="162" y="214"/>
                    <a:pt x="148" y="224"/>
                    <a:pt x="134" y="236"/>
                  </a:cubicBezTo>
                  <a:cubicBezTo>
                    <a:pt x="133" y="237"/>
                    <a:pt x="131" y="238"/>
                    <a:pt x="129" y="240"/>
                  </a:cubicBezTo>
                  <a:cubicBezTo>
                    <a:pt x="126" y="245"/>
                    <a:pt x="121" y="250"/>
                    <a:pt x="117" y="254"/>
                  </a:cubicBezTo>
                  <a:cubicBezTo>
                    <a:pt x="115" y="256"/>
                    <a:pt x="112" y="259"/>
                    <a:pt x="110" y="261"/>
                  </a:cubicBezTo>
                  <a:cubicBezTo>
                    <a:pt x="91" y="276"/>
                    <a:pt x="72" y="308"/>
                    <a:pt x="47" y="301"/>
                  </a:cubicBezTo>
                  <a:cubicBezTo>
                    <a:pt x="0" y="295"/>
                    <a:pt x="39" y="253"/>
                    <a:pt x="41" y="225"/>
                  </a:cubicBezTo>
                  <a:cubicBezTo>
                    <a:pt x="43" y="222"/>
                    <a:pt x="46" y="220"/>
                    <a:pt x="48" y="218"/>
                  </a:cubicBezTo>
                  <a:cubicBezTo>
                    <a:pt x="61" y="207"/>
                    <a:pt x="73" y="195"/>
                    <a:pt x="83" y="181"/>
                  </a:cubicBezTo>
                  <a:cubicBezTo>
                    <a:pt x="85" y="178"/>
                    <a:pt x="88" y="175"/>
                    <a:pt x="90" y="171"/>
                  </a:cubicBezTo>
                  <a:cubicBezTo>
                    <a:pt x="95" y="165"/>
                    <a:pt x="100" y="160"/>
                    <a:pt x="103" y="157"/>
                  </a:cubicBezTo>
                  <a:cubicBezTo>
                    <a:pt x="114" y="148"/>
                    <a:pt x="117" y="145"/>
                    <a:pt x="116" y="137"/>
                  </a:cubicBezTo>
                  <a:cubicBezTo>
                    <a:pt x="116" y="135"/>
                    <a:pt x="116" y="132"/>
                    <a:pt x="115" y="128"/>
                  </a:cubicBezTo>
                  <a:cubicBezTo>
                    <a:pt x="113" y="121"/>
                    <a:pt x="111" y="112"/>
                    <a:pt x="109" y="102"/>
                  </a:cubicBezTo>
                  <a:cubicBezTo>
                    <a:pt x="108" y="100"/>
                    <a:pt x="108" y="97"/>
                    <a:pt x="107" y="95"/>
                  </a:cubicBezTo>
                  <a:cubicBezTo>
                    <a:pt x="99" y="62"/>
                    <a:pt x="68" y="15"/>
                    <a:pt x="88" y="5"/>
                  </a:cubicBezTo>
                  <a:cubicBezTo>
                    <a:pt x="94" y="2"/>
                    <a:pt x="100" y="0"/>
                    <a:pt x="106" y="0"/>
                  </a:cubicBezTo>
                  <a:cubicBezTo>
                    <a:pt x="108" y="0"/>
                    <a:pt x="111" y="1"/>
                    <a:pt x="114" y="2"/>
                  </a:cubicBezTo>
                  <a:cubicBezTo>
                    <a:pt x="141" y="14"/>
                    <a:pt x="168" y="30"/>
                    <a:pt x="187" y="56"/>
                  </a:cubicBezTo>
                  <a:cubicBezTo>
                    <a:pt x="189" y="58"/>
                    <a:pt x="190" y="59"/>
                    <a:pt x="190" y="59"/>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47" name="Freeform 47"/>
            <p:cNvSpPr>
              <a:spLocks/>
            </p:cNvSpPr>
            <p:nvPr/>
          </p:nvSpPr>
          <p:spPr bwMode="auto">
            <a:xfrm>
              <a:off x="3259" y="662"/>
              <a:ext cx="418" cy="923"/>
            </a:xfrm>
            <a:custGeom>
              <a:avLst/>
              <a:gdLst>
                <a:gd name="T0" fmla="*/ 0 w 177"/>
                <a:gd name="T1" fmla="*/ 0 h 391"/>
                <a:gd name="T2" fmla="*/ 95 w 177"/>
                <a:gd name="T3" fmla="*/ 41 h 391"/>
                <a:gd name="T4" fmla="*/ 149 w 177"/>
                <a:gd name="T5" fmla="*/ 168 h 391"/>
                <a:gd name="T6" fmla="*/ 155 w 177"/>
                <a:gd name="T7" fmla="*/ 196 h 391"/>
                <a:gd name="T8" fmla="*/ 157 w 177"/>
                <a:gd name="T9" fmla="*/ 208 h 391"/>
                <a:gd name="T10" fmla="*/ 155 w 177"/>
                <a:gd name="T11" fmla="*/ 221 h 391"/>
                <a:gd name="T12" fmla="*/ 161 w 177"/>
                <a:gd name="T13" fmla="*/ 229 h 391"/>
                <a:gd name="T14" fmla="*/ 163 w 177"/>
                <a:gd name="T15" fmla="*/ 238 h 391"/>
                <a:gd name="T16" fmla="*/ 163 w 177"/>
                <a:gd name="T17" fmla="*/ 280 h 391"/>
                <a:gd name="T18" fmla="*/ 173 w 177"/>
                <a:gd name="T19" fmla="*/ 337 h 391"/>
                <a:gd name="T20" fmla="*/ 174 w 177"/>
                <a:gd name="T21" fmla="*/ 343 h 391"/>
                <a:gd name="T22" fmla="*/ 175 w 177"/>
                <a:gd name="T23" fmla="*/ 351 h 391"/>
                <a:gd name="T24" fmla="*/ 175 w 177"/>
                <a:gd name="T25" fmla="*/ 360 h 391"/>
                <a:gd name="T26" fmla="*/ 172 w 177"/>
                <a:gd name="T27" fmla="*/ 375 h 391"/>
                <a:gd name="T28" fmla="*/ 83 w 177"/>
                <a:gd name="T29" fmla="*/ 350 h 391"/>
                <a:gd name="T30" fmla="*/ 86 w 177"/>
                <a:gd name="T31" fmla="*/ 341 h 391"/>
                <a:gd name="T32" fmla="*/ 82 w 177"/>
                <a:gd name="T33" fmla="*/ 335 h 391"/>
                <a:gd name="T34" fmla="*/ 82 w 177"/>
                <a:gd name="T35" fmla="*/ 328 h 391"/>
                <a:gd name="T36" fmla="*/ 79 w 177"/>
                <a:gd name="T37" fmla="*/ 320 h 391"/>
                <a:gd name="T38" fmla="*/ 78 w 177"/>
                <a:gd name="T39" fmla="*/ 311 h 391"/>
                <a:gd name="T40" fmla="*/ 74 w 177"/>
                <a:gd name="T41" fmla="*/ 293 h 391"/>
                <a:gd name="T42" fmla="*/ 53 w 177"/>
                <a:gd name="T43" fmla="*/ 244 h 391"/>
                <a:gd name="T44" fmla="*/ 0 w 177"/>
                <a:gd name="T45"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7" h="391">
                  <a:moveTo>
                    <a:pt x="0" y="0"/>
                  </a:moveTo>
                  <a:cubicBezTo>
                    <a:pt x="0" y="0"/>
                    <a:pt x="79" y="7"/>
                    <a:pt x="95" y="41"/>
                  </a:cubicBezTo>
                  <a:cubicBezTo>
                    <a:pt x="111" y="76"/>
                    <a:pt x="146" y="157"/>
                    <a:pt x="149" y="168"/>
                  </a:cubicBezTo>
                  <a:cubicBezTo>
                    <a:pt x="151" y="179"/>
                    <a:pt x="153" y="189"/>
                    <a:pt x="155" y="196"/>
                  </a:cubicBezTo>
                  <a:cubicBezTo>
                    <a:pt x="156" y="204"/>
                    <a:pt x="161" y="196"/>
                    <a:pt x="157" y="208"/>
                  </a:cubicBezTo>
                  <a:cubicBezTo>
                    <a:pt x="154" y="220"/>
                    <a:pt x="150" y="217"/>
                    <a:pt x="155" y="221"/>
                  </a:cubicBezTo>
                  <a:cubicBezTo>
                    <a:pt x="160" y="225"/>
                    <a:pt x="160" y="224"/>
                    <a:pt x="161" y="229"/>
                  </a:cubicBezTo>
                  <a:cubicBezTo>
                    <a:pt x="162" y="233"/>
                    <a:pt x="162" y="235"/>
                    <a:pt x="163" y="238"/>
                  </a:cubicBezTo>
                  <a:cubicBezTo>
                    <a:pt x="163" y="241"/>
                    <a:pt x="163" y="274"/>
                    <a:pt x="163" y="280"/>
                  </a:cubicBezTo>
                  <a:cubicBezTo>
                    <a:pt x="164" y="286"/>
                    <a:pt x="170" y="334"/>
                    <a:pt x="173" y="337"/>
                  </a:cubicBezTo>
                  <a:cubicBezTo>
                    <a:pt x="175" y="339"/>
                    <a:pt x="174" y="338"/>
                    <a:pt x="174" y="343"/>
                  </a:cubicBezTo>
                  <a:cubicBezTo>
                    <a:pt x="174" y="349"/>
                    <a:pt x="174" y="349"/>
                    <a:pt x="175" y="351"/>
                  </a:cubicBezTo>
                  <a:cubicBezTo>
                    <a:pt x="177" y="354"/>
                    <a:pt x="175" y="355"/>
                    <a:pt x="175" y="360"/>
                  </a:cubicBezTo>
                  <a:cubicBezTo>
                    <a:pt x="176" y="368"/>
                    <a:pt x="172" y="375"/>
                    <a:pt x="172" y="375"/>
                  </a:cubicBezTo>
                  <a:cubicBezTo>
                    <a:pt x="172" y="375"/>
                    <a:pt x="120" y="391"/>
                    <a:pt x="83" y="350"/>
                  </a:cubicBezTo>
                  <a:cubicBezTo>
                    <a:pt x="83" y="350"/>
                    <a:pt x="86" y="344"/>
                    <a:pt x="86" y="341"/>
                  </a:cubicBezTo>
                  <a:cubicBezTo>
                    <a:pt x="85" y="337"/>
                    <a:pt x="82" y="337"/>
                    <a:pt x="82" y="335"/>
                  </a:cubicBezTo>
                  <a:cubicBezTo>
                    <a:pt x="82" y="332"/>
                    <a:pt x="83" y="329"/>
                    <a:pt x="82" y="328"/>
                  </a:cubicBezTo>
                  <a:cubicBezTo>
                    <a:pt x="80" y="327"/>
                    <a:pt x="79" y="323"/>
                    <a:pt x="79" y="320"/>
                  </a:cubicBezTo>
                  <a:cubicBezTo>
                    <a:pt x="80" y="318"/>
                    <a:pt x="80" y="313"/>
                    <a:pt x="78" y="311"/>
                  </a:cubicBezTo>
                  <a:cubicBezTo>
                    <a:pt x="77" y="310"/>
                    <a:pt x="75" y="293"/>
                    <a:pt x="74" y="293"/>
                  </a:cubicBezTo>
                  <a:cubicBezTo>
                    <a:pt x="73" y="292"/>
                    <a:pt x="53" y="244"/>
                    <a:pt x="53" y="244"/>
                  </a:cubicBezTo>
                  <a:lnTo>
                    <a:pt x="0" y="0"/>
                  </a:ln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48" name="Freeform 48"/>
            <p:cNvSpPr>
              <a:spLocks noEditPoints="1"/>
            </p:cNvSpPr>
            <p:nvPr/>
          </p:nvSpPr>
          <p:spPr bwMode="auto">
            <a:xfrm>
              <a:off x="2773" y="-26"/>
              <a:ext cx="623" cy="763"/>
            </a:xfrm>
            <a:custGeom>
              <a:avLst/>
              <a:gdLst>
                <a:gd name="T0" fmla="*/ 255 w 264"/>
                <a:gd name="T1" fmla="*/ 225 h 323"/>
                <a:gd name="T2" fmla="*/ 240 w 264"/>
                <a:gd name="T3" fmla="*/ 276 h 323"/>
                <a:gd name="T4" fmla="*/ 246 w 264"/>
                <a:gd name="T5" fmla="*/ 301 h 323"/>
                <a:gd name="T6" fmla="*/ 229 w 264"/>
                <a:gd name="T7" fmla="*/ 282 h 323"/>
                <a:gd name="T8" fmla="*/ 228 w 264"/>
                <a:gd name="T9" fmla="*/ 313 h 323"/>
                <a:gd name="T10" fmla="*/ 210 w 264"/>
                <a:gd name="T11" fmla="*/ 289 h 323"/>
                <a:gd name="T12" fmla="*/ 212 w 264"/>
                <a:gd name="T13" fmla="*/ 185 h 323"/>
                <a:gd name="T14" fmla="*/ 183 w 264"/>
                <a:gd name="T15" fmla="*/ 220 h 323"/>
                <a:gd name="T16" fmla="*/ 175 w 264"/>
                <a:gd name="T17" fmla="*/ 233 h 323"/>
                <a:gd name="T18" fmla="*/ 190 w 264"/>
                <a:gd name="T19" fmla="*/ 307 h 323"/>
                <a:gd name="T20" fmla="*/ 197 w 264"/>
                <a:gd name="T21" fmla="*/ 309 h 323"/>
                <a:gd name="T22" fmla="*/ 127 w 264"/>
                <a:gd name="T23" fmla="*/ 320 h 323"/>
                <a:gd name="T24" fmla="*/ 61 w 264"/>
                <a:gd name="T25" fmla="*/ 276 h 323"/>
                <a:gd name="T26" fmla="*/ 66 w 264"/>
                <a:gd name="T27" fmla="*/ 228 h 323"/>
                <a:gd name="T28" fmla="*/ 65 w 264"/>
                <a:gd name="T29" fmla="*/ 228 h 323"/>
                <a:gd name="T30" fmla="*/ 29 w 264"/>
                <a:gd name="T31" fmla="*/ 228 h 323"/>
                <a:gd name="T32" fmla="*/ 14 w 264"/>
                <a:gd name="T33" fmla="*/ 220 h 323"/>
                <a:gd name="T34" fmla="*/ 13 w 264"/>
                <a:gd name="T35" fmla="*/ 205 h 323"/>
                <a:gd name="T36" fmla="*/ 12 w 264"/>
                <a:gd name="T37" fmla="*/ 196 h 323"/>
                <a:gd name="T38" fmla="*/ 10 w 264"/>
                <a:gd name="T39" fmla="*/ 189 h 323"/>
                <a:gd name="T40" fmla="*/ 20 w 264"/>
                <a:gd name="T41" fmla="*/ 184 h 323"/>
                <a:gd name="T42" fmla="*/ 12 w 264"/>
                <a:gd name="T43" fmla="*/ 178 h 323"/>
                <a:gd name="T44" fmla="*/ 9 w 264"/>
                <a:gd name="T45" fmla="*/ 170 h 323"/>
                <a:gd name="T46" fmla="*/ 15 w 264"/>
                <a:gd name="T47" fmla="*/ 164 h 323"/>
                <a:gd name="T48" fmla="*/ 13 w 264"/>
                <a:gd name="T49" fmla="*/ 158 h 323"/>
                <a:gd name="T50" fmla="*/ 1 w 264"/>
                <a:gd name="T51" fmla="*/ 146 h 323"/>
                <a:gd name="T52" fmla="*/ 9 w 264"/>
                <a:gd name="T53" fmla="*/ 132 h 323"/>
                <a:gd name="T54" fmla="*/ 28 w 264"/>
                <a:gd name="T55" fmla="*/ 109 h 323"/>
                <a:gd name="T56" fmla="*/ 28 w 264"/>
                <a:gd name="T57" fmla="*/ 87 h 323"/>
                <a:gd name="T58" fmla="*/ 43 w 264"/>
                <a:gd name="T59" fmla="*/ 53 h 323"/>
                <a:gd name="T60" fmla="*/ 68 w 264"/>
                <a:gd name="T61" fmla="*/ 13 h 323"/>
                <a:gd name="T62" fmla="*/ 154 w 264"/>
                <a:gd name="T63" fmla="*/ 16 h 323"/>
                <a:gd name="T64" fmla="*/ 228 w 264"/>
                <a:gd name="T65" fmla="*/ 79 h 323"/>
                <a:gd name="T66" fmla="*/ 229 w 264"/>
                <a:gd name="T67" fmla="*/ 83 h 323"/>
                <a:gd name="T68" fmla="*/ 250 w 264"/>
                <a:gd name="T69" fmla="*/ 87 h 323"/>
                <a:gd name="T70" fmla="*/ 263 w 264"/>
                <a:gd name="T71" fmla="*/ 150 h 323"/>
                <a:gd name="T72" fmla="*/ 255 w 264"/>
                <a:gd name="T73" fmla="*/ 225 h 323"/>
                <a:gd name="T74" fmla="*/ 217 w 264"/>
                <a:gd name="T75" fmla="*/ 134 h 323"/>
                <a:gd name="T76" fmla="*/ 217 w 264"/>
                <a:gd name="T77" fmla="*/ 134 h 323"/>
                <a:gd name="T78" fmla="*/ 217 w 264"/>
                <a:gd name="T79" fmla="*/ 134 h 323"/>
                <a:gd name="T80" fmla="*/ 216 w 264"/>
                <a:gd name="T81" fmla="*/ 138 h 323"/>
                <a:gd name="T82" fmla="*/ 217 w 264"/>
                <a:gd name="T83" fmla="*/ 135 h 323"/>
                <a:gd name="T84" fmla="*/ 216 w 264"/>
                <a:gd name="T85" fmla="*/ 138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4" h="323">
                  <a:moveTo>
                    <a:pt x="255" y="225"/>
                  </a:moveTo>
                  <a:cubicBezTo>
                    <a:pt x="248" y="238"/>
                    <a:pt x="240" y="267"/>
                    <a:pt x="240" y="276"/>
                  </a:cubicBezTo>
                  <a:cubicBezTo>
                    <a:pt x="240" y="284"/>
                    <a:pt x="246" y="301"/>
                    <a:pt x="246" y="301"/>
                  </a:cubicBezTo>
                  <a:cubicBezTo>
                    <a:pt x="237" y="293"/>
                    <a:pt x="231" y="287"/>
                    <a:pt x="229" y="282"/>
                  </a:cubicBezTo>
                  <a:cubicBezTo>
                    <a:pt x="227" y="291"/>
                    <a:pt x="227" y="306"/>
                    <a:pt x="228" y="313"/>
                  </a:cubicBezTo>
                  <a:cubicBezTo>
                    <a:pt x="220" y="305"/>
                    <a:pt x="215" y="299"/>
                    <a:pt x="210" y="289"/>
                  </a:cubicBezTo>
                  <a:cubicBezTo>
                    <a:pt x="202" y="271"/>
                    <a:pt x="199" y="226"/>
                    <a:pt x="212" y="185"/>
                  </a:cubicBezTo>
                  <a:cubicBezTo>
                    <a:pt x="203" y="198"/>
                    <a:pt x="192" y="210"/>
                    <a:pt x="183" y="220"/>
                  </a:cubicBezTo>
                  <a:cubicBezTo>
                    <a:pt x="180" y="224"/>
                    <a:pt x="177" y="229"/>
                    <a:pt x="175" y="233"/>
                  </a:cubicBezTo>
                  <a:cubicBezTo>
                    <a:pt x="176" y="271"/>
                    <a:pt x="180" y="289"/>
                    <a:pt x="190" y="307"/>
                  </a:cubicBezTo>
                  <a:cubicBezTo>
                    <a:pt x="190" y="307"/>
                    <a:pt x="198" y="309"/>
                    <a:pt x="197" y="309"/>
                  </a:cubicBezTo>
                  <a:cubicBezTo>
                    <a:pt x="178" y="302"/>
                    <a:pt x="139" y="317"/>
                    <a:pt x="127" y="320"/>
                  </a:cubicBezTo>
                  <a:cubicBezTo>
                    <a:pt x="115" y="323"/>
                    <a:pt x="65" y="287"/>
                    <a:pt x="61" y="276"/>
                  </a:cubicBezTo>
                  <a:cubicBezTo>
                    <a:pt x="57" y="266"/>
                    <a:pt x="73" y="239"/>
                    <a:pt x="66" y="228"/>
                  </a:cubicBezTo>
                  <a:cubicBezTo>
                    <a:pt x="66" y="228"/>
                    <a:pt x="65" y="228"/>
                    <a:pt x="65" y="228"/>
                  </a:cubicBezTo>
                  <a:cubicBezTo>
                    <a:pt x="58" y="229"/>
                    <a:pt x="36" y="229"/>
                    <a:pt x="29" y="228"/>
                  </a:cubicBezTo>
                  <a:cubicBezTo>
                    <a:pt x="23" y="228"/>
                    <a:pt x="15" y="223"/>
                    <a:pt x="14" y="220"/>
                  </a:cubicBezTo>
                  <a:cubicBezTo>
                    <a:pt x="12" y="217"/>
                    <a:pt x="11" y="208"/>
                    <a:pt x="13" y="205"/>
                  </a:cubicBezTo>
                  <a:cubicBezTo>
                    <a:pt x="15" y="201"/>
                    <a:pt x="14" y="197"/>
                    <a:pt x="12" y="196"/>
                  </a:cubicBezTo>
                  <a:cubicBezTo>
                    <a:pt x="10" y="195"/>
                    <a:pt x="8" y="192"/>
                    <a:pt x="10" y="189"/>
                  </a:cubicBezTo>
                  <a:cubicBezTo>
                    <a:pt x="11" y="186"/>
                    <a:pt x="13" y="186"/>
                    <a:pt x="20" y="184"/>
                  </a:cubicBezTo>
                  <a:cubicBezTo>
                    <a:pt x="20" y="184"/>
                    <a:pt x="16" y="180"/>
                    <a:pt x="12" y="178"/>
                  </a:cubicBezTo>
                  <a:cubicBezTo>
                    <a:pt x="8" y="175"/>
                    <a:pt x="9" y="172"/>
                    <a:pt x="9" y="170"/>
                  </a:cubicBezTo>
                  <a:cubicBezTo>
                    <a:pt x="9" y="169"/>
                    <a:pt x="14" y="165"/>
                    <a:pt x="15" y="164"/>
                  </a:cubicBezTo>
                  <a:cubicBezTo>
                    <a:pt x="17" y="163"/>
                    <a:pt x="17" y="159"/>
                    <a:pt x="13" y="158"/>
                  </a:cubicBezTo>
                  <a:cubicBezTo>
                    <a:pt x="3" y="155"/>
                    <a:pt x="0" y="149"/>
                    <a:pt x="1" y="146"/>
                  </a:cubicBezTo>
                  <a:cubicBezTo>
                    <a:pt x="2" y="144"/>
                    <a:pt x="6" y="137"/>
                    <a:pt x="9" y="132"/>
                  </a:cubicBezTo>
                  <a:cubicBezTo>
                    <a:pt x="12" y="127"/>
                    <a:pt x="27" y="112"/>
                    <a:pt x="28" y="109"/>
                  </a:cubicBezTo>
                  <a:cubicBezTo>
                    <a:pt x="28" y="107"/>
                    <a:pt x="28" y="91"/>
                    <a:pt x="28" y="87"/>
                  </a:cubicBezTo>
                  <a:cubicBezTo>
                    <a:pt x="28" y="83"/>
                    <a:pt x="35" y="62"/>
                    <a:pt x="43" y="53"/>
                  </a:cubicBezTo>
                  <a:cubicBezTo>
                    <a:pt x="43" y="34"/>
                    <a:pt x="58" y="17"/>
                    <a:pt x="68" y="13"/>
                  </a:cubicBezTo>
                  <a:cubicBezTo>
                    <a:pt x="79" y="8"/>
                    <a:pt x="126" y="0"/>
                    <a:pt x="154" y="16"/>
                  </a:cubicBezTo>
                  <a:cubicBezTo>
                    <a:pt x="186" y="21"/>
                    <a:pt x="221" y="45"/>
                    <a:pt x="228" y="79"/>
                  </a:cubicBezTo>
                  <a:cubicBezTo>
                    <a:pt x="228" y="80"/>
                    <a:pt x="229" y="82"/>
                    <a:pt x="229" y="83"/>
                  </a:cubicBezTo>
                  <a:cubicBezTo>
                    <a:pt x="239" y="81"/>
                    <a:pt x="245" y="79"/>
                    <a:pt x="250" y="87"/>
                  </a:cubicBezTo>
                  <a:cubicBezTo>
                    <a:pt x="256" y="94"/>
                    <a:pt x="262" y="122"/>
                    <a:pt x="263" y="150"/>
                  </a:cubicBezTo>
                  <a:cubicBezTo>
                    <a:pt x="264" y="177"/>
                    <a:pt x="262" y="211"/>
                    <a:pt x="255" y="225"/>
                  </a:cubicBezTo>
                  <a:close/>
                  <a:moveTo>
                    <a:pt x="217" y="134"/>
                  </a:moveTo>
                  <a:cubicBezTo>
                    <a:pt x="217" y="134"/>
                    <a:pt x="217" y="134"/>
                    <a:pt x="217" y="134"/>
                  </a:cubicBezTo>
                  <a:cubicBezTo>
                    <a:pt x="217" y="134"/>
                    <a:pt x="217" y="134"/>
                    <a:pt x="217" y="134"/>
                  </a:cubicBezTo>
                  <a:close/>
                  <a:moveTo>
                    <a:pt x="216" y="138"/>
                  </a:moveTo>
                  <a:cubicBezTo>
                    <a:pt x="216" y="137"/>
                    <a:pt x="216" y="136"/>
                    <a:pt x="217" y="135"/>
                  </a:cubicBezTo>
                  <a:cubicBezTo>
                    <a:pt x="216" y="136"/>
                    <a:pt x="216" y="137"/>
                    <a:pt x="216" y="138"/>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49" name="Freeform 49"/>
            <p:cNvSpPr>
              <a:spLocks/>
            </p:cNvSpPr>
            <p:nvPr/>
          </p:nvSpPr>
          <p:spPr bwMode="auto">
            <a:xfrm>
              <a:off x="2560" y="617"/>
              <a:ext cx="926" cy="1601"/>
            </a:xfrm>
            <a:custGeom>
              <a:avLst/>
              <a:gdLst>
                <a:gd name="T0" fmla="*/ 367 w 392"/>
                <a:gd name="T1" fmla="*/ 64 h 678"/>
                <a:gd name="T2" fmla="*/ 309 w 392"/>
                <a:gd name="T3" fmla="*/ 20 h 678"/>
                <a:gd name="T4" fmla="*/ 269 w 392"/>
                <a:gd name="T5" fmla="*/ 7 h 678"/>
                <a:gd name="T6" fmla="*/ 151 w 392"/>
                <a:gd name="T7" fmla="*/ 4 h 678"/>
                <a:gd name="T8" fmla="*/ 104 w 392"/>
                <a:gd name="T9" fmla="*/ 1 h 678"/>
                <a:gd name="T10" fmla="*/ 40 w 392"/>
                <a:gd name="T11" fmla="*/ 47 h 678"/>
                <a:gd name="T12" fmla="*/ 49 w 392"/>
                <a:gd name="T13" fmla="*/ 64 h 678"/>
                <a:gd name="T14" fmla="*/ 36 w 392"/>
                <a:gd name="T15" fmla="*/ 167 h 678"/>
                <a:gd name="T16" fmla="*/ 17 w 392"/>
                <a:gd name="T17" fmla="*/ 235 h 678"/>
                <a:gd name="T18" fmla="*/ 18 w 392"/>
                <a:gd name="T19" fmla="*/ 246 h 678"/>
                <a:gd name="T20" fmla="*/ 29 w 392"/>
                <a:gd name="T21" fmla="*/ 277 h 678"/>
                <a:gd name="T22" fmla="*/ 34 w 392"/>
                <a:gd name="T23" fmla="*/ 286 h 678"/>
                <a:gd name="T24" fmla="*/ 53 w 392"/>
                <a:gd name="T25" fmla="*/ 384 h 678"/>
                <a:gd name="T26" fmla="*/ 50 w 392"/>
                <a:gd name="T27" fmla="*/ 393 h 678"/>
                <a:gd name="T28" fmla="*/ 46 w 392"/>
                <a:gd name="T29" fmla="*/ 421 h 678"/>
                <a:gd name="T30" fmla="*/ 39 w 392"/>
                <a:gd name="T31" fmla="*/ 433 h 678"/>
                <a:gd name="T32" fmla="*/ 15 w 392"/>
                <a:gd name="T33" fmla="*/ 497 h 678"/>
                <a:gd name="T34" fmla="*/ 15 w 392"/>
                <a:gd name="T35" fmla="*/ 522 h 678"/>
                <a:gd name="T36" fmla="*/ 6 w 392"/>
                <a:gd name="T37" fmla="*/ 552 h 678"/>
                <a:gd name="T38" fmla="*/ 1 w 392"/>
                <a:gd name="T39" fmla="*/ 588 h 678"/>
                <a:gd name="T40" fmla="*/ 261 w 392"/>
                <a:gd name="T41" fmla="*/ 648 h 678"/>
                <a:gd name="T42" fmla="*/ 322 w 392"/>
                <a:gd name="T43" fmla="*/ 598 h 678"/>
                <a:gd name="T44" fmla="*/ 323 w 392"/>
                <a:gd name="T45" fmla="*/ 594 h 678"/>
                <a:gd name="T46" fmla="*/ 332 w 392"/>
                <a:gd name="T47" fmla="*/ 306 h 678"/>
                <a:gd name="T48" fmla="*/ 333 w 392"/>
                <a:gd name="T49" fmla="*/ 304 h 678"/>
                <a:gd name="T50" fmla="*/ 364 w 392"/>
                <a:gd name="T51" fmla="*/ 216 h 678"/>
                <a:gd name="T52" fmla="*/ 367 w 392"/>
                <a:gd name="T53" fmla="*/ 64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2" h="678">
                  <a:moveTo>
                    <a:pt x="367" y="64"/>
                  </a:moveTo>
                  <a:cubicBezTo>
                    <a:pt x="342" y="23"/>
                    <a:pt x="319" y="32"/>
                    <a:pt x="309" y="20"/>
                  </a:cubicBezTo>
                  <a:cubicBezTo>
                    <a:pt x="269" y="7"/>
                    <a:pt x="269" y="7"/>
                    <a:pt x="269" y="7"/>
                  </a:cubicBezTo>
                  <a:cubicBezTo>
                    <a:pt x="269" y="7"/>
                    <a:pt x="199" y="5"/>
                    <a:pt x="151" y="4"/>
                  </a:cubicBezTo>
                  <a:cubicBezTo>
                    <a:pt x="127" y="3"/>
                    <a:pt x="117" y="0"/>
                    <a:pt x="104" y="1"/>
                  </a:cubicBezTo>
                  <a:cubicBezTo>
                    <a:pt x="93" y="2"/>
                    <a:pt x="48" y="5"/>
                    <a:pt x="40" y="47"/>
                  </a:cubicBezTo>
                  <a:cubicBezTo>
                    <a:pt x="38" y="56"/>
                    <a:pt x="50" y="53"/>
                    <a:pt x="49" y="64"/>
                  </a:cubicBezTo>
                  <a:cubicBezTo>
                    <a:pt x="48" y="76"/>
                    <a:pt x="37" y="152"/>
                    <a:pt x="36" y="167"/>
                  </a:cubicBezTo>
                  <a:cubicBezTo>
                    <a:pt x="40" y="184"/>
                    <a:pt x="16" y="206"/>
                    <a:pt x="17" y="235"/>
                  </a:cubicBezTo>
                  <a:cubicBezTo>
                    <a:pt x="17" y="239"/>
                    <a:pt x="18" y="242"/>
                    <a:pt x="18" y="246"/>
                  </a:cubicBezTo>
                  <a:cubicBezTo>
                    <a:pt x="20" y="256"/>
                    <a:pt x="23" y="267"/>
                    <a:pt x="29" y="277"/>
                  </a:cubicBezTo>
                  <a:cubicBezTo>
                    <a:pt x="31" y="280"/>
                    <a:pt x="32" y="283"/>
                    <a:pt x="34" y="286"/>
                  </a:cubicBezTo>
                  <a:cubicBezTo>
                    <a:pt x="46" y="314"/>
                    <a:pt x="66" y="355"/>
                    <a:pt x="53" y="384"/>
                  </a:cubicBezTo>
                  <a:cubicBezTo>
                    <a:pt x="52" y="387"/>
                    <a:pt x="51" y="390"/>
                    <a:pt x="50" y="393"/>
                  </a:cubicBezTo>
                  <a:cubicBezTo>
                    <a:pt x="47" y="401"/>
                    <a:pt x="50" y="413"/>
                    <a:pt x="46" y="421"/>
                  </a:cubicBezTo>
                  <a:cubicBezTo>
                    <a:pt x="45" y="426"/>
                    <a:pt x="40" y="429"/>
                    <a:pt x="39" y="433"/>
                  </a:cubicBezTo>
                  <a:cubicBezTo>
                    <a:pt x="31" y="455"/>
                    <a:pt x="28" y="479"/>
                    <a:pt x="15" y="497"/>
                  </a:cubicBezTo>
                  <a:cubicBezTo>
                    <a:pt x="15" y="497"/>
                    <a:pt x="14" y="508"/>
                    <a:pt x="15" y="522"/>
                  </a:cubicBezTo>
                  <a:cubicBezTo>
                    <a:pt x="17" y="536"/>
                    <a:pt x="7" y="546"/>
                    <a:pt x="6" y="552"/>
                  </a:cubicBezTo>
                  <a:cubicBezTo>
                    <a:pt x="5" y="558"/>
                    <a:pt x="0" y="576"/>
                    <a:pt x="1" y="588"/>
                  </a:cubicBezTo>
                  <a:cubicBezTo>
                    <a:pt x="2" y="600"/>
                    <a:pt x="194" y="678"/>
                    <a:pt x="261" y="648"/>
                  </a:cubicBezTo>
                  <a:cubicBezTo>
                    <a:pt x="328" y="617"/>
                    <a:pt x="322" y="598"/>
                    <a:pt x="322" y="598"/>
                  </a:cubicBezTo>
                  <a:cubicBezTo>
                    <a:pt x="323" y="594"/>
                    <a:pt x="323" y="594"/>
                    <a:pt x="323" y="594"/>
                  </a:cubicBezTo>
                  <a:cubicBezTo>
                    <a:pt x="319" y="494"/>
                    <a:pt x="291" y="390"/>
                    <a:pt x="332" y="306"/>
                  </a:cubicBezTo>
                  <a:cubicBezTo>
                    <a:pt x="333" y="305"/>
                    <a:pt x="333" y="304"/>
                    <a:pt x="333" y="304"/>
                  </a:cubicBezTo>
                  <a:cubicBezTo>
                    <a:pt x="341" y="291"/>
                    <a:pt x="361" y="230"/>
                    <a:pt x="364" y="216"/>
                  </a:cubicBezTo>
                  <a:cubicBezTo>
                    <a:pt x="366" y="203"/>
                    <a:pt x="392" y="106"/>
                    <a:pt x="367" y="64"/>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50" name="Freeform 50"/>
            <p:cNvSpPr>
              <a:spLocks/>
            </p:cNvSpPr>
            <p:nvPr/>
          </p:nvSpPr>
          <p:spPr bwMode="auto">
            <a:xfrm>
              <a:off x="2074" y="1273"/>
              <a:ext cx="618" cy="1125"/>
            </a:xfrm>
            <a:custGeom>
              <a:avLst/>
              <a:gdLst>
                <a:gd name="T0" fmla="*/ 182 w 262"/>
                <a:gd name="T1" fmla="*/ 0 h 476"/>
                <a:gd name="T2" fmla="*/ 153 w 262"/>
                <a:gd name="T3" fmla="*/ 58 h 476"/>
                <a:gd name="T4" fmla="*/ 103 w 262"/>
                <a:gd name="T5" fmla="*/ 150 h 476"/>
                <a:gd name="T6" fmla="*/ 66 w 262"/>
                <a:gd name="T7" fmla="*/ 259 h 476"/>
                <a:gd name="T8" fmla="*/ 50 w 262"/>
                <a:gd name="T9" fmla="*/ 304 h 476"/>
                <a:gd name="T10" fmla="*/ 26 w 262"/>
                <a:gd name="T11" fmla="*/ 337 h 476"/>
                <a:gd name="T12" fmla="*/ 6 w 262"/>
                <a:gd name="T13" fmla="*/ 361 h 476"/>
                <a:gd name="T14" fmla="*/ 12 w 262"/>
                <a:gd name="T15" fmla="*/ 372 h 476"/>
                <a:gd name="T16" fmla="*/ 22 w 262"/>
                <a:gd name="T17" fmla="*/ 367 h 476"/>
                <a:gd name="T18" fmla="*/ 16 w 262"/>
                <a:gd name="T19" fmla="*/ 399 h 476"/>
                <a:gd name="T20" fmla="*/ 6 w 262"/>
                <a:gd name="T21" fmla="*/ 447 h 476"/>
                <a:gd name="T22" fmla="*/ 17 w 262"/>
                <a:gd name="T23" fmla="*/ 445 h 476"/>
                <a:gd name="T24" fmla="*/ 30 w 262"/>
                <a:gd name="T25" fmla="*/ 409 h 476"/>
                <a:gd name="T26" fmla="*/ 37 w 262"/>
                <a:gd name="T27" fmla="*/ 394 h 476"/>
                <a:gd name="T28" fmla="*/ 31 w 262"/>
                <a:gd name="T29" fmla="*/ 436 h 476"/>
                <a:gd name="T30" fmla="*/ 27 w 262"/>
                <a:gd name="T31" fmla="*/ 472 h 476"/>
                <a:gd name="T32" fmla="*/ 40 w 262"/>
                <a:gd name="T33" fmla="*/ 466 h 476"/>
                <a:gd name="T34" fmla="*/ 52 w 262"/>
                <a:gd name="T35" fmla="*/ 420 h 476"/>
                <a:gd name="T36" fmla="*/ 59 w 262"/>
                <a:gd name="T37" fmla="*/ 397 h 476"/>
                <a:gd name="T38" fmla="*/ 59 w 262"/>
                <a:gd name="T39" fmla="*/ 433 h 476"/>
                <a:gd name="T40" fmla="*/ 59 w 262"/>
                <a:gd name="T41" fmla="*/ 469 h 476"/>
                <a:gd name="T42" fmla="*/ 72 w 262"/>
                <a:gd name="T43" fmla="*/ 455 h 476"/>
                <a:gd name="T44" fmla="*/ 78 w 262"/>
                <a:gd name="T45" fmla="*/ 416 h 476"/>
                <a:gd name="T46" fmla="*/ 82 w 262"/>
                <a:gd name="T47" fmla="*/ 396 h 476"/>
                <a:gd name="T48" fmla="*/ 94 w 262"/>
                <a:gd name="T49" fmla="*/ 410 h 476"/>
                <a:gd name="T50" fmla="*/ 111 w 262"/>
                <a:gd name="T51" fmla="*/ 440 h 476"/>
                <a:gd name="T52" fmla="*/ 120 w 262"/>
                <a:gd name="T53" fmla="*/ 433 h 476"/>
                <a:gd name="T54" fmla="*/ 109 w 262"/>
                <a:gd name="T55" fmla="*/ 406 h 476"/>
                <a:gd name="T56" fmla="*/ 101 w 262"/>
                <a:gd name="T57" fmla="*/ 374 h 476"/>
                <a:gd name="T58" fmla="*/ 108 w 262"/>
                <a:gd name="T59" fmla="*/ 345 h 476"/>
                <a:gd name="T60" fmla="*/ 105 w 262"/>
                <a:gd name="T61" fmla="*/ 314 h 476"/>
                <a:gd name="T62" fmla="*/ 153 w 262"/>
                <a:gd name="T63" fmla="*/ 234 h 476"/>
                <a:gd name="T64" fmla="*/ 209 w 262"/>
                <a:gd name="T65" fmla="*/ 135 h 476"/>
                <a:gd name="T66" fmla="*/ 230 w 262"/>
                <a:gd name="T67" fmla="*/ 84 h 476"/>
                <a:gd name="T68" fmla="*/ 239 w 262"/>
                <a:gd name="T69" fmla="*/ 65 h 476"/>
                <a:gd name="T70" fmla="*/ 245 w 262"/>
                <a:gd name="T71" fmla="*/ 52 h 476"/>
                <a:gd name="T72" fmla="*/ 249 w 262"/>
                <a:gd name="T73" fmla="*/ 41 h 476"/>
                <a:gd name="T74" fmla="*/ 253 w 262"/>
                <a:gd name="T75" fmla="*/ 31 h 476"/>
                <a:gd name="T76" fmla="*/ 262 w 262"/>
                <a:gd name="T77" fmla="*/ 8 h 476"/>
                <a:gd name="T78" fmla="*/ 225 w 262"/>
                <a:gd name="T79" fmla="*/ 12 h 476"/>
                <a:gd name="T80" fmla="*/ 212 w 262"/>
                <a:gd name="T81" fmla="*/ 12 h 476"/>
                <a:gd name="T82" fmla="*/ 182 w 262"/>
                <a:gd name="T8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 h="476">
                  <a:moveTo>
                    <a:pt x="182" y="0"/>
                  </a:moveTo>
                  <a:cubicBezTo>
                    <a:pt x="182" y="0"/>
                    <a:pt x="174" y="30"/>
                    <a:pt x="153" y="58"/>
                  </a:cubicBezTo>
                  <a:cubicBezTo>
                    <a:pt x="133" y="85"/>
                    <a:pt x="110" y="119"/>
                    <a:pt x="103" y="150"/>
                  </a:cubicBezTo>
                  <a:cubicBezTo>
                    <a:pt x="97" y="182"/>
                    <a:pt x="75" y="244"/>
                    <a:pt x="66" y="259"/>
                  </a:cubicBezTo>
                  <a:cubicBezTo>
                    <a:pt x="57" y="274"/>
                    <a:pt x="57" y="296"/>
                    <a:pt x="50" y="304"/>
                  </a:cubicBezTo>
                  <a:cubicBezTo>
                    <a:pt x="44" y="312"/>
                    <a:pt x="30" y="323"/>
                    <a:pt x="26" y="337"/>
                  </a:cubicBezTo>
                  <a:cubicBezTo>
                    <a:pt x="23" y="351"/>
                    <a:pt x="13" y="357"/>
                    <a:pt x="6" y="361"/>
                  </a:cubicBezTo>
                  <a:cubicBezTo>
                    <a:pt x="0" y="365"/>
                    <a:pt x="5" y="374"/>
                    <a:pt x="12" y="372"/>
                  </a:cubicBezTo>
                  <a:cubicBezTo>
                    <a:pt x="19" y="370"/>
                    <a:pt x="22" y="367"/>
                    <a:pt x="22" y="367"/>
                  </a:cubicBezTo>
                  <a:cubicBezTo>
                    <a:pt x="22" y="367"/>
                    <a:pt x="21" y="377"/>
                    <a:pt x="16" y="399"/>
                  </a:cubicBezTo>
                  <a:cubicBezTo>
                    <a:pt x="11" y="420"/>
                    <a:pt x="4" y="439"/>
                    <a:pt x="6" y="447"/>
                  </a:cubicBezTo>
                  <a:cubicBezTo>
                    <a:pt x="9" y="455"/>
                    <a:pt x="15" y="450"/>
                    <a:pt x="17" y="445"/>
                  </a:cubicBezTo>
                  <a:cubicBezTo>
                    <a:pt x="20" y="440"/>
                    <a:pt x="25" y="419"/>
                    <a:pt x="30" y="409"/>
                  </a:cubicBezTo>
                  <a:cubicBezTo>
                    <a:pt x="34" y="398"/>
                    <a:pt x="37" y="394"/>
                    <a:pt x="37" y="394"/>
                  </a:cubicBezTo>
                  <a:cubicBezTo>
                    <a:pt x="37" y="394"/>
                    <a:pt x="31" y="423"/>
                    <a:pt x="31" y="436"/>
                  </a:cubicBezTo>
                  <a:cubicBezTo>
                    <a:pt x="30" y="449"/>
                    <a:pt x="26" y="468"/>
                    <a:pt x="27" y="472"/>
                  </a:cubicBezTo>
                  <a:cubicBezTo>
                    <a:pt x="29" y="476"/>
                    <a:pt x="36" y="474"/>
                    <a:pt x="40" y="466"/>
                  </a:cubicBezTo>
                  <a:cubicBezTo>
                    <a:pt x="44" y="459"/>
                    <a:pt x="48" y="439"/>
                    <a:pt x="52" y="420"/>
                  </a:cubicBezTo>
                  <a:cubicBezTo>
                    <a:pt x="56" y="401"/>
                    <a:pt x="57" y="396"/>
                    <a:pt x="59" y="397"/>
                  </a:cubicBezTo>
                  <a:cubicBezTo>
                    <a:pt x="61" y="399"/>
                    <a:pt x="60" y="419"/>
                    <a:pt x="59" y="433"/>
                  </a:cubicBezTo>
                  <a:cubicBezTo>
                    <a:pt x="59" y="447"/>
                    <a:pt x="57" y="466"/>
                    <a:pt x="59" y="469"/>
                  </a:cubicBezTo>
                  <a:cubicBezTo>
                    <a:pt x="61" y="471"/>
                    <a:pt x="69" y="472"/>
                    <a:pt x="72" y="455"/>
                  </a:cubicBezTo>
                  <a:cubicBezTo>
                    <a:pt x="76" y="438"/>
                    <a:pt x="77" y="425"/>
                    <a:pt x="78" y="416"/>
                  </a:cubicBezTo>
                  <a:cubicBezTo>
                    <a:pt x="78" y="406"/>
                    <a:pt x="77" y="397"/>
                    <a:pt x="82" y="396"/>
                  </a:cubicBezTo>
                  <a:cubicBezTo>
                    <a:pt x="86" y="394"/>
                    <a:pt x="91" y="405"/>
                    <a:pt x="94" y="410"/>
                  </a:cubicBezTo>
                  <a:cubicBezTo>
                    <a:pt x="97" y="416"/>
                    <a:pt x="109" y="433"/>
                    <a:pt x="111" y="440"/>
                  </a:cubicBezTo>
                  <a:cubicBezTo>
                    <a:pt x="114" y="446"/>
                    <a:pt x="122" y="447"/>
                    <a:pt x="120" y="433"/>
                  </a:cubicBezTo>
                  <a:cubicBezTo>
                    <a:pt x="117" y="420"/>
                    <a:pt x="113" y="416"/>
                    <a:pt x="109" y="406"/>
                  </a:cubicBezTo>
                  <a:cubicBezTo>
                    <a:pt x="104" y="395"/>
                    <a:pt x="101" y="383"/>
                    <a:pt x="101" y="374"/>
                  </a:cubicBezTo>
                  <a:cubicBezTo>
                    <a:pt x="102" y="366"/>
                    <a:pt x="107" y="362"/>
                    <a:pt x="108" y="345"/>
                  </a:cubicBezTo>
                  <a:cubicBezTo>
                    <a:pt x="109" y="328"/>
                    <a:pt x="102" y="324"/>
                    <a:pt x="105" y="314"/>
                  </a:cubicBezTo>
                  <a:cubicBezTo>
                    <a:pt x="108" y="305"/>
                    <a:pt x="132" y="266"/>
                    <a:pt x="153" y="234"/>
                  </a:cubicBezTo>
                  <a:cubicBezTo>
                    <a:pt x="174" y="202"/>
                    <a:pt x="200" y="152"/>
                    <a:pt x="209" y="135"/>
                  </a:cubicBezTo>
                  <a:cubicBezTo>
                    <a:pt x="219" y="118"/>
                    <a:pt x="223" y="102"/>
                    <a:pt x="230" y="84"/>
                  </a:cubicBezTo>
                  <a:cubicBezTo>
                    <a:pt x="231" y="80"/>
                    <a:pt x="235" y="73"/>
                    <a:pt x="239" y="65"/>
                  </a:cubicBezTo>
                  <a:cubicBezTo>
                    <a:pt x="241" y="61"/>
                    <a:pt x="243" y="57"/>
                    <a:pt x="245" y="52"/>
                  </a:cubicBezTo>
                  <a:cubicBezTo>
                    <a:pt x="246" y="48"/>
                    <a:pt x="248" y="45"/>
                    <a:pt x="249" y="41"/>
                  </a:cubicBezTo>
                  <a:cubicBezTo>
                    <a:pt x="250" y="38"/>
                    <a:pt x="252" y="34"/>
                    <a:pt x="253" y="31"/>
                  </a:cubicBezTo>
                  <a:cubicBezTo>
                    <a:pt x="254" y="20"/>
                    <a:pt x="257" y="11"/>
                    <a:pt x="262" y="8"/>
                  </a:cubicBezTo>
                  <a:cubicBezTo>
                    <a:pt x="251" y="15"/>
                    <a:pt x="231" y="4"/>
                    <a:pt x="225" y="12"/>
                  </a:cubicBezTo>
                  <a:cubicBezTo>
                    <a:pt x="220" y="12"/>
                    <a:pt x="216" y="12"/>
                    <a:pt x="212" y="12"/>
                  </a:cubicBezTo>
                  <a:cubicBezTo>
                    <a:pt x="189" y="10"/>
                    <a:pt x="182" y="0"/>
                    <a:pt x="182" y="0"/>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51" name="Freeform 51"/>
            <p:cNvSpPr>
              <a:spLocks/>
            </p:cNvSpPr>
            <p:nvPr/>
          </p:nvSpPr>
          <p:spPr bwMode="auto">
            <a:xfrm>
              <a:off x="2475" y="614"/>
              <a:ext cx="425" cy="787"/>
            </a:xfrm>
            <a:custGeom>
              <a:avLst/>
              <a:gdLst>
                <a:gd name="T0" fmla="*/ 54 w 180"/>
                <a:gd name="T1" fmla="*/ 91 h 333"/>
                <a:gd name="T2" fmla="*/ 68 w 180"/>
                <a:gd name="T3" fmla="*/ 49 h 333"/>
                <a:gd name="T4" fmla="*/ 89 w 180"/>
                <a:gd name="T5" fmla="*/ 17 h 333"/>
                <a:gd name="T6" fmla="*/ 143 w 180"/>
                <a:gd name="T7" fmla="*/ 15 h 333"/>
                <a:gd name="T8" fmla="*/ 151 w 180"/>
                <a:gd name="T9" fmla="*/ 139 h 333"/>
                <a:gd name="T10" fmla="*/ 142 w 180"/>
                <a:gd name="T11" fmla="*/ 178 h 333"/>
                <a:gd name="T12" fmla="*/ 142 w 180"/>
                <a:gd name="T13" fmla="*/ 196 h 333"/>
                <a:gd name="T14" fmla="*/ 137 w 180"/>
                <a:gd name="T15" fmla="*/ 206 h 333"/>
                <a:gd name="T16" fmla="*/ 137 w 180"/>
                <a:gd name="T17" fmla="*/ 215 h 333"/>
                <a:gd name="T18" fmla="*/ 132 w 180"/>
                <a:gd name="T19" fmla="*/ 223 h 333"/>
                <a:gd name="T20" fmla="*/ 128 w 180"/>
                <a:gd name="T21" fmla="*/ 231 h 333"/>
                <a:gd name="T22" fmla="*/ 127 w 180"/>
                <a:gd name="T23" fmla="*/ 241 h 333"/>
                <a:gd name="T24" fmla="*/ 104 w 180"/>
                <a:gd name="T25" fmla="*/ 273 h 333"/>
                <a:gd name="T26" fmla="*/ 96 w 180"/>
                <a:gd name="T27" fmla="*/ 290 h 333"/>
                <a:gd name="T28" fmla="*/ 87 w 180"/>
                <a:gd name="T29" fmla="*/ 317 h 333"/>
                <a:gd name="T30" fmla="*/ 83 w 180"/>
                <a:gd name="T31" fmla="*/ 327 h 333"/>
                <a:gd name="T32" fmla="*/ 82 w 180"/>
                <a:gd name="T33" fmla="*/ 332 h 333"/>
                <a:gd name="T34" fmla="*/ 2 w 180"/>
                <a:gd name="T35" fmla="*/ 306 h 333"/>
                <a:gd name="T36" fmla="*/ 1 w 180"/>
                <a:gd name="T37" fmla="*/ 302 h 333"/>
                <a:gd name="T38" fmla="*/ 4 w 180"/>
                <a:gd name="T39" fmla="*/ 296 h 333"/>
                <a:gd name="T40" fmla="*/ 3 w 180"/>
                <a:gd name="T41" fmla="*/ 289 h 333"/>
                <a:gd name="T42" fmla="*/ 5 w 180"/>
                <a:gd name="T43" fmla="*/ 286 h 333"/>
                <a:gd name="T44" fmla="*/ 6 w 180"/>
                <a:gd name="T45" fmla="*/ 281 h 333"/>
                <a:gd name="T46" fmla="*/ 9 w 180"/>
                <a:gd name="T47" fmla="*/ 275 h 333"/>
                <a:gd name="T48" fmla="*/ 15 w 180"/>
                <a:gd name="T49" fmla="*/ 264 h 333"/>
                <a:gd name="T50" fmla="*/ 35 w 180"/>
                <a:gd name="T51" fmla="*/ 200 h 333"/>
                <a:gd name="T52" fmla="*/ 37 w 180"/>
                <a:gd name="T53" fmla="*/ 179 h 333"/>
                <a:gd name="T54" fmla="*/ 40 w 180"/>
                <a:gd name="T55" fmla="*/ 174 h 333"/>
                <a:gd name="T56" fmla="*/ 41 w 180"/>
                <a:gd name="T57" fmla="*/ 158 h 333"/>
                <a:gd name="T58" fmla="*/ 43 w 180"/>
                <a:gd name="T59" fmla="*/ 150 h 333"/>
                <a:gd name="T60" fmla="*/ 54 w 180"/>
                <a:gd name="T61" fmla="*/ 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0" h="333">
                  <a:moveTo>
                    <a:pt x="54" y="91"/>
                  </a:moveTo>
                  <a:cubicBezTo>
                    <a:pt x="57" y="81"/>
                    <a:pt x="65" y="61"/>
                    <a:pt x="68" y="49"/>
                  </a:cubicBezTo>
                  <a:cubicBezTo>
                    <a:pt x="72" y="38"/>
                    <a:pt x="74" y="28"/>
                    <a:pt x="89" y="17"/>
                  </a:cubicBezTo>
                  <a:cubicBezTo>
                    <a:pt x="106" y="5"/>
                    <a:pt x="128" y="0"/>
                    <a:pt x="143" y="15"/>
                  </a:cubicBezTo>
                  <a:cubicBezTo>
                    <a:pt x="180" y="50"/>
                    <a:pt x="163" y="85"/>
                    <a:pt x="151" y="139"/>
                  </a:cubicBezTo>
                  <a:cubicBezTo>
                    <a:pt x="145" y="162"/>
                    <a:pt x="153" y="151"/>
                    <a:pt x="142" y="178"/>
                  </a:cubicBezTo>
                  <a:cubicBezTo>
                    <a:pt x="136" y="195"/>
                    <a:pt x="143" y="191"/>
                    <a:pt x="142" y="196"/>
                  </a:cubicBezTo>
                  <a:cubicBezTo>
                    <a:pt x="141" y="201"/>
                    <a:pt x="137" y="206"/>
                    <a:pt x="137" y="206"/>
                  </a:cubicBezTo>
                  <a:cubicBezTo>
                    <a:pt x="137" y="206"/>
                    <a:pt x="137" y="212"/>
                    <a:pt x="137" y="215"/>
                  </a:cubicBezTo>
                  <a:cubicBezTo>
                    <a:pt x="137" y="219"/>
                    <a:pt x="135" y="221"/>
                    <a:pt x="132" y="223"/>
                  </a:cubicBezTo>
                  <a:cubicBezTo>
                    <a:pt x="128" y="225"/>
                    <a:pt x="128" y="231"/>
                    <a:pt x="128" y="231"/>
                  </a:cubicBezTo>
                  <a:cubicBezTo>
                    <a:pt x="128" y="231"/>
                    <a:pt x="131" y="240"/>
                    <a:pt x="127" y="241"/>
                  </a:cubicBezTo>
                  <a:cubicBezTo>
                    <a:pt x="123" y="242"/>
                    <a:pt x="105" y="266"/>
                    <a:pt x="104" y="273"/>
                  </a:cubicBezTo>
                  <a:cubicBezTo>
                    <a:pt x="103" y="280"/>
                    <a:pt x="99" y="279"/>
                    <a:pt x="96" y="290"/>
                  </a:cubicBezTo>
                  <a:cubicBezTo>
                    <a:pt x="94" y="301"/>
                    <a:pt x="89" y="314"/>
                    <a:pt x="87" y="317"/>
                  </a:cubicBezTo>
                  <a:cubicBezTo>
                    <a:pt x="86" y="321"/>
                    <a:pt x="83" y="325"/>
                    <a:pt x="83" y="327"/>
                  </a:cubicBezTo>
                  <a:cubicBezTo>
                    <a:pt x="82" y="328"/>
                    <a:pt x="84" y="331"/>
                    <a:pt x="82" y="332"/>
                  </a:cubicBezTo>
                  <a:cubicBezTo>
                    <a:pt x="80" y="333"/>
                    <a:pt x="16" y="329"/>
                    <a:pt x="2" y="306"/>
                  </a:cubicBezTo>
                  <a:cubicBezTo>
                    <a:pt x="2" y="306"/>
                    <a:pt x="0" y="304"/>
                    <a:pt x="1" y="302"/>
                  </a:cubicBezTo>
                  <a:cubicBezTo>
                    <a:pt x="2" y="301"/>
                    <a:pt x="3" y="298"/>
                    <a:pt x="4" y="296"/>
                  </a:cubicBezTo>
                  <a:cubicBezTo>
                    <a:pt x="5" y="294"/>
                    <a:pt x="3" y="291"/>
                    <a:pt x="3" y="289"/>
                  </a:cubicBezTo>
                  <a:cubicBezTo>
                    <a:pt x="3" y="287"/>
                    <a:pt x="4" y="287"/>
                    <a:pt x="5" y="286"/>
                  </a:cubicBezTo>
                  <a:cubicBezTo>
                    <a:pt x="6" y="285"/>
                    <a:pt x="7" y="283"/>
                    <a:pt x="6" y="281"/>
                  </a:cubicBezTo>
                  <a:cubicBezTo>
                    <a:pt x="5" y="280"/>
                    <a:pt x="6" y="277"/>
                    <a:pt x="9" y="275"/>
                  </a:cubicBezTo>
                  <a:cubicBezTo>
                    <a:pt x="13" y="274"/>
                    <a:pt x="15" y="269"/>
                    <a:pt x="15" y="264"/>
                  </a:cubicBezTo>
                  <a:cubicBezTo>
                    <a:pt x="14" y="260"/>
                    <a:pt x="35" y="206"/>
                    <a:pt x="35" y="200"/>
                  </a:cubicBezTo>
                  <a:cubicBezTo>
                    <a:pt x="35" y="194"/>
                    <a:pt x="35" y="181"/>
                    <a:pt x="37" y="179"/>
                  </a:cubicBezTo>
                  <a:cubicBezTo>
                    <a:pt x="38" y="176"/>
                    <a:pt x="41" y="177"/>
                    <a:pt x="40" y="174"/>
                  </a:cubicBezTo>
                  <a:cubicBezTo>
                    <a:pt x="39" y="171"/>
                    <a:pt x="39" y="160"/>
                    <a:pt x="41" y="158"/>
                  </a:cubicBezTo>
                  <a:cubicBezTo>
                    <a:pt x="42" y="156"/>
                    <a:pt x="44" y="153"/>
                    <a:pt x="43" y="150"/>
                  </a:cubicBezTo>
                  <a:cubicBezTo>
                    <a:pt x="43" y="148"/>
                    <a:pt x="52" y="96"/>
                    <a:pt x="54" y="91"/>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53" name="Freeform 53"/>
            <p:cNvSpPr>
              <a:spLocks/>
            </p:cNvSpPr>
            <p:nvPr/>
          </p:nvSpPr>
          <p:spPr bwMode="auto">
            <a:xfrm>
              <a:off x="2345" y="2024"/>
              <a:ext cx="1179" cy="2405"/>
            </a:xfrm>
            <a:custGeom>
              <a:avLst/>
              <a:gdLst>
                <a:gd name="T0" fmla="*/ 493 w 499"/>
                <a:gd name="T1" fmla="*/ 896 h 1018"/>
                <a:gd name="T2" fmla="*/ 480 w 499"/>
                <a:gd name="T3" fmla="*/ 853 h 1018"/>
                <a:gd name="T4" fmla="*/ 472 w 499"/>
                <a:gd name="T5" fmla="*/ 820 h 1018"/>
                <a:gd name="T6" fmla="*/ 385 w 499"/>
                <a:gd name="T7" fmla="*/ 530 h 1018"/>
                <a:gd name="T8" fmla="*/ 394 w 499"/>
                <a:gd name="T9" fmla="*/ 416 h 1018"/>
                <a:gd name="T10" fmla="*/ 436 w 499"/>
                <a:gd name="T11" fmla="*/ 141 h 1018"/>
                <a:gd name="T12" fmla="*/ 426 w 499"/>
                <a:gd name="T13" fmla="*/ 24 h 1018"/>
                <a:gd name="T14" fmla="*/ 412 w 499"/>
                <a:gd name="T15" fmla="*/ 11 h 1018"/>
                <a:gd name="T16" fmla="*/ 403 w 499"/>
                <a:gd name="T17" fmla="*/ 1 h 1018"/>
                <a:gd name="T18" fmla="*/ 71 w 499"/>
                <a:gd name="T19" fmla="*/ 77 h 1018"/>
                <a:gd name="T20" fmla="*/ 40 w 499"/>
                <a:gd name="T21" fmla="*/ 193 h 1018"/>
                <a:gd name="T22" fmla="*/ 11 w 499"/>
                <a:gd name="T23" fmla="*/ 459 h 1018"/>
                <a:gd name="T24" fmla="*/ 11 w 499"/>
                <a:gd name="T25" fmla="*/ 524 h 1018"/>
                <a:gd name="T26" fmla="*/ 1 w 499"/>
                <a:gd name="T27" fmla="*/ 566 h 1018"/>
                <a:gd name="T28" fmla="*/ 17 w 499"/>
                <a:gd name="T29" fmla="*/ 754 h 1018"/>
                <a:gd name="T30" fmla="*/ 18 w 499"/>
                <a:gd name="T31" fmla="*/ 836 h 1018"/>
                <a:gd name="T32" fmla="*/ 27 w 499"/>
                <a:gd name="T33" fmla="*/ 881 h 1018"/>
                <a:gd name="T34" fmla="*/ 24 w 499"/>
                <a:gd name="T35" fmla="*/ 922 h 1018"/>
                <a:gd name="T36" fmla="*/ 25 w 499"/>
                <a:gd name="T37" fmla="*/ 949 h 1018"/>
                <a:gd name="T38" fmla="*/ 128 w 499"/>
                <a:gd name="T39" fmla="*/ 902 h 1018"/>
                <a:gd name="T40" fmla="*/ 126 w 499"/>
                <a:gd name="T41" fmla="*/ 857 h 1018"/>
                <a:gd name="T42" fmla="*/ 123 w 499"/>
                <a:gd name="T43" fmla="*/ 607 h 1018"/>
                <a:gd name="T44" fmla="*/ 117 w 499"/>
                <a:gd name="T45" fmla="*/ 537 h 1018"/>
                <a:gd name="T46" fmla="*/ 136 w 499"/>
                <a:gd name="T47" fmla="*/ 465 h 1018"/>
                <a:gd name="T48" fmla="*/ 214 w 499"/>
                <a:gd name="T49" fmla="*/ 279 h 1018"/>
                <a:gd name="T50" fmla="*/ 250 w 499"/>
                <a:gd name="T51" fmla="*/ 332 h 1018"/>
                <a:gd name="T52" fmla="*/ 261 w 499"/>
                <a:gd name="T53" fmla="*/ 478 h 1018"/>
                <a:gd name="T54" fmla="*/ 264 w 499"/>
                <a:gd name="T55" fmla="*/ 540 h 1018"/>
                <a:gd name="T56" fmla="*/ 267 w 499"/>
                <a:gd name="T57" fmla="*/ 550 h 1018"/>
                <a:gd name="T58" fmla="*/ 292 w 499"/>
                <a:gd name="T59" fmla="*/ 616 h 1018"/>
                <a:gd name="T60" fmla="*/ 340 w 499"/>
                <a:gd name="T61" fmla="*/ 735 h 1018"/>
                <a:gd name="T62" fmla="*/ 378 w 499"/>
                <a:gd name="T63" fmla="*/ 857 h 1018"/>
                <a:gd name="T64" fmla="*/ 391 w 499"/>
                <a:gd name="T65" fmla="*/ 895 h 1018"/>
                <a:gd name="T66" fmla="*/ 397 w 499"/>
                <a:gd name="T67" fmla="*/ 931 h 1018"/>
                <a:gd name="T68" fmla="*/ 489 w 499"/>
                <a:gd name="T69" fmla="*/ 91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9" h="1018">
                  <a:moveTo>
                    <a:pt x="489" y="912"/>
                  </a:moveTo>
                  <a:cubicBezTo>
                    <a:pt x="490" y="909"/>
                    <a:pt x="499" y="900"/>
                    <a:pt x="493" y="896"/>
                  </a:cubicBezTo>
                  <a:cubicBezTo>
                    <a:pt x="487" y="893"/>
                    <a:pt x="481" y="886"/>
                    <a:pt x="482" y="880"/>
                  </a:cubicBezTo>
                  <a:cubicBezTo>
                    <a:pt x="483" y="875"/>
                    <a:pt x="484" y="853"/>
                    <a:pt x="480" y="853"/>
                  </a:cubicBezTo>
                  <a:cubicBezTo>
                    <a:pt x="476" y="853"/>
                    <a:pt x="472" y="837"/>
                    <a:pt x="472" y="837"/>
                  </a:cubicBezTo>
                  <a:cubicBezTo>
                    <a:pt x="472" y="820"/>
                    <a:pt x="472" y="820"/>
                    <a:pt x="472" y="820"/>
                  </a:cubicBezTo>
                  <a:cubicBezTo>
                    <a:pt x="472" y="820"/>
                    <a:pt x="451" y="607"/>
                    <a:pt x="391" y="548"/>
                  </a:cubicBezTo>
                  <a:cubicBezTo>
                    <a:pt x="391" y="548"/>
                    <a:pt x="388" y="540"/>
                    <a:pt x="385" y="530"/>
                  </a:cubicBezTo>
                  <a:cubicBezTo>
                    <a:pt x="386" y="518"/>
                    <a:pt x="387" y="486"/>
                    <a:pt x="387" y="486"/>
                  </a:cubicBezTo>
                  <a:cubicBezTo>
                    <a:pt x="394" y="416"/>
                    <a:pt x="394" y="416"/>
                    <a:pt x="394" y="416"/>
                  </a:cubicBezTo>
                  <a:cubicBezTo>
                    <a:pt x="396" y="355"/>
                    <a:pt x="401" y="296"/>
                    <a:pt x="408" y="265"/>
                  </a:cubicBezTo>
                  <a:cubicBezTo>
                    <a:pt x="416" y="234"/>
                    <a:pt x="430" y="189"/>
                    <a:pt x="436" y="141"/>
                  </a:cubicBezTo>
                  <a:cubicBezTo>
                    <a:pt x="441" y="94"/>
                    <a:pt x="439" y="71"/>
                    <a:pt x="439" y="71"/>
                  </a:cubicBezTo>
                  <a:cubicBezTo>
                    <a:pt x="439" y="71"/>
                    <a:pt x="433" y="49"/>
                    <a:pt x="426" y="24"/>
                  </a:cubicBezTo>
                  <a:cubicBezTo>
                    <a:pt x="426" y="24"/>
                    <a:pt x="426" y="23"/>
                    <a:pt x="426" y="23"/>
                  </a:cubicBezTo>
                  <a:cubicBezTo>
                    <a:pt x="424" y="16"/>
                    <a:pt x="418" y="12"/>
                    <a:pt x="412" y="11"/>
                  </a:cubicBezTo>
                  <a:cubicBezTo>
                    <a:pt x="389" y="36"/>
                    <a:pt x="389" y="36"/>
                    <a:pt x="389" y="36"/>
                  </a:cubicBezTo>
                  <a:cubicBezTo>
                    <a:pt x="397" y="15"/>
                    <a:pt x="403" y="1"/>
                    <a:pt x="403" y="1"/>
                  </a:cubicBezTo>
                  <a:cubicBezTo>
                    <a:pt x="348" y="3"/>
                    <a:pt x="103" y="10"/>
                    <a:pt x="87" y="0"/>
                  </a:cubicBezTo>
                  <a:cubicBezTo>
                    <a:pt x="71" y="77"/>
                    <a:pt x="71" y="77"/>
                    <a:pt x="71" y="77"/>
                  </a:cubicBezTo>
                  <a:cubicBezTo>
                    <a:pt x="70" y="81"/>
                    <a:pt x="48" y="152"/>
                    <a:pt x="42" y="182"/>
                  </a:cubicBezTo>
                  <a:cubicBezTo>
                    <a:pt x="42" y="185"/>
                    <a:pt x="41" y="189"/>
                    <a:pt x="40" y="193"/>
                  </a:cubicBezTo>
                  <a:cubicBezTo>
                    <a:pt x="34" y="226"/>
                    <a:pt x="24" y="281"/>
                    <a:pt x="23" y="319"/>
                  </a:cubicBezTo>
                  <a:cubicBezTo>
                    <a:pt x="20" y="376"/>
                    <a:pt x="8" y="434"/>
                    <a:pt x="11" y="459"/>
                  </a:cubicBezTo>
                  <a:cubicBezTo>
                    <a:pt x="12" y="477"/>
                    <a:pt x="11" y="488"/>
                    <a:pt x="8" y="507"/>
                  </a:cubicBezTo>
                  <a:cubicBezTo>
                    <a:pt x="8" y="507"/>
                    <a:pt x="9" y="514"/>
                    <a:pt x="11" y="524"/>
                  </a:cubicBezTo>
                  <a:cubicBezTo>
                    <a:pt x="5" y="529"/>
                    <a:pt x="2" y="538"/>
                    <a:pt x="2" y="538"/>
                  </a:cubicBezTo>
                  <a:cubicBezTo>
                    <a:pt x="2" y="546"/>
                    <a:pt x="1" y="555"/>
                    <a:pt x="1" y="566"/>
                  </a:cubicBezTo>
                  <a:cubicBezTo>
                    <a:pt x="0" y="597"/>
                    <a:pt x="5" y="650"/>
                    <a:pt x="6" y="687"/>
                  </a:cubicBezTo>
                  <a:cubicBezTo>
                    <a:pt x="6" y="687"/>
                    <a:pt x="15" y="744"/>
                    <a:pt x="17" y="754"/>
                  </a:cubicBezTo>
                  <a:cubicBezTo>
                    <a:pt x="18" y="764"/>
                    <a:pt x="23" y="803"/>
                    <a:pt x="21" y="809"/>
                  </a:cubicBezTo>
                  <a:cubicBezTo>
                    <a:pt x="20" y="815"/>
                    <a:pt x="14" y="832"/>
                    <a:pt x="18" y="836"/>
                  </a:cubicBezTo>
                  <a:cubicBezTo>
                    <a:pt x="23" y="840"/>
                    <a:pt x="25" y="860"/>
                    <a:pt x="26" y="865"/>
                  </a:cubicBezTo>
                  <a:cubicBezTo>
                    <a:pt x="27" y="871"/>
                    <a:pt x="25" y="873"/>
                    <a:pt x="27" y="881"/>
                  </a:cubicBezTo>
                  <a:cubicBezTo>
                    <a:pt x="30" y="889"/>
                    <a:pt x="33" y="905"/>
                    <a:pt x="30" y="909"/>
                  </a:cubicBezTo>
                  <a:cubicBezTo>
                    <a:pt x="27" y="914"/>
                    <a:pt x="25" y="915"/>
                    <a:pt x="24" y="922"/>
                  </a:cubicBezTo>
                  <a:cubicBezTo>
                    <a:pt x="24" y="930"/>
                    <a:pt x="22" y="931"/>
                    <a:pt x="26" y="935"/>
                  </a:cubicBezTo>
                  <a:cubicBezTo>
                    <a:pt x="29" y="939"/>
                    <a:pt x="25" y="949"/>
                    <a:pt x="25" y="949"/>
                  </a:cubicBezTo>
                  <a:cubicBezTo>
                    <a:pt x="25" y="949"/>
                    <a:pt x="92" y="1018"/>
                    <a:pt x="134" y="967"/>
                  </a:cubicBezTo>
                  <a:cubicBezTo>
                    <a:pt x="134" y="967"/>
                    <a:pt x="124" y="911"/>
                    <a:pt x="128" y="902"/>
                  </a:cubicBezTo>
                  <a:cubicBezTo>
                    <a:pt x="131" y="893"/>
                    <a:pt x="135" y="882"/>
                    <a:pt x="131" y="876"/>
                  </a:cubicBezTo>
                  <a:cubicBezTo>
                    <a:pt x="128" y="871"/>
                    <a:pt x="122" y="867"/>
                    <a:pt x="126" y="857"/>
                  </a:cubicBezTo>
                  <a:cubicBezTo>
                    <a:pt x="129" y="847"/>
                    <a:pt x="129" y="837"/>
                    <a:pt x="129" y="825"/>
                  </a:cubicBezTo>
                  <a:cubicBezTo>
                    <a:pt x="128" y="814"/>
                    <a:pt x="128" y="622"/>
                    <a:pt x="123" y="607"/>
                  </a:cubicBezTo>
                  <a:cubicBezTo>
                    <a:pt x="120" y="601"/>
                    <a:pt x="121" y="579"/>
                    <a:pt x="123" y="556"/>
                  </a:cubicBezTo>
                  <a:cubicBezTo>
                    <a:pt x="121" y="548"/>
                    <a:pt x="119" y="542"/>
                    <a:pt x="117" y="537"/>
                  </a:cubicBezTo>
                  <a:cubicBezTo>
                    <a:pt x="119" y="535"/>
                    <a:pt x="120" y="533"/>
                    <a:pt x="120" y="533"/>
                  </a:cubicBezTo>
                  <a:cubicBezTo>
                    <a:pt x="125" y="502"/>
                    <a:pt x="132" y="471"/>
                    <a:pt x="136" y="465"/>
                  </a:cubicBezTo>
                  <a:cubicBezTo>
                    <a:pt x="143" y="455"/>
                    <a:pt x="157" y="388"/>
                    <a:pt x="157" y="388"/>
                  </a:cubicBezTo>
                  <a:cubicBezTo>
                    <a:pt x="214" y="279"/>
                    <a:pt x="214" y="279"/>
                    <a:pt x="214" y="279"/>
                  </a:cubicBezTo>
                  <a:cubicBezTo>
                    <a:pt x="221" y="264"/>
                    <a:pt x="230" y="251"/>
                    <a:pt x="237" y="241"/>
                  </a:cubicBezTo>
                  <a:cubicBezTo>
                    <a:pt x="242" y="265"/>
                    <a:pt x="249" y="301"/>
                    <a:pt x="250" y="332"/>
                  </a:cubicBezTo>
                  <a:cubicBezTo>
                    <a:pt x="251" y="385"/>
                    <a:pt x="254" y="397"/>
                    <a:pt x="255" y="435"/>
                  </a:cubicBezTo>
                  <a:cubicBezTo>
                    <a:pt x="256" y="474"/>
                    <a:pt x="263" y="450"/>
                    <a:pt x="261" y="478"/>
                  </a:cubicBezTo>
                  <a:cubicBezTo>
                    <a:pt x="265" y="534"/>
                    <a:pt x="265" y="534"/>
                    <a:pt x="265" y="534"/>
                  </a:cubicBezTo>
                  <a:cubicBezTo>
                    <a:pt x="265" y="538"/>
                    <a:pt x="264" y="540"/>
                    <a:pt x="264" y="540"/>
                  </a:cubicBezTo>
                  <a:cubicBezTo>
                    <a:pt x="264" y="540"/>
                    <a:pt x="265" y="542"/>
                    <a:pt x="266" y="545"/>
                  </a:cubicBezTo>
                  <a:cubicBezTo>
                    <a:pt x="267" y="550"/>
                    <a:pt x="267" y="550"/>
                    <a:pt x="267" y="550"/>
                  </a:cubicBezTo>
                  <a:cubicBezTo>
                    <a:pt x="267" y="550"/>
                    <a:pt x="270" y="567"/>
                    <a:pt x="281" y="584"/>
                  </a:cubicBezTo>
                  <a:cubicBezTo>
                    <a:pt x="287" y="599"/>
                    <a:pt x="292" y="613"/>
                    <a:pt x="292" y="616"/>
                  </a:cubicBezTo>
                  <a:cubicBezTo>
                    <a:pt x="295" y="624"/>
                    <a:pt x="306" y="656"/>
                    <a:pt x="309" y="660"/>
                  </a:cubicBezTo>
                  <a:cubicBezTo>
                    <a:pt x="312" y="664"/>
                    <a:pt x="343" y="728"/>
                    <a:pt x="340" y="735"/>
                  </a:cubicBezTo>
                  <a:cubicBezTo>
                    <a:pt x="336" y="742"/>
                    <a:pt x="376" y="808"/>
                    <a:pt x="374" y="822"/>
                  </a:cubicBezTo>
                  <a:cubicBezTo>
                    <a:pt x="371" y="835"/>
                    <a:pt x="370" y="856"/>
                    <a:pt x="378" y="857"/>
                  </a:cubicBezTo>
                  <a:cubicBezTo>
                    <a:pt x="385" y="859"/>
                    <a:pt x="388" y="877"/>
                    <a:pt x="387" y="882"/>
                  </a:cubicBezTo>
                  <a:cubicBezTo>
                    <a:pt x="386" y="887"/>
                    <a:pt x="389" y="891"/>
                    <a:pt x="391" y="895"/>
                  </a:cubicBezTo>
                  <a:cubicBezTo>
                    <a:pt x="393" y="899"/>
                    <a:pt x="393" y="905"/>
                    <a:pt x="394" y="912"/>
                  </a:cubicBezTo>
                  <a:cubicBezTo>
                    <a:pt x="395" y="919"/>
                    <a:pt x="394" y="925"/>
                    <a:pt x="397" y="931"/>
                  </a:cubicBezTo>
                  <a:cubicBezTo>
                    <a:pt x="401" y="936"/>
                    <a:pt x="465" y="984"/>
                    <a:pt x="497" y="932"/>
                  </a:cubicBezTo>
                  <a:cubicBezTo>
                    <a:pt x="497" y="932"/>
                    <a:pt x="488" y="916"/>
                    <a:pt x="489" y="912"/>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54" name="Freeform 54"/>
            <p:cNvSpPr>
              <a:spLocks/>
            </p:cNvSpPr>
            <p:nvPr/>
          </p:nvSpPr>
          <p:spPr bwMode="auto">
            <a:xfrm>
              <a:off x="2543" y="1937"/>
              <a:ext cx="810" cy="371"/>
            </a:xfrm>
            <a:custGeom>
              <a:avLst/>
              <a:gdLst>
                <a:gd name="T0" fmla="*/ 343 w 343"/>
                <a:gd name="T1" fmla="*/ 57 h 157"/>
                <a:gd name="T2" fmla="*/ 343 w 343"/>
                <a:gd name="T3" fmla="*/ 53 h 157"/>
                <a:gd name="T4" fmla="*/ 330 w 343"/>
                <a:gd name="T5" fmla="*/ 8 h 157"/>
                <a:gd name="T6" fmla="*/ 8 w 343"/>
                <a:gd name="T7" fmla="*/ 0 h 157"/>
                <a:gd name="T8" fmla="*/ 0 w 343"/>
                <a:gd name="T9" fmla="*/ 53 h 157"/>
                <a:gd name="T10" fmla="*/ 343 w 343"/>
                <a:gd name="T11" fmla="*/ 57 h 157"/>
              </a:gdLst>
              <a:ahLst/>
              <a:cxnLst>
                <a:cxn ang="0">
                  <a:pos x="T0" y="T1"/>
                </a:cxn>
                <a:cxn ang="0">
                  <a:pos x="T2" y="T3"/>
                </a:cxn>
                <a:cxn ang="0">
                  <a:pos x="T4" y="T5"/>
                </a:cxn>
                <a:cxn ang="0">
                  <a:pos x="T6" y="T7"/>
                </a:cxn>
                <a:cxn ang="0">
                  <a:pos x="T8" y="T9"/>
                </a:cxn>
                <a:cxn ang="0">
                  <a:pos x="T10" y="T11"/>
                </a:cxn>
              </a:cxnLst>
              <a:rect l="0" t="0" r="r" b="b"/>
              <a:pathLst>
                <a:path w="343" h="157">
                  <a:moveTo>
                    <a:pt x="343" y="57"/>
                  </a:moveTo>
                  <a:cubicBezTo>
                    <a:pt x="343" y="56"/>
                    <a:pt x="343" y="55"/>
                    <a:pt x="343" y="53"/>
                  </a:cubicBezTo>
                  <a:cubicBezTo>
                    <a:pt x="339" y="38"/>
                    <a:pt x="335" y="23"/>
                    <a:pt x="330" y="8"/>
                  </a:cubicBezTo>
                  <a:cubicBezTo>
                    <a:pt x="192" y="73"/>
                    <a:pt x="54" y="19"/>
                    <a:pt x="8" y="0"/>
                  </a:cubicBezTo>
                  <a:cubicBezTo>
                    <a:pt x="3" y="14"/>
                    <a:pt x="0" y="58"/>
                    <a:pt x="0" y="53"/>
                  </a:cubicBezTo>
                  <a:cubicBezTo>
                    <a:pt x="259" y="157"/>
                    <a:pt x="335" y="64"/>
                    <a:pt x="343" y="57"/>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105" name="Group 1104"/>
          <p:cNvGrpSpPr>
            <a:grpSpLocks noChangeAspect="1"/>
          </p:cNvGrpSpPr>
          <p:nvPr/>
        </p:nvGrpSpPr>
        <p:grpSpPr>
          <a:xfrm>
            <a:off x="2668073" y="2880727"/>
            <a:ext cx="1136731" cy="2940398"/>
            <a:chOff x="3250486" y="2954769"/>
            <a:chExt cx="1033392" cy="2673089"/>
          </a:xfrm>
        </p:grpSpPr>
        <p:sp>
          <p:nvSpPr>
            <p:cNvPr id="280" name="Freeform 72"/>
            <p:cNvSpPr>
              <a:spLocks/>
            </p:cNvSpPr>
            <p:nvPr/>
          </p:nvSpPr>
          <p:spPr bwMode="auto">
            <a:xfrm>
              <a:off x="3250486" y="5173713"/>
              <a:ext cx="1033392" cy="454145"/>
            </a:xfrm>
            <a:prstGeom prst="ellipse">
              <a:avLst/>
            </a:prstGeom>
            <a:solidFill>
              <a:schemeClr val="bg2">
                <a:alpha val="1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057" name="Freeform 59"/>
            <p:cNvSpPr>
              <a:spLocks/>
            </p:cNvSpPr>
            <p:nvPr/>
          </p:nvSpPr>
          <p:spPr bwMode="auto">
            <a:xfrm>
              <a:off x="3611595" y="3768288"/>
              <a:ext cx="563413" cy="445871"/>
            </a:xfrm>
            <a:custGeom>
              <a:avLst/>
              <a:gdLst>
                <a:gd name="T0" fmla="*/ 413 w 422"/>
                <a:gd name="T1" fmla="*/ 315 h 334"/>
                <a:gd name="T2" fmla="*/ 394 w 422"/>
                <a:gd name="T3" fmla="*/ 287 h 334"/>
                <a:gd name="T4" fmla="*/ 369 w 422"/>
                <a:gd name="T5" fmla="*/ 254 h 334"/>
                <a:gd name="T6" fmla="*/ 382 w 422"/>
                <a:gd name="T7" fmla="*/ 263 h 334"/>
                <a:gd name="T8" fmla="*/ 410 w 422"/>
                <a:gd name="T9" fmla="*/ 288 h 334"/>
                <a:gd name="T10" fmla="*/ 420 w 422"/>
                <a:gd name="T11" fmla="*/ 285 h 334"/>
                <a:gd name="T12" fmla="*/ 390 w 422"/>
                <a:gd name="T13" fmla="*/ 249 h 334"/>
                <a:gd name="T14" fmla="*/ 367 w 422"/>
                <a:gd name="T15" fmla="*/ 224 h 334"/>
                <a:gd name="T16" fmla="*/ 364 w 422"/>
                <a:gd name="T17" fmla="*/ 214 h 334"/>
                <a:gd name="T18" fmla="*/ 367 w 422"/>
                <a:gd name="T19" fmla="*/ 211 h 334"/>
                <a:gd name="T20" fmla="*/ 374 w 422"/>
                <a:gd name="T21" fmla="*/ 210 h 334"/>
                <a:gd name="T22" fmla="*/ 389 w 422"/>
                <a:gd name="T23" fmla="*/ 210 h 334"/>
                <a:gd name="T24" fmla="*/ 407 w 422"/>
                <a:gd name="T25" fmla="*/ 200 h 334"/>
                <a:gd name="T26" fmla="*/ 400 w 422"/>
                <a:gd name="T27" fmla="*/ 193 h 334"/>
                <a:gd name="T28" fmla="*/ 367 w 422"/>
                <a:gd name="T29" fmla="*/ 194 h 334"/>
                <a:gd name="T30" fmla="*/ 352 w 422"/>
                <a:gd name="T31" fmla="*/ 192 h 334"/>
                <a:gd name="T32" fmla="*/ 349 w 422"/>
                <a:gd name="T33" fmla="*/ 192 h 334"/>
                <a:gd name="T34" fmla="*/ 346 w 422"/>
                <a:gd name="T35" fmla="*/ 192 h 334"/>
                <a:gd name="T36" fmla="*/ 316 w 422"/>
                <a:gd name="T37" fmla="*/ 185 h 334"/>
                <a:gd name="T38" fmla="*/ 285 w 422"/>
                <a:gd name="T39" fmla="*/ 163 h 334"/>
                <a:gd name="T40" fmla="*/ 203 w 422"/>
                <a:gd name="T41" fmla="*/ 89 h 334"/>
                <a:gd name="T42" fmla="*/ 117 w 422"/>
                <a:gd name="T43" fmla="*/ 34 h 334"/>
                <a:gd name="T44" fmla="*/ 71 w 422"/>
                <a:gd name="T45" fmla="*/ 2 h 334"/>
                <a:gd name="T46" fmla="*/ 64 w 422"/>
                <a:gd name="T47" fmla="*/ 4 h 334"/>
                <a:gd name="T48" fmla="*/ 45 w 422"/>
                <a:gd name="T49" fmla="*/ 21 h 334"/>
                <a:gd name="T50" fmla="*/ 11 w 422"/>
                <a:gd name="T51" fmla="*/ 6 h 334"/>
                <a:gd name="T52" fmla="*/ 1 w 422"/>
                <a:gd name="T53" fmla="*/ 38 h 334"/>
                <a:gd name="T54" fmla="*/ 3 w 422"/>
                <a:gd name="T55" fmla="*/ 41 h 334"/>
                <a:gd name="T56" fmla="*/ 18 w 422"/>
                <a:gd name="T57" fmla="*/ 55 h 334"/>
                <a:gd name="T58" fmla="*/ 19 w 422"/>
                <a:gd name="T59" fmla="*/ 56 h 334"/>
                <a:gd name="T60" fmla="*/ 27 w 422"/>
                <a:gd name="T61" fmla="*/ 62 h 334"/>
                <a:gd name="T62" fmla="*/ 35 w 422"/>
                <a:gd name="T63" fmla="*/ 69 h 334"/>
                <a:gd name="T64" fmla="*/ 36 w 422"/>
                <a:gd name="T65" fmla="*/ 70 h 334"/>
                <a:gd name="T66" fmla="*/ 47 w 422"/>
                <a:gd name="T67" fmla="*/ 77 h 334"/>
                <a:gd name="T68" fmla="*/ 63 w 422"/>
                <a:gd name="T69" fmla="*/ 90 h 334"/>
                <a:gd name="T70" fmla="*/ 104 w 422"/>
                <a:gd name="T71" fmla="*/ 123 h 334"/>
                <a:gd name="T72" fmla="*/ 198 w 422"/>
                <a:gd name="T73" fmla="*/ 181 h 334"/>
                <a:gd name="T74" fmla="*/ 277 w 422"/>
                <a:gd name="T75" fmla="*/ 227 h 334"/>
                <a:gd name="T76" fmla="*/ 285 w 422"/>
                <a:gd name="T77" fmla="*/ 245 h 334"/>
                <a:gd name="T78" fmla="*/ 304 w 422"/>
                <a:gd name="T79" fmla="*/ 266 h 334"/>
                <a:gd name="T80" fmla="*/ 306 w 422"/>
                <a:gd name="T81" fmla="*/ 269 h 334"/>
                <a:gd name="T82" fmla="*/ 324 w 422"/>
                <a:gd name="T83" fmla="*/ 296 h 334"/>
                <a:gd name="T84" fmla="*/ 339 w 422"/>
                <a:gd name="T85" fmla="*/ 320 h 334"/>
                <a:gd name="T86" fmla="*/ 348 w 422"/>
                <a:gd name="T87" fmla="*/ 317 h 334"/>
                <a:gd name="T88" fmla="*/ 336 w 422"/>
                <a:gd name="T89" fmla="*/ 287 h 334"/>
                <a:gd name="T90" fmla="*/ 331 w 422"/>
                <a:gd name="T91" fmla="*/ 276 h 334"/>
                <a:gd name="T92" fmla="*/ 331 w 422"/>
                <a:gd name="T93" fmla="*/ 276 h 334"/>
                <a:gd name="T94" fmla="*/ 344 w 422"/>
                <a:gd name="T95" fmla="*/ 290 h 334"/>
                <a:gd name="T96" fmla="*/ 367 w 422"/>
                <a:gd name="T97" fmla="*/ 321 h 334"/>
                <a:gd name="T98" fmla="*/ 384 w 422"/>
                <a:gd name="T99" fmla="*/ 327 h 334"/>
                <a:gd name="T100" fmla="*/ 368 w 422"/>
                <a:gd name="T101" fmla="*/ 297 h 334"/>
                <a:gd name="T102" fmla="*/ 351 w 422"/>
                <a:gd name="T103" fmla="*/ 267 h 334"/>
                <a:gd name="T104" fmla="*/ 368 w 422"/>
                <a:gd name="T105" fmla="*/ 283 h 334"/>
                <a:gd name="T106" fmla="*/ 400 w 422"/>
                <a:gd name="T107" fmla="*/ 316 h 334"/>
                <a:gd name="T108" fmla="*/ 413 w 422"/>
                <a:gd name="T109" fmla="*/ 31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22" h="334">
                  <a:moveTo>
                    <a:pt x="413" y="315"/>
                  </a:moveTo>
                  <a:cubicBezTo>
                    <a:pt x="413" y="312"/>
                    <a:pt x="401" y="297"/>
                    <a:pt x="394" y="287"/>
                  </a:cubicBezTo>
                  <a:cubicBezTo>
                    <a:pt x="387" y="276"/>
                    <a:pt x="369" y="254"/>
                    <a:pt x="369" y="254"/>
                  </a:cubicBezTo>
                  <a:cubicBezTo>
                    <a:pt x="369" y="254"/>
                    <a:pt x="373" y="257"/>
                    <a:pt x="382" y="263"/>
                  </a:cubicBezTo>
                  <a:cubicBezTo>
                    <a:pt x="391" y="270"/>
                    <a:pt x="405" y="285"/>
                    <a:pt x="410" y="288"/>
                  </a:cubicBezTo>
                  <a:cubicBezTo>
                    <a:pt x="414" y="291"/>
                    <a:pt x="422" y="293"/>
                    <a:pt x="420" y="285"/>
                  </a:cubicBezTo>
                  <a:cubicBezTo>
                    <a:pt x="419" y="277"/>
                    <a:pt x="404" y="265"/>
                    <a:pt x="390" y="249"/>
                  </a:cubicBezTo>
                  <a:cubicBezTo>
                    <a:pt x="379" y="237"/>
                    <a:pt x="369" y="226"/>
                    <a:pt x="367" y="224"/>
                  </a:cubicBezTo>
                  <a:cubicBezTo>
                    <a:pt x="366" y="223"/>
                    <a:pt x="361" y="219"/>
                    <a:pt x="364" y="214"/>
                  </a:cubicBezTo>
                  <a:cubicBezTo>
                    <a:pt x="367" y="211"/>
                    <a:pt x="367" y="211"/>
                    <a:pt x="367" y="211"/>
                  </a:cubicBezTo>
                  <a:cubicBezTo>
                    <a:pt x="372" y="211"/>
                    <a:pt x="372" y="211"/>
                    <a:pt x="374" y="210"/>
                  </a:cubicBezTo>
                  <a:cubicBezTo>
                    <a:pt x="380" y="210"/>
                    <a:pt x="386" y="210"/>
                    <a:pt x="389" y="210"/>
                  </a:cubicBezTo>
                  <a:cubicBezTo>
                    <a:pt x="393" y="210"/>
                    <a:pt x="404" y="204"/>
                    <a:pt x="407" y="200"/>
                  </a:cubicBezTo>
                  <a:cubicBezTo>
                    <a:pt x="409" y="195"/>
                    <a:pt x="404" y="190"/>
                    <a:pt x="400" y="193"/>
                  </a:cubicBezTo>
                  <a:cubicBezTo>
                    <a:pt x="397" y="195"/>
                    <a:pt x="373" y="195"/>
                    <a:pt x="367" y="194"/>
                  </a:cubicBezTo>
                  <a:cubicBezTo>
                    <a:pt x="364" y="193"/>
                    <a:pt x="358" y="193"/>
                    <a:pt x="352" y="192"/>
                  </a:cubicBezTo>
                  <a:cubicBezTo>
                    <a:pt x="351" y="192"/>
                    <a:pt x="350" y="192"/>
                    <a:pt x="349" y="192"/>
                  </a:cubicBezTo>
                  <a:cubicBezTo>
                    <a:pt x="346" y="192"/>
                    <a:pt x="346" y="192"/>
                    <a:pt x="346" y="192"/>
                  </a:cubicBezTo>
                  <a:cubicBezTo>
                    <a:pt x="336" y="189"/>
                    <a:pt x="323" y="188"/>
                    <a:pt x="316" y="185"/>
                  </a:cubicBezTo>
                  <a:cubicBezTo>
                    <a:pt x="316" y="185"/>
                    <a:pt x="296" y="170"/>
                    <a:pt x="285" y="163"/>
                  </a:cubicBezTo>
                  <a:cubicBezTo>
                    <a:pt x="270" y="155"/>
                    <a:pt x="223" y="113"/>
                    <a:pt x="203" y="89"/>
                  </a:cubicBezTo>
                  <a:cubicBezTo>
                    <a:pt x="183" y="65"/>
                    <a:pt x="148" y="48"/>
                    <a:pt x="117" y="34"/>
                  </a:cubicBezTo>
                  <a:cubicBezTo>
                    <a:pt x="96" y="23"/>
                    <a:pt x="79" y="9"/>
                    <a:pt x="71" y="2"/>
                  </a:cubicBezTo>
                  <a:cubicBezTo>
                    <a:pt x="68" y="0"/>
                    <a:pt x="65" y="1"/>
                    <a:pt x="64" y="4"/>
                  </a:cubicBezTo>
                  <a:cubicBezTo>
                    <a:pt x="61" y="8"/>
                    <a:pt x="56" y="14"/>
                    <a:pt x="45" y="21"/>
                  </a:cubicBezTo>
                  <a:cubicBezTo>
                    <a:pt x="42" y="23"/>
                    <a:pt x="15" y="4"/>
                    <a:pt x="11" y="6"/>
                  </a:cubicBezTo>
                  <a:cubicBezTo>
                    <a:pt x="3" y="2"/>
                    <a:pt x="0" y="13"/>
                    <a:pt x="1" y="38"/>
                  </a:cubicBezTo>
                  <a:cubicBezTo>
                    <a:pt x="1" y="39"/>
                    <a:pt x="2" y="40"/>
                    <a:pt x="3" y="41"/>
                  </a:cubicBezTo>
                  <a:cubicBezTo>
                    <a:pt x="7" y="43"/>
                    <a:pt x="8" y="50"/>
                    <a:pt x="18" y="55"/>
                  </a:cubicBezTo>
                  <a:cubicBezTo>
                    <a:pt x="18" y="55"/>
                    <a:pt x="19" y="56"/>
                    <a:pt x="19" y="56"/>
                  </a:cubicBezTo>
                  <a:cubicBezTo>
                    <a:pt x="22" y="58"/>
                    <a:pt x="24" y="60"/>
                    <a:pt x="27" y="62"/>
                  </a:cubicBezTo>
                  <a:cubicBezTo>
                    <a:pt x="30" y="64"/>
                    <a:pt x="32" y="67"/>
                    <a:pt x="35" y="69"/>
                  </a:cubicBezTo>
                  <a:cubicBezTo>
                    <a:pt x="35" y="69"/>
                    <a:pt x="35" y="70"/>
                    <a:pt x="36" y="70"/>
                  </a:cubicBezTo>
                  <a:cubicBezTo>
                    <a:pt x="39" y="72"/>
                    <a:pt x="43" y="75"/>
                    <a:pt x="47" y="77"/>
                  </a:cubicBezTo>
                  <a:cubicBezTo>
                    <a:pt x="54" y="82"/>
                    <a:pt x="60" y="87"/>
                    <a:pt x="63" y="90"/>
                  </a:cubicBezTo>
                  <a:cubicBezTo>
                    <a:pt x="77" y="101"/>
                    <a:pt x="88" y="113"/>
                    <a:pt x="104" y="123"/>
                  </a:cubicBezTo>
                  <a:cubicBezTo>
                    <a:pt x="121" y="133"/>
                    <a:pt x="166" y="164"/>
                    <a:pt x="198" y="181"/>
                  </a:cubicBezTo>
                  <a:cubicBezTo>
                    <a:pt x="231" y="198"/>
                    <a:pt x="270" y="220"/>
                    <a:pt x="277" y="227"/>
                  </a:cubicBezTo>
                  <a:cubicBezTo>
                    <a:pt x="277" y="227"/>
                    <a:pt x="280" y="236"/>
                    <a:pt x="285" y="245"/>
                  </a:cubicBezTo>
                  <a:cubicBezTo>
                    <a:pt x="293" y="258"/>
                    <a:pt x="300" y="260"/>
                    <a:pt x="304" y="266"/>
                  </a:cubicBezTo>
                  <a:cubicBezTo>
                    <a:pt x="305" y="267"/>
                    <a:pt x="306" y="268"/>
                    <a:pt x="306" y="269"/>
                  </a:cubicBezTo>
                  <a:cubicBezTo>
                    <a:pt x="306" y="269"/>
                    <a:pt x="319" y="288"/>
                    <a:pt x="324" y="296"/>
                  </a:cubicBezTo>
                  <a:cubicBezTo>
                    <a:pt x="329" y="305"/>
                    <a:pt x="330" y="310"/>
                    <a:pt x="339" y="320"/>
                  </a:cubicBezTo>
                  <a:cubicBezTo>
                    <a:pt x="348" y="330"/>
                    <a:pt x="352" y="323"/>
                    <a:pt x="348" y="317"/>
                  </a:cubicBezTo>
                  <a:cubicBezTo>
                    <a:pt x="345" y="312"/>
                    <a:pt x="339" y="293"/>
                    <a:pt x="336" y="287"/>
                  </a:cubicBezTo>
                  <a:cubicBezTo>
                    <a:pt x="335" y="284"/>
                    <a:pt x="332" y="279"/>
                    <a:pt x="331" y="276"/>
                  </a:cubicBezTo>
                  <a:cubicBezTo>
                    <a:pt x="331" y="276"/>
                    <a:pt x="331" y="276"/>
                    <a:pt x="331" y="276"/>
                  </a:cubicBezTo>
                  <a:cubicBezTo>
                    <a:pt x="336" y="275"/>
                    <a:pt x="339" y="282"/>
                    <a:pt x="344" y="290"/>
                  </a:cubicBezTo>
                  <a:cubicBezTo>
                    <a:pt x="349" y="298"/>
                    <a:pt x="356" y="309"/>
                    <a:pt x="367" y="321"/>
                  </a:cubicBezTo>
                  <a:cubicBezTo>
                    <a:pt x="378" y="334"/>
                    <a:pt x="384" y="330"/>
                    <a:pt x="384" y="327"/>
                  </a:cubicBezTo>
                  <a:cubicBezTo>
                    <a:pt x="385" y="324"/>
                    <a:pt x="375" y="308"/>
                    <a:pt x="368" y="297"/>
                  </a:cubicBezTo>
                  <a:cubicBezTo>
                    <a:pt x="361" y="285"/>
                    <a:pt x="350" y="269"/>
                    <a:pt x="351" y="267"/>
                  </a:cubicBezTo>
                  <a:cubicBezTo>
                    <a:pt x="352" y="265"/>
                    <a:pt x="356" y="268"/>
                    <a:pt x="368" y="283"/>
                  </a:cubicBezTo>
                  <a:cubicBezTo>
                    <a:pt x="380" y="297"/>
                    <a:pt x="393" y="312"/>
                    <a:pt x="400" y="316"/>
                  </a:cubicBezTo>
                  <a:cubicBezTo>
                    <a:pt x="407" y="320"/>
                    <a:pt x="414" y="319"/>
                    <a:pt x="413" y="315"/>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71" name="Freeform 71"/>
            <p:cNvSpPr>
              <a:spLocks/>
            </p:cNvSpPr>
            <p:nvPr/>
          </p:nvSpPr>
          <p:spPr bwMode="auto">
            <a:xfrm>
              <a:off x="3707663" y="5269782"/>
              <a:ext cx="320416" cy="125454"/>
            </a:xfrm>
            <a:custGeom>
              <a:avLst/>
              <a:gdLst>
                <a:gd name="T0" fmla="*/ 110 w 240"/>
                <a:gd name="T1" fmla="*/ 0 h 94"/>
                <a:gd name="T2" fmla="*/ 153 w 240"/>
                <a:gd name="T3" fmla="*/ 34 h 94"/>
                <a:gd name="T4" fmla="*/ 204 w 240"/>
                <a:gd name="T5" fmla="*/ 43 h 94"/>
                <a:gd name="T6" fmla="*/ 234 w 240"/>
                <a:gd name="T7" fmla="*/ 53 h 94"/>
                <a:gd name="T8" fmla="*/ 238 w 240"/>
                <a:gd name="T9" fmla="*/ 71 h 94"/>
                <a:gd name="T10" fmla="*/ 215 w 240"/>
                <a:gd name="T11" fmla="*/ 90 h 94"/>
                <a:gd name="T12" fmla="*/ 146 w 240"/>
                <a:gd name="T13" fmla="*/ 91 h 94"/>
                <a:gd name="T14" fmla="*/ 95 w 240"/>
                <a:gd name="T15" fmla="*/ 85 h 94"/>
                <a:gd name="T16" fmla="*/ 74 w 240"/>
                <a:gd name="T17" fmla="*/ 81 h 94"/>
                <a:gd name="T18" fmla="*/ 72 w 240"/>
                <a:gd name="T19" fmla="*/ 86 h 94"/>
                <a:gd name="T20" fmla="*/ 39 w 240"/>
                <a:gd name="T21" fmla="*/ 87 h 94"/>
                <a:gd name="T22" fmla="*/ 0 w 240"/>
                <a:gd name="T23" fmla="*/ 79 h 94"/>
                <a:gd name="T24" fmla="*/ 5 w 240"/>
                <a:gd name="T25" fmla="*/ 22 h 94"/>
                <a:gd name="T26" fmla="*/ 110 w 240"/>
                <a:gd name="T2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0" h="94">
                  <a:moveTo>
                    <a:pt x="110" y="0"/>
                  </a:moveTo>
                  <a:cubicBezTo>
                    <a:pt x="110" y="0"/>
                    <a:pt x="150" y="32"/>
                    <a:pt x="153" y="34"/>
                  </a:cubicBezTo>
                  <a:cubicBezTo>
                    <a:pt x="169" y="37"/>
                    <a:pt x="191" y="43"/>
                    <a:pt x="204" y="43"/>
                  </a:cubicBezTo>
                  <a:cubicBezTo>
                    <a:pt x="217" y="44"/>
                    <a:pt x="233" y="49"/>
                    <a:pt x="234" y="53"/>
                  </a:cubicBezTo>
                  <a:cubicBezTo>
                    <a:pt x="236" y="58"/>
                    <a:pt x="240" y="67"/>
                    <a:pt x="238" y="71"/>
                  </a:cubicBezTo>
                  <a:cubicBezTo>
                    <a:pt x="236" y="74"/>
                    <a:pt x="228" y="87"/>
                    <a:pt x="215" y="90"/>
                  </a:cubicBezTo>
                  <a:cubicBezTo>
                    <a:pt x="202" y="92"/>
                    <a:pt x="172" y="94"/>
                    <a:pt x="146" y="91"/>
                  </a:cubicBezTo>
                  <a:cubicBezTo>
                    <a:pt x="119" y="89"/>
                    <a:pt x="101" y="86"/>
                    <a:pt x="95" y="85"/>
                  </a:cubicBezTo>
                  <a:cubicBezTo>
                    <a:pt x="89" y="84"/>
                    <a:pt x="74" y="81"/>
                    <a:pt x="74" y="81"/>
                  </a:cubicBezTo>
                  <a:cubicBezTo>
                    <a:pt x="72" y="86"/>
                    <a:pt x="72" y="86"/>
                    <a:pt x="72" y="86"/>
                  </a:cubicBezTo>
                  <a:cubicBezTo>
                    <a:pt x="66" y="86"/>
                    <a:pt x="50" y="88"/>
                    <a:pt x="39" y="87"/>
                  </a:cubicBezTo>
                  <a:cubicBezTo>
                    <a:pt x="27" y="86"/>
                    <a:pt x="0" y="79"/>
                    <a:pt x="0" y="79"/>
                  </a:cubicBezTo>
                  <a:cubicBezTo>
                    <a:pt x="1" y="48"/>
                    <a:pt x="5" y="22"/>
                    <a:pt x="5" y="22"/>
                  </a:cubicBezTo>
                  <a:lnTo>
                    <a:pt x="110" y="0"/>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72" name="Freeform 72"/>
            <p:cNvSpPr>
              <a:spLocks/>
            </p:cNvSpPr>
            <p:nvPr/>
          </p:nvSpPr>
          <p:spPr bwMode="auto">
            <a:xfrm>
              <a:off x="3490097" y="5278823"/>
              <a:ext cx="340760" cy="149754"/>
            </a:xfrm>
            <a:custGeom>
              <a:avLst/>
              <a:gdLst>
                <a:gd name="T0" fmla="*/ 110 w 255"/>
                <a:gd name="T1" fmla="*/ 4 h 112"/>
                <a:gd name="T2" fmla="*/ 163 w 255"/>
                <a:gd name="T3" fmla="*/ 37 h 112"/>
                <a:gd name="T4" fmla="*/ 200 w 255"/>
                <a:gd name="T5" fmla="*/ 48 h 112"/>
                <a:gd name="T6" fmla="*/ 245 w 255"/>
                <a:gd name="T7" fmla="*/ 55 h 112"/>
                <a:gd name="T8" fmla="*/ 254 w 255"/>
                <a:gd name="T9" fmla="*/ 75 h 112"/>
                <a:gd name="T10" fmla="*/ 244 w 255"/>
                <a:gd name="T11" fmla="*/ 93 h 112"/>
                <a:gd name="T12" fmla="*/ 198 w 255"/>
                <a:gd name="T13" fmla="*/ 109 h 112"/>
                <a:gd name="T14" fmla="*/ 106 w 255"/>
                <a:gd name="T15" fmla="*/ 106 h 112"/>
                <a:gd name="T16" fmla="*/ 69 w 255"/>
                <a:gd name="T17" fmla="*/ 102 h 112"/>
                <a:gd name="T18" fmla="*/ 68 w 255"/>
                <a:gd name="T19" fmla="*/ 108 h 112"/>
                <a:gd name="T20" fmla="*/ 1 w 255"/>
                <a:gd name="T21" fmla="*/ 105 h 112"/>
                <a:gd name="T22" fmla="*/ 7 w 255"/>
                <a:gd name="T23" fmla="*/ 35 h 112"/>
                <a:gd name="T24" fmla="*/ 24 w 255"/>
                <a:gd name="T25" fmla="*/ 0 h 112"/>
                <a:gd name="T26" fmla="*/ 110 w 255"/>
                <a:gd name="T27" fmla="*/ 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5" h="112">
                  <a:moveTo>
                    <a:pt x="110" y="4"/>
                  </a:moveTo>
                  <a:cubicBezTo>
                    <a:pt x="117" y="8"/>
                    <a:pt x="152" y="31"/>
                    <a:pt x="163" y="37"/>
                  </a:cubicBezTo>
                  <a:cubicBezTo>
                    <a:pt x="173" y="44"/>
                    <a:pt x="186" y="48"/>
                    <a:pt x="200" y="48"/>
                  </a:cubicBezTo>
                  <a:cubicBezTo>
                    <a:pt x="213" y="49"/>
                    <a:pt x="240" y="52"/>
                    <a:pt x="245" y="55"/>
                  </a:cubicBezTo>
                  <a:cubicBezTo>
                    <a:pt x="249" y="57"/>
                    <a:pt x="254" y="72"/>
                    <a:pt x="254" y="75"/>
                  </a:cubicBezTo>
                  <a:cubicBezTo>
                    <a:pt x="255" y="79"/>
                    <a:pt x="254" y="87"/>
                    <a:pt x="244" y="93"/>
                  </a:cubicBezTo>
                  <a:cubicBezTo>
                    <a:pt x="234" y="98"/>
                    <a:pt x="220" y="107"/>
                    <a:pt x="198" y="109"/>
                  </a:cubicBezTo>
                  <a:cubicBezTo>
                    <a:pt x="176" y="110"/>
                    <a:pt x="128" y="109"/>
                    <a:pt x="106" y="106"/>
                  </a:cubicBezTo>
                  <a:cubicBezTo>
                    <a:pt x="83" y="104"/>
                    <a:pt x="78" y="103"/>
                    <a:pt x="69" y="102"/>
                  </a:cubicBezTo>
                  <a:cubicBezTo>
                    <a:pt x="68" y="105"/>
                    <a:pt x="68" y="106"/>
                    <a:pt x="68" y="108"/>
                  </a:cubicBezTo>
                  <a:cubicBezTo>
                    <a:pt x="57" y="112"/>
                    <a:pt x="8" y="110"/>
                    <a:pt x="1" y="105"/>
                  </a:cubicBezTo>
                  <a:cubicBezTo>
                    <a:pt x="0" y="94"/>
                    <a:pt x="3" y="55"/>
                    <a:pt x="7" y="35"/>
                  </a:cubicBezTo>
                  <a:cubicBezTo>
                    <a:pt x="10" y="16"/>
                    <a:pt x="24" y="0"/>
                    <a:pt x="24" y="0"/>
                  </a:cubicBezTo>
                  <a:lnTo>
                    <a:pt x="110" y="4"/>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73" name="Freeform 73"/>
            <p:cNvSpPr>
              <a:spLocks/>
            </p:cNvSpPr>
            <p:nvPr/>
          </p:nvSpPr>
          <p:spPr bwMode="auto">
            <a:xfrm>
              <a:off x="3464667" y="4064405"/>
              <a:ext cx="466214" cy="1276015"/>
            </a:xfrm>
            <a:custGeom>
              <a:avLst/>
              <a:gdLst>
                <a:gd name="T0" fmla="*/ 339 w 349"/>
                <a:gd name="T1" fmla="*/ 515 h 956"/>
                <a:gd name="T2" fmla="*/ 343 w 349"/>
                <a:gd name="T3" fmla="*/ 456 h 956"/>
                <a:gd name="T4" fmla="*/ 338 w 349"/>
                <a:gd name="T5" fmla="*/ 356 h 956"/>
                <a:gd name="T6" fmla="*/ 316 w 349"/>
                <a:gd name="T7" fmla="*/ 110 h 956"/>
                <a:gd name="T8" fmla="*/ 311 w 349"/>
                <a:gd name="T9" fmla="*/ 73 h 956"/>
                <a:gd name="T10" fmla="*/ 309 w 349"/>
                <a:gd name="T11" fmla="*/ 61 h 956"/>
                <a:gd name="T12" fmla="*/ 307 w 349"/>
                <a:gd name="T13" fmla="*/ 11 h 956"/>
                <a:gd name="T14" fmla="*/ 233 w 349"/>
                <a:gd name="T15" fmla="*/ 33 h 956"/>
                <a:gd name="T16" fmla="*/ 141 w 349"/>
                <a:gd name="T17" fmla="*/ 24 h 956"/>
                <a:gd name="T18" fmla="*/ 58 w 349"/>
                <a:gd name="T19" fmla="*/ 0 h 956"/>
                <a:gd name="T20" fmla="*/ 31 w 349"/>
                <a:gd name="T21" fmla="*/ 93 h 956"/>
                <a:gd name="T22" fmla="*/ 36 w 349"/>
                <a:gd name="T23" fmla="*/ 184 h 956"/>
                <a:gd name="T24" fmla="*/ 37 w 349"/>
                <a:gd name="T25" fmla="*/ 183 h 956"/>
                <a:gd name="T26" fmla="*/ 48 w 349"/>
                <a:gd name="T27" fmla="*/ 315 h 956"/>
                <a:gd name="T28" fmla="*/ 37 w 349"/>
                <a:gd name="T29" fmla="*/ 408 h 956"/>
                <a:gd name="T30" fmla="*/ 30 w 349"/>
                <a:gd name="T31" fmla="*/ 501 h 956"/>
                <a:gd name="T32" fmla="*/ 30 w 349"/>
                <a:gd name="T33" fmla="*/ 502 h 956"/>
                <a:gd name="T34" fmla="*/ 26 w 349"/>
                <a:gd name="T35" fmla="*/ 515 h 956"/>
                <a:gd name="T36" fmla="*/ 19 w 349"/>
                <a:gd name="T37" fmla="*/ 534 h 956"/>
                <a:gd name="T38" fmla="*/ 5 w 349"/>
                <a:gd name="T39" fmla="*/ 694 h 956"/>
                <a:gd name="T40" fmla="*/ 22 w 349"/>
                <a:gd name="T41" fmla="*/ 845 h 956"/>
                <a:gd name="T42" fmla="*/ 27 w 349"/>
                <a:gd name="T43" fmla="*/ 881 h 956"/>
                <a:gd name="T44" fmla="*/ 28 w 349"/>
                <a:gd name="T45" fmla="*/ 908 h 956"/>
                <a:gd name="T46" fmla="*/ 28 w 349"/>
                <a:gd name="T47" fmla="*/ 938 h 956"/>
                <a:gd name="T48" fmla="*/ 60 w 349"/>
                <a:gd name="T49" fmla="*/ 954 h 956"/>
                <a:gd name="T50" fmla="*/ 138 w 349"/>
                <a:gd name="T51" fmla="*/ 923 h 956"/>
                <a:gd name="T52" fmla="*/ 138 w 349"/>
                <a:gd name="T53" fmla="*/ 894 h 956"/>
                <a:gd name="T54" fmla="*/ 137 w 349"/>
                <a:gd name="T55" fmla="*/ 869 h 956"/>
                <a:gd name="T56" fmla="*/ 128 w 349"/>
                <a:gd name="T57" fmla="*/ 843 h 956"/>
                <a:gd name="T58" fmla="*/ 120 w 349"/>
                <a:gd name="T59" fmla="*/ 696 h 956"/>
                <a:gd name="T60" fmla="*/ 128 w 349"/>
                <a:gd name="T61" fmla="*/ 545 h 956"/>
                <a:gd name="T62" fmla="*/ 129 w 349"/>
                <a:gd name="T63" fmla="*/ 533 h 956"/>
                <a:gd name="T64" fmla="*/ 133 w 349"/>
                <a:gd name="T65" fmla="*/ 526 h 956"/>
                <a:gd name="T66" fmla="*/ 145 w 349"/>
                <a:gd name="T67" fmla="*/ 477 h 956"/>
                <a:gd name="T68" fmla="*/ 150 w 349"/>
                <a:gd name="T69" fmla="*/ 459 h 956"/>
                <a:gd name="T70" fmla="*/ 182 w 349"/>
                <a:gd name="T71" fmla="*/ 388 h 956"/>
                <a:gd name="T72" fmla="*/ 194 w 349"/>
                <a:gd name="T73" fmla="*/ 356 h 956"/>
                <a:gd name="T74" fmla="*/ 198 w 349"/>
                <a:gd name="T75" fmla="*/ 375 h 956"/>
                <a:gd name="T76" fmla="*/ 219 w 349"/>
                <a:gd name="T77" fmla="*/ 431 h 956"/>
                <a:gd name="T78" fmla="*/ 229 w 349"/>
                <a:gd name="T79" fmla="*/ 469 h 956"/>
                <a:gd name="T80" fmla="*/ 238 w 349"/>
                <a:gd name="T81" fmla="*/ 488 h 956"/>
                <a:gd name="T82" fmla="*/ 236 w 349"/>
                <a:gd name="T83" fmla="*/ 498 h 956"/>
                <a:gd name="T84" fmla="*/ 240 w 349"/>
                <a:gd name="T85" fmla="*/ 504 h 956"/>
                <a:gd name="T86" fmla="*/ 239 w 349"/>
                <a:gd name="T87" fmla="*/ 505 h 956"/>
                <a:gd name="T88" fmla="*/ 234 w 349"/>
                <a:gd name="T89" fmla="*/ 518 h 956"/>
                <a:gd name="T90" fmla="*/ 226 w 349"/>
                <a:gd name="T91" fmla="*/ 536 h 956"/>
                <a:gd name="T92" fmla="*/ 203 w 349"/>
                <a:gd name="T93" fmla="*/ 694 h 956"/>
                <a:gd name="T94" fmla="*/ 201 w 349"/>
                <a:gd name="T95" fmla="*/ 818 h 956"/>
                <a:gd name="T96" fmla="*/ 203 w 349"/>
                <a:gd name="T97" fmla="*/ 849 h 956"/>
                <a:gd name="T98" fmla="*/ 207 w 349"/>
                <a:gd name="T99" fmla="*/ 881 h 956"/>
                <a:gd name="T100" fmla="*/ 204 w 349"/>
                <a:gd name="T101" fmla="*/ 899 h 956"/>
                <a:gd name="T102" fmla="*/ 192 w 349"/>
                <a:gd name="T103" fmla="*/ 932 h 956"/>
                <a:gd name="T104" fmla="*/ 231 w 349"/>
                <a:gd name="T105" fmla="*/ 947 h 956"/>
                <a:gd name="T106" fmla="*/ 304 w 349"/>
                <a:gd name="T107" fmla="*/ 932 h 956"/>
                <a:gd name="T108" fmla="*/ 300 w 349"/>
                <a:gd name="T109" fmla="*/ 895 h 956"/>
                <a:gd name="T110" fmla="*/ 303 w 349"/>
                <a:gd name="T111" fmla="*/ 865 h 956"/>
                <a:gd name="T112" fmla="*/ 301 w 349"/>
                <a:gd name="T113" fmla="*/ 832 h 956"/>
                <a:gd name="T114" fmla="*/ 317 w 349"/>
                <a:gd name="T115" fmla="*/ 673 h 956"/>
                <a:gd name="T116" fmla="*/ 333 w 349"/>
                <a:gd name="T117" fmla="*/ 556 h 956"/>
                <a:gd name="T118" fmla="*/ 332 w 349"/>
                <a:gd name="T119" fmla="*/ 537 h 956"/>
                <a:gd name="T120" fmla="*/ 339 w 349"/>
                <a:gd name="T121" fmla="*/ 516 h 956"/>
                <a:gd name="T122" fmla="*/ 339 w 349"/>
                <a:gd name="T123" fmla="*/ 515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9" h="956">
                  <a:moveTo>
                    <a:pt x="339" y="515"/>
                  </a:moveTo>
                  <a:cubicBezTo>
                    <a:pt x="349" y="501"/>
                    <a:pt x="346" y="471"/>
                    <a:pt x="343" y="456"/>
                  </a:cubicBezTo>
                  <a:cubicBezTo>
                    <a:pt x="339" y="439"/>
                    <a:pt x="340" y="417"/>
                    <a:pt x="338" y="356"/>
                  </a:cubicBezTo>
                  <a:cubicBezTo>
                    <a:pt x="336" y="295"/>
                    <a:pt x="319" y="145"/>
                    <a:pt x="316" y="110"/>
                  </a:cubicBezTo>
                  <a:cubicBezTo>
                    <a:pt x="315" y="99"/>
                    <a:pt x="315" y="90"/>
                    <a:pt x="311" y="73"/>
                  </a:cubicBezTo>
                  <a:cubicBezTo>
                    <a:pt x="310" y="71"/>
                    <a:pt x="310" y="66"/>
                    <a:pt x="309" y="61"/>
                  </a:cubicBezTo>
                  <a:cubicBezTo>
                    <a:pt x="308" y="36"/>
                    <a:pt x="307" y="11"/>
                    <a:pt x="307" y="11"/>
                  </a:cubicBezTo>
                  <a:cubicBezTo>
                    <a:pt x="233" y="33"/>
                    <a:pt x="233" y="33"/>
                    <a:pt x="233" y="33"/>
                  </a:cubicBezTo>
                  <a:cubicBezTo>
                    <a:pt x="141" y="24"/>
                    <a:pt x="141" y="24"/>
                    <a:pt x="141" y="24"/>
                  </a:cubicBezTo>
                  <a:cubicBezTo>
                    <a:pt x="58" y="0"/>
                    <a:pt x="58" y="0"/>
                    <a:pt x="58" y="0"/>
                  </a:cubicBezTo>
                  <a:cubicBezTo>
                    <a:pt x="53" y="12"/>
                    <a:pt x="35" y="44"/>
                    <a:pt x="31" y="93"/>
                  </a:cubicBezTo>
                  <a:cubicBezTo>
                    <a:pt x="27" y="143"/>
                    <a:pt x="27" y="165"/>
                    <a:pt x="36" y="184"/>
                  </a:cubicBezTo>
                  <a:cubicBezTo>
                    <a:pt x="37" y="184"/>
                    <a:pt x="37" y="184"/>
                    <a:pt x="37" y="183"/>
                  </a:cubicBezTo>
                  <a:cubicBezTo>
                    <a:pt x="45" y="215"/>
                    <a:pt x="54" y="278"/>
                    <a:pt x="48" y="315"/>
                  </a:cubicBezTo>
                  <a:cubicBezTo>
                    <a:pt x="48" y="315"/>
                    <a:pt x="40" y="366"/>
                    <a:pt x="37" y="408"/>
                  </a:cubicBezTo>
                  <a:cubicBezTo>
                    <a:pt x="35" y="445"/>
                    <a:pt x="34" y="475"/>
                    <a:pt x="30" y="501"/>
                  </a:cubicBezTo>
                  <a:cubicBezTo>
                    <a:pt x="30" y="501"/>
                    <a:pt x="30" y="501"/>
                    <a:pt x="30" y="502"/>
                  </a:cubicBezTo>
                  <a:cubicBezTo>
                    <a:pt x="21" y="508"/>
                    <a:pt x="21" y="508"/>
                    <a:pt x="26" y="515"/>
                  </a:cubicBezTo>
                  <a:cubicBezTo>
                    <a:pt x="30" y="521"/>
                    <a:pt x="23" y="522"/>
                    <a:pt x="19" y="534"/>
                  </a:cubicBezTo>
                  <a:cubicBezTo>
                    <a:pt x="15" y="546"/>
                    <a:pt x="0" y="650"/>
                    <a:pt x="5" y="694"/>
                  </a:cubicBezTo>
                  <a:cubicBezTo>
                    <a:pt x="11" y="739"/>
                    <a:pt x="25" y="827"/>
                    <a:pt x="22" y="845"/>
                  </a:cubicBezTo>
                  <a:cubicBezTo>
                    <a:pt x="19" y="863"/>
                    <a:pt x="22" y="866"/>
                    <a:pt x="27" y="881"/>
                  </a:cubicBezTo>
                  <a:cubicBezTo>
                    <a:pt x="32" y="897"/>
                    <a:pt x="34" y="890"/>
                    <a:pt x="28" y="908"/>
                  </a:cubicBezTo>
                  <a:cubicBezTo>
                    <a:pt x="23" y="926"/>
                    <a:pt x="28" y="931"/>
                    <a:pt x="28" y="938"/>
                  </a:cubicBezTo>
                  <a:cubicBezTo>
                    <a:pt x="28" y="945"/>
                    <a:pt x="45" y="953"/>
                    <a:pt x="60" y="954"/>
                  </a:cubicBezTo>
                  <a:cubicBezTo>
                    <a:pt x="77" y="956"/>
                    <a:pt x="150" y="953"/>
                    <a:pt x="138" y="923"/>
                  </a:cubicBezTo>
                  <a:cubicBezTo>
                    <a:pt x="138" y="923"/>
                    <a:pt x="137" y="898"/>
                    <a:pt x="138" y="894"/>
                  </a:cubicBezTo>
                  <a:cubicBezTo>
                    <a:pt x="139" y="890"/>
                    <a:pt x="147" y="878"/>
                    <a:pt x="137" y="869"/>
                  </a:cubicBezTo>
                  <a:cubicBezTo>
                    <a:pt x="127" y="860"/>
                    <a:pt x="123" y="860"/>
                    <a:pt x="128" y="843"/>
                  </a:cubicBezTo>
                  <a:cubicBezTo>
                    <a:pt x="134" y="826"/>
                    <a:pt x="120" y="741"/>
                    <a:pt x="120" y="696"/>
                  </a:cubicBezTo>
                  <a:cubicBezTo>
                    <a:pt x="120" y="651"/>
                    <a:pt x="126" y="552"/>
                    <a:pt x="128" y="545"/>
                  </a:cubicBezTo>
                  <a:cubicBezTo>
                    <a:pt x="130" y="541"/>
                    <a:pt x="130" y="537"/>
                    <a:pt x="129" y="533"/>
                  </a:cubicBezTo>
                  <a:cubicBezTo>
                    <a:pt x="130" y="531"/>
                    <a:pt x="131" y="528"/>
                    <a:pt x="133" y="526"/>
                  </a:cubicBezTo>
                  <a:cubicBezTo>
                    <a:pt x="141" y="515"/>
                    <a:pt x="139" y="485"/>
                    <a:pt x="145" y="477"/>
                  </a:cubicBezTo>
                  <a:cubicBezTo>
                    <a:pt x="150" y="471"/>
                    <a:pt x="149" y="472"/>
                    <a:pt x="150" y="459"/>
                  </a:cubicBezTo>
                  <a:cubicBezTo>
                    <a:pt x="151" y="446"/>
                    <a:pt x="174" y="409"/>
                    <a:pt x="182" y="388"/>
                  </a:cubicBezTo>
                  <a:cubicBezTo>
                    <a:pt x="186" y="377"/>
                    <a:pt x="190" y="367"/>
                    <a:pt x="194" y="356"/>
                  </a:cubicBezTo>
                  <a:cubicBezTo>
                    <a:pt x="196" y="363"/>
                    <a:pt x="197" y="369"/>
                    <a:pt x="198" y="375"/>
                  </a:cubicBezTo>
                  <a:cubicBezTo>
                    <a:pt x="203" y="407"/>
                    <a:pt x="214" y="417"/>
                    <a:pt x="219" y="431"/>
                  </a:cubicBezTo>
                  <a:cubicBezTo>
                    <a:pt x="223" y="444"/>
                    <a:pt x="231" y="461"/>
                    <a:pt x="229" y="469"/>
                  </a:cubicBezTo>
                  <a:cubicBezTo>
                    <a:pt x="227" y="477"/>
                    <a:pt x="239" y="487"/>
                    <a:pt x="238" y="488"/>
                  </a:cubicBezTo>
                  <a:cubicBezTo>
                    <a:pt x="236" y="490"/>
                    <a:pt x="239" y="492"/>
                    <a:pt x="236" y="498"/>
                  </a:cubicBezTo>
                  <a:cubicBezTo>
                    <a:pt x="235" y="500"/>
                    <a:pt x="237" y="502"/>
                    <a:pt x="240" y="504"/>
                  </a:cubicBezTo>
                  <a:cubicBezTo>
                    <a:pt x="240" y="504"/>
                    <a:pt x="239" y="504"/>
                    <a:pt x="239" y="505"/>
                  </a:cubicBezTo>
                  <a:cubicBezTo>
                    <a:pt x="230" y="511"/>
                    <a:pt x="230" y="511"/>
                    <a:pt x="234" y="518"/>
                  </a:cubicBezTo>
                  <a:cubicBezTo>
                    <a:pt x="238" y="524"/>
                    <a:pt x="231" y="525"/>
                    <a:pt x="226" y="536"/>
                  </a:cubicBezTo>
                  <a:cubicBezTo>
                    <a:pt x="221" y="548"/>
                    <a:pt x="201" y="650"/>
                    <a:pt x="203" y="694"/>
                  </a:cubicBezTo>
                  <a:cubicBezTo>
                    <a:pt x="205" y="739"/>
                    <a:pt x="206" y="800"/>
                    <a:pt x="201" y="818"/>
                  </a:cubicBezTo>
                  <a:cubicBezTo>
                    <a:pt x="196" y="835"/>
                    <a:pt x="200" y="833"/>
                    <a:pt x="203" y="849"/>
                  </a:cubicBezTo>
                  <a:cubicBezTo>
                    <a:pt x="205" y="859"/>
                    <a:pt x="198" y="878"/>
                    <a:pt x="207" y="881"/>
                  </a:cubicBezTo>
                  <a:cubicBezTo>
                    <a:pt x="216" y="884"/>
                    <a:pt x="206" y="893"/>
                    <a:pt x="204" y="899"/>
                  </a:cubicBezTo>
                  <a:cubicBezTo>
                    <a:pt x="196" y="917"/>
                    <a:pt x="192" y="925"/>
                    <a:pt x="192" y="932"/>
                  </a:cubicBezTo>
                  <a:cubicBezTo>
                    <a:pt x="191" y="939"/>
                    <a:pt x="217" y="948"/>
                    <a:pt x="231" y="947"/>
                  </a:cubicBezTo>
                  <a:cubicBezTo>
                    <a:pt x="245" y="946"/>
                    <a:pt x="312" y="954"/>
                    <a:pt x="304" y="932"/>
                  </a:cubicBezTo>
                  <a:cubicBezTo>
                    <a:pt x="304" y="932"/>
                    <a:pt x="311" y="900"/>
                    <a:pt x="300" y="895"/>
                  </a:cubicBezTo>
                  <a:cubicBezTo>
                    <a:pt x="289" y="890"/>
                    <a:pt x="311" y="869"/>
                    <a:pt x="303" y="865"/>
                  </a:cubicBezTo>
                  <a:cubicBezTo>
                    <a:pt x="293" y="860"/>
                    <a:pt x="303" y="839"/>
                    <a:pt x="301" y="832"/>
                  </a:cubicBezTo>
                  <a:cubicBezTo>
                    <a:pt x="298" y="817"/>
                    <a:pt x="315" y="698"/>
                    <a:pt x="317" y="673"/>
                  </a:cubicBezTo>
                  <a:cubicBezTo>
                    <a:pt x="318" y="648"/>
                    <a:pt x="330" y="563"/>
                    <a:pt x="333" y="556"/>
                  </a:cubicBezTo>
                  <a:cubicBezTo>
                    <a:pt x="337" y="549"/>
                    <a:pt x="335" y="546"/>
                    <a:pt x="332" y="537"/>
                  </a:cubicBezTo>
                  <a:cubicBezTo>
                    <a:pt x="329" y="528"/>
                    <a:pt x="335" y="530"/>
                    <a:pt x="339" y="516"/>
                  </a:cubicBezTo>
                  <a:cubicBezTo>
                    <a:pt x="339" y="515"/>
                    <a:pt x="339" y="515"/>
                    <a:pt x="339" y="515"/>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74" name="Freeform 74"/>
            <p:cNvSpPr>
              <a:spLocks/>
            </p:cNvSpPr>
            <p:nvPr/>
          </p:nvSpPr>
          <p:spPr bwMode="auto">
            <a:xfrm>
              <a:off x="3456232" y="2954769"/>
              <a:ext cx="381623" cy="509836"/>
            </a:xfrm>
            <a:custGeom>
              <a:avLst/>
              <a:gdLst>
                <a:gd name="T0" fmla="*/ 273 w 288"/>
                <a:gd name="T1" fmla="*/ 182 h 371"/>
                <a:gd name="T2" fmla="*/ 288 w 288"/>
                <a:gd name="T3" fmla="*/ 173 h 371"/>
                <a:gd name="T4" fmla="*/ 283 w 288"/>
                <a:gd name="T5" fmla="*/ 157 h 371"/>
                <a:gd name="T6" fmla="*/ 269 w 288"/>
                <a:gd name="T7" fmla="*/ 130 h 371"/>
                <a:gd name="T8" fmla="*/ 274 w 288"/>
                <a:gd name="T9" fmla="*/ 108 h 371"/>
                <a:gd name="T10" fmla="*/ 267 w 288"/>
                <a:gd name="T11" fmla="*/ 71 h 371"/>
                <a:gd name="T12" fmla="*/ 250 w 288"/>
                <a:gd name="T13" fmla="*/ 26 h 371"/>
                <a:gd name="T14" fmla="*/ 162 w 288"/>
                <a:gd name="T15" fmla="*/ 9 h 371"/>
                <a:gd name="T16" fmla="*/ 71 w 288"/>
                <a:gd name="T17" fmla="*/ 55 h 371"/>
                <a:gd name="T18" fmla="*/ 69 w 288"/>
                <a:gd name="T19" fmla="*/ 59 h 371"/>
                <a:gd name="T20" fmla="*/ 35 w 288"/>
                <a:gd name="T21" fmla="*/ 62 h 371"/>
                <a:gd name="T22" fmla="*/ 7 w 288"/>
                <a:gd name="T23" fmla="*/ 122 h 371"/>
                <a:gd name="T24" fmla="*/ 10 w 288"/>
                <a:gd name="T25" fmla="*/ 193 h 371"/>
                <a:gd name="T26" fmla="*/ 13 w 288"/>
                <a:gd name="T27" fmla="*/ 247 h 371"/>
                <a:gd name="T28" fmla="*/ 2 w 288"/>
                <a:gd name="T29" fmla="*/ 270 h 371"/>
                <a:gd name="T30" fmla="*/ 23 w 288"/>
                <a:gd name="T31" fmla="*/ 256 h 371"/>
                <a:gd name="T32" fmla="*/ 17 w 288"/>
                <a:gd name="T33" fmla="*/ 286 h 371"/>
                <a:gd name="T34" fmla="*/ 41 w 288"/>
                <a:gd name="T35" fmla="*/ 267 h 371"/>
                <a:gd name="T36" fmla="*/ 63 w 288"/>
                <a:gd name="T37" fmla="*/ 164 h 371"/>
                <a:gd name="T38" fmla="*/ 85 w 288"/>
                <a:gd name="T39" fmla="*/ 205 h 371"/>
                <a:gd name="T40" fmla="*/ 90 w 288"/>
                <a:gd name="T41" fmla="*/ 220 h 371"/>
                <a:gd name="T42" fmla="*/ 95 w 288"/>
                <a:gd name="T43" fmla="*/ 221 h 371"/>
                <a:gd name="T44" fmla="*/ 73 w 288"/>
                <a:gd name="T45" fmla="*/ 293 h 371"/>
                <a:gd name="T46" fmla="*/ 74 w 288"/>
                <a:gd name="T47" fmla="*/ 293 h 371"/>
                <a:gd name="T48" fmla="*/ 148 w 288"/>
                <a:gd name="T49" fmla="*/ 302 h 371"/>
                <a:gd name="T50" fmla="*/ 221 w 288"/>
                <a:gd name="T51" fmla="*/ 371 h 371"/>
                <a:gd name="T52" fmla="*/ 180 w 288"/>
                <a:gd name="T53" fmla="*/ 291 h 371"/>
                <a:gd name="T54" fmla="*/ 189 w 288"/>
                <a:gd name="T55" fmla="*/ 246 h 371"/>
                <a:gd name="T56" fmla="*/ 192 w 288"/>
                <a:gd name="T57" fmla="*/ 237 h 371"/>
                <a:gd name="T58" fmla="*/ 202 w 288"/>
                <a:gd name="T59" fmla="*/ 239 h 371"/>
                <a:gd name="T60" fmla="*/ 204 w 288"/>
                <a:gd name="T61" fmla="*/ 239 h 371"/>
                <a:gd name="T62" fmla="*/ 240 w 288"/>
                <a:gd name="T63" fmla="*/ 247 h 371"/>
                <a:gd name="T64" fmla="*/ 258 w 288"/>
                <a:gd name="T65" fmla="*/ 243 h 371"/>
                <a:gd name="T66" fmla="*/ 262 w 288"/>
                <a:gd name="T67" fmla="*/ 228 h 371"/>
                <a:gd name="T68" fmla="*/ 265 w 288"/>
                <a:gd name="T69" fmla="*/ 220 h 371"/>
                <a:gd name="T70" fmla="*/ 269 w 288"/>
                <a:gd name="T71" fmla="*/ 214 h 371"/>
                <a:gd name="T72" fmla="*/ 260 w 288"/>
                <a:gd name="T73" fmla="*/ 206 h 371"/>
                <a:gd name="T74" fmla="*/ 269 w 288"/>
                <a:gd name="T75" fmla="*/ 201 h 371"/>
                <a:gd name="T76" fmla="*/ 274 w 288"/>
                <a:gd name="T77" fmla="*/ 195 h 371"/>
                <a:gd name="T78" fmla="*/ 269 w 288"/>
                <a:gd name="T79" fmla="*/ 187 h 371"/>
                <a:gd name="T80" fmla="*/ 273 w 288"/>
                <a:gd name="T81" fmla="*/ 182 h 371"/>
                <a:gd name="connsiteX0" fmla="*/ 9410 w 9931"/>
                <a:gd name="connsiteY0" fmla="*/ 4730 h 10299"/>
                <a:gd name="connsiteX1" fmla="*/ 9931 w 9931"/>
                <a:gd name="connsiteY1" fmla="*/ 4487 h 10299"/>
                <a:gd name="connsiteX2" fmla="*/ 9757 w 9931"/>
                <a:gd name="connsiteY2" fmla="*/ 4056 h 10299"/>
                <a:gd name="connsiteX3" fmla="*/ 9271 w 9931"/>
                <a:gd name="connsiteY3" fmla="*/ 3328 h 10299"/>
                <a:gd name="connsiteX4" fmla="*/ 9445 w 9931"/>
                <a:gd name="connsiteY4" fmla="*/ 2735 h 10299"/>
                <a:gd name="connsiteX5" fmla="*/ 9202 w 9931"/>
                <a:gd name="connsiteY5" fmla="*/ 1738 h 10299"/>
                <a:gd name="connsiteX6" fmla="*/ 8612 w 9931"/>
                <a:gd name="connsiteY6" fmla="*/ 525 h 10299"/>
                <a:gd name="connsiteX7" fmla="*/ 5556 w 9931"/>
                <a:gd name="connsiteY7" fmla="*/ 67 h 10299"/>
                <a:gd name="connsiteX8" fmla="*/ 2396 w 9931"/>
                <a:gd name="connsiteY8" fmla="*/ 1306 h 10299"/>
                <a:gd name="connsiteX9" fmla="*/ 2327 w 9931"/>
                <a:gd name="connsiteY9" fmla="*/ 1414 h 10299"/>
                <a:gd name="connsiteX10" fmla="*/ 1146 w 9931"/>
                <a:gd name="connsiteY10" fmla="*/ 1495 h 10299"/>
                <a:gd name="connsiteX11" fmla="*/ 174 w 9931"/>
                <a:gd name="connsiteY11" fmla="*/ 3112 h 10299"/>
                <a:gd name="connsiteX12" fmla="*/ 278 w 9931"/>
                <a:gd name="connsiteY12" fmla="*/ 5026 h 10299"/>
                <a:gd name="connsiteX13" fmla="*/ 382 w 9931"/>
                <a:gd name="connsiteY13" fmla="*/ 6482 h 10299"/>
                <a:gd name="connsiteX14" fmla="*/ 0 w 9931"/>
                <a:gd name="connsiteY14" fmla="*/ 7102 h 10299"/>
                <a:gd name="connsiteX15" fmla="*/ 730 w 9931"/>
                <a:gd name="connsiteY15" fmla="*/ 6724 h 10299"/>
                <a:gd name="connsiteX16" fmla="*/ 521 w 9931"/>
                <a:gd name="connsiteY16" fmla="*/ 7533 h 10299"/>
                <a:gd name="connsiteX17" fmla="*/ 1355 w 9931"/>
                <a:gd name="connsiteY17" fmla="*/ 7021 h 10299"/>
                <a:gd name="connsiteX18" fmla="*/ 2119 w 9931"/>
                <a:gd name="connsiteY18" fmla="*/ 4244 h 10299"/>
                <a:gd name="connsiteX19" fmla="*/ 2882 w 9931"/>
                <a:gd name="connsiteY19" fmla="*/ 5350 h 10299"/>
                <a:gd name="connsiteX20" fmla="*/ 3056 w 9931"/>
                <a:gd name="connsiteY20" fmla="*/ 5754 h 10299"/>
                <a:gd name="connsiteX21" fmla="*/ 3230 w 9931"/>
                <a:gd name="connsiteY21" fmla="*/ 5781 h 10299"/>
                <a:gd name="connsiteX22" fmla="*/ 2466 w 9931"/>
                <a:gd name="connsiteY22" fmla="*/ 7722 h 10299"/>
                <a:gd name="connsiteX23" fmla="*/ 2500 w 9931"/>
                <a:gd name="connsiteY23" fmla="*/ 7722 h 10299"/>
                <a:gd name="connsiteX24" fmla="*/ 5256 w 9931"/>
                <a:gd name="connsiteY24" fmla="*/ 10273 h 10299"/>
                <a:gd name="connsiteX25" fmla="*/ 7605 w 9931"/>
                <a:gd name="connsiteY25" fmla="*/ 9824 h 10299"/>
                <a:gd name="connsiteX26" fmla="*/ 6181 w 9931"/>
                <a:gd name="connsiteY26" fmla="*/ 7668 h 10299"/>
                <a:gd name="connsiteX27" fmla="*/ 6494 w 9931"/>
                <a:gd name="connsiteY27" fmla="*/ 6455 h 10299"/>
                <a:gd name="connsiteX28" fmla="*/ 6598 w 9931"/>
                <a:gd name="connsiteY28" fmla="*/ 6212 h 10299"/>
                <a:gd name="connsiteX29" fmla="*/ 6945 w 9931"/>
                <a:gd name="connsiteY29" fmla="*/ 6266 h 10299"/>
                <a:gd name="connsiteX30" fmla="*/ 7014 w 9931"/>
                <a:gd name="connsiteY30" fmla="*/ 6266 h 10299"/>
                <a:gd name="connsiteX31" fmla="*/ 8264 w 9931"/>
                <a:gd name="connsiteY31" fmla="*/ 6482 h 10299"/>
                <a:gd name="connsiteX32" fmla="*/ 8889 w 9931"/>
                <a:gd name="connsiteY32" fmla="*/ 6374 h 10299"/>
                <a:gd name="connsiteX33" fmla="*/ 9028 w 9931"/>
                <a:gd name="connsiteY33" fmla="*/ 5970 h 10299"/>
                <a:gd name="connsiteX34" fmla="*/ 9132 w 9931"/>
                <a:gd name="connsiteY34" fmla="*/ 5754 h 10299"/>
                <a:gd name="connsiteX35" fmla="*/ 9271 w 9931"/>
                <a:gd name="connsiteY35" fmla="*/ 5592 h 10299"/>
                <a:gd name="connsiteX36" fmla="*/ 8959 w 9931"/>
                <a:gd name="connsiteY36" fmla="*/ 5377 h 10299"/>
                <a:gd name="connsiteX37" fmla="*/ 9271 w 9931"/>
                <a:gd name="connsiteY37" fmla="*/ 5242 h 10299"/>
                <a:gd name="connsiteX38" fmla="*/ 9445 w 9931"/>
                <a:gd name="connsiteY38" fmla="*/ 5080 h 10299"/>
                <a:gd name="connsiteX39" fmla="*/ 9271 w 9931"/>
                <a:gd name="connsiteY39" fmla="*/ 4864 h 10299"/>
                <a:gd name="connsiteX40" fmla="*/ 9410 w 9931"/>
                <a:gd name="connsiteY40" fmla="*/ 4730 h 1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931" h="10299">
                  <a:moveTo>
                    <a:pt x="9410" y="4730"/>
                  </a:moveTo>
                  <a:cubicBezTo>
                    <a:pt x="9792" y="4703"/>
                    <a:pt x="9931" y="4568"/>
                    <a:pt x="9931" y="4487"/>
                  </a:cubicBezTo>
                  <a:cubicBezTo>
                    <a:pt x="9931" y="4406"/>
                    <a:pt x="9827" y="4218"/>
                    <a:pt x="9757" y="4056"/>
                  </a:cubicBezTo>
                  <a:cubicBezTo>
                    <a:pt x="9688" y="3894"/>
                    <a:pt x="9271" y="3409"/>
                    <a:pt x="9271" y="3328"/>
                  </a:cubicBezTo>
                  <a:cubicBezTo>
                    <a:pt x="9271" y="3247"/>
                    <a:pt x="9410" y="2870"/>
                    <a:pt x="9445" y="2735"/>
                  </a:cubicBezTo>
                  <a:cubicBezTo>
                    <a:pt x="9480" y="2627"/>
                    <a:pt x="9375" y="2034"/>
                    <a:pt x="9202" y="1738"/>
                  </a:cubicBezTo>
                  <a:cubicBezTo>
                    <a:pt x="9341" y="1226"/>
                    <a:pt x="8924" y="713"/>
                    <a:pt x="8612" y="525"/>
                  </a:cubicBezTo>
                  <a:cubicBezTo>
                    <a:pt x="8264" y="309"/>
                    <a:pt x="6667" y="-176"/>
                    <a:pt x="5556" y="67"/>
                  </a:cubicBezTo>
                  <a:cubicBezTo>
                    <a:pt x="4341" y="13"/>
                    <a:pt x="2917" y="471"/>
                    <a:pt x="2396" y="1306"/>
                  </a:cubicBezTo>
                  <a:cubicBezTo>
                    <a:pt x="2362" y="1360"/>
                    <a:pt x="2362" y="1387"/>
                    <a:pt x="2327" y="1414"/>
                  </a:cubicBezTo>
                  <a:cubicBezTo>
                    <a:pt x="1980" y="1306"/>
                    <a:pt x="1389" y="1333"/>
                    <a:pt x="1146" y="1495"/>
                  </a:cubicBezTo>
                  <a:cubicBezTo>
                    <a:pt x="869" y="1684"/>
                    <a:pt x="452" y="2385"/>
                    <a:pt x="174" y="3112"/>
                  </a:cubicBezTo>
                  <a:cubicBezTo>
                    <a:pt x="-69" y="3840"/>
                    <a:pt x="139" y="4622"/>
                    <a:pt x="278" y="5026"/>
                  </a:cubicBezTo>
                  <a:cubicBezTo>
                    <a:pt x="382" y="5430"/>
                    <a:pt x="452" y="6266"/>
                    <a:pt x="382" y="6482"/>
                  </a:cubicBezTo>
                  <a:cubicBezTo>
                    <a:pt x="313" y="6724"/>
                    <a:pt x="0" y="7102"/>
                    <a:pt x="0" y="7102"/>
                  </a:cubicBezTo>
                  <a:cubicBezTo>
                    <a:pt x="348" y="6967"/>
                    <a:pt x="591" y="6832"/>
                    <a:pt x="730" y="6724"/>
                  </a:cubicBezTo>
                  <a:cubicBezTo>
                    <a:pt x="730" y="6967"/>
                    <a:pt x="625" y="7371"/>
                    <a:pt x="521" y="7533"/>
                  </a:cubicBezTo>
                  <a:cubicBezTo>
                    <a:pt x="869" y="7371"/>
                    <a:pt x="1077" y="7263"/>
                    <a:pt x="1355" y="7021"/>
                  </a:cubicBezTo>
                  <a:cubicBezTo>
                    <a:pt x="1806" y="6589"/>
                    <a:pt x="2257" y="5404"/>
                    <a:pt x="2119" y="4244"/>
                  </a:cubicBezTo>
                  <a:cubicBezTo>
                    <a:pt x="2327" y="4622"/>
                    <a:pt x="2605" y="5026"/>
                    <a:pt x="2882" y="5350"/>
                  </a:cubicBezTo>
                  <a:cubicBezTo>
                    <a:pt x="2952" y="5484"/>
                    <a:pt x="3021" y="5619"/>
                    <a:pt x="3056" y="5754"/>
                  </a:cubicBezTo>
                  <a:lnTo>
                    <a:pt x="3230" y="5781"/>
                  </a:lnTo>
                  <a:cubicBezTo>
                    <a:pt x="3195" y="6724"/>
                    <a:pt x="2813" y="7263"/>
                    <a:pt x="2466" y="7722"/>
                  </a:cubicBezTo>
                  <a:cubicBezTo>
                    <a:pt x="2466" y="7722"/>
                    <a:pt x="2035" y="7297"/>
                    <a:pt x="2500" y="7722"/>
                  </a:cubicBezTo>
                  <a:cubicBezTo>
                    <a:pt x="2965" y="8147"/>
                    <a:pt x="4839" y="10219"/>
                    <a:pt x="5256" y="10273"/>
                  </a:cubicBezTo>
                  <a:cubicBezTo>
                    <a:pt x="5707" y="10354"/>
                    <a:pt x="7451" y="10258"/>
                    <a:pt x="7605" y="9824"/>
                  </a:cubicBezTo>
                  <a:cubicBezTo>
                    <a:pt x="7759" y="9390"/>
                    <a:pt x="6216" y="7964"/>
                    <a:pt x="6181" y="7668"/>
                  </a:cubicBezTo>
                  <a:cubicBezTo>
                    <a:pt x="6146" y="7371"/>
                    <a:pt x="6355" y="6778"/>
                    <a:pt x="6494" y="6455"/>
                  </a:cubicBezTo>
                  <a:cubicBezTo>
                    <a:pt x="6494" y="6374"/>
                    <a:pt x="6528" y="6293"/>
                    <a:pt x="6598" y="6212"/>
                  </a:cubicBezTo>
                  <a:lnTo>
                    <a:pt x="6945" y="6266"/>
                  </a:lnTo>
                  <a:lnTo>
                    <a:pt x="7014" y="6266"/>
                  </a:lnTo>
                  <a:cubicBezTo>
                    <a:pt x="7223" y="6347"/>
                    <a:pt x="8021" y="6455"/>
                    <a:pt x="8264" y="6482"/>
                  </a:cubicBezTo>
                  <a:cubicBezTo>
                    <a:pt x="8507" y="6509"/>
                    <a:pt x="8785" y="6455"/>
                    <a:pt x="8889" y="6374"/>
                  </a:cubicBezTo>
                  <a:cubicBezTo>
                    <a:pt x="8959" y="6320"/>
                    <a:pt x="9063" y="6077"/>
                    <a:pt x="9028" y="5970"/>
                  </a:cubicBezTo>
                  <a:cubicBezTo>
                    <a:pt x="8994" y="5862"/>
                    <a:pt x="9063" y="5781"/>
                    <a:pt x="9132" y="5754"/>
                  </a:cubicBezTo>
                  <a:cubicBezTo>
                    <a:pt x="9202" y="5727"/>
                    <a:pt x="9306" y="5673"/>
                    <a:pt x="9271" y="5592"/>
                  </a:cubicBezTo>
                  <a:cubicBezTo>
                    <a:pt x="9237" y="5484"/>
                    <a:pt x="9167" y="5457"/>
                    <a:pt x="8959" y="5377"/>
                  </a:cubicBezTo>
                  <a:cubicBezTo>
                    <a:pt x="8959" y="5377"/>
                    <a:pt x="9132" y="5296"/>
                    <a:pt x="9271" y="5242"/>
                  </a:cubicBezTo>
                  <a:cubicBezTo>
                    <a:pt x="9445" y="5215"/>
                    <a:pt x="9445" y="5134"/>
                    <a:pt x="9445" y="5080"/>
                  </a:cubicBezTo>
                  <a:cubicBezTo>
                    <a:pt x="9480" y="5026"/>
                    <a:pt x="9306" y="4918"/>
                    <a:pt x="9271" y="4864"/>
                  </a:cubicBezTo>
                  <a:cubicBezTo>
                    <a:pt x="9237" y="4837"/>
                    <a:pt x="9237" y="4730"/>
                    <a:pt x="9410" y="4730"/>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75" name="Freeform 75"/>
            <p:cNvSpPr>
              <a:spLocks/>
            </p:cNvSpPr>
            <p:nvPr/>
          </p:nvSpPr>
          <p:spPr bwMode="auto">
            <a:xfrm>
              <a:off x="3510412" y="3315637"/>
              <a:ext cx="368459" cy="789379"/>
            </a:xfrm>
            <a:custGeom>
              <a:avLst/>
              <a:gdLst>
                <a:gd name="T0" fmla="*/ 166 w 279"/>
                <a:gd name="T1" fmla="*/ 59 h 580"/>
                <a:gd name="T2" fmla="*/ 172 w 279"/>
                <a:gd name="T3" fmla="*/ 80 h 580"/>
                <a:gd name="T4" fmla="*/ 146 w 279"/>
                <a:gd name="T5" fmla="*/ 52 h 580"/>
                <a:gd name="T6" fmla="*/ 114 w 279"/>
                <a:gd name="T7" fmla="*/ 25 h 580"/>
                <a:gd name="T8" fmla="*/ 56 w 279"/>
                <a:gd name="T9" fmla="*/ 5 h 580"/>
                <a:gd name="T10" fmla="*/ 43 w 279"/>
                <a:gd name="T11" fmla="*/ 0 h 580"/>
                <a:gd name="T12" fmla="*/ 7 w 279"/>
                <a:gd name="T13" fmla="*/ 64 h 580"/>
                <a:gd name="T14" fmla="*/ 28 w 279"/>
                <a:gd name="T15" fmla="*/ 248 h 580"/>
                <a:gd name="T16" fmla="*/ 45 w 279"/>
                <a:gd name="T17" fmla="*/ 330 h 580"/>
                <a:gd name="T18" fmla="*/ 50 w 279"/>
                <a:gd name="T19" fmla="*/ 343 h 580"/>
                <a:gd name="T20" fmla="*/ 49 w 279"/>
                <a:gd name="T21" fmla="*/ 352 h 580"/>
                <a:gd name="T22" fmla="*/ 54 w 279"/>
                <a:gd name="T23" fmla="*/ 361 h 580"/>
                <a:gd name="T24" fmla="*/ 54 w 279"/>
                <a:gd name="T25" fmla="*/ 376 h 580"/>
                <a:gd name="T26" fmla="*/ 58 w 279"/>
                <a:gd name="T27" fmla="*/ 426 h 580"/>
                <a:gd name="T28" fmla="*/ 32 w 279"/>
                <a:gd name="T29" fmla="*/ 534 h 580"/>
                <a:gd name="T30" fmla="*/ 88 w 279"/>
                <a:gd name="T31" fmla="*/ 568 h 580"/>
                <a:gd name="T32" fmla="*/ 214 w 279"/>
                <a:gd name="T33" fmla="*/ 578 h 580"/>
                <a:gd name="T34" fmla="*/ 277 w 279"/>
                <a:gd name="T35" fmla="*/ 541 h 580"/>
                <a:gd name="T36" fmla="*/ 276 w 279"/>
                <a:gd name="T37" fmla="*/ 513 h 580"/>
                <a:gd name="T38" fmla="*/ 276 w 279"/>
                <a:gd name="T39" fmla="*/ 495 h 580"/>
                <a:gd name="T40" fmla="*/ 265 w 279"/>
                <a:gd name="T41" fmla="*/ 454 h 580"/>
                <a:gd name="T42" fmla="*/ 260 w 279"/>
                <a:gd name="T43" fmla="*/ 331 h 580"/>
                <a:gd name="T44" fmla="*/ 256 w 279"/>
                <a:gd name="T45" fmla="*/ 278 h 580"/>
                <a:gd name="T46" fmla="*/ 264 w 279"/>
                <a:gd name="T47" fmla="*/ 197 h 580"/>
                <a:gd name="T48" fmla="*/ 228 w 279"/>
                <a:gd name="T49" fmla="*/ 135 h 580"/>
                <a:gd name="T50" fmla="*/ 166 w 279"/>
                <a:gd name="T51" fmla="*/ 59 h 580"/>
                <a:gd name="connsiteX0" fmla="*/ 5799 w 9798"/>
                <a:gd name="connsiteY0" fmla="*/ 1017 h 10192"/>
                <a:gd name="connsiteX1" fmla="*/ 6014 w 9798"/>
                <a:gd name="connsiteY1" fmla="*/ 1379 h 10192"/>
                <a:gd name="connsiteX2" fmla="*/ 5082 w 9798"/>
                <a:gd name="connsiteY2" fmla="*/ 897 h 10192"/>
                <a:gd name="connsiteX3" fmla="*/ 3935 w 9798"/>
                <a:gd name="connsiteY3" fmla="*/ 431 h 10192"/>
                <a:gd name="connsiteX4" fmla="*/ 1856 w 9798"/>
                <a:gd name="connsiteY4" fmla="*/ 86 h 10192"/>
                <a:gd name="connsiteX5" fmla="*/ 1390 w 9798"/>
                <a:gd name="connsiteY5" fmla="*/ 0 h 10192"/>
                <a:gd name="connsiteX6" fmla="*/ 100 w 9798"/>
                <a:gd name="connsiteY6" fmla="*/ 1103 h 10192"/>
                <a:gd name="connsiteX7" fmla="*/ 853 w 9798"/>
                <a:gd name="connsiteY7" fmla="*/ 4276 h 10192"/>
                <a:gd name="connsiteX8" fmla="*/ 1462 w 9798"/>
                <a:gd name="connsiteY8" fmla="*/ 5690 h 10192"/>
                <a:gd name="connsiteX9" fmla="*/ 1641 w 9798"/>
                <a:gd name="connsiteY9" fmla="*/ 5914 h 10192"/>
                <a:gd name="connsiteX10" fmla="*/ 1605 w 9798"/>
                <a:gd name="connsiteY10" fmla="*/ 6069 h 10192"/>
                <a:gd name="connsiteX11" fmla="*/ 1784 w 9798"/>
                <a:gd name="connsiteY11" fmla="*/ 6224 h 10192"/>
                <a:gd name="connsiteX12" fmla="*/ 1784 w 9798"/>
                <a:gd name="connsiteY12" fmla="*/ 6483 h 10192"/>
                <a:gd name="connsiteX13" fmla="*/ 1928 w 9798"/>
                <a:gd name="connsiteY13" fmla="*/ 7345 h 10192"/>
                <a:gd name="connsiteX14" fmla="*/ 996 w 9798"/>
                <a:gd name="connsiteY14" fmla="*/ 9207 h 10192"/>
                <a:gd name="connsiteX15" fmla="*/ 3003 w 9798"/>
                <a:gd name="connsiteY15" fmla="*/ 9793 h 10192"/>
                <a:gd name="connsiteX16" fmla="*/ 7635 w 9798"/>
                <a:gd name="connsiteY16" fmla="*/ 10190 h 10192"/>
                <a:gd name="connsiteX17" fmla="*/ 9777 w 9798"/>
                <a:gd name="connsiteY17" fmla="*/ 9328 h 10192"/>
                <a:gd name="connsiteX18" fmla="*/ 9741 w 9798"/>
                <a:gd name="connsiteY18" fmla="*/ 8845 h 10192"/>
                <a:gd name="connsiteX19" fmla="*/ 9741 w 9798"/>
                <a:gd name="connsiteY19" fmla="*/ 8534 h 10192"/>
                <a:gd name="connsiteX20" fmla="*/ 9347 w 9798"/>
                <a:gd name="connsiteY20" fmla="*/ 7828 h 10192"/>
                <a:gd name="connsiteX21" fmla="*/ 9168 w 9798"/>
                <a:gd name="connsiteY21" fmla="*/ 5707 h 10192"/>
                <a:gd name="connsiteX22" fmla="*/ 9025 w 9798"/>
                <a:gd name="connsiteY22" fmla="*/ 4793 h 10192"/>
                <a:gd name="connsiteX23" fmla="*/ 9311 w 9798"/>
                <a:gd name="connsiteY23" fmla="*/ 3397 h 10192"/>
                <a:gd name="connsiteX24" fmla="*/ 8021 w 9798"/>
                <a:gd name="connsiteY24" fmla="*/ 2328 h 10192"/>
                <a:gd name="connsiteX25" fmla="*/ 5799 w 9798"/>
                <a:gd name="connsiteY25" fmla="*/ 1017 h 10192"/>
                <a:gd name="connsiteX0" fmla="*/ 5919 w 10098"/>
                <a:gd name="connsiteY0" fmla="*/ 998 h 10000"/>
                <a:gd name="connsiteX1" fmla="*/ 6138 w 10098"/>
                <a:gd name="connsiteY1" fmla="*/ 1353 h 10000"/>
                <a:gd name="connsiteX2" fmla="*/ 5187 w 10098"/>
                <a:gd name="connsiteY2" fmla="*/ 880 h 10000"/>
                <a:gd name="connsiteX3" fmla="*/ 4016 w 10098"/>
                <a:gd name="connsiteY3" fmla="*/ 423 h 10000"/>
                <a:gd name="connsiteX4" fmla="*/ 1894 w 10098"/>
                <a:gd name="connsiteY4" fmla="*/ 84 h 10000"/>
                <a:gd name="connsiteX5" fmla="*/ 1419 w 10098"/>
                <a:gd name="connsiteY5" fmla="*/ 0 h 10000"/>
                <a:gd name="connsiteX6" fmla="*/ 102 w 10098"/>
                <a:gd name="connsiteY6" fmla="*/ 1082 h 10000"/>
                <a:gd name="connsiteX7" fmla="*/ 871 w 10098"/>
                <a:gd name="connsiteY7" fmla="*/ 4195 h 10000"/>
                <a:gd name="connsiteX8" fmla="*/ 1492 w 10098"/>
                <a:gd name="connsiteY8" fmla="*/ 5583 h 10000"/>
                <a:gd name="connsiteX9" fmla="*/ 1675 w 10098"/>
                <a:gd name="connsiteY9" fmla="*/ 5803 h 10000"/>
                <a:gd name="connsiteX10" fmla="*/ 1638 w 10098"/>
                <a:gd name="connsiteY10" fmla="*/ 5955 h 10000"/>
                <a:gd name="connsiteX11" fmla="*/ 1821 w 10098"/>
                <a:gd name="connsiteY11" fmla="*/ 6107 h 10000"/>
                <a:gd name="connsiteX12" fmla="*/ 1821 w 10098"/>
                <a:gd name="connsiteY12" fmla="*/ 6361 h 10000"/>
                <a:gd name="connsiteX13" fmla="*/ 1968 w 10098"/>
                <a:gd name="connsiteY13" fmla="*/ 7207 h 10000"/>
                <a:gd name="connsiteX14" fmla="*/ 1017 w 10098"/>
                <a:gd name="connsiteY14" fmla="*/ 9034 h 10000"/>
                <a:gd name="connsiteX15" fmla="*/ 3065 w 10098"/>
                <a:gd name="connsiteY15" fmla="*/ 9609 h 10000"/>
                <a:gd name="connsiteX16" fmla="*/ 7792 w 10098"/>
                <a:gd name="connsiteY16" fmla="*/ 9998 h 10000"/>
                <a:gd name="connsiteX17" fmla="*/ 10098 w 10098"/>
                <a:gd name="connsiteY17" fmla="*/ 9454 h 10000"/>
                <a:gd name="connsiteX18" fmla="*/ 9942 w 10098"/>
                <a:gd name="connsiteY18" fmla="*/ 8678 h 10000"/>
                <a:gd name="connsiteX19" fmla="*/ 9942 w 10098"/>
                <a:gd name="connsiteY19" fmla="*/ 8373 h 10000"/>
                <a:gd name="connsiteX20" fmla="*/ 9540 w 10098"/>
                <a:gd name="connsiteY20" fmla="*/ 7681 h 10000"/>
                <a:gd name="connsiteX21" fmla="*/ 9357 w 10098"/>
                <a:gd name="connsiteY21" fmla="*/ 5599 h 10000"/>
                <a:gd name="connsiteX22" fmla="*/ 9211 w 10098"/>
                <a:gd name="connsiteY22" fmla="*/ 4703 h 10000"/>
                <a:gd name="connsiteX23" fmla="*/ 9503 w 10098"/>
                <a:gd name="connsiteY23" fmla="*/ 3333 h 10000"/>
                <a:gd name="connsiteX24" fmla="*/ 8186 w 10098"/>
                <a:gd name="connsiteY24" fmla="*/ 2284 h 10000"/>
                <a:gd name="connsiteX25" fmla="*/ 5919 w 10098"/>
                <a:gd name="connsiteY25" fmla="*/ 998 h 10000"/>
                <a:gd name="connsiteX0" fmla="*/ 5919 w 10098"/>
                <a:gd name="connsiteY0" fmla="*/ 998 h 10004"/>
                <a:gd name="connsiteX1" fmla="*/ 6138 w 10098"/>
                <a:gd name="connsiteY1" fmla="*/ 1353 h 10004"/>
                <a:gd name="connsiteX2" fmla="*/ 5187 w 10098"/>
                <a:gd name="connsiteY2" fmla="*/ 880 h 10004"/>
                <a:gd name="connsiteX3" fmla="*/ 4016 w 10098"/>
                <a:gd name="connsiteY3" fmla="*/ 423 h 10004"/>
                <a:gd name="connsiteX4" fmla="*/ 1894 w 10098"/>
                <a:gd name="connsiteY4" fmla="*/ 84 h 10004"/>
                <a:gd name="connsiteX5" fmla="*/ 1419 w 10098"/>
                <a:gd name="connsiteY5" fmla="*/ 0 h 10004"/>
                <a:gd name="connsiteX6" fmla="*/ 102 w 10098"/>
                <a:gd name="connsiteY6" fmla="*/ 1082 h 10004"/>
                <a:gd name="connsiteX7" fmla="*/ 871 w 10098"/>
                <a:gd name="connsiteY7" fmla="*/ 4195 h 10004"/>
                <a:gd name="connsiteX8" fmla="*/ 1492 w 10098"/>
                <a:gd name="connsiteY8" fmla="*/ 5583 h 10004"/>
                <a:gd name="connsiteX9" fmla="*/ 1675 w 10098"/>
                <a:gd name="connsiteY9" fmla="*/ 5803 h 10004"/>
                <a:gd name="connsiteX10" fmla="*/ 1638 w 10098"/>
                <a:gd name="connsiteY10" fmla="*/ 5955 h 10004"/>
                <a:gd name="connsiteX11" fmla="*/ 1821 w 10098"/>
                <a:gd name="connsiteY11" fmla="*/ 6107 h 10004"/>
                <a:gd name="connsiteX12" fmla="*/ 1821 w 10098"/>
                <a:gd name="connsiteY12" fmla="*/ 6361 h 10004"/>
                <a:gd name="connsiteX13" fmla="*/ 1968 w 10098"/>
                <a:gd name="connsiteY13" fmla="*/ 7207 h 10004"/>
                <a:gd name="connsiteX14" fmla="*/ 1017 w 10098"/>
                <a:gd name="connsiteY14" fmla="*/ 9034 h 10004"/>
                <a:gd name="connsiteX15" fmla="*/ 3065 w 10098"/>
                <a:gd name="connsiteY15" fmla="*/ 9774 h 10004"/>
                <a:gd name="connsiteX16" fmla="*/ 7792 w 10098"/>
                <a:gd name="connsiteY16" fmla="*/ 9998 h 10004"/>
                <a:gd name="connsiteX17" fmla="*/ 10098 w 10098"/>
                <a:gd name="connsiteY17" fmla="*/ 9454 h 10004"/>
                <a:gd name="connsiteX18" fmla="*/ 9942 w 10098"/>
                <a:gd name="connsiteY18" fmla="*/ 8678 h 10004"/>
                <a:gd name="connsiteX19" fmla="*/ 9942 w 10098"/>
                <a:gd name="connsiteY19" fmla="*/ 8373 h 10004"/>
                <a:gd name="connsiteX20" fmla="*/ 9540 w 10098"/>
                <a:gd name="connsiteY20" fmla="*/ 7681 h 10004"/>
                <a:gd name="connsiteX21" fmla="*/ 9357 w 10098"/>
                <a:gd name="connsiteY21" fmla="*/ 5599 h 10004"/>
                <a:gd name="connsiteX22" fmla="*/ 9211 w 10098"/>
                <a:gd name="connsiteY22" fmla="*/ 4703 h 10004"/>
                <a:gd name="connsiteX23" fmla="*/ 9503 w 10098"/>
                <a:gd name="connsiteY23" fmla="*/ 3333 h 10004"/>
                <a:gd name="connsiteX24" fmla="*/ 8186 w 10098"/>
                <a:gd name="connsiteY24" fmla="*/ 2284 h 10004"/>
                <a:gd name="connsiteX25" fmla="*/ 5919 w 10098"/>
                <a:gd name="connsiteY25" fmla="*/ 998 h 10004"/>
                <a:gd name="connsiteX0" fmla="*/ 5919 w 10098"/>
                <a:gd name="connsiteY0" fmla="*/ 998 h 10004"/>
                <a:gd name="connsiteX1" fmla="*/ 6138 w 10098"/>
                <a:gd name="connsiteY1" fmla="*/ 1353 h 10004"/>
                <a:gd name="connsiteX2" fmla="*/ 5187 w 10098"/>
                <a:gd name="connsiteY2" fmla="*/ 880 h 10004"/>
                <a:gd name="connsiteX3" fmla="*/ 4016 w 10098"/>
                <a:gd name="connsiteY3" fmla="*/ 423 h 10004"/>
                <a:gd name="connsiteX4" fmla="*/ 1894 w 10098"/>
                <a:gd name="connsiteY4" fmla="*/ 84 h 10004"/>
                <a:gd name="connsiteX5" fmla="*/ 1419 w 10098"/>
                <a:gd name="connsiteY5" fmla="*/ 0 h 10004"/>
                <a:gd name="connsiteX6" fmla="*/ 102 w 10098"/>
                <a:gd name="connsiteY6" fmla="*/ 1082 h 10004"/>
                <a:gd name="connsiteX7" fmla="*/ 871 w 10098"/>
                <a:gd name="connsiteY7" fmla="*/ 4195 h 10004"/>
                <a:gd name="connsiteX8" fmla="*/ 1492 w 10098"/>
                <a:gd name="connsiteY8" fmla="*/ 5583 h 10004"/>
                <a:gd name="connsiteX9" fmla="*/ 1675 w 10098"/>
                <a:gd name="connsiteY9" fmla="*/ 5803 h 10004"/>
                <a:gd name="connsiteX10" fmla="*/ 1638 w 10098"/>
                <a:gd name="connsiteY10" fmla="*/ 5955 h 10004"/>
                <a:gd name="connsiteX11" fmla="*/ 1821 w 10098"/>
                <a:gd name="connsiteY11" fmla="*/ 6107 h 10004"/>
                <a:gd name="connsiteX12" fmla="*/ 1821 w 10098"/>
                <a:gd name="connsiteY12" fmla="*/ 6361 h 10004"/>
                <a:gd name="connsiteX13" fmla="*/ 1968 w 10098"/>
                <a:gd name="connsiteY13" fmla="*/ 7207 h 10004"/>
                <a:gd name="connsiteX14" fmla="*/ 1017 w 10098"/>
                <a:gd name="connsiteY14" fmla="*/ 9034 h 10004"/>
                <a:gd name="connsiteX15" fmla="*/ 3065 w 10098"/>
                <a:gd name="connsiteY15" fmla="*/ 9774 h 10004"/>
                <a:gd name="connsiteX16" fmla="*/ 7792 w 10098"/>
                <a:gd name="connsiteY16" fmla="*/ 9998 h 10004"/>
                <a:gd name="connsiteX17" fmla="*/ 10098 w 10098"/>
                <a:gd name="connsiteY17" fmla="*/ 9454 h 10004"/>
                <a:gd name="connsiteX18" fmla="*/ 9942 w 10098"/>
                <a:gd name="connsiteY18" fmla="*/ 8678 h 10004"/>
                <a:gd name="connsiteX19" fmla="*/ 9942 w 10098"/>
                <a:gd name="connsiteY19" fmla="*/ 8373 h 10004"/>
                <a:gd name="connsiteX20" fmla="*/ 9540 w 10098"/>
                <a:gd name="connsiteY20" fmla="*/ 7681 h 10004"/>
                <a:gd name="connsiteX21" fmla="*/ 9357 w 10098"/>
                <a:gd name="connsiteY21" fmla="*/ 5599 h 10004"/>
                <a:gd name="connsiteX22" fmla="*/ 9211 w 10098"/>
                <a:gd name="connsiteY22" fmla="*/ 4703 h 10004"/>
                <a:gd name="connsiteX23" fmla="*/ 9503 w 10098"/>
                <a:gd name="connsiteY23" fmla="*/ 3333 h 10004"/>
                <a:gd name="connsiteX24" fmla="*/ 8186 w 10098"/>
                <a:gd name="connsiteY24" fmla="*/ 2284 h 10004"/>
                <a:gd name="connsiteX25" fmla="*/ 5919 w 10098"/>
                <a:gd name="connsiteY25" fmla="*/ 998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0098" h="10004">
                  <a:moveTo>
                    <a:pt x="5919" y="998"/>
                  </a:moveTo>
                  <a:cubicBezTo>
                    <a:pt x="6175" y="1133"/>
                    <a:pt x="6431" y="1421"/>
                    <a:pt x="6138" y="1353"/>
                  </a:cubicBezTo>
                  <a:cubicBezTo>
                    <a:pt x="5882" y="1285"/>
                    <a:pt x="5516" y="1015"/>
                    <a:pt x="5187" y="880"/>
                  </a:cubicBezTo>
                  <a:cubicBezTo>
                    <a:pt x="4894" y="745"/>
                    <a:pt x="4418" y="558"/>
                    <a:pt x="4016" y="423"/>
                  </a:cubicBezTo>
                  <a:cubicBezTo>
                    <a:pt x="3467" y="236"/>
                    <a:pt x="2370" y="84"/>
                    <a:pt x="1894" y="84"/>
                  </a:cubicBezTo>
                  <a:cubicBezTo>
                    <a:pt x="1455" y="84"/>
                    <a:pt x="1346" y="68"/>
                    <a:pt x="1419" y="0"/>
                  </a:cubicBezTo>
                  <a:cubicBezTo>
                    <a:pt x="834" y="304"/>
                    <a:pt x="358" y="524"/>
                    <a:pt x="102" y="1082"/>
                  </a:cubicBezTo>
                  <a:cubicBezTo>
                    <a:pt x="-154" y="1624"/>
                    <a:pt x="65" y="3062"/>
                    <a:pt x="871" y="4195"/>
                  </a:cubicBezTo>
                  <a:cubicBezTo>
                    <a:pt x="1675" y="5312"/>
                    <a:pt x="1419" y="5430"/>
                    <a:pt x="1492" y="5583"/>
                  </a:cubicBezTo>
                  <a:cubicBezTo>
                    <a:pt x="1601" y="5735"/>
                    <a:pt x="1675" y="5718"/>
                    <a:pt x="1675" y="5803"/>
                  </a:cubicBezTo>
                  <a:cubicBezTo>
                    <a:pt x="1675" y="5904"/>
                    <a:pt x="1601" y="5870"/>
                    <a:pt x="1638" y="5955"/>
                  </a:cubicBezTo>
                  <a:cubicBezTo>
                    <a:pt x="1712" y="6056"/>
                    <a:pt x="1821" y="6006"/>
                    <a:pt x="1821" y="6107"/>
                  </a:cubicBezTo>
                  <a:cubicBezTo>
                    <a:pt x="1858" y="6191"/>
                    <a:pt x="1638" y="6293"/>
                    <a:pt x="1821" y="6361"/>
                  </a:cubicBezTo>
                  <a:cubicBezTo>
                    <a:pt x="2004" y="6445"/>
                    <a:pt x="2004" y="6987"/>
                    <a:pt x="1968" y="7207"/>
                  </a:cubicBezTo>
                  <a:cubicBezTo>
                    <a:pt x="1931" y="7426"/>
                    <a:pt x="760" y="8830"/>
                    <a:pt x="1017" y="9034"/>
                  </a:cubicBezTo>
                  <a:cubicBezTo>
                    <a:pt x="693" y="9632"/>
                    <a:pt x="1936" y="9613"/>
                    <a:pt x="3065" y="9774"/>
                  </a:cubicBezTo>
                  <a:cubicBezTo>
                    <a:pt x="4195" y="9934"/>
                    <a:pt x="6769" y="10031"/>
                    <a:pt x="7792" y="9998"/>
                  </a:cubicBezTo>
                  <a:cubicBezTo>
                    <a:pt x="8817" y="9980"/>
                    <a:pt x="9769" y="9724"/>
                    <a:pt x="10098" y="9454"/>
                  </a:cubicBezTo>
                  <a:cubicBezTo>
                    <a:pt x="9952" y="9234"/>
                    <a:pt x="9906" y="8847"/>
                    <a:pt x="9942" y="8678"/>
                  </a:cubicBezTo>
                  <a:cubicBezTo>
                    <a:pt x="9979" y="8526"/>
                    <a:pt x="10052" y="8509"/>
                    <a:pt x="9942" y="8373"/>
                  </a:cubicBezTo>
                  <a:cubicBezTo>
                    <a:pt x="9833" y="8239"/>
                    <a:pt x="9613" y="7833"/>
                    <a:pt x="9540" y="7681"/>
                  </a:cubicBezTo>
                  <a:cubicBezTo>
                    <a:pt x="9503" y="7545"/>
                    <a:pt x="9613" y="5887"/>
                    <a:pt x="9357" y="5599"/>
                  </a:cubicBezTo>
                  <a:cubicBezTo>
                    <a:pt x="9101" y="5329"/>
                    <a:pt x="9174" y="4872"/>
                    <a:pt x="9211" y="4703"/>
                  </a:cubicBezTo>
                  <a:cubicBezTo>
                    <a:pt x="9211" y="4534"/>
                    <a:pt x="9722" y="3637"/>
                    <a:pt x="9503" y="3333"/>
                  </a:cubicBezTo>
                  <a:cubicBezTo>
                    <a:pt x="9247" y="3045"/>
                    <a:pt x="8588" y="2554"/>
                    <a:pt x="8186" y="2284"/>
                  </a:cubicBezTo>
                  <a:cubicBezTo>
                    <a:pt x="7272" y="1726"/>
                    <a:pt x="5919" y="998"/>
                    <a:pt x="5919" y="998"/>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76" name="Freeform 76"/>
            <p:cNvSpPr>
              <a:spLocks/>
            </p:cNvSpPr>
            <p:nvPr/>
          </p:nvSpPr>
          <p:spPr bwMode="auto">
            <a:xfrm>
              <a:off x="3535305" y="4028238"/>
              <a:ext cx="341891" cy="102850"/>
            </a:xfrm>
            <a:custGeom>
              <a:avLst/>
              <a:gdLst>
                <a:gd name="T0" fmla="*/ 9 w 256"/>
                <a:gd name="T1" fmla="*/ 0 h 77"/>
                <a:gd name="T2" fmla="*/ 0 w 256"/>
                <a:gd name="T3" fmla="*/ 38 h 77"/>
                <a:gd name="T4" fmla="*/ 121 w 256"/>
                <a:gd name="T5" fmla="*/ 75 h 77"/>
                <a:gd name="T6" fmla="*/ 201 w 256"/>
                <a:gd name="T7" fmla="*/ 75 h 77"/>
                <a:gd name="T8" fmla="*/ 256 w 256"/>
                <a:gd name="T9" fmla="*/ 49 h 77"/>
                <a:gd name="T10" fmla="*/ 254 w 256"/>
                <a:gd name="T11" fmla="*/ 7 h 77"/>
                <a:gd name="T12" fmla="*/ 219 w 256"/>
                <a:gd name="T13" fmla="*/ 35 h 77"/>
                <a:gd name="T14" fmla="*/ 116 w 256"/>
                <a:gd name="T15" fmla="*/ 38 h 77"/>
                <a:gd name="T16" fmla="*/ 9 w 256"/>
                <a:gd name="T1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77">
                  <a:moveTo>
                    <a:pt x="9" y="0"/>
                  </a:moveTo>
                  <a:cubicBezTo>
                    <a:pt x="0" y="38"/>
                    <a:pt x="0" y="38"/>
                    <a:pt x="0" y="38"/>
                  </a:cubicBezTo>
                  <a:cubicBezTo>
                    <a:pt x="0" y="38"/>
                    <a:pt x="73" y="72"/>
                    <a:pt x="121" y="75"/>
                  </a:cubicBezTo>
                  <a:cubicBezTo>
                    <a:pt x="169" y="77"/>
                    <a:pt x="188" y="77"/>
                    <a:pt x="201" y="75"/>
                  </a:cubicBezTo>
                  <a:cubicBezTo>
                    <a:pt x="213" y="72"/>
                    <a:pt x="251" y="57"/>
                    <a:pt x="256" y="49"/>
                  </a:cubicBezTo>
                  <a:cubicBezTo>
                    <a:pt x="256" y="40"/>
                    <a:pt x="254" y="7"/>
                    <a:pt x="254" y="7"/>
                  </a:cubicBezTo>
                  <a:cubicBezTo>
                    <a:pt x="254" y="7"/>
                    <a:pt x="239" y="28"/>
                    <a:pt x="219" y="35"/>
                  </a:cubicBezTo>
                  <a:cubicBezTo>
                    <a:pt x="198" y="41"/>
                    <a:pt x="151" y="42"/>
                    <a:pt x="116" y="38"/>
                  </a:cubicBezTo>
                  <a:cubicBezTo>
                    <a:pt x="82" y="34"/>
                    <a:pt x="38" y="16"/>
                    <a:pt x="9" y="0"/>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78" name="Freeform 78"/>
            <p:cNvSpPr>
              <a:spLocks/>
            </p:cNvSpPr>
            <p:nvPr/>
          </p:nvSpPr>
          <p:spPr bwMode="auto">
            <a:xfrm>
              <a:off x="3505324" y="3822199"/>
              <a:ext cx="442545" cy="489783"/>
            </a:xfrm>
            <a:custGeom>
              <a:avLst/>
              <a:gdLst/>
              <a:ahLst/>
              <a:cxnLst/>
              <a:rect l="l" t="t" r="r" b="b"/>
              <a:pathLst>
                <a:path w="442545" h="489783">
                  <a:moveTo>
                    <a:pt x="21834" y="757"/>
                  </a:moveTo>
                  <a:cubicBezTo>
                    <a:pt x="38862" y="-2747"/>
                    <a:pt x="62233" y="6598"/>
                    <a:pt x="78260" y="14607"/>
                  </a:cubicBezTo>
                  <a:cubicBezTo>
                    <a:pt x="87608" y="19947"/>
                    <a:pt x="96957" y="27957"/>
                    <a:pt x="102299" y="37301"/>
                  </a:cubicBezTo>
                  <a:cubicBezTo>
                    <a:pt x="107641" y="46646"/>
                    <a:pt x="114319" y="54656"/>
                    <a:pt x="122332" y="62665"/>
                  </a:cubicBezTo>
                  <a:cubicBezTo>
                    <a:pt x="134352" y="76015"/>
                    <a:pt x="163733" y="121403"/>
                    <a:pt x="185102" y="156111"/>
                  </a:cubicBezTo>
                  <a:cubicBezTo>
                    <a:pt x="207806" y="190820"/>
                    <a:pt x="263898" y="270917"/>
                    <a:pt x="275918" y="281596"/>
                  </a:cubicBezTo>
                  <a:cubicBezTo>
                    <a:pt x="280531" y="285182"/>
                    <a:pt x="289077" y="296043"/>
                    <a:pt x="298036" y="308537"/>
                  </a:cubicBezTo>
                  <a:cubicBezTo>
                    <a:pt x="310939" y="319615"/>
                    <a:pt x="322220" y="326506"/>
                    <a:pt x="332054" y="333397"/>
                  </a:cubicBezTo>
                  <a:cubicBezTo>
                    <a:pt x="345405" y="341417"/>
                    <a:pt x="365432" y="350773"/>
                    <a:pt x="381454" y="361466"/>
                  </a:cubicBezTo>
                  <a:cubicBezTo>
                    <a:pt x="397476" y="373496"/>
                    <a:pt x="408157" y="386862"/>
                    <a:pt x="413498" y="393546"/>
                  </a:cubicBezTo>
                  <a:cubicBezTo>
                    <a:pt x="418838" y="400229"/>
                    <a:pt x="428184" y="409585"/>
                    <a:pt x="436195" y="413595"/>
                  </a:cubicBezTo>
                  <a:cubicBezTo>
                    <a:pt x="444206" y="417605"/>
                    <a:pt x="442871" y="420278"/>
                    <a:pt x="441536" y="422952"/>
                  </a:cubicBezTo>
                  <a:cubicBezTo>
                    <a:pt x="440201" y="424288"/>
                    <a:pt x="440201" y="426961"/>
                    <a:pt x="437530" y="428298"/>
                  </a:cubicBezTo>
                  <a:cubicBezTo>
                    <a:pt x="434860" y="429635"/>
                    <a:pt x="432190" y="432308"/>
                    <a:pt x="424179" y="428298"/>
                  </a:cubicBezTo>
                  <a:cubicBezTo>
                    <a:pt x="424179" y="428298"/>
                    <a:pt x="428184" y="433645"/>
                    <a:pt x="429519" y="436318"/>
                  </a:cubicBezTo>
                  <a:cubicBezTo>
                    <a:pt x="430855" y="438991"/>
                    <a:pt x="430855" y="452357"/>
                    <a:pt x="429519" y="455031"/>
                  </a:cubicBezTo>
                  <a:cubicBezTo>
                    <a:pt x="428184" y="457704"/>
                    <a:pt x="420173" y="463051"/>
                    <a:pt x="416168" y="460377"/>
                  </a:cubicBezTo>
                  <a:cubicBezTo>
                    <a:pt x="416168" y="460377"/>
                    <a:pt x="414833" y="463051"/>
                    <a:pt x="412163" y="471070"/>
                  </a:cubicBezTo>
                  <a:cubicBezTo>
                    <a:pt x="408157" y="479090"/>
                    <a:pt x="398811" y="479090"/>
                    <a:pt x="390800" y="473744"/>
                  </a:cubicBezTo>
                  <a:cubicBezTo>
                    <a:pt x="388130" y="484437"/>
                    <a:pt x="378784" y="489783"/>
                    <a:pt x="376114" y="489783"/>
                  </a:cubicBezTo>
                  <a:cubicBezTo>
                    <a:pt x="373443" y="489783"/>
                    <a:pt x="365432" y="484437"/>
                    <a:pt x="357421" y="479090"/>
                  </a:cubicBezTo>
                  <a:cubicBezTo>
                    <a:pt x="357421" y="479090"/>
                    <a:pt x="352081" y="485773"/>
                    <a:pt x="349411" y="488447"/>
                  </a:cubicBezTo>
                  <a:cubicBezTo>
                    <a:pt x="346740" y="489783"/>
                    <a:pt x="344070" y="489783"/>
                    <a:pt x="337394" y="487110"/>
                  </a:cubicBezTo>
                  <a:cubicBezTo>
                    <a:pt x="330719" y="483100"/>
                    <a:pt x="308021" y="456367"/>
                    <a:pt x="304016" y="453694"/>
                  </a:cubicBezTo>
                  <a:cubicBezTo>
                    <a:pt x="301345" y="451021"/>
                    <a:pt x="278648" y="418942"/>
                    <a:pt x="270637" y="404239"/>
                  </a:cubicBezTo>
                  <a:cubicBezTo>
                    <a:pt x="267312" y="398691"/>
                    <a:pt x="264447" y="392222"/>
                    <a:pt x="261735" y="386136"/>
                  </a:cubicBezTo>
                  <a:cubicBezTo>
                    <a:pt x="249031" y="372368"/>
                    <a:pt x="189292" y="313626"/>
                    <a:pt x="174417" y="296281"/>
                  </a:cubicBezTo>
                  <a:cubicBezTo>
                    <a:pt x="158391" y="277591"/>
                    <a:pt x="123667" y="249557"/>
                    <a:pt x="80931" y="192155"/>
                  </a:cubicBezTo>
                  <a:cubicBezTo>
                    <a:pt x="58227" y="162786"/>
                    <a:pt x="28845" y="106718"/>
                    <a:pt x="19497" y="98709"/>
                  </a:cubicBezTo>
                  <a:cubicBezTo>
                    <a:pt x="11483" y="90699"/>
                    <a:pt x="4806" y="72010"/>
                    <a:pt x="3470" y="64000"/>
                  </a:cubicBezTo>
                  <a:cubicBezTo>
                    <a:pt x="-5879" y="20614"/>
                    <a:pt x="4806" y="4261"/>
                    <a:pt x="21834" y="757"/>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80" name="Freeform 79"/>
            <p:cNvSpPr>
              <a:spLocks/>
            </p:cNvSpPr>
            <p:nvPr/>
          </p:nvSpPr>
          <p:spPr bwMode="auto">
            <a:xfrm>
              <a:off x="3500834" y="3357513"/>
              <a:ext cx="180269" cy="513684"/>
            </a:xfrm>
            <a:custGeom>
              <a:avLst/>
              <a:gdLst>
                <a:gd name="T0" fmla="*/ 90 w 135"/>
                <a:gd name="T1" fmla="*/ 6 h 385"/>
                <a:gd name="T2" fmla="*/ 128 w 135"/>
                <a:gd name="T3" fmla="*/ 43 h 385"/>
                <a:gd name="T4" fmla="*/ 132 w 135"/>
                <a:gd name="T5" fmla="*/ 118 h 385"/>
                <a:gd name="T6" fmla="*/ 126 w 135"/>
                <a:gd name="T7" fmla="*/ 138 h 385"/>
                <a:gd name="T8" fmla="*/ 128 w 135"/>
                <a:gd name="T9" fmla="*/ 147 h 385"/>
                <a:gd name="T10" fmla="*/ 121 w 135"/>
                <a:gd name="T11" fmla="*/ 154 h 385"/>
                <a:gd name="T12" fmla="*/ 122 w 135"/>
                <a:gd name="T13" fmla="*/ 164 h 385"/>
                <a:gd name="T14" fmla="*/ 113 w 135"/>
                <a:gd name="T15" fmla="*/ 187 h 385"/>
                <a:gd name="T16" fmla="*/ 112 w 135"/>
                <a:gd name="T17" fmla="*/ 216 h 385"/>
                <a:gd name="T18" fmla="*/ 95 w 135"/>
                <a:gd name="T19" fmla="*/ 329 h 385"/>
                <a:gd name="T20" fmla="*/ 89 w 135"/>
                <a:gd name="T21" fmla="*/ 338 h 385"/>
                <a:gd name="T22" fmla="*/ 95 w 135"/>
                <a:gd name="T23" fmla="*/ 348 h 385"/>
                <a:gd name="T24" fmla="*/ 90 w 135"/>
                <a:gd name="T25" fmla="*/ 357 h 385"/>
                <a:gd name="T26" fmla="*/ 91 w 135"/>
                <a:gd name="T27" fmla="*/ 365 h 385"/>
                <a:gd name="T28" fmla="*/ 89 w 135"/>
                <a:gd name="T29" fmla="*/ 373 h 385"/>
                <a:gd name="T30" fmla="*/ 83 w 135"/>
                <a:gd name="T31" fmla="*/ 379 h 385"/>
                <a:gd name="T32" fmla="*/ 50 w 135"/>
                <a:gd name="T33" fmla="*/ 381 h 385"/>
                <a:gd name="T34" fmla="*/ 3 w 135"/>
                <a:gd name="T35" fmla="*/ 371 h 385"/>
                <a:gd name="T36" fmla="*/ 1 w 135"/>
                <a:gd name="T37" fmla="*/ 362 h 385"/>
                <a:gd name="T38" fmla="*/ 3 w 135"/>
                <a:gd name="T39" fmla="*/ 352 h 385"/>
                <a:gd name="T40" fmla="*/ 3 w 135"/>
                <a:gd name="T41" fmla="*/ 338 h 385"/>
                <a:gd name="T42" fmla="*/ 6 w 135"/>
                <a:gd name="T43" fmla="*/ 320 h 385"/>
                <a:gd name="T44" fmla="*/ 5 w 135"/>
                <a:gd name="T45" fmla="*/ 277 h 385"/>
                <a:gd name="T46" fmla="*/ 17 w 135"/>
                <a:gd name="T47" fmla="*/ 158 h 385"/>
                <a:gd name="T48" fmla="*/ 18 w 135"/>
                <a:gd name="T49" fmla="*/ 146 h 385"/>
                <a:gd name="T50" fmla="*/ 19 w 135"/>
                <a:gd name="T51" fmla="*/ 135 h 385"/>
                <a:gd name="T52" fmla="*/ 20 w 135"/>
                <a:gd name="T53" fmla="*/ 71 h 385"/>
                <a:gd name="T54" fmla="*/ 40 w 135"/>
                <a:gd name="T55" fmla="*/ 11 h 385"/>
                <a:gd name="T56" fmla="*/ 90 w 135"/>
                <a:gd name="T57" fmla="*/ 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5" h="385">
                  <a:moveTo>
                    <a:pt x="90" y="6"/>
                  </a:moveTo>
                  <a:cubicBezTo>
                    <a:pt x="107" y="10"/>
                    <a:pt x="125" y="28"/>
                    <a:pt x="128" y="43"/>
                  </a:cubicBezTo>
                  <a:cubicBezTo>
                    <a:pt x="131" y="58"/>
                    <a:pt x="135" y="105"/>
                    <a:pt x="132" y="118"/>
                  </a:cubicBezTo>
                  <a:cubicBezTo>
                    <a:pt x="129" y="131"/>
                    <a:pt x="124" y="134"/>
                    <a:pt x="126" y="138"/>
                  </a:cubicBezTo>
                  <a:cubicBezTo>
                    <a:pt x="129" y="142"/>
                    <a:pt x="131" y="144"/>
                    <a:pt x="128" y="147"/>
                  </a:cubicBezTo>
                  <a:cubicBezTo>
                    <a:pt x="125" y="149"/>
                    <a:pt x="122" y="150"/>
                    <a:pt x="121" y="154"/>
                  </a:cubicBezTo>
                  <a:cubicBezTo>
                    <a:pt x="121" y="157"/>
                    <a:pt x="125" y="159"/>
                    <a:pt x="122" y="164"/>
                  </a:cubicBezTo>
                  <a:cubicBezTo>
                    <a:pt x="120" y="169"/>
                    <a:pt x="115" y="180"/>
                    <a:pt x="113" y="187"/>
                  </a:cubicBezTo>
                  <a:cubicBezTo>
                    <a:pt x="111" y="194"/>
                    <a:pt x="113" y="208"/>
                    <a:pt x="112" y="216"/>
                  </a:cubicBezTo>
                  <a:cubicBezTo>
                    <a:pt x="111" y="225"/>
                    <a:pt x="97" y="321"/>
                    <a:pt x="95" y="329"/>
                  </a:cubicBezTo>
                  <a:cubicBezTo>
                    <a:pt x="92" y="337"/>
                    <a:pt x="89" y="332"/>
                    <a:pt x="89" y="338"/>
                  </a:cubicBezTo>
                  <a:cubicBezTo>
                    <a:pt x="90" y="343"/>
                    <a:pt x="96" y="342"/>
                    <a:pt x="95" y="348"/>
                  </a:cubicBezTo>
                  <a:cubicBezTo>
                    <a:pt x="94" y="354"/>
                    <a:pt x="91" y="355"/>
                    <a:pt x="90" y="357"/>
                  </a:cubicBezTo>
                  <a:cubicBezTo>
                    <a:pt x="88" y="359"/>
                    <a:pt x="90" y="361"/>
                    <a:pt x="91" y="365"/>
                  </a:cubicBezTo>
                  <a:cubicBezTo>
                    <a:pt x="91" y="370"/>
                    <a:pt x="92" y="370"/>
                    <a:pt x="89" y="373"/>
                  </a:cubicBezTo>
                  <a:cubicBezTo>
                    <a:pt x="86" y="376"/>
                    <a:pt x="83" y="379"/>
                    <a:pt x="83" y="379"/>
                  </a:cubicBezTo>
                  <a:cubicBezTo>
                    <a:pt x="83" y="379"/>
                    <a:pt x="75" y="385"/>
                    <a:pt x="50" y="381"/>
                  </a:cubicBezTo>
                  <a:cubicBezTo>
                    <a:pt x="25" y="378"/>
                    <a:pt x="6" y="372"/>
                    <a:pt x="3" y="371"/>
                  </a:cubicBezTo>
                  <a:cubicBezTo>
                    <a:pt x="0" y="370"/>
                    <a:pt x="0" y="365"/>
                    <a:pt x="1" y="362"/>
                  </a:cubicBezTo>
                  <a:cubicBezTo>
                    <a:pt x="3" y="358"/>
                    <a:pt x="6" y="356"/>
                    <a:pt x="3" y="352"/>
                  </a:cubicBezTo>
                  <a:cubicBezTo>
                    <a:pt x="1" y="348"/>
                    <a:pt x="2" y="344"/>
                    <a:pt x="3" y="338"/>
                  </a:cubicBezTo>
                  <a:cubicBezTo>
                    <a:pt x="4" y="333"/>
                    <a:pt x="8" y="328"/>
                    <a:pt x="6" y="320"/>
                  </a:cubicBezTo>
                  <a:cubicBezTo>
                    <a:pt x="4" y="313"/>
                    <a:pt x="4" y="288"/>
                    <a:pt x="5" y="277"/>
                  </a:cubicBezTo>
                  <a:cubicBezTo>
                    <a:pt x="6" y="265"/>
                    <a:pt x="20" y="166"/>
                    <a:pt x="17" y="158"/>
                  </a:cubicBezTo>
                  <a:cubicBezTo>
                    <a:pt x="14" y="151"/>
                    <a:pt x="16" y="150"/>
                    <a:pt x="18" y="146"/>
                  </a:cubicBezTo>
                  <a:cubicBezTo>
                    <a:pt x="20" y="142"/>
                    <a:pt x="21" y="138"/>
                    <a:pt x="19" y="135"/>
                  </a:cubicBezTo>
                  <a:cubicBezTo>
                    <a:pt x="18" y="132"/>
                    <a:pt x="18" y="89"/>
                    <a:pt x="20" y="71"/>
                  </a:cubicBezTo>
                  <a:cubicBezTo>
                    <a:pt x="22" y="54"/>
                    <a:pt x="20" y="22"/>
                    <a:pt x="40" y="11"/>
                  </a:cubicBezTo>
                  <a:cubicBezTo>
                    <a:pt x="60" y="0"/>
                    <a:pt x="73" y="3"/>
                    <a:pt x="90" y="6"/>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107" name="Group 1106"/>
          <p:cNvGrpSpPr>
            <a:grpSpLocks noChangeAspect="1"/>
          </p:cNvGrpSpPr>
          <p:nvPr/>
        </p:nvGrpSpPr>
        <p:grpSpPr>
          <a:xfrm flipH="1">
            <a:off x="739466" y="2885997"/>
            <a:ext cx="1146011" cy="2965497"/>
            <a:chOff x="2406192" y="2920625"/>
            <a:chExt cx="1041828" cy="2695907"/>
          </a:xfrm>
        </p:grpSpPr>
        <p:sp>
          <p:nvSpPr>
            <p:cNvPr id="276" name="Freeform 63"/>
            <p:cNvSpPr>
              <a:spLocks/>
            </p:cNvSpPr>
            <p:nvPr/>
          </p:nvSpPr>
          <p:spPr bwMode="auto">
            <a:xfrm>
              <a:off x="2406192" y="5157920"/>
              <a:ext cx="1041828" cy="458612"/>
            </a:xfrm>
            <a:prstGeom prst="ellipse">
              <a:avLst/>
            </a:prstGeom>
            <a:solidFill>
              <a:schemeClr val="bg2">
                <a:alpha val="1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058" name="Freeform 60"/>
            <p:cNvSpPr>
              <a:spLocks/>
            </p:cNvSpPr>
            <p:nvPr/>
          </p:nvSpPr>
          <p:spPr bwMode="auto">
            <a:xfrm>
              <a:off x="2643050" y="3360845"/>
              <a:ext cx="528377" cy="209655"/>
            </a:xfrm>
            <a:custGeom>
              <a:avLst/>
              <a:gdLst>
                <a:gd name="T0" fmla="*/ 9 w 396"/>
                <a:gd name="T1" fmla="*/ 32 h 157"/>
                <a:gd name="T2" fmla="*/ 52 w 396"/>
                <a:gd name="T3" fmla="*/ 0 h 157"/>
                <a:gd name="T4" fmla="*/ 130 w 396"/>
                <a:gd name="T5" fmla="*/ 6 h 157"/>
                <a:gd name="T6" fmla="*/ 149 w 396"/>
                <a:gd name="T7" fmla="*/ 14 h 157"/>
                <a:gd name="T8" fmla="*/ 158 w 396"/>
                <a:gd name="T9" fmla="*/ 13 h 157"/>
                <a:gd name="T10" fmla="*/ 165 w 396"/>
                <a:gd name="T11" fmla="*/ 21 h 157"/>
                <a:gd name="T12" fmla="*/ 176 w 396"/>
                <a:gd name="T13" fmla="*/ 21 h 157"/>
                <a:gd name="T14" fmla="*/ 198 w 396"/>
                <a:gd name="T15" fmla="*/ 33 h 157"/>
                <a:gd name="T16" fmla="*/ 228 w 396"/>
                <a:gd name="T17" fmla="*/ 38 h 157"/>
                <a:gd name="T18" fmla="*/ 342 w 396"/>
                <a:gd name="T19" fmla="*/ 69 h 157"/>
                <a:gd name="T20" fmla="*/ 350 w 396"/>
                <a:gd name="T21" fmla="*/ 75 h 157"/>
                <a:gd name="T22" fmla="*/ 361 w 396"/>
                <a:gd name="T23" fmla="*/ 71 h 157"/>
                <a:gd name="T24" fmla="*/ 360 w 396"/>
                <a:gd name="T25" fmla="*/ 77 h 157"/>
                <a:gd name="T26" fmla="*/ 369 w 396"/>
                <a:gd name="T27" fmla="*/ 77 h 157"/>
                <a:gd name="T28" fmla="*/ 377 w 396"/>
                <a:gd name="T29" fmla="*/ 80 h 157"/>
                <a:gd name="T30" fmla="*/ 382 w 396"/>
                <a:gd name="T31" fmla="*/ 87 h 157"/>
                <a:gd name="T32" fmla="*/ 389 w 396"/>
                <a:gd name="T33" fmla="*/ 119 h 157"/>
                <a:gd name="T34" fmla="*/ 373 w 396"/>
                <a:gd name="T35" fmla="*/ 150 h 157"/>
                <a:gd name="T36" fmla="*/ 363 w 396"/>
                <a:gd name="T37" fmla="*/ 150 h 157"/>
                <a:gd name="T38" fmla="*/ 354 w 396"/>
                <a:gd name="T39" fmla="*/ 155 h 157"/>
                <a:gd name="T40" fmla="*/ 339 w 396"/>
                <a:gd name="T41" fmla="*/ 154 h 157"/>
                <a:gd name="T42" fmla="*/ 321 w 396"/>
                <a:gd name="T43" fmla="*/ 153 h 157"/>
                <a:gd name="T44" fmla="*/ 276 w 396"/>
                <a:gd name="T45" fmla="*/ 148 h 157"/>
                <a:gd name="T46" fmla="*/ 156 w 396"/>
                <a:gd name="T47" fmla="*/ 122 h 157"/>
                <a:gd name="T48" fmla="*/ 144 w 396"/>
                <a:gd name="T49" fmla="*/ 119 h 157"/>
                <a:gd name="T50" fmla="*/ 132 w 396"/>
                <a:gd name="T51" fmla="*/ 116 h 157"/>
                <a:gd name="T52" fmla="*/ 67 w 396"/>
                <a:gd name="T53" fmla="*/ 107 h 157"/>
                <a:gd name="T54" fmla="*/ 8 w 396"/>
                <a:gd name="T55" fmla="*/ 81 h 157"/>
                <a:gd name="T56" fmla="*/ 9 w 396"/>
                <a:gd name="T57" fmla="*/ 3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6" h="157">
                  <a:moveTo>
                    <a:pt x="9" y="32"/>
                  </a:moveTo>
                  <a:cubicBezTo>
                    <a:pt x="15" y="16"/>
                    <a:pt x="36" y="1"/>
                    <a:pt x="52" y="0"/>
                  </a:cubicBezTo>
                  <a:cubicBezTo>
                    <a:pt x="67" y="0"/>
                    <a:pt x="116" y="1"/>
                    <a:pt x="130" y="6"/>
                  </a:cubicBezTo>
                  <a:cubicBezTo>
                    <a:pt x="143" y="11"/>
                    <a:pt x="145" y="16"/>
                    <a:pt x="149" y="14"/>
                  </a:cubicBezTo>
                  <a:cubicBezTo>
                    <a:pt x="154" y="12"/>
                    <a:pt x="156" y="10"/>
                    <a:pt x="158" y="13"/>
                  </a:cubicBezTo>
                  <a:cubicBezTo>
                    <a:pt x="160" y="16"/>
                    <a:pt x="161" y="20"/>
                    <a:pt x="165" y="21"/>
                  </a:cubicBezTo>
                  <a:cubicBezTo>
                    <a:pt x="169" y="22"/>
                    <a:pt x="171" y="18"/>
                    <a:pt x="176" y="21"/>
                  </a:cubicBezTo>
                  <a:cubicBezTo>
                    <a:pt x="180" y="24"/>
                    <a:pt x="191" y="30"/>
                    <a:pt x="198" y="33"/>
                  </a:cubicBezTo>
                  <a:cubicBezTo>
                    <a:pt x="205" y="36"/>
                    <a:pt x="219" y="36"/>
                    <a:pt x="228" y="38"/>
                  </a:cubicBezTo>
                  <a:cubicBezTo>
                    <a:pt x="236" y="40"/>
                    <a:pt x="334" y="65"/>
                    <a:pt x="342" y="69"/>
                  </a:cubicBezTo>
                  <a:cubicBezTo>
                    <a:pt x="349" y="72"/>
                    <a:pt x="344" y="75"/>
                    <a:pt x="350" y="75"/>
                  </a:cubicBezTo>
                  <a:cubicBezTo>
                    <a:pt x="355" y="75"/>
                    <a:pt x="355" y="70"/>
                    <a:pt x="361" y="71"/>
                  </a:cubicBezTo>
                  <a:cubicBezTo>
                    <a:pt x="367" y="73"/>
                    <a:pt x="358" y="75"/>
                    <a:pt x="360" y="77"/>
                  </a:cubicBezTo>
                  <a:cubicBezTo>
                    <a:pt x="362" y="79"/>
                    <a:pt x="365" y="77"/>
                    <a:pt x="369" y="77"/>
                  </a:cubicBezTo>
                  <a:cubicBezTo>
                    <a:pt x="374" y="78"/>
                    <a:pt x="374" y="77"/>
                    <a:pt x="377" y="80"/>
                  </a:cubicBezTo>
                  <a:cubicBezTo>
                    <a:pt x="380" y="83"/>
                    <a:pt x="382" y="87"/>
                    <a:pt x="382" y="87"/>
                  </a:cubicBezTo>
                  <a:cubicBezTo>
                    <a:pt x="382" y="87"/>
                    <a:pt x="396" y="95"/>
                    <a:pt x="389" y="119"/>
                  </a:cubicBezTo>
                  <a:cubicBezTo>
                    <a:pt x="383" y="142"/>
                    <a:pt x="374" y="147"/>
                    <a:pt x="373" y="150"/>
                  </a:cubicBezTo>
                  <a:cubicBezTo>
                    <a:pt x="371" y="153"/>
                    <a:pt x="366" y="152"/>
                    <a:pt x="363" y="150"/>
                  </a:cubicBezTo>
                  <a:cubicBezTo>
                    <a:pt x="360" y="148"/>
                    <a:pt x="358" y="153"/>
                    <a:pt x="354" y="155"/>
                  </a:cubicBezTo>
                  <a:cubicBezTo>
                    <a:pt x="349" y="157"/>
                    <a:pt x="344" y="155"/>
                    <a:pt x="339" y="154"/>
                  </a:cubicBezTo>
                  <a:cubicBezTo>
                    <a:pt x="334" y="152"/>
                    <a:pt x="329" y="152"/>
                    <a:pt x="321" y="153"/>
                  </a:cubicBezTo>
                  <a:cubicBezTo>
                    <a:pt x="313" y="154"/>
                    <a:pt x="288" y="150"/>
                    <a:pt x="276" y="148"/>
                  </a:cubicBezTo>
                  <a:cubicBezTo>
                    <a:pt x="264" y="146"/>
                    <a:pt x="165" y="120"/>
                    <a:pt x="156" y="122"/>
                  </a:cubicBezTo>
                  <a:cubicBezTo>
                    <a:pt x="148" y="123"/>
                    <a:pt x="148" y="121"/>
                    <a:pt x="144" y="119"/>
                  </a:cubicBezTo>
                  <a:cubicBezTo>
                    <a:pt x="140" y="117"/>
                    <a:pt x="136" y="116"/>
                    <a:pt x="132" y="116"/>
                  </a:cubicBezTo>
                  <a:cubicBezTo>
                    <a:pt x="129" y="117"/>
                    <a:pt x="85" y="111"/>
                    <a:pt x="67" y="107"/>
                  </a:cubicBezTo>
                  <a:cubicBezTo>
                    <a:pt x="49" y="103"/>
                    <a:pt x="16" y="101"/>
                    <a:pt x="8" y="81"/>
                  </a:cubicBezTo>
                  <a:cubicBezTo>
                    <a:pt x="0" y="60"/>
                    <a:pt x="3" y="48"/>
                    <a:pt x="9" y="32"/>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59" name="Freeform 61"/>
            <p:cNvSpPr>
              <a:spLocks/>
            </p:cNvSpPr>
            <p:nvPr/>
          </p:nvSpPr>
          <p:spPr bwMode="auto">
            <a:xfrm>
              <a:off x="2772460" y="3117848"/>
              <a:ext cx="388230" cy="440785"/>
            </a:xfrm>
            <a:custGeom>
              <a:avLst/>
              <a:gdLst>
                <a:gd name="T0" fmla="*/ 289 w 291"/>
                <a:gd name="T1" fmla="*/ 305 h 330"/>
                <a:gd name="T2" fmla="*/ 289 w 291"/>
                <a:gd name="T3" fmla="*/ 290 h 330"/>
                <a:gd name="T4" fmla="*/ 286 w 291"/>
                <a:gd name="T5" fmla="*/ 277 h 330"/>
                <a:gd name="T6" fmla="*/ 279 w 291"/>
                <a:gd name="T7" fmla="*/ 254 h 330"/>
                <a:gd name="T8" fmla="*/ 222 w 291"/>
                <a:gd name="T9" fmla="*/ 192 h 330"/>
                <a:gd name="T10" fmla="*/ 141 w 291"/>
                <a:gd name="T11" fmla="*/ 127 h 330"/>
                <a:gd name="T12" fmla="*/ 128 w 291"/>
                <a:gd name="T13" fmla="*/ 108 h 330"/>
                <a:gd name="T14" fmla="*/ 122 w 291"/>
                <a:gd name="T15" fmla="*/ 93 h 330"/>
                <a:gd name="T16" fmla="*/ 118 w 291"/>
                <a:gd name="T17" fmla="*/ 74 h 330"/>
                <a:gd name="T18" fmla="*/ 108 w 291"/>
                <a:gd name="T19" fmla="*/ 42 h 330"/>
                <a:gd name="T20" fmla="*/ 92 w 291"/>
                <a:gd name="T21" fmla="*/ 11 h 330"/>
                <a:gd name="T22" fmla="*/ 84 w 291"/>
                <a:gd name="T23" fmla="*/ 8 h 330"/>
                <a:gd name="T24" fmla="*/ 76 w 291"/>
                <a:gd name="T25" fmla="*/ 12 h 330"/>
                <a:gd name="T26" fmla="*/ 65 w 291"/>
                <a:gd name="T27" fmla="*/ 1 h 330"/>
                <a:gd name="T28" fmla="*/ 51 w 291"/>
                <a:gd name="T29" fmla="*/ 8 h 330"/>
                <a:gd name="T30" fmla="*/ 35 w 291"/>
                <a:gd name="T31" fmla="*/ 6 h 330"/>
                <a:gd name="T32" fmla="*/ 30 w 291"/>
                <a:gd name="T33" fmla="*/ 13 h 330"/>
                <a:gd name="T34" fmla="*/ 19 w 291"/>
                <a:gd name="T35" fmla="*/ 14 h 330"/>
                <a:gd name="T36" fmla="*/ 14 w 291"/>
                <a:gd name="T37" fmla="*/ 27 h 330"/>
                <a:gd name="T38" fmla="*/ 16 w 291"/>
                <a:gd name="T39" fmla="*/ 34 h 330"/>
                <a:gd name="T40" fmla="*/ 7 w 291"/>
                <a:gd name="T41" fmla="*/ 31 h 330"/>
                <a:gd name="T42" fmla="*/ 2 w 291"/>
                <a:gd name="T43" fmla="*/ 34 h 330"/>
                <a:gd name="T44" fmla="*/ 5 w 291"/>
                <a:gd name="T45" fmla="*/ 42 h 330"/>
                <a:gd name="T46" fmla="*/ 13 w 291"/>
                <a:gd name="T47" fmla="*/ 53 h 330"/>
                <a:gd name="T48" fmla="*/ 16 w 291"/>
                <a:gd name="T49" fmla="*/ 61 h 330"/>
                <a:gd name="T50" fmla="*/ 32 w 291"/>
                <a:gd name="T51" fmla="*/ 91 h 330"/>
                <a:gd name="T52" fmla="*/ 61 w 291"/>
                <a:gd name="T53" fmla="*/ 122 h 330"/>
                <a:gd name="T54" fmla="*/ 87 w 291"/>
                <a:gd name="T55" fmla="*/ 144 h 330"/>
                <a:gd name="T56" fmla="*/ 118 w 291"/>
                <a:gd name="T57" fmla="*/ 182 h 330"/>
                <a:gd name="T58" fmla="*/ 147 w 291"/>
                <a:gd name="T59" fmla="*/ 226 h 330"/>
                <a:gd name="T60" fmla="*/ 201 w 291"/>
                <a:gd name="T61" fmla="*/ 291 h 330"/>
                <a:gd name="T62" fmla="*/ 217 w 291"/>
                <a:gd name="T63" fmla="*/ 309 h 330"/>
                <a:gd name="T64" fmla="*/ 237 w 291"/>
                <a:gd name="T65" fmla="*/ 323 h 330"/>
                <a:gd name="T66" fmla="*/ 271 w 291"/>
                <a:gd name="T67" fmla="*/ 330 h 330"/>
                <a:gd name="T68" fmla="*/ 289 w 291"/>
                <a:gd name="T69" fmla="*/ 30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1" h="330">
                  <a:moveTo>
                    <a:pt x="289" y="305"/>
                  </a:moveTo>
                  <a:cubicBezTo>
                    <a:pt x="289" y="302"/>
                    <a:pt x="289" y="296"/>
                    <a:pt x="289" y="290"/>
                  </a:cubicBezTo>
                  <a:cubicBezTo>
                    <a:pt x="289" y="286"/>
                    <a:pt x="287" y="281"/>
                    <a:pt x="286" y="277"/>
                  </a:cubicBezTo>
                  <a:cubicBezTo>
                    <a:pt x="284" y="266"/>
                    <a:pt x="284" y="266"/>
                    <a:pt x="279" y="254"/>
                  </a:cubicBezTo>
                  <a:cubicBezTo>
                    <a:pt x="275" y="246"/>
                    <a:pt x="245" y="209"/>
                    <a:pt x="222" y="192"/>
                  </a:cubicBezTo>
                  <a:cubicBezTo>
                    <a:pt x="162" y="148"/>
                    <a:pt x="154" y="140"/>
                    <a:pt x="141" y="127"/>
                  </a:cubicBezTo>
                  <a:cubicBezTo>
                    <a:pt x="138" y="124"/>
                    <a:pt x="134" y="117"/>
                    <a:pt x="128" y="108"/>
                  </a:cubicBezTo>
                  <a:cubicBezTo>
                    <a:pt x="125" y="104"/>
                    <a:pt x="123" y="98"/>
                    <a:pt x="122" y="93"/>
                  </a:cubicBezTo>
                  <a:cubicBezTo>
                    <a:pt x="122" y="90"/>
                    <a:pt x="119" y="77"/>
                    <a:pt x="118" y="74"/>
                  </a:cubicBezTo>
                  <a:cubicBezTo>
                    <a:pt x="116" y="62"/>
                    <a:pt x="110" y="44"/>
                    <a:pt x="108" y="42"/>
                  </a:cubicBezTo>
                  <a:cubicBezTo>
                    <a:pt x="106" y="39"/>
                    <a:pt x="96" y="15"/>
                    <a:pt x="92" y="11"/>
                  </a:cubicBezTo>
                  <a:cubicBezTo>
                    <a:pt x="88" y="7"/>
                    <a:pt x="86" y="7"/>
                    <a:pt x="84" y="8"/>
                  </a:cubicBezTo>
                  <a:cubicBezTo>
                    <a:pt x="81" y="8"/>
                    <a:pt x="76" y="12"/>
                    <a:pt x="76" y="12"/>
                  </a:cubicBezTo>
                  <a:cubicBezTo>
                    <a:pt x="72" y="7"/>
                    <a:pt x="67" y="1"/>
                    <a:pt x="65" y="1"/>
                  </a:cubicBezTo>
                  <a:cubicBezTo>
                    <a:pt x="63" y="0"/>
                    <a:pt x="56" y="2"/>
                    <a:pt x="51" y="8"/>
                  </a:cubicBezTo>
                  <a:cubicBezTo>
                    <a:pt x="47" y="3"/>
                    <a:pt x="40" y="1"/>
                    <a:pt x="35" y="6"/>
                  </a:cubicBezTo>
                  <a:cubicBezTo>
                    <a:pt x="31" y="11"/>
                    <a:pt x="30" y="13"/>
                    <a:pt x="30" y="13"/>
                  </a:cubicBezTo>
                  <a:cubicBezTo>
                    <a:pt x="27" y="10"/>
                    <a:pt x="21" y="13"/>
                    <a:pt x="19" y="14"/>
                  </a:cubicBezTo>
                  <a:cubicBezTo>
                    <a:pt x="17" y="16"/>
                    <a:pt x="14" y="25"/>
                    <a:pt x="14" y="27"/>
                  </a:cubicBezTo>
                  <a:cubicBezTo>
                    <a:pt x="15" y="29"/>
                    <a:pt x="16" y="34"/>
                    <a:pt x="16" y="34"/>
                  </a:cubicBezTo>
                  <a:cubicBezTo>
                    <a:pt x="12" y="30"/>
                    <a:pt x="9" y="31"/>
                    <a:pt x="7" y="31"/>
                  </a:cubicBezTo>
                  <a:cubicBezTo>
                    <a:pt x="5" y="31"/>
                    <a:pt x="4" y="33"/>
                    <a:pt x="2" y="34"/>
                  </a:cubicBezTo>
                  <a:cubicBezTo>
                    <a:pt x="1" y="35"/>
                    <a:pt x="0" y="37"/>
                    <a:pt x="5" y="42"/>
                  </a:cubicBezTo>
                  <a:cubicBezTo>
                    <a:pt x="8" y="45"/>
                    <a:pt x="10" y="49"/>
                    <a:pt x="13" y="53"/>
                  </a:cubicBezTo>
                  <a:cubicBezTo>
                    <a:pt x="14" y="56"/>
                    <a:pt x="15" y="59"/>
                    <a:pt x="16" y="61"/>
                  </a:cubicBezTo>
                  <a:cubicBezTo>
                    <a:pt x="18" y="67"/>
                    <a:pt x="23" y="79"/>
                    <a:pt x="32" y="91"/>
                  </a:cubicBezTo>
                  <a:cubicBezTo>
                    <a:pt x="40" y="102"/>
                    <a:pt x="53" y="113"/>
                    <a:pt x="61" y="122"/>
                  </a:cubicBezTo>
                  <a:cubicBezTo>
                    <a:pt x="67" y="129"/>
                    <a:pt x="80" y="132"/>
                    <a:pt x="87" y="144"/>
                  </a:cubicBezTo>
                  <a:cubicBezTo>
                    <a:pt x="95" y="153"/>
                    <a:pt x="108" y="170"/>
                    <a:pt x="118" y="182"/>
                  </a:cubicBezTo>
                  <a:cubicBezTo>
                    <a:pt x="132" y="198"/>
                    <a:pt x="140" y="215"/>
                    <a:pt x="147" y="226"/>
                  </a:cubicBezTo>
                  <a:cubicBezTo>
                    <a:pt x="170" y="263"/>
                    <a:pt x="191" y="283"/>
                    <a:pt x="201" y="291"/>
                  </a:cubicBezTo>
                  <a:cubicBezTo>
                    <a:pt x="207" y="297"/>
                    <a:pt x="213" y="303"/>
                    <a:pt x="217" y="309"/>
                  </a:cubicBezTo>
                  <a:cubicBezTo>
                    <a:pt x="222" y="315"/>
                    <a:pt x="229" y="320"/>
                    <a:pt x="237" y="323"/>
                  </a:cubicBezTo>
                  <a:cubicBezTo>
                    <a:pt x="247" y="326"/>
                    <a:pt x="262" y="330"/>
                    <a:pt x="271" y="330"/>
                  </a:cubicBezTo>
                  <a:cubicBezTo>
                    <a:pt x="288" y="330"/>
                    <a:pt x="291" y="311"/>
                    <a:pt x="289" y="305"/>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60" name="Freeform 62"/>
            <p:cNvSpPr>
              <a:spLocks/>
            </p:cNvSpPr>
            <p:nvPr/>
          </p:nvSpPr>
          <p:spPr bwMode="auto">
            <a:xfrm>
              <a:off x="2915432" y="5240396"/>
              <a:ext cx="318722" cy="122628"/>
            </a:xfrm>
            <a:custGeom>
              <a:avLst/>
              <a:gdLst>
                <a:gd name="T0" fmla="*/ 104 w 239"/>
                <a:gd name="T1" fmla="*/ 0 h 92"/>
                <a:gd name="T2" fmla="*/ 150 w 239"/>
                <a:gd name="T3" fmla="*/ 30 h 92"/>
                <a:gd name="T4" fmla="*/ 202 w 239"/>
                <a:gd name="T5" fmla="*/ 35 h 92"/>
                <a:gd name="T6" fmla="*/ 233 w 239"/>
                <a:gd name="T7" fmla="*/ 43 h 92"/>
                <a:gd name="T8" fmla="*/ 238 w 239"/>
                <a:gd name="T9" fmla="*/ 60 h 92"/>
                <a:gd name="T10" fmla="*/ 217 w 239"/>
                <a:gd name="T11" fmla="*/ 81 h 92"/>
                <a:gd name="T12" fmla="*/ 148 w 239"/>
                <a:gd name="T13" fmla="*/ 88 h 92"/>
                <a:gd name="T14" fmla="*/ 96 w 239"/>
                <a:gd name="T15" fmla="*/ 86 h 92"/>
                <a:gd name="T16" fmla="*/ 75 w 239"/>
                <a:gd name="T17" fmla="*/ 83 h 92"/>
                <a:gd name="T18" fmla="*/ 74 w 239"/>
                <a:gd name="T19" fmla="*/ 88 h 92"/>
                <a:gd name="T20" fmla="*/ 41 w 239"/>
                <a:gd name="T21" fmla="*/ 92 h 92"/>
                <a:gd name="T22" fmla="*/ 1 w 239"/>
                <a:gd name="T23" fmla="*/ 88 h 92"/>
                <a:gd name="T24" fmla="*/ 1 w 239"/>
                <a:gd name="T25" fmla="*/ 30 h 92"/>
                <a:gd name="T26" fmla="*/ 104 w 239"/>
                <a:gd name="T2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9" h="92">
                  <a:moveTo>
                    <a:pt x="104" y="0"/>
                  </a:moveTo>
                  <a:cubicBezTo>
                    <a:pt x="104" y="0"/>
                    <a:pt x="147" y="28"/>
                    <a:pt x="150" y="30"/>
                  </a:cubicBezTo>
                  <a:cubicBezTo>
                    <a:pt x="166" y="32"/>
                    <a:pt x="188" y="36"/>
                    <a:pt x="202" y="35"/>
                  </a:cubicBezTo>
                  <a:cubicBezTo>
                    <a:pt x="215" y="35"/>
                    <a:pt x="231" y="38"/>
                    <a:pt x="233" y="43"/>
                  </a:cubicBezTo>
                  <a:cubicBezTo>
                    <a:pt x="235" y="47"/>
                    <a:pt x="239" y="56"/>
                    <a:pt x="238" y="60"/>
                  </a:cubicBezTo>
                  <a:cubicBezTo>
                    <a:pt x="236" y="64"/>
                    <a:pt x="229" y="77"/>
                    <a:pt x="217" y="81"/>
                  </a:cubicBezTo>
                  <a:cubicBezTo>
                    <a:pt x="204" y="84"/>
                    <a:pt x="174" y="88"/>
                    <a:pt x="148" y="88"/>
                  </a:cubicBezTo>
                  <a:cubicBezTo>
                    <a:pt x="121" y="87"/>
                    <a:pt x="102" y="87"/>
                    <a:pt x="96" y="86"/>
                  </a:cubicBezTo>
                  <a:cubicBezTo>
                    <a:pt x="90" y="85"/>
                    <a:pt x="75" y="83"/>
                    <a:pt x="75" y="83"/>
                  </a:cubicBezTo>
                  <a:cubicBezTo>
                    <a:pt x="74" y="88"/>
                    <a:pt x="74" y="88"/>
                    <a:pt x="74" y="88"/>
                  </a:cubicBezTo>
                  <a:cubicBezTo>
                    <a:pt x="68" y="89"/>
                    <a:pt x="52" y="92"/>
                    <a:pt x="41" y="92"/>
                  </a:cubicBezTo>
                  <a:cubicBezTo>
                    <a:pt x="29" y="92"/>
                    <a:pt x="1" y="88"/>
                    <a:pt x="1" y="88"/>
                  </a:cubicBezTo>
                  <a:cubicBezTo>
                    <a:pt x="0" y="57"/>
                    <a:pt x="1" y="30"/>
                    <a:pt x="1" y="30"/>
                  </a:cubicBezTo>
                  <a:lnTo>
                    <a:pt x="104" y="0"/>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61" name="Freeform 63"/>
            <p:cNvSpPr>
              <a:spLocks/>
            </p:cNvSpPr>
            <p:nvPr/>
          </p:nvSpPr>
          <p:spPr bwMode="auto">
            <a:xfrm>
              <a:off x="2647006" y="5278823"/>
              <a:ext cx="340196" cy="149754"/>
            </a:xfrm>
            <a:custGeom>
              <a:avLst/>
              <a:gdLst>
                <a:gd name="T0" fmla="*/ 110 w 255"/>
                <a:gd name="T1" fmla="*/ 4 h 112"/>
                <a:gd name="T2" fmla="*/ 163 w 255"/>
                <a:gd name="T3" fmla="*/ 37 h 112"/>
                <a:gd name="T4" fmla="*/ 200 w 255"/>
                <a:gd name="T5" fmla="*/ 48 h 112"/>
                <a:gd name="T6" fmla="*/ 245 w 255"/>
                <a:gd name="T7" fmla="*/ 55 h 112"/>
                <a:gd name="T8" fmla="*/ 254 w 255"/>
                <a:gd name="T9" fmla="*/ 75 h 112"/>
                <a:gd name="T10" fmla="*/ 244 w 255"/>
                <a:gd name="T11" fmla="*/ 93 h 112"/>
                <a:gd name="T12" fmla="*/ 198 w 255"/>
                <a:gd name="T13" fmla="*/ 109 h 112"/>
                <a:gd name="T14" fmla="*/ 106 w 255"/>
                <a:gd name="T15" fmla="*/ 106 h 112"/>
                <a:gd name="T16" fmla="*/ 69 w 255"/>
                <a:gd name="T17" fmla="*/ 102 h 112"/>
                <a:gd name="T18" fmla="*/ 68 w 255"/>
                <a:gd name="T19" fmla="*/ 108 h 112"/>
                <a:gd name="T20" fmla="*/ 1 w 255"/>
                <a:gd name="T21" fmla="*/ 105 h 112"/>
                <a:gd name="T22" fmla="*/ 7 w 255"/>
                <a:gd name="T23" fmla="*/ 35 h 112"/>
                <a:gd name="T24" fmla="*/ 24 w 255"/>
                <a:gd name="T25" fmla="*/ 0 h 112"/>
                <a:gd name="T26" fmla="*/ 110 w 255"/>
                <a:gd name="T27" fmla="*/ 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5" h="112">
                  <a:moveTo>
                    <a:pt x="110" y="4"/>
                  </a:moveTo>
                  <a:cubicBezTo>
                    <a:pt x="117" y="8"/>
                    <a:pt x="152" y="31"/>
                    <a:pt x="163" y="37"/>
                  </a:cubicBezTo>
                  <a:cubicBezTo>
                    <a:pt x="173" y="44"/>
                    <a:pt x="186" y="48"/>
                    <a:pt x="200" y="48"/>
                  </a:cubicBezTo>
                  <a:cubicBezTo>
                    <a:pt x="213" y="49"/>
                    <a:pt x="240" y="52"/>
                    <a:pt x="245" y="55"/>
                  </a:cubicBezTo>
                  <a:cubicBezTo>
                    <a:pt x="249" y="57"/>
                    <a:pt x="254" y="72"/>
                    <a:pt x="254" y="75"/>
                  </a:cubicBezTo>
                  <a:cubicBezTo>
                    <a:pt x="255" y="79"/>
                    <a:pt x="254" y="87"/>
                    <a:pt x="244" y="93"/>
                  </a:cubicBezTo>
                  <a:cubicBezTo>
                    <a:pt x="234" y="98"/>
                    <a:pt x="220" y="107"/>
                    <a:pt x="198" y="109"/>
                  </a:cubicBezTo>
                  <a:cubicBezTo>
                    <a:pt x="176" y="110"/>
                    <a:pt x="128" y="109"/>
                    <a:pt x="106" y="106"/>
                  </a:cubicBezTo>
                  <a:cubicBezTo>
                    <a:pt x="83" y="104"/>
                    <a:pt x="78" y="103"/>
                    <a:pt x="69" y="102"/>
                  </a:cubicBezTo>
                  <a:cubicBezTo>
                    <a:pt x="68" y="105"/>
                    <a:pt x="68" y="106"/>
                    <a:pt x="68" y="108"/>
                  </a:cubicBezTo>
                  <a:cubicBezTo>
                    <a:pt x="57" y="112"/>
                    <a:pt x="8" y="110"/>
                    <a:pt x="1" y="105"/>
                  </a:cubicBezTo>
                  <a:cubicBezTo>
                    <a:pt x="0" y="94"/>
                    <a:pt x="3" y="55"/>
                    <a:pt x="7" y="35"/>
                  </a:cubicBezTo>
                  <a:cubicBezTo>
                    <a:pt x="10" y="16"/>
                    <a:pt x="24" y="0"/>
                    <a:pt x="24" y="0"/>
                  </a:cubicBezTo>
                  <a:lnTo>
                    <a:pt x="110" y="4"/>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62" name="Freeform 64"/>
            <p:cNvSpPr>
              <a:spLocks/>
            </p:cNvSpPr>
            <p:nvPr/>
          </p:nvSpPr>
          <p:spPr bwMode="auto">
            <a:xfrm>
              <a:off x="2608013" y="4064404"/>
              <a:ext cx="467345" cy="1276015"/>
            </a:xfrm>
            <a:custGeom>
              <a:avLst/>
              <a:gdLst>
                <a:gd name="T0" fmla="*/ 340 w 350"/>
                <a:gd name="T1" fmla="*/ 905 h 956"/>
                <a:gd name="T2" fmla="*/ 333 w 350"/>
                <a:gd name="T3" fmla="*/ 869 h 956"/>
                <a:gd name="T4" fmla="*/ 333 w 350"/>
                <a:gd name="T5" fmla="*/ 838 h 956"/>
                <a:gd name="T6" fmla="*/ 329 w 350"/>
                <a:gd name="T7" fmla="*/ 806 h 956"/>
                <a:gd name="T8" fmla="*/ 330 w 350"/>
                <a:gd name="T9" fmla="*/ 646 h 956"/>
                <a:gd name="T10" fmla="*/ 337 w 350"/>
                <a:gd name="T11" fmla="*/ 528 h 956"/>
                <a:gd name="T12" fmla="*/ 338 w 350"/>
                <a:gd name="T13" fmla="*/ 517 h 956"/>
                <a:gd name="T14" fmla="*/ 335 w 350"/>
                <a:gd name="T15" fmla="*/ 463 h 956"/>
                <a:gd name="T16" fmla="*/ 323 w 350"/>
                <a:gd name="T17" fmla="*/ 363 h 956"/>
                <a:gd name="T18" fmla="*/ 284 w 350"/>
                <a:gd name="T19" fmla="*/ 119 h 956"/>
                <a:gd name="T20" fmla="*/ 282 w 350"/>
                <a:gd name="T21" fmla="*/ 87 h 956"/>
                <a:gd name="T22" fmla="*/ 284 w 350"/>
                <a:gd name="T23" fmla="*/ 76 h 956"/>
                <a:gd name="T24" fmla="*/ 282 w 350"/>
                <a:gd name="T25" fmla="*/ 73 h 956"/>
                <a:gd name="T26" fmla="*/ 283 w 350"/>
                <a:gd name="T27" fmla="*/ 72 h 956"/>
                <a:gd name="T28" fmla="*/ 280 w 350"/>
                <a:gd name="T29" fmla="*/ 11 h 956"/>
                <a:gd name="T30" fmla="*/ 206 w 350"/>
                <a:gd name="T31" fmla="*/ 33 h 956"/>
                <a:gd name="T32" fmla="*/ 114 w 350"/>
                <a:gd name="T33" fmla="*/ 24 h 956"/>
                <a:gd name="T34" fmla="*/ 30 w 350"/>
                <a:gd name="T35" fmla="*/ 0 h 956"/>
                <a:gd name="T36" fmla="*/ 4 w 350"/>
                <a:gd name="T37" fmla="*/ 93 h 956"/>
                <a:gd name="T38" fmla="*/ 4 w 350"/>
                <a:gd name="T39" fmla="*/ 170 h 956"/>
                <a:gd name="T40" fmla="*/ 4 w 350"/>
                <a:gd name="T41" fmla="*/ 171 h 956"/>
                <a:gd name="T42" fmla="*/ 5 w 350"/>
                <a:gd name="T43" fmla="*/ 172 h 956"/>
                <a:gd name="T44" fmla="*/ 9 w 350"/>
                <a:gd name="T45" fmla="*/ 184 h 956"/>
                <a:gd name="T46" fmla="*/ 33 w 350"/>
                <a:gd name="T47" fmla="*/ 302 h 956"/>
                <a:gd name="T48" fmla="*/ 35 w 350"/>
                <a:gd name="T49" fmla="*/ 395 h 956"/>
                <a:gd name="T50" fmla="*/ 39 w 350"/>
                <a:gd name="T51" fmla="*/ 499 h 956"/>
                <a:gd name="T52" fmla="*/ 39 w 350"/>
                <a:gd name="T53" fmla="*/ 502 h 956"/>
                <a:gd name="T54" fmla="*/ 36 w 350"/>
                <a:gd name="T55" fmla="*/ 515 h 956"/>
                <a:gd name="T56" fmla="*/ 29 w 350"/>
                <a:gd name="T57" fmla="*/ 534 h 956"/>
                <a:gd name="T58" fmla="*/ 15 w 350"/>
                <a:gd name="T59" fmla="*/ 694 h 956"/>
                <a:gd name="T60" fmla="*/ 32 w 350"/>
                <a:gd name="T61" fmla="*/ 845 h 956"/>
                <a:gd name="T62" fmla="*/ 37 w 350"/>
                <a:gd name="T63" fmla="*/ 881 h 956"/>
                <a:gd name="T64" fmla="*/ 38 w 350"/>
                <a:gd name="T65" fmla="*/ 908 h 956"/>
                <a:gd name="T66" fmla="*/ 38 w 350"/>
                <a:gd name="T67" fmla="*/ 938 h 956"/>
                <a:gd name="T68" fmla="*/ 70 w 350"/>
                <a:gd name="T69" fmla="*/ 954 h 956"/>
                <a:gd name="T70" fmla="*/ 148 w 350"/>
                <a:gd name="T71" fmla="*/ 923 h 956"/>
                <a:gd name="T72" fmla="*/ 148 w 350"/>
                <a:gd name="T73" fmla="*/ 894 h 956"/>
                <a:gd name="T74" fmla="*/ 147 w 350"/>
                <a:gd name="T75" fmla="*/ 869 h 956"/>
                <a:gd name="T76" fmla="*/ 138 w 350"/>
                <a:gd name="T77" fmla="*/ 843 h 956"/>
                <a:gd name="T78" fmla="*/ 130 w 350"/>
                <a:gd name="T79" fmla="*/ 696 h 956"/>
                <a:gd name="T80" fmla="*/ 138 w 350"/>
                <a:gd name="T81" fmla="*/ 545 h 956"/>
                <a:gd name="T82" fmla="*/ 135 w 350"/>
                <a:gd name="T83" fmla="*/ 526 h 956"/>
                <a:gd name="T84" fmla="*/ 135 w 350"/>
                <a:gd name="T85" fmla="*/ 523 h 956"/>
                <a:gd name="T86" fmla="*/ 145 w 350"/>
                <a:gd name="T87" fmla="*/ 500 h 956"/>
                <a:gd name="T88" fmla="*/ 151 w 350"/>
                <a:gd name="T89" fmla="*/ 450 h 956"/>
                <a:gd name="T90" fmla="*/ 153 w 350"/>
                <a:gd name="T91" fmla="*/ 432 h 956"/>
                <a:gd name="T92" fmla="*/ 175 w 350"/>
                <a:gd name="T93" fmla="*/ 360 h 956"/>
                <a:gd name="T94" fmla="*/ 185 w 350"/>
                <a:gd name="T95" fmla="*/ 391 h 956"/>
                <a:gd name="T96" fmla="*/ 209 w 350"/>
                <a:gd name="T97" fmla="*/ 445 h 956"/>
                <a:gd name="T98" fmla="*/ 222 w 350"/>
                <a:gd name="T99" fmla="*/ 483 h 956"/>
                <a:gd name="T100" fmla="*/ 232 w 350"/>
                <a:gd name="T101" fmla="*/ 502 h 956"/>
                <a:gd name="T102" fmla="*/ 231 w 350"/>
                <a:gd name="T103" fmla="*/ 511 h 956"/>
                <a:gd name="T104" fmla="*/ 231 w 350"/>
                <a:gd name="T105" fmla="*/ 511 h 956"/>
                <a:gd name="T106" fmla="*/ 228 w 350"/>
                <a:gd name="T107" fmla="*/ 517 h 956"/>
                <a:gd name="T108" fmla="*/ 219 w 350"/>
                <a:gd name="T109" fmla="*/ 677 h 956"/>
                <a:gd name="T110" fmla="*/ 228 w 350"/>
                <a:gd name="T111" fmla="*/ 800 h 956"/>
                <a:gd name="T112" fmla="*/ 232 w 350"/>
                <a:gd name="T113" fmla="*/ 830 h 956"/>
                <a:gd name="T114" fmla="*/ 239 w 350"/>
                <a:gd name="T115" fmla="*/ 862 h 956"/>
                <a:gd name="T116" fmla="*/ 237 w 350"/>
                <a:gd name="T117" fmla="*/ 880 h 956"/>
                <a:gd name="T118" fmla="*/ 228 w 350"/>
                <a:gd name="T119" fmla="*/ 914 h 956"/>
                <a:gd name="T120" fmla="*/ 269 w 350"/>
                <a:gd name="T121" fmla="*/ 927 h 956"/>
                <a:gd name="T122" fmla="*/ 340 w 350"/>
                <a:gd name="T123" fmla="*/ 905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0" h="956">
                  <a:moveTo>
                    <a:pt x="340" y="905"/>
                  </a:moveTo>
                  <a:cubicBezTo>
                    <a:pt x="340" y="905"/>
                    <a:pt x="344" y="873"/>
                    <a:pt x="333" y="869"/>
                  </a:cubicBezTo>
                  <a:cubicBezTo>
                    <a:pt x="322" y="865"/>
                    <a:pt x="341" y="842"/>
                    <a:pt x="333" y="838"/>
                  </a:cubicBezTo>
                  <a:cubicBezTo>
                    <a:pt x="323" y="835"/>
                    <a:pt x="331" y="813"/>
                    <a:pt x="329" y="806"/>
                  </a:cubicBezTo>
                  <a:cubicBezTo>
                    <a:pt x="324" y="791"/>
                    <a:pt x="331" y="671"/>
                    <a:pt x="330" y="646"/>
                  </a:cubicBezTo>
                  <a:cubicBezTo>
                    <a:pt x="330" y="621"/>
                    <a:pt x="335" y="536"/>
                    <a:pt x="337" y="528"/>
                  </a:cubicBezTo>
                  <a:cubicBezTo>
                    <a:pt x="339" y="524"/>
                    <a:pt x="339" y="521"/>
                    <a:pt x="338" y="517"/>
                  </a:cubicBezTo>
                  <a:cubicBezTo>
                    <a:pt x="343" y="501"/>
                    <a:pt x="339" y="476"/>
                    <a:pt x="335" y="463"/>
                  </a:cubicBezTo>
                  <a:cubicBezTo>
                    <a:pt x="330" y="446"/>
                    <a:pt x="330" y="424"/>
                    <a:pt x="323" y="363"/>
                  </a:cubicBezTo>
                  <a:cubicBezTo>
                    <a:pt x="317" y="303"/>
                    <a:pt x="290" y="154"/>
                    <a:pt x="284" y="119"/>
                  </a:cubicBezTo>
                  <a:cubicBezTo>
                    <a:pt x="283" y="108"/>
                    <a:pt x="278" y="90"/>
                    <a:pt x="282" y="87"/>
                  </a:cubicBezTo>
                  <a:cubicBezTo>
                    <a:pt x="284" y="86"/>
                    <a:pt x="287" y="79"/>
                    <a:pt x="284" y="76"/>
                  </a:cubicBezTo>
                  <a:cubicBezTo>
                    <a:pt x="283" y="75"/>
                    <a:pt x="282" y="74"/>
                    <a:pt x="282" y="73"/>
                  </a:cubicBezTo>
                  <a:cubicBezTo>
                    <a:pt x="282" y="73"/>
                    <a:pt x="282" y="72"/>
                    <a:pt x="283" y="72"/>
                  </a:cubicBezTo>
                  <a:cubicBezTo>
                    <a:pt x="280" y="43"/>
                    <a:pt x="280" y="11"/>
                    <a:pt x="280" y="11"/>
                  </a:cubicBezTo>
                  <a:cubicBezTo>
                    <a:pt x="206" y="33"/>
                    <a:pt x="206" y="33"/>
                    <a:pt x="206" y="33"/>
                  </a:cubicBezTo>
                  <a:cubicBezTo>
                    <a:pt x="114" y="24"/>
                    <a:pt x="114" y="24"/>
                    <a:pt x="114" y="24"/>
                  </a:cubicBezTo>
                  <a:cubicBezTo>
                    <a:pt x="30" y="0"/>
                    <a:pt x="30" y="0"/>
                    <a:pt x="30" y="0"/>
                  </a:cubicBezTo>
                  <a:cubicBezTo>
                    <a:pt x="26" y="12"/>
                    <a:pt x="8" y="44"/>
                    <a:pt x="4" y="93"/>
                  </a:cubicBezTo>
                  <a:cubicBezTo>
                    <a:pt x="1" y="132"/>
                    <a:pt x="0" y="154"/>
                    <a:pt x="4" y="170"/>
                  </a:cubicBezTo>
                  <a:cubicBezTo>
                    <a:pt x="4" y="171"/>
                    <a:pt x="4" y="171"/>
                    <a:pt x="4" y="171"/>
                  </a:cubicBezTo>
                  <a:cubicBezTo>
                    <a:pt x="4" y="171"/>
                    <a:pt x="4" y="172"/>
                    <a:pt x="5" y="172"/>
                  </a:cubicBezTo>
                  <a:cubicBezTo>
                    <a:pt x="6" y="177"/>
                    <a:pt x="7" y="181"/>
                    <a:pt x="9" y="184"/>
                  </a:cubicBezTo>
                  <a:cubicBezTo>
                    <a:pt x="21" y="217"/>
                    <a:pt x="34" y="269"/>
                    <a:pt x="33" y="302"/>
                  </a:cubicBezTo>
                  <a:cubicBezTo>
                    <a:pt x="33" y="302"/>
                    <a:pt x="31" y="353"/>
                    <a:pt x="35" y="395"/>
                  </a:cubicBezTo>
                  <a:cubicBezTo>
                    <a:pt x="38" y="437"/>
                    <a:pt x="42" y="471"/>
                    <a:pt x="39" y="499"/>
                  </a:cubicBezTo>
                  <a:cubicBezTo>
                    <a:pt x="39" y="500"/>
                    <a:pt x="39" y="501"/>
                    <a:pt x="39" y="502"/>
                  </a:cubicBezTo>
                  <a:cubicBezTo>
                    <a:pt x="31" y="508"/>
                    <a:pt x="31" y="509"/>
                    <a:pt x="36" y="515"/>
                  </a:cubicBezTo>
                  <a:cubicBezTo>
                    <a:pt x="40" y="521"/>
                    <a:pt x="33" y="522"/>
                    <a:pt x="29" y="534"/>
                  </a:cubicBezTo>
                  <a:cubicBezTo>
                    <a:pt x="25" y="546"/>
                    <a:pt x="10" y="650"/>
                    <a:pt x="15" y="694"/>
                  </a:cubicBezTo>
                  <a:cubicBezTo>
                    <a:pt x="21" y="739"/>
                    <a:pt x="35" y="827"/>
                    <a:pt x="32" y="845"/>
                  </a:cubicBezTo>
                  <a:cubicBezTo>
                    <a:pt x="29" y="863"/>
                    <a:pt x="32" y="866"/>
                    <a:pt x="37" y="881"/>
                  </a:cubicBezTo>
                  <a:cubicBezTo>
                    <a:pt x="42" y="897"/>
                    <a:pt x="44" y="890"/>
                    <a:pt x="38" y="908"/>
                  </a:cubicBezTo>
                  <a:cubicBezTo>
                    <a:pt x="33" y="926"/>
                    <a:pt x="38" y="931"/>
                    <a:pt x="38" y="938"/>
                  </a:cubicBezTo>
                  <a:cubicBezTo>
                    <a:pt x="38" y="945"/>
                    <a:pt x="55" y="953"/>
                    <a:pt x="70" y="954"/>
                  </a:cubicBezTo>
                  <a:cubicBezTo>
                    <a:pt x="87" y="956"/>
                    <a:pt x="160" y="953"/>
                    <a:pt x="148" y="923"/>
                  </a:cubicBezTo>
                  <a:cubicBezTo>
                    <a:pt x="148" y="923"/>
                    <a:pt x="147" y="898"/>
                    <a:pt x="148" y="894"/>
                  </a:cubicBezTo>
                  <a:cubicBezTo>
                    <a:pt x="149" y="890"/>
                    <a:pt x="157" y="878"/>
                    <a:pt x="147" y="869"/>
                  </a:cubicBezTo>
                  <a:cubicBezTo>
                    <a:pt x="137" y="860"/>
                    <a:pt x="133" y="860"/>
                    <a:pt x="138" y="843"/>
                  </a:cubicBezTo>
                  <a:cubicBezTo>
                    <a:pt x="144" y="826"/>
                    <a:pt x="130" y="741"/>
                    <a:pt x="130" y="696"/>
                  </a:cubicBezTo>
                  <a:cubicBezTo>
                    <a:pt x="130" y="651"/>
                    <a:pt x="136" y="552"/>
                    <a:pt x="138" y="545"/>
                  </a:cubicBezTo>
                  <a:cubicBezTo>
                    <a:pt x="141" y="538"/>
                    <a:pt x="139" y="527"/>
                    <a:pt x="135" y="526"/>
                  </a:cubicBezTo>
                  <a:cubicBezTo>
                    <a:pt x="134" y="525"/>
                    <a:pt x="134" y="524"/>
                    <a:pt x="135" y="523"/>
                  </a:cubicBezTo>
                  <a:cubicBezTo>
                    <a:pt x="143" y="518"/>
                    <a:pt x="139" y="511"/>
                    <a:pt x="145" y="500"/>
                  </a:cubicBezTo>
                  <a:cubicBezTo>
                    <a:pt x="152" y="488"/>
                    <a:pt x="146" y="459"/>
                    <a:pt x="151" y="450"/>
                  </a:cubicBezTo>
                  <a:cubicBezTo>
                    <a:pt x="154" y="444"/>
                    <a:pt x="154" y="445"/>
                    <a:pt x="153" y="432"/>
                  </a:cubicBezTo>
                  <a:cubicBezTo>
                    <a:pt x="153" y="419"/>
                    <a:pt x="169" y="383"/>
                    <a:pt x="175" y="360"/>
                  </a:cubicBezTo>
                  <a:cubicBezTo>
                    <a:pt x="179" y="370"/>
                    <a:pt x="182" y="381"/>
                    <a:pt x="185" y="391"/>
                  </a:cubicBezTo>
                  <a:cubicBezTo>
                    <a:pt x="192" y="423"/>
                    <a:pt x="204" y="432"/>
                    <a:pt x="209" y="445"/>
                  </a:cubicBezTo>
                  <a:cubicBezTo>
                    <a:pt x="215" y="459"/>
                    <a:pt x="224" y="475"/>
                    <a:pt x="222" y="483"/>
                  </a:cubicBezTo>
                  <a:cubicBezTo>
                    <a:pt x="221" y="491"/>
                    <a:pt x="234" y="500"/>
                    <a:pt x="232" y="502"/>
                  </a:cubicBezTo>
                  <a:cubicBezTo>
                    <a:pt x="231" y="504"/>
                    <a:pt x="234" y="506"/>
                    <a:pt x="231" y="511"/>
                  </a:cubicBezTo>
                  <a:cubicBezTo>
                    <a:pt x="231" y="511"/>
                    <a:pt x="231" y="511"/>
                    <a:pt x="231" y="511"/>
                  </a:cubicBezTo>
                  <a:cubicBezTo>
                    <a:pt x="230" y="513"/>
                    <a:pt x="229" y="515"/>
                    <a:pt x="228" y="517"/>
                  </a:cubicBezTo>
                  <a:cubicBezTo>
                    <a:pt x="224" y="529"/>
                    <a:pt x="214" y="632"/>
                    <a:pt x="219" y="677"/>
                  </a:cubicBezTo>
                  <a:cubicBezTo>
                    <a:pt x="225" y="721"/>
                    <a:pt x="231" y="782"/>
                    <a:pt x="228" y="800"/>
                  </a:cubicBezTo>
                  <a:cubicBezTo>
                    <a:pt x="225" y="817"/>
                    <a:pt x="228" y="815"/>
                    <a:pt x="232" y="830"/>
                  </a:cubicBezTo>
                  <a:cubicBezTo>
                    <a:pt x="236" y="840"/>
                    <a:pt x="230" y="860"/>
                    <a:pt x="239" y="862"/>
                  </a:cubicBezTo>
                  <a:cubicBezTo>
                    <a:pt x="249" y="865"/>
                    <a:pt x="239" y="874"/>
                    <a:pt x="237" y="880"/>
                  </a:cubicBezTo>
                  <a:cubicBezTo>
                    <a:pt x="232" y="898"/>
                    <a:pt x="228" y="907"/>
                    <a:pt x="228" y="914"/>
                  </a:cubicBezTo>
                  <a:cubicBezTo>
                    <a:pt x="228" y="921"/>
                    <a:pt x="255" y="929"/>
                    <a:pt x="269" y="927"/>
                  </a:cubicBezTo>
                  <a:cubicBezTo>
                    <a:pt x="283" y="925"/>
                    <a:pt x="350" y="927"/>
                    <a:pt x="340" y="905"/>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65" name="Freeform 65"/>
            <p:cNvSpPr>
              <a:spLocks noEditPoints="1"/>
            </p:cNvSpPr>
            <p:nvPr/>
          </p:nvSpPr>
          <p:spPr bwMode="auto">
            <a:xfrm>
              <a:off x="2548112" y="2920625"/>
              <a:ext cx="383144" cy="527247"/>
            </a:xfrm>
            <a:custGeom>
              <a:avLst/>
              <a:gdLst>
                <a:gd name="T0" fmla="*/ 1 w 287"/>
                <a:gd name="T1" fmla="*/ 160 h 395"/>
                <a:gd name="T2" fmla="*/ 13 w 287"/>
                <a:gd name="T3" fmla="*/ 96 h 395"/>
                <a:gd name="T4" fmla="*/ 46 w 287"/>
                <a:gd name="T5" fmla="*/ 85 h 395"/>
                <a:gd name="T6" fmla="*/ 47 w 287"/>
                <a:gd name="T7" fmla="*/ 81 h 395"/>
                <a:gd name="T8" fmla="*/ 124 w 287"/>
                <a:gd name="T9" fmla="*/ 16 h 395"/>
                <a:gd name="T10" fmla="*/ 214 w 287"/>
                <a:gd name="T11" fmla="*/ 12 h 395"/>
                <a:gd name="T12" fmla="*/ 241 w 287"/>
                <a:gd name="T13" fmla="*/ 53 h 395"/>
                <a:gd name="T14" fmla="*/ 257 w 287"/>
                <a:gd name="T15" fmla="*/ 87 h 395"/>
                <a:gd name="T16" fmla="*/ 257 w 287"/>
                <a:gd name="T17" fmla="*/ 110 h 395"/>
                <a:gd name="T18" fmla="*/ 277 w 287"/>
                <a:gd name="T19" fmla="*/ 133 h 395"/>
                <a:gd name="T20" fmla="*/ 286 w 287"/>
                <a:gd name="T21" fmla="*/ 147 h 395"/>
                <a:gd name="T22" fmla="*/ 274 w 287"/>
                <a:gd name="T23" fmla="*/ 159 h 395"/>
                <a:gd name="T24" fmla="*/ 271 w 287"/>
                <a:gd name="T25" fmla="*/ 165 h 395"/>
                <a:gd name="T26" fmla="*/ 278 w 287"/>
                <a:gd name="T27" fmla="*/ 172 h 395"/>
                <a:gd name="T28" fmla="*/ 275 w 287"/>
                <a:gd name="T29" fmla="*/ 179 h 395"/>
                <a:gd name="T30" fmla="*/ 267 w 287"/>
                <a:gd name="T31" fmla="*/ 185 h 395"/>
                <a:gd name="T32" fmla="*/ 277 w 287"/>
                <a:gd name="T33" fmla="*/ 191 h 395"/>
                <a:gd name="T34" fmla="*/ 275 w 287"/>
                <a:gd name="T35" fmla="*/ 198 h 395"/>
                <a:gd name="T36" fmla="*/ 274 w 287"/>
                <a:gd name="T37" fmla="*/ 206 h 395"/>
                <a:gd name="T38" fmla="*/ 273 w 287"/>
                <a:gd name="T39" fmla="*/ 222 h 395"/>
                <a:gd name="T40" fmla="*/ 257 w 287"/>
                <a:gd name="T41" fmla="*/ 230 h 395"/>
                <a:gd name="T42" fmla="*/ 220 w 287"/>
                <a:gd name="T43" fmla="*/ 230 h 395"/>
                <a:gd name="T44" fmla="*/ 218 w 287"/>
                <a:gd name="T45" fmla="*/ 230 h 395"/>
                <a:gd name="T46" fmla="*/ 197 w 287"/>
                <a:gd name="T47" fmla="*/ 269 h 395"/>
                <a:gd name="T48" fmla="*/ 187 w 287"/>
                <a:gd name="T49" fmla="*/ 315 h 395"/>
                <a:gd name="T50" fmla="*/ 211 w 287"/>
                <a:gd name="T51" fmla="*/ 351 h 395"/>
                <a:gd name="T52" fmla="*/ 228 w 287"/>
                <a:gd name="T53" fmla="*/ 373 h 395"/>
                <a:gd name="T54" fmla="*/ 226 w 287"/>
                <a:gd name="T55" fmla="*/ 395 h 395"/>
                <a:gd name="T56" fmla="*/ 155 w 287"/>
                <a:gd name="T57" fmla="*/ 325 h 395"/>
                <a:gd name="T58" fmla="*/ 82 w 287"/>
                <a:gd name="T59" fmla="*/ 314 h 395"/>
                <a:gd name="T60" fmla="*/ 80 w 287"/>
                <a:gd name="T61" fmla="*/ 314 h 395"/>
                <a:gd name="T62" fmla="*/ 104 w 287"/>
                <a:gd name="T63" fmla="*/ 237 h 395"/>
                <a:gd name="T64" fmla="*/ 96 w 287"/>
                <a:gd name="T65" fmla="*/ 223 h 395"/>
                <a:gd name="T66" fmla="*/ 65 w 287"/>
                <a:gd name="T67" fmla="*/ 188 h 395"/>
                <a:gd name="T68" fmla="*/ 68 w 287"/>
                <a:gd name="T69" fmla="*/ 294 h 395"/>
                <a:gd name="T70" fmla="*/ 49 w 287"/>
                <a:gd name="T71" fmla="*/ 318 h 395"/>
                <a:gd name="T72" fmla="*/ 48 w 287"/>
                <a:gd name="T73" fmla="*/ 287 h 395"/>
                <a:gd name="T74" fmla="*/ 31 w 287"/>
                <a:gd name="T75" fmla="*/ 306 h 395"/>
                <a:gd name="T76" fmla="*/ 37 w 287"/>
                <a:gd name="T77" fmla="*/ 281 h 395"/>
                <a:gd name="T78" fmla="*/ 20 w 287"/>
                <a:gd name="T79" fmla="*/ 229 h 395"/>
                <a:gd name="T80" fmla="*/ 1 w 287"/>
                <a:gd name="T81" fmla="*/ 160 h 395"/>
                <a:gd name="T82" fmla="*/ 49 w 287"/>
                <a:gd name="T83" fmla="*/ 144 h 395"/>
                <a:gd name="T84" fmla="*/ 49 w 287"/>
                <a:gd name="T85" fmla="*/ 144 h 395"/>
                <a:gd name="T86" fmla="*/ 49 w 287"/>
                <a:gd name="T87" fmla="*/ 144 h 395"/>
                <a:gd name="T88" fmla="*/ 49 w 287"/>
                <a:gd name="T89" fmla="*/ 145 h 395"/>
                <a:gd name="T90" fmla="*/ 50 w 287"/>
                <a:gd name="T91" fmla="*/ 148 h 395"/>
                <a:gd name="T92" fmla="*/ 49 w 287"/>
                <a:gd name="T93" fmla="*/ 145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7" h="395">
                  <a:moveTo>
                    <a:pt x="1" y="160"/>
                  </a:moveTo>
                  <a:cubicBezTo>
                    <a:pt x="1" y="132"/>
                    <a:pt x="7" y="104"/>
                    <a:pt x="13" y="96"/>
                  </a:cubicBezTo>
                  <a:cubicBezTo>
                    <a:pt x="19" y="88"/>
                    <a:pt x="35" y="84"/>
                    <a:pt x="46" y="85"/>
                  </a:cubicBezTo>
                  <a:cubicBezTo>
                    <a:pt x="46" y="84"/>
                    <a:pt x="46" y="83"/>
                    <a:pt x="47" y="81"/>
                  </a:cubicBezTo>
                  <a:cubicBezTo>
                    <a:pt x="54" y="47"/>
                    <a:pt x="90" y="22"/>
                    <a:pt x="124" y="16"/>
                  </a:cubicBezTo>
                  <a:cubicBezTo>
                    <a:pt x="153" y="0"/>
                    <a:pt x="203" y="7"/>
                    <a:pt x="214" y="12"/>
                  </a:cubicBezTo>
                  <a:cubicBezTo>
                    <a:pt x="224" y="17"/>
                    <a:pt x="241" y="33"/>
                    <a:pt x="241" y="53"/>
                  </a:cubicBezTo>
                  <a:cubicBezTo>
                    <a:pt x="249" y="62"/>
                    <a:pt x="257" y="83"/>
                    <a:pt x="257" y="87"/>
                  </a:cubicBezTo>
                  <a:cubicBezTo>
                    <a:pt x="257" y="92"/>
                    <a:pt x="257" y="107"/>
                    <a:pt x="257" y="110"/>
                  </a:cubicBezTo>
                  <a:cubicBezTo>
                    <a:pt x="258" y="113"/>
                    <a:pt x="274" y="127"/>
                    <a:pt x="277" y="133"/>
                  </a:cubicBezTo>
                  <a:cubicBezTo>
                    <a:pt x="281" y="138"/>
                    <a:pt x="285" y="145"/>
                    <a:pt x="286" y="147"/>
                  </a:cubicBezTo>
                  <a:cubicBezTo>
                    <a:pt x="287" y="150"/>
                    <a:pt x="284" y="156"/>
                    <a:pt x="274" y="159"/>
                  </a:cubicBezTo>
                  <a:cubicBezTo>
                    <a:pt x="269" y="160"/>
                    <a:pt x="270" y="164"/>
                    <a:pt x="271" y="165"/>
                  </a:cubicBezTo>
                  <a:cubicBezTo>
                    <a:pt x="272" y="166"/>
                    <a:pt x="278" y="170"/>
                    <a:pt x="278" y="172"/>
                  </a:cubicBezTo>
                  <a:cubicBezTo>
                    <a:pt x="278" y="173"/>
                    <a:pt x="279" y="176"/>
                    <a:pt x="275" y="179"/>
                  </a:cubicBezTo>
                  <a:cubicBezTo>
                    <a:pt x="271" y="181"/>
                    <a:pt x="267" y="185"/>
                    <a:pt x="267" y="185"/>
                  </a:cubicBezTo>
                  <a:cubicBezTo>
                    <a:pt x="274" y="187"/>
                    <a:pt x="275" y="188"/>
                    <a:pt x="277" y="191"/>
                  </a:cubicBezTo>
                  <a:cubicBezTo>
                    <a:pt x="279" y="194"/>
                    <a:pt x="277" y="196"/>
                    <a:pt x="275" y="198"/>
                  </a:cubicBezTo>
                  <a:cubicBezTo>
                    <a:pt x="273" y="199"/>
                    <a:pt x="272" y="202"/>
                    <a:pt x="274" y="206"/>
                  </a:cubicBezTo>
                  <a:cubicBezTo>
                    <a:pt x="276" y="210"/>
                    <a:pt x="275" y="219"/>
                    <a:pt x="273" y="222"/>
                  </a:cubicBezTo>
                  <a:cubicBezTo>
                    <a:pt x="271" y="225"/>
                    <a:pt x="264" y="230"/>
                    <a:pt x="257" y="230"/>
                  </a:cubicBezTo>
                  <a:cubicBezTo>
                    <a:pt x="250" y="231"/>
                    <a:pt x="226" y="231"/>
                    <a:pt x="220" y="230"/>
                  </a:cubicBezTo>
                  <a:cubicBezTo>
                    <a:pt x="219" y="230"/>
                    <a:pt x="219" y="230"/>
                    <a:pt x="218" y="230"/>
                  </a:cubicBezTo>
                  <a:cubicBezTo>
                    <a:pt x="211" y="241"/>
                    <a:pt x="200" y="260"/>
                    <a:pt x="197" y="269"/>
                  </a:cubicBezTo>
                  <a:cubicBezTo>
                    <a:pt x="193" y="281"/>
                    <a:pt x="187" y="303"/>
                    <a:pt x="187" y="315"/>
                  </a:cubicBezTo>
                  <a:cubicBezTo>
                    <a:pt x="188" y="326"/>
                    <a:pt x="204" y="342"/>
                    <a:pt x="211" y="351"/>
                  </a:cubicBezTo>
                  <a:cubicBezTo>
                    <a:pt x="217" y="358"/>
                    <a:pt x="226" y="371"/>
                    <a:pt x="228" y="373"/>
                  </a:cubicBezTo>
                  <a:cubicBezTo>
                    <a:pt x="226" y="395"/>
                    <a:pt x="226" y="395"/>
                    <a:pt x="226" y="395"/>
                  </a:cubicBezTo>
                  <a:cubicBezTo>
                    <a:pt x="226" y="395"/>
                    <a:pt x="168" y="328"/>
                    <a:pt x="155" y="325"/>
                  </a:cubicBezTo>
                  <a:cubicBezTo>
                    <a:pt x="143" y="322"/>
                    <a:pt x="102" y="307"/>
                    <a:pt x="82" y="314"/>
                  </a:cubicBezTo>
                  <a:cubicBezTo>
                    <a:pt x="81" y="314"/>
                    <a:pt x="81" y="314"/>
                    <a:pt x="80" y="314"/>
                  </a:cubicBezTo>
                  <a:cubicBezTo>
                    <a:pt x="91" y="296"/>
                    <a:pt x="104" y="275"/>
                    <a:pt x="104" y="237"/>
                  </a:cubicBezTo>
                  <a:cubicBezTo>
                    <a:pt x="102" y="233"/>
                    <a:pt x="99" y="228"/>
                    <a:pt x="96" y="223"/>
                  </a:cubicBezTo>
                  <a:cubicBezTo>
                    <a:pt x="86" y="214"/>
                    <a:pt x="74" y="201"/>
                    <a:pt x="65" y="188"/>
                  </a:cubicBezTo>
                  <a:cubicBezTo>
                    <a:pt x="79" y="230"/>
                    <a:pt x="77" y="276"/>
                    <a:pt x="68" y="294"/>
                  </a:cubicBezTo>
                  <a:cubicBezTo>
                    <a:pt x="63" y="304"/>
                    <a:pt x="57" y="310"/>
                    <a:pt x="49" y="318"/>
                  </a:cubicBezTo>
                  <a:cubicBezTo>
                    <a:pt x="51" y="311"/>
                    <a:pt x="50" y="296"/>
                    <a:pt x="48" y="287"/>
                  </a:cubicBezTo>
                  <a:cubicBezTo>
                    <a:pt x="45" y="292"/>
                    <a:pt x="40" y="299"/>
                    <a:pt x="31" y="306"/>
                  </a:cubicBezTo>
                  <a:cubicBezTo>
                    <a:pt x="31" y="306"/>
                    <a:pt x="37" y="289"/>
                    <a:pt x="37" y="281"/>
                  </a:cubicBezTo>
                  <a:cubicBezTo>
                    <a:pt x="37" y="272"/>
                    <a:pt x="27" y="243"/>
                    <a:pt x="20" y="229"/>
                  </a:cubicBezTo>
                  <a:cubicBezTo>
                    <a:pt x="13" y="215"/>
                    <a:pt x="0" y="188"/>
                    <a:pt x="1" y="160"/>
                  </a:cubicBezTo>
                  <a:close/>
                  <a:moveTo>
                    <a:pt x="49" y="144"/>
                  </a:moveTo>
                  <a:cubicBezTo>
                    <a:pt x="49" y="144"/>
                    <a:pt x="49" y="144"/>
                    <a:pt x="49" y="144"/>
                  </a:cubicBezTo>
                  <a:cubicBezTo>
                    <a:pt x="49" y="144"/>
                    <a:pt x="49" y="144"/>
                    <a:pt x="49" y="144"/>
                  </a:cubicBezTo>
                  <a:close/>
                  <a:moveTo>
                    <a:pt x="49" y="145"/>
                  </a:moveTo>
                  <a:cubicBezTo>
                    <a:pt x="49" y="146"/>
                    <a:pt x="49" y="147"/>
                    <a:pt x="50" y="148"/>
                  </a:cubicBezTo>
                  <a:cubicBezTo>
                    <a:pt x="49" y="147"/>
                    <a:pt x="49" y="146"/>
                    <a:pt x="49" y="145"/>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66" name="Freeform 66"/>
            <p:cNvSpPr>
              <a:spLocks/>
            </p:cNvSpPr>
            <p:nvPr/>
          </p:nvSpPr>
          <p:spPr bwMode="auto">
            <a:xfrm>
              <a:off x="2617390" y="3315636"/>
              <a:ext cx="366672" cy="787477"/>
            </a:xfrm>
            <a:custGeom>
              <a:avLst/>
              <a:gdLst>
                <a:gd name="T0" fmla="*/ 166 w 278"/>
                <a:gd name="T1" fmla="*/ 59 h 580"/>
                <a:gd name="T2" fmla="*/ 172 w 278"/>
                <a:gd name="T3" fmla="*/ 80 h 580"/>
                <a:gd name="T4" fmla="*/ 146 w 278"/>
                <a:gd name="T5" fmla="*/ 52 h 580"/>
                <a:gd name="T6" fmla="*/ 114 w 278"/>
                <a:gd name="T7" fmla="*/ 25 h 580"/>
                <a:gd name="T8" fmla="*/ 56 w 278"/>
                <a:gd name="T9" fmla="*/ 5 h 580"/>
                <a:gd name="T10" fmla="*/ 43 w 278"/>
                <a:gd name="T11" fmla="*/ 0 h 580"/>
                <a:gd name="T12" fmla="*/ 7 w 278"/>
                <a:gd name="T13" fmla="*/ 64 h 580"/>
                <a:gd name="T14" fmla="*/ 28 w 278"/>
                <a:gd name="T15" fmla="*/ 248 h 580"/>
                <a:gd name="T16" fmla="*/ 45 w 278"/>
                <a:gd name="T17" fmla="*/ 330 h 580"/>
                <a:gd name="T18" fmla="*/ 50 w 278"/>
                <a:gd name="T19" fmla="*/ 343 h 580"/>
                <a:gd name="T20" fmla="*/ 49 w 278"/>
                <a:gd name="T21" fmla="*/ 352 h 580"/>
                <a:gd name="T22" fmla="*/ 54 w 278"/>
                <a:gd name="T23" fmla="*/ 361 h 580"/>
                <a:gd name="T24" fmla="*/ 54 w 278"/>
                <a:gd name="T25" fmla="*/ 376 h 580"/>
                <a:gd name="T26" fmla="*/ 58 w 278"/>
                <a:gd name="T27" fmla="*/ 413 h 580"/>
                <a:gd name="T28" fmla="*/ 32 w 278"/>
                <a:gd name="T29" fmla="*/ 534 h 580"/>
                <a:gd name="T30" fmla="*/ 88 w 278"/>
                <a:gd name="T31" fmla="*/ 568 h 580"/>
                <a:gd name="T32" fmla="*/ 214 w 278"/>
                <a:gd name="T33" fmla="*/ 578 h 580"/>
                <a:gd name="T34" fmla="*/ 277 w 278"/>
                <a:gd name="T35" fmla="*/ 541 h 580"/>
                <a:gd name="T36" fmla="*/ 276 w 278"/>
                <a:gd name="T37" fmla="*/ 513 h 580"/>
                <a:gd name="T38" fmla="*/ 276 w 278"/>
                <a:gd name="T39" fmla="*/ 495 h 580"/>
                <a:gd name="T40" fmla="*/ 274 w 278"/>
                <a:gd name="T41" fmla="*/ 454 h 580"/>
                <a:gd name="T42" fmla="*/ 269 w 278"/>
                <a:gd name="T43" fmla="*/ 331 h 580"/>
                <a:gd name="T44" fmla="*/ 256 w 278"/>
                <a:gd name="T45" fmla="*/ 278 h 580"/>
                <a:gd name="T46" fmla="*/ 263 w 278"/>
                <a:gd name="T47" fmla="*/ 197 h 580"/>
                <a:gd name="T48" fmla="*/ 227 w 278"/>
                <a:gd name="T49" fmla="*/ 135 h 580"/>
                <a:gd name="T50" fmla="*/ 166 w 278"/>
                <a:gd name="T51" fmla="*/ 59 h 580"/>
                <a:gd name="connsiteX0" fmla="*/ 5825 w 9876"/>
                <a:gd name="connsiteY0" fmla="*/ 1017 h 9975"/>
                <a:gd name="connsiteX1" fmla="*/ 6041 w 9876"/>
                <a:gd name="connsiteY1" fmla="*/ 1379 h 9975"/>
                <a:gd name="connsiteX2" fmla="*/ 5106 w 9876"/>
                <a:gd name="connsiteY2" fmla="*/ 897 h 9975"/>
                <a:gd name="connsiteX3" fmla="*/ 3955 w 9876"/>
                <a:gd name="connsiteY3" fmla="*/ 431 h 9975"/>
                <a:gd name="connsiteX4" fmla="*/ 1868 w 9876"/>
                <a:gd name="connsiteY4" fmla="*/ 86 h 9975"/>
                <a:gd name="connsiteX5" fmla="*/ 1401 w 9876"/>
                <a:gd name="connsiteY5" fmla="*/ 0 h 9975"/>
                <a:gd name="connsiteX6" fmla="*/ 106 w 9876"/>
                <a:gd name="connsiteY6" fmla="*/ 1103 h 9975"/>
                <a:gd name="connsiteX7" fmla="*/ 861 w 9876"/>
                <a:gd name="connsiteY7" fmla="*/ 4276 h 9975"/>
                <a:gd name="connsiteX8" fmla="*/ 1473 w 9876"/>
                <a:gd name="connsiteY8" fmla="*/ 5690 h 9975"/>
                <a:gd name="connsiteX9" fmla="*/ 1653 w 9876"/>
                <a:gd name="connsiteY9" fmla="*/ 5914 h 9975"/>
                <a:gd name="connsiteX10" fmla="*/ 1617 w 9876"/>
                <a:gd name="connsiteY10" fmla="*/ 6069 h 9975"/>
                <a:gd name="connsiteX11" fmla="*/ 1796 w 9876"/>
                <a:gd name="connsiteY11" fmla="*/ 6224 h 9975"/>
                <a:gd name="connsiteX12" fmla="*/ 1796 w 9876"/>
                <a:gd name="connsiteY12" fmla="*/ 6483 h 9975"/>
                <a:gd name="connsiteX13" fmla="*/ 1940 w 9876"/>
                <a:gd name="connsiteY13" fmla="*/ 7121 h 9975"/>
                <a:gd name="connsiteX14" fmla="*/ 1005 w 9876"/>
                <a:gd name="connsiteY14" fmla="*/ 9207 h 9975"/>
                <a:gd name="connsiteX15" fmla="*/ 3019 w 9876"/>
                <a:gd name="connsiteY15" fmla="*/ 9793 h 9975"/>
                <a:gd name="connsiteX16" fmla="*/ 7552 w 9876"/>
                <a:gd name="connsiteY16" fmla="*/ 9966 h 9975"/>
                <a:gd name="connsiteX17" fmla="*/ 9876 w 9876"/>
                <a:gd name="connsiteY17" fmla="*/ 9608 h 9975"/>
                <a:gd name="connsiteX18" fmla="*/ 9782 w 9876"/>
                <a:gd name="connsiteY18" fmla="*/ 8845 h 9975"/>
                <a:gd name="connsiteX19" fmla="*/ 9782 w 9876"/>
                <a:gd name="connsiteY19" fmla="*/ 8534 h 9975"/>
                <a:gd name="connsiteX20" fmla="*/ 9710 w 9876"/>
                <a:gd name="connsiteY20" fmla="*/ 7828 h 9975"/>
                <a:gd name="connsiteX21" fmla="*/ 9530 w 9876"/>
                <a:gd name="connsiteY21" fmla="*/ 5707 h 9975"/>
                <a:gd name="connsiteX22" fmla="*/ 9063 w 9876"/>
                <a:gd name="connsiteY22" fmla="*/ 4793 h 9975"/>
                <a:gd name="connsiteX23" fmla="*/ 9314 w 9876"/>
                <a:gd name="connsiteY23" fmla="*/ 3397 h 9975"/>
                <a:gd name="connsiteX24" fmla="*/ 8019 w 9876"/>
                <a:gd name="connsiteY24" fmla="*/ 2328 h 9975"/>
                <a:gd name="connsiteX25" fmla="*/ 5825 w 9876"/>
                <a:gd name="connsiteY25" fmla="*/ 1017 h 9975"/>
                <a:gd name="connsiteX0" fmla="*/ 5898 w 10000"/>
                <a:gd name="connsiteY0" fmla="*/ 1020 h 10190"/>
                <a:gd name="connsiteX1" fmla="*/ 6117 w 10000"/>
                <a:gd name="connsiteY1" fmla="*/ 1382 h 10190"/>
                <a:gd name="connsiteX2" fmla="*/ 5170 w 10000"/>
                <a:gd name="connsiteY2" fmla="*/ 899 h 10190"/>
                <a:gd name="connsiteX3" fmla="*/ 4005 w 10000"/>
                <a:gd name="connsiteY3" fmla="*/ 432 h 10190"/>
                <a:gd name="connsiteX4" fmla="*/ 1891 w 10000"/>
                <a:gd name="connsiteY4" fmla="*/ 86 h 10190"/>
                <a:gd name="connsiteX5" fmla="*/ 1419 w 10000"/>
                <a:gd name="connsiteY5" fmla="*/ 0 h 10190"/>
                <a:gd name="connsiteX6" fmla="*/ 107 w 10000"/>
                <a:gd name="connsiteY6" fmla="*/ 1106 h 10190"/>
                <a:gd name="connsiteX7" fmla="*/ 872 w 10000"/>
                <a:gd name="connsiteY7" fmla="*/ 4287 h 10190"/>
                <a:gd name="connsiteX8" fmla="*/ 1491 w 10000"/>
                <a:gd name="connsiteY8" fmla="*/ 5704 h 10190"/>
                <a:gd name="connsiteX9" fmla="*/ 1674 w 10000"/>
                <a:gd name="connsiteY9" fmla="*/ 5929 h 10190"/>
                <a:gd name="connsiteX10" fmla="*/ 1637 w 10000"/>
                <a:gd name="connsiteY10" fmla="*/ 6084 h 10190"/>
                <a:gd name="connsiteX11" fmla="*/ 1819 w 10000"/>
                <a:gd name="connsiteY11" fmla="*/ 6240 h 10190"/>
                <a:gd name="connsiteX12" fmla="*/ 1819 w 10000"/>
                <a:gd name="connsiteY12" fmla="*/ 6499 h 10190"/>
                <a:gd name="connsiteX13" fmla="*/ 1964 w 10000"/>
                <a:gd name="connsiteY13" fmla="*/ 7139 h 10190"/>
                <a:gd name="connsiteX14" fmla="*/ 1018 w 10000"/>
                <a:gd name="connsiteY14" fmla="*/ 9230 h 10190"/>
                <a:gd name="connsiteX15" fmla="*/ 3057 w 10000"/>
                <a:gd name="connsiteY15" fmla="*/ 9818 h 10190"/>
                <a:gd name="connsiteX16" fmla="*/ 7647 w 10000"/>
                <a:gd name="connsiteY16" fmla="*/ 10187 h 10190"/>
                <a:gd name="connsiteX17" fmla="*/ 10000 w 10000"/>
                <a:gd name="connsiteY17" fmla="*/ 9632 h 10190"/>
                <a:gd name="connsiteX18" fmla="*/ 9905 w 10000"/>
                <a:gd name="connsiteY18" fmla="*/ 8867 h 10190"/>
                <a:gd name="connsiteX19" fmla="*/ 9905 w 10000"/>
                <a:gd name="connsiteY19" fmla="*/ 8555 h 10190"/>
                <a:gd name="connsiteX20" fmla="*/ 9832 w 10000"/>
                <a:gd name="connsiteY20" fmla="*/ 7848 h 10190"/>
                <a:gd name="connsiteX21" fmla="*/ 9650 w 10000"/>
                <a:gd name="connsiteY21" fmla="*/ 5721 h 10190"/>
                <a:gd name="connsiteX22" fmla="*/ 9177 w 10000"/>
                <a:gd name="connsiteY22" fmla="*/ 4805 h 10190"/>
                <a:gd name="connsiteX23" fmla="*/ 9431 w 10000"/>
                <a:gd name="connsiteY23" fmla="*/ 3406 h 10190"/>
                <a:gd name="connsiteX24" fmla="*/ 8120 w 10000"/>
                <a:gd name="connsiteY24" fmla="*/ 2334 h 10190"/>
                <a:gd name="connsiteX25" fmla="*/ 5898 w 10000"/>
                <a:gd name="connsiteY25" fmla="*/ 1020 h 10190"/>
                <a:gd name="connsiteX0" fmla="*/ 5898 w 10000"/>
                <a:gd name="connsiteY0" fmla="*/ 1020 h 10197"/>
                <a:gd name="connsiteX1" fmla="*/ 6117 w 10000"/>
                <a:gd name="connsiteY1" fmla="*/ 1382 h 10197"/>
                <a:gd name="connsiteX2" fmla="*/ 5170 w 10000"/>
                <a:gd name="connsiteY2" fmla="*/ 899 h 10197"/>
                <a:gd name="connsiteX3" fmla="*/ 4005 w 10000"/>
                <a:gd name="connsiteY3" fmla="*/ 432 h 10197"/>
                <a:gd name="connsiteX4" fmla="*/ 1891 w 10000"/>
                <a:gd name="connsiteY4" fmla="*/ 86 h 10197"/>
                <a:gd name="connsiteX5" fmla="*/ 1419 w 10000"/>
                <a:gd name="connsiteY5" fmla="*/ 0 h 10197"/>
                <a:gd name="connsiteX6" fmla="*/ 107 w 10000"/>
                <a:gd name="connsiteY6" fmla="*/ 1106 h 10197"/>
                <a:gd name="connsiteX7" fmla="*/ 872 w 10000"/>
                <a:gd name="connsiteY7" fmla="*/ 4287 h 10197"/>
                <a:gd name="connsiteX8" fmla="*/ 1491 w 10000"/>
                <a:gd name="connsiteY8" fmla="*/ 5704 h 10197"/>
                <a:gd name="connsiteX9" fmla="*/ 1674 w 10000"/>
                <a:gd name="connsiteY9" fmla="*/ 5929 h 10197"/>
                <a:gd name="connsiteX10" fmla="*/ 1637 w 10000"/>
                <a:gd name="connsiteY10" fmla="*/ 6084 h 10197"/>
                <a:gd name="connsiteX11" fmla="*/ 1819 w 10000"/>
                <a:gd name="connsiteY11" fmla="*/ 6240 h 10197"/>
                <a:gd name="connsiteX12" fmla="*/ 1819 w 10000"/>
                <a:gd name="connsiteY12" fmla="*/ 6499 h 10197"/>
                <a:gd name="connsiteX13" fmla="*/ 1964 w 10000"/>
                <a:gd name="connsiteY13" fmla="*/ 7139 h 10197"/>
                <a:gd name="connsiteX14" fmla="*/ 1018 w 10000"/>
                <a:gd name="connsiteY14" fmla="*/ 9230 h 10197"/>
                <a:gd name="connsiteX15" fmla="*/ 3116 w 10000"/>
                <a:gd name="connsiteY15" fmla="*/ 10014 h 10197"/>
                <a:gd name="connsiteX16" fmla="*/ 7647 w 10000"/>
                <a:gd name="connsiteY16" fmla="*/ 10187 h 10197"/>
                <a:gd name="connsiteX17" fmla="*/ 10000 w 10000"/>
                <a:gd name="connsiteY17" fmla="*/ 9632 h 10197"/>
                <a:gd name="connsiteX18" fmla="*/ 9905 w 10000"/>
                <a:gd name="connsiteY18" fmla="*/ 8867 h 10197"/>
                <a:gd name="connsiteX19" fmla="*/ 9905 w 10000"/>
                <a:gd name="connsiteY19" fmla="*/ 8555 h 10197"/>
                <a:gd name="connsiteX20" fmla="*/ 9832 w 10000"/>
                <a:gd name="connsiteY20" fmla="*/ 7848 h 10197"/>
                <a:gd name="connsiteX21" fmla="*/ 9650 w 10000"/>
                <a:gd name="connsiteY21" fmla="*/ 5721 h 10197"/>
                <a:gd name="connsiteX22" fmla="*/ 9177 w 10000"/>
                <a:gd name="connsiteY22" fmla="*/ 4805 h 10197"/>
                <a:gd name="connsiteX23" fmla="*/ 9431 w 10000"/>
                <a:gd name="connsiteY23" fmla="*/ 3406 h 10197"/>
                <a:gd name="connsiteX24" fmla="*/ 8120 w 10000"/>
                <a:gd name="connsiteY24" fmla="*/ 2334 h 10197"/>
                <a:gd name="connsiteX25" fmla="*/ 5898 w 10000"/>
                <a:gd name="connsiteY25" fmla="*/ 1020 h 10197"/>
                <a:gd name="connsiteX0" fmla="*/ 5898 w 10000"/>
                <a:gd name="connsiteY0" fmla="*/ 1020 h 10197"/>
                <a:gd name="connsiteX1" fmla="*/ 6117 w 10000"/>
                <a:gd name="connsiteY1" fmla="*/ 1382 h 10197"/>
                <a:gd name="connsiteX2" fmla="*/ 5170 w 10000"/>
                <a:gd name="connsiteY2" fmla="*/ 899 h 10197"/>
                <a:gd name="connsiteX3" fmla="*/ 4005 w 10000"/>
                <a:gd name="connsiteY3" fmla="*/ 432 h 10197"/>
                <a:gd name="connsiteX4" fmla="*/ 1891 w 10000"/>
                <a:gd name="connsiteY4" fmla="*/ 86 h 10197"/>
                <a:gd name="connsiteX5" fmla="*/ 1419 w 10000"/>
                <a:gd name="connsiteY5" fmla="*/ 0 h 10197"/>
                <a:gd name="connsiteX6" fmla="*/ 107 w 10000"/>
                <a:gd name="connsiteY6" fmla="*/ 1106 h 10197"/>
                <a:gd name="connsiteX7" fmla="*/ 872 w 10000"/>
                <a:gd name="connsiteY7" fmla="*/ 4287 h 10197"/>
                <a:gd name="connsiteX8" fmla="*/ 1491 w 10000"/>
                <a:gd name="connsiteY8" fmla="*/ 5704 h 10197"/>
                <a:gd name="connsiteX9" fmla="*/ 1674 w 10000"/>
                <a:gd name="connsiteY9" fmla="*/ 5929 h 10197"/>
                <a:gd name="connsiteX10" fmla="*/ 1637 w 10000"/>
                <a:gd name="connsiteY10" fmla="*/ 6084 h 10197"/>
                <a:gd name="connsiteX11" fmla="*/ 1819 w 10000"/>
                <a:gd name="connsiteY11" fmla="*/ 6240 h 10197"/>
                <a:gd name="connsiteX12" fmla="*/ 1819 w 10000"/>
                <a:gd name="connsiteY12" fmla="*/ 6499 h 10197"/>
                <a:gd name="connsiteX13" fmla="*/ 1964 w 10000"/>
                <a:gd name="connsiteY13" fmla="*/ 7139 h 10197"/>
                <a:gd name="connsiteX14" fmla="*/ 1018 w 10000"/>
                <a:gd name="connsiteY14" fmla="*/ 9230 h 10197"/>
                <a:gd name="connsiteX15" fmla="*/ 3116 w 10000"/>
                <a:gd name="connsiteY15" fmla="*/ 10014 h 10197"/>
                <a:gd name="connsiteX16" fmla="*/ 7647 w 10000"/>
                <a:gd name="connsiteY16" fmla="*/ 10187 h 10197"/>
                <a:gd name="connsiteX17" fmla="*/ 10000 w 10000"/>
                <a:gd name="connsiteY17" fmla="*/ 9632 h 10197"/>
                <a:gd name="connsiteX18" fmla="*/ 9905 w 10000"/>
                <a:gd name="connsiteY18" fmla="*/ 8867 h 10197"/>
                <a:gd name="connsiteX19" fmla="*/ 9905 w 10000"/>
                <a:gd name="connsiteY19" fmla="*/ 8555 h 10197"/>
                <a:gd name="connsiteX20" fmla="*/ 9832 w 10000"/>
                <a:gd name="connsiteY20" fmla="*/ 7848 h 10197"/>
                <a:gd name="connsiteX21" fmla="*/ 9650 w 10000"/>
                <a:gd name="connsiteY21" fmla="*/ 5721 h 10197"/>
                <a:gd name="connsiteX22" fmla="*/ 9177 w 10000"/>
                <a:gd name="connsiteY22" fmla="*/ 4805 h 10197"/>
                <a:gd name="connsiteX23" fmla="*/ 9431 w 10000"/>
                <a:gd name="connsiteY23" fmla="*/ 3406 h 10197"/>
                <a:gd name="connsiteX24" fmla="*/ 8120 w 10000"/>
                <a:gd name="connsiteY24" fmla="*/ 2334 h 10197"/>
                <a:gd name="connsiteX25" fmla="*/ 5898 w 10000"/>
                <a:gd name="connsiteY25" fmla="*/ 1020 h 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0000" h="10197">
                  <a:moveTo>
                    <a:pt x="5898" y="1020"/>
                  </a:moveTo>
                  <a:cubicBezTo>
                    <a:pt x="6153" y="1158"/>
                    <a:pt x="6372" y="1452"/>
                    <a:pt x="6117" y="1382"/>
                  </a:cubicBezTo>
                  <a:cubicBezTo>
                    <a:pt x="5862" y="1313"/>
                    <a:pt x="5462" y="1037"/>
                    <a:pt x="5170" y="899"/>
                  </a:cubicBezTo>
                  <a:cubicBezTo>
                    <a:pt x="4878" y="761"/>
                    <a:pt x="4405" y="570"/>
                    <a:pt x="4005" y="432"/>
                  </a:cubicBezTo>
                  <a:cubicBezTo>
                    <a:pt x="3458" y="242"/>
                    <a:pt x="2329" y="86"/>
                    <a:pt x="1891" y="86"/>
                  </a:cubicBezTo>
                  <a:cubicBezTo>
                    <a:pt x="1419" y="86"/>
                    <a:pt x="1309" y="69"/>
                    <a:pt x="1419" y="0"/>
                  </a:cubicBezTo>
                  <a:cubicBezTo>
                    <a:pt x="835" y="311"/>
                    <a:pt x="326" y="535"/>
                    <a:pt x="107" y="1106"/>
                  </a:cubicBezTo>
                  <a:cubicBezTo>
                    <a:pt x="-148" y="1659"/>
                    <a:pt x="34" y="3129"/>
                    <a:pt x="872" y="4287"/>
                  </a:cubicBezTo>
                  <a:cubicBezTo>
                    <a:pt x="1674" y="5428"/>
                    <a:pt x="1382" y="5548"/>
                    <a:pt x="1491" y="5704"/>
                  </a:cubicBezTo>
                  <a:cubicBezTo>
                    <a:pt x="1601" y="5860"/>
                    <a:pt x="1674" y="5843"/>
                    <a:pt x="1674" y="5929"/>
                  </a:cubicBezTo>
                  <a:cubicBezTo>
                    <a:pt x="1674" y="6032"/>
                    <a:pt x="1564" y="5998"/>
                    <a:pt x="1637" y="6084"/>
                  </a:cubicBezTo>
                  <a:cubicBezTo>
                    <a:pt x="1674" y="6187"/>
                    <a:pt x="1819" y="6136"/>
                    <a:pt x="1819" y="6240"/>
                  </a:cubicBezTo>
                  <a:cubicBezTo>
                    <a:pt x="1819" y="6326"/>
                    <a:pt x="1637" y="6430"/>
                    <a:pt x="1819" y="6499"/>
                  </a:cubicBezTo>
                  <a:cubicBezTo>
                    <a:pt x="2001" y="6585"/>
                    <a:pt x="2001" y="6931"/>
                    <a:pt x="1964" y="7139"/>
                  </a:cubicBezTo>
                  <a:cubicBezTo>
                    <a:pt x="1964" y="7363"/>
                    <a:pt x="762" y="9023"/>
                    <a:pt x="1018" y="9230"/>
                  </a:cubicBezTo>
                  <a:cubicBezTo>
                    <a:pt x="992" y="9813"/>
                    <a:pt x="2011" y="9855"/>
                    <a:pt x="3116" y="10014"/>
                  </a:cubicBezTo>
                  <a:cubicBezTo>
                    <a:pt x="4221" y="10174"/>
                    <a:pt x="6627" y="10221"/>
                    <a:pt x="7647" y="10187"/>
                  </a:cubicBezTo>
                  <a:cubicBezTo>
                    <a:pt x="8630" y="10169"/>
                    <a:pt x="9635" y="9908"/>
                    <a:pt x="10000" y="9632"/>
                  </a:cubicBezTo>
                  <a:cubicBezTo>
                    <a:pt x="9854" y="9407"/>
                    <a:pt x="9868" y="9040"/>
                    <a:pt x="9905" y="8867"/>
                  </a:cubicBezTo>
                  <a:cubicBezTo>
                    <a:pt x="9941" y="8712"/>
                    <a:pt x="9978" y="8694"/>
                    <a:pt x="9905" y="8555"/>
                  </a:cubicBezTo>
                  <a:cubicBezTo>
                    <a:pt x="9795" y="8418"/>
                    <a:pt x="9868" y="8003"/>
                    <a:pt x="9832" y="7848"/>
                  </a:cubicBezTo>
                  <a:cubicBezTo>
                    <a:pt x="9759" y="7709"/>
                    <a:pt x="9868" y="6015"/>
                    <a:pt x="9650" y="5721"/>
                  </a:cubicBezTo>
                  <a:cubicBezTo>
                    <a:pt x="9394" y="5445"/>
                    <a:pt x="9140" y="4978"/>
                    <a:pt x="9177" y="4805"/>
                  </a:cubicBezTo>
                  <a:cubicBezTo>
                    <a:pt x="9177" y="4633"/>
                    <a:pt x="9686" y="3716"/>
                    <a:pt x="9431" y="3406"/>
                  </a:cubicBezTo>
                  <a:cubicBezTo>
                    <a:pt x="9213" y="3111"/>
                    <a:pt x="8557" y="2610"/>
                    <a:pt x="8120" y="2334"/>
                  </a:cubicBezTo>
                  <a:cubicBezTo>
                    <a:pt x="7246" y="1763"/>
                    <a:pt x="5898" y="1020"/>
                    <a:pt x="5898" y="1020"/>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67" name="Freeform 67"/>
            <p:cNvSpPr>
              <a:spLocks/>
            </p:cNvSpPr>
            <p:nvPr/>
          </p:nvSpPr>
          <p:spPr bwMode="auto">
            <a:xfrm>
              <a:off x="2645311" y="3352933"/>
              <a:ext cx="169533" cy="505772"/>
            </a:xfrm>
            <a:custGeom>
              <a:avLst/>
              <a:gdLst>
                <a:gd name="T0" fmla="*/ 67 w 127"/>
                <a:gd name="T1" fmla="*/ 2 h 379"/>
                <a:gd name="T2" fmla="*/ 110 w 127"/>
                <a:gd name="T3" fmla="*/ 33 h 379"/>
                <a:gd name="T4" fmla="*/ 124 w 127"/>
                <a:gd name="T5" fmla="*/ 108 h 379"/>
                <a:gd name="T6" fmla="*/ 121 w 127"/>
                <a:gd name="T7" fmla="*/ 128 h 379"/>
                <a:gd name="T8" fmla="*/ 124 w 127"/>
                <a:gd name="T9" fmla="*/ 136 h 379"/>
                <a:gd name="T10" fmla="*/ 118 w 127"/>
                <a:gd name="T11" fmla="*/ 145 h 379"/>
                <a:gd name="T12" fmla="*/ 121 w 127"/>
                <a:gd name="T13" fmla="*/ 155 h 379"/>
                <a:gd name="T14" fmla="*/ 115 w 127"/>
                <a:gd name="T15" fmla="*/ 179 h 379"/>
                <a:gd name="T16" fmla="*/ 117 w 127"/>
                <a:gd name="T17" fmla="*/ 208 h 379"/>
                <a:gd name="T18" fmla="*/ 116 w 127"/>
                <a:gd name="T19" fmla="*/ 322 h 379"/>
                <a:gd name="T20" fmla="*/ 112 w 127"/>
                <a:gd name="T21" fmla="*/ 331 h 379"/>
                <a:gd name="T22" fmla="*/ 119 w 127"/>
                <a:gd name="T23" fmla="*/ 341 h 379"/>
                <a:gd name="T24" fmla="*/ 115 w 127"/>
                <a:gd name="T25" fmla="*/ 350 h 379"/>
                <a:gd name="T26" fmla="*/ 117 w 127"/>
                <a:gd name="T27" fmla="*/ 358 h 379"/>
                <a:gd name="T28" fmla="*/ 116 w 127"/>
                <a:gd name="T29" fmla="*/ 366 h 379"/>
                <a:gd name="T30" fmla="*/ 111 w 127"/>
                <a:gd name="T31" fmla="*/ 373 h 379"/>
                <a:gd name="T32" fmla="*/ 78 w 127"/>
                <a:gd name="T33" fmla="*/ 379 h 379"/>
                <a:gd name="T34" fmla="*/ 31 w 127"/>
                <a:gd name="T35" fmla="*/ 375 h 379"/>
                <a:gd name="T36" fmla="*/ 28 w 127"/>
                <a:gd name="T37" fmla="*/ 366 h 379"/>
                <a:gd name="T38" fmla="*/ 29 w 127"/>
                <a:gd name="T39" fmla="*/ 356 h 379"/>
                <a:gd name="T40" fmla="*/ 26 w 127"/>
                <a:gd name="T41" fmla="*/ 342 h 379"/>
                <a:gd name="T42" fmla="*/ 27 w 127"/>
                <a:gd name="T43" fmla="*/ 324 h 379"/>
                <a:gd name="T44" fmla="*/ 20 w 127"/>
                <a:gd name="T45" fmla="*/ 281 h 379"/>
                <a:gd name="T46" fmla="*/ 15 w 127"/>
                <a:gd name="T47" fmla="*/ 162 h 379"/>
                <a:gd name="T48" fmla="*/ 15 w 127"/>
                <a:gd name="T49" fmla="*/ 150 h 379"/>
                <a:gd name="T50" fmla="*/ 14 w 127"/>
                <a:gd name="T51" fmla="*/ 139 h 379"/>
                <a:gd name="T52" fmla="*/ 7 w 127"/>
                <a:gd name="T53" fmla="*/ 76 h 379"/>
                <a:gd name="T54" fmla="*/ 18 w 127"/>
                <a:gd name="T55" fmla="*/ 13 h 379"/>
                <a:gd name="T56" fmla="*/ 67 w 127"/>
                <a:gd name="T57" fmla="*/ 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7" h="379">
                  <a:moveTo>
                    <a:pt x="67" y="2"/>
                  </a:moveTo>
                  <a:cubicBezTo>
                    <a:pt x="85" y="3"/>
                    <a:pt x="105" y="19"/>
                    <a:pt x="110" y="33"/>
                  </a:cubicBezTo>
                  <a:cubicBezTo>
                    <a:pt x="115" y="48"/>
                    <a:pt x="125" y="94"/>
                    <a:pt x="124" y="108"/>
                  </a:cubicBezTo>
                  <a:cubicBezTo>
                    <a:pt x="123" y="121"/>
                    <a:pt x="118" y="125"/>
                    <a:pt x="121" y="128"/>
                  </a:cubicBezTo>
                  <a:cubicBezTo>
                    <a:pt x="124" y="132"/>
                    <a:pt x="127" y="134"/>
                    <a:pt x="124" y="136"/>
                  </a:cubicBezTo>
                  <a:cubicBezTo>
                    <a:pt x="122" y="139"/>
                    <a:pt x="118" y="141"/>
                    <a:pt x="118" y="145"/>
                  </a:cubicBezTo>
                  <a:cubicBezTo>
                    <a:pt x="118" y="148"/>
                    <a:pt x="123" y="150"/>
                    <a:pt x="121" y="155"/>
                  </a:cubicBezTo>
                  <a:cubicBezTo>
                    <a:pt x="119" y="160"/>
                    <a:pt x="116" y="171"/>
                    <a:pt x="115" y="179"/>
                  </a:cubicBezTo>
                  <a:cubicBezTo>
                    <a:pt x="114" y="186"/>
                    <a:pt x="117" y="199"/>
                    <a:pt x="117" y="208"/>
                  </a:cubicBezTo>
                  <a:cubicBezTo>
                    <a:pt x="117" y="216"/>
                    <a:pt x="117" y="314"/>
                    <a:pt x="116" y="322"/>
                  </a:cubicBezTo>
                  <a:cubicBezTo>
                    <a:pt x="115" y="330"/>
                    <a:pt x="110" y="326"/>
                    <a:pt x="112" y="331"/>
                  </a:cubicBezTo>
                  <a:cubicBezTo>
                    <a:pt x="113" y="336"/>
                    <a:pt x="119" y="335"/>
                    <a:pt x="119" y="341"/>
                  </a:cubicBezTo>
                  <a:cubicBezTo>
                    <a:pt x="119" y="346"/>
                    <a:pt x="116" y="347"/>
                    <a:pt x="115" y="350"/>
                  </a:cubicBezTo>
                  <a:cubicBezTo>
                    <a:pt x="113" y="352"/>
                    <a:pt x="116" y="354"/>
                    <a:pt x="117" y="358"/>
                  </a:cubicBezTo>
                  <a:cubicBezTo>
                    <a:pt x="118" y="362"/>
                    <a:pt x="118" y="362"/>
                    <a:pt x="116" y="366"/>
                  </a:cubicBezTo>
                  <a:cubicBezTo>
                    <a:pt x="114" y="370"/>
                    <a:pt x="111" y="373"/>
                    <a:pt x="111" y="373"/>
                  </a:cubicBezTo>
                  <a:cubicBezTo>
                    <a:pt x="111" y="373"/>
                    <a:pt x="104" y="379"/>
                    <a:pt x="78" y="379"/>
                  </a:cubicBezTo>
                  <a:cubicBezTo>
                    <a:pt x="53" y="379"/>
                    <a:pt x="34" y="376"/>
                    <a:pt x="31" y="375"/>
                  </a:cubicBezTo>
                  <a:cubicBezTo>
                    <a:pt x="27" y="374"/>
                    <a:pt x="27" y="370"/>
                    <a:pt x="28" y="366"/>
                  </a:cubicBezTo>
                  <a:cubicBezTo>
                    <a:pt x="29" y="362"/>
                    <a:pt x="32" y="360"/>
                    <a:pt x="29" y="356"/>
                  </a:cubicBezTo>
                  <a:cubicBezTo>
                    <a:pt x="26" y="353"/>
                    <a:pt x="26" y="348"/>
                    <a:pt x="26" y="342"/>
                  </a:cubicBezTo>
                  <a:cubicBezTo>
                    <a:pt x="26" y="337"/>
                    <a:pt x="30" y="331"/>
                    <a:pt x="27" y="324"/>
                  </a:cubicBezTo>
                  <a:cubicBezTo>
                    <a:pt x="24" y="317"/>
                    <a:pt x="21" y="292"/>
                    <a:pt x="20" y="281"/>
                  </a:cubicBezTo>
                  <a:cubicBezTo>
                    <a:pt x="19" y="270"/>
                    <a:pt x="19" y="170"/>
                    <a:pt x="15" y="162"/>
                  </a:cubicBezTo>
                  <a:cubicBezTo>
                    <a:pt x="12" y="155"/>
                    <a:pt x="14" y="154"/>
                    <a:pt x="15" y="150"/>
                  </a:cubicBezTo>
                  <a:cubicBezTo>
                    <a:pt x="16" y="146"/>
                    <a:pt x="16" y="142"/>
                    <a:pt x="14" y="139"/>
                  </a:cubicBezTo>
                  <a:cubicBezTo>
                    <a:pt x="13" y="136"/>
                    <a:pt x="8" y="93"/>
                    <a:pt x="7" y="76"/>
                  </a:cubicBezTo>
                  <a:cubicBezTo>
                    <a:pt x="7" y="58"/>
                    <a:pt x="0" y="27"/>
                    <a:pt x="18" y="13"/>
                  </a:cubicBezTo>
                  <a:cubicBezTo>
                    <a:pt x="37" y="0"/>
                    <a:pt x="50" y="1"/>
                    <a:pt x="67" y="2"/>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68" name="Freeform 68"/>
            <p:cNvSpPr>
              <a:spLocks/>
            </p:cNvSpPr>
            <p:nvPr/>
          </p:nvSpPr>
          <p:spPr bwMode="auto">
            <a:xfrm>
              <a:off x="2643050" y="4028238"/>
              <a:ext cx="340196" cy="102850"/>
            </a:xfrm>
            <a:custGeom>
              <a:avLst/>
              <a:gdLst>
                <a:gd name="T0" fmla="*/ 9 w 255"/>
                <a:gd name="T1" fmla="*/ 0 h 77"/>
                <a:gd name="T2" fmla="*/ 0 w 255"/>
                <a:gd name="T3" fmla="*/ 38 h 77"/>
                <a:gd name="T4" fmla="*/ 121 w 255"/>
                <a:gd name="T5" fmla="*/ 75 h 77"/>
                <a:gd name="T6" fmla="*/ 200 w 255"/>
                <a:gd name="T7" fmla="*/ 75 h 77"/>
                <a:gd name="T8" fmla="*/ 255 w 255"/>
                <a:gd name="T9" fmla="*/ 49 h 77"/>
                <a:gd name="T10" fmla="*/ 254 w 255"/>
                <a:gd name="T11" fmla="*/ 7 h 77"/>
                <a:gd name="T12" fmla="*/ 218 w 255"/>
                <a:gd name="T13" fmla="*/ 35 h 77"/>
                <a:gd name="T14" fmla="*/ 116 w 255"/>
                <a:gd name="T15" fmla="*/ 38 h 77"/>
                <a:gd name="T16" fmla="*/ 9 w 255"/>
                <a:gd name="T1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 h="77">
                  <a:moveTo>
                    <a:pt x="9" y="0"/>
                  </a:moveTo>
                  <a:cubicBezTo>
                    <a:pt x="0" y="38"/>
                    <a:pt x="0" y="38"/>
                    <a:pt x="0" y="38"/>
                  </a:cubicBezTo>
                  <a:cubicBezTo>
                    <a:pt x="0" y="38"/>
                    <a:pt x="73" y="72"/>
                    <a:pt x="121" y="75"/>
                  </a:cubicBezTo>
                  <a:cubicBezTo>
                    <a:pt x="169" y="77"/>
                    <a:pt x="188" y="77"/>
                    <a:pt x="200" y="75"/>
                  </a:cubicBezTo>
                  <a:cubicBezTo>
                    <a:pt x="213" y="72"/>
                    <a:pt x="251" y="57"/>
                    <a:pt x="255" y="49"/>
                  </a:cubicBezTo>
                  <a:cubicBezTo>
                    <a:pt x="255" y="40"/>
                    <a:pt x="254" y="7"/>
                    <a:pt x="254" y="7"/>
                  </a:cubicBezTo>
                  <a:cubicBezTo>
                    <a:pt x="254" y="7"/>
                    <a:pt x="239" y="28"/>
                    <a:pt x="218" y="35"/>
                  </a:cubicBezTo>
                  <a:cubicBezTo>
                    <a:pt x="198" y="41"/>
                    <a:pt x="150" y="42"/>
                    <a:pt x="116" y="38"/>
                  </a:cubicBezTo>
                  <a:cubicBezTo>
                    <a:pt x="82" y="34"/>
                    <a:pt x="37" y="16"/>
                    <a:pt x="9" y="0"/>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69" name="Freeform 69"/>
            <p:cNvSpPr>
              <a:spLocks/>
            </p:cNvSpPr>
            <p:nvPr/>
          </p:nvSpPr>
          <p:spPr bwMode="auto">
            <a:xfrm>
              <a:off x="2689129" y="3826904"/>
              <a:ext cx="268903" cy="535355"/>
            </a:xfrm>
            <a:custGeom>
              <a:avLst/>
              <a:gdLst/>
              <a:ahLst/>
              <a:cxnLst/>
              <a:rect l="l" t="t" r="r" b="b"/>
              <a:pathLst>
                <a:path w="268903" h="535355">
                  <a:moveTo>
                    <a:pt x="51335" y="141"/>
                  </a:moveTo>
                  <a:cubicBezTo>
                    <a:pt x="76657" y="642"/>
                    <a:pt x="101978" y="2310"/>
                    <a:pt x="102003" y="2311"/>
                  </a:cubicBezTo>
                  <a:cubicBezTo>
                    <a:pt x="102003" y="17001"/>
                    <a:pt x="104669" y="31690"/>
                    <a:pt x="111336" y="47715"/>
                  </a:cubicBezTo>
                  <a:cubicBezTo>
                    <a:pt x="118003" y="63740"/>
                    <a:pt x="126003" y="117156"/>
                    <a:pt x="134003" y="157218"/>
                  </a:cubicBezTo>
                  <a:cubicBezTo>
                    <a:pt x="140670" y="197280"/>
                    <a:pt x="160671" y="292094"/>
                    <a:pt x="168671" y="305448"/>
                  </a:cubicBezTo>
                  <a:cubicBezTo>
                    <a:pt x="171293" y="311225"/>
                    <a:pt x="174946" y="325265"/>
                    <a:pt x="178473" y="340686"/>
                  </a:cubicBezTo>
                  <a:cubicBezTo>
                    <a:pt x="185449" y="355151"/>
                    <a:pt x="192780" y="365302"/>
                    <a:pt x="199436" y="374781"/>
                  </a:cubicBezTo>
                  <a:cubicBezTo>
                    <a:pt x="208806" y="386790"/>
                    <a:pt x="224870" y="402802"/>
                    <a:pt x="234240" y="418815"/>
                  </a:cubicBezTo>
                  <a:cubicBezTo>
                    <a:pt x="244949" y="434827"/>
                    <a:pt x="250304" y="452174"/>
                    <a:pt x="251642" y="460180"/>
                  </a:cubicBezTo>
                  <a:cubicBezTo>
                    <a:pt x="254320" y="468186"/>
                    <a:pt x="258335" y="480195"/>
                    <a:pt x="265029" y="486867"/>
                  </a:cubicBezTo>
                  <a:cubicBezTo>
                    <a:pt x="270383" y="493539"/>
                    <a:pt x="269045" y="496208"/>
                    <a:pt x="267706" y="497542"/>
                  </a:cubicBezTo>
                  <a:cubicBezTo>
                    <a:pt x="265029" y="498877"/>
                    <a:pt x="262351" y="501545"/>
                    <a:pt x="259674" y="501545"/>
                  </a:cubicBezTo>
                  <a:cubicBezTo>
                    <a:pt x="256997" y="501545"/>
                    <a:pt x="254320" y="501545"/>
                    <a:pt x="248965" y="496208"/>
                  </a:cubicBezTo>
                  <a:cubicBezTo>
                    <a:pt x="248965" y="496208"/>
                    <a:pt x="250304" y="502880"/>
                    <a:pt x="250304" y="505548"/>
                  </a:cubicBezTo>
                  <a:cubicBezTo>
                    <a:pt x="250304" y="508217"/>
                    <a:pt x="244949" y="520226"/>
                    <a:pt x="242272" y="521561"/>
                  </a:cubicBezTo>
                  <a:cubicBezTo>
                    <a:pt x="239595" y="524230"/>
                    <a:pt x="231563" y="526898"/>
                    <a:pt x="227547" y="522895"/>
                  </a:cubicBezTo>
                  <a:cubicBezTo>
                    <a:pt x="227547" y="522895"/>
                    <a:pt x="227212" y="523229"/>
                    <a:pt x="226041" y="524396"/>
                  </a:cubicBezTo>
                  <a:lnTo>
                    <a:pt x="219515" y="530901"/>
                  </a:lnTo>
                  <a:cubicBezTo>
                    <a:pt x="212822" y="537573"/>
                    <a:pt x="204790" y="533570"/>
                    <a:pt x="199436" y="526898"/>
                  </a:cubicBezTo>
                  <a:cubicBezTo>
                    <a:pt x="192743" y="534905"/>
                    <a:pt x="182033" y="536239"/>
                    <a:pt x="179356" y="534905"/>
                  </a:cubicBezTo>
                  <a:cubicBezTo>
                    <a:pt x="176679" y="533570"/>
                    <a:pt x="171324" y="525564"/>
                    <a:pt x="165970" y="518892"/>
                  </a:cubicBezTo>
                  <a:cubicBezTo>
                    <a:pt x="165970" y="518892"/>
                    <a:pt x="159277" y="522895"/>
                    <a:pt x="155261" y="524230"/>
                  </a:cubicBezTo>
                  <a:cubicBezTo>
                    <a:pt x="152584" y="524230"/>
                    <a:pt x="149906" y="524230"/>
                    <a:pt x="145890" y="518892"/>
                  </a:cubicBezTo>
                  <a:cubicBezTo>
                    <a:pt x="140536" y="512220"/>
                    <a:pt x="129827" y="480195"/>
                    <a:pt x="127150" y="476192"/>
                  </a:cubicBezTo>
                  <a:cubicBezTo>
                    <a:pt x="124472" y="472189"/>
                    <a:pt x="117779" y="433493"/>
                    <a:pt x="115102" y="417480"/>
                  </a:cubicBezTo>
                  <a:cubicBezTo>
                    <a:pt x="113841" y="409936"/>
                    <a:pt x="113768" y="402096"/>
                    <a:pt x="113519" y="395075"/>
                  </a:cubicBezTo>
                  <a:cubicBezTo>
                    <a:pt x="105648" y="374444"/>
                    <a:pt x="74580" y="302875"/>
                    <a:pt x="68669" y="282746"/>
                  </a:cubicBezTo>
                  <a:cubicBezTo>
                    <a:pt x="60668" y="258709"/>
                    <a:pt x="40668" y="221318"/>
                    <a:pt x="23334" y="151876"/>
                  </a:cubicBezTo>
                  <a:cubicBezTo>
                    <a:pt x="14001" y="115821"/>
                    <a:pt x="8667" y="54392"/>
                    <a:pt x="3334" y="43709"/>
                  </a:cubicBezTo>
                  <a:cubicBezTo>
                    <a:pt x="-2000" y="33025"/>
                    <a:pt x="667" y="14330"/>
                    <a:pt x="667" y="4982"/>
                  </a:cubicBezTo>
                  <a:cubicBezTo>
                    <a:pt x="667" y="308"/>
                    <a:pt x="26001" y="-360"/>
                    <a:pt x="51335" y="141"/>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085" name="Group 85"/>
          <p:cNvGrpSpPr>
            <a:grpSpLocks noChangeAspect="1"/>
          </p:cNvGrpSpPr>
          <p:nvPr/>
        </p:nvGrpSpPr>
        <p:grpSpPr bwMode="auto">
          <a:xfrm flipH="1">
            <a:off x="3634028" y="2741333"/>
            <a:ext cx="1603864" cy="3129628"/>
            <a:chOff x="1773" y="-48"/>
            <a:chExt cx="2485" cy="4849"/>
          </a:xfrm>
        </p:grpSpPr>
        <p:sp>
          <p:nvSpPr>
            <p:cNvPr id="277" name="Freeform 91"/>
            <p:cNvSpPr>
              <a:spLocks/>
            </p:cNvSpPr>
            <p:nvPr/>
          </p:nvSpPr>
          <p:spPr bwMode="auto">
            <a:xfrm>
              <a:off x="1935" y="3929"/>
              <a:ext cx="2323" cy="872"/>
            </a:xfrm>
            <a:prstGeom prst="ellipse">
              <a:avLst/>
            </a:prstGeom>
            <a:solidFill>
              <a:schemeClr val="bg2">
                <a:alpha val="1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087" name="Freeform 86"/>
            <p:cNvSpPr>
              <a:spLocks/>
            </p:cNvSpPr>
            <p:nvPr/>
          </p:nvSpPr>
          <p:spPr bwMode="auto">
            <a:xfrm rot="17802802" flipV="1">
              <a:off x="1965" y="-129"/>
              <a:ext cx="761" cy="1145"/>
            </a:xfrm>
            <a:custGeom>
              <a:avLst/>
              <a:gdLst>
                <a:gd name="T0" fmla="*/ 106 w 106"/>
                <a:gd name="T1" fmla="*/ 346 h 493"/>
                <a:gd name="T2" fmla="*/ 78 w 106"/>
                <a:gd name="T3" fmla="*/ 178 h 493"/>
                <a:gd name="T4" fmla="*/ 69 w 106"/>
                <a:gd name="T5" fmla="*/ 119 h 493"/>
                <a:gd name="T6" fmla="*/ 85 w 106"/>
                <a:gd name="T7" fmla="*/ 31 h 493"/>
                <a:gd name="T8" fmla="*/ 8 w 106"/>
                <a:gd name="T9" fmla="*/ 0 h 493"/>
                <a:gd name="T10" fmla="*/ 1 w 106"/>
                <a:gd name="T11" fmla="*/ 79 h 493"/>
                <a:gd name="T12" fmla="*/ 8 w 106"/>
                <a:gd name="T13" fmla="*/ 206 h 493"/>
                <a:gd name="T14" fmla="*/ 42 w 106"/>
                <a:gd name="T15" fmla="*/ 309 h 493"/>
                <a:gd name="T16" fmla="*/ 47 w 106"/>
                <a:gd name="T17" fmla="*/ 368 h 493"/>
                <a:gd name="T18" fmla="*/ 47 w 106"/>
                <a:gd name="T19" fmla="*/ 368 h 493"/>
                <a:gd name="T20" fmla="*/ 42 w 106"/>
                <a:gd name="T21" fmla="*/ 398 h 493"/>
                <a:gd name="T22" fmla="*/ 49 w 106"/>
                <a:gd name="T23" fmla="*/ 439 h 493"/>
                <a:gd name="T24" fmla="*/ 61 w 106"/>
                <a:gd name="T25" fmla="*/ 477 h 493"/>
                <a:gd name="T26" fmla="*/ 73 w 106"/>
                <a:gd name="T27" fmla="*/ 472 h 493"/>
                <a:gd name="T28" fmla="*/ 78 w 106"/>
                <a:gd name="T29" fmla="*/ 489 h 493"/>
                <a:gd name="T30" fmla="*/ 89 w 106"/>
                <a:gd name="T31" fmla="*/ 440 h 493"/>
                <a:gd name="T32" fmla="*/ 93 w 106"/>
                <a:gd name="T33" fmla="*/ 365 h 493"/>
                <a:gd name="T34" fmla="*/ 106 w 106"/>
                <a:gd name="T35" fmla="*/ 346 h 493"/>
                <a:gd name="connsiteX0" fmla="*/ 10092 w 10092"/>
                <a:gd name="connsiteY0" fmla="*/ 7076 h 9985"/>
                <a:gd name="connsiteX1" fmla="*/ 7450 w 10092"/>
                <a:gd name="connsiteY1" fmla="*/ 3669 h 9985"/>
                <a:gd name="connsiteX2" fmla="*/ 6601 w 10092"/>
                <a:gd name="connsiteY2" fmla="*/ 2472 h 9985"/>
                <a:gd name="connsiteX3" fmla="*/ 8973 w 10092"/>
                <a:gd name="connsiteY3" fmla="*/ 687 h 9985"/>
                <a:gd name="connsiteX4" fmla="*/ 847 w 10092"/>
                <a:gd name="connsiteY4" fmla="*/ 58 h 9985"/>
                <a:gd name="connsiteX5" fmla="*/ 186 w 10092"/>
                <a:gd name="connsiteY5" fmla="*/ 1660 h 9985"/>
                <a:gd name="connsiteX6" fmla="*/ 847 w 10092"/>
                <a:gd name="connsiteY6" fmla="*/ 4236 h 9985"/>
                <a:gd name="connsiteX7" fmla="*/ 4054 w 10092"/>
                <a:gd name="connsiteY7" fmla="*/ 6326 h 9985"/>
                <a:gd name="connsiteX8" fmla="*/ 4526 w 10092"/>
                <a:gd name="connsiteY8" fmla="*/ 7523 h 9985"/>
                <a:gd name="connsiteX9" fmla="*/ 4526 w 10092"/>
                <a:gd name="connsiteY9" fmla="*/ 7523 h 9985"/>
                <a:gd name="connsiteX10" fmla="*/ 4054 w 10092"/>
                <a:gd name="connsiteY10" fmla="*/ 8131 h 9985"/>
                <a:gd name="connsiteX11" fmla="*/ 4715 w 10092"/>
                <a:gd name="connsiteY11" fmla="*/ 8963 h 9985"/>
                <a:gd name="connsiteX12" fmla="*/ 5847 w 10092"/>
                <a:gd name="connsiteY12" fmla="*/ 9733 h 9985"/>
                <a:gd name="connsiteX13" fmla="*/ 6979 w 10092"/>
                <a:gd name="connsiteY13" fmla="*/ 9632 h 9985"/>
                <a:gd name="connsiteX14" fmla="*/ 7450 w 10092"/>
                <a:gd name="connsiteY14" fmla="*/ 9977 h 9985"/>
                <a:gd name="connsiteX15" fmla="*/ 8488 w 10092"/>
                <a:gd name="connsiteY15" fmla="*/ 8983 h 9985"/>
                <a:gd name="connsiteX16" fmla="*/ 8866 w 10092"/>
                <a:gd name="connsiteY16" fmla="*/ 7462 h 9985"/>
                <a:gd name="connsiteX17" fmla="*/ 10092 w 10092"/>
                <a:gd name="connsiteY17" fmla="*/ 7076 h 9985"/>
                <a:gd name="connsiteX0" fmla="*/ 10378 w 10378"/>
                <a:gd name="connsiteY0" fmla="*/ 7101 h 10014"/>
                <a:gd name="connsiteX1" fmla="*/ 7760 w 10378"/>
                <a:gd name="connsiteY1" fmla="*/ 3689 h 10014"/>
                <a:gd name="connsiteX2" fmla="*/ 6919 w 10378"/>
                <a:gd name="connsiteY2" fmla="*/ 2490 h 10014"/>
                <a:gd name="connsiteX3" fmla="*/ 9269 w 10378"/>
                <a:gd name="connsiteY3" fmla="*/ 702 h 10014"/>
                <a:gd name="connsiteX4" fmla="*/ 704 w 10378"/>
                <a:gd name="connsiteY4" fmla="*/ 35 h 10014"/>
                <a:gd name="connsiteX5" fmla="*/ 562 w 10378"/>
                <a:gd name="connsiteY5" fmla="*/ 1676 h 10014"/>
                <a:gd name="connsiteX6" fmla="*/ 1217 w 10378"/>
                <a:gd name="connsiteY6" fmla="*/ 4256 h 10014"/>
                <a:gd name="connsiteX7" fmla="*/ 4395 w 10378"/>
                <a:gd name="connsiteY7" fmla="*/ 6350 h 10014"/>
                <a:gd name="connsiteX8" fmla="*/ 4863 w 10378"/>
                <a:gd name="connsiteY8" fmla="*/ 7548 h 10014"/>
                <a:gd name="connsiteX9" fmla="*/ 4863 w 10378"/>
                <a:gd name="connsiteY9" fmla="*/ 7548 h 10014"/>
                <a:gd name="connsiteX10" fmla="*/ 4395 w 10378"/>
                <a:gd name="connsiteY10" fmla="*/ 8157 h 10014"/>
                <a:gd name="connsiteX11" fmla="*/ 5050 w 10378"/>
                <a:gd name="connsiteY11" fmla="*/ 8990 h 10014"/>
                <a:gd name="connsiteX12" fmla="*/ 6172 w 10378"/>
                <a:gd name="connsiteY12" fmla="*/ 9762 h 10014"/>
                <a:gd name="connsiteX13" fmla="*/ 7293 w 10378"/>
                <a:gd name="connsiteY13" fmla="*/ 9660 h 10014"/>
                <a:gd name="connsiteX14" fmla="*/ 7760 w 10378"/>
                <a:gd name="connsiteY14" fmla="*/ 10006 h 10014"/>
                <a:gd name="connsiteX15" fmla="*/ 8789 w 10378"/>
                <a:gd name="connsiteY15" fmla="*/ 9010 h 10014"/>
                <a:gd name="connsiteX16" fmla="*/ 9163 w 10378"/>
                <a:gd name="connsiteY16" fmla="*/ 7487 h 10014"/>
                <a:gd name="connsiteX17" fmla="*/ 10378 w 10378"/>
                <a:gd name="connsiteY17" fmla="*/ 7101 h 10014"/>
                <a:gd name="connsiteX0" fmla="*/ 10378 w 10378"/>
                <a:gd name="connsiteY0" fmla="*/ 7101 h 10014"/>
                <a:gd name="connsiteX1" fmla="*/ 7760 w 10378"/>
                <a:gd name="connsiteY1" fmla="*/ 3689 h 10014"/>
                <a:gd name="connsiteX2" fmla="*/ 6919 w 10378"/>
                <a:gd name="connsiteY2" fmla="*/ 2490 h 10014"/>
                <a:gd name="connsiteX3" fmla="*/ 9269 w 10378"/>
                <a:gd name="connsiteY3" fmla="*/ 702 h 10014"/>
                <a:gd name="connsiteX4" fmla="*/ 704 w 10378"/>
                <a:gd name="connsiteY4" fmla="*/ 35 h 10014"/>
                <a:gd name="connsiteX5" fmla="*/ 562 w 10378"/>
                <a:gd name="connsiteY5" fmla="*/ 1676 h 10014"/>
                <a:gd name="connsiteX6" fmla="*/ 1217 w 10378"/>
                <a:gd name="connsiteY6" fmla="*/ 4256 h 10014"/>
                <a:gd name="connsiteX7" fmla="*/ 4395 w 10378"/>
                <a:gd name="connsiteY7" fmla="*/ 6350 h 10014"/>
                <a:gd name="connsiteX8" fmla="*/ 4863 w 10378"/>
                <a:gd name="connsiteY8" fmla="*/ 7548 h 10014"/>
                <a:gd name="connsiteX9" fmla="*/ 4863 w 10378"/>
                <a:gd name="connsiteY9" fmla="*/ 7548 h 10014"/>
                <a:gd name="connsiteX10" fmla="*/ 4395 w 10378"/>
                <a:gd name="connsiteY10" fmla="*/ 8157 h 10014"/>
                <a:gd name="connsiteX11" fmla="*/ 5050 w 10378"/>
                <a:gd name="connsiteY11" fmla="*/ 8990 h 10014"/>
                <a:gd name="connsiteX12" fmla="*/ 6172 w 10378"/>
                <a:gd name="connsiteY12" fmla="*/ 9762 h 10014"/>
                <a:gd name="connsiteX13" fmla="*/ 7293 w 10378"/>
                <a:gd name="connsiteY13" fmla="*/ 9660 h 10014"/>
                <a:gd name="connsiteX14" fmla="*/ 7760 w 10378"/>
                <a:gd name="connsiteY14" fmla="*/ 10006 h 10014"/>
                <a:gd name="connsiteX15" fmla="*/ 8789 w 10378"/>
                <a:gd name="connsiteY15" fmla="*/ 9010 h 10014"/>
                <a:gd name="connsiteX16" fmla="*/ 9163 w 10378"/>
                <a:gd name="connsiteY16" fmla="*/ 7487 h 10014"/>
                <a:gd name="connsiteX17" fmla="*/ 10378 w 10378"/>
                <a:gd name="connsiteY17" fmla="*/ 7101 h 10014"/>
                <a:gd name="connsiteX0" fmla="*/ 10378 w 10378"/>
                <a:gd name="connsiteY0" fmla="*/ 7101 h 10014"/>
                <a:gd name="connsiteX1" fmla="*/ 7760 w 10378"/>
                <a:gd name="connsiteY1" fmla="*/ 3689 h 10014"/>
                <a:gd name="connsiteX2" fmla="*/ 7090 w 10378"/>
                <a:gd name="connsiteY2" fmla="*/ 2825 h 10014"/>
                <a:gd name="connsiteX3" fmla="*/ 9269 w 10378"/>
                <a:gd name="connsiteY3" fmla="*/ 702 h 10014"/>
                <a:gd name="connsiteX4" fmla="*/ 704 w 10378"/>
                <a:gd name="connsiteY4" fmla="*/ 35 h 10014"/>
                <a:gd name="connsiteX5" fmla="*/ 562 w 10378"/>
                <a:gd name="connsiteY5" fmla="*/ 1676 h 10014"/>
                <a:gd name="connsiteX6" fmla="*/ 1217 w 10378"/>
                <a:gd name="connsiteY6" fmla="*/ 4256 h 10014"/>
                <a:gd name="connsiteX7" fmla="*/ 4395 w 10378"/>
                <a:gd name="connsiteY7" fmla="*/ 6350 h 10014"/>
                <a:gd name="connsiteX8" fmla="*/ 4863 w 10378"/>
                <a:gd name="connsiteY8" fmla="*/ 7548 h 10014"/>
                <a:gd name="connsiteX9" fmla="*/ 4863 w 10378"/>
                <a:gd name="connsiteY9" fmla="*/ 7548 h 10014"/>
                <a:gd name="connsiteX10" fmla="*/ 4395 w 10378"/>
                <a:gd name="connsiteY10" fmla="*/ 8157 h 10014"/>
                <a:gd name="connsiteX11" fmla="*/ 5050 w 10378"/>
                <a:gd name="connsiteY11" fmla="*/ 8990 h 10014"/>
                <a:gd name="connsiteX12" fmla="*/ 6172 w 10378"/>
                <a:gd name="connsiteY12" fmla="*/ 9762 h 10014"/>
                <a:gd name="connsiteX13" fmla="*/ 7293 w 10378"/>
                <a:gd name="connsiteY13" fmla="*/ 9660 h 10014"/>
                <a:gd name="connsiteX14" fmla="*/ 7760 w 10378"/>
                <a:gd name="connsiteY14" fmla="*/ 10006 h 10014"/>
                <a:gd name="connsiteX15" fmla="*/ 8789 w 10378"/>
                <a:gd name="connsiteY15" fmla="*/ 9010 h 10014"/>
                <a:gd name="connsiteX16" fmla="*/ 9163 w 10378"/>
                <a:gd name="connsiteY16" fmla="*/ 7487 h 10014"/>
                <a:gd name="connsiteX17" fmla="*/ 10378 w 10378"/>
                <a:gd name="connsiteY17" fmla="*/ 7101 h 10014"/>
                <a:gd name="connsiteX0" fmla="*/ 10378 w 12238"/>
                <a:gd name="connsiteY0" fmla="*/ 7101 h 10014"/>
                <a:gd name="connsiteX1" fmla="*/ 7760 w 12238"/>
                <a:gd name="connsiteY1" fmla="*/ 3689 h 10014"/>
                <a:gd name="connsiteX2" fmla="*/ 7090 w 12238"/>
                <a:gd name="connsiteY2" fmla="*/ 2825 h 10014"/>
                <a:gd name="connsiteX3" fmla="*/ 9269 w 12238"/>
                <a:gd name="connsiteY3" fmla="*/ 702 h 10014"/>
                <a:gd name="connsiteX4" fmla="*/ 704 w 12238"/>
                <a:gd name="connsiteY4" fmla="*/ 35 h 10014"/>
                <a:gd name="connsiteX5" fmla="*/ 562 w 12238"/>
                <a:gd name="connsiteY5" fmla="*/ 1676 h 10014"/>
                <a:gd name="connsiteX6" fmla="*/ 1217 w 12238"/>
                <a:gd name="connsiteY6" fmla="*/ 4256 h 10014"/>
                <a:gd name="connsiteX7" fmla="*/ 4395 w 12238"/>
                <a:gd name="connsiteY7" fmla="*/ 6350 h 10014"/>
                <a:gd name="connsiteX8" fmla="*/ 4863 w 12238"/>
                <a:gd name="connsiteY8" fmla="*/ 7548 h 10014"/>
                <a:gd name="connsiteX9" fmla="*/ 4863 w 12238"/>
                <a:gd name="connsiteY9" fmla="*/ 7548 h 10014"/>
                <a:gd name="connsiteX10" fmla="*/ 4395 w 12238"/>
                <a:gd name="connsiteY10" fmla="*/ 8157 h 10014"/>
                <a:gd name="connsiteX11" fmla="*/ 5050 w 12238"/>
                <a:gd name="connsiteY11" fmla="*/ 8990 h 10014"/>
                <a:gd name="connsiteX12" fmla="*/ 6172 w 12238"/>
                <a:gd name="connsiteY12" fmla="*/ 9762 h 10014"/>
                <a:gd name="connsiteX13" fmla="*/ 7293 w 12238"/>
                <a:gd name="connsiteY13" fmla="*/ 9660 h 10014"/>
                <a:gd name="connsiteX14" fmla="*/ 7760 w 12238"/>
                <a:gd name="connsiteY14" fmla="*/ 10006 h 10014"/>
                <a:gd name="connsiteX15" fmla="*/ 8789 w 12238"/>
                <a:gd name="connsiteY15" fmla="*/ 9010 h 10014"/>
                <a:gd name="connsiteX16" fmla="*/ 12238 w 12238"/>
                <a:gd name="connsiteY16" fmla="*/ 7896 h 10014"/>
                <a:gd name="connsiteX17" fmla="*/ 10378 w 12238"/>
                <a:gd name="connsiteY17" fmla="*/ 7101 h 10014"/>
                <a:gd name="connsiteX0" fmla="*/ 10378 w 13745"/>
                <a:gd name="connsiteY0" fmla="*/ 7101 h 10015"/>
                <a:gd name="connsiteX1" fmla="*/ 7760 w 13745"/>
                <a:gd name="connsiteY1" fmla="*/ 3689 h 10015"/>
                <a:gd name="connsiteX2" fmla="*/ 7090 w 13745"/>
                <a:gd name="connsiteY2" fmla="*/ 2825 h 10015"/>
                <a:gd name="connsiteX3" fmla="*/ 9269 w 13745"/>
                <a:gd name="connsiteY3" fmla="*/ 702 h 10015"/>
                <a:gd name="connsiteX4" fmla="*/ 704 w 13745"/>
                <a:gd name="connsiteY4" fmla="*/ 35 h 10015"/>
                <a:gd name="connsiteX5" fmla="*/ 562 w 13745"/>
                <a:gd name="connsiteY5" fmla="*/ 1676 h 10015"/>
                <a:gd name="connsiteX6" fmla="*/ 1217 w 13745"/>
                <a:gd name="connsiteY6" fmla="*/ 4256 h 10015"/>
                <a:gd name="connsiteX7" fmla="*/ 4395 w 13745"/>
                <a:gd name="connsiteY7" fmla="*/ 6350 h 10015"/>
                <a:gd name="connsiteX8" fmla="*/ 4863 w 13745"/>
                <a:gd name="connsiteY8" fmla="*/ 7548 h 10015"/>
                <a:gd name="connsiteX9" fmla="*/ 4863 w 13745"/>
                <a:gd name="connsiteY9" fmla="*/ 7548 h 10015"/>
                <a:gd name="connsiteX10" fmla="*/ 4395 w 13745"/>
                <a:gd name="connsiteY10" fmla="*/ 8157 h 10015"/>
                <a:gd name="connsiteX11" fmla="*/ 5050 w 13745"/>
                <a:gd name="connsiteY11" fmla="*/ 8990 h 10015"/>
                <a:gd name="connsiteX12" fmla="*/ 6172 w 13745"/>
                <a:gd name="connsiteY12" fmla="*/ 9762 h 10015"/>
                <a:gd name="connsiteX13" fmla="*/ 7293 w 13745"/>
                <a:gd name="connsiteY13" fmla="*/ 9660 h 10015"/>
                <a:gd name="connsiteX14" fmla="*/ 7760 w 13745"/>
                <a:gd name="connsiteY14" fmla="*/ 10006 h 10015"/>
                <a:gd name="connsiteX15" fmla="*/ 13745 w 13745"/>
                <a:gd name="connsiteY15" fmla="*/ 9084 h 10015"/>
                <a:gd name="connsiteX16" fmla="*/ 12238 w 13745"/>
                <a:gd name="connsiteY16" fmla="*/ 7896 h 10015"/>
                <a:gd name="connsiteX17" fmla="*/ 10378 w 13745"/>
                <a:gd name="connsiteY17" fmla="*/ 7101 h 10015"/>
                <a:gd name="connsiteX0" fmla="*/ 10378 w 13759"/>
                <a:gd name="connsiteY0" fmla="*/ 7101 h 10006"/>
                <a:gd name="connsiteX1" fmla="*/ 7760 w 13759"/>
                <a:gd name="connsiteY1" fmla="*/ 3689 h 10006"/>
                <a:gd name="connsiteX2" fmla="*/ 7090 w 13759"/>
                <a:gd name="connsiteY2" fmla="*/ 2825 h 10006"/>
                <a:gd name="connsiteX3" fmla="*/ 9269 w 13759"/>
                <a:gd name="connsiteY3" fmla="*/ 702 h 10006"/>
                <a:gd name="connsiteX4" fmla="*/ 704 w 13759"/>
                <a:gd name="connsiteY4" fmla="*/ 35 h 10006"/>
                <a:gd name="connsiteX5" fmla="*/ 562 w 13759"/>
                <a:gd name="connsiteY5" fmla="*/ 1676 h 10006"/>
                <a:gd name="connsiteX6" fmla="*/ 1217 w 13759"/>
                <a:gd name="connsiteY6" fmla="*/ 4256 h 10006"/>
                <a:gd name="connsiteX7" fmla="*/ 4395 w 13759"/>
                <a:gd name="connsiteY7" fmla="*/ 6350 h 10006"/>
                <a:gd name="connsiteX8" fmla="*/ 4863 w 13759"/>
                <a:gd name="connsiteY8" fmla="*/ 7548 h 10006"/>
                <a:gd name="connsiteX9" fmla="*/ 4863 w 13759"/>
                <a:gd name="connsiteY9" fmla="*/ 7548 h 10006"/>
                <a:gd name="connsiteX10" fmla="*/ 4395 w 13759"/>
                <a:gd name="connsiteY10" fmla="*/ 8157 h 10006"/>
                <a:gd name="connsiteX11" fmla="*/ 5050 w 13759"/>
                <a:gd name="connsiteY11" fmla="*/ 8990 h 10006"/>
                <a:gd name="connsiteX12" fmla="*/ 6172 w 13759"/>
                <a:gd name="connsiteY12" fmla="*/ 9762 h 10006"/>
                <a:gd name="connsiteX13" fmla="*/ 7293 w 13759"/>
                <a:gd name="connsiteY13" fmla="*/ 9660 h 10006"/>
                <a:gd name="connsiteX14" fmla="*/ 7760 w 13759"/>
                <a:gd name="connsiteY14" fmla="*/ 10006 h 10006"/>
                <a:gd name="connsiteX15" fmla="*/ 12657 w 13759"/>
                <a:gd name="connsiteY15" fmla="*/ 9526 h 10006"/>
                <a:gd name="connsiteX16" fmla="*/ 13745 w 13759"/>
                <a:gd name="connsiteY16" fmla="*/ 9084 h 10006"/>
                <a:gd name="connsiteX17" fmla="*/ 12238 w 13759"/>
                <a:gd name="connsiteY17" fmla="*/ 7896 h 10006"/>
                <a:gd name="connsiteX18" fmla="*/ 10378 w 13759"/>
                <a:gd name="connsiteY18" fmla="*/ 7101 h 10006"/>
                <a:gd name="connsiteX0" fmla="*/ 10378 w 14160"/>
                <a:gd name="connsiteY0" fmla="*/ 7101 h 10006"/>
                <a:gd name="connsiteX1" fmla="*/ 7760 w 14160"/>
                <a:gd name="connsiteY1" fmla="*/ 3689 h 10006"/>
                <a:gd name="connsiteX2" fmla="*/ 7090 w 14160"/>
                <a:gd name="connsiteY2" fmla="*/ 2825 h 10006"/>
                <a:gd name="connsiteX3" fmla="*/ 9269 w 14160"/>
                <a:gd name="connsiteY3" fmla="*/ 702 h 10006"/>
                <a:gd name="connsiteX4" fmla="*/ 704 w 14160"/>
                <a:gd name="connsiteY4" fmla="*/ 35 h 10006"/>
                <a:gd name="connsiteX5" fmla="*/ 562 w 14160"/>
                <a:gd name="connsiteY5" fmla="*/ 1676 h 10006"/>
                <a:gd name="connsiteX6" fmla="*/ 1217 w 14160"/>
                <a:gd name="connsiteY6" fmla="*/ 4256 h 10006"/>
                <a:gd name="connsiteX7" fmla="*/ 4395 w 14160"/>
                <a:gd name="connsiteY7" fmla="*/ 6350 h 10006"/>
                <a:gd name="connsiteX8" fmla="*/ 4863 w 14160"/>
                <a:gd name="connsiteY8" fmla="*/ 7548 h 10006"/>
                <a:gd name="connsiteX9" fmla="*/ 4863 w 14160"/>
                <a:gd name="connsiteY9" fmla="*/ 7548 h 10006"/>
                <a:gd name="connsiteX10" fmla="*/ 4395 w 14160"/>
                <a:gd name="connsiteY10" fmla="*/ 8157 h 10006"/>
                <a:gd name="connsiteX11" fmla="*/ 5050 w 14160"/>
                <a:gd name="connsiteY11" fmla="*/ 8990 h 10006"/>
                <a:gd name="connsiteX12" fmla="*/ 6172 w 14160"/>
                <a:gd name="connsiteY12" fmla="*/ 9762 h 10006"/>
                <a:gd name="connsiteX13" fmla="*/ 7293 w 14160"/>
                <a:gd name="connsiteY13" fmla="*/ 9660 h 10006"/>
                <a:gd name="connsiteX14" fmla="*/ 7760 w 14160"/>
                <a:gd name="connsiteY14" fmla="*/ 10006 h 10006"/>
                <a:gd name="connsiteX15" fmla="*/ 13684 w 14160"/>
                <a:gd name="connsiteY15" fmla="*/ 9861 h 10006"/>
                <a:gd name="connsiteX16" fmla="*/ 13745 w 14160"/>
                <a:gd name="connsiteY16" fmla="*/ 9084 h 10006"/>
                <a:gd name="connsiteX17" fmla="*/ 12238 w 14160"/>
                <a:gd name="connsiteY17" fmla="*/ 7896 h 10006"/>
                <a:gd name="connsiteX18" fmla="*/ 10378 w 14160"/>
                <a:gd name="connsiteY18" fmla="*/ 7101 h 10006"/>
                <a:gd name="connsiteX0" fmla="*/ 10378 w 13914"/>
                <a:gd name="connsiteY0" fmla="*/ 7101 h 10037"/>
                <a:gd name="connsiteX1" fmla="*/ 7760 w 13914"/>
                <a:gd name="connsiteY1" fmla="*/ 3689 h 10037"/>
                <a:gd name="connsiteX2" fmla="*/ 7090 w 13914"/>
                <a:gd name="connsiteY2" fmla="*/ 2825 h 10037"/>
                <a:gd name="connsiteX3" fmla="*/ 9269 w 13914"/>
                <a:gd name="connsiteY3" fmla="*/ 702 h 10037"/>
                <a:gd name="connsiteX4" fmla="*/ 704 w 13914"/>
                <a:gd name="connsiteY4" fmla="*/ 35 h 10037"/>
                <a:gd name="connsiteX5" fmla="*/ 562 w 13914"/>
                <a:gd name="connsiteY5" fmla="*/ 1676 h 10037"/>
                <a:gd name="connsiteX6" fmla="*/ 1217 w 13914"/>
                <a:gd name="connsiteY6" fmla="*/ 4256 h 10037"/>
                <a:gd name="connsiteX7" fmla="*/ 4395 w 13914"/>
                <a:gd name="connsiteY7" fmla="*/ 6350 h 10037"/>
                <a:gd name="connsiteX8" fmla="*/ 4863 w 13914"/>
                <a:gd name="connsiteY8" fmla="*/ 7548 h 10037"/>
                <a:gd name="connsiteX9" fmla="*/ 4863 w 13914"/>
                <a:gd name="connsiteY9" fmla="*/ 7548 h 10037"/>
                <a:gd name="connsiteX10" fmla="*/ 4395 w 13914"/>
                <a:gd name="connsiteY10" fmla="*/ 8157 h 10037"/>
                <a:gd name="connsiteX11" fmla="*/ 5050 w 13914"/>
                <a:gd name="connsiteY11" fmla="*/ 8990 h 10037"/>
                <a:gd name="connsiteX12" fmla="*/ 6172 w 13914"/>
                <a:gd name="connsiteY12" fmla="*/ 9762 h 10037"/>
                <a:gd name="connsiteX13" fmla="*/ 7293 w 13914"/>
                <a:gd name="connsiteY13" fmla="*/ 9660 h 10037"/>
                <a:gd name="connsiteX14" fmla="*/ 7760 w 13914"/>
                <a:gd name="connsiteY14" fmla="*/ 10006 h 10037"/>
                <a:gd name="connsiteX15" fmla="*/ 11114 w 13914"/>
                <a:gd name="connsiteY15" fmla="*/ 10005 h 10037"/>
                <a:gd name="connsiteX16" fmla="*/ 13684 w 13914"/>
                <a:gd name="connsiteY16" fmla="*/ 9861 h 10037"/>
                <a:gd name="connsiteX17" fmla="*/ 13745 w 13914"/>
                <a:gd name="connsiteY17" fmla="*/ 9084 h 10037"/>
                <a:gd name="connsiteX18" fmla="*/ 12238 w 13914"/>
                <a:gd name="connsiteY18" fmla="*/ 7896 h 10037"/>
                <a:gd name="connsiteX19" fmla="*/ 10378 w 13914"/>
                <a:gd name="connsiteY19" fmla="*/ 7101 h 10037"/>
                <a:gd name="connsiteX0" fmla="*/ 10378 w 13914"/>
                <a:gd name="connsiteY0" fmla="*/ 7101 h 10008"/>
                <a:gd name="connsiteX1" fmla="*/ 7760 w 13914"/>
                <a:gd name="connsiteY1" fmla="*/ 3689 h 10008"/>
                <a:gd name="connsiteX2" fmla="*/ 7090 w 13914"/>
                <a:gd name="connsiteY2" fmla="*/ 2825 h 10008"/>
                <a:gd name="connsiteX3" fmla="*/ 9269 w 13914"/>
                <a:gd name="connsiteY3" fmla="*/ 702 h 10008"/>
                <a:gd name="connsiteX4" fmla="*/ 704 w 13914"/>
                <a:gd name="connsiteY4" fmla="*/ 35 h 10008"/>
                <a:gd name="connsiteX5" fmla="*/ 562 w 13914"/>
                <a:gd name="connsiteY5" fmla="*/ 1676 h 10008"/>
                <a:gd name="connsiteX6" fmla="*/ 1217 w 13914"/>
                <a:gd name="connsiteY6" fmla="*/ 4256 h 10008"/>
                <a:gd name="connsiteX7" fmla="*/ 4395 w 13914"/>
                <a:gd name="connsiteY7" fmla="*/ 6350 h 10008"/>
                <a:gd name="connsiteX8" fmla="*/ 4863 w 13914"/>
                <a:gd name="connsiteY8" fmla="*/ 7548 h 10008"/>
                <a:gd name="connsiteX9" fmla="*/ 4863 w 13914"/>
                <a:gd name="connsiteY9" fmla="*/ 7548 h 10008"/>
                <a:gd name="connsiteX10" fmla="*/ 4395 w 13914"/>
                <a:gd name="connsiteY10" fmla="*/ 8157 h 10008"/>
                <a:gd name="connsiteX11" fmla="*/ 5050 w 13914"/>
                <a:gd name="connsiteY11" fmla="*/ 8990 h 10008"/>
                <a:gd name="connsiteX12" fmla="*/ 6172 w 13914"/>
                <a:gd name="connsiteY12" fmla="*/ 9762 h 10008"/>
                <a:gd name="connsiteX13" fmla="*/ 7293 w 13914"/>
                <a:gd name="connsiteY13" fmla="*/ 9660 h 10008"/>
                <a:gd name="connsiteX14" fmla="*/ 7760 w 13914"/>
                <a:gd name="connsiteY14" fmla="*/ 10006 h 10008"/>
                <a:gd name="connsiteX15" fmla="*/ 11114 w 13914"/>
                <a:gd name="connsiteY15" fmla="*/ 9149 h 10008"/>
                <a:gd name="connsiteX16" fmla="*/ 13684 w 13914"/>
                <a:gd name="connsiteY16" fmla="*/ 9861 h 10008"/>
                <a:gd name="connsiteX17" fmla="*/ 13745 w 13914"/>
                <a:gd name="connsiteY17" fmla="*/ 9084 h 10008"/>
                <a:gd name="connsiteX18" fmla="*/ 12238 w 13914"/>
                <a:gd name="connsiteY18" fmla="*/ 7896 h 10008"/>
                <a:gd name="connsiteX19" fmla="*/ 10378 w 13914"/>
                <a:gd name="connsiteY19" fmla="*/ 7101 h 10008"/>
                <a:gd name="connsiteX0" fmla="*/ 10378 w 13914"/>
                <a:gd name="connsiteY0" fmla="*/ 7101 h 9879"/>
                <a:gd name="connsiteX1" fmla="*/ 7760 w 13914"/>
                <a:gd name="connsiteY1" fmla="*/ 3689 h 9879"/>
                <a:gd name="connsiteX2" fmla="*/ 7090 w 13914"/>
                <a:gd name="connsiteY2" fmla="*/ 2825 h 9879"/>
                <a:gd name="connsiteX3" fmla="*/ 9269 w 13914"/>
                <a:gd name="connsiteY3" fmla="*/ 702 h 9879"/>
                <a:gd name="connsiteX4" fmla="*/ 704 w 13914"/>
                <a:gd name="connsiteY4" fmla="*/ 35 h 9879"/>
                <a:gd name="connsiteX5" fmla="*/ 562 w 13914"/>
                <a:gd name="connsiteY5" fmla="*/ 1676 h 9879"/>
                <a:gd name="connsiteX6" fmla="*/ 1217 w 13914"/>
                <a:gd name="connsiteY6" fmla="*/ 4256 h 9879"/>
                <a:gd name="connsiteX7" fmla="*/ 4395 w 13914"/>
                <a:gd name="connsiteY7" fmla="*/ 6350 h 9879"/>
                <a:gd name="connsiteX8" fmla="*/ 4863 w 13914"/>
                <a:gd name="connsiteY8" fmla="*/ 7548 h 9879"/>
                <a:gd name="connsiteX9" fmla="*/ 4863 w 13914"/>
                <a:gd name="connsiteY9" fmla="*/ 7548 h 9879"/>
                <a:gd name="connsiteX10" fmla="*/ 4395 w 13914"/>
                <a:gd name="connsiteY10" fmla="*/ 8157 h 9879"/>
                <a:gd name="connsiteX11" fmla="*/ 5050 w 13914"/>
                <a:gd name="connsiteY11" fmla="*/ 8990 h 9879"/>
                <a:gd name="connsiteX12" fmla="*/ 6172 w 13914"/>
                <a:gd name="connsiteY12" fmla="*/ 9762 h 9879"/>
                <a:gd name="connsiteX13" fmla="*/ 7293 w 13914"/>
                <a:gd name="connsiteY13" fmla="*/ 9660 h 9879"/>
                <a:gd name="connsiteX14" fmla="*/ 11114 w 13914"/>
                <a:gd name="connsiteY14" fmla="*/ 9149 h 9879"/>
                <a:gd name="connsiteX15" fmla="*/ 13684 w 13914"/>
                <a:gd name="connsiteY15" fmla="*/ 9861 h 9879"/>
                <a:gd name="connsiteX16" fmla="*/ 13745 w 13914"/>
                <a:gd name="connsiteY16" fmla="*/ 9084 h 9879"/>
                <a:gd name="connsiteX17" fmla="*/ 12238 w 13914"/>
                <a:gd name="connsiteY17" fmla="*/ 7896 h 9879"/>
                <a:gd name="connsiteX18" fmla="*/ 10378 w 13914"/>
                <a:gd name="connsiteY18" fmla="*/ 7101 h 9879"/>
                <a:gd name="connsiteX0" fmla="*/ 7459 w 10000"/>
                <a:gd name="connsiteY0" fmla="*/ 7189 h 10001"/>
                <a:gd name="connsiteX1" fmla="*/ 5577 w 10000"/>
                <a:gd name="connsiteY1" fmla="*/ 3735 h 10001"/>
                <a:gd name="connsiteX2" fmla="*/ 5096 w 10000"/>
                <a:gd name="connsiteY2" fmla="*/ 2861 h 10001"/>
                <a:gd name="connsiteX3" fmla="*/ 6662 w 10000"/>
                <a:gd name="connsiteY3" fmla="*/ 712 h 10001"/>
                <a:gd name="connsiteX4" fmla="*/ 506 w 10000"/>
                <a:gd name="connsiteY4" fmla="*/ 36 h 10001"/>
                <a:gd name="connsiteX5" fmla="*/ 404 w 10000"/>
                <a:gd name="connsiteY5" fmla="*/ 1698 h 10001"/>
                <a:gd name="connsiteX6" fmla="*/ 875 w 10000"/>
                <a:gd name="connsiteY6" fmla="*/ 4309 h 10001"/>
                <a:gd name="connsiteX7" fmla="*/ 3159 w 10000"/>
                <a:gd name="connsiteY7" fmla="*/ 6429 h 10001"/>
                <a:gd name="connsiteX8" fmla="*/ 3495 w 10000"/>
                <a:gd name="connsiteY8" fmla="*/ 7641 h 10001"/>
                <a:gd name="connsiteX9" fmla="*/ 3495 w 10000"/>
                <a:gd name="connsiteY9" fmla="*/ 7641 h 10001"/>
                <a:gd name="connsiteX10" fmla="*/ 3159 w 10000"/>
                <a:gd name="connsiteY10" fmla="*/ 8258 h 10001"/>
                <a:gd name="connsiteX11" fmla="*/ 3629 w 10000"/>
                <a:gd name="connsiteY11" fmla="*/ 9101 h 10001"/>
                <a:gd name="connsiteX12" fmla="*/ 4436 w 10000"/>
                <a:gd name="connsiteY12" fmla="*/ 9883 h 10001"/>
                <a:gd name="connsiteX13" fmla="*/ 7988 w 10000"/>
                <a:gd name="connsiteY13" fmla="*/ 9262 h 10001"/>
                <a:gd name="connsiteX14" fmla="*/ 9835 w 10000"/>
                <a:gd name="connsiteY14" fmla="*/ 9983 h 10001"/>
                <a:gd name="connsiteX15" fmla="*/ 9879 w 10000"/>
                <a:gd name="connsiteY15" fmla="*/ 9196 h 10001"/>
                <a:gd name="connsiteX16" fmla="*/ 8795 w 10000"/>
                <a:gd name="connsiteY16" fmla="*/ 7994 h 10001"/>
                <a:gd name="connsiteX17" fmla="*/ 7459 w 10000"/>
                <a:gd name="connsiteY17" fmla="*/ 7189 h 10001"/>
                <a:gd name="connsiteX0" fmla="*/ 7459 w 10000"/>
                <a:gd name="connsiteY0" fmla="*/ 7189 h 10003"/>
                <a:gd name="connsiteX1" fmla="*/ 5577 w 10000"/>
                <a:gd name="connsiteY1" fmla="*/ 3735 h 10003"/>
                <a:gd name="connsiteX2" fmla="*/ 5096 w 10000"/>
                <a:gd name="connsiteY2" fmla="*/ 2861 h 10003"/>
                <a:gd name="connsiteX3" fmla="*/ 6662 w 10000"/>
                <a:gd name="connsiteY3" fmla="*/ 712 h 10003"/>
                <a:gd name="connsiteX4" fmla="*/ 506 w 10000"/>
                <a:gd name="connsiteY4" fmla="*/ 36 h 10003"/>
                <a:gd name="connsiteX5" fmla="*/ 404 w 10000"/>
                <a:gd name="connsiteY5" fmla="*/ 1698 h 10003"/>
                <a:gd name="connsiteX6" fmla="*/ 875 w 10000"/>
                <a:gd name="connsiteY6" fmla="*/ 4309 h 10003"/>
                <a:gd name="connsiteX7" fmla="*/ 3159 w 10000"/>
                <a:gd name="connsiteY7" fmla="*/ 6429 h 10003"/>
                <a:gd name="connsiteX8" fmla="*/ 3495 w 10000"/>
                <a:gd name="connsiteY8" fmla="*/ 7641 h 10003"/>
                <a:gd name="connsiteX9" fmla="*/ 3495 w 10000"/>
                <a:gd name="connsiteY9" fmla="*/ 7641 h 10003"/>
                <a:gd name="connsiteX10" fmla="*/ 3159 w 10000"/>
                <a:gd name="connsiteY10" fmla="*/ 8258 h 10003"/>
                <a:gd name="connsiteX11" fmla="*/ 3629 w 10000"/>
                <a:gd name="connsiteY11" fmla="*/ 9101 h 10003"/>
                <a:gd name="connsiteX12" fmla="*/ 4436 w 10000"/>
                <a:gd name="connsiteY12" fmla="*/ 9883 h 10003"/>
                <a:gd name="connsiteX13" fmla="*/ 6781 w 10000"/>
                <a:gd name="connsiteY13" fmla="*/ 9453 h 10003"/>
                <a:gd name="connsiteX14" fmla="*/ 7988 w 10000"/>
                <a:gd name="connsiteY14" fmla="*/ 9262 h 10003"/>
                <a:gd name="connsiteX15" fmla="*/ 9835 w 10000"/>
                <a:gd name="connsiteY15" fmla="*/ 9983 h 10003"/>
                <a:gd name="connsiteX16" fmla="*/ 9879 w 10000"/>
                <a:gd name="connsiteY16" fmla="*/ 9196 h 10003"/>
                <a:gd name="connsiteX17" fmla="*/ 8795 w 10000"/>
                <a:gd name="connsiteY17" fmla="*/ 7994 h 10003"/>
                <a:gd name="connsiteX18" fmla="*/ 7459 w 10000"/>
                <a:gd name="connsiteY18" fmla="*/ 7189 h 10003"/>
                <a:gd name="connsiteX0" fmla="*/ 7459 w 10000"/>
                <a:gd name="connsiteY0" fmla="*/ 7189 h 10003"/>
                <a:gd name="connsiteX1" fmla="*/ 5577 w 10000"/>
                <a:gd name="connsiteY1" fmla="*/ 3735 h 10003"/>
                <a:gd name="connsiteX2" fmla="*/ 5096 w 10000"/>
                <a:gd name="connsiteY2" fmla="*/ 2861 h 10003"/>
                <a:gd name="connsiteX3" fmla="*/ 6662 w 10000"/>
                <a:gd name="connsiteY3" fmla="*/ 712 h 10003"/>
                <a:gd name="connsiteX4" fmla="*/ 506 w 10000"/>
                <a:gd name="connsiteY4" fmla="*/ 36 h 10003"/>
                <a:gd name="connsiteX5" fmla="*/ 404 w 10000"/>
                <a:gd name="connsiteY5" fmla="*/ 1698 h 10003"/>
                <a:gd name="connsiteX6" fmla="*/ 875 w 10000"/>
                <a:gd name="connsiteY6" fmla="*/ 4309 h 10003"/>
                <a:gd name="connsiteX7" fmla="*/ 3159 w 10000"/>
                <a:gd name="connsiteY7" fmla="*/ 6429 h 10003"/>
                <a:gd name="connsiteX8" fmla="*/ 3495 w 10000"/>
                <a:gd name="connsiteY8" fmla="*/ 7641 h 10003"/>
                <a:gd name="connsiteX9" fmla="*/ 3495 w 10000"/>
                <a:gd name="connsiteY9" fmla="*/ 7641 h 10003"/>
                <a:gd name="connsiteX10" fmla="*/ 3159 w 10000"/>
                <a:gd name="connsiteY10" fmla="*/ 8258 h 10003"/>
                <a:gd name="connsiteX11" fmla="*/ 3629 w 10000"/>
                <a:gd name="connsiteY11" fmla="*/ 9101 h 10003"/>
                <a:gd name="connsiteX12" fmla="*/ 4928 w 10000"/>
                <a:gd name="connsiteY12" fmla="*/ 9506 h 10003"/>
                <a:gd name="connsiteX13" fmla="*/ 6781 w 10000"/>
                <a:gd name="connsiteY13" fmla="*/ 9453 h 10003"/>
                <a:gd name="connsiteX14" fmla="*/ 7988 w 10000"/>
                <a:gd name="connsiteY14" fmla="*/ 9262 h 10003"/>
                <a:gd name="connsiteX15" fmla="*/ 9835 w 10000"/>
                <a:gd name="connsiteY15" fmla="*/ 9983 h 10003"/>
                <a:gd name="connsiteX16" fmla="*/ 9879 w 10000"/>
                <a:gd name="connsiteY16" fmla="*/ 9196 h 10003"/>
                <a:gd name="connsiteX17" fmla="*/ 8795 w 10000"/>
                <a:gd name="connsiteY17" fmla="*/ 7994 h 10003"/>
                <a:gd name="connsiteX18" fmla="*/ 7459 w 10000"/>
                <a:gd name="connsiteY18" fmla="*/ 7189 h 10003"/>
                <a:gd name="connsiteX0" fmla="*/ 7459 w 10000"/>
                <a:gd name="connsiteY0" fmla="*/ 7189 h 10003"/>
                <a:gd name="connsiteX1" fmla="*/ 5577 w 10000"/>
                <a:gd name="connsiteY1" fmla="*/ 3735 h 10003"/>
                <a:gd name="connsiteX2" fmla="*/ 5096 w 10000"/>
                <a:gd name="connsiteY2" fmla="*/ 2861 h 10003"/>
                <a:gd name="connsiteX3" fmla="*/ 6662 w 10000"/>
                <a:gd name="connsiteY3" fmla="*/ 712 h 10003"/>
                <a:gd name="connsiteX4" fmla="*/ 506 w 10000"/>
                <a:gd name="connsiteY4" fmla="*/ 36 h 10003"/>
                <a:gd name="connsiteX5" fmla="*/ 404 w 10000"/>
                <a:gd name="connsiteY5" fmla="*/ 1698 h 10003"/>
                <a:gd name="connsiteX6" fmla="*/ 875 w 10000"/>
                <a:gd name="connsiteY6" fmla="*/ 4309 h 10003"/>
                <a:gd name="connsiteX7" fmla="*/ 3159 w 10000"/>
                <a:gd name="connsiteY7" fmla="*/ 6429 h 10003"/>
                <a:gd name="connsiteX8" fmla="*/ 3495 w 10000"/>
                <a:gd name="connsiteY8" fmla="*/ 7641 h 10003"/>
                <a:gd name="connsiteX9" fmla="*/ 3495 w 10000"/>
                <a:gd name="connsiteY9" fmla="*/ 7641 h 10003"/>
                <a:gd name="connsiteX10" fmla="*/ 3159 w 10000"/>
                <a:gd name="connsiteY10" fmla="*/ 8258 h 10003"/>
                <a:gd name="connsiteX11" fmla="*/ 3629 w 10000"/>
                <a:gd name="connsiteY11" fmla="*/ 9101 h 10003"/>
                <a:gd name="connsiteX12" fmla="*/ 4928 w 10000"/>
                <a:gd name="connsiteY12" fmla="*/ 9506 h 10003"/>
                <a:gd name="connsiteX13" fmla="*/ 6781 w 10000"/>
                <a:gd name="connsiteY13" fmla="*/ 9453 h 10003"/>
                <a:gd name="connsiteX14" fmla="*/ 7988 w 10000"/>
                <a:gd name="connsiteY14" fmla="*/ 9262 h 10003"/>
                <a:gd name="connsiteX15" fmla="*/ 9835 w 10000"/>
                <a:gd name="connsiteY15" fmla="*/ 9983 h 10003"/>
                <a:gd name="connsiteX16" fmla="*/ 9879 w 10000"/>
                <a:gd name="connsiteY16" fmla="*/ 9196 h 10003"/>
                <a:gd name="connsiteX17" fmla="*/ 8795 w 10000"/>
                <a:gd name="connsiteY17" fmla="*/ 8069 h 10003"/>
                <a:gd name="connsiteX18" fmla="*/ 7459 w 10000"/>
                <a:gd name="connsiteY18" fmla="*/ 7189 h 10003"/>
                <a:gd name="connsiteX0" fmla="*/ 7626 w 10167"/>
                <a:gd name="connsiteY0" fmla="*/ 7189 h 10003"/>
                <a:gd name="connsiteX1" fmla="*/ 5744 w 10167"/>
                <a:gd name="connsiteY1" fmla="*/ 3735 h 10003"/>
                <a:gd name="connsiteX2" fmla="*/ 5263 w 10167"/>
                <a:gd name="connsiteY2" fmla="*/ 2861 h 10003"/>
                <a:gd name="connsiteX3" fmla="*/ 6829 w 10167"/>
                <a:gd name="connsiteY3" fmla="*/ 712 h 10003"/>
                <a:gd name="connsiteX4" fmla="*/ 673 w 10167"/>
                <a:gd name="connsiteY4" fmla="*/ 36 h 10003"/>
                <a:gd name="connsiteX5" fmla="*/ 202 w 10167"/>
                <a:gd name="connsiteY5" fmla="*/ 1698 h 10003"/>
                <a:gd name="connsiteX6" fmla="*/ 1042 w 10167"/>
                <a:gd name="connsiteY6" fmla="*/ 4309 h 10003"/>
                <a:gd name="connsiteX7" fmla="*/ 3326 w 10167"/>
                <a:gd name="connsiteY7" fmla="*/ 6429 h 10003"/>
                <a:gd name="connsiteX8" fmla="*/ 3662 w 10167"/>
                <a:gd name="connsiteY8" fmla="*/ 7641 h 10003"/>
                <a:gd name="connsiteX9" fmla="*/ 3662 w 10167"/>
                <a:gd name="connsiteY9" fmla="*/ 7641 h 10003"/>
                <a:gd name="connsiteX10" fmla="*/ 3326 w 10167"/>
                <a:gd name="connsiteY10" fmla="*/ 8258 h 10003"/>
                <a:gd name="connsiteX11" fmla="*/ 3796 w 10167"/>
                <a:gd name="connsiteY11" fmla="*/ 9101 h 10003"/>
                <a:gd name="connsiteX12" fmla="*/ 5095 w 10167"/>
                <a:gd name="connsiteY12" fmla="*/ 9506 h 10003"/>
                <a:gd name="connsiteX13" fmla="*/ 6948 w 10167"/>
                <a:gd name="connsiteY13" fmla="*/ 9453 h 10003"/>
                <a:gd name="connsiteX14" fmla="*/ 8155 w 10167"/>
                <a:gd name="connsiteY14" fmla="*/ 9262 h 10003"/>
                <a:gd name="connsiteX15" fmla="*/ 10002 w 10167"/>
                <a:gd name="connsiteY15" fmla="*/ 9983 h 10003"/>
                <a:gd name="connsiteX16" fmla="*/ 10046 w 10167"/>
                <a:gd name="connsiteY16" fmla="*/ 9196 h 10003"/>
                <a:gd name="connsiteX17" fmla="*/ 8962 w 10167"/>
                <a:gd name="connsiteY17" fmla="*/ 8069 h 10003"/>
                <a:gd name="connsiteX18" fmla="*/ 7626 w 10167"/>
                <a:gd name="connsiteY18" fmla="*/ 7189 h 10003"/>
                <a:gd name="connsiteX0" fmla="*/ 7626 w 10167"/>
                <a:gd name="connsiteY0" fmla="*/ 7189 h 10003"/>
                <a:gd name="connsiteX1" fmla="*/ 5744 w 10167"/>
                <a:gd name="connsiteY1" fmla="*/ 3735 h 10003"/>
                <a:gd name="connsiteX2" fmla="*/ 5263 w 10167"/>
                <a:gd name="connsiteY2" fmla="*/ 2861 h 10003"/>
                <a:gd name="connsiteX3" fmla="*/ 6829 w 10167"/>
                <a:gd name="connsiteY3" fmla="*/ 712 h 10003"/>
                <a:gd name="connsiteX4" fmla="*/ 673 w 10167"/>
                <a:gd name="connsiteY4" fmla="*/ 36 h 10003"/>
                <a:gd name="connsiteX5" fmla="*/ 202 w 10167"/>
                <a:gd name="connsiteY5" fmla="*/ 1698 h 10003"/>
                <a:gd name="connsiteX6" fmla="*/ 1042 w 10167"/>
                <a:gd name="connsiteY6" fmla="*/ 4309 h 10003"/>
                <a:gd name="connsiteX7" fmla="*/ 3326 w 10167"/>
                <a:gd name="connsiteY7" fmla="*/ 6429 h 10003"/>
                <a:gd name="connsiteX8" fmla="*/ 3662 w 10167"/>
                <a:gd name="connsiteY8" fmla="*/ 7641 h 10003"/>
                <a:gd name="connsiteX9" fmla="*/ 3539 w 10167"/>
                <a:gd name="connsiteY9" fmla="*/ 7792 h 10003"/>
                <a:gd name="connsiteX10" fmla="*/ 3326 w 10167"/>
                <a:gd name="connsiteY10" fmla="*/ 8258 h 10003"/>
                <a:gd name="connsiteX11" fmla="*/ 3796 w 10167"/>
                <a:gd name="connsiteY11" fmla="*/ 9101 h 10003"/>
                <a:gd name="connsiteX12" fmla="*/ 5095 w 10167"/>
                <a:gd name="connsiteY12" fmla="*/ 9506 h 10003"/>
                <a:gd name="connsiteX13" fmla="*/ 6948 w 10167"/>
                <a:gd name="connsiteY13" fmla="*/ 9453 h 10003"/>
                <a:gd name="connsiteX14" fmla="*/ 8155 w 10167"/>
                <a:gd name="connsiteY14" fmla="*/ 9262 h 10003"/>
                <a:gd name="connsiteX15" fmla="*/ 10002 w 10167"/>
                <a:gd name="connsiteY15" fmla="*/ 9983 h 10003"/>
                <a:gd name="connsiteX16" fmla="*/ 10046 w 10167"/>
                <a:gd name="connsiteY16" fmla="*/ 9196 h 10003"/>
                <a:gd name="connsiteX17" fmla="*/ 8962 w 10167"/>
                <a:gd name="connsiteY17" fmla="*/ 8069 h 10003"/>
                <a:gd name="connsiteX18" fmla="*/ 7626 w 10167"/>
                <a:gd name="connsiteY18" fmla="*/ 7189 h 10003"/>
                <a:gd name="connsiteX0" fmla="*/ 7626 w 10167"/>
                <a:gd name="connsiteY0" fmla="*/ 7189 h 10003"/>
                <a:gd name="connsiteX1" fmla="*/ 5744 w 10167"/>
                <a:gd name="connsiteY1" fmla="*/ 3735 h 10003"/>
                <a:gd name="connsiteX2" fmla="*/ 5263 w 10167"/>
                <a:gd name="connsiteY2" fmla="*/ 2861 h 10003"/>
                <a:gd name="connsiteX3" fmla="*/ 6829 w 10167"/>
                <a:gd name="connsiteY3" fmla="*/ 712 h 10003"/>
                <a:gd name="connsiteX4" fmla="*/ 673 w 10167"/>
                <a:gd name="connsiteY4" fmla="*/ 36 h 10003"/>
                <a:gd name="connsiteX5" fmla="*/ 202 w 10167"/>
                <a:gd name="connsiteY5" fmla="*/ 1698 h 10003"/>
                <a:gd name="connsiteX6" fmla="*/ 1042 w 10167"/>
                <a:gd name="connsiteY6" fmla="*/ 4309 h 10003"/>
                <a:gd name="connsiteX7" fmla="*/ 3326 w 10167"/>
                <a:gd name="connsiteY7" fmla="*/ 6429 h 10003"/>
                <a:gd name="connsiteX8" fmla="*/ 3662 w 10167"/>
                <a:gd name="connsiteY8" fmla="*/ 7641 h 10003"/>
                <a:gd name="connsiteX9" fmla="*/ 4768 w 10167"/>
                <a:gd name="connsiteY9" fmla="*/ 8018 h 10003"/>
                <a:gd name="connsiteX10" fmla="*/ 3326 w 10167"/>
                <a:gd name="connsiteY10" fmla="*/ 8258 h 10003"/>
                <a:gd name="connsiteX11" fmla="*/ 3796 w 10167"/>
                <a:gd name="connsiteY11" fmla="*/ 9101 h 10003"/>
                <a:gd name="connsiteX12" fmla="*/ 5095 w 10167"/>
                <a:gd name="connsiteY12" fmla="*/ 9506 h 10003"/>
                <a:gd name="connsiteX13" fmla="*/ 6948 w 10167"/>
                <a:gd name="connsiteY13" fmla="*/ 9453 h 10003"/>
                <a:gd name="connsiteX14" fmla="*/ 8155 w 10167"/>
                <a:gd name="connsiteY14" fmla="*/ 9262 h 10003"/>
                <a:gd name="connsiteX15" fmla="*/ 10002 w 10167"/>
                <a:gd name="connsiteY15" fmla="*/ 9983 h 10003"/>
                <a:gd name="connsiteX16" fmla="*/ 10046 w 10167"/>
                <a:gd name="connsiteY16" fmla="*/ 9196 h 10003"/>
                <a:gd name="connsiteX17" fmla="*/ 8962 w 10167"/>
                <a:gd name="connsiteY17" fmla="*/ 8069 h 10003"/>
                <a:gd name="connsiteX18" fmla="*/ 7626 w 10167"/>
                <a:gd name="connsiteY18" fmla="*/ 7189 h 10003"/>
                <a:gd name="connsiteX0" fmla="*/ 7626 w 10167"/>
                <a:gd name="connsiteY0" fmla="*/ 7189 h 10003"/>
                <a:gd name="connsiteX1" fmla="*/ 5744 w 10167"/>
                <a:gd name="connsiteY1" fmla="*/ 3735 h 10003"/>
                <a:gd name="connsiteX2" fmla="*/ 5263 w 10167"/>
                <a:gd name="connsiteY2" fmla="*/ 2861 h 10003"/>
                <a:gd name="connsiteX3" fmla="*/ 6829 w 10167"/>
                <a:gd name="connsiteY3" fmla="*/ 712 h 10003"/>
                <a:gd name="connsiteX4" fmla="*/ 673 w 10167"/>
                <a:gd name="connsiteY4" fmla="*/ 36 h 10003"/>
                <a:gd name="connsiteX5" fmla="*/ 202 w 10167"/>
                <a:gd name="connsiteY5" fmla="*/ 1698 h 10003"/>
                <a:gd name="connsiteX6" fmla="*/ 1042 w 10167"/>
                <a:gd name="connsiteY6" fmla="*/ 4309 h 10003"/>
                <a:gd name="connsiteX7" fmla="*/ 3326 w 10167"/>
                <a:gd name="connsiteY7" fmla="*/ 6429 h 10003"/>
                <a:gd name="connsiteX8" fmla="*/ 3662 w 10167"/>
                <a:gd name="connsiteY8" fmla="*/ 7641 h 10003"/>
                <a:gd name="connsiteX9" fmla="*/ 3326 w 10167"/>
                <a:gd name="connsiteY9" fmla="*/ 8258 h 10003"/>
                <a:gd name="connsiteX10" fmla="*/ 3796 w 10167"/>
                <a:gd name="connsiteY10" fmla="*/ 9101 h 10003"/>
                <a:gd name="connsiteX11" fmla="*/ 5095 w 10167"/>
                <a:gd name="connsiteY11" fmla="*/ 9506 h 10003"/>
                <a:gd name="connsiteX12" fmla="*/ 6948 w 10167"/>
                <a:gd name="connsiteY12" fmla="*/ 9453 h 10003"/>
                <a:gd name="connsiteX13" fmla="*/ 8155 w 10167"/>
                <a:gd name="connsiteY13" fmla="*/ 9262 h 10003"/>
                <a:gd name="connsiteX14" fmla="*/ 10002 w 10167"/>
                <a:gd name="connsiteY14" fmla="*/ 9983 h 10003"/>
                <a:gd name="connsiteX15" fmla="*/ 10046 w 10167"/>
                <a:gd name="connsiteY15" fmla="*/ 9196 h 10003"/>
                <a:gd name="connsiteX16" fmla="*/ 8962 w 10167"/>
                <a:gd name="connsiteY16" fmla="*/ 8069 h 10003"/>
                <a:gd name="connsiteX17" fmla="*/ 7626 w 10167"/>
                <a:gd name="connsiteY17" fmla="*/ 7189 h 10003"/>
                <a:gd name="connsiteX0" fmla="*/ 7626 w 10167"/>
                <a:gd name="connsiteY0" fmla="*/ 7189 h 10003"/>
                <a:gd name="connsiteX1" fmla="*/ 5744 w 10167"/>
                <a:gd name="connsiteY1" fmla="*/ 3735 h 10003"/>
                <a:gd name="connsiteX2" fmla="*/ 5263 w 10167"/>
                <a:gd name="connsiteY2" fmla="*/ 2861 h 10003"/>
                <a:gd name="connsiteX3" fmla="*/ 6829 w 10167"/>
                <a:gd name="connsiteY3" fmla="*/ 712 h 10003"/>
                <a:gd name="connsiteX4" fmla="*/ 673 w 10167"/>
                <a:gd name="connsiteY4" fmla="*/ 36 h 10003"/>
                <a:gd name="connsiteX5" fmla="*/ 202 w 10167"/>
                <a:gd name="connsiteY5" fmla="*/ 1698 h 10003"/>
                <a:gd name="connsiteX6" fmla="*/ 1042 w 10167"/>
                <a:gd name="connsiteY6" fmla="*/ 4309 h 10003"/>
                <a:gd name="connsiteX7" fmla="*/ 3326 w 10167"/>
                <a:gd name="connsiteY7" fmla="*/ 6429 h 10003"/>
                <a:gd name="connsiteX8" fmla="*/ 4154 w 10167"/>
                <a:gd name="connsiteY8" fmla="*/ 7603 h 10003"/>
                <a:gd name="connsiteX9" fmla="*/ 3326 w 10167"/>
                <a:gd name="connsiteY9" fmla="*/ 8258 h 10003"/>
                <a:gd name="connsiteX10" fmla="*/ 3796 w 10167"/>
                <a:gd name="connsiteY10" fmla="*/ 9101 h 10003"/>
                <a:gd name="connsiteX11" fmla="*/ 5095 w 10167"/>
                <a:gd name="connsiteY11" fmla="*/ 9506 h 10003"/>
                <a:gd name="connsiteX12" fmla="*/ 6948 w 10167"/>
                <a:gd name="connsiteY12" fmla="*/ 9453 h 10003"/>
                <a:gd name="connsiteX13" fmla="*/ 8155 w 10167"/>
                <a:gd name="connsiteY13" fmla="*/ 9262 h 10003"/>
                <a:gd name="connsiteX14" fmla="*/ 10002 w 10167"/>
                <a:gd name="connsiteY14" fmla="*/ 9983 h 10003"/>
                <a:gd name="connsiteX15" fmla="*/ 10046 w 10167"/>
                <a:gd name="connsiteY15" fmla="*/ 9196 h 10003"/>
                <a:gd name="connsiteX16" fmla="*/ 8962 w 10167"/>
                <a:gd name="connsiteY16" fmla="*/ 8069 h 10003"/>
                <a:gd name="connsiteX17" fmla="*/ 7626 w 10167"/>
                <a:gd name="connsiteY17" fmla="*/ 7189 h 10003"/>
                <a:gd name="connsiteX0" fmla="*/ 7626 w 10167"/>
                <a:gd name="connsiteY0" fmla="*/ 7189 h 10003"/>
                <a:gd name="connsiteX1" fmla="*/ 5744 w 10167"/>
                <a:gd name="connsiteY1" fmla="*/ 3735 h 10003"/>
                <a:gd name="connsiteX2" fmla="*/ 5263 w 10167"/>
                <a:gd name="connsiteY2" fmla="*/ 2861 h 10003"/>
                <a:gd name="connsiteX3" fmla="*/ 6829 w 10167"/>
                <a:gd name="connsiteY3" fmla="*/ 712 h 10003"/>
                <a:gd name="connsiteX4" fmla="*/ 673 w 10167"/>
                <a:gd name="connsiteY4" fmla="*/ 36 h 10003"/>
                <a:gd name="connsiteX5" fmla="*/ 202 w 10167"/>
                <a:gd name="connsiteY5" fmla="*/ 1698 h 10003"/>
                <a:gd name="connsiteX6" fmla="*/ 1042 w 10167"/>
                <a:gd name="connsiteY6" fmla="*/ 4309 h 10003"/>
                <a:gd name="connsiteX7" fmla="*/ 3326 w 10167"/>
                <a:gd name="connsiteY7" fmla="*/ 6429 h 10003"/>
                <a:gd name="connsiteX8" fmla="*/ 3785 w 10167"/>
                <a:gd name="connsiteY8" fmla="*/ 7603 h 10003"/>
                <a:gd name="connsiteX9" fmla="*/ 3326 w 10167"/>
                <a:gd name="connsiteY9" fmla="*/ 8258 h 10003"/>
                <a:gd name="connsiteX10" fmla="*/ 3796 w 10167"/>
                <a:gd name="connsiteY10" fmla="*/ 9101 h 10003"/>
                <a:gd name="connsiteX11" fmla="*/ 5095 w 10167"/>
                <a:gd name="connsiteY11" fmla="*/ 9506 h 10003"/>
                <a:gd name="connsiteX12" fmla="*/ 6948 w 10167"/>
                <a:gd name="connsiteY12" fmla="*/ 9453 h 10003"/>
                <a:gd name="connsiteX13" fmla="*/ 8155 w 10167"/>
                <a:gd name="connsiteY13" fmla="*/ 9262 h 10003"/>
                <a:gd name="connsiteX14" fmla="*/ 10002 w 10167"/>
                <a:gd name="connsiteY14" fmla="*/ 9983 h 10003"/>
                <a:gd name="connsiteX15" fmla="*/ 10046 w 10167"/>
                <a:gd name="connsiteY15" fmla="*/ 9196 h 10003"/>
                <a:gd name="connsiteX16" fmla="*/ 8962 w 10167"/>
                <a:gd name="connsiteY16" fmla="*/ 8069 h 10003"/>
                <a:gd name="connsiteX17" fmla="*/ 7626 w 10167"/>
                <a:gd name="connsiteY17" fmla="*/ 7189 h 10003"/>
                <a:gd name="connsiteX0" fmla="*/ 7626 w 10167"/>
                <a:gd name="connsiteY0" fmla="*/ 7189 h 10003"/>
                <a:gd name="connsiteX1" fmla="*/ 5744 w 10167"/>
                <a:gd name="connsiteY1" fmla="*/ 3735 h 10003"/>
                <a:gd name="connsiteX2" fmla="*/ 5263 w 10167"/>
                <a:gd name="connsiteY2" fmla="*/ 2861 h 10003"/>
                <a:gd name="connsiteX3" fmla="*/ 6829 w 10167"/>
                <a:gd name="connsiteY3" fmla="*/ 712 h 10003"/>
                <a:gd name="connsiteX4" fmla="*/ 673 w 10167"/>
                <a:gd name="connsiteY4" fmla="*/ 36 h 10003"/>
                <a:gd name="connsiteX5" fmla="*/ 202 w 10167"/>
                <a:gd name="connsiteY5" fmla="*/ 1698 h 10003"/>
                <a:gd name="connsiteX6" fmla="*/ 1042 w 10167"/>
                <a:gd name="connsiteY6" fmla="*/ 4309 h 10003"/>
                <a:gd name="connsiteX7" fmla="*/ 3326 w 10167"/>
                <a:gd name="connsiteY7" fmla="*/ 6429 h 10003"/>
                <a:gd name="connsiteX8" fmla="*/ 3785 w 10167"/>
                <a:gd name="connsiteY8" fmla="*/ 7603 h 10003"/>
                <a:gd name="connsiteX9" fmla="*/ 3326 w 10167"/>
                <a:gd name="connsiteY9" fmla="*/ 8258 h 10003"/>
                <a:gd name="connsiteX10" fmla="*/ 3796 w 10167"/>
                <a:gd name="connsiteY10" fmla="*/ 9101 h 10003"/>
                <a:gd name="connsiteX11" fmla="*/ 5095 w 10167"/>
                <a:gd name="connsiteY11" fmla="*/ 9506 h 10003"/>
                <a:gd name="connsiteX12" fmla="*/ 6948 w 10167"/>
                <a:gd name="connsiteY12" fmla="*/ 9453 h 10003"/>
                <a:gd name="connsiteX13" fmla="*/ 8155 w 10167"/>
                <a:gd name="connsiteY13" fmla="*/ 9262 h 10003"/>
                <a:gd name="connsiteX14" fmla="*/ 10002 w 10167"/>
                <a:gd name="connsiteY14" fmla="*/ 9983 h 10003"/>
                <a:gd name="connsiteX15" fmla="*/ 10046 w 10167"/>
                <a:gd name="connsiteY15" fmla="*/ 9196 h 10003"/>
                <a:gd name="connsiteX16" fmla="*/ 8962 w 10167"/>
                <a:gd name="connsiteY16" fmla="*/ 8069 h 10003"/>
                <a:gd name="connsiteX17" fmla="*/ 7626 w 10167"/>
                <a:gd name="connsiteY17" fmla="*/ 7189 h 10003"/>
                <a:gd name="connsiteX0" fmla="*/ 7626 w 10167"/>
                <a:gd name="connsiteY0" fmla="*/ 7189 h 10003"/>
                <a:gd name="connsiteX1" fmla="*/ 5744 w 10167"/>
                <a:gd name="connsiteY1" fmla="*/ 3735 h 10003"/>
                <a:gd name="connsiteX2" fmla="*/ 5263 w 10167"/>
                <a:gd name="connsiteY2" fmla="*/ 2861 h 10003"/>
                <a:gd name="connsiteX3" fmla="*/ 6829 w 10167"/>
                <a:gd name="connsiteY3" fmla="*/ 712 h 10003"/>
                <a:gd name="connsiteX4" fmla="*/ 673 w 10167"/>
                <a:gd name="connsiteY4" fmla="*/ 36 h 10003"/>
                <a:gd name="connsiteX5" fmla="*/ 202 w 10167"/>
                <a:gd name="connsiteY5" fmla="*/ 1698 h 10003"/>
                <a:gd name="connsiteX6" fmla="*/ 1042 w 10167"/>
                <a:gd name="connsiteY6" fmla="*/ 4309 h 10003"/>
                <a:gd name="connsiteX7" fmla="*/ 3326 w 10167"/>
                <a:gd name="connsiteY7" fmla="*/ 6429 h 10003"/>
                <a:gd name="connsiteX8" fmla="*/ 3785 w 10167"/>
                <a:gd name="connsiteY8" fmla="*/ 7603 h 10003"/>
                <a:gd name="connsiteX9" fmla="*/ 3326 w 10167"/>
                <a:gd name="connsiteY9" fmla="*/ 8258 h 10003"/>
                <a:gd name="connsiteX10" fmla="*/ 3796 w 10167"/>
                <a:gd name="connsiteY10" fmla="*/ 9101 h 10003"/>
                <a:gd name="connsiteX11" fmla="*/ 5095 w 10167"/>
                <a:gd name="connsiteY11" fmla="*/ 9506 h 10003"/>
                <a:gd name="connsiteX12" fmla="*/ 6948 w 10167"/>
                <a:gd name="connsiteY12" fmla="*/ 9453 h 10003"/>
                <a:gd name="connsiteX13" fmla="*/ 8155 w 10167"/>
                <a:gd name="connsiteY13" fmla="*/ 9262 h 10003"/>
                <a:gd name="connsiteX14" fmla="*/ 10002 w 10167"/>
                <a:gd name="connsiteY14" fmla="*/ 9983 h 10003"/>
                <a:gd name="connsiteX15" fmla="*/ 10046 w 10167"/>
                <a:gd name="connsiteY15" fmla="*/ 9196 h 10003"/>
                <a:gd name="connsiteX16" fmla="*/ 7626 w 10167"/>
                <a:gd name="connsiteY16" fmla="*/ 7189 h 10003"/>
                <a:gd name="connsiteX0" fmla="*/ 7626 w 10687"/>
                <a:gd name="connsiteY0" fmla="*/ 7189 h 10003"/>
                <a:gd name="connsiteX1" fmla="*/ 5744 w 10687"/>
                <a:gd name="connsiteY1" fmla="*/ 3735 h 10003"/>
                <a:gd name="connsiteX2" fmla="*/ 5263 w 10687"/>
                <a:gd name="connsiteY2" fmla="*/ 2861 h 10003"/>
                <a:gd name="connsiteX3" fmla="*/ 6829 w 10687"/>
                <a:gd name="connsiteY3" fmla="*/ 712 h 10003"/>
                <a:gd name="connsiteX4" fmla="*/ 673 w 10687"/>
                <a:gd name="connsiteY4" fmla="*/ 36 h 10003"/>
                <a:gd name="connsiteX5" fmla="*/ 202 w 10687"/>
                <a:gd name="connsiteY5" fmla="*/ 1698 h 10003"/>
                <a:gd name="connsiteX6" fmla="*/ 1042 w 10687"/>
                <a:gd name="connsiteY6" fmla="*/ 4309 h 10003"/>
                <a:gd name="connsiteX7" fmla="*/ 3326 w 10687"/>
                <a:gd name="connsiteY7" fmla="*/ 6429 h 10003"/>
                <a:gd name="connsiteX8" fmla="*/ 3785 w 10687"/>
                <a:gd name="connsiteY8" fmla="*/ 7603 h 10003"/>
                <a:gd name="connsiteX9" fmla="*/ 3326 w 10687"/>
                <a:gd name="connsiteY9" fmla="*/ 8258 h 10003"/>
                <a:gd name="connsiteX10" fmla="*/ 3796 w 10687"/>
                <a:gd name="connsiteY10" fmla="*/ 9101 h 10003"/>
                <a:gd name="connsiteX11" fmla="*/ 5095 w 10687"/>
                <a:gd name="connsiteY11" fmla="*/ 9506 h 10003"/>
                <a:gd name="connsiteX12" fmla="*/ 6948 w 10687"/>
                <a:gd name="connsiteY12" fmla="*/ 9453 h 10003"/>
                <a:gd name="connsiteX13" fmla="*/ 8155 w 10687"/>
                <a:gd name="connsiteY13" fmla="*/ 9262 h 10003"/>
                <a:gd name="connsiteX14" fmla="*/ 10617 w 10687"/>
                <a:gd name="connsiteY14" fmla="*/ 9983 h 10003"/>
                <a:gd name="connsiteX15" fmla="*/ 10046 w 10687"/>
                <a:gd name="connsiteY15" fmla="*/ 9196 h 10003"/>
                <a:gd name="connsiteX16" fmla="*/ 7626 w 10687"/>
                <a:gd name="connsiteY16" fmla="*/ 7189 h 10003"/>
                <a:gd name="connsiteX0" fmla="*/ 7626 w 10687"/>
                <a:gd name="connsiteY0" fmla="*/ 7189 h 10003"/>
                <a:gd name="connsiteX1" fmla="*/ 5263 w 10687"/>
                <a:gd name="connsiteY1" fmla="*/ 2861 h 10003"/>
                <a:gd name="connsiteX2" fmla="*/ 6829 w 10687"/>
                <a:gd name="connsiteY2" fmla="*/ 712 h 10003"/>
                <a:gd name="connsiteX3" fmla="*/ 673 w 10687"/>
                <a:gd name="connsiteY3" fmla="*/ 36 h 10003"/>
                <a:gd name="connsiteX4" fmla="*/ 202 w 10687"/>
                <a:gd name="connsiteY4" fmla="*/ 1698 h 10003"/>
                <a:gd name="connsiteX5" fmla="*/ 1042 w 10687"/>
                <a:gd name="connsiteY5" fmla="*/ 4309 h 10003"/>
                <a:gd name="connsiteX6" fmla="*/ 3326 w 10687"/>
                <a:gd name="connsiteY6" fmla="*/ 6429 h 10003"/>
                <a:gd name="connsiteX7" fmla="*/ 3785 w 10687"/>
                <a:gd name="connsiteY7" fmla="*/ 7603 h 10003"/>
                <a:gd name="connsiteX8" fmla="*/ 3326 w 10687"/>
                <a:gd name="connsiteY8" fmla="*/ 8258 h 10003"/>
                <a:gd name="connsiteX9" fmla="*/ 3796 w 10687"/>
                <a:gd name="connsiteY9" fmla="*/ 9101 h 10003"/>
                <a:gd name="connsiteX10" fmla="*/ 5095 w 10687"/>
                <a:gd name="connsiteY10" fmla="*/ 9506 h 10003"/>
                <a:gd name="connsiteX11" fmla="*/ 6948 w 10687"/>
                <a:gd name="connsiteY11" fmla="*/ 9453 h 10003"/>
                <a:gd name="connsiteX12" fmla="*/ 8155 w 10687"/>
                <a:gd name="connsiteY12" fmla="*/ 9262 h 10003"/>
                <a:gd name="connsiteX13" fmla="*/ 10617 w 10687"/>
                <a:gd name="connsiteY13" fmla="*/ 9983 h 10003"/>
                <a:gd name="connsiteX14" fmla="*/ 10046 w 10687"/>
                <a:gd name="connsiteY14" fmla="*/ 9196 h 10003"/>
                <a:gd name="connsiteX15" fmla="*/ 7626 w 10687"/>
                <a:gd name="connsiteY15" fmla="*/ 7189 h 10003"/>
                <a:gd name="connsiteX0" fmla="*/ 7626 w 10687"/>
                <a:gd name="connsiteY0" fmla="*/ 7189 h 10003"/>
                <a:gd name="connsiteX1" fmla="*/ 5263 w 10687"/>
                <a:gd name="connsiteY1" fmla="*/ 2861 h 10003"/>
                <a:gd name="connsiteX2" fmla="*/ 6829 w 10687"/>
                <a:gd name="connsiteY2" fmla="*/ 712 h 10003"/>
                <a:gd name="connsiteX3" fmla="*/ 673 w 10687"/>
                <a:gd name="connsiteY3" fmla="*/ 36 h 10003"/>
                <a:gd name="connsiteX4" fmla="*/ 202 w 10687"/>
                <a:gd name="connsiteY4" fmla="*/ 1698 h 10003"/>
                <a:gd name="connsiteX5" fmla="*/ 1042 w 10687"/>
                <a:gd name="connsiteY5" fmla="*/ 4309 h 10003"/>
                <a:gd name="connsiteX6" fmla="*/ 3785 w 10687"/>
                <a:gd name="connsiteY6" fmla="*/ 7603 h 10003"/>
                <a:gd name="connsiteX7" fmla="*/ 3326 w 10687"/>
                <a:gd name="connsiteY7" fmla="*/ 8258 h 10003"/>
                <a:gd name="connsiteX8" fmla="*/ 3796 w 10687"/>
                <a:gd name="connsiteY8" fmla="*/ 9101 h 10003"/>
                <a:gd name="connsiteX9" fmla="*/ 5095 w 10687"/>
                <a:gd name="connsiteY9" fmla="*/ 9506 h 10003"/>
                <a:gd name="connsiteX10" fmla="*/ 6948 w 10687"/>
                <a:gd name="connsiteY10" fmla="*/ 9453 h 10003"/>
                <a:gd name="connsiteX11" fmla="*/ 8155 w 10687"/>
                <a:gd name="connsiteY11" fmla="*/ 9262 h 10003"/>
                <a:gd name="connsiteX12" fmla="*/ 10617 w 10687"/>
                <a:gd name="connsiteY12" fmla="*/ 9983 h 10003"/>
                <a:gd name="connsiteX13" fmla="*/ 10046 w 10687"/>
                <a:gd name="connsiteY13" fmla="*/ 9196 h 10003"/>
                <a:gd name="connsiteX14" fmla="*/ 7626 w 10687"/>
                <a:gd name="connsiteY14" fmla="*/ 7189 h 10003"/>
                <a:gd name="connsiteX0" fmla="*/ 10046 w 10687"/>
                <a:gd name="connsiteY0" fmla="*/ 9196 h 10003"/>
                <a:gd name="connsiteX1" fmla="*/ 5263 w 10687"/>
                <a:gd name="connsiteY1" fmla="*/ 2861 h 10003"/>
                <a:gd name="connsiteX2" fmla="*/ 6829 w 10687"/>
                <a:gd name="connsiteY2" fmla="*/ 712 h 10003"/>
                <a:gd name="connsiteX3" fmla="*/ 673 w 10687"/>
                <a:gd name="connsiteY3" fmla="*/ 36 h 10003"/>
                <a:gd name="connsiteX4" fmla="*/ 202 w 10687"/>
                <a:gd name="connsiteY4" fmla="*/ 1698 h 10003"/>
                <a:gd name="connsiteX5" fmla="*/ 1042 w 10687"/>
                <a:gd name="connsiteY5" fmla="*/ 4309 h 10003"/>
                <a:gd name="connsiteX6" fmla="*/ 3785 w 10687"/>
                <a:gd name="connsiteY6" fmla="*/ 7603 h 10003"/>
                <a:gd name="connsiteX7" fmla="*/ 3326 w 10687"/>
                <a:gd name="connsiteY7" fmla="*/ 8258 h 10003"/>
                <a:gd name="connsiteX8" fmla="*/ 3796 w 10687"/>
                <a:gd name="connsiteY8" fmla="*/ 9101 h 10003"/>
                <a:gd name="connsiteX9" fmla="*/ 5095 w 10687"/>
                <a:gd name="connsiteY9" fmla="*/ 9506 h 10003"/>
                <a:gd name="connsiteX10" fmla="*/ 6948 w 10687"/>
                <a:gd name="connsiteY10" fmla="*/ 9453 h 10003"/>
                <a:gd name="connsiteX11" fmla="*/ 8155 w 10687"/>
                <a:gd name="connsiteY11" fmla="*/ 9262 h 10003"/>
                <a:gd name="connsiteX12" fmla="*/ 10617 w 10687"/>
                <a:gd name="connsiteY12" fmla="*/ 9983 h 10003"/>
                <a:gd name="connsiteX13" fmla="*/ 10046 w 10687"/>
                <a:gd name="connsiteY13" fmla="*/ 9196 h 10003"/>
                <a:gd name="connsiteX0" fmla="*/ 10046 w 10687"/>
                <a:gd name="connsiteY0" fmla="*/ 9196 h 10003"/>
                <a:gd name="connsiteX1" fmla="*/ 5263 w 10687"/>
                <a:gd name="connsiteY1" fmla="*/ 2861 h 10003"/>
                <a:gd name="connsiteX2" fmla="*/ 6829 w 10687"/>
                <a:gd name="connsiteY2" fmla="*/ 712 h 10003"/>
                <a:gd name="connsiteX3" fmla="*/ 673 w 10687"/>
                <a:gd name="connsiteY3" fmla="*/ 36 h 10003"/>
                <a:gd name="connsiteX4" fmla="*/ 202 w 10687"/>
                <a:gd name="connsiteY4" fmla="*/ 1698 h 10003"/>
                <a:gd name="connsiteX5" fmla="*/ 1042 w 10687"/>
                <a:gd name="connsiteY5" fmla="*/ 4309 h 10003"/>
                <a:gd name="connsiteX6" fmla="*/ 3326 w 10687"/>
                <a:gd name="connsiteY6" fmla="*/ 8258 h 10003"/>
                <a:gd name="connsiteX7" fmla="*/ 3796 w 10687"/>
                <a:gd name="connsiteY7" fmla="*/ 9101 h 10003"/>
                <a:gd name="connsiteX8" fmla="*/ 5095 w 10687"/>
                <a:gd name="connsiteY8" fmla="*/ 9506 h 10003"/>
                <a:gd name="connsiteX9" fmla="*/ 6948 w 10687"/>
                <a:gd name="connsiteY9" fmla="*/ 9453 h 10003"/>
                <a:gd name="connsiteX10" fmla="*/ 8155 w 10687"/>
                <a:gd name="connsiteY10" fmla="*/ 9262 h 10003"/>
                <a:gd name="connsiteX11" fmla="*/ 10617 w 10687"/>
                <a:gd name="connsiteY11" fmla="*/ 9983 h 10003"/>
                <a:gd name="connsiteX12" fmla="*/ 10046 w 10687"/>
                <a:gd name="connsiteY12" fmla="*/ 9196 h 10003"/>
                <a:gd name="connsiteX0" fmla="*/ 10046 w 10687"/>
                <a:gd name="connsiteY0" fmla="*/ 9196 h 10003"/>
                <a:gd name="connsiteX1" fmla="*/ 5263 w 10687"/>
                <a:gd name="connsiteY1" fmla="*/ 2861 h 10003"/>
                <a:gd name="connsiteX2" fmla="*/ 6829 w 10687"/>
                <a:gd name="connsiteY2" fmla="*/ 712 h 10003"/>
                <a:gd name="connsiteX3" fmla="*/ 673 w 10687"/>
                <a:gd name="connsiteY3" fmla="*/ 36 h 10003"/>
                <a:gd name="connsiteX4" fmla="*/ 202 w 10687"/>
                <a:gd name="connsiteY4" fmla="*/ 1698 h 10003"/>
                <a:gd name="connsiteX5" fmla="*/ 1042 w 10687"/>
                <a:gd name="connsiteY5" fmla="*/ 4309 h 10003"/>
                <a:gd name="connsiteX6" fmla="*/ 3796 w 10687"/>
                <a:gd name="connsiteY6" fmla="*/ 9101 h 10003"/>
                <a:gd name="connsiteX7" fmla="*/ 5095 w 10687"/>
                <a:gd name="connsiteY7" fmla="*/ 9506 h 10003"/>
                <a:gd name="connsiteX8" fmla="*/ 6948 w 10687"/>
                <a:gd name="connsiteY8" fmla="*/ 9453 h 10003"/>
                <a:gd name="connsiteX9" fmla="*/ 8155 w 10687"/>
                <a:gd name="connsiteY9" fmla="*/ 9262 h 10003"/>
                <a:gd name="connsiteX10" fmla="*/ 10617 w 10687"/>
                <a:gd name="connsiteY10" fmla="*/ 9983 h 10003"/>
                <a:gd name="connsiteX11" fmla="*/ 10046 w 10687"/>
                <a:gd name="connsiteY11" fmla="*/ 9196 h 10003"/>
                <a:gd name="connsiteX0" fmla="*/ 10046 w 10687"/>
                <a:gd name="connsiteY0" fmla="*/ 9196 h 10003"/>
                <a:gd name="connsiteX1" fmla="*/ 5263 w 10687"/>
                <a:gd name="connsiteY1" fmla="*/ 2861 h 10003"/>
                <a:gd name="connsiteX2" fmla="*/ 6829 w 10687"/>
                <a:gd name="connsiteY2" fmla="*/ 712 h 10003"/>
                <a:gd name="connsiteX3" fmla="*/ 673 w 10687"/>
                <a:gd name="connsiteY3" fmla="*/ 36 h 10003"/>
                <a:gd name="connsiteX4" fmla="*/ 202 w 10687"/>
                <a:gd name="connsiteY4" fmla="*/ 1698 h 10003"/>
                <a:gd name="connsiteX5" fmla="*/ 1042 w 10687"/>
                <a:gd name="connsiteY5" fmla="*/ 4309 h 10003"/>
                <a:gd name="connsiteX6" fmla="*/ 5095 w 10687"/>
                <a:gd name="connsiteY6" fmla="*/ 9506 h 10003"/>
                <a:gd name="connsiteX7" fmla="*/ 6948 w 10687"/>
                <a:gd name="connsiteY7" fmla="*/ 9453 h 10003"/>
                <a:gd name="connsiteX8" fmla="*/ 8155 w 10687"/>
                <a:gd name="connsiteY8" fmla="*/ 9262 h 10003"/>
                <a:gd name="connsiteX9" fmla="*/ 10617 w 10687"/>
                <a:gd name="connsiteY9" fmla="*/ 9983 h 10003"/>
                <a:gd name="connsiteX10" fmla="*/ 10046 w 10687"/>
                <a:gd name="connsiteY10" fmla="*/ 9196 h 10003"/>
                <a:gd name="connsiteX0" fmla="*/ 10046 w 10687"/>
                <a:gd name="connsiteY0" fmla="*/ 9196 h 10003"/>
                <a:gd name="connsiteX1" fmla="*/ 5263 w 10687"/>
                <a:gd name="connsiteY1" fmla="*/ 2861 h 10003"/>
                <a:gd name="connsiteX2" fmla="*/ 6829 w 10687"/>
                <a:gd name="connsiteY2" fmla="*/ 712 h 10003"/>
                <a:gd name="connsiteX3" fmla="*/ 673 w 10687"/>
                <a:gd name="connsiteY3" fmla="*/ 36 h 10003"/>
                <a:gd name="connsiteX4" fmla="*/ 202 w 10687"/>
                <a:gd name="connsiteY4" fmla="*/ 1698 h 10003"/>
                <a:gd name="connsiteX5" fmla="*/ 1042 w 10687"/>
                <a:gd name="connsiteY5" fmla="*/ 4309 h 10003"/>
                <a:gd name="connsiteX6" fmla="*/ 6948 w 10687"/>
                <a:gd name="connsiteY6" fmla="*/ 9453 h 10003"/>
                <a:gd name="connsiteX7" fmla="*/ 8155 w 10687"/>
                <a:gd name="connsiteY7" fmla="*/ 9262 h 10003"/>
                <a:gd name="connsiteX8" fmla="*/ 10617 w 10687"/>
                <a:gd name="connsiteY8" fmla="*/ 9983 h 10003"/>
                <a:gd name="connsiteX9" fmla="*/ 10046 w 10687"/>
                <a:gd name="connsiteY9" fmla="*/ 9196 h 10003"/>
                <a:gd name="connsiteX0" fmla="*/ 10046 w 10687"/>
                <a:gd name="connsiteY0" fmla="*/ 9196 h 10075"/>
                <a:gd name="connsiteX1" fmla="*/ 5263 w 10687"/>
                <a:gd name="connsiteY1" fmla="*/ 2861 h 10075"/>
                <a:gd name="connsiteX2" fmla="*/ 6829 w 10687"/>
                <a:gd name="connsiteY2" fmla="*/ 712 h 10075"/>
                <a:gd name="connsiteX3" fmla="*/ 673 w 10687"/>
                <a:gd name="connsiteY3" fmla="*/ 36 h 10075"/>
                <a:gd name="connsiteX4" fmla="*/ 202 w 10687"/>
                <a:gd name="connsiteY4" fmla="*/ 1698 h 10075"/>
                <a:gd name="connsiteX5" fmla="*/ 1042 w 10687"/>
                <a:gd name="connsiteY5" fmla="*/ 4309 h 10075"/>
                <a:gd name="connsiteX6" fmla="*/ 8155 w 10687"/>
                <a:gd name="connsiteY6" fmla="*/ 9262 h 10075"/>
                <a:gd name="connsiteX7" fmla="*/ 10617 w 10687"/>
                <a:gd name="connsiteY7" fmla="*/ 9983 h 10075"/>
                <a:gd name="connsiteX8" fmla="*/ 10046 w 10687"/>
                <a:gd name="connsiteY8" fmla="*/ 9196 h 10075"/>
                <a:gd name="connsiteX0" fmla="*/ 10046 w 10687"/>
                <a:gd name="connsiteY0" fmla="*/ 9196 h 9983"/>
                <a:gd name="connsiteX1" fmla="*/ 5263 w 10687"/>
                <a:gd name="connsiteY1" fmla="*/ 2861 h 9983"/>
                <a:gd name="connsiteX2" fmla="*/ 6829 w 10687"/>
                <a:gd name="connsiteY2" fmla="*/ 712 h 9983"/>
                <a:gd name="connsiteX3" fmla="*/ 673 w 10687"/>
                <a:gd name="connsiteY3" fmla="*/ 36 h 9983"/>
                <a:gd name="connsiteX4" fmla="*/ 202 w 10687"/>
                <a:gd name="connsiteY4" fmla="*/ 1698 h 9983"/>
                <a:gd name="connsiteX5" fmla="*/ 1042 w 10687"/>
                <a:gd name="connsiteY5" fmla="*/ 4309 h 9983"/>
                <a:gd name="connsiteX6" fmla="*/ 10617 w 10687"/>
                <a:gd name="connsiteY6" fmla="*/ 9983 h 9983"/>
                <a:gd name="connsiteX7" fmla="*/ 10046 w 10687"/>
                <a:gd name="connsiteY7" fmla="*/ 9196 h 9983"/>
                <a:gd name="connsiteX0" fmla="*/ 9400 w 9400"/>
                <a:gd name="connsiteY0" fmla="*/ 9212 h 9222"/>
                <a:gd name="connsiteX1" fmla="*/ 4925 w 9400"/>
                <a:gd name="connsiteY1" fmla="*/ 2866 h 9222"/>
                <a:gd name="connsiteX2" fmla="*/ 6390 w 9400"/>
                <a:gd name="connsiteY2" fmla="*/ 713 h 9222"/>
                <a:gd name="connsiteX3" fmla="*/ 630 w 9400"/>
                <a:gd name="connsiteY3" fmla="*/ 36 h 9222"/>
                <a:gd name="connsiteX4" fmla="*/ 189 w 9400"/>
                <a:gd name="connsiteY4" fmla="*/ 1701 h 9222"/>
                <a:gd name="connsiteX5" fmla="*/ 975 w 9400"/>
                <a:gd name="connsiteY5" fmla="*/ 4316 h 9222"/>
                <a:gd name="connsiteX6" fmla="*/ 9400 w 9400"/>
                <a:gd name="connsiteY6" fmla="*/ 9212 h 9222"/>
                <a:gd name="connsiteX0" fmla="*/ 1037 w 6798"/>
                <a:gd name="connsiteY0" fmla="*/ 4680 h 4705"/>
                <a:gd name="connsiteX1" fmla="*/ 5239 w 6798"/>
                <a:gd name="connsiteY1" fmla="*/ 3108 h 4705"/>
                <a:gd name="connsiteX2" fmla="*/ 6798 w 6798"/>
                <a:gd name="connsiteY2" fmla="*/ 773 h 4705"/>
                <a:gd name="connsiteX3" fmla="*/ 670 w 6798"/>
                <a:gd name="connsiteY3" fmla="*/ 39 h 4705"/>
                <a:gd name="connsiteX4" fmla="*/ 201 w 6798"/>
                <a:gd name="connsiteY4" fmla="*/ 1845 h 4705"/>
                <a:gd name="connsiteX5" fmla="*/ 1037 w 6798"/>
                <a:gd name="connsiteY5" fmla="*/ 4680 h 4705"/>
                <a:gd name="connsiteX0" fmla="*/ 1525 w 10000"/>
                <a:gd name="connsiteY0" fmla="*/ 9947 h 10008"/>
                <a:gd name="connsiteX1" fmla="*/ 8431 w 10000"/>
                <a:gd name="connsiteY1" fmla="*/ 6928 h 10008"/>
                <a:gd name="connsiteX2" fmla="*/ 10000 w 10000"/>
                <a:gd name="connsiteY2" fmla="*/ 1643 h 10008"/>
                <a:gd name="connsiteX3" fmla="*/ 986 w 10000"/>
                <a:gd name="connsiteY3" fmla="*/ 83 h 10008"/>
                <a:gd name="connsiteX4" fmla="*/ 296 w 10000"/>
                <a:gd name="connsiteY4" fmla="*/ 3921 h 10008"/>
                <a:gd name="connsiteX5" fmla="*/ 1525 w 10000"/>
                <a:gd name="connsiteY5" fmla="*/ 9947 h 10008"/>
                <a:gd name="connsiteX0" fmla="*/ 1525 w 10000"/>
                <a:gd name="connsiteY0" fmla="*/ 9947 h 10152"/>
                <a:gd name="connsiteX1" fmla="*/ 6245 w 10000"/>
                <a:gd name="connsiteY1" fmla="*/ 8583 h 10152"/>
                <a:gd name="connsiteX2" fmla="*/ 8431 w 10000"/>
                <a:gd name="connsiteY2" fmla="*/ 6928 h 10152"/>
                <a:gd name="connsiteX3" fmla="*/ 10000 w 10000"/>
                <a:gd name="connsiteY3" fmla="*/ 1643 h 10152"/>
                <a:gd name="connsiteX4" fmla="*/ 986 w 10000"/>
                <a:gd name="connsiteY4" fmla="*/ 83 h 10152"/>
                <a:gd name="connsiteX5" fmla="*/ 296 w 10000"/>
                <a:gd name="connsiteY5" fmla="*/ 3921 h 10152"/>
                <a:gd name="connsiteX6" fmla="*/ 1525 w 10000"/>
                <a:gd name="connsiteY6" fmla="*/ 9947 h 10152"/>
                <a:gd name="connsiteX0" fmla="*/ 1525 w 10000"/>
                <a:gd name="connsiteY0" fmla="*/ 9947 h 10219"/>
                <a:gd name="connsiteX1" fmla="*/ 7936 w 10000"/>
                <a:gd name="connsiteY1" fmla="*/ 9140 h 10219"/>
                <a:gd name="connsiteX2" fmla="*/ 8431 w 10000"/>
                <a:gd name="connsiteY2" fmla="*/ 6928 h 10219"/>
                <a:gd name="connsiteX3" fmla="*/ 10000 w 10000"/>
                <a:gd name="connsiteY3" fmla="*/ 1643 h 10219"/>
                <a:gd name="connsiteX4" fmla="*/ 986 w 10000"/>
                <a:gd name="connsiteY4" fmla="*/ 83 h 10219"/>
                <a:gd name="connsiteX5" fmla="*/ 296 w 10000"/>
                <a:gd name="connsiteY5" fmla="*/ 3921 h 10219"/>
                <a:gd name="connsiteX6" fmla="*/ 1525 w 10000"/>
                <a:gd name="connsiteY6" fmla="*/ 9947 h 10219"/>
                <a:gd name="connsiteX0" fmla="*/ 1525 w 10000"/>
                <a:gd name="connsiteY0" fmla="*/ 9947 h 10219"/>
                <a:gd name="connsiteX1" fmla="*/ 7936 w 10000"/>
                <a:gd name="connsiteY1" fmla="*/ 9140 h 10219"/>
                <a:gd name="connsiteX2" fmla="*/ 8431 w 10000"/>
                <a:gd name="connsiteY2" fmla="*/ 6928 h 10219"/>
                <a:gd name="connsiteX3" fmla="*/ 10000 w 10000"/>
                <a:gd name="connsiteY3" fmla="*/ 1643 h 10219"/>
                <a:gd name="connsiteX4" fmla="*/ 986 w 10000"/>
                <a:gd name="connsiteY4" fmla="*/ 83 h 10219"/>
                <a:gd name="connsiteX5" fmla="*/ 296 w 10000"/>
                <a:gd name="connsiteY5" fmla="*/ 3921 h 10219"/>
                <a:gd name="connsiteX6" fmla="*/ 1525 w 10000"/>
                <a:gd name="connsiteY6" fmla="*/ 9947 h 10219"/>
                <a:gd name="connsiteX0" fmla="*/ 1525 w 10000"/>
                <a:gd name="connsiteY0" fmla="*/ 9947 h 10423"/>
                <a:gd name="connsiteX1" fmla="*/ 4846 w 10000"/>
                <a:gd name="connsiteY1" fmla="*/ 9944 h 10423"/>
                <a:gd name="connsiteX2" fmla="*/ 7936 w 10000"/>
                <a:gd name="connsiteY2" fmla="*/ 9140 h 10423"/>
                <a:gd name="connsiteX3" fmla="*/ 8431 w 10000"/>
                <a:gd name="connsiteY3" fmla="*/ 6928 h 10423"/>
                <a:gd name="connsiteX4" fmla="*/ 10000 w 10000"/>
                <a:gd name="connsiteY4" fmla="*/ 1643 h 10423"/>
                <a:gd name="connsiteX5" fmla="*/ 986 w 10000"/>
                <a:gd name="connsiteY5" fmla="*/ 83 h 10423"/>
                <a:gd name="connsiteX6" fmla="*/ 296 w 10000"/>
                <a:gd name="connsiteY6" fmla="*/ 3921 h 10423"/>
                <a:gd name="connsiteX7" fmla="*/ 1525 w 10000"/>
                <a:gd name="connsiteY7" fmla="*/ 9947 h 10423"/>
                <a:gd name="connsiteX0" fmla="*/ 1525 w 12642"/>
                <a:gd name="connsiteY0" fmla="*/ 9947 h 11893"/>
                <a:gd name="connsiteX1" fmla="*/ 12519 w 12642"/>
                <a:gd name="connsiteY1" fmla="*/ 11882 h 11893"/>
                <a:gd name="connsiteX2" fmla="*/ 7936 w 12642"/>
                <a:gd name="connsiteY2" fmla="*/ 9140 h 11893"/>
                <a:gd name="connsiteX3" fmla="*/ 8431 w 12642"/>
                <a:gd name="connsiteY3" fmla="*/ 6928 h 11893"/>
                <a:gd name="connsiteX4" fmla="*/ 10000 w 12642"/>
                <a:gd name="connsiteY4" fmla="*/ 1643 h 11893"/>
                <a:gd name="connsiteX5" fmla="*/ 986 w 12642"/>
                <a:gd name="connsiteY5" fmla="*/ 83 h 11893"/>
                <a:gd name="connsiteX6" fmla="*/ 296 w 12642"/>
                <a:gd name="connsiteY6" fmla="*/ 3921 h 11893"/>
                <a:gd name="connsiteX7" fmla="*/ 1525 w 12642"/>
                <a:gd name="connsiteY7" fmla="*/ 9947 h 11893"/>
                <a:gd name="connsiteX0" fmla="*/ 1525 w 12703"/>
                <a:gd name="connsiteY0" fmla="*/ 9947 h 11893"/>
                <a:gd name="connsiteX1" fmla="*/ 12519 w 12703"/>
                <a:gd name="connsiteY1" fmla="*/ 11882 h 11893"/>
                <a:gd name="connsiteX2" fmla="*/ 7936 w 12703"/>
                <a:gd name="connsiteY2" fmla="*/ 9140 h 11893"/>
                <a:gd name="connsiteX3" fmla="*/ 8431 w 12703"/>
                <a:gd name="connsiteY3" fmla="*/ 6928 h 11893"/>
                <a:gd name="connsiteX4" fmla="*/ 10000 w 12703"/>
                <a:gd name="connsiteY4" fmla="*/ 1643 h 11893"/>
                <a:gd name="connsiteX5" fmla="*/ 986 w 12703"/>
                <a:gd name="connsiteY5" fmla="*/ 83 h 11893"/>
                <a:gd name="connsiteX6" fmla="*/ 296 w 12703"/>
                <a:gd name="connsiteY6" fmla="*/ 3921 h 11893"/>
                <a:gd name="connsiteX7" fmla="*/ 1525 w 12703"/>
                <a:gd name="connsiteY7" fmla="*/ 9947 h 11893"/>
                <a:gd name="connsiteX0" fmla="*/ 1525 w 13228"/>
                <a:gd name="connsiteY0" fmla="*/ 9947 h 12241"/>
                <a:gd name="connsiteX1" fmla="*/ 13063 w 13228"/>
                <a:gd name="connsiteY1" fmla="*/ 12233 h 12241"/>
                <a:gd name="connsiteX2" fmla="*/ 7936 w 13228"/>
                <a:gd name="connsiteY2" fmla="*/ 9140 h 12241"/>
                <a:gd name="connsiteX3" fmla="*/ 8431 w 13228"/>
                <a:gd name="connsiteY3" fmla="*/ 6928 h 12241"/>
                <a:gd name="connsiteX4" fmla="*/ 10000 w 13228"/>
                <a:gd name="connsiteY4" fmla="*/ 1643 h 12241"/>
                <a:gd name="connsiteX5" fmla="*/ 986 w 13228"/>
                <a:gd name="connsiteY5" fmla="*/ 83 h 12241"/>
                <a:gd name="connsiteX6" fmla="*/ 296 w 13228"/>
                <a:gd name="connsiteY6" fmla="*/ 3921 h 12241"/>
                <a:gd name="connsiteX7" fmla="*/ 1525 w 13228"/>
                <a:gd name="connsiteY7" fmla="*/ 9947 h 12241"/>
                <a:gd name="connsiteX0" fmla="*/ 1525 w 13063"/>
                <a:gd name="connsiteY0" fmla="*/ 9947 h 12241"/>
                <a:gd name="connsiteX1" fmla="*/ 13063 w 13063"/>
                <a:gd name="connsiteY1" fmla="*/ 12233 h 12241"/>
                <a:gd name="connsiteX2" fmla="*/ 7936 w 13063"/>
                <a:gd name="connsiteY2" fmla="*/ 9140 h 12241"/>
                <a:gd name="connsiteX3" fmla="*/ 8431 w 13063"/>
                <a:gd name="connsiteY3" fmla="*/ 6928 h 12241"/>
                <a:gd name="connsiteX4" fmla="*/ 10000 w 13063"/>
                <a:gd name="connsiteY4" fmla="*/ 1643 h 12241"/>
                <a:gd name="connsiteX5" fmla="*/ 986 w 13063"/>
                <a:gd name="connsiteY5" fmla="*/ 83 h 12241"/>
                <a:gd name="connsiteX6" fmla="*/ 296 w 13063"/>
                <a:gd name="connsiteY6" fmla="*/ 3921 h 12241"/>
                <a:gd name="connsiteX7" fmla="*/ 1525 w 13063"/>
                <a:gd name="connsiteY7" fmla="*/ 9947 h 12241"/>
                <a:gd name="connsiteX0" fmla="*/ 1525 w 13485"/>
                <a:gd name="connsiteY0" fmla="*/ 9947 h 12718"/>
                <a:gd name="connsiteX1" fmla="*/ 13063 w 13485"/>
                <a:gd name="connsiteY1" fmla="*/ 12233 h 12718"/>
                <a:gd name="connsiteX2" fmla="*/ 7936 w 13485"/>
                <a:gd name="connsiteY2" fmla="*/ 9140 h 12718"/>
                <a:gd name="connsiteX3" fmla="*/ 8431 w 13485"/>
                <a:gd name="connsiteY3" fmla="*/ 6928 h 12718"/>
                <a:gd name="connsiteX4" fmla="*/ 10000 w 13485"/>
                <a:gd name="connsiteY4" fmla="*/ 1643 h 12718"/>
                <a:gd name="connsiteX5" fmla="*/ 986 w 13485"/>
                <a:gd name="connsiteY5" fmla="*/ 83 h 12718"/>
                <a:gd name="connsiteX6" fmla="*/ 296 w 13485"/>
                <a:gd name="connsiteY6" fmla="*/ 3921 h 12718"/>
                <a:gd name="connsiteX7" fmla="*/ 1525 w 13485"/>
                <a:gd name="connsiteY7" fmla="*/ 9947 h 12718"/>
                <a:gd name="connsiteX0" fmla="*/ 1525 w 13063"/>
                <a:gd name="connsiteY0" fmla="*/ 9947 h 12449"/>
                <a:gd name="connsiteX1" fmla="*/ 8234 w 13063"/>
                <a:gd name="connsiteY1" fmla="*/ 11942 h 12449"/>
                <a:gd name="connsiteX2" fmla="*/ 13063 w 13063"/>
                <a:gd name="connsiteY2" fmla="*/ 12233 h 12449"/>
                <a:gd name="connsiteX3" fmla="*/ 7936 w 13063"/>
                <a:gd name="connsiteY3" fmla="*/ 9140 h 12449"/>
                <a:gd name="connsiteX4" fmla="*/ 8431 w 13063"/>
                <a:gd name="connsiteY4" fmla="*/ 6928 h 12449"/>
                <a:gd name="connsiteX5" fmla="*/ 10000 w 13063"/>
                <a:gd name="connsiteY5" fmla="*/ 1643 h 12449"/>
                <a:gd name="connsiteX6" fmla="*/ 986 w 13063"/>
                <a:gd name="connsiteY6" fmla="*/ 83 h 12449"/>
                <a:gd name="connsiteX7" fmla="*/ 296 w 13063"/>
                <a:gd name="connsiteY7" fmla="*/ 3921 h 12449"/>
                <a:gd name="connsiteX8" fmla="*/ 1525 w 13063"/>
                <a:gd name="connsiteY8" fmla="*/ 9947 h 12449"/>
                <a:gd name="connsiteX0" fmla="*/ 1525 w 21238"/>
                <a:gd name="connsiteY0" fmla="*/ 9947 h 18050"/>
                <a:gd name="connsiteX1" fmla="*/ 20988 w 21238"/>
                <a:gd name="connsiteY1" fmla="*/ 18032 h 18050"/>
                <a:gd name="connsiteX2" fmla="*/ 13063 w 21238"/>
                <a:gd name="connsiteY2" fmla="*/ 12233 h 18050"/>
                <a:gd name="connsiteX3" fmla="*/ 7936 w 21238"/>
                <a:gd name="connsiteY3" fmla="*/ 9140 h 18050"/>
                <a:gd name="connsiteX4" fmla="*/ 8431 w 21238"/>
                <a:gd name="connsiteY4" fmla="*/ 6928 h 18050"/>
                <a:gd name="connsiteX5" fmla="*/ 10000 w 21238"/>
                <a:gd name="connsiteY5" fmla="*/ 1643 h 18050"/>
                <a:gd name="connsiteX6" fmla="*/ 986 w 21238"/>
                <a:gd name="connsiteY6" fmla="*/ 83 h 18050"/>
                <a:gd name="connsiteX7" fmla="*/ 296 w 21238"/>
                <a:gd name="connsiteY7" fmla="*/ 3921 h 18050"/>
                <a:gd name="connsiteX8" fmla="*/ 1525 w 21238"/>
                <a:gd name="connsiteY8" fmla="*/ 9947 h 18050"/>
                <a:gd name="connsiteX0" fmla="*/ 1525 w 21166"/>
                <a:gd name="connsiteY0" fmla="*/ 9947 h 18037"/>
                <a:gd name="connsiteX1" fmla="*/ 3563 w 21166"/>
                <a:gd name="connsiteY1" fmla="*/ 11041 h 18037"/>
                <a:gd name="connsiteX2" fmla="*/ 20988 w 21166"/>
                <a:gd name="connsiteY2" fmla="*/ 18032 h 18037"/>
                <a:gd name="connsiteX3" fmla="*/ 13063 w 21166"/>
                <a:gd name="connsiteY3" fmla="*/ 12233 h 18037"/>
                <a:gd name="connsiteX4" fmla="*/ 7936 w 21166"/>
                <a:gd name="connsiteY4" fmla="*/ 9140 h 18037"/>
                <a:gd name="connsiteX5" fmla="*/ 8431 w 21166"/>
                <a:gd name="connsiteY5" fmla="*/ 6928 h 18037"/>
                <a:gd name="connsiteX6" fmla="*/ 10000 w 21166"/>
                <a:gd name="connsiteY6" fmla="*/ 1643 h 18037"/>
                <a:gd name="connsiteX7" fmla="*/ 986 w 21166"/>
                <a:gd name="connsiteY7" fmla="*/ 83 h 18037"/>
                <a:gd name="connsiteX8" fmla="*/ 296 w 21166"/>
                <a:gd name="connsiteY8" fmla="*/ 3921 h 18037"/>
                <a:gd name="connsiteX9" fmla="*/ 1525 w 21166"/>
                <a:gd name="connsiteY9" fmla="*/ 9947 h 18037"/>
                <a:gd name="connsiteX0" fmla="*/ 1525 w 21166"/>
                <a:gd name="connsiteY0" fmla="*/ 9947 h 18037"/>
                <a:gd name="connsiteX1" fmla="*/ 3679 w 21166"/>
                <a:gd name="connsiteY1" fmla="*/ 11947 h 18037"/>
                <a:gd name="connsiteX2" fmla="*/ 20988 w 21166"/>
                <a:gd name="connsiteY2" fmla="*/ 18032 h 18037"/>
                <a:gd name="connsiteX3" fmla="*/ 13063 w 21166"/>
                <a:gd name="connsiteY3" fmla="*/ 12233 h 18037"/>
                <a:gd name="connsiteX4" fmla="*/ 7936 w 21166"/>
                <a:gd name="connsiteY4" fmla="*/ 9140 h 18037"/>
                <a:gd name="connsiteX5" fmla="*/ 8431 w 21166"/>
                <a:gd name="connsiteY5" fmla="*/ 6928 h 18037"/>
                <a:gd name="connsiteX6" fmla="*/ 10000 w 21166"/>
                <a:gd name="connsiteY6" fmla="*/ 1643 h 18037"/>
                <a:gd name="connsiteX7" fmla="*/ 986 w 21166"/>
                <a:gd name="connsiteY7" fmla="*/ 83 h 18037"/>
                <a:gd name="connsiteX8" fmla="*/ 296 w 21166"/>
                <a:gd name="connsiteY8" fmla="*/ 3921 h 18037"/>
                <a:gd name="connsiteX9" fmla="*/ 1525 w 21166"/>
                <a:gd name="connsiteY9" fmla="*/ 9947 h 18037"/>
                <a:gd name="connsiteX0" fmla="*/ 1525 w 20996"/>
                <a:gd name="connsiteY0" fmla="*/ 9947 h 18077"/>
                <a:gd name="connsiteX1" fmla="*/ 3679 w 20996"/>
                <a:gd name="connsiteY1" fmla="*/ 11947 h 18077"/>
                <a:gd name="connsiteX2" fmla="*/ 11160 w 20996"/>
                <a:gd name="connsiteY2" fmla="*/ 14791 h 18077"/>
                <a:gd name="connsiteX3" fmla="*/ 20988 w 20996"/>
                <a:gd name="connsiteY3" fmla="*/ 18032 h 18077"/>
                <a:gd name="connsiteX4" fmla="*/ 13063 w 20996"/>
                <a:gd name="connsiteY4" fmla="*/ 12233 h 18077"/>
                <a:gd name="connsiteX5" fmla="*/ 7936 w 20996"/>
                <a:gd name="connsiteY5" fmla="*/ 9140 h 18077"/>
                <a:gd name="connsiteX6" fmla="*/ 8431 w 20996"/>
                <a:gd name="connsiteY6" fmla="*/ 6928 h 18077"/>
                <a:gd name="connsiteX7" fmla="*/ 10000 w 20996"/>
                <a:gd name="connsiteY7" fmla="*/ 1643 h 18077"/>
                <a:gd name="connsiteX8" fmla="*/ 986 w 20996"/>
                <a:gd name="connsiteY8" fmla="*/ 83 h 18077"/>
                <a:gd name="connsiteX9" fmla="*/ 296 w 20996"/>
                <a:gd name="connsiteY9" fmla="*/ 3921 h 18077"/>
                <a:gd name="connsiteX10" fmla="*/ 1525 w 20996"/>
                <a:gd name="connsiteY10" fmla="*/ 9947 h 18077"/>
                <a:gd name="connsiteX0" fmla="*/ 1525 w 20996"/>
                <a:gd name="connsiteY0" fmla="*/ 9947 h 18145"/>
                <a:gd name="connsiteX1" fmla="*/ 3679 w 20996"/>
                <a:gd name="connsiteY1" fmla="*/ 11947 h 18145"/>
                <a:gd name="connsiteX2" fmla="*/ 13817 w 20996"/>
                <a:gd name="connsiteY2" fmla="*/ 16607 h 18145"/>
                <a:gd name="connsiteX3" fmla="*/ 20988 w 20996"/>
                <a:gd name="connsiteY3" fmla="*/ 18032 h 18145"/>
                <a:gd name="connsiteX4" fmla="*/ 13063 w 20996"/>
                <a:gd name="connsiteY4" fmla="*/ 12233 h 18145"/>
                <a:gd name="connsiteX5" fmla="*/ 7936 w 20996"/>
                <a:gd name="connsiteY5" fmla="*/ 9140 h 18145"/>
                <a:gd name="connsiteX6" fmla="*/ 8431 w 20996"/>
                <a:gd name="connsiteY6" fmla="*/ 6928 h 18145"/>
                <a:gd name="connsiteX7" fmla="*/ 10000 w 20996"/>
                <a:gd name="connsiteY7" fmla="*/ 1643 h 18145"/>
                <a:gd name="connsiteX8" fmla="*/ 986 w 20996"/>
                <a:gd name="connsiteY8" fmla="*/ 83 h 18145"/>
                <a:gd name="connsiteX9" fmla="*/ 296 w 20996"/>
                <a:gd name="connsiteY9" fmla="*/ 3921 h 18145"/>
                <a:gd name="connsiteX10" fmla="*/ 1525 w 20996"/>
                <a:gd name="connsiteY10" fmla="*/ 9947 h 18145"/>
                <a:gd name="connsiteX0" fmla="*/ 1525 w 21177"/>
                <a:gd name="connsiteY0" fmla="*/ 9947 h 18447"/>
                <a:gd name="connsiteX1" fmla="*/ 3679 w 21177"/>
                <a:gd name="connsiteY1" fmla="*/ 11947 h 18447"/>
                <a:gd name="connsiteX2" fmla="*/ 13817 w 21177"/>
                <a:gd name="connsiteY2" fmla="*/ 16607 h 18447"/>
                <a:gd name="connsiteX3" fmla="*/ 18304 w 21177"/>
                <a:gd name="connsiteY3" fmla="*/ 17830 h 18447"/>
                <a:gd name="connsiteX4" fmla="*/ 20988 w 21177"/>
                <a:gd name="connsiteY4" fmla="*/ 18032 h 18447"/>
                <a:gd name="connsiteX5" fmla="*/ 13063 w 21177"/>
                <a:gd name="connsiteY5" fmla="*/ 12233 h 18447"/>
                <a:gd name="connsiteX6" fmla="*/ 7936 w 21177"/>
                <a:gd name="connsiteY6" fmla="*/ 9140 h 18447"/>
                <a:gd name="connsiteX7" fmla="*/ 8431 w 21177"/>
                <a:gd name="connsiteY7" fmla="*/ 6928 h 18447"/>
                <a:gd name="connsiteX8" fmla="*/ 10000 w 21177"/>
                <a:gd name="connsiteY8" fmla="*/ 1643 h 18447"/>
                <a:gd name="connsiteX9" fmla="*/ 986 w 21177"/>
                <a:gd name="connsiteY9" fmla="*/ 83 h 18447"/>
                <a:gd name="connsiteX10" fmla="*/ 296 w 21177"/>
                <a:gd name="connsiteY10" fmla="*/ 3921 h 18447"/>
                <a:gd name="connsiteX11" fmla="*/ 1525 w 21177"/>
                <a:gd name="connsiteY11" fmla="*/ 9947 h 18447"/>
                <a:gd name="connsiteX0" fmla="*/ 1525 w 21344"/>
                <a:gd name="connsiteY0" fmla="*/ 9947 h 20053"/>
                <a:gd name="connsiteX1" fmla="*/ 3679 w 21344"/>
                <a:gd name="connsiteY1" fmla="*/ 11947 h 20053"/>
                <a:gd name="connsiteX2" fmla="*/ 13817 w 21344"/>
                <a:gd name="connsiteY2" fmla="*/ 16607 h 20053"/>
                <a:gd name="connsiteX3" fmla="*/ 19808 w 21344"/>
                <a:gd name="connsiteY3" fmla="*/ 20025 h 20053"/>
                <a:gd name="connsiteX4" fmla="*/ 20988 w 21344"/>
                <a:gd name="connsiteY4" fmla="*/ 18032 h 20053"/>
                <a:gd name="connsiteX5" fmla="*/ 13063 w 21344"/>
                <a:gd name="connsiteY5" fmla="*/ 12233 h 20053"/>
                <a:gd name="connsiteX6" fmla="*/ 7936 w 21344"/>
                <a:gd name="connsiteY6" fmla="*/ 9140 h 20053"/>
                <a:gd name="connsiteX7" fmla="*/ 8431 w 21344"/>
                <a:gd name="connsiteY7" fmla="*/ 6928 h 20053"/>
                <a:gd name="connsiteX8" fmla="*/ 10000 w 21344"/>
                <a:gd name="connsiteY8" fmla="*/ 1643 h 20053"/>
                <a:gd name="connsiteX9" fmla="*/ 986 w 21344"/>
                <a:gd name="connsiteY9" fmla="*/ 83 h 20053"/>
                <a:gd name="connsiteX10" fmla="*/ 296 w 21344"/>
                <a:gd name="connsiteY10" fmla="*/ 3921 h 20053"/>
                <a:gd name="connsiteX11" fmla="*/ 1525 w 21344"/>
                <a:gd name="connsiteY11" fmla="*/ 9947 h 20053"/>
                <a:gd name="connsiteX0" fmla="*/ 1525 w 21069"/>
                <a:gd name="connsiteY0" fmla="*/ 9947 h 20043"/>
                <a:gd name="connsiteX1" fmla="*/ 3679 w 21069"/>
                <a:gd name="connsiteY1" fmla="*/ 11947 h 20043"/>
                <a:gd name="connsiteX2" fmla="*/ 13817 w 21069"/>
                <a:gd name="connsiteY2" fmla="*/ 16607 h 20043"/>
                <a:gd name="connsiteX3" fmla="*/ 19808 w 21069"/>
                <a:gd name="connsiteY3" fmla="*/ 20025 h 20043"/>
                <a:gd name="connsiteX4" fmla="*/ 20628 w 21069"/>
                <a:gd name="connsiteY4" fmla="*/ 17213 h 20043"/>
                <a:gd name="connsiteX5" fmla="*/ 13063 w 21069"/>
                <a:gd name="connsiteY5" fmla="*/ 12233 h 20043"/>
                <a:gd name="connsiteX6" fmla="*/ 7936 w 21069"/>
                <a:gd name="connsiteY6" fmla="*/ 9140 h 20043"/>
                <a:gd name="connsiteX7" fmla="*/ 8431 w 21069"/>
                <a:gd name="connsiteY7" fmla="*/ 6928 h 20043"/>
                <a:gd name="connsiteX8" fmla="*/ 10000 w 21069"/>
                <a:gd name="connsiteY8" fmla="*/ 1643 h 20043"/>
                <a:gd name="connsiteX9" fmla="*/ 986 w 21069"/>
                <a:gd name="connsiteY9" fmla="*/ 83 h 20043"/>
                <a:gd name="connsiteX10" fmla="*/ 296 w 21069"/>
                <a:gd name="connsiteY10" fmla="*/ 3921 h 20043"/>
                <a:gd name="connsiteX11" fmla="*/ 1525 w 21069"/>
                <a:gd name="connsiteY11" fmla="*/ 9947 h 20043"/>
                <a:gd name="connsiteX0" fmla="*/ 1525 w 20503"/>
                <a:gd name="connsiteY0" fmla="*/ 9947 h 20038"/>
                <a:gd name="connsiteX1" fmla="*/ 3679 w 20503"/>
                <a:gd name="connsiteY1" fmla="*/ 11947 h 20038"/>
                <a:gd name="connsiteX2" fmla="*/ 13817 w 20503"/>
                <a:gd name="connsiteY2" fmla="*/ 16607 h 20038"/>
                <a:gd name="connsiteX3" fmla="*/ 19808 w 20503"/>
                <a:gd name="connsiteY3" fmla="*/ 20025 h 20038"/>
                <a:gd name="connsiteX4" fmla="*/ 19601 w 20503"/>
                <a:gd name="connsiteY4" fmla="*/ 16306 h 20038"/>
                <a:gd name="connsiteX5" fmla="*/ 13063 w 20503"/>
                <a:gd name="connsiteY5" fmla="*/ 12233 h 20038"/>
                <a:gd name="connsiteX6" fmla="*/ 7936 w 20503"/>
                <a:gd name="connsiteY6" fmla="*/ 9140 h 20038"/>
                <a:gd name="connsiteX7" fmla="*/ 8431 w 20503"/>
                <a:gd name="connsiteY7" fmla="*/ 6928 h 20038"/>
                <a:gd name="connsiteX8" fmla="*/ 10000 w 20503"/>
                <a:gd name="connsiteY8" fmla="*/ 1643 h 20038"/>
                <a:gd name="connsiteX9" fmla="*/ 986 w 20503"/>
                <a:gd name="connsiteY9" fmla="*/ 83 h 20038"/>
                <a:gd name="connsiteX10" fmla="*/ 296 w 20503"/>
                <a:gd name="connsiteY10" fmla="*/ 3921 h 20038"/>
                <a:gd name="connsiteX11" fmla="*/ 1525 w 20503"/>
                <a:gd name="connsiteY11" fmla="*/ 9947 h 20038"/>
                <a:gd name="connsiteX0" fmla="*/ 1525 w 20776"/>
                <a:gd name="connsiteY0" fmla="*/ 9947 h 20037"/>
                <a:gd name="connsiteX1" fmla="*/ 3679 w 20776"/>
                <a:gd name="connsiteY1" fmla="*/ 11947 h 20037"/>
                <a:gd name="connsiteX2" fmla="*/ 13817 w 20776"/>
                <a:gd name="connsiteY2" fmla="*/ 16607 h 20037"/>
                <a:gd name="connsiteX3" fmla="*/ 19808 w 20776"/>
                <a:gd name="connsiteY3" fmla="*/ 20025 h 20037"/>
                <a:gd name="connsiteX4" fmla="*/ 19601 w 20776"/>
                <a:gd name="connsiteY4" fmla="*/ 16306 h 20037"/>
                <a:gd name="connsiteX5" fmla="*/ 13063 w 20776"/>
                <a:gd name="connsiteY5" fmla="*/ 12233 h 20037"/>
                <a:gd name="connsiteX6" fmla="*/ 7936 w 20776"/>
                <a:gd name="connsiteY6" fmla="*/ 9140 h 20037"/>
                <a:gd name="connsiteX7" fmla="*/ 8431 w 20776"/>
                <a:gd name="connsiteY7" fmla="*/ 6928 h 20037"/>
                <a:gd name="connsiteX8" fmla="*/ 10000 w 20776"/>
                <a:gd name="connsiteY8" fmla="*/ 1643 h 20037"/>
                <a:gd name="connsiteX9" fmla="*/ 986 w 20776"/>
                <a:gd name="connsiteY9" fmla="*/ 83 h 20037"/>
                <a:gd name="connsiteX10" fmla="*/ 296 w 20776"/>
                <a:gd name="connsiteY10" fmla="*/ 3921 h 20037"/>
                <a:gd name="connsiteX11" fmla="*/ 1525 w 20776"/>
                <a:gd name="connsiteY11" fmla="*/ 9947 h 20037"/>
                <a:gd name="connsiteX0" fmla="*/ 1525 w 20776"/>
                <a:gd name="connsiteY0" fmla="*/ 9947 h 20037"/>
                <a:gd name="connsiteX1" fmla="*/ 3679 w 20776"/>
                <a:gd name="connsiteY1" fmla="*/ 11947 h 20037"/>
                <a:gd name="connsiteX2" fmla="*/ 13817 w 20776"/>
                <a:gd name="connsiteY2" fmla="*/ 16607 h 20037"/>
                <a:gd name="connsiteX3" fmla="*/ 19808 w 20776"/>
                <a:gd name="connsiteY3" fmla="*/ 20025 h 20037"/>
                <a:gd name="connsiteX4" fmla="*/ 19601 w 20776"/>
                <a:gd name="connsiteY4" fmla="*/ 16306 h 20037"/>
                <a:gd name="connsiteX5" fmla="*/ 13063 w 20776"/>
                <a:gd name="connsiteY5" fmla="*/ 12233 h 20037"/>
                <a:gd name="connsiteX6" fmla="*/ 7936 w 20776"/>
                <a:gd name="connsiteY6" fmla="*/ 9140 h 20037"/>
                <a:gd name="connsiteX7" fmla="*/ 8431 w 20776"/>
                <a:gd name="connsiteY7" fmla="*/ 6928 h 20037"/>
                <a:gd name="connsiteX8" fmla="*/ 10000 w 20776"/>
                <a:gd name="connsiteY8" fmla="*/ 1643 h 20037"/>
                <a:gd name="connsiteX9" fmla="*/ 986 w 20776"/>
                <a:gd name="connsiteY9" fmla="*/ 83 h 20037"/>
                <a:gd name="connsiteX10" fmla="*/ 296 w 20776"/>
                <a:gd name="connsiteY10" fmla="*/ 3921 h 20037"/>
                <a:gd name="connsiteX11" fmla="*/ 1525 w 20776"/>
                <a:gd name="connsiteY11" fmla="*/ 9947 h 20037"/>
                <a:gd name="connsiteX0" fmla="*/ 1525 w 20818"/>
                <a:gd name="connsiteY0" fmla="*/ 9947 h 20034"/>
                <a:gd name="connsiteX1" fmla="*/ 3679 w 20818"/>
                <a:gd name="connsiteY1" fmla="*/ 11947 h 20034"/>
                <a:gd name="connsiteX2" fmla="*/ 13817 w 20818"/>
                <a:gd name="connsiteY2" fmla="*/ 16607 h 20034"/>
                <a:gd name="connsiteX3" fmla="*/ 19808 w 20818"/>
                <a:gd name="connsiteY3" fmla="*/ 20025 h 20034"/>
                <a:gd name="connsiteX4" fmla="*/ 20794 w 20818"/>
                <a:gd name="connsiteY4" fmla="*/ 17598 h 20034"/>
                <a:gd name="connsiteX5" fmla="*/ 19601 w 20818"/>
                <a:gd name="connsiteY5" fmla="*/ 16306 h 20034"/>
                <a:gd name="connsiteX6" fmla="*/ 13063 w 20818"/>
                <a:gd name="connsiteY6" fmla="*/ 12233 h 20034"/>
                <a:gd name="connsiteX7" fmla="*/ 7936 w 20818"/>
                <a:gd name="connsiteY7" fmla="*/ 9140 h 20034"/>
                <a:gd name="connsiteX8" fmla="*/ 8431 w 20818"/>
                <a:gd name="connsiteY8" fmla="*/ 6928 h 20034"/>
                <a:gd name="connsiteX9" fmla="*/ 10000 w 20818"/>
                <a:gd name="connsiteY9" fmla="*/ 1643 h 20034"/>
                <a:gd name="connsiteX10" fmla="*/ 986 w 20818"/>
                <a:gd name="connsiteY10" fmla="*/ 83 h 20034"/>
                <a:gd name="connsiteX11" fmla="*/ 296 w 20818"/>
                <a:gd name="connsiteY11" fmla="*/ 3921 h 20034"/>
                <a:gd name="connsiteX12" fmla="*/ 1525 w 20818"/>
                <a:gd name="connsiteY12" fmla="*/ 9947 h 20034"/>
                <a:gd name="connsiteX0" fmla="*/ 1525 w 21945"/>
                <a:gd name="connsiteY0" fmla="*/ 9947 h 20036"/>
                <a:gd name="connsiteX1" fmla="*/ 3679 w 21945"/>
                <a:gd name="connsiteY1" fmla="*/ 11947 h 20036"/>
                <a:gd name="connsiteX2" fmla="*/ 13817 w 21945"/>
                <a:gd name="connsiteY2" fmla="*/ 16607 h 20036"/>
                <a:gd name="connsiteX3" fmla="*/ 19808 w 21945"/>
                <a:gd name="connsiteY3" fmla="*/ 20025 h 20036"/>
                <a:gd name="connsiteX4" fmla="*/ 21945 w 21945"/>
                <a:gd name="connsiteY4" fmla="*/ 17950 h 20036"/>
                <a:gd name="connsiteX5" fmla="*/ 19601 w 21945"/>
                <a:gd name="connsiteY5" fmla="*/ 16306 h 20036"/>
                <a:gd name="connsiteX6" fmla="*/ 13063 w 21945"/>
                <a:gd name="connsiteY6" fmla="*/ 12233 h 20036"/>
                <a:gd name="connsiteX7" fmla="*/ 7936 w 21945"/>
                <a:gd name="connsiteY7" fmla="*/ 9140 h 20036"/>
                <a:gd name="connsiteX8" fmla="*/ 8431 w 21945"/>
                <a:gd name="connsiteY8" fmla="*/ 6928 h 20036"/>
                <a:gd name="connsiteX9" fmla="*/ 10000 w 21945"/>
                <a:gd name="connsiteY9" fmla="*/ 1643 h 20036"/>
                <a:gd name="connsiteX10" fmla="*/ 986 w 21945"/>
                <a:gd name="connsiteY10" fmla="*/ 83 h 20036"/>
                <a:gd name="connsiteX11" fmla="*/ 296 w 21945"/>
                <a:gd name="connsiteY11" fmla="*/ 3921 h 20036"/>
                <a:gd name="connsiteX12" fmla="*/ 1525 w 21945"/>
                <a:gd name="connsiteY12" fmla="*/ 9947 h 20036"/>
                <a:gd name="connsiteX0" fmla="*/ 1525 w 22460"/>
                <a:gd name="connsiteY0" fmla="*/ 9947 h 20034"/>
                <a:gd name="connsiteX1" fmla="*/ 3679 w 22460"/>
                <a:gd name="connsiteY1" fmla="*/ 11947 h 20034"/>
                <a:gd name="connsiteX2" fmla="*/ 13817 w 22460"/>
                <a:gd name="connsiteY2" fmla="*/ 16607 h 20034"/>
                <a:gd name="connsiteX3" fmla="*/ 19808 w 22460"/>
                <a:gd name="connsiteY3" fmla="*/ 20025 h 20034"/>
                <a:gd name="connsiteX4" fmla="*/ 21945 w 22460"/>
                <a:gd name="connsiteY4" fmla="*/ 17950 h 20034"/>
                <a:gd name="connsiteX5" fmla="*/ 19601 w 22460"/>
                <a:gd name="connsiteY5" fmla="*/ 16306 h 20034"/>
                <a:gd name="connsiteX6" fmla="*/ 13063 w 22460"/>
                <a:gd name="connsiteY6" fmla="*/ 12233 h 20034"/>
                <a:gd name="connsiteX7" fmla="*/ 7936 w 22460"/>
                <a:gd name="connsiteY7" fmla="*/ 9140 h 20034"/>
                <a:gd name="connsiteX8" fmla="*/ 8431 w 22460"/>
                <a:gd name="connsiteY8" fmla="*/ 6928 h 20034"/>
                <a:gd name="connsiteX9" fmla="*/ 10000 w 22460"/>
                <a:gd name="connsiteY9" fmla="*/ 1643 h 20034"/>
                <a:gd name="connsiteX10" fmla="*/ 986 w 22460"/>
                <a:gd name="connsiteY10" fmla="*/ 83 h 20034"/>
                <a:gd name="connsiteX11" fmla="*/ 296 w 22460"/>
                <a:gd name="connsiteY11" fmla="*/ 3921 h 20034"/>
                <a:gd name="connsiteX12" fmla="*/ 1525 w 22460"/>
                <a:gd name="connsiteY12" fmla="*/ 9947 h 20034"/>
                <a:gd name="connsiteX0" fmla="*/ 1525 w 22460"/>
                <a:gd name="connsiteY0" fmla="*/ 9947 h 20034"/>
                <a:gd name="connsiteX1" fmla="*/ 3679 w 22460"/>
                <a:gd name="connsiteY1" fmla="*/ 11947 h 20034"/>
                <a:gd name="connsiteX2" fmla="*/ 13817 w 22460"/>
                <a:gd name="connsiteY2" fmla="*/ 16607 h 20034"/>
                <a:gd name="connsiteX3" fmla="*/ 19808 w 22460"/>
                <a:gd name="connsiteY3" fmla="*/ 20025 h 20034"/>
                <a:gd name="connsiteX4" fmla="*/ 21945 w 22460"/>
                <a:gd name="connsiteY4" fmla="*/ 17950 h 20034"/>
                <a:gd name="connsiteX5" fmla="*/ 19601 w 22460"/>
                <a:gd name="connsiteY5" fmla="*/ 16306 h 20034"/>
                <a:gd name="connsiteX6" fmla="*/ 13063 w 22460"/>
                <a:gd name="connsiteY6" fmla="*/ 12233 h 20034"/>
                <a:gd name="connsiteX7" fmla="*/ 7936 w 22460"/>
                <a:gd name="connsiteY7" fmla="*/ 9140 h 20034"/>
                <a:gd name="connsiteX8" fmla="*/ 8431 w 22460"/>
                <a:gd name="connsiteY8" fmla="*/ 6928 h 20034"/>
                <a:gd name="connsiteX9" fmla="*/ 10000 w 22460"/>
                <a:gd name="connsiteY9" fmla="*/ 1643 h 20034"/>
                <a:gd name="connsiteX10" fmla="*/ 986 w 22460"/>
                <a:gd name="connsiteY10" fmla="*/ 83 h 20034"/>
                <a:gd name="connsiteX11" fmla="*/ 296 w 22460"/>
                <a:gd name="connsiteY11" fmla="*/ 3921 h 20034"/>
                <a:gd name="connsiteX12" fmla="*/ 1525 w 22460"/>
                <a:gd name="connsiteY12" fmla="*/ 9947 h 20034"/>
                <a:gd name="connsiteX0" fmla="*/ 1525 w 31720"/>
                <a:gd name="connsiteY0" fmla="*/ 9947 h 23001"/>
                <a:gd name="connsiteX1" fmla="*/ 3679 w 31720"/>
                <a:gd name="connsiteY1" fmla="*/ 11947 h 23001"/>
                <a:gd name="connsiteX2" fmla="*/ 13817 w 31720"/>
                <a:gd name="connsiteY2" fmla="*/ 16607 h 23001"/>
                <a:gd name="connsiteX3" fmla="*/ 19808 w 31720"/>
                <a:gd name="connsiteY3" fmla="*/ 20025 h 23001"/>
                <a:gd name="connsiteX4" fmla="*/ 31574 w 31720"/>
                <a:gd name="connsiteY4" fmla="*/ 22985 h 23001"/>
                <a:gd name="connsiteX5" fmla="*/ 19601 w 31720"/>
                <a:gd name="connsiteY5" fmla="*/ 16306 h 23001"/>
                <a:gd name="connsiteX6" fmla="*/ 13063 w 31720"/>
                <a:gd name="connsiteY6" fmla="*/ 12233 h 23001"/>
                <a:gd name="connsiteX7" fmla="*/ 7936 w 31720"/>
                <a:gd name="connsiteY7" fmla="*/ 9140 h 23001"/>
                <a:gd name="connsiteX8" fmla="*/ 8431 w 31720"/>
                <a:gd name="connsiteY8" fmla="*/ 6928 h 23001"/>
                <a:gd name="connsiteX9" fmla="*/ 10000 w 31720"/>
                <a:gd name="connsiteY9" fmla="*/ 1643 h 23001"/>
                <a:gd name="connsiteX10" fmla="*/ 986 w 31720"/>
                <a:gd name="connsiteY10" fmla="*/ 83 h 23001"/>
                <a:gd name="connsiteX11" fmla="*/ 296 w 31720"/>
                <a:gd name="connsiteY11" fmla="*/ 3921 h 23001"/>
                <a:gd name="connsiteX12" fmla="*/ 1525 w 31720"/>
                <a:gd name="connsiteY12" fmla="*/ 9947 h 23001"/>
                <a:gd name="connsiteX0" fmla="*/ 1525 w 31804"/>
                <a:gd name="connsiteY0" fmla="*/ 9947 h 23001"/>
                <a:gd name="connsiteX1" fmla="*/ 3679 w 31804"/>
                <a:gd name="connsiteY1" fmla="*/ 11947 h 23001"/>
                <a:gd name="connsiteX2" fmla="*/ 13817 w 31804"/>
                <a:gd name="connsiteY2" fmla="*/ 16607 h 23001"/>
                <a:gd name="connsiteX3" fmla="*/ 19808 w 31804"/>
                <a:gd name="connsiteY3" fmla="*/ 20025 h 23001"/>
                <a:gd name="connsiteX4" fmla="*/ 31574 w 31804"/>
                <a:gd name="connsiteY4" fmla="*/ 22985 h 23001"/>
                <a:gd name="connsiteX5" fmla="*/ 27010 w 31804"/>
                <a:gd name="connsiteY5" fmla="*/ 20715 h 23001"/>
                <a:gd name="connsiteX6" fmla="*/ 19601 w 31804"/>
                <a:gd name="connsiteY6" fmla="*/ 16306 h 23001"/>
                <a:gd name="connsiteX7" fmla="*/ 13063 w 31804"/>
                <a:gd name="connsiteY7" fmla="*/ 12233 h 23001"/>
                <a:gd name="connsiteX8" fmla="*/ 7936 w 31804"/>
                <a:gd name="connsiteY8" fmla="*/ 9140 h 23001"/>
                <a:gd name="connsiteX9" fmla="*/ 8431 w 31804"/>
                <a:gd name="connsiteY9" fmla="*/ 6928 h 23001"/>
                <a:gd name="connsiteX10" fmla="*/ 10000 w 31804"/>
                <a:gd name="connsiteY10" fmla="*/ 1643 h 23001"/>
                <a:gd name="connsiteX11" fmla="*/ 986 w 31804"/>
                <a:gd name="connsiteY11" fmla="*/ 83 h 23001"/>
                <a:gd name="connsiteX12" fmla="*/ 296 w 31804"/>
                <a:gd name="connsiteY12" fmla="*/ 3921 h 23001"/>
                <a:gd name="connsiteX13" fmla="*/ 1525 w 31804"/>
                <a:gd name="connsiteY13" fmla="*/ 9947 h 23001"/>
                <a:gd name="connsiteX0" fmla="*/ 1525 w 31904"/>
                <a:gd name="connsiteY0" fmla="*/ 9947 h 23001"/>
                <a:gd name="connsiteX1" fmla="*/ 3679 w 31904"/>
                <a:gd name="connsiteY1" fmla="*/ 11947 h 23001"/>
                <a:gd name="connsiteX2" fmla="*/ 13817 w 31904"/>
                <a:gd name="connsiteY2" fmla="*/ 16607 h 23001"/>
                <a:gd name="connsiteX3" fmla="*/ 19808 w 31904"/>
                <a:gd name="connsiteY3" fmla="*/ 20025 h 23001"/>
                <a:gd name="connsiteX4" fmla="*/ 31574 w 31904"/>
                <a:gd name="connsiteY4" fmla="*/ 22985 h 23001"/>
                <a:gd name="connsiteX5" fmla="*/ 28473 w 31904"/>
                <a:gd name="connsiteY5" fmla="*/ 19899 h 23001"/>
                <a:gd name="connsiteX6" fmla="*/ 19601 w 31904"/>
                <a:gd name="connsiteY6" fmla="*/ 16306 h 23001"/>
                <a:gd name="connsiteX7" fmla="*/ 13063 w 31904"/>
                <a:gd name="connsiteY7" fmla="*/ 12233 h 23001"/>
                <a:gd name="connsiteX8" fmla="*/ 7936 w 31904"/>
                <a:gd name="connsiteY8" fmla="*/ 9140 h 23001"/>
                <a:gd name="connsiteX9" fmla="*/ 8431 w 31904"/>
                <a:gd name="connsiteY9" fmla="*/ 6928 h 23001"/>
                <a:gd name="connsiteX10" fmla="*/ 10000 w 31904"/>
                <a:gd name="connsiteY10" fmla="*/ 1643 h 23001"/>
                <a:gd name="connsiteX11" fmla="*/ 986 w 31904"/>
                <a:gd name="connsiteY11" fmla="*/ 83 h 23001"/>
                <a:gd name="connsiteX12" fmla="*/ 296 w 31904"/>
                <a:gd name="connsiteY12" fmla="*/ 3921 h 23001"/>
                <a:gd name="connsiteX13" fmla="*/ 1525 w 31904"/>
                <a:gd name="connsiteY13" fmla="*/ 9947 h 23001"/>
                <a:gd name="connsiteX0" fmla="*/ 1525 w 31861"/>
                <a:gd name="connsiteY0" fmla="*/ 9947 h 23001"/>
                <a:gd name="connsiteX1" fmla="*/ 3679 w 31861"/>
                <a:gd name="connsiteY1" fmla="*/ 11947 h 23001"/>
                <a:gd name="connsiteX2" fmla="*/ 13817 w 31861"/>
                <a:gd name="connsiteY2" fmla="*/ 16607 h 23001"/>
                <a:gd name="connsiteX3" fmla="*/ 19808 w 31861"/>
                <a:gd name="connsiteY3" fmla="*/ 20025 h 23001"/>
                <a:gd name="connsiteX4" fmla="*/ 31574 w 31861"/>
                <a:gd name="connsiteY4" fmla="*/ 22985 h 23001"/>
                <a:gd name="connsiteX5" fmla="*/ 28473 w 31861"/>
                <a:gd name="connsiteY5" fmla="*/ 19899 h 23001"/>
                <a:gd name="connsiteX6" fmla="*/ 19601 w 31861"/>
                <a:gd name="connsiteY6" fmla="*/ 16306 h 23001"/>
                <a:gd name="connsiteX7" fmla="*/ 13063 w 31861"/>
                <a:gd name="connsiteY7" fmla="*/ 12233 h 23001"/>
                <a:gd name="connsiteX8" fmla="*/ 7936 w 31861"/>
                <a:gd name="connsiteY8" fmla="*/ 9140 h 23001"/>
                <a:gd name="connsiteX9" fmla="*/ 8431 w 31861"/>
                <a:gd name="connsiteY9" fmla="*/ 6928 h 23001"/>
                <a:gd name="connsiteX10" fmla="*/ 10000 w 31861"/>
                <a:gd name="connsiteY10" fmla="*/ 1643 h 23001"/>
                <a:gd name="connsiteX11" fmla="*/ 986 w 31861"/>
                <a:gd name="connsiteY11" fmla="*/ 83 h 23001"/>
                <a:gd name="connsiteX12" fmla="*/ 296 w 31861"/>
                <a:gd name="connsiteY12" fmla="*/ 3921 h 23001"/>
                <a:gd name="connsiteX13" fmla="*/ 1525 w 31861"/>
                <a:gd name="connsiteY13" fmla="*/ 9947 h 23001"/>
                <a:gd name="connsiteX0" fmla="*/ 1525 w 31861"/>
                <a:gd name="connsiteY0" fmla="*/ 9947 h 23064"/>
                <a:gd name="connsiteX1" fmla="*/ 3679 w 31861"/>
                <a:gd name="connsiteY1" fmla="*/ 11947 h 23064"/>
                <a:gd name="connsiteX2" fmla="*/ 13817 w 31861"/>
                <a:gd name="connsiteY2" fmla="*/ 16607 h 23064"/>
                <a:gd name="connsiteX3" fmla="*/ 19808 w 31861"/>
                <a:gd name="connsiteY3" fmla="*/ 20025 h 23064"/>
                <a:gd name="connsiteX4" fmla="*/ 28108 w 31861"/>
                <a:gd name="connsiteY4" fmla="*/ 21973 h 23064"/>
                <a:gd name="connsiteX5" fmla="*/ 31574 w 31861"/>
                <a:gd name="connsiteY5" fmla="*/ 22985 h 23064"/>
                <a:gd name="connsiteX6" fmla="*/ 28473 w 31861"/>
                <a:gd name="connsiteY6" fmla="*/ 19899 h 23064"/>
                <a:gd name="connsiteX7" fmla="*/ 19601 w 31861"/>
                <a:gd name="connsiteY7" fmla="*/ 16306 h 23064"/>
                <a:gd name="connsiteX8" fmla="*/ 13063 w 31861"/>
                <a:gd name="connsiteY8" fmla="*/ 12233 h 23064"/>
                <a:gd name="connsiteX9" fmla="*/ 7936 w 31861"/>
                <a:gd name="connsiteY9" fmla="*/ 9140 h 23064"/>
                <a:gd name="connsiteX10" fmla="*/ 8431 w 31861"/>
                <a:gd name="connsiteY10" fmla="*/ 6928 h 23064"/>
                <a:gd name="connsiteX11" fmla="*/ 10000 w 31861"/>
                <a:gd name="connsiteY11" fmla="*/ 1643 h 23064"/>
                <a:gd name="connsiteX12" fmla="*/ 986 w 31861"/>
                <a:gd name="connsiteY12" fmla="*/ 83 h 23064"/>
                <a:gd name="connsiteX13" fmla="*/ 296 w 31861"/>
                <a:gd name="connsiteY13" fmla="*/ 3921 h 23064"/>
                <a:gd name="connsiteX14" fmla="*/ 1525 w 31861"/>
                <a:gd name="connsiteY14" fmla="*/ 9947 h 23064"/>
                <a:gd name="connsiteX0" fmla="*/ 1525 w 31861"/>
                <a:gd name="connsiteY0" fmla="*/ 9947 h 23064"/>
                <a:gd name="connsiteX1" fmla="*/ 3679 w 31861"/>
                <a:gd name="connsiteY1" fmla="*/ 11947 h 23064"/>
                <a:gd name="connsiteX2" fmla="*/ 13817 w 31861"/>
                <a:gd name="connsiteY2" fmla="*/ 16607 h 23064"/>
                <a:gd name="connsiteX3" fmla="*/ 19808 w 31861"/>
                <a:gd name="connsiteY3" fmla="*/ 20025 h 23064"/>
                <a:gd name="connsiteX4" fmla="*/ 28108 w 31861"/>
                <a:gd name="connsiteY4" fmla="*/ 21973 h 23064"/>
                <a:gd name="connsiteX5" fmla="*/ 31574 w 31861"/>
                <a:gd name="connsiteY5" fmla="*/ 22985 h 23064"/>
                <a:gd name="connsiteX6" fmla="*/ 28473 w 31861"/>
                <a:gd name="connsiteY6" fmla="*/ 19899 h 23064"/>
                <a:gd name="connsiteX7" fmla="*/ 19601 w 31861"/>
                <a:gd name="connsiteY7" fmla="*/ 16306 h 23064"/>
                <a:gd name="connsiteX8" fmla="*/ 13063 w 31861"/>
                <a:gd name="connsiteY8" fmla="*/ 12233 h 23064"/>
                <a:gd name="connsiteX9" fmla="*/ 7936 w 31861"/>
                <a:gd name="connsiteY9" fmla="*/ 9140 h 23064"/>
                <a:gd name="connsiteX10" fmla="*/ 8431 w 31861"/>
                <a:gd name="connsiteY10" fmla="*/ 6928 h 23064"/>
                <a:gd name="connsiteX11" fmla="*/ 10000 w 31861"/>
                <a:gd name="connsiteY11" fmla="*/ 1643 h 23064"/>
                <a:gd name="connsiteX12" fmla="*/ 986 w 31861"/>
                <a:gd name="connsiteY12" fmla="*/ 83 h 23064"/>
                <a:gd name="connsiteX13" fmla="*/ 296 w 31861"/>
                <a:gd name="connsiteY13" fmla="*/ 3921 h 23064"/>
                <a:gd name="connsiteX14" fmla="*/ 1525 w 31861"/>
                <a:gd name="connsiteY14" fmla="*/ 9947 h 23064"/>
                <a:gd name="connsiteX0" fmla="*/ 1525 w 31861"/>
                <a:gd name="connsiteY0" fmla="*/ 9947 h 23090"/>
                <a:gd name="connsiteX1" fmla="*/ 3679 w 31861"/>
                <a:gd name="connsiteY1" fmla="*/ 11947 h 23090"/>
                <a:gd name="connsiteX2" fmla="*/ 13817 w 31861"/>
                <a:gd name="connsiteY2" fmla="*/ 16607 h 23090"/>
                <a:gd name="connsiteX3" fmla="*/ 19808 w 31861"/>
                <a:gd name="connsiteY3" fmla="*/ 20025 h 23090"/>
                <a:gd name="connsiteX4" fmla="*/ 28108 w 31861"/>
                <a:gd name="connsiteY4" fmla="*/ 21973 h 23090"/>
                <a:gd name="connsiteX5" fmla="*/ 31574 w 31861"/>
                <a:gd name="connsiteY5" fmla="*/ 22985 h 23090"/>
                <a:gd name="connsiteX6" fmla="*/ 28473 w 31861"/>
                <a:gd name="connsiteY6" fmla="*/ 19899 h 23090"/>
                <a:gd name="connsiteX7" fmla="*/ 19601 w 31861"/>
                <a:gd name="connsiteY7" fmla="*/ 16306 h 23090"/>
                <a:gd name="connsiteX8" fmla="*/ 13063 w 31861"/>
                <a:gd name="connsiteY8" fmla="*/ 12233 h 23090"/>
                <a:gd name="connsiteX9" fmla="*/ 7936 w 31861"/>
                <a:gd name="connsiteY9" fmla="*/ 9140 h 23090"/>
                <a:gd name="connsiteX10" fmla="*/ 8431 w 31861"/>
                <a:gd name="connsiteY10" fmla="*/ 6928 h 23090"/>
                <a:gd name="connsiteX11" fmla="*/ 10000 w 31861"/>
                <a:gd name="connsiteY11" fmla="*/ 1643 h 23090"/>
                <a:gd name="connsiteX12" fmla="*/ 986 w 31861"/>
                <a:gd name="connsiteY12" fmla="*/ 83 h 23090"/>
                <a:gd name="connsiteX13" fmla="*/ 296 w 31861"/>
                <a:gd name="connsiteY13" fmla="*/ 3921 h 23090"/>
                <a:gd name="connsiteX14" fmla="*/ 1525 w 31861"/>
                <a:gd name="connsiteY14" fmla="*/ 9947 h 23090"/>
                <a:gd name="connsiteX0" fmla="*/ 1525 w 31861"/>
                <a:gd name="connsiteY0" fmla="*/ 9947 h 23032"/>
                <a:gd name="connsiteX1" fmla="*/ 3679 w 31861"/>
                <a:gd name="connsiteY1" fmla="*/ 11947 h 23032"/>
                <a:gd name="connsiteX2" fmla="*/ 13817 w 31861"/>
                <a:gd name="connsiteY2" fmla="*/ 16607 h 23032"/>
                <a:gd name="connsiteX3" fmla="*/ 19808 w 31861"/>
                <a:gd name="connsiteY3" fmla="*/ 20025 h 23032"/>
                <a:gd name="connsiteX4" fmla="*/ 27263 w 31861"/>
                <a:gd name="connsiteY4" fmla="*/ 20891 h 23032"/>
                <a:gd name="connsiteX5" fmla="*/ 31574 w 31861"/>
                <a:gd name="connsiteY5" fmla="*/ 22985 h 23032"/>
                <a:gd name="connsiteX6" fmla="*/ 28473 w 31861"/>
                <a:gd name="connsiteY6" fmla="*/ 19899 h 23032"/>
                <a:gd name="connsiteX7" fmla="*/ 19601 w 31861"/>
                <a:gd name="connsiteY7" fmla="*/ 16306 h 23032"/>
                <a:gd name="connsiteX8" fmla="*/ 13063 w 31861"/>
                <a:gd name="connsiteY8" fmla="*/ 12233 h 23032"/>
                <a:gd name="connsiteX9" fmla="*/ 7936 w 31861"/>
                <a:gd name="connsiteY9" fmla="*/ 9140 h 23032"/>
                <a:gd name="connsiteX10" fmla="*/ 8431 w 31861"/>
                <a:gd name="connsiteY10" fmla="*/ 6928 h 23032"/>
                <a:gd name="connsiteX11" fmla="*/ 10000 w 31861"/>
                <a:gd name="connsiteY11" fmla="*/ 1643 h 23032"/>
                <a:gd name="connsiteX12" fmla="*/ 986 w 31861"/>
                <a:gd name="connsiteY12" fmla="*/ 83 h 23032"/>
                <a:gd name="connsiteX13" fmla="*/ 296 w 31861"/>
                <a:gd name="connsiteY13" fmla="*/ 3921 h 23032"/>
                <a:gd name="connsiteX14" fmla="*/ 1525 w 31861"/>
                <a:gd name="connsiteY14" fmla="*/ 9947 h 23032"/>
                <a:gd name="connsiteX0" fmla="*/ 1525 w 31861"/>
                <a:gd name="connsiteY0" fmla="*/ 9947 h 23032"/>
                <a:gd name="connsiteX1" fmla="*/ 3679 w 31861"/>
                <a:gd name="connsiteY1" fmla="*/ 11947 h 23032"/>
                <a:gd name="connsiteX2" fmla="*/ 13817 w 31861"/>
                <a:gd name="connsiteY2" fmla="*/ 16607 h 23032"/>
                <a:gd name="connsiteX3" fmla="*/ 19808 w 31861"/>
                <a:gd name="connsiteY3" fmla="*/ 20025 h 23032"/>
                <a:gd name="connsiteX4" fmla="*/ 27263 w 31861"/>
                <a:gd name="connsiteY4" fmla="*/ 20891 h 23032"/>
                <a:gd name="connsiteX5" fmla="*/ 31574 w 31861"/>
                <a:gd name="connsiteY5" fmla="*/ 22985 h 23032"/>
                <a:gd name="connsiteX6" fmla="*/ 28473 w 31861"/>
                <a:gd name="connsiteY6" fmla="*/ 19899 h 23032"/>
                <a:gd name="connsiteX7" fmla="*/ 19601 w 31861"/>
                <a:gd name="connsiteY7" fmla="*/ 16306 h 23032"/>
                <a:gd name="connsiteX8" fmla="*/ 13063 w 31861"/>
                <a:gd name="connsiteY8" fmla="*/ 12233 h 23032"/>
                <a:gd name="connsiteX9" fmla="*/ 7936 w 31861"/>
                <a:gd name="connsiteY9" fmla="*/ 9140 h 23032"/>
                <a:gd name="connsiteX10" fmla="*/ 8431 w 31861"/>
                <a:gd name="connsiteY10" fmla="*/ 6928 h 23032"/>
                <a:gd name="connsiteX11" fmla="*/ 10000 w 31861"/>
                <a:gd name="connsiteY11" fmla="*/ 1643 h 23032"/>
                <a:gd name="connsiteX12" fmla="*/ 986 w 31861"/>
                <a:gd name="connsiteY12" fmla="*/ 83 h 23032"/>
                <a:gd name="connsiteX13" fmla="*/ 296 w 31861"/>
                <a:gd name="connsiteY13" fmla="*/ 3921 h 23032"/>
                <a:gd name="connsiteX14" fmla="*/ 1525 w 31861"/>
                <a:gd name="connsiteY14" fmla="*/ 9947 h 23032"/>
                <a:gd name="connsiteX0" fmla="*/ 1525 w 31861"/>
                <a:gd name="connsiteY0" fmla="*/ 9947 h 23032"/>
                <a:gd name="connsiteX1" fmla="*/ 3679 w 31861"/>
                <a:gd name="connsiteY1" fmla="*/ 11947 h 23032"/>
                <a:gd name="connsiteX2" fmla="*/ 13817 w 31861"/>
                <a:gd name="connsiteY2" fmla="*/ 16607 h 23032"/>
                <a:gd name="connsiteX3" fmla="*/ 19808 w 31861"/>
                <a:gd name="connsiteY3" fmla="*/ 20025 h 23032"/>
                <a:gd name="connsiteX4" fmla="*/ 24465 w 31861"/>
                <a:gd name="connsiteY4" fmla="*/ 21237 h 23032"/>
                <a:gd name="connsiteX5" fmla="*/ 27263 w 31861"/>
                <a:gd name="connsiteY5" fmla="*/ 20891 h 23032"/>
                <a:gd name="connsiteX6" fmla="*/ 31574 w 31861"/>
                <a:gd name="connsiteY6" fmla="*/ 22985 h 23032"/>
                <a:gd name="connsiteX7" fmla="*/ 28473 w 31861"/>
                <a:gd name="connsiteY7" fmla="*/ 19899 h 23032"/>
                <a:gd name="connsiteX8" fmla="*/ 19601 w 31861"/>
                <a:gd name="connsiteY8" fmla="*/ 16306 h 23032"/>
                <a:gd name="connsiteX9" fmla="*/ 13063 w 31861"/>
                <a:gd name="connsiteY9" fmla="*/ 12233 h 23032"/>
                <a:gd name="connsiteX10" fmla="*/ 7936 w 31861"/>
                <a:gd name="connsiteY10" fmla="*/ 9140 h 23032"/>
                <a:gd name="connsiteX11" fmla="*/ 8431 w 31861"/>
                <a:gd name="connsiteY11" fmla="*/ 6928 h 23032"/>
                <a:gd name="connsiteX12" fmla="*/ 10000 w 31861"/>
                <a:gd name="connsiteY12" fmla="*/ 1643 h 23032"/>
                <a:gd name="connsiteX13" fmla="*/ 986 w 31861"/>
                <a:gd name="connsiteY13" fmla="*/ 83 h 23032"/>
                <a:gd name="connsiteX14" fmla="*/ 296 w 31861"/>
                <a:gd name="connsiteY14" fmla="*/ 3921 h 23032"/>
                <a:gd name="connsiteX15" fmla="*/ 1525 w 31861"/>
                <a:gd name="connsiteY15" fmla="*/ 9947 h 23032"/>
                <a:gd name="connsiteX0" fmla="*/ 1525 w 31861"/>
                <a:gd name="connsiteY0" fmla="*/ 9947 h 23032"/>
                <a:gd name="connsiteX1" fmla="*/ 3679 w 31861"/>
                <a:gd name="connsiteY1" fmla="*/ 11947 h 23032"/>
                <a:gd name="connsiteX2" fmla="*/ 13817 w 31861"/>
                <a:gd name="connsiteY2" fmla="*/ 16607 h 23032"/>
                <a:gd name="connsiteX3" fmla="*/ 19808 w 31861"/>
                <a:gd name="connsiteY3" fmla="*/ 20025 h 23032"/>
                <a:gd name="connsiteX4" fmla="*/ 23121 w 31861"/>
                <a:gd name="connsiteY4" fmla="*/ 22520 h 23032"/>
                <a:gd name="connsiteX5" fmla="*/ 27263 w 31861"/>
                <a:gd name="connsiteY5" fmla="*/ 20891 h 23032"/>
                <a:gd name="connsiteX6" fmla="*/ 31574 w 31861"/>
                <a:gd name="connsiteY6" fmla="*/ 22985 h 23032"/>
                <a:gd name="connsiteX7" fmla="*/ 28473 w 31861"/>
                <a:gd name="connsiteY7" fmla="*/ 19899 h 23032"/>
                <a:gd name="connsiteX8" fmla="*/ 19601 w 31861"/>
                <a:gd name="connsiteY8" fmla="*/ 16306 h 23032"/>
                <a:gd name="connsiteX9" fmla="*/ 13063 w 31861"/>
                <a:gd name="connsiteY9" fmla="*/ 12233 h 23032"/>
                <a:gd name="connsiteX10" fmla="*/ 7936 w 31861"/>
                <a:gd name="connsiteY10" fmla="*/ 9140 h 23032"/>
                <a:gd name="connsiteX11" fmla="*/ 8431 w 31861"/>
                <a:gd name="connsiteY11" fmla="*/ 6928 h 23032"/>
                <a:gd name="connsiteX12" fmla="*/ 10000 w 31861"/>
                <a:gd name="connsiteY12" fmla="*/ 1643 h 23032"/>
                <a:gd name="connsiteX13" fmla="*/ 986 w 31861"/>
                <a:gd name="connsiteY13" fmla="*/ 83 h 23032"/>
                <a:gd name="connsiteX14" fmla="*/ 296 w 31861"/>
                <a:gd name="connsiteY14" fmla="*/ 3921 h 23032"/>
                <a:gd name="connsiteX15" fmla="*/ 1525 w 31861"/>
                <a:gd name="connsiteY15" fmla="*/ 9947 h 23032"/>
                <a:gd name="connsiteX0" fmla="*/ 1525 w 31861"/>
                <a:gd name="connsiteY0" fmla="*/ 9947 h 23032"/>
                <a:gd name="connsiteX1" fmla="*/ 3679 w 31861"/>
                <a:gd name="connsiteY1" fmla="*/ 11947 h 23032"/>
                <a:gd name="connsiteX2" fmla="*/ 13817 w 31861"/>
                <a:gd name="connsiteY2" fmla="*/ 16607 h 23032"/>
                <a:gd name="connsiteX3" fmla="*/ 19808 w 31861"/>
                <a:gd name="connsiteY3" fmla="*/ 20025 h 23032"/>
                <a:gd name="connsiteX4" fmla="*/ 23121 w 31861"/>
                <a:gd name="connsiteY4" fmla="*/ 22520 h 23032"/>
                <a:gd name="connsiteX5" fmla="*/ 27263 w 31861"/>
                <a:gd name="connsiteY5" fmla="*/ 20891 h 23032"/>
                <a:gd name="connsiteX6" fmla="*/ 31574 w 31861"/>
                <a:gd name="connsiteY6" fmla="*/ 22985 h 23032"/>
                <a:gd name="connsiteX7" fmla="*/ 28473 w 31861"/>
                <a:gd name="connsiteY7" fmla="*/ 19899 h 23032"/>
                <a:gd name="connsiteX8" fmla="*/ 19601 w 31861"/>
                <a:gd name="connsiteY8" fmla="*/ 16306 h 23032"/>
                <a:gd name="connsiteX9" fmla="*/ 13063 w 31861"/>
                <a:gd name="connsiteY9" fmla="*/ 12233 h 23032"/>
                <a:gd name="connsiteX10" fmla="*/ 7936 w 31861"/>
                <a:gd name="connsiteY10" fmla="*/ 9140 h 23032"/>
                <a:gd name="connsiteX11" fmla="*/ 8431 w 31861"/>
                <a:gd name="connsiteY11" fmla="*/ 6928 h 23032"/>
                <a:gd name="connsiteX12" fmla="*/ 10000 w 31861"/>
                <a:gd name="connsiteY12" fmla="*/ 1643 h 23032"/>
                <a:gd name="connsiteX13" fmla="*/ 986 w 31861"/>
                <a:gd name="connsiteY13" fmla="*/ 83 h 23032"/>
                <a:gd name="connsiteX14" fmla="*/ 296 w 31861"/>
                <a:gd name="connsiteY14" fmla="*/ 3921 h 23032"/>
                <a:gd name="connsiteX15" fmla="*/ 1525 w 31861"/>
                <a:gd name="connsiteY15" fmla="*/ 9947 h 23032"/>
                <a:gd name="connsiteX0" fmla="*/ 1525 w 31861"/>
                <a:gd name="connsiteY0" fmla="*/ 9947 h 23032"/>
                <a:gd name="connsiteX1" fmla="*/ 3679 w 31861"/>
                <a:gd name="connsiteY1" fmla="*/ 11947 h 23032"/>
                <a:gd name="connsiteX2" fmla="*/ 13817 w 31861"/>
                <a:gd name="connsiteY2" fmla="*/ 16607 h 23032"/>
                <a:gd name="connsiteX3" fmla="*/ 19808 w 31861"/>
                <a:gd name="connsiteY3" fmla="*/ 20025 h 23032"/>
                <a:gd name="connsiteX4" fmla="*/ 20998 w 31861"/>
                <a:gd name="connsiteY4" fmla="*/ 21495 h 23032"/>
                <a:gd name="connsiteX5" fmla="*/ 23121 w 31861"/>
                <a:gd name="connsiteY5" fmla="*/ 22520 h 23032"/>
                <a:gd name="connsiteX6" fmla="*/ 27263 w 31861"/>
                <a:gd name="connsiteY6" fmla="*/ 20891 h 23032"/>
                <a:gd name="connsiteX7" fmla="*/ 31574 w 31861"/>
                <a:gd name="connsiteY7" fmla="*/ 22985 h 23032"/>
                <a:gd name="connsiteX8" fmla="*/ 28473 w 31861"/>
                <a:gd name="connsiteY8" fmla="*/ 19899 h 23032"/>
                <a:gd name="connsiteX9" fmla="*/ 19601 w 31861"/>
                <a:gd name="connsiteY9" fmla="*/ 16306 h 23032"/>
                <a:gd name="connsiteX10" fmla="*/ 13063 w 31861"/>
                <a:gd name="connsiteY10" fmla="*/ 12233 h 23032"/>
                <a:gd name="connsiteX11" fmla="*/ 7936 w 31861"/>
                <a:gd name="connsiteY11" fmla="*/ 9140 h 23032"/>
                <a:gd name="connsiteX12" fmla="*/ 8431 w 31861"/>
                <a:gd name="connsiteY12" fmla="*/ 6928 h 23032"/>
                <a:gd name="connsiteX13" fmla="*/ 10000 w 31861"/>
                <a:gd name="connsiteY13" fmla="*/ 1643 h 23032"/>
                <a:gd name="connsiteX14" fmla="*/ 986 w 31861"/>
                <a:gd name="connsiteY14" fmla="*/ 83 h 23032"/>
                <a:gd name="connsiteX15" fmla="*/ 296 w 31861"/>
                <a:gd name="connsiteY15" fmla="*/ 3921 h 23032"/>
                <a:gd name="connsiteX16" fmla="*/ 1525 w 31861"/>
                <a:gd name="connsiteY16" fmla="*/ 9947 h 23032"/>
                <a:gd name="connsiteX0" fmla="*/ 1525 w 31861"/>
                <a:gd name="connsiteY0" fmla="*/ 9947 h 23032"/>
                <a:gd name="connsiteX1" fmla="*/ 3679 w 31861"/>
                <a:gd name="connsiteY1" fmla="*/ 11947 h 23032"/>
                <a:gd name="connsiteX2" fmla="*/ 13817 w 31861"/>
                <a:gd name="connsiteY2" fmla="*/ 16607 h 23032"/>
                <a:gd name="connsiteX3" fmla="*/ 19686 w 31861"/>
                <a:gd name="connsiteY3" fmla="*/ 20142 h 23032"/>
                <a:gd name="connsiteX4" fmla="*/ 20998 w 31861"/>
                <a:gd name="connsiteY4" fmla="*/ 21495 h 23032"/>
                <a:gd name="connsiteX5" fmla="*/ 23121 w 31861"/>
                <a:gd name="connsiteY5" fmla="*/ 22520 h 23032"/>
                <a:gd name="connsiteX6" fmla="*/ 27263 w 31861"/>
                <a:gd name="connsiteY6" fmla="*/ 20891 h 23032"/>
                <a:gd name="connsiteX7" fmla="*/ 31574 w 31861"/>
                <a:gd name="connsiteY7" fmla="*/ 22985 h 23032"/>
                <a:gd name="connsiteX8" fmla="*/ 28473 w 31861"/>
                <a:gd name="connsiteY8" fmla="*/ 19899 h 23032"/>
                <a:gd name="connsiteX9" fmla="*/ 19601 w 31861"/>
                <a:gd name="connsiteY9" fmla="*/ 16306 h 23032"/>
                <a:gd name="connsiteX10" fmla="*/ 13063 w 31861"/>
                <a:gd name="connsiteY10" fmla="*/ 12233 h 23032"/>
                <a:gd name="connsiteX11" fmla="*/ 7936 w 31861"/>
                <a:gd name="connsiteY11" fmla="*/ 9140 h 23032"/>
                <a:gd name="connsiteX12" fmla="*/ 8431 w 31861"/>
                <a:gd name="connsiteY12" fmla="*/ 6928 h 23032"/>
                <a:gd name="connsiteX13" fmla="*/ 10000 w 31861"/>
                <a:gd name="connsiteY13" fmla="*/ 1643 h 23032"/>
                <a:gd name="connsiteX14" fmla="*/ 986 w 31861"/>
                <a:gd name="connsiteY14" fmla="*/ 83 h 23032"/>
                <a:gd name="connsiteX15" fmla="*/ 296 w 31861"/>
                <a:gd name="connsiteY15" fmla="*/ 3921 h 23032"/>
                <a:gd name="connsiteX16" fmla="*/ 1525 w 31861"/>
                <a:gd name="connsiteY16" fmla="*/ 9947 h 23032"/>
                <a:gd name="connsiteX0" fmla="*/ 1525 w 31861"/>
                <a:gd name="connsiteY0" fmla="*/ 9947 h 23032"/>
                <a:gd name="connsiteX1" fmla="*/ 3679 w 31861"/>
                <a:gd name="connsiteY1" fmla="*/ 11947 h 23032"/>
                <a:gd name="connsiteX2" fmla="*/ 13817 w 31861"/>
                <a:gd name="connsiteY2" fmla="*/ 16607 h 23032"/>
                <a:gd name="connsiteX3" fmla="*/ 18092 w 31861"/>
                <a:gd name="connsiteY3" fmla="*/ 19330 h 23032"/>
                <a:gd name="connsiteX4" fmla="*/ 19686 w 31861"/>
                <a:gd name="connsiteY4" fmla="*/ 20142 h 23032"/>
                <a:gd name="connsiteX5" fmla="*/ 20998 w 31861"/>
                <a:gd name="connsiteY5" fmla="*/ 21495 h 23032"/>
                <a:gd name="connsiteX6" fmla="*/ 23121 w 31861"/>
                <a:gd name="connsiteY6" fmla="*/ 22520 h 23032"/>
                <a:gd name="connsiteX7" fmla="*/ 27263 w 31861"/>
                <a:gd name="connsiteY7" fmla="*/ 20891 h 23032"/>
                <a:gd name="connsiteX8" fmla="*/ 31574 w 31861"/>
                <a:gd name="connsiteY8" fmla="*/ 22985 h 23032"/>
                <a:gd name="connsiteX9" fmla="*/ 28473 w 31861"/>
                <a:gd name="connsiteY9" fmla="*/ 19899 h 23032"/>
                <a:gd name="connsiteX10" fmla="*/ 19601 w 31861"/>
                <a:gd name="connsiteY10" fmla="*/ 16306 h 23032"/>
                <a:gd name="connsiteX11" fmla="*/ 13063 w 31861"/>
                <a:gd name="connsiteY11" fmla="*/ 12233 h 23032"/>
                <a:gd name="connsiteX12" fmla="*/ 7936 w 31861"/>
                <a:gd name="connsiteY12" fmla="*/ 9140 h 23032"/>
                <a:gd name="connsiteX13" fmla="*/ 8431 w 31861"/>
                <a:gd name="connsiteY13" fmla="*/ 6928 h 23032"/>
                <a:gd name="connsiteX14" fmla="*/ 10000 w 31861"/>
                <a:gd name="connsiteY14" fmla="*/ 1643 h 23032"/>
                <a:gd name="connsiteX15" fmla="*/ 986 w 31861"/>
                <a:gd name="connsiteY15" fmla="*/ 83 h 23032"/>
                <a:gd name="connsiteX16" fmla="*/ 296 w 31861"/>
                <a:gd name="connsiteY16" fmla="*/ 3921 h 23032"/>
                <a:gd name="connsiteX17" fmla="*/ 1525 w 31861"/>
                <a:gd name="connsiteY17" fmla="*/ 9947 h 23032"/>
                <a:gd name="connsiteX0" fmla="*/ 1525 w 31861"/>
                <a:gd name="connsiteY0" fmla="*/ 9947 h 23032"/>
                <a:gd name="connsiteX1" fmla="*/ 3679 w 31861"/>
                <a:gd name="connsiteY1" fmla="*/ 11947 h 23032"/>
                <a:gd name="connsiteX2" fmla="*/ 13817 w 31861"/>
                <a:gd name="connsiteY2" fmla="*/ 16607 h 23032"/>
                <a:gd name="connsiteX3" fmla="*/ 18459 w 31861"/>
                <a:gd name="connsiteY3" fmla="*/ 18980 h 23032"/>
                <a:gd name="connsiteX4" fmla="*/ 19686 w 31861"/>
                <a:gd name="connsiteY4" fmla="*/ 20142 h 23032"/>
                <a:gd name="connsiteX5" fmla="*/ 20998 w 31861"/>
                <a:gd name="connsiteY5" fmla="*/ 21495 h 23032"/>
                <a:gd name="connsiteX6" fmla="*/ 23121 w 31861"/>
                <a:gd name="connsiteY6" fmla="*/ 22520 h 23032"/>
                <a:gd name="connsiteX7" fmla="*/ 27263 w 31861"/>
                <a:gd name="connsiteY7" fmla="*/ 20891 h 23032"/>
                <a:gd name="connsiteX8" fmla="*/ 31574 w 31861"/>
                <a:gd name="connsiteY8" fmla="*/ 22985 h 23032"/>
                <a:gd name="connsiteX9" fmla="*/ 28473 w 31861"/>
                <a:gd name="connsiteY9" fmla="*/ 19899 h 23032"/>
                <a:gd name="connsiteX10" fmla="*/ 19601 w 31861"/>
                <a:gd name="connsiteY10" fmla="*/ 16306 h 23032"/>
                <a:gd name="connsiteX11" fmla="*/ 13063 w 31861"/>
                <a:gd name="connsiteY11" fmla="*/ 12233 h 23032"/>
                <a:gd name="connsiteX12" fmla="*/ 7936 w 31861"/>
                <a:gd name="connsiteY12" fmla="*/ 9140 h 23032"/>
                <a:gd name="connsiteX13" fmla="*/ 8431 w 31861"/>
                <a:gd name="connsiteY13" fmla="*/ 6928 h 23032"/>
                <a:gd name="connsiteX14" fmla="*/ 10000 w 31861"/>
                <a:gd name="connsiteY14" fmla="*/ 1643 h 23032"/>
                <a:gd name="connsiteX15" fmla="*/ 986 w 31861"/>
                <a:gd name="connsiteY15" fmla="*/ 83 h 23032"/>
                <a:gd name="connsiteX16" fmla="*/ 296 w 31861"/>
                <a:gd name="connsiteY16" fmla="*/ 3921 h 23032"/>
                <a:gd name="connsiteX17" fmla="*/ 1525 w 31861"/>
                <a:gd name="connsiteY17" fmla="*/ 9947 h 23032"/>
                <a:gd name="connsiteX0" fmla="*/ 1525 w 31861"/>
                <a:gd name="connsiteY0" fmla="*/ 9947 h 23032"/>
                <a:gd name="connsiteX1" fmla="*/ 3679 w 31861"/>
                <a:gd name="connsiteY1" fmla="*/ 11947 h 23032"/>
                <a:gd name="connsiteX2" fmla="*/ 12663 w 31861"/>
                <a:gd name="connsiteY2" fmla="*/ 16401 h 23032"/>
                <a:gd name="connsiteX3" fmla="*/ 18459 w 31861"/>
                <a:gd name="connsiteY3" fmla="*/ 18980 h 23032"/>
                <a:gd name="connsiteX4" fmla="*/ 19686 w 31861"/>
                <a:gd name="connsiteY4" fmla="*/ 20142 h 23032"/>
                <a:gd name="connsiteX5" fmla="*/ 20998 w 31861"/>
                <a:gd name="connsiteY5" fmla="*/ 21495 h 23032"/>
                <a:gd name="connsiteX6" fmla="*/ 23121 w 31861"/>
                <a:gd name="connsiteY6" fmla="*/ 22520 h 23032"/>
                <a:gd name="connsiteX7" fmla="*/ 27263 w 31861"/>
                <a:gd name="connsiteY7" fmla="*/ 20891 h 23032"/>
                <a:gd name="connsiteX8" fmla="*/ 31574 w 31861"/>
                <a:gd name="connsiteY8" fmla="*/ 22985 h 23032"/>
                <a:gd name="connsiteX9" fmla="*/ 28473 w 31861"/>
                <a:gd name="connsiteY9" fmla="*/ 19899 h 23032"/>
                <a:gd name="connsiteX10" fmla="*/ 19601 w 31861"/>
                <a:gd name="connsiteY10" fmla="*/ 16306 h 23032"/>
                <a:gd name="connsiteX11" fmla="*/ 13063 w 31861"/>
                <a:gd name="connsiteY11" fmla="*/ 12233 h 23032"/>
                <a:gd name="connsiteX12" fmla="*/ 7936 w 31861"/>
                <a:gd name="connsiteY12" fmla="*/ 9140 h 23032"/>
                <a:gd name="connsiteX13" fmla="*/ 8431 w 31861"/>
                <a:gd name="connsiteY13" fmla="*/ 6928 h 23032"/>
                <a:gd name="connsiteX14" fmla="*/ 10000 w 31861"/>
                <a:gd name="connsiteY14" fmla="*/ 1643 h 23032"/>
                <a:gd name="connsiteX15" fmla="*/ 986 w 31861"/>
                <a:gd name="connsiteY15" fmla="*/ 83 h 23032"/>
                <a:gd name="connsiteX16" fmla="*/ 296 w 31861"/>
                <a:gd name="connsiteY16" fmla="*/ 3921 h 23032"/>
                <a:gd name="connsiteX17" fmla="*/ 1525 w 31861"/>
                <a:gd name="connsiteY17" fmla="*/ 9947 h 23032"/>
                <a:gd name="connsiteX0" fmla="*/ 1525 w 31861"/>
                <a:gd name="connsiteY0" fmla="*/ 9947 h 23032"/>
                <a:gd name="connsiteX1" fmla="*/ 3858 w 31861"/>
                <a:gd name="connsiteY1" fmla="*/ 12502 h 23032"/>
                <a:gd name="connsiteX2" fmla="*/ 12663 w 31861"/>
                <a:gd name="connsiteY2" fmla="*/ 16401 h 23032"/>
                <a:gd name="connsiteX3" fmla="*/ 18459 w 31861"/>
                <a:gd name="connsiteY3" fmla="*/ 18980 h 23032"/>
                <a:gd name="connsiteX4" fmla="*/ 19686 w 31861"/>
                <a:gd name="connsiteY4" fmla="*/ 20142 h 23032"/>
                <a:gd name="connsiteX5" fmla="*/ 20998 w 31861"/>
                <a:gd name="connsiteY5" fmla="*/ 21495 h 23032"/>
                <a:gd name="connsiteX6" fmla="*/ 23121 w 31861"/>
                <a:gd name="connsiteY6" fmla="*/ 22520 h 23032"/>
                <a:gd name="connsiteX7" fmla="*/ 27263 w 31861"/>
                <a:gd name="connsiteY7" fmla="*/ 20891 h 23032"/>
                <a:gd name="connsiteX8" fmla="*/ 31574 w 31861"/>
                <a:gd name="connsiteY8" fmla="*/ 22985 h 23032"/>
                <a:gd name="connsiteX9" fmla="*/ 28473 w 31861"/>
                <a:gd name="connsiteY9" fmla="*/ 19899 h 23032"/>
                <a:gd name="connsiteX10" fmla="*/ 19601 w 31861"/>
                <a:gd name="connsiteY10" fmla="*/ 16306 h 23032"/>
                <a:gd name="connsiteX11" fmla="*/ 13063 w 31861"/>
                <a:gd name="connsiteY11" fmla="*/ 12233 h 23032"/>
                <a:gd name="connsiteX12" fmla="*/ 7936 w 31861"/>
                <a:gd name="connsiteY12" fmla="*/ 9140 h 23032"/>
                <a:gd name="connsiteX13" fmla="*/ 8431 w 31861"/>
                <a:gd name="connsiteY13" fmla="*/ 6928 h 23032"/>
                <a:gd name="connsiteX14" fmla="*/ 10000 w 31861"/>
                <a:gd name="connsiteY14" fmla="*/ 1643 h 23032"/>
                <a:gd name="connsiteX15" fmla="*/ 986 w 31861"/>
                <a:gd name="connsiteY15" fmla="*/ 83 h 23032"/>
                <a:gd name="connsiteX16" fmla="*/ 296 w 31861"/>
                <a:gd name="connsiteY16" fmla="*/ 3921 h 23032"/>
                <a:gd name="connsiteX17" fmla="*/ 1525 w 31861"/>
                <a:gd name="connsiteY17" fmla="*/ 9947 h 23032"/>
                <a:gd name="connsiteX0" fmla="*/ 1525 w 31861"/>
                <a:gd name="connsiteY0" fmla="*/ 9947 h 23032"/>
                <a:gd name="connsiteX1" fmla="*/ 3858 w 31861"/>
                <a:gd name="connsiteY1" fmla="*/ 12502 h 23032"/>
                <a:gd name="connsiteX2" fmla="*/ 12663 w 31861"/>
                <a:gd name="connsiteY2" fmla="*/ 16401 h 23032"/>
                <a:gd name="connsiteX3" fmla="*/ 18459 w 31861"/>
                <a:gd name="connsiteY3" fmla="*/ 18980 h 23032"/>
                <a:gd name="connsiteX4" fmla="*/ 19686 w 31861"/>
                <a:gd name="connsiteY4" fmla="*/ 20142 h 23032"/>
                <a:gd name="connsiteX5" fmla="*/ 20998 w 31861"/>
                <a:gd name="connsiteY5" fmla="*/ 21495 h 23032"/>
                <a:gd name="connsiteX6" fmla="*/ 23121 w 31861"/>
                <a:gd name="connsiteY6" fmla="*/ 22520 h 23032"/>
                <a:gd name="connsiteX7" fmla="*/ 27263 w 31861"/>
                <a:gd name="connsiteY7" fmla="*/ 20891 h 23032"/>
                <a:gd name="connsiteX8" fmla="*/ 31574 w 31861"/>
                <a:gd name="connsiteY8" fmla="*/ 22985 h 23032"/>
                <a:gd name="connsiteX9" fmla="*/ 28473 w 31861"/>
                <a:gd name="connsiteY9" fmla="*/ 19899 h 23032"/>
                <a:gd name="connsiteX10" fmla="*/ 18026 w 31861"/>
                <a:gd name="connsiteY10" fmla="*/ 15340 h 23032"/>
                <a:gd name="connsiteX11" fmla="*/ 13063 w 31861"/>
                <a:gd name="connsiteY11" fmla="*/ 12233 h 23032"/>
                <a:gd name="connsiteX12" fmla="*/ 7936 w 31861"/>
                <a:gd name="connsiteY12" fmla="*/ 9140 h 23032"/>
                <a:gd name="connsiteX13" fmla="*/ 8431 w 31861"/>
                <a:gd name="connsiteY13" fmla="*/ 6928 h 23032"/>
                <a:gd name="connsiteX14" fmla="*/ 10000 w 31861"/>
                <a:gd name="connsiteY14" fmla="*/ 1643 h 23032"/>
                <a:gd name="connsiteX15" fmla="*/ 986 w 31861"/>
                <a:gd name="connsiteY15" fmla="*/ 83 h 23032"/>
                <a:gd name="connsiteX16" fmla="*/ 296 w 31861"/>
                <a:gd name="connsiteY16" fmla="*/ 3921 h 23032"/>
                <a:gd name="connsiteX17" fmla="*/ 1525 w 31861"/>
                <a:gd name="connsiteY17" fmla="*/ 9947 h 23032"/>
                <a:gd name="connsiteX0" fmla="*/ 1525 w 31861"/>
                <a:gd name="connsiteY0" fmla="*/ 9947 h 23032"/>
                <a:gd name="connsiteX1" fmla="*/ 3858 w 31861"/>
                <a:gd name="connsiteY1" fmla="*/ 12502 h 23032"/>
                <a:gd name="connsiteX2" fmla="*/ 12663 w 31861"/>
                <a:gd name="connsiteY2" fmla="*/ 16401 h 23032"/>
                <a:gd name="connsiteX3" fmla="*/ 18459 w 31861"/>
                <a:gd name="connsiteY3" fmla="*/ 18980 h 23032"/>
                <a:gd name="connsiteX4" fmla="*/ 19686 w 31861"/>
                <a:gd name="connsiteY4" fmla="*/ 20142 h 23032"/>
                <a:gd name="connsiteX5" fmla="*/ 20998 w 31861"/>
                <a:gd name="connsiteY5" fmla="*/ 21495 h 23032"/>
                <a:gd name="connsiteX6" fmla="*/ 23121 w 31861"/>
                <a:gd name="connsiteY6" fmla="*/ 22520 h 23032"/>
                <a:gd name="connsiteX7" fmla="*/ 27263 w 31861"/>
                <a:gd name="connsiteY7" fmla="*/ 20891 h 23032"/>
                <a:gd name="connsiteX8" fmla="*/ 31574 w 31861"/>
                <a:gd name="connsiteY8" fmla="*/ 22985 h 23032"/>
                <a:gd name="connsiteX9" fmla="*/ 28473 w 31861"/>
                <a:gd name="connsiteY9" fmla="*/ 19899 h 23032"/>
                <a:gd name="connsiteX10" fmla="*/ 18026 w 31861"/>
                <a:gd name="connsiteY10" fmla="*/ 15340 h 23032"/>
                <a:gd name="connsiteX11" fmla="*/ 13063 w 31861"/>
                <a:gd name="connsiteY11" fmla="*/ 12233 h 23032"/>
                <a:gd name="connsiteX12" fmla="*/ 7936 w 31861"/>
                <a:gd name="connsiteY12" fmla="*/ 9140 h 23032"/>
                <a:gd name="connsiteX13" fmla="*/ 8431 w 31861"/>
                <a:gd name="connsiteY13" fmla="*/ 6928 h 23032"/>
                <a:gd name="connsiteX14" fmla="*/ 10000 w 31861"/>
                <a:gd name="connsiteY14" fmla="*/ 1643 h 23032"/>
                <a:gd name="connsiteX15" fmla="*/ 986 w 31861"/>
                <a:gd name="connsiteY15" fmla="*/ 83 h 23032"/>
                <a:gd name="connsiteX16" fmla="*/ 296 w 31861"/>
                <a:gd name="connsiteY16" fmla="*/ 3921 h 23032"/>
                <a:gd name="connsiteX17" fmla="*/ 1525 w 31861"/>
                <a:gd name="connsiteY17" fmla="*/ 9947 h 23032"/>
                <a:gd name="connsiteX0" fmla="*/ 1525 w 31861"/>
                <a:gd name="connsiteY0" fmla="*/ 9947 h 23032"/>
                <a:gd name="connsiteX1" fmla="*/ 3858 w 31861"/>
                <a:gd name="connsiteY1" fmla="*/ 12502 h 23032"/>
                <a:gd name="connsiteX2" fmla="*/ 12663 w 31861"/>
                <a:gd name="connsiteY2" fmla="*/ 16401 h 23032"/>
                <a:gd name="connsiteX3" fmla="*/ 18459 w 31861"/>
                <a:gd name="connsiteY3" fmla="*/ 18980 h 23032"/>
                <a:gd name="connsiteX4" fmla="*/ 19686 w 31861"/>
                <a:gd name="connsiteY4" fmla="*/ 20142 h 23032"/>
                <a:gd name="connsiteX5" fmla="*/ 20998 w 31861"/>
                <a:gd name="connsiteY5" fmla="*/ 21495 h 23032"/>
                <a:gd name="connsiteX6" fmla="*/ 23121 w 31861"/>
                <a:gd name="connsiteY6" fmla="*/ 22520 h 23032"/>
                <a:gd name="connsiteX7" fmla="*/ 27263 w 31861"/>
                <a:gd name="connsiteY7" fmla="*/ 20891 h 23032"/>
                <a:gd name="connsiteX8" fmla="*/ 31574 w 31861"/>
                <a:gd name="connsiteY8" fmla="*/ 22985 h 23032"/>
                <a:gd name="connsiteX9" fmla="*/ 28473 w 31861"/>
                <a:gd name="connsiteY9" fmla="*/ 19899 h 23032"/>
                <a:gd name="connsiteX10" fmla="*/ 21058 w 31861"/>
                <a:gd name="connsiteY10" fmla="*/ 16804 h 23032"/>
                <a:gd name="connsiteX11" fmla="*/ 13063 w 31861"/>
                <a:gd name="connsiteY11" fmla="*/ 12233 h 23032"/>
                <a:gd name="connsiteX12" fmla="*/ 7936 w 31861"/>
                <a:gd name="connsiteY12" fmla="*/ 9140 h 23032"/>
                <a:gd name="connsiteX13" fmla="*/ 8431 w 31861"/>
                <a:gd name="connsiteY13" fmla="*/ 6928 h 23032"/>
                <a:gd name="connsiteX14" fmla="*/ 10000 w 31861"/>
                <a:gd name="connsiteY14" fmla="*/ 1643 h 23032"/>
                <a:gd name="connsiteX15" fmla="*/ 986 w 31861"/>
                <a:gd name="connsiteY15" fmla="*/ 83 h 23032"/>
                <a:gd name="connsiteX16" fmla="*/ 296 w 31861"/>
                <a:gd name="connsiteY16" fmla="*/ 3921 h 23032"/>
                <a:gd name="connsiteX17" fmla="*/ 1525 w 31861"/>
                <a:gd name="connsiteY17" fmla="*/ 9947 h 23032"/>
                <a:gd name="connsiteX0" fmla="*/ 1525 w 31861"/>
                <a:gd name="connsiteY0" fmla="*/ 9947 h 23032"/>
                <a:gd name="connsiteX1" fmla="*/ 3858 w 31861"/>
                <a:gd name="connsiteY1" fmla="*/ 12502 h 23032"/>
                <a:gd name="connsiteX2" fmla="*/ 12663 w 31861"/>
                <a:gd name="connsiteY2" fmla="*/ 16401 h 23032"/>
                <a:gd name="connsiteX3" fmla="*/ 18459 w 31861"/>
                <a:gd name="connsiteY3" fmla="*/ 18980 h 23032"/>
                <a:gd name="connsiteX4" fmla="*/ 19686 w 31861"/>
                <a:gd name="connsiteY4" fmla="*/ 20142 h 23032"/>
                <a:gd name="connsiteX5" fmla="*/ 20998 w 31861"/>
                <a:gd name="connsiteY5" fmla="*/ 21495 h 23032"/>
                <a:gd name="connsiteX6" fmla="*/ 23121 w 31861"/>
                <a:gd name="connsiteY6" fmla="*/ 22520 h 23032"/>
                <a:gd name="connsiteX7" fmla="*/ 27263 w 31861"/>
                <a:gd name="connsiteY7" fmla="*/ 20891 h 23032"/>
                <a:gd name="connsiteX8" fmla="*/ 31574 w 31861"/>
                <a:gd name="connsiteY8" fmla="*/ 22985 h 23032"/>
                <a:gd name="connsiteX9" fmla="*/ 28473 w 31861"/>
                <a:gd name="connsiteY9" fmla="*/ 19899 h 23032"/>
                <a:gd name="connsiteX10" fmla="*/ 21058 w 31861"/>
                <a:gd name="connsiteY10" fmla="*/ 16804 h 23032"/>
                <a:gd name="connsiteX11" fmla="*/ 13063 w 31861"/>
                <a:gd name="connsiteY11" fmla="*/ 12233 h 23032"/>
                <a:gd name="connsiteX12" fmla="*/ 7936 w 31861"/>
                <a:gd name="connsiteY12" fmla="*/ 9140 h 23032"/>
                <a:gd name="connsiteX13" fmla="*/ 8431 w 31861"/>
                <a:gd name="connsiteY13" fmla="*/ 6928 h 23032"/>
                <a:gd name="connsiteX14" fmla="*/ 10000 w 31861"/>
                <a:gd name="connsiteY14" fmla="*/ 1643 h 23032"/>
                <a:gd name="connsiteX15" fmla="*/ 986 w 31861"/>
                <a:gd name="connsiteY15" fmla="*/ 83 h 23032"/>
                <a:gd name="connsiteX16" fmla="*/ 296 w 31861"/>
                <a:gd name="connsiteY16" fmla="*/ 3921 h 23032"/>
                <a:gd name="connsiteX17" fmla="*/ 1525 w 31861"/>
                <a:gd name="connsiteY17" fmla="*/ 9947 h 23032"/>
                <a:gd name="connsiteX0" fmla="*/ 1525 w 31861"/>
                <a:gd name="connsiteY0" fmla="*/ 9947 h 23032"/>
                <a:gd name="connsiteX1" fmla="*/ 3858 w 31861"/>
                <a:gd name="connsiteY1" fmla="*/ 12502 h 23032"/>
                <a:gd name="connsiteX2" fmla="*/ 12663 w 31861"/>
                <a:gd name="connsiteY2" fmla="*/ 16401 h 23032"/>
                <a:gd name="connsiteX3" fmla="*/ 18459 w 31861"/>
                <a:gd name="connsiteY3" fmla="*/ 18980 h 23032"/>
                <a:gd name="connsiteX4" fmla="*/ 20998 w 31861"/>
                <a:gd name="connsiteY4" fmla="*/ 21495 h 23032"/>
                <a:gd name="connsiteX5" fmla="*/ 23121 w 31861"/>
                <a:gd name="connsiteY5" fmla="*/ 22520 h 23032"/>
                <a:gd name="connsiteX6" fmla="*/ 27263 w 31861"/>
                <a:gd name="connsiteY6" fmla="*/ 20891 h 23032"/>
                <a:gd name="connsiteX7" fmla="*/ 31574 w 31861"/>
                <a:gd name="connsiteY7" fmla="*/ 22985 h 23032"/>
                <a:gd name="connsiteX8" fmla="*/ 28473 w 31861"/>
                <a:gd name="connsiteY8" fmla="*/ 19899 h 23032"/>
                <a:gd name="connsiteX9" fmla="*/ 21058 w 31861"/>
                <a:gd name="connsiteY9" fmla="*/ 16804 h 23032"/>
                <a:gd name="connsiteX10" fmla="*/ 13063 w 31861"/>
                <a:gd name="connsiteY10" fmla="*/ 12233 h 23032"/>
                <a:gd name="connsiteX11" fmla="*/ 7936 w 31861"/>
                <a:gd name="connsiteY11" fmla="*/ 9140 h 23032"/>
                <a:gd name="connsiteX12" fmla="*/ 8431 w 31861"/>
                <a:gd name="connsiteY12" fmla="*/ 6928 h 23032"/>
                <a:gd name="connsiteX13" fmla="*/ 10000 w 31861"/>
                <a:gd name="connsiteY13" fmla="*/ 1643 h 23032"/>
                <a:gd name="connsiteX14" fmla="*/ 986 w 31861"/>
                <a:gd name="connsiteY14" fmla="*/ 83 h 23032"/>
                <a:gd name="connsiteX15" fmla="*/ 296 w 31861"/>
                <a:gd name="connsiteY15" fmla="*/ 3921 h 23032"/>
                <a:gd name="connsiteX16" fmla="*/ 1525 w 31861"/>
                <a:gd name="connsiteY16" fmla="*/ 9947 h 23032"/>
                <a:gd name="connsiteX0" fmla="*/ 1525 w 31861"/>
                <a:gd name="connsiteY0" fmla="*/ 9947 h 23032"/>
                <a:gd name="connsiteX1" fmla="*/ 3858 w 31861"/>
                <a:gd name="connsiteY1" fmla="*/ 12502 h 23032"/>
                <a:gd name="connsiteX2" fmla="*/ 12663 w 31861"/>
                <a:gd name="connsiteY2" fmla="*/ 16401 h 23032"/>
                <a:gd name="connsiteX3" fmla="*/ 18459 w 31861"/>
                <a:gd name="connsiteY3" fmla="*/ 18980 h 23032"/>
                <a:gd name="connsiteX4" fmla="*/ 20998 w 31861"/>
                <a:gd name="connsiteY4" fmla="*/ 21495 h 23032"/>
                <a:gd name="connsiteX5" fmla="*/ 23121 w 31861"/>
                <a:gd name="connsiteY5" fmla="*/ 22520 h 23032"/>
                <a:gd name="connsiteX6" fmla="*/ 27263 w 31861"/>
                <a:gd name="connsiteY6" fmla="*/ 20891 h 23032"/>
                <a:gd name="connsiteX7" fmla="*/ 31574 w 31861"/>
                <a:gd name="connsiteY7" fmla="*/ 22985 h 23032"/>
                <a:gd name="connsiteX8" fmla="*/ 28473 w 31861"/>
                <a:gd name="connsiteY8" fmla="*/ 19899 h 23032"/>
                <a:gd name="connsiteX9" fmla="*/ 21058 w 31861"/>
                <a:gd name="connsiteY9" fmla="*/ 16804 h 23032"/>
                <a:gd name="connsiteX10" fmla="*/ 13063 w 31861"/>
                <a:gd name="connsiteY10" fmla="*/ 12233 h 23032"/>
                <a:gd name="connsiteX11" fmla="*/ 7936 w 31861"/>
                <a:gd name="connsiteY11" fmla="*/ 9140 h 23032"/>
                <a:gd name="connsiteX12" fmla="*/ 8431 w 31861"/>
                <a:gd name="connsiteY12" fmla="*/ 6928 h 23032"/>
                <a:gd name="connsiteX13" fmla="*/ 10000 w 31861"/>
                <a:gd name="connsiteY13" fmla="*/ 1643 h 23032"/>
                <a:gd name="connsiteX14" fmla="*/ 986 w 31861"/>
                <a:gd name="connsiteY14" fmla="*/ 83 h 23032"/>
                <a:gd name="connsiteX15" fmla="*/ 296 w 31861"/>
                <a:gd name="connsiteY15" fmla="*/ 3921 h 23032"/>
                <a:gd name="connsiteX16" fmla="*/ 1525 w 31861"/>
                <a:gd name="connsiteY16" fmla="*/ 9947 h 23032"/>
                <a:gd name="connsiteX0" fmla="*/ 1525 w 31861"/>
                <a:gd name="connsiteY0" fmla="*/ 9947 h 23032"/>
                <a:gd name="connsiteX1" fmla="*/ 3858 w 31861"/>
                <a:gd name="connsiteY1" fmla="*/ 12502 h 23032"/>
                <a:gd name="connsiteX2" fmla="*/ 12663 w 31861"/>
                <a:gd name="connsiteY2" fmla="*/ 16401 h 23032"/>
                <a:gd name="connsiteX3" fmla="*/ 18459 w 31861"/>
                <a:gd name="connsiteY3" fmla="*/ 18980 h 23032"/>
                <a:gd name="connsiteX4" fmla="*/ 20330 w 31861"/>
                <a:gd name="connsiteY4" fmla="*/ 21407 h 23032"/>
                <a:gd name="connsiteX5" fmla="*/ 23121 w 31861"/>
                <a:gd name="connsiteY5" fmla="*/ 22520 h 23032"/>
                <a:gd name="connsiteX6" fmla="*/ 27263 w 31861"/>
                <a:gd name="connsiteY6" fmla="*/ 20891 h 23032"/>
                <a:gd name="connsiteX7" fmla="*/ 31574 w 31861"/>
                <a:gd name="connsiteY7" fmla="*/ 22985 h 23032"/>
                <a:gd name="connsiteX8" fmla="*/ 28473 w 31861"/>
                <a:gd name="connsiteY8" fmla="*/ 19899 h 23032"/>
                <a:gd name="connsiteX9" fmla="*/ 21058 w 31861"/>
                <a:gd name="connsiteY9" fmla="*/ 16804 h 23032"/>
                <a:gd name="connsiteX10" fmla="*/ 13063 w 31861"/>
                <a:gd name="connsiteY10" fmla="*/ 12233 h 23032"/>
                <a:gd name="connsiteX11" fmla="*/ 7936 w 31861"/>
                <a:gd name="connsiteY11" fmla="*/ 9140 h 23032"/>
                <a:gd name="connsiteX12" fmla="*/ 8431 w 31861"/>
                <a:gd name="connsiteY12" fmla="*/ 6928 h 23032"/>
                <a:gd name="connsiteX13" fmla="*/ 10000 w 31861"/>
                <a:gd name="connsiteY13" fmla="*/ 1643 h 23032"/>
                <a:gd name="connsiteX14" fmla="*/ 986 w 31861"/>
                <a:gd name="connsiteY14" fmla="*/ 83 h 23032"/>
                <a:gd name="connsiteX15" fmla="*/ 296 w 31861"/>
                <a:gd name="connsiteY15" fmla="*/ 3921 h 23032"/>
                <a:gd name="connsiteX16" fmla="*/ 1525 w 31861"/>
                <a:gd name="connsiteY16" fmla="*/ 9947 h 23032"/>
                <a:gd name="connsiteX0" fmla="*/ 1525 w 31861"/>
                <a:gd name="connsiteY0" fmla="*/ 9947 h 23032"/>
                <a:gd name="connsiteX1" fmla="*/ 3858 w 31861"/>
                <a:gd name="connsiteY1" fmla="*/ 12502 h 23032"/>
                <a:gd name="connsiteX2" fmla="*/ 12663 w 31861"/>
                <a:gd name="connsiteY2" fmla="*/ 16401 h 23032"/>
                <a:gd name="connsiteX3" fmla="*/ 18459 w 31861"/>
                <a:gd name="connsiteY3" fmla="*/ 18980 h 23032"/>
                <a:gd name="connsiteX4" fmla="*/ 20330 w 31861"/>
                <a:gd name="connsiteY4" fmla="*/ 21407 h 23032"/>
                <a:gd name="connsiteX5" fmla="*/ 23121 w 31861"/>
                <a:gd name="connsiteY5" fmla="*/ 22520 h 23032"/>
                <a:gd name="connsiteX6" fmla="*/ 26165 w 31861"/>
                <a:gd name="connsiteY6" fmla="*/ 21648 h 23032"/>
                <a:gd name="connsiteX7" fmla="*/ 27263 w 31861"/>
                <a:gd name="connsiteY7" fmla="*/ 20891 h 23032"/>
                <a:gd name="connsiteX8" fmla="*/ 31574 w 31861"/>
                <a:gd name="connsiteY8" fmla="*/ 22985 h 23032"/>
                <a:gd name="connsiteX9" fmla="*/ 28473 w 31861"/>
                <a:gd name="connsiteY9" fmla="*/ 19899 h 23032"/>
                <a:gd name="connsiteX10" fmla="*/ 21058 w 31861"/>
                <a:gd name="connsiteY10" fmla="*/ 16804 h 23032"/>
                <a:gd name="connsiteX11" fmla="*/ 13063 w 31861"/>
                <a:gd name="connsiteY11" fmla="*/ 12233 h 23032"/>
                <a:gd name="connsiteX12" fmla="*/ 7936 w 31861"/>
                <a:gd name="connsiteY12" fmla="*/ 9140 h 23032"/>
                <a:gd name="connsiteX13" fmla="*/ 8431 w 31861"/>
                <a:gd name="connsiteY13" fmla="*/ 6928 h 23032"/>
                <a:gd name="connsiteX14" fmla="*/ 10000 w 31861"/>
                <a:gd name="connsiteY14" fmla="*/ 1643 h 23032"/>
                <a:gd name="connsiteX15" fmla="*/ 986 w 31861"/>
                <a:gd name="connsiteY15" fmla="*/ 83 h 23032"/>
                <a:gd name="connsiteX16" fmla="*/ 296 w 31861"/>
                <a:gd name="connsiteY16" fmla="*/ 3921 h 23032"/>
                <a:gd name="connsiteX17" fmla="*/ 1525 w 31861"/>
                <a:gd name="connsiteY17" fmla="*/ 9947 h 23032"/>
                <a:gd name="connsiteX0" fmla="*/ 1525 w 31861"/>
                <a:gd name="connsiteY0" fmla="*/ 9947 h 23032"/>
                <a:gd name="connsiteX1" fmla="*/ 3858 w 31861"/>
                <a:gd name="connsiteY1" fmla="*/ 12502 h 23032"/>
                <a:gd name="connsiteX2" fmla="*/ 12663 w 31861"/>
                <a:gd name="connsiteY2" fmla="*/ 16401 h 23032"/>
                <a:gd name="connsiteX3" fmla="*/ 18459 w 31861"/>
                <a:gd name="connsiteY3" fmla="*/ 18980 h 23032"/>
                <a:gd name="connsiteX4" fmla="*/ 20330 w 31861"/>
                <a:gd name="connsiteY4" fmla="*/ 21407 h 23032"/>
                <a:gd name="connsiteX5" fmla="*/ 23121 w 31861"/>
                <a:gd name="connsiteY5" fmla="*/ 22520 h 23032"/>
                <a:gd name="connsiteX6" fmla="*/ 25740 w 31861"/>
                <a:gd name="connsiteY6" fmla="*/ 21472 h 23032"/>
                <a:gd name="connsiteX7" fmla="*/ 27263 w 31861"/>
                <a:gd name="connsiteY7" fmla="*/ 20891 h 23032"/>
                <a:gd name="connsiteX8" fmla="*/ 31574 w 31861"/>
                <a:gd name="connsiteY8" fmla="*/ 22985 h 23032"/>
                <a:gd name="connsiteX9" fmla="*/ 28473 w 31861"/>
                <a:gd name="connsiteY9" fmla="*/ 19899 h 23032"/>
                <a:gd name="connsiteX10" fmla="*/ 21058 w 31861"/>
                <a:gd name="connsiteY10" fmla="*/ 16804 h 23032"/>
                <a:gd name="connsiteX11" fmla="*/ 13063 w 31861"/>
                <a:gd name="connsiteY11" fmla="*/ 12233 h 23032"/>
                <a:gd name="connsiteX12" fmla="*/ 7936 w 31861"/>
                <a:gd name="connsiteY12" fmla="*/ 9140 h 23032"/>
                <a:gd name="connsiteX13" fmla="*/ 8431 w 31861"/>
                <a:gd name="connsiteY13" fmla="*/ 6928 h 23032"/>
                <a:gd name="connsiteX14" fmla="*/ 10000 w 31861"/>
                <a:gd name="connsiteY14" fmla="*/ 1643 h 23032"/>
                <a:gd name="connsiteX15" fmla="*/ 986 w 31861"/>
                <a:gd name="connsiteY15" fmla="*/ 83 h 23032"/>
                <a:gd name="connsiteX16" fmla="*/ 296 w 31861"/>
                <a:gd name="connsiteY16" fmla="*/ 3921 h 23032"/>
                <a:gd name="connsiteX17" fmla="*/ 1525 w 31861"/>
                <a:gd name="connsiteY17" fmla="*/ 9947 h 23032"/>
                <a:gd name="connsiteX0" fmla="*/ 1525 w 31861"/>
                <a:gd name="connsiteY0" fmla="*/ 9947 h 23032"/>
                <a:gd name="connsiteX1" fmla="*/ 3858 w 31861"/>
                <a:gd name="connsiteY1" fmla="*/ 12502 h 23032"/>
                <a:gd name="connsiteX2" fmla="*/ 12663 w 31861"/>
                <a:gd name="connsiteY2" fmla="*/ 16401 h 23032"/>
                <a:gd name="connsiteX3" fmla="*/ 18459 w 31861"/>
                <a:gd name="connsiteY3" fmla="*/ 18980 h 23032"/>
                <a:gd name="connsiteX4" fmla="*/ 20330 w 31861"/>
                <a:gd name="connsiteY4" fmla="*/ 21407 h 23032"/>
                <a:gd name="connsiteX5" fmla="*/ 23121 w 31861"/>
                <a:gd name="connsiteY5" fmla="*/ 22520 h 23032"/>
                <a:gd name="connsiteX6" fmla="*/ 24521 w 31861"/>
                <a:gd name="connsiteY6" fmla="*/ 22055 h 23032"/>
                <a:gd name="connsiteX7" fmla="*/ 25740 w 31861"/>
                <a:gd name="connsiteY7" fmla="*/ 21472 h 23032"/>
                <a:gd name="connsiteX8" fmla="*/ 27263 w 31861"/>
                <a:gd name="connsiteY8" fmla="*/ 20891 h 23032"/>
                <a:gd name="connsiteX9" fmla="*/ 31574 w 31861"/>
                <a:gd name="connsiteY9" fmla="*/ 22985 h 23032"/>
                <a:gd name="connsiteX10" fmla="*/ 28473 w 31861"/>
                <a:gd name="connsiteY10" fmla="*/ 19899 h 23032"/>
                <a:gd name="connsiteX11" fmla="*/ 21058 w 31861"/>
                <a:gd name="connsiteY11" fmla="*/ 16804 h 23032"/>
                <a:gd name="connsiteX12" fmla="*/ 13063 w 31861"/>
                <a:gd name="connsiteY12" fmla="*/ 12233 h 23032"/>
                <a:gd name="connsiteX13" fmla="*/ 7936 w 31861"/>
                <a:gd name="connsiteY13" fmla="*/ 9140 h 23032"/>
                <a:gd name="connsiteX14" fmla="*/ 8431 w 31861"/>
                <a:gd name="connsiteY14" fmla="*/ 6928 h 23032"/>
                <a:gd name="connsiteX15" fmla="*/ 10000 w 31861"/>
                <a:gd name="connsiteY15" fmla="*/ 1643 h 23032"/>
                <a:gd name="connsiteX16" fmla="*/ 986 w 31861"/>
                <a:gd name="connsiteY16" fmla="*/ 83 h 23032"/>
                <a:gd name="connsiteX17" fmla="*/ 296 w 31861"/>
                <a:gd name="connsiteY17" fmla="*/ 3921 h 23032"/>
                <a:gd name="connsiteX18" fmla="*/ 1525 w 31861"/>
                <a:gd name="connsiteY18" fmla="*/ 9947 h 23032"/>
                <a:gd name="connsiteX0" fmla="*/ 1525 w 31861"/>
                <a:gd name="connsiteY0" fmla="*/ 9947 h 23037"/>
                <a:gd name="connsiteX1" fmla="*/ 3858 w 31861"/>
                <a:gd name="connsiteY1" fmla="*/ 12502 h 23037"/>
                <a:gd name="connsiteX2" fmla="*/ 12663 w 31861"/>
                <a:gd name="connsiteY2" fmla="*/ 16401 h 23037"/>
                <a:gd name="connsiteX3" fmla="*/ 18459 w 31861"/>
                <a:gd name="connsiteY3" fmla="*/ 18980 h 23037"/>
                <a:gd name="connsiteX4" fmla="*/ 20330 w 31861"/>
                <a:gd name="connsiteY4" fmla="*/ 21407 h 23037"/>
                <a:gd name="connsiteX5" fmla="*/ 23121 w 31861"/>
                <a:gd name="connsiteY5" fmla="*/ 22520 h 23037"/>
                <a:gd name="connsiteX6" fmla="*/ 24521 w 31861"/>
                <a:gd name="connsiteY6" fmla="*/ 22055 h 23037"/>
                <a:gd name="connsiteX7" fmla="*/ 25740 w 31861"/>
                <a:gd name="connsiteY7" fmla="*/ 21472 h 23037"/>
                <a:gd name="connsiteX8" fmla="*/ 27688 w 31861"/>
                <a:gd name="connsiteY8" fmla="*/ 21067 h 23037"/>
                <a:gd name="connsiteX9" fmla="*/ 31574 w 31861"/>
                <a:gd name="connsiteY9" fmla="*/ 22985 h 23037"/>
                <a:gd name="connsiteX10" fmla="*/ 28473 w 31861"/>
                <a:gd name="connsiteY10" fmla="*/ 19899 h 23037"/>
                <a:gd name="connsiteX11" fmla="*/ 21058 w 31861"/>
                <a:gd name="connsiteY11" fmla="*/ 16804 h 23037"/>
                <a:gd name="connsiteX12" fmla="*/ 13063 w 31861"/>
                <a:gd name="connsiteY12" fmla="*/ 12233 h 23037"/>
                <a:gd name="connsiteX13" fmla="*/ 7936 w 31861"/>
                <a:gd name="connsiteY13" fmla="*/ 9140 h 23037"/>
                <a:gd name="connsiteX14" fmla="*/ 8431 w 31861"/>
                <a:gd name="connsiteY14" fmla="*/ 6928 h 23037"/>
                <a:gd name="connsiteX15" fmla="*/ 10000 w 31861"/>
                <a:gd name="connsiteY15" fmla="*/ 1643 h 23037"/>
                <a:gd name="connsiteX16" fmla="*/ 986 w 31861"/>
                <a:gd name="connsiteY16" fmla="*/ 83 h 23037"/>
                <a:gd name="connsiteX17" fmla="*/ 296 w 31861"/>
                <a:gd name="connsiteY17" fmla="*/ 3921 h 23037"/>
                <a:gd name="connsiteX18" fmla="*/ 1525 w 31861"/>
                <a:gd name="connsiteY18" fmla="*/ 9947 h 23037"/>
                <a:gd name="connsiteX0" fmla="*/ 1525 w 31861"/>
                <a:gd name="connsiteY0" fmla="*/ 9947 h 23037"/>
                <a:gd name="connsiteX1" fmla="*/ 3858 w 31861"/>
                <a:gd name="connsiteY1" fmla="*/ 12502 h 23037"/>
                <a:gd name="connsiteX2" fmla="*/ 12663 w 31861"/>
                <a:gd name="connsiteY2" fmla="*/ 16401 h 23037"/>
                <a:gd name="connsiteX3" fmla="*/ 18459 w 31861"/>
                <a:gd name="connsiteY3" fmla="*/ 18980 h 23037"/>
                <a:gd name="connsiteX4" fmla="*/ 20330 w 31861"/>
                <a:gd name="connsiteY4" fmla="*/ 21407 h 23037"/>
                <a:gd name="connsiteX5" fmla="*/ 23121 w 31861"/>
                <a:gd name="connsiteY5" fmla="*/ 22520 h 23037"/>
                <a:gd name="connsiteX6" fmla="*/ 24521 w 31861"/>
                <a:gd name="connsiteY6" fmla="*/ 22055 h 23037"/>
                <a:gd name="connsiteX7" fmla="*/ 25740 w 31861"/>
                <a:gd name="connsiteY7" fmla="*/ 21472 h 23037"/>
                <a:gd name="connsiteX8" fmla="*/ 27688 w 31861"/>
                <a:gd name="connsiteY8" fmla="*/ 21067 h 23037"/>
                <a:gd name="connsiteX9" fmla="*/ 31574 w 31861"/>
                <a:gd name="connsiteY9" fmla="*/ 22985 h 23037"/>
                <a:gd name="connsiteX10" fmla="*/ 28473 w 31861"/>
                <a:gd name="connsiteY10" fmla="*/ 19899 h 23037"/>
                <a:gd name="connsiteX11" fmla="*/ 21058 w 31861"/>
                <a:gd name="connsiteY11" fmla="*/ 16804 h 23037"/>
                <a:gd name="connsiteX12" fmla="*/ 13063 w 31861"/>
                <a:gd name="connsiteY12" fmla="*/ 12233 h 23037"/>
                <a:gd name="connsiteX13" fmla="*/ 7936 w 31861"/>
                <a:gd name="connsiteY13" fmla="*/ 9140 h 23037"/>
                <a:gd name="connsiteX14" fmla="*/ 8431 w 31861"/>
                <a:gd name="connsiteY14" fmla="*/ 6928 h 23037"/>
                <a:gd name="connsiteX15" fmla="*/ 10000 w 31861"/>
                <a:gd name="connsiteY15" fmla="*/ 1643 h 23037"/>
                <a:gd name="connsiteX16" fmla="*/ 986 w 31861"/>
                <a:gd name="connsiteY16" fmla="*/ 83 h 23037"/>
                <a:gd name="connsiteX17" fmla="*/ 296 w 31861"/>
                <a:gd name="connsiteY17" fmla="*/ 3921 h 23037"/>
                <a:gd name="connsiteX18" fmla="*/ 1525 w 31861"/>
                <a:gd name="connsiteY18" fmla="*/ 9947 h 23037"/>
                <a:gd name="connsiteX0" fmla="*/ 1525 w 31861"/>
                <a:gd name="connsiteY0" fmla="*/ 9947 h 23037"/>
                <a:gd name="connsiteX1" fmla="*/ 3858 w 31861"/>
                <a:gd name="connsiteY1" fmla="*/ 12502 h 23037"/>
                <a:gd name="connsiteX2" fmla="*/ 12663 w 31861"/>
                <a:gd name="connsiteY2" fmla="*/ 16401 h 23037"/>
                <a:gd name="connsiteX3" fmla="*/ 18459 w 31861"/>
                <a:gd name="connsiteY3" fmla="*/ 18980 h 23037"/>
                <a:gd name="connsiteX4" fmla="*/ 20330 w 31861"/>
                <a:gd name="connsiteY4" fmla="*/ 21407 h 23037"/>
                <a:gd name="connsiteX5" fmla="*/ 23121 w 31861"/>
                <a:gd name="connsiteY5" fmla="*/ 22520 h 23037"/>
                <a:gd name="connsiteX6" fmla="*/ 24521 w 31861"/>
                <a:gd name="connsiteY6" fmla="*/ 22055 h 23037"/>
                <a:gd name="connsiteX7" fmla="*/ 25740 w 31861"/>
                <a:gd name="connsiteY7" fmla="*/ 21472 h 23037"/>
                <a:gd name="connsiteX8" fmla="*/ 27688 w 31861"/>
                <a:gd name="connsiteY8" fmla="*/ 21067 h 23037"/>
                <a:gd name="connsiteX9" fmla="*/ 31574 w 31861"/>
                <a:gd name="connsiteY9" fmla="*/ 22985 h 23037"/>
                <a:gd name="connsiteX10" fmla="*/ 28473 w 31861"/>
                <a:gd name="connsiteY10" fmla="*/ 19899 h 23037"/>
                <a:gd name="connsiteX11" fmla="*/ 21058 w 31861"/>
                <a:gd name="connsiteY11" fmla="*/ 16804 h 23037"/>
                <a:gd name="connsiteX12" fmla="*/ 13063 w 31861"/>
                <a:gd name="connsiteY12" fmla="*/ 12233 h 23037"/>
                <a:gd name="connsiteX13" fmla="*/ 7936 w 31861"/>
                <a:gd name="connsiteY13" fmla="*/ 9140 h 23037"/>
                <a:gd name="connsiteX14" fmla="*/ 9529 w 31861"/>
                <a:gd name="connsiteY14" fmla="*/ 6170 h 23037"/>
                <a:gd name="connsiteX15" fmla="*/ 10000 w 31861"/>
                <a:gd name="connsiteY15" fmla="*/ 1643 h 23037"/>
                <a:gd name="connsiteX16" fmla="*/ 986 w 31861"/>
                <a:gd name="connsiteY16" fmla="*/ 83 h 23037"/>
                <a:gd name="connsiteX17" fmla="*/ 296 w 31861"/>
                <a:gd name="connsiteY17" fmla="*/ 3921 h 23037"/>
                <a:gd name="connsiteX18" fmla="*/ 1525 w 31861"/>
                <a:gd name="connsiteY18" fmla="*/ 9947 h 23037"/>
                <a:gd name="connsiteX0" fmla="*/ 1525 w 31861"/>
                <a:gd name="connsiteY0" fmla="*/ 9947 h 23037"/>
                <a:gd name="connsiteX1" fmla="*/ 3858 w 31861"/>
                <a:gd name="connsiteY1" fmla="*/ 12502 h 23037"/>
                <a:gd name="connsiteX2" fmla="*/ 12663 w 31861"/>
                <a:gd name="connsiteY2" fmla="*/ 16401 h 23037"/>
                <a:gd name="connsiteX3" fmla="*/ 18459 w 31861"/>
                <a:gd name="connsiteY3" fmla="*/ 18980 h 23037"/>
                <a:gd name="connsiteX4" fmla="*/ 20330 w 31861"/>
                <a:gd name="connsiteY4" fmla="*/ 21407 h 23037"/>
                <a:gd name="connsiteX5" fmla="*/ 23121 w 31861"/>
                <a:gd name="connsiteY5" fmla="*/ 22520 h 23037"/>
                <a:gd name="connsiteX6" fmla="*/ 24521 w 31861"/>
                <a:gd name="connsiteY6" fmla="*/ 22055 h 23037"/>
                <a:gd name="connsiteX7" fmla="*/ 25740 w 31861"/>
                <a:gd name="connsiteY7" fmla="*/ 21472 h 23037"/>
                <a:gd name="connsiteX8" fmla="*/ 27688 w 31861"/>
                <a:gd name="connsiteY8" fmla="*/ 21067 h 23037"/>
                <a:gd name="connsiteX9" fmla="*/ 31574 w 31861"/>
                <a:gd name="connsiteY9" fmla="*/ 22985 h 23037"/>
                <a:gd name="connsiteX10" fmla="*/ 28473 w 31861"/>
                <a:gd name="connsiteY10" fmla="*/ 19899 h 23037"/>
                <a:gd name="connsiteX11" fmla="*/ 21058 w 31861"/>
                <a:gd name="connsiteY11" fmla="*/ 16804 h 23037"/>
                <a:gd name="connsiteX12" fmla="*/ 13063 w 31861"/>
                <a:gd name="connsiteY12" fmla="*/ 12233 h 23037"/>
                <a:gd name="connsiteX13" fmla="*/ 8484 w 31861"/>
                <a:gd name="connsiteY13" fmla="*/ 9053 h 23037"/>
                <a:gd name="connsiteX14" fmla="*/ 9529 w 31861"/>
                <a:gd name="connsiteY14" fmla="*/ 6170 h 23037"/>
                <a:gd name="connsiteX15" fmla="*/ 10000 w 31861"/>
                <a:gd name="connsiteY15" fmla="*/ 1643 h 23037"/>
                <a:gd name="connsiteX16" fmla="*/ 986 w 31861"/>
                <a:gd name="connsiteY16" fmla="*/ 83 h 23037"/>
                <a:gd name="connsiteX17" fmla="*/ 296 w 31861"/>
                <a:gd name="connsiteY17" fmla="*/ 3921 h 23037"/>
                <a:gd name="connsiteX18" fmla="*/ 1525 w 31861"/>
                <a:gd name="connsiteY18" fmla="*/ 9947 h 23037"/>
                <a:gd name="connsiteX0" fmla="*/ 1525 w 31861"/>
                <a:gd name="connsiteY0" fmla="*/ 9947 h 23037"/>
                <a:gd name="connsiteX1" fmla="*/ 3858 w 31861"/>
                <a:gd name="connsiteY1" fmla="*/ 12502 h 23037"/>
                <a:gd name="connsiteX2" fmla="*/ 12663 w 31861"/>
                <a:gd name="connsiteY2" fmla="*/ 16401 h 23037"/>
                <a:gd name="connsiteX3" fmla="*/ 18459 w 31861"/>
                <a:gd name="connsiteY3" fmla="*/ 18980 h 23037"/>
                <a:gd name="connsiteX4" fmla="*/ 20330 w 31861"/>
                <a:gd name="connsiteY4" fmla="*/ 21407 h 23037"/>
                <a:gd name="connsiteX5" fmla="*/ 23121 w 31861"/>
                <a:gd name="connsiteY5" fmla="*/ 22520 h 23037"/>
                <a:gd name="connsiteX6" fmla="*/ 24521 w 31861"/>
                <a:gd name="connsiteY6" fmla="*/ 22055 h 23037"/>
                <a:gd name="connsiteX7" fmla="*/ 25740 w 31861"/>
                <a:gd name="connsiteY7" fmla="*/ 21472 h 23037"/>
                <a:gd name="connsiteX8" fmla="*/ 27688 w 31861"/>
                <a:gd name="connsiteY8" fmla="*/ 21067 h 23037"/>
                <a:gd name="connsiteX9" fmla="*/ 31574 w 31861"/>
                <a:gd name="connsiteY9" fmla="*/ 22985 h 23037"/>
                <a:gd name="connsiteX10" fmla="*/ 28473 w 31861"/>
                <a:gd name="connsiteY10" fmla="*/ 19899 h 23037"/>
                <a:gd name="connsiteX11" fmla="*/ 21058 w 31861"/>
                <a:gd name="connsiteY11" fmla="*/ 16804 h 23037"/>
                <a:gd name="connsiteX12" fmla="*/ 14340 w 31861"/>
                <a:gd name="connsiteY12" fmla="*/ 12176 h 23037"/>
                <a:gd name="connsiteX13" fmla="*/ 8484 w 31861"/>
                <a:gd name="connsiteY13" fmla="*/ 9053 h 23037"/>
                <a:gd name="connsiteX14" fmla="*/ 9529 w 31861"/>
                <a:gd name="connsiteY14" fmla="*/ 6170 h 23037"/>
                <a:gd name="connsiteX15" fmla="*/ 10000 w 31861"/>
                <a:gd name="connsiteY15" fmla="*/ 1643 h 23037"/>
                <a:gd name="connsiteX16" fmla="*/ 986 w 31861"/>
                <a:gd name="connsiteY16" fmla="*/ 83 h 23037"/>
                <a:gd name="connsiteX17" fmla="*/ 296 w 31861"/>
                <a:gd name="connsiteY17" fmla="*/ 3921 h 23037"/>
                <a:gd name="connsiteX18" fmla="*/ 1525 w 31861"/>
                <a:gd name="connsiteY18" fmla="*/ 9947 h 23037"/>
                <a:gd name="connsiteX0" fmla="*/ 1525 w 31861"/>
                <a:gd name="connsiteY0" fmla="*/ 9947 h 23037"/>
                <a:gd name="connsiteX1" fmla="*/ 3858 w 31861"/>
                <a:gd name="connsiteY1" fmla="*/ 12502 h 23037"/>
                <a:gd name="connsiteX2" fmla="*/ 12663 w 31861"/>
                <a:gd name="connsiteY2" fmla="*/ 16401 h 23037"/>
                <a:gd name="connsiteX3" fmla="*/ 18459 w 31861"/>
                <a:gd name="connsiteY3" fmla="*/ 18980 h 23037"/>
                <a:gd name="connsiteX4" fmla="*/ 20330 w 31861"/>
                <a:gd name="connsiteY4" fmla="*/ 21407 h 23037"/>
                <a:gd name="connsiteX5" fmla="*/ 23121 w 31861"/>
                <a:gd name="connsiteY5" fmla="*/ 22520 h 23037"/>
                <a:gd name="connsiteX6" fmla="*/ 24521 w 31861"/>
                <a:gd name="connsiteY6" fmla="*/ 22055 h 23037"/>
                <a:gd name="connsiteX7" fmla="*/ 25740 w 31861"/>
                <a:gd name="connsiteY7" fmla="*/ 21472 h 23037"/>
                <a:gd name="connsiteX8" fmla="*/ 27688 w 31861"/>
                <a:gd name="connsiteY8" fmla="*/ 21067 h 23037"/>
                <a:gd name="connsiteX9" fmla="*/ 31574 w 31861"/>
                <a:gd name="connsiteY9" fmla="*/ 22985 h 23037"/>
                <a:gd name="connsiteX10" fmla="*/ 28473 w 31861"/>
                <a:gd name="connsiteY10" fmla="*/ 19899 h 23037"/>
                <a:gd name="connsiteX11" fmla="*/ 21302 w 31861"/>
                <a:gd name="connsiteY11" fmla="*/ 16571 h 23037"/>
                <a:gd name="connsiteX12" fmla="*/ 14340 w 31861"/>
                <a:gd name="connsiteY12" fmla="*/ 12176 h 23037"/>
                <a:gd name="connsiteX13" fmla="*/ 8484 w 31861"/>
                <a:gd name="connsiteY13" fmla="*/ 9053 h 23037"/>
                <a:gd name="connsiteX14" fmla="*/ 9529 w 31861"/>
                <a:gd name="connsiteY14" fmla="*/ 6170 h 23037"/>
                <a:gd name="connsiteX15" fmla="*/ 10000 w 31861"/>
                <a:gd name="connsiteY15" fmla="*/ 1643 h 23037"/>
                <a:gd name="connsiteX16" fmla="*/ 986 w 31861"/>
                <a:gd name="connsiteY16" fmla="*/ 83 h 23037"/>
                <a:gd name="connsiteX17" fmla="*/ 296 w 31861"/>
                <a:gd name="connsiteY17" fmla="*/ 3921 h 23037"/>
                <a:gd name="connsiteX18" fmla="*/ 1525 w 31861"/>
                <a:gd name="connsiteY18" fmla="*/ 9947 h 23037"/>
                <a:gd name="connsiteX0" fmla="*/ 1525 w 31861"/>
                <a:gd name="connsiteY0" fmla="*/ 9947 h 23037"/>
                <a:gd name="connsiteX1" fmla="*/ 3858 w 31861"/>
                <a:gd name="connsiteY1" fmla="*/ 12502 h 23037"/>
                <a:gd name="connsiteX2" fmla="*/ 12663 w 31861"/>
                <a:gd name="connsiteY2" fmla="*/ 16401 h 23037"/>
                <a:gd name="connsiteX3" fmla="*/ 17853 w 31861"/>
                <a:gd name="connsiteY3" fmla="*/ 18541 h 23037"/>
                <a:gd name="connsiteX4" fmla="*/ 20330 w 31861"/>
                <a:gd name="connsiteY4" fmla="*/ 21407 h 23037"/>
                <a:gd name="connsiteX5" fmla="*/ 23121 w 31861"/>
                <a:gd name="connsiteY5" fmla="*/ 22520 h 23037"/>
                <a:gd name="connsiteX6" fmla="*/ 24521 w 31861"/>
                <a:gd name="connsiteY6" fmla="*/ 22055 h 23037"/>
                <a:gd name="connsiteX7" fmla="*/ 25740 w 31861"/>
                <a:gd name="connsiteY7" fmla="*/ 21472 h 23037"/>
                <a:gd name="connsiteX8" fmla="*/ 27688 w 31861"/>
                <a:gd name="connsiteY8" fmla="*/ 21067 h 23037"/>
                <a:gd name="connsiteX9" fmla="*/ 31574 w 31861"/>
                <a:gd name="connsiteY9" fmla="*/ 22985 h 23037"/>
                <a:gd name="connsiteX10" fmla="*/ 28473 w 31861"/>
                <a:gd name="connsiteY10" fmla="*/ 19899 h 23037"/>
                <a:gd name="connsiteX11" fmla="*/ 21302 w 31861"/>
                <a:gd name="connsiteY11" fmla="*/ 16571 h 23037"/>
                <a:gd name="connsiteX12" fmla="*/ 14340 w 31861"/>
                <a:gd name="connsiteY12" fmla="*/ 12176 h 23037"/>
                <a:gd name="connsiteX13" fmla="*/ 8484 w 31861"/>
                <a:gd name="connsiteY13" fmla="*/ 9053 h 23037"/>
                <a:gd name="connsiteX14" fmla="*/ 9529 w 31861"/>
                <a:gd name="connsiteY14" fmla="*/ 6170 h 23037"/>
                <a:gd name="connsiteX15" fmla="*/ 10000 w 31861"/>
                <a:gd name="connsiteY15" fmla="*/ 1643 h 23037"/>
                <a:gd name="connsiteX16" fmla="*/ 986 w 31861"/>
                <a:gd name="connsiteY16" fmla="*/ 83 h 23037"/>
                <a:gd name="connsiteX17" fmla="*/ 296 w 31861"/>
                <a:gd name="connsiteY17" fmla="*/ 3921 h 23037"/>
                <a:gd name="connsiteX18" fmla="*/ 1525 w 31861"/>
                <a:gd name="connsiteY18" fmla="*/ 9947 h 23037"/>
                <a:gd name="connsiteX0" fmla="*/ 1525 w 31861"/>
                <a:gd name="connsiteY0" fmla="*/ 9947 h 23037"/>
                <a:gd name="connsiteX1" fmla="*/ 3858 w 31861"/>
                <a:gd name="connsiteY1" fmla="*/ 12502 h 23037"/>
                <a:gd name="connsiteX2" fmla="*/ 17853 w 31861"/>
                <a:gd name="connsiteY2" fmla="*/ 18541 h 23037"/>
                <a:gd name="connsiteX3" fmla="*/ 20330 w 31861"/>
                <a:gd name="connsiteY3" fmla="*/ 21407 h 23037"/>
                <a:gd name="connsiteX4" fmla="*/ 23121 w 31861"/>
                <a:gd name="connsiteY4" fmla="*/ 22520 h 23037"/>
                <a:gd name="connsiteX5" fmla="*/ 24521 w 31861"/>
                <a:gd name="connsiteY5" fmla="*/ 22055 h 23037"/>
                <a:gd name="connsiteX6" fmla="*/ 25740 w 31861"/>
                <a:gd name="connsiteY6" fmla="*/ 21472 h 23037"/>
                <a:gd name="connsiteX7" fmla="*/ 27688 w 31861"/>
                <a:gd name="connsiteY7" fmla="*/ 21067 h 23037"/>
                <a:gd name="connsiteX8" fmla="*/ 31574 w 31861"/>
                <a:gd name="connsiteY8" fmla="*/ 22985 h 23037"/>
                <a:gd name="connsiteX9" fmla="*/ 28473 w 31861"/>
                <a:gd name="connsiteY9" fmla="*/ 19899 h 23037"/>
                <a:gd name="connsiteX10" fmla="*/ 21302 w 31861"/>
                <a:gd name="connsiteY10" fmla="*/ 16571 h 23037"/>
                <a:gd name="connsiteX11" fmla="*/ 14340 w 31861"/>
                <a:gd name="connsiteY11" fmla="*/ 12176 h 23037"/>
                <a:gd name="connsiteX12" fmla="*/ 8484 w 31861"/>
                <a:gd name="connsiteY12" fmla="*/ 9053 h 23037"/>
                <a:gd name="connsiteX13" fmla="*/ 9529 w 31861"/>
                <a:gd name="connsiteY13" fmla="*/ 6170 h 23037"/>
                <a:gd name="connsiteX14" fmla="*/ 10000 w 31861"/>
                <a:gd name="connsiteY14" fmla="*/ 1643 h 23037"/>
                <a:gd name="connsiteX15" fmla="*/ 986 w 31861"/>
                <a:gd name="connsiteY15" fmla="*/ 83 h 23037"/>
                <a:gd name="connsiteX16" fmla="*/ 296 w 31861"/>
                <a:gd name="connsiteY16" fmla="*/ 3921 h 23037"/>
                <a:gd name="connsiteX17" fmla="*/ 1525 w 31861"/>
                <a:gd name="connsiteY17" fmla="*/ 9947 h 23037"/>
                <a:gd name="connsiteX0" fmla="*/ 1525 w 31861"/>
                <a:gd name="connsiteY0" fmla="*/ 9947 h 23037"/>
                <a:gd name="connsiteX1" fmla="*/ 3858 w 31861"/>
                <a:gd name="connsiteY1" fmla="*/ 12502 h 23037"/>
                <a:gd name="connsiteX2" fmla="*/ 17853 w 31861"/>
                <a:gd name="connsiteY2" fmla="*/ 18541 h 23037"/>
                <a:gd name="connsiteX3" fmla="*/ 20330 w 31861"/>
                <a:gd name="connsiteY3" fmla="*/ 21407 h 23037"/>
                <a:gd name="connsiteX4" fmla="*/ 23121 w 31861"/>
                <a:gd name="connsiteY4" fmla="*/ 22520 h 23037"/>
                <a:gd name="connsiteX5" fmla="*/ 24521 w 31861"/>
                <a:gd name="connsiteY5" fmla="*/ 22055 h 23037"/>
                <a:gd name="connsiteX6" fmla="*/ 25740 w 31861"/>
                <a:gd name="connsiteY6" fmla="*/ 21472 h 23037"/>
                <a:gd name="connsiteX7" fmla="*/ 27688 w 31861"/>
                <a:gd name="connsiteY7" fmla="*/ 21067 h 23037"/>
                <a:gd name="connsiteX8" fmla="*/ 31574 w 31861"/>
                <a:gd name="connsiteY8" fmla="*/ 22985 h 23037"/>
                <a:gd name="connsiteX9" fmla="*/ 28473 w 31861"/>
                <a:gd name="connsiteY9" fmla="*/ 19899 h 23037"/>
                <a:gd name="connsiteX10" fmla="*/ 21302 w 31861"/>
                <a:gd name="connsiteY10" fmla="*/ 16571 h 23037"/>
                <a:gd name="connsiteX11" fmla="*/ 14340 w 31861"/>
                <a:gd name="connsiteY11" fmla="*/ 12176 h 23037"/>
                <a:gd name="connsiteX12" fmla="*/ 8484 w 31861"/>
                <a:gd name="connsiteY12" fmla="*/ 9053 h 23037"/>
                <a:gd name="connsiteX13" fmla="*/ 9529 w 31861"/>
                <a:gd name="connsiteY13" fmla="*/ 6170 h 23037"/>
                <a:gd name="connsiteX14" fmla="*/ 10000 w 31861"/>
                <a:gd name="connsiteY14" fmla="*/ 1643 h 23037"/>
                <a:gd name="connsiteX15" fmla="*/ 986 w 31861"/>
                <a:gd name="connsiteY15" fmla="*/ 83 h 23037"/>
                <a:gd name="connsiteX16" fmla="*/ 296 w 31861"/>
                <a:gd name="connsiteY16" fmla="*/ 3921 h 23037"/>
                <a:gd name="connsiteX17" fmla="*/ 1525 w 31861"/>
                <a:gd name="connsiteY17" fmla="*/ 9947 h 23037"/>
                <a:gd name="connsiteX0" fmla="*/ 1525 w 31861"/>
                <a:gd name="connsiteY0" fmla="*/ 9947 h 23037"/>
                <a:gd name="connsiteX1" fmla="*/ 4281 w 31861"/>
                <a:gd name="connsiteY1" fmla="*/ 12970 h 23037"/>
                <a:gd name="connsiteX2" fmla="*/ 17853 w 31861"/>
                <a:gd name="connsiteY2" fmla="*/ 18541 h 23037"/>
                <a:gd name="connsiteX3" fmla="*/ 20330 w 31861"/>
                <a:gd name="connsiteY3" fmla="*/ 21407 h 23037"/>
                <a:gd name="connsiteX4" fmla="*/ 23121 w 31861"/>
                <a:gd name="connsiteY4" fmla="*/ 22520 h 23037"/>
                <a:gd name="connsiteX5" fmla="*/ 24521 w 31861"/>
                <a:gd name="connsiteY5" fmla="*/ 22055 h 23037"/>
                <a:gd name="connsiteX6" fmla="*/ 25740 w 31861"/>
                <a:gd name="connsiteY6" fmla="*/ 21472 h 23037"/>
                <a:gd name="connsiteX7" fmla="*/ 27688 w 31861"/>
                <a:gd name="connsiteY7" fmla="*/ 21067 h 23037"/>
                <a:gd name="connsiteX8" fmla="*/ 31574 w 31861"/>
                <a:gd name="connsiteY8" fmla="*/ 22985 h 23037"/>
                <a:gd name="connsiteX9" fmla="*/ 28473 w 31861"/>
                <a:gd name="connsiteY9" fmla="*/ 19899 h 23037"/>
                <a:gd name="connsiteX10" fmla="*/ 21302 w 31861"/>
                <a:gd name="connsiteY10" fmla="*/ 16571 h 23037"/>
                <a:gd name="connsiteX11" fmla="*/ 14340 w 31861"/>
                <a:gd name="connsiteY11" fmla="*/ 12176 h 23037"/>
                <a:gd name="connsiteX12" fmla="*/ 8484 w 31861"/>
                <a:gd name="connsiteY12" fmla="*/ 9053 h 23037"/>
                <a:gd name="connsiteX13" fmla="*/ 9529 w 31861"/>
                <a:gd name="connsiteY13" fmla="*/ 6170 h 23037"/>
                <a:gd name="connsiteX14" fmla="*/ 10000 w 31861"/>
                <a:gd name="connsiteY14" fmla="*/ 1643 h 23037"/>
                <a:gd name="connsiteX15" fmla="*/ 986 w 31861"/>
                <a:gd name="connsiteY15" fmla="*/ 83 h 23037"/>
                <a:gd name="connsiteX16" fmla="*/ 296 w 31861"/>
                <a:gd name="connsiteY16" fmla="*/ 3921 h 23037"/>
                <a:gd name="connsiteX17" fmla="*/ 1525 w 31861"/>
                <a:gd name="connsiteY17" fmla="*/ 9947 h 2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861" h="23037">
                  <a:moveTo>
                    <a:pt x="1525" y="9947"/>
                  </a:moveTo>
                  <a:cubicBezTo>
                    <a:pt x="2069" y="11134"/>
                    <a:pt x="1037" y="11623"/>
                    <a:pt x="4281" y="12970"/>
                  </a:cubicBezTo>
                  <a:cubicBezTo>
                    <a:pt x="7002" y="14402"/>
                    <a:pt x="15108" y="17057"/>
                    <a:pt x="17853" y="18541"/>
                  </a:cubicBezTo>
                  <a:cubicBezTo>
                    <a:pt x="17681" y="19758"/>
                    <a:pt x="19553" y="20817"/>
                    <a:pt x="20330" y="21407"/>
                  </a:cubicBezTo>
                  <a:cubicBezTo>
                    <a:pt x="21107" y="21997"/>
                    <a:pt x="22423" y="22412"/>
                    <a:pt x="23121" y="22520"/>
                  </a:cubicBezTo>
                  <a:cubicBezTo>
                    <a:pt x="23819" y="22628"/>
                    <a:pt x="24085" y="22230"/>
                    <a:pt x="24521" y="22055"/>
                  </a:cubicBezTo>
                  <a:cubicBezTo>
                    <a:pt x="24957" y="21880"/>
                    <a:pt x="25283" y="21666"/>
                    <a:pt x="25740" y="21472"/>
                  </a:cubicBezTo>
                  <a:cubicBezTo>
                    <a:pt x="26197" y="21278"/>
                    <a:pt x="26845" y="21370"/>
                    <a:pt x="27688" y="21067"/>
                  </a:cubicBezTo>
                  <a:cubicBezTo>
                    <a:pt x="29465" y="21881"/>
                    <a:pt x="31513" y="23331"/>
                    <a:pt x="31574" y="22985"/>
                  </a:cubicBezTo>
                  <a:cubicBezTo>
                    <a:pt x="32774" y="23100"/>
                    <a:pt x="29920" y="21099"/>
                    <a:pt x="28473" y="19899"/>
                  </a:cubicBezTo>
                  <a:cubicBezTo>
                    <a:pt x="26478" y="18786"/>
                    <a:pt x="25389" y="18046"/>
                    <a:pt x="21302" y="16571"/>
                  </a:cubicBezTo>
                  <a:cubicBezTo>
                    <a:pt x="18853" y="15256"/>
                    <a:pt x="16635" y="13405"/>
                    <a:pt x="14340" y="12176"/>
                  </a:cubicBezTo>
                  <a:cubicBezTo>
                    <a:pt x="12688" y="10869"/>
                    <a:pt x="10307" y="10143"/>
                    <a:pt x="8484" y="9053"/>
                  </a:cubicBezTo>
                  <a:cubicBezTo>
                    <a:pt x="9153" y="8140"/>
                    <a:pt x="9276" y="7405"/>
                    <a:pt x="9529" y="6170"/>
                  </a:cubicBezTo>
                  <a:cubicBezTo>
                    <a:pt x="9782" y="4935"/>
                    <a:pt x="8932" y="2861"/>
                    <a:pt x="10000" y="1643"/>
                  </a:cubicBezTo>
                  <a:cubicBezTo>
                    <a:pt x="8909" y="689"/>
                    <a:pt x="2602" y="-295"/>
                    <a:pt x="986" y="83"/>
                  </a:cubicBezTo>
                  <a:cubicBezTo>
                    <a:pt x="-631" y="461"/>
                    <a:pt x="206" y="2276"/>
                    <a:pt x="296" y="3921"/>
                  </a:cubicBezTo>
                  <a:cubicBezTo>
                    <a:pt x="385" y="5562"/>
                    <a:pt x="934" y="8763"/>
                    <a:pt x="1525" y="9947"/>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88" name="Freeform 87"/>
            <p:cNvSpPr>
              <a:spLocks/>
            </p:cNvSpPr>
            <p:nvPr/>
          </p:nvSpPr>
          <p:spPr bwMode="auto">
            <a:xfrm rot="4695734">
              <a:off x="2395" y="662"/>
              <a:ext cx="525" cy="477"/>
            </a:xfrm>
            <a:custGeom>
              <a:avLst/>
              <a:gdLst>
                <a:gd name="T0" fmla="*/ 120 w 124"/>
                <a:gd name="T1" fmla="*/ 222 h 273"/>
                <a:gd name="T2" fmla="*/ 120 w 124"/>
                <a:gd name="T3" fmla="*/ 206 h 273"/>
                <a:gd name="T4" fmla="*/ 115 w 124"/>
                <a:gd name="T5" fmla="*/ 192 h 273"/>
                <a:gd name="T6" fmla="*/ 90 w 124"/>
                <a:gd name="T7" fmla="*/ 93 h 273"/>
                <a:gd name="T8" fmla="*/ 96 w 124"/>
                <a:gd name="T9" fmla="*/ 31 h 273"/>
                <a:gd name="T10" fmla="*/ 97 w 124"/>
                <a:gd name="T11" fmla="*/ 24 h 273"/>
                <a:gd name="T12" fmla="*/ 96 w 124"/>
                <a:gd name="T13" fmla="*/ 31 h 273"/>
                <a:gd name="T14" fmla="*/ 97 w 124"/>
                <a:gd name="T15" fmla="*/ 30 h 273"/>
                <a:gd name="T16" fmla="*/ 90 w 124"/>
                <a:gd name="T17" fmla="*/ 5 h 273"/>
                <a:gd name="T18" fmla="*/ 84 w 124"/>
                <a:gd name="T19" fmla="*/ 1 h 273"/>
                <a:gd name="T20" fmla="*/ 70 w 124"/>
                <a:gd name="T21" fmla="*/ 13 h 273"/>
                <a:gd name="T22" fmla="*/ 53 w 124"/>
                <a:gd name="T23" fmla="*/ 42 h 273"/>
                <a:gd name="T24" fmla="*/ 41 w 124"/>
                <a:gd name="T25" fmla="*/ 102 h 273"/>
                <a:gd name="T26" fmla="*/ 20 w 124"/>
                <a:gd name="T27" fmla="*/ 184 h 273"/>
                <a:gd name="T28" fmla="*/ 15 w 124"/>
                <a:gd name="T29" fmla="*/ 196 h 273"/>
                <a:gd name="T30" fmla="*/ 11 w 124"/>
                <a:gd name="T31" fmla="*/ 214 h 273"/>
                <a:gd name="T32" fmla="*/ 0 w 124"/>
                <a:gd name="T33" fmla="*/ 238 h 273"/>
                <a:gd name="T34" fmla="*/ 19 w 124"/>
                <a:gd name="T35" fmla="*/ 240 h 273"/>
                <a:gd name="T36" fmla="*/ 101 w 124"/>
                <a:gd name="T37" fmla="*/ 273 h 273"/>
                <a:gd name="T38" fmla="*/ 101 w 124"/>
                <a:gd name="T39" fmla="*/ 273 h 273"/>
                <a:gd name="T40" fmla="*/ 101 w 124"/>
                <a:gd name="T41" fmla="*/ 268 h 273"/>
                <a:gd name="T42" fmla="*/ 120 w 124"/>
                <a:gd name="T43" fmla="*/ 222 h 273"/>
                <a:gd name="connsiteX0" fmla="*/ 9677 w 14619"/>
                <a:gd name="connsiteY0" fmla="*/ 8105 h 9973"/>
                <a:gd name="connsiteX1" fmla="*/ 9677 w 14619"/>
                <a:gd name="connsiteY1" fmla="*/ 7519 h 9973"/>
                <a:gd name="connsiteX2" fmla="*/ 14603 w 14619"/>
                <a:gd name="connsiteY2" fmla="*/ 6351 h 9973"/>
                <a:gd name="connsiteX3" fmla="*/ 7258 w 14619"/>
                <a:gd name="connsiteY3" fmla="*/ 3380 h 9973"/>
                <a:gd name="connsiteX4" fmla="*/ 7742 w 14619"/>
                <a:gd name="connsiteY4" fmla="*/ 1109 h 9973"/>
                <a:gd name="connsiteX5" fmla="*/ 7823 w 14619"/>
                <a:gd name="connsiteY5" fmla="*/ 852 h 9973"/>
                <a:gd name="connsiteX6" fmla="*/ 7742 w 14619"/>
                <a:gd name="connsiteY6" fmla="*/ 1109 h 9973"/>
                <a:gd name="connsiteX7" fmla="*/ 7823 w 14619"/>
                <a:gd name="connsiteY7" fmla="*/ 1072 h 9973"/>
                <a:gd name="connsiteX8" fmla="*/ 7258 w 14619"/>
                <a:gd name="connsiteY8" fmla="*/ 156 h 9973"/>
                <a:gd name="connsiteX9" fmla="*/ 6774 w 14619"/>
                <a:gd name="connsiteY9" fmla="*/ 10 h 9973"/>
                <a:gd name="connsiteX10" fmla="*/ 5645 w 14619"/>
                <a:gd name="connsiteY10" fmla="*/ 449 h 9973"/>
                <a:gd name="connsiteX11" fmla="*/ 4274 w 14619"/>
                <a:gd name="connsiteY11" fmla="*/ 1511 h 9973"/>
                <a:gd name="connsiteX12" fmla="*/ 3306 w 14619"/>
                <a:gd name="connsiteY12" fmla="*/ 3709 h 9973"/>
                <a:gd name="connsiteX13" fmla="*/ 1613 w 14619"/>
                <a:gd name="connsiteY13" fmla="*/ 6713 h 9973"/>
                <a:gd name="connsiteX14" fmla="*/ 1210 w 14619"/>
                <a:gd name="connsiteY14" fmla="*/ 7152 h 9973"/>
                <a:gd name="connsiteX15" fmla="*/ 887 w 14619"/>
                <a:gd name="connsiteY15" fmla="*/ 7812 h 9973"/>
                <a:gd name="connsiteX16" fmla="*/ 0 w 14619"/>
                <a:gd name="connsiteY16" fmla="*/ 8691 h 9973"/>
                <a:gd name="connsiteX17" fmla="*/ 1532 w 14619"/>
                <a:gd name="connsiteY17" fmla="*/ 8764 h 9973"/>
                <a:gd name="connsiteX18" fmla="*/ 8145 w 14619"/>
                <a:gd name="connsiteY18" fmla="*/ 9973 h 9973"/>
                <a:gd name="connsiteX19" fmla="*/ 8145 w 14619"/>
                <a:gd name="connsiteY19" fmla="*/ 9973 h 9973"/>
                <a:gd name="connsiteX20" fmla="*/ 8145 w 14619"/>
                <a:gd name="connsiteY20" fmla="*/ 9790 h 9973"/>
                <a:gd name="connsiteX21" fmla="*/ 9677 w 14619"/>
                <a:gd name="connsiteY21" fmla="*/ 8105 h 9973"/>
                <a:gd name="connsiteX0" fmla="*/ 6619 w 10007"/>
                <a:gd name="connsiteY0" fmla="*/ 8127 h 10000"/>
                <a:gd name="connsiteX1" fmla="*/ 9989 w 10007"/>
                <a:gd name="connsiteY1" fmla="*/ 6368 h 10000"/>
                <a:gd name="connsiteX2" fmla="*/ 4965 w 10007"/>
                <a:gd name="connsiteY2" fmla="*/ 3389 h 10000"/>
                <a:gd name="connsiteX3" fmla="*/ 5296 w 10007"/>
                <a:gd name="connsiteY3" fmla="*/ 1112 h 10000"/>
                <a:gd name="connsiteX4" fmla="*/ 5351 w 10007"/>
                <a:gd name="connsiteY4" fmla="*/ 854 h 10000"/>
                <a:gd name="connsiteX5" fmla="*/ 5296 w 10007"/>
                <a:gd name="connsiteY5" fmla="*/ 1112 h 10000"/>
                <a:gd name="connsiteX6" fmla="*/ 5351 w 10007"/>
                <a:gd name="connsiteY6" fmla="*/ 1075 h 10000"/>
                <a:gd name="connsiteX7" fmla="*/ 4965 w 10007"/>
                <a:gd name="connsiteY7" fmla="*/ 156 h 10000"/>
                <a:gd name="connsiteX8" fmla="*/ 4634 w 10007"/>
                <a:gd name="connsiteY8" fmla="*/ 10 h 10000"/>
                <a:gd name="connsiteX9" fmla="*/ 3861 w 10007"/>
                <a:gd name="connsiteY9" fmla="*/ 450 h 10000"/>
                <a:gd name="connsiteX10" fmla="*/ 2924 w 10007"/>
                <a:gd name="connsiteY10" fmla="*/ 1515 h 10000"/>
                <a:gd name="connsiteX11" fmla="*/ 2261 w 10007"/>
                <a:gd name="connsiteY11" fmla="*/ 3719 h 10000"/>
                <a:gd name="connsiteX12" fmla="*/ 1103 w 10007"/>
                <a:gd name="connsiteY12" fmla="*/ 6731 h 10000"/>
                <a:gd name="connsiteX13" fmla="*/ 828 w 10007"/>
                <a:gd name="connsiteY13" fmla="*/ 7171 h 10000"/>
                <a:gd name="connsiteX14" fmla="*/ 607 w 10007"/>
                <a:gd name="connsiteY14" fmla="*/ 7833 h 10000"/>
                <a:gd name="connsiteX15" fmla="*/ 0 w 10007"/>
                <a:gd name="connsiteY15" fmla="*/ 8715 h 10000"/>
                <a:gd name="connsiteX16" fmla="*/ 1048 w 10007"/>
                <a:gd name="connsiteY16" fmla="*/ 8788 h 10000"/>
                <a:gd name="connsiteX17" fmla="*/ 5572 w 10007"/>
                <a:gd name="connsiteY17" fmla="*/ 10000 h 10000"/>
                <a:gd name="connsiteX18" fmla="*/ 5572 w 10007"/>
                <a:gd name="connsiteY18" fmla="*/ 10000 h 10000"/>
                <a:gd name="connsiteX19" fmla="*/ 5572 w 10007"/>
                <a:gd name="connsiteY19" fmla="*/ 9817 h 10000"/>
                <a:gd name="connsiteX20" fmla="*/ 6619 w 10007"/>
                <a:gd name="connsiteY20" fmla="*/ 8127 h 10000"/>
                <a:gd name="connsiteX0" fmla="*/ 6619 w 9989"/>
                <a:gd name="connsiteY0" fmla="*/ 8127 h 10000"/>
                <a:gd name="connsiteX1" fmla="*/ 9989 w 9989"/>
                <a:gd name="connsiteY1" fmla="*/ 6368 h 10000"/>
                <a:gd name="connsiteX2" fmla="*/ 4965 w 9989"/>
                <a:gd name="connsiteY2" fmla="*/ 3389 h 10000"/>
                <a:gd name="connsiteX3" fmla="*/ 5296 w 9989"/>
                <a:gd name="connsiteY3" fmla="*/ 1112 h 10000"/>
                <a:gd name="connsiteX4" fmla="*/ 5351 w 9989"/>
                <a:gd name="connsiteY4" fmla="*/ 854 h 10000"/>
                <a:gd name="connsiteX5" fmla="*/ 5296 w 9989"/>
                <a:gd name="connsiteY5" fmla="*/ 1112 h 10000"/>
                <a:gd name="connsiteX6" fmla="*/ 5351 w 9989"/>
                <a:gd name="connsiteY6" fmla="*/ 1075 h 10000"/>
                <a:gd name="connsiteX7" fmla="*/ 4965 w 9989"/>
                <a:gd name="connsiteY7" fmla="*/ 156 h 10000"/>
                <a:gd name="connsiteX8" fmla="*/ 4634 w 9989"/>
                <a:gd name="connsiteY8" fmla="*/ 10 h 10000"/>
                <a:gd name="connsiteX9" fmla="*/ 3861 w 9989"/>
                <a:gd name="connsiteY9" fmla="*/ 450 h 10000"/>
                <a:gd name="connsiteX10" fmla="*/ 2924 w 9989"/>
                <a:gd name="connsiteY10" fmla="*/ 1515 h 10000"/>
                <a:gd name="connsiteX11" fmla="*/ 2261 w 9989"/>
                <a:gd name="connsiteY11" fmla="*/ 3719 h 10000"/>
                <a:gd name="connsiteX12" fmla="*/ 1103 w 9989"/>
                <a:gd name="connsiteY12" fmla="*/ 6731 h 10000"/>
                <a:gd name="connsiteX13" fmla="*/ 828 w 9989"/>
                <a:gd name="connsiteY13" fmla="*/ 7171 h 10000"/>
                <a:gd name="connsiteX14" fmla="*/ 607 w 9989"/>
                <a:gd name="connsiteY14" fmla="*/ 7833 h 10000"/>
                <a:gd name="connsiteX15" fmla="*/ 0 w 9989"/>
                <a:gd name="connsiteY15" fmla="*/ 8715 h 10000"/>
                <a:gd name="connsiteX16" fmla="*/ 1048 w 9989"/>
                <a:gd name="connsiteY16" fmla="*/ 8788 h 10000"/>
                <a:gd name="connsiteX17" fmla="*/ 5572 w 9989"/>
                <a:gd name="connsiteY17" fmla="*/ 10000 h 10000"/>
                <a:gd name="connsiteX18" fmla="*/ 5572 w 9989"/>
                <a:gd name="connsiteY18" fmla="*/ 10000 h 10000"/>
                <a:gd name="connsiteX19" fmla="*/ 5572 w 9989"/>
                <a:gd name="connsiteY19" fmla="*/ 9817 h 10000"/>
                <a:gd name="connsiteX20" fmla="*/ 6619 w 9989"/>
                <a:gd name="connsiteY20" fmla="*/ 8127 h 10000"/>
                <a:gd name="connsiteX0" fmla="*/ 6935 w 10000"/>
                <a:gd name="connsiteY0" fmla="*/ 8161 h 10000"/>
                <a:gd name="connsiteX1" fmla="*/ 10000 w 10000"/>
                <a:gd name="connsiteY1" fmla="*/ 6368 h 10000"/>
                <a:gd name="connsiteX2" fmla="*/ 4970 w 10000"/>
                <a:gd name="connsiteY2" fmla="*/ 3389 h 10000"/>
                <a:gd name="connsiteX3" fmla="*/ 5302 w 10000"/>
                <a:gd name="connsiteY3" fmla="*/ 1112 h 10000"/>
                <a:gd name="connsiteX4" fmla="*/ 5357 w 10000"/>
                <a:gd name="connsiteY4" fmla="*/ 854 h 10000"/>
                <a:gd name="connsiteX5" fmla="*/ 5302 w 10000"/>
                <a:gd name="connsiteY5" fmla="*/ 1112 h 10000"/>
                <a:gd name="connsiteX6" fmla="*/ 5357 w 10000"/>
                <a:gd name="connsiteY6" fmla="*/ 1075 h 10000"/>
                <a:gd name="connsiteX7" fmla="*/ 4970 w 10000"/>
                <a:gd name="connsiteY7" fmla="*/ 156 h 10000"/>
                <a:gd name="connsiteX8" fmla="*/ 4639 w 10000"/>
                <a:gd name="connsiteY8" fmla="*/ 10 h 10000"/>
                <a:gd name="connsiteX9" fmla="*/ 3865 w 10000"/>
                <a:gd name="connsiteY9" fmla="*/ 450 h 10000"/>
                <a:gd name="connsiteX10" fmla="*/ 2927 w 10000"/>
                <a:gd name="connsiteY10" fmla="*/ 1515 h 10000"/>
                <a:gd name="connsiteX11" fmla="*/ 2263 w 10000"/>
                <a:gd name="connsiteY11" fmla="*/ 3719 h 10000"/>
                <a:gd name="connsiteX12" fmla="*/ 1104 w 10000"/>
                <a:gd name="connsiteY12" fmla="*/ 6731 h 10000"/>
                <a:gd name="connsiteX13" fmla="*/ 829 w 10000"/>
                <a:gd name="connsiteY13" fmla="*/ 7171 h 10000"/>
                <a:gd name="connsiteX14" fmla="*/ 608 w 10000"/>
                <a:gd name="connsiteY14" fmla="*/ 7833 h 10000"/>
                <a:gd name="connsiteX15" fmla="*/ 0 w 10000"/>
                <a:gd name="connsiteY15" fmla="*/ 8715 h 10000"/>
                <a:gd name="connsiteX16" fmla="*/ 1049 w 10000"/>
                <a:gd name="connsiteY16" fmla="*/ 8788 h 10000"/>
                <a:gd name="connsiteX17" fmla="*/ 5578 w 10000"/>
                <a:gd name="connsiteY17" fmla="*/ 10000 h 10000"/>
                <a:gd name="connsiteX18" fmla="*/ 5578 w 10000"/>
                <a:gd name="connsiteY18" fmla="*/ 10000 h 10000"/>
                <a:gd name="connsiteX19" fmla="*/ 5578 w 10000"/>
                <a:gd name="connsiteY19" fmla="*/ 9817 h 10000"/>
                <a:gd name="connsiteX20" fmla="*/ 6935 w 10000"/>
                <a:gd name="connsiteY20" fmla="*/ 8161 h 10000"/>
                <a:gd name="connsiteX0" fmla="*/ 6935 w 10000"/>
                <a:gd name="connsiteY0" fmla="*/ 8161 h 10000"/>
                <a:gd name="connsiteX1" fmla="*/ 10000 w 10000"/>
                <a:gd name="connsiteY1" fmla="*/ 6368 h 10000"/>
                <a:gd name="connsiteX2" fmla="*/ 4970 w 10000"/>
                <a:gd name="connsiteY2" fmla="*/ 3389 h 10000"/>
                <a:gd name="connsiteX3" fmla="*/ 5302 w 10000"/>
                <a:gd name="connsiteY3" fmla="*/ 1112 h 10000"/>
                <a:gd name="connsiteX4" fmla="*/ 5357 w 10000"/>
                <a:gd name="connsiteY4" fmla="*/ 854 h 10000"/>
                <a:gd name="connsiteX5" fmla="*/ 5302 w 10000"/>
                <a:gd name="connsiteY5" fmla="*/ 1112 h 10000"/>
                <a:gd name="connsiteX6" fmla="*/ 5357 w 10000"/>
                <a:gd name="connsiteY6" fmla="*/ 1075 h 10000"/>
                <a:gd name="connsiteX7" fmla="*/ 4970 w 10000"/>
                <a:gd name="connsiteY7" fmla="*/ 156 h 10000"/>
                <a:gd name="connsiteX8" fmla="*/ 4639 w 10000"/>
                <a:gd name="connsiteY8" fmla="*/ 10 h 10000"/>
                <a:gd name="connsiteX9" fmla="*/ 3865 w 10000"/>
                <a:gd name="connsiteY9" fmla="*/ 450 h 10000"/>
                <a:gd name="connsiteX10" fmla="*/ 2927 w 10000"/>
                <a:gd name="connsiteY10" fmla="*/ 1515 h 10000"/>
                <a:gd name="connsiteX11" fmla="*/ 1652 w 10000"/>
                <a:gd name="connsiteY11" fmla="*/ 3470 h 10000"/>
                <a:gd name="connsiteX12" fmla="*/ 1104 w 10000"/>
                <a:gd name="connsiteY12" fmla="*/ 6731 h 10000"/>
                <a:gd name="connsiteX13" fmla="*/ 829 w 10000"/>
                <a:gd name="connsiteY13" fmla="*/ 7171 h 10000"/>
                <a:gd name="connsiteX14" fmla="*/ 608 w 10000"/>
                <a:gd name="connsiteY14" fmla="*/ 7833 h 10000"/>
                <a:gd name="connsiteX15" fmla="*/ 0 w 10000"/>
                <a:gd name="connsiteY15" fmla="*/ 8715 h 10000"/>
                <a:gd name="connsiteX16" fmla="*/ 1049 w 10000"/>
                <a:gd name="connsiteY16" fmla="*/ 8788 h 10000"/>
                <a:gd name="connsiteX17" fmla="*/ 5578 w 10000"/>
                <a:gd name="connsiteY17" fmla="*/ 10000 h 10000"/>
                <a:gd name="connsiteX18" fmla="*/ 5578 w 10000"/>
                <a:gd name="connsiteY18" fmla="*/ 10000 h 10000"/>
                <a:gd name="connsiteX19" fmla="*/ 5578 w 10000"/>
                <a:gd name="connsiteY19" fmla="*/ 9817 h 10000"/>
                <a:gd name="connsiteX20" fmla="*/ 6935 w 10000"/>
                <a:gd name="connsiteY20" fmla="*/ 8161 h 10000"/>
                <a:gd name="connsiteX0" fmla="*/ 6935 w 10000"/>
                <a:gd name="connsiteY0" fmla="*/ 8161 h 10000"/>
                <a:gd name="connsiteX1" fmla="*/ 10000 w 10000"/>
                <a:gd name="connsiteY1" fmla="*/ 6368 h 10000"/>
                <a:gd name="connsiteX2" fmla="*/ 4970 w 10000"/>
                <a:gd name="connsiteY2" fmla="*/ 3389 h 10000"/>
                <a:gd name="connsiteX3" fmla="*/ 5302 w 10000"/>
                <a:gd name="connsiteY3" fmla="*/ 1112 h 10000"/>
                <a:gd name="connsiteX4" fmla="*/ 5357 w 10000"/>
                <a:gd name="connsiteY4" fmla="*/ 854 h 10000"/>
                <a:gd name="connsiteX5" fmla="*/ 5302 w 10000"/>
                <a:gd name="connsiteY5" fmla="*/ 1112 h 10000"/>
                <a:gd name="connsiteX6" fmla="*/ 5357 w 10000"/>
                <a:gd name="connsiteY6" fmla="*/ 1075 h 10000"/>
                <a:gd name="connsiteX7" fmla="*/ 4970 w 10000"/>
                <a:gd name="connsiteY7" fmla="*/ 156 h 10000"/>
                <a:gd name="connsiteX8" fmla="*/ 4639 w 10000"/>
                <a:gd name="connsiteY8" fmla="*/ 10 h 10000"/>
                <a:gd name="connsiteX9" fmla="*/ 3865 w 10000"/>
                <a:gd name="connsiteY9" fmla="*/ 450 h 10000"/>
                <a:gd name="connsiteX10" fmla="*/ 1652 w 10000"/>
                <a:gd name="connsiteY10" fmla="*/ 3470 h 10000"/>
                <a:gd name="connsiteX11" fmla="*/ 1104 w 10000"/>
                <a:gd name="connsiteY11" fmla="*/ 6731 h 10000"/>
                <a:gd name="connsiteX12" fmla="*/ 829 w 10000"/>
                <a:gd name="connsiteY12" fmla="*/ 7171 h 10000"/>
                <a:gd name="connsiteX13" fmla="*/ 608 w 10000"/>
                <a:gd name="connsiteY13" fmla="*/ 7833 h 10000"/>
                <a:gd name="connsiteX14" fmla="*/ 0 w 10000"/>
                <a:gd name="connsiteY14" fmla="*/ 8715 h 10000"/>
                <a:gd name="connsiteX15" fmla="*/ 1049 w 10000"/>
                <a:gd name="connsiteY15" fmla="*/ 8788 h 10000"/>
                <a:gd name="connsiteX16" fmla="*/ 5578 w 10000"/>
                <a:gd name="connsiteY16" fmla="*/ 10000 h 10000"/>
                <a:gd name="connsiteX17" fmla="*/ 5578 w 10000"/>
                <a:gd name="connsiteY17" fmla="*/ 10000 h 10000"/>
                <a:gd name="connsiteX18" fmla="*/ 5578 w 10000"/>
                <a:gd name="connsiteY18" fmla="*/ 9817 h 10000"/>
                <a:gd name="connsiteX19" fmla="*/ 6935 w 10000"/>
                <a:gd name="connsiteY19" fmla="*/ 8161 h 10000"/>
                <a:gd name="connsiteX0" fmla="*/ 6935 w 10000"/>
                <a:gd name="connsiteY0" fmla="*/ 8383 h 10222"/>
                <a:gd name="connsiteX1" fmla="*/ 10000 w 10000"/>
                <a:gd name="connsiteY1" fmla="*/ 6590 h 10222"/>
                <a:gd name="connsiteX2" fmla="*/ 4970 w 10000"/>
                <a:gd name="connsiteY2" fmla="*/ 3611 h 10222"/>
                <a:gd name="connsiteX3" fmla="*/ 5302 w 10000"/>
                <a:gd name="connsiteY3" fmla="*/ 1334 h 10222"/>
                <a:gd name="connsiteX4" fmla="*/ 5357 w 10000"/>
                <a:gd name="connsiteY4" fmla="*/ 1076 h 10222"/>
                <a:gd name="connsiteX5" fmla="*/ 5302 w 10000"/>
                <a:gd name="connsiteY5" fmla="*/ 1334 h 10222"/>
                <a:gd name="connsiteX6" fmla="*/ 5357 w 10000"/>
                <a:gd name="connsiteY6" fmla="*/ 1297 h 10222"/>
                <a:gd name="connsiteX7" fmla="*/ 4970 w 10000"/>
                <a:gd name="connsiteY7" fmla="*/ 378 h 10222"/>
                <a:gd name="connsiteX8" fmla="*/ 4639 w 10000"/>
                <a:gd name="connsiteY8" fmla="*/ 232 h 10222"/>
                <a:gd name="connsiteX9" fmla="*/ 1652 w 10000"/>
                <a:gd name="connsiteY9" fmla="*/ 3692 h 10222"/>
                <a:gd name="connsiteX10" fmla="*/ 1104 w 10000"/>
                <a:gd name="connsiteY10" fmla="*/ 6953 h 10222"/>
                <a:gd name="connsiteX11" fmla="*/ 829 w 10000"/>
                <a:gd name="connsiteY11" fmla="*/ 7393 h 10222"/>
                <a:gd name="connsiteX12" fmla="*/ 608 w 10000"/>
                <a:gd name="connsiteY12" fmla="*/ 8055 h 10222"/>
                <a:gd name="connsiteX13" fmla="*/ 0 w 10000"/>
                <a:gd name="connsiteY13" fmla="*/ 8937 h 10222"/>
                <a:gd name="connsiteX14" fmla="*/ 1049 w 10000"/>
                <a:gd name="connsiteY14" fmla="*/ 9010 h 10222"/>
                <a:gd name="connsiteX15" fmla="*/ 5578 w 10000"/>
                <a:gd name="connsiteY15" fmla="*/ 10222 h 10222"/>
                <a:gd name="connsiteX16" fmla="*/ 5578 w 10000"/>
                <a:gd name="connsiteY16" fmla="*/ 10222 h 10222"/>
                <a:gd name="connsiteX17" fmla="*/ 5578 w 10000"/>
                <a:gd name="connsiteY17" fmla="*/ 10039 h 10222"/>
                <a:gd name="connsiteX18" fmla="*/ 6935 w 10000"/>
                <a:gd name="connsiteY18" fmla="*/ 8383 h 10222"/>
                <a:gd name="connsiteX0" fmla="*/ 6935 w 10000"/>
                <a:gd name="connsiteY0" fmla="*/ 8099 h 9938"/>
                <a:gd name="connsiteX1" fmla="*/ 10000 w 10000"/>
                <a:gd name="connsiteY1" fmla="*/ 6306 h 9938"/>
                <a:gd name="connsiteX2" fmla="*/ 4970 w 10000"/>
                <a:gd name="connsiteY2" fmla="*/ 3327 h 9938"/>
                <a:gd name="connsiteX3" fmla="*/ 5302 w 10000"/>
                <a:gd name="connsiteY3" fmla="*/ 1050 h 9938"/>
                <a:gd name="connsiteX4" fmla="*/ 5357 w 10000"/>
                <a:gd name="connsiteY4" fmla="*/ 792 h 9938"/>
                <a:gd name="connsiteX5" fmla="*/ 5302 w 10000"/>
                <a:gd name="connsiteY5" fmla="*/ 1050 h 9938"/>
                <a:gd name="connsiteX6" fmla="*/ 5357 w 10000"/>
                <a:gd name="connsiteY6" fmla="*/ 1013 h 9938"/>
                <a:gd name="connsiteX7" fmla="*/ 4970 w 10000"/>
                <a:gd name="connsiteY7" fmla="*/ 94 h 9938"/>
                <a:gd name="connsiteX8" fmla="*/ 1652 w 10000"/>
                <a:gd name="connsiteY8" fmla="*/ 3408 h 9938"/>
                <a:gd name="connsiteX9" fmla="*/ 1104 w 10000"/>
                <a:gd name="connsiteY9" fmla="*/ 6669 h 9938"/>
                <a:gd name="connsiteX10" fmla="*/ 829 w 10000"/>
                <a:gd name="connsiteY10" fmla="*/ 7109 h 9938"/>
                <a:gd name="connsiteX11" fmla="*/ 608 w 10000"/>
                <a:gd name="connsiteY11" fmla="*/ 7771 h 9938"/>
                <a:gd name="connsiteX12" fmla="*/ 0 w 10000"/>
                <a:gd name="connsiteY12" fmla="*/ 8653 h 9938"/>
                <a:gd name="connsiteX13" fmla="*/ 1049 w 10000"/>
                <a:gd name="connsiteY13" fmla="*/ 8726 h 9938"/>
                <a:gd name="connsiteX14" fmla="*/ 5578 w 10000"/>
                <a:gd name="connsiteY14" fmla="*/ 9938 h 9938"/>
                <a:gd name="connsiteX15" fmla="*/ 5578 w 10000"/>
                <a:gd name="connsiteY15" fmla="*/ 9938 h 9938"/>
                <a:gd name="connsiteX16" fmla="*/ 5578 w 10000"/>
                <a:gd name="connsiteY16" fmla="*/ 9755 h 9938"/>
                <a:gd name="connsiteX17" fmla="*/ 6935 w 10000"/>
                <a:gd name="connsiteY17" fmla="*/ 8099 h 9938"/>
                <a:gd name="connsiteX0" fmla="*/ 6935 w 10000"/>
                <a:gd name="connsiteY0" fmla="*/ 7353 h 9203"/>
                <a:gd name="connsiteX1" fmla="*/ 10000 w 10000"/>
                <a:gd name="connsiteY1" fmla="*/ 5548 h 9203"/>
                <a:gd name="connsiteX2" fmla="*/ 4970 w 10000"/>
                <a:gd name="connsiteY2" fmla="*/ 2551 h 9203"/>
                <a:gd name="connsiteX3" fmla="*/ 5302 w 10000"/>
                <a:gd name="connsiteY3" fmla="*/ 260 h 9203"/>
                <a:gd name="connsiteX4" fmla="*/ 5357 w 10000"/>
                <a:gd name="connsiteY4" fmla="*/ 0 h 9203"/>
                <a:gd name="connsiteX5" fmla="*/ 5302 w 10000"/>
                <a:gd name="connsiteY5" fmla="*/ 260 h 9203"/>
                <a:gd name="connsiteX6" fmla="*/ 5357 w 10000"/>
                <a:gd name="connsiteY6" fmla="*/ 222 h 9203"/>
                <a:gd name="connsiteX7" fmla="*/ 1652 w 10000"/>
                <a:gd name="connsiteY7" fmla="*/ 2632 h 9203"/>
                <a:gd name="connsiteX8" fmla="*/ 1104 w 10000"/>
                <a:gd name="connsiteY8" fmla="*/ 5914 h 9203"/>
                <a:gd name="connsiteX9" fmla="*/ 829 w 10000"/>
                <a:gd name="connsiteY9" fmla="*/ 6356 h 9203"/>
                <a:gd name="connsiteX10" fmla="*/ 608 w 10000"/>
                <a:gd name="connsiteY10" fmla="*/ 7022 h 9203"/>
                <a:gd name="connsiteX11" fmla="*/ 0 w 10000"/>
                <a:gd name="connsiteY11" fmla="*/ 7910 h 9203"/>
                <a:gd name="connsiteX12" fmla="*/ 1049 w 10000"/>
                <a:gd name="connsiteY12" fmla="*/ 7983 h 9203"/>
                <a:gd name="connsiteX13" fmla="*/ 5578 w 10000"/>
                <a:gd name="connsiteY13" fmla="*/ 9203 h 9203"/>
                <a:gd name="connsiteX14" fmla="*/ 5578 w 10000"/>
                <a:gd name="connsiteY14" fmla="*/ 9203 h 9203"/>
                <a:gd name="connsiteX15" fmla="*/ 5578 w 10000"/>
                <a:gd name="connsiteY15" fmla="*/ 9019 h 9203"/>
                <a:gd name="connsiteX16" fmla="*/ 6935 w 10000"/>
                <a:gd name="connsiteY16" fmla="*/ 7353 h 9203"/>
                <a:gd name="connsiteX0" fmla="*/ 6935 w 10000"/>
                <a:gd name="connsiteY0" fmla="*/ 7990 h 10000"/>
                <a:gd name="connsiteX1" fmla="*/ 10000 w 10000"/>
                <a:gd name="connsiteY1" fmla="*/ 6028 h 10000"/>
                <a:gd name="connsiteX2" fmla="*/ 4970 w 10000"/>
                <a:gd name="connsiteY2" fmla="*/ 2772 h 10000"/>
                <a:gd name="connsiteX3" fmla="*/ 5302 w 10000"/>
                <a:gd name="connsiteY3" fmla="*/ 283 h 10000"/>
                <a:gd name="connsiteX4" fmla="*/ 5357 w 10000"/>
                <a:gd name="connsiteY4" fmla="*/ 0 h 10000"/>
                <a:gd name="connsiteX5" fmla="*/ 5302 w 10000"/>
                <a:gd name="connsiteY5" fmla="*/ 283 h 10000"/>
                <a:gd name="connsiteX6" fmla="*/ 1652 w 10000"/>
                <a:gd name="connsiteY6" fmla="*/ 2860 h 10000"/>
                <a:gd name="connsiteX7" fmla="*/ 1104 w 10000"/>
                <a:gd name="connsiteY7" fmla="*/ 6426 h 10000"/>
                <a:gd name="connsiteX8" fmla="*/ 829 w 10000"/>
                <a:gd name="connsiteY8" fmla="*/ 6906 h 10000"/>
                <a:gd name="connsiteX9" fmla="*/ 608 w 10000"/>
                <a:gd name="connsiteY9" fmla="*/ 7630 h 10000"/>
                <a:gd name="connsiteX10" fmla="*/ 0 w 10000"/>
                <a:gd name="connsiteY10" fmla="*/ 8595 h 10000"/>
                <a:gd name="connsiteX11" fmla="*/ 1049 w 10000"/>
                <a:gd name="connsiteY11" fmla="*/ 8674 h 10000"/>
                <a:gd name="connsiteX12" fmla="*/ 5578 w 10000"/>
                <a:gd name="connsiteY12" fmla="*/ 10000 h 10000"/>
                <a:gd name="connsiteX13" fmla="*/ 5578 w 10000"/>
                <a:gd name="connsiteY13" fmla="*/ 10000 h 10000"/>
                <a:gd name="connsiteX14" fmla="*/ 5578 w 10000"/>
                <a:gd name="connsiteY14" fmla="*/ 9800 h 10000"/>
                <a:gd name="connsiteX15" fmla="*/ 6935 w 10000"/>
                <a:gd name="connsiteY15" fmla="*/ 7990 h 10000"/>
                <a:gd name="connsiteX0" fmla="*/ 6935 w 10000"/>
                <a:gd name="connsiteY0" fmla="*/ 7707 h 9717"/>
                <a:gd name="connsiteX1" fmla="*/ 10000 w 10000"/>
                <a:gd name="connsiteY1" fmla="*/ 5745 h 9717"/>
                <a:gd name="connsiteX2" fmla="*/ 4970 w 10000"/>
                <a:gd name="connsiteY2" fmla="*/ 2489 h 9717"/>
                <a:gd name="connsiteX3" fmla="*/ 5302 w 10000"/>
                <a:gd name="connsiteY3" fmla="*/ 0 h 9717"/>
                <a:gd name="connsiteX4" fmla="*/ 5302 w 10000"/>
                <a:gd name="connsiteY4" fmla="*/ 0 h 9717"/>
                <a:gd name="connsiteX5" fmla="*/ 1652 w 10000"/>
                <a:gd name="connsiteY5" fmla="*/ 2577 h 9717"/>
                <a:gd name="connsiteX6" fmla="*/ 1104 w 10000"/>
                <a:gd name="connsiteY6" fmla="*/ 6143 h 9717"/>
                <a:gd name="connsiteX7" fmla="*/ 829 w 10000"/>
                <a:gd name="connsiteY7" fmla="*/ 6623 h 9717"/>
                <a:gd name="connsiteX8" fmla="*/ 608 w 10000"/>
                <a:gd name="connsiteY8" fmla="*/ 7347 h 9717"/>
                <a:gd name="connsiteX9" fmla="*/ 0 w 10000"/>
                <a:gd name="connsiteY9" fmla="*/ 8312 h 9717"/>
                <a:gd name="connsiteX10" fmla="*/ 1049 w 10000"/>
                <a:gd name="connsiteY10" fmla="*/ 8391 h 9717"/>
                <a:gd name="connsiteX11" fmla="*/ 5578 w 10000"/>
                <a:gd name="connsiteY11" fmla="*/ 9717 h 9717"/>
                <a:gd name="connsiteX12" fmla="*/ 5578 w 10000"/>
                <a:gd name="connsiteY12" fmla="*/ 9717 h 9717"/>
                <a:gd name="connsiteX13" fmla="*/ 5578 w 10000"/>
                <a:gd name="connsiteY13" fmla="*/ 9517 h 9717"/>
                <a:gd name="connsiteX14" fmla="*/ 6935 w 10000"/>
                <a:gd name="connsiteY14" fmla="*/ 7707 h 9717"/>
                <a:gd name="connsiteX0" fmla="*/ 6935 w 10000"/>
                <a:gd name="connsiteY0" fmla="*/ 7931 h 10000"/>
                <a:gd name="connsiteX1" fmla="*/ 10000 w 10000"/>
                <a:gd name="connsiteY1" fmla="*/ 5912 h 10000"/>
                <a:gd name="connsiteX2" fmla="*/ 4970 w 10000"/>
                <a:gd name="connsiteY2" fmla="*/ 2561 h 10000"/>
                <a:gd name="connsiteX3" fmla="*/ 5302 w 10000"/>
                <a:gd name="connsiteY3" fmla="*/ 0 h 10000"/>
                <a:gd name="connsiteX4" fmla="*/ 1652 w 10000"/>
                <a:gd name="connsiteY4" fmla="*/ 2652 h 10000"/>
                <a:gd name="connsiteX5" fmla="*/ 1104 w 10000"/>
                <a:gd name="connsiteY5" fmla="*/ 6322 h 10000"/>
                <a:gd name="connsiteX6" fmla="*/ 829 w 10000"/>
                <a:gd name="connsiteY6" fmla="*/ 6816 h 10000"/>
                <a:gd name="connsiteX7" fmla="*/ 608 w 10000"/>
                <a:gd name="connsiteY7" fmla="*/ 7561 h 10000"/>
                <a:gd name="connsiteX8" fmla="*/ 0 w 10000"/>
                <a:gd name="connsiteY8" fmla="*/ 8554 h 10000"/>
                <a:gd name="connsiteX9" fmla="*/ 1049 w 10000"/>
                <a:gd name="connsiteY9" fmla="*/ 8635 h 10000"/>
                <a:gd name="connsiteX10" fmla="*/ 5578 w 10000"/>
                <a:gd name="connsiteY10" fmla="*/ 10000 h 10000"/>
                <a:gd name="connsiteX11" fmla="*/ 5578 w 10000"/>
                <a:gd name="connsiteY11" fmla="*/ 10000 h 10000"/>
                <a:gd name="connsiteX12" fmla="*/ 5578 w 10000"/>
                <a:gd name="connsiteY12" fmla="*/ 9794 h 10000"/>
                <a:gd name="connsiteX13" fmla="*/ 6935 w 10000"/>
                <a:gd name="connsiteY13" fmla="*/ 7931 h 10000"/>
                <a:gd name="connsiteX0" fmla="*/ 6935 w 10000"/>
                <a:gd name="connsiteY0" fmla="*/ 5765 h 7834"/>
                <a:gd name="connsiteX1" fmla="*/ 10000 w 10000"/>
                <a:gd name="connsiteY1" fmla="*/ 3746 h 7834"/>
                <a:gd name="connsiteX2" fmla="*/ 4970 w 10000"/>
                <a:gd name="connsiteY2" fmla="*/ 395 h 7834"/>
                <a:gd name="connsiteX3" fmla="*/ 1652 w 10000"/>
                <a:gd name="connsiteY3" fmla="*/ 486 h 7834"/>
                <a:gd name="connsiteX4" fmla="*/ 1104 w 10000"/>
                <a:gd name="connsiteY4" fmla="*/ 4156 h 7834"/>
                <a:gd name="connsiteX5" fmla="*/ 829 w 10000"/>
                <a:gd name="connsiteY5" fmla="*/ 4650 h 7834"/>
                <a:gd name="connsiteX6" fmla="*/ 608 w 10000"/>
                <a:gd name="connsiteY6" fmla="*/ 5395 h 7834"/>
                <a:gd name="connsiteX7" fmla="*/ 0 w 10000"/>
                <a:gd name="connsiteY7" fmla="*/ 6388 h 7834"/>
                <a:gd name="connsiteX8" fmla="*/ 1049 w 10000"/>
                <a:gd name="connsiteY8" fmla="*/ 6469 h 7834"/>
                <a:gd name="connsiteX9" fmla="*/ 5578 w 10000"/>
                <a:gd name="connsiteY9" fmla="*/ 7834 h 7834"/>
                <a:gd name="connsiteX10" fmla="*/ 5578 w 10000"/>
                <a:gd name="connsiteY10" fmla="*/ 7834 h 7834"/>
                <a:gd name="connsiteX11" fmla="*/ 5578 w 10000"/>
                <a:gd name="connsiteY11" fmla="*/ 7628 h 7834"/>
                <a:gd name="connsiteX12" fmla="*/ 6935 w 10000"/>
                <a:gd name="connsiteY12" fmla="*/ 5765 h 7834"/>
                <a:gd name="connsiteX0" fmla="*/ 6935 w 10000"/>
                <a:gd name="connsiteY0" fmla="*/ 7614 h 10255"/>
                <a:gd name="connsiteX1" fmla="*/ 10000 w 10000"/>
                <a:gd name="connsiteY1" fmla="*/ 5037 h 10255"/>
                <a:gd name="connsiteX2" fmla="*/ 4970 w 10000"/>
                <a:gd name="connsiteY2" fmla="*/ 759 h 10255"/>
                <a:gd name="connsiteX3" fmla="*/ 1853 w 10000"/>
                <a:gd name="connsiteY3" fmla="*/ 430 h 10255"/>
                <a:gd name="connsiteX4" fmla="*/ 1104 w 10000"/>
                <a:gd name="connsiteY4" fmla="*/ 5560 h 10255"/>
                <a:gd name="connsiteX5" fmla="*/ 829 w 10000"/>
                <a:gd name="connsiteY5" fmla="*/ 6191 h 10255"/>
                <a:gd name="connsiteX6" fmla="*/ 608 w 10000"/>
                <a:gd name="connsiteY6" fmla="*/ 7142 h 10255"/>
                <a:gd name="connsiteX7" fmla="*/ 0 w 10000"/>
                <a:gd name="connsiteY7" fmla="*/ 8409 h 10255"/>
                <a:gd name="connsiteX8" fmla="*/ 1049 w 10000"/>
                <a:gd name="connsiteY8" fmla="*/ 8513 h 10255"/>
                <a:gd name="connsiteX9" fmla="*/ 5578 w 10000"/>
                <a:gd name="connsiteY9" fmla="*/ 10255 h 10255"/>
                <a:gd name="connsiteX10" fmla="*/ 5578 w 10000"/>
                <a:gd name="connsiteY10" fmla="*/ 10255 h 10255"/>
                <a:gd name="connsiteX11" fmla="*/ 5578 w 10000"/>
                <a:gd name="connsiteY11" fmla="*/ 9992 h 10255"/>
                <a:gd name="connsiteX12" fmla="*/ 6935 w 10000"/>
                <a:gd name="connsiteY12" fmla="*/ 7614 h 10255"/>
                <a:gd name="connsiteX0" fmla="*/ 6993 w 10058"/>
                <a:gd name="connsiteY0" fmla="*/ 7614 h 10255"/>
                <a:gd name="connsiteX1" fmla="*/ 10058 w 10058"/>
                <a:gd name="connsiteY1" fmla="*/ 5037 h 10255"/>
                <a:gd name="connsiteX2" fmla="*/ 5028 w 10058"/>
                <a:gd name="connsiteY2" fmla="*/ 759 h 10255"/>
                <a:gd name="connsiteX3" fmla="*/ 1911 w 10058"/>
                <a:gd name="connsiteY3" fmla="*/ 430 h 10255"/>
                <a:gd name="connsiteX4" fmla="*/ 1162 w 10058"/>
                <a:gd name="connsiteY4" fmla="*/ 5560 h 10255"/>
                <a:gd name="connsiteX5" fmla="*/ 887 w 10058"/>
                <a:gd name="connsiteY5" fmla="*/ 6191 h 10255"/>
                <a:gd name="connsiteX6" fmla="*/ 666 w 10058"/>
                <a:gd name="connsiteY6" fmla="*/ 7142 h 10255"/>
                <a:gd name="connsiteX7" fmla="*/ 58 w 10058"/>
                <a:gd name="connsiteY7" fmla="*/ 8409 h 10255"/>
                <a:gd name="connsiteX8" fmla="*/ 2355 w 10058"/>
                <a:gd name="connsiteY8" fmla="*/ 9662 h 10255"/>
                <a:gd name="connsiteX9" fmla="*/ 5636 w 10058"/>
                <a:gd name="connsiteY9" fmla="*/ 10255 h 10255"/>
                <a:gd name="connsiteX10" fmla="*/ 5636 w 10058"/>
                <a:gd name="connsiteY10" fmla="*/ 10255 h 10255"/>
                <a:gd name="connsiteX11" fmla="*/ 5636 w 10058"/>
                <a:gd name="connsiteY11" fmla="*/ 9992 h 10255"/>
                <a:gd name="connsiteX12" fmla="*/ 6993 w 10058"/>
                <a:gd name="connsiteY12" fmla="*/ 7614 h 10255"/>
                <a:gd name="connsiteX0" fmla="*/ 6978 w 10043"/>
                <a:gd name="connsiteY0" fmla="*/ 7614 h 10255"/>
                <a:gd name="connsiteX1" fmla="*/ 10043 w 10043"/>
                <a:gd name="connsiteY1" fmla="*/ 5037 h 10255"/>
                <a:gd name="connsiteX2" fmla="*/ 5013 w 10043"/>
                <a:gd name="connsiteY2" fmla="*/ 759 h 10255"/>
                <a:gd name="connsiteX3" fmla="*/ 1896 w 10043"/>
                <a:gd name="connsiteY3" fmla="*/ 430 h 10255"/>
                <a:gd name="connsiteX4" fmla="*/ 1147 w 10043"/>
                <a:gd name="connsiteY4" fmla="*/ 5560 h 10255"/>
                <a:gd name="connsiteX5" fmla="*/ 872 w 10043"/>
                <a:gd name="connsiteY5" fmla="*/ 6191 h 10255"/>
                <a:gd name="connsiteX6" fmla="*/ 43 w 10043"/>
                <a:gd name="connsiteY6" fmla="*/ 8409 h 10255"/>
                <a:gd name="connsiteX7" fmla="*/ 2340 w 10043"/>
                <a:gd name="connsiteY7" fmla="*/ 9662 h 10255"/>
                <a:gd name="connsiteX8" fmla="*/ 5621 w 10043"/>
                <a:gd name="connsiteY8" fmla="*/ 10255 h 10255"/>
                <a:gd name="connsiteX9" fmla="*/ 5621 w 10043"/>
                <a:gd name="connsiteY9" fmla="*/ 10255 h 10255"/>
                <a:gd name="connsiteX10" fmla="*/ 5621 w 10043"/>
                <a:gd name="connsiteY10" fmla="*/ 9992 h 10255"/>
                <a:gd name="connsiteX11" fmla="*/ 6978 w 10043"/>
                <a:gd name="connsiteY11" fmla="*/ 7614 h 10255"/>
                <a:gd name="connsiteX0" fmla="*/ 6118 w 9183"/>
                <a:gd name="connsiteY0" fmla="*/ 7614 h 10255"/>
                <a:gd name="connsiteX1" fmla="*/ 9183 w 9183"/>
                <a:gd name="connsiteY1" fmla="*/ 5037 h 10255"/>
                <a:gd name="connsiteX2" fmla="*/ 4153 w 9183"/>
                <a:gd name="connsiteY2" fmla="*/ 759 h 10255"/>
                <a:gd name="connsiteX3" fmla="*/ 1036 w 9183"/>
                <a:gd name="connsiteY3" fmla="*/ 430 h 10255"/>
                <a:gd name="connsiteX4" fmla="*/ 287 w 9183"/>
                <a:gd name="connsiteY4" fmla="*/ 5560 h 10255"/>
                <a:gd name="connsiteX5" fmla="*/ 12 w 9183"/>
                <a:gd name="connsiteY5" fmla="*/ 6191 h 10255"/>
                <a:gd name="connsiteX6" fmla="*/ 1480 w 9183"/>
                <a:gd name="connsiteY6" fmla="*/ 9662 h 10255"/>
                <a:gd name="connsiteX7" fmla="*/ 4761 w 9183"/>
                <a:gd name="connsiteY7" fmla="*/ 10255 h 10255"/>
                <a:gd name="connsiteX8" fmla="*/ 4761 w 9183"/>
                <a:gd name="connsiteY8" fmla="*/ 10255 h 10255"/>
                <a:gd name="connsiteX9" fmla="*/ 4761 w 9183"/>
                <a:gd name="connsiteY9" fmla="*/ 9992 h 10255"/>
                <a:gd name="connsiteX10" fmla="*/ 6118 w 9183"/>
                <a:gd name="connsiteY10" fmla="*/ 7614 h 10255"/>
                <a:gd name="connsiteX0" fmla="*/ 7180 w 10518"/>
                <a:gd name="connsiteY0" fmla="*/ 7425 h 10000"/>
                <a:gd name="connsiteX1" fmla="*/ 10518 w 10518"/>
                <a:gd name="connsiteY1" fmla="*/ 4912 h 10000"/>
                <a:gd name="connsiteX2" fmla="*/ 5040 w 10518"/>
                <a:gd name="connsiteY2" fmla="*/ 740 h 10000"/>
                <a:gd name="connsiteX3" fmla="*/ 1646 w 10518"/>
                <a:gd name="connsiteY3" fmla="*/ 419 h 10000"/>
                <a:gd name="connsiteX4" fmla="*/ 831 w 10518"/>
                <a:gd name="connsiteY4" fmla="*/ 5422 h 10000"/>
                <a:gd name="connsiteX5" fmla="*/ 531 w 10518"/>
                <a:gd name="connsiteY5" fmla="*/ 6037 h 10000"/>
                <a:gd name="connsiteX6" fmla="*/ 67 w 10518"/>
                <a:gd name="connsiteY6" fmla="*/ 7459 h 10000"/>
                <a:gd name="connsiteX7" fmla="*/ 2130 w 10518"/>
                <a:gd name="connsiteY7" fmla="*/ 9422 h 10000"/>
                <a:gd name="connsiteX8" fmla="*/ 5703 w 10518"/>
                <a:gd name="connsiteY8" fmla="*/ 10000 h 10000"/>
                <a:gd name="connsiteX9" fmla="*/ 5703 w 10518"/>
                <a:gd name="connsiteY9" fmla="*/ 10000 h 10000"/>
                <a:gd name="connsiteX10" fmla="*/ 5703 w 10518"/>
                <a:gd name="connsiteY10" fmla="*/ 9744 h 10000"/>
                <a:gd name="connsiteX11" fmla="*/ 7180 w 10518"/>
                <a:gd name="connsiteY11" fmla="*/ 7425 h 10000"/>
                <a:gd name="connsiteX0" fmla="*/ 7180 w 11982"/>
                <a:gd name="connsiteY0" fmla="*/ 7425 h 10000"/>
                <a:gd name="connsiteX1" fmla="*/ 11982 w 11982"/>
                <a:gd name="connsiteY1" fmla="*/ 5172 h 10000"/>
                <a:gd name="connsiteX2" fmla="*/ 5040 w 11982"/>
                <a:gd name="connsiteY2" fmla="*/ 740 h 10000"/>
                <a:gd name="connsiteX3" fmla="*/ 1646 w 11982"/>
                <a:gd name="connsiteY3" fmla="*/ 419 h 10000"/>
                <a:gd name="connsiteX4" fmla="*/ 831 w 11982"/>
                <a:gd name="connsiteY4" fmla="*/ 5422 h 10000"/>
                <a:gd name="connsiteX5" fmla="*/ 531 w 11982"/>
                <a:gd name="connsiteY5" fmla="*/ 6037 h 10000"/>
                <a:gd name="connsiteX6" fmla="*/ 67 w 11982"/>
                <a:gd name="connsiteY6" fmla="*/ 7459 h 10000"/>
                <a:gd name="connsiteX7" fmla="*/ 2130 w 11982"/>
                <a:gd name="connsiteY7" fmla="*/ 9422 h 10000"/>
                <a:gd name="connsiteX8" fmla="*/ 5703 w 11982"/>
                <a:gd name="connsiteY8" fmla="*/ 10000 h 10000"/>
                <a:gd name="connsiteX9" fmla="*/ 5703 w 11982"/>
                <a:gd name="connsiteY9" fmla="*/ 10000 h 10000"/>
                <a:gd name="connsiteX10" fmla="*/ 5703 w 11982"/>
                <a:gd name="connsiteY10" fmla="*/ 9744 h 10000"/>
                <a:gd name="connsiteX11" fmla="*/ 7180 w 11982"/>
                <a:gd name="connsiteY11" fmla="*/ 7425 h 10000"/>
                <a:gd name="connsiteX0" fmla="*/ 7180 w 11982"/>
                <a:gd name="connsiteY0" fmla="*/ 7425 h 10000"/>
                <a:gd name="connsiteX1" fmla="*/ 11982 w 11982"/>
                <a:gd name="connsiteY1" fmla="*/ 5172 h 10000"/>
                <a:gd name="connsiteX2" fmla="*/ 5040 w 11982"/>
                <a:gd name="connsiteY2" fmla="*/ 740 h 10000"/>
                <a:gd name="connsiteX3" fmla="*/ 1646 w 11982"/>
                <a:gd name="connsiteY3" fmla="*/ 419 h 10000"/>
                <a:gd name="connsiteX4" fmla="*/ 831 w 11982"/>
                <a:gd name="connsiteY4" fmla="*/ 5422 h 10000"/>
                <a:gd name="connsiteX5" fmla="*/ 531 w 11982"/>
                <a:gd name="connsiteY5" fmla="*/ 6037 h 10000"/>
                <a:gd name="connsiteX6" fmla="*/ 67 w 11982"/>
                <a:gd name="connsiteY6" fmla="*/ 7459 h 10000"/>
                <a:gd name="connsiteX7" fmla="*/ 2130 w 11982"/>
                <a:gd name="connsiteY7" fmla="*/ 9422 h 10000"/>
                <a:gd name="connsiteX8" fmla="*/ 5703 w 11982"/>
                <a:gd name="connsiteY8" fmla="*/ 10000 h 10000"/>
                <a:gd name="connsiteX9" fmla="*/ 5703 w 11982"/>
                <a:gd name="connsiteY9" fmla="*/ 10000 h 10000"/>
                <a:gd name="connsiteX10" fmla="*/ 5703 w 11982"/>
                <a:gd name="connsiteY10" fmla="*/ 9744 h 10000"/>
                <a:gd name="connsiteX11" fmla="*/ 7180 w 11982"/>
                <a:gd name="connsiteY11" fmla="*/ 7425 h 10000"/>
                <a:gd name="connsiteX0" fmla="*/ 7180 w 13452"/>
                <a:gd name="connsiteY0" fmla="*/ 7425 h 10000"/>
                <a:gd name="connsiteX1" fmla="*/ 13452 w 13452"/>
                <a:gd name="connsiteY1" fmla="*/ 6108 h 10000"/>
                <a:gd name="connsiteX2" fmla="*/ 5040 w 13452"/>
                <a:gd name="connsiteY2" fmla="*/ 740 h 10000"/>
                <a:gd name="connsiteX3" fmla="*/ 1646 w 13452"/>
                <a:gd name="connsiteY3" fmla="*/ 419 h 10000"/>
                <a:gd name="connsiteX4" fmla="*/ 831 w 13452"/>
                <a:gd name="connsiteY4" fmla="*/ 5422 h 10000"/>
                <a:gd name="connsiteX5" fmla="*/ 531 w 13452"/>
                <a:gd name="connsiteY5" fmla="*/ 6037 h 10000"/>
                <a:gd name="connsiteX6" fmla="*/ 67 w 13452"/>
                <a:gd name="connsiteY6" fmla="*/ 7459 h 10000"/>
                <a:gd name="connsiteX7" fmla="*/ 2130 w 13452"/>
                <a:gd name="connsiteY7" fmla="*/ 9422 h 10000"/>
                <a:gd name="connsiteX8" fmla="*/ 5703 w 13452"/>
                <a:gd name="connsiteY8" fmla="*/ 10000 h 10000"/>
                <a:gd name="connsiteX9" fmla="*/ 5703 w 13452"/>
                <a:gd name="connsiteY9" fmla="*/ 10000 h 10000"/>
                <a:gd name="connsiteX10" fmla="*/ 5703 w 13452"/>
                <a:gd name="connsiteY10" fmla="*/ 9744 h 10000"/>
                <a:gd name="connsiteX11" fmla="*/ 7180 w 13452"/>
                <a:gd name="connsiteY11" fmla="*/ 7425 h 10000"/>
                <a:gd name="connsiteX0" fmla="*/ 8963 w 13452"/>
                <a:gd name="connsiteY0" fmla="*/ 7548 h 10000"/>
                <a:gd name="connsiteX1" fmla="*/ 13452 w 13452"/>
                <a:gd name="connsiteY1" fmla="*/ 6108 h 10000"/>
                <a:gd name="connsiteX2" fmla="*/ 5040 w 13452"/>
                <a:gd name="connsiteY2" fmla="*/ 740 h 10000"/>
                <a:gd name="connsiteX3" fmla="*/ 1646 w 13452"/>
                <a:gd name="connsiteY3" fmla="*/ 419 h 10000"/>
                <a:gd name="connsiteX4" fmla="*/ 831 w 13452"/>
                <a:gd name="connsiteY4" fmla="*/ 5422 h 10000"/>
                <a:gd name="connsiteX5" fmla="*/ 531 w 13452"/>
                <a:gd name="connsiteY5" fmla="*/ 6037 h 10000"/>
                <a:gd name="connsiteX6" fmla="*/ 67 w 13452"/>
                <a:gd name="connsiteY6" fmla="*/ 7459 h 10000"/>
                <a:gd name="connsiteX7" fmla="*/ 2130 w 13452"/>
                <a:gd name="connsiteY7" fmla="*/ 9422 h 10000"/>
                <a:gd name="connsiteX8" fmla="*/ 5703 w 13452"/>
                <a:gd name="connsiteY8" fmla="*/ 10000 h 10000"/>
                <a:gd name="connsiteX9" fmla="*/ 5703 w 13452"/>
                <a:gd name="connsiteY9" fmla="*/ 10000 h 10000"/>
                <a:gd name="connsiteX10" fmla="*/ 5703 w 13452"/>
                <a:gd name="connsiteY10" fmla="*/ 9744 h 10000"/>
                <a:gd name="connsiteX11" fmla="*/ 8963 w 13452"/>
                <a:gd name="connsiteY11" fmla="*/ 7548 h 10000"/>
                <a:gd name="connsiteX0" fmla="*/ 8963 w 13452"/>
                <a:gd name="connsiteY0" fmla="*/ 7548 h 10000"/>
                <a:gd name="connsiteX1" fmla="*/ 13452 w 13452"/>
                <a:gd name="connsiteY1" fmla="*/ 6108 h 10000"/>
                <a:gd name="connsiteX2" fmla="*/ 5040 w 13452"/>
                <a:gd name="connsiteY2" fmla="*/ 740 h 10000"/>
                <a:gd name="connsiteX3" fmla="*/ 1646 w 13452"/>
                <a:gd name="connsiteY3" fmla="*/ 419 h 10000"/>
                <a:gd name="connsiteX4" fmla="*/ 831 w 13452"/>
                <a:gd name="connsiteY4" fmla="*/ 5422 h 10000"/>
                <a:gd name="connsiteX5" fmla="*/ 531 w 13452"/>
                <a:gd name="connsiteY5" fmla="*/ 6037 h 10000"/>
                <a:gd name="connsiteX6" fmla="*/ 67 w 13452"/>
                <a:gd name="connsiteY6" fmla="*/ 7459 h 10000"/>
                <a:gd name="connsiteX7" fmla="*/ 2130 w 13452"/>
                <a:gd name="connsiteY7" fmla="*/ 9422 h 10000"/>
                <a:gd name="connsiteX8" fmla="*/ 5703 w 13452"/>
                <a:gd name="connsiteY8" fmla="*/ 10000 h 10000"/>
                <a:gd name="connsiteX9" fmla="*/ 5703 w 13452"/>
                <a:gd name="connsiteY9" fmla="*/ 10000 h 10000"/>
                <a:gd name="connsiteX10" fmla="*/ 6928 w 13452"/>
                <a:gd name="connsiteY10" fmla="*/ 9599 h 10000"/>
                <a:gd name="connsiteX11" fmla="*/ 8963 w 13452"/>
                <a:gd name="connsiteY11" fmla="*/ 7548 h 10000"/>
                <a:gd name="connsiteX0" fmla="*/ 8963 w 13452"/>
                <a:gd name="connsiteY0" fmla="*/ 7548 h 10000"/>
                <a:gd name="connsiteX1" fmla="*/ 13452 w 13452"/>
                <a:gd name="connsiteY1" fmla="*/ 6108 h 10000"/>
                <a:gd name="connsiteX2" fmla="*/ 5040 w 13452"/>
                <a:gd name="connsiteY2" fmla="*/ 740 h 10000"/>
                <a:gd name="connsiteX3" fmla="*/ 1646 w 13452"/>
                <a:gd name="connsiteY3" fmla="*/ 419 h 10000"/>
                <a:gd name="connsiteX4" fmla="*/ 831 w 13452"/>
                <a:gd name="connsiteY4" fmla="*/ 5422 h 10000"/>
                <a:gd name="connsiteX5" fmla="*/ 531 w 13452"/>
                <a:gd name="connsiteY5" fmla="*/ 6037 h 10000"/>
                <a:gd name="connsiteX6" fmla="*/ 67 w 13452"/>
                <a:gd name="connsiteY6" fmla="*/ 7459 h 10000"/>
                <a:gd name="connsiteX7" fmla="*/ 2130 w 13452"/>
                <a:gd name="connsiteY7" fmla="*/ 9422 h 10000"/>
                <a:gd name="connsiteX8" fmla="*/ 5703 w 13452"/>
                <a:gd name="connsiteY8" fmla="*/ 10000 h 10000"/>
                <a:gd name="connsiteX9" fmla="*/ 6928 w 13452"/>
                <a:gd name="connsiteY9" fmla="*/ 9599 h 10000"/>
                <a:gd name="connsiteX10" fmla="*/ 8963 w 13452"/>
                <a:gd name="connsiteY10" fmla="*/ 7548 h 10000"/>
                <a:gd name="connsiteX0" fmla="*/ 8963 w 13452"/>
                <a:gd name="connsiteY0" fmla="*/ 7548 h 10353"/>
                <a:gd name="connsiteX1" fmla="*/ 13452 w 13452"/>
                <a:gd name="connsiteY1" fmla="*/ 6108 h 10353"/>
                <a:gd name="connsiteX2" fmla="*/ 5040 w 13452"/>
                <a:gd name="connsiteY2" fmla="*/ 740 h 10353"/>
                <a:gd name="connsiteX3" fmla="*/ 1646 w 13452"/>
                <a:gd name="connsiteY3" fmla="*/ 419 h 10353"/>
                <a:gd name="connsiteX4" fmla="*/ 831 w 13452"/>
                <a:gd name="connsiteY4" fmla="*/ 5422 h 10353"/>
                <a:gd name="connsiteX5" fmla="*/ 531 w 13452"/>
                <a:gd name="connsiteY5" fmla="*/ 6037 h 10353"/>
                <a:gd name="connsiteX6" fmla="*/ 67 w 13452"/>
                <a:gd name="connsiteY6" fmla="*/ 7459 h 10353"/>
                <a:gd name="connsiteX7" fmla="*/ 2130 w 13452"/>
                <a:gd name="connsiteY7" fmla="*/ 9422 h 10353"/>
                <a:gd name="connsiteX8" fmla="*/ 5703 w 13452"/>
                <a:gd name="connsiteY8" fmla="*/ 10000 h 10353"/>
                <a:gd name="connsiteX9" fmla="*/ 7509 w 13452"/>
                <a:gd name="connsiteY9" fmla="*/ 10353 h 10353"/>
                <a:gd name="connsiteX10" fmla="*/ 8963 w 13452"/>
                <a:gd name="connsiteY10" fmla="*/ 7548 h 10353"/>
                <a:gd name="connsiteX0" fmla="*/ 8963 w 13452"/>
                <a:gd name="connsiteY0" fmla="*/ 7548 h 10425"/>
                <a:gd name="connsiteX1" fmla="*/ 13452 w 13452"/>
                <a:gd name="connsiteY1" fmla="*/ 6108 h 10425"/>
                <a:gd name="connsiteX2" fmla="*/ 5040 w 13452"/>
                <a:gd name="connsiteY2" fmla="*/ 740 h 10425"/>
                <a:gd name="connsiteX3" fmla="*/ 1646 w 13452"/>
                <a:gd name="connsiteY3" fmla="*/ 419 h 10425"/>
                <a:gd name="connsiteX4" fmla="*/ 831 w 13452"/>
                <a:gd name="connsiteY4" fmla="*/ 5422 h 10425"/>
                <a:gd name="connsiteX5" fmla="*/ 531 w 13452"/>
                <a:gd name="connsiteY5" fmla="*/ 6037 h 10425"/>
                <a:gd name="connsiteX6" fmla="*/ 67 w 13452"/>
                <a:gd name="connsiteY6" fmla="*/ 7459 h 10425"/>
                <a:gd name="connsiteX7" fmla="*/ 2130 w 13452"/>
                <a:gd name="connsiteY7" fmla="*/ 9422 h 10425"/>
                <a:gd name="connsiteX8" fmla="*/ 7509 w 13452"/>
                <a:gd name="connsiteY8" fmla="*/ 10353 h 10425"/>
                <a:gd name="connsiteX9" fmla="*/ 8963 w 13452"/>
                <a:gd name="connsiteY9" fmla="*/ 7548 h 10425"/>
                <a:gd name="connsiteX0" fmla="*/ 8963 w 13452"/>
                <a:gd name="connsiteY0" fmla="*/ 7548 h 10425"/>
                <a:gd name="connsiteX1" fmla="*/ 13452 w 13452"/>
                <a:gd name="connsiteY1" fmla="*/ 6108 h 10425"/>
                <a:gd name="connsiteX2" fmla="*/ 5040 w 13452"/>
                <a:gd name="connsiteY2" fmla="*/ 740 h 10425"/>
                <a:gd name="connsiteX3" fmla="*/ 1646 w 13452"/>
                <a:gd name="connsiteY3" fmla="*/ 419 h 10425"/>
                <a:gd name="connsiteX4" fmla="*/ 831 w 13452"/>
                <a:gd name="connsiteY4" fmla="*/ 5422 h 10425"/>
                <a:gd name="connsiteX5" fmla="*/ 531 w 13452"/>
                <a:gd name="connsiteY5" fmla="*/ 6037 h 10425"/>
                <a:gd name="connsiteX6" fmla="*/ 67 w 13452"/>
                <a:gd name="connsiteY6" fmla="*/ 7459 h 10425"/>
                <a:gd name="connsiteX7" fmla="*/ 2130 w 13452"/>
                <a:gd name="connsiteY7" fmla="*/ 9422 h 10425"/>
                <a:gd name="connsiteX8" fmla="*/ 7509 w 13452"/>
                <a:gd name="connsiteY8" fmla="*/ 10353 h 10425"/>
                <a:gd name="connsiteX9" fmla="*/ 8963 w 13452"/>
                <a:gd name="connsiteY9" fmla="*/ 7548 h 1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52" h="10425">
                  <a:moveTo>
                    <a:pt x="8963" y="7548"/>
                  </a:moveTo>
                  <a:cubicBezTo>
                    <a:pt x="9954" y="6841"/>
                    <a:pt x="10208" y="6929"/>
                    <a:pt x="13452" y="6108"/>
                  </a:cubicBezTo>
                  <a:cubicBezTo>
                    <a:pt x="13212" y="5698"/>
                    <a:pt x="4921" y="1100"/>
                    <a:pt x="5040" y="740"/>
                  </a:cubicBezTo>
                  <a:cubicBezTo>
                    <a:pt x="3526" y="64"/>
                    <a:pt x="2347" y="-361"/>
                    <a:pt x="1646" y="419"/>
                  </a:cubicBezTo>
                  <a:cubicBezTo>
                    <a:pt x="945" y="1200"/>
                    <a:pt x="1017" y="4486"/>
                    <a:pt x="831" y="5422"/>
                  </a:cubicBezTo>
                  <a:cubicBezTo>
                    <a:pt x="644" y="6358"/>
                    <a:pt x="658" y="5698"/>
                    <a:pt x="531" y="6037"/>
                  </a:cubicBezTo>
                  <a:cubicBezTo>
                    <a:pt x="404" y="6376"/>
                    <a:pt x="-200" y="6895"/>
                    <a:pt x="67" y="7459"/>
                  </a:cubicBezTo>
                  <a:cubicBezTo>
                    <a:pt x="334" y="8023"/>
                    <a:pt x="1245" y="8812"/>
                    <a:pt x="2130" y="9422"/>
                  </a:cubicBezTo>
                  <a:cubicBezTo>
                    <a:pt x="3370" y="9904"/>
                    <a:pt x="6370" y="10665"/>
                    <a:pt x="7509" y="10353"/>
                  </a:cubicBezTo>
                  <a:cubicBezTo>
                    <a:pt x="8003" y="9202"/>
                    <a:pt x="7973" y="8256"/>
                    <a:pt x="8963" y="7548"/>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89" name="Freeform 88"/>
            <p:cNvSpPr>
              <a:spLocks/>
            </p:cNvSpPr>
            <p:nvPr/>
          </p:nvSpPr>
          <p:spPr bwMode="auto">
            <a:xfrm>
              <a:off x="2646" y="495"/>
              <a:ext cx="829" cy="1570"/>
            </a:xfrm>
            <a:custGeom>
              <a:avLst/>
              <a:gdLst>
                <a:gd name="T0" fmla="*/ 151 w 379"/>
                <a:gd name="T1" fmla="*/ 3 h 665"/>
                <a:gd name="T2" fmla="*/ 144 w 379"/>
                <a:gd name="T3" fmla="*/ 1 h 665"/>
                <a:gd name="T4" fmla="*/ 137 w 379"/>
                <a:gd name="T5" fmla="*/ 2 h 665"/>
                <a:gd name="T6" fmla="*/ 117 w 379"/>
                <a:gd name="T7" fmla="*/ 42 h 665"/>
                <a:gd name="T8" fmla="*/ 103 w 379"/>
                <a:gd name="T9" fmla="*/ 58 h 665"/>
                <a:gd name="T10" fmla="*/ 80 w 379"/>
                <a:gd name="T11" fmla="*/ 71 h 665"/>
                <a:gd name="T12" fmla="*/ 77 w 379"/>
                <a:gd name="T13" fmla="*/ 73 h 665"/>
                <a:gd name="T14" fmla="*/ 67 w 379"/>
                <a:gd name="T15" fmla="*/ 79 h 665"/>
                <a:gd name="T16" fmla="*/ 16 w 379"/>
                <a:gd name="T17" fmla="*/ 113 h 665"/>
                <a:gd name="T18" fmla="*/ 5 w 379"/>
                <a:gd name="T19" fmla="*/ 136 h 665"/>
                <a:gd name="T20" fmla="*/ 2 w 379"/>
                <a:gd name="T21" fmla="*/ 205 h 665"/>
                <a:gd name="T22" fmla="*/ 27 w 379"/>
                <a:gd name="T23" fmla="*/ 304 h 665"/>
                <a:gd name="T24" fmla="*/ 32 w 379"/>
                <a:gd name="T25" fmla="*/ 318 h 665"/>
                <a:gd name="T26" fmla="*/ 32 w 379"/>
                <a:gd name="T27" fmla="*/ 334 h 665"/>
                <a:gd name="T28" fmla="*/ 37 w 379"/>
                <a:gd name="T29" fmla="*/ 380 h 665"/>
                <a:gd name="T30" fmla="*/ 35 w 379"/>
                <a:gd name="T31" fmla="*/ 425 h 665"/>
                <a:gd name="T32" fmla="*/ 37 w 379"/>
                <a:gd name="T33" fmla="*/ 494 h 665"/>
                <a:gd name="T34" fmla="*/ 46 w 379"/>
                <a:gd name="T35" fmla="*/ 558 h 665"/>
                <a:gd name="T36" fmla="*/ 46 w 379"/>
                <a:gd name="T37" fmla="*/ 612 h 665"/>
                <a:gd name="T38" fmla="*/ 185 w 379"/>
                <a:gd name="T39" fmla="*/ 648 h 665"/>
                <a:gd name="T40" fmla="*/ 373 w 379"/>
                <a:gd name="T41" fmla="*/ 665 h 665"/>
                <a:gd name="T42" fmla="*/ 344 w 379"/>
                <a:gd name="T43" fmla="*/ 471 h 665"/>
                <a:gd name="T44" fmla="*/ 379 w 379"/>
                <a:gd name="T45" fmla="*/ 110 h 665"/>
                <a:gd name="T46" fmla="*/ 371 w 379"/>
                <a:gd name="T47" fmla="*/ 100 h 665"/>
                <a:gd name="T48" fmla="*/ 325 w 379"/>
                <a:gd name="T49" fmla="*/ 73 h 665"/>
                <a:gd name="T50" fmla="*/ 290 w 379"/>
                <a:gd name="T51" fmla="*/ 55 h 665"/>
                <a:gd name="T52" fmla="*/ 288 w 379"/>
                <a:gd name="T53" fmla="*/ 41 h 665"/>
                <a:gd name="T54" fmla="*/ 151 w 379"/>
                <a:gd name="T55" fmla="*/ 3 h 665"/>
                <a:gd name="connsiteX0" fmla="*/ 3988 w 10004"/>
                <a:gd name="connsiteY0" fmla="*/ 37 h 9992"/>
                <a:gd name="connsiteX1" fmla="*/ 3803 w 10004"/>
                <a:gd name="connsiteY1" fmla="*/ 7 h 9992"/>
                <a:gd name="connsiteX2" fmla="*/ 3619 w 10004"/>
                <a:gd name="connsiteY2" fmla="*/ 22 h 9992"/>
                <a:gd name="connsiteX3" fmla="*/ 3091 w 10004"/>
                <a:gd name="connsiteY3" fmla="*/ 624 h 9992"/>
                <a:gd name="connsiteX4" fmla="*/ 2722 w 10004"/>
                <a:gd name="connsiteY4" fmla="*/ 864 h 9992"/>
                <a:gd name="connsiteX5" fmla="*/ 2115 w 10004"/>
                <a:gd name="connsiteY5" fmla="*/ 1060 h 9992"/>
                <a:gd name="connsiteX6" fmla="*/ 2036 w 10004"/>
                <a:gd name="connsiteY6" fmla="*/ 1090 h 9992"/>
                <a:gd name="connsiteX7" fmla="*/ 1772 w 10004"/>
                <a:gd name="connsiteY7" fmla="*/ 1180 h 9992"/>
                <a:gd name="connsiteX8" fmla="*/ 136 w 10004"/>
                <a:gd name="connsiteY8" fmla="*/ 2037 h 9992"/>
                <a:gd name="connsiteX9" fmla="*/ 57 w 10004"/>
                <a:gd name="connsiteY9" fmla="*/ 3075 h 9992"/>
                <a:gd name="connsiteX10" fmla="*/ 716 w 10004"/>
                <a:gd name="connsiteY10" fmla="*/ 4563 h 9992"/>
                <a:gd name="connsiteX11" fmla="*/ 848 w 10004"/>
                <a:gd name="connsiteY11" fmla="*/ 4774 h 9992"/>
                <a:gd name="connsiteX12" fmla="*/ 848 w 10004"/>
                <a:gd name="connsiteY12" fmla="*/ 5015 h 9992"/>
                <a:gd name="connsiteX13" fmla="*/ 980 w 10004"/>
                <a:gd name="connsiteY13" fmla="*/ 5706 h 9992"/>
                <a:gd name="connsiteX14" fmla="*/ 927 w 10004"/>
                <a:gd name="connsiteY14" fmla="*/ 6383 h 9992"/>
                <a:gd name="connsiteX15" fmla="*/ 980 w 10004"/>
                <a:gd name="connsiteY15" fmla="*/ 7421 h 9992"/>
                <a:gd name="connsiteX16" fmla="*/ 1218 w 10004"/>
                <a:gd name="connsiteY16" fmla="*/ 8383 h 9992"/>
                <a:gd name="connsiteX17" fmla="*/ 1218 w 10004"/>
                <a:gd name="connsiteY17" fmla="*/ 9195 h 9992"/>
                <a:gd name="connsiteX18" fmla="*/ 4885 w 10004"/>
                <a:gd name="connsiteY18" fmla="*/ 9736 h 9992"/>
                <a:gd name="connsiteX19" fmla="*/ 9846 w 10004"/>
                <a:gd name="connsiteY19" fmla="*/ 9992 h 9992"/>
                <a:gd name="connsiteX20" fmla="*/ 9081 w 10004"/>
                <a:gd name="connsiteY20" fmla="*/ 7075 h 9992"/>
                <a:gd name="connsiteX21" fmla="*/ 10004 w 10004"/>
                <a:gd name="connsiteY21" fmla="*/ 1646 h 9992"/>
                <a:gd name="connsiteX22" fmla="*/ 9793 w 10004"/>
                <a:gd name="connsiteY22" fmla="*/ 1496 h 9992"/>
                <a:gd name="connsiteX23" fmla="*/ 8579 w 10004"/>
                <a:gd name="connsiteY23" fmla="*/ 1090 h 9992"/>
                <a:gd name="connsiteX24" fmla="*/ 7656 w 10004"/>
                <a:gd name="connsiteY24" fmla="*/ 819 h 9992"/>
                <a:gd name="connsiteX25" fmla="*/ 7603 w 10004"/>
                <a:gd name="connsiteY25" fmla="*/ 609 h 9992"/>
                <a:gd name="connsiteX26" fmla="*/ 3988 w 10004"/>
                <a:gd name="connsiteY26" fmla="*/ 37 h 9992"/>
                <a:gd name="connsiteX0" fmla="*/ 3957 w 9971"/>
                <a:gd name="connsiteY0" fmla="*/ 37 h 10000"/>
                <a:gd name="connsiteX1" fmla="*/ 3772 w 9971"/>
                <a:gd name="connsiteY1" fmla="*/ 7 h 10000"/>
                <a:gd name="connsiteX2" fmla="*/ 3589 w 9971"/>
                <a:gd name="connsiteY2" fmla="*/ 22 h 10000"/>
                <a:gd name="connsiteX3" fmla="*/ 3061 w 9971"/>
                <a:gd name="connsiteY3" fmla="*/ 624 h 10000"/>
                <a:gd name="connsiteX4" fmla="*/ 2692 w 9971"/>
                <a:gd name="connsiteY4" fmla="*/ 865 h 10000"/>
                <a:gd name="connsiteX5" fmla="*/ 2085 w 9971"/>
                <a:gd name="connsiteY5" fmla="*/ 1061 h 10000"/>
                <a:gd name="connsiteX6" fmla="*/ 2006 w 9971"/>
                <a:gd name="connsiteY6" fmla="*/ 1091 h 10000"/>
                <a:gd name="connsiteX7" fmla="*/ 1742 w 9971"/>
                <a:gd name="connsiteY7" fmla="*/ 1181 h 10000"/>
                <a:gd name="connsiteX8" fmla="*/ 28 w 9971"/>
                <a:gd name="connsiteY8" fmla="*/ 3077 h 10000"/>
                <a:gd name="connsiteX9" fmla="*/ 687 w 9971"/>
                <a:gd name="connsiteY9" fmla="*/ 4567 h 10000"/>
                <a:gd name="connsiteX10" fmla="*/ 819 w 9971"/>
                <a:gd name="connsiteY10" fmla="*/ 4778 h 10000"/>
                <a:gd name="connsiteX11" fmla="*/ 819 w 9971"/>
                <a:gd name="connsiteY11" fmla="*/ 5019 h 10000"/>
                <a:gd name="connsiteX12" fmla="*/ 951 w 9971"/>
                <a:gd name="connsiteY12" fmla="*/ 5711 h 10000"/>
                <a:gd name="connsiteX13" fmla="*/ 898 w 9971"/>
                <a:gd name="connsiteY13" fmla="*/ 6388 h 10000"/>
                <a:gd name="connsiteX14" fmla="*/ 951 w 9971"/>
                <a:gd name="connsiteY14" fmla="*/ 7427 h 10000"/>
                <a:gd name="connsiteX15" fmla="*/ 1189 w 9971"/>
                <a:gd name="connsiteY15" fmla="*/ 8390 h 10000"/>
                <a:gd name="connsiteX16" fmla="*/ 1189 w 9971"/>
                <a:gd name="connsiteY16" fmla="*/ 9202 h 10000"/>
                <a:gd name="connsiteX17" fmla="*/ 4854 w 9971"/>
                <a:gd name="connsiteY17" fmla="*/ 9744 h 10000"/>
                <a:gd name="connsiteX18" fmla="*/ 9813 w 9971"/>
                <a:gd name="connsiteY18" fmla="*/ 10000 h 10000"/>
                <a:gd name="connsiteX19" fmla="*/ 9048 w 9971"/>
                <a:gd name="connsiteY19" fmla="*/ 7081 h 10000"/>
                <a:gd name="connsiteX20" fmla="*/ 9971 w 9971"/>
                <a:gd name="connsiteY20" fmla="*/ 1647 h 10000"/>
                <a:gd name="connsiteX21" fmla="*/ 9760 w 9971"/>
                <a:gd name="connsiteY21" fmla="*/ 1497 h 10000"/>
                <a:gd name="connsiteX22" fmla="*/ 8547 w 9971"/>
                <a:gd name="connsiteY22" fmla="*/ 1091 h 10000"/>
                <a:gd name="connsiteX23" fmla="*/ 7624 w 9971"/>
                <a:gd name="connsiteY23" fmla="*/ 820 h 10000"/>
                <a:gd name="connsiteX24" fmla="*/ 7571 w 9971"/>
                <a:gd name="connsiteY24" fmla="*/ 609 h 10000"/>
                <a:gd name="connsiteX25" fmla="*/ 3957 w 9971"/>
                <a:gd name="connsiteY25" fmla="*/ 37 h 10000"/>
                <a:gd name="connsiteX0" fmla="*/ 3282 w 9313"/>
                <a:gd name="connsiteY0" fmla="*/ 37 h 10000"/>
                <a:gd name="connsiteX1" fmla="*/ 3096 w 9313"/>
                <a:gd name="connsiteY1" fmla="*/ 7 h 10000"/>
                <a:gd name="connsiteX2" fmla="*/ 2912 w 9313"/>
                <a:gd name="connsiteY2" fmla="*/ 22 h 10000"/>
                <a:gd name="connsiteX3" fmla="*/ 2383 w 9313"/>
                <a:gd name="connsiteY3" fmla="*/ 624 h 10000"/>
                <a:gd name="connsiteX4" fmla="*/ 2013 w 9313"/>
                <a:gd name="connsiteY4" fmla="*/ 865 h 10000"/>
                <a:gd name="connsiteX5" fmla="*/ 1404 w 9313"/>
                <a:gd name="connsiteY5" fmla="*/ 1061 h 10000"/>
                <a:gd name="connsiteX6" fmla="*/ 1325 w 9313"/>
                <a:gd name="connsiteY6" fmla="*/ 1091 h 10000"/>
                <a:gd name="connsiteX7" fmla="*/ 1060 w 9313"/>
                <a:gd name="connsiteY7" fmla="*/ 1181 h 10000"/>
                <a:gd name="connsiteX8" fmla="*/ 215 w 9313"/>
                <a:gd name="connsiteY8" fmla="*/ 2581 h 10000"/>
                <a:gd name="connsiteX9" fmla="*/ 2 w 9313"/>
                <a:gd name="connsiteY9" fmla="*/ 4567 h 10000"/>
                <a:gd name="connsiteX10" fmla="*/ 134 w 9313"/>
                <a:gd name="connsiteY10" fmla="*/ 4778 h 10000"/>
                <a:gd name="connsiteX11" fmla="*/ 134 w 9313"/>
                <a:gd name="connsiteY11" fmla="*/ 5019 h 10000"/>
                <a:gd name="connsiteX12" fmla="*/ 267 w 9313"/>
                <a:gd name="connsiteY12" fmla="*/ 5711 h 10000"/>
                <a:gd name="connsiteX13" fmla="*/ 214 w 9313"/>
                <a:gd name="connsiteY13" fmla="*/ 6388 h 10000"/>
                <a:gd name="connsiteX14" fmla="*/ 267 w 9313"/>
                <a:gd name="connsiteY14" fmla="*/ 7427 h 10000"/>
                <a:gd name="connsiteX15" fmla="*/ 505 w 9313"/>
                <a:gd name="connsiteY15" fmla="*/ 8390 h 10000"/>
                <a:gd name="connsiteX16" fmla="*/ 505 w 9313"/>
                <a:gd name="connsiteY16" fmla="*/ 9202 h 10000"/>
                <a:gd name="connsiteX17" fmla="*/ 4181 w 9313"/>
                <a:gd name="connsiteY17" fmla="*/ 9744 h 10000"/>
                <a:gd name="connsiteX18" fmla="*/ 9155 w 9313"/>
                <a:gd name="connsiteY18" fmla="*/ 10000 h 10000"/>
                <a:gd name="connsiteX19" fmla="*/ 8387 w 9313"/>
                <a:gd name="connsiteY19" fmla="*/ 7081 h 10000"/>
                <a:gd name="connsiteX20" fmla="*/ 9313 w 9313"/>
                <a:gd name="connsiteY20" fmla="*/ 1647 h 10000"/>
                <a:gd name="connsiteX21" fmla="*/ 9101 w 9313"/>
                <a:gd name="connsiteY21" fmla="*/ 1497 h 10000"/>
                <a:gd name="connsiteX22" fmla="*/ 7885 w 9313"/>
                <a:gd name="connsiteY22" fmla="*/ 1091 h 10000"/>
                <a:gd name="connsiteX23" fmla="*/ 6959 w 9313"/>
                <a:gd name="connsiteY23" fmla="*/ 820 h 10000"/>
                <a:gd name="connsiteX24" fmla="*/ 6906 w 9313"/>
                <a:gd name="connsiteY24" fmla="*/ 609 h 10000"/>
                <a:gd name="connsiteX25" fmla="*/ 3282 w 9313"/>
                <a:gd name="connsiteY25" fmla="*/ 37 h 10000"/>
                <a:gd name="connsiteX0" fmla="*/ 3416 w 9892"/>
                <a:gd name="connsiteY0" fmla="*/ 37 h 10000"/>
                <a:gd name="connsiteX1" fmla="*/ 3216 w 9892"/>
                <a:gd name="connsiteY1" fmla="*/ 7 h 10000"/>
                <a:gd name="connsiteX2" fmla="*/ 3019 w 9892"/>
                <a:gd name="connsiteY2" fmla="*/ 22 h 10000"/>
                <a:gd name="connsiteX3" fmla="*/ 2451 w 9892"/>
                <a:gd name="connsiteY3" fmla="*/ 624 h 10000"/>
                <a:gd name="connsiteX4" fmla="*/ 2053 w 9892"/>
                <a:gd name="connsiteY4" fmla="*/ 865 h 10000"/>
                <a:gd name="connsiteX5" fmla="*/ 1400 w 9892"/>
                <a:gd name="connsiteY5" fmla="*/ 1061 h 10000"/>
                <a:gd name="connsiteX6" fmla="*/ 1315 w 9892"/>
                <a:gd name="connsiteY6" fmla="*/ 1091 h 10000"/>
                <a:gd name="connsiteX7" fmla="*/ 1030 w 9892"/>
                <a:gd name="connsiteY7" fmla="*/ 1181 h 10000"/>
                <a:gd name="connsiteX8" fmla="*/ 123 w 9892"/>
                <a:gd name="connsiteY8" fmla="*/ 2581 h 10000"/>
                <a:gd name="connsiteX9" fmla="*/ 36 w 9892"/>
                <a:gd name="connsiteY9" fmla="*/ 4778 h 10000"/>
                <a:gd name="connsiteX10" fmla="*/ 36 w 9892"/>
                <a:gd name="connsiteY10" fmla="*/ 5019 h 10000"/>
                <a:gd name="connsiteX11" fmla="*/ 179 w 9892"/>
                <a:gd name="connsiteY11" fmla="*/ 5711 h 10000"/>
                <a:gd name="connsiteX12" fmla="*/ 122 w 9892"/>
                <a:gd name="connsiteY12" fmla="*/ 6388 h 10000"/>
                <a:gd name="connsiteX13" fmla="*/ 179 w 9892"/>
                <a:gd name="connsiteY13" fmla="*/ 7427 h 10000"/>
                <a:gd name="connsiteX14" fmla="*/ 434 w 9892"/>
                <a:gd name="connsiteY14" fmla="*/ 8390 h 10000"/>
                <a:gd name="connsiteX15" fmla="*/ 434 w 9892"/>
                <a:gd name="connsiteY15" fmla="*/ 9202 h 10000"/>
                <a:gd name="connsiteX16" fmla="*/ 4381 w 9892"/>
                <a:gd name="connsiteY16" fmla="*/ 9744 h 10000"/>
                <a:gd name="connsiteX17" fmla="*/ 9722 w 9892"/>
                <a:gd name="connsiteY17" fmla="*/ 10000 h 10000"/>
                <a:gd name="connsiteX18" fmla="*/ 8898 w 9892"/>
                <a:gd name="connsiteY18" fmla="*/ 7081 h 10000"/>
                <a:gd name="connsiteX19" fmla="*/ 9892 w 9892"/>
                <a:gd name="connsiteY19" fmla="*/ 1647 h 10000"/>
                <a:gd name="connsiteX20" fmla="*/ 9664 w 9892"/>
                <a:gd name="connsiteY20" fmla="*/ 1497 h 10000"/>
                <a:gd name="connsiteX21" fmla="*/ 8359 w 9892"/>
                <a:gd name="connsiteY21" fmla="*/ 1091 h 10000"/>
                <a:gd name="connsiteX22" fmla="*/ 7364 w 9892"/>
                <a:gd name="connsiteY22" fmla="*/ 820 h 10000"/>
                <a:gd name="connsiteX23" fmla="*/ 7307 w 9892"/>
                <a:gd name="connsiteY23" fmla="*/ 609 h 10000"/>
                <a:gd name="connsiteX24" fmla="*/ 3416 w 9892"/>
                <a:gd name="connsiteY24" fmla="*/ 37 h 10000"/>
                <a:gd name="connsiteX0" fmla="*/ 3536 w 10083"/>
                <a:gd name="connsiteY0" fmla="*/ 37 h 10000"/>
                <a:gd name="connsiteX1" fmla="*/ 3334 w 10083"/>
                <a:gd name="connsiteY1" fmla="*/ 7 h 10000"/>
                <a:gd name="connsiteX2" fmla="*/ 3135 w 10083"/>
                <a:gd name="connsiteY2" fmla="*/ 22 h 10000"/>
                <a:gd name="connsiteX3" fmla="*/ 2561 w 10083"/>
                <a:gd name="connsiteY3" fmla="*/ 624 h 10000"/>
                <a:gd name="connsiteX4" fmla="*/ 2158 w 10083"/>
                <a:gd name="connsiteY4" fmla="*/ 865 h 10000"/>
                <a:gd name="connsiteX5" fmla="*/ 1498 w 10083"/>
                <a:gd name="connsiteY5" fmla="*/ 1061 h 10000"/>
                <a:gd name="connsiteX6" fmla="*/ 1412 w 10083"/>
                <a:gd name="connsiteY6" fmla="*/ 1091 h 10000"/>
                <a:gd name="connsiteX7" fmla="*/ 1124 w 10083"/>
                <a:gd name="connsiteY7" fmla="*/ 1181 h 10000"/>
                <a:gd name="connsiteX8" fmla="*/ 207 w 10083"/>
                <a:gd name="connsiteY8" fmla="*/ 2581 h 10000"/>
                <a:gd name="connsiteX9" fmla="*/ 0 w 10083"/>
                <a:gd name="connsiteY9" fmla="*/ 4199 h 10000"/>
                <a:gd name="connsiteX10" fmla="*/ 119 w 10083"/>
                <a:gd name="connsiteY10" fmla="*/ 5019 h 10000"/>
                <a:gd name="connsiteX11" fmla="*/ 264 w 10083"/>
                <a:gd name="connsiteY11" fmla="*/ 5711 h 10000"/>
                <a:gd name="connsiteX12" fmla="*/ 206 w 10083"/>
                <a:gd name="connsiteY12" fmla="*/ 6388 h 10000"/>
                <a:gd name="connsiteX13" fmla="*/ 264 w 10083"/>
                <a:gd name="connsiteY13" fmla="*/ 7427 h 10000"/>
                <a:gd name="connsiteX14" fmla="*/ 522 w 10083"/>
                <a:gd name="connsiteY14" fmla="*/ 8390 h 10000"/>
                <a:gd name="connsiteX15" fmla="*/ 522 w 10083"/>
                <a:gd name="connsiteY15" fmla="*/ 9202 h 10000"/>
                <a:gd name="connsiteX16" fmla="*/ 4512 w 10083"/>
                <a:gd name="connsiteY16" fmla="*/ 9744 h 10000"/>
                <a:gd name="connsiteX17" fmla="*/ 9911 w 10083"/>
                <a:gd name="connsiteY17" fmla="*/ 10000 h 10000"/>
                <a:gd name="connsiteX18" fmla="*/ 9078 w 10083"/>
                <a:gd name="connsiteY18" fmla="*/ 7081 h 10000"/>
                <a:gd name="connsiteX19" fmla="*/ 10083 w 10083"/>
                <a:gd name="connsiteY19" fmla="*/ 1647 h 10000"/>
                <a:gd name="connsiteX20" fmla="*/ 9853 w 10083"/>
                <a:gd name="connsiteY20" fmla="*/ 1497 h 10000"/>
                <a:gd name="connsiteX21" fmla="*/ 8533 w 10083"/>
                <a:gd name="connsiteY21" fmla="*/ 1091 h 10000"/>
                <a:gd name="connsiteX22" fmla="*/ 7527 w 10083"/>
                <a:gd name="connsiteY22" fmla="*/ 820 h 10000"/>
                <a:gd name="connsiteX23" fmla="*/ 7470 w 10083"/>
                <a:gd name="connsiteY23" fmla="*/ 609 h 10000"/>
                <a:gd name="connsiteX24" fmla="*/ 3536 w 10083"/>
                <a:gd name="connsiteY24" fmla="*/ 37 h 10000"/>
                <a:gd name="connsiteX0" fmla="*/ 3536 w 10083"/>
                <a:gd name="connsiteY0" fmla="*/ 37 h 10000"/>
                <a:gd name="connsiteX1" fmla="*/ 3334 w 10083"/>
                <a:gd name="connsiteY1" fmla="*/ 7 h 10000"/>
                <a:gd name="connsiteX2" fmla="*/ 3135 w 10083"/>
                <a:gd name="connsiteY2" fmla="*/ 22 h 10000"/>
                <a:gd name="connsiteX3" fmla="*/ 2561 w 10083"/>
                <a:gd name="connsiteY3" fmla="*/ 624 h 10000"/>
                <a:gd name="connsiteX4" fmla="*/ 2158 w 10083"/>
                <a:gd name="connsiteY4" fmla="*/ 865 h 10000"/>
                <a:gd name="connsiteX5" fmla="*/ 1498 w 10083"/>
                <a:gd name="connsiteY5" fmla="*/ 1061 h 10000"/>
                <a:gd name="connsiteX6" fmla="*/ 1412 w 10083"/>
                <a:gd name="connsiteY6" fmla="*/ 1091 h 10000"/>
                <a:gd name="connsiteX7" fmla="*/ 1124 w 10083"/>
                <a:gd name="connsiteY7" fmla="*/ 1181 h 10000"/>
                <a:gd name="connsiteX8" fmla="*/ 207 w 10083"/>
                <a:gd name="connsiteY8" fmla="*/ 2581 h 10000"/>
                <a:gd name="connsiteX9" fmla="*/ 0 w 10083"/>
                <a:gd name="connsiteY9" fmla="*/ 4199 h 10000"/>
                <a:gd name="connsiteX10" fmla="*/ 119 w 10083"/>
                <a:gd name="connsiteY10" fmla="*/ 5019 h 10000"/>
                <a:gd name="connsiteX11" fmla="*/ 264 w 10083"/>
                <a:gd name="connsiteY11" fmla="*/ 5711 h 10000"/>
                <a:gd name="connsiteX12" fmla="*/ 482 w 10083"/>
                <a:gd name="connsiteY12" fmla="*/ 6678 h 10000"/>
                <a:gd name="connsiteX13" fmla="*/ 264 w 10083"/>
                <a:gd name="connsiteY13" fmla="*/ 7427 h 10000"/>
                <a:gd name="connsiteX14" fmla="*/ 522 w 10083"/>
                <a:gd name="connsiteY14" fmla="*/ 8390 h 10000"/>
                <a:gd name="connsiteX15" fmla="*/ 522 w 10083"/>
                <a:gd name="connsiteY15" fmla="*/ 9202 h 10000"/>
                <a:gd name="connsiteX16" fmla="*/ 4512 w 10083"/>
                <a:gd name="connsiteY16" fmla="*/ 9744 h 10000"/>
                <a:gd name="connsiteX17" fmla="*/ 9911 w 10083"/>
                <a:gd name="connsiteY17" fmla="*/ 10000 h 10000"/>
                <a:gd name="connsiteX18" fmla="*/ 9078 w 10083"/>
                <a:gd name="connsiteY18" fmla="*/ 7081 h 10000"/>
                <a:gd name="connsiteX19" fmla="*/ 10083 w 10083"/>
                <a:gd name="connsiteY19" fmla="*/ 1647 h 10000"/>
                <a:gd name="connsiteX20" fmla="*/ 9853 w 10083"/>
                <a:gd name="connsiteY20" fmla="*/ 1497 h 10000"/>
                <a:gd name="connsiteX21" fmla="*/ 8533 w 10083"/>
                <a:gd name="connsiteY21" fmla="*/ 1091 h 10000"/>
                <a:gd name="connsiteX22" fmla="*/ 7527 w 10083"/>
                <a:gd name="connsiteY22" fmla="*/ 820 h 10000"/>
                <a:gd name="connsiteX23" fmla="*/ 7470 w 10083"/>
                <a:gd name="connsiteY23" fmla="*/ 609 h 10000"/>
                <a:gd name="connsiteX24" fmla="*/ 3536 w 10083"/>
                <a:gd name="connsiteY24" fmla="*/ 37 h 10000"/>
                <a:gd name="connsiteX0" fmla="*/ 3536 w 10083"/>
                <a:gd name="connsiteY0" fmla="*/ 37 h 10000"/>
                <a:gd name="connsiteX1" fmla="*/ 3334 w 10083"/>
                <a:gd name="connsiteY1" fmla="*/ 7 h 10000"/>
                <a:gd name="connsiteX2" fmla="*/ 3135 w 10083"/>
                <a:gd name="connsiteY2" fmla="*/ 22 h 10000"/>
                <a:gd name="connsiteX3" fmla="*/ 2561 w 10083"/>
                <a:gd name="connsiteY3" fmla="*/ 624 h 10000"/>
                <a:gd name="connsiteX4" fmla="*/ 2158 w 10083"/>
                <a:gd name="connsiteY4" fmla="*/ 865 h 10000"/>
                <a:gd name="connsiteX5" fmla="*/ 1498 w 10083"/>
                <a:gd name="connsiteY5" fmla="*/ 1061 h 10000"/>
                <a:gd name="connsiteX6" fmla="*/ 1412 w 10083"/>
                <a:gd name="connsiteY6" fmla="*/ 1091 h 10000"/>
                <a:gd name="connsiteX7" fmla="*/ 1124 w 10083"/>
                <a:gd name="connsiteY7" fmla="*/ 1181 h 10000"/>
                <a:gd name="connsiteX8" fmla="*/ 207 w 10083"/>
                <a:gd name="connsiteY8" fmla="*/ 2581 h 10000"/>
                <a:gd name="connsiteX9" fmla="*/ 0 w 10083"/>
                <a:gd name="connsiteY9" fmla="*/ 4199 h 10000"/>
                <a:gd name="connsiteX10" fmla="*/ 119 w 10083"/>
                <a:gd name="connsiteY10" fmla="*/ 5019 h 10000"/>
                <a:gd name="connsiteX11" fmla="*/ 264 w 10083"/>
                <a:gd name="connsiteY11" fmla="*/ 5711 h 10000"/>
                <a:gd name="connsiteX12" fmla="*/ 482 w 10083"/>
                <a:gd name="connsiteY12" fmla="*/ 6678 h 10000"/>
                <a:gd name="connsiteX13" fmla="*/ 659 w 10083"/>
                <a:gd name="connsiteY13" fmla="*/ 7572 h 10000"/>
                <a:gd name="connsiteX14" fmla="*/ 522 w 10083"/>
                <a:gd name="connsiteY14" fmla="*/ 8390 h 10000"/>
                <a:gd name="connsiteX15" fmla="*/ 522 w 10083"/>
                <a:gd name="connsiteY15" fmla="*/ 9202 h 10000"/>
                <a:gd name="connsiteX16" fmla="*/ 4512 w 10083"/>
                <a:gd name="connsiteY16" fmla="*/ 9744 h 10000"/>
                <a:gd name="connsiteX17" fmla="*/ 9911 w 10083"/>
                <a:gd name="connsiteY17" fmla="*/ 10000 h 10000"/>
                <a:gd name="connsiteX18" fmla="*/ 9078 w 10083"/>
                <a:gd name="connsiteY18" fmla="*/ 7081 h 10000"/>
                <a:gd name="connsiteX19" fmla="*/ 10083 w 10083"/>
                <a:gd name="connsiteY19" fmla="*/ 1647 h 10000"/>
                <a:gd name="connsiteX20" fmla="*/ 9853 w 10083"/>
                <a:gd name="connsiteY20" fmla="*/ 1497 h 10000"/>
                <a:gd name="connsiteX21" fmla="*/ 8533 w 10083"/>
                <a:gd name="connsiteY21" fmla="*/ 1091 h 10000"/>
                <a:gd name="connsiteX22" fmla="*/ 7527 w 10083"/>
                <a:gd name="connsiteY22" fmla="*/ 820 h 10000"/>
                <a:gd name="connsiteX23" fmla="*/ 7470 w 10083"/>
                <a:gd name="connsiteY23" fmla="*/ 609 h 10000"/>
                <a:gd name="connsiteX24" fmla="*/ 3536 w 10083"/>
                <a:gd name="connsiteY24" fmla="*/ 37 h 10000"/>
                <a:gd name="connsiteX0" fmla="*/ 3536 w 10083"/>
                <a:gd name="connsiteY0" fmla="*/ 37 h 10000"/>
                <a:gd name="connsiteX1" fmla="*/ 3334 w 10083"/>
                <a:gd name="connsiteY1" fmla="*/ 7 h 10000"/>
                <a:gd name="connsiteX2" fmla="*/ 3135 w 10083"/>
                <a:gd name="connsiteY2" fmla="*/ 22 h 10000"/>
                <a:gd name="connsiteX3" fmla="*/ 2561 w 10083"/>
                <a:gd name="connsiteY3" fmla="*/ 624 h 10000"/>
                <a:gd name="connsiteX4" fmla="*/ 2158 w 10083"/>
                <a:gd name="connsiteY4" fmla="*/ 865 h 10000"/>
                <a:gd name="connsiteX5" fmla="*/ 1498 w 10083"/>
                <a:gd name="connsiteY5" fmla="*/ 1061 h 10000"/>
                <a:gd name="connsiteX6" fmla="*/ 1412 w 10083"/>
                <a:gd name="connsiteY6" fmla="*/ 1091 h 10000"/>
                <a:gd name="connsiteX7" fmla="*/ 1124 w 10083"/>
                <a:gd name="connsiteY7" fmla="*/ 1181 h 10000"/>
                <a:gd name="connsiteX8" fmla="*/ 207 w 10083"/>
                <a:gd name="connsiteY8" fmla="*/ 2581 h 10000"/>
                <a:gd name="connsiteX9" fmla="*/ 0 w 10083"/>
                <a:gd name="connsiteY9" fmla="*/ 4199 h 10000"/>
                <a:gd name="connsiteX10" fmla="*/ 119 w 10083"/>
                <a:gd name="connsiteY10" fmla="*/ 5019 h 10000"/>
                <a:gd name="connsiteX11" fmla="*/ 264 w 10083"/>
                <a:gd name="connsiteY11" fmla="*/ 5711 h 10000"/>
                <a:gd name="connsiteX12" fmla="*/ 482 w 10083"/>
                <a:gd name="connsiteY12" fmla="*/ 6678 h 10000"/>
                <a:gd name="connsiteX13" fmla="*/ 659 w 10083"/>
                <a:gd name="connsiteY13" fmla="*/ 7572 h 10000"/>
                <a:gd name="connsiteX14" fmla="*/ 522 w 10083"/>
                <a:gd name="connsiteY14" fmla="*/ 8390 h 10000"/>
                <a:gd name="connsiteX15" fmla="*/ 522 w 10083"/>
                <a:gd name="connsiteY15" fmla="*/ 9202 h 10000"/>
                <a:gd name="connsiteX16" fmla="*/ 4512 w 10083"/>
                <a:gd name="connsiteY16" fmla="*/ 9838 h 10000"/>
                <a:gd name="connsiteX17" fmla="*/ 9911 w 10083"/>
                <a:gd name="connsiteY17" fmla="*/ 10000 h 10000"/>
                <a:gd name="connsiteX18" fmla="*/ 9078 w 10083"/>
                <a:gd name="connsiteY18" fmla="*/ 7081 h 10000"/>
                <a:gd name="connsiteX19" fmla="*/ 10083 w 10083"/>
                <a:gd name="connsiteY19" fmla="*/ 1647 h 10000"/>
                <a:gd name="connsiteX20" fmla="*/ 9853 w 10083"/>
                <a:gd name="connsiteY20" fmla="*/ 1497 h 10000"/>
                <a:gd name="connsiteX21" fmla="*/ 8533 w 10083"/>
                <a:gd name="connsiteY21" fmla="*/ 1091 h 10000"/>
                <a:gd name="connsiteX22" fmla="*/ 7527 w 10083"/>
                <a:gd name="connsiteY22" fmla="*/ 820 h 10000"/>
                <a:gd name="connsiteX23" fmla="*/ 7470 w 10083"/>
                <a:gd name="connsiteY23" fmla="*/ 609 h 10000"/>
                <a:gd name="connsiteX24" fmla="*/ 3536 w 10083"/>
                <a:gd name="connsiteY24" fmla="*/ 3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083" h="10000">
                  <a:moveTo>
                    <a:pt x="3536" y="37"/>
                  </a:moveTo>
                  <a:lnTo>
                    <a:pt x="3334" y="7"/>
                  </a:lnTo>
                  <a:cubicBezTo>
                    <a:pt x="3250" y="-8"/>
                    <a:pt x="3194" y="7"/>
                    <a:pt x="3135" y="22"/>
                  </a:cubicBezTo>
                  <a:cubicBezTo>
                    <a:pt x="2991" y="52"/>
                    <a:pt x="2820" y="383"/>
                    <a:pt x="2561" y="624"/>
                  </a:cubicBezTo>
                  <a:cubicBezTo>
                    <a:pt x="2447" y="730"/>
                    <a:pt x="2330" y="805"/>
                    <a:pt x="2158" y="865"/>
                  </a:cubicBezTo>
                  <a:lnTo>
                    <a:pt x="1498" y="1061"/>
                  </a:lnTo>
                  <a:cubicBezTo>
                    <a:pt x="1469" y="1076"/>
                    <a:pt x="1441" y="1076"/>
                    <a:pt x="1412" y="1091"/>
                  </a:cubicBezTo>
                  <a:cubicBezTo>
                    <a:pt x="1326" y="1121"/>
                    <a:pt x="1325" y="933"/>
                    <a:pt x="1124" y="1181"/>
                  </a:cubicBezTo>
                  <a:cubicBezTo>
                    <a:pt x="924" y="1429"/>
                    <a:pt x="394" y="2078"/>
                    <a:pt x="207" y="2581"/>
                  </a:cubicBezTo>
                  <a:cubicBezTo>
                    <a:pt x="20" y="3084"/>
                    <a:pt x="15" y="3793"/>
                    <a:pt x="0" y="4199"/>
                  </a:cubicBezTo>
                  <a:cubicBezTo>
                    <a:pt x="87" y="4259"/>
                    <a:pt x="75" y="4767"/>
                    <a:pt x="119" y="5019"/>
                  </a:cubicBezTo>
                  <a:cubicBezTo>
                    <a:pt x="163" y="5271"/>
                    <a:pt x="203" y="5434"/>
                    <a:pt x="264" y="5711"/>
                  </a:cubicBezTo>
                  <a:cubicBezTo>
                    <a:pt x="325" y="5988"/>
                    <a:pt x="416" y="6368"/>
                    <a:pt x="482" y="6678"/>
                  </a:cubicBezTo>
                  <a:cubicBezTo>
                    <a:pt x="548" y="6988"/>
                    <a:pt x="652" y="7287"/>
                    <a:pt x="659" y="7572"/>
                  </a:cubicBezTo>
                  <a:cubicBezTo>
                    <a:pt x="666" y="7857"/>
                    <a:pt x="545" y="8118"/>
                    <a:pt x="522" y="8390"/>
                  </a:cubicBezTo>
                  <a:cubicBezTo>
                    <a:pt x="499" y="8662"/>
                    <a:pt x="665" y="9112"/>
                    <a:pt x="522" y="9202"/>
                  </a:cubicBezTo>
                  <a:lnTo>
                    <a:pt x="4512" y="9838"/>
                  </a:lnTo>
                  <a:cubicBezTo>
                    <a:pt x="6312" y="9923"/>
                    <a:pt x="8111" y="9915"/>
                    <a:pt x="9911" y="10000"/>
                  </a:cubicBezTo>
                  <a:cubicBezTo>
                    <a:pt x="9566" y="9292"/>
                    <a:pt x="9193" y="8255"/>
                    <a:pt x="9078" y="7081"/>
                  </a:cubicBezTo>
                  <a:cubicBezTo>
                    <a:pt x="8877" y="4582"/>
                    <a:pt x="9682" y="1602"/>
                    <a:pt x="10083" y="1647"/>
                  </a:cubicBezTo>
                  <a:cubicBezTo>
                    <a:pt x="10025" y="1587"/>
                    <a:pt x="9939" y="1542"/>
                    <a:pt x="9853" y="1497"/>
                  </a:cubicBezTo>
                  <a:cubicBezTo>
                    <a:pt x="9479" y="1331"/>
                    <a:pt x="8905" y="1226"/>
                    <a:pt x="8533" y="1091"/>
                  </a:cubicBezTo>
                  <a:cubicBezTo>
                    <a:pt x="8131" y="940"/>
                    <a:pt x="7527" y="820"/>
                    <a:pt x="7527" y="820"/>
                  </a:cubicBezTo>
                  <a:cubicBezTo>
                    <a:pt x="7508" y="750"/>
                    <a:pt x="7490" y="679"/>
                    <a:pt x="7470" y="609"/>
                  </a:cubicBezTo>
                  <a:cubicBezTo>
                    <a:pt x="3909" y="578"/>
                    <a:pt x="3536" y="37"/>
                    <a:pt x="3536" y="37"/>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90" name="Freeform 89"/>
            <p:cNvSpPr>
              <a:spLocks/>
            </p:cNvSpPr>
            <p:nvPr/>
          </p:nvSpPr>
          <p:spPr bwMode="auto">
            <a:xfrm>
              <a:off x="2920" y="496"/>
              <a:ext cx="16" cy="5"/>
            </a:xfrm>
            <a:custGeom>
              <a:avLst/>
              <a:gdLst>
                <a:gd name="T0" fmla="*/ 4 w 7"/>
                <a:gd name="T1" fmla="*/ 1 h 2"/>
                <a:gd name="T2" fmla="*/ 0 w 7"/>
                <a:gd name="T3" fmla="*/ 0 h 2"/>
                <a:gd name="T4" fmla="*/ 7 w 7"/>
                <a:gd name="T5" fmla="*/ 2 h 2"/>
                <a:gd name="T6" fmla="*/ 4 w 7"/>
                <a:gd name="T7" fmla="*/ 1 h 2"/>
              </a:gdLst>
              <a:ahLst/>
              <a:cxnLst>
                <a:cxn ang="0">
                  <a:pos x="T0" y="T1"/>
                </a:cxn>
                <a:cxn ang="0">
                  <a:pos x="T2" y="T3"/>
                </a:cxn>
                <a:cxn ang="0">
                  <a:pos x="T4" y="T5"/>
                </a:cxn>
                <a:cxn ang="0">
                  <a:pos x="T6" y="T7"/>
                </a:cxn>
              </a:cxnLst>
              <a:rect l="0" t="0" r="r" b="b"/>
              <a:pathLst>
                <a:path w="7" h="2">
                  <a:moveTo>
                    <a:pt x="4" y="1"/>
                  </a:moveTo>
                  <a:cubicBezTo>
                    <a:pt x="4" y="1"/>
                    <a:pt x="2" y="0"/>
                    <a:pt x="0" y="0"/>
                  </a:cubicBezTo>
                  <a:cubicBezTo>
                    <a:pt x="7" y="2"/>
                    <a:pt x="7" y="2"/>
                    <a:pt x="7" y="2"/>
                  </a:cubicBezTo>
                  <a:lnTo>
                    <a:pt x="4" y="1"/>
                  </a:lnTo>
                  <a:close/>
                </a:path>
              </a:pathLst>
            </a:custGeom>
            <a:solidFill>
              <a:srgbClr val="FFC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91" name="Freeform 90"/>
            <p:cNvSpPr>
              <a:spLocks/>
            </p:cNvSpPr>
            <p:nvPr/>
          </p:nvSpPr>
          <p:spPr bwMode="auto">
            <a:xfrm>
              <a:off x="2856" y="-48"/>
              <a:ext cx="595" cy="652"/>
            </a:xfrm>
            <a:custGeom>
              <a:avLst/>
              <a:gdLst>
                <a:gd name="T0" fmla="*/ 179 w 252"/>
                <a:gd name="T1" fmla="*/ 255 h 276"/>
                <a:gd name="T2" fmla="*/ 225 w 252"/>
                <a:gd name="T3" fmla="*/ 249 h 276"/>
                <a:gd name="T4" fmla="*/ 228 w 252"/>
                <a:gd name="T5" fmla="*/ 229 h 276"/>
                <a:gd name="T6" fmla="*/ 229 w 252"/>
                <a:gd name="T7" fmla="*/ 217 h 276"/>
                <a:gd name="T8" fmla="*/ 235 w 252"/>
                <a:gd name="T9" fmla="*/ 211 h 276"/>
                <a:gd name="T10" fmla="*/ 236 w 252"/>
                <a:gd name="T11" fmla="*/ 206 h 276"/>
                <a:gd name="T12" fmla="*/ 237 w 252"/>
                <a:gd name="T13" fmla="*/ 200 h 276"/>
                <a:gd name="T14" fmla="*/ 234 w 252"/>
                <a:gd name="T15" fmla="*/ 186 h 276"/>
                <a:gd name="T16" fmla="*/ 242 w 252"/>
                <a:gd name="T17" fmla="*/ 180 h 276"/>
                <a:gd name="T18" fmla="*/ 249 w 252"/>
                <a:gd name="T19" fmla="*/ 168 h 276"/>
                <a:gd name="T20" fmla="*/ 232 w 252"/>
                <a:gd name="T21" fmla="*/ 148 h 276"/>
                <a:gd name="T22" fmla="*/ 225 w 252"/>
                <a:gd name="T23" fmla="*/ 136 h 276"/>
                <a:gd name="T24" fmla="*/ 233 w 252"/>
                <a:gd name="T25" fmla="*/ 125 h 276"/>
                <a:gd name="T26" fmla="*/ 228 w 252"/>
                <a:gd name="T27" fmla="*/ 109 h 276"/>
                <a:gd name="T28" fmla="*/ 217 w 252"/>
                <a:gd name="T29" fmla="*/ 78 h 276"/>
                <a:gd name="T30" fmla="*/ 210 w 252"/>
                <a:gd name="T31" fmla="*/ 64 h 276"/>
                <a:gd name="T32" fmla="*/ 209 w 252"/>
                <a:gd name="T33" fmla="*/ 36 h 276"/>
                <a:gd name="T34" fmla="*/ 178 w 252"/>
                <a:gd name="T35" fmla="*/ 19 h 276"/>
                <a:gd name="T36" fmla="*/ 163 w 252"/>
                <a:gd name="T37" fmla="*/ 16 h 276"/>
                <a:gd name="T38" fmla="*/ 142 w 252"/>
                <a:gd name="T39" fmla="*/ 4 h 276"/>
                <a:gd name="T40" fmla="*/ 29 w 252"/>
                <a:gd name="T41" fmla="*/ 30 h 276"/>
                <a:gd name="T42" fmla="*/ 15 w 252"/>
                <a:gd name="T43" fmla="*/ 62 h 276"/>
                <a:gd name="T44" fmla="*/ 7 w 252"/>
                <a:gd name="T45" fmla="*/ 79 h 276"/>
                <a:gd name="T46" fmla="*/ 9 w 252"/>
                <a:gd name="T47" fmla="*/ 85 h 276"/>
                <a:gd name="T48" fmla="*/ 4 w 252"/>
                <a:gd name="T49" fmla="*/ 93 h 276"/>
                <a:gd name="T50" fmla="*/ 14 w 252"/>
                <a:gd name="T51" fmla="*/ 182 h 276"/>
                <a:gd name="T52" fmla="*/ 28 w 252"/>
                <a:gd name="T53" fmla="*/ 209 h 276"/>
                <a:gd name="T54" fmla="*/ 34 w 252"/>
                <a:gd name="T55" fmla="*/ 238 h 276"/>
                <a:gd name="T56" fmla="*/ 165 w 252"/>
                <a:gd name="T57" fmla="*/ 276 h 276"/>
                <a:gd name="T58" fmla="*/ 165 w 252"/>
                <a:gd name="T59" fmla="*/ 264 h 276"/>
                <a:gd name="T60" fmla="*/ 179 w 252"/>
                <a:gd name="T61" fmla="*/ 25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2" h="276">
                  <a:moveTo>
                    <a:pt x="179" y="255"/>
                  </a:moveTo>
                  <a:cubicBezTo>
                    <a:pt x="189" y="253"/>
                    <a:pt x="218" y="253"/>
                    <a:pt x="225" y="249"/>
                  </a:cubicBezTo>
                  <a:cubicBezTo>
                    <a:pt x="232" y="244"/>
                    <a:pt x="229" y="233"/>
                    <a:pt x="228" y="229"/>
                  </a:cubicBezTo>
                  <a:cubicBezTo>
                    <a:pt x="227" y="225"/>
                    <a:pt x="225" y="219"/>
                    <a:pt x="229" y="217"/>
                  </a:cubicBezTo>
                  <a:cubicBezTo>
                    <a:pt x="233" y="214"/>
                    <a:pt x="235" y="211"/>
                    <a:pt x="235" y="211"/>
                  </a:cubicBezTo>
                  <a:cubicBezTo>
                    <a:pt x="236" y="206"/>
                    <a:pt x="236" y="206"/>
                    <a:pt x="236" y="206"/>
                  </a:cubicBezTo>
                  <a:cubicBezTo>
                    <a:pt x="234" y="204"/>
                    <a:pt x="237" y="200"/>
                    <a:pt x="237" y="200"/>
                  </a:cubicBezTo>
                  <a:cubicBezTo>
                    <a:pt x="234" y="186"/>
                    <a:pt x="234" y="186"/>
                    <a:pt x="234" y="186"/>
                  </a:cubicBezTo>
                  <a:cubicBezTo>
                    <a:pt x="234" y="186"/>
                    <a:pt x="238" y="183"/>
                    <a:pt x="242" y="180"/>
                  </a:cubicBezTo>
                  <a:cubicBezTo>
                    <a:pt x="245" y="177"/>
                    <a:pt x="252" y="172"/>
                    <a:pt x="249" y="168"/>
                  </a:cubicBezTo>
                  <a:cubicBezTo>
                    <a:pt x="247" y="163"/>
                    <a:pt x="235" y="153"/>
                    <a:pt x="232" y="148"/>
                  </a:cubicBezTo>
                  <a:cubicBezTo>
                    <a:pt x="229" y="144"/>
                    <a:pt x="222" y="139"/>
                    <a:pt x="225" y="136"/>
                  </a:cubicBezTo>
                  <a:cubicBezTo>
                    <a:pt x="227" y="133"/>
                    <a:pt x="232" y="129"/>
                    <a:pt x="233" y="125"/>
                  </a:cubicBezTo>
                  <a:cubicBezTo>
                    <a:pt x="235" y="121"/>
                    <a:pt x="230" y="113"/>
                    <a:pt x="228" y="109"/>
                  </a:cubicBezTo>
                  <a:cubicBezTo>
                    <a:pt x="226" y="105"/>
                    <a:pt x="221" y="85"/>
                    <a:pt x="217" y="78"/>
                  </a:cubicBezTo>
                  <a:cubicBezTo>
                    <a:pt x="214" y="70"/>
                    <a:pt x="210" y="64"/>
                    <a:pt x="210" y="64"/>
                  </a:cubicBezTo>
                  <a:cubicBezTo>
                    <a:pt x="210" y="64"/>
                    <a:pt x="222" y="52"/>
                    <a:pt x="209" y="36"/>
                  </a:cubicBezTo>
                  <a:cubicBezTo>
                    <a:pt x="195" y="21"/>
                    <a:pt x="183" y="19"/>
                    <a:pt x="178" y="19"/>
                  </a:cubicBezTo>
                  <a:cubicBezTo>
                    <a:pt x="174" y="18"/>
                    <a:pt x="163" y="16"/>
                    <a:pt x="163" y="16"/>
                  </a:cubicBezTo>
                  <a:cubicBezTo>
                    <a:pt x="163" y="16"/>
                    <a:pt x="157" y="8"/>
                    <a:pt x="142" y="4"/>
                  </a:cubicBezTo>
                  <a:cubicBezTo>
                    <a:pt x="128" y="0"/>
                    <a:pt x="42" y="13"/>
                    <a:pt x="29" y="30"/>
                  </a:cubicBezTo>
                  <a:cubicBezTo>
                    <a:pt x="17" y="46"/>
                    <a:pt x="16" y="55"/>
                    <a:pt x="15" y="62"/>
                  </a:cubicBezTo>
                  <a:cubicBezTo>
                    <a:pt x="14" y="69"/>
                    <a:pt x="8" y="75"/>
                    <a:pt x="7" y="79"/>
                  </a:cubicBezTo>
                  <a:cubicBezTo>
                    <a:pt x="7" y="81"/>
                    <a:pt x="9" y="84"/>
                    <a:pt x="9" y="85"/>
                  </a:cubicBezTo>
                  <a:cubicBezTo>
                    <a:pt x="6" y="90"/>
                    <a:pt x="9" y="84"/>
                    <a:pt x="4" y="93"/>
                  </a:cubicBezTo>
                  <a:cubicBezTo>
                    <a:pt x="0" y="103"/>
                    <a:pt x="3" y="157"/>
                    <a:pt x="14" y="182"/>
                  </a:cubicBezTo>
                  <a:cubicBezTo>
                    <a:pt x="18" y="191"/>
                    <a:pt x="21" y="200"/>
                    <a:pt x="28" y="209"/>
                  </a:cubicBezTo>
                  <a:cubicBezTo>
                    <a:pt x="32" y="224"/>
                    <a:pt x="34" y="238"/>
                    <a:pt x="34" y="238"/>
                  </a:cubicBezTo>
                  <a:cubicBezTo>
                    <a:pt x="34" y="238"/>
                    <a:pt x="42" y="274"/>
                    <a:pt x="165" y="276"/>
                  </a:cubicBezTo>
                  <a:cubicBezTo>
                    <a:pt x="165" y="264"/>
                    <a:pt x="165" y="264"/>
                    <a:pt x="165" y="264"/>
                  </a:cubicBezTo>
                  <a:cubicBezTo>
                    <a:pt x="165" y="264"/>
                    <a:pt x="169" y="257"/>
                    <a:pt x="179" y="255"/>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92" name="Freeform 91"/>
            <p:cNvSpPr>
              <a:spLocks/>
            </p:cNvSpPr>
            <p:nvPr/>
          </p:nvSpPr>
          <p:spPr bwMode="auto">
            <a:xfrm>
              <a:off x="2934" y="4172"/>
              <a:ext cx="741" cy="278"/>
            </a:xfrm>
            <a:custGeom>
              <a:avLst/>
              <a:gdLst>
                <a:gd name="T0" fmla="*/ 2 w 314"/>
                <a:gd name="T1" fmla="*/ 37 h 118"/>
                <a:gd name="T2" fmla="*/ 0 w 314"/>
                <a:gd name="T3" fmla="*/ 52 h 118"/>
                <a:gd name="T4" fmla="*/ 5 w 314"/>
                <a:gd name="T5" fmla="*/ 54 h 118"/>
                <a:gd name="T6" fmla="*/ 7 w 314"/>
                <a:gd name="T7" fmla="*/ 78 h 118"/>
                <a:gd name="T8" fmla="*/ 4 w 314"/>
                <a:gd name="T9" fmla="*/ 85 h 118"/>
                <a:gd name="T10" fmla="*/ 7 w 314"/>
                <a:gd name="T11" fmla="*/ 94 h 118"/>
                <a:gd name="T12" fmla="*/ 108 w 314"/>
                <a:gd name="T13" fmla="*/ 110 h 118"/>
                <a:gd name="T14" fmla="*/ 247 w 314"/>
                <a:gd name="T15" fmla="*/ 115 h 118"/>
                <a:gd name="T16" fmla="*/ 304 w 314"/>
                <a:gd name="T17" fmla="*/ 100 h 118"/>
                <a:gd name="T18" fmla="*/ 300 w 314"/>
                <a:gd name="T19" fmla="*/ 75 h 118"/>
                <a:gd name="T20" fmla="*/ 236 w 314"/>
                <a:gd name="T21" fmla="*/ 54 h 118"/>
                <a:gd name="T22" fmla="*/ 189 w 314"/>
                <a:gd name="T23" fmla="*/ 27 h 118"/>
                <a:gd name="T24" fmla="*/ 180 w 314"/>
                <a:gd name="T25" fmla="*/ 15 h 118"/>
                <a:gd name="T26" fmla="*/ 176 w 314"/>
                <a:gd name="T27" fmla="*/ 8 h 118"/>
                <a:gd name="T28" fmla="*/ 12 w 314"/>
                <a:gd name="T29" fmla="*/ 0 h 118"/>
                <a:gd name="T30" fmla="*/ 1 w 314"/>
                <a:gd name="T31" fmla="*/ 37 h 118"/>
                <a:gd name="T32" fmla="*/ 2 w 314"/>
                <a:gd name="T33" fmla="*/ 3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4" h="118">
                  <a:moveTo>
                    <a:pt x="2" y="37"/>
                  </a:moveTo>
                  <a:cubicBezTo>
                    <a:pt x="0" y="52"/>
                    <a:pt x="0" y="52"/>
                    <a:pt x="0" y="52"/>
                  </a:cubicBezTo>
                  <a:cubicBezTo>
                    <a:pt x="5" y="54"/>
                    <a:pt x="5" y="54"/>
                    <a:pt x="5" y="54"/>
                  </a:cubicBezTo>
                  <a:cubicBezTo>
                    <a:pt x="7" y="78"/>
                    <a:pt x="7" y="78"/>
                    <a:pt x="7" y="78"/>
                  </a:cubicBezTo>
                  <a:cubicBezTo>
                    <a:pt x="4" y="85"/>
                    <a:pt x="4" y="85"/>
                    <a:pt x="4" y="85"/>
                  </a:cubicBezTo>
                  <a:cubicBezTo>
                    <a:pt x="7" y="94"/>
                    <a:pt x="7" y="94"/>
                    <a:pt x="7" y="94"/>
                  </a:cubicBezTo>
                  <a:cubicBezTo>
                    <a:pt x="7" y="94"/>
                    <a:pt x="61" y="111"/>
                    <a:pt x="108" y="110"/>
                  </a:cubicBezTo>
                  <a:cubicBezTo>
                    <a:pt x="155" y="110"/>
                    <a:pt x="211" y="118"/>
                    <a:pt x="247" y="115"/>
                  </a:cubicBezTo>
                  <a:cubicBezTo>
                    <a:pt x="283" y="112"/>
                    <a:pt x="304" y="100"/>
                    <a:pt x="304" y="100"/>
                  </a:cubicBezTo>
                  <a:cubicBezTo>
                    <a:pt x="304" y="100"/>
                    <a:pt x="314" y="85"/>
                    <a:pt x="300" y="75"/>
                  </a:cubicBezTo>
                  <a:cubicBezTo>
                    <a:pt x="285" y="65"/>
                    <a:pt x="255" y="64"/>
                    <a:pt x="236" y="54"/>
                  </a:cubicBezTo>
                  <a:cubicBezTo>
                    <a:pt x="217" y="43"/>
                    <a:pt x="189" y="27"/>
                    <a:pt x="189" y="27"/>
                  </a:cubicBezTo>
                  <a:cubicBezTo>
                    <a:pt x="180" y="15"/>
                    <a:pt x="180" y="15"/>
                    <a:pt x="180" y="15"/>
                  </a:cubicBezTo>
                  <a:cubicBezTo>
                    <a:pt x="176" y="8"/>
                    <a:pt x="176" y="8"/>
                    <a:pt x="176" y="8"/>
                  </a:cubicBezTo>
                  <a:cubicBezTo>
                    <a:pt x="110" y="12"/>
                    <a:pt x="43" y="4"/>
                    <a:pt x="12" y="0"/>
                  </a:cubicBezTo>
                  <a:cubicBezTo>
                    <a:pt x="8" y="13"/>
                    <a:pt x="4" y="26"/>
                    <a:pt x="1" y="37"/>
                  </a:cubicBezTo>
                  <a:cubicBezTo>
                    <a:pt x="2" y="37"/>
                    <a:pt x="2" y="37"/>
                    <a:pt x="2" y="37"/>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93" name="Freeform 92"/>
            <p:cNvSpPr>
              <a:spLocks/>
            </p:cNvSpPr>
            <p:nvPr/>
          </p:nvSpPr>
          <p:spPr bwMode="auto">
            <a:xfrm>
              <a:off x="2655" y="4044"/>
              <a:ext cx="338" cy="265"/>
            </a:xfrm>
            <a:custGeom>
              <a:avLst/>
              <a:gdLst>
                <a:gd name="T0" fmla="*/ 130 w 143"/>
                <a:gd name="T1" fmla="*/ 53 h 112"/>
                <a:gd name="T2" fmla="*/ 130 w 143"/>
                <a:gd name="T3" fmla="*/ 52 h 112"/>
                <a:gd name="T4" fmla="*/ 131 w 143"/>
                <a:gd name="T5" fmla="*/ 50 h 112"/>
                <a:gd name="T6" fmla="*/ 143 w 143"/>
                <a:gd name="T7" fmla="*/ 0 h 112"/>
                <a:gd name="T8" fmla="*/ 0 w 143"/>
                <a:gd name="T9" fmla="*/ 27 h 112"/>
                <a:gd name="T10" fmla="*/ 1 w 143"/>
                <a:gd name="T11" fmla="*/ 32 h 112"/>
                <a:gd name="T12" fmla="*/ 3 w 143"/>
                <a:gd name="T13" fmla="*/ 58 h 112"/>
                <a:gd name="T14" fmla="*/ 3 w 143"/>
                <a:gd name="T15" fmla="*/ 68 h 112"/>
                <a:gd name="T16" fmla="*/ 2 w 143"/>
                <a:gd name="T17" fmla="*/ 84 h 112"/>
                <a:gd name="T18" fmla="*/ 3 w 143"/>
                <a:gd name="T19" fmla="*/ 98 h 112"/>
                <a:gd name="T20" fmla="*/ 62 w 143"/>
                <a:gd name="T21" fmla="*/ 108 h 112"/>
                <a:gd name="T22" fmla="*/ 119 w 143"/>
                <a:gd name="T23" fmla="*/ 91 h 112"/>
                <a:gd name="T24" fmla="*/ 130 w 143"/>
                <a:gd name="T25" fmla="*/ 54 h 112"/>
                <a:gd name="T26" fmla="*/ 130 w 143"/>
                <a:gd name="T27" fmla="*/ 54 h 112"/>
                <a:gd name="T28" fmla="*/ 130 w 143"/>
                <a:gd name="T29"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3" h="112">
                  <a:moveTo>
                    <a:pt x="130" y="53"/>
                  </a:moveTo>
                  <a:cubicBezTo>
                    <a:pt x="130" y="53"/>
                    <a:pt x="130" y="52"/>
                    <a:pt x="130" y="52"/>
                  </a:cubicBezTo>
                  <a:cubicBezTo>
                    <a:pt x="131" y="52"/>
                    <a:pt x="131" y="51"/>
                    <a:pt x="131" y="50"/>
                  </a:cubicBezTo>
                  <a:cubicBezTo>
                    <a:pt x="134" y="39"/>
                    <a:pt x="139" y="20"/>
                    <a:pt x="143" y="0"/>
                  </a:cubicBezTo>
                  <a:cubicBezTo>
                    <a:pt x="120" y="9"/>
                    <a:pt x="39" y="15"/>
                    <a:pt x="0" y="27"/>
                  </a:cubicBezTo>
                  <a:cubicBezTo>
                    <a:pt x="0" y="29"/>
                    <a:pt x="1" y="30"/>
                    <a:pt x="1" y="32"/>
                  </a:cubicBezTo>
                  <a:cubicBezTo>
                    <a:pt x="3" y="46"/>
                    <a:pt x="3" y="58"/>
                    <a:pt x="3" y="58"/>
                  </a:cubicBezTo>
                  <a:cubicBezTo>
                    <a:pt x="3" y="68"/>
                    <a:pt x="3" y="68"/>
                    <a:pt x="3" y="68"/>
                  </a:cubicBezTo>
                  <a:cubicBezTo>
                    <a:pt x="3" y="68"/>
                    <a:pt x="3" y="78"/>
                    <a:pt x="2" y="84"/>
                  </a:cubicBezTo>
                  <a:cubicBezTo>
                    <a:pt x="1" y="90"/>
                    <a:pt x="3" y="98"/>
                    <a:pt x="3" y="98"/>
                  </a:cubicBezTo>
                  <a:cubicBezTo>
                    <a:pt x="3" y="98"/>
                    <a:pt x="34" y="112"/>
                    <a:pt x="62" y="108"/>
                  </a:cubicBezTo>
                  <a:cubicBezTo>
                    <a:pt x="88" y="104"/>
                    <a:pt x="114" y="93"/>
                    <a:pt x="119" y="91"/>
                  </a:cubicBezTo>
                  <a:cubicBezTo>
                    <a:pt x="122" y="80"/>
                    <a:pt x="126" y="67"/>
                    <a:pt x="130" y="54"/>
                  </a:cubicBezTo>
                  <a:cubicBezTo>
                    <a:pt x="130" y="54"/>
                    <a:pt x="130" y="54"/>
                    <a:pt x="130" y="54"/>
                  </a:cubicBezTo>
                  <a:cubicBezTo>
                    <a:pt x="130" y="54"/>
                    <a:pt x="130" y="53"/>
                    <a:pt x="130" y="53"/>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94" name="Freeform 93"/>
            <p:cNvSpPr>
              <a:spLocks/>
            </p:cNvSpPr>
            <p:nvPr/>
          </p:nvSpPr>
          <p:spPr bwMode="auto">
            <a:xfrm>
              <a:off x="2983" y="3994"/>
              <a:ext cx="19" cy="50"/>
            </a:xfrm>
            <a:custGeom>
              <a:avLst/>
              <a:gdLst>
                <a:gd name="T0" fmla="*/ 8 w 8"/>
                <a:gd name="T1" fmla="*/ 1 h 21"/>
                <a:gd name="T2" fmla="*/ 8 w 8"/>
                <a:gd name="T3" fmla="*/ 1 h 21"/>
                <a:gd name="T4" fmla="*/ 4 w 8"/>
                <a:gd name="T5" fmla="*/ 2 h 21"/>
                <a:gd name="T6" fmla="*/ 0 w 8"/>
                <a:gd name="T7" fmla="*/ 4 h 21"/>
                <a:gd name="T8" fmla="*/ 4 w 8"/>
                <a:gd name="T9" fmla="*/ 21 h 21"/>
                <a:gd name="T10" fmla="*/ 8 w 8"/>
                <a:gd name="T11" fmla="*/ 1 h 21"/>
              </a:gdLst>
              <a:ahLst/>
              <a:cxnLst>
                <a:cxn ang="0">
                  <a:pos x="T0" y="T1"/>
                </a:cxn>
                <a:cxn ang="0">
                  <a:pos x="T2" y="T3"/>
                </a:cxn>
                <a:cxn ang="0">
                  <a:pos x="T4" y="T5"/>
                </a:cxn>
                <a:cxn ang="0">
                  <a:pos x="T6" y="T7"/>
                </a:cxn>
                <a:cxn ang="0">
                  <a:pos x="T8" y="T9"/>
                </a:cxn>
                <a:cxn ang="0">
                  <a:pos x="T10" y="T11"/>
                </a:cxn>
              </a:cxnLst>
              <a:rect l="0" t="0" r="r" b="b"/>
              <a:pathLst>
                <a:path w="8" h="21">
                  <a:moveTo>
                    <a:pt x="8" y="1"/>
                  </a:moveTo>
                  <a:cubicBezTo>
                    <a:pt x="8" y="1"/>
                    <a:pt x="8" y="1"/>
                    <a:pt x="8" y="1"/>
                  </a:cubicBezTo>
                  <a:cubicBezTo>
                    <a:pt x="7" y="0"/>
                    <a:pt x="6" y="0"/>
                    <a:pt x="4" y="2"/>
                  </a:cubicBezTo>
                  <a:cubicBezTo>
                    <a:pt x="4" y="2"/>
                    <a:pt x="2" y="3"/>
                    <a:pt x="0" y="4"/>
                  </a:cubicBezTo>
                  <a:cubicBezTo>
                    <a:pt x="4" y="21"/>
                    <a:pt x="4" y="21"/>
                    <a:pt x="4" y="21"/>
                  </a:cubicBezTo>
                  <a:cubicBezTo>
                    <a:pt x="6" y="14"/>
                    <a:pt x="7" y="7"/>
                    <a:pt x="8" y="1"/>
                  </a:cubicBezTo>
                  <a:close/>
                </a:path>
              </a:pathLst>
            </a:custGeom>
            <a:solidFill>
              <a:srgbClr val="010202"/>
            </a:solid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95" name="Rectangle 94"/>
            <p:cNvSpPr>
              <a:spLocks noChangeArrowheads="1"/>
            </p:cNvSpPr>
            <p:nvPr/>
          </p:nvSpPr>
          <p:spPr bwMode="auto">
            <a:xfrm>
              <a:off x="2993" y="4044"/>
              <a:ext cx="1" cy="1"/>
            </a:xfrm>
            <a:prstGeom prst="rect">
              <a:avLst/>
            </a:prstGeom>
            <a:solidFill>
              <a:srgbClr val="010202"/>
            </a:solid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96" name="Freeform 95"/>
            <p:cNvSpPr>
              <a:spLocks/>
            </p:cNvSpPr>
            <p:nvPr/>
          </p:nvSpPr>
          <p:spPr bwMode="auto">
            <a:xfrm>
              <a:off x="2962" y="4169"/>
              <a:ext cx="0" cy="3"/>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cubicBezTo>
                    <a:pt x="0" y="0"/>
                    <a:pt x="0" y="1"/>
                    <a:pt x="0" y="1"/>
                  </a:cubicBezTo>
                  <a:close/>
                </a:path>
              </a:pathLst>
            </a:custGeom>
            <a:solidFill>
              <a:srgbClr val="010202"/>
            </a:solid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97" name="Freeform 96"/>
            <p:cNvSpPr>
              <a:spLocks noEditPoints="1"/>
            </p:cNvSpPr>
            <p:nvPr/>
          </p:nvSpPr>
          <p:spPr bwMode="auto">
            <a:xfrm>
              <a:off x="2624" y="1939"/>
              <a:ext cx="943" cy="2391"/>
            </a:xfrm>
            <a:custGeom>
              <a:avLst/>
              <a:gdLst>
                <a:gd name="T0" fmla="*/ 396 w 399"/>
                <a:gd name="T1" fmla="*/ 504 h 1012"/>
                <a:gd name="T2" fmla="*/ 388 w 399"/>
                <a:gd name="T3" fmla="*/ 428 h 1012"/>
                <a:gd name="T4" fmla="*/ 385 w 399"/>
                <a:gd name="T5" fmla="*/ 343 h 1012"/>
                <a:gd name="T6" fmla="*/ 385 w 399"/>
                <a:gd name="T7" fmla="*/ 285 h 1012"/>
                <a:gd name="T8" fmla="*/ 385 w 399"/>
                <a:gd name="T9" fmla="*/ 199 h 1012"/>
                <a:gd name="T10" fmla="*/ 373 w 399"/>
                <a:gd name="T11" fmla="*/ 119 h 1012"/>
                <a:gd name="T12" fmla="*/ 354 w 399"/>
                <a:gd name="T13" fmla="*/ 53 h 1012"/>
                <a:gd name="T14" fmla="*/ 27 w 399"/>
                <a:gd name="T15" fmla="*/ 0 h 1012"/>
                <a:gd name="T16" fmla="*/ 24 w 399"/>
                <a:gd name="T17" fmla="*/ 26 h 1012"/>
                <a:gd name="T18" fmla="*/ 20 w 399"/>
                <a:gd name="T19" fmla="*/ 82 h 1012"/>
                <a:gd name="T20" fmla="*/ 18 w 399"/>
                <a:gd name="T21" fmla="*/ 111 h 1012"/>
                <a:gd name="T22" fmla="*/ 22 w 399"/>
                <a:gd name="T23" fmla="*/ 168 h 1012"/>
                <a:gd name="T24" fmla="*/ 27 w 399"/>
                <a:gd name="T25" fmla="*/ 249 h 1012"/>
                <a:gd name="T26" fmla="*/ 30 w 399"/>
                <a:gd name="T27" fmla="*/ 347 h 1012"/>
                <a:gd name="T28" fmla="*/ 11 w 399"/>
                <a:gd name="T29" fmla="*/ 547 h 1012"/>
                <a:gd name="T30" fmla="*/ 14 w 399"/>
                <a:gd name="T31" fmla="*/ 553 h 1012"/>
                <a:gd name="T32" fmla="*/ 8 w 399"/>
                <a:gd name="T33" fmla="*/ 584 h 1012"/>
                <a:gd name="T34" fmla="*/ 2 w 399"/>
                <a:gd name="T35" fmla="*/ 652 h 1012"/>
                <a:gd name="T36" fmla="*/ 5 w 399"/>
                <a:gd name="T37" fmla="*/ 742 h 1012"/>
                <a:gd name="T38" fmla="*/ 5 w 399"/>
                <a:gd name="T39" fmla="*/ 809 h 1012"/>
                <a:gd name="T40" fmla="*/ 10 w 399"/>
                <a:gd name="T41" fmla="*/ 872 h 1012"/>
                <a:gd name="T42" fmla="*/ 13 w 399"/>
                <a:gd name="T43" fmla="*/ 918 h 1012"/>
                <a:gd name="T44" fmla="*/ 17 w 399"/>
                <a:gd name="T45" fmla="*/ 917 h 1012"/>
                <a:gd name="T46" fmla="*/ 151 w 399"/>
                <a:gd name="T47" fmla="*/ 894 h 1012"/>
                <a:gd name="T48" fmla="*/ 143 w 399"/>
                <a:gd name="T49" fmla="*/ 943 h 1012"/>
                <a:gd name="T50" fmla="*/ 134 w 399"/>
                <a:gd name="T51" fmla="*/ 976 h 1012"/>
                <a:gd name="T52" fmla="*/ 303 w 399"/>
                <a:gd name="T53" fmla="*/ 954 h 1012"/>
                <a:gd name="T54" fmla="*/ 303 w 399"/>
                <a:gd name="T55" fmla="*/ 954 h 1012"/>
                <a:gd name="T56" fmla="*/ 307 w 399"/>
                <a:gd name="T57" fmla="*/ 953 h 1012"/>
                <a:gd name="T58" fmla="*/ 306 w 399"/>
                <a:gd name="T59" fmla="*/ 950 h 1012"/>
                <a:gd name="T60" fmla="*/ 361 w 399"/>
                <a:gd name="T61" fmla="*/ 690 h 1012"/>
                <a:gd name="T62" fmla="*/ 364 w 399"/>
                <a:gd name="T63" fmla="*/ 683 h 1012"/>
                <a:gd name="T64" fmla="*/ 364 w 399"/>
                <a:gd name="T65" fmla="*/ 682 h 1012"/>
                <a:gd name="T66" fmla="*/ 366 w 399"/>
                <a:gd name="T67" fmla="*/ 676 h 1012"/>
                <a:gd name="T68" fmla="*/ 380 w 399"/>
                <a:gd name="T69" fmla="*/ 615 h 1012"/>
                <a:gd name="T70" fmla="*/ 382 w 399"/>
                <a:gd name="T71" fmla="*/ 562 h 1012"/>
                <a:gd name="T72" fmla="*/ 396 w 399"/>
                <a:gd name="T73" fmla="*/ 504 h 1012"/>
                <a:gd name="T74" fmla="*/ 217 w 399"/>
                <a:gd name="T75" fmla="*/ 608 h 1012"/>
                <a:gd name="T76" fmla="*/ 211 w 399"/>
                <a:gd name="T77" fmla="*/ 650 h 1012"/>
                <a:gd name="T78" fmla="*/ 195 w 399"/>
                <a:gd name="T79" fmla="*/ 719 h 1012"/>
                <a:gd name="T80" fmla="*/ 191 w 399"/>
                <a:gd name="T81" fmla="*/ 736 h 1012"/>
                <a:gd name="T82" fmla="*/ 191 w 399"/>
                <a:gd name="T83" fmla="*/ 736 h 1012"/>
                <a:gd name="T84" fmla="*/ 154 w 399"/>
                <a:gd name="T85" fmla="*/ 882 h 1012"/>
                <a:gd name="T86" fmla="*/ 152 w 399"/>
                <a:gd name="T87" fmla="*/ 874 h 1012"/>
                <a:gd name="T88" fmla="*/ 151 w 399"/>
                <a:gd name="T89" fmla="*/ 872 h 1012"/>
                <a:gd name="T90" fmla="*/ 151 w 399"/>
                <a:gd name="T91" fmla="*/ 868 h 1012"/>
                <a:gd name="T92" fmla="*/ 148 w 399"/>
                <a:gd name="T93" fmla="*/ 855 h 1012"/>
                <a:gd name="T94" fmla="*/ 134 w 399"/>
                <a:gd name="T95" fmla="*/ 807 h 1012"/>
                <a:gd name="T96" fmla="*/ 124 w 399"/>
                <a:gd name="T97" fmla="*/ 760 h 1012"/>
                <a:gd name="T98" fmla="*/ 134 w 399"/>
                <a:gd name="T99" fmla="*/ 716 h 1012"/>
                <a:gd name="T100" fmla="*/ 141 w 399"/>
                <a:gd name="T101" fmla="*/ 652 h 1012"/>
                <a:gd name="T102" fmla="*/ 143 w 399"/>
                <a:gd name="T103" fmla="*/ 565 h 1012"/>
                <a:gd name="T104" fmla="*/ 174 w 399"/>
                <a:gd name="T105" fmla="*/ 392 h 1012"/>
                <a:gd name="T106" fmla="*/ 179 w 399"/>
                <a:gd name="T107" fmla="*/ 375 h 1012"/>
                <a:gd name="T108" fmla="*/ 204 w 399"/>
                <a:gd name="T109" fmla="*/ 421 h 1012"/>
                <a:gd name="T110" fmla="*/ 222 w 399"/>
                <a:gd name="T111" fmla="*/ 453 h 1012"/>
                <a:gd name="T112" fmla="*/ 223 w 399"/>
                <a:gd name="T113" fmla="*/ 585 h 1012"/>
                <a:gd name="T114" fmla="*/ 217 w 399"/>
                <a:gd name="T115" fmla="*/ 608 h 10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9" h="1012">
                  <a:moveTo>
                    <a:pt x="396" y="504"/>
                  </a:moveTo>
                  <a:cubicBezTo>
                    <a:pt x="393" y="490"/>
                    <a:pt x="389" y="458"/>
                    <a:pt x="388" y="428"/>
                  </a:cubicBezTo>
                  <a:cubicBezTo>
                    <a:pt x="387" y="399"/>
                    <a:pt x="385" y="360"/>
                    <a:pt x="385" y="343"/>
                  </a:cubicBezTo>
                  <a:cubicBezTo>
                    <a:pt x="385" y="327"/>
                    <a:pt x="383" y="309"/>
                    <a:pt x="385" y="285"/>
                  </a:cubicBezTo>
                  <a:cubicBezTo>
                    <a:pt x="387" y="262"/>
                    <a:pt x="389" y="221"/>
                    <a:pt x="385" y="199"/>
                  </a:cubicBezTo>
                  <a:cubicBezTo>
                    <a:pt x="381" y="178"/>
                    <a:pt x="373" y="119"/>
                    <a:pt x="373" y="119"/>
                  </a:cubicBezTo>
                  <a:cubicBezTo>
                    <a:pt x="373" y="119"/>
                    <a:pt x="364" y="94"/>
                    <a:pt x="354" y="53"/>
                  </a:cubicBezTo>
                  <a:cubicBezTo>
                    <a:pt x="354" y="53"/>
                    <a:pt x="152" y="71"/>
                    <a:pt x="27" y="0"/>
                  </a:cubicBezTo>
                  <a:cubicBezTo>
                    <a:pt x="27" y="0"/>
                    <a:pt x="27" y="9"/>
                    <a:pt x="24" y="26"/>
                  </a:cubicBezTo>
                  <a:cubicBezTo>
                    <a:pt x="22" y="42"/>
                    <a:pt x="20" y="82"/>
                    <a:pt x="20" y="82"/>
                  </a:cubicBezTo>
                  <a:cubicBezTo>
                    <a:pt x="17" y="94"/>
                    <a:pt x="17" y="105"/>
                    <a:pt x="18" y="111"/>
                  </a:cubicBezTo>
                  <a:cubicBezTo>
                    <a:pt x="20" y="129"/>
                    <a:pt x="16" y="155"/>
                    <a:pt x="22" y="168"/>
                  </a:cubicBezTo>
                  <a:cubicBezTo>
                    <a:pt x="29" y="180"/>
                    <a:pt x="28" y="228"/>
                    <a:pt x="27" y="249"/>
                  </a:cubicBezTo>
                  <a:cubicBezTo>
                    <a:pt x="26" y="270"/>
                    <a:pt x="28" y="328"/>
                    <a:pt x="30" y="347"/>
                  </a:cubicBezTo>
                  <a:cubicBezTo>
                    <a:pt x="31" y="365"/>
                    <a:pt x="11" y="547"/>
                    <a:pt x="11" y="547"/>
                  </a:cubicBezTo>
                  <a:cubicBezTo>
                    <a:pt x="14" y="553"/>
                    <a:pt x="14" y="553"/>
                    <a:pt x="14" y="553"/>
                  </a:cubicBezTo>
                  <a:cubicBezTo>
                    <a:pt x="14" y="553"/>
                    <a:pt x="11" y="570"/>
                    <a:pt x="8" y="584"/>
                  </a:cubicBezTo>
                  <a:cubicBezTo>
                    <a:pt x="5" y="597"/>
                    <a:pt x="3" y="615"/>
                    <a:pt x="2" y="652"/>
                  </a:cubicBezTo>
                  <a:cubicBezTo>
                    <a:pt x="0" y="690"/>
                    <a:pt x="3" y="725"/>
                    <a:pt x="5" y="742"/>
                  </a:cubicBezTo>
                  <a:cubicBezTo>
                    <a:pt x="7" y="760"/>
                    <a:pt x="2" y="796"/>
                    <a:pt x="5" y="809"/>
                  </a:cubicBezTo>
                  <a:cubicBezTo>
                    <a:pt x="8" y="821"/>
                    <a:pt x="10" y="852"/>
                    <a:pt x="10" y="872"/>
                  </a:cubicBezTo>
                  <a:cubicBezTo>
                    <a:pt x="10" y="888"/>
                    <a:pt x="13" y="916"/>
                    <a:pt x="13" y="918"/>
                  </a:cubicBezTo>
                  <a:cubicBezTo>
                    <a:pt x="14" y="918"/>
                    <a:pt x="15" y="917"/>
                    <a:pt x="17" y="917"/>
                  </a:cubicBezTo>
                  <a:cubicBezTo>
                    <a:pt x="31" y="920"/>
                    <a:pt x="97" y="933"/>
                    <a:pt x="151" y="894"/>
                  </a:cubicBezTo>
                  <a:cubicBezTo>
                    <a:pt x="147" y="916"/>
                    <a:pt x="143" y="934"/>
                    <a:pt x="143" y="943"/>
                  </a:cubicBezTo>
                  <a:cubicBezTo>
                    <a:pt x="143" y="943"/>
                    <a:pt x="134" y="976"/>
                    <a:pt x="134" y="976"/>
                  </a:cubicBezTo>
                  <a:cubicBezTo>
                    <a:pt x="134" y="976"/>
                    <a:pt x="257" y="1012"/>
                    <a:pt x="303" y="954"/>
                  </a:cubicBezTo>
                  <a:cubicBezTo>
                    <a:pt x="303" y="954"/>
                    <a:pt x="303" y="954"/>
                    <a:pt x="303" y="954"/>
                  </a:cubicBezTo>
                  <a:cubicBezTo>
                    <a:pt x="305" y="953"/>
                    <a:pt x="306" y="953"/>
                    <a:pt x="307" y="953"/>
                  </a:cubicBezTo>
                  <a:cubicBezTo>
                    <a:pt x="306" y="950"/>
                    <a:pt x="306" y="950"/>
                    <a:pt x="306" y="950"/>
                  </a:cubicBezTo>
                  <a:cubicBezTo>
                    <a:pt x="346" y="893"/>
                    <a:pt x="341" y="755"/>
                    <a:pt x="361" y="690"/>
                  </a:cubicBezTo>
                  <a:cubicBezTo>
                    <a:pt x="362" y="688"/>
                    <a:pt x="363" y="686"/>
                    <a:pt x="364" y="683"/>
                  </a:cubicBezTo>
                  <a:cubicBezTo>
                    <a:pt x="364" y="683"/>
                    <a:pt x="364" y="682"/>
                    <a:pt x="364" y="682"/>
                  </a:cubicBezTo>
                  <a:cubicBezTo>
                    <a:pt x="365" y="680"/>
                    <a:pt x="366" y="678"/>
                    <a:pt x="366" y="676"/>
                  </a:cubicBezTo>
                  <a:cubicBezTo>
                    <a:pt x="373" y="654"/>
                    <a:pt x="379" y="632"/>
                    <a:pt x="380" y="615"/>
                  </a:cubicBezTo>
                  <a:cubicBezTo>
                    <a:pt x="381" y="587"/>
                    <a:pt x="382" y="562"/>
                    <a:pt x="382" y="562"/>
                  </a:cubicBezTo>
                  <a:cubicBezTo>
                    <a:pt x="382" y="562"/>
                    <a:pt x="399" y="518"/>
                    <a:pt x="396" y="504"/>
                  </a:cubicBezTo>
                  <a:close/>
                  <a:moveTo>
                    <a:pt x="217" y="608"/>
                  </a:moveTo>
                  <a:cubicBezTo>
                    <a:pt x="215" y="624"/>
                    <a:pt x="211" y="640"/>
                    <a:pt x="211" y="650"/>
                  </a:cubicBezTo>
                  <a:cubicBezTo>
                    <a:pt x="211" y="661"/>
                    <a:pt x="200" y="697"/>
                    <a:pt x="195" y="719"/>
                  </a:cubicBezTo>
                  <a:cubicBezTo>
                    <a:pt x="195" y="723"/>
                    <a:pt x="193" y="729"/>
                    <a:pt x="191" y="736"/>
                  </a:cubicBezTo>
                  <a:cubicBezTo>
                    <a:pt x="191" y="736"/>
                    <a:pt x="191" y="736"/>
                    <a:pt x="191" y="736"/>
                  </a:cubicBezTo>
                  <a:cubicBezTo>
                    <a:pt x="191" y="736"/>
                    <a:pt x="168" y="820"/>
                    <a:pt x="154" y="882"/>
                  </a:cubicBezTo>
                  <a:cubicBezTo>
                    <a:pt x="152" y="874"/>
                    <a:pt x="152" y="874"/>
                    <a:pt x="152" y="874"/>
                  </a:cubicBezTo>
                  <a:cubicBezTo>
                    <a:pt x="151" y="872"/>
                    <a:pt x="151" y="872"/>
                    <a:pt x="151" y="872"/>
                  </a:cubicBezTo>
                  <a:cubicBezTo>
                    <a:pt x="151" y="868"/>
                    <a:pt x="151" y="868"/>
                    <a:pt x="151" y="868"/>
                  </a:cubicBezTo>
                  <a:cubicBezTo>
                    <a:pt x="151" y="868"/>
                    <a:pt x="151" y="863"/>
                    <a:pt x="148" y="855"/>
                  </a:cubicBezTo>
                  <a:cubicBezTo>
                    <a:pt x="145" y="848"/>
                    <a:pt x="143" y="829"/>
                    <a:pt x="134" y="807"/>
                  </a:cubicBezTo>
                  <a:cubicBezTo>
                    <a:pt x="126" y="784"/>
                    <a:pt x="124" y="760"/>
                    <a:pt x="124" y="760"/>
                  </a:cubicBezTo>
                  <a:cubicBezTo>
                    <a:pt x="124" y="760"/>
                    <a:pt x="131" y="733"/>
                    <a:pt x="134" y="716"/>
                  </a:cubicBezTo>
                  <a:cubicBezTo>
                    <a:pt x="137" y="699"/>
                    <a:pt x="139" y="680"/>
                    <a:pt x="141" y="652"/>
                  </a:cubicBezTo>
                  <a:cubicBezTo>
                    <a:pt x="142" y="625"/>
                    <a:pt x="143" y="573"/>
                    <a:pt x="143" y="565"/>
                  </a:cubicBezTo>
                  <a:cubicBezTo>
                    <a:pt x="144" y="557"/>
                    <a:pt x="175" y="405"/>
                    <a:pt x="174" y="392"/>
                  </a:cubicBezTo>
                  <a:cubicBezTo>
                    <a:pt x="173" y="379"/>
                    <a:pt x="179" y="375"/>
                    <a:pt x="179" y="375"/>
                  </a:cubicBezTo>
                  <a:cubicBezTo>
                    <a:pt x="179" y="375"/>
                    <a:pt x="193" y="398"/>
                    <a:pt x="204" y="421"/>
                  </a:cubicBezTo>
                  <a:cubicBezTo>
                    <a:pt x="215" y="443"/>
                    <a:pt x="222" y="453"/>
                    <a:pt x="222" y="453"/>
                  </a:cubicBezTo>
                  <a:cubicBezTo>
                    <a:pt x="223" y="585"/>
                    <a:pt x="223" y="585"/>
                    <a:pt x="223" y="585"/>
                  </a:cubicBezTo>
                  <a:cubicBezTo>
                    <a:pt x="223" y="585"/>
                    <a:pt x="218" y="592"/>
                    <a:pt x="217" y="608"/>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98" name="Freeform 97"/>
            <p:cNvSpPr>
              <a:spLocks/>
            </p:cNvSpPr>
            <p:nvPr/>
          </p:nvSpPr>
          <p:spPr bwMode="auto">
            <a:xfrm>
              <a:off x="2681" y="1911"/>
              <a:ext cx="801" cy="291"/>
            </a:xfrm>
            <a:custGeom>
              <a:avLst/>
              <a:gdLst>
                <a:gd name="T0" fmla="*/ 0 w 339"/>
                <a:gd name="T1" fmla="*/ 38 h 123"/>
                <a:gd name="T2" fmla="*/ 339 w 339"/>
                <a:gd name="T3" fmla="*/ 87 h 123"/>
                <a:gd name="T4" fmla="*/ 328 w 339"/>
                <a:gd name="T5" fmla="*/ 40 h 123"/>
                <a:gd name="T6" fmla="*/ 5 w 339"/>
                <a:gd name="T7" fmla="*/ 0 h 123"/>
                <a:gd name="T8" fmla="*/ 0 w 339"/>
                <a:gd name="T9" fmla="*/ 38 h 123"/>
              </a:gdLst>
              <a:ahLst/>
              <a:cxnLst>
                <a:cxn ang="0">
                  <a:pos x="T0" y="T1"/>
                </a:cxn>
                <a:cxn ang="0">
                  <a:pos x="T2" y="T3"/>
                </a:cxn>
                <a:cxn ang="0">
                  <a:pos x="T4" y="T5"/>
                </a:cxn>
                <a:cxn ang="0">
                  <a:pos x="T6" y="T7"/>
                </a:cxn>
                <a:cxn ang="0">
                  <a:pos x="T8" y="T9"/>
                </a:cxn>
              </a:cxnLst>
              <a:rect l="0" t="0" r="r" b="b"/>
              <a:pathLst>
                <a:path w="339" h="123">
                  <a:moveTo>
                    <a:pt x="0" y="38"/>
                  </a:moveTo>
                  <a:cubicBezTo>
                    <a:pt x="0" y="38"/>
                    <a:pt x="111" y="123"/>
                    <a:pt x="339" y="87"/>
                  </a:cubicBezTo>
                  <a:cubicBezTo>
                    <a:pt x="328" y="40"/>
                    <a:pt x="328" y="40"/>
                    <a:pt x="328" y="40"/>
                  </a:cubicBezTo>
                  <a:cubicBezTo>
                    <a:pt x="328" y="40"/>
                    <a:pt x="174" y="71"/>
                    <a:pt x="5" y="0"/>
                  </a:cubicBezTo>
                  <a:lnTo>
                    <a:pt x="0" y="38"/>
                  </a:ln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00" name="Freeform 99"/>
            <p:cNvSpPr>
              <a:spLocks/>
            </p:cNvSpPr>
            <p:nvPr/>
          </p:nvSpPr>
          <p:spPr bwMode="auto">
            <a:xfrm>
              <a:off x="2646" y="815"/>
              <a:ext cx="2" cy="16"/>
            </a:xfrm>
            <a:custGeom>
              <a:avLst/>
              <a:gdLst>
                <a:gd name="T0" fmla="*/ 1 w 1"/>
                <a:gd name="T1" fmla="*/ 0 h 7"/>
                <a:gd name="T2" fmla="*/ 0 w 1"/>
                <a:gd name="T3" fmla="*/ 7 h 7"/>
                <a:gd name="T4" fmla="*/ 1 w 1"/>
                <a:gd name="T5" fmla="*/ 0 h 7"/>
              </a:gdLst>
              <a:ahLst/>
              <a:cxnLst>
                <a:cxn ang="0">
                  <a:pos x="T0" y="T1"/>
                </a:cxn>
                <a:cxn ang="0">
                  <a:pos x="T2" y="T3"/>
                </a:cxn>
                <a:cxn ang="0">
                  <a:pos x="T4" y="T5"/>
                </a:cxn>
              </a:cxnLst>
              <a:rect l="0" t="0" r="r" b="b"/>
              <a:pathLst>
                <a:path w="1" h="7">
                  <a:moveTo>
                    <a:pt x="1" y="0"/>
                  </a:moveTo>
                  <a:cubicBezTo>
                    <a:pt x="0" y="5"/>
                    <a:pt x="0" y="7"/>
                    <a:pt x="0" y="7"/>
                  </a:cubicBezTo>
                  <a:cubicBezTo>
                    <a:pt x="1" y="3"/>
                    <a:pt x="1" y="0"/>
                    <a:pt x="1" y="0"/>
                  </a:cubicBezTo>
                  <a:close/>
                </a:path>
              </a:pathLst>
            </a:custGeom>
            <a:solidFill>
              <a:srgbClr val="92C6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01" name="Freeform 100"/>
            <p:cNvSpPr>
              <a:spLocks/>
            </p:cNvSpPr>
            <p:nvPr/>
          </p:nvSpPr>
          <p:spPr bwMode="auto">
            <a:xfrm>
              <a:off x="3503" y="926"/>
              <a:ext cx="9" cy="170"/>
            </a:xfrm>
            <a:custGeom>
              <a:avLst/>
              <a:gdLst>
                <a:gd name="T0" fmla="*/ 3 w 4"/>
                <a:gd name="T1" fmla="*/ 33 h 72"/>
                <a:gd name="T2" fmla="*/ 2 w 4"/>
                <a:gd name="T3" fmla="*/ 51 h 72"/>
                <a:gd name="T4" fmla="*/ 0 w 4"/>
                <a:gd name="T5" fmla="*/ 72 h 72"/>
                <a:gd name="T6" fmla="*/ 3 w 4"/>
                <a:gd name="T7" fmla="*/ 0 h 72"/>
                <a:gd name="T8" fmla="*/ 3 w 4"/>
                <a:gd name="T9" fmla="*/ 0 h 72"/>
                <a:gd name="T10" fmla="*/ 3 w 4"/>
                <a:gd name="T11" fmla="*/ 33 h 72"/>
              </a:gdLst>
              <a:ahLst/>
              <a:cxnLst>
                <a:cxn ang="0">
                  <a:pos x="T0" y="T1"/>
                </a:cxn>
                <a:cxn ang="0">
                  <a:pos x="T2" y="T3"/>
                </a:cxn>
                <a:cxn ang="0">
                  <a:pos x="T4" y="T5"/>
                </a:cxn>
                <a:cxn ang="0">
                  <a:pos x="T6" y="T7"/>
                </a:cxn>
                <a:cxn ang="0">
                  <a:pos x="T8" y="T9"/>
                </a:cxn>
                <a:cxn ang="0">
                  <a:pos x="T10" y="T11"/>
                </a:cxn>
              </a:cxnLst>
              <a:rect l="0" t="0" r="r" b="b"/>
              <a:pathLst>
                <a:path w="4" h="72">
                  <a:moveTo>
                    <a:pt x="3" y="33"/>
                  </a:moveTo>
                  <a:cubicBezTo>
                    <a:pt x="2" y="36"/>
                    <a:pt x="2" y="47"/>
                    <a:pt x="2" y="51"/>
                  </a:cubicBezTo>
                  <a:cubicBezTo>
                    <a:pt x="1" y="55"/>
                    <a:pt x="0" y="67"/>
                    <a:pt x="0" y="72"/>
                  </a:cubicBezTo>
                  <a:cubicBezTo>
                    <a:pt x="2" y="50"/>
                    <a:pt x="4" y="22"/>
                    <a:pt x="3" y="0"/>
                  </a:cubicBezTo>
                  <a:cubicBezTo>
                    <a:pt x="3" y="0"/>
                    <a:pt x="3" y="0"/>
                    <a:pt x="3" y="0"/>
                  </a:cubicBezTo>
                  <a:cubicBezTo>
                    <a:pt x="3" y="0"/>
                    <a:pt x="3" y="30"/>
                    <a:pt x="3" y="33"/>
                  </a:cubicBezTo>
                  <a:close/>
                </a:path>
              </a:pathLst>
            </a:custGeom>
            <a:solidFill>
              <a:srgbClr val="0555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02" name="Freeform 101"/>
            <p:cNvSpPr>
              <a:spLocks/>
            </p:cNvSpPr>
            <p:nvPr/>
          </p:nvSpPr>
          <p:spPr bwMode="auto">
            <a:xfrm>
              <a:off x="3269" y="1276"/>
              <a:ext cx="397" cy="1307"/>
            </a:xfrm>
            <a:custGeom>
              <a:avLst/>
              <a:gdLst>
                <a:gd name="T0" fmla="*/ 150 w 152"/>
                <a:gd name="T1" fmla="*/ 425 h 524"/>
                <a:gd name="T2" fmla="*/ 135 w 152"/>
                <a:gd name="T3" fmla="*/ 379 h 524"/>
                <a:gd name="T4" fmla="*/ 135 w 152"/>
                <a:gd name="T5" fmla="*/ 379 h 524"/>
                <a:gd name="T6" fmla="*/ 117 w 152"/>
                <a:gd name="T7" fmla="*/ 300 h 524"/>
                <a:gd name="T8" fmla="*/ 98 w 152"/>
                <a:gd name="T9" fmla="*/ 210 h 524"/>
                <a:gd name="T10" fmla="*/ 103 w 152"/>
                <a:gd name="T11" fmla="*/ 42 h 524"/>
                <a:gd name="T12" fmla="*/ 0 w 152"/>
                <a:gd name="T13" fmla="*/ 48 h 524"/>
                <a:gd name="T14" fmla="*/ 31 w 152"/>
                <a:gd name="T15" fmla="*/ 219 h 524"/>
                <a:gd name="T16" fmla="*/ 85 w 152"/>
                <a:gd name="T17" fmla="*/ 390 h 524"/>
                <a:gd name="T18" fmla="*/ 98 w 152"/>
                <a:gd name="T19" fmla="*/ 410 h 524"/>
                <a:gd name="T20" fmla="*/ 109 w 152"/>
                <a:gd name="T21" fmla="*/ 472 h 524"/>
                <a:gd name="T22" fmla="*/ 126 w 152"/>
                <a:gd name="T23" fmla="*/ 520 h 524"/>
                <a:gd name="T24" fmla="*/ 129 w 152"/>
                <a:gd name="T25" fmla="*/ 502 h 524"/>
                <a:gd name="T26" fmla="*/ 141 w 152"/>
                <a:gd name="T27" fmla="*/ 506 h 524"/>
                <a:gd name="T28" fmla="*/ 148 w 152"/>
                <a:gd name="T29" fmla="*/ 466 h 524"/>
                <a:gd name="T30" fmla="*/ 150 w 152"/>
                <a:gd name="T31" fmla="*/ 425 h 524"/>
                <a:gd name="connsiteX0" fmla="*/ 9868 w 9905"/>
                <a:gd name="connsiteY0" fmla="*/ 7639 h 9460"/>
                <a:gd name="connsiteX1" fmla="*/ 8882 w 9905"/>
                <a:gd name="connsiteY1" fmla="*/ 6761 h 9460"/>
                <a:gd name="connsiteX2" fmla="*/ 8882 w 9905"/>
                <a:gd name="connsiteY2" fmla="*/ 6761 h 9460"/>
                <a:gd name="connsiteX3" fmla="*/ 7943 w 9905"/>
                <a:gd name="connsiteY3" fmla="*/ 5277 h 9460"/>
                <a:gd name="connsiteX4" fmla="*/ 6447 w 9905"/>
                <a:gd name="connsiteY4" fmla="*/ 3536 h 9460"/>
                <a:gd name="connsiteX5" fmla="*/ 6776 w 9905"/>
                <a:gd name="connsiteY5" fmla="*/ 330 h 9460"/>
                <a:gd name="connsiteX6" fmla="*/ 0 w 9905"/>
                <a:gd name="connsiteY6" fmla="*/ 444 h 9460"/>
                <a:gd name="connsiteX7" fmla="*/ 2039 w 9905"/>
                <a:gd name="connsiteY7" fmla="*/ 3707 h 9460"/>
                <a:gd name="connsiteX8" fmla="*/ 5592 w 9905"/>
                <a:gd name="connsiteY8" fmla="*/ 6971 h 9460"/>
                <a:gd name="connsiteX9" fmla="*/ 6447 w 9905"/>
                <a:gd name="connsiteY9" fmla="*/ 7352 h 9460"/>
                <a:gd name="connsiteX10" fmla="*/ 7171 w 9905"/>
                <a:gd name="connsiteY10" fmla="*/ 8536 h 9460"/>
                <a:gd name="connsiteX11" fmla="*/ 8289 w 9905"/>
                <a:gd name="connsiteY11" fmla="*/ 9452 h 9460"/>
                <a:gd name="connsiteX12" fmla="*/ 8487 w 9905"/>
                <a:gd name="connsiteY12" fmla="*/ 9108 h 9460"/>
                <a:gd name="connsiteX13" fmla="*/ 9276 w 9905"/>
                <a:gd name="connsiteY13" fmla="*/ 9184 h 9460"/>
                <a:gd name="connsiteX14" fmla="*/ 9737 w 9905"/>
                <a:gd name="connsiteY14" fmla="*/ 8421 h 9460"/>
                <a:gd name="connsiteX15" fmla="*/ 9868 w 9905"/>
                <a:gd name="connsiteY15" fmla="*/ 7639 h 9460"/>
                <a:gd name="connsiteX0" fmla="*/ 9963 w 10000"/>
                <a:gd name="connsiteY0" fmla="*/ 8075 h 10000"/>
                <a:gd name="connsiteX1" fmla="*/ 8967 w 10000"/>
                <a:gd name="connsiteY1" fmla="*/ 7147 h 10000"/>
                <a:gd name="connsiteX2" fmla="*/ 8719 w 10000"/>
                <a:gd name="connsiteY2" fmla="*/ 6569 h 10000"/>
                <a:gd name="connsiteX3" fmla="*/ 8019 w 10000"/>
                <a:gd name="connsiteY3" fmla="*/ 5578 h 10000"/>
                <a:gd name="connsiteX4" fmla="*/ 6509 w 10000"/>
                <a:gd name="connsiteY4" fmla="*/ 3738 h 10000"/>
                <a:gd name="connsiteX5" fmla="*/ 6841 w 10000"/>
                <a:gd name="connsiteY5" fmla="*/ 349 h 10000"/>
                <a:gd name="connsiteX6" fmla="*/ 0 w 10000"/>
                <a:gd name="connsiteY6" fmla="*/ 469 h 10000"/>
                <a:gd name="connsiteX7" fmla="*/ 2059 w 10000"/>
                <a:gd name="connsiteY7" fmla="*/ 3919 h 10000"/>
                <a:gd name="connsiteX8" fmla="*/ 5646 w 10000"/>
                <a:gd name="connsiteY8" fmla="*/ 7369 h 10000"/>
                <a:gd name="connsiteX9" fmla="*/ 6509 w 10000"/>
                <a:gd name="connsiteY9" fmla="*/ 7772 h 10000"/>
                <a:gd name="connsiteX10" fmla="*/ 7240 w 10000"/>
                <a:gd name="connsiteY10" fmla="*/ 9023 h 10000"/>
                <a:gd name="connsiteX11" fmla="*/ 8369 w 10000"/>
                <a:gd name="connsiteY11" fmla="*/ 9992 h 10000"/>
                <a:gd name="connsiteX12" fmla="*/ 8568 w 10000"/>
                <a:gd name="connsiteY12" fmla="*/ 9628 h 10000"/>
                <a:gd name="connsiteX13" fmla="*/ 9365 w 10000"/>
                <a:gd name="connsiteY13" fmla="*/ 9708 h 10000"/>
                <a:gd name="connsiteX14" fmla="*/ 9830 w 10000"/>
                <a:gd name="connsiteY14" fmla="*/ 8902 h 10000"/>
                <a:gd name="connsiteX15" fmla="*/ 9963 w 10000"/>
                <a:gd name="connsiteY15" fmla="*/ 8075 h 10000"/>
                <a:gd name="connsiteX0" fmla="*/ 9963 w 10000"/>
                <a:gd name="connsiteY0" fmla="*/ 8075 h 10000"/>
                <a:gd name="connsiteX1" fmla="*/ 8967 w 10000"/>
                <a:gd name="connsiteY1" fmla="*/ 7600 h 10000"/>
                <a:gd name="connsiteX2" fmla="*/ 8719 w 10000"/>
                <a:gd name="connsiteY2" fmla="*/ 6569 h 10000"/>
                <a:gd name="connsiteX3" fmla="*/ 8019 w 10000"/>
                <a:gd name="connsiteY3" fmla="*/ 5578 h 10000"/>
                <a:gd name="connsiteX4" fmla="*/ 6509 w 10000"/>
                <a:gd name="connsiteY4" fmla="*/ 3738 h 10000"/>
                <a:gd name="connsiteX5" fmla="*/ 6841 w 10000"/>
                <a:gd name="connsiteY5" fmla="*/ 349 h 10000"/>
                <a:gd name="connsiteX6" fmla="*/ 0 w 10000"/>
                <a:gd name="connsiteY6" fmla="*/ 469 h 10000"/>
                <a:gd name="connsiteX7" fmla="*/ 2059 w 10000"/>
                <a:gd name="connsiteY7" fmla="*/ 3919 h 10000"/>
                <a:gd name="connsiteX8" fmla="*/ 5646 w 10000"/>
                <a:gd name="connsiteY8" fmla="*/ 7369 h 10000"/>
                <a:gd name="connsiteX9" fmla="*/ 6509 w 10000"/>
                <a:gd name="connsiteY9" fmla="*/ 7772 h 10000"/>
                <a:gd name="connsiteX10" fmla="*/ 7240 w 10000"/>
                <a:gd name="connsiteY10" fmla="*/ 9023 h 10000"/>
                <a:gd name="connsiteX11" fmla="*/ 8369 w 10000"/>
                <a:gd name="connsiteY11" fmla="*/ 9992 h 10000"/>
                <a:gd name="connsiteX12" fmla="*/ 8568 w 10000"/>
                <a:gd name="connsiteY12" fmla="*/ 9628 h 10000"/>
                <a:gd name="connsiteX13" fmla="*/ 9365 w 10000"/>
                <a:gd name="connsiteY13" fmla="*/ 9708 h 10000"/>
                <a:gd name="connsiteX14" fmla="*/ 9830 w 10000"/>
                <a:gd name="connsiteY14" fmla="*/ 8902 h 10000"/>
                <a:gd name="connsiteX15" fmla="*/ 9963 w 10000"/>
                <a:gd name="connsiteY15" fmla="*/ 8075 h 10000"/>
                <a:gd name="connsiteX0" fmla="*/ 9963 w 10000"/>
                <a:gd name="connsiteY0" fmla="*/ 8075 h 10000"/>
                <a:gd name="connsiteX1" fmla="*/ 8967 w 10000"/>
                <a:gd name="connsiteY1" fmla="*/ 7600 h 10000"/>
                <a:gd name="connsiteX2" fmla="*/ 8019 w 10000"/>
                <a:gd name="connsiteY2" fmla="*/ 5578 h 10000"/>
                <a:gd name="connsiteX3" fmla="*/ 6509 w 10000"/>
                <a:gd name="connsiteY3" fmla="*/ 3738 h 10000"/>
                <a:gd name="connsiteX4" fmla="*/ 6841 w 10000"/>
                <a:gd name="connsiteY4" fmla="*/ 349 h 10000"/>
                <a:gd name="connsiteX5" fmla="*/ 0 w 10000"/>
                <a:gd name="connsiteY5" fmla="*/ 469 h 10000"/>
                <a:gd name="connsiteX6" fmla="*/ 2059 w 10000"/>
                <a:gd name="connsiteY6" fmla="*/ 3919 h 10000"/>
                <a:gd name="connsiteX7" fmla="*/ 5646 w 10000"/>
                <a:gd name="connsiteY7" fmla="*/ 7369 h 10000"/>
                <a:gd name="connsiteX8" fmla="*/ 6509 w 10000"/>
                <a:gd name="connsiteY8" fmla="*/ 7772 h 10000"/>
                <a:gd name="connsiteX9" fmla="*/ 7240 w 10000"/>
                <a:gd name="connsiteY9" fmla="*/ 9023 h 10000"/>
                <a:gd name="connsiteX10" fmla="*/ 8369 w 10000"/>
                <a:gd name="connsiteY10" fmla="*/ 9992 h 10000"/>
                <a:gd name="connsiteX11" fmla="*/ 8568 w 10000"/>
                <a:gd name="connsiteY11" fmla="*/ 9628 h 10000"/>
                <a:gd name="connsiteX12" fmla="*/ 9365 w 10000"/>
                <a:gd name="connsiteY12" fmla="*/ 9708 h 10000"/>
                <a:gd name="connsiteX13" fmla="*/ 9830 w 10000"/>
                <a:gd name="connsiteY13" fmla="*/ 8902 h 10000"/>
                <a:gd name="connsiteX14" fmla="*/ 9963 w 10000"/>
                <a:gd name="connsiteY14" fmla="*/ 8075 h 10000"/>
                <a:gd name="connsiteX0" fmla="*/ 9963 w 10000"/>
                <a:gd name="connsiteY0" fmla="*/ 8075 h 10074"/>
                <a:gd name="connsiteX1" fmla="*/ 8967 w 10000"/>
                <a:gd name="connsiteY1" fmla="*/ 7600 h 10074"/>
                <a:gd name="connsiteX2" fmla="*/ 8019 w 10000"/>
                <a:gd name="connsiteY2" fmla="*/ 5578 h 10074"/>
                <a:gd name="connsiteX3" fmla="*/ 6509 w 10000"/>
                <a:gd name="connsiteY3" fmla="*/ 3738 h 10074"/>
                <a:gd name="connsiteX4" fmla="*/ 6841 w 10000"/>
                <a:gd name="connsiteY4" fmla="*/ 349 h 10074"/>
                <a:gd name="connsiteX5" fmla="*/ 0 w 10000"/>
                <a:gd name="connsiteY5" fmla="*/ 469 h 10074"/>
                <a:gd name="connsiteX6" fmla="*/ 2059 w 10000"/>
                <a:gd name="connsiteY6" fmla="*/ 3919 h 10074"/>
                <a:gd name="connsiteX7" fmla="*/ 5646 w 10000"/>
                <a:gd name="connsiteY7" fmla="*/ 7369 h 10074"/>
                <a:gd name="connsiteX8" fmla="*/ 6509 w 10000"/>
                <a:gd name="connsiteY8" fmla="*/ 7772 h 10074"/>
                <a:gd name="connsiteX9" fmla="*/ 7240 w 10000"/>
                <a:gd name="connsiteY9" fmla="*/ 9023 h 10074"/>
                <a:gd name="connsiteX10" fmla="*/ 6713 w 10000"/>
                <a:gd name="connsiteY10" fmla="*/ 10067 h 10074"/>
                <a:gd name="connsiteX11" fmla="*/ 8568 w 10000"/>
                <a:gd name="connsiteY11" fmla="*/ 9628 h 10074"/>
                <a:gd name="connsiteX12" fmla="*/ 9365 w 10000"/>
                <a:gd name="connsiteY12" fmla="*/ 9708 h 10074"/>
                <a:gd name="connsiteX13" fmla="*/ 9830 w 10000"/>
                <a:gd name="connsiteY13" fmla="*/ 8902 h 10074"/>
                <a:gd name="connsiteX14" fmla="*/ 9963 w 10000"/>
                <a:gd name="connsiteY14" fmla="*/ 8075 h 10074"/>
                <a:gd name="connsiteX0" fmla="*/ 9963 w 10000"/>
                <a:gd name="connsiteY0" fmla="*/ 8075 h 10074"/>
                <a:gd name="connsiteX1" fmla="*/ 8967 w 10000"/>
                <a:gd name="connsiteY1" fmla="*/ 7600 h 10074"/>
                <a:gd name="connsiteX2" fmla="*/ 8019 w 10000"/>
                <a:gd name="connsiteY2" fmla="*/ 5578 h 10074"/>
                <a:gd name="connsiteX3" fmla="*/ 6509 w 10000"/>
                <a:gd name="connsiteY3" fmla="*/ 3738 h 10074"/>
                <a:gd name="connsiteX4" fmla="*/ 6841 w 10000"/>
                <a:gd name="connsiteY4" fmla="*/ 349 h 10074"/>
                <a:gd name="connsiteX5" fmla="*/ 0 w 10000"/>
                <a:gd name="connsiteY5" fmla="*/ 469 h 10074"/>
                <a:gd name="connsiteX6" fmla="*/ 2059 w 10000"/>
                <a:gd name="connsiteY6" fmla="*/ 3919 h 10074"/>
                <a:gd name="connsiteX7" fmla="*/ 5646 w 10000"/>
                <a:gd name="connsiteY7" fmla="*/ 7369 h 10074"/>
                <a:gd name="connsiteX8" fmla="*/ 6509 w 10000"/>
                <a:gd name="connsiteY8" fmla="*/ 7772 h 10074"/>
                <a:gd name="connsiteX9" fmla="*/ 6992 w 10000"/>
                <a:gd name="connsiteY9" fmla="*/ 8998 h 10074"/>
                <a:gd name="connsiteX10" fmla="*/ 6713 w 10000"/>
                <a:gd name="connsiteY10" fmla="*/ 10067 h 10074"/>
                <a:gd name="connsiteX11" fmla="*/ 8568 w 10000"/>
                <a:gd name="connsiteY11" fmla="*/ 9628 h 10074"/>
                <a:gd name="connsiteX12" fmla="*/ 9365 w 10000"/>
                <a:gd name="connsiteY12" fmla="*/ 9708 h 10074"/>
                <a:gd name="connsiteX13" fmla="*/ 9830 w 10000"/>
                <a:gd name="connsiteY13" fmla="*/ 8902 h 10074"/>
                <a:gd name="connsiteX14" fmla="*/ 9963 w 10000"/>
                <a:gd name="connsiteY14" fmla="*/ 8075 h 10074"/>
                <a:gd name="connsiteX0" fmla="*/ 9963 w 10000"/>
                <a:gd name="connsiteY0" fmla="*/ 8075 h 10074"/>
                <a:gd name="connsiteX1" fmla="*/ 8967 w 10000"/>
                <a:gd name="connsiteY1" fmla="*/ 7600 h 10074"/>
                <a:gd name="connsiteX2" fmla="*/ 8019 w 10000"/>
                <a:gd name="connsiteY2" fmla="*/ 5578 h 10074"/>
                <a:gd name="connsiteX3" fmla="*/ 6509 w 10000"/>
                <a:gd name="connsiteY3" fmla="*/ 3738 h 10074"/>
                <a:gd name="connsiteX4" fmla="*/ 6841 w 10000"/>
                <a:gd name="connsiteY4" fmla="*/ 349 h 10074"/>
                <a:gd name="connsiteX5" fmla="*/ 0 w 10000"/>
                <a:gd name="connsiteY5" fmla="*/ 469 h 10074"/>
                <a:gd name="connsiteX6" fmla="*/ 2059 w 10000"/>
                <a:gd name="connsiteY6" fmla="*/ 3919 h 10074"/>
                <a:gd name="connsiteX7" fmla="*/ 5646 w 10000"/>
                <a:gd name="connsiteY7" fmla="*/ 7369 h 10074"/>
                <a:gd name="connsiteX8" fmla="*/ 6509 w 10000"/>
                <a:gd name="connsiteY8" fmla="*/ 8099 h 10074"/>
                <a:gd name="connsiteX9" fmla="*/ 6992 w 10000"/>
                <a:gd name="connsiteY9" fmla="*/ 8998 h 10074"/>
                <a:gd name="connsiteX10" fmla="*/ 6713 w 10000"/>
                <a:gd name="connsiteY10" fmla="*/ 10067 h 10074"/>
                <a:gd name="connsiteX11" fmla="*/ 8568 w 10000"/>
                <a:gd name="connsiteY11" fmla="*/ 9628 h 10074"/>
                <a:gd name="connsiteX12" fmla="*/ 9365 w 10000"/>
                <a:gd name="connsiteY12" fmla="*/ 9708 h 10074"/>
                <a:gd name="connsiteX13" fmla="*/ 9830 w 10000"/>
                <a:gd name="connsiteY13" fmla="*/ 8902 h 10074"/>
                <a:gd name="connsiteX14" fmla="*/ 9963 w 10000"/>
                <a:gd name="connsiteY14" fmla="*/ 8075 h 10074"/>
                <a:gd name="connsiteX0" fmla="*/ 9963 w 10000"/>
                <a:gd name="connsiteY0" fmla="*/ 8075 h 10074"/>
                <a:gd name="connsiteX1" fmla="*/ 8967 w 10000"/>
                <a:gd name="connsiteY1" fmla="*/ 7600 h 10074"/>
                <a:gd name="connsiteX2" fmla="*/ 8019 w 10000"/>
                <a:gd name="connsiteY2" fmla="*/ 5578 h 10074"/>
                <a:gd name="connsiteX3" fmla="*/ 6509 w 10000"/>
                <a:gd name="connsiteY3" fmla="*/ 3738 h 10074"/>
                <a:gd name="connsiteX4" fmla="*/ 6841 w 10000"/>
                <a:gd name="connsiteY4" fmla="*/ 349 h 10074"/>
                <a:gd name="connsiteX5" fmla="*/ 0 w 10000"/>
                <a:gd name="connsiteY5" fmla="*/ 469 h 10074"/>
                <a:gd name="connsiteX6" fmla="*/ 2059 w 10000"/>
                <a:gd name="connsiteY6" fmla="*/ 3919 h 10074"/>
                <a:gd name="connsiteX7" fmla="*/ 5646 w 10000"/>
                <a:gd name="connsiteY7" fmla="*/ 7369 h 10074"/>
                <a:gd name="connsiteX8" fmla="*/ 6509 w 10000"/>
                <a:gd name="connsiteY8" fmla="*/ 8099 h 10074"/>
                <a:gd name="connsiteX9" fmla="*/ 6992 w 10000"/>
                <a:gd name="connsiteY9" fmla="*/ 8998 h 10074"/>
                <a:gd name="connsiteX10" fmla="*/ 6713 w 10000"/>
                <a:gd name="connsiteY10" fmla="*/ 10067 h 10074"/>
                <a:gd name="connsiteX11" fmla="*/ 7823 w 10000"/>
                <a:gd name="connsiteY11" fmla="*/ 9879 h 10074"/>
                <a:gd name="connsiteX12" fmla="*/ 9365 w 10000"/>
                <a:gd name="connsiteY12" fmla="*/ 9708 h 10074"/>
                <a:gd name="connsiteX13" fmla="*/ 9830 w 10000"/>
                <a:gd name="connsiteY13" fmla="*/ 8902 h 10074"/>
                <a:gd name="connsiteX14" fmla="*/ 9963 w 10000"/>
                <a:gd name="connsiteY14" fmla="*/ 8075 h 10074"/>
                <a:gd name="connsiteX0" fmla="*/ 9963 w 10000"/>
                <a:gd name="connsiteY0" fmla="*/ 8075 h 10074"/>
                <a:gd name="connsiteX1" fmla="*/ 8967 w 10000"/>
                <a:gd name="connsiteY1" fmla="*/ 7600 h 10074"/>
                <a:gd name="connsiteX2" fmla="*/ 8019 w 10000"/>
                <a:gd name="connsiteY2" fmla="*/ 5578 h 10074"/>
                <a:gd name="connsiteX3" fmla="*/ 6509 w 10000"/>
                <a:gd name="connsiteY3" fmla="*/ 3738 h 10074"/>
                <a:gd name="connsiteX4" fmla="*/ 6841 w 10000"/>
                <a:gd name="connsiteY4" fmla="*/ 349 h 10074"/>
                <a:gd name="connsiteX5" fmla="*/ 0 w 10000"/>
                <a:gd name="connsiteY5" fmla="*/ 469 h 10074"/>
                <a:gd name="connsiteX6" fmla="*/ 2059 w 10000"/>
                <a:gd name="connsiteY6" fmla="*/ 3919 h 10074"/>
                <a:gd name="connsiteX7" fmla="*/ 5646 w 10000"/>
                <a:gd name="connsiteY7" fmla="*/ 7369 h 10074"/>
                <a:gd name="connsiteX8" fmla="*/ 6509 w 10000"/>
                <a:gd name="connsiteY8" fmla="*/ 8099 h 10074"/>
                <a:gd name="connsiteX9" fmla="*/ 6992 w 10000"/>
                <a:gd name="connsiteY9" fmla="*/ 8998 h 10074"/>
                <a:gd name="connsiteX10" fmla="*/ 6713 w 10000"/>
                <a:gd name="connsiteY10" fmla="*/ 10067 h 10074"/>
                <a:gd name="connsiteX11" fmla="*/ 7823 w 10000"/>
                <a:gd name="connsiteY11" fmla="*/ 9879 h 10074"/>
                <a:gd name="connsiteX12" fmla="*/ 8702 w 10000"/>
                <a:gd name="connsiteY12" fmla="*/ 9834 h 10074"/>
                <a:gd name="connsiteX13" fmla="*/ 9830 w 10000"/>
                <a:gd name="connsiteY13" fmla="*/ 8902 h 10074"/>
                <a:gd name="connsiteX14" fmla="*/ 9963 w 10000"/>
                <a:gd name="connsiteY14" fmla="*/ 8075 h 10074"/>
                <a:gd name="connsiteX0" fmla="*/ 9963 w 10081"/>
                <a:gd name="connsiteY0" fmla="*/ 8075 h 10074"/>
                <a:gd name="connsiteX1" fmla="*/ 8967 w 10081"/>
                <a:gd name="connsiteY1" fmla="*/ 7600 h 10074"/>
                <a:gd name="connsiteX2" fmla="*/ 8019 w 10081"/>
                <a:gd name="connsiteY2" fmla="*/ 5578 h 10074"/>
                <a:gd name="connsiteX3" fmla="*/ 6509 w 10081"/>
                <a:gd name="connsiteY3" fmla="*/ 3738 h 10074"/>
                <a:gd name="connsiteX4" fmla="*/ 6841 w 10081"/>
                <a:gd name="connsiteY4" fmla="*/ 349 h 10074"/>
                <a:gd name="connsiteX5" fmla="*/ 0 w 10081"/>
                <a:gd name="connsiteY5" fmla="*/ 469 h 10074"/>
                <a:gd name="connsiteX6" fmla="*/ 2059 w 10081"/>
                <a:gd name="connsiteY6" fmla="*/ 3919 h 10074"/>
                <a:gd name="connsiteX7" fmla="*/ 5646 w 10081"/>
                <a:gd name="connsiteY7" fmla="*/ 7369 h 10074"/>
                <a:gd name="connsiteX8" fmla="*/ 6509 w 10081"/>
                <a:gd name="connsiteY8" fmla="*/ 8099 h 10074"/>
                <a:gd name="connsiteX9" fmla="*/ 6992 w 10081"/>
                <a:gd name="connsiteY9" fmla="*/ 8998 h 10074"/>
                <a:gd name="connsiteX10" fmla="*/ 6713 w 10081"/>
                <a:gd name="connsiteY10" fmla="*/ 10067 h 10074"/>
                <a:gd name="connsiteX11" fmla="*/ 7823 w 10081"/>
                <a:gd name="connsiteY11" fmla="*/ 9879 h 10074"/>
                <a:gd name="connsiteX12" fmla="*/ 8702 w 10081"/>
                <a:gd name="connsiteY12" fmla="*/ 9834 h 10074"/>
                <a:gd name="connsiteX13" fmla="*/ 10078 w 10081"/>
                <a:gd name="connsiteY13" fmla="*/ 8927 h 10074"/>
                <a:gd name="connsiteX14" fmla="*/ 9963 w 10081"/>
                <a:gd name="connsiteY14" fmla="*/ 8075 h 10074"/>
                <a:gd name="connsiteX0" fmla="*/ 10078 w 10081"/>
                <a:gd name="connsiteY0" fmla="*/ 8927 h 10074"/>
                <a:gd name="connsiteX1" fmla="*/ 8967 w 10081"/>
                <a:gd name="connsiteY1" fmla="*/ 7600 h 10074"/>
                <a:gd name="connsiteX2" fmla="*/ 8019 w 10081"/>
                <a:gd name="connsiteY2" fmla="*/ 5578 h 10074"/>
                <a:gd name="connsiteX3" fmla="*/ 6509 w 10081"/>
                <a:gd name="connsiteY3" fmla="*/ 3738 h 10074"/>
                <a:gd name="connsiteX4" fmla="*/ 6841 w 10081"/>
                <a:gd name="connsiteY4" fmla="*/ 349 h 10074"/>
                <a:gd name="connsiteX5" fmla="*/ 0 w 10081"/>
                <a:gd name="connsiteY5" fmla="*/ 469 h 10074"/>
                <a:gd name="connsiteX6" fmla="*/ 2059 w 10081"/>
                <a:gd name="connsiteY6" fmla="*/ 3919 h 10074"/>
                <a:gd name="connsiteX7" fmla="*/ 5646 w 10081"/>
                <a:gd name="connsiteY7" fmla="*/ 7369 h 10074"/>
                <a:gd name="connsiteX8" fmla="*/ 6509 w 10081"/>
                <a:gd name="connsiteY8" fmla="*/ 8099 h 10074"/>
                <a:gd name="connsiteX9" fmla="*/ 6992 w 10081"/>
                <a:gd name="connsiteY9" fmla="*/ 8998 h 10074"/>
                <a:gd name="connsiteX10" fmla="*/ 6713 w 10081"/>
                <a:gd name="connsiteY10" fmla="*/ 10067 h 10074"/>
                <a:gd name="connsiteX11" fmla="*/ 7823 w 10081"/>
                <a:gd name="connsiteY11" fmla="*/ 9879 h 10074"/>
                <a:gd name="connsiteX12" fmla="*/ 8702 w 10081"/>
                <a:gd name="connsiteY12" fmla="*/ 9834 h 10074"/>
                <a:gd name="connsiteX13" fmla="*/ 10078 w 10081"/>
                <a:gd name="connsiteY13" fmla="*/ 8927 h 10074"/>
                <a:gd name="connsiteX0" fmla="*/ 10078 w 10081"/>
                <a:gd name="connsiteY0" fmla="*/ 8625 h 10074"/>
                <a:gd name="connsiteX1" fmla="*/ 8967 w 10081"/>
                <a:gd name="connsiteY1" fmla="*/ 7600 h 10074"/>
                <a:gd name="connsiteX2" fmla="*/ 8019 w 10081"/>
                <a:gd name="connsiteY2" fmla="*/ 5578 h 10074"/>
                <a:gd name="connsiteX3" fmla="*/ 6509 w 10081"/>
                <a:gd name="connsiteY3" fmla="*/ 3738 h 10074"/>
                <a:gd name="connsiteX4" fmla="*/ 6841 w 10081"/>
                <a:gd name="connsiteY4" fmla="*/ 349 h 10074"/>
                <a:gd name="connsiteX5" fmla="*/ 0 w 10081"/>
                <a:gd name="connsiteY5" fmla="*/ 469 h 10074"/>
                <a:gd name="connsiteX6" fmla="*/ 2059 w 10081"/>
                <a:gd name="connsiteY6" fmla="*/ 3919 h 10074"/>
                <a:gd name="connsiteX7" fmla="*/ 5646 w 10081"/>
                <a:gd name="connsiteY7" fmla="*/ 7369 h 10074"/>
                <a:gd name="connsiteX8" fmla="*/ 6509 w 10081"/>
                <a:gd name="connsiteY8" fmla="*/ 8099 h 10074"/>
                <a:gd name="connsiteX9" fmla="*/ 6992 w 10081"/>
                <a:gd name="connsiteY9" fmla="*/ 8998 h 10074"/>
                <a:gd name="connsiteX10" fmla="*/ 6713 w 10081"/>
                <a:gd name="connsiteY10" fmla="*/ 10067 h 10074"/>
                <a:gd name="connsiteX11" fmla="*/ 7823 w 10081"/>
                <a:gd name="connsiteY11" fmla="*/ 9879 h 10074"/>
                <a:gd name="connsiteX12" fmla="*/ 8702 w 10081"/>
                <a:gd name="connsiteY12" fmla="*/ 9834 h 10074"/>
                <a:gd name="connsiteX13" fmla="*/ 10078 w 10081"/>
                <a:gd name="connsiteY13" fmla="*/ 8625 h 10074"/>
                <a:gd name="connsiteX0" fmla="*/ 10078 w 10100"/>
                <a:gd name="connsiteY0" fmla="*/ 8625 h 10074"/>
                <a:gd name="connsiteX1" fmla="*/ 8967 w 10100"/>
                <a:gd name="connsiteY1" fmla="*/ 7600 h 10074"/>
                <a:gd name="connsiteX2" fmla="*/ 8019 w 10100"/>
                <a:gd name="connsiteY2" fmla="*/ 5578 h 10074"/>
                <a:gd name="connsiteX3" fmla="*/ 6509 w 10100"/>
                <a:gd name="connsiteY3" fmla="*/ 3738 h 10074"/>
                <a:gd name="connsiteX4" fmla="*/ 6841 w 10100"/>
                <a:gd name="connsiteY4" fmla="*/ 349 h 10074"/>
                <a:gd name="connsiteX5" fmla="*/ 0 w 10100"/>
                <a:gd name="connsiteY5" fmla="*/ 469 h 10074"/>
                <a:gd name="connsiteX6" fmla="*/ 2059 w 10100"/>
                <a:gd name="connsiteY6" fmla="*/ 3919 h 10074"/>
                <a:gd name="connsiteX7" fmla="*/ 5646 w 10100"/>
                <a:gd name="connsiteY7" fmla="*/ 7369 h 10074"/>
                <a:gd name="connsiteX8" fmla="*/ 6509 w 10100"/>
                <a:gd name="connsiteY8" fmla="*/ 8099 h 10074"/>
                <a:gd name="connsiteX9" fmla="*/ 6992 w 10100"/>
                <a:gd name="connsiteY9" fmla="*/ 8998 h 10074"/>
                <a:gd name="connsiteX10" fmla="*/ 6713 w 10100"/>
                <a:gd name="connsiteY10" fmla="*/ 10067 h 10074"/>
                <a:gd name="connsiteX11" fmla="*/ 7823 w 10100"/>
                <a:gd name="connsiteY11" fmla="*/ 9879 h 10074"/>
                <a:gd name="connsiteX12" fmla="*/ 8702 w 10100"/>
                <a:gd name="connsiteY12" fmla="*/ 9834 h 10074"/>
                <a:gd name="connsiteX13" fmla="*/ 9632 w 10100"/>
                <a:gd name="connsiteY13" fmla="*/ 9320 h 10074"/>
                <a:gd name="connsiteX14" fmla="*/ 10078 w 10100"/>
                <a:gd name="connsiteY14" fmla="*/ 8625 h 10074"/>
                <a:gd name="connsiteX0" fmla="*/ 10078 w 10113"/>
                <a:gd name="connsiteY0" fmla="*/ 8625 h 10074"/>
                <a:gd name="connsiteX1" fmla="*/ 8967 w 10113"/>
                <a:gd name="connsiteY1" fmla="*/ 7600 h 10074"/>
                <a:gd name="connsiteX2" fmla="*/ 8019 w 10113"/>
                <a:gd name="connsiteY2" fmla="*/ 5578 h 10074"/>
                <a:gd name="connsiteX3" fmla="*/ 6509 w 10113"/>
                <a:gd name="connsiteY3" fmla="*/ 3738 h 10074"/>
                <a:gd name="connsiteX4" fmla="*/ 6841 w 10113"/>
                <a:gd name="connsiteY4" fmla="*/ 349 h 10074"/>
                <a:gd name="connsiteX5" fmla="*/ 0 w 10113"/>
                <a:gd name="connsiteY5" fmla="*/ 469 h 10074"/>
                <a:gd name="connsiteX6" fmla="*/ 2059 w 10113"/>
                <a:gd name="connsiteY6" fmla="*/ 3919 h 10074"/>
                <a:gd name="connsiteX7" fmla="*/ 5646 w 10113"/>
                <a:gd name="connsiteY7" fmla="*/ 7369 h 10074"/>
                <a:gd name="connsiteX8" fmla="*/ 6509 w 10113"/>
                <a:gd name="connsiteY8" fmla="*/ 8099 h 10074"/>
                <a:gd name="connsiteX9" fmla="*/ 6992 w 10113"/>
                <a:gd name="connsiteY9" fmla="*/ 8998 h 10074"/>
                <a:gd name="connsiteX10" fmla="*/ 6713 w 10113"/>
                <a:gd name="connsiteY10" fmla="*/ 10067 h 10074"/>
                <a:gd name="connsiteX11" fmla="*/ 7823 w 10113"/>
                <a:gd name="connsiteY11" fmla="*/ 9879 h 10074"/>
                <a:gd name="connsiteX12" fmla="*/ 8702 w 10113"/>
                <a:gd name="connsiteY12" fmla="*/ 9834 h 10074"/>
                <a:gd name="connsiteX13" fmla="*/ 9798 w 10113"/>
                <a:gd name="connsiteY13" fmla="*/ 9395 h 10074"/>
                <a:gd name="connsiteX14" fmla="*/ 10078 w 10113"/>
                <a:gd name="connsiteY14" fmla="*/ 8625 h 10074"/>
                <a:gd name="connsiteX0" fmla="*/ 10078 w 10113"/>
                <a:gd name="connsiteY0" fmla="*/ 8625 h 10074"/>
                <a:gd name="connsiteX1" fmla="*/ 8967 w 10113"/>
                <a:gd name="connsiteY1" fmla="*/ 7600 h 10074"/>
                <a:gd name="connsiteX2" fmla="*/ 8019 w 10113"/>
                <a:gd name="connsiteY2" fmla="*/ 5578 h 10074"/>
                <a:gd name="connsiteX3" fmla="*/ 6509 w 10113"/>
                <a:gd name="connsiteY3" fmla="*/ 3738 h 10074"/>
                <a:gd name="connsiteX4" fmla="*/ 6841 w 10113"/>
                <a:gd name="connsiteY4" fmla="*/ 349 h 10074"/>
                <a:gd name="connsiteX5" fmla="*/ 0 w 10113"/>
                <a:gd name="connsiteY5" fmla="*/ 469 h 10074"/>
                <a:gd name="connsiteX6" fmla="*/ 2059 w 10113"/>
                <a:gd name="connsiteY6" fmla="*/ 3919 h 10074"/>
                <a:gd name="connsiteX7" fmla="*/ 5646 w 10113"/>
                <a:gd name="connsiteY7" fmla="*/ 7369 h 10074"/>
                <a:gd name="connsiteX8" fmla="*/ 6509 w 10113"/>
                <a:gd name="connsiteY8" fmla="*/ 8099 h 10074"/>
                <a:gd name="connsiteX9" fmla="*/ 6992 w 10113"/>
                <a:gd name="connsiteY9" fmla="*/ 8998 h 10074"/>
                <a:gd name="connsiteX10" fmla="*/ 6713 w 10113"/>
                <a:gd name="connsiteY10" fmla="*/ 10067 h 10074"/>
                <a:gd name="connsiteX11" fmla="*/ 7740 w 10113"/>
                <a:gd name="connsiteY11" fmla="*/ 9980 h 10074"/>
                <a:gd name="connsiteX12" fmla="*/ 8702 w 10113"/>
                <a:gd name="connsiteY12" fmla="*/ 9834 h 10074"/>
                <a:gd name="connsiteX13" fmla="*/ 9798 w 10113"/>
                <a:gd name="connsiteY13" fmla="*/ 9395 h 10074"/>
                <a:gd name="connsiteX14" fmla="*/ 10078 w 10113"/>
                <a:gd name="connsiteY14" fmla="*/ 8625 h 10074"/>
                <a:gd name="connsiteX0" fmla="*/ 10078 w 10113"/>
                <a:gd name="connsiteY0" fmla="*/ 8625 h 10074"/>
                <a:gd name="connsiteX1" fmla="*/ 8967 w 10113"/>
                <a:gd name="connsiteY1" fmla="*/ 7600 h 10074"/>
                <a:gd name="connsiteX2" fmla="*/ 8019 w 10113"/>
                <a:gd name="connsiteY2" fmla="*/ 5578 h 10074"/>
                <a:gd name="connsiteX3" fmla="*/ 6509 w 10113"/>
                <a:gd name="connsiteY3" fmla="*/ 3738 h 10074"/>
                <a:gd name="connsiteX4" fmla="*/ 6841 w 10113"/>
                <a:gd name="connsiteY4" fmla="*/ 349 h 10074"/>
                <a:gd name="connsiteX5" fmla="*/ 0 w 10113"/>
                <a:gd name="connsiteY5" fmla="*/ 469 h 10074"/>
                <a:gd name="connsiteX6" fmla="*/ 2059 w 10113"/>
                <a:gd name="connsiteY6" fmla="*/ 3919 h 10074"/>
                <a:gd name="connsiteX7" fmla="*/ 5646 w 10113"/>
                <a:gd name="connsiteY7" fmla="*/ 7369 h 10074"/>
                <a:gd name="connsiteX8" fmla="*/ 6509 w 10113"/>
                <a:gd name="connsiteY8" fmla="*/ 8099 h 10074"/>
                <a:gd name="connsiteX9" fmla="*/ 6992 w 10113"/>
                <a:gd name="connsiteY9" fmla="*/ 8998 h 10074"/>
                <a:gd name="connsiteX10" fmla="*/ 6713 w 10113"/>
                <a:gd name="connsiteY10" fmla="*/ 10067 h 10074"/>
                <a:gd name="connsiteX11" fmla="*/ 7740 w 10113"/>
                <a:gd name="connsiteY11" fmla="*/ 9980 h 10074"/>
                <a:gd name="connsiteX12" fmla="*/ 8371 w 10113"/>
                <a:gd name="connsiteY12" fmla="*/ 9935 h 10074"/>
                <a:gd name="connsiteX13" fmla="*/ 9798 w 10113"/>
                <a:gd name="connsiteY13" fmla="*/ 9395 h 10074"/>
                <a:gd name="connsiteX14" fmla="*/ 10078 w 10113"/>
                <a:gd name="connsiteY14" fmla="*/ 8625 h 10074"/>
                <a:gd name="connsiteX0" fmla="*/ 10078 w 10113"/>
                <a:gd name="connsiteY0" fmla="*/ 8625 h 10074"/>
                <a:gd name="connsiteX1" fmla="*/ 8967 w 10113"/>
                <a:gd name="connsiteY1" fmla="*/ 7600 h 10074"/>
                <a:gd name="connsiteX2" fmla="*/ 8019 w 10113"/>
                <a:gd name="connsiteY2" fmla="*/ 5578 h 10074"/>
                <a:gd name="connsiteX3" fmla="*/ 6509 w 10113"/>
                <a:gd name="connsiteY3" fmla="*/ 3738 h 10074"/>
                <a:gd name="connsiteX4" fmla="*/ 6841 w 10113"/>
                <a:gd name="connsiteY4" fmla="*/ 349 h 10074"/>
                <a:gd name="connsiteX5" fmla="*/ 0 w 10113"/>
                <a:gd name="connsiteY5" fmla="*/ 469 h 10074"/>
                <a:gd name="connsiteX6" fmla="*/ 2059 w 10113"/>
                <a:gd name="connsiteY6" fmla="*/ 3919 h 10074"/>
                <a:gd name="connsiteX7" fmla="*/ 5646 w 10113"/>
                <a:gd name="connsiteY7" fmla="*/ 7369 h 10074"/>
                <a:gd name="connsiteX8" fmla="*/ 6509 w 10113"/>
                <a:gd name="connsiteY8" fmla="*/ 8099 h 10074"/>
                <a:gd name="connsiteX9" fmla="*/ 6909 w 10113"/>
                <a:gd name="connsiteY9" fmla="*/ 9023 h 10074"/>
                <a:gd name="connsiteX10" fmla="*/ 6713 w 10113"/>
                <a:gd name="connsiteY10" fmla="*/ 10067 h 10074"/>
                <a:gd name="connsiteX11" fmla="*/ 7740 w 10113"/>
                <a:gd name="connsiteY11" fmla="*/ 9980 h 10074"/>
                <a:gd name="connsiteX12" fmla="*/ 8371 w 10113"/>
                <a:gd name="connsiteY12" fmla="*/ 9935 h 10074"/>
                <a:gd name="connsiteX13" fmla="*/ 9798 w 10113"/>
                <a:gd name="connsiteY13" fmla="*/ 9395 h 10074"/>
                <a:gd name="connsiteX14" fmla="*/ 10078 w 10113"/>
                <a:gd name="connsiteY14" fmla="*/ 8625 h 10074"/>
                <a:gd name="connsiteX0" fmla="*/ 10078 w 10113"/>
                <a:gd name="connsiteY0" fmla="*/ 8625 h 10074"/>
                <a:gd name="connsiteX1" fmla="*/ 8967 w 10113"/>
                <a:gd name="connsiteY1" fmla="*/ 7600 h 10074"/>
                <a:gd name="connsiteX2" fmla="*/ 8019 w 10113"/>
                <a:gd name="connsiteY2" fmla="*/ 5578 h 10074"/>
                <a:gd name="connsiteX3" fmla="*/ 6509 w 10113"/>
                <a:gd name="connsiteY3" fmla="*/ 3738 h 10074"/>
                <a:gd name="connsiteX4" fmla="*/ 6841 w 10113"/>
                <a:gd name="connsiteY4" fmla="*/ 349 h 10074"/>
                <a:gd name="connsiteX5" fmla="*/ 0 w 10113"/>
                <a:gd name="connsiteY5" fmla="*/ 469 h 10074"/>
                <a:gd name="connsiteX6" fmla="*/ 2059 w 10113"/>
                <a:gd name="connsiteY6" fmla="*/ 3919 h 10074"/>
                <a:gd name="connsiteX7" fmla="*/ 5646 w 10113"/>
                <a:gd name="connsiteY7" fmla="*/ 7369 h 10074"/>
                <a:gd name="connsiteX8" fmla="*/ 6321 w 10113"/>
                <a:gd name="connsiteY8" fmla="*/ 8213 h 10074"/>
                <a:gd name="connsiteX9" fmla="*/ 6909 w 10113"/>
                <a:gd name="connsiteY9" fmla="*/ 9023 h 10074"/>
                <a:gd name="connsiteX10" fmla="*/ 6713 w 10113"/>
                <a:gd name="connsiteY10" fmla="*/ 10067 h 10074"/>
                <a:gd name="connsiteX11" fmla="*/ 7740 w 10113"/>
                <a:gd name="connsiteY11" fmla="*/ 9980 h 10074"/>
                <a:gd name="connsiteX12" fmla="*/ 8371 w 10113"/>
                <a:gd name="connsiteY12" fmla="*/ 9935 h 10074"/>
                <a:gd name="connsiteX13" fmla="*/ 9798 w 10113"/>
                <a:gd name="connsiteY13" fmla="*/ 9395 h 10074"/>
                <a:gd name="connsiteX14" fmla="*/ 10078 w 10113"/>
                <a:gd name="connsiteY14" fmla="*/ 8625 h 10074"/>
                <a:gd name="connsiteX0" fmla="*/ 10078 w 10113"/>
                <a:gd name="connsiteY0" fmla="*/ 8625 h 10119"/>
                <a:gd name="connsiteX1" fmla="*/ 8967 w 10113"/>
                <a:gd name="connsiteY1" fmla="*/ 7600 h 10119"/>
                <a:gd name="connsiteX2" fmla="*/ 8019 w 10113"/>
                <a:gd name="connsiteY2" fmla="*/ 5578 h 10119"/>
                <a:gd name="connsiteX3" fmla="*/ 6509 w 10113"/>
                <a:gd name="connsiteY3" fmla="*/ 3738 h 10119"/>
                <a:gd name="connsiteX4" fmla="*/ 6841 w 10113"/>
                <a:gd name="connsiteY4" fmla="*/ 349 h 10119"/>
                <a:gd name="connsiteX5" fmla="*/ 0 w 10113"/>
                <a:gd name="connsiteY5" fmla="*/ 469 h 10119"/>
                <a:gd name="connsiteX6" fmla="*/ 2059 w 10113"/>
                <a:gd name="connsiteY6" fmla="*/ 3919 h 10119"/>
                <a:gd name="connsiteX7" fmla="*/ 5646 w 10113"/>
                <a:gd name="connsiteY7" fmla="*/ 7369 h 10119"/>
                <a:gd name="connsiteX8" fmla="*/ 6321 w 10113"/>
                <a:gd name="connsiteY8" fmla="*/ 8213 h 10119"/>
                <a:gd name="connsiteX9" fmla="*/ 6533 w 10113"/>
                <a:gd name="connsiteY9" fmla="*/ 9080 h 10119"/>
                <a:gd name="connsiteX10" fmla="*/ 6713 w 10113"/>
                <a:gd name="connsiteY10" fmla="*/ 10067 h 10119"/>
                <a:gd name="connsiteX11" fmla="*/ 7740 w 10113"/>
                <a:gd name="connsiteY11" fmla="*/ 9980 h 10119"/>
                <a:gd name="connsiteX12" fmla="*/ 8371 w 10113"/>
                <a:gd name="connsiteY12" fmla="*/ 9935 h 10119"/>
                <a:gd name="connsiteX13" fmla="*/ 9798 w 10113"/>
                <a:gd name="connsiteY13" fmla="*/ 9395 h 10119"/>
                <a:gd name="connsiteX14" fmla="*/ 10078 w 10113"/>
                <a:gd name="connsiteY14" fmla="*/ 8625 h 10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13" h="10119">
                  <a:moveTo>
                    <a:pt x="10078" y="8625"/>
                  </a:moveTo>
                  <a:cubicBezTo>
                    <a:pt x="10122" y="8253"/>
                    <a:pt x="9310" y="8108"/>
                    <a:pt x="8967" y="7600"/>
                  </a:cubicBezTo>
                  <a:cubicBezTo>
                    <a:pt x="8624" y="7092"/>
                    <a:pt x="8429" y="6222"/>
                    <a:pt x="8019" y="5578"/>
                  </a:cubicBezTo>
                  <a:cubicBezTo>
                    <a:pt x="7651" y="5106"/>
                    <a:pt x="8037" y="4564"/>
                    <a:pt x="6509" y="3738"/>
                  </a:cubicBezTo>
                  <a:cubicBezTo>
                    <a:pt x="6709" y="3032"/>
                    <a:pt x="7373" y="1095"/>
                    <a:pt x="6841" y="349"/>
                  </a:cubicBezTo>
                  <a:cubicBezTo>
                    <a:pt x="6243" y="-499"/>
                    <a:pt x="0" y="469"/>
                    <a:pt x="0" y="469"/>
                  </a:cubicBezTo>
                  <a:cubicBezTo>
                    <a:pt x="0" y="469"/>
                    <a:pt x="1063" y="3677"/>
                    <a:pt x="2059" y="3919"/>
                  </a:cubicBezTo>
                  <a:cubicBezTo>
                    <a:pt x="2125" y="4363"/>
                    <a:pt x="3985" y="6623"/>
                    <a:pt x="5646" y="7369"/>
                  </a:cubicBezTo>
                  <a:cubicBezTo>
                    <a:pt x="5978" y="7510"/>
                    <a:pt x="6055" y="8092"/>
                    <a:pt x="6321" y="8213"/>
                  </a:cubicBezTo>
                  <a:cubicBezTo>
                    <a:pt x="6521" y="8596"/>
                    <a:pt x="6400" y="8757"/>
                    <a:pt x="6533" y="9080"/>
                  </a:cubicBezTo>
                  <a:cubicBezTo>
                    <a:pt x="6798" y="9625"/>
                    <a:pt x="6512" y="9917"/>
                    <a:pt x="6713" y="10067"/>
                  </a:cubicBezTo>
                  <a:cubicBezTo>
                    <a:pt x="6914" y="10217"/>
                    <a:pt x="7464" y="10002"/>
                    <a:pt x="7740" y="9980"/>
                  </a:cubicBezTo>
                  <a:cubicBezTo>
                    <a:pt x="8016" y="9958"/>
                    <a:pt x="8070" y="10028"/>
                    <a:pt x="8371" y="9935"/>
                  </a:cubicBezTo>
                  <a:cubicBezTo>
                    <a:pt x="8672" y="9842"/>
                    <a:pt x="9569" y="9596"/>
                    <a:pt x="9798" y="9395"/>
                  </a:cubicBezTo>
                  <a:cubicBezTo>
                    <a:pt x="10027" y="9194"/>
                    <a:pt x="10189" y="8912"/>
                    <a:pt x="10078" y="8625"/>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03" name="Freeform 102"/>
            <p:cNvSpPr>
              <a:spLocks/>
            </p:cNvSpPr>
            <p:nvPr/>
          </p:nvSpPr>
          <p:spPr bwMode="auto">
            <a:xfrm>
              <a:off x="3264" y="723"/>
              <a:ext cx="329" cy="737"/>
            </a:xfrm>
            <a:custGeom>
              <a:avLst/>
              <a:gdLst>
                <a:gd name="T0" fmla="*/ 136 w 139"/>
                <a:gd name="T1" fmla="*/ 256 h 312"/>
                <a:gd name="T2" fmla="*/ 130 w 139"/>
                <a:gd name="T3" fmla="*/ 224 h 312"/>
                <a:gd name="T4" fmla="*/ 129 w 139"/>
                <a:gd name="T5" fmla="*/ 201 h 312"/>
                <a:gd name="T6" fmla="*/ 125 w 139"/>
                <a:gd name="T7" fmla="*/ 181 h 312"/>
                <a:gd name="T8" fmla="*/ 125 w 139"/>
                <a:gd name="T9" fmla="*/ 181 h 312"/>
                <a:gd name="T10" fmla="*/ 119 w 139"/>
                <a:gd name="T11" fmla="*/ 157 h 312"/>
                <a:gd name="T12" fmla="*/ 120 w 139"/>
                <a:gd name="T13" fmla="*/ 136 h 312"/>
                <a:gd name="T14" fmla="*/ 120 w 139"/>
                <a:gd name="T15" fmla="*/ 99 h 312"/>
                <a:gd name="T16" fmla="*/ 122 w 139"/>
                <a:gd name="T17" fmla="*/ 79 h 312"/>
                <a:gd name="T18" fmla="*/ 103 w 139"/>
                <a:gd name="T19" fmla="*/ 27 h 312"/>
                <a:gd name="T20" fmla="*/ 68 w 139"/>
                <a:gd name="T21" fmla="*/ 3 h 312"/>
                <a:gd name="T22" fmla="*/ 20 w 139"/>
                <a:gd name="T23" fmla="*/ 29 h 312"/>
                <a:gd name="T24" fmla="*/ 2 w 139"/>
                <a:gd name="T25" fmla="*/ 250 h 312"/>
                <a:gd name="T26" fmla="*/ 2 w 139"/>
                <a:gd name="T27" fmla="*/ 305 h 312"/>
                <a:gd name="T28" fmla="*/ 105 w 139"/>
                <a:gd name="T29" fmla="*/ 300 h 312"/>
                <a:gd name="T30" fmla="*/ 137 w 139"/>
                <a:gd name="T31" fmla="*/ 288 h 312"/>
                <a:gd name="T32" fmla="*/ 136 w 139"/>
                <a:gd name="T33" fmla="*/ 25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9" h="312">
                  <a:moveTo>
                    <a:pt x="136" y="256"/>
                  </a:moveTo>
                  <a:cubicBezTo>
                    <a:pt x="133" y="248"/>
                    <a:pt x="130" y="233"/>
                    <a:pt x="130" y="224"/>
                  </a:cubicBezTo>
                  <a:cubicBezTo>
                    <a:pt x="130" y="215"/>
                    <a:pt x="134" y="208"/>
                    <a:pt x="129" y="201"/>
                  </a:cubicBezTo>
                  <a:cubicBezTo>
                    <a:pt x="124" y="194"/>
                    <a:pt x="125" y="187"/>
                    <a:pt x="125" y="181"/>
                  </a:cubicBezTo>
                  <a:cubicBezTo>
                    <a:pt x="125" y="181"/>
                    <a:pt x="125" y="181"/>
                    <a:pt x="125" y="181"/>
                  </a:cubicBezTo>
                  <a:cubicBezTo>
                    <a:pt x="125" y="175"/>
                    <a:pt x="118" y="162"/>
                    <a:pt x="119" y="157"/>
                  </a:cubicBezTo>
                  <a:cubicBezTo>
                    <a:pt x="119" y="152"/>
                    <a:pt x="119" y="140"/>
                    <a:pt x="120" y="136"/>
                  </a:cubicBezTo>
                  <a:cubicBezTo>
                    <a:pt x="120" y="133"/>
                    <a:pt x="120" y="99"/>
                    <a:pt x="120" y="99"/>
                  </a:cubicBezTo>
                  <a:cubicBezTo>
                    <a:pt x="120" y="90"/>
                    <a:pt x="122" y="86"/>
                    <a:pt x="122" y="79"/>
                  </a:cubicBezTo>
                  <a:cubicBezTo>
                    <a:pt x="120" y="61"/>
                    <a:pt x="111" y="42"/>
                    <a:pt x="103" y="27"/>
                  </a:cubicBezTo>
                  <a:cubicBezTo>
                    <a:pt x="96" y="14"/>
                    <a:pt x="83" y="4"/>
                    <a:pt x="68" y="3"/>
                  </a:cubicBezTo>
                  <a:cubicBezTo>
                    <a:pt x="49" y="0"/>
                    <a:pt x="30" y="4"/>
                    <a:pt x="20" y="29"/>
                  </a:cubicBezTo>
                  <a:cubicBezTo>
                    <a:pt x="3" y="71"/>
                    <a:pt x="0" y="220"/>
                    <a:pt x="2" y="250"/>
                  </a:cubicBezTo>
                  <a:cubicBezTo>
                    <a:pt x="2" y="256"/>
                    <a:pt x="1" y="298"/>
                    <a:pt x="2" y="305"/>
                  </a:cubicBezTo>
                  <a:cubicBezTo>
                    <a:pt x="19" y="310"/>
                    <a:pt x="84" y="312"/>
                    <a:pt x="105" y="300"/>
                  </a:cubicBezTo>
                  <a:cubicBezTo>
                    <a:pt x="137" y="288"/>
                    <a:pt x="137" y="288"/>
                    <a:pt x="137" y="288"/>
                  </a:cubicBezTo>
                  <a:cubicBezTo>
                    <a:pt x="137" y="288"/>
                    <a:pt x="139" y="264"/>
                    <a:pt x="136" y="256"/>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108" name="Group 1107"/>
          <p:cNvGrpSpPr/>
          <p:nvPr/>
        </p:nvGrpSpPr>
        <p:grpSpPr>
          <a:xfrm>
            <a:off x="428229" y="2161298"/>
            <a:ext cx="385021" cy="306278"/>
            <a:chOff x="428225" y="2772053"/>
            <a:chExt cx="385021" cy="306278"/>
          </a:xfrm>
          <a:effectLst>
            <a:glow rad="228600">
              <a:schemeClr val="accent4">
                <a:satMod val="175000"/>
                <a:alpha val="40000"/>
              </a:schemeClr>
            </a:glow>
          </a:effectLst>
        </p:grpSpPr>
        <p:sp>
          <p:nvSpPr>
            <p:cNvPr id="283" name="Freeform 76"/>
            <p:cNvSpPr>
              <a:spLocks/>
            </p:cNvSpPr>
            <p:nvPr/>
          </p:nvSpPr>
          <p:spPr bwMode="auto">
            <a:xfrm rot="10800000">
              <a:off x="428225" y="2772053"/>
              <a:ext cx="332472" cy="306278"/>
            </a:xfrm>
            <a:custGeom>
              <a:avLst/>
              <a:gdLst>
                <a:gd name="T0" fmla="*/ 203 w 279"/>
                <a:gd name="T1" fmla="*/ 0 h 314"/>
                <a:gd name="T2" fmla="*/ 0 w 279"/>
                <a:gd name="T3" fmla="*/ 46 h 314"/>
                <a:gd name="T4" fmla="*/ 0 w 279"/>
                <a:gd name="T5" fmla="*/ 269 h 314"/>
                <a:gd name="T6" fmla="*/ 202 w 279"/>
                <a:gd name="T7" fmla="*/ 314 h 314"/>
                <a:gd name="T8" fmla="*/ 279 w 279"/>
                <a:gd name="T9" fmla="*/ 157 h 314"/>
                <a:gd name="T10" fmla="*/ 203 w 279"/>
                <a:gd name="T11" fmla="*/ 0 h 314"/>
              </a:gdLst>
              <a:ahLst/>
              <a:cxnLst>
                <a:cxn ang="0">
                  <a:pos x="T0" y="T1"/>
                </a:cxn>
                <a:cxn ang="0">
                  <a:pos x="T2" y="T3"/>
                </a:cxn>
                <a:cxn ang="0">
                  <a:pos x="T4" y="T5"/>
                </a:cxn>
                <a:cxn ang="0">
                  <a:pos x="T6" y="T7"/>
                </a:cxn>
                <a:cxn ang="0">
                  <a:pos x="T8" y="T9"/>
                </a:cxn>
                <a:cxn ang="0">
                  <a:pos x="T10" y="T11"/>
                </a:cxn>
              </a:cxnLst>
              <a:rect l="0" t="0" r="r" b="b"/>
              <a:pathLst>
                <a:path w="279" h="314">
                  <a:moveTo>
                    <a:pt x="203" y="0"/>
                  </a:moveTo>
                  <a:cubicBezTo>
                    <a:pt x="195" y="0"/>
                    <a:pt x="0" y="46"/>
                    <a:pt x="0" y="46"/>
                  </a:cubicBezTo>
                  <a:cubicBezTo>
                    <a:pt x="0" y="269"/>
                    <a:pt x="0" y="269"/>
                    <a:pt x="0" y="269"/>
                  </a:cubicBezTo>
                  <a:cubicBezTo>
                    <a:pt x="0" y="269"/>
                    <a:pt x="194" y="314"/>
                    <a:pt x="202" y="314"/>
                  </a:cubicBezTo>
                  <a:cubicBezTo>
                    <a:pt x="244" y="314"/>
                    <a:pt x="279" y="244"/>
                    <a:pt x="279" y="157"/>
                  </a:cubicBezTo>
                  <a:cubicBezTo>
                    <a:pt x="279" y="70"/>
                    <a:pt x="245" y="0"/>
                    <a:pt x="203" y="0"/>
                  </a:cubicBezTo>
                  <a:close/>
                </a:path>
              </a:pathLst>
            </a:custGeom>
            <a:gradFill>
              <a:gsLst>
                <a:gs pos="18000">
                  <a:schemeClr val="accent4"/>
                </a:gs>
                <a:gs pos="59000">
                  <a:schemeClr val="accent4">
                    <a:lumMod val="64000"/>
                  </a:schemeClr>
                </a:gs>
                <a:gs pos="99000">
                  <a:schemeClr val="accent4">
                    <a:lumMod val="25000"/>
                  </a:schemeClr>
                </a:gs>
              </a:gsLst>
              <a:path path="circle">
                <a:fillToRect l="50000" t="50000" r="50000" b="50000"/>
              </a:path>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84" name="Oval 77"/>
            <p:cNvSpPr>
              <a:spLocks noChangeArrowheads="1"/>
            </p:cNvSpPr>
            <p:nvPr/>
          </p:nvSpPr>
          <p:spPr bwMode="auto">
            <a:xfrm rot="10800000">
              <a:off x="704612" y="2817045"/>
              <a:ext cx="108634" cy="216293"/>
            </a:xfrm>
            <a:prstGeom prst="ellipse">
              <a:avLst/>
            </a:prstGeom>
            <a:gradFill>
              <a:gsLst>
                <a:gs pos="32917">
                  <a:schemeClr val="accent4"/>
                </a:gs>
                <a:gs pos="60000">
                  <a:schemeClr val="accent4">
                    <a:lumMod val="64000"/>
                  </a:schemeClr>
                </a:gs>
              </a:gsLst>
              <a:path path="circle">
                <a:fillToRect l="50000" t="50000" r="50000" b="50000"/>
              </a:path>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289" name="Group 288"/>
          <p:cNvGrpSpPr/>
          <p:nvPr/>
        </p:nvGrpSpPr>
        <p:grpSpPr>
          <a:xfrm>
            <a:off x="3213916" y="1843681"/>
            <a:ext cx="720000" cy="720000"/>
            <a:chOff x="4622629" y="1999983"/>
            <a:chExt cx="720000" cy="720000"/>
          </a:xfrm>
        </p:grpSpPr>
        <p:sp>
          <p:nvSpPr>
            <p:cNvPr id="290" name="Rounded Rectangular Callout 289"/>
            <p:cNvSpPr/>
            <p:nvPr/>
          </p:nvSpPr>
          <p:spPr bwMode="gray">
            <a:xfrm flipH="1">
              <a:off x="4622629" y="1999983"/>
              <a:ext cx="720000" cy="720000"/>
            </a:xfrm>
            <a:prstGeom prst="wedgeRoundRectCallout">
              <a:avLst>
                <a:gd name="adj1" fmla="val 42333"/>
                <a:gd name="adj2" fmla="val 81791"/>
                <a:gd name="adj3" fmla="val 16667"/>
              </a:avLst>
            </a:pr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kern="0" dirty="0" err="1">
                <a:solidFill>
                  <a:schemeClr val="bg2"/>
                </a:solidFill>
                <a:latin typeface="Arial" panose="020B0604020202020204" pitchFamily="34" charset="0"/>
                <a:cs typeface="Arial" panose="020B0604020202020204" pitchFamily="34" charset="0"/>
              </a:endParaRPr>
            </a:p>
          </p:txBody>
        </p:sp>
        <p:pic>
          <p:nvPicPr>
            <p:cNvPr id="291" name="Picture 30"/>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4725476" y="2060849"/>
              <a:ext cx="491430" cy="609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95" name="Group 294"/>
          <p:cNvGrpSpPr>
            <a:grpSpLocks noChangeAspect="1"/>
          </p:cNvGrpSpPr>
          <p:nvPr/>
        </p:nvGrpSpPr>
        <p:grpSpPr>
          <a:xfrm>
            <a:off x="2596811" y="2833089"/>
            <a:ext cx="1146011" cy="2957115"/>
            <a:chOff x="2406192" y="2928245"/>
            <a:chExt cx="1041828" cy="2688287"/>
          </a:xfrm>
        </p:grpSpPr>
        <p:sp>
          <p:nvSpPr>
            <p:cNvPr id="296" name="Freeform 63"/>
            <p:cNvSpPr>
              <a:spLocks/>
            </p:cNvSpPr>
            <p:nvPr/>
          </p:nvSpPr>
          <p:spPr bwMode="auto">
            <a:xfrm>
              <a:off x="2406192" y="5157920"/>
              <a:ext cx="1041828" cy="458612"/>
            </a:xfrm>
            <a:prstGeom prst="ellipse">
              <a:avLst/>
            </a:prstGeom>
            <a:solidFill>
              <a:schemeClr val="bg2">
                <a:alpha val="1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297" name="Freeform 60"/>
            <p:cNvSpPr>
              <a:spLocks/>
            </p:cNvSpPr>
            <p:nvPr/>
          </p:nvSpPr>
          <p:spPr bwMode="auto">
            <a:xfrm>
              <a:off x="2643050" y="3360845"/>
              <a:ext cx="528377" cy="209655"/>
            </a:xfrm>
            <a:custGeom>
              <a:avLst/>
              <a:gdLst>
                <a:gd name="T0" fmla="*/ 9 w 396"/>
                <a:gd name="T1" fmla="*/ 32 h 157"/>
                <a:gd name="T2" fmla="*/ 52 w 396"/>
                <a:gd name="T3" fmla="*/ 0 h 157"/>
                <a:gd name="T4" fmla="*/ 130 w 396"/>
                <a:gd name="T5" fmla="*/ 6 h 157"/>
                <a:gd name="T6" fmla="*/ 149 w 396"/>
                <a:gd name="T7" fmla="*/ 14 h 157"/>
                <a:gd name="T8" fmla="*/ 158 w 396"/>
                <a:gd name="T9" fmla="*/ 13 h 157"/>
                <a:gd name="T10" fmla="*/ 165 w 396"/>
                <a:gd name="T11" fmla="*/ 21 h 157"/>
                <a:gd name="T12" fmla="*/ 176 w 396"/>
                <a:gd name="T13" fmla="*/ 21 h 157"/>
                <a:gd name="T14" fmla="*/ 198 w 396"/>
                <a:gd name="T15" fmla="*/ 33 h 157"/>
                <a:gd name="T16" fmla="*/ 228 w 396"/>
                <a:gd name="T17" fmla="*/ 38 h 157"/>
                <a:gd name="T18" fmla="*/ 342 w 396"/>
                <a:gd name="T19" fmla="*/ 69 h 157"/>
                <a:gd name="T20" fmla="*/ 350 w 396"/>
                <a:gd name="T21" fmla="*/ 75 h 157"/>
                <a:gd name="T22" fmla="*/ 361 w 396"/>
                <a:gd name="T23" fmla="*/ 71 h 157"/>
                <a:gd name="T24" fmla="*/ 360 w 396"/>
                <a:gd name="T25" fmla="*/ 77 h 157"/>
                <a:gd name="T26" fmla="*/ 369 w 396"/>
                <a:gd name="T27" fmla="*/ 77 h 157"/>
                <a:gd name="T28" fmla="*/ 377 w 396"/>
                <a:gd name="T29" fmla="*/ 80 h 157"/>
                <a:gd name="T30" fmla="*/ 382 w 396"/>
                <a:gd name="T31" fmla="*/ 87 h 157"/>
                <a:gd name="T32" fmla="*/ 389 w 396"/>
                <a:gd name="T33" fmla="*/ 119 h 157"/>
                <a:gd name="T34" fmla="*/ 373 w 396"/>
                <a:gd name="T35" fmla="*/ 150 h 157"/>
                <a:gd name="T36" fmla="*/ 363 w 396"/>
                <a:gd name="T37" fmla="*/ 150 h 157"/>
                <a:gd name="T38" fmla="*/ 354 w 396"/>
                <a:gd name="T39" fmla="*/ 155 h 157"/>
                <a:gd name="T40" fmla="*/ 339 w 396"/>
                <a:gd name="T41" fmla="*/ 154 h 157"/>
                <a:gd name="T42" fmla="*/ 321 w 396"/>
                <a:gd name="T43" fmla="*/ 153 h 157"/>
                <a:gd name="T44" fmla="*/ 276 w 396"/>
                <a:gd name="T45" fmla="*/ 148 h 157"/>
                <a:gd name="T46" fmla="*/ 156 w 396"/>
                <a:gd name="T47" fmla="*/ 122 h 157"/>
                <a:gd name="T48" fmla="*/ 144 w 396"/>
                <a:gd name="T49" fmla="*/ 119 h 157"/>
                <a:gd name="T50" fmla="*/ 132 w 396"/>
                <a:gd name="T51" fmla="*/ 116 h 157"/>
                <a:gd name="T52" fmla="*/ 67 w 396"/>
                <a:gd name="T53" fmla="*/ 107 h 157"/>
                <a:gd name="T54" fmla="*/ 8 w 396"/>
                <a:gd name="T55" fmla="*/ 81 h 157"/>
                <a:gd name="T56" fmla="*/ 9 w 396"/>
                <a:gd name="T57" fmla="*/ 3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6" h="157">
                  <a:moveTo>
                    <a:pt x="9" y="32"/>
                  </a:moveTo>
                  <a:cubicBezTo>
                    <a:pt x="15" y="16"/>
                    <a:pt x="36" y="1"/>
                    <a:pt x="52" y="0"/>
                  </a:cubicBezTo>
                  <a:cubicBezTo>
                    <a:pt x="67" y="0"/>
                    <a:pt x="116" y="1"/>
                    <a:pt x="130" y="6"/>
                  </a:cubicBezTo>
                  <a:cubicBezTo>
                    <a:pt x="143" y="11"/>
                    <a:pt x="145" y="16"/>
                    <a:pt x="149" y="14"/>
                  </a:cubicBezTo>
                  <a:cubicBezTo>
                    <a:pt x="154" y="12"/>
                    <a:pt x="156" y="10"/>
                    <a:pt x="158" y="13"/>
                  </a:cubicBezTo>
                  <a:cubicBezTo>
                    <a:pt x="160" y="16"/>
                    <a:pt x="161" y="20"/>
                    <a:pt x="165" y="21"/>
                  </a:cubicBezTo>
                  <a:cubicBezTo>
                    <a:pt x="169" y="22"/>
                    <a:pt x="171" y="18"/>
                    <a:pt x="176" y="21"/>
                  </a:cubicBezTo>
                  <a:cubicBezTo>
                    <a:pt x="180" y="24"/>
                    <a:pt x="191" y="30"/>
                    <a:pt x="198" y="33"/>
                  </a:cubicBezTo>
                  <a:cubicBezTo>
                    <a:pt x="205" y="36"/>
                    <a:pt x="219" y="36"/>
                    <a:pt x="228" y="38"/>
                  </a:cubicBezTo>
                  <a:cubicBezTo>
                    <a:pt x="236" y="40"/>
                    <a:pt x="334" y="65"/>
                    <a:pt x="342" y="69"/>
                  </a:cubicBezTo>
                  <a:cubicBezTo>
                    <a:pt x="349" y="72"/>
                    <a:pt x="344" y="75"/>
                    <a:pt x="350" y="75"/>
                  </a:cubicBezTo>
                  <a:cubicBezTo>
                    <a:pt x="355" y="75"/>
                    <a:pt x="355" y="70"/>
                    <a:pt x="361" y="71"/>
                  </a:cubicBezTo>
                  <a:cubicBezTo>
                    <a:pt x="367" y="73"/>
                    <a:pt x="358" y="75"/>
                    <a:pt x="360" y="77"/>
                  </a:cubicBezTo>
                  <a:cubicBezTo>
                    <a:pt x="362" y="79"/>
                    <a:pt x="365" y="77"/>
                    <a:pt x="369" y="77"/>
                  </a:cubicBezTo>
                  <a:cubicBezTo>
                    <a:pt x="374" y="78"/>
                    <a:pt x="374" y="77"/>
                    <a:pt x="377" y="80"/>
                  </a:cubicBezTo>
                  <a:cubicBezTo>
                    <a:pt x="380" y="83"/>
                    <a:pt x="382" y="87"/>
                    <a:pt x="382" y="87"/>
                  </a:cubicBezTo>
                  <a:cubicBezTo>
                    <a:pt x="382" y="87"/>
                    <a:pt x="396" y="95"/>
                    <a:pt x="389" y="119"/>
                  </a:cubicBezTo>
                  <a:cubicBezTo>
                    <a:pt x="383" y="142"/>
                    <a:pt x="374" y="147"/>
                    <a:pt x="373" y="150"/>
                  </a:cubicBezTo>
                  <a:cubicBezTo>
                    <a:pt x="371" y="153"/>
                    <a:pt x="366" y="152"/>
                    <a:pt x="363" y="150"/>
                  </a:cubicBezTo>
                  <a:cubicBezTo>
                    <a:pt x="360" y="148"/>
                    <a:pt x="358" y="153"/>
                    <a:pt x="354" y="155"/>
                  </a:cubicBezTo>
                  <a:cubicBezTo>
                    <a:pt x="349" y="157"/>
                    <a:pt x="344" y="155"/>
                    <a:pt x="339" y="154"/>
                  </a:cubicBezTo>
                  <a:cubicBezTo>
                    <a:pt x="334" y="152"/>
                    <a:pt x="329" y="152"/>
                    <a:pt x="321" y="153"/>
                  </a:cubicBezTo>
                  <a:cubicBezTo>
                    <a:pt x="313" y="154"/>
                    <a:pt x="288" y="150"/>
                    <a:pt x="276" y="148"/>
                  </a:cubicBezTo>
                  <a:cubicBezTo>
                    <a:pt x="264" y="146"/>
                    <a:pt x="165" y="120"/>
                    <a:pt x="156" y="122"/>
                  </a:cubicBezTo>
                  <a:cubicBezTo>
                    <a:pt x="148" y="123"/>
                    <a:pt x="148" y="121"/>
                    <a:pt x="144" y="119"/>
                  </a:cubicBezTo>
                  <a:cubicBezTo>
                    <a:pt x="140" y="117"/>
                    <a:pt x="136" y="116"/>
                    <a:pt x="132" y="116"/>
                  </a:cubicBezTo>
                  <a:cubicBezTo>
                    <a:pt x="129" y="117"/>
                    <a:pt x="85" y="111"/>
                    <a:pt x="67" y="107"/>
                  </a:cubicBezTo>
                  <a:cubicBezTo>
                    <a:pt x="49" y="103"/>
                    <a:pt x="16" y="101"/>
                    <a:pt x="8" y="81"/>
                  </a:cubicBezTo>
                  <a:cubicBezTo>
                    <a:pt x="0" y="60"/>
                    <a:pt x="3" y="48"/>
                    <a:pt x="9" y="32"/>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98" name="Freeform 61"/>
            <p:cNvSpPr>
              <a:spLocks/>
            </p:cNvSpPr>
            <p:nvPr/>
          </p:nvSpPr>
          <p:spPr bwMode="auto">
            <a:xfrm>
              <a:off x="2772460" y="3117848"/>
              <a:ext cx="388230" cy="440785"/>
            </a:xfrm>
            <a:custGeom>
              <a:avLst/>
              <a:gdLst>
                <a:gd name="T0" fmla="*/ 289 w 291"/>
                <a:gd name="T1" fmla="*/ 305 h 330"/>
                <a:gd name="T2" fmla="*/ 289 w 291"/>
                <a:gd name="T3" fmla="*/ 290 h 330"/>
                <a:gd name="T4" fmla="*/ 286 w 291"/>
                <a:gd name="T5" fmla="*/ 277 h 330"/>
                <a:gd name="T6" fmla="*/ 279 w 291"/>
                <a:gd name="T7" fmla="*/ 254 h 330"/>
                <a:gd name="T8" fmla="*/ 222 w 291"/>
                <a:gd name="T9" fmla="*/ 192 h 330"/>
                <a:gd name="T10" fmla="*/ 141 w 291"/>
                <a:gd name="T11" fmla="*/ 127 h 330"/>
                <a:gd name="T12" fmla="*/ 128 w 291"/>
                <a:gd name="T13" fmla="*/ 108 h 330"/>
                <a:gd name="T14" fmla="*/ 122 w 291"/>
                <a:gd name="T15" fmla="*/ 93 h 330"/>
                <a:gd name="T16" fmla="*/ 118 w 291"/>
                <a:gd name="T17" fmla="*/ 74 h 330"/>
                <a:gd name="T18" fmla="*/ 108 w 291"/>
                <a:gd name="T19" fmla="*/ 42 h 330"/>
                <a:gd name="T20" fmla="*/ 92 w 291"/>
                <a:gd name="T21" fmla="*/ 11 h 330"/>
                <a:gd name="T22" fmla="*/ 84 w 291"/>
                <a:gd name="T23" fmla="*/ 8 h 330"/>
                <a:gd name="T24" fmla="*/ 76 w 291"/>
                <a:gd name="T25" fmla="*/ 12 h 330"/>
                <a:gd name="T26" fmla="*/ 65 w 291"/>
                <a:gd name="T27" fmla="*/ 1 h 330"/>
                <a:gd name="T28" fmla="*/ 51 w 291"/>
                <a:gd name="T29" fmla="*/ 8 h 330"/>
                <a:gd name="T30" fmla="*/ 35 w 291"/>
                <a:gd name="T31" fmla="*/ 6 h 330"/>
                <a:gd name="T32" fmla="*/ 30 w 291"/>
                <a:gd name="T33" fmla="*/ 13 h 330"/>
                <a:gd name="T34" fmla="*/ 19 w 291"/>
                <a:gd name="T35" fmla="*/ 14 h 330"/>
                <a:gd name="T36" fmla="*/ 14 w 291"/>
                <a:gd name="T37" fmla="*/ 27 h 330"/>
                <a:gd name="T38" fmla="*/ 16 w 291"/>
                <a:gd name="T39" fmla="*/ 34 h 330"/>
                <a:gd name="T40" fmla="*/ 7 w 291"/>
                <a:gd name="T41" fmla="*/ 31 h 330"/>
                <a:gd name="T42" fmla="*/ 2 w 291"/>
                <a:gd name="T43" fmla="*/ 34 h 330"/>
                <a:gd name="T44" fmla="*/ 5 w 291"/>
                <a:gd name="T45" fmla="*/ 42 h 330"/>
                <a:gd name="T46" fmla="*/ 13 w 291"/>
                <a:gd name="T47" fmla="*/ 53 h 330"/>
                <a:gd name="T48" fmla="*/ 16 w 291"/>
                <a:gd name="T49" fmla="*/ 61 h 330"/>
                <a:gd name="T50" fmla="*/ 32 w 291"/>
                <a:gd name="T51" fmla="*/ 91 h 330"/>
                <a:gd name="T52" fmla="*/ 61 w 291"/>
                <a:gd name="T53" fmla="*/ 122 h 330"/>
                <a:gd name="T54" fmla="*/ 87 w 291"/>
                <a:gd name="T55" fmla="*/ 144 h 330"/>
                <a:gd name="T56" fmla="*/ 118 w 291"/>
                <a:gd name="T57" fmla="*/ 182 h 330"/>
                <a:gd name="T58" fmla="*/ 147 w 291"/>
                <a:gd name="T59" fmla="*/ 226 h 330"/>
                <a:gd name="T60" fmla="*/ 201 w 291"/>
                <a:gd name="T61" fmla="*/ 291 h 330"/>
                <a:gd name="T62" fmla="*/ 217 w 291"/>
                <a:gd name="T63" fmla="*/ 309 h 330"/>
                <a:gd name="T64" fmla="*/ 237 w 291"/>
                <a:gd name="T65" fmla="*/ 323 h 330"/>
                <a:gd name="T66" fmla="*/ 271 w 291"/>
                <a:gd name="T67" fmla="*/ 330 h 330"/>
                <a:gd name="T68" fmla="*/ 289 w 291"/>
                <a:gd name="T69" fmla="*/ 30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1" h="330">
                  <a:moveTo>
                    <a:pt x="289" y="305"/>
                  </a:moveTo>
                  <a:cubicBezTo>
                    <a:pt x="289" y="302"/>
                    <a:pt x="289" y="296"/>
                    <a:pt x="289" y="290"/>
                  </a:cubicBezTo>
                  <a:cubicBezTo>
                    <a:pt x="289" y="286"/>
                    <a:pt x="287" y="281"/>
                    <a:pt x="286" y="277"/>
                  </a:cubicBezTo>
                  <a:cubicBezTo>
                    <a:pt x="284" y="266"/>
                    <a:pt x="284" y="266"/>
                    <a:pt x="279" y="254"/>
                  </a:cubicBezTo>
                  <a:cubicBezTo>
                    <a:pt x="275" y="246"/>
                    <a:pt x="245" y="209"/>
                    <a:pt x="222" y="192"/>
                  </a:cubicBezTo>
                  <a:cubicBezTo>
                    <a:pt x="162" y="148"/>
                    <a:pt x="154" y="140"/>
                    <a:pt x="141" y="127"/>
                  </a:cubicBezTo>
                  <a:cubicBezTo>
                    <a:pt x="138" y="124"/>
                    <a:pt x="134" y="117"/>
                    <a:pt x="128" y="108"/>
                  </a:cubicBezTo>
                  <a:cubicBezTo>
                    <a:pt x="125" y="104"/>
                    <a:pt x="123" y="98"/>
                    <a:pt x="122" y="93"/>
                  </a:cubicBezTo>
                  <a:cubicBezTo>
                    <a:pt x="122" y="90"/>
                    <a:pt x="119" y="77"/>
                    <a:pt x="118" y="74"/>
                  </a:cubicBezTo>
                  <a:cubicBezTo>
                    <a:pt x="116" y="62"/>
                    <a:pt x="110" y="44"/>
                    <a:pt x="108" y="42"/>
                  </a:cubicBezTo>
                  <a:cubicBezTo>
                    <a:pt x="106" y="39"/>
                    <a:pt x="96" y="15"/>
                    <a:pt x="92" y="11"/>
                  </a:cubicBezTo>
                  <a:cubicBezTo>
                    <a:pt x="88" y="7"/>
                    <a:pt x="86" y="7"/>
                    <a:pt x="84" y="8"/>
                  </a:cubicBezTo>
                  <a:cubicBezTo>
                    <a:pt x="81" y="8"/>
                    <a:pt x="76" y="12"/>
                    <a:pt x="76" y="12"/>
                  </a:cubicBezTo>
                  <a:cubicBezTo>
                    <a:pt x="72" y="7"/>
                    <a:pt x="67" y="1"/>
                    <a:pt x="65" y="1"/>
                  </a:cubicBezTo>
                  <a:cubicBezTo>
                    <a:pt x="63" y="0"/>
                    <a:pt x="56" y="2"/>
                    <a:pt x="51" y="8"/>
                  </a:cubicBezTo>
                  <a:cubicBezTo>
                    <a:pt x="47" y="3"/>
                    <a:pt x="40" y="1"/>
                    <a:pt x="35" y="6"/>
                  </a:cubicBezTo>
                  <a:cubicBezTo>
                    <a:pt x="31" y="11"/>
                    <a:pt x="30" y="13"/>
                    <a:pt x="30" y="13"/>
                  </a:cubicBezTo>
                  <a:cubicBezTo>
                    <a:pt x="27" y="10"/>
                    <a:pt x="21" y="13"/>
                    <a:pt x="19" y="14"/>
                  </a:cubicBezTo>
                  <a:cubicBezTo>
                    <a:pt x="17" y="16"/>
                    <a:pt x="14" y="25"/>
                    <a:pt x="14" y="27"/>
                  </a:cubicBezTo>
                  <a:cubicBezTo>
                    <a:pt x="15" y="29"/>
                    <a:pt x="16" y="34"/>
                    <a:pt x="16" y="34"/>
                  </a:cubicBezTo>
                  <a:cubicBezTo>
                    <a:pt x="12" y="30"/>
                    <a:pt x="9" y="31"/>
                    <a:pt x="7" y="31"/>
                  </a:cubicBezTo>
                  <a:cubicBezTo>
                    <a:pt x="5" y="31"/>
                    <a:pt x="4" y="33"/>
                    <a:pt x="2" y="34"/>
                  </a:cubicBezTo>
                  <a:cubicBezTo>
                    <a:pt x="1" y="35"/>
                    <a:pt x="0" y="37"/>
                    <a:pt x="5" y="42"/>
                  </a:cubicBezTo>
                  <a:cubicBezTo>
                    <a:pt x="8" y="45"/>
                    <a:pt x="10" y="49"/>
                    <a:pt x="13" y="53"/>
                  </a:cubicBezTo>
                  <a:cubicBezTo>
                    <a:pt x="14" y="56"/>
                    <a:pt x="15" y="59"/>
                    <a:pt x="16" y="61"/>
                  </a:cubicBezTo>
                  <a:cubicBezTo>
                    <a:pt x="18" y="67"/>
                    <a:pt x="23" y="79"/>
                    <a:pt x="32" y="91"/>
                  </a:cubicBezTo>
                  <a:cubicBezTo>
                    <a:pt x="40" y="102"/>
                    <a:pt x="53" y="113"/>
                    <a:pt x="61" y="122"/>
                  </a:cubicBezTo>
                  <a:cubicBezTo>
                    <a:pt x="67" y="129"/>
                    <a:pt x="80" y="132"/>
                    <a:pt x="87" y="144"/>
                  </a:cubicBezTo>
                  <a:cubicBezTo>
                    <a:pt x="95" y="153"/>
                    <a:pt x="108" y="170"/>
                    <a:pt x="118" y="182"/>
                  </a:cubicBezTo>
                  <a:cubicBezTo>
                    <a:pt x="132" y="198"/>
                    <a:pt x="140" y="215"/>
                    <a:pt x="147" y="226"/>
                  </a:cubicBezTo>
                  <a:cubicBezTo>
                    <a:pt x="170" y="263"/>
                    <a:pt x="191" y="283"/>
                    <a:pt x="201" y="291"/>
                  </a:cubicBezTo>
                  <a:cubicBezTo>
                    <a:pt x="207" y="297"/>
                    <a:pt x="213" y="303"/>
                    <a:pt x="217" y="309"/>
                  </a:cubicBezTo>
                  <a:cubicBezTo>
                    <a:pt x="222" y="315"/>
                    <a:pt x="229" y="320"/>
                    <a:pt x="237" y="323"/>
                  </a:cubicBezTo>
                  <a:cubicBezTo>
                    <a:pt x="247" y="326"/>
                    <a:pt x="262" y="330"/>
                    <a:pt x="271" y="330"/>
                  </a:cubicBezTo>
                  <a:cubicBezTo>
                    <a:pt x="288" y="330"/>
                    <a:pt x="291" y="311"/>
                    <a:pt x="289" y="305"/>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99" name="Freeform 62"/>
            <p:cNvSpPr>
              <a:spLocks/>
            </p:cNvSpPr>
            <p:nvPr/>
          </p:nvSpPr>
          <p:spPr bwMode="auto">
            <a:xfrm>
              <a:off x="2915432" y="5240396"/>
              <a:ext cx="318722" cy="122628"/>
            </a:xfrm>
            <a:custGeom>
              <a:avLst/>
              <a:gdLst>
                <a:gd name="T0" fmla="*/ 104 w 239"/>
                <a:gd name="T1" fmla="*/ 0 h 92"/>
                <a:gd name="T2" fmla="*/ 150 w 239"/>
                <a:gd name="T3" fmla="*/ 30 h 92"/>
                <a:gd name="T4" fmla="*/ 202 w 239"/>
                <a:gd name="T5" fmla="*/ 35 h 92"/>
                <a:gd name="T6" fmla="*/ 233 w 239"/>
                <a:gd name="T7" fmla="*/ 43 h 92"/>
                <a:gd name="T8" fmla="*/ 238 w 239"/>
                <a:gd name="T9" fmla="*/ 60 h 92"/>
                <a:gd name="T10" fmla="*/ 217 w 239"/>
                <a:gd name="T11" fmla="*/ 81 h 92"/>
                <a:gd name="T12" fmla="*/ 148 w 239"/>
                <a:gd name="T13" fmla="*/ 88 h 92"/>
                <a:gd name="T14" fmla="*/ 96 w 239"/>
                <a:gd name="T15" fmla="*/ 86 h 92"/>
                <a:gd name="T16" fmla="*/ 75 w 239"/>
                <a:gd name="T17" fmla="*/ 83 h 92"/>
                <a:gd name="T18" fmla="*/ 74 w 239"/>
                <a:gd name="T19" fmla="*/ 88 h 92"/>
                <a:gd name="T20" fmla="*/ 41 w 239"/>
                <a:gd name="T21" fmla="*/ 92 h 92"/>
                <a:gd name="T22" fmla="*/ 1 w 239"/>
                <a:gd name="T23" fmla="*/ 88 h 92"/>
                <a:gd name="T24" fmla="*/ 1 w 239"/>
                <a:gd name="T25" fmla="*/ 30 h 92"/>
                <a:gd name="T26" fmla="*/ 104 w 239"/>
                <a:gd name="T2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9" h="92">
                  <a:moveTo>
                    <a:pt x="104" y="0"/>
                  </a:moveTo>
                  <a:cubicBezTo>
                    <a:pt x="104" y="0"/>
                    <a:pt x="147" y="28"/>
                    <a:pt x="150" y="30"/>
                  </a:cubicBezTo>
                  <a:cubicBezTo>
                    <a:pt x="166" y="32"/>
                    <a:pt x="188" y="36"/>
                    <a:pt x="202" y="35"/>
                  </a:cubicBezTo>
                  <a:cubicBezTo>
                    <a:pt x="215" y="35"/>
                    <a:pt x="231" y="38"/>
                    <a:pt x="233" y="43"/>
                  </a:cubicBezTo>
                  <a:cubicBezTo>
                    <a:pt x="235" y="47"/>
                    <a:pt x="239" y="56"/>
                    <a:pt x="238" y="60"/>
                  </a:cubicBezTo>
                  <a:cubicBezTo>
                    <a:pt x="236" y="64"/>
                    <a:pt x="229" y="77"/>
                    <a:pt x="217" y="81"/>
                  </a:cubicBezTo>
                  <a:cubicBezTo>
                    <a:pt x="204" y="84"/>
                    <a:pt x="174" y="88"/>
                    <a:pt x="148" y="88"/>
                  </a:cubicBezTo>
                  <a:cubicBezTo>
                    <a:pt x="121" y="87"/>
                    <a:pt x="102" y="87"/>
                    <a:pt x="96" y="86"/>
                  </a:cubicBezTo>
                  <a:cubicBezTo>
                    <a:pt x="90" y="85"/>
                    <a:pt x="75" y="83"/>
                    <a:pt x="75" y="83"/>
                  </a:cubicBezTo>
                  <a:cubicBezTo>
                    <a:pt x="74" y="88"/>
                    <a:pt x="74" y="88"/>
                    <a:pt x="74" y="88"/>
                  </a:cubicBezTo>
                  <a:cubicBezTo>
                    <a:pt x="68" y="89"/>
                    <a:pt x="52" y="92"/>
                    <a:pt x="41" y="92"/>
                  </a:cubicBezTo>
                  <a:cubicBezTo>
                    <a:pt x="29" y="92"/>
                    <a:pt x="1" y="88"/>
                    <a:pt x="1" y="88"/>
                  </a:cubicBezTo>
                  <a:cubicBezTo>
                    <a:pt x="0" y="57"/>
                    <a:pt x="1" y="30"/>
                    <a:pt x="1" y="30"/>
                  </a:cubicBezTo>
                  <a:lnTo>
                    <a:pt x="104" y="0"/>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00" name="Freeform 63"/>
            <p:cNvSpPr>
              <a:spLocks/>
            </p:cNvSpPr>
            <p:nvPr/>
          </p:nvSpPr>
          <p:spPr bwMode="auto">
            <a:xfrm>
              <a:off x="2647006" y="5278823"/>
              <a:ext cx="340196" cy="149754"/>
            </a:xfrm>
            <a:custGeom>
              <a:avLst/>
              <a:gdLst>
                <a:gd name="T0" fmla="*/ 110 w 255"/>
                <a:gd name="T1" fmla="*/ 4 h 112"/>
                <a:gd name="T2" fmla="*/ 163 w 255"/>
                <a:gd name="T3" fmla="*/ 37 h 112"/>
                <a:gd name="T4" fmla="*/ 200 w 255"/>
                <a:gd name="T5" fmla="*/ 48 h 112"/>
                <a:gd name="T6" fmla="*/ 245 w 255"/>
                <a:gd name="T7" fmla="*/ 55 h 112"/>
                <a:gd name="T8" fmla="*/ 254 w 255"/>
                <a:gd name="T9" fmla="*/ 75 h 112"/>
                <a:gd name="T10" fmla="*/ 244 w 255"/>
                <a:gd name="T11" fmla="*/ 93 h 112"/>
                <a:gd name="T12" fmla="*/ 198 w 255"/>
                <a:gd name="T13" fmla="*/ 109 h 112"/>
                <a:gd name="T14" fmla="*/ 106 w 255"/>
                <a:gd name="T15" fmla="*/ 106 h 112"/>
                <a:gd name="T16" fmla="*/ 69 w 255"/>
                <a:gd name="T17" fmla="*/ 102 h 112"/>
                <a:gd name="T18" fmla="*/ 68 w 255"/>
                <a:gd name="T19" fmla="*/ 108 h 112"/>
                <a:gd name="T20" fmla="*/ 1 w 255"/>
                <a:gd name="T21" fmla="*/ 105 h 112"/>
                <a:gd name="T22" fmla="*/ 7 w 255"/>
                <a:gd name="T23" fmla="*/ 35 h 112"/>
                <a:gd name="T24" fmla="*/ 24 w 255"/>
                <a:gd name="T25" fmla="*/ 0 h 112"/>
                <a:gd name="T26" fmla="*/ 110 w 255"/>
                <a:gd name="T27" fmla="*/ 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5" h="112">
                  <a:moveTo>
                    <a:pt x="110" y="4"/>
                  </a:moveTo>
                  <a:cubicBezTo>
                    <a:pt x="117" y="8"/>
                    <a:pt x="152" y="31"/>
                    <a:pt x="163" y="37"/>
                  </a:cubicBezTo>
                  <a:cubicBezTo>
                    <a:pt x="173" y="44"/>
                    <a:pt x="186" y="48"/>
                    <a:pt x="200" y="48"/>
                  </a:cubicBezTo>
                  <a:cubicBezTo>
                    <a:pt x="213" y="49"/>
                    <a:pt x="240" y="52"/>
                    <a:pt x="245" y="55"/>
                  </a:cubicBezTo>
                  <a:cubicBezTo>
                    <a:pt x="249" y="57"/>
                    <a:pt x="254" y="72"/>
                    <a:pt x="254" y="75"/>
                  </a:cubicBezTo>
                  <a:cubicBezTo>
                    <a:pt x="255" y="79"/>
                    <a:pt x="254" y="87"/>
                    <a:pt x="244" y="93"/>
                  </a:cubicBezTo>
                  <a:cubicBezTo>
                    <a:pt x="234" y="98"/>
                    <a:pt x="220" y="107"/>
                    <a:pt x="198" y="109"/>
                  </a:cubicBezTo>
                  <a:cubicBezTo>
                    <a:pt x="176" y="110"/>
                    <a:pt x="128" y="109"/>
                    <a:pt x="106" y="106"/>
                  </a:cubicBezTo>
                  <a:cubicBezTo>
                    <a:pt x="83" y="104"/>
                    <a:pt x="78" y="103"/>
                    <a:pt x="69" y="102"/>
                  </a:cubicBezTo>
                  <a:cubicBezTo>
                    <a:pt x="68" y="105"/>
                    <a:pt x="68" y="106"/>
                    <a:pt x="68" y="108"/>
                  </a:cubicBezTo>
                  <a:cubicBezTo>
                    <a:pt x="57" y="112"/>
                    <a:pt x="8" y="110"/>
                    <a:pt x="1" y="105"/>
                  </a:cubicBezTo>
                  <a:cubicBezTo>
                    <a:pt x="0" y="94"/>
                    <a:pt x="3" y="55"/>
                    <a:pt x="7" y="35"/>
                  </a:cubicBezTo>
                  <a:cubicBezTo>
                    <a:pt x="10" y="16"/>
                    <a:pt x="24" y="0"/>
                    <a:pt x="24" y="0"/>
                  </a:cubicBezTo>
                  <a:lnTo>
                    <a:pt x="110" y="4"/>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01" name="Freeform 64"/>
            <p:cNvSpPr>
              <a:spLocks/>
            </p:cNvSpPr>
            <p:nvPr/>
          </p:nvSpPr>
          <p:spPr bwMode="auto">
            <a:xfrm>
              <a:off x="2608013" y="4064404"/>
              <a:ext cx="467345" cy="1276015"/>
            </a:xfrm>
            <a:custGeom>
              <a:avLst/>
              <a:gdLst>
                <a:gd name="T0" fmla="*/ 340 w 350"/>
                <a:gd name="T1" fmla="*/ 905 h 956"/>
                <a:gd name="T2" fmla="*/ 333 w 350"/>
                <a:gd name="T3" fmla="*/ 869 h 956"/>
                <a:gd name="T4" fmla="*/ 333 w 350"/>
                <a:gd name="T5" fmla="*/ 838 h 956"/>
                <a:gd name="T6" fmla="*/ 329 w 350"/>
                <a:gd name="T7" fmla="*/ 806 h 956"/>
                <a:gd name="T8" fmla="*/ 330 w 350"/>
                <a:gd name="T9" fmla="*/ 646 h 956"/>
                <a:gd name="T10" fmla="*/ 337 w 350"/>
                <a:gd name="T11" fmla="*/ 528 h 956"/>
                <a:gd name="T12" fmla="*/ 338 w 350"/>
                <a:gd name="T13" fmla="*/ 517 h 956"/>
                <a:gd name="T14" fmla="*/ 335 w 350"/>
                <a:gd name="T15" fmla="*/ 463 h 956"/>
                <a:gd name="T16" fmla="*/ 323 w 350"/>
                <a:gd name="T17" fmla="*/ 363 h 956"/>
                <a:gd name="T18" fmla="*/ 284 w 350"/>
                <a:gd name="T19" fmla="*/ 119 h 956"/>
                <a:gd name="T20" fmla="*/ 282 w 350"/>
                <a:gd name="T21" fmla="*/ 87 h 956"/>
                <a:gd name="T22" fmla="*/ 284 w 350"/>
                <a:gd name="T23" fmla="*/ 76 h 956"/>
                <a:gd name="T24" fmla="*/ 282 w 350"/>
                <a:gd name="T25" fmla="*/ 73 h 956"/>
                <a:gd name="T26" fmla="*/ 283 w 350"/>
                <a:gd name="T27" fmla="*/ 72 h 956"/>
                <a:gd name="T28" fmla="*/ 280 w 350"/>
                <a:gd name="T29" fmla="*/ 11 h 956"/>
                <a:gd name="T30" fmla="*/ 206 w 350"/>
                <a:gd name="T31" fmla="*/ 33 h 956"/>
                <a:gd name="T32" fmla="*/ 114 w 350"/>
                <a:gd name="T33" fmla="*/ 24 h 956"/>
                <a:gd name="T34" fmla="*/ 30 w 350"/>
                <a:gd name="T35" fmla="*/ 0 h 956"/>
                <a:gd name="T36" fmla="*/ 4 w 350"/>
                <a:gd name="T37" fmla="*/ 93 h 956"/>
                <a:gd name="T38" fmla="*/ 4 w 350"/>
                <a:gd name="T39" fmla="*/ 170 h 956"/>
                <a:gd name="T40" fmla="*/ 4 w 350"/>
                <a:gd name="T41" fmla="*/ 171 h 956"/>
                <a:gd name="T42" fmla="*/ 5 w 350"/>
                <a:gd name="T43" fmla="*/ 172 h 956"/>
                <a:gd name="T44" fmla="*/ 9 w 350"/>
                <a:gd name="T45" fmla="*/ 184 h 956"/>
                <a:gd name="T46" fmla="*/ 33 w 350"/>
                <a:gd name="T47" fmla="*/ 302 h 956"/>
                <a:gd name="T48" fmla="*/ 35 w 350"/>
                <a:gd name="T49" fmla="*/ 395 h 956"/>
                <a:gd name="T50" fmla="*/ 39 w 350"/>
                <a:gd name="T51" fmla="*/ 499 h 956"/>
                <a:gd name="T52" fmla="*/ 39 w 350"/>
                <a:gd name="T53" fmla="*/ 502 h 956"/>
                <a:gd name="T54" fmla="*/ 36 w 350"/>
                <a:gd name="T55" fmla="*/ 515 h 956"/>
                <a:gd name="T56" fmla="*/ 29 w 350"/>
                <a:gd name="T57" fmla="*/ 534 h 956"/>
                <a:gd name="T58" fmla="*/ 15 w 350"/>
                <a:gd name="T59" fmla="*/ 694 h 956"/>
                <a:gd name="T60" fmla="*/ 32 w 350"/>
                <a:gd name="T61" fmla="*/ 845 h 956"/>
                <a:gd name="T62" fmla="*/ 37 w 350"/>
                <a:gd name="T63" fmla="*/ 881 h 956"/>
                <a:gd name="T64" fmla="*/ 38 w 350"/>
                <a:gd name="T65" fmla="*/ 908 h 956"/>
                <a:gd name="T66" fmla="*/ 38 w 350"/>
                <a:gd name="T67" fmla="*/ 938 h 956"/>
                <a:gd name="T68" fmla="*/ 70 w 350"/>
                <a:gd name="T69" fmla="*/ 954 h 956"/>
                <a:gd name="T70" fmla="*/ 148 w 350"/>
                <a:gd name="T71" fmla="*/ 923 h 956"/>
                <a:gd name="T72" fmla="*/ 148 w 350"/>
                <a:gd name="T73" fmla="*/ 894 h 956"/>
                <a:gd name="T74" fmla="*/ 147 w 350"/>
                <a:gd name="T75" fmla="*/ 869 h 956"/>
                <a:gd name="T76" fmla="*/ 138 w 350"/>
                <a:gd name="T77" fmla="*/ 843 h 956"/>
                <a:gd name="T78" fmla="*/ 130 w 350"/>
                <a:gd name="T79" fmla="*/ 696 h 956"/>
                <a:gd name="T80" fmla="*/ 138 w 350"/>
                <a:gd name="T81" fmla="*/ 545 h 956"/>
                <a:gd name="T82" fmla="*/ 135 w 350"/>
                <a:gd name="T83" fmla="*/ 526 h 956"/>
                <a:gd name="T84" fmla="*/ 135 w 350"/>
                <a:gd name="T85" fmla="*/ 523 h 956"/>
                <a:gd name="T86" fmla="*/ 145 w 350"/>
                <a:gd name="T87" fmla="*/ 500 h 956"/>
                <a:gd name="T88" fmla="*/ 151 w 350"/>
                <a:gd name="T89" fmla="*/ 450 h 956"/>
                <a:gd name="T90" fmla="*/ 153 w 350"/>
                <a:gd name="T91" fmla="*/ 432 h 956"/>
                <a:gd name="T92" fmla="*/ 175 w 350"/>
                <a:gd name="T93" fmla="*/ 360 h 956"/>
                <a:gd name="T94" fmla="*/ 185 w 350"/>
                <a:gd name="T95" fmla="*/ 391 h 956"/>
                <a:gd name="T96" fmla="*/ 209 w 350"/>
                <a:gd name="T97" fmla="*/ 445 h 956"/>
                <a:gd name="T98" fmla="*/ 222 w 350"/>
                <a:gd name="T99" fmla="*/ 483 h 956"/>
                <a:gd name="T100" fmla="*/ 232 w 350"/>
                <a:gd name="T101" fmla="*/ 502 h 956"/>
                <a:gd name="T102" fmla="*/ 231 w 350"/>
                <a:gd name="T103" fmla="*/ 511 h 956"/>
                <a:gd name="T104" fmla="*/ 231 w 350"/>
                <a:gd name="T105" fmla="*/ 511 h 956"/>
                <a:gd name="T106" fmla="*/ 228 w 350"/>
                <a:gd name="T107" fmla="*/ 517 h 956"/>
                <a:gd name="T108" fmla="*/ 219 w 350"/>
                <a:gd name="T109" fmla="*/ 677 h 956"/>
                <a:gd name="T110" fmla="*/ 228 w 350"/>
                <a:gd name="T111" fmla="*/ 800 h 956"/>
                <a:gd name="T112" fmla="*/ 232 w 350"/>
                <a:gd name="T113" fmla="*/ 830 h 956"/>
                <a:gd name="T114" fmla="*/ 239 w 350"/>
                <a:gd name="T115" fmla="*/ 862 h 956"/>
                <a:gd name="T116" fmla="*/ 237 w 350"/>
                <a:gd name="T117" fmla="*/ 880 h 956"/>
                <a:gd name="T118" fmla="*/ 228 w 350"/>
                <a:gd name="T119" fmla="*/ 914 h 956"/>
                <a:gd name="T120" fmla="*/ 269 w 350"/>
                <a:gd name="T121" fmla="*/ 927 h 956"/>
                <a:gd name="T122" fmla="*/ 340 w 350"/>
                <a:gd name="T123" fmla="*/ 905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0" h="956">
                  <a:moveTo>
                    <a:pt x="340" y="905"/>
                  </a:moveTo>
                  <a:cubicBezTo>
                    <a:pt x="340" y="905"/>
                    <a:pt x="344" y="873"/>
                    <a:pt x="333" y="869"/>
                  </a:cubicBezTo>
                  <a:cubicBezTo>
                    <a:pt x="322" y="865"/>
                    <a:pt x="341" y="842"/>
                    <a:pt x="333" y="838"/>
                  </a:cubicBezTo>
                  <a:cubicBezTo>
                    <a:pt x="323" y="835"/>
                    <a:pt x="331" y="813"/>
                    <a:pt x="329" y="806"/>
                  </a:cubicBezTo>
                  <a:cubicBezTo>
                    <a:pt x="324" y="791"/>
                    <a:pt x="331" y="671"/>
                    <a:pt x="330" y="646"/>
                  </a:cubicBezTo>
                  <a:cubicBezTo>
                    <a:pt x="330" y="621"/>
                    <a:pt x="335" y="536"/>
                    <a:pt x="337" y="528"/>
                  </a:cubicBezTo>
                  <a:cubicBezTo>
                    <a:pt x="339" y="524"/>
                    <a:pt x="339" y="521"/>
                    <a:pt x="338" y="517"/>
                  </a:cubicBezTo>
                  <a:cubicBezTo>
                    <a:pt x="343" y="501"/>
                    <a:pt x="339" y="476"/>
                    <a:pt x="335" y="463"/>
                  </a:cubicBezTo>
                  <a:cubicBezTo>
                    <a:pt x="330" y="446"/>
                    <a:pt x="330" y="424"/>
                    <a:pt x="323" y="363"/>
                  </a:cubicBezTo>
                  <a:cubicBezTo>
                    <a:pt x="317" y="303"/>
                    <a:pt x="290" y="154"/>
                    <a:pt x="284" y="119"/>
                  </a:cubicBezTo>
                  <a:cubicBezTo>
                    <a:pt x="283" y="108"/>
                    <a:pt x="278" y="90"/>
                    <a:pt x="282" y="87"/>
                  </a:cubicBezTo>
                  <a:cubicBezTo>
                    <a:pt x="284" y="86"/>
                    <a:pt x="287" y="79"/>
                    <a:pt x="284" y="76"/>
                  </a:cubicBezTo>
                  <a:cubicBezTo>
                    <a:pt x="283" y="75"/>
                    <a:pt x="282" y="74"/>
                    <a:pt x="282" y="73"/>
                  </a:cubicBezTo>
                  <a:cubicBezTo>
                    <a:pt x="282" y="73"/>
                    <a:pt x="282" y="72"/>
                    <a:pt x="283" y="72"/>
                  </a:cubicBezTo>
                  <a:cubicBezTo>
                    <a:pt x="280" y="43"/>
                    <a:pt x="280" y="11"/>
                    <a:pt x="280" y="11"/>
                  </a:cubicBezTo>
                  <a:cubicBezTo>
                    <a:pt x="206" y="33"/>
                    <a:pt x="206" y="33"/>
                    <a:pt x="206" y="33"/>
                  </a:cubicBezTo>
                  <a:cubicBezTo>
                    <a:pt x="114" y="24"/>
                    <a:pt x="114" y="24"/>
                    <a:pt x="114" y="24"/>
                  </a:cubicBezTo>
                  <a:cubicBezTo>
                    <a:pt x="30" y="0"/>
                    <a:pt x="30" y="0"/>
                    <a:pt x="30" y="0"/>
                  </a:cubicBezTo>
                  <a:cubicBezTo>
                    <a:pt x="26" y="12"/>
                    <a:pt x="8" y="44"/>
                    <a:pt x="4" y="93"/>
                  </a:cubicBezTo>
                  <a:cubicBezTo>
                    <a:pt x="1" y="132"/>
                    <a:pt x="0" y="154"/>
                    <a:pt x="4" y="170"/>
                  </a:cubicBezTo>
                  <a:cubicBezTo>
                    <a:pt x="4" y="171"/>
                    <a:pt x="4" y="171"/>
                    <a:pt x="4" y="171"/>
                  </a:cubicBezTo>
                  <a:cubicBezTo>
                    <a:pt x="4" y="171"/>
                    <a:pt x="4" y="172"/>
                    <a:pt x="5" y="172"/>
                  </a:cubicBezTo>
                  <a:cubicBezTo>
                    <a:pt x="6" y="177"/>
                    <a:pt x="7" y="181"/>
                    <a:pt x="9" y="184"/>
                  </a:cubicBezTo>
                  <a:cubicBezTo>
                    <a:pt x="21" y="217"/>
                    <a:pt x="34" y="269"/>
                    <a:pt x="33" y="302"/>
                  </a:cubicBezTo>
                  <a:cubicBezTo>
                    <a:pt x="33" y="302"/>
                    <a:pt x="31" y="353"/>
                    <a:pt x="35" y="395"/>
                  </a:cubicBezTo>
                  <a:cubicBezTo>
                    <a:pt x="38" y="437"/>
                    <a:pt x="42" y="471"/>
                    <a:pt x="39" y="499"/>
                  </a:cubicBezTo>
                  <a:cubicBezTo>
                    <a:pt x="39" y="500"/>
                    <a:pt x="39" y="501"/>
                    <a:pt x="39" y="502"/>
                  </a:cubicBezTo>
                  <a:cubicBezTo>
                    <a:pt x="31" y="508"/>
                    <a:pt x="31" y="509"/>
                    <a:pt x="36" y="515"/>
                  </a:cubicBezTo>
                  <a:cubicBezTo>
                    <a:pt x="40" y="521"/>
                    <a:pt x="33" y="522"/>
                    <a:pt x="29" y="534"/>
                  </a:cubicBezTo>
                  <a:cubicBezTo>
                    <a:pt x="25" y="546"/>
                    <a:pt x="10" y="650"/>
                    <a:pt x="15" y="694"/>
                  </a:cubicBezTo>
                  <a:cubicBezTo>
                    <a:pt x="21" y="739"/>
                    <a:pt x="35" y="827"/>
                    <a:pt x="32" y="845"/>
                  </a:cubicBezTo>
                  <a:cubicBezTo>
                    <a:pt x="29" y="863"/>
                    <a:pt x="32" y="866"/>
                    <a:pt x="37" y="881"/>
                  </a:cubicBezTo>
                  <a:cubicBezTo>
                    <a:pt x="42" y="897"/>
                    <a:pt x="44" y="890"/>
                    <a:pt x="38" y="908"/>
                  </a:cubicBezTo>
                  <a:cubicBezTo>
                    <a:pt x="33" y="926"/>
                    <a:pt x="38" y="931"/>
                    <a:pt x="38" y="938"/>
                  </a:cubicBezTo>
                  <a:cubicBezTo>
                    <a:pt x="38" y="945"/>
                    <a:pt x="55" y="953"/>
                    <a:pt x="70" y="954"/>
                  </a:cubicBezTo>
                  <a:cubicBezTo>
                    <a:pt x="87" y="956"/>
                    <a:pt x="160" y="953"/>
                    <a:pt x="148" y="923"/>
                  </a:cubicBezTo>
                  <a:cubicBezTo>
                    <a:pt x="148" y="923"/>
                    <a:pt x="147" y="898"/>
                    <a:pt x="148" y="894"/>
                  </a:cubicBezTo>
                  <a:cubicBezTo>
                    <a:pt x="149" y="890"/>
                    <a:pt x="157" y="878"/>
                    <a:pt x="147" y="869"/>
                  </a:cubicBezTo>
                  <a:cubicBezTo>
                    <a:pt x="137" y="860"/>
                    <a:pt x="133" y="860"/>
                    <a:pt x="138" y="843"/>
                  </a:cubicBezTo>
                  <a:cubicBezTo>
                    <a:pt x="144" y="826"/>
                    <a:pt x="130" y="741"/>
                    <a:pt x="130" y="696"/>
                  </a:cubicBezTo>
                  <a:cubicBezTo>
                    <a:pt x="130" y="651"/>
                    <a:pt x="136" y="552"/>
                    <a:pt x="138" y="545"/>
                  </a:cubicBezTo>
                  <a:cubicBezTo>
                    <a:pt x="141" y="538"/>
                    <a:pt x="139" y="527"/>
                    <a:pt x="135" y="526"/>
                  </a:cubicBezTo>
                  <a:cubicBezTo>
                    <a:pt x="134" y="525"/>
                    <a:pt x="134" y="524"/>
                    <a:pt x="135" y="523"/>
                  </a:cubicBezTo>
                  <a:cubicBezTo>
                    <a:pt x="143" y="518"/>
                    <a:pt x="139" y="511"/>
                    <a:pt x="145" y="500"/>
                  </a:cubicBezTo>
                  <a:cubicBezTo>
                    <a:pt x="152" y="488"/>
                    <a:pt x="146" y="459"/>
                    <a:pt x="151" y="450"/>
                  </a:cubicBezTo>
                  <a:cubicBezTo>
                    <a:pt x="154" y="444"/>
                    <a:pt x="154" y="445"/>
                    <a:pt x="153" y="432"/>
                  </a:cubicBezTo>
                  <a:cubicBezTo>
                    <a:pt x="153" y="419"/>
                    <a:pt x="169" y="383"/>
                    <a:pt x="175" y="360"/>
                  </a:cubicBezTo>
                  <a:cubicBezTo>
                    <a:pt x="179" y="370"/>
                    <a:pt x="182" y="381"/>
                    <a:pt x="185" y="391"/>
                  </a:cubicBezTo>
                  <a:cubicBezTo>
                    <a:pt x="192" y="423"/>
                    <a:pt x="204" y="432"/>
                    <a:pt x="209" y="445"/>
                  </a:cubicBezTo>
                  <a:cubicBezTo>
                    <a:pt x="215" y="459"/>
                    <a:pt x="224" y="475"/>
                    <a:pt x="222" y="483"/>
                  </a:cubicBezTo>
                  <a:cubicBezTo>
                    <a:pt x="221" y="491"/>
                    <a:pt x="234" y="500"/>
                    <a:pt x="232" y="502"/>
                  </a:cubicBezTo>
                  <a:cubicBezTo>
                    <a:pt x="231" y="504"/>
                    <a:pt x="234" y="506"/>
                    <a:pt x="231" y="511"/>
                  </a:cubicBezTo>
                  <a:cubicBezTo>
                    <a:pt x="231" y="511"/>
                    <a:pt x="231" y="511"/>
                    <a:pt x="231" y="511"/>
                  </a:cubicBezTo>
                  <a:cubicBezTo>
                    <a:pt x="230" y="513"/>
                    <a:pt x="229" y="515"/>
                    <a:pt x="228" y="517"/>
                  </a:cubicBezTo>
                  <a:cubicBezTo>
                    <a:pt x="224" y="529"/>
                    <a:pt x="214" y="632"/>
                    <a:pt x="219" y="677"/>
                  </a:cubicBezTo>
                  <a:cubicBezTo>
                    <a:pt x="225" y="721"/>
                    <a:pt x="231" y="782"/>
                    <a:pt x="228" y="800"/>
                  </a:cubicBezTo>
                  <a:cubicBezTo>
                    <a:pt x="225" y="817"/>
                    <a:pt x="228" y="815"/>
                    <a:pt x="232" y="830"/>
                  </a:cubicBezTo>
                  <a:cubicBezTo>
                    <a:pt x="236" y="840"/>
                    <a:pt x="230" y="860"/>
                    <a:pt x="239" y="862"/>
                  </a:cubicBezTo>
                  <a:cubicBezTo>
                    <a:pt x="249" y="865"/>
                    <a:pt x="239" y="874"/>
                    <a:pt x="237" y="880"/>
                  </a:cubicBezTo>
                  <a:cubicBezTo>
                    <a:pt x="232" y="898"/>
                    <a:pt x="228" y="907"/>
                    <a:pt x="228" y="914"/>
                  </a:cubicBezTo>
                  <a:cubicBezTo>
                    <a:pt x="228" y="921"/>
                    <a:pt x="255" y="929"/>
                    <a:pt x="269" y="927"/>
                  </a:cubicBezTo>
                  <a:cubicBezTo>
                    <a:pt x="283" y="925"/>
                    <a:pt x="350" y="927"/>
                    <a:pt x="340" y="905"/>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02" name="Freeform 65"/>
            <p:cNvSpPr>
              <a:spLocks noEditPoints="1"/>
            </p:cNvSpPr>
            <p:nvPr/>
          </p:nvSpPr>
          <p:spPr bwMode="auto">
            <a:xfrm>
              <a:off x="2532872" y="2928245"/>
              <a:ext cx="383144" cy="527247"/>
            </a:xfrm>
            <a:custGeom>
              <a:avLst/>
              <a:gdLst>
                <a:gd name="T0" fmla="*/ 1 w 287"/>
                <a:gd name="T1" fmla="*/ 160 h 395"/>
                <a:gd name="T2" fmla="*/ 13 w 287"/>
                <a:gd name="T3" fmla="*/ 96 h 395"/>
                <a:gd name="T4" fmla="*/ 46 w 287"/>
                <a:gd name="T5" fmla="*/ 85 h 395"/>
                <a:gd name="T6" fmla="*/ 47 w 287"/>
                <a:gd name="T7" fmla="*/ 81 h 395"/>
                <a:gd name="T8" fmla="*/ 124 w 287"/>
                <a:gd name="T9" fmla="*/ 16 h 395"/>
                <a:gd name="T10" fmla="*/ 214 w 287"/>
                <a:gd name="T11" fmla="*/ 12 h 395"/>
                <a:gd name="T12" fmla="*/ 241 w 287"/>
                <a:gd name="T13" fmla="*/ 53 h 395"/>
                <a:gd name="T14" fmla="*/ 257 w 287"/>
                <a:gd name="T15" fmla="*/ 87 h 395"/>
                <a:gd name="T16" fmla="*/ 257 w 287"/>
                <a:gd name="T17" fmla="*/ 110 h 395"/>
                <a:gd name="T18" fmla="*/ 277 w 287"/>
                <a:gd name="T19" fmla="*/ 133 h 395"/>
                <a:gd name="T20" fmla="*/ 286 w 287"/>
                <a:gd name="T21" fmla="*/ 147 h 395"/>
                <a:gd name="T22" fmla="*/ 274 w 287"/>
                <a:gd name="T23" fmla="*/ 159 h 395"/>
                <a:gd name="T24" fmla="*/ 271 w 287"/>
                <a:gd name="T25" fmla="*/ 165 h 395"/>
                <a:gd name="T26" fmla="*/ 278 w 287"/>
                <a:gd name="T27" fmla="*/ 172 h 395"/>
                <a:gd name="T28" fmla="*/ 275 w 287"/>
                <a:gd name="T29" fmla="*/ 179 h 395"/>
                <a:gd name="T30" fmla="*/ 267 w 287"/>
                <a:gd name="T31" fmla="*/ 185 h 395"/>
                <a:gd name="T32" fmla="*/ 277 w 287"/>
                <a:gd name="T33" fmla="*/ 191 h 395"/>
                <a:gd name="T34" fmla="*/ 275 w 287"/>
                <a:gd name="T35" fmla="*/ 198 h 395"/>
                <a:gd name="T36" fmla="*/ 274 w 287"/>
                <a:gd name="T37" fmla="*/ 206 h 395"/>
                <a:gd name="T38" fmla="*/ 273 w 287"/>
                <a:gd name="T39" fmla="*/ 222 h 395"/>
                <a:gd name="T40" fmla="*/ 257 w 287"/>
                <a:gd name="T41" fmla="*/ 230 h 395"/>
                <a:gd name="T42" fmla="*/ 220 w 287"/>
                <a:gd name="T43" fmla="*/ 230 h 395"/>
                <a:gd name="T44" fmla="*/ 218 w 287"/>
                <a:gd name="T45" fmla="*/ 230 h 395"/>
                <a:gd name="T46" fmla="*/ 197 w 287"/>
                <a:gd name="T47" fmla="*/ 269 h 395"/>
                <a:gd name="T48" fmla="*/ 187 w 287"/>
                <a:gd name="T49" fmla="*/ 315 h 395"/>
                <a:gd name="T50" fmla="*/ 211 w 287"/>
                <a:gd name="T51" fmla="*/ 351 h 395"/>
                <a:gd name="T52" fmla="*/ 228 w 287"/>
                <a:gd name="T53" fmla="*/ 373 h 395"/>
                <a:gd name="T54" fmla="*/ 226 w 287"/>
                <a:gd name="T55" fmla="*/ 395 h 395"/>
                <a:gd name="T56" fmla="*/ 155 w 287"/>
                <a:gd name="T57" fmla="*/ 325 h 395"/>
                <a:gd name="T58" fmla="*/ 82 w 287"/>
                <a:gd name="T59" fmla="*/ 314 h 395"/>
                <a:gd name="T60" fmla="*/ 80 w 287"/>
                <a:gd name="T61" fmla="*/ 314 h 395"/>
                <a:gd name="T62" fmla="*/ 104 w 287"/>
                <a:gd name="T63" fmla="*/ 237 h 395"/>
                <a:gd name="T64" fmla="*/ 96 w 287"/>
                <a:gd name="T65" fmla="*/ 223 h 395"/>
                <a:gd name="T66" fmla="*/ 65 w 287"/>
                <a:gd name="T67" fmla="*/ 188 h 395"/>
                <a:gd name="T68" fmla="*/ 68 w 287"/>
                <a:gd name="T69" fmla="*/ 294 h 395"/>
                <a:gd name="T70" fmla="*/ 49 w 287"/>
                <a:gd name="T71" fmla="*/ 318 h 395"/>
                <a:gd name="T72" fmla="*/ 48 w 287"/>
                <a:gd name="T73" fmla="*/ 287 h 395"/>
                <a:gd name="T74" fmla="*/ 31 w 287"/>
                <a:gd name="T75" fmla="*/ 306 h 395"/>
                <a:gd name="T76" fmla="*/ 37 w 287"/>
                <a:gd name="T77" fmla="*/ 281 h 395"/>
                <a:gd name="T78" fmla="*/ 20 w 287"/>
                <a:gd name="T79" fmla="*/ 229 h 395"/>
                <a:gd name="T80" fmla="*/ 1 w 287"/>
                <a:gd name="T81" fmla="*/ 160 h 395"/>
                <a:gd name="T82" fmla="*/ 49 w 287"/>
                <a:gd name="T83" fmla="*/ 144 h 395"/>
                <a:gd name="T84" fmla="*/ 49 w 287"/>
                <a:gd name="T85" fmla="*/ 144 h 395"/>
                <a:gd name="T86" fmla="*/ 49 w 287"/>
                <a:gd name="T87" fmla="*/ 144 h 395"/>
                <a:gd name="T88" fmla="*/ 49 w 287"/>
                <a:gd name="T89" fmla="*/ 145 h 395"/>
                <a:gd name="T90" fmla="*/ 50 w 287"/>
                <a:gd name="T91" fmla="*/ 148 h 395"/>
                <a:gd name="T92" fmla="*/ 49 w 287"/>
                <a:gd name="T93" fmla="*/ 145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7" h="395">
                  <a:moveTo>
                    <a:pt x="1" y="160"/>
                  </a:moveTo>
                  <a:cubicBezTo>
                    <a:pt x="1" y="132"/>
                    <a:pt x="7" y="104"/>
                    <a:pt x="13" y="96"/>
                  </a:cubicBezTo>
                  <a:cubicBezTo>
                    <a:pt x="19" y="88"/>
                    <a:pt x="35" y="84"/>
                    <a:pt x="46" y="85"/>
                  </a:cubicBezTo>
                  <a:cubicBezTo>
                    <a:pt x="46" y="84"/>
                    <a:pt x="46" y="83"/>
                    <a:pt x="47" y="81"/>
                  </a:cubicBezTo>
                  <a:cubicBezTo>
                    <a:pt x="54" y="47"/>
                    <a:pt x="90" y="22"/>
                    <a:pt x="124" y="16"/>
                  </a:cubicBezTo>
                  <a:cubicBezTo>
                    <a:pt x="153" y="0"/>
                    <a:pt x="203" y="7"/>
                    <a:pt x="214" y="12"/>
                  </a:cubicBezTo>
                  <a:cubicBezTo>
                    <a:pt x="224" y="17"/>
                    <a:pt x="241" y="33"/>
                    <a:pt x="241" y="53"/>
                  </a:cubicBezTo>
                  <a:cubicBezTo>
                    <a:pt x="249" y="62"/>
                    <a:pt x="257" y="83"/>
                    <a:pt x="257" y="87"/>
                  </a:cubicBezTo>
                  <a:cubicBezTo>
                    <a:pt x="257" y="92"/>
                    <a:pt x="257" y="107"/>
                    <a:pt x="257" y="110"/>
                  </a:cubicBezTo>
                  <a:cubicBezTo>
                    <a:pt x="258" y="113"/>
                    <a:pt x="274" y="127"/>
                    <a:pt x="277" y="133"/>
                  </a:cubicBezTo>
                  <a:cubicBezTo>
                    <a:pt x="281" y="138"/>
                    <a:pt x="285" y="145"/>
                    <a:pt x="286" y="147"/>
                  </a:cubicBezTo>
                  <a:cubicBezTo>
                    <a:pt x="287" y="150"/>
                    <a:pt x="284" y="156"/>
                    <a:pt x="274" y="159"/>
                  </a:cubicBezTo>
                  <a:cubicBezTo>
                    <a:pt x="269" y="160"/>
                    <a:pt x="270" y="164"/>
                    <a:pt x="271" y="165"/>
                  </a:cubicBezTo>
                  <a:cubicBezTo>
                    <a:pt x="272" y="166"/>
                    <a:pt x="278" y="170"/>
                    <a:pt x="278" y="172"/>
                  </a:cubicBezTo>
                  <a:cubicBezTo>
                    <a:pt x="278" y="173"/>
                    <a:pt x="279" y="176"/>
                    <a:pt x="275" y="179"/>
                  </a:cubicBezTo>
                  <a:cubicBezTo>
                    <a:pt x="271" y="181"/>
                    <a:pt x="267" y="185"/>
                    <a:pt x="267" y="185"/>
                  </a:cubicBezTo>
                  <a:cubicBezTo>
                    <a:pt x="274" y="187"/>
                    <a:pt x="275" y="188"/>
                    <a:pt x="277" y="191"/>
                  </a:cubicBezTo>
                  <a:cubicBezTo>
                    <a:pt x="279" y="194"/>
                    <a:pt x="277" y="196"/>
                    <a:pt x="275" y="198"/>
                  </a:cubicBezTo>
                  <a:cubicBezTo>
                    <a:pt x="273" y="199"/>
                    <a:pt x="272" y="202"/>
                    <a:pt x="274" y="206"/>
                  </a:cubicBezTo>
                  <a:cubicBezTo>
                    <a:pt x="276" y="210"/>
                    <a:pt x="275" y="219"/>
                    <a:pt x="273" y="222"/>
                  </a:cubicBezTo>
                  <a:cubicBezTo>
                    <a:pt x="271" y="225"/>
                    <a:pt x="264" y="230"/>
                    <a:pt x="257" y="230"/>
                  </a:cubicBezTo>
                  <a:cubicBezTo>
                    <a:pt x="250" y="231"/>
                    <a:pt x="226" y="231"/>
                    <a:pt x="220" y="230"/>
                  </a:cubicBezTo>
                  <a:cubicBezTo>
                    <a:pt x="219" y="230"/>
                    <a:pt x="219" y="230"/>
                    <a:pt x="218" y="230"/>
                  </a:cubicBezTo>
                  <a:cubicBezTo>
                    <a:pt x="211" y="241"/>
                    <a:pt x="200" y="260"/>
                    <a:pt x="197" y="269"/>
                  </a:cubicBezTo>
                  <a:cubicBezTo>
                    <a:pt x="193" y="281"/>
                    <a:pt x="187" y="303"/>
                    <a:pt x="187" y="315"/>
                  </a:cubicBezTo>
                  <a:cubicBezTo>
                    <a:pt x="188" y="326"/>
                    <a:pt x="204" y="342"/>
                    <a:pt x="211" y="351"/>
                  </a:cubicBezTo>
                  <a:cubicBezTo>
                    <a:pt x="217" y="358"/>
                    <a:pt x="226" y="371"/>
                    <a:pt x="228" y="373"/>
                  </a:cubicBezTo>
                  <a:cubicBezTo>
                    <a:pt x="226" y="395"/>
                    <a:pt x="226" y="395"/>
                    <a:pt x="226" y="395"/>
                  </a:cubicBezTo>
                  <a:cubicBezTo>
                    <a:pt x="226" y="395"/>
                    <a:pt x="168" y="328"/>
                    <a:pt x="155" y="325"/>
                  </a:cubicBezTo>
                  <a:cubicBezTo>
                    <a:pt x="143" y="322"/>
                    <a:pt x="102" y="307"/>
                    <a:pt x="82" y="314"/>
                  </a:cubicBezTo>
                  <a:cubicBezTo>
                    <a:pt x="81" y="314"/>
                    <a:pt x="81" y="314"/>
                    <a:pt x="80" y="314"/>
                  </a:cubicBezTo>
                  <a:cubicBezTo>
                    <a:pt x="91" y="296"/>
                    <a:pt x="104" y="275"/>
                    <a:pt x="104" y="237"/>
                  </a:cubicBezTo>
                  <a:cubicBezTo>
                    <a:pt x="102" y="233"/>
                    <a:pt x="99" y="228"/>
                    <a:pt x="96" y="223"/>
                  </a:cubicBezTo>
                  <a:cubicBezTo>
                    <a:pt x="86" y="214"/>
                    <a:pt x="74" y="201"/>
                    <a:pt x="65" y="188"/>
                  </a:cubicBezTo>
                  <a:cubicBezTo>
                    <a:pt x="79" y="230"/>
                    <a:pt x="77" y="276"/>
                    <a:pt x="68" y="294"/>
                  </a:cubicBezTo>
                  <a:cubicBezTo>
                    <a:pt x="63" y="304"/>
                    <a:pt x="57" y="310"/>
                    <a:pt x="49" y="318"/>
                  </a:cubicBezTo>
                  <a:cubicBezTo>
                    <a:pt x="51" y="311"/>
                    <a:pt x="50" y="296"/>
                    <a:pt x="48" y="287"/>
                  </a:cubicBezTo>
                  <a:cubicBezTo>
                    <a:pt x="45" y="292"/>
                    <a:pt x="40" y="299"/>
                    <a:pt x="31" y="306"/>
                  </a:cubicBezTo>
                  <a:cubicBezTo>
                    <a:pt x="31" y="306"/>
                    <a:pt x="37" y="289"/>
                    <a:pt x="37" y="281"/>
                  </a:cubicBezTo>
                  <a:cubicBezTo>
                    <a:pt x="37" y="272"/>
                    <a:pt x="27" y="243"/>
                    <a:pt x="20" y="229"/>
                  </a:cubicBezTo>
                  <a:cubicBezTo>
                    <a:pt x="13" y="215"/>
                    <a:pt x="0" y="188"/>
                    <a:pt x="1" y="160"/>
                  </a:cubicBezTo>
                  <a:close/>
                  <a:moveTo>
                    <a:pt x="49" y="144"/>
                  </a:moveTo>
                  <a:cubicBezTo>
                    <a:pt x="49" y="144"/>
                    <a:pt x="49" y="144"/>
                    <a:pt x="49" y="144"/>
                  </a:cubicBezTo>
                  <a:cubicBezTo>
                    <a:pt x="49" y="144"/>
                    <a:pt x="49" y="144"/>
                    <a:pt x="49" y="144"/>
                  </a:cubicBezTo>
                  <a:close/>
                  <a:moveTo>
                    <a:pt x="49" y="145"/>
                  </a:moveTo>
                  <a:cubicBezTo>
                    <a:pt x="49" y="146"/>
                    <a:pt x="49" y="147"/>
                    <a:pt x="50" y="148"/>
                  </a:cubicBezTo>
                  <a:cubicBezTo>
                    <a:pt x="49" y="147"/>
                    <a:pt x="49" y="146"/>
                    <a:pt x="49" y="145"/>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03" name="Freeform 66"/>
            <p:cNvSpPr>
              <a:spLocks/>
            </p:cNvSpPr>
            <p:nvPr/>
          </p:nvSpPr>
          <p:spPr bwMode="auto">
            <a:xfrm>
              <a:off x="2617390" y="3315636"/>
              <a:ext cx="364704" cy="789247"/>
            </a:xfrm>
            <a:custGeom>
              <a:avLst/>
              <a:gdLst>
                <a:gd name="T0" fmla="*/ 166 w 278"/>
                <a:gd name="T1" fmla="*/ 59 h 580"/>
                <a:gd name="T2" fmla="*/ 172 w 278"/>
                <a:gd name="T3" fmla="*/ 80 h 580"/>
                <a:gd name="T4" fmla="*/ 146 w 278"/>
                <a:gd name="T5" fmla="*/ 52 h 580"/>
                <a:gd name="T6" fmla="*/ 114 w 278"/>
                <a:gd name="T7" fmla="*/ 25 h 580"/>
                <a:gd name="T8" fmla="*/ 56 w 278"/>
                <a:gd name="T9" fmla="*/ 5 h 580"/>
                <a:gd name="T10" fmla="*/ 43 w 278"/>
                <a:gd name="T11" fmla="*/ 0 h 580"/>
                <a:gd name="T12" fmla="*/ 7 w 278"/>
                <a:gd name="T13" fmla="*/ 64 h 580"/>
                <a:gd name="T14" fmla="*/ 28 w 278"/>
                <a:gd name="T15" fmla="*/ 248 h 580"/>
                <a:gd name="T16" fmla="*/ 45 w 278"/>
                <a:gd name="T17" fmla="*/ 330 h 580"/>
                <a:gd name="T18" fmla="*/ 50 w 278"/>
                <a:gd name="T19" fmla="*/ 343 h 580"/>
                <a:gd name="T20" fmla="*/ 49 w 278"/>
                <a:gd name="T21" fmla="*/ 352 h 580"/>
                <a:gd name="T22" fmla="*/ 54 w 278"/>
                <a:gd name="T23" fmla="*/ 361 h 580"/>
                <a:gd name="T24" fmla="*/ 54 w 278"/>
                <a:gd name="T25" fmla="*/ 376 h 580"/>
                <a:gd name="T26" fmla="*/ 58 w 278"/>
                <a:gd name="T27" fmla="*/ 413 h 580"/>
                <a:gd name="T28" fmla="*/ 32 w 278"/>
                <a:gd name="T29" fmla="*/ 534 h 580"/>
                <a:gd name="T30" fmla="*/ 88 w 278"/>
                <a:gd name="T31" fmla="*/ 568 h 580"/>
                <a:gd name="T32" fmla="*/ 214 w 278"/>
                <a:gd name="T33" fmla="*/ 578 h 580"/>
                <a:gd name="T34" fmla="*/ 277 w 278"/>
                <a:gd name="T35" fmla="*/ 541 h 580"/>
                <a:gd name="T36" fmla="*/ 276 w 278"/>
                <a:gd name="T37" fmla="*/ 513 h 580"/>
                <a:gd name="T38" fmla="*/ 276 w 278"/>
                <a:gd name="T39" fmla="*/ 495 h 580"/>
                <a:gd name="T40" fmla="*/ 274 w 278"/>
                <a:gd name="T41" fmla="*/ 454 h 580"/>
                <a:gd name="T42" fmla="*/ 269 w 278"/>
                <a:gd name="T43" fmla="*/ 331 h 580"/>
                <a:gd name="T44" fmla="*/ 256 w 278"/>
                <a:gd name="T45" fmla="*/ 278 h 580"/>
                <a:gd name="T46" fmla="*/ 263 w 278"/>
                <a:gd name="T47" fmla="*/ 197 h 580"/>
                <a:gd name="T48" fmla="*/ 227 w 278"/>
                <a:gd name="T49" fmla="*/ 135 h 580"/>
                <a:gd name="T50" fmla="*/ 166 w 278"/>
                <a:gd name="T51" fmla="*/ 59 h 580"/>
                <a:gd name="connsiteX0" fmla="*/ 5825 w 9823"/>
                <a:gd name="connsiteY0" fmla="*/ 1017 h 10021"/>
                <a:gd name="connsiteX1" fmla="*/ 6041 w 9823"/>
                <a:gd name="connsiteY1" fmla="*/ 1379 h 10021"/>
                <a:gd name="connsiteX2" fmla="*/ 5106 w 9823"/>
                <a:gd name="connsiteY2" fmla="*/ 897 h 10021"/>
                <a:gd name="connsiteX3" fmla="*/ 3955 w 9823"/>
                <a:gd name="connsiteY3" fmla="*/ 431 h 10021"/>
                <a:gd name="connsiteX4" fmla="*/ 1868 w 9823"/>
                <a:gd name="connsiteY4" fmla="*/ 86 h 10021"/>
                <a:gd name="connsiteX5" fmla="*/ 1401 w 9823"/>
                <a:gd name="connsiteY5" fmla="*/ 0 h 10021"/>
                <a:gd name="connsiteX6" fmla="*/ 106 w 9823"/>
                <a:gd name="connsiteY6" fmla="*/ 1103 h 10021"/>
                <a:gd name="connsiteX7" fmla="*/ 861 w 9823"/>
                <a:gd name="connsiteY7" fmla="*/ 4276 h 10021"/>
                <a:gd name="connsiteX8" fmla="*/ 1473 w 9823"/>
                <a:gd name="connsiteY8" fmla="*/ 5690 h 10021"/>
                <a:gd name="connsiteX9" fmla="*/ 1653 w 9823"/>
                <a:gd name="connsiteY9" fmla="*/ 5914 h 10021"/>
                <a:gd name="connsiteX10" fmla="*/ 1617 w 9823"/>
                <a:gd name="connsiteY10" fmla="*/ 6069 h 10021"/>
                <a:gd name="connsiteX11" fmla="*/ 1796 w 9823"/>
                <a:gd name="connsiteY11" fmla="*/ 6224 h 10021"/>
                <a:gd name="connsiteX12" fmla="*/ 1796 w 9823"/>
                <a:gd name="connsiteY12" fmla="*/ 6483 h 10021"/>
                <a:gd name="connsiteX13" fmla="*/ 1940 w 9823"/>
                <a:gd name="connsiteY13" fmla="*/ 7121 h 10021"/>
                <a:gd name="connsiteX14" fmla="*/ 1005 w 9823"/>
                <a:gd name="connsiteY14" fmla="*/ 9207 h 10021"/>
                <a:gd name="connsiteX15" fmla="*/ 3019 w 9823"/>
                <a:gd name="connsiteY15" fmla="*/ 9933 h 10021"/>
                <a:gd name="connsiteX16" fmla="*/ 7552 w 9823"/>
                <a:gd name="connsiteY16" fmla="*/ 9966 h 10021"/>
                <a:gd name="connsiteX17" fmla="*/ 9818 w 9823"/>
                <a:gd name="connsiteY17" fmla="*/ 9328 h 10021"/>
                <a:gd name="connsiteX18" fmla="*/ 9782 w 9823"/>
                <a:gd name="connsiteY18" fmla="*/ 8845 h 10021"/>
                <a:gd name="connsiteX19" fmla="*/ 9782 w 9823"/>
                <a:gd name="connsiteY19" fmla="*/ 8534 h 10021"/>
                <a:gd name="connsiteX20" fmla="*/ 9710 w 9823"/>
                <a:gd name="connsiteY20" fmla="*/ 7828 h 10021"/>
                <a:gd name="connsiteX21" fmla="*/ 9530 w 9823"/>
                <a:gd name="connsiteY21" fmla="*/ 5707 h 10021"/>
                <a:gd name="connsiteX22" fmla="*/ 9063 w 9823"/>
                <a:gd name="connsiteY22" fmla="*/ 4793 h 10021"/>
                <a:gd name="connsiteX23" fmla="*/ 9314 w 9823"/>
                <a:gd name="connsiteY23" fmla="*/ 3397 h 10021"/>
                <a:gd name="connsiteX24" fmla="*/ 8019 w 9823"/>
                <a:gd name="connsiteY24" fmla="*/ 2328 h 10021"/>
                <a:gd name="connsiteX25" fmla="*/ 5825 w 9823"/>
                <a:gd name="connsiteY25" fmla="*/ 1017 h 10021"/>
                <a:gd name="connsiteX0" fmla="*/ 5930 w 10000"/>
                <a:gd name="connsiteY0" fmla="*/ 1015 h 10173"/>
                <a:gd name="connsiteX1" fmla="*/ 6150 w 10000"/>
                <a:gd name="connsiteY1" fmla="*/ 1376 h 10173"/>
                <a:gd name="connsiteX2" fmla="*/ 5198 w 10000"/>
                <a:gd name="connsiteY2" fmla="*/ 895 h 10173"/>
                <a:gd name="connsiteX3" fmla="*/ 4026 w 10000"/>
                <a:gd name="connsiteY3" fmla="*/ 430 h 10173"/>
                <a:gd name="connsiteX4" fmla="*/ 1902 w 10000"/>
                <a:gd name="connsiteY4" fmla="*/ 86 h 10173"/>
                <a:gd name="connsiteX5" fmla="*/ 1426 w 10000"/>
                <a:gd name="connsiteY5" fmla="*/ 0 h 10173"/>
                <a:gd name="connsiteX6" fmla="*/ 108 w 10000"/>
                <a:gd name="connsiteY6" fmla="*/ 1101 h 10173"/>
                <a:gd name="connsiteX7" fmla="*/ 877 w 10000"/>
                <a:gd name="connsiteY7" fmla="*/ 4267 h 10173"/>
                <a:gd name="connsiteX8" fmla="*/ 1500 w 10000"/>
                <a:gd name="connsiteY8" fmla="*/ 5678 h 10173"/>
                <a:gd name="connsiteX9" fmla="*/ 1683 w 10000"/>
                <a:gd name="connsiteY9" fmla="*/ 5902 h 10173"/>
                <a:gd name="connsiteX10" fmla="*/ 1646 w 10000"/>
                <a:gd name="connsiteY10" fmla="*/ 6056 h 10173"/>
                <a:gd name="connsiteX11" fmla="*/ 1828 w 10000"/>
                <a:gd name="connsiteY11" fmla="*/ 6211 h 10173"/>
                <a:gd name="connsiteX12" fmla="*/ 1828 w 10000"/>
                <a:gd name="connsiteY12" fmla="*/ 6469 h 10173"/>
                <a:gd name="connsiteX13" fmla="*/ 1975 w 10000"/>
                <a:gd name="connsiteY13" fmla="*/ 7106 h 10173"/>
                <a:gd name="connsiteX14" fmla="*/ 1023 w 10000"/>
                <a:gd name="connsiteY14" fmla="*/ 9188 h 10173"/>
                <a:gd name="connsiteX15" fmla="*/ 3073 w 10000"/>
                <a:gd name="connsiteY15" fmla="*/ 9912 h 10173"/>
                <a:gd name="connsiteX16" fmla="*/ 7688 w 10000"/>
                <a:gd name="connsiteY16" fmla="*/ 10168 h 10173"/>
                <a:gd name="connsiteX17" fmla="*/ 9995 w 10000"/>
                <a:gd name="connsiteY17" fmla="*/ 9308 h 10173"/>
                <a:gd name="connsiteX18" fmla="*/ 9958 w 10000"/>
                <a:gd name="connsiteY18" fmla="*/ 8826 h 10173"/>
                <a:gd name="connsiteX19" fmla="*/ 9958 w 10000"/>
                <a:gd name="connsiteY19" fmla="*/ 8516 h 10173"/>
                <a:gd name="connsiteX20" fmla="*/ 9885 w 10000"/>
                <a:gd name="connsiteY20" fmla="*/ 7812 h 10173"/>
                <a:gd name="connsiteX21" fmla="*/ 9702 w 10000"/>
                <a:gd name="connsiteY21" fmla="*/ 5695 h 10173"/>
                <a:gd name="connsiteX22" fmla="*/ 9226 w 10000"/>
                <a:gd name="connsiteY22" fmla="*/ 4783 h 10173"/>
                <a:gd name="connsiteX23" fmla="*/ 9482 w 10000"/>
                <a:gd name="connsiteY23" fmla="*/ 3390 h 10173"/>
                <a:gd name="connsiteX24" fmla="*/ 8163 w 10000"/>
                <a:gd name="connsiteY24" fmla="*/ 2323 h 10173"/>
                <a:gd name="connsiteX25" fmla="*/ 5930 w 10000"/>
                <a:gd name="connsiteY25" fmla="*/ 1015 h 10173"/>
                <a:gd name="connsiteX0" fmla="*/ 5930 w 10000"/>
                <a:gd name="connsiteY0" fmla="*/ 1015 h 10173"/>
                <a:gd name="connsiteX1" fmla="*/ 6150 w 10000"/>
                <a:gd name="connsiteY1" fmla="*/ 1376 h 10173"/>
                <a:gd name="connsiteX2" fmla="*/ 5198 w 10000"/>
                <a:gd name="connsiteY2" fmla="*/ 895 h 10173"/>
                <a:gd name="connsiteX3" fmla="*/ 4026 w 10000"/>
                <a:gd name="connsiteY3" fmla="*/ 430 h 10173"/>
                <a:gd name="connsiteX4" fmla="*/ 1902 w 10000"/>
                <a:gd name="connsiteY4" fmla="*/ 86 h 10173"/>
                <a:gd name="connsiteX5" fmla="*/ 1426 w 10000"/>
                <a:gd name="connsiteY5" fmla="*/ 0 h 10173"/>
                <a:gd name="connsiteX6" fmla="*/ 108 w 10000"/>
                <a:gd name="connsiteY6" fmla="*/ 1101 h 10173"/>
                <a:gd name="connsiteX7" fmla="*/ 877 w 10000"/>
                <a:gd name="connsiteY7" fmla="*/ 4267 h 10173"/>
                <a:gd name="connsiteX8" fmla="*/ 1500 w 10000"/>
                <a:gd name="connsiteY8" fmla="*/ 5678 h 10173"/>
                <a:gd name="connsiteX9" fmla="*/ 1683 w 10000"/>
                <a:gd name="connsiteY9" fmla="*/ 5902 h 10173"/>
                <a:gd name="connsiteX10" fmla="*/ 1646 w 10000"/>
                <a:gd name="connsiteY10" fmla="*/ 6056 h 10173"/>
                <a:gd name="connsiteX11" fmla="*/ 1828 w 10000"/>
                <a:gd name="connsiteY11" fmla="*/ 6211 h 10173"/>
                <a:gd name="connsiteX12" fmla="*/ 1828 w 10000"/>
                <a:gd name="connsiteY12" fmla="*/ 6469 h 10173"/>
                <a:gd name="connsiteX13" fmla="*/ 1975 w 10000"/>
                <a:gd name="connsiteY13" fmla="*/ 7106 h 10173"/>
                <a:gd name="connsiteX14" fmla="*/ 1023 w 10000"/>
                <a:gd name="connsiteY14" fmla="*/ 9188 h 10173"/>
                <a:gd name="connsiteX15" fmla="*/ 3073 w 10000"/>
                <a:gd name="connsiteY15" fmla="*/ 9912 h 10173"/>
                <a:gd name="connsiteX16" fmla="*/ 7688 w 10000"/>
                <a:gd name="connsiteY16" fmla="*/ 10168 h 10173"/>
                <a:gd name="connsiteX17" fmla="*/ 9995 w 10000"/>
                <a:gd name="connsiteY17" fmla="*/ 9308 h 10173"/>
                <a:gd name="connsiteX18" fmla="*/ 9958 w 10000"/>
                <a:gd name="connsiteY18" fmla="*/ 8826 h 10173"/>
                <a:gd name="connsiteX19" fmla="*/ 9958 w 10000"/>
                <a:gd name="connsiteY19" fmla="*/ 8516 h 10173"/>
                <a:gd name="connsiteX20" fmla="*/ 9885 w 10000"/>
                <a:gd name="connsiteY20" fmla="*/ 7812 h 10173"/>
                <a:gd name="connsiteX21" fmla="*/ 9702 w 10000"/>
                <a:gd name="connsiteY21" fmla="*/ 5695 h 10173"/>
                <a:gd name="connsiteX22" fmla="*/ 9226 w 10000"/>
                <a:gd name="connsiteY22" fmla="*/ 4783 h 10173"/>
                <a:gd name="connsiteX23" fmla="*/ 9482 w 10000"/>
                <a:gd name="connsiteY23" fmla="*/ 3390 h 10173"/>
                <a:gd name="connsiteX24" fmla="*/ 8163 w 10000"/>
                <a:gd name="connsiteY24" fmla="*/ 2323 h 10173"/>
                <a:gd name="connsiteX25" fmla="*/ 5930 w 10000"/>
                <a:gd name="connsiteY25" fmla="*/ 1015 h 10173"/>
                <a:gd name="connsiteX0" fmla="*/ 5930 w 10000"/>
                <a:gd name="connsiteY0" fmla="*/ 1015 h 10173"/>
                <a:gd name="connsiteX1" fmla="*/ 6150 w 10000"/>
                <a:gd name="connsiteY1" fmla="*/ 1376 h 10173"/>
                <a:gd name="connsiteX2" fmla="*/ 5198 w 10000"/>
                <a:gd name="connsiteY2" fmla="*/ 895 h 10173"/>
                <a:gd name="connsiteX3" fmla="*/ 4026 w 10000"/>
                <a:gd name="connsiteY3" fmla="*/ 430 h 10173"/>
                <a:gd name="connsiteX4" fmla="*/ 1902 w 10000"/>
                <a:gd name="connsiteY4" fmla="*/ 86 h 10173"/>
                <a:gd name="connsiteX5" fmla="*/ 1426 w 10000"/>
                <a:gd name="connsiteY5" fmla="*/ 0 h 10173"/>
                <a:gd name="connsiteX6" fmla="*/ 108 w 10000"/>
                <a:gd name="connsiteY6" fmla="*/ 1101 h 10173"/>
                <a:gd name="connsiteX7" fmla="*/ 877 w 10000"/>
                <a:gd name="connsiteY7" fmla="*/ 4267 h 10173"/>
                <a:gd name="connsiteX8" fmla="*/ 1500 w 10000"/>
                <a:gd name="connsiteY8" fmla="*/ 5678 h 10173"/>
                <a:gd name="connsiteX9" fmla="*/ 1683 w 10000"/>
                <a:gd name="connsiteY9" fmla="*/ 5902 h 10173"/>
                <a:gd name="connsiteX10" fmla="*/ 1646 w 10000"/>
                <a:gd name="connsiteY10" fmla="*/ 6056 h 10173"/>
                <a:gd name="connsiteX11" fmla="*/ 1828 w 10000"/>
                <a:gd name="connsiteY11" fmla="*/ 6211 h 10173"/>
                <a:gd name="connsiteX12" fmla="*/ 1828 w 10000"/>
                <a:gd name="connsiteY12" fmla="*/ 6469 h 10173"/>
                <a:gd name="connsiteX13" fmla="*/ 1975 w 10000"/>
                <a:gd name="connsiteY13" fmla="*/ 7106 h 10173"/>
                <a:gd name="connsiteX14" fmla="*/ 1023 w 10000"/>
                <a:gd name="connsiteY14" fmla="*/ 9188 h 10173"/>
                <a:gd name="connsiteX15" fmla="*/ 3073 w 10000"/>
                <a:gd name="connsiteY15" fmla="*/ 9912 h 10173"/>
                <a:gd name="connsiteX16" fmla="*/ 7688 w 10000"/>
                <a:gd name="connsiteY16" fmla="*/ 10168 h 10173"/>
                <a:gd name="connsiteX17" fmla="*/ 9995 w 10000"/>
                <a:gd name="connsiteY17" fmla="*/ 9308 h 10173"/>
                <a:gd name="connsiteX18" fmla="*/ 9958 w 10000"/>
                <a:gd name="connsiteY18" fmla="*/ 8826 h 10173"/>
                <a:gd name="connsiteX19" fmla="*/ 9958 w 10000"/>
                <a:gd name="connsiteY19" fmla="*/ 8516 h 10173"/>
                <a:gd name="connsiteX20" fmla="*/ 9885 w 10000"/>
                <a:gd name="connsiteY20" fmla="*/ 7812 h 10173"/>
                <a:gd name="connsiteX21" fmla="*/ 9702 w 10000"/>
                <a:gd name="connsiteY21" fmla="*/ 5695 h 10173"/>
                <a:gd name="connsiteX22" fmla="*/ 9226 w 10000"/>
                <a:gd name="connsiteY22" fmla="*/ 4783 h 10173"/>
                <a:gd name="connsiteX23" fmla="*/ 9482 w 10000"/>
                <a:gd name="connsiteY23" fmla="*/ 3390 h 10173"/>
                <a:gd name="connsiteX24" fmla="*/ 8163 w 10000"/>
                <a:gd name="connsiteY24" fmla="*/ 2323 h 10173"/>
                <a:gd name="connsiteX25" fmla="*/ 5930 w 10000"/>
                <a:gd name="connsiteY25" fmla="*/ 1015 h 10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0000" h="10173">
                  <a:moveTo>
                    <a:pt x="5930" y="1015"/>
                  </a:moveTo>
                  <a:cubicBezTo>
                    <a:pt x="6187" y="1153"/>
                    <a:pt x="6406" y="1445"/>
                    <a:pt x="6150" y="1376"/>
                  </a:cubicBezTo>
                  <a:cubicBezTo>
                    <a:pt x="5893" y="1307"/>
                    <a:pt x="5491" y="1032"/>
                    <a:pt x="5198" y="895"/>
                  </a:cubicBezTo>
                  <a:cubicBezTo>
                    <a:pt x="4905" y="757"/>
                    <a:pt x="4428" y="568"/>
                    <a:pt x="4026" y="430"/>
                  </a:cubicBezTo>
                  <a:cubicBezTo>
                    <a:pt x="3477" y="240"/>
                    <a:pt x="2341" y="86"/>
                    <a:pt x="1902" y="86"/>
                  </a:cubicBezTo>
                  <a:cubicBezTo>
                    <a:pt x="1426" y="86"/>
                    <a:pt x="1316" y="69"/>
                    <a:pt x="1426" y="0"/>
                  </a:cubicBezTo>
                  <a:cubicBezTo>
                    <a:pt x="840" y="309"/>
                    <a:pt x="328" y="533"/>
                    <a:pt x="108" y="1101"/>
                  </a:cubicBezTo>
                  <a:cubicBezTo>
                    <a:pt x="-149" y="1652"/>
                    <a:pt x="35" y="3114"/>
                    <a:pt x="877" y="4267"/>
                  </a:cubicBezTo>
                  <a:cubicBezTo>
                    <a:pt x="1683" y="5403"/>
                    <a:pt x="1390" y="5522"/>
                    <a:pt x="1500" y="5678"/>
                  </a:cubicBezTo>
                  <a:cubicBezTo>
                    <a:pt x="1609" y="5833"/>
                    <a:pt x="1683" y="5816"/>
                    <a:pt x="1683" y="5902"/>
                  </a:cubicBezTo>
                  <a:cubicBezTo>
                    <a:pt x="1683" y="6004"/>
                    <a:pt x="1573" y="5970"/>
                    <a:pt x="1646" y="6056"/>
                  </a:cubicBezTo>
                  <a:cubicBezTo>
                    <a:pt x="1683" y="6159"/>
                    <a:pt x="1828" y="6108"/>
                    <a:pt x="1828" y="6211"/>
                  </a:cubicBezTo>
                  <a:cubicBezTo>
                    <a:pt x="1828" y="6297"/>
                    <a:pt x="1646" y="6401"/>
                    <a:pt x="1828" y="6469"/>
                  </a:cubicBezTo>
                  <a:cubicBezTo>
                    <a:pt x="2012" y="6555"/>
                    <a:pt x="2012" y="6900"/>
                    <a:pt x="1975" y="7106"/>
                  </a:cubicBezTo>
                  <a:cubicBezTo>
                    <a:pt x="1975" y="7330"/>
                    <a:pt x="767" y="8981"/>
                    <a:pt x="1023" y="9188"/>
                  </a:cubicBezTo>
                  <a:cubicBezTo>
                    <a:pt x="641" y="9824"/>
                    <a:pt x="1962" y="9749"/>
                    <a:pt x="3073" y="9912"/>
                  </a:cubicBezTo>
                  <a:cubicBezTo>
                    <a:pt x="4184" y="10075"/>
                    <a:pt x="6663" y="10202"/>
                    <a:pt x="7688" y="10168"/>
                  </a:cubicBezTo>
                  <a:cubicBezTo>
                    <a:pt x="8677" y="10150"/>
                    <a:pt x="10103" y="9974"/>
                    <a:pt x="9995" y="9308"/>
                  </a:cubicBezTo>
                  <a:cubicBezTo>
                    <a:pt x="9848" y="9084"/>
                    <a:pt x="9922" y="8998"/>
                    <a:pt x="9958" y="8826"/>
                  </a:cubicBezTo>
                  <a:cubicBezTo>
                    <a:pt x="9995" y="8672"/>
                    <a:pt x="10032" y="8654"/>
                    <a:pt x="9958" y="8516"/>
                  </a:cubicBezTo>
                  <a:cubicBezTo>
                    <a:pt x="9848" y="8379"/>
                    <a:pt x="9922" y="7966"/>
                    <a:pt x="9885" y="7812"/>
                  </a:cubicBezTo>
                  <a:cubicBezTo>
                    <a:pt x="9812" y="7674"/>
                    <a:pt x="9922" y="5987"/>
                    <a:pt x="9702" y="5695"/>
                  </a:cubicBezTo>
                  <a:cubicBezTo>
                    <a:pt x="9445" y="5420"/>
                    <a:pt x="9190" y="4956"/>
                    <a:pt x="9226" y="4783"/>
                  </a:cubicBezTo>
                  <a:cubicBezTo>
                    <a:pt x="9226" y="4611"/>
                    <a:pt x="9738" y="3699"/>
                    <a:pt x="9482" y="3390"/>
                  </a:cubicBezTo>
                  <a:cubicBezTo>
                    <a:pt x="9263" y="3096"/>
                    <a:pt x="8603" y="2598"/>
                    <a:pt x="8163" y="2323"/>
                  </a:cubicBezTo>
                  <a:cubicBezTo>
                    <a:pt x="7285" y="1755"/>
                    <a:pt x="5930" y="1015"/>
                    <a:pt x="5930" y="1015"/>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04" name="Freeform 67"/>
            <p:cNvSpPr>
              <a:spLocks/>
            </p:cNvSpPr>
            <p:nvPr/>
          </p:nvSpPr>
          <p:spPr bwMode="auto">
            <a:xfrm>
              <a:off x="2645311" y="3352933"/>
              <a:ext cx="169533" cy="505772"/>
            </a:xfrm>
            <a:custGeom>
              <a:avLst/>
              <a:gdLst>
                <a:gd name="T0" fmla="*/ 67 w 127"/>
                <a:gd name="T1" fmla="*/ 2 h 379"/>
                <a:gd name="T2" fmla="*/ 110 w 127"/>
                <a:gd name="T3" fmla="*/ 33 h 379"/>
                <a:gd name="T4" fmla="*/ 124 w 127"/>
                <a:gd name="T5" fmla="*/ 108 h 379"/>
                <a:gd name="T6" fmla="*/ 121 w 127"/>
                <a:gd name="T7" fmla="*/ 128 h 379"/>
                <a:gd name="T8" fmla="*/ 124 w 127"/>
                <a:gd name="T9" fmla="*/ 136 h 379"/>
                <a:gd name="T10" fmla="*/ 118 w 127"/>
                <a:gd name="T11" fmla="*/ 145 h 379"/>
                <a:gd name="T12" fmla="*/ 121 w 127"/>
                <a:gd name="T13" fmla="*/ 155 h 379"/>
                <a:gd name="T14" fmla="*/ 115 w 127"/>
                <a:gd name="T15" fmla="*/ 179 h 379"/>
                <a:gd name="T16" fmla="*/ 117 w 127"/>
                <a:gd name="T17" fmla="*/ 208 h 379"/>
                <a:gd name="T18" fmla="*/ 116 w 127"/>
                <a:gd name="T19" fmla="*/ 322 h 379"/>
                <a:gd name="T20" fmla="*/ 112 w 127"/>
                <a:gd name="T21" fmla="*/ 331 h 379"/>
                <a:gd name="T22" fmla="*/ 119 w 127"/>
                <a:gd name="T23" fmla="*/ 341 h 379"/>
                <a:gd name="T24" fmla="*/ 115 w 127"/>
                <a:gd name="T25" fmla="*/ 350 h 379"/>
                <a:gd name="T26" fmla="*/ 117 w 127"/>
                <a:gd name="T27" fmla="*/ 358 h 379"/>
                <a:gd name="T28" fmla="*/ 116 w 127"/>
                <a:gd name="T29" fmla="*/ 366 h 379"/>
                <a:gd name="T30" fmla="*/ 111 w 127"/>
                <a:gd name="T31" fmla="*/ 373 h 379"/>
                <a:gd name="T32" fmla="*/ 78 w 127"/>
                <a:gd name="T33" fmla="*/ 379 h 379"/>
                <a:gd name="T34" fmla="*/ 31 w 127"/>
                <a:gd name="T35" fmla="*/ 375 h 379"/>
                <a:gd name="T36" fmla="*/ 28 w 127"/>
                <a:gd name="T37" fmla="*/ 366 h 379"/>
                <a:gd name="T38" fmla="*/ 29 w 127"/>
                <a:gd name="T39" fmla="*/ 356 h 379"/>
                <a:gd name="T40" fmla="*/ 26 w 127"/>
                <a:gd name="T41" fmla="*/ 342 h 379"/>
                <a:gd name="T42" fmla="*/ 27 w 127"/>
                <a:gd name="T43" fmla="*/ 324 h 379"/>
                <a:gd name="T44" fmla="*/ 20 w 127"/>
                <a:gd name="T45" fmla="*/ 281 h 379"/>
                <a:gd name="T46" fmla="*/ 15 w 127"/>
                <a:gd name="T47" fmla="*/ 162 h 379"/>
                <a:gd name="T48" fmla="*/ 15 w 127"/>
                <a:gd name="T49" fmla="*/ 150 h 379"/>
                <a:gd name="T50" fmla="*/ 14 w 127"/>
                <a:gd name="T51" fmla="*/ 139 h 379"/>
                <a:gd name="T52" fmla="*/ 7 w 127"/>
                <a:gd name="T53" fmla="*/ 76 h 379"/>
                <a:gd name="T54" fmla="*/ 18 w 127"/>
                <a:gd name="T55" fmla="*/ 13 h 379"/>
                <a:gd name="T56" fmla="*/ 67 w 127"/>
                <a:gd name="T57" fmla="*/ 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7" h="379">
                  <a:moveTo>
                    <a:pt x="67" y="2"/>
                  </a:moveTo>
                  <a:cubicBezTo>
                    <a:pt x="85" y="3"/>
                    <a:pt x="105" y="19"/>
                    <a:pt x="110" y="33"/>
                  </a:cubicBezTo>
                  <a:cubicBezTo>
                    <a:pt x="115" y="48"/>
                    <a:pt x="125" y="94"/>
                    <a:pt x="124" y="108"/>
                  </a:cubicBezTo>
                  <a:cubicBezTo>
                    <a:pt x="123" y="121"/>
                    <a:pt x="118" y="125"/>
                    <a:pt x="121" y="128"/>
                  </a:cubicBezTo>
                  <a:cubicBezTo>
                    <a:pt x="124" y="132"/>
                    <a:pt x="127" y="134"/>
                    <a:pt x="124" y="136"/>
                  </a:cubicBezTo>
                  <a:cubicBezTo>
                    <a:pt x="122" y="139"/>
                    <a:pt x="118" y="141"/>
                    <a:pt x="118" y="145"/>
                  </a:cubicBezTo>
                  <a:cubicBezTo>
                    <a:pt x="118" y="148"/>
                    <a:pt x="123" y="150"/>
                    <a:pt x="121" y="155"/>
                  </a:cubicBezTo>
                  <a:cubicBezTo>
                    <a:pt x="119" y="160"/>
                    <a:pt x="116" y="171"/>
                    <a:pt x="115" y="179"/>
                  </a:cubicBezTo>
                  <a:cubicBezTo>
                    <a:pt x="114" y="186"/>
                    <a:pt x="117" y="199"/>
                    <a:pt x="117" y="208"/>
                  </a:cubicBezTo>
                  <a:cubicBezTo>
                    <a:pt x="117" y="216"/>
                    <a:pt x="117" y="314"/>
                    <a:pt x="116" y="322"/>
                  </a:cubicBezTo>
                  <a:cubicBezTo>
                    <a:pt x="115" y="330"/>
                    <a:pt x="110" y="326"/>
                    <a:pt x="112" y="331"/>
                  </a:cubicBezTo>
                  <a:cubicBezTo>
                    <a:pt x="113" y="336"/>
                    <a:pt x="119" y="335"/>
                    <a:pt x="119" y="341"/>
                  </a:cubicBezTo>
                  <a:cubicBezTo>
                    <a:pt x="119" y="346"/>
                    <a:pt x="116" y="347"/>
                    <a:pt x="115" y="350"/>
                  </a:cubicBezTo>
                  <a:cubicBezTo>
                    <a:pt x="113" y="352"/>
                    <a:pt x="116" y="354"/>
                    <a:pt x="117" y="358"/>
                  </a:cubicBezTo>
                  <a:cubicBezTo>
                    <a:pt x="118" y="362"/>
                    <a:pt x="118" y="362"/>
                    <a:pt x="116" y="366"/>
                  </a:cubicBezTo>
                  <a:cubicBezTo>
                    <a:pt x="114" y="370"/>
                    <a:pt x="111" y="373"/>
                    <a:pt x="111" y="373"/>
                  </a:cubicBezTo>
                  <a:cubicBezTo>
                    <a:pt x="111" y="373"/>
                    <a:pt x="104" y="379"/>
                    <a:pt x="78" y="379"/>
                  </a:cubicBezTo>
                  <a:cubicBezTo>
                    <a:pt x="53" y="379"/>
                    <a:pt x="34" y="376"/>
                    <a:pt x="31" y="375"/>
                  </a:cubicBezTo>
                  <a:cubicBezTo>
                    <a:pt x="27" y="374"/>
                    <a:pt x="27" y="370"/>
                    <a:pt x="28" y="366"/>
                  </a:cubicBezTo>
                  <a:cubicBezTo>
                    <a:pt x="29" y="362"/>
                    <a:pt x="32" y="360"/>
                    <a:pt x="29" y="356"/>
                  </a:cubicBezTo>
                  <a:cubicBezTo>
                    <a:pt x="26" y="353"/>
                    <a:pt x="26" y="348"/>
                    <a:pt x="26" y="342"/>
                  </a:cubicBezTo>
                  <a:cubicBezTo>
                    <a:pt x="26" y="337"/>
                    <a:pt x="30" y="331"/>
                    <a:pt x="27" y="324"/>
                  </a:cubicBezTo>
                  <a:cubicBezTo>
                    <a:pt x="24" y="317"/>
                    <a:pt x="21" y="292"/>
                    <a:pt x="20" y="281"/>
                  </a:cubicBezTo>
                  <a:cubicBezTo>
                    <a:pt x="19" y="270"/>
                    <a:pt x="19" y="170"/>
                    <a:pt x="15" y="162"/>
                  </a:cubicBezTo>
                  <a:cubicBezTo>
                    <a:pt x="12" y="155"/>
                    <a:pt x="14" y="154"/>
                    <a:pt x="15" y="150"/>
                  </a:cubicBezTo>
                  <a:cubicBezTo>
                    <a:pt x="16" y="146"/>
                    <a:pt x="16" y="142"/>
                    <a:pt x="14" y="139"/>
                  </a:cubicBezTo>
                  <a:cubicBezTo>
                    <a:pt x="13" y="136"/>
                    <a:pt x="8" y="93"/>
                    <a:pt x="7" y="76"/>
                  </a:cubicBezTo>
                  <a:cubicBezTo>
                    <a:pt x="7" y="58"/>
                    <a:pt x="0" y="27"/>
                    <a:pt x="18" y="13"/>
                  </a:cubicBezTo>
                  <a:cubicBezTo>
                    <a:pt x="37" y="0"/>
                    <a:pt x="50" y="1"/>
                    <a:pt x="67" y="2"/>
                  </a:cubicBezTo>
                  <a:close/>
                </a:path>
              </a:pathLst>
            </a:custGeom>
            <a:gradFill flip="none" rotWithShape="1">
              <a:gsLst>
                <a:gs pos="2800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05" name="Freeform 68"/>
            <p:cNvSpPr>
              <a:spLocks/>
            </p:cNvSpPr>
            <p:nvPr/>
          </p:nvSpPr>
          <p:spPr bwMode="auto">
            <a:xfrm>
              <a:off x="2643050" y="4028238"/>
              <a:ext cx="340196" cy="102850"/>
            </a:xfrm>
            <a:custGeom>
              <a:avLst/>
              <a:gdLst>
                <a:gd name="T0" fmla="*/ 9 w 255"/>
                <a:gd name="T1" fmla="*/ 0 h 77"/>
                <a:gd name="T2" fmla="*/ 0 w 255"/>
                <a:gd name="T3" fmla="*/ 38 h 77"/>
                <a:gd name="T4" fmla="*/ 121 w 255"/>
                <a:gd name="T5" fmla="*/ 75 h 77"/>
                <a:gd name="T6" fmla="*/ 200 w 255"/>
                <a:gd name="T7" fmla="*/ 75 h 77"/>
                <a:gd name="T8" fmla="*/ 255 w 255"/>
                <a:gd name="T9" fmla="*/ 49 h 77"/>
                <a:gd name="T10" fmla="*/ 254 w 255"/>
                <a:gd name="T11" fmla="*/ 7 h 77"/>
                <a:gd name="T12" fmla="*/ 218 w 255"/>
                <a:gd name="T13" fmla="*/ 35 h 77"/>
                <a:gd name="T14" fmla="*/ 116 w 255"/>
                <a:gd name="T15" fmla="*/ 38 h 77"/>
                <a:gd name="T16" fmla="*/ 9 w 255"/>
                <a:gd name="T1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 h="77">
                  <a:moveTo>
                    <a:pt x="9" y="0"/>
                  </a:moveTo>
                  <a:cubicBezTo>
                    <a:pt x="0" y="38"/>
                    <a:pt x="0" y="38"/>
                    <a:pt x="0" y="38"/>
                  </a:cubicBezTo>
                  <a:cubicBezTo>
                    <a:pt x="0" y="38"/>
                    <a:pt x="73" y="72"/>
                    <a:pt x="121" y="75"/>
                  </a:cubicBezTo>
                  <a:cubicBezTo>
                    <a:pt x="169" y="77"/>
                    <a:pt x="188" y="77"/>
                    <a:pt x="200" y="75"/>
                  </a:cubicBezTo>
                  <a:cubicBezTo>
                    <a:pt x="213" y="72"/>
                    <a:pt x="251" y="57"/>
                    <a:pt x="255" y="49"/>
                  </a:cubicBezTo>
                  <a:cubicBezTo>
                    <a:pt x="255" y="40"/>
                    <a:pt x="254" y="7"/>
                    <a:pt x="254" y="7"/>
                  </a:cubicBezTo>
                  <a:cubicBezTo>
                    <a:pt x="254" y="7"/>
                    <a:pt x="239" y="28"/>
                    <a:pt x="218" y="35"/>
                  </a:cubicBezTo>
                  <a:cubicBezTo>
                    <a:pt x="198" y="41"/>
                    <a:pt x="150" y="42"/>
                    <a:pt x="116" y="38"/>
                  </a:cubicBezTo>
                  <a:cubicBezTo>
                    <a:pt x="82" y="34"/>
                    <a:pt x="37" y="16"/>
                    <a:pt x="9" y="0"/>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06" name="Freeform 69"/>
            <p:cNvSpPr>
              <a:spLocks/>
            </p:cNvSpPr>
            <p:nvPr/>
          </p:nvSpPr>
          <p:spPr bwMode="auto">
            <a:xfrm>
              <a:off x="2689129" y="3826904"/>
              <a:ext cx="268903" cy="535355"/>
            </a:xfrm>
            <a:custGeom>
              <a:avLst/>
              <a:gdLst/>
              <a:ahLst/>
              <a:cxnLst/>
              <a:rect l="l" t="t" r="r" b="b"/>
              <a:pathLst>
                <a:path w="268903" h="535355">
                  <a:moveTo>
                    <a:pt x="51335" y="141"/>
                  </a:moveTo>
                  <a:cubicBezTo>
                    <a:pt x="76657" y="642"/>
                    <a:pt x="101978" y="2310"/>
                    <a:pt x="102003" y="2311"/>
                  </a:cubicBezTo>
                  <a:cubicBezTo>
                    <a:pt x="102003" y="17001"/>
                    <a:pt x="104669" y="31690"/>
                    <a:pt x="111336" y="47715"/>
                  </a:cubicBezTo>
                  <a:cubicBezTo>
                    <a:pt x="118003" y="63740"/>
                    <a:pt x="126003" y="117156"/>
                    <a:pt x="134003" y="157218"/>
                  </a:cubicBezTo>
                  <a:cubicBezTo>
                    <a:pt x="140670" y="197280"/>
                    <a:pt x="160671" y="292094"/>
                    <a:pt x="168671" y="305448"/>
                  </a:cubicBezTo>
                  <a:cubicBezTo>
                    <a:pt x="171293" y="311225"/>
                    <a:pt x="174946" y="325265"/>
                    <a:pt x="178473" y="340686"/>
                  </a:cubicBezTo>
                  <a:cubicBezTo>
                    <a:pt x="185449" y="355151"/>
                    <a:pt x="192780" y="365302"/>
                    <a:pt x="199436" y="374781"/>
                  </a:cubicBezTo>
                  <a:cubicBezTo>
                    <a:pt x="208806" y="386790"/>
                    <a:pt x="224870" y="402802"/>
                    <a:pt x="234240" y="418815"/>
                  </a:cubicBezTo>
                  <a:cubicBezTo>
                    <a:pt x="244949" y="434827"/>
                    <a:pt x="250304" y="452174"/>
                    <a:pt x="251642" y="460180"/>
                  </a:cubicBezTo>
                  <a:cubicBezTo>
                    <a:pt x="254320" y="468186"/>
                    <a:pt x="258335" y="480195"/>
                    <a:pt x="265029" y="486867"/>
                  </a:cubicBezTo>
                  <a:cubicBezTo>
                    <a:pt x="270383" y="493539"/>
                    <a:pt x="269045" y="496208"/>
                    <a:pt x="267706" y="497542"/>
                  </a:cubicBezTo>
                  <a:cubicBezTo>
                    <a:pt x="265029" y="498877"/>
                    <a:pt x="262351" y="501545"/>
                    <a:pt x="259674" y="501545"/>
                  </a:cubicBezTo>
                  <a:cubicBezTo>
                    <a:pt x="256997" y="501545"/>
                    <a:pt x="254320" y="501545"/>
                    <a:pt x="248965" y="496208"/>
                  </a:cubicBezTo>
                  <a:cubicBezTo>
                    <a:pt x="248965" y="496208"/>
                    <a:pt x="250304" y="502880"/>
                    <a:pt x="250304" y="505548"/>
                  </a:cubicBezTo>
                  <a:cubicBezTo>
                    <a:pt x="250304" y="508217"/>
                    <a:pt x="244949" y="520226"/>
                    <a:pt x="242272" y="521561"/>
                  </a:cubicBezTo>
                  <a:cubicBezTo>
                    <a:pt x="239595" y="524230"/>
                    <a:pt x="231563" y="526898"/>
                    <a:pt x="227547" y="522895"/>
                  </a:cubicBezTo>
                  <a:cubicBezTo>
                    <a:pt x="227547" y="522895"/>
                    <a:pt x="227212" y="523229"/>
                    <a:pt x="226041" y="524396"/>
                  </a:cubicBezTo>
                  <a:lnTo>
                    <a:pt x="219515" y="530901"/>
                  </a:lnTo>
                  <a:cubicBezTo>
                    <a:pt x="212822" y="537573"/>
                    <a:pt x="204790" y="533570"/>
                    <a:pt x="199436" y="526898"/>
                  </a:cubicBezTo>
                  <a:cubicBezTo>
                    <a:pt x="192743" y="534905"/>
                    <a:pt x="182033" y="536239"/>
                    <a:pt x="179356" y="534905"/>
                  </a:cubicBezTo>
                  <a:cubicBezTo>
                    <a:pt x="176679" y="533570"/>
                    <a:pt x="171324" y="525564"/>
                    <a:pt x="165970" y="518892"/>
                  </a:cubicBezTo>
                  <a:cubicBezTo>
                    <a:pt x="165970" y="518892"/>
                    <a:pt x="159277" y="522895"/>
                    <a:pt x="155261" y="524230"/>
                  </a:cubicBezTo>
                  <a:cubicBezTo>
                    <a:pt x="152584" y="524230"/>
                    <a:pt x="149906" y="524230"/>
                    <a:pt x="145890" y="518892"/>
                  </a:cubicBezTo>
                  <a:cubicBezTo>
                    <a:pt x="140536" y="512220"/>
                    <a:pt x="129827" y="480195"/>
                    <a:pt x="127150" y="476192"/>
                  </a:cubicBezTo>
                  <a:cubicBezTo>
                    <a:pt x="124472" y="472189"/>
                    <a:pt x="117779" y="433493"/>
                    <a:pt x="115102" y="417480"/>
                  </a:cubicBezTo>
                  <a:cubicBezTo>
                    <a:pt x="113841" y="409936"/>
                    <a:pt x="113768" y="402096"/>
                    <a:pt x="113519" y="395075"/>
                  </a:cubicBezTo>
                  <a:cubicBezTo>
                    <a:pt x="105648" y="374444"/>
                    <a:pt x="74580" y="302875"/>
                    <a:pt x="68669" y="282746"/>
                  </a:cubicBezTo>
                  <a:cubicBezTo>
                    <a:pt x="60668" y="258709"/>
                    <a:pt x="40668" y="221318"/>
                    <a:pt x="23334" y="151876"/>
                  </a:cubicBezTo>
                  <a:cubicBezTo>
                    <a:pt x="14001" y="115821"/>
                    <a:pt x="8667" y="54392"/>
                    <a:pt x="3334" y="43709"/>
                  </a:cubicBezTo>
                  <a:cubicBezTo>
                    <a:pt x="-2000" y="33025"/>
                    <a:pt x="667" y="14330"/>
                    <a:pt x="667" y="4982"/>
                  </a:cubicBezTo>
                  <a:cubicBezTo>
                    <a:pt x="667" y="308"/>
                    <a:pt x="26001" y="-360"/>
                    <a:pt x="51335" y="141"/>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311" name="Group 310"/>
          <p:cNvGrpSpPr/>
          <p:nvPr/>
        </p:nvGrpSpPr>
        <p:grpSpPr>
          <a:xfrm>
            <a:off x="359608" y="2822243"/>
            <a:ext cx="2030095" cy="5251275"/>
            <a:chOff x="3250486" y="2954768"/>
            <a:chExt cx="1033392" cy="2673090"/>
          </a:xfrm>
        </p:grpSpPr>
        <p:sp>
          <p:nvSpPr>
            <p:cNvPr id="312" name="Freeform 72"/>
            <p:cNvSpPr>
              <a:spLocks/>
            </p:cNvSpPr>
            <p:nvPr/>
          </p:nvSpPr>
          <p:spPr bwMode="auto">
            <a:xfrm>
              <a:off x="3250486" y="5173713"/>
              <a:ext cx="1033392" cy="454145"/>
            </a:xfrm>
            <a:prstGeom prst="ellipse">
              <a:avLst/>
            </a:prstGeom>
            <a:solidFill>
              <a:schemeClr val="bg2">
                <a:alpha val="1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313" name="Freeform 59"/>
            <p:cNvSpPr>
              <a:spLocks/>
            </p:cNvSpPr>
            <p:nvPr/>
          </p:nvSpPr>
          <p:spPr bwMode="auto">
            <a:xfrm>
              <a:off x="3611595" y="3768288"/>
              <a:ext cx="563413" cy="445871"/>
            </a:xfrm>
            <a:custGeom>
              <a:avLst/>
              <a:gdLst>
                <a:gd name="T0" fmla="*/ 413 w 422"/>
                <a:gd name="T1" fmla="*/ 315 h 334"/>
                <a:gd name="T2" fmla="*/ 394 w 422"/>
                <a:gd name="T3" fmla="*/ 287 h 334"/>
                <a:gd name="T4" fmla="*/ 369 w 422"/>
                <a:gd name="T5" fmla="*/ 254 h 334"/>
                <a:gd name="T6" fmla="*/ 382 w 422"/>
                <a:gd name="T7" fmla="*/ 263 h 334"/>
                <a:gd name="T8" fmla="*/ 410 w 422"/>
                <a:gd name="T9" fmla="*/ 288 h 334"/>
                <a:gd name="T10" fmla="*/ 420 w 422"/>
                <a:gd name="T11" fmla="*/ 285 h 334"/>
                <a:gd name="T12" fmla="*/ 390 w 422"/>
                <a:gd name="T13" fmla="*/ 249 h 334"/>
                <a:gd name="T14" fmla="*/ 367 w 422"/>
                <a:gd name="T15" fmla="*/ 224 h 334"/>
                <a:gd name="T16" fmla="*/ 364 w 422"/>
                <a:gd name="T17" fmla="*/ 214 h 334"/>
                <a:gd name="T18" fmla="*/ 367 w 422"/>
                <a:gd name="T19" fmla="*/ 211 h 334"/>
                <a:gd name="T20" fmla="*/ 374 w 422"/>
                <a:gd name="T21" fmla="*/ 210 h 334"/>
                <a:gd name="T22" fmla="*/ 389 w 422"/>
                <a:gd name="T23" fmla="*/ 210 h 334"/>
                <a:gd name="T24" fmla="*/ 407 w 422"/>
                <a:gd name="T25" fmla="*/ 200 h 334"/>
                <a:gd name="T26" fmla="*/ 400 w 422"/>
                <a:gd name="T27" fmla="*/ 193 h 334"/>
                <a:gd name="T28" fmla="*/ 367 w 422"/>
                <a:gd name="T29" fmla="*/ 194 h 334"/>
                <a:gd name="T30" fmla="*/ 352 w 422"/>
                <a:gd name="T31" fmla="*/ 192 h 334"/>
                <a:gd name="T32" fmla="*/ 349 w 422"/>
                <a:gd name="T33" fmla="*/ 192 h 334"/>
                <a:gd name="T34" fmla="*/ 346 w 422"/>
                <a:gd name="T35" fmla="*/ 192 h 334"/>
                <a:gd name="T36" fmla="*/ 316 w 422"/>
                <a:gd name="T37" fmla="*/ 185 h 334"/>
                <a:gd name="T38" fmla="*/ 285 w 422"/>
                <a:gd name="T39" fmla="*/ 163 h 334"/>
                <a:gd name="T40" fmla="*/ 203 w 422"/>
                <a:gd name="T41" fmla="*/ 89 h 334"/>
                <a:gd name="T42" fmla="*/ 117 w 422"/>
                <a:gd name="T43" fmla="*/ 34 h 334"/>
                <a:gd name="T44" fmla="*/ 71 w 422"/>
                <a:gd name="T45" fmla="*/ 2 h 334"/>
                <a:gd name="T46" fmla="*/ 64 w 422"/>
                <a:gd name="T47" fmla="*/ 4 h 334"/>
                <a:gd name="T48" fmla="*/ 45 w 422"/>
                <a:gd name="T49" fmla="*/ 21 h 334"/>
                <a:gd name="T50" fmla="*/ 11 w 422"/>
                <a:gd name="T51" fmla="*/ 6 h 334"/>
                <a:gd name="T52" fmla="*/ 1 w 422"/>
                <a:gd name="T53" fmla="*/ 38 h 334"/>
                <a:gd name="T54" fmla="*/ 3 w 422"/>
                <a:gd name="T55" fmla="*/ 41 h 334"/>
                <a:gd name="T56" fmla="*/ 18 w 422"/>
                <a:gd name="T57" fmla="*/ 55 h 334"/>
                <a:gd name="T58" fmla="*/ 19 w 422"/>
                <a:gd name="T59" fmla="*/ 56 h 334"/>
                <a:gd name="T60" fmla="*/ 27 w 422"/>
                <a:gd name="T61" fmla="*/ 62 h 334"/>
                <a:gd name="T62" fmla="*/ 35 w 422"/>
                <a:gd name="T63" fmla="*/ 69 h 334"/>
                <a:gd name="T64" fmla="*/ 36 w 422"/>
                <a:gd name="T65" fmla="*/ 70 h 334"/>
                <a:gd name="T66" fmla="*/ 47 w 422"/>
                <a:gd name="T67" fmla="*/ 77 h 334"/>
                <a:gd name="T68" fmla="*/ 63 w 422"/>
                <a:gd name="T69" fmla="*/ 90 h 334"/>
                <a:gd name="T70" fmla="*/ 104 w 422"/>
                <a:gd name="T71" fmla="*/ 123 h 334"/>
                <a:gd name="T72" fmla="*/ 198 w 422"/>
                <a:gd name="T73" fmla="*/ 181 h 334"/>
                <a:gd name="T74" fmla="*/ 277 w 422"/>
                <a:gd name="T75" fmla="*/ 227 h 334"/>
                <a:gd name="T76" fmla="*/ 285 w 422"/>
                <a:gd name="T77" fmla="*/ 245 h 334"/>
                <a:gd name="T78" fmla="*/ 304 w 422"/>
                <a:gd name="T79" fmla="*/ 266 h 334"/>
                <a:gd name="T80" fmla="*/ 306 w 422"/>
                <a:gd name="T81" fmla="*/ 269 h 334"/>
                <a:gd name="T82" fmla="*/ 324 w 422"/>
                <a:gd name="T83" fmla="*/ 296 h 334"/>
                <a:gd name="T84" fmla="*/ 339 w 422"/>
                <a:gd name="T85" fmla="*/ 320 h 334"/>
                <a:gd name="T86" fmla="*/ 348 w 422"/>
                <a:gd name="T87" fmla="*/ 317 h 334"/>
                <a:gd name="T88" fmla="*/ 336 w 422"/>
                <a:gd name="T89" fmla="*/ 287 h 334"/>
                <a:gd name="T90" fmla="*/ 331 w 422"/>
                <a:gd name="T91" fmla="*/ 276 h 334"/>
                <a:gd name="T92" fmla="*/ 331 w 422"/>
                <a:gd name="T93" fmla="*/ 276 h 334"/>
                <a:gd name="T94" fmla="*/ 344 w 422"/>
                <a:gd name="T95" fmla="*/ 290 h 334"/>
                <a:gd name="T96" fmla="*/ 367 w 422"/>
                <a:gd name="T97" fmla="*/ 321 h 334"/>
                <a:gd name="T98" fmla="*/ 384 w 422"/>
                <a:gd name="T99" fmla="*/ 327 h 334"/>
                <a:gd name="T100" fmla="*/ 368 w 422"/>
                <a:gd name="T101" fmla="*/ 297 h 334"/>
                <a:gd name="T102" fmla="*/ 351 w 422"/>
                <a:gd name="T103" fmla="*/ 267 h 334"/>
                <a:gd name="T104" fmla="*/ 368 w 422"/>
                <a:gd name="T105" fmla="*/ 283 h 334"/>
                <a:gd name="T106" fmla="*/ 400 w 422"/>
                <a:gd name="T107" fmla="*/ 316 h 334"/>
                <a:gd name="T108" fmla="*/ 413 w 422"/>
                <a:gd name="T109" fmla="*/ 31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22" h="334">
                  <a:moveTo>
                    <a:pt x="413" y="315"/>
                  </a:moveTo>
                  <a:cubicBezTo>
                    <a:pt x="413" y="312"/>
                    <a:pt x="401" y="297"/>
                    <a:pt x="394" y="287"/>
                  </a:cubicBezTo>
                  <a:cubicBezTo>
                    <a:pt x="387" y="276"/>
                    <a:pt x="369" y="254"/>
                    <a:pt x="369" y="254"/>
                  </a:cubicBezTo>
                  <a:cubicBezTo>
                    <a:pt x="369" y="254"/>
                    <a:pt x="373" y="257"/>
                    <a:pt x="382" y="263"/>
                  </a:cubicBezTo>
                  <a:cubicBezTo>
                    <a:pt x="391" y="270"/>
                    <a:pt x="405" y="285"/>
                    <a:pt x="410" y="288"/>
                  </a:cubicBezTo>
                  <a:cubicBezTo>
                    <a:pt x="414" y="291"/>
                    <a:pt x="422" y="293"/>
                    <a:pt x="420" y="285"/>
                  </a:cubicBezTo>
                  <a:cubicBezTo>
                    <a:pt x="419" y="277"/>
                    <a:pt x="404" y="265"/>
                    <a:pt x="390" y="249"/>
                  </a:cubicBezTo>
                  <a:cubicBezTo>
                    <a:pt x="379" y="237"/>
                    <a:pt x="369" y="226"/>
                    <a:pt x="367" y="224"/>
                  </a:cubicBezTo>
                  <a:cubicBezTo>
                    <a:pt x="366" y="223"/>
                    <a:pt x="361" y="219"/>
                    <a:pt x="364" y="214"/>
                  </a:cubicBezTo>
                  <a:cubicBezTo>
                    <a:pt x="367" y="211"/>
                    <a:pt x="367" y="211"/>
                    <a:pt x="367" y="211"/>
                  </a:cubicBezTo>
                  <a:cubicBezTo>
                    <a:pt x="372" y="211"/>
                    <a:pt x="372" y="211"/>
                    <a:pt x="374" y="210"/>
                  </a:cubicBezTo>
                  <a:cubicBezTo>
                    <a:pt x="380" y="210"/>
                    <a:pt x="386" y="210"/>
                    <a:pt x="389" y="210"/>
                  </a:cubicBezTo>
                  <a:cubicBezTo>
                    <a:pt x="393" y="210"/>
                    <a:pt x="404" y="204"/>
                    <a:pt x="407" y="200"/>
                  </a:cubicBezTo>
                  <a:cubicBezTo>
                    <a:pt x="409" y="195"/>
                    <a:pt x="404" y="190"/>
                    <a:pt x="400" y="193"/>
                  </a:cubicBezTo>
                  <a:cubicBezTo>
                    <a:pt x="397" y="195"/>
                    <a:pt x="373" y="195"/>
                    <a:pt x="367" y="194"/>
                  </a:cubicBezTo>
                  <a:cubicBezTo>
                    <a:pt x="364" y="193"/>
                    <a:pt x="358" y="193"/>
                    <a:pt x="352" y="192"/>
                  </a:cubicBezTo>
                  <a:cubicBezTo>
                    <a:pt x="351" y="192"/>
                    <a:pt x="350" y="192"/>
                    <a:pt x="349" y="192"/>
                  </a:cubicBezTo>
                  <a:cubicBezTo>
                    <a:pt x="346" y="192"/>
                    <a:pt x="346" y="192"/>
                    <a:pt x="346" y="192"/>
                  </a:cubicBezTo>
                  <a:cubicBezTo>
                    <a:pt x="336" y="189"/>
                    <a:pt x="323" y="188"/>
                    <a:pt x="316" y="185"/>
                  </a:cubicBezTo>
                  <a:cubicBezTo>
                    <a:pt x="316" y="185"/>
                    <a:pt x="296" y="170"/>
                    <a:pt x="285" y="163"/>
                  </a:cubicBezTo>
                  <a:cubicBezTo>
                    <a:pt x="270" y="155"/>
                    <a:pt x="223" y="113"/>
                    <a:pt x="203" y="89"/>
                  </a:cubicBezTo>
                  <a:cubicBezTo>
                    <a:pt x="183" y="65"/>
                    <a:pt x="148" y="48"/>
                    <a:pt x="117" y="34"/>
                  </a:cubicBezTo>
                  <a:cubicBezTo>
                    <a:pt x="96" y="23"/>
                    <a:pt x="79" y="9"/>
                    <a:pt x="71" y="2"/>
                  </a:cubicBezTo>
                  <a:cubicBezTo>
                    <a:pt x="68" y="0"/>
                    <a:pt x="65" y="1"/>
                    <a:pt x="64" y="4"/>
                  </a:cubicBezTo>
                  <a:cubicBezTo>
                    <a:pt x="61" y="8"/>
                    <a:pt x="56" y="14"/>
                    <a:pt x="45" y="21"/>
                  </a:cubicBezTo>
                  <a:cubicBezTo>
                    <a:pt x="42" y="23"/>
                    <a:pt x="15" y="4"/>
                    <a:pt x="11" y="6"/>
                  </a:cubicBezTo>
                  <a:cubicBezTo>
                    <a:pt x="3" y="2"/>
                    <a:pt x="0" y="13"/>
                    <a:pt x="1" y="38"/>
                  </a:cubicBezTo>
                  <a:cubicBezTo>
                    <a:pt x="1" y="39"/>
                    <a:pt x="2" y="40"/>
                    <a:pt x="3" y="41"/>
                  </a:cubicBezTo>
                  <a:cubicBezTo>
                    <a:pt x="7" y="43"/>
                    <a:pt x="8" y="50"/>
                    <a:pt x="18" y="55"/>
                  </a:cubicBezTo>
                  <a:cubicBezTo>
                    <a:pt x="18" y="55"/>
                    <a:pt x="19" y="56"/>
                    <a:pt x="19" y="56"/>
                  </a:cubicBezTo>
                  <a:cubicBezTo>
                    <a:pt x="22" y="58"/>
                    <a:pt x="24" y="60"/>
                    <a:pt x="27" y="62"/>
                  </a:cubicBezTo>
                  <a:cubicBezTo>
                    <a:pt x="30" y="64"/>
                    <a:pt x="32" y="67"/>
                    <a:pt x="35" y="69"/>
                  </a:cubicBezTo>
                  <a:cubicBezTo>
                    <a:pt x="35" y="69"/>
                    <a:pt x="35" y="70"/>
                    <a:pt x="36" y="70"/>
                  </a:cubicBezTo>
                  <a:cubicBezTo>
                    <a:pt x="39" y="72"/>
                    <a:pt x="43" y="75"/>
                    <a:pt x="47" y="77"/>
                  </a:cubicBezTo>
                  <a:cubicBezTo>
                    <a:pt x="54" y="82"/>
                    <a:pt x="60" y="87"/>
                    <a:pt x="63" y="90"/>
                  </a:cubicBezTo>
                  <a:cubicBezTo>
                    <a:pt x="77" y="101"/>
                    <a:pt x="88" y="113"/>
                    <a:pt x="104" y="123"/>
                  </a:cubicBezTo>
                  <a:cubicBezTo>
                    <a:pt x="121" y="133"/>
                    <a:pt x="166" y="164"/>
                    <a:pt x="198" y="181"/>
                  </a:cubicBezTo>
                  <a:cubicBezTo>
                    <a:pt x="231" y="198"/>
                    <a:pt x="270" y="220"/>
                    <a:pt x="277" y="227"/>
                  </a:cubicBezTo>
                  <a:cubicBezTo>
                    <a:pt x="277" y="227"/>
                    <a:pt x="280" y="236"/>
                    <a:pt x="285" y="245"/>
                  </a:cubicBezTo>
                  <a:cubicBezTo>
                    <a:pt x="293" y="258"/>
                    <a:pt x="300" y="260"/>
                    <a:pt x="304" y="266"/>
                  </a:cubicBezTo>
                  <a:cubicBezTo>
                    <a:pt x="305" y="267"/>
                    <a:pt x="306" y="268"/>
                    <a:pt x="306" y="269"/>
                  </a:cubicBezTo>
                  <a:cubicBezTo>
                    <a:pt x="306" y="269"/>
                    <a:pt x="319" y="288"/>
                    <a:pt x="324" y="296"/>
                  </a:cubicBezTo>
                  <a:cubicBezTo>
                    <a:pt x="329" y="305"/>
                    <a:pt x="330" y="310"/>
                    <a:pt x="339" y="320"/>
                  </a:cubicBezTo>
                  <a:cubicBezTo>
                    <a:pt x="348" y="330"/>
                    <a:pt x="352" y="323"/>
                    <a:pt x="348" y="317"/>
                  </a:cubicBezTo>
                  <a:cubicBezTo>
                    <a:pt x="345" y="312"/>
                    <a:pt x="339" y="293"/>
                    <a:pt x="336" y="287"/>
                  </a:cubicBezTo>
                  <a:cubicBezTo>
                    <a:pt x="335" y="284"/>
                    <a:pt x="332" y="279"/>
                    <a:pt x="331" y="276"/>
                  </a:cubicBezTo>
                  <a:cubicBezTo>
                    <a:pt x="331" y="276"/>
                    <a:pt x="331" y="276"/>
                    <a:pt x="331" y="276"/>
                  </a:cubicBezTo>
                  <a:cubicBezTo>
                    <a:pt x="336" y="275"/>
                    <a:pt x="339" y="282"/>
                    <a:pt x="344" y="290"/>
                  </a:cubicBezTo>
                  <a:cubicBezTo>
                    <a:pt x="349" y="298"/>
                    <a:pt x="356" y="309"/>
                    <a:pt x="367" y="321"/>
                  </a:cubicBezTo>
                  <a:cubicBezTo>
                    <a:pt x="378" y="334"/>
                    <a:pt x="384" y="330"/>
                    <a:pt x="384" y="327"/>
                  </a:cubicBezTo>
                  <a:cubicBezTo>
                    <a:pt x="385" y="324"/>
                    <a:pt x="375" y="308"/>
                    <a:pt x="368" y="297"/>
                  </a:cubicBezTo>
                  <a:cubicBezTo>
                    <a:pt x="361" y="285"/>
                    <a:pt x="350" y="269"/>
                    <a:pt x="351" y="267"/>
                  </a:cubicBezTo>
                  <a:cubicBezTo>
                    <a:pt x="352" y="265"/>
                    <a:pt x="356" y="268"/>
                    <a:pt x="368" y="283"/>
                  </a:cubicBezTo>
                  <a:cubicBezTo>
                    <a:pt x="380" y="297"/>
                    <a:pt x="393" y="312"/>
                    <a:pt x="400" y="316"/>
                  </a:cubicBezTo>
                  <a:cubicBezTo>
                    <a:pt x="407" y="320"/>
                    <a:pt x="414" y="319"/>
                    <a:pt x="413" y="315"/>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4" name="Freeform 71"/>
            <p:cNvSpPr>
              <a:spLocks/>
            </p:cNvSpPr>
            <p:nvPr/>
          </p:nvSpPr>
          <p:spPr bwMode="auto">
            <a:xfrm>
              <a:off x="3707663" y="5269782"/>
              <a:ext cx="320416" cy="125454"/>
            </a:xfrm>
            <a:custGeom>
              <a:avLst/>
              <a:gdLst>
                <a:gd name="T0" fmla="*/ 110 w 240"/>
                <a:gd name="T1" fmla="*/ 0 h 94"/>
                <a:gd name="T2" fmla="*/ 153 w 240"/>
                <a:gd name="T3" fmla="*/ 34 h 94"/>
                <a:gd name="T4" fmla="*/ 204 w 240"/>
                <a:gd name="T5" fmla="*/ 43 h 94"/>
                <a:gd name="T6" fmla="*/ 234 w 240"/>
                <a:gd name="T7" fmla="*/ 53 h 94"/>
                <a:gd name="T8" fmla="*/ 238 w 240"/>
                <a:gd name="T9" fmla="*/ 71 h 94"/>
                <a:gd name="T10" fmla="*/ 215 w 240"/>
                <a:gd name="T11" fmla="*/ 90 h 94"/>
                <a:gd name="T12" fmla="*/ 146 w 240"/>
                <a:gd name="T13" fmla="*/ 91 h 94"/>
                <a:gd name="T14" fmla="*/ 95 w 240"/>
                <a:gd name="T15" fmla="*/ 85 h 94"/>
                <a:gd name="T16" fmla="*/ 74 w 240"/>
                <a:gd name="T17" fmla="*/ 81 h 94"/>
                <a:gd name="T18" fmla="*/ 72 w 240"/>
                <a:gd name="T19" fmla="*/ 86 h 94"/>
                <a:gd name="T20" fmla="*/ 39 w 240"/>
                <a:gd name="T21" fmla="*/ 87 h 94"/>
                <a:gd name="T22" fmla="*/ 0 w 240"/>
                <a:gd name="T23" fmla="*/ 79 h 94"/>
                <a:gd name="T24" fmla="*/ 5 w 240"/>
                <a:gd name="T25" fmla="*/ 22 h 94"/>
                <a:gd name="T26" fmla="*/ 110 w 240"/>
                <a:gd name="T2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0" h="94">
                  <a:moveTo>
                    <a:pt x="110" y="0"/>
                  </a:moveTo>
                  <a:cubicBezTo>
                    <a:pt x="110" y="0"/>
                    <a:pt x="150" y="32"/>
                    <a:pt x="153" y="34"/>
                  </a:cubicBezTo>
                  <a:cubicBezTo>
                    <a:pt x="169" y="37"/>
                    <a:pt x="191" y="43"/>
                    <a:pt x="204" y="43"/>
                  </a:cubicBezTo>
                  <a:cubicBezTo>
                    <a:pt x="217" y="44"/>
                    <a:pt x="233" y="49"/>
                    <a:pt x="234" y="53"/>
                  </a:cubicBezTo>
                  <a:cubicBezTo>
                    <a:pt x="236" y="58"/>
                    <a:pt x="240" y="67"/>
                    <a:pt x="238" y="71"/>
                  </a:cubicBezTo>
                  <a:cubicBezTo>
                    <a:pt x="236" y="74"/>
                    <a:pt x="228" y="87"/>
                    <a:pt x="215" y="90"/>
                  </a:cubicBezTo>
                  <a:cubicBezTo>
                    <a:pt x="202" y="92"/>
                    <a:pt x="172" y="94"/>
                    <a:pt x="146" y="91"/>
                  </a:cubicBezTo>
                  <a:cubicBezTo>
                    <a:pt x="119" y="89"/>
                    <a:pt x="101" y="86"/>
                    <a:pt x="95" y="85"/>
                  </a:cubicBezTo>
                  <a:cubicBezTo>
                    <a:pt x="89" y="84"/>
                    <a:pt x="74" y="81"/>
                    <a:pt x="74" y="81"/>
                  </a:cubicBezTo>
                  <a:cubicBezTo>
                    <a:pt x="72" y="86"/>
                    <a:pt x="72" y="86"/>
                    <a:pt x="72" y="86"/>
                  </a:cubicBezTo>
                  <a:cubicBezTo>
                    <a:pt x="66" y="86"/>
                    <a:pt x="50" y="88"/>
                    <a:pt x="39" y="87"/>
                  </a:cubicBezTo>
                  <a:cubicBezTo>
                    <a:pt x="27" y="86"/>
                    <a:pt x="0" y="79"/>
                    <a:pt x="0" y="79"/>
                  </a:cubicBezTo>
                  <a:cubicBezTo>
                    <a:pt x="1" y="48"/>
                    <a:pt x="5" y="22"/>
                    <a:pt x="5" y="22"/>
                  </a:cubicBezTo>
                  <a:lnTo>
                    <a:pt x="110" y="0"/>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5" name="Freeform 72"/>
            <p:cNvSpPr>
              <a:spLocks/>
            </p:cNvSpPr>
            <p:nvPr/>
          </p:nvSpPr>
          <p:spPr bwMode="auto">
            <a:xfrm>
              <a:off x="3490097" y="5278823"/>
              <a:ext cx="340760" cy="149754"/>
            </a:xfrm>
            <a:custGeom>
              <a:avLst/>
              <a:gdLst>
                <a:gd name="T0" fmla="*/ 110 w 255"/>
                <a:gd name="T1" fmla="*/ 4 h 112"/>
                <a:gd name="T2" fmla="*/ 163 w 255"/>
                <a:gd name="T3" fmla="*/ 37 h 112"/>
                <a:gd name="T4" fmla="*/ 200 w 255"/>
                <a:gd name="T5" fmla="*/ 48 h 112"/>
                <a:gd name="T6" fmla="*/ 245 w 255"/>
                <a:gd name="T7" fmla="*/ 55 h 112"/>
                <a:gd name="T8" fmla="*/ 254 w 255"/>
                <a:gd name="T9" fmla="*/ 75 h 112"/>
                <a:gd name="T10" fmla="*/ 244 w 255"/>
                <a:gd name="T11" fmla="*/ 93 h 112"/>
                <a:gd name="T12" fmla="*/ 198 w 255"/>
                <a:gd name="T13" fmla="*/ 109 h 112"/>
                <a:gd name="T14" fmla="*/ 106 w 255"/>
                <a:gd name="T15" fmla="*/ 106 h 112"/>
                <a:gd name="T16" fmla="*/ 69 w 255"/>
                <a:gd name="T17" fmla="*/ 102 h 112"/>
                <a:gd name="T18" fmla="*/ 68 w 255"/>
                <a:gd name="T19" fmla="*/ 108 h 112"/>
                <a:gd name="T20" fmla="*/ 1 w 255"/>
                <a:gd name="T21" fmla="*/ 105 h 112"/>
                <a:gd name="T22" fmla="*/ 7 w 255"/>
                <a:gd name="T23" fmla="*/ 35 h 112"/>
                <a:gd name="T24" fmla="*/ 24 w 255"/>
                <a:gd name="T25" fmla="*/ 0 h 112"/>
                <a:gd name="T26" fmla="*/ 110 w 255"/>
                <a:gd name="T27" fmla="*/ 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5" h="112">
                  <a:moveTo>
                    <a:pt x="110" y="4"/>
                  </a:moveTo>
                  <a:cubicBezTo>
                    <a:pt x="117" y="8"/>
                    <a:pt x="152" y="31"/>
                    <a:pt x="163" y="37"/>
                  </a:cubicBezTo>
                  <a:cubicBezTo>
                    <a:pt x="173" y="44"/>
                    <a:pt x="186" y="48"/>
                    <a:pt x="200" y="48"/>
                  </a:cubicBezTo>
                  <a:cubicBezTo>
                    <a:pt x="213" y="49"/>
                    <a:pt x="240" y="52"/>
                    <a:pt x="245" y="55"/>
                  </a:cubicBezTo>
                  <a:cubicBezTo>
                    <a:pt x="249" y="57"/>
                    <a:pt x="254" y="72"/>
                    <a:pt x="254" y="75"/>
                  </a:cubicBezTo>
                  <a:cubicBezTo>
                    <a:pt x="255" y="79"/>
                    <a:pt x="254" y="87"/>
                    <a:pt x="244" y="93"/>
                  </a:cubicBezTo>
                  <a:cubicBezTo>
                    <a:pt x="234" y="98"/>
                    <a:pt x="220" y="107"/>
                    <a:pt x="198" y="109"/>
                  </a:cubicBezTo>
                  <a:cubicBezTo>
                    <a:pt x="176" y="110"/>
                    <a:pt x="128" y="109"/>
                    <a:pt x="106" y="106"/>
                  </a:cubicBezTo>
                  <a:cubicBezTo>
                    <a:pt x="83" y="104"/>
                    <a:pt x="78" y="103"/>
                    <a:pt x="69" y="102"/>
                  </a:cubicBezTo>
                  <a:cubicBezTo>
                    <a:pt x="68" y="105"/>
                    <a:pt x="68" y="106"/>
                    <a:pt x="68" y="108"/>
                  </a:cubicBezTo>
                  <a:cubicBezTo>
                    <a:pt x="57" y="112"/>
                    <a:pt x="8" y="110"/>
                    <a:pt x="1" y="105"/>
                  </a:cubicBezTo>
                  <a:cubicBezTo>
                    <a:pt x="0" y="94"/>
                    <a:pt x="3" y="55"/>
                    <a:pt x="7" y="35"/>
                  </a:cubicBezTo>
                  <a:cubicBezTo>
                    <a:pt x="10" y="16"/>
                    <a:pt x="24" y="0"/>
                    <a:pt x="24" y="0"/>
                  </a:cubicBezTo>
                  <a:lnTo>
                    <a:pt x="110" y="4"/>
                  </a:ln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6" name="Freeform 73"/>
            <p:cNvSpPr>
              <a:spLocks/>
            </p:cNvSpPr>
            <p:nvPr/>
          </p:nvSpPr>
          <p:spPr bwMode="auto">
            <a:xfrm>
              <a:off x="3464667" y="4064405"/>
              <a:ext cx="466214" cy="1276015"/>
            </a:xfrm>
            <a:custGeom>
              <a:avLst/>
              <a:gdLst>
                <a:gd name="T0" fmla="*/ 339 w 349"/>
                <a:gd name="T1" fmla="*/ 515 h 956"/>
                <a:gd name="T2" fmla="*/ 343 w 349"/>
                <a:gd name="T3" fmla="*/ 456 h 956"/>
                <a:gd name="T4" fmla="*/ 338 w 349"/>
                <a:gd name="T5" fmla="*/ 356 h 956"/>
                <a:gd name="T6" fmla="*/ 316 w 349"/>
                <a:gd name="T7" fmla="*/ 110 h 956"/>
                <a:gd name="T8" fmla="*/ 311 w 349"/>
                <a:gd name="T9" fmla="*/ 73 h 956"/>
                <a:gd name="T10" fmla="*/ 309 w 349"/>
                <a:gd name="T11" fmla="*/ 61 h 956"/>
                <a:gd name="T12" fmla="*/ 307 w 349"/>
                <a:gd name="T13" fmla="*/ 11 h 956"/>
                <a:gd name="T14" fmla="*/ 233 w 349"/>
                <a:gd name="T15" fmla="*/ 33 h 956"/>
                <a:gd name="T16" fmla="*/ 141 w 349"/>
                <a:gd name="T17" fmla="*/ 24 h 956"/>
                <a:gd name="T18" fmla="*/ 58 w 349"/>
                <a:gd name="T19" fmla="*/ 0 h 956"/>
                <a:gd name="T20" fmla="*/ 31 w 349"/>
                <a:gd name="T21" fmla="*/ 93 h 956"/>
                <a:gd name="T22" fmla="*/ 36 w 349"/>
                <a:gd name="T23" fmla="*/ 184 h 956"/>
                <a:gd name="T24" fmla="*/ 37 w 349"/>
                <a:gd name="T25" fmla="*/ 183 h 956"/>
                <a:gd name="T26" fmla="*/ 48 w 349"/>
                <a:gd name="T27" fmla="*/ 315 h 956"/>
                <a:gd name="T28" fmla="*/ 37 w 349"/>
                <a:gd name="T29" fmla="*/ 408 h 956"/>
                <a:gd name="T30" fmla="*/ 30 w 349"/>
                <a:gd name="T31" fmla="*/ 501 h 956"/>
                <a:gd name="T32" fmla="*/ 30 w 349"/>
                <a:gd name="T33" fmla="*/ 502 h 956"/>
                <a:gd name="T34" fmla="*/ 26 w 349"/>
                <a:gd name="T35" fmla="*/ 515 h 956"/>
                <a:gd name="T36" fmla="*/ 19 w 349"/>
                <a:gd name="T37" fmla="*/ 534 h 956"/>
                <a:gd name="T38" fmla="*/ 5 w 349"/>
                <a:gd name="T39" fmla="*/ 694 h 956"/>
                <a:gd name="T40" fmla="*/ 22 w 349"/>
                <a:gd name="T41" fmla="*/ 845 h 956"/>
                <a:gd name="T42" fmla="*/ 27 w 349"/>
                <a:gd name="T43" fmla="*/ 881 h 956"/>
                <a:gd name="T44" fmla="*/ 28 w 349"/>
                <a:gd name="T45" fmla="*/ 908 h 956"/>
                <a:gd name="T46" fmla="*/ 28 w 349"/>
                <a:gd name="T47" fmla="*/ 938 h 956"/>
                <a:gd name="T48" fmla="*/ 60 w 349"/>
                <a:gd name="T49" fmla="*/ 954 h 956"/>
                <a:gd name="T50" fmla="*/ 138 w 349"/>
                <a:gd name="T51" fmla="*/ 923 h 956"/>
                <a:gd name="T52" fmla="*/ 138 w 349"/>
                <a:gd name="T53" fmla="*/ 894 h 956"/>
                <a:gd name="T54" fmla="*/ 137 w 349"/>
                <a:gd name="T55" fmla="*/ 869 h 956"/>
                <a:gd name="T56" fmla="*/ 128 w 349"/>
                <a:gd name="T57" fmla="*/ 843 h 956"/>
                <a:gd name="T58" fmla="*/ 120 w 349"/>
                <a:gd name="T59" fmla="*/ 696 h 956"/>
                <a:gd name="T60" fmla="*/ 128 w 349"/>
                <a:gd name="T61" fmla="*/ 545 h 956"/>
                <a:gd name="T62" fmla="*/ 129 w 349"/>
                <a:gd name="T63" fmla="*/ 533 h 956"/>
                <a:gd name="T64" fmla="*/ 133 w 349"/>
                <a:gd name="T65" fmla="*/ 526 h 956"/>
                <a:gd name="T66" fmla="*/ 145 w 349"/>
                <a:gd name="T67" fmla="*/ 477 h 956"/>
                <a:gd name="T68" fmla="*/ 150 w 349"/>
                <a:gd name="T69" fmla="*/ 459 h 956"/>
                <a:gd name="T70" fmla="*/ 182 w 349"/>
                <a:gd name="T71" fmla="*/ 388 h 956"/>
                <a:gd name="T72" fmla="*/ 194 w 349"/>
                <a:gd name="T73" fmla="*/ 356 h 956"/>
                <a:gd name="T74" fmla="*/ 198 w 349"/>
                <a:gd name="T75" fmla="*/ 375 h 956"/>
                <a:gd name="T76" fmla="*/ 219 w 349"/>
                <a:gd name="T77" fmla="*/ 431 h 956"/>
                <a:gd name="T78" fmla="*/ 229 w 349"/>
                <a:gd name="T79" fmla="*/ 469 h 956"/>
                <a:gd name="T80" fmla="*/ 238 w 349"/>
                <a:gd name="T81" fmla="*/ 488 h 956"/>
                <a:gd name="T82" fmla="*/ 236 w 349"/>
                <a:gd name="T83" fmla="*/ 498 h 956"/>
                <a:gd name="T84" fmla="*/ 240 w 349"/>
                <a:gd name="T85" fmla="*/ 504 h 956"/>
                <a:gd name="T86" fmla="*/ 239 w 349"/>
                <a:gd name="T87" fmla="*/ 505 h 956"/>
                <a:gd name="T88" fmla="*/ 234 w 349"/>
                <a:gd name="T89" fmla="*/ 518 h 956"/>
                <a:gd name="T90" fmla="*/ 226 w 349"/>
                <a:gd name="T91" fmla="*/ 536 h 956"/>
                <a:gd name="T92" fmla="*/ 203 w 349"/>
                <a:gd name="T93" fmla="*/ 694 h 956"/>
                <a:gd name="T94" fmla="*/ 201 w 349"/>
                <a:gd name="T95" fmla="*/ 818 h 956"/>
                <a:gd name="T96" fmla="*/ 203 w 349"/>
                <a:gd name="T97" fmla="*/ 849 h 956"/>
                <a:gd name="T98" fmla="*/ 207 w 349"/>
                <a:gd name="T99" fmla="*/ 881 h 956"/>
                <a:gd name="T100" fmla="*/ 204 w 349"/>
                <a:gd name="T101" fmla="*/ 899 h 956"/>
                <a:gd name="T102" fmla="*/ 192 w 349"/>
                <a:gd name="T103" fmla="*/ 932 h 956"/>
                <a:gd name="T104" fmla="*/ 231 w 349"/>
                <a:gd name="T105" fmla="*/ 947 h 956"/>
                <a:gd name="T106" fmla="*/ 304 w 349"/>
                <a:gd name="T107" fmla="*/ 932 h 956"/>
                <a:gd name="T108" fmla="*/ 300 w 349"/>
                <a:gd name="T109" fmla="*/ 895 h 956"/>
                <a:gd name="T110" fmla="*/ 303 w 349"/>
                <a:gd name="T111" fmla="*/ 865 h 956"/>
                <a:gd name="T112" fmla="*/ 301 w 349"/>
                <a:gd name="T113" fmla="*/ 832 h 956"/>
                <a:gd name="T114" fmla="*/ 317 w 349"/>
                <a:gd name="T115" fmla="*/ 673 h 956"/>
                <a:gd name="T116" fmla="*/ 333 w 349"/>
                <a:gd name="T117" fmla="*/ 556 h 956"/>
                <a:gd name="T118" fmla="*/ 332 w 349"/>
                <a:gd name="T119" fmla="*/ 537 h 956"/>
                <a:gd name="T120" fmla="*/ 339 w 349"/>
                <a:gd name="T121" fmla="*/ 516 h 956"/>
                <a:gd name="T122" fmla="*/ 339 w 349"/>
                <a:gd name="T123" fmla="*/ 515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9" h="956">
                  <a:moveTo>
                    <a:pt x="339" y="515"/>
                  </a:moveTo>
                  <a:cubicBezTo>
                    <a:pt x="349" y="501"/>
                    <a:pt x="346" y="471"/>
                    <a:pt x="343" y="456"/>
                  </a:cubicBezTo>
                  <a:cubicBezTo>
                    <a:pt x="339" y="439"/>
                    <a:pt x="340" y="417"/>
                    <a:pt x="338" y="356"/>
                  </a:cubicBezTo>
                  <a:cubicBezTo>
                    <a:pt x="336" y="295"/>
                    <a:pt x="319" y="145"/>
                    <a:pt x="316" y="110"/>
                  </a:cubicBezTo>
                  <a:cubicBezTo>
                    <a:pt x="315" y="99"/>
                    <a:pt x="315" y="90"/>
                    <a:pt x="311" y="73"/>
                  </a:cubicBezTo>
                  <a:cubicBezTo>
                    <a:pt x="310" y="71"/>
                    <a:pt x="310" y="66"/>
                    <a:pt x="309" y="61"/>
                  </a:cubicBezTo>
                  <a:cubicBezTo>
                    <a:pt x="308" y="36"/>
                    <a:pt x="307" y="11"/>
                    <a:pt x="307" y="11"/>
                  </a:cubicBezTo>
                  <a:cubicBezTo>
                    <a:pt x="233" y="33"/>
                    <a:pt x="233" y="33"/>
                    <a:pt x="233" y="33"/>
                  </a:cubicBezTo>
                  <a:cubicBezTo>
                    <a:pt x="141" y="24"/>
                    <a:pt x="141" y="24"/>
                    <a:pt x="141" y="24"/>
                  </a:cubicBezTo>
                  <a:cubicBezTo>
                    <a:pt x="58" y="0"/>
                    <a:pt x="58" y="0"/>
                    <a:pt x="58" y="0"/>
                  </a:cubicBezTo>
                  <a:cubicBezTo>
                    <a:pt x="53" y="12"/>
                    <a:pt x="35" y="44"/>
                    <a:pt x="31" y="93"/>
                  </a:cubicBezTo>
                  <a:cubicBezTo>
                    <a:pt x="27" y="143"/>
                    <a:pt x="27" y="165"/>
                    <a:pt x="36" y="184"/>
                  </a:cubicBezTo>
                  <a:cubicBezTo>
                    <a:pt x="37" y="184"/>
                    <a:pt x="37" y="184"/>
                    <a:pt x="37" y="183"/>
                  </a:cubicBezTo>
                  <a:cubicBezTo>
                    <a:pt x="45" y="215"/>
                    <a:pt x="54" y="278"/>
                    <a:pt x="48" y="315"/>
                  </a:cubicBezTo>
                  <a:cubicBezTo>
                    <a:pt x="48" y="315"/>
                    <a:pt x="40" y="366"/>
                    <a:pt x="37" y="408"/>
                  </a:cubicBezTo>
                  <a:cubicBezTo>
                    <a:pt x="35" y="445"/>
                    <a:pt x="34" y="475"/>
                    <a:pt x="30" y="501"/>
                  </a:cubicBezTo>
                  <a:cubicBezTo>
                    <a:pt x="30" y="501"/>
                    <a:pt x="30" y="501"/>
                    <a:pt x="30" y="502"/>
                  </a:cubicBezTo>
                  <a:cubicBezTo>
                    <a:pt x="21" y="508"/>
                    <a:pt x="21" y="508"/>
                    <a:pt x="26" y="515"/>
                  </a:cubicBezTo>
                  <a:cubicBezTo>
                    <a:pt x="30" y="521"/>
                    <a:pt x="23" y="522"/>
                    <a:pt x="19" y="534"/>
                  </a:cubicBezTo>
                  <a:cubicBezTo>
                    <a:pt x="15" y="546"/>
                    <a:pt x="0" y="650"/>
                    <a:pt x="5" y="694"/>
                  </a:cubicBezTo>
                  <a:cubicBezTo>
                    <a:pt x="11" y="739"/>
                    <a:pt x="25" y="827"/>
                    <a:pt x="22" y="845"/>
                  </a:cubicBezTo>
                  <a:cubicBezTo>
                    <a:pt x="19" y="863"/>
                    <a:pt x="22" y="866"/>
                    <a:pt x="27" y="881"/>
                  </a:cubicBezTo>
                  <a:cubicBezTo>
                    <a:pt x="32" y="897"/>
                    <a:pt x="34" y="890"/>
                    <a:pt x="28" y="908"/>
                  </a:cubicBezTo>
                  <a:cubicBezTo>
                    <a:pt x="23" y="926"/>
                    <a:pt x="28" y="931"/>
                    <a:pt x="28" y="938"/>
                  </a:cubicBezTo>
                  <a:cubicBezTo>
                    <a:pt x="28" y="945"/>
                    <a:pt x="45" y="953"/>
                    <a:pt x="60" y="954"/>
                  </a:cubicBezTo>
                  <a:cubicBezTo>
                    <a:pt x="77" y="956"/>
                    <a:pt x="150" y="953"/>
                    <a:pt x="138" y="923"/>
                  </a:cubicBezTo>
                  <a:cubicBezTo>
                    <a:pt x="138" y="923"/>
                    <a:pt x="137" y="898"/>
                    <a:pt x="138" y="894"/>
                  </a:cubicBezTo>
                  <a:cubicBezTo>
                    <a:pt x="139" y="890"/>
                    <a:pt x="147" y="878"/>
                    <a:pt x="137" y="869"/>
                  </a:cubicBezTo>
                  <a:cubicBezTo>
                    <a:pt x="127" y="860"/>
                    <a:pt x="123" y="860"/>
                    <a:pt x="128" y="843"/>
                  </a:cubicBezTo>
                  <a:cubicBezTo>
                    <a:pt x="134" y="826"/>
                    <a:pt x="120" y="741"/>
                    <a:pt x="120" y="696"/>
                  </a:cubicBezTo>
                  <a:cubicBezTo>
                    <a:pt x="120" y="651"/>
                    <a:pt x="126" y="552"/>
                    <a:pt x="128" y="545"/>
                  </a:cubicBezTo>
                  <a:cubicBezTo>
                    <a:pt x="130" y="541"/>
                    <a:pt x="130" y="537"/>
                    <a:pt x="129" y="533"/>
                  </a:cubicBezTo>
                  <a:cubicBezTo>
                    <a:pt x="130" y="531"/>
                    <a:pt x="131" y="528"/>
                    <a:pt x="133" y="526"/>
                  </a:cubicBezTo>
                  <a:cubicBezTo>
                    <a:pt x="141" y="515"/>
                    <a:pt x="139" y="485"/>
                    <a:pt x="145" y="477"/>
                  </a:cubicBezTo>
                  <a:cubicBezTo>
                    <a:pt x="150" y="471"/>
                    <a:pt x="149" y="472"/>
                    <a:pt x="150" y="459"/>
                  </a:cubicBezTo>
                  <a:cubicBezTo>
                    <a:pt x="151" y="446"/>
                    <a:pt x="174" y="409"/>
                    <a:pt x="182" y="388"/>
                  </a:cubicBezTo>
                  <a:cubicBezTo>
                    <a:pt x="186" y="377"/>
                    <a:pt x="190" y="367"/>
                    <a:pt x="194" y="356"/>
                  </a:cubicBezTo>
                  <a:cubicBezTo>
                    <a:pt x="196" y="363"/>
                    <a:pt x="197" y="369"/>
                    <a:pt x="198" y="375"/>
                  </a:cubicBezTo>
                  <a:cubicBezTo>
                    <a:pt x="203" y="407"/>
                    <a:pt x="214" y="417"/>
                    <a:pt x="219" y="431"/>
                  </a:cubicBezTo>
                  <a:cubicBezTo>
                    <a:pt x="223" y="444"/>
                    <a:pt x="231" y="461"/>
                    <a:pt x="229" y="469"/>
                  </a:cubicBezTo>
                  <a:cubicBezTo>
                    <a:pt x="227" y="477"/>
                    <a:pt x="239" y="487"/>
                    <a:pt x="238" y="488"/>
                  </a:cubicBezTo>
                  <a:cubicBezTo>
                    <a:pt x="236" y="490"/>
                    <a:pt x="239" y="492"/>
                    <a:pt x="236" y="498"/>
                  </a:cubicBezTo>
                  <a:cubicBezTo>
                    <a:pt x="235" y="500"/>
                    <a:pt x="237" y="502"/>
                    <a:pt x="240" y="504"/>
                  </a:cubicBezTo>
                  <a:cubicBezTo>
                    <a:pt x="240" y="504"/>
                    <a:pt x="239" y="504"/>
                    <a:pt x="239" y="505"/>
                  </a:cubicBezTo>
                  <a:cubicBezTo>
                    <a:pt x="230" y="511"/>
                    <a:pt x="230" y="511"/>
                    <a:pt x="234" y="518"/>
                  </a:cubicBezTo>
                  <a:cubicBezTo>
                    <a:pt x="238" y="524"/>
                    <a:pt x="231" y="525"/>
                    <a:pt x="226" y="536"/>
                  </a:cubicBezTo>
                  <a:cubicBezTo>
                    <a:pt x="221" y="548"/>
                    <a:pt x="201" y="650"/>
                    <a:pt x="203" y="694"/>
                  </a:cubicBezTo>
                  <a:cubicBezTo>
                    <a:pt x="205" y="739"/>
                    <a:pt x="206" y="800"/>
                    <a:pt x="201" y="818"/>
                  </a:cubicBezTo>
                  <a:cubicBezTo>
                    <a:pt x="196" y="835"/>
                    <a:pt x="200" y="833"/>
                    <a:pt x="203" y="849"/>
                  </a:cubicBezTo>
                  <a:cubicBezTo>
                    <a:pt x="205" y="859"/>
                    <a:pt x="198" y="878"/>
                    <a:pt x="207" y="881"/>
                  </a:cubicBezTo>
                  <a:cubicBezTo>
                    <a:pt x="216" y="884"/>
                    <a:pt x="206" y="893"/>
                    <a:pt x="204" y="899"/>
                  </a:cubicBezTo>
                  <a:cubicBezTo>
                    <a:pt x="196" y="917"/>
                    <a:pt x="192" y="925"/>
                    <a:pt x="192" y="932"/>
                  </a:cubicBezTo>
                  <a:cubicBezTo>
                    <a:pt x="191" y="939"/>
                    <a:pt x="217" y="948"/>
                    <a:pt x="231" y="947"/>
                  </a:cubicBezTo>
                  <a:cubicBezTo>
                    <a:pt x="245" y="946"/>
                    <a:pt x="312" y="954"/>
                    <a:pt x="304" y="932"/>
                  </a:cubicBezTo>
                  <a:cubicBezTo>
                    <a:pt x="304" y="932"/>
                    <a:pt x="311" y="900"/>
                    <a:pt x="300" y="895"/>
                  </a:cubicBezTo>
                  <a:cubicBezTo>
                    <a:pt x="289" y="890"/>
                    <a:pt x="311" y="869"/>
                    <a:pt x="303" y="865"/>
                  </a:cubicBezTo>
                  <a:cubicBezTo>
                    <a:pt x="293" y="860"/>
                    <a:pt x="303" y="839"/>
                    <a:pt x="301" y="832"/>
                  </a:cubicBezTo>
                  <a:cubicBezTo>
                    <a:pt x="298" y="817"/>
                    <a:pt x="315" y="698"/>
                    <a:pt x="317" y="673"/>
                  </a:cubicBezTo>
                  <a:cubicBezTo>
                    <a:pt x="318" y="648"/>
                    <a:pt x="330" y="563"/>
                    <a:pt x="333" y="556"/>
                  </a:cubicBezTo>
                  <a:cubicBezTo>
                    <a:pt x="337" y="549"/>
                    <a:pt x="335" y="546"/>
                    <a:pt x="332" y="537"/>
                  </a:cubicBezTo>
                  <a:cubicBezTo>
                    <a:pt x="329" y="528"/>
                    <a:pt x="335" y="530"/>
                    <a:pt x="339" y="516"/>
                  </a:cubicBezTo>
                  <a:cubicBezTo>
                    <a:pt x="339" y="515"/>
                    <a:pt x="339" y="515"/>
                    <a:pt x="339" y="515"/>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7" name="Freeform 74"/>
            <p:cNvSpPr>
              <a:spLocks/>
            </p:cNvSpPr>
            <p:nvPr/>
          </p:nvSpPr>
          <p:spPr bwMode="auto">
            <a:xfrm>
              <a:off x="3456175" y="2954768"/>
              <a:ext cx="381622" cy="487748"/>
            </a:xfrm>
            <a:custGeom>
              <a:avLst/>
              <a:gdLst>
                <a:gd name="T0" fmla="*/ 273 w 288"/>
                <a:gd name="T1" fmla="*/ 182 h 371"/>
                <a:gd name="T2" fmla="*/ 288 w 288"/>
                <a:gd name="T3" fmla="*/ 173 h 371"/>
                <a:gd name="T4" fmla="*/ 283 w 288"/>
                <a:gd name="T5" fmla="*/ 157 h 371"/>
                <a:gd name="T6" fmla="*/ 269 w 288"/>
                <a:gd name="T7" fmla="*/ 130 h 371"/>
                <a:gd name="T8" fmla="*/ 274 w 288"/>
                <a:gd name="T9" fmla="*/ 108 h 371"/>
                <a:gd name="T10" fmla="*/ 267 w 288"/>
                <a:gd name="T11" fmla="*/ 71 h 371"/>
                <a:gd name="T12" fmla="*/ 250 w 288"/>
                <a:gd name="T13" fmla="*/ 26 h 371"/>
                <a:gd name="T14" fmla="*/ 162 w 288"/>
                <a:gd name="T15" fmla="*/ 9 h 371"/>
                <a:gd name="T16" fmla="*/ 71 w 288"/>
                <a:gd name="T17" fmla="*/ 55 h 371"/>
                <a:gd name="T18" fmla="*/ 69 w 288"/>
                <a:gd name="T19" fmla="*/ 59 h 371"/>
                <a:gd name="T20" fmla="*/ 35 w 288"/>
                <a:gd name="T21" fmla="*/ 62 h 371"/>
                <a:gd name="T22" fmla="*/ 7 w 288"/>
                <a:gd name="T23" fmla="*/ 122 h 371"/>
                <a:gd name="T24" fmla="*/ 10 w 288"/>
                <a:gd name="T25" fmla="*/ 193 h 371"/>
                <a:gd name="T26" fmla="*/ 13 w 288"/>
                <a:gd name="T27" fmla="*/ 247 h 371"/>
                <a:gd name="T28" fmla="*/ 2 w 288"/>
                <a:gd name="T29" fmla="*/ 270 h 371"/>
                <a:gd name="T30" fmla="*/ 23 w 288"/>
                <a:gd name="T31" fmla="*/ 256 h 371"/>
                <a:gd name="T32" fmla="*/ 17 w 288"/>
                <a:gd name="T33" fmla="*/ 286 h 371"/>
                <a:gd name="T34" fmla="*/ 41 w 288"/>
                <a:gd name="T35" fmla="*/ 267 h 371"/>
                <a:gd name="T36" fmla="*/ 63 w 288"/>
                <a:gd name="T37" fmla="*/ 164 h 371"/>
                <a:gd name="T38" fmla="*/ 85 w 288"/>
                <a:gd name="T39" fmla="*/ 205 h 371"/>
                <a:gd name="T40" fmla="*/ 90 w 288"/>
                <a:gd name="T41" fmla="*/ 220 h 371"/>
                <a:gd name="T42" fmla="*/ 95 w 288"/>
                <a:gd name="T43" fmla="*/ 221 h 371"/>
                <a:gd name="T44" fmla="*/ 73 w 288"/>
                <a:gd name="T45" fmla="*/ 293 h 371"/>
                <a:gd name="T46" fmla="*/ 74 w 288"/>
                <a:gd name="T47" fmla="*/ 293 h 371"/>
                <a:gd name="T48" fmla="*/ 148 w 288"/>
                <a:gd name="T49" fmla="*/ 302 h 371"/>
                <a:gd name="T50" fmla="*/ 221 w 288"/>
                <a:gd name="T51" fmla="*/ 371 h 371"/>
                <a:gd name="T52" fmla="*/ 180 w 288"/>
                <a:gd name="T53" fmla="*/ 291 h 371"/>
                <a:gd name="T54" fmla="*/ 189 w 288"/>
                <a:gd name="T55" fmla="*/ 246 h 371"/>
                <a:gd name="T56" fmla="*/ 192 w 288"/>
                <a:gd name="T57" fmla="*/ 237 h 371"/>
                <a:gd name="T58" fmla="*/ 202 w 288"/>
                <a:gd name="T59" fmla="*/ 239 h 371"/>
                <a:gd name="T60" fmla="*/ 204 w 288"/>
                <a:gd name="T61" fmla="*/ 239 h 371"/>
                <a:gd name="T62" fmla="*/ 240 w 288"/>
                <a:gd name="T63" fmla="*/ 247 h 371"/>
                <a:gd name="T64" fmla="*/ 258 w 288"/>
                <a:gd name="T65" fmla="*/ 243 h 371"/>
                <a:gd name="T66" fmla="*/ 262 w 288"/>
                <a:gd name="T67" fmla="*/ 228 h 371"/>
                <a:gd name="T68" fmla="*/ 265 w 288"/>
                <a:gd name="T69" fmla="*/ 220 h 371"/>
                <a:gd name="T70" fmla="*/ 269 w 288"/>
                <a:gd name="T71" fmla="*/ 214 h 371"/>
                <a:gd name="T72" fmla="*/ 260 w 288"/>
                <a:gd name="T73" fmla="*/ 206 h 371"/>
                <a:gd name="T74" fmla="*/ 269 w 288"/>
                <a:gd name="T75" fmla="*/ 201 h 371"/>
                <a:gd name="T76" fmla="*/ 274 w 288"/>
                <a:gd name="T77" fmla="*/ 195 h 371"/>
                <a:gd name="T78" fmla="*/ 269 w 288"/>
                <a:gd name="T79" fmla="*/ 187 h 371"/>
                <a:gd name="T80" fmla="*/ 273 w 288"/>
                <a:gd name="T81" fmla="*/ 182 h 371"/>
                <a:gd name="connsiteX0" fmla="*/ 9410 w 9931"/>
                <a:gd name="connsiteY0" fmla="*/ 4730 h 9841"/>
                <a:gd name="connsiteX1" fmla="*/ 9931 w 9931"/>
                <a:gd name="connsiteY1" fmla="*/ 4487 h 9841"/>
                <a:gd name="connsiteX2" fmla="*/ 9757 w 9931"/>
                <a:gd name="connsiteY2" fmla="*/ 4056 h 9841"/>
                <a:gd name="connsiteX3" fmla="*/ 9271 w 9931"/>
                <a:gd name="connsiteY3" fmla="*/ 3328 h 9841"/>
                <a:gd name="connsiteX4" fmla="*/ 9445 w 9931"/>
                <a:gd name="connsiteY4" fmla="*/ 2735 h 9841"/>
                <a:gd name="connsiteX5" fmla="*/ 9202 w 9931"/>
                <a:gd name="connsiteY5" fmla="*/ 1738 h 9841"/>
                <a:gd name="connsiteX6" fmla="*/ 8612 w 9931"/>
                <a:gd name="connsiteY6" fmla="*/ 525 h 9841"/>
                <a:gd name="connsiteX7" fmla="*/ 5556 w 9931"/>
                <a:gd name="connsiteY7" fmla="*/ 67 h 9841"/>
                <a:gd name="connsiteX8" fmla="*/ 2396 w 9931"/>
                <a:gd name="connsiteY8" fmla="*/ 1306 h 9841"/>
                <a:gd name="connsiteX9" fmla="*/ 2327 w 9931"/>
                <a:gd name="connsiteY9" fmla="*/ 1414 h 9841"/>
                <a:gd name="connsiteX10" fmla="*/ 1146 w 9931"/>
                <a:gd name="connsiteY10" fmla="*/ 1495 h 9841"/>
                <a:gd name="connsiteX11" fmla="*/ 174 w 9931"/>
                <a:gd name="connsiteY11" fmla="*/ 3112 h 9841"/>
                <a:gd name="connsiteX12" fmla="*/ 278 w 9931"/>
                <a:gd name="connsiteY12" fmla="*/ 5026 h 9841"/>
                <a:gd name="connsiteX13" fmla="*/ 382 w 9931"/>
                <a:gd name="connsiteY13" fmla="*/ 6482 h 9841"/>
                <a:gd name="connsiteX14" fmla="*/ 0 w 9931"/>
                <a:gd name="connsiteY14" fmla="*/ 7102 h 9841"/>
                <a:gd name="connsiteX15" fmla="*/ 730 w 9931"/>
                <a:gd name="connsiteY15" fmla="*/ 6724 h 9841"/>
                <a:gd name="connsiteX16" fmla="*/ 521 w 9931"/>
                <a:gd name="connsiteY16" fmla="*/ 7533 h 9841"/>
                <a:gd name="connsiteX17" fmla="*/ 1355 w 9931"/>
                <a:gd name="connsiteY17" fmla="*/ 7021 h 9841"/>
                <a:gd name="connsiteX18" fmla="*/ 2119 w 9931"/>
                <a:gd name="connsiteY18" fmla="*/ 4244 h 9841"/>
                <a:gd name="connsiteX19" fmla="*/ 2882 w 9931"/>
                <a:gd name="connsiteY19" fmla="*/ 5350 h 9841"/>
                <a:gd name="connsiteX20" fmla="*/ 3056 w 9931"/>
                <a:gd name="connsiteY20" fmla="*/ 5754 h 9841"/>
                <a:gd name="connsiteX21" fmla="*/ 3230 w 9931"/>
                <a:gd name="connsiteY21" fmla="*/ 5781 h 9841"/>
                <a:gd name="connsiteX22" fmla="*/ 2466 w 9931"/>
                <a:gd name="connsiteY22" fmla="*/ 7722 h 9841"/>
                <a:gd name="connsiteX23" fmla="*/ 2500 w 9931"/>
                <a:gd name="connsiteY23" fmla="*/ 7722 h 9841"/>
                <a:gd name="connsiteX24" fmla="*/ 5070 w 9931"/>
                <a:gd name="connsiteY24" fmla="*/ 7964 h 9841"/>
                <a:gd name="connsiteX25" fmla="*/ 6034 w 9931"/>
                <a:gd name="connsiteY25" fmla="*/ 8655 h 9841"/>
                <a:gd name="connsiteX26" fmla="*/ 7605 w 9931"/>
                <a:gd name="connsiteY26" fmla="*/ 9824 h 9841"/>
                <a:gd name="connsiteX27" fmla="*/ 6181 w 9931"/>
                <a:gd name="connsiteY27" fmla="*/ 7668 h 9841"/>
                <a:gd name="connsiteX28" fmla="*/ 6494 w 9931"/>
                <a:gd name="connsiteY28" fmla="*/ 6455 h 9841"/>
                <a:gd name="connsiteX29" fmla="*/ 6598 w 9931"/>
                <a:gd name="connsiteY29" fmla="*/ 6212 h 9841"/>
                <a:gd name="connsiteX30" fmla="*/ 6945 w 9931"/>
                <a:gd name="connsiteY30" fmla="*/ 6266 h 9841"/>
                <a:gd name="connsiteX31" fmla="*/ 7014 w 9931"/>
                <a:gd name="connsiteY31" fmla="*/ 6266 h 9841"/>
                <a:gd name="connsiteX32" fmla="*/ 8264 w 9931"/>
                <a:gd name="connsiteY32" fmla="*/ 6482 h 9841"/>
                <a:gd name="connsiteX33" fmla="*/ 8889 w 9931"/>
                <a:gd name="connsiteY33" fmla="*/ 6374 h 9841"/>
                <a:gd name="connsiteX34" fmla="*/ 9028 w 9931"/>
                <a:gd name="connsiteY34" fmla="*/ 5970 h 9841"/>
                <a:gd name="connsiteX35" fmla="*/ 9132 w 9931"/>
                <a:gd name="connsiteY35" fmla="*/ 5754 h 9841"/>
                <a:gd name="connsiteX36" fmla="*/ 9271 w 9931"/>
                <a:gd name="connsiteY36" fmla="*/ 5592 h 9841"/>
                <a:gd name="connsiteX37" fmla="*/ 8959 w 9931"/>
                <a:gd name="connsiteY37" fmla="*/ 5377 h 9841"/>
                <a:gd name="connsiteX38" fmla="*/ 9271 w 9931"/>
                <a:gd name="connsiteY38" fmla="*/ 5242 h 9841"/>
                <a:gd name="connsiteX39" fmla="*/ 9445 w 9931"/>
                <a:gd name="connsiteY39" fmla="*/ 5080 h 9841"/>
                <a:gd name="connsiteX40" fmla="*/ 9271 w 9931"/>
                <a:gd name="connsiteY40" fmla="*/ 4864 h 9841"/>
                <a:gd name="connsiteX41" fmla="*/ 9410 w 9931"/>
                <a:gd name="connsiteY41" fmla="*/ 4730 h 9841"/>
                <a:gd name="connsiteX0" fmla="*/ 9475 w 10000"/>
                <a:gd name="connsiteY0" fmla="*/ 4806 h 10012"/>
                <a:gd name="connsiteX1" fmla="*/ 10000 w 10000"/>
                <a:gd name="connsiteY1" fmla="*/ 4559 h 10012"/>
                <a:gd name="connsiteX2" fmla="*/ 9825 w 10000"/>
                <a:gd name="connsiteY2" fmla="*/ 4122 h 10012"/>
                <a:gd name="connsiteX3" fmla="*/ 9335 w 10000"/>
                <a:gd name="connsiteY3" fmla="*/ 3382 h 10012"/>
                <a:gd name="connsiteX4" fmla="*/ 9511 w 10000"/>
                <a:gd name="connsiteY4" fmla="*/ 2779 h 10012"/>
                <a:gd name="connsiteX5" fmla="*/ 9266 w 10000"/>
                <a:gd name="connsiteY5" fmla="*/ 1766 h 10012"/>
                <a:gd name="connsiteX6" fmla="*/ 8672 w 10000"/>
                <a:gd name="connsiteY6" fmla="*/ 533 h 10012"/>
                <a:gd name="connsiteX7" fmla="*/ 5595 w 10000"/>
                <a:gd name="connsiteY7" fmla="*/ 68 h 10012"/>
                <a:gd name="connsiteX8" fmla="*/ 2413 w 10000"/>
                <a:gd name="connsiteY8" fmla="*/ 1327 h 10012"/>
                <a:gd name="connsiteX9" fmla="*/ 2343 w 10000"/>
                <a:gd name="connsiteY9" fmla="*/ 1437 h 10012"/>
                <a:gd name="connsiteX10" fmla="*/ 1154 w 10000"/>
                <a:gd name="connsiteY10" fmla="*/ 1519 h 10012"/>
                <a:gd name="connsiteX11" fmla="*/ 175 w 10000"/>
                <a:gd name="connsiteY11" fmla="*/ 3162 h 10012"/>
                <a:gd name="connsiteX12" fmla="*/ 280 w 10000"/>
                <a:gd name="connsiteY12" fmla="*/ 5107 h 10012"/>
                <a:gd name="connsiteX13" fmla="*/ 385 w 10000"/>
                <a:gd name="connsiteY13" fmla="*/ 6587 h 10012"/>
                <a:gd name="connsiteX14" fmla="*/ 0 w 10000"/>
                <a:gd name="connsiteY14" fmla="*/ 7217 h 10012"/>
                <a:gd name="connsiteX15" fmla="*/ 735 w 10000"/>
                <a:gd name="connsiteY15" fmla="*/ 6833 h 10012"/>
                <a:gd name="connsiteX16" fmla="*/ 525 w 10000"/>
                <a:gd name="connsiteY16" fmla="*/ 7655 h 10012"/>
                <a:gd name="connsiteX17" fmla="*/ 1364 w 10000"/>
                <a:gd name="connsiteY17" fmla="*/ 7134 h 10012"/>
                <a:gd name="connsiteX18" fmla="*/ 2134 w 10000"/>
                <a:gd name="connsiteY18" fmla="*/ 4313 h 10012"/>
                <a:gd name="connsiteX19" fmla="*/ 2902 w 10000"/>
                <a:gd name="connsiteY19" fmla="*/ 5436 h 10012"/>
                <a:gd name="connsiteX20" fmla="*/ 3077 w 10000"/>
                <a:gd name="connsiteY20" fmla="*/ 5847 h 10012"/>
                <a:gd name="connsiteX21" fmla="*/ 3252 w 10000"/>
                <a:gd name="connsiteY21" fmla="*/ 5874 h 10012"/>
                <a:gd name="connsiteX22" fmla="*/ 2483 w 10000"/>
                <a:gd name="connsiteY22" fmla="*/ 7847 h 10012"/>
                <a:gd name="connsiteX23" fmla="*/ 2517 w 10000"/>
                <a:gd name="connsiteY23" fmla="*/ 7847 h 10012"/>
                <a:gd name="connsiteX24" fmla="*/ 5105 w 10000"/>
                <a:gd name="connsiteY24" fmla="*/ 8093 h 10012"/>
                <a:gd name="connsiteX25" fmla="*/ 4805 w 10000"/>
                <a:gd name="connsiteY25" fmla="*/ 8994 h 10012"/>
                <a:gd name="connsiteX26" fmla="*/ 7658 w 10000"/>
                <a:gd name="connsiteY26" fmla="*/ 9983 h 10012"/>
                <a:gd name="connsiteX27" fmla="*/ 6224 w 10000"/>
                <a:gd name="connsiteY27" fmla="*/ 7792 h 10012"/>
                <a:gd name="connsiteX28" fmla="*/ 6539 w 10000"/>
                <a:gd name="connsiteY28" fmla="*/ 6559 h 10012"/>
                <a:gd name="connsiteX29" fmla="*/ 6644 w 10000"/>
                <a:gd name="connsiteY29" fmla="*/ 6312 h 10012"/>
                <a:gd name="connsiteX30" fmla="*/ 6993 w 10000"/>
                <a:gd name="connsiteY30" fmla="*/ 6367 h 10012"/>
                <a:gd name="connsiteX31" fmla="*/ 7063 w 10000"/>
                <a:gd name="connsiteY31" fmla="*/ 6367 h 10012"/>
                <a:gd name="connsiteX32" fmla="*/ 8321 w 10000"/>
                <a:gd name="connsiteY32" fmla="*/ 6587 h 10012"/>
                <a:gd name="connsiteX33" fmla="*/ 8951 w 10000"/>
                <a:gd name="connsiteY33" fmla="*/ 6477 h 10012"/>
                <a:gd name="connsiteX34" fmla="*/ 9091 w 10000"/>
                <a:gd name="connsiteY34" fmla="*/ 6066 h 10012"/>
                <a:gd name="connsiteX35" fmla="*/ 9195 w 10000"/>
                <a:gd name="connsiteY35" fmla="*/ 5847 h 10012"/>
                <a:gd name="connsiteX36" fmla="*/ 9335 w 10000"/>
                <a:gd name="connsiteY36" fmla="*/ 5682 h 10012"/>
                <a:gd name="connsiteX37" fmla="*/ 9021 w 10000"/>
                <a:gd name="connsiteY37" fmla="*/ 5464 h 10012"/>
                <a:gd name="connsiteX38" fmla="*/ 9335 w 10000"/>
                <a:gd name="connsiteY38" fmla="*/ 5327 h 10012"/>
                <a:gd name="connsiteX39" fmla="*/ 9511 w 10000"/>
                <a:gd name="connsiteY39" fmla="*/ 5162 h 10012"/>
                <a:gd name="connsiteX40" fmla="*/ 9335 w 10000"/>
                <a:gd name="connsiteY40" fmla="*/ 4943 h 10012"/>
                <a:gd name="connsiteX41" fmla="*/ 9475 w 10000"/>
                <a:gd name="connsiteY41" fmla="*/ 4806 h 10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0000" h="10012">
                  <a:moveTo>
                    <a:pt x="9475" y="4806"/>
                  </a:moveTo>
                  <a:cubicBezTo>
                    <a:pt x="9860" y="4779"/>
                    <a:pt x="10000" y="4642"/>
                    <a:pt x="10000" y="4559"/>
                  </a:cubicBezTo>
                  <a:cubicBezTo>
                    <a:pt x="10000" y="4477"/>
                    <a:pt x="9895" y="4286"/>
                    <a:pt x="9825" y="4122"/>
                  </a:cubicBezTo>
                  <a:cubicBezTo>
                    <a:pt x="9755" y="3957"/>
                    <a:pt x="9335" y="3464"/>
                    <a:pt x="9335" y="3382"/>
                  </a:cubicBezTo>
                  <a:cubicBezTo>
                    <a:pt x="9335" y="3299"/>
                    <a:pt x="9475" y="2916"/>
                    <a:pt x="9511" y="2779"/>
                  </a:cubicBezTo>
                  <a:cubicBezTo>
                    <a:pt x="9546" y="2669"/>
                    <a:pt x="9440" y="2067"/>
                    <a:pt x="9266" y="1766"/>
                  </a:cubicBezTo>
                  <a:cubicBezTo>
                    <a:pt x="9406" y="1246"/>
                    <a:pt x="8986" y="725"/>
                    <a:pt x="8672" y="533"/>
                  </a:cubicBezTo>
                  <a:cubicBezTo>
                    <a:pt x="8321" y="314"/>
                    <a:pt x="6713" y="-179"/>
                    <a:pt x="5595" y="68"/>
                  </a:cubicBezTo>
                  <a:cubicBezTo>
                    <a:pt x="4371" y="13"/>
                    <a:pt x="2937" y="479"/>
                    <a:pt x="2413" y="1327"/>
                  </a:cubicBezTo>
                  <a:cubicBezTo>
                    <a:pt x="2378" y="1382"/>
                    <a:pt x="2378" y="1409"/>
                    <a:pt x="2343" y="1437"/>
                  </a:cubicBezTo>
                  <a:cubicBezTo>
                    <a:pt x="1994" y="1327"/>
                    <a:pt x="1399" y="1355"/>
                    <a:pt x="1154" y="1519"/>
                  </a:cubicBezTo>
                  <a:cubicBezTo>
                    <a:pt x="875" y="1711"/>
                    <a:pt x="455" y="2424"/>
                    <a:pt x="175" y="3162"/>
                  </a:cubicBezTo>
                  <a:cubicBezTo>
                    <a:pt x="-69" y="3902"/>
                    <a:pt x="140" y="4697"/>
                    <a:pt x="280" y="5107"/>
                  </a:cubicBezTo>
                  <a:cubicBezTo>
                    <a:pt x="385" y="5518"/>
                    <a:pt x="455" y="6367"/>
                    <a:pt x="385" y="6587"/>
                  </a:cubicBezTo>
                  <a:cubicBezTo>
                    <a:pt x="315" y="6833"/>
                    <a:pt x="0" y="7217"/>
                    <a:pt x="0" y="7217"/>
                  </a:cubicBezTo>
                  <a:cubicBezTo>
                    <a:pt x="350" y="7080"/>
                    <a:pt x="595" y="6942"/>
                    <a:pt x="735" y="6833"/>
                  </a:cubicBezTo>
                  <a:cubicBezTo>
                    <a:pt x="735" y="7080"/>
                    <a:pt x="629" y="7490"/>
                    <a:pt x="525" y="7655"/>
                  </a:cubicBezTo>
                  <a:cubicBezTo>
                    <a:pt x="875" y="7490"/>
                    <a:pt x="1084" y="7380"/>
                    <a:pt x="1364" y="7134"/>
                  </a:cubicBezTo>
                  <a:cubicBezTo>
                    <a:pt x="1819" y="6695"/>
                    <a:pt x="2273" y="5491"/>
                    <a:pt x="2134" y="4313"/>
                  </a:cubicBezTo>
                  <a:cubicBezTo>
                    <a:pt x="2343" y="4697"/>
                    <a:pt x="2623" y="5107"/>
                    <a:pt x="2902" y="5436"/>
                  </a:cubicBezTo>
                  <a:cubicBezTo>
                    <a:pt x="2973" y="5573"/>
                    <a:pt x="3042" y="5710"/>
                    <a:pt x="3077" y="5847"/>
                  </a:cubicBezTo>
                  <a:lnTo>
                    <a:pt x="3252" y="5874"/>
                  </a:lnTo>
                  <a:cubicBezTo>
                    <a:pt x="3217" y="6833"/>
                    <a:pt x="2833" y="7380"/>
                    <a:pt x="2483" y="7847"/>
                  </a:cubicBezTo>
                  <a:lnTo>
                    <a:pt x="2517" y="7847"/>
                  </a:lnTo>
                  <a:cubicBezTo>
                    <a:pt x="3217" y="7655"/>
                    <a:pt x="4685" y="8038"/>
                    <a:pt x="5105" y="8093"/>
                  </a:cubicBezTo>
                  <a:cubicBezTo>
                    <a:pt x="5698" y="8250"/>
                    <a:pt x="4379" y="8679"/>
                    <a:pt x="4805" y="8994"/>
                  </a:cubicBezTo>
                  <a:cubicBezTo>
                    <a:pt x="5231" y="9309"/>
                    <a:pt x="7422" y="10183"/>
                    <a:pt x="7658" y="9983"/>
                  </a:cubicBezTo>
                  <a:cubicBezTo>
                    <a:pt x="7894" y="9783"/>
                    <a:pt x="6259" y="8093"/>
                    <a:pt x="6224" y="7792"/>
                  </a:cubicBezTo>
                  <a:cubicBezTo>
                    <a:pt x="6189" y="7490"/>
                    <a:pt x="6399" y="6888"/>
                    <a:pt x="6539" y="6559"/>
                  </a:cubicBezTo>
                  <a:cubicBezTo>
                    <a:pt x="6539" y="6477"/>
                    <a:pt x="6573" y="6395"/>
                    <a:pt x="6644" y="6312"/>
                  </a:cubicBezTo>
                  <a:lnTo>
                    <a:pt x="6993" y="6367"/>
                  </a:lnTo>
                  <a:lnTo>
                    <a:pt x="7063" y="6367"/>
                  </a:lnTo>
                  <a:cubicBezTo>
                    <a:pt x="7273" y="6450"/>
                    <a:pt x="8077" y="6559"/>
                    <a:pt x="8321" y="6587"/>
                  </a:cubicBezTo>
                  <a:cubicBezTo>
                    <a:pt x="8566" y="6614"/>
                    <a:pt x="8846" y="6559"/>
                    <a:pt x="8951" y="6477"/>
                  </a:cubicBezTo>
                  <a:cubicBezTo>
                    <a:pt x="9021" y="6422"/>
                    <a:pt x="9126" y="6175"/>
                    <a:pt x="9091" y="6066"/>
                  </a:cubicBezTo>
                  <a:cubicBezTo>
                    <a:pt x="9056" y="5957"/>
                    <a:pt x="9126" y="5874"/>
                    <a:pt x="9195" y="5847"/>
                  </a:cubicBezTo>
                  <a:cubicBezTo>
                    <a:pt x="9266" y="5820"/>
                    <a:pt x="9371" y="5765"/>
                    <a:pt x="9335" y="5682"/>
                  </a:cubicBezTo>
                  <a:cubicBezTo>
                    <a:pt x="9301" y="5573"/>
                    <a:pt x="9231" y="5545"/>
                    <a:pt x="9021" y="5464"/>
                  </a:cubicBezTo>
                  <a:cubicBezTo>
                    <a:pt x="9021" y="5464"/>
                    <a:pt x="9195" y="5382"/>
                    <a:pt x="9335" y="5327"/>
                  </a:cubicBezTo>
                  <a:cubicBezTo>
                    <a:pt x="9511" y="5299"/>
                    <a:pt x="9511" y="5217"/>
                    <a:pt x="9511" y="5162"/>
                  </a:cubicBezTo>
                  <a:cubicBezTo>
                    <a:pt x="9546" y="5107"/>
                    <a:pt x="9371" y="4997"/>
                    <a:pt x="9335" y="4943"/>
                  </a:cubicBezTo>
                  <a:cubicBezTo>
                    <a:pt x="9301" y="4915"/>
                    <a:pt x="9301" y="4806"/>
                    <a:pt x="9475" y="4806"/>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8" name="Freeform 75"/>
            <p:cNvSpPr>
              <a:spLocks/>
            </p:cNvSpPr>
            <p:nvPr/>
          </p:nvSpPr>
          <p:spPr bwMode="auto">
            <a:xfrm>
              <a:off x="3510412" y="3315638"/>
              <a:ext cx="364883" cy="782921"/>
            </a:xfrm>
            <a:custGeom>
              <a:avLst/>
              <a:gdLst>
                <a:gd name="T0" fmla="*/ 166 w 279"/>
                <a:gd name="T1" fmla="*/ 59 h 580"/>
                <a:gd name="T2" fmla="*/ 172 w 279"/>
                <a:gd name="T3" fmla="*/ 80 h 580"/>
                <a:gd name="T4" fmla="*/ 146 w 279"/>
                <a:gd name="T5" fmla="*/ 52 h 580"/>
                <a:gd name="T6" fmla="*/ 114 w 279"/>
                <a:gd name="T7" fmla="*/ 25 h 580"/>
                <a:gd name="T8" fmla="*/ 56 w 279"/>
                <a:gd name="T9" fmla="*/ 5 h 580"/>
                <a:gd name="T10" fmla="*/ 43 w 279"/>
                <a:gd name="T11" fmla="*/ 0 h 580"/>
                <a:gd name="T12" fmla="*/ 7 w 279"/>
                <a:gd name="T13" fmla="*/ 64 h 580"/>
                <a:gd name="T14" fmla="*/ 28 w 279"/>
                <a:gd name="T15" fmla="*/ 248 h 580"/>
                <a:gd name="T16" fmla="*/ 45 w 279"/>
                <a:gd name="T17" fmla="*/ 330 h 580"/>
                <a:gd name="T18" fmla="*/ 50 w 279"/>
                <a:gd name="T19" fmla="*/ 343 h 580"/>
                <a:gd name="T20" fmla="*/ 49 w 279"/>
                <a:gd name="T21" fmla="*/ 352 h 580"/>
                <a:gd name="T22" fmla="*/ 54 w 279"/>
                <a:gd name="T23" fmla="*/ 361 h 580"/>
                <a:gd name="T24" fmla="*/ 54 w 279"/>
                <a:gd name="T25" fmla="*/ 376 h 580"/>
                <a:gd name="T26" fmla="*/ 58 w 279"/>
                <a:gd name="T27" fmla="*/ 426 h 580"/>
                <a:gd name="T28" fmla="*/ 32 w 279"/>
                <a:gd name="T29" fmla="*/ 534 h 580"/>
                <a:gd name="T30" fmla="*/ 88 w 279"/>
                <a:gd name="T31" fmla="*/ 568 h 580"/>
                <a:gd name="T32" fmla="*/ 214 w 279"/>
                <a:gd name="T33" fmla="*/ 578 h 580"/>
                <a:gd name="T34" fmla="*/ 277 w 279"/>
                <a:gd name="T35" fmla="*/ 541 h 580"/>
                <a:gd name="T36" fmla="*/ 276 w 279"/>
                <a:gd name="T37" fmla="*/ 513 h 580"/>
                <a:gd name="T38" fmla="*/ 276 w 279"/>
                <a:gd name="T39" fmla="*/ 495 h 580"/>
                <a:gd name="T40" fmla="*/ 265 w 279"/>
                <a:gd name="T41" fmla="*/ 454 h 580"/>
                <a:gd name="T42" fmla="*/ 260 w 279"/>
                <a:gd name="T43" fmla="*/ 331 h 580"/>
                <a:gd name="T44" fmla="*/ 256 w 279"/>
                <a:gd name="T45" fmla="*/ 278 h 580"/>
                <a:gd name="T46" fmla="*/ 264 w 279"/>
                <a:gd name="T47" fmla="*/ 197 h 580"/>
                <a:gd name="T48" fmla="*/ 228 w 279"/>
                <a:gd name="T49" fmla="*/ 135 h 580"/>
                <a:gd name="T50" fmla="*/ 166 w 279"/>
                <a:gd name="T51" fmla="*/ 59 h 580"/>
                <a:gd name="connsiteX0" fmla="*/ 5799 w 9798"/>
                <a:gd name="connsiteY0" fmla="*/ 1017 h 9975"/>
                <a:gd name="connsiteX1" fmla="*/ 6014 w 9798"/>
                <a:gd name="connsiteY1" fmla="*/ 1379 h 9975"/>
                <a:gd name="connsiteX2" fmla="*/ 5082 w 9798"/>
                <a:gd name="connsiteY2" fmla="*/ 897 h 9975"/>
                <a:gd name="connsiteX3" fmla="*/ 3935 w 9798"/>
                <a:gd name="connsiteY3" fmla="*/ 431 h 9975"/>
                <a:gd name="connsiteX4" fmla="*/ 1856 w 9798"/>
                <a:gd name="connsiteY4" fmla="*/ 86 h 9975"/>
                <a:gd name="connsiteX5" fmla="*/ 1390 w 9798"/>
                <a:gd name="connsiteY5" fmla="*/ 0 h 9975"/>
                <a:gd name="connsiteX6" fmla="*/ 100 w 9798"/>
                <a:gd name="connsiteY6" fmla="*/ 1103 h 9975"/>
                <a:gd name="connsiteX7" fmla="*/ 853 w 9798"/>
                <a:gd name="connsiteY7" fmla="*/ 4276 h 9975"/>
                <a:gd name="connsiteX8" fmla="*/ 1462 w 9798"/>
                <a:gd name="connsiteY8" fmla="*/ 5690 h 9975"/>
                <a:gd name="connsiteX9" fmla="*/ 1641 w 9798"/>
                <a:gd name="connsiteY9" fmla="*/ 5914 h 9975"/>
                <a:gd name="connsiteX10" fmla="*/ 1605 w 9798"/>
                <a:gd name="connsiteY10" fmla="*/ 6069 h 9975"/>
                <a:gd name="connsiteX11" fmla="*/ 1784 w 9798"/>
                <a:gd name="connsiteY11" fmla="*/ 6224 h 9975"/>
                <a:gd name="connsiteX12" fmla="*/ 1784 w 9798"/>
                <a:gd name="connsiteY12" fmla="*/ 6483 h 9975"/>
                <a:gd name="connsiteX13" fmla="*/ 1928 w 9798"/>
                <a:gd name="connsiteY13" fmla="*/ 7345 h 9975"/>
                <a:gd name="connsiteX14" fmla="*/ 996 w 9798"/>
                <a:gd name="connsiteY14" fmla="*/ 9207 h 9975"/>
                <a:gd name="connsiteX15" fmla="*/ 3003 w 9798"/>
                <a:gd name="connsiteY15" fmla="*/ 9793 h 9975"/>
                <a:gd name="connsiteX16" fmla="*/ 7519 w 9798"/>
                <a:gd name="connsiteY16" fmla="*/ 9966 h 9975"/>
                <a:gd name="connsiteX17" fmla="*/ 9777 w 9798"/>
                <a:gd name="connsiteY17" fmla="*/ 9485 h 9975"/>
                <a:gd name="connsiteX18" fmla="*/ 9741 w 9798"/>
                <a:gd name="connsiteY18" fmla="*/ 8845 h 9975"/>
                <a:gd name="connsiteX19" fmla="*/ 9741 w 9798"/>
                <a:gd name="connsiteY19" fmla="*/ 8534 h 9975"/>
                <a:gd name="connsiteX20" fmla="*/ 9347 w 9798"/>
                <a:gd name="connsiteY20" fmla="*/ 7828 h 9975"/>
                <a:gd name="connsiteX21" fmla="*/ 9168 w 9798"/>
                <a:gd name="connsiteY21" fmla="*/ 5707 h 9975"/>
                <a:gd name="connsiteX22" fmla="*/ 9025 w 9798"/>
                <a:gd name="connsiteY22" fmla="*/ 4793 h 9975"/>
                <a:gd name="connsiteX23" fmla="*/ 9311 w 9798"/>
                <a:gd name="connsiteY23" fmla="*/ 3397 h 9975"/>
                <a:gd name="connsiteX24" fmla="*/ 8021 w 9798"/>
                <a:gd name="connsiteY24" fmla="*/ 2328 h 9975"/>
                <a:gd name="connsiteX25" fmla="*/ 5799 w 9798"/>
                <a:gd name="connsiteY25" fmla="*/ 1017 h 9975"/>
                <a:gd name="connsiteX0" fmla="*/ 5919 w 10000"/>
                <a:gd name="connsiteY0" fmla="*/ 1020 h 10074"/>
                <a:gd name="connsiteX1" fmla="*/ 6138 w 10000"/>
                <a:gd name="connsiteY1" fmla="*/ 1382 h 10074"/>
                <a:gd name="connsiteX2" fmla="*/ 5187 w 10000"/>
                <a:gd name="connsiteY2" fmla="*/ 899 h 10074"/>
                <a:gd name="connsiteX3" fmla="*/ 4016 w 10000"/>
                <a:gd name="connsiteY3" fmla="*/ 432 h 10074"/>
                <a:gd name="connsiteX4" fmla="*/ 1894 w 10000"/>
                <a:gd name="connsiteY4" fmla="*/ 86 h 10074"/>
                <a:gd name="connsiteX5" fmla="*/ 1419 w 10000"/>
                <a:gd name="connsiteY5" fmla="*/ 0 h 10074"/>
                <a:gd name="connsiteX6" fmla="*/ 102 w 10000"/>
                <a:gd name="connsiteY6" fmla="*/ 1106 h 10074"/>
                <a:gd name="connsiteX7" fmla="*/ 871 w 10000"/>
                <a:gd name="connsiteY7" fmla="*/ 4287 h 10074"/>
                <a:gd name="connsiteX8" fmla="*/ 1492 w 10000"/>
                <a:gd name="connsiteY8" fmla="*/ 5704 h 10074"/>
                <a:gd name="connsiteX9" fmla="*/ 1675 w 10000"/>
                <a:gd name="connsiteY9" fmla="*/ 5929 h 10074"/>
                <a:gd name="connsiteX10" fmla="*/ 1638 w 10000"/>
                <a:gd name="connsiteY10" fmla="*/ 6084 h 10074"/>
                <a:gd name="connsiteX11" fmla="*/ 1821 w 10000"/>
                <a:gd name="connsiteY11" fmla="*/ 6240 h 10074"/>
                <a:gd name="connsiteX12" fmla="*/ 1821 w 10000"/>
                <a:gd name="connsiteY12" fmla="*/ 6499 h 10074"/>
                <a:gd name="connsiteX13" fmla="*/ 1968 w 10000"/>
                <a:gd name="connsiteY13" fmla="*/ 7363 h 10074"/>
                <a:gd name="connsiteX14" fmla="*/ 1017 w 10000"/>
                <a:gd name="connsiteY14" fmla="*/ 9230 h 10074"/>
                <a:gd name="connsiteX15" fmla="*/ 3065 w 10000"/>
                <a:gd name="connsiteY15" fmla="*/ 9818 h 10074"/>
                <a:gd name="connsiteX16" fmla="*/ 7641 w 10000"/>
                <a:gd name="connsiteY16" fmla="*/ 10069 h 10074"/>
                <a:gd name="connsiteX17" fmla="*/ 9979 w 10000"/>
                <a:gd name="connsiteY17" fmla="*/ 9509 h 10074"/>
                <a:gd name="connsiteX18" fmla="*/ 9942 w 10000"/>
                <a:gd name="connsiteY18" fmla="*/ 8867 h 10074"/>
                <a:gd name="connsiteX19" fmla="*/ 9942 w 10000"/>
                <a:gd name="connsiteY19" fmla="*/ 8555 h 10074"/>
                <a:gd name="connsiteX20" fmla="*/ 9540 w 10000"/>
                <a:gd name="connsiteY20" fmla="*/ 7848 h 10074"/>
                <a:gd name="connsiteX21" fmla="*/ 9357 w 10000"/>
                <a:gd name="connsiteY21" fmla="*/ 5721 h 10074"/>
                <a:gd name="connsiteX22" fmla="*/ 9211 w 10000"/>
                <a:gd name="connsiteY22" fmla="*/ 4805 h 10074"/>
                <a:gd name="connsiteX23" fmla="*/ 9503 w 10000"/>
                <a:gd name="connsiteY23" fmla="*/ 3406 h 10074"/>
                <a:gd name="connsiteX24" fmla="*/ 8186 w 10000"/>
                <a:gd name="connsiteY24" fmla="*/ 2334 h 10074"/>
                <a:gd name="connsiteX25" fmla="*/ 5919 w 10000"/>
                <a:gd name="connsiteY25" fmla="*/ 1020 h 10074"/>
                <a:gd name="connsiteX0" fmla="*/ 5919 w 10000"/>
                <a:gd name="connsiteY0" fmla="*/ 1020 h 10079"/>
                <a:gd name="connsiteX1" fmla="*/ 6138 w 10000"/>
                <a:gd name="connsiteY1" fmla="*/ 1382 h 10079"/>
                <a:gd name="connsiteX2" fmla="*/ 5187 w 10000"/>
                <a:gd name="connsiteY2" fmla="*/ 899 h 10079"/>
                <a:gd name="connsiteX3" fmla="*/ 4016 w 10000"/>
                <a:gd name="connsiteY3" fmla="*/ 432 h 10079"/>
                <a:gd name="connsiteX4" fmla="*/ 1894 w 10000"/>
                <a:gd name="connsiteY4" fmla="*/ 86 h 10079"/>
                <a:gd name="connsiteX5" fmla="*/ 1419 w 10000"/>
                <a:gd name="connsiteY5" fmla="*/ 0 h 10079"/>
                <a:gd name="connsiteX6" fmla="*/ 102 w 10000"/>
                <a:gd name="connsiteY6" fmla="*/ 1106 h 10079"/>
                <a:gd name="connsiteX7" fmla="*/ 871 w 10000"/>
                <a:gd name="connsiteY7" fmla="*/ 4287 h 10079"/>
                <a:gd name="connsiteX8" fmla="*/ 1492 w 10000"/>
                <a:gd name="connsiteY8" fmla="*/ 5704 h 10079"/>
                <a:gd name="connsiteX9" fmla="*/ 1675 w 10000"/>
                <a:gd name="connsiteY9" fmla="*/ 5929 h 10079"/>
                <a:gd name="connsiteX10" fmla="*/ 1638 w 10000"/>
                <a:gd name="connsiteY10" fmla="*/ 6084 h 10079"/>
                <a:gd name="connsiteX11" fmla="*/ 1821 w 10000"/>
                <a:gd name="connsiteY11" fmla="*/ 6240 h 10079"/>
                <a:gd name="connsiteX12" fmla="*/ 1821 w 10000"/>
                <a:gd name="connsiteY12" fmla="*/ 6499 h 10079"/>
                <a:gd name="connsiteX13" fmla="*/ 1968 w 10000"/>
                <a:gd name="connsiteY13" fmla="*/ 7363 h 10079"/>
                <a:gd name="connsiteX14" fmla="*/ 1017 w 10000"/>
                <a:gd name="connsiteY14" fmla="*/ 9230 h 10079"/>
                <a:gd name="connsiteX15" fmla="*/ 3032 w 10000"/>
                <a:gd name="connsiteY15" fmla="*/ 9912 h 10079"/>
                <a:gd name="connsiteX16" fmla="*/ 7641 w 10000"/>
                <a:gd name="connsiteY16" fmla="*/ 10069 h 10079"/>
                <a:gd name="connsiteX17" fmla="*/ 9979 w 10000"/>
                <a:gd name="connsiteY17" fmla="*/ 9509 h 10079"/>
                <a:gd name="connsiteX18" fmla="*/ 9942 w 10000"/>
                <a:gd name="connsiteY18" fmla="*/ 8867 h 10079"/>
                <a:gd name="connsiteX19" fmla="*/ 9942 w 10000"/>
                <a:gd name="connsiteY19" fmla="*/ 8555 h 10079"/>
                <a:gd name="connsiteX20" fmla="*/ 9540 w 10000"/>
                <a:gd name="connsiteY20" fmla="*/ 7848 h 10079"/>
                <a:gd name="connsiteX21" fmla="*/ 9357 w 10000"/>
                <a:gd name="connsiteY21" fmla="*/ 5721 h 10079"/>
                <a:gd name="connsiteX22" fmla="*/ 9211 w 10000"/>
                <a:gd name="connsiteY22" fmla="*/ 4805 h 10079"/>
                <a:gd name="connsiteX23" fmla="*/ 9503 w 10000"/>
                <a:gd name="connsiteY23" fmla="*/ 3406 h 10079"/>
                <a:gd name="connsiteX24" fmla="*/ 8186 w 10000"/>
                <a:gd name="connsiteY24" fmla="*/ 2334 h 10079"/>
                <a:gd name="connsiteX25" fmla="*/ 5919 w 10000"/>
                <a:gd name="connsiteY25" fmla="*/ 1020 h 10079"/>
                <a:gd name="connsiteX0" fmla="*/ 5919 w 10000"/>
                <a:gd name="connsiteY0" fmla="*/ 1020 h 10079"/>
                <a:gd name="connsiteX1" fmla="*/ 6138 w 10000"/>
                <a:gd name="connsiteY1" fmla="*/ 1382 h 10079"/>
                <a:gd name="connsiteX2" fmla="*/ 5187 w 10000"/>
                <a:gd name="connsiteY2" fmla="*/ 899 h 10079"/>
                <a:gd name="connsiteX3" fmla="*/ 4016 w 10000"/>
                <a:gd name="connsiteY3" fmla="*/ 432 h 10079"/>
                <a:gd name="connsiteX4" fmla="*/ 1894 w 10000"/>
                <a:gd name="connsiteY4" fmla="*/ 86 h 10079"/>
                <a:gd name="connsiteX5" fmla="*/ 1419 w 10000"/>
                <a:gd name="connsiteY5" fmla="*/ 0 h 10079"/>
                <a:gd name="connsiteX6" fmla="*/ 102 w 10000"/>
                <a:gd name="connsiteY6" fmla="*/ 1106 h 10079"/>
                <a:gd name="connsiteX7" fmla="*/ 871 w 10000"/>
                <a:gd name="connsiteY7" fmla="*/ 4287 h 10079"/>
                <a:gd name="connsiteX8" fmla="*/ 1492 w 10000"/>
                <a:gd name="connsiteY8" fmla="*/ 5704 h 10079"/>
                <a:gd name="connsiteX9" fmla="*/ 1675 w 10000"/>
                <a:gd name="connsiteY9" fmla="*/ 5929 h 10079"/>
                <a:gd name="connsiteX10" fmla="*/ 1638 w 10000"/>
                <a:gd name="connsiteY10" fmla="*/ 6084 h 10079"/>
                <a:gd name="connsiteX11" fmla="*/ 1821 w 10000"/>
                <a:gd name="connsiteY11" fmla="*/ 6240 h 10079"/>
                <a:gd name="connsiteX12" fmla="*/ 1821 w 10000"/>
                <a:gd name="connsiteY12" fmla="*/ 6499 h 10079"/>
                <a:gd name="connsiteX13" fmla="*/ 1968 w 10000"/>
                <a:gd name="connsiteY13" fmla="*/ 7363 h 10079"/>
                <a:gd name="connsiteX14" fmla="*/ 1017 w 10000"/>
                <a:gd name="connsiteY14" fmla="*/ 9230 h 10079"/>
                <a:gd name="connsiteX15" fmla="*/ 3032 w 10000"/>
                <a:gd name="connsiteY15" fmla="*/ 9912 h 10079"/>
                <a:gd name="connsiteX16" fmla="*/ 7641 w 10000"/>
                <a:gd name="connsiteY16" fmla="*/ 10069 h 10079"/>
                <a:gd name="connsiteX17" fmla="*/ 9979 w 10000"/>
                <a:gd name="connsiteY17" fmla="*/ 9509 h 10079"/>
                <a:gd name="connsiteX18" fmla="*/ 9942 w 10000"/>
                <a:gd name="connsiteY18" fmla="*/ 8867 h 10079"/>
                <a:gd name="connsiteX19" fmla="*/ 9942 w 10000"/>
                <a:gd name="connsiteY19" fmla="*/ 8555 h 10079"/>
                <a:gd name="connsiteX20" fmla="*/ 9540 w 10000"/>
                <a:gd name="connsiteY20" fmla="*/ 7848 h 10079"/>
                <a:gd name="connsiteX21" fmla="*/ 9357 w 10000"/>
                <a:gd name="connsiteY21" fmla="*/ 5721 h 10079"/>
                <a:gd name="connsiteX22" fmla="*/ 9211 w 10000"/>
                <a:gd name="connsiteY22" fmla="*/ 4805 h 10079"/>
                <a:gd name="connsiteX23" fmla="*/ 9503 w 10000"/>
                <a:gd name="connsiteY23" fmla="*/ 3406 h 10079"/>
                <a:gd name="connsiteX24" fmla="*/ 8186 w 10000"/>
                <a:gd name="connsiteY24" fmla="*/ 2334 h 10079"/>
                <a:gd name="connsiteX25" fmla="*/ 5919 w 10000"/>
                <a:gd name="connsiteY25" fmla="*/ 1020 h 10079"/>
                <a:gd name="connsiteX0" fmla="*/ 5919 w 10000"/>
                <a:gd name="connsiteY0" fmla="*/ 1020 h 10138"/>
                <a:gd name="connsiteX1" fmla="*/ 6138 w 10000"/>
                <a:gd name="connsiteY1" fmla="*/ 1382 h 10138"/>
                <a:gd name="connsiteX2" fmla="*/ 5187 w 10000"/>
                <a:gd name="connsiteY2" fmla="*/ 899 h 10138"/>
                <a:gd name="connsiteX3" fmla="*/ 4016 w 10000"/>
                <a:gd name="connsiteY3" fmla="*/ 432 h 10138"/>
                <a:gd name="connsiteX4" fmla="*/ 1894 w 10000"/>
                <a:gd name="connsiteY4" fmla="*/ 86 h 10138"/>
                <a:gd name="connsiteX5" fmla="*/ 1419 w 10000"/>
                <a:gd name="connsiteY5" fmla="*/ 0 h 10138"/>
                <a:gd name="connsiteX6" fmla="*/ 102 w 10000"/>
                <a:gd name="connsiteY6" fmla="*/ 1106 h 10138"/>
                <a:gd name="connsiteX7" fmla="*/ 871 w 10000"/>
                <a:gd name="connsiteY7" fmla="*/ 4287 h 10138"/>
                <a:gd name="connsiteX8" fmla="*/ 1492 w 10000"/>
                <a:gd name="connsiteY8" fmla="*/ 5704 h 10138"/>
                <a:gd name="connsiteX9" fmla="*/ 1675 w 10000"/>
                <a:gd name="connsiteY9" fmla="*/ 5929 h 10138"/>
                <a:gd name="connsiteX10" fmla="*/ 1638 w 10000"/>
                <a:gd name="connsiteY10" fmla="*/ 6084 h 10138"/>
                <a:gd name="connsiteX11" fmla="*/ 1821 w 10000"/>
                <a:gd name="connsiteY11" fmla="*/ 6240 h 10138"/>
                <a:gd name="connsiteX12" fmla="*/ 1821 w 10000"/>
                <a:gd name="connsiteY12" fmla="*/ 6499 h 10138"/>
                <a:gd name="connsiteX13" fmla="*/ 1968 w 10000"/>
                <a:gd name="connsiteY13" fmla="*/ 7363 h 10138"/>
                <a:gd name="connsiteX14" fmla="*/ 1017 w 10000"/>
                <a:gd name="connsiteY14" fmla="*/ 9230 h 10138"/>
                <a:gd name="connsiteX15" fmla="*/ 3032 w 10000"/>
                <a:gd name="connsiteY15" fmla="*/ 9912 h 10138"/>
                <a:gd name="connsiteX16" fmla="*/ 7541 w 10000"/>
                <a:gd name="connsiteY16" fmla="*/ 10132 h 10138"/>
                <a:gd name="connsiteX17" fmla="*/ 9979 w 10000"/>
                <a:gd name="connsiteY17" fmla="*/ 9509 h 10138"/>
                <a:gd name="connsiteX18" fmla="*/ 9942 w 10000"/>
                <a:gd name="connsiteY18" fmla="*/ 8867 h 10138"/>
                <a:gd name="connsiteX19" fmla="*/ 9942 w 10000"/>
                <a:gd name="connsiteY19" fmla="*/ 8555 h 10138"/>
                <a:gd name="connsiteX20" fmla="*/ 9540 w 10000"/>
                <a:gd name="connsiteY20" fmla="*/ 7848 h 10138"/>
                <a:gd name="connsiteX21" fmla="*/ 9357 w 10000"/>
                <a:gd name="connsiteY21" fmla="*/ 5721 h 10138"/>
                <a:gd name="connsiteX22" fmla="*/ 9211 w 10000"/>
                <a:gd name="connsiteY22" fmla="*/ 4805 h 10138"/>
                <a:gd name="connsiteX23" fmla="*/ 9503 w 10000"/>
                <a:gd name="connsiteY23" fmla="*/ 3406 h 10138"/>
                <a:gd name="connsiteX24" fmla="*/ 8186 w 10000"/>
                <a:gd name="connsiteY24" fmla="*/ 2334 h 10138"/>
                <a:gd name="connsiteX25" fmla="*/ 5919 w 10000"/>
                <a:gd name="connsiteY25" fmla="*/ 1020 h 10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0000" h="10138">
                  <a:moveTo>
                    <a:pt x="5919" y="1020"/>
                  </a:moveTo>
                  <a:cubicBezTo>
                    <a:pt x="6175" y="1158"/>
                    <a:pt x="6431" y="1452"/>
                    <a:pt x="6138" y="1382"/>
                  </a:cubicBezTo>
                  <a:cubicBezTo>
                    <a:pt x="5882" y="1313"/>
                    <a:pt x="5516" y="1037"/>
                    <a:pt x="5187" y="899"/>
                  </a:cubicBezTo>
                  <a:cubicBezTo>
                    <a:pt x="4894" y="761"/>
                    <a:pt x="4418" y="570"/>
                    <a:pt x="4016" y="432"/>
                  </a:cubicBezTo>
                  <a:cubicBezTo>
                    <a:pt x="3467" y="242"/>
                    <a:pt x="2370" y="86"/>
                    <a:pt x="1894" y="86"/>
                  </a:cubicBezTo>
                  <a:cubicBezTo>
                    <a:pt x="1455" y="86"/>
                    <a:pt x="1346" y="69"/>
                    <a:pt x="1419" y="0"/>
                  </a:cubicBezTo>
                  <a:cubicBezTo>
                    <a:pt x="834" y="311"/>
                    <a:pt x="358" y="535"/>
                    <a:pt x="102" y="1106"/>
                  </a:cubicBezTo>
                  <a:cubicBezTo>
                    <a:pt x="-154" y="1659"/>
                    <a:pt x="65" y="3129"/>
                    <a:pt x="871" y="4287"/>
                  </a:cubicBezTo>
                  <a:cubicBezTo>
                    <a:pt x="1675" y="5428"/>
                    <a:pt x="1419" y="5548"/>
                    <a:pt x="1492" y="5704"/>
                  </a:cubicBezTo>
                  <a:cubicBezTo>
                    <a:pt x="1601" y="5860"/>
                    <a:pt x="1675" y="5843"/>
                    <a:pt x="1675" y="5929"/>
                  </a:cubicBezTo>
                  <a:cubicBezTo>
                    <a:pt x="1675" y="6032"/>
                    <a:pt x="1601" y="5998"/>
                    <a:pt x="1638" y="6084"/>
                  </a:cubicBezTo>
                  <a:cubicBezTo>
                    <a:pt x="1712" y="6187"/>
                    <a:pt x="1821" y="6136"/>
                    <a:pt x="1821" y="6240"/>
                  </a:cubicBezTo>
                  <a:cubicBezTo>
                    <a:pt x="1858" y="6326"/>
                    <a:pt x="1638" y="6430"/>
                    <a:pt x="1821" y="6499"/>
                  </a:cubicBezTo>
                  <a:cubicBezTo>
                    <a:pt x="2004" y="6585"/>
                    <a:pt x="2004" y="7139"/>
                    <a:pt x="1968" y="7363"/>
                  </a:cubicBezTo>
                  <a:cubicBezTo>
                    <a:pt x="1931" y="7588"/>
                    <a:pt x="760" y="9023"/>
                    <a:pt x="1017" y="9230"/>
                  </a:cubicBezTo>
                  <a:cubicBezTo>
                    <a:pt x="814" y="9614"/>
                    <a:pt x="1945" y="9762"/>
                    <a:pt x="3032" y="9912"/>
                  </a:cubicBezTo>
                  <a:cubicBezTo>
                    <a:pt x="4119" y="10062"/>
                    <a:pt x="6517" y="10166"/>
                    <a:pt x="7541" y="10132"/>
                  </a:cubicBezTo>
                  <a:cubicBezTo>
                    <a:pt x="8566" y="10114"/>
                    <a:pt x="9650" y="9784"/>
                    <a:pt x="9979" y="9509"/>
                  </a:cubicBezTo>
                  <a:cubicBezTo>
                    <a:pt x="9833" y="9283"/>
                    <a:pt x="9906" y="9040"/>
                    <a:pt x="9942" y="8867"/>
                  </a:cubicBezTo>
                  <a:cubicBezTo>
                    <a:pt x="9979" y="8712"/>
                    <a:pt x="10052" y="8694"/>
                    <a:pt x="9942" y="8555"/>
                  </a:cubicBezTo>
                  <a:cubicBezTo>
                    <a:pt x="9833" y="8418"/>
                    <a:pt x="9613" y="8003"/>
                    <a:pt x="9540" y="7848"/>
                  </a:cubicBezTo>
                  <a:cubicBezTo>
                    <a:pt x="9503" y="7709"/>
                    <a:pt x="9613" y="6015"/>
                    <a:pt x="9357" y="5721"/>
                  </a:cubicBezTo>
                  <a:cubicBezTo>
                    <a:pt x="9101" y="5445"/>
                    <a:pt x="9174" y="4978"/>
                    <a:pt x="9211" y="4805"/>
                  </a:cubicBezTo>
                  <a:cubicBezTo>
                    <a:pt x="9211" y="4633"/>
                    <a:pt x="9722" y="3716"/>
                    <a:pt x="9503" y="3406"/>
                  </a:cubicBezTo>
                  <a:cubicBezTo>
                    <a:pt x="9247" y="3111"/>
                    <a:pt x="8588" y="2610"/>
                    <a:pt x="8186" y="2334"/>
                  </a:cubicBezTo>
                  <a:cubicBezTo>
                    <a:pt x="7272" y="1763"/>
                    <a:pt x="5919" y="1020"/>
                    <a:pt x="5919" y="1020"/>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9" name="Freeform 76"/>
            <p:cNvSpPr>
              <a:spLocks/>
            </p:cNvSpPr>
            <p:nvPr/>
          </p:nvSpPr>
          <p:spPr bwMode="auto">
            <a:xfrm>
              <a:off x="3535305" y="4028238"/>
              <a:ext cx="341891" cy="102850"/>
            </a:xfrm>
            <a:custGeom>
              <a:avLst/>
              <a:gdLst>
                <a:gd name="T0" fmla="*/ 9 w 256"/>
                <a:gd name="T1" fmla="*/ 0 h 77"/>
                <a:gd name="T2" fmla="*/ 0 w 256"/>
                <a:gd name="T3" fmla="*/ 38 h 77"/>
                <a:gd name="T4" fmla="*/ 121 w 256"/>
                <a:gd name="T5" fmla="*/ 75 h 77"/>
                <a:gd name="T6" fmla="*/ 201 w 256"/>
                <a:gd name="T7" fmla="*/ 75 h 77"/>
                <a:gd name="T8" fmla="*/ 256 w 256"/>
                <a:gd name="T9" fmla="*/ 49 h 77"/>
                <a:gd name="T10" fmla="*/ 254 w 256"/>
                <a:gd name="T11" fmla="*/ 7 h 77"/>
                <a:gd name="T12" fmla="*/ 219 w 256"/>
                <a:gd name="T13" fmla="*/ 35 h 77"/>
                <a:gd name="T14" fmla="*/ 116 w 256"/>
                <a:gd name="T15" fmla="*/ 38 h 77"/>
                <a:gd name="T16" fmla="*/ 9 w 256"/>
                <a:gd name="T1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77">
                  <a:moveTo>
                    <a:pt x="9" y="0"/>
                  </a:moveTo>
                  <a:cubicBezTo>
                    <a:pt x="0" y="38"/>
                    <a:pt x="0" y="38"/>
                    <a:pt x="0" y="38"/>
                  </a:cubicBezTo>
                  <a:cubicBezTo>
                    <a:pt x="0" y="38"/>
                    <a:pt x="73" y="72"/>
                    <a:pt x="121" y="75"/>
                  </a:cubicBezTo>
                  <a:cubicBezTo>
                    <a:pt x="169" y="77"/>
                    <a:pt x="188" y="77"/>
                    <a:pt x="201" y="75"/>
                  </a:cubicBezTo>
                  <a:cubicBezTo>
                    <a:pt x="213" y="72"/>
                    <a:pt x="251" y="57"/>
                    <a:pt x="256" y="49"/>
                  </a:cubicBezTo>
                  <a:cubicBezTo>
                    <a:pt x="256" y="40"/>
                    <a:pt x="254" y="7"/>
                    <a:pt x="254" y="7"/>
                  </a:cubicBezTo>
                  <a:cubicBezTo>
                    <a:pt x="254" y="7"/>
                    <a:pt x="239" y="28"/>
                    <a:pt x="219" y="35"/>
                  </a:cubicBezTo>
                  <a:cubicBezTo>
                    <a:pt x="198" y="41"/>
                    <a:pt x="151" y="42"/>
                    <a:pt x="116" y="38"/>
                  </a:cubicBezTo>
                  <a:cubicBezTo>
                    <a:pt x="82" y="34"/>
                    <a:pt x="38" y="16"/>
                    <a:pt x="9" y="0"/>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20" name="Freeform 78"/>
            <p:cNvSpPr>
              <a:spLocks/>
            </p:cNvSpPr>
            <p:nvPr/>
          </p:nvSpPr>
          <p:spPr bwMode="auto">
            <a:xfrm>
              <a:off x="3505324" y="3853786"/>
              <a:ext cx="442545" cy="489783"/>
            </a:xfrm>
            <a:custGeom>
              <a:avLst/>
              <a:gdLst/>
              <a:ahLst/>
              <a:cxnLst/>
              <a:rect l="l" t="t" r="r" b="b"/>
              <a:pathLst>
                <a:path w="442545" h="489783">
                  <a:moveTo>
                    <a:pt x="21834" y="757"/>
                  </a:moveTo>
                  <a:cubicBezTo>
                    <a:pt x="38862" y="-2747"/>
                    <a:pt x="62233" y="6598"/>
                    <a:pt x="78260" y="14607"/>
                  </a:cubicBezTo>
                  <a:cubicBezTo>
                    <a:pt x="87608" y="19947"/>
                    <a:pt x="96957" y="27957"/>
                    <a:pt x="102299" y="37301"/>
                  </a:cubicBezTo>
                  <a:cubicBezTo>
                    <a:pt x="107641" y="46646"/>
                    <a:pt x="114319" y="54656"/>
                    <a:pt x="122332" y="62665"/>
                  </a:cubicBezTo>
                  <a:cubicBezTo>
                    <a:pt x="134352" y="76015"/>
                    <a:pt x="163733" y="121403"/>
                    <a:pt x="185102" y="156111"/>
                  </a:cubicBezTo>
                  <a:cubicBezTo>
                    <a:pt x="207806" y="190820"/>
                    <a:pt x="263898" y="270917"/>
                    <a:pt x="275918" y="281596"/>
                  </a:cubicBezTo>
                  <a:cubicBezTo>
                    <a:pt x="280531" y="285182"/>
                    <a:pt x="289077" y="296043"/>
                    <a:pt x="298036" y="308537"/>
                  </a:cubicBezTo>
                  <a:cubicBezTo>
                    <a:pt x="310939" y="319615"/>
                    <a:pt x="322220" y="326506"/>
                    <a:pt x="332054" y="333397"/>
                  </a:cubicBezTo>
                  <a:cubicBezTo>
                    <a:pt x="345405" y="341417"/>
                    <a:pt x="365432" y="350773"/>
                    <a:pt x="381454" y="361466"/>
                  </a:cubicBezTo>
                  <a:cubicBezTo>
                    <a:pt x="397476" y="373496"/>
                    <a:pt x="408157" y="386862"/>
                    <a:pt x="413498" y="393546"/>
                  </a:cubicBezTo>
                  <a:cubicBezTo>
                    <a:pt x="418838" y="400229"/>
                    <a:pt x="428184" y="409585"/>
                    <a:pt x="436195" y="413595"/>
                  </a:cubicBezTo>
                  <a:cubicBezTo>
                    <a:pt x="444206" y="417605"/>
                    <a:pt x="442871" y="420278"/>
                    <a:pt x="441536" y="422952"/>
                  </a:cubicBezTo>
                  <a:cubicBezTo>
                    <a:pt x="440201" y="424288"/>
                    <a:pt x="440201" y="426961"/>
                    <a:pt x="437530" y="428298"/>
                  </a:cubicBezTo>
                  <a:cubicBezTo>
                    <a:pt x="434860" y="429635"/>
                    <a:pt x="432190" y="432308"/>
                    <a:pt x="424179" y="428298"/>
                  </a:cubicBezTo>
                  <a:cubicBezTo>
                    <a:pt x="424179" y="428298"/>
                    <a:pt x="428184" y="433645"/>
                    <a:pt x="429519" y="436318"/>
                  </a:cubicBezTo>
                  <a:cubicBezTo>
                    <a:pt x="430855" y="438991"/>
                    <a:pt x="430855" y="452357"/>
                    <a:pt x="429519" y="455031"/>
                  </a:cubicBezTo>
                  <a:cubicBezTo>
                    <a:pt x="428184" y="457704"/>
                    <a:pt x="420173" y="463051"/>
                    <a:pt x="416168" y="460377"/>
                  </a:cubicBezTo>
                  <a:cubicBezTo>
                    <a:pt x="416168" y="460377"/>
                    <a:pt x="414833" y="463051"/>
                    <a:pt x="412163" y="471070"/>
                  </a:cubicBezTo>
                  <a:cubicBezTo>
                    <a:pt x="408157" y="479090"/>
                    <a:pt x="398811" y="479090"/>
                    <a:pt x="390800" y="473744"/>
                  </a:cubicBezTo>
                  <a:cubicBezTo>
                    <a:pt x="388130" y="484437"/>
                    <a:pt x="378784" y="489783"/>
                    <a:pt x="376114" y="489783"/>
                  </a:cubicBezTo>
                  <a:cubicBezTo>
                    <a:pt x="373443" y="489783"/>
                    <a:pt x="365432" y="484437"/>
                    <a:pt x="357421" y="479090"/>
                  </a:cubicBezTo>
                  <a:cubicBezTo>
                    <a:pt x="357421" y="479090"/>
                    <a:pt x="352081" y="485773"/>
                    <a:pt x="349411" y="488447"/>
                  </a:cubicBezTo>
                  <a:cubicBezTo>
                    <a:pt x="346740" y="489783"/>
                    <a:pt x="344070" y="489783"/>
                    <a:pt x="337394" y="487110"/>
                  </a:cubicBezTo>
                  <a:cubicBezTo>
                    <a:pt x="330719" y="483100"/>
                    <a:pt x="308021" y="456367"/>
                    <a:pt x="304016" y="453694"/>
                  </a:cubicBezTo>
                  <a:cubicBezTo>
                    <a:pt x="301345" y="451021"/>
                    <a:pt x="278648" y="418942"/>
                    <a:pt x="270637" y="404239"/>
                  </a:cubicBezTo>
                  <a:cubicBezTo>
                    <a:pt x="267312" y="398691"/>
                    <a:pt x="264447" y="392222"/>
                    <a:pt x="261735" y="386136"/>
                  </a:cubicBezTo>
                  <a:cubicBezTo>
                    <a:pt x="249031" y="372368"/>
                    <a:pt x="189292" y="313626"/>
                    <a:pt x="174417" y="296281"/>
                  </a:cubicBezTo>
                  <a:cubicBezTo>
                    <a:pt x="158391" y="277591"/>
                    <a:pt x="123667" y="249557"/>
                    <a:pt x="80931" y="192155"/>
                  </a:cubicBezTo>
                  <a:cubicBezTo>
                    <a:pt x="58227" y="162786"/>
                    <a:pt x="28845" y="106718"/>
                    <a:pt x="19497" y="98709"/>
                  </a:cubicBezTo>
                  <a:cubicBezTo>
                    <a:pt x="11483" y="90699"/>
                    <a:pt x="4806" y="72010"/>
                    <a:pt x="3470" y="64000"/>
                  </a:cubicBezTo>
                  <a:cubicBezTo>
                    <a:pt x="-5879" y="20614"/>
                    <a:pt x="4806" y="4261"/>
                    <a:pt x="21834" y="757"/>
                  </a:cubicBezTo>
                  <a:close/>
                </a:path>
              </a:pathLst>
            </a:custGeom>
            <a:gradFill flip="none" rotWithShape="1">
              <a:gsLst>
                <a:gs pos="43000">
                  <a:schemeClr val="accent1">
                    <a:lumMod val="40000"/>
                    <a:lumOff val="60000"/>
                  </a:schemeClr>
                </a:gs>
                <a:gs pos="100000">
                  <a:schemeClr val="accent1">
                    <a:lumMod val="60000"/>
                    <a:lumOff val="40000"/>
                  </a:schemeClr>
                </a:gs>
              </a:gsLst>
              <a:lin ang="4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21" name="Freeform 79"/>
            <p:cNvSpPr>
              <a:spLocks/>
            </p:cNvSpPr>
            <p:nvPr/>
          </p:nvSpPr>
          <p:spPr bwMode="auto">
            <a:xfrm>
              <a:off x="3500834" y="3389100"/>
              <a:ext cx="180269" cy="513684"/>
            </a:xfrm>
            <a:custGeom>
              <a:avLst/>
              <a:gdLst>
                <a:gd name="T0" fmla="*/ 90 w 135"/>
                <a:gd name="T1" fmla="*/ 6 h 385"/>
                <a:gd name="T2" fmla="*/ 128 w 135"/>
                <a:gd name="T3" fmla="*/ 43 h 385"/>
                <a:gd name="T4" fmla="*/ 132 w 135"/>
                <a:gd name="T5" fmla="*/ 118 h 385"/>
                <a:gd name="T6" fmla="*/ 126 w 135"/>
                <a:gd name="T7" fmla="*/ 138 h 385"/>
                <a:gd name="T8" fmla="*/ 128 w 135"/>
                <a:gd name="T9" fmla="*/ 147 h 385"/>
                <a:gd name="T10" fmla="*/ 121 w 135"/>
                <a:gd name="T11" fmla="*/ 154 h 385"/>
                <a:gd name="T12" fmla="*/ 122 w 135"/>
                <a:gd name="T13" fmla="*/ 164 h 385"/>
                <a:gd name="T14" fmla="*/ 113 w 135"/>
                <a:gd name="T15" fmla="*/ 187 h 385"/>
                <a:gd name="T16" fmla="*/ 112 w 135"/>
                <a:gd name="T17" fmla="*/ 216 h 385"/>
                <a:gd name="T18" fmla="*/ 95 w 135"/>
                <a:gd name="T19" fmla="*/ 329 h 385"/>
                <a:gd name="T20" fmla="*/ 89 w 135"/>
                <a:gd name="T21" fmla="*/ 338 h 385"/>
                <a:gd name="T22" fmla="*/ 95 w 135"/>
                <a:gd name="T23" fmla="*/ 348 h 385"/>
                <a:gd name="T24" fmla="*/ 90 w 135"/>
                <a:gd name="T25" fmla="*/ 357 h 385"/>
                <a:gd name="T26" fmla="*/ 91 w 135"/>
                <a:gd name="T27" fmla="*/ 365 h 385"/>
                <a:gd name="T28" fmla="*/ 89 w 135"/>
                <a:gd name="T29" fmla="*/ 373 h 385"/>
                <a:gd name="T30" fmla="*/ 83 w 135"/>
                <a:gd name="T31" fmla="*/ 379 h 385"/>
                <a:gd name="T32" fmla="*/ 50 w 135"/>
                <a:gd name="T33" fmla="*/ 381 h 385"/>
                <a:gd name="T34" fmla="*/ 3 w 135"/>
                <a:gd name="T35" fmla="*/ 371 h 385"/>
                <a:gd name="T36" fmla="*/ 1 w 135"/>
                <a:gd name="T37" fmla="*/ 362 h 385"/>
                <a:gd name="T38" fmla="*/ 3 w 135"/>
                <a:gd name="T39" fmla="*/ 352 h 385"/>
                <a:gd name="T40" fmla="*/ 3 w 135"/>
                <a:gd name="T41" fmla="*/ 338 h 385"/>
                <a:gd name="T42" fmla="*/ 6 w 135"/>
                <a:gd name="T43" fmla="*/ 320 h 385"/>
                <a:gd name="T44" fmla="*/ 5 w 135"/>
                <a:gd name="T45" fmla="*/ 277 h 385"/>
                <a:gd name="T46" fmla="*/ 17 w 135"/>
                <a:gd name="T47" fmla="*/ 158 h 385"/>
                <a:gd name="T48" fmla="*/ 18 w 135"/>
                <a:gd name="T49" fmla="*/ 146 h 385"/>
                <a:gd name="T50" fmla="*/ 19 w 135"/>
                <a:gd name="T51" fmla="*/ 135 h 385"/>
                <a:gd name="T52" fmla="*/ 20 w 135"/>
                <a:gd name="T53" fmla="*/ 71 h 385"/>
                <a:gd name="T54" fmla="*/ 40 w 135"/>
                <a:gd name="T55" fmla="*/ 11 h 385"/>
                <a:gd name="T56" fmla="*/ 90 w 135"/>
                <a:gd name="T57" fmla="*/ 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5" h="385">
                  <a:moveTo>
                    <a:pt x="90" y="6"/>
                  </a:moveTo>
                  <a:cubicBezTo>
                    <a:pt x="107" y="10"/>
                    <a:pt x="125" y="28"/>
                    <a:pt x="128" y="43"/>
                  </a:cubicBezTo>
                  <a:cubicBezTo>
                    <a:pt x="131" y="58"/>
                    <a:pt x="135" y="105"/>
                    <a:pt x="132" y="118"/>
                  </a:cubicBezTo>
                  <a:cubicBezTo>
                    <a:pt x="129" y="131"/>
                    <a:pt x="124" y="134"/>
                    <a:pt x="126" y="138"/>
                  </a:cubicBezTo>
                  <a:cubicBezTo>
                    <a:pt x="129" y="142"/>
                    <a:pt x="131" y="144"/>
                    <a:pt x="128" y="147"/>
                  </a:cubicBezTo>
                  <a:cubicBezTo>
                    <a:pt x="125" y="149"/>
                    <a:pt x="122" y="150"/>
                    <a:pt x="121" y="154"/>
                  </a:cubicBezTo>
                  <a:cubicBezTo>
                    <a:pt x="121" y="157"/>
                    <a:pt x="125" y="159"/>
                    <a:pt x="122" y="164"/>
                  </a:cubicBezTo>
                  <a:cubicBezTo>
                    <a:pt x="120" y="169"/>
                    <a:pt x="115" y="180"/>
                    <a:pt x="113" y="187"/>
                  </a:cubicBezTo>
                  <a:cubicBezTo>
                    <a:pt x="111" y="194"/>
                    <a:pt x="113" y="208"/>
                    <a:pt x="112" y="216"/>
                  </a:cubicBezTo>
                  <a:cubicBezTo>
                    <a:pt x="111" y="225"/>
                    <a:pt x="97" y="321"/>
                    <a:pt x="95" y="329"/>
                  </a:cubicBezTo>
                  <a:cubicBezTo>
                    <a:pt x="92" y="337"/>
                    <a:pt x="89" y="332"/>
                    <a:pt x="89" y="338"/>
                  </a:cubicBezTo>
                  <a:cubicBezTo>
                    <a:pt x="90" y="343"/>
                    <a:pt x="96" y="342"/>
                    <a:pt x="95" y="348"/>
                  </a:cubicBezTo>
                  <a:cubicBezTo>
                    <a:pt x="94" y="354"/>
                    <a:pt x="91" y="355"/>
                    <a:pt x="90" y="357"/>
                  </a:cubicBezTo>
                  <a:cubicBezTo>
                    <a:pt x="88" y="359"/>
                    <a:pt x="90" y="361"/>
                    <a:pt x="91" y="365"/>
                  </a:cubicBezTo>
                  <a:cubicBezTo>
                    <a:pt x="91" y="370"/>
                    <a:pt x="92" y="370"/>
                    <a:pt x="89" y="373"/>
                  </a:cubicBezTo>
                  <a:cubicBezTo>
                    <a:pt x="86" y="376"/>
                    <a:pt x="83" y="379"/>
                    <a:pt x="83" y="379"/>
                  </a:cubicBezTo>
                  <a:cubicBezTo>
                    <a:pt x="83" y="379"/>
                    <a:pt x="75" y="385"/>
                    <a:pt x="50" y="381"/>
                  </a:cubicBezTo>
                  <a:cubicBezTo>
                    <a:pt x="25" y="378"/>
                    <a:pt x="6" y="372"/>
                    <a:pt x="3" y="371"/>
                  </a:cubicBezTo>
                  <a:cubicBezTo>
                    <a:pt x="0" y="370"/>
                    <a:pt x="0" y="365"/>
                    <a:pt x="1" y="362"/>
                  </a:cubicBezTo>
                  <a:cubicBezTo>
                    <a:pt x="3" y="358"/>
                    <a:pt x="6" y="356"/>
                    <a:pt x="3" y="352"/>
                  </a:cubicBezTo>
                  <a:cubicBezTo>
                    <a:pt x="1" y="348"/>
                    <a:pt x="2" y="344"/>
                    <a:pt x="3" y="338"/>
                  </a:cubicBezTo>
                  <a:cubicBezTo>
                    <a:pt x="4" y="333"/>
                    <a:pt x="8" y="328"/>
                    <a:pt x="6" y="320"/>
                  </a:cubicBezTo>
                  <a:cubicBezTo>
                    <a:pt x="4" y="313"/>
                    <a:pt x="4" y="288"/>
                    <a:pt x="5" y="277"/>
                  </a:cubicBezTo>
                  <a:cubicBezTo>
                    <a:pt x="6" y="265"/>
                    <a:pt x="20" y="166"/>
                    <a:pt x="17" y="158"/>
                  </a:cubicBezTo>
                  <a:cubicBezTo>
                    <a:pt x="14" y="151"/>
                    <a:pt x="16" y="150"/>
                    <a:pt x="18" y="146"/>
                  </a:cubicBezTo>
                  <a:cubicBezTo>
                    <a:pt x="20" y="142"/>
                    <a:pt x="21" y="138"/>
                    <a:pt x="19" y="135"/>
                  </a:cubicBezTo>
                  <a:cubicBezTo>
                    <a:pt x="18" y="132"/>
                    <a:pt x="18" y="89"/>
                    <a:pt x="20" y="71"/>
                  </a:cubicBezTo>
                  <a:cubicBezTo>
                    <a:pt x="22" y="54"/>
                    <a:pt x="20" y="22"/>
                    <a:pt x="40" y="11"/>
                  </a:cubicBezTo>
                  <a:cubicBezTo>
                    <a:pt x="60" y="0"/>
                    <a:pt x="73" y="3"/>
                    <a:pt x="90" y="6"/>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113" name="Group 106"/>
          <p:cNvGrpSpPr>
            <a:grpSpLocks noChangeAspect="1"/>
          </p:cNvGrpSpPr>
          <p:nvPr/>
        </p:nvGrpSpPr>
        <p:grpSpPr bwMode="auto">
          <a:xfrm>
            <a:off x="2704538" y="2681044"/>
            <a:ext cx="1855755" cy="5224930"/>
            <a:chOff x="2155" y="41"/>
            <a:chExt cx="1507" cy="4243"/>
          </a:xfrm>
        </p:grpSpPr>
        <p:sp>
          <p:nvSpPr>
            <p:cNvPr id="1115" name="Freeform 107"/>
            <p:cNvSpPr>
              <a:spLocks/>
            </p:cNvSpPr>
            <p:nvPr/>
          </p:nvSpPr>
          <p:spPr bwMode="auto">
            <a:xfrm>
              <a:off x="2277" y="2066"/>
              <a:ext cx="149" cy="307"/>
            </a:xfrm>
            <a:custGeom>
              <a:avLst/>
              <a:gdLst>
                <a:gd name="T0" fmla="*/ 35 w 63"/>
                <a:gd name="T1" fmla="*/ 0 h 130"/>
                <a:gd name="T2" fmla="*/ 35 w 63"/>
                <a:gd name="T3" fmla="*/ 1 h 130"/>
                <a:gd name="T4" fmla="*/ 23 w 63"/>
                <a:gd name="T5" fmla="*/ 29 h 130"/>
                <a:gd name="T6" fmla="*/ 7 w 63"/>
                <a:gd name="T7" fmla="*/ 57 h 130"/>
                <a:gd name="T8" fmla="*/ 4 w 63"/>
                <a:gd name="T9" fmla="*/ 85 h 130"/>
                <a:gd name="T10" fmla="*/ 18 w 63"/>
                <a:gd name="T11" fmla="*/ 108 h 130"/>
                <a:gd name="T12" fmla="*/ 34 w 63"/>
                <a:gd name="T13" fmla="*/ 122 h 130"/>
                <a:gd name="T14" fmla="*/ 51 w 63"/>
                <a:gd name="T15" fmla="*/ 130 h 130"/>
                <a:gd name="T16" fmla="*/ 53 w 63"/>
                <a:gd name="T17" fmla="*/ 79 h 130"/>
                <a:gd name="T18" fmla="*/ 56 w 63"/>
                <a:gd name="T19" fmla="*/ 53 h 130"/>
                <a:gd name="T20" fmla="*/ 62 w 63"/>
                <a:gd name="T21" fmla="*/ 25 h 130"/>
                <a:gd name="T22" fmla="*/ 62 w 63"/>
                <a:gd name="T23" fmla="*/ 2 h 130"/>
                <a:gd name="T24" fmla="*/ 35 w 63"/>
                <a:gd name="T25"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130">
                  <a:moveTo>
                    <a:pt x="35" y="0"/>
                  </a:moveTo>
                  <a:cubicBezTo>
                    <a:pt x="35" y="0"/>
                    <a:pt x="35" y="1"/>
                    <a:pt x="35" y="1"/>
                  </a:cubicBezTo>
                  <a:cubicBezTo>
                    <a:pt x="33" y="8"/>
                    <a:pt x="28" y="20"/>
                    <a:pt x="23" y="29"/>
                  </a:cubicBezTo>
                  <a:cubicBezTo>
                    <a:pt x="18" y="39"/>
                    <a:pt x="13" y="50"/>
                    <a:pt x="7" y="57"/>
                  </a:cubicBezTo>
                  <a:cubicBezTo>
                    <a:pt x="2" y="65"/>
                    <a:pt x="0" y="74"/>
                    <a:pt x="4" y="85"/>
                  </a:cubicBezTo>
                  <a:cubicBezTo>
                    <a:pt x="9" y="95"/>
                    <a:pt x="14" y="100"/>
                    <a:pt x="18" y="108"/>
                  </a:cubicBezTo>
                  <a:cubicBezTo>
                    <a:pt x="23" y="115"/>
                    <a:pt x="30" y="119"/>
                    <a:pt x="34" y="122"/>
                  </a:cubicBezTo>
                  <a:cubicBezTo>
                    <a:pt x="39" y="125"/>
                    <a:pt x="51" y="130"/>
                    <a:pt x="51" y="130"/>
                  </a:cubicBezTo>
                  <a:cubicBezTo>
                    <a:pt x="51" y="130"/>
                    <a:pt x="52" y="87"/>
                    <a:pt x="53" y="79"/>
                  </a:cubicBezTo>
                  <a:cubicBezTo>
                    <a:pt x="54" y="72"/>
                    <a:pt x="54" y="60"/>
                    <a:pt x="56" y="53"/>
                  </a:cubicBezTo>
                  <a:cubicBezTo>
                    <a:pt x="58" y="46"/>
                    <a:pt x="63" y="31"/>
                    <a:pt x="62" y="25"/>
                  </a:cubicBezTo>
                  <a:cubicBezTo>
                    <a:pt x="62" y="19"/>
                    <a:pt x="62" y="2"/>
                    <a:pt x="62" y="2"/>
                  </a:cubicBezTo>
                  <a:lnTo>
                    <a:pt x="35" y="0"/>
                  </a:ln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16" name="Freeform 108"/>
            <p:cNvSpPr>
              <a:spLocks/>
            </p:cNvSpPr>
            <p:nvPr/>
          </p:nvSpPr>
          <p:spPr bwMode="auto">
            <a:xfrm>
              <a:off x="2320" y="809"/>
              <a:ext cx="291" cy="1337"/>
            </a:xfrm>
            <a:custGeom>
              <a:avLst/>
              <a:gdLst>
                <a:gd name="T0" fmla="*/ 73 w 123"/>
                <a:gd name="T1" fmla="*/ 0 h 566"/>
                <a:gd name="T2" fmla="*/ 32 w 123"/>
                <a:gd name="T3" fmla="*/ 45 h 566"/>
                <a:gd name="T4" fmla="*/ 28 w 123"/>
                <a:gd name="T5" fmla="*/ 118 h 566"/>
                <a:gd name="T6" fmla="*/ 20 w 123"/>
                <a:gd name="T7" fmla="*/ 229 h 566"/>
                <a:gd name="T8" fmla="*/ 24 w 123"/>
                <a:gd name="T9" fmla="*/ 278 h 566"/>
                <a:gd name="T10" fmla="*/ 14 w 123"/>
                <a:gd name="T11" fmla="*/ 442 h 566"/>
                <a:gd name="T12" fmla="*/ 11 w 123"/>
                <a:gd name="T13" fmla="*/ 504 h 566"/>
                <a:gd name="T14" fmla="*/ 8 w 123"/>
                <a:gd name="T15" fmla="*/ 547 h 566"/>
                <a:gd name="T16" fmla="*/ 56 w 123"/>
                <a:gd name="T17" fmla="*/ 562 h 566"/>
                <a:gd name="T18" fmla="*/ 73 w 123"/>
                <a:gd name="T19" fmla="*/ 520 h 566"/>
                <a:gd name="T20" fmla="*/ 88 w 123"/>
                <a:gd name="T21" fmla="*/ 411 h 566"/>
                <a:gd name="T22" fmla="*/ 107 w 123"/>
                <a:gd name="T23" fmla="*/ 340 h 566"/>
                <a:gd name="T24" fmla="*/ 120 w 123"/>
                <a:gd name="T25" fmla="*/ 300 h 566"/>
                <a:gd name="T26" fmla="*/ 120 w 123"/>
                <a:gd name="T27" fmla="*/ 284 h 566"/>
                <a:gd name="T28" fmla="*/ 111 w 123"/>
                <a:gd name="T29" fmla="*/ 112 h 566"/>
                <a:gd name="T30" fmla="*/ 73 w 123"/>
                <a:gd name="T31"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3" h="566">
                  <a:moveTo>
                    <a:pt x="73" y="0"/>
                  </a:moveTo>
                  <a:cubicBezTo>
                    <a:pt x="48" y="4"/>
                    <a:pt x="37" y="23"/>
                    <a:pt x="32" y="45"/>
                  </a:cubicBezTo>
                  <a:cubicBezTo>
                    <a:pt x="28" y="60"/>
                    <a:pt x="30" y="103"/>
                    <a:pt x="28" y="118"/>
                  </a:cubicBezTo>
                  <a:cubicBezTo>
                    <a:pt x="25" y="133"/>
                    <a:pt x="19" y="208"/>
                    <a:pt x="20" y="229"/>
                  </a:cubicBezTo>
                  <a:cubicBezTo>
                    <a:pt x="22" y="250"/>
                    <a:pt x="29" y="259"/>
                    <a:pt x="24" y="278"/>
                  </a:cubicBezTo>
                  <a:cubicBezTo>
                    <a:pt x="20" y="296"/>
                    <a:pt x="14" y="425"/>
                    <a:pt x="14" y="442"/>
                  </a:cubicBezTo>
                  <a:cubicBezTo>
                    <a:pt x="15" y="459"/>
                    <a:pt x="0" y="490"/>
                    <a:pt x="11" y="504"/>
                  </a:cubicBezTo>
                  <a:cubicBezTo>
                    <a:pt x="10" y="513"/>
                    <a:pt x="8" y="547"/>
                    <a:pt x="8" y="547"/>
                  </a:cubicBezTo>
                  <a:cubicBezTo>
                    <a:pt x="8" y="547"/>
                    <a:pt x="36" y="559"/>
                    <a:pt x="56" y="562"/>
                  </a:cubicBezTo>
                  <a:cubicBezTo>
                    <a:pt x="76" y="566"/>
                    <a:pt x="73" y="520"/>
                    <a:pt x="73" y="520"/>
                  </a:cubicBezTo>
                  <a:cubicBezTo>
                    <a:pt x="86" y="511"/>
                    <a:pt x="86" y="422"/>
                    <a:pt x="88" y="411"/>
                  </a:cubicBezTo>
                  <a:cubicBezTo>
                    <a:pt x="90" y="400"/>
                    <a:pt x="103" y="350"/>
                    <a:pt x="107" y="340"/>
                  </a:cubicBezTo>
                  <a:cubicBezTo>
                    <a:pt x="110" y="330"/>
                    <a:pt x="122" y="309"/>
                    <a:pt x="120" y="300"/>
                  </a:cubicBezTo>
                  <a:cubicBezTo>
                    <a:pt x="119" y="290"/>
                    <a:pt x="118" y="298"/>
                    <a:pt x="120" y="284"/>
                  </a:cubicBezTo>
                  <a:cubicBezTo>
                    <a:pt x="123" y="270"/>
                    <a:pt x="111" y="112"/>
                    <a:pt x="111" y="112"/>
                  </a:cubicBezTo>
                  <a:cubicBezTo>
                    <a:pt x="111" y="112"/>
                    <a:pt x="110" y="110"/>
                    <a:pt x="73" y="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17" name="Freeform 109"/>
            <p:cNvSpPr>
              <a:spLocks/>
            </p:cNvSpPr>
            <p:nvPr/>
          </p:nvSpPr>
          <p:spPr bwMode="auto">
            <a:xfrm>
              <a:off x="2951" y="3816"/>
              <a:ext cx="307" cy="468"/>
            </a:xfrm>
            <a:custGeom>
              <a:avLst/>
              <a:gdLst>
                <a:gd name="T0" fmla="*/ 40 w 130"/>
                <a:gd name="T1" fmla="*/ 43 h 198"/>
                <a:gd name="T2" fmla="*/ 29 w 130"/>
                <a:gd name="T3" fmla="*/ 99 h 198"/>
                <a:gd name="T4" fmla="*/ 2 w 130"/>
                <a:gd name="T5" fmla="*/ 151 h 198"/>
                <a:gd name="T6" fmla="*/ 2 w 130"/>
                <a:gd name="T7" fmla="*/ 178 h 198"/>
                <a:gd name="T8" fmla="*/ 16 w 130"/>
                <a:gd name="T9" fmla="*/ 195 h 198"/>
                <a:gd name="T10" fmla="*/ 67 w 130"/>
                <a:gd name="T11" fmla="*/ 189 h 198"/>
                <a:gd name="T12" fmla="*/ 115 w 130"/>
                <a:gd name="T13" fmla="*/ 154 h 198"/>
                <a:gd name="T14" fmla="*/ 121 w 130"/>
                <a:gd name="T15" fmla="*/ 106 h 198"/>
                <a:gd name="T16" fmla="*/ 130 w 130"/>
                <a:gd name="T17" fmla="*/ 86 h 198"/>
                <a:gd name="T18" fmla="*/ 126 w 130"/>
                <a:gd name="T19" fmla="*/ 49 h 198"/>
                <a:gd name="T20" fmla="*/ 91 w 130"/>
                <a:gd name="T21" fmla="*/ 1 h 198"/>
                <a:gd name="T22" fmla="*/ 40 w 130"/>
                <a:gd name="T23" fmla="*/ 4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98">
                  <a:moveTo>
                    <a:pt x="40" y="43"/>
                  </a:moveTo>
                  <a:cubicBezTo>
                    <a:pt x="39" y="63"/>
                    <a:pt x="31" y="88"/>
                    <a:pt x="29" y="99"/>
                  </a:cubicBezTo>
                  <a:cubicBezTo>
                    <a:pt x="26" y="110"/>
                    <a:pt x="3" y="143"/>
                    <a:pt x="2" y="151"/>
                  </a:cubicBezTo>
                  <a:cubicBezTo>
                    <a:pt x="0" y="160"/>
                    <a:pt x="0" y="171"/>
                    <a:pt x="2" y="178"/>
                  </a:cubicBezTo>
                  <a:cubicBezTo>
                    <a:pt x="4" y="186"/>
                    <a:pt x="9" y="194"/>
                    <a:pt x="16" y="195"/>
                  </a:cubicBezTo>
                  <a:cubicBezTo>
                    <a:pt x="22" y="196"/>
                    <a:pt x="52" y="198"/>
                    <a:pt x="67" y="189"/>
                  </a:cubicBezTo>
                  <a:cubicBezTo>
                    <a:pt x="82" y="181"/>
                    <a:pt x="112" y="167"/>
                    <a:pt x="115" y="154"/>
                  </a:cubicBezTo>
                  <a:cubicBezTo>
                    <a:pt x="119" y="141"/>
                    <a:pt x="119" y="115"/>
                    <a:pt x="121" y="106"/>
                  </a:cubicBezTo>
                  <a:cubicBezTo>
                    <a:pt x="126" y="102"/>
                    <a:pt x="130" y="95"/>
                    <a:pt x="130" y="86"/>
                  </a:cubicBezTo>
                  <a:cubicBezTo>
                    <a:pt x="130" y="77"/>
                    <a:pt x="126" y="58"/>
                    <a:pt x="126" y="49"/>
                  </a:cubicBezTo>
                  <a:cubicBezTo>
                    <a:pt x="126" y="41"/>
                    <a:pt x="107" y="2"/>
                    <a:pt x="91" y="1"/>
                  </a:cubicBezTo>
                  <a:cubicBezTo>
                    <a:pt x="75" y="0"/>
                    <a:pt x="41" y="24"/>
                    <a:pt x="40" y="43"/>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18" name="Freeform 110"/>
            <p:cNvSpPr>
              <a:spLocks/>
            </p:cNvSpPr>
            <p:nvPr/>
          </p:nvSpPr>
          <p:spPr bwMode="auto">
            <a:xfrm>
              <a:off x="2155" y="3717"/>
              <a:ext cx="415" cy="435"/>
            </a:xfrm>
            <a:custGeom>
              <a:avLst/>
              <a:gdLst>
                <a:gd name="T0" fmla="*/ 75 w 176"/>
                <a:gd name="T1" fmla="*/ 27 h 184"/>
                <a:gd name="T2" fmla="*/ 43 w 176"/>
                <a:gd name="T3" fmla="*/ 96 h 184"/>
                <a:gd name="T4" fmla="*/ 12 w 176"/>
                <a:gd name="T5" fmla="*/ 130 h 184"/>
                <a:gd name="T6" fmla="*/ 0 w 176"/>
                <a:gd name="T7" fmla="*/ 159 h 184"/>
                <a:gd name="T8" fmla="*/ 16 w 176"/>
                <a:gd name="T9" fmla="*/ 180 h 184"/>
                <a:gd name="T10" fmla="*/ 63 w 176"/>
                <a:gd name="T11" fmla="*/ 174 h 184"/>
                <a:gd name="T12" fmla="*/ 113 w 176"/>
                <a:gd name="T13" fmla="*/ 139 h 184"/>
                <a:gd name="T14" fmla="*/ 129 w 176"/>
                <a:gd name="T15" fmla="*/ 113 h 184"/>
                <a:gd name="T16" fmla="*/ 147 w 176"/>
                <a:gd name="T17" fmla="*/ 111 h 184"/>
                <a:gd name="T18" fmla="*/ 175 w 176"/>
                <a:gd name="T19" fmla="*/ 86 h 184"/>
                <a:gd name="T20" fmla="*/ 168 w 176"/>
                <a:gd name="T21" fmla="*/ 18 h 184"/>
                <a:gd name="T22" fmla="*/ 115 w 176"/>
                <a:gd name="T23" fmla="*/ 4 h 184"/>
                <a:gd name="T24" fmla="*/ 75 w 176"/>
                <a:gd name="T25" fmla="*/ 2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6" h="184">
                  <a:moveTo>
                    <a:pt x="75" y="27"/>
                  </a:moveTo>
                  <a:cubicBezTo>
                    <a:pt x="67" y="46"/>
                    <a:pt x="50" y="87"/>
                    <a:pt x="43" y="96"/>
                  </a:cubicBezTo>
                  <a:cubicBezTo>
                    <a:pt x="35" y="104"/>
                    <a:pt x="19" y="123"/>
                    <a:pt x="12" y="130"/>
                  </a:cubicBezTo>
                  <a:cubicBezTo>
                    <a:pt x="5" y="137"/>
                    <a:pt x="1" y="148"/>
                    <a:pt x="0" y="159"/>
                  </a:cubicBezTo>
                  <a:cubicBezTo>
                    <a:pt x="0" y="170"/>
                    <a:pt x="9" y="175"/>
                    <a:pt x="16" y="180"/>
                  </a:cubicBezTo>
                  <a:cubicBezTo>
                    <a:pt x="22" y="184"/>
                    <a:pt x="50" y="181"/>
                    <a:pt x="63" y="174"/>
                  </a:cubicBezTo>
                  <a:cubicBezTo>
                    <a:pt x="75" y="168"/>
                    <a:pt x="109" y="152"/>
                    <a:pt x="113" y="139"/>
                  </a:cubicBezTo>
                  <a:cubicBezTo>
                    <a:pt x="118" y="126"/>
                    <a:pt x="125" y="114"/>
                    <a:pt x="129" y="113"/>
                  </a:cubicBezTo>
                  <a:cubicBezTo>
                    <a:pt x="132" y="116"/>
                    <a:pt x="136" y="116"/>
                    <a:pt x="147" y="111"/>
                  </a:cubicBezTo>
                  <a:cubicBezTo>
                    <a:pt x="157" y="105"/>
                    <a:pt x="174" y="91"/>
                    <a:pt x="175" y="86"/>
                  </a:cubicBezTo>
                  <a:cubicBezTo>
                    <a:pt x="176" y="81"/>
                    <a:pt x="170" y="22"/>
                    <a:pt x="168" y="18"/>
                  </a:cubicBezTo>
                  <a:cubicBezTo>
                    <a:pt x="166" y="14"/>
                    <a:pt x="132" y="0"/>
                    <a:pt x="115" y="4"/>
                  </a:cubicBezTo>
                  <a:cubicBezTo>
                    <a:pt x="99" y="8"/>
                    <a:pt x="87" y="0"/>
                    <a:pt x="75" y="27"/>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19" name="Freeform 111"/>
            <p:cNvSpPr>
              <a:spLocks/>
            </p:cNvSpPr>
            <p:nvPr/>
          </p:nvSpPr>
          <p:spPr bwMode="auto">
            <a:xfrm>
              <a:off x="2315" y="1756"/>
              <a:ext cx="995" cy="2247"/>
            </a:xfrm>
            <a:custGeom>
              <a:avLst/>
              <a:gdLst>
                <a:gd name="T0" fmla="*/ 405 w 421"/>
                <a:gd name="T1" fmla="*/ 589 h 951"/>
                <a:gd name="T2" fmla="*/ 400 w 421"/>
                <a:gd name="T3" fmla="*/ 569 h 951"/>
                <a:gd name="T4" fmla="*/ 394 w 421"/>
                <a:gd name="T5" fmla="*/ 557 h 951"/>
                <a:gd name="T6" fmla="*/ 395 w 421"/>
                <a:gd name="T7" fmla="*/ 531 h 951"/>
                <a:gd name="T8" fmla="*/ 392 w 421"/>
                <a:gd name="T9" fmla="*/ 495 h 951"/>
                <a:gd name="T10" fmla="*/ 397 w 421"/>
                <a:gd name="T11" fmla="*/ 431 h 951"/>
                <a:gd name="T12" fmla="*/ 388 w 421"/>
                <a:gd name="T13" fmla="*/ 201 h 951"/>
                <a:gd name="T14" fmla="*/ 391 w 421"/>
                <a:gd name="T15" fmla="*/ 172 h 951"/>
                <a:gd name="T16" fmla="*/ 391 w 421"/>
                <a:gd name="T17" fmla="*/ 71 h 951"/>
                <a:gd name="T18" fmla="*/ 260 w 421"/>
                <a:gd name="T19" fmla="*/ 21 h 951"/>
                <a:gd name="T20" fmla="*/ 214 w 421"/>
                <a:gd name="T21" fmla="*/ 51 h 951"/>
                <a:gd name="T22" fmla="*/ 190 w 421"/>
                <a:gd name="T23" fmla="*/ 18 h 951"/>
                <a:gd name="T24" fmla="*/ 96 w 421"/>
                <a:gd name="T25" fmla="*/ 5 h 951"/>
                <a:gd name="T26" fmla="*/ 57 w 421"/>
                <a:gd name="T27" fmla="*/ 40 h 951"/>
                <a:gd name="T28" fmla="*/ 44 w 421"/>
                <a:gd name="T29" fmla="*/ 137 h 951"/>
                <a:gd name="T30" fmla="*/ 41 w 421"/>
                <a:gd name="T31" fmla="*/ 168 h 951"/>
                <a:gd name="T32" fmla="*/ 36 w 421"/>
                <a:gd name="T33" fmla="*/ 196 h 951"/>
                <a:gd name="T34" fmla="*/ 27 w 421"/>
                <a:gd name="T35" fmla="*/ 335 h 951"/>
                <a:gd name="T36" fmla="*/ 27 w 421"/>
                <a:gd name="T37" fmla="*/ 442 h 951"/>
                <a:gd name="T38" fmla="*/ 25 w 421"/>
                <a:gd name="T39" fmla="*/ 509 h 951"/>
                <a:gd name="T40" fmla="*/ 25 w 421"/>
                <a:gd name="T41" fmla="*/ 540 h 951"/>
                <a:gd name="T42" fmla="*/ 23 w 421"/>
                <a:gd name="T43" fmla="*/ 572 h 951"/>
                <a:gd name="T44" fmla="*/ 11 w 421"/>
                <a:gd name="T45" fmla="*/ 729 h 951"/>
                <a:gd name="T46" fmla="*/ 15 w 421"/>
                <a:gd name="T47" fmla="*/ 794 h 951"/>
                <a:gd name="T48" fmla="*/ 11 w 421"/>
                <a:gd name="T49" fmla="*/ 816 h 951"/>
                <a:gd name="T50" fmla="*/ 7 w 421"/>
                <a:gd name="T51" fmla="*/ 828 h 951"/>
                <a:gd name="T52" fmla="*/ 3 w 421"/>
                <a:gd name="T53" fmla="*/ 853 h 951"/>
                <a:gd name="T54" fmla="*/ 4 w 421"/>
                <a:gd name="T55" fmla="*/ 871 h 951"/>
                <a:gd name="T56" fmla="*/ 48 w 421"/>
                <a:gd name="T57" fmla="*/ 888 h 951"/>
                <a:gd name="T58" fmla="*/ 102 w 421"/>
                <a:gd name="T59" fmla="*/ 866 h 951"/>
                <a:gd name="T60" fmla="*/ 118 w 421"/>
                <a:gd name="T61" fmla="*/ 839 h 951"/>
                <a:gd name="T62" fmla="*/ 113 w 421"/>
                <a:gd name="T63" fmla="*/ 797 h 951"/>
                <a:gd name="T64" fmla="*/ 129 w 421"/>
                <a:gd name="T65" fmla="*/ 762 h 951"/>
                <a:gd name="T66" fmla="*/ 139 w 421"/>
                <a:gd name="T67" fmla="*/ 627 h 951"/>
                <a:gd name="T68" fmla="*/ 136 w 421"/>
                <a:gd name="T69" fmla="*/ 556 h 951"/>
                <a:gd name="T70" fmla="*/ 137 w 421"/>
                <a:gd name="T71" fmla="*/ 539 h 951"/>
                <a:gd name="T72" fmla="*/ 136 w 421"/>
                <a:gd name="T73" fmla="*/ 529 h 951"/>
                <a:gd name="T74" fmla="*/ 145 w 421"/>
                <a:gd name="T75" fmla="*/ 513 h 951"/>
                <a:gd name="T76" fmla="*/ 157 w 421"/>
                <a:gd name="T77" fmla="*/ 480 h 951"/>
                <a:gd name="T78" fmla="*/ 192 w 421"/>
                <a:gd name="T79" fmla="*/ 341 h 951"/>
                <a:gd name="T80" fmla="*/ 210 w 421"/>
                <a:gd name="T81" fmla="*/ 291 h 951"/>
                <a:gd name="T82" fmla="*/ 219 w 421"/>
                <a:gd name="T83" fmla="*/ 307 h 951"/>
                <a:gd name="T84" fmla="*/ 258 w 421"/>
                <a:gd name="T85" fmla="*/ 463 h 951"/>
                <a:gd name="T86" fmla="*/ 275 w 421"/>
                <a:gd name="T87" fmla="*/ 519 h 951"/>
                <a:gd name="T88" fmla="*/ 278 w 421"/>
                <a:gd name="T89" fmla="*/ 539 h 951"/>
                <a:gd name="T90" fmla="*/ 285 w 421"/>
                <a:gd name="T91" fmla="*/ 560 h 951"/>
                <a:gd name="T92" fmla="*/ 285 w 421"/>
                <a:gd name="T93" fmla="*/ 560 h 951"/>
                <a:gd name="T94" fmla="*/ 287 w 421"/>
                <a:gd name="T95" fmla="*/ 605 h 951"/>
                <a:gd name="T96" fmla="*/ 306 w 421"/>
                <a:gd name="T97" fmla="*/ 770 h 951"/>
                <a:gd name="T98" fmla="*/ 299 w 421"/>
                <a:gd name="T99" fmla="*/ 846 h 951"/>
                <a:gd name="T100" fmla="*/ 294 w 421"/>
                <a:gd name="T101" fmla="*/ 880 h 951"/>
                <a:gd name="T102" fmla="*/ 308 w 421"/>
                <a:gd name="T103" fmla="*/ 932 h 951"/>
                <a:gd name="T104" fmla="*/ 365 w 421"/>
                <a:gd name="T105" fmla="*/ 951 h 951"/>
                <a:gd name="T106" fmla="*/ 403 w 421"/>
                <a:gd name="T107" fmla="*/ 925 h 951"/>
                <a:gd name="T108" fmla="*/ 404 w 421"/>
                <a:gd name="T109" fmla="*/ 900 h 951"/>
                <a:gd name="T110" fmla="*/ 410 w 421"/>
                <a:gd name="T111" fmla="*/ 879 h 951"/>
                <a:gd name="T112" fmla="*/ 409 w 421"/>
                <a:gd name="T113" fmla="*/ 856 h 951"/>
                <a:gd name="T114" fmla="*/ 415 w 421"/>
                <a:gd name="T115" fmla="*/ 760 h 951"/>
                <a:gd name="T116" fmla="*/ 405 w 421"/>
                <a:gd name="T117" fmla="*/ 589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1" h="951">
                  <a:moveTo>
                    <a:pt x="405" y="589"/>
                  </a:moveTo>
                  <a:cubicBezTo>
                    <a:pt x="406" y="579"/>
                    <a:pt x="406" y="576"/>
                    <a:pt x="400" y="569"/>
                  </a:cubicBezTo>
                  <a:cubicBezTo>
                    <a:pt x="394" y="563"/>
                    <a:pt x="393" y="562"/>
                    <a:pt x="394" y="557"/>
                  </a:cubicBezTo>
                  <a:cubicBezTo>
                    <a:pt x="395" y="552"/>
                    <a:pt x="398" y="545"/>
                    <a:pt x="395" y="531"/>
                  </a:cubicBezTo>
                  <a:cubicBezTo>
                    <a:pt x="395" y="516"/>
                    <a:pt x="392" y="501"/>
                    <a:pt x="392" y="495"/>
                  </a:cubicBezTo>
                  <a:cubicBezTo>
                    <a:pt x="392" y="486"/>
                    <a:pt x="396" y="460"/>
                    <a:pt x="397" y="431"/>
                  </a:cubicBezTo>
                  <a:cubicBezTo>
                    <a:pt x="398" y="402"/>
                    <a:pt x="388" y="214"/>
                    <a:pt x="388" y="201"/>
                  </a:cubicBezTo>
                  <a:cubicBezTo>
                    <a:pt x="388" y="188"/>
                    <a:pt x="388" y="182"/>
                    <a:pt x="391" y="172"/>
                  </a:cubicBezTo>
                  <a:cubicBezTo>
                    <a:pt x="395" y="163"/>
                    <a:pt x="402" y="101"/>
                    <a:pt x="391" y="71"/>
                  </a:cubicBezTo>
                  <a:cubicBezTo>
                    <a:pt x="371" y="13"/>
                    <a:pt x="294" y="13"/>
                    <a:pt x="260" y="21"/>
                  </a:cubicBezTo>
                  <a:cubicBezTo>
                    <a:pt x="243" y="24"/>
                    <a:pt x="227" y="37"/>
                    <a:pt x="214" y="51"/>
                  </a:cubicBezTo>
                  <a:cubicBezTo>
                    <a:pt x="208" y="37"/>
                    <a:pt x="200" y="25"/>
                    <a:pt x="190" y="18"/>
                  </a:cubicBezTo>
                  <a:cubicBezTo>
                    <a:pt x="162" y="0"/>
                    <a:pt x="112" y="2"/>
                    <a:pt x="96" y="5"/>
                  </a:cubicBezTo>
                  <a:cubicBezTo>
                    <a:pt x="80" y="9"/>
                    <a:pt x="60" y="20"/>
                    <a:pt x="57" y="40"/>
                  </a:cubicBezTo>
                  <a:cubicBezTo>
                    <a:pt x="55" y="53"/>
                    <a:pt x="42" y="126"/>
                    <a:pt x="44" y="137"/>
                  </a:cubicBezTo>
                  <a:cubicBezTo>
                    <a:pt x="45" y="149"/>
                    <a:pt x="44" y="157"/>
                    <a:pt x="41" y="168"/>
                  </a:cubicBezTo>
                  <a:cubicBezTo>
                    <a:pt x="38" y="180"/>
                    <a:pt x="36" y="189"/>
                    <a:pt x="36" y="196"/>
                  </a:cubicBezTo>
                  <a:cubicBezTo>
                    <a:pt x="36" y="202"/>
                    <a:pt x="27" y="317"/>
                    <a:pt x="27" y="335"/>
                  </a:cubicBezTo>
                  <a:cubicBezTo>
                    <a:pt x="27" y="353"/>
                    <a:pt x="25" y="420"/>
                    <a:pt x="27" y="442"/>
                  </a:cubicBezTo>
                  <a:cubicBezTo>
                    <a:pt x="29" y="465"/>
                    <a:pt x="26" y="494"/>
                    <a:pt x="25" y="509"/>
                  </a:cubicBezTo>
                  <a:cubicBezTo>
                    <a:pt x="23" y="524"/>
                    <a:pt x="24" y="531"/>
                    <a:pt x="25" y="540"/>
                  </a:cubicBezTo>
                  <a:cubicBezTo>
                    <a:pt x="25" y="549"/>
                    <a:pt x="25" y="563"/>
                    <a:pt x="23" y="572"/>
                  </a:cubicBezTo>
                  <a:cubicBezTo>
                    <a:pt x="20" y="580"/>
                    <a:pt x="9" y="696"/>
                    <a:pt x="11" y="729"/>
                  </a:cubicBezTo>
                  <a:cubicBezTo>
                    <a:pt x="14" y="763"/>
                    <a:pt x="18" y="784"/>
                    <a:pt x="15" y="794"/>
                  </a:cubicBezTo>
                  <a:cubicBezTo>
                    <a:pt x="12" y="804"/>
                    <a:pt x="7" y="810"/>
                    <a:pt x="11" y="816"/>
                  </a:cubicBezTo>
                  <a:cubicBezTo>
                    <a:pt x="15" y="823"/>
                    <a:pt x="13" y="818"/>
                    <a:pt x="7" y="828"/>
                  </a:cubicBezTo>
                  <a:cubicBezTo>
                    <a:pt x="1" y="838"/>
                    <a:pt x="0" y="842"/>
                    <a:pt x="3" y="853"/>
                  </a:cubicBezTo>
                  <a:cubicBezTo>
                    <a:pt x="5" y="864"/>
                    <a:pt x="4" y="871"/>
                    <a:pt x="4" y="871"/>
                  </a:cubicBezTo>
                  <a:cubicBezTo>
                    <a:pt x="4" y="871"/>
                    <a:pt x="34" y="891"/>
                    <a:pt x="48" y="888"/>
                  </a:cubicBezTo>
                  <a:cubicBezTo>
                    <a:pt x="61" y="885"/>
                    <a:pt x="99" y="871"/>
                    <a:pt x="102" y="866"/>
                  </a:cubicBezTo>
                  <a:cubicBezTo>
                    <a:pt x="105" y="861"/>
                    <a:pt x="118" y="847"/>
                    <a:pt x="118" y="839"/>
                  </a:cubicBezTo>
                  <a:cubicBezTo>
                    <a:pt x="119" y="831"/>
                    <a:pt x="113" y="806"/>
                    <a:pt x="113" y="797"/>
                  </a:cubicBezTo>
                  <a:cubicBezTo>
                    <a:pt x="113" y="788"/>
                    <a:pt x="127" y="772"/>
                    <a:pt x="129" y="762"/>
                  </a:cubicBezTo>
                  <a:cubicBezTo>
                    <a:pt x="131" y="752"/>
                    <a:pt x="139" y="649"/>
                    <a:pt x="139" y="627"/>
                  </a:cubicBezTo>
                  <a:cubicBezTo>
                    <a:pt x="139" y="605"/>
                    <a:pt x="136" y="563"/>
                    <a:pt x="136" y="556"/>
                  </a:cubicBezTo>
                  <a:cubicBezTo>
                    <a:pt x="137" y="549"/>
                    <a:pt x="137" y="541"/>
                    <a:pt x="137" y="539"/>
                  </a:cubicBezTo>
                  <a:cubicBezTo>
                    <a:pt x="137" y="536"/>
                    <a:pt x="134" y="533"/>
                    <a:pt x="136" y="529"/>
                  </a:cubicBezTo>
                  <a:cubicBezTo>
                    <a:pt x="139" y="524"/>
                    <a:pt x="142" y="523"/>
                    <a:pt x="145" y="513"/>
                  </a:cubicBezTo>
                  <a:cubicBezTo>
                    <a:pt x="147" y="504"/>
                    <a:pt x="152" y="498"/>
                    <a:pt x="157" y="480"/>
                  </a:cubicBezTo>
                  <a:cubicBezTo>
                    <a:pt x="161" y="461"/>
                    <a:pt x="190" y="361"/>
                    <a:pt x="192" y="341"/>
                  </a:cubicBezTo>
                  <a:cubicBezTo>
                    <a:pt x="194" y="323"/>
                    <a:pt x="207" y="304"/>
                    <a:pt x="210" y="291"/>
                  </a:cubicBezTo>
                  <a:cubicBezTo>
                    <a:pt x="214" y="296"/>
                    <a:pt x="218" y="301"/>
                    <a:pt x="219" y="307"/>
                  </a:cubicBezTo>
                  <a:cubicBezTo>
                    <a:pt x="224" y="323"/>
                    <a:pt x="258" y="441"/>
                    <a:pt x="258" y="463"/>
                  </a:cubicBezTo>
                  <a:cubicBezTo>
                    <a:pt x="258" y="484"/>
                    <a:pt x="271" y="509"/>
                    <a:pt x="275" y="519"/>
                  </a:cubicBezTo>
                  <a:cubicBezTo>
                    <a:pt x="278" y="529"/>
                    <a:pt x="281" y="535"/>
                    <a:pt x="278" y="539"/>
                  </a:cubicBezTo>
                  <a:cubicBezTo>
                    <a:pt x="277" y="542"/>
                    <a:pt x="279" y="550"/>
                    <a:pt x="285" y="560"/>
                  </a:cubicBezTo>
                  <a:cubicBezTo>
                    <a:pt x="285" y="560"/>
                    <a:pt x="285" y="560"/>
                    <a:pt x="285" y="560"/>
                  </a:cubicBezTo>
                  <a:cubicBezTo>
                    <a:pt x="285" y="560"/>
                    <a:pt x="283" y="579"/>
                    <a:pt x="287" y="605"/>
                  </a:cubicBezTo>
                  <a:cubicBezTo>
                    <a:pt x="291" y="631"/>
                    <a:pt x="308" y="755"/>
                    <a:pt x="306" y="770"/>
                  </a:cubicBezTo>
                  <a:cubicBezTo>
                    <a:pt x="304" y="785"/>
                    <a:pt x="299" y="833"/>
                    <a:pt x="299" y="846"/>
                  </a:cubicBezTo>
                  <a:cubicBezTo>
                    <a:pt x="299" y="859"/>
                    <a:pt x="299" y="868"/>
                    <a:pt x="294" y="880"/>
                  </a:cubicBezTo>
                  <a:cubicBezTo>
                    <a:pt x="289" y="892"/>
                    <a:pt x="299" y="918"/>
                    <a:pt x="308" y="932"/>
                  </a:cubicBezTo>
                  <a:cubicBezTo>
                    <a:pt x="317" y="939"/>
                    <a:pt x="342" y="951"/>
                    <a:pt x="365" y="951"/>
                  </a:cubicBezTo>
                  <a:cubicBezTo>
                    <a:pt x="388" y="951"/>
                    <a:pt x="403" y="925"/>
                    <a:pt x="403" y="925"/>
                  </a:cubicBezTo>
                  <a:cubicBezTo>
                    <a:pt x="403" y="925"/>
                    <a:pt x="404" y="912"/>
                    <a:pt x="404" y="900"/>
                  </a:cubicBezTo>
                  <a:cubicBezTo>
                    <a:pt x="404" y="888"/>
                    <a:pt x="407" y="885"/>
                    <a:pt x="410" y="879"/>
                  </a:cubicBezTo>
                  <a:cubicBezTo>
                    <a:pt x="414" y="874"/>
                    <a:pt x="411" y="870"/>
                    <a:pt x="409" y="856"/>
                  </a:cubicBezTo>
                  <a:cubicBezTo>
                    <a:pt x="406" y="842"/>
                    <a:pt x="409" y="823"/>
                    <a:pt x="415" y="760"/>
                  </a:cubicBezTo>
                  <a:cubicBezTo>
                    <a:pt x="421" y="696"/>
                    <a:pt x="404" y="598"/>
                    <a:pt x="405" y="589"/>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93" name="Freeform 113"/>
            <p:cNvSpPr>
              <a:spLocks/>
            </p:cNvSpPr>
            <p:nvPr/>
          </p:nvSpPr>
          <p:spPr bwMode="auto">
            <a:xfrm>
              <a:off x="2417" y="620"/>
              <a:ext cx="886" cy="1276"/>
            </a:xfrm>
            <a:custGeom>
              <a:avLst/>
              <a:gdLst>
                <a:gd name="T0" fmla="*/ 163 w 375"/>
                <a:gd name="T1" fmla="*/ 17 h 540"/>
                <a:gd name="T2" fmla="*/ 105 w 375"/>
                <a:gd name="T3" fmla="*/ 27 h 540"/>
                <a:gd name="T4" fmla="*/ 91 w 375"/>
                <a:gd name="T5" fmla="*/ 57 h 540"/>
                <a:gd name="T6" fmla="*/ 63 w 375"/>
                <a:gd name="T7" fmla="*/ 72 h 540"/>
                <a:gd name="T8" fmla="*/ 49 w 375"/>
                <a:gd name="T9" fmla="*/ 80 h 540"/>
                <a:gd name="T10" fmla="*/ 27 w 375"/>
                <a:gd name="T11" fmla="*/ 80 h 540"/>
                <a:gd name="T12" fmla="*/ 9 w 375"/>
                <a:gd name="T13" fmla="*/ 126 h 540"/>
                <a:gd name="T14" fmla="*/ 2 w 375"/>
                <a:gd name="T15" fmla="*/ 231 h 540"/>
                <a:gd name="T16" fmla="*/ 7 w 375"/>
                <a:gd name="T17" fmla="*/ 304 h 540"/>
                <a:gd name="T18" fmla="*/ 7 w 375"/>
                <a:gd name="T19" fmla="*/ 403 h 540"/>
                <a:gd name="T20" fmla="*/ 13 w 375"/>
                <a:gd name="T21" fmla="*/ 460 h 540"/>
                <a:gd name="T22" fmla="*/ 9 w 375"/>
                <a:gd name="T23" fmla="*/ 486 h 540"/>
                <a:gd name="T24" fmla="*/ 16 w 375"/>
                <a:gd name="T25" fmla="*/ 501 h 540"/>
                <a:gd name="T26" fmla="*/ 54 w 375"/>
                <a:gd name="T27" fmla="*/ 509 h 540"/>
                <a:gd name="T28" fmla="*/ 191 w 375"/>
                <a:gd name="T29" fmla="*/ 539 h 540"/>
                <a:gd name="T30" fmla="*/ 312 w 375"/>
                <a:gd name="T31" fmla="*/ 523 h 540"/>
                <a:gd name="T32" fmla="*/ 338 w 375"/>
                <a:gd name="T33" fmla="*/ 497 h 540"/>
                <a:gd name="T34" fmla="*/ 331 w 375"/>
                <a:gd name="T35" fmla="*/ 447 h 540"/>
                <a:gd name="T36" fmla="*/ 331 w 375"/>
                <a:gd name="T37" fmla="*/ 391 h 540"/>
                <a:gd name="T38" fmla="*/ 326 w 375"/>
                <a:gd name="T39" fmla="*/ 373 h 540"/>
                <a:gd name="T40" fmla="*/ 332 w 375"/>
                <a:gd name="T41" fmla="*/ 327 h 540"/>
                <a:gd name="T42" fmla="*/ 350 w 375"/>
                <a:gd name="T43" fmla="*/ 264 h 540"/>
                <a:gd name="T44" fmla="*/ 372 w 375"/>
                <a:gd name="T45" fmla="*/ 158 h 540"/>
                <a:gd name="T46" fmla="*/ 368 w 375"/>
                <a:gd name="T47" fmla="*/ 87 h 540"/>
                <a:gd name="T48" fmla="*/ 307 w 375"/>
                <a:gd name="T49" fmla="*/ 61 h 540"/>
                <a:gd name="T50" fmla="*/ 265 w 375"/>
                <a:gd name="T51" fmla="*/ 50 h 540"/>
                <a:gd name="T52" fmla="*/ 241 w 375"/>
                <a:gd name="T53" fmla="*/ 42 h 540"/>
                <a:gd name="T54" fmla="*/ 218 w 375"/>
                <a:gd name="T55" fmla="*/ 3 h 540"/>
                <a:gd name="T56" fmla="*/ 163 w 375"/>
                <a:gd name="T57" fmla="*/ 17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5" h="540">
                  <a:moveTo>
                    <a:pt x="163" y="17"/>
                  </a:moveTo>
                  <a:cubicBezTo>
                    <a:pt x="149" y="19"/>
                    <a:pt x="114" y="15"/>
                    <a:pt x="105" y="27"/>
                  </a:cubicBezTo>
                  <a:cubicBezTo>
                    <a:pt x="97" y="40"/>
                    <a:pt x="91" y="57"/>
                    <a:pt x="91" y="57"/>
                  </a:cubicBezTo>
                  <a:cubicBezTo>
                    <a:pt x="77" y="64"/>
                    <a:pt x="70" y="63"/>
                    <a:pt x="63" y="72"/>
                  </a:cubicBezTo>
                  <a:cubicBezTo>
                    <a:pt x="55" y="80"/>
                    <a:pt x="56" y="80"/>
                    <a:pt x="49" y="80"/>
                  </a:cubicBezTo>
                  <a:cubicBezTo>
                    <a:pt x="42" y="80"/>
                    <a:pt x="32" y="77"/>
                    <a:pt x="27" y="80"/>
                  </a:cubicBezTo>
                  <a:cubicBezTo>
                    <a:pt x="22" y="83"/>
                    <a:pt x="13" y="107"/>
                    <a:pt x="9" y="126"/>
                  </a:cubicBezTo>
                  <a:cubicBezTo>
                    <a:pt x="6" y="145"/>
                    <a:pt x="2" y="202"/>
                    <a:pt x="2" y="231"/>
                  </a:cubicBezTo>
                  <a:cubicBezTo>
                    <a:pt x="2" y="238"/>
                    <a:pt x="0" y="276"/>
                    <a:pt x="7" y="304"/>
                  </a:cubicBezTo>
                  <a:cubicBezTo>
                    <a:pt x="14" y="332"/>
                    <a:pt x="5" y="384"/>
                    <a:pt x="7" y="403"/>
                  </a:cubicBezTo>
                  <a:cubicBezTo>
                    <a:pt x="9" y="429"/>
                    <a:pt x="13" y="444"/>
                    <a:pt x="13" y="460"/>
                  </a:cubicBezTo>
                  <a:cubicBezTo>
                    <a:pt x="13" y="476"/>
                    <a:pt x="9" y="477"/>
                    <a:pt x="9" y="486"/>
                  </a:cubicBezTo>
                  <a:cubicBezTo>
                    <a:pt x="8" y="495"/>
                    <a:pt x="16" y="501"/>
                    <a:pt x="16" y="501"/>
                  </a:cubicBezTo>
                  <a:cubicBezTo>
                    <a:pt x="16" y="501"/>
                    <a:pt x="30" y="497"/>
                    <a:pt x="54" y="509"/>
                  </a:cubicBezTo>
                  <a:cubicBezTo>
                    <a:pt x="78" y="520"/>
                    <a:pt x="176" y="540"/>
                    <a:pt x="191" y="539"/>
                  </a:cubicBezTo>
                  <a:cubicBezTo>
                    <a:pt x="205" y="538"/>
                    <a:pt x="291" y="534"/>
                    <a:pt x="312" y="523"/>
                  </a:cubicBezTo>
                  <a:cubicBezTo>
                    <a:pt x="333" y="513"/>
                    <a:pt x="338" y="507"/>
                    <a:pt x="338" y="497"/>
                  </a:cubicBezTo>
                  <a:cubicBezTo>
                    <a:pt x="338" y="488"/>
                    <a:pt x="331" y="466"/>
                    <a:pt x="331" y="447"/>
                  </a:cubicBezTo>
                  <a:cubicBezTo>
                    <a:pt x="331" y="429"/>
                    <a:pt x="326" y="398"/>
                    <a:pt x="331" y="391"/>
                  </a:cubicBezTo>
                  <a:cubicBezTo>
                    <a:pt x="336" y="384"/>
                    <a:pt x="327" y="384"/>
                    <a:pt x="326" y="373"/>
                  </a:cubicBezTo>
                  <a:cubicBezTo>
                    <a:pt x="325" y="363"/>
                    <a:pt x="332" y="340"/>
                    <a:pt x="332" y="327"/>
                  </a:cubicBezTo>
                  <a:cubicBezTo>
                    <a:pt x="332" y="313"/>
                    <a:pt x="340" y="285"/>
                    <a:pt x="350" y="264"/>
                  </a:cubicBezTo>
                  <a:cubicBezTo>
                    <a:pt x="359" y="243"/>
                    <a:pt x="368" y="186"/>
                    <a:pt x="372" y="158"/>
                  </a:cubicBezTo>
                  <a:cubicBezTo>
                    <a:pt x="375" y="130"/>
                    <a:pt x="375" y="95"/>
                    <a:pt x="368" y="87"/>
                  </a:cubicBezTo>
                  <a:cubicBezTo>
                    <a:pt x="362" y="80"/>
                    <a:pt x="321" y="62"/>
                    <a:pt x="307" y="61"/>
                  </a:cubicBezTo>
                  <a:cubicBezTo>
                    <a:pt x="293" y="60"/>
                    <a:pt x="276" y="55"/>
                    <a:pt x="265" y="50"/>
                  </a:cubicBezTo>
                  <a:cubicBezTo>
                    <a:pt x="255" y="45"/>
                    <a:pt x="241" y="42"/>
                    <a:pt x="241" y="42"/>
                  </a:cubicBezTo>
                  <a:cubicBezTo>
                    <a:pt x="241" y="42"/>
                    <a:pt x="224" y="6"/>
                    <a:pt x="218" y="3"/>
                  </a:cubicBezTo>
                  <a:cubicBezTo>
                    <a:pt x="211" y="0"/>
                    <a:pt x="163" y="17"/>
                    <a:pt x="163" y="17"/>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94" name="Freeform 114"/>
            <p:cNvSpPr>
              <a:spLocks/>
            </p:cNvSpPr>
            <p:nvPr/>
          </p:nvSpPr>
          <p:spPr bwMode="auto">
            <a:xfrm>
              <a:off x="2646" y="79"/>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95" name="Freeform 115"/>
            <p:cNvSpPr>
              <a:spLocks/>
            </p:cNvSpPr>
            <p:nvPr/>
          </p:nvSpPr>
          <p:spPr bwMode="auto">
            <a:xfrm>
              <a:off x="2551" y="62"/>
              <a:ext cx="426" cy="227"/>
            </a:xfrm>
            <a:custGeom>
              <a:avLst/>
              <a:gdLst>
                <a:gd name="T0" fmla="*/ 178 w 180"/>
                <a:gd name="T1" fmla="*/ 93 h 96"/>
                <a:gd name="T2" fmla="*/ 177 w 180"/>
                <a:gd name="T3" fmla="*/ 78 h 96"/>
                <a:gd name="T4" fmla="*/ 180 w 180"/>
                <a:gd name="T5" fmla="*/ 79 h 96"/>
                <a:gd name="T6" fmla="*/ 171 w 180"/>
                <a:gd name="T7" fmla="*/ 49 h 96"/>
                <a:gd name="T8" fmla="*/ 176 w 180"/>
                <a:gd name="T9" fmla="*/ 50 h 96"/>
                <a:gd name="T10" fmla="*/ 170 w 180"/>
                <a:gd name="T11" fmla="*/ 34 h 96"/>
                <a:gd name="T12" fmla="*/ 143 w 180"/>
                <a:gd name="T13" fmla="*/ 16 h 96"/>
                <a:gd name="T14" fmla="*/ 134 w 180"/>
                <a:gd name="T15" fmla="*/ 13 h 96"/>
                <a:gd name="T16" fmla="*/ 143 w 180"/>
                <a:gd name="T17" fmla="*/ 12 h 96"/>
                <a:gd name="T18" fmla="*/ 93 w 180"/>
                <a:gd name="T19" fmla="*/ 5 h 96"/>
                <a:gd name="T20" fmla="*/ 98 w 180"/>
                <a:gd name="T21" fmla="*/ 3 h 96"/>
                <a:gd name="T22" fmla="*/ 74 w 180"/>
                <a:gd name="T23" fmla="*/ 2 h 96"/>
                <a:gd name="T24" fmla="*/ 46 w 180"/>
                <a:gd name="T25" fmla="*/ 17 h 96"/>
                <a:gd name="T26" fmla="*/ 51 w 180"/>
                <a:gd name="T27" fmla="*/ 7 h 96"/>
                <a:gd name="T28" fmla="*/ 38 w 180"/>
                <a:gd name="T29" fmla="*/ 19 h 96"/>
                <a:gd name="T30" fmla="*/ 40 w 180"/>
                <a:gd name="T31" fmla="*/ 8 h 96"/>
                <a:gd name="T32" fmla="*/ 22 w 180"/>
                <a:gd name="T33" fmla="*/ 35 h 96"/>
                <a:gd name="T34" fmla="*/ 4 w 180"/>
                <a:gd name="T35" fmla="*/ 46 h 96"/>
                <a:gd name="T36" fmla="*/ 1 w 180"/>
                <a:gd name="T37" fmla="*/ 62 h 96"/>
                <a:gd name="T38" fmla="*/ 4 w 180"/>
                <a:gd name="T39" fmla="*/ 58 h 96"/>
                <a:gd name="T40" fmla="*/ 0 w 180"/>
                <a:gd name="T41" fmla="*/ 70 h 96"/>
                <a:gd name="T42" fmla="*/ 0 w 180"/>
                <a:gd name="T43" fmla="*/ 76 h 96"/>
                <a:gd name="T44" fmla="*/ 3 w 180"/>
                <a:gd name="T45" fmla="*/ 73 h 96"/>
                <a:gd name="T46" fmla="*/ 1 w 180"/>
                <a:gd name="T47" fmla="*/ 90 h 96"/>
                <a:gd name="T48" fmla="*/ 1 w 180"/>
                <a:gd name="T4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96">
                  <a:moveTo>
                    <a:pt x="178" y="93"/>
                  </a:moveTo>
                  <a:cubicBezTo>
                    <a:pt x="178" y="93"/>
                    <a:pt x="177" y="83"/>
                    <a:pt x="177" y="78"/>
                  </a:cubicBezTo>
                  <a:cubicBezTo>
                    <a:pt x="178" y="80"/>
                    <a:pt x="180" y="79"/>
                    <a:pt x="180" y="79"/>
                  </a:cubicBezTo>
                  <a:cubicBezTo>
                    <a:pt x="179" y="71"/>
                    <a:pt x="171" y="49"/>
                    <a:pt x="171" y="49"/>
                  </a:cubicBezTo>
                  <a:cubicBezTo>
                    <a:pt x="176" y="50"/>
                    <a:pt x="176" y="50"/>
                    <a:pt x="176" y="50"/>
                  </a:cubicBezTo>
                  <a:cubicBezTo>
                    <a:pt x="176" y="50"/>
                    <a:pt x="174" y="41"/>
                    <a:pt x="170" y="34"/>
                  </a:cubicBezTo>
                  <a:cubicBezTo>
                    <a:pt x="165" y="28"/>
                    <a:pt x="152" y="19"/>
                    <a:pt x="143" y="16"/>
                  </a:cubicBezTo>
                  <a:cubicBezTo>
                    <a:pt x="134" y="13"/>
                    <a:pt x="134" y="13"/>
                    <a:pt x="134" y="13"/>
                  </a:cubicBezTo>
                  <a:cubicBezTo>
                    <a:pt x="134" y="13"/>
                    <a:pt x="135" y="12"/>
                    <a:pt x="143" y="12"/>
                  </a:cubicBezTo>
                  <a:cubicBezTo>
                    <a:pt x="135" y="9"/>
                    <a:pt x="109" y="4"/>
                    <a:pt x="93" y="5"/>
                  </a:cubicBezTo>
                  <a:cubicBezTo>
                    <a:pt x="98" y="3"/>
                    <a:pt x="98" y="3"/>
                    <a:pt x="98" y="3"/>
                  </a:cubicBezTo>
                  <a:cubicBezTo>
                    <a:pt x="98" y="3"/>
                    <a:pt x="88" y="0"/>
                    <a:pt x="74" y="2"/>
                  </a:cubicBezTo>
                  <a:cubicBezTo>
                    <a:pt x="60" y="4"/>
                    <a:pt x="51" y="11"/>
                    <a:pt x="46" y="17"/>
                  </a:cubicBezTo>
                  <a:cubicBezTo>
                    <a:pt x="46" y="17"/>
                    <a:pt x="48" y="9"/>
                    <a:pt x="51" y="7"/>
                  </a:cubicBezTo>
                  <a:cubicBezTo>
                    <a:pt x="45" y="10"/>
                    <a:pt x="39" y="18"/>
                    <a:pt x="38" y="19"/>
                  </a:cubicBezTo>
                  <a:cubicBezTo>
                    <a:pt x="37" y="21"/>
                    <a:pt x="38" y="11"/>
                    <a:pt x="40" y="8"/>
                  </a:cubicBezTo>
                  <a:cubicBezTo>
                    <a:pt x="35" y="15"/>
                    <a:pt x="22" y="35"/>
                    <a:pt x="22" y="35"/>
                  </a:cubicBezTo>
                  <a:cubicBezTo>
                    <a:pt x="18" y="36"/>
                    <a:pt x="6" y="43"/>
                    <a:pt x="4" y="46"/>
                  </a:cubicBezTo>
                  <a:cubicBezTo>
                    <a:pt x="3" y="50"/>
                    <a:pt x="1" y="60"/>
                    <a:pt x="1" y="62"/>
                  </a:cubicBezTo>
                  <a:cubicBezTo>
                    <a:pt x="4" y="58"/>
                    <a:pt x="4" y="58"/>
                    <a:pt x="4" y="58"/>
                  </a:cubicBezTo>
                  <a:cubicBezTo>
                    <a:pt x="4" y="58"/>
                    <a:pt x="0" y="65"/>
                    <a:pt x="0" y="70"/>
                  </a:cubicBezTo>
                  <a:cubicBezTo>
                    <a:pt x="0" y="75"/>
                    <a:pt x="0" y="76"/>
                    <a:pt x="0" y="76"/>
                  </a:cubicBezTo>
                  <a:cubicBezTo>
                    <a:pt x="3" y="73"/>
                    <a:pt x="3" y="73"/>
                    <a:pt x="3" y="73"/>
                  </a:cubicBezTo>
                  <a:cubicBezTo>
                    <a:pt x="3" y="73"/>
                    <a:pt x="0" y="87"/>
                    <a:pt x="1" y="90"/>
                  </a:cubicBezTo>
                  <a:cubicBezTo>
                    <a:pt x="1" y="92"/>
                    <a:pt x="1" y="94"/>
                    <a:pt x="1" y="96"/>
                  </a:cubicBezTo>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96" name="Freeform 116"/>
            <p:cNvSpPr>
              <a:spLocks/>
            </p:cNvSpPr>
            <p:nvPr/>
          </p:nvSpPr>
          <p:spPr bwMode="auto">
            <a:xfrm>
              <a:off x="2551" y="62"/>
              <a:ext cx="426" cy="227"/>
            </a:xfrm>
            <a:custGeom>
              <a:avLst/>
              <a:gdLst>
                <a:gd name="T0" fmla="*/ 178 w 180"/>
                <a:gd name="T1" fmla="*/ 93 h 96"/>
                <a:gd name="T2" fmla="*/ 177 w 180"/>
                <a:gd name="T3" fmla="*/ 78 h 96"/>
                <a:gd name="T4" fmla="*/ 180 w 180"/>
                <a:gd name="T5" fmla="*/ 79 h 96"/>
                <a:gd name="T6" fmla="*/ 171 w 180"/>
                <a:gd name="T7" fmla="*/ 49 h 96"/>
                <a:gd name="T8" fmla="*/ 176 w 180"/>
                <a:gd name="T9" fmla="*/ 50 h 96"/>
                <a:gd name="T10" fmla="*/ 170 w 180"/>
                <a:gd name="T11" fmla="*/ 34 h 96"/>
                <a:gd name="T12" fmla="*/ 143 w 180"/>
                <a:gd name="T13" fmla="*/ 16 h 96"/>
                <a:gd name="T14" fmla="*/ 134 w 180"/>
                <a:gd name="T15" fmla="*/ 13 h 96"/>
                <a:gd name="T16" fmla="*/ 143 w 180"/>
                <a:gd name="T17" fmla="*/ 12 h 96"/>
                <a:gd name="T18" fmla="*/ 93 w 180"/>
                <a:gd name="T19" fmla="*/ 5 h 96"/>
                <a:gd name="T20" fmla="*/ 98 w 180"/>
                <a:gd name="T21" fmla="*/ 3 h 96"/>
                <a:gd name="T22" fmla="*/ 74 w 180"/>
                <a:gd name="T23" fmla="*/ 2 h 96"/>
                <a:gd name="T24" fmla="*/ 46 w 180"/>
                <a:gd name="T25" fmla="*/ 17 h 96"/>
                <a:gd name="T26" fmla="*/ 51 w 180"/>
                <a:gd name="T27" fmla="*/ 7 h 96"/>
                <a:gd name="T28" fmla="*/ 38 w 180"/>
                <a:gd name="T29" fmla="*/ 19 h 96"/>
                <a:gd name="T30" fmla="*/ 40 w 180"/>
                <a:gd name="T31" fmla="*/ 8 h 96"/>
                <a:gd name="T32" fmla="*/ 22 w 180"/>
                <a:gd name="T33" fmla="*/ 35 h 96"/>
                <a:gd name="T34" fmla="*/ 4 w 180"/>
                <a:gd name="T35" fmla="*/ 46 h 96"/>
                <a:gd name="T36" fmla="*/ 1 w 180"/>
                <a:gd name="T37" fmla="*/ 62 h 96"/>
                <a:gd name="T38" fmla="*/ 4 w 180"/>
                <a:gd name="T39" fmla="*/ 58 h 96"/>
                <a:gd name="T40" fmla="*/ 0 w 180"/>
                <a:gd name="T41" fmla="*/ 70 h 96"/>
                <a:gd name="T42" fmla="*/ 0 w 180"/>
                <a:gd name="T43" fmla="*/ 76 h 96"/>
                <a:gd name="T44" fmla="*/ 3 w 180"/>
                <a:gd name="T45" fmla="*/ 73 h 96"/>
                <a:gd name="T46" fmla="*/ 1 w 180"/>
                <a:gd name="T47" fmla="*/ 90 h 96"/>
                <a:gd name="T48" fmla="*/ 1 w 180"/>
                <a:gd name="T4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96">
                  <a:moveTo>
                    <a:pt x="178" y="93"/>
                  </a:moveTo>
                  <a:cubicBezTo>
                    <a:pt x="178" y="93"/>
                    <a:pt x="177" y="83"/>
                    <a:pt x="177" y="78"/>
                  </a:cubicBezTo>
                  <a:cubicBezTo>
                    <a:pt x="178" y="80"/>
                    <a:pt x="180" y="79"/>
                    <a:pt x="180" y="79"/>
                  </a:cubicBezTo>
                  <a:cubicBezTo>
                    <a:pt x="179" y="71"/>
                    <a:pt x="171" y="49"/>
                    <a:pt x="171" y="49"/>
                  </a:cubicBezTo>
                  <a:cubicBezTo>
                    <a:pt x="176" y="50"/>
                    <a:pt x="176" y="50"/>
                    <a:pt x="176" y="50"/>
                  </a:cubicBezTo>
                  <a:cubicBezTo>
                    <a:pt x="176" y="50"/>
                    <a:pt x="174" y="41"/>
                    <a:pt x="170" y="34"/>
                  </a:cubicBezTo>
                  <a:cubicBezTo>
                    <a:pt x="165" y="28"/>
                    <a:pt x="152" y="19"/>
                    <a:pt x="143" y="16"/>
                  </a:cubicBezTo>
                  <a:cubicBezTo>
                    <a:pt x="134" y="13"/>
                    <a:pt x="134" y="13"/>
                    <a:pt x="134" y="13"/>
                  </a:cubicBezTo>
                  <a:cubicBezTo>
                    <a:pt x="134" y="13"/>
                    <a:pt x="135" y="12"/>
                    <a:pt x="143" y="12"/>
                  </a:cubicBezTo>
                  <a:cubicBezTo>
                    <a:pt x="135" y="9"/>
                    <a:pt x="109" y="4"/>
                    <a:pt x="93" y="5"/>
                  </a:cubicBezTo>
                  <a:cubicBezTo>
                    <a:pt x="98" y="3"/>
                    <a:pt x="98" y="3"/>
                    <a:pt x="98" y="3"/>
                  </a:cubicBezTo>
                  <a:cubicBezTo>
                    <a:pt x="98" y="3"/>
                    <a:pt x="88" y="0"/>
                    <a:pt x="74" y="2"/>
                  </a:cubicBezTo>
                  <a:cubicBezTo>
                    <a:pt x="60" y="4"/>
                    <a:pt x="51" y="11"/>
                    <a:pt x="46" y="17"/>
                  </a:cubicBezTo>
                  <a:cubicBezTo>
                    <a:pt x="46" y="17"/>
                    <a:pt x="48" y="9"/>
                    <a:pt x="51" y="7"/>
                  </a:cubicBezTo>
                  <a:cubicBezTo>
                    <a:pt x="45" y="10"/>
                    <a:pt x="39" y="18"/>
                    <a:pt x="38" y="19"/>
                  </a:cubicBezTo>
                  <a:cubicBezTo>
                    <a:pt x="37" y="21"/>
                    <a:pt x="38" y="11"/>
                    <a:pt x="40" y="8"/>
                  </a:cubicBezTo>
                  <a:cubicBezTo>
                    <a:pt x="35" y="15"/>
                    <a:pt x="22" y="35"/>
                    <a:pt x="22" y="35"/>
                  </a:cubicBezTo>
                  <a:cubicBezTo>
                    <a:pt x="18" y="36"/>
                    <a:pt x="6" y="43"/>
                    <a:pt x="4" y="46"/>
                  </a:cubicBezTo>
                  <a:cubicBezTo>
                    <a:pt x="3" y="50"/>
                    <a:pt x="1" y="60"/>
                    <a:pt x="1" y="62"/>
                  </a:cubicBezTo>
                  <a:cubicBezTo>
                    <a:pt x="4" y="58"/>
                    <a:pt x="4" y="58"/>
                    <a:pt x="4" y="58"/>
                  </a:cubicBezTo>
                  <a:cubicBezTo>
                    <a:pt x="4" y="58"/>
                    <a:pt x="0" y="65"/>
                    <a:pt x="0" y="70"/>
                  </a:cubicBezTo>
                  <a:cubicBezTo>
                    <a:pt x="0" y="75"/>
                    <a:pt x="0" y="76"/>
                    <a:pt x="0" y="76"/>
                  </a:cubicBezTo>
                  <a:cubicBezTo>
                    <a:pt x="3" y="73"/>
                    <a:pt x="3" y="73"/>
                    <a:pt x="3" y="73"/>
                  </a:cubicBezTo>
                  <a:cubicBezTo>
                    <a:pt x="3" y="73"/>
                    <a:pt x="0" y="87"/>
                    <a:pt x="1" y="90"/>
                  </a:cubicBezTo>
                  <a:cubicBezTo>
                    <a:pt x="1" y="92"/>
                    <a:pt x="1" y="94"/>
                    <a:pt x="1" y="96"/>
                  </a:cubicBezTo>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97" name="Freeform 117"/>
            <p:cNvSpPr>
              <a:spLocks/>
            </p:cNvSpPr>
            <p:nvPr/>
          </p:nvSpPr>
          <p:spPr bwMode="auto">
            <a:xfrm>
              <a:off x="2790" y="1062"/>
              <a:ext cx="206" cy="139"/>
            </a:xfrm>
            <a:custGeom>
              <a:avLst/>
              <a:gdLst>
                <a:gd name="T0" fmla="*/ 12 w 206"/>
                <a:gd name="T1" fmla="*/ 0 h 139"/>
                <a:gd name="T2" fmla="*/ 206 w 206"/>
                <a:gd name="T3" fmla="*/ 4 h 139"/>
                <a:gd name="T4" fmla="*/ 201 w 206"/>
                <a:gd name="T5" fmla="*/ 139 h 139"/>
                <a:gd name="T6" fmla="*/ 0 w 206"/>
                <a:gd name="T7" fmla="*/ 118 h 139"/>
                <a:gd name="T8" fmla="*/ 12 w 206"/>
                <a:gd name="T9" fmla="*/ 0 h 139"/>
              </a:gdLst>
              <a:ahLst/>
              <a:cxnLst>
                <a:cxn ang="0">
                  <a:pos x="T0" y="T1"/>
                </a:cxn>
                <a:cxn ang="0">
                  <a:pos x="T2" y="T3"/>
                </a:cxn>
                <a:cxn ang="0">
                  <a:pos x="T4" y="T5"/>
                </a:cxn>
                <a:cxn ang="0">
                  <a:pos x="T6" y="T7"/>
                </a:cxn>
                <a:cxn ang="0">
                  <a:pos x="T8" y="T9"/>
                </a:cxn>
              </a:cxnLst>
              <a:rect l="0" t="0" r="r" b="b"/>
              <a:pathLst>
                <a:path w="206" h="139">
                  <a:moveTo>
                    <a:pt x="12" y="0"/>
                  </a:moveTo>
                  <a:lnTo>
                    <a:pt x="206" y="4"/>
                  </a:lnTo>
                  <a:lnTo>
                    <a:pt x="201" y="139"/>
                  </a:lnTo>
                  <a:lnTo>
                    <a:pt x="0" y="118"/>
                  </a:lnTo>
                  <a:lnTo>
                    <a:pt x="12" y="0"/>
                  </a:ln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98" name="Freeform 118"/>
            <p:cNvSpPr>
              <a:spLocks/>
            </p:cNvSpPr>
            <p:nvPr/>
          </p:nvSpPr>
          <p:spPr bwMode="auto">
            <a:xfrm>
              <a:off x="2870" y="1029"/>
              <a:ext cx="38" cy="54"/>
            </a:xfrm>
            <a:custGeom>
              <a:avLst/>
              <a:gdLst>
                <a:gd name="T0" fmla="*/ 0 w 16"/>
                <a:gd name="T1" fmla="*/ 22 h 23"/>
                <a:gd name="T2" fmla="*/ 2 w 16"/>
                <a:gd name="T3" fmla="*/ 0 h 23"/>
                <a:gd name="T4" fmla="*/ 16 w 16"/>
                <a:gd name="T5" fmla="*/ 1 h 23"/>
                <a:gd name="T6" fmla="*/ 13 w 16"/>
                <a:gd name="T7" fmla="*/ 22 h 23"/>
                <a:gd name="T8" fmla="*/ 0 w 16"/>
                <a:gd name="T9" fmla="*/ 22 h 23"/>
              </a:gdLst>
              <a:ahLst/>
              <a:cxnLst>
                <a:cxn ang="0">
                  <a:pos x="T0" y="T1"/>
                </a:cxn>
                <a:cxn ang="0">
                  <a:pos x="T2" y="T3"/>
                </a:cxn>
                <a:cxn ang="0">
                  <a:pos x="T4" y="T5"/>
                </a:cxn>
                <a:cxn ang="0">
                  <a:pos x="T6" y="T7"/>
                </a:cxn>
                <a:cxn ang="0">
                  <a:pos x="T8" y="T9"/>
                </a:cxn>
              </a:cxnLst>
              <a:rect l="0" t="0" r="r" b="b"/>
              <a:pathLst>
                <a:path w="16" h="23">
                  <a:moveTo>
                    <a:pt x="0" y="22"/>
                  </a:moveTo>
                  <a:cubicBezTo>
                    <a:pt x="0" y="22"/>
                    <a:pt x="0" y="5"/>
                    <a:pt x="2" y="0"/>
                  </a:cubicBezTo>
                  <a:cubicBezTo>
                    <a:pt x="8" y="0"/>
                    <a:pt x="16" y="1"/>
                    <a:pt x="16" y="1"/>
                  </a:cubicBezTo>
                  <a:cubicBezTo>
                    <a:pt x="15" y="7"/>
                    <a:pt x="13" y="19"/>
                    <a:pt x="13" y="22"/>
                  </a:cubicBezTo>
                  <a:cubicBezTo>
                    <a:pt x="6" y="23"/>
                    <a:pt x="0" y="22"/>
                    <a:pt x="0" y="22"/>
                  </a:cubicBezTo>
                  <a:close/>
                </a:path>
              </a:pathLst>
            </a:custGeom>
            <a:gradFill flip="none" rotWithShape="1">
              <a:gsLst>
                <a:gs pos="0">
                  <a:schemeClr val="bg1"/>
                </a:gs>
                <a:gs pos="100000">
                  <a:schemeClr val="bg1">
                    <a:lumMod val="95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99" name="Freeform 119"/>
            <p:cNvSpPr>
              <a:spLocks/>
            </p:cNvSpPr>
            <p:nvPr/>
          </p:nvSpPr>
          <p:spPr bwMode="auto">
            <a:xfrm rot="21282670">
              <a:off x="2344" y="1496"/>
              <a:ext cx="605" cy="662"/>
            </a:xfrm>
            <a:custGeom>
              <a:avLst/>
              <a:gdLst>
                <a:gd name="T0" fmla="*/ 12 w 256"/>
                <a:gd name="T1" fmla="*/ 37 h 280"/>
                <a:gd name="T2" fmla="*/ 20 w 256"/>
                <a:gd name="T3" fmla="*/ 1 h 280"/>
                <a:gd name="T4" fmla="*/ 172 w 256"/>
                <a:gd name="T5" fmla="*/ 12 h 280"/>
                <a:gd name="T6" fmla="*/ 190 w 256"/>
                <a:gd name="T7" fmla="*/ 29 h 280"/>
                <a:gd name="T8" fmla="*/ 254 w 256"/>
                <a:gd name="T9" fmla="*/ 260 h 280"/>
                <a:gd name="T10" fmla="*/ 242 w 256"/>
                <a:gd name="T11" fmla="*/ 279 h 280"/>
                <a:gd name="T12" fmla="*/ 87 w 256"/>
                <a:gd name="T13" fmla="*/ 268 h 280"/>
                <a:gd name="T14" fmla="*/ 66 w 256"/>
                <a:gd name="T15" fmla="*/ 247 h 280"/>
                <a:gd name="T16" fmla="*/ 12 w 256"/>
                <a:gd name="T17" fmla="*/ 3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80">
                  <a:moveTo>
                    <a:pt x="12" y="37"/>
                  </a:moveTo>
                  <a:cubicBezTo>
                    <a:pt x="10" y="25"/>
                    <a:pt x="0" y="2"/>
                    <a:pt x="20" y="1"/>
                  </a:cubicBezTo>
                  <a:cubicBezTo>
                    <a:pt x="40" y="0"/>
                    <a:pt x="172" y="12"/>
                    <a:pt x="172" y="12"/>
                  </a:cubicBezTo>
                  <a:cubicBezTo>
                    <a:pt x="172" y="12"/>
                    <a:pt x="186" y="7"/>
                    <a:pt x="190" y="29"/>
                  </a:cubicBezTo>
                  <a:cubicBezTo>
                    <a:pt x="194" y="47"/>
                    <a:pt x="242" y="219"/>
                    <a:pt x="254" y="260"/>
                  </a:cubicBezTo>
                  <a:cubicBezTo>
                    <a:pt x="256" y="269"/>
                    <a:pt x="251" y="278"/>
                    <a:pt x="242" y="279"/>
                  </a:cubicBezTo>
                  <a:cubicBezTo>
                    <a:pt x="240" y="280"/>
                    <a:pt x="87" y="268"/>
                    <a:pt x="87" y="268"/>
                  </a:cubicBezTo>
                  <a:cubicBezTo>
                    <a:pt x="87" y="268"/>
                    <a:pt x="69" y="269"/>
                    <a:pt x="66" y="247"/>
                  </a:cubicBezTo>
                  <a:cubicBezTo>
                    <a:pt x="64" y="226"/>
                    <a:pt x="12" y="37"/>
                    <a:pt x="12" y="37"/>
                  </a:cubicBezTo>
                  <a:close/>
                </a:path>
              </a:pathLst>
            </a:custGeom>
            <a:gradFill flip="none" rotWithShape="1">
              <a:gsLst>
                <a:gs pos="0">
                  <a:schemeClr val="bg1"/>
                </a:gs>
                <a:gs pos="100000">
                  <a:schemeClr val="bg1">
                    <a:lumMod val="75000"/>
                  </a:schemeClr>
                </a:gs>
              </a:gsLst>
              <a:lin ang="72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0" name="Freeform 120"/>
            <p:cNvSpPr>
              <a:spLocks/>
            </p:cNvSpPr>
            <p:nvPr/>
          </p:nvSpPr>
          <p:spPr bwMode="auto">
            <a:xfrm>
              <a:off x="2665" y="1753"/>
              <a:ext cx="451" cy="240"/>
            </a:xfrm>
            <a:custGeom>
              <a:avLst/>
              <a:gdLst>
                <a:gd name="T0" fmla="*/ 177 w 211"/>
                <a:gd name="T1" fmla="*/ 33 h 112"/>
                <a:gd name="T2" fmla="*/ 141 w 211"/>
                <a:gd name="T3" fmla="*/ 16 h 112"/>
                <a:gd name="T4" fmla="*/ 83 w 211"/>
                <a:gd name="T5" fmla="*/ 4 h 112"/>
                <a:gd name="T6" fmla="*/ 36 w 211"/>
                <a:gd name="T7" fmla="*/ 2 h 112"/>
                <a:gd name="T8" fmla="*/ 17 w 211"/>
                <a:gd name="T9" fmla="*/ 12 h 112"/>
                <a:gd name="T10" fmla="*/ 32 w 211"/>
                <a:gd name="T11" fmla="*/ 21 h 112"/>
                <a:gd name="T12" fmla="*/ 66 w 211"/>
                <a:gd name="T13" fmla="*/ 20 h 112"/>
                <a:gd name="T14" fmla="*/ 83 w 211"/>
                <a:gd name="T15" fmla="*/ 29 h 112"/>
                <a:gd name="T16" fmla="*/ 83 w 211"/>
                <a:gd name="T17" fmla="*/ 35 h 112"/>
                <a:gd name="T18" fmla="*/ 54 w 211"/>
                <a:gd name="T19" fmla="*/ 36 h 112"/>
                <a:gd name="T20" fmla="*/ 28 w 211"/>
                <a:gd name="T21" fmla="*/ 50 h 112"/>
                <a:gd name="T22" fmla="*/ 6 w 211"/>
                <a:gd name="T23" fmla="*/ 57 h 112"/>
                <a:gd name="T24" fmla="*/ 2 w 211"/>
                <a:gd name="T25" fmla="*/ 67 h 112"/>
                <a:gd name="T26" fmla="*/ 25 w 211"/>
                <a:gd name="T27" fmla="*/ 68 h 112"/>
                <a:gd name="T28" fmla="*/ 56 w 211"/>
                <a:gd name="T29" fmla="*/ 60 h 112"/>
                <a:gd name="T30" fmla="*/ 79 w 211"/>
                <a:gd name="T31" fmla="*/ 53 h 112"/>
                <a:gd name="T32" fmla="*/ 81 w 211"/>
                <a:gd name="T33" fmla="*/ 56 h 112"/>
                <a:gd name="T34" fmla="*/ 61 w 211"/>
                <a:gd name="T35" fmla="*/ 62 h 112"/>
                <a:gd name="T36" fmla="*/ 39 w 211"/>
                <a:gd name="T37" fmla="*/ 72 h 112"/>
                <a:gd name="T38" fmla="*/ 19 w 211"/>
                <a:gd name="T39" fmla="*/ 79 h 112"/>
                <a:gd name="T40" fmla="*/ 13 w 211"/>
                <a:gd name="T41" fmla="*/ 89 h 112"/>
                <a:gd name="T42" fmla="*/ 28 w 211"/>
                <a:gd name="T43" fmla="*/ 93 h 112"/>
                <a:gd name="T44" fmla="*/ 62 w 211"/>
                <a:gd name="T45" fmla="*/ 83 h 112"/>
                <a:gd name="T46" fmla="*/ 85 w 211"/>
                <a:gd name="T47" fmla="*/ 76 h 112"/>
                <a:gd name="T48" fmla="*/ 91 w 211"/>
                <a:gd name="T49" fmla="*/ 80 h 112"/>
                <a:gd name="T50" fmla="*/ 71 w 211"/>
                <a:gd name="T51" fmla="*/ 87 h 112"/>
                <a:gd name="T52" fmla="*/ 56 w 211"/>
                <a:gd name="T53" fmla="*/ 94 h 112"/>
                <a:gd name="T54" fmla="*/ 39 w 211"/>
                <a:gd name="T55" fmla="*/ 99 h 112"/>
                <a:gd name="T56" fmla="*/ 38 w 211"/>
                <a:gd name="T57" fmla="*/ 108 h 112"/>
                <a:gd name="T58" fmla="*/ 55 w 211"/>
                <a:gd name="T59" fmla="*/ 110 h 112"/>
                <a:gd name="T60" fmla="*/ 85 w 211"/>
                <a:gd name="T61" fmla="*/ 102 h 112"/>
                <a:gd name="T62" fmla="*/ 103 w 211"/>
                <a:gd name="T63" fmla="*/ 97 h 112"/>
                <a:gd name="T64" fmla="*/ 160 w 211"/>
                <a:gd name="T65" fmla="*/ 100 h 112"/>
                <a:gd name="T66" fmla="*/ 193 w 211"/>
                <a:gd name="T67" fmla="*/ 93 h 112"/>
                <a:gd name="T68" fmla="*/ 211 w 211"/>
                <a:gd name="T69" fmla="*/ 79 h 112"/>
                <a:gd name="T70" fmla="*/ 177 w 211"/>
                <a:gd name="T71" fmla="*/ 3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1" h="112">
                  <a:moveTo>
                    <a:pt x="177" y="33"/>
                  </a:moveTo>
                  <a:cubicBezTo>
                    <a:pt x="163" y="27"/>
                    <a:pt x="147" y="17"/>
                    <a:pt x="141" y="16"/>
                  </a:cubicBezTo>
                  <a:cubicBezTo>
                    <a:pt x="135" y="16"/>
                    <a:pt x="91" y="4"/>
                    <a:pt x="83" y="4"/>
                  </a:cubicBezTo>
                  <a:cubicBezTo>
                    <a:pt x="75" y="3"/>
                    <a:pt x="45" y="0"/>
                    <a:pt x="36" y="2"/>
                  </a:cubicBezTo>
                  <a:cubicBezTo>
                    <a:pt x="26" y="5"/>
                    <a:pt x="19" y="7"/>
                    <a:pt x="17" y="12"/>
                  </a:cubicBezTo>
                  <a:cubicBezTo>
                    <a:pt x="15" y="18"/>
                    <a:pt x="25" y="22"/>
                    <a:pt x="32" y="21"/>
                  </a:cubicBezTo>
                  <a:cubicBezTo>
                    <a:pt x="39" y="19"/>
                    <a:pt x="64" y="20"/>
                    <a:pt x="66" y="20"/>
                  </a:cubicBezTo>
                  <a:cubicBezTo>
                    <a:pt x="67" y="20"/>
                    <a:pt x="83" y="26"/>
                    <a:pt x="83" y="29"/>
                  </a:cubicBezTo>
                  <a:cubicBezTo>
                    <a:pt x="83" y="32"/>
                    <a:pt x="83" y="35"/>
                    <a:pt x="83" y="35"/>
                  </a:cubicBezTo>
                  <a:cubicBezTo>
                    <a:pt x="83" y="35"/>
                    <a:pt x="57" y="35"/>
                    <a:pt x="54" y="36"/>
                  </a:cubicBezTo>
                  <a:cubicBezTo>
                    <a:pt x="52" y="37"/>
                    <a:pt x="31" y="49"/>
                    <a:pt x="28" y="50"/>
                  </a:cubicBezTo>
                  <a:cubicBezTo>
                    <a:pt x="24" y="51"/>
                    <a:pt x="8" y="54"/>
                    <a:pt x="6" y="57"/>
                  </a:cubicBezTo>
                  <a:cubicBezTo>
                    <a:pt x="4" y="59"/>
                    <a:pt x="0" y="65"/>
                    <a:pt x="2" y="67"/>
                  </a:cubicBezTo>
                  <a:cubicBezTo>
                    <a:pt x="5" y="70"/>
                    <a:pt x="11" y="74"/>
                    <a:pt x="25" y="68"/>
                  </a:cubicBezTo>
                  <a:cubicBezTo>
                    <a:pt x="38" y="63"/>
                    <a:pt x="53" y="61"/>
                    <a:pt x="56" y="60"/>
                  </a:cubicBezTo>
                  <a:cubicBezTo>
                    <a:pt x="59" y="59"/>
                    <a:pt x="77" y="53"/>
                    <a:pt x="79" y="53"/>
                  </a:cubicBezTo>
                  <a:cubicBezTo>
                    <a:pt x="81" y="54"/>
                    <a:pt x="81" y="56"/>
                    <a:pt x="81" y="56"/>
                  </a:cubicBezTo>
                  <a:cubicBezTo>
                    <a:pt x="81" y="56"/>
                    <a:pt x="66" y="61"/>
                    <a:pt x="61" y="62"/>
                  </a:cubicBezTo>
                  <a:cubicBezTo>
                    <a:pt x="55" y="63"/>
                    <a:pt x="42" y="71"/>
                    <a:pt x="39" y="72"/>
                  </a:cubicBezTo>
                  <a:cubicBezTo>
                    <a:pt x="35" y="74"/>
                    <a:pt x="23" y="78"/>
                    <a:pt x="19" y="79"/>
                  </a:cubicBezTo>
                  <a:cubicBezTo>
                    <a:pt x="15" y="80"/>
                    <a:pt x="12" y="86"/>
                    <a:pt x="13" y="89"/>
                  </a:cubicBezTo>
                  <a:cubicBezTo>
                    <a:pt x="14" y="93"/>
                    <a:pt x="20" y="95"/>
                    <a:pt x="28" y="93"/>
                  </a:cubicBezTo>
                  <a:cubicBezTo>
                    <a:pt x="36" y="91"/>
                    <a:pt x="57" y="83"/>
                    <a:pt x="62" y="83"/>
                  </a:cubicBezTo>
                  <a:cubicBezTo>
                    <a:pt x="68" y="82"/>
                    <a:pt x="82" y="76"/>
                    <a:pt x="85" y="76"/>
                  </a:cubicBezTo>
                  <a:cubicBezTo>
                    <a:pt x="89" y="76"/>
                    <a:pt x="92" y="78"/>
                    <a:pt x="91" y="80"/>
                  </a:cubicBezTo>
                  <a:cubicBezTo>
                    <a:pt x="87" y="81"/>
                    <a:pt x="71" y="87"/>
                    <a:pt x="71" y="87"/>
                  </a:cubicBezTo>
                  <a:cubicBezTo>
                    <a:pt x="71" y="87"/>
                    <a:pt x="60" y="93"/>
                    <a:pt x="56" y="94"/>
                  </a:cubicBezTo>
                  <a:cubicBezTo>
                    <a:pt x="52" y="96"/>
                    <a:pt x="41" y="98"/>
                    <a:pt x="39" y="99"/>
                  </a:cubicBezTo>
                  <a:cubicBezTo>
                    <a:pt x="37" y="101"/>
                    <a:pt x="35" y="107"/>
                    <a:pt x="38" y="108"/>
                  </a:cubicBezTo>
                  <a:cubicBezTo>
                    <a:pt x="41" y="110"/>
                    <a:pt x="48" y="112"/>
                    <a:pt x="55" y="110"/>
                  </a:cubicBezTo>
                  <a:cubicBezTo>
                    <a:pt x="63" y="108"/>
                    <a:pt x="81" y="103"/>
                    <a:pt x="85" y="102"/>
                  </a:cubicBezTo>
                  <a:cubicBezTo>
                    <a:pt x="89" y="102"/>
                    <a:pt x="97" y="96"/>
                    <a:pt x="103" y="97"/>
                  </a:cubicBezTo>
                  <a:cubicBezTo>
                    <a:pt x="108" y="97"/>
                    <a:pt x="151" y="100"/>
                    <a:pt x="160" y="100"/>
                  </a:cubicBezTo>
                  <a:cubicBezTo>
                    <a:pt x="168" y="101"/>
                    <a:pt x="188" y="96"/>
                    <a:pt x="193" y="93"/>
                  </a:cubicBezTo>
                  <a:cubicBezTo>
                    <a:pt x="198" y="89"/>
                    <a:pt x="211" y="79"/>
                    <a:pt x="211" y="79"/>
                  </a:cubicBezTo>
                  <a:lnTo>
                    <a:pt x="177" y="33"/>
                  </a:lnTo>
                  <a:close/>
                </a:path>
              </a:pathLst>
            </a:custGeom>
            <a:gradFill flip="none" rotWithShape="1">
              <a:gsLst>
                <a:gs pos="28000">
                  <a:schemeClr val="accent1">
                    <a:lumMod val="40000"/>
                    <a:lumOff val="60000"/>
                  </a:schemeClr>
                </a:gs>
                <a:gs pos="100000">
                  <a:schemeClr val="accent1">
                    <a:lumMod val="60000"/>
                    <a:lumOff val="40000"/>
                  </a:schemeClr>
                </a:gs>
              </a:gsLst>
              <a:lin ang="9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1" name="Freeform 121"/>
            <p:cNvSpPr>
              <a:spLocks/>
            </p:cNvSpPr>
            <p:nvPr/>
          </p:nvSpPr>
          <p:spPr bwMode="auto">
            <a:xfrm>
              <a:off x="3019" y="764"/>
              <a:ext cx="643" cy="1184"/>
            </a:xfrm>
            <a:custGeom>
              <a:avLst/>
              <a:gdLst>
                <a:gd name="T0" fmla="*/ 123 w 272"/>
                <a:gd name="T1" fmla="*/ 36 h 501"/>
                <a:gd name="T2" fmla="*/ 229 w 272"/>
                <a:gd name="T3" fmla="*/ 225 h 501"/>
                <a:gd name="T4" fmla="*/ 270 w 272"/>
                <a:gd name="T5" fmla="*/ 320 h 501"/>
                <a:gd name="T6" fmla="*/ 263 w 272"/>
                <a:gd name="T7" fmla="*/ 353 h 501"/>
                <a:gd name="T8" fmla="*/ 248 w 272"/>
                <a:gd name="T9" fmla="*/ 369 h 501"/>
                <a:gd name="T10" fmla="*/ 241 w 272"/>
                <a:gd name="T11" fmla="*/ 381 h 501"/>
                <a:gd name="T12" fmla="*/ 193 w 272"/>
                <a:gd name="T13" fmla="*/ 426 h 501"/>
                <a:gd name="T14" fmla="*/ 139 w 272"/>
                <a:gd name="T15" fmla="*/ 455 h 501"/>
                <a:gd name="T16" fmla="*/ 90 w 272"/>
                <a:gd name="T17" fmla="*/ 474 h 501"/>
                <a:gd name="T18" fmla="*/ 84 w 272"/>
                <a:gd name="T19" fmla="*/ 474 h 501"/>
                <a:gd name="T20" fmla="*/ 45 w 272"/>
                <a:gd name="T21" fmla="*/ 501 h 501"/>
                <a:gd name="T22" fmla="*/ 17 w 272"/>
                <a:gd name="T23" fmla="*/ 472 h 501"/>
                <a:gd name="T24" fmla="*/ 0 w 272"/>
                <a:gd name="T25" fmla="*/ 442 h 501"/>
                <a:gd name="T26" fmla="*/ 45 w 272"/>
                <a:gd name="T27" fmla="*/ 417 h 501"/>
                <a:gd name="T28" fmla="*/ 60 w 272"/>
                <a:gd name="T29" fmla="*/ 404 h 501"/>
                <a:gd name="T30" fmla="*/ 78 w 272"/>
                <a:gd name="T31" fmla="*/ 392 h 501"/>
                <a:gd name="T32" fmla="*/ 99 w 272"/>
                <a:gd name="T33" fmla="*/ 369 h 501"/>
                <a:gd name="T34" fmla="*/ 121 w 272"/>
                <a:gd name="T35" fmla="*/ 356 h 501"/>
                <a:gd name="T36" fmla="*/ 129 w 272"/>
                <a:gd name="T37" fmla="*/ 338 h 501"/>
                <a:gd name="T38" fmla="*/ 148 w 272"/>
                <a:gd name="T39" fmla="*/ 316 h 501"/>
                <a:gd name="T40" fmla="*/ 166 w 272"/>
                <a:gd name="T41" fmla="*/ 308 h 501"/>
                <a:gd name="T42" fmla="*/ 157 w 272"/>
                <a:gd name="T43" fmla="*/ 303 h 501"/>
                <a:gd name="T44" fmla="*/ 151 w 272"/>
                <a:gd name="T45" fmla="*/ 296 h 501"/>
                <a:gd name="T46" fmla="*/ 136 w 272"/>
                <a:gd name="T47" fmla="*/ 280 h 501"/>
                <a:gd name="T48" fmla="*/ 111 w 272"/>
                <a:gd name="T49" fmla="*/ 273 h 501"/>
                <a:gd name="T50" fmla="*/ 77 w 272"/>
                <a:gd name="T51" fmla="*/ 221 h 501"/>
                <a:gd name="T52" fmla="*/ 58 w 272"/>
                <a:gd name="T53" fmla="*/ 195 h 501"/>
                <a:gd name="T54" fmla="*/ 49 w 272"/>
                <a:gd name="T55" fmla="*/ 171 h 501"/>
                <a:gd name="T56" fmla="*/ 59 w 272"/>
                <a:gd name="T57" fmla="*/ 94 h 501"/>
                <a:gd name="T58" fmla="*/ 123 w 272"/>
                <a:gd name="T59" fmla="*/ 3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2" h="501">
                  <a:moveTo>
                    <a:pt x="123" y="36"/>
                  </a:moveTo>
                  <a:cubicBezTo>
                    <a:pt x="145" y="63"/>
                    <a:pt x="221" y="207"/>
                    <a:pt x="229" y="225"/>
                  </a:cubicBezTo>
                  <a:cubicBezTo>
                    <a:pt x="237" y="244"/>
                    <a:pt x="272" y="308"/>
                    <a:pt x="270" y="320"/>
                  </a:cubicBezTo>
                  <a:cubicBezTo>
                    <a:pt x="268" y="332"/>
                    <a:pt x="272" y="344"/>
                    <a:pt x="263" y="353"/>
                  </a:cubicBezTo>
                  <a:cubicBezTo>
                    <a:pt x="254" y="362"/>
                    <a:pt x="253" y="366"/>
                    <a:pt x="248" y="369"/>
                  </a:cubicBezTo>
                  <a:cubicBezTo>
                    <a:pt x="244" y="373"/>
                    <a:pt x="241" y="381"/>
                    <a:pt x="241" y="381"/>
                  </a:cubicBezTo>
                  <a:cubicBezTo>
                    <a:pt x="241" y="381"/>
                    <a:pt x="201" y="421"/>
                    <a:pt x="193" y="426"/>
                  </a:cubicBezTo>
                  <a:cubicBezTo>
                    <a:pt x="185" y="430"/>
                    <a:pt x="147" y="452"/>
                    <a:pt x="139" y="455"/>
                  </a:cubicBezTo>
                  <a:cubicBezTo>
                    <a:pt x="131" y="457"/>
                    <a:pt x="95" y="474"/>
                    <a:pt x="90" y="474"/>
                  </a:cubicBezTo>
                  <a:cubicBezTo>
                    <a:pt x="86" y="474"/>
                    <a:pt x="84" y="474"/>
                    <a:pt x="84" y="474"/>
                  </a:cubicBezTo>
                  <a:cubicBezTo>
                    <a:pt x="84" y="474"/>
                    <a:pt x="49" y="499"/>
                    <a:pt x="45" y="501"/>
                  </a:cubicBezTo>
                  <a:cubicBezTo>
                    <a:pt x="37" y="496"/>
                    <a:pt x="20" y="478"/>
                    <a:pt x="17" y="472"/>
                  </a:cubicBezTo>
                  <a:cubicBezTo>
                    <a:pt x="14" y="465"/>
                    <a:pt x="0" y="442"/>
                    <a:pt x="0" y="442"/>
                  </a:cubicBezTo>
                  <a:cubicBezTo>
                    <a:pt x="22" y="427"/>
                    <a:pt x="45" y="417"/>
                    <a:pt x="45" y="417"/>
                  </a:cubicBezTo>
                  <a:cubicBezTo>
                    <a:pt x="48" y="409"/>
                    <a:pt x="52" y="405"/>
                    <a:pt x="60" y="404"/>
                  </a:cubicBezTo>
                  <a:cubicBezTo>
                    <a:pt x="68" y="402"/>
                    <a:pt x="75" y="397"/>
                    <a:pt x="78" y="392"/>
                  </a:cubicBezTo>
                  <a:cubicBezTo>
                    <a:pt x="82" y="387"/>
                    <a:pt x="90" y="376"/>
                    <a:pt x="99" y="369"/>
                  </a:cubicBezTo>
                  <a:cubicBezTo>
                    <a:pt x="107" y="363"/>
                    <a:pt x="116" y="368"/>
                    <a:pt x="121" y="356"/>
                  </a:cubicBezTo>
                  <a:cubicBezTo>
                    <a:pt x="125" y="344"/>
                    <a:pt x="117" y="344"/>
                    <a:pt x="129" y="338"/>
                  </a:cubicBezTo>
                  <a:cubicBezTo>
                    <a:pt x="140" y="332"/>
                    <a:pt x="143" y="325"/>
                    <a:pt x="148" y="316"/>
                  </a:cubicBezTo>
                  <a:cubicBezTo>
                    <a:pt x="154" y="307"/>
                    <a:pt x="158" y="310"/>
                    <a:pt x="166" y="308"/>
                  </a:cubicBezTo>
                  <a:cubicBezTo>
                    <a:pt x="174" y="306"/>
                    <a:pt x="161" y="305"/>
                    <a:pt x="157" y="303"/>
                  </a:cubicBezTo>
                  <a:cubicBezTo>
                    <a:pt x="153" y="302"/>
                    <a:pt x="152" y="310"/>
                    <a:pt x="151" y="296"/>
                  </a:cubicBezTo>
                  <a:cubicBezTo>
                    <a:pt x="149" y="282"/>
                    <a:pt x="140" y="279"/>
                    <a:pt x="136" y="280"/>
                  </a:cubicBezTo>
                  <a:cubicBezTo>
                    <a:pt x="131" y="281"/>
                    <a:pt x="118" y="286"/>
                    <a:pt x="111" y="273"/>
                  </a:cubicBezTo>
                  <a:cubicBezTo>
                    <a:pt x="104" y="260"/>
                    <a:pt x="87" y="235"/>
                    <a:pt x="77" y="221"/>
                  </a:cubicBezTo>
                  <a:cubicBezTo>
                    <a:pt x="68" y="207"/>
                    <a:pt x="62" y="206"/>
                    <a:pt x="58" y="195"/>
                  </a:cubicBezTo>
                  <a:cubicBezTo>
                    <a:pt x="54" y="185"/>
                    <a:pt x="47" y="185"/>
                    <a:pt x="49" y="171"/>
                  </a:cubicBezTo>
                  <a:cubicBezTo>
                    <a:pt x="51" y="158"/>
                    <a:pt x="50" y="121"/>
                    <a:pt x="59" y="94"/>
                  </a:cubicBezTo>
                  <a:cubicBezTo>
                    <a:pt x="69" y="66"/>
                    <a:pt x="94" y="0"/>
                    <a:pt x="123" y="36"/>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2" name="Freeform 122"/>
            <p:cNvSpPr>
              <a:spLocks/>
            </p:cNvSpPr>
            <p:nvPr/>
          </p:nvSpPr>
          <p:spPr bwMode="auto">
            <a:xfrm>
              <a:off x="2549" y="41"/>
              <a:ext cx="449" cy="784"/>
            </a:xfrm>
            <a:custGeom>
              <a:avLst/>
              <a:gdLst>
                <a:gd name="T0" fmla="*/ 8 w 190"/>
                <a:gd name="T1" fmla="*/ 104 h 332"/>
                <a:gd name="T2" fmla="*/ 9 w 190"/>
                <a:gd name="T3" fmla="*/ 104 h 332"/>
                <a:gd name="T4" fmla="*/ 9 w 190"/>
                <a:gd name="T5" fmla="*/ 105 h 332"/>
                <a:gd name="T6" fmla="*/ 7 w 190"/>
                <a:gd name="T7" fmla="*/ 124 h 332"/>
                <a:gd name="T8" fmla="*/ 6 w 190"/>
                <a:gd name="T9" fmla="*/ 133 h 332"/>
                <a:gd name="T10" fmla="*/ 12 w 190"/>
                <a:gd name="T11" fmla="*/ 143 h 332"/>
                <a:gd name="T12" fmla="*/ 17 w 190"/>
                <a:gd name="T13" fmla="*/ 155 h 332"/>
                <a:gd name="T14" fmla="*/ 15 w 190"/>
                <a:gd name="T15" fmla="*/ 174 h 332"/>
                <a:gd name="T16" fmla="*/ 11 w 190"/>
                <a:gd name="T17" fmla="*/ 185 h 332"/>
                <a:gd name="T18" fmla="*/ 16 w 190"/>
                <a:gd name="T19" fmla="*/ 193 h 332"/>
                <a:gd name="T20" fmla="*/ 21 w 190"/>
                <a:gd name="T21" fmla="*/ 213 h 332"/>
                <a:gd name="T22" fmla="*/ 26 w 190"/>
                <a:gd name="T23" fmla="*/ 229 h 332"/>
                <a:gd name="T24" fmla="*/ 27 w 190"/>
                <a:gd name="T25" fmla="*/ 244 h 332"/>
                <a:gd name="T26" fmla="*/ 34 w 190"/>
                <a:gd name="T27" fmla="*/ 256 h 332"/>
                <a:gd name="T28" fmla="*/ 60 w 190"/>
                <a:gd name="T29" fmla="*/ 259 h 332"/>
                <a:gd name="T30" fmla="*/ 57 w 190"/>
                <a:gd name="T31" fmla="*/ 283 h 332"/>
                <a:gd name="T32" fmla="*/ 73 w 190"/>
                <a:gd name="T33" fmla="*/ 332 h 332"/>
                <a:gd name="T34" fmla="*/ 164 w 190"/>
                <a:gd name="T35" fmla="*/ 269 h 332"/>
                <a:gd name="T36" fmla="*/ 161 w 190"/>
                <a:gd name="T37" fmla="*/ 246 h 332"/>
                <a:gd name="T38" fmla="*/ 161 w 190"/>
                <a:gd name="T39" fmla="*/ 211 h 332"/>
                <a:gd name="T40" fmla="*/ 168 w 190"/>
                <a:gd name="T41" fmla="*/ 191 h 332"/>
                <a:gd name="T42" fmla="*/ 182 w 190"/>
                <a:gd name="T43" fmla="*/ 161 h 332"/>
                <a:gd name="T44" fmla="*/ 182 w 190"/>
                <a:gd name="T45" fmla="*/ 159 h 332"/>
                <a:gd name="T46" fmla="*/ 185 w 190"/>
                <a:gd name="T47" fmla="*/ 137 h 332"/>
                <a:gd name="T48" fmla="*/ 185 w 190"/>
                <a:gd name="T49" fmla="*/ 137 h 332"/>
                <a:gd name="T50" fmla="*/ 188 w 190"/>
                <a:gd name="T51" fmla="*/ 87 h 332"/>
                <a:gd name="T52" fmla="*/ 180 w 190"/>
                <a:gd name="T53" fmla="*/ 49 h 332"/>
                <a:gd name="T54" fmla="*/ 174 w 190"/>
                <a:gd name="T55" fmla="*/ 34 h 332"/>
                <a:gd name="T56" fmla="*/ 167 w 190"/>
                <a:gd name="T57" fmla="*/ 27 h 332"/>
                <a:gd name="T58" fmla="*/ 164 w 190"/>
                <a:gd name="T59" fmla="*/ 24 h 332"/>
                <a:gd name="T60" fmla="*/ 159 w 190"/>
                <a:gd name="T61" fmla="*/ 22 h 332"/>
                <a:gd name="T62" fmla="*/ 148 w 190"/>
                <a:gd name="T63" fmla="*/ 16 h 332"/>
                <a:gd name="T64" fmla="*/ 139 w 190"/>
                <a:gd name="T65" fmla="*/ 13 h 332"/>
                <a:gd name="T66" fmla="*/ 148 w 190"/>
                <a:gd name="T67" fmla="*/ 11 h 332"/>
                <a:gd name="T68" fmla="*/ 97 w 190"/>
                <a:gd name="T69" fmla="*/ 4 h 332"/>
                <a:gd name="T70" fmla="*/ 102 w 190"/>
                <a:gd name="T71" fmla="*/ 3 h 332"/>
                <a:gd name="T72" fmla="*/ 78 w 190"/>
                <a:gd name="T73" fmla="*/ 2 h 332"/>
                <a:gd name="T74" fmla="*/ 50 w 190"/>
                <a:gd name="T75" fmla="*/ 16 h 332"/>
                <a:gd name="T76" fmla="*/ 56 w 190"/>
                <a:gd name="T77" fmla="*/ 7 h 332"/>
                <a:gd name="T78" fmla="*/ 43 w 190"/>
                <a:gd name="T79" fmla="*/ 19 h 332"/>
                <a:gd name="T80" fmla="*/ 44 w 190"/>
                <a:gd name="T81" fmla="*/ 8 h 332"/>
                <a:gd name="T82" fmla="*/ 26 w 190"/>
                <a:gd name="T83" fmla="*/ 35 h 332"/>
                <a:gd name="T84" fmla="*/ 9 w 190"/>
                <a:gd name="T85" fmla="*/ 46 h 332"/>
                <a:gd name="T86" fmla="*/ 6 w 190"/>
                <a:gd name="T87" fmla="*/ 62 h 332"/>
                <a:gd name="T88" fmla="*/ 6 w 190"/>
                <a:gd name="T89" fmla="*/ 62 h 332"/>
                <a:gd name="T90" fmla="*/ 0 w 190"/>
                <a:gd name="T91" fmla="*/ 88 h 332"/>
                <a:gd name="T92" fmla="*/ 8 w 190"/>
                <a:gd name="T93" fmla="*/ 10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0" h="332">
                  <a:moveTo>
                    <a:pt x="8" y="104"/>
                  </a:moveTo>
                  <a:cubicBezTo>
                    <a:pt x="9" y="104"/>
                    <a:pt x="9" y="104"/>
                    <a:pt x="9" y="104"/>
                  </a:cubicBezTo>
                  <a:cubicBezTo>
                    <a:pt x="9" y="105"/>
                    <a:pt x="9" y="105"/>
                    <a:pt x="9" y="105"/>
                  </a:cubicBezTo>
                  <a:cubicBezTo>
                    <a:pt x="9" y="115"/>
                    <a:pt x="7" y="122"/>
                    <a:pt x="7" y="124"/>
                  </a:cubicBezTo>
                  <a:cubicBezTo>
                    <a:pt x="6" y="127"/>
                    <a:pt x="6" y="131"/>
                    <a:pt x="6" y="133"/>
                  </a:cubicBezTo>
                  <a:cubicBezTo>
                    <a:pt x="7" y="134"/>
                    <a:pt x="10" y="141"/>
                    <a:pt x="12" y="143"/>
                  </a:cubicBezTo>
                  <a:cubicBezTo>
                    <a:pt x="13" y="144"/>
                    <a:pt x="17" y="151"/>
                    <a:pt x="17" y="155"/>
                  </a:cubicBezTo>
                  <a:cubicBezTo>
                    <a:pt x="16" y="158"/>
                    <a:pt x="15" y="167"/>
                    <a:pt x="15" y="174"/>
                  </a:cubicBezTo>
                  <a:cubicBezTo>
                    <a:pt x="13" y="179"/>
                    <a:pt x="12" y="183"/>
                    <a:pt x="11" y="185"/>
                  </a:cubicBezTo>
                  <a:cubicBezTo>
                    <a:pt x="10" y="188"/>
                    <a:pt x="12" y="192"/>
                    <a:pt x="16" y="193"/>
                  </a:cubicBezTo>
                  <a:cubicBezTo>
                    <a:pt x="17" y="200"/>
                    <a:pt x="19" y="209"/>
                    <a:pt x="21" y="213"/>
                  </a:cubicBezTo>
                  <a:cubicBezTo>
                    <a:pt x="23" y="220"/>
                    <a:pt x="25" y="224"/>
                    <a:pt x="26" y="229"/>
                  </a:cubicBezTo>
                  <a:cubicBezTo>
                    <a:pt x="28" y="234"/>
                    <a:pt x="27" y="239"/>
                    <a:pt x="27" y="244"/>
                  </a:cubicBezTo>
                  <a:cubicBezTo>
                    <a:pt x="26" y="249"/>
                    <a:pt x="29" y="255"/>
                    <a:pt x="34" y="256"/>
                  </a:cubicBezTo>
                  <a:cubicBezTo>
                    <a:pt x="38" y="257"/>
                    <a:pt x="52" y="259"/>
                    <a:pt x="60" y="259"/>
                  </a:cubicBezTo>
                  <a:cubicBezTo>
                    <a:pt x="59" y="270"/>
                    <a:pt x="58" y="278"/>
                    <a:pt x="57" y="283"/>
                  </a:cubicBezTo>
                  <a:cubicBezTo>
                    <a:pt x="59" y="293"/>
                    <a:pt x="61" y="322"/>
                    <a:pt x="73" y="332"/>
                  </a:cubicBezTo>
                  <a:cubicBezTo>
                    <a:pt x="102" y="319"/>
                    <a:pt x="158" y="281"/>
                    <a:pt x="164" y="269"/>
                  </a:cubicBezTo>
                  <a:cubicBezTo>
                    <a:pt x="161" y="257"/>
                    <a:pt x="162" y="252"/>
                    <a:pt x="161" y="246"/>
                  </a:cubicBezTo>
                  <a:cubicBezTo>
                    <a:pt x="160" y="239"/>
                    <a:pt x="161" y="211"/>
                    <a:pt x="161" y="211"/>
                  </a:cubicBezTo>
                  <a:cubicBezTo>
                    <a:pt x="161" y="211"/>
                    <a:pt x="164" y="199"/>
                    <a:pt x="168" y="191"/>
                  </a:cubicBezTo>
                  <a:cubicBezTo>
                    <a:pt x="170" y="186"/>
                    <a:pt x="180" y="170"/>
                    <a:pt x="182" y="161"/>
                  </a:cubicBezTo>
                  <a:cubicBezTo>
                    <a:pt x="182" y="161"/>
                    <a:pt x="182" y="160"/>
                    <a:pt x="182" y="159"/>
                  </a:cubicBezTo>
                  <a:cubicBezTo>
                    <a:pt x="184" y="152"/>
                    <a:pt x="187" y="143"/>
                    <a:pt x="185" y="137"/>
                  </a:cubicBezTo>
                  <a:cubicBezTo>
                    <a:pt x="185" y="137"/>
                    <a:pt x="185" y="137"/>
                    <a:pt x="185" y="137"/>
                  </a:cubicBezTo>
                  <a:cubicBezTo>
                    <a:pt x="187" y="121"/>
                    <a:pt x="190" y="99"/>
                    <a:pt x="188" y="87"/>
                  </a:cubicBezTo>
                  <a:cubicBezTo>
                    <a:pt x="187" y="77"/>
                    <a:pt x="185" y="62"/>
                    <a:pt x="180" y="49"/>
                  </a:cubicBezTo>
                  <a:cubicBezTo>
                    <a:pt x="180" y="47"/>
                    <a:pt x="178" y="39"/>
                    <a:pt x="174" y="34"/>
                  </a:cubicBezTo>
                  <a:cubicBezTo>
                    <a:pt x="173" y="32"/>
                    <a:pt x="170" y="30"/>
                    <a:pt x="167" y="27"/>
                  </a:cubicBezTo>
                  <a:cubicBezTo>
                    <a:pt x="166" y="26"/>
                    <a:pt x="165" y="25"/>
                    <a:pt x="164" y="24"/>
                  </a:cubicBezTo>
                  <a:cubicBezTo>
                    <a:pt x="162" y="23"/>
                    <a:pt x="161" y="22"/>
                    <a:pt x="159" y="22"/>
                  </a:cubicBezTo>
                  <a:cubicBezTo>
                    <a:pt x="155" y="19"/>
                    <a:pt x="151" y="17"/>
                    <a:pt x="148" y="16"/>
                  </a:cubicBezTo>
                  <a:cubicBezTo>
                    <a:pt x="139" y="13"/>
                    <a:pt x="139" y="13"/>
                    <a:pt x="139" y="13"/>
                  </a:cubicBezTo>
                  <a:cubicBezTo>
                    <a:pt x="139" y="13"/>
                    <a:pt x="140" y="12"/>
                    <a:pt x="148" y="11"/>
                  </a:cubicBezTo>
                  <a:cubicBezTo>
                    <a:pt x="140" y="9"/>
                    <a:pt x="114" y="4"/>
                    <a:pt x="97" y="4"/>
                  </a:cubicBezTo>
                  <a:cubicBezTo>
                    <a:pt x="102" y="3"/>
                    <a:pt x="102" y="3"/>
                    <a:pt x="102" y="3"/>
                  </a:cubicBezTo>
                  <a:cubicBezTo>
                    <a:pt x="102" y="3"/>
                    <a:pt x="92" y="0"/>
                    <a:pt x="78" y="2"/>
                  </a:cubicBezTo>
                  <a:cubicBezTo>
                    <a:pt x="64" y="4"/>
                    <a:pt x="55" y="11"/>
                    <a:pt x="50" y="16"/>
                  </a:cubicBezTo>
                  <a:cubicBezTo>
                    <a:pt x="50" y="16"/>
                    <a:pt x="52" y="8"/>
                    <a:pt x="56" y="7"/>
                  </a:cubicBezTo>
                  <a:cubicBezTo>
                    <a:pt x="49" y="9"/>
                    <a:pt x="43" y="17"/>
                    <a:pt x="43" y="19"/>
                  </a:cubicBezTo>
                  <a:cubicBezTo>
                    <a:pt x="42" y="21"/>
                    <a:pt x="43" y="11"/>
                    <a:pt x="44" y="8"/>
                  </a:cubicBezTo>
                  <a:cubicBezTo>
                    <a:pt x="39" y="15"/>
                    <a:pt x="26" y="35"/>
                    <a:pt x="26" y="35"/>
                  </a:cubicBezTo>
                  <a:cubicBezTo>
                    <a:pt x="22" y="36"/>
                    <a:pt x="11" y="43"/>
                    <a:pt x="9" y="46"/>
                  </a:cubicBezTo>
                  <a:cubicBezTo>
                    <a:pt x="8" y="50"/>
                    <a:pt x="6" y="59"/>
                    <a:pt x="6" y="62"/>
                  </a:cubicBezTo>
                  <a:cubicBezTo>
                    <a:pt x="6" y="62"/>
                    <a:pt x="6" y="62"/>
                    <a:pt x="6" y="62"/>
                  </a:cubicBezTo>
                  <a:cubicBezTo>
                    <a:pt x="3" y="71"/>
                    <a:pt x="0" y="84"/>
                    <a:pt x="0" y="88"/>
                  </a:cubicBezTo>
                  <a:cubicBezTo>
                    <a:pt x="1" y="94"/>
                    <a:pt x="8" y="104"/>
                    <a:pt x="8" y="104"/>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
        <p:nvSpPr>
          <p:cNvPr id="502" name="Freeform 42"/>
          <p:cNvSpPr>
            <a:spLocks/>
          </p:cNvSpPr>
          <p:nvPr/>
        </p:nvSpPr>
        <p:spPr bwMode="auto">
          <a:xfrm>
            <a:off x="4680617" y="3713223"/>
            <a:ext cx="4262654" cy="4263244"/>
          </a:xfrm>
          <a:custGeom>
            <a:avLst/>
            <a:gdLst>
              <a:gd name="T0" fmla="*/ 2985 w 3058"/>
              <a:gd name="T1" fmla="*/ 1995 h 3058"/>
              <a:gd name="T2" fmla="*/ 3058 w 3058"/>
              <a:gd name="T3" fmla="*/ 1529 h 3058"/>
              <a:gd name="T4" fmla="*/ 1529 w 3058"/>
              <a:gd name="T5" fmla="*/ 0 h 3058"/>
              <a:gd name="T6" fmla="*/ 0 w 3058"/>
              <a:gd name="T7" fmla="*/ 1529 h 3058"/>
              <a:gd name="T8" fmla="*/ 72 w 3058"/>
              <a:gd name="T9" fmla="*/ 1995 h 3058"/>
              <a:gd name="T10" fmla="*/ 72 w 3058"/>
              <a:gd name="T11" fmla="*/ 1995 h 3058"/>
              <a:gd name="T12" fmla="*/ 74 w 3058"/>
              <a:gd name="T13" fmla="*/ 2001 h 3058"/>
              <a:gd name="T14" fmla="*/ 77 w 3058"/>
              <a:gd name="T15" fmla="*/ 2009 h 3058"/>
              <a:gd name="T16" fmla="*/ 77 w 3058"/>
              <a:gd name="T17" fmla="*/ 2009 h 3058"/>
              <a:gd name="T18" fmla="*/ 1529 w 3058"/>
              <a:gd name="T19" fmla="*/ 3058 h 3058"/>
              <a:gd name="T20" fmla="*/ 2981 w 3058"/>
              <a:gd name="T21" fmla="*/ 2009 h 3058"/>
              <a:gd name="T22" fmla="*/ 2981 w 3058"/>
              <a:gd name="T23" fmla="*/ 2009 h 3058"/>
              <a:gd name="T24" fmla="*/ 2983 w 3058"/>
              <a:gd name="T25" fmla="*/ 2001 h 3058"/>
              <a:gd name="T26" fmla="*/ 2985 w 3058"/>
              <a:gd name="T27" fmla="*/ 1995 h 3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58" h="3058">
                <a:moveTo>
                  <a:pt x="2985" y="1995"/>
                </a:moveTo>
                <a:cubicBezTo>
                  <a:pt x="3032" y="1848"/>
                  <a:pt x="3058" y="1691"/>
                  <a:pt x="3058" y="1529"/>
                </a:cubicBezTo>
                <a:cubicBezTo>
                  <a:pt x="3058" y="684"/>
                  <a:pt x="2373" y="0"/>
                  <a:pt x="1529" y="0"/>
                </a:cubicBezTo>
                <a:cubicBezTo>
                  <a:pt x="684" y="0"/>
                  <a:pt x="0" y="684"/>
                  <a:pt x="0" y="1529"/>
                </a:cubicBezTo>
                <a:cubicBezTo>
                  <a:pt x="0" y="1691"/>
                  <a:pt x="25" y="1848"/>
                  <a:pt x="72" y="1995"/>
                </a:cubicBezTo>
                <a:cubicBezTo>
                  <a:pt x="72" y="1995"/>
                  <a:pt x="72" y="1995"/>
                  <a:pt x="72" y="1995"/>
                </a:cubicBezTo>
                <a:cubicBezTo>
                  <a:pt x="73" y="1997"/>
                  <a:pt x="73" y="1999"/>
                  <a:pt x="74" y="2001"/>
                </a:cubicBezTo>
                <a:cubicBezTo>
                  <a:pt x="75" y="2004"/>
                  <a:pt x="76" y="2006"/>
                  <a:pt x="77" y="2009"/>
                </a:cubicBezTo>
                <a:cubicBezTo>
                  <a:pt x="77" y="2009"/>
                  <a:pt x="77" y="2009"/>
                  <a:pt x="77" y="2009"/>
                </a:cubicBezTo>
                <a:cubicBezTo>
                  <a:pt x="278" y="2618"/>
                  <a:pt x="852" y="3058"/>
                  <a:pt x="1529" y="3058"/>
                </a:cubicBezTo>
                <a:cubicBezTo>
                  <a:pt x="2206" y="3058"/>
                  <a:pt x="2780" y="2618"/>
                  <a:pt x="2981" y="2009"/>
                </a:cubicBezTo>
                <a:cubicBezTo>
                  <a:pt x="2981" y="2009"/>
                  <a:pt x="2981" y="2009"/>
                  <a:pt x="2981" y="2009"/>
                </a:cubicBezTo>
                <a:cubicBezTo>
                  <a:pt x="2982" y="2006"/>
                  <a:pt x="2983" y="2004"/>
                  <a:pt x="2983" y="2001"/>
                </a:cubicBezTo>
                <a:cubicBezTo>
                  <a:pt x="2984" y="1999"/>
                  <a:pt x="2985" y="1997"/>
                  <a:pt x="2985" y="1995"/>
                </a:cubicBezTo>
                <a:close/>
              </a:path>
            </a:pathLst>
          </a:custGeom>
          <a:gradFill flip="none" rotWithShape="1">
            <a:gsLst>
              <a:gs pos="0">
                <a:schemeClr val="tx2">
                  <a:lumMod val="40000"/>
                  <a:lumOff val="60000"/>
                  <a:tint val="66000"/>
                  <a:satMod val="160000"/>
                </a:schemeClr>
              </a:gs>
              <a:gs pos="50000">
                <a:schemeClr val="tx2">
                  <a:lumMod val="40000"/>
                  <a:lumOff val="60000"/>
                  <a:tint val="44500"/>
                  <a:satMod val="160000"/>
                </a:schemeClr>
              </a:gs>
              <a:gs pos="100000">
                <a:schemeClr val="tx2">
                  <a:lumMod val="40000"/>
                  <a:lumOff val="60000"/>
                  <a:tint val="23500"/>
                  <a:satMod val="160000"/>
                </a:schemeClr>
              </a:gs>
            </a:gsLst>
            <a:lin ang="16200000" scaled="1"/>
            <a:tileRect/>
          </a:gradFill>
          <a:ln w="28575">
            <a:solidFill>
              <a:schemeClr val="tx1">
                <a:lumMod val="75000"/>
                <a:lumOff val="25000"/>
              </a:schemeClr>
            </a:solidFill>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nvGrpSpPr>
          <p:cNvPr id="1138" name="Group 1137"/>
          <p:cNvGrpSpPr/>
          <p:nvPr/>
        </p:nvGrpSpPr>
        <p:grpSpPr>
          <a:xfrm>
            <a:off x="5229868" y="4923172"/>
            <a:ext cx="2234322" cy="1746188"/>
            <a:chOff x="2180878" y="3583361"/>
            <a:chExt cx="3185628" cy="2489661"/>
          </a:xfrm>
        </p:grpSpPr>
        <p:grpSp>
          <p:nvGrpSpPr>
            <p:cNvPr id="390" name="Gruppieren 15"/>
            <p:cNvGrpSpPr/>
            <p:nvPr/>
          </p:nvGrpSpPr>
          <p:grpSpPr>
            <a:xfrm>
              <a:off x="2180878" y="3583361"/>
              <a:ext cx="3185628" cy="2489661"/>
              <a:chOff x="-8065404" y="1750219"/>
              <a:chExt cx="6788495" cy="5305410"/>
            </a:xfrm>
          </p:grpSpPr>
          <p:sp>
            <p:nvSpPr>
              <p:cNvPr id="391" name="Freeform 8"/>
              <p:cNvSpPr>
                <a:spLocks/>
              </p:cNvSpPr>
              <p:nvPr/>
            </p:nvSpPr>
            <p:spPr bwMode="auto">
              <a:xfrm rot="21251928">
                <a:off x="-8003982" y="4763723"/>
                <a:ext cx="6727073" cy="2291906"/>
              </a:xfrm>
              <a:custGeom>
                <a:avLst/>
                <a:gdLst>
                  <a:gd name="connsiteX0" fmla="*/ 0 w 3085821"/>
                  <a:gd name="connsiteY0" fmla="*/ 465308 h 930615"/>
                  <a:gd name="connsiteX1" fmla="*/ 1542911 w 3085821"/>
                  <a:gd name="connsiteY1" fmla="*/ 0 h 930615"/>
                  <a:gd name="connsiteX2" fmla="*/ 3085822 w 3085821"/>
                  <a:gd name="connsiteY2" fmla="*/ 465308 h 930615"/>
                  <a:gd name="connsiteX3" fmla="*/ 1542911 w 3085821"/>
                  <a:gd name="connsiteY3" fmla="*/ 930616 h 930615"/>
                  <a:gd name="connsiteX4" fmla="*/ 0 w 3085821"/>
                  <a:gd name="connsiteY4" fmla="*/ 465308 h 930615"/>
                  <a:gd name="connsiteX0" fmla="*/ 0 w 3173468"/>
                  <a:gd name="connsiteY0" fmla="*/ 211296 h 968469"/>
                  <a:gd name="connsiteX1" fmla="*/ 1630557 w 3173468"/>
                  <a:gd name="connsiteY1" fmla="*/ 32083 h 968469"/>
                  <a:gd name="connsiteX2" fmla="*/ 3173468 w 3173468"/>
                  <a:gd name="connsiteY2" fmla="*/ 497391 h 968469"/>
                  <a:gd name="connsiteX3" fmla="*/ 1630557 w 3173468"/>
                  <a:gd name="connsiteY3" fmla="*/ 962699 h 968469"/>
                  <a:gd name="connsiteX4" fmla="*/ 0 w 3173468"/>
                  <a:gd name="connsiteY4" fmla="*/ 211296 h 968469"/>
                  <a:gd name="connsiteX0" fmla="*/ 2810 w 3176278"/>
                  <a:gd name="connsiteY0" fmla="*/ 194722 h 1003933"/>
                  <a:gd name="connsiteX1" fmla="*/ 1633367 w 3176278"/>
                  <a:gd name="connsiteY1" fmla="*/ 15509 h 1003933"/>
                  <a:gd name="connsiteX2" fmla="*/ 3176278 w 3176278"/>
                  <a:gd name="connsiteY2" fmla="*/ 480817 h 1003933"/>
                  <a:gd name="connsiteX3" fmla="*/ 1292447 w 3176278"/>
                  <a:gd name="connsiteY3" fmla="*/ 999022 h 1003933"/>
                  <a:gd name="connsiteX4" fmla="*/ 2810 w 3176278"/>
                  <a:gd name="connsiteY4" fmla="*/ 194722 h 1003933"/>
                  <a:gd name="connsiteX0" fmla="*/ 2709 w 2976951"/>
                  <a:gd name="connsiteY0" fmla="*/ 191469 h 998830"/>
                  <a:gd name="connsiteX1" fmla="*/ 1633266 w 2976951"/>
                  <a:gd name="connsiteY1" fmla="*/ 12256 h 998830"/>
                  <a:gd name="connsiteX2" fmla="*/ 2976951 w 2976951"/>
                  <a:gd name="connsiteY2" fmla="*/ 428145 h 998830"/>
                  <a:gd name="connsiteX3" fmla="*/ 1292346 w 2976951"/>
                  <a:gd name="connsiteY3" fmla="*/ 995769 h 998830"/>
                  <a:gd name="connsiteX4" fmla="*/ 2709 w 2976951"/>
                  <a:gd name="connsiteY4" fmla="*/ 191469 h 998830"/>
                  <a:gd name="connsiteX0" fmla="*/ 3349 w 2977591"/>
                  <a:gd name="connsiteY0" fmla="*/ 192178 h 1039635"/>
                  <a:gd name="connsiteX1" fmla="*/ 1633906 w 2977591"/>
                  <a:gd name="connsiteY1" fmla="*/ 12965 h 1039635"/>
                  <a:gd name="connsiteX2" fmla="*/ 2977591 w 2977591"/>
                  <a:gd name="connsiteY2" fmla="*/ 428854 h 1039635"/>
                  <a:gd name="connsiteX3" fmla="*/ 1259705 w 2977591"/>
                  <a:gd name="connsiteY3" fmla="*/ 1036864 h 1039635"/>
                  <a:gd name="connsiteX4" fmla="*/ 3349 w 2977591"/>
                  <a:gd name="connsiteY4" fmla="*/ 192178 h 1039635"/>
                  <a:gd name="connsiteX0" fmla="*/ 3478 w 3174241"/>
                  <a:gd name="connsiteY0" fmla="*/ 187784 h 1033742"/>
                  <a:gd name="connsiteX1" fmla="*/ 1634035 w 3174241"/>
                  <a:gd name="connsiteY1" fmla="*/ 8571 h 1033742"/>
                  <a:gd name="connsiteX2" fmla="*/ 3174241 w 3174241"/>
                  <a:gd name="connsiteY2" fmla="*/ 356893 h 1033742"/>
                  <a:gd name="connsiteX3" fmla="*/ 1259834 w 3174241"/>
                  <a:gd name="connsiteY3" fmla="*/ 1032470 h 1033742"/>
                  <a:gd name="connsiteX4" fmla="*/ 3478 w 3174241"/>
                  <a:gd name="connsiteY4" fmla="*/ 187784 h 1033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241" h="1033742">
                    <a:moveTo>
                      <a:pt x="3478" y="187784"/>
                    </a:moveTo>
                    <a:cubicBezTo>
                      <a:pt x="65845" y="17134"/>
                      <a:pt x="1105575" y="-19614"/>
                      <a:pt x="1634035" y="8571"/>
                    </a:cubicBezTo>
                    <a:cubicBezTo>
                      <a:pt x="2162495" y="36756"/>
                      <a:pt x="3174241" y="99910"/>
                      <a:pt x="3174241" y="356893"/>
                    </a:cubicBezTo>
                    <a:cubicBezTo>
                      <a:pt x="3174241" y="613876"/>
                      <a:pt x="1788294" y="1060655"/>
                      <a:pt x="1259834" y="1032470"/>
                    </a:cubicBezTo>
                    <a:cubicBezTo>
                      <a:pt x="731374" y="1004285"/>
                      <a:pt x="-58889" y="358434"/>
                      <a:pt x="3478" y="187784"/>
                    </a:cubicBezTo>
                    <a:close/>
                  </a:path>
                </a:pathLst>
              </a:custGeom>
              <a:solidFill>
                <a:schemeClr val="bg2">
                  <a:alpha val="47000"/>
                </a:schemeClr>
              </a:solidFill>
              <a:ln w="25400" cap="rnd" cmpd="sng" algn="ctr">
                <a:solidFill>
                  <a:schemeClr val="accent1"/>
                </a:solidFill>
                <a:prstDash val="solid"/>
                <a:round/>
              </a:ln>
              <a:effectLst>
                <a:outerShdw blurRad="127000" sx="102000" sy="102000" algn="ctr" rotWithShape="0">
                  <a:prstClr val="black">
                    <a:alpha val="30000"/>
                  </a:prstClr>
                </a:outerShdw>
                <a:softEdge rad="254000"/>
              </a:effectLst>
              <a:ex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Arial" panose="020B0604020202020204" pitchFamily="34" charset="0"/>
                  <a:cs typeface="Arial" panose="020B0604020202020204" pitchFamily="34" charset="0"/>
                </a:endParaRPr>
              </a:p>
            </p:txBody>
          </p:sp>
          <p:sp>
            <p:nvSpPr>
              <p:cNvPr id="392" name="Freeform 6"/>
              <p:cNvSpPr>
                <a:spLocks/>
              </p:cNvSpPr>
              <p:nvPr/>
            </p:nvSpPr>
            <p:spPr bwMode="auto">
              <a:xfrm>
                <a:off x="-7489141" y="4891882"/>
                <a:ext cx="5884863" cy="1724025"/>
              </a:xfrm>
              <a:custGeom>
                <a:avLst/>
                <a:gdLst>
                  <a:gd name="T0" fmla="*/ 1569 w 1569"/>
                  <a:gd name="T1" fmla="*/ 1 h 460"/>
                  <a:gd name="T2" fmla="*/ 1568 w 1569"/>
                  <a:gd name="T3" fmla="*/ 1 h 460"/>
                  <a:gd name="T4" fmla="*/ 668 w 1569"/>
                  <a:gd name="T5" fmla="*/ 418 h 460"/>
                  <a:gd name="T6" fmla="*/ 663 w 1569"/>
                  <a:gd name="T7" fmla="*/ 419 h 460"/>
                  <a:gd name="T8" fmla="*/ 650 w 1569"/>
                  <a:gd name="T9" fmla="*/ 421 h 460"/>
                  <a:gd name="T10" fmla="*/ 638 w 1569"/>
                  <a:gd name="T11" fmla="*/ 420 h 460"/>
                  <a:gd name="T12" fmla="*/ 632 w 1569"/>
                  <a:gd name="T13" fmla="*/ 419 h 460"/>
                  <a:gd name="T14" fmla="*/ 4 w 1569"/>
                  <a:gd name="T15" fmla="*/ 135 h 460"/>
                  <a:gd name="T16" fmla="*/ 1 w 1569"/>
                  <a:gd name="T17" fmla="*/ 134 h 460"/>
                  <a:gd name="T18" fmla="*/ 1 w 1569"/>
                  <a:gd name="T19" fmla="*/ 133 h 460"/>
                  <a:gd name="T20" fmla="*/ 2 w 1569"/>
                  <a:gd name="T21" fmla="*/ 145 h 460"/>
                  <a:gd name="T22" fmla="*/ 4 w 1569"/>
                  <a:gd name="T23" fmla="*/ 163 h 460"/>
                  <a:gd name="T24" fmla="*/ 4 w 1569"/>
                  <a:gd name="T25" fmla="*/ 164 h 460"/>
                  <a:gd name="T26" fmla="*/ 5 w 1569"/>
                  <a:gd name="T27" fmla="*/ 165 h 460"/>
                  <a:gd name="T28" fmla="*/ 5 w 1569"/>
                  <a:gd name="T29" fmla="*/ 165 h 460"/>
                  <a:gd name="T30" fmla="*/ 6 w 1569"/>
                  <a:gd name="T31" fmla="*/ 166 h 460"/>
                  <a:gd name="T32" fmla="*/ 7 w 1569"/>
                  <a:gd name="T33" fmla="*/ 166 h 460"/>
                  <a:gd name="T34" fmla="*/ 628 w 1569"/>
                  <a:gd name="T35" fmla="*/ 456 h 460"/>
                  <a:gd name="T36" fmla="*/ 630 w 1569"/>
                  <a:gd name="T37" fmla="*/ 456 h 460"/>
                  <a:gd name="T38" fmla="*/ 631 w 1569"/>
                  <a:gd name="T39" fmla="*/ 457 h 460"/>
                  <a:gd name="T40" fmla="*/ 632 w 1569"/>
                  <a:gd name="T41" fmla="*/ 457 h 460"/>
                  <a:gd name="T42" fmla="*/ 633 w 1569"/>
                  <a:gd name="T43" fmla="*/ 458 h 460"/>
                  <a:gd name="T44" fmla="*/ 634 w 1569"/>
                  <a:gd name="T45" fmla="*/ 458 h 460"/>
                  <a:gd name="T46" fmla="*/ 635 w 1569"/>
                  <a:gd name="T47" fmla="*/ 458 h 460"/>
                  <a:gd name="T48" fmla="*/ 636 w 1569"/>
                  <a:gd name="T49" fmla="*/ 458 h 460"/>
                  <a:gd name="T50" fmla="*/ 637 w 1569"/>
                  <a:gd name="T51" fmla="*/ 459 h 460"/>
                  <a:gd name="T52" fmla="*/ 639 w 1569"/>
                  <a:gd name="T53" fmla="*/ 459 h 460"/>
                  <a:gd name="T54" fmla="*/ 640 w 1569"/>
                  <a:gd name="T55" fmla="*/ 459 h 460"/>
                  <a:gd name="T56" fmla="*/ 642 w 1569"/>
                  <a:gd name="T57" fmla="*/ 459 h 460"/>
                  <a:gd name="T58" fmla="*/ 643 w 1569"/>
                  <a:gd name="T59" fmla="*/ 459 h 460"/>
                  <a:gd name="T60" fmla="*/ 644 w 1569"/>
                  <a:gd name="T61" fmla="*/ 460 h 460"/>
                  <a:gd name="T62" fmla="*/ 645 w 1569"/>
                  <a:gd name="T63" fmla="*/ 460 h 460"/>
                  <a:gd name="T64" fmla="*/ 647 w 1569"/>
                  <a:gd name="T65" fmla="*/ 460 h 460"/>
                  <a:gd name="T66" fmla="*/ 648 w 1569"/>
                  <a:gd name="T67" fmla="*/ 460 h 460"/>
                  <a:gd name="T68" fmla="*/ 650 w 1569"/>
                  <a:gd name="T69" fmla="*/ 460 h 460"/>
                  <a:gd name="T70" fmla="*/ 652 w 1569"/>
                  <a:gd name="T71" fmla="*/ 460 h 460"/>
                  <a:gd name="T72" fmla="*/ 654 w 1569"/>
                  <a:gd name="T73" fmla="*/ 460 h 460"/>
                  <a:gd name="T74" fmla="*/ 657 w 1569"/>
                  <a:gd name="T75" fmla="*/ 459 h 460"/>
                  <a:gd name="T76" fmla="*/ 658 w 1569"/>
                  <a:gd name="T77" fmla="*/ 459 h 460"/>
                  <a:gd name="T78" fmla="*/ 663 w 1569"/>
                  <a:gd name="T79" fmla="*/ 458 h 460"/>
                  <a:gd name="T80" fmla="*/ 666 w 1569"/>
                  <a:gd name="T81" fmla="*/ 458 h 460"/>
                  <a:gd name="T82" fmla="*/ 669 w 1569"/>
                  <a:gd name="T83" fmla="*/ 457 h 460"/>
                  <a:gd name="T84" fmla="*/ 671 w 1569"/>
                  <a:gd name="T85" fmla="*/ 456 h 460"/>
                  <a:gd name="T86" fmla="*/ 673 w 1569"/>
                  <a:gd name="T87" fmla="*/ 455 h 460"/>
                  <a:gd name="T88" fmla="*/ 1564 w 1569"/>
                  <a:gd name="T89" fmla="*/ 27 h 460"/>
                  <a:gd name="T90" fmla="*/ 1565 w 1569"/>
                  <a:gd name="T91" fmla="*/ 27 h 460"/>
                  <a:gd name="T92" fmla="*/ 1565 w 1569"/>
                  <a:gd name="T93" fmla="*/ 27 h 460"/>
                  <a:gd name="T94" fmla="*/ 1565 w 1569"/>
                  <a:gd name="T95" fmla="*/ 27 h 460"/>
                  <a:gd name="T96" fmla="*/ 1566 w 1569"/>
                  <a:gd name="T97" fmla="*/ 26 h 460"/>
                  <a:gd name="T98" fmla="*/ 1566 w 1569"/>
                  <a:gd name="T99" fmla="*/ 26 h 460"/>
                  <a:gd name="T100" fmla="*/ 1566 w 1569"/>
                  <a:gd name="T101" fmla="*/ 26 h 460"/>
                  <a:gd name="T102" fmla="*/ 1566 w 1569"/>
                  <a:gd name="T103" fmla="*/ 26 h 460"/>
                  <a:gd name="T104" fmla="*/ 1566 w 1569"/>
                  <a:gd name="T105" fmla="*/ 25 h 460"/>
                  <a:gd name="T106" fmla="*/ 1566 w 1569"/>
                  <a:gd name="T107" fmla="*/ 25 h 460"/>
                  <a:gd name="T108" fmla="*/ 1566 w 1569"/>
                  <a:gd name="T109" fmla="*/ 25 h 460"/>
                  <a:gd name="T110" fmla="*/ 1569 w 1569"/>
                  <a:gd name="T111"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69" h="460">
                    <a:moveTo>
                      <a:pt x="1569" y="0"/>
                    </a:moveTo>
                    <a:cubicBezTo>
                      <a:pt x="1569" y="0"/>
                      <a:pt x="1569" y="0"/>
                      <a:pt x="1569" y="0"/>
                    </a:cubicBezTo>
                    <a:cubicBezTo>
                      <a:pt x="1569" y="1"/>
                      <a:pt x="1569" y="1"/>
                      <a:pt x="1569" y="1"/>
                    </a:cubicBezTo>
                    <a:cubicBezTo>
                      <a:pt x="1568" y="1"/>
                      <a:pt x="1568" y="1"/>
                      <a:pt x="1568" y="1"/>
                    </a:cubicBezTo>
                    <a:cubicBezTo>
                      <a:pt x="1568" y="1"/>
                      <a:pt x="1568" y="1"/>
                      <a:pt x="1568" y="1"/>
                    </a:cubicBezTo>
                    <a:cubicBezTo>
                      <a:pt x="1568" y="1"/>
                      <a:pt x="1568" y="1"/>
                      <a:pt x="1568" y="1"/>
                    </a:cubicBezTo>
                    <a:cubicBezTo>
                      <a:pt x="1568" y="1"/>
                      <a:pt x="1568" y="1"/>
                      <a:pt x="1568" y="1"/>
                    </a:cubicBezTo>
                    <a:cubicBezTo>
                      <a:pt x="674" y="416"/>
                      <a:pt x="674" y="416"/>
                      <a:pt x="674" y="416"/>
                    </a:cubicBezTo>
                    <a:cubicBezTo>
                      <a:pt x="672" y="417"/>
                      <a:pt x="670" y="417"/>
                      <a:pt x="668" y="418"/>
                    </a:cubicBezTo>
                    <a:cubicBezTo>
                      <a:pt x="668" y="418"/>
                      <a:pt x="668" y="418"/>
                      <a:pt x="668" y="418"/>
                    </a:cubicBezTo>
                    <a:cubicBezTo>
                      <a:pt x="667" y="419"/>
                      <a:pt x="665" y="419"/>
                      <a:pt x="663" y="419"/>
                    </a:cubicBezTo>
                    <a:cubicBezTo>
                      <a:pt x="663" y="419"/>
                      <a:pt x="663" y="419"/>
                      <a:pt x="663" y="419"/>
                    </a:cubicBezTo>
                    <a:cubicBezTo>
                      <a:pt x="661" y="420"/>
                      <a:pt x="659" y="420"/>
                      <a:pt x="657" y="420"/>
                    </a:cubicBezTo>
                    <a:cubicBezTo>
                      <a:pt x="656" y="420"/>
                      <a:pt x="656" y="420"/>
                      <a:pt x="656" y="420"/>
                    </a:cubicBezTo>
                    <a:cubicBezTo>
                      <a:pt x="654" y="421"/>
                      <a:pt x="652" y="421"/>
                      <a:pt x="650" y="421"/>
                    </a:cubicBezTo>
                    <a:cubicBezTo>
                      <a:pt x="648" y="421"/>
                      <a:pt x="646" y="421"/>
                      <a:pt x="644" y="421"/>
                    </a:cubicBezTo>
                    <a:cubicBezTo>
                      <a:pt x="642" y="420"/>
                      <a:pt x="640" y="420"/>
                      <a:pt x="638" y="420"/>
                    </a:cubicBezTo>
                    <a:cubicBezTo>
                      <a:pt x="638" y="420"/>
                      <a:pt x="638" y="420"/>
                      <a:pt x="638" y="420"/>
                    </a:cubicBezTo>
                    <a:cubicBezTo>
                      <a:pt x="637" y="420"/>
                      <a:pt x="636" y="419"/>
                      <a:pt x="635" y="419"/>
                    </a:cubicBezTo>
                    <a:cubicBezTo>
                      <a:pt x="635" y="419"/>
                      <a:pt x="635" y="419"/>
                      <a:pt x="635" y="419"/>
                    </a:cubicBezTo>
                    <a:cubicBezTo>
                      <a:pt x="634" y="419"/>
                      <a:pt x="633" y="419"/>
                      <a:pt x="632" y="419"/>
                    </a:cubicBezTo>
                    <a:cubicBezTo>
                      <a:pt x="632" y="418"/>
                      <a:pt x="632" y="418"/>
                      <a:pt x="632" y="418"/>
                    </a:cubicBezTo>
                    <a:cubicBezTo>
                      <a:pt x="630" y="418"/>
                      <a:pt x="629" y="417"/>
                      <a:pt x="627" y="417"/>
                    </a:cubicBezTo>
                    <a:cubicBezTo>
                      <a:pt x="4" y="135"/>
                      <a:pt x="4" y="135"/>
                      <a:pt x="4" y="135"/>
                    </a:cubicBezTo>
                    <a:cubicBezTo>
                      <a:pt x="3" y="135"/>
                      <a:pt x="3" y="135"/>
                      <a:pt x="2" y="135"/>
                    </a:cubicBezTo>
                    <a:cubicBezTo>
                      <a:pt x="2" y="134"/>
                      <a:pt x="2" y="134"/>
                      <a:pt x="2" y="134"/>
                    </a:cubicBezTo>
                    <a:cubicBezTo>
                      <a:pt x="1" y="134"/>
                      <a:pt x="1" y="134"/>
                      <a:pt x="1" y="134"/>
                    </a:cubicBezTo>
                    <a:cubicBezTo>
                      <a:pt x="1" y="133"/>
                      <a:pt x="1" y="133"/>
                      <a:pt x="1" y="133"/>
                    </a:cubicBezTo>
                    <a:cubicBezTo>
                      <a:pt x="1" y="133"/>
                      <a:pt x="1" y="133"/>
                      <a:pt x="1" y="133"/>
                    </a:cubicBezTo>
                    <a:cubicBezTo>
                      <a:pt x="1" y="133"/>
                      <a:pt x="1" y="133"/>
                      <a:pt x="1" y="133"/>
                    </a:cubicBezTo>
                    <a:cubicBezTo>
                      <a:pt x="0" y="132"/>
                      <a:pt x="0" y="132"/>
                      <a:pt x="0" y="132"/>
                    </a:cubicBezTo>
                    <a:cubicBezTo>
                      <a:pt x="1" y="136"/>
                      <a:pt x="1" y="140"/>
                      <a:pt x="2" y="144"/>
                    </a:cubicBezTo>
                    <a:cubicBezTo>
                      <a:pt x="2" y="144"/>
                      <a:pt x="2" y="145"/>
                      <a:pt x="2" y="145"/>
                    </a:cubicBezTo>
                    <a:cubicBezTo>
                      <a:pt x="3" y="163"/>
                      <a:pt x="3" y="163"/>
                      <a:pt x="3" y="163"/>
                    </a:cubicBezTo>
                    <a:cubicBezTo>
                      <a:pt x="4" y="163"/>
                      <a:pt x="4" y="163"/>
                      <a:pt x="4" y="163"/>
                    </a:cubicBezTo>
                    <a:cubicBezTo>
                      <a:pt x="4" y="163"/>
                      <a:pt x="4" y="163"/>
                      <a:pt x="4" y="163"/>
                    </a:cubicBezTo>
                    <a:cubicBezTo>
                      <a:pt x="4" y="164"/>
                      <a:pt x="4" y="164"/>
                      <a:pt x="4" y="164"/>
                    </a:cubicBezTo>
                    <a:cubicBezTo>
                      <a:pt x="4" y="164"/>
                      <a:pt x="4" y="164"/>
                      <a:pt x="4" y="164"/>
                    </a:cubicBezTo>
                    <a:cubicBezTo>
                      <a:pt x="4" y="164"/>
                      <a:pt x="4" y="164"/>
                      <a:pt x="4" y="164"/>
                    </a:cubicBezTo>
                    <a:cubicBezTo>
                      <a:pt x="4" y="164"/>
                      <a:pt x="4" y="164"/>
                      <a:pt x="4" y="164"/>
                    </a:cubicBezTo>
                    <a:cubicBezTo>
                      <a:pt x="4" y="165"/>
                      <a:pt x="4" y="165"/>
                      <a:pt x="4" y="165"/>
                    </a:cubicBezTo>
                    <a:cubicBezTo>
                      <a:pt x="5" y="165"/>
                      <a:pt x="5" y="165"/>
                      <a:pt x="5" y="165"/>
                    </a:cubicBezTo>
                    <a:cubicBezTo>
                      <a:pt x="5" y="165"/>
                      <a:pt x="5" y="165"/>
                      <a:pt x="5" y="165"/>
                    </a:cubicBezTo>
                    <a:cubicBezTo>
                      <a:pt x="5" y="165"/>
                      <a:pt x="5" y="165"/>
                      <a:pt x="5" y="165"/>
                    </a:cubicBezTo>
                    <a:cubicBezTo>
                      <a:pt x="5" y="165"/>
                      <a:pt x="5" y="165"/>
                      <a:pt x="5" y="165"/>
                    </a:cubicBezTo>
                    <a:cubicBezTo>
                      <a:pt x="6" y="165"/>
                      <a:pt x="6" y="165"/>
                      <a:pt x="6" y="165"/>
                    </a:cubicBezTo>
                    <a:cubicBezTo>
                      <a:pt x="6" y="165"/>
                      <a:pt x="6" y="165"/>
                      <a:pt x="6" y="165"/>
                    </a:cubicBezTo>
                    <a:cubicBezTo>
                      <a:pt x="6" y="166"/>
                      <a:pt x="6" y="166"/>
                      <a:pt x="6" y="166"/>
                    </a:cubicBezTo>
                    <a:cubicBezTo>
                      <a:pt x="6" y="166"/>
                      <a:pt x="6" y="166"/>
                      <a:pt x="6" y="166"/>
                    </a:cubicBezTo>
                    <a:cubicBezTo>
                      <a:pt x="7" y="166"/>
                      <a:pt x="7" y="166"/>
                      <a:pt x="7" y="166"/>
                    </a:cubicBezTo>
                    <a:cubicBezTo>
                      <a:pt x="7" y="166"/>
                      <a:pt x="7" y="166"/>
                      <a:pt x="7" y="166"/>
                    </a:cubicBezTo>
                    <a:cubicBezTo>
                      <a:pt x="7" y="166"/>
                      <a:pt x="7" y="166"/>
                      <a:pt x="7" y="166"/>
                    </a:cubicBezTo>
                    <a:cubicBezTo>
                      <a:pt x="628" y="456"/>
                      <a:pt x="628" y="456"/>
                      <a:pt x="628" y="456"/>
                    </a:cubicBezTo>
                    <a:cubicBezTo>
                      <a:pt x="628" y="456"/>
                      <a:pt x="628" y="456"/>
                      <a:pt x="628" y="456"/>
                    </a:cubicBezTo>
                    <a:cubicBezTo>
                      <a:pt x="629" y="456"/>
                      <a:pt x="629" y="456"/>
                      <a:pt x="629" y="456"/>
                    </a:cubicBezTo>
                    <a:cubicBezTo>
                      <a:pt x="629" y="456"/>
                      <a:pt x="629" y="456"/>
                      <a:pt x="629" y="456"/>
                    </a:cubicBezTo>
                    <a:cubicBezTo>
                      <a:pt x="630" y="456"/>
                      <a:pt x="630" y="456"/>
                      <a:pt x="630" y="456"/>
                    </a:cubicBezTo>
                    <a:cubicBezTo>
                      <a:pt x="630" y="457"/>
                      <a:pt x="630" y="457"/>
                      <a:pt x="630" y="457"/>
                    </a:cubicBezTo>
                    <a:cubicBezTo>
                      <a:pt x="631" y="457"/>
                      <a:pt x="631" y="457"/>
                      <a:pt x="631" y="457"/>
                    </a:cubicBezTo>
                    <a:cubicBezTo>
                      <a:pt x="631" y="457"/>
                      <a:pt x="631" y="457"/>
                      <a:pt x="631" y="457"/>
                    </a:cubicBezTo>
                    <a:cubicBezTo>
                      <a:pt x="632" y="457"/>
                      <a:pt x="632" y="457"/>
                      <a:pt x="632" y="457"/>
                    </a:cubicBezTo>
                    <a:cubicBezTo>
                      <a:pt x="632" y="457"/>
                      <a:pt x="632" y="457"/>
                      <a:pt x="632" y="457"/>
                    </a:cubicBezTo>
                    <a:cubicBezTo>
                      <a:pt x="632" y="457"/>
                      <a:pt x="632" y="457"/>
                      <a:pt x="632" y="457"/>
                    </a:cubicBezTo>
                    <a:cubicBezTo>
                      <a:pt x="633" y="457"/>
                      <a:pt x="633" y="457"/>
                      <a:pt x="633" y="457"/>
                    </a:cubicBezTo>
                    <a:cubicBezTo>
                      <a:pt x="633" y="458"/>
                      <a:pt x="633" y="458"/>
                      <a:pt x="633" y="458"/>
                    </a:cubicBezTo>
                    <a:cubicBezTo>
                      <a:pt x="633" y="458"/>
                      <a:pt x="633" y="458"/>
                      <a:pt x="633" y="458"/>
                    </a:cubicBezTo>
                    <a:cubicBezTo>
                      <a:pt x="633" y="458"/>
                      <a:pt x="633" y="458"/>
                      <a:pt x="633" y="458"/>
                    </a:cubicBezTo>
                    <a:cubicBezTo>
                      <a:pt x="634" y="458"/>
                      <a:pt x="634" y="458"/>
                      <a:pt x="634" y="458"/>
                    </a:cubicBezTo>
                    <a:cubicBezTo>
                      <a:pt x="634" y="458"/>
                      <a:pt x="634" y="458"/>
                      <a:pt x="634" y="458"/>
                    </a:cubicBezTo>
                    <a:cubicBezTo>
                      <a:pt x="635" y="458"/>
                      <a:pt x="635" y="458"/>
                      <a:pt x="635" y="458"/>
                    </a:cubicBezTo>
                    <a:cubicBezTo>
                      <a:pt x="635" y="458"/>
                      <a:pt x="635" y="458"/>
                      <a:pt x="635" y="458"/>
                    </a:cubicBezTo>
                    <a:cubicBezTo>
                      <a:pt x="635" y="458"/>
                      <a:pt x="635" y="458"/>
                      <a:pt x="635" y="458"/>
                    </a:cubicBezTo>
                    <a:cubicBezTo>
                      <a:pt x="635" y="458"/>
                      <a:pt x="635" y="458"/>
                      <a:pt x="635" y="458"/>
                    </a:cubicBezTo>
                    <a:cubicBezTo>
                      <a:pt x="636" y="458"/>
                      <a:pt x="636" y="458"/>
                      <a:pt x="636" y="458"/>
                    </a:cubicBezTo>
                    <a:cubicBezTo>
                      <a:pt x="636" y="458"/>
                      <a:pt x="636" y="458"/>
                      <a:pt x="636" y="458"/>
                    </a:cubicBezTo>
                    <a:cubicBezTo>
                      <a:pt x="637" y="458"/>
                      <a:pt x="637" y="458"/>
                      <a:pt x="637" y="458"/>
                    </a:cubicBezTo>
                    <a:cubicBezTo>
                      <a:pt x="637" y="459"/>
                      <a:pt x="637" y="459"/>
                      <a:pt x="637" y="459"/>
                    </a:cubicBezTo>
                    <a:cubicBezTo>
                      <a:pt x="637" y="459"/>
                      <a:pt x="637" y="459"/>
                      <a:pt x="637" y="459"/>
                    </a:cubicBezTo>
                    <a:cubicBezTo>
                      <a:pt x="638" y="459"/>
                      <a:pt x="638" y="459"/>
                      <a:pt x="638" y="459"/>
                    </a:cubicBezTo>
                    <a:cubicBezTo>
                      <a:pt x="638" y="459"/>
                      <a:pt x="638" y="459"/>
                      <a:pt x="638" y="459"/>
                    </a:cubicBezTo>
                    <a:cubicBezTo>
                      <a:pt x="639" y="459"/>
                      <a:pt x="639" y="459"/>
                      <a:pt x="639" y="459"/>
                    </a:cubicBezTo>
                    <a:cubicBezTo>
                      <a:pt x="639" y="459"/>
                      <a:pt x="639" y="459"/>
                      <a:pt x="639" y="459"/>
                    </a:cubicBezTo>
                    <a:cubicBezTo>
                      <a:pt x="640" y="459"/>
                      <a:pt x="640" y="459"/>
                      <a:pt x="640" y="459"/>
                    </a:cubicBezTo>
                    <a:cubicBezTo>
                      <a:pt x="640" y="459"/>
                      <a:pt x="640" y="459"/>
                      <a:pt x="640" y="459"/>
                    </a:cubicBezTo>
                    <a:cubicBezTo>
                      <a:pt x="641" y="459"/>
                      <a:pt x="641" y="459"/>
                      <a:pt x="641" y="459"/>
                    </a:cubicBezTo>
                    <a:cubicBezTo>
                      <a:pt x="641" y="459"/>
                      <a:pt x="641" y="459"/>
                      <a:pt x="641" y="459"/>
                    </a:cubicBezTo>
                    <a:cubicBezTo>
                      <a:pt x="642" y="459"/>
                      <a:pt x="642" y="459"/>
                      <a:pt x="642" y="459"/>
                    </a:cubicBezTo>
                    <a:cubicBezTo>
                      <a:pt x="642" y="459"/>
                      <a:pt x="642" y="459"/>
                      <a:pt x="642" y="459"/>
                    </a:cubicBezTo>
                    <a:cubicBezTo>
                      <a:pt x="643" y="459"/>
                      <a:pt x="643" y="459"/>
                      <a:pt x="643" y="459"/>
                    </a:cubicBezTo>
                    <a:cubicBezTo>
                      <a:pt x="643" y="459"/>
                      <a:pt x="643" y="459"/>
                      <a:pt x="643" y="459"/>
                    </a:cubicBezTo>
                    <a:cubicBezTo>
                      <a:pt x="644" y="460"/>
                      <a:pt x="644" y="460"/>
                      <a:pt x="644" y="460"/>
                    </a:cubicBezTo>
                    <a:cubicBezTo>
                      <a:pt x="644" y="460"/>
                      <a:pt x="644" y="460"/>
                      <a:pt x="644" y="460"/>
                    </a:cubicBezTo>
                    <a:cubicBezTo>
                      <a:pt x="644" y="460"/>
                      <a:pt x="644" y="460"/>
                      <a:pt x="644" y="460"/>
                    </a:cubicBezTo>
                    <a:cubicBezTo>
                      <a:pt x="644" y="460"/>
                      <a:pt x="644" y="460"/>
                      <a:pt x="644" y="460"/>
                    </a:cubicBezTo>
                    <a:cubicBezTo>
                      <a:pt x="645" y="460"/>
                      <a:pt x="645" y="460"/>
                      <a:pt x="645" y="460"/>
                    </a:cubicBezTo>
                    <a:cubicBezTo>
                      <a:pt x="645" y="460"/>
                      <a:pt x="645" y="460"/>
                      <a:pt x="645" y="460"/>
                    </a:cubicBezTo>
                    <a:cubicBezTo>
                      <a:pt x="646" y="460"/>
                      <a:pt x="646" y="460"/>
                      <a:pt x="646" y="460"/>
                    </a:cubicBezTo>
                    <a:cubicBezTo>
                      <a:pt x="646" y="460"/>
                      <a:pt x="646" y="460"/>
                      <a:pt x="646" y="460"/>
                    </a:cubicBezTo>
                    <a:cubicBezTo>
                      <a:pt x="647" y="460"/>
                      <a:pt x="647" y="460"/>
                      <a:pt x="647" y="460"/>
                    </a:cubicBezTo>
                    <a:cubicBezTo>
                      <a:pt x="647" y="460"/>
                      <a:pt x="647" y="460"/>
                      <a:pt x="647" y="460"/>
                    </a:cubicBezTo>
                    <a:cubicBezTo>
                      <a:pt x="648" y="460"/>
                      <a:pt x="648" y="460"/>
                      <a:pt x="648" y="460"/>
                    </a:cubicBezTo>
                    <a:cubicBezTo>
                      <a:pt x="648" y="460"/>
                      <a:pt x="648" y="460"/>
                      <a:pt x="648" y="460"/>
                    </a:cubicBezTo>
                    <a:cubicBezTo>
                      <a:pt x="649" y="460"/>
                      <a:pt x="649" y="460"/>
                      <a:pt x="649" y="460"/>
                    </a:cubicBezTo>
                    <a:cubicBezTo>
                      <a:pt x="649" y="460"/>
                      <a:pt x="649" y="460"/>
                      <a:pt x="649" y="460"/>
                    </a:cubicBezTo>
                    <a:cubicBezTo>
                      <a:pt x="650" y="460"/>
                      <a:pt x="650" y="460"/>
                      <a:pt x="650" y="460"/>
                    </a:cubicBezTo>
                    <a:cubicBezTo>
                      <a:pt x="651" y="460"/>
                      <a:pt x="651" y="460"/>
                      <a:pt x="651" y="460"/>
                    </a:cubicBezTo>
                    <a:cubicBezTo>
                      <a:pt x="651" y="460"/>
                      <a:pt x="651" y="460"/>
                      <a:pt x="651" y="460"/>
                    </a:cubicBezTo>
                    <a:cubicBezTo>
                      <a:pt x="652" y="460"/>
                      <a:pt x="652" y="460"/>
                      <a:pt x="652" y="460"/>
                    </a:cubicBezTo>
                    <a:cubicBezTo>
                      <a:pt x="653" y="460"/>
                      <a:pt x="653" y="460"/>
                      <a:pt x="653" y="460"/>
                    </a:cubicBezTo>
                    <a:cubicBezTo>
                      <a:pt x="653" y="460"/>
                      <a:pt x="653" y="460"/>
                      <a:pt x="653" y="460"/>
                    </a:cubicBezTo>
                    <a:cubicBezTo>
                      <a:pt x="654" y="460"/>
                      <a:pt x="654" y="460"/>
                      <a:pt x="654" y="460"/>
                    </a:cubicBezTo>
                    <a:cubicBezTo>
                      <a:pt x="655" y="460"/>
                      <a:pt x="655" y="460"/>
                      <a:pt x="655" y="460"/>
                    </a:cubicBezTo>
                    <a:cubicBezTo>
                      <a:pt x="656" y="459"/>
                      <a:pt x="656" y="459"/>
                      <a:pt x="656" y="459"/>
                    </a:cubicBezTo>
                    <a:cubicBezTo>
                      <a:pt x="657" y="459"/>
                      <a:pt x="657" y="459"/>
                      <a:pt x="657" y="459"/>
                    </a:cubicBezTo>
                    <a:cubicBezTo>
                      <a:pt x="657" y="459"/>
                      <a:pt x="657" y="459"/>
                      <a:pt x="657" y="459"/>
                    </a:cubicBezTo>
                    <a:cubicBezTo>
                      <a:pt x="657" y="459"/>
                      <a:pt x="657" y="459"/>
                      <a:pt x="657" y="459"/>
                    </a:cubicBezTo>
                    <a:cubicBezTo>
                      <a:pt x="658" y="459"/>
                      <a:pt x="658" y="459"/>
                      <a:pt x="658" y="459"/>
                    </a:cubicBezTo>
                    <a:cubicBezTo>
                      <a:pt x="658" y="459"/>
                      <a:pt x="659" y="459"/>
                      <a:pt x="660" y="459"/>
                    </a:cubicBezTo>
                    <a:cubicBezTo>
                      <a:pt x="661" y="459"/>
                      <a:pt x="662" y="459"/>
                      <a:pt x="663" y="458"/>
                    </a:cubicBezTo>
                    <a:cubicBezTo>
                      <a:pt x="663" y="458"/>
                      <a:pt x="663" y="458"/>
                      <a:pt x="663" y="458"/>
                    </a:cubicBezTo>
                    <a:cubicBezTo>
                      <a:pt x="663" y="458"/>
                      <a:pt x="663" y="458"/>
                      <a:pt x="663" y="458"/>
                    </a:cubicBezTo>
                    <a:cubicBezTo>
                      <a:pt x="663" y="458"/>
                      <a:pt x="663" y="458"/>
                      <a:pt x="663" y="458"/>
                    </a:cubicBezTo>
                    <a:cubicBezTo>
                      <a:pt x="664" y="458"/>
                      <a:pt x="665" y="458"/>
                      <a:pt x="666" y="458"/>
                    </a:cubicBezTo>
                    <a:cubicBezTo>
                      <a:pt x="666" y="458"/>
                      <a:pt x="667" y="457"/>
                      <a:pt x="668" y="457"/>
                    </a:cubicBezTo>
                    <a:cubicBezTo>
                      <a:pt x="669" y="457"/>
                      <a:pt x="669" y="457"/>
                      <a:pt x="669" y="457"/>
                    </a:cubicBezTo>
                    <a:cubicBezTo>
                      <a:pt x="669" y="457"/>
                      <a:pt x="669" y="457"/>
                      <a:pt x="669" y="457"/>
                    </a:cubicBezTo>
                    <a:cubicBezTo>
                      <a:pt x="669" y="457"/>
                      <a:pt x="669" y="457"/>
                      <a:pt x="669" y="457"/>
                    </a:cubicBezTo>
                    <a:cubicBezTo>
                      <a:pt x="670" y="457"/>
                      <a:pt x="670" y="457"/>
                      <a:pt x="670" y="457"/>
                    </a:cubicBezTo>
                    <a:cubicBezTo>
                      <a:pt x="671" y="456"/>
                      <a:pt x="671" y="456"/>
                      <a:pt x="671" y="456"/>
                    </a:cubicBezTo>
                    <a:cubicBezTo>
                      <a:pt x="672" y="456"/>
                      <a:pt x="672" y="456"/>
                      <a:pt x="672" y="456"/>
                    </a:cubicBezTo>
                    <a:cubicBezTo>
                      <a:pt x="672" y="456"/>
                      <a:pt x="672" y="456"/>
                      <a:pt x="672" y="456"/>
                    </a:cubicBezTo>
                    <a:cubicBezTo>
                      <a:pt x="673" y="455"/>
                      <a:pt x="673" y="455"/>
                      <a:pt x="673" y="455"/>
                    </a:cubicBezTo>
                    <a:cubicBezTo>
                      <a:pt x="673" y="455"/>
                      <a:pt x="673" y="455"/>
                      <a:pt x="673" y="455"/>
                    </a:cubicBezTo>
                    <a:cubicBezTo>
                      <a:pt x="674" y="455"/>
                      <a:pt x="674" y="455"/>
                      <a:pt x="674" y="455"/>
                    </a:cubicBezTo>
                    <a:cubicBezTo>
                      <a:pt x="1564" y="27"/>
                      <a:pt x="1564" y="27"/>
                      <a:pt x="1564"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7"/>
                      <a:pt x="1565" y="27"/>
                      <a:pt x="1565" y="27"/>
                    </a:cubicBezTo>
                    <a:cubicBezTo>
                      <a:pt x="1565" y="26"/>
                      <a:pt x="1565" y="26"/>
                      <a:pt x="1565"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6"/>
                      <a:pt x="1566" y="26"/>
                      <a:pt x="1566" y="26"/>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6" y="25"/>
                      <a:pt x="1566" y="25"/>
                      <a:pt x="1566" y="25"/>
                    </a:cubicBezTo>
                    <a:cubicBezTo>
                      <a:pt x="1569" y="0"/>
                      <a:pt x="1569" y="0"/>
                      <a:pt x="1569" y="0"/>
                    </a:cubicBez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3" name="Freeform 7"/>
              <p:cNvSpPr>
                <a:spLocks/>
              </p:cNvSpPr>
              <p:nvPr/>
            </p:nvSpPr>
            <p:spPr bwMode="auto">
              <a:xfrm>
                <a:off x="-7489141" y="4407694"/>
                <a:ext cx="5888038" cy="2062163"/>
              </a:xfrm>
              <a:custGeom>
                <a:avLst/>
                <a:gdLst>
                  <a:gd name="T0" fmla="*/ 966 w 1570"/>
                  <a:gd name="T1" fmla="*/ 1 h 550"/>
                  <a:gd name="T2" fmla="*/ 971 w 1570"/>
                  <a:gd name="T3" fmla="*/ 0 h 550"/>
                  <a:gd name="T4" fmla="*/ 977 w 1570"/>
                  <a:gd name="T5" fmla="*/ 0 h 550"/>
                  <a:gd name="T6" fmla="*/ 984 w 1570"/>
                  <a:gd name="T7" fmla="*/ 0 h 550"/>
                  <a:gd name="T8" fmla="*/ 990 w 1570"/>
                  <a:gd name="T9" fmla="*/ 1 h 550"/>
                  <a:gd name="T10" fmla="*/ 1558 w 1570"/>
                  <a:gd name="T11" fmla="*/ 122 h 550"/>
                  <a:gd name="T12" fmla="*/ 1564 w 1570"/>
                  <a:gd name="T13" fmla="*/ 124 h 550"/>
                  <a:gd name="T14" fmla="*/ 1568 w 1570"/>
                  <a:gd name="T15" fmla="*/ 126 h 550"/>
                  <a:gd name="T16" fmla="*/ 1569 w 1570"/>
                  <a:gd name="T17" fmla="*/ 129 h 550"/>
                  <a:gd name="T18" fmla="*/ 1568 w 1570"/>
                  <a:gd name="T19" fmla="*/ 130 h 550"/>
                  <a:gd name="T20" fmla="*/ 674 w 1570"/>
                  <a:gd name="T21" fmla="*/ 545 h 550"/>
                  <a:gd name="T22" fmla="*/ 663 w 1570"/>
                  <a:gd name="T23" fmla="*/ 548 h 550"/>
                  <a:gd name="T24" fmla="*/ 650 w 1570"/>
                  <a:gd name="T25" fmla="*/ 550 h 550"/>
                  <a:gd name="T26" fmla="*/ 638 w 1570"/>
                  <a:gd name="T27" fmla="*/ 549 h 550"/>
                  <a:gd name="T28" fmla="*/ 627 w 1570"/>
                  <a:gd name="T29" fmla="*/ 546 h 550"/>
                  <a:gd name="T30" fmla="*/ 4 w 1570"/>
                  <a:gd name="T31" fmla="*/ 264 h 550"/>
                  <a:gd name="T32" fmla="*/ 0 w 1570"/>
                  <a:gd name="T33" fmla="*/ 261 h 550"/>
                  <a:gd name="T34" fmla="*/ 1 w 1570"/>
                  <a:gd name="T35" fmla="*/ 258 h 550"/>
                  <a:gd name="T36" fmla="*/ 6 w 1570"/>
                  <a:gd name="T37" fmla="*/ 255 h 550"/>
                  <a:gd name="T38" fmla="*/ 13 w 1570"/>
                  <a:gd name="T39" fmla="*/ 252 h 550"/>
                  <a:gd name="T40" fmla="*/ 966 w 1570"/>
                  <a:gd name="T41" fmla="*/ 1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70" h="550">
                    <a:moveTo>
                      <a:pt x="966" y="1"/>
                    </a:moveTo>
                    <a:cubicBezTo>
                      <a:pt x="968" y="0"/>
                      <a:pt x="969" y="0"/>
                      <a:pt x="971" y="0"/>
                    </a:cubicBezTo>
                    <a:cubicBezTo>
                      <a:pt x="973" y="0"/>
                      <a:pt x="975" y="0"/>
                      <a:pt x="977" y="0"/>
                    </a:cubicBezTo>
                    <a:cubicBezTo>
                      <a:pt x="980" y="0"/>
                      <a:pt x="982" y="0"/>
                      <a:pt x="984" y="0"/>
                    </a:cubicBezTo>
                    <a:cubicBezTo>
                      <a:pt x="986" y="0"/>
                      <a:pt x="988" y="0"/>
                      <a:pt x="990" y="1"/>
                    </a:cubicBezTo>
                    <a:cubicBezTo>
                      <a:pt x="1558" y="122"/>
                      <a:pt x="1558" y="122"/>
                      <a:pt x="1558" y="122"/>
                    </a:cubicBezTo>
                    <a:cubicBezTo>
                      <a:pt x="1560" y="123"/>
                      <a:pt x="1562" y="124"/>
                      <a:pt x="1564" y="124"/>
                    </a:cubicBezTo>
                    <a:cubicBezTo>
                      <a:pt x="1566" y="125"/>
                      <a:pt x="1567" y="126"/>
                      <a:pt x="1568" y="126"/>
                    </a:cubicBezTo>
                    <a:cubicBezTo>
                      <a:pt x="1569" y="127"/>
                      <a:pt x="1570" y="128"/>
                      <a:pt x="1569" y="129"/>
                    </a:cubicBezTo>
                    <a:cubicBezTo>
                      <a:pt x="1569" y="129"/>
                      <a:pt x="1569" y="130"/>
                      <a:pt x="1568" y="130"/>
                    </a:cubicBezTo>
                    <a:cubicBezTo>
                      <a:pt x="674" y="545"/>
                      <a:pt x="674" y="545"/>
                      <a:pt x="674" y="545"/>
                    </a:cubicBezTo>
                    <a:cubicBezTo>
                      <a:pt x="670" y="547"/>
                      <a:pt x="667" y="548"/>
                      <a:pt x="663" y="548"/>
                    </a:cubicBezTo>
                    <a:cubicBezTo>
                      <a:pt x="659" y="549"/>
                      <a:pt x="654" y="550"/>
                      <a:pt x="650" y="550"/>
                    </a:cubicBezTo>
                    <a:cubicBezTo>
                      <a:pt x="646" y="550"/>
                      <a:pt x="642" y="549"/>
                      <a:pt x="638" y="549"/>
                    </a:cubicBezTo>
                    <a:cubicBezTo>
                      <a:pt x="634" y="548"/>
                      <a:pt x="630" y="547"/>
                      <a:pt x="627" y="546"/>
                    </a:cubicBezTo>
                    <a:cubicBezTo>
                      <a:pt x="4" y="264"/>
                      <a:pt x="4" y="264"/>
                      <a:pt x="4" y="264"/>
                    </a:cubicBezTo>
                    <a:cubicBezTo>
                      <a:pt x="2" y="263"/>
                      <a:pt x="1" y="262"/>
                      <a:pt x="0" y="261"/>
                    </a:cubicBezTo>
                    <a:cubicBezTo>
                      <a:pt x="0" y="260"/>
                      <a:pt x="0" y="259"/>
                      <a:pt x="1" y="258"/>
                    </a:cubicBezTo>
                    <a:cubicBezTo>
                      <a:pt x="2" y="257"/>
                      <a:pt x="4" y="256"/>
                      <a:pt x="6" y="255"/>
                    </a:cubicBezTo>
                    <a:cubicBezTo>
                      <a:pt x="8" y="254"/>
                      <a:pt x="10" y="253"/>
                      <a:pt x="13" y="252"/>
                    </a:cubicBezTo>
                    <a:cubicBezTo>
                      <a:pt x="966" y="1"/>
                      <a:pt x="966" y="1"/>
                      <a:pt x="966" y="1"/>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4" name="Freeform 8"/>
              <p:cNvSpPr>
                <a:spLocks/>
              </p:cNvSpPr>
              <p:nvPr/>
            </p:nvSpPr>
            <p:spPr bwMode="auto">
              <a:xfrm>
                <a:off x="-7147829" y="4460082"/>
                <a:ext cx="4718051" cy="1571625"/>
              </a:xfrm>
              <a:custGeom>
                <a:avLst/>
                <a:gdLst>
                  <a:gd name="T0" fmla="*/ 1258 w 1258"/>
                  <a:gd name="T1" fmla="*/ 81 h 419"/>
                  <a:gd name="T2" fmla="*/ 1257 w 1258"/>
                  <a:gd name="T3" fmla="*/ 80 h 419"/>
                  <a:gd name="T4" fmla="*/ 1254 w 1258"/>
                  <a:gd name="T5" fmla="*/ 78 h 419"/>
                  <a:gd name="T6" fmla="*/ 1248 w 1258"/>
                  <a:gd name="T7" fmla="*/ 76 h 419"/>
                  <a:gd name="T8" fmla="*/ 911 w 1258"/>
                  <a:gd name="T9" fmla="*/ 1 h 419"/>
                  <a:gd name="T10" fmla="*/ 905 w 1258"/>
                  <a:gd name="T11" fmla="*/ 1 h 419"/>
                  <a:gd name="T12" fmla="*/ 898 w 1258"/>
                  <a:gd name="T13" fmla="*/ 0 h 419"/>
                  <a:gd name="T14" fmla="*/ 892 w 1258"/>
                  <a:gd name="T15" fmla="*/ 1 h 419"/>
                  <a:gd name="T16" fmla="*/ 886 w 1258"/>
                  <a:gd name="T17" fmla="*/ 1 h 419"/>
                  <a:gd name="T18" fmla="*/ 13 w 1258"/>
                  <a:gd name="T19" fmla="*/ 245 h 419"/>
                  <a:gd name="T20" fmla="*/ 8 w 1258"/>
                  <a:gd name="T21" fmla="*/ 246 h 419"/>
                  <a:gd name="T22" fmla="*/ 5 w 1258"/>
                  <a:gd name="T23" fmla="*/ 248 h 419"/>
                  <a:gd name="T24" fmla="*/ 2 w 1258"/>
                  <a:gd name="T25" fmla="*/ 250 h 419"/>
                  <a:gd name="T26" fmla="*/ 1 w 1258"/>
                  <a:gd name="T27" fmla="*/ 251 h 419"/>
                  <a:gd name="T28" fmla="*/ 1 w 1258"/>
                  <a:gd name="T29" fmla="*/ 252 h 419"/>
                  <a:gd name="T30" fmla="*/ 0 w 1258"/>
                  <a:gd name="T31" fmla="*/ 254 h 419"/>
                  <a:gd name="T32" fmla="*/ 2 w 1258"/>
                  <a:gd name="T33" fmla="*/ 256 h 419"/>
                  <a:gd name="T34" fmla="*/ 4 w 1258"/>
                  <a:gd name="T35" fmla="*/ 257 h 419"/>
                  <a:gd name="T36" fmla="*/ 364 w 1258"/>
                  <a:gd name="T37" fmla="*/ 416 h 419"/>
                  <a:gd name="T38" fmla="*/ 368 w 1258"/>
                  <a:gd name="T39" fmla="*/ 417 h 419"/>
                  <a:gd name="T40" fmla="*/ 373 w 1258"/>
                  <a:gd name="T41" fmla="*/ 419 h 419"/>
                  <a:gd name="T42" fmla="*/ 384 w 1258"/>
                  <a:gd name="T43" fmla="*/ 419 h 419"/>
                  <a:gd name="T44" fmla="*/ 396 w 1258"/>
                  <a:gd name="T45" fmla="*/ 418 h 419"/>
                  <a:gd name="T46" fmla="*/ 401 w 1258"/>
                  <a:gd name="T47" fmla="*/ 417 h 419"/>
                  <a:gd name="T48" fmla="*/ 406 w 1258"/>
                  <a:gd name="T49" fmla="*/ 415 h 419"/>
                  <a:gd name="T50" fmla="*/ 1255 w 1258"/>
                  <a:gd name="T51" fmla="*/ 84 h 419"/>
                  <a:gd name="T52" fmla="*/ 1258 w 1258"/>
                  <a:gd name="T53" fmla="*/ 82 h 419"/>
                  <a:gd name="T54" fmla="*/ 1258 w 1258"/>
                  <a:gd name="T55" fmla="*/ 81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58" h="419">
                    <a:moveTo>
                      <a:pt x="1258" y="81"/>
                    </a:moveTo>
                    <a:cubicBezTo>
                      <a:pt x="1257" y="80"/>
                      <a:pt x="1257" y="80"/>
                      <a:pt x="1257" y="80"/>
                    </a:cubicBezTo>
                    <a:cubicBezTo>
                      <a:pt x="1257" y="80"/>
                      <a:pt x="1256" y="79"/>
                      <a:pt x="1254" y="78"/>
                    </a:cubicBezTo>
                    <a:cubicBezTo>
                      <a:pt x="1253" y="78"/>
                      <a:pt x="1251" y="77"/>
                      <a:pt x="1248" y="76"/>
                    </a:cubicBezTo>
                    <a:cubicBezTo>
                      <a:pt x="911" y="1"/>
                      <a:pt x="911" y="1"/>
                      <a:pt x="911" y="1"/>
                    </a:cubicBezTo>
                    <a:cubicBezTo>
                      <a:pt x="909" y="1"/>
                      <a:pt x="907" y="1"/>
                      <a:pt x="905" y="1"/>
                    </a:cubicBezTo>
                    <a:cubicBezTo>
                      <a:pt x="902" y="0"/>
                      <a:pt x="900" y="0"/>
                      <a:pt x="898" y="0"/>
                    </a:cubicBezTo>
                    <a:cubicBezTo>
                      <a:pt x="896" y="0"/>
                      <a:pt x="894" y="0"/>
                      <a:pt x="892" y="1"/>
                    </a:cubicBezTo>
                    <a:cubicBezTo>
                      <a:pt x="890" y="1"/>
                      <a:pt x="888" y="1"/>
                      <a:pt x="886" y="1"/>
                    </a:cubicBezTo>
                    <a:cubicBezTo>
                      <a:pt x="13" y="245"/>
                      <a:pt x="13" y="245"/>
                      <a:pt x="13" y="245"/>
                    </a:cubicBezTo>
                    <a:cubicBezTo>
                      <a:pt x="11" y="245"/>
                      <a:pt x="10" y="246"/>
                      <a:pt x="8" y="246"/>
                    </a:cubicBezTo>
                    <a:cubicBezTo>
                      <a:pt x="7" y="247"/>
                      <a:pt x="6" y="247"/>
                      <a:pt x="5" y="248"/>
                    </a:cubicBezTo>
                    <a:cubicBezTo>
                      <a:pt x="4" y="248"/>
                      <a:pt x="3" y="249"/>
                      <a:pt x="2" y="250"/>
                    </a:cubicBezTo>
                    <a:cubicBezTo>
                      <a:pt x="2" y="250"/>
                      <a:pt x="1" y="251"/>
                      <a:pt x="1" y="251"/>
                    </a:cubicBezTo>
                    <a:cubicBezTo>
                      <a:pt x="1" y="252"/>
                      <a:pt x="1" y="252"/>
                      <a:pt x="1" y="252"/>
                    </a:cubicBezTo>
                    <a:cubicBezTo>
                      <a:pt x="0" y="253"/>
                      <a:pt x="0" y="254"/>
                      <a:pt x="0" y="254"/>
                    </a:cubicBezTo>
                    <a:cubicBezTo>
                      <a:pt x="1" y="255"/>
                      <a:pt x="1" y="256"/>
                      <a:pt x="2" y="256"/>
                    </a:cubicBezTo>
                    <a:cubicBezTo>
                      <a:pt x="2" y="257"/>
                      <a:pt x="3" y="257"/>
                      <a:pt x="4" y="257"/>
                    </a:cubicBezTo>
                    <a:cubicBezTo>
                      <a:pt x="364" y="416"/>
                      <a:pt x="364" y="416"/>
                      <a:pt x="364" y="416"/>
                    </a:cubicBezTo>
                    <a:cubicBezTo>
                      <a:pt x="365" y="417"/>
                      <a:pt x="366" y="417"/>
                      <a:pt x="368" y="417"/>
                    </a:cubicBezTo>
                    <a:cubicBezTo>
                      <a:pt x="370" y="418"/>
                      <a:pt x="371" y="418"/>
                      <a:pt x="373" y="419"/>
                    </a:cubicBezTo>
                    <a:cubicBezTo>
                      <a:pt x="377" y="419"/>
                      <a:pt x="380" y="419"/>
                      <a:pt x="384" y="419"/>
                    </a:cubicBezTo>
                    <a:cubicBezTo>
                      <a:pt x="388" y="419"/>
                      <a:pt x="392" y="419"/>
                      <a:pt x="396" y="418"/>
                    </a:cubicBezTo>
                    <a:cubicBezTo>
                      <a:pt x="398" y="418"/>
                      <a:pt x="400" y="418"/>
                      <a:pt x="401" y="417"/>
                    </a:cubicBezTo>
                    <a:cubicBezTo>
                      <a:pt x="403" y="417"/>
                      <a:pt x="405" y="416"/>
                      <a:pt x="406" y="415"/>
                    </a:cubicBezTo>
                    <a:cubicBezTo>
                      <a:pt x="1255" y="84"/>
                      <a:pt x="1255" y="84"/>
                      <a:pt x="1255" y="84"/>
                    </a:cubicBezTo>
                    <a:cubicBezTo>
                      <a:pt x="1257" y="84"/>
                      <a:pt x="1258" y="83"/>
                      <a:pt x="1258" y="82"/>
                    </a:cubicBezTo>
                    <a:lnTo>
                      <a:pt x="1258" y="81"/>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5" name="Freeform 9"/>
              <p:cNvSpPr>
                <a:spLocks/>
              </p:cNvSpPr>
              <p:nvPr/>
            </p:nvSpPr>
            <p:spPr bwMode="auto">
              <a:xfrm>
                <a:off x="-4112528" y="4487069"/>
                <a:ext cx="512763" cy="138113"/>
              </a:xfrm>
              <a:custGeom>
                <a:avLst/>
                <a:gdLst>
                  <a:gd name="T0" fmla="*/ 87 w 137"/>
                  <a:gd name="T1" fmla="*/ 0 h 37"/>
                  <a:gd name="T2" fmla="*/ 89 w 137"/>
                  <a:gd name="T3" fmla="*/ 0 h 37"/>
                  <a:gd name="T4" fmla="*/ 90 w 137"/>
                  <a:gd name="T5" fmla="*/ 0 h 37"/>
                  <a:gd name="T6" fmla="*/ 92 w 137"/>
                  <a:gd name="T7" fmla="*/ 0 h 37"/>
                  <a:gd name="T8" fmla="*/ 94 w 137"/>
                  <a:gd name="T9" fmla="*/ 0 h 37"/>
                  <a:gd name="T10" fmla="*/ 136 w 137"/>
                  <a:gd name="T11" fmla="*/ 10 h 37"/>
                  <a:gd name="T12" fmla="*/ 137 w 137"/>
                  <a:gd name="T13" fmla="*/ 10 h 37"/>
                  <a:gd name="T14" fmla="*/ 137 w 137"/>
                  <a:gd name="T15" fmla="*/ 10 h 37"/>
                  <a:gd name="T16" fmla="*/ 137 w 137"/>
                  <a:gd name="T17" fmla="*/ 11 h 37"/>
                  <a:gd name="T18" fmla="*/ 137 w 137"/>
                  <a:gd name="T19" fmla="*/ 11 h 37"/>
                  <a:gd name="T20" fmla="*/ 91 w 137"/>
                  <a:gd name="T21" fmla="*/ 25 h 37"/>
                  <a:gd name="T22" fmla="*/ 89 w 137"/>
                  <a:gd name="T23" fmla="*/ 25 h 37"/>
                  <a:gd name="T24" fmla="*/ 88 w 137"/>
                  <a:gd name="T25" fmla="*/ 25 h 37"/>
                  <a:gd name="T26" fmla="*/ 86 w 137"/>
                  <a:gd name="T27" fmla="*/ 26 h 37"/>
                  <a:gd name="T28" fmla="*/ 85 w 137"/>
                  <a:gd name="T29" fmla="*/ 26 h 37"/>
                  <a:gd name="T30" fmla="*/ 50 w 137"/>
                  <a:gd name="T31" fmla="*/ 36 h 37"/>
                  <a:gd name="T32" fmla="*/ 49 w 137"/>
                  <a:gd name="T33" fmla="*/ 37 h 37"/>
                  <a:gd name="T34" fmla="*/ 47 w 137"/>
                  <a:gd name="T35" fmla="*/ 37 h 37"/>
                  <a:gd name="T36" fmla="*/ 46 w 137"/>
                  <a:gd name="T37" fmla="*/ 37 h 37"/>
                  <a:gd name="T38" fmla="*/ 44 w 137"/>
                  <a:gd name="T39" fmla="*/ 37 h 37"/>
                  <a:gd name="T40" fmla="*/ 1 w 137"/>
                  <a:gd name="T41" fmla="*/ 26 h 37"/>
                  <a:gd name="T42" fmla="*/ 0 w 137"/>
                  <a:gd name="T43" fmla="*/ 26 h 37"/>
                  <a:gd name="T44" fmla="*/ 0 w 137"/>
                  <a:gd name="T45" fmla="*/ 25 h 37"/>
                  <a:gd name="T46" fmla="*/ 0 w 137"/>
                  <a:gd name="T47" fmla="*/ 25 h 37"/>
                  <a:gd name="T48" fmla="*/ 1 w 137"/>
                  <a:gd name="T49" fmla="*/ 25 h 37"/>
                  <a:gd name="T50" fmla="*/ 36 w 137"/>
                  <a:gd name="T51" fmla="*/ 15 h 37"/>
                  <a:gd name="T52" fmla="*/ 37 w 137"/>
                  <a:gd name="T53" fmla="*/ 14 h 37"/>
                  <a:gd name="T54" fmla="*/ 38 w 137"/>
                  <a:gd name="T55" fmla="*/ 14 h 37"/>
                  <a:gd name="T56" fmla="*/ 40 w 137"/>
                  <a:gd name="T57" fmla="*/ 13 h 37"/>
                  <a:gd name="T58" fmla="*/ 41 w 137"/>
                  <a:gd name="T59" fmla="*/ 13 h 37"/>
                  <a:gd name="T60" fmla="*/ 87 w 137"/>
                  <a:gd name="T6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7" h="37">
                    <a:moveTo>
                      <a:pt x="87" y="0"/>
                    </a:moveTo>
                    <a:cubicBezTo>
                      <a:pt x="88" y="0"/>
                      <a:pt x="88" y="0"/>
                      <a:pt x="89" y="0"/>
                    </a:cubicBezTo>
                    <a:cubicBezTo>
                      <a:pt x="89" y="0"/>
                      <a:pt x="90" y="0"/>
                      <a:pt x="90" y="0"/>
                    </a:cubicBezTo>
                    <a:cubicBezTo>
                      <a:pt x="91" y="0"/>
                      <a:pt x="91" y="0"/>
                      <a:pt x="92" y="0"/>
                    </a:cubicBezTo>
                    <a:cubicBezTo>
                      <a:pt x="93" y="0"/>
                      <a:pt x="93" y="0"/>
                      <a:pt x="94" y="0"/>
                    </a:cubicBezTo>
                    <a:cubicBezTo>
                      <a:pt x="136" y="10"/>
                      <a:pt x="136" y="10"/>
                      <a:pt x="136" y="10"/>
                    </a:cubicBezTo>
                    <a:cubicBezTo>
                      <a:pt x="136" y="10"/>
                      <a:pt x="137" y="10"/>
                      <a:pt x="137" y="10"/>
                    </a:cubicBezTo>
                    <a:cubicBezTo>
                      <a:pt x="137" y="10"/>
                      <a:pt x="137" y="10"/>
                      <a:pt x="137" y="10"/>
                    </a:cubicBezTo>
                    <a:cubicBezTo>
                      <a:pt x="137" y="11"/>
                      <a:pt x="137" y="11"/>
                      <a:pt x="137" y="11"/>
                    </a:cubicBezTo>
                    <a:cubicBezTo>
                      <a:pt x="137" y="11"/>
                      <a:pt x="137" y="11"/>
                      <a:pt x="137" y="11"/>
                    </a:cubicBezTo>
                    <a:cubicBezTo>
                      <a:pt x="91" y="25"/>
                      <a:pt x="91" y="25"/>
                      <a:pt x="91" y="25"/>
                    </a:cubicBezTo>
                    <a:cubicBezTo>
                      <a:pt x="90" y="25"/>
                      <a:pt x="90" y="25"/>
                      <a:pt x="89" y="25"/>
                    </a:cubicBezTo>
                    <a:cubicBezTo>
                      <a:pt x="89" y="25"/>
                      <a:pt x="88" y="25"/>
                      <a:pt x="88" y="25"/>
                    </a:cubicBezTo>
                    <a:cubicBezTo>
                      <a:pt x="87" y="26"/>
                      <a:pt x="87" y="26"/>
                      <a:pt x="86" y="26"/>
                    </a:cubicBezTo>
                    <a:cubicBezTo>
                      <a:pt x="86" y="26"/>
                      <a:pt x="86" y="26"/>
                      <a:pt x="85" y="26"/>
                    </a:cubicBezTo>
                    <a:cubicBezTo>
                      <a:pt x="50" y="36"/>
                      <a:pt x="50" y="36"/>
                      <a:pt x="50" y="36"/>
                    </a:cubicBezTo>
                    <a:cubicBezTo>
                      <a:pt x="50" y="37"/>
                      <a:pt x="50" y="37"/>
                      <a:pt x="49" y="37"/>
                    </a:cubicBezTo>
                    <a:cubicBezTo>
                      <a:pt x="48" y="37"/>
                      <a:pt x="48" y="37"/>
                      <a:pt x="47" y="37"/>
                    </a:cubicBezTo>
                    <a:cubicBezTo>
                      <a:pt x="47" y="37"/>
                      <a:pt x="46" y="37"/>
                      <a:pt x="46" y="37"/>
                    </a:cubicBezTo>
                    <a:cubicBezTo>
                      <a:pt x="45" y="37"/>
                      <a:pt x="44" y="37"/>
                      <a:pt x="44" y="37"/>
                    </a:cubicBezTo>
                    <a:cubicBezTo>
                      <a:pt x="1" y="26"/>
                      <a:pt x="1" y="26"/>
                      <a:pt x="1" y="26"/>
                    </a:cubicBezTo>
                    <a:cubicBezTo>
                      <a:pt x="1" y="26"/>
                      <a:pt x="0" y="26"/>
                      <a:pt x="0" y="26"/>
                    </a:cubicBezTo>
                    <a:cubicBezTo>
                      <a:pt x="0" y="25"/>
                      <a:pt x="0" y="25"/>
                      <a:pt x="0" y="25"/>
                    </a:cubicBezTo>
                    <a:cubicBezTo>
                      <a:pt x="0" y="25"/>
                      <a:pt x="0" y="25"/>
                      <a:pt x="0" y="25"/>
                    </a:cubicBezTo>
                    <a:cubicBezTo>
                      <a:pt x="0" y="25"/>
                      <a:pt x="0" y="25"/>
                      <a:pt x="1" y="25"/>
                    </a:cubicBezTo>
                    <a:cubicBezTo>
                      <a:pt x="36" y="15"/>
                      <a:pt x="36" y="15"/>
                      <a:pt x="36" y="15"/>
                    </a:cubicBezTo>
                    <a:cubicBezTo>
                      <a:pt x="36" y="15"/>
                      <a:pt x="36" y="14"/>
                      <a:pt x="37" y="14"/>
                    </a:cubicBezTo>
                    <a:cubicBezTo>
                      <a:pt x="37" y="14"/>
                      <a:pt x="38" y="14"/>
                      <a:pt x="38" y="14"/>
                    </a:cubicBezTo>
                    <a:cubicBezTo>
                      <a:pt x="39" y="14"/>
                      <a:pt x="40" y="14"/>
                      <a:pt x="40" y="13"/>
                    </a:cubicBezTo>
                    <a:cubicBezTo>
                      <a:pt x="40" y="13"/>
                      <a:pt x="41" y="13"/>
                      <a:pt x="41" y="13"/>
                    </a:cubicBezTo>
                    <a:lnTo>
                      <a:pt x="8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 name="Freeform 10"/>
              <p:cNvSpPr>
                <a:spLocks/>
              </p:cNvSpPr>
              <p:nvPr/>
            </p:nvSpPr>
            <p:spPr bwMode="auto">
              <a:xfrm>
                <a:off x="-3982353" y="4641057"/>
                <a:ext cx="304800" cy="77788"/>
              </a:xfrm>
              <a:custGeom>
                <a:avLst/>
                <a:gdLst>
                  <a:gd name="T0" fmla="*/ 28 w 81"/>
                  <a:gd name="T1" fmla="*/ 0 h 21"/>
                  <a:gd name="T2" fmla="*/ 30 w 81"/>
                  <a:gd name="T3" fmla="*/ 0 h 21"/>
                  <a:gd name="T4" fmla="*/ 31 w 81"/>
                  <a:gd name="T5" fmla="*/ 0 h 21"/>
                  <a:gd name="T6" fmla="*/ 33 w 81"/>
                  <a:gd name="T7" fmla="*/ 0 h 21"/>
                  <a:gd name="T8" fmla="*/ 35 w 81"/>
                  <a:gd name="T9" fmla="*/ 0 h 21"/>
                  <a:gd name="T10" fmla="*/ 79 w 81"/>
                  <a:gd name="T11" fmla="*/ 11 h 21"/>
                  <a:gd name="T12" fmla="*/ 81 w 81"/>
                  <a:gd name="T13" fmla="*/ 11 h 21"/>
                  <a:gd name="T14" fmla="*/ 81 w 81"/>
                  <a:gd name="T15" fmla="*/ 12 h 21"/>
                  <a:gd name="T16" fmla="*/ 81 w 81"/>
                  <a:gd name="T17" fmla="*/ 12 h 21"/>
                  <a:gd name="T18" fmla="*/ 80 w 81"/>
                  <a:gd name="T19" fmla="*/ 13 h 21"/>
                  <a:gd name="T20" fmla="*/ 53 w 81"/>
                  <a:gd name="T21" fmla="*/ 21 h 21"/>
                  <a:gd name="T22" fmla="*/ 51 w 81"/>
                  <a:gd name="T23" fmla="*/ 21 h 21"/>
                  <a:gd name="T24" fmla="*/ 50 w 81"/>
                  <a:gd name="T25" fmla="*/ 21 h 21"/>
                  <a:gd name="T26" fmla="*/ 48 w 81"/>
                  <a:gd name="T27" fmla="*/ 21 h 21"/>
                  <a:gd name="T28" fmla="*/ 46 w 81"/>
                  <a:gd name="T29" fmla="*/ 21 h 21"/>
                  <a:gd name="T30" fmla="*/ 1 w 81"/>
                  <a:gd name="T31" fmla="*/ 10 h 21"/>
                  <a:gd name="T32" fmla="*/ 0 w 81"/>
                  <a:gd name="T33" fmla="*/ 10 h 21"/>
                  <a:gd name="T34" fmla="*/ 0 w 81"/>
                  <a:gd name="T35" fmla="*/ 9 h 21"/>
                  <a:gd name="T36" fmla="*/ 0 w 81"/>
                  <a:gd name="T37" fmla="*/ 9 h 21"/>
                  <a:gd name="T38" fmla="*/ 1 w 81"/>
                  <a:gd name="T39" fmla="*/ 8 h 21"/>
                  <a:gd name="T40" fmla="*/ 28 w 81"/>
                  <a:gd name="T4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21">
                    <a:moveTo>
                      <a:pt x="28" y="0"/>
                    </a:moveTo>
                    <a:cubicBezTo>
                      <a:pt x="29" y="0"/>
                      <a:pt x="29" y="0"/>
                      <a:pt x="30" y="0"/>
                    </a:cubicBezTo>
                    <a:cubicBezTo>
                      <a:pt x="30" y="0"/>
                      <a:pt x="31" y="0"/>
                      <a:pt x="31" y="0"/>
                    </a:cubicBezTo>
                    <a:cubicBezTo>
                      <a:pt x="32" y="0"/>
                      <a:pt x="33" y="0"/>
                      <a:pt x="33" y="0"/>
                    </a:cubicBezTo>
                    <a:cubicBezTo>
                      <a:pt x="34" y="0"/>
                      <a:pt x="34" y="0"/>
                      <a:pt x="35" y="0"/>
                    </a:cubicBezTo>
                    <a:cubicBezTo>
                      <a:pt x="79" y="11"/>
                      <a:pt x="79" y="11"/>
                      <a:pt x="79" y="11"/>
                    </a:cubicBezTo>
                    <a:cubicBezTo>
                      <a:pt x="80" y="11"/>
                      <a:pt x="80" y="11"/>
                      <a:pt x="81" y="11"/>
                    </a:cubicBezTo>
                    <a:cubicBezTo>
                      <a:pt x="81" y="12"/>
                      <a:pt x="81" y="12"/>
                      <a:pt x="81" y="12"/>
                    </a:cubicBezTo>
                    <a:cubicBezTo>
                      <a:pt x="81" y="12"/>
                      <a:pt x="81" y="12"/>
                      <a:pt x="81" y="12"/>
                    </a:cubicBezTo>
                    <a:cubicBezTo>
                      <a:pt x="81" y="12"/>
                      <a:pt x="81" y="12"/>
                      <a:pt x="80" y="13"/>
                    </a:cubicBezTo>
                    <a:cubicBezTo>
                      <a:pt x="53" y="21"/>
                      <a:pt x="53" y="21"/>
                      <a:pt x="53" y="21"/>
                    </a:cubicBezTo>
                    <a:cubicBezTo>
                      <a:pt x="53" y="21"/>
                      <a:pt x="52" y="21"/>
                      <a:pt x="51" y="21"/>
                    </a:cubicBezTo>
                    <a:cubicBezTo>
                      <a:pt x="51" y="21"/>
                      <a:pt x="50" y="21"/>
                      <a:pt x="50" y="21"/>
                    </a:cubicBezTo>
                    <a:cubicBezTo>
                      <a:pt x="49" y="21"/>
                      <a:pt x="48" y="21"/>
                      <a:pt x="48" y="21"/>
                    </a:cubicBezTo>
                    <a:cubicBezTo>
                      <a:pt x="47" y="21"/>
                      <a:pt x="47" y="21"/>
                      <a:pt x="46" y="21"/>
                    </a:cubicBezTo>
                    <a:cubicBezTo>
                      <a:pt x="1" y="10"/>
                      <a:pt x="1" y="10"/>
                      <a:pt x="1" y="10"/>
                    </a:cubicBezTo>
                    <a:cubicBezTo>
                      <a:pt x="1" y="10"/>
                      <a:pt x="0" y="10"/>
                      <a:pt x="0" y="10"/>
                    </a:cubicBezTo>
                    <a:cubicBezTo>
                      <a:pt x="0" y="9"/>
                      <a:pt x="0" y="9"/>
                      <a:pt x="0" y="9"/>
                    </a:cubicBezTo>
                    <a:cubicBezTo>
                      <a:pt x="0" y="9"/>
                      <a:pt x="0" y="9"/>
                      <a:pt x="0" y="9"/>
                    </a:cubicBezTo>
                    <a:cubicBezTo>
                      <a:pt x="0" y="9"/>
                      <a:pt x="0" y="8"/>
                      <a:pt x="1" y="8"/>
                    </a:cubicBezTo>
                    <a:lnTo>
                      <a:pt x="28"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 name="Freeform 11"/>
              <p:cNvSpPr>
                <a:spLocks/>
              </p:cNvSpPr>
              <p:nvPr/>
            </p:nvSpPr>
            <p:spPr bwMode="auto">
              <a:xfrm>
                <a:off x="-4330016" y="4599782"/>
                <a:ext cx="333375" cy="88900"/>
              </a:xfrm>
              <a:custGeom>
                <a:avLst/>
                <a:gdLst>
                  <a:gd name="T0" fmla="*/ 38 w 89"/>
                  <a:gd name="T1" fmla="*/ 0 h 24"/>
                  <a:gd name="T2" fmla="*/ 39 w 89"/>
                  <a:gd name="T3" fmla="*/ 0 h 24"/>
                  <a:gd name="T4" fmla="*/ 41 w 89"/>
                  <a:gd name="T5" fmla="*/ 0 h 24"/>
                  <a:gd name="T6" fmla="*/ 43 w 89"/>
                  <a:gd name="T7" fmla="*/ 0 h 24"/>
                  <a:gd name="T8" fmla="*/ 44 w 89"/>
                  <a:gd name="T9" fmla="*/ 0 h 24"/>
                  <a:gd name="T10" fmla="*/ 87 w 89"/>
                  <a:gd name="T11" fmla="*/ 11 h 24"/>
                  <a:gd name="T12" fmla="*/ 88 w 89"/>
                  <a:gd name="T13" fmla="*/ 11 h 24"/>
                  <a:gd name="T14" fmla="*/ 89 w 89"/>
                  <a:gd name="T15" fmla="*/ 12 h 24"/>
                  <a:gd name="T16" fmla="*/ 89 w 89"/>
                  <a:gd name="T17" fmla="*/ 12 h 24"/>
                  <a:gd name="T18" fmla="*/ 88 w 89"/>
                  <a:gd name="T19" fmla="*/ 13 h 24"/>
                  <a:gd name="T20" fmla="*/ 51 w 89"/>
                  <a:gd name="T21" fmla="*/ 23 h 24"/>
                  <a:gd name="T22" fmla="*/ 50 w 89"/>
                  <a:gd name="T23" fmla="*/ 24 h 24"/>
                  <a:gd name="T24" fmla="*/ 48 w 89"/>
                  <a:gd name="T25" fmla="*/ 24 h 24"/>
                  <a:gd name="T26" fmla="*/ 46 w 89"/>
                  <a:gd name="T27" fmla="*/ 24 h 24"/>
                  <a:gd name="T28" fmla="*/ 44 w 89"/>
                  <a:gd name="T29" fmla="*/ 23 h 24"/>
                  <a:gd name="T30" fmla="*/ 1 w 89"/>
                  <a:gd name="T31" fmla="*/ 13 h 24"/>
                  <a:gd name="T32" fmla="*/ 0 w 89"/>
                  <a:gd name="T33" fmla="*/ 12 h 24"/>
                  <a:gd name="T34" fmla="*/ 0 w 89"/>
                  <a:gd name="T35" fmla="*/ 12 h 24"/>
                  <a:gd name="T36" fmla="*/ 0 w 89"/>
                  <a:gd name="T37" fmla="*/ 11 h 24"/>
                  <a:gd name="T38" fmla="*/ 1 w 89"/>
                  <a:gd name="T39" fmla="*/ 11 h 24"/>
                  <a:gd name="T40" fmla="*/ 38 w 89"/>
                  <a:gd name="T4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24">
                    <a:moveTo>
                      <a:pt x="38" y="0"/>
                    </a:moveTo>
                    <a:cubicBezTo>
                      <a:pt x="38" y="0"/>
                      <a:pt x="39" y="0"/>
                      <a:pt x="39" y="0"/>
                    </a:cubicBezTo>
                    <a:cubicBezTo>
                      <a:pt x="40" y="0"/>
                      <a:pt x="40" y="0"/>
                      <a:pt x="41" y="0"/>
                    </a:cubicBezTo>
                    <a:cubicBezTo>
                      <a:pt x="41" y="0"/>
                      <a:pt x="42" y="0"/>
                      <a:pt x="43" y="0"/>
                    </a:cubicBezTo>
                    <a:cubicBezTo>
                      <a:pt x="43" y="0"/>
                      <a:pt x="44" y="0"/>
                      <a:pt x="44" y="0"/>
                    </a:cubicBezTo>
                    <a:cubicBezTo>
                      <a:pt x="87" y="11"/>
                      <a:pt x="87" y="11"/>
                      <a:pt x="87" y="11"/>
                    </a:cubicBezTo>
                    <a:cubicBezTo>
                      <a:pt x="88" y="11"/>
                      <a:pt x="88" y="11"/>
                      <a:pt x="88" y="11"/>
                    </a:cubicBezTo>
                    <a:cubicBezTo>
                      <a:pt x="89" y="12"/>
                      <a:pt x="89" y="12"/>
                      <a:pt x="89" y="12"/>
                    </a:cubicBezTo>
                    <a:cubicBezTo>
                      <a:pt x="89" y="12"/>
                      <a:pt x="89" y="12"/>
                      <a:pt x="89" y="12"/>
                    </a:cubicBezTo>
                    <a:cubicBezTo>
                      <a:pt x="88" y="12"/>
                      <a:pt x="88" y="12"/>
                      <a:pt x="88" y="13"/>
                    </a:cubicBezTo>
                    <a:cubicBezTo>
                      <a:pt x="51" y="23"/>
                      <a:pt x="51" y="23"/>
                      <a:pt x="51" y="23"/>
                    </a:cubicBezTo>
                    <a:cubicBezTo>
                      <a:pt x="51" y="24"/>
                      <a:pt x="50" y="24"/>
                      <a:pt x="50" y="24"/>
                    </a:cubicBezTo>
                    <a:cubicBezTo>
                      <a:pt x="49" y="24"/>
                      <a:pt x="48" y="24"/>
                      <a:pt x="48" y="24"/>
                    </a:cubicBezTo>
                    <a:cubicBezTo>
                      <a:pt x="47" y="24"/>
                      <a:pt x="47" y="24"/>
                      <a:pt x="46" y="24"/>
                    </a:cubicBezTo>
                    <a:cubicBezTo>
                      <a:pt x="45" y="24"/>
                      <a:pt x="45" y="24"/>
                      <a:pt x="44" y="23"/>
                    </a:cubicBezTo>
                    <a:cubicBezTo>
                      <a:pt x="1" y="13"/>
                      <a:pt x="1" y="13"/>
                      <a:pt x="1" y="13"/>
                    </a:cubicBezTo>
                    <a:cubicBezTo>
                      <a:pt x="1" y="13"/>
                      <a:pt x="0" y="12"/>
                      <a:pt x="0" y="12"/>
                    </a:cubicBezTo>
                    <a:cubicBezTo>
                      <a:pt x="0" y="12"/>
                      <a:pt x="0" y="12"/>
                      <a:pt x="0" y="12"/>
                    </a:cubicBezTo>
                    <a:cubicBezTo>
                      <a:pt x="0" y="11"/>
                      <a:pt x="0" y="11"/>
                      <a:pt x="0" y="11"/>
                    </a:cubicBezTo>
                    <a:cubicBezTo>
                      <a:pt x="0" y="11"/>
                      <a:pt x="0" y="11"/>
                      <a:pt x="1" y="11"/>
                    </a:cubicBezTo>
                    <a:lnTo>
                      <a:pt x="38"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 name="Freeform 12"/>
              <p:cNvSpPr>
                <a:spLocks/>
              </p:cNvSpPr>
              <p:nvPr/>
            </p:nvSpPr>
            <p:spPr bwMode="auto">
              <a:xfrm>
                <a:off x="-4560203" y="4663282"/>
                <a:ext cx="341313" cy="93663"/>
              </a:xfrm>
              <a:custGeom>
                <a:avLst/>
                <a:gdLst>
                  <a:gd name="T0" fmla="*/ 40 w 91"/>
                  <a:gd name="T1" fmla="*/ 0 h 25"/>
                  <a:gd name="T2" fmla="*/ 41 w 91"/>
                  <a:gd name="T3" fmla="*/ 0 h 25"/>
                  <a:gd name="T4" fmla="*/ 43 w 91"/>
                  <a:gd name="T5" fmla="*/ 0 h 25"/>
                  <a:gd name="T6" fmla="*/ 45 w 91"/>
                  <a:gd name="T7" fmla="*/ 0 h 25"/>
                  <a:gd name="T8" fmla="*/ 46 w 91"/>
                  <a:gd name="T9" fmla="*/ 0 h 25"/>
                  <a:gd name="T10" fmla="*/ 90 w 91"/>
                  <a:gd name="T11" fmla="*/ 11 h 25"/>
                  <a:gd name="T12" fmla="*/ 91 w 91"/>
                  <a:gd name="T13" fmla="*/ 11 h 25"/>
                  <a:gd name="T14" fmla="*/ 91 w 91"/>
                  <a:gd name="T15" fmla="*/ 12 h 25"/>
                  <a:gd name="T16" fmla="*/ 91 w 91"/>
                  <a:gd name="T17" fmla="*/ 12 h 25"/>
                  <a:gd name="T18" fmla="*/ 90 w 91"/>
                  <a:gd name="T19" fmla="*/ 13 h 25"/>
                  <a:gd name="T20" fmla="*/ 51 w 91"/>
                  <a:gd name="T21" fmla="*/ 24 h 25"/>
                  <a:gd name="T22" fmla="*/ 50 w 91"/>
                  <a:gd name="T23" fmla="*/ 25 h 25"/>
                  <a:gd name="T24" fmla="*/ 48 w 91"/>
                  <a:gd name="T25" fmla="*/ 25 h 25"/>
                  <a:gd name="T26" fmla="*/ 46 w 91"/>
                  <a:gd name="T27" fmla="*/ 25 h 25"/>
                  <a:gd name="T28" fmla="*/ 44 w 91"/>
                  <a:gd name="T29" fmla="*/ 24 h 25"/>
                  <a:gd name="T30" fmla="*/ 1 w 91"/>
                  <a:gd name="T31" fmla="*/ 13 h 25"/>
                  <a:gd name="T32" fmla="*/ 0 w 91"/>
                  <a:gd name="T33" fmla="*/ 13 h 25"/>
                  <a:gd name="T34" fmla="*/ 0 w 91"/>
                  <a:gd name="T35" fmla="*/ 12 h 25"/>
                  <a:gd name="T36" fmla="*/ 0 w 91"/>
                  <a:gd name="T37" fmla="*/ 12 h 25"/>
                  <a:gd name="T38" fmla="*/ 1 w 91"/>
                  <a:gd name="T39" fmla="*/ 11 h 25"/>
                  <a:gd name="T40" fmla="*/ 40 w 91"/>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25">
                    <a:moveTo>
                      <a:pt x="40" y="0"/>
                    </a:moveTo>
                    <a:cubicBezTo>
                      <a:pt x="40" y="0"/>
                      <a:pt x="41" y="0"/>
                      <a:pt x="41" y="0"/>
                    </a:cubicBezTo>
                    <a:cubicBezTo>
                      <a:pt x="42" y="0"/>
                      <a:pt x="42" y="0"/>
                      <a:pt x="43" y="0"/>
                    </a:cubicBezTo>
                    <a:cubicBezTo>
                      <a:pt x="44" y="0"/>
                      <a:pt x="44" y="0"/>
                      <a:pt x="45" y="0"/>
                    </a:cubicBezTo>
                    <a:cubicBezTo>
                      <a:pt x="45" y="0"/>
                      <a:pt x="46" y="0"/>
                      <a:pt x="46" y="0"/>
                    </a:cubicBezTo>
                    <a:cubicBezTo>
                      <a:pt x="90" y="11"/>
                      <a:pt x="90" y="11"/>
                      <a:pt x="90" y="11"/>
                    </a:cubicBezTo>
                    <a:cubicBezTo>
                      <a:pt x="90" y="11"/>
                      <a:pt x="90" y="11"/>
                      <a:pt x="91" y="11"/>
                    </a:cubicBezTo>
                    <a:cubicBezTo>
                      <a:pt x="91" y="12"/>
                      <a:pt x="91" y="12"/>
                      <a:pt x="91" y="12"/>
                    </a:cubicBezTo>
                    <a:cubicBezTo>
                      <a:pt x="91" y="12"/>
                      <a:pt x="91" y="12"/>
                      <a:pt x="91" y="12"/>
                    </a:cubicBezTo>
                    <a:cubicBezTo>
                      <a:pt x="91" y="13"/>
                      <a:pt x="90" y="13"/>
                      <a:pt x="90" y="13"/>
                    </a:cubicBezTo>
                    <a:cubicBezTo>
                      <a:pt x="51" y="24"/>
                      <a:pt x="51" y="24"/>
                      <a:pt x="51" y="24"/>
                    </a:cubicBezTo>
                    <a:cubicBezTo>
                      <a:pt x="51" y="24"/>
                      <a:pt x="50" y="25"/>
                      <a:pt x="50" y="25"/>
                    </a:cubicBezTo>
                    <a:cubicBezTo>
                      <a:pt x="49" y="25"/>
                      <a:pt x="49" y="25"/>
                      <a:pt x="48" y="25"/>
                    </a:cubicBezTo>
                    <a:cubicBezTo>
                      <a:pt x="47" y="25"/>
                      <a:pt x="47" y="25"/>
                      <a:pt x="46" y="25"/>
                    </a:cubicBezTo>
                    <a:cubicBezTo>
                      <a:pt x="45" y="25"/>
                      <a:pt x="45" y="24"/>
                      <a:pt x="44" y="24"/>
                    </a:cubicBezTo>
                    <a:cubicBezTo>
                      <a:pt x="1" y="13"/>
                      <a:pt x="1" y="13"/>
                      <a:pt x="1" y="13"/>
                    </a:cubicBezTo>
                    <a:cubicBezTo>
                      <a:pt x="1" y="13"/>
                      <a:pt x="0" y="13"/>
                      <a:pt x="0" y="13"/>
                    </a:cubicBezTo>
                    <a:cubicBezTo>
                      <a:pt x="0" y="12"/>
                      <a:pt x="0" y="12"/>
                      <a:pt x="0" y="12"/>
                    </a:cubicBezTo>
                    <a:cubicBezTo>
                      <a:pt x="0" y="12"/>
                      <a:pt x="0" y="12"/>
                      <a:pt x="0" y="12"/>
                    </a:cubicBezTo>
                    <a:cubicBezTo>
                      <a:pt x="0" y="11"/>
                      <a:pt x="0" y="11"/>
                      <a:pt x="1" y="11"/>
                    </a:cubicBezTo>
                    <a:lnTo>
                      <a:pt x="4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 name="Freeform 13"/>
              <p:cNvSpPr>
                <a:spLocks/>
              </p:cNvSpPr>
              <p:nvPr/>
            </p:nvSpPr>
            <p:spPr bwMode="auto">
              <a:xfrm>
                <a:off x="-4161741" y="4688682"/>
                <a:ext cx="314325" cy="87313"/>
              </a:xfrm>
              <a:custGeom>
                <a:avLst/>
                <a:gdLst>
                  <a:gd name="T0" fmla="*/ 30 w 84"/>
                  <a:gd name="T1" fmla="*/ 1 h 23"/>
                  <a:gd name="T2" fmla="*/ 32 w 84"/>
                  <a:gd name="T3" fmla="*/ 0 h 23"/>
                  <a:gd name="T4" fmla="*/ 34 w 84"/>
                  <a:gd name="T5" fmla="*/ 0 h 23"/>
                  <a:gd name="T6" fmla="*/ 35 w 84"/>
                  <a:gd name="T7" fmla="*/ 0 h 23"/>
                  <a:gd name="T8" fmla="*/ 37 w 84"/>
                  <a:gd name="T9" fmla="*/ 1 h 23"/>
                  <a:gd name="T10" fmla="*/ 82 w 84"/>
                  <a:gd name="T11" fmla="*/ 12 h 23"/>
                  <a:gd name="T12" fmla="*/ 83 w 84"/>
                  <a:gd name="T13" fmla="*/ 12 h 23"/>
                  <a:gd name="T14" fmla="*/ 84 w 84"/>
                  <a:gd name="T15" fmla="*/ 13 h 23"/>
                  <a:gd name="T16" fmla="*/ 84 w 84"/>
                  <a:gd name="T17" fmla="*/ 13 h 23"/>
                  <a:gd name="T18" fmla="*/ 83 w 84"/>
                  <a:gd name="T19" fmla="*/ 14 h 23"/>
                  <a:gd name="T20" fmla="*/ 54 w 84"/>
                  <a:gd name="T21" fmla="*/ 23 h 23"/>
                  <a:gd name="T22" fmla="*/ 53 w 84"/>
                  <a:gd name="T23" fmla="*/ 23 h 23"/>
                  <a:gd name="T24" fmla="*/ 51 w 84"/>
                  <a:gd name="T25" fmla="*/ 23 h 23"/>
                  <a:gd name="T26" fmla="*/ 49 w 84"/>
                  <a:gd name="T27" fmla="*/ 23 h 23"/>
                  <a:gd name="T28" fmla="*/ 47 w 84"/>
                  <a:gd name="T29" fmla="*/ 23 h 23"/>
                  <a:gd name="T30" fmla="*/ 2 w 84"/>
                  <a:gd name="T31" fmla="*/ 11 h 23"/>
                  <a:gd name="T32" fmla="*/ 1 w 84"/>
                  <a:gd name="T33" fmla="*/ 11 h 23"/>
                  <a:gd name="T34" fmla="*/ 0 w 84"/>
                  <a:gd name="T35" fmla="*/ 10 h 23"/>
                  <a:gd name="T36" fmla="*/ 1 w 84"/>
                  <a:gd name="T37" fmla="*/ 10 h 23"/>
                  <a:gd name="T38" fmla="*/ 1 w 84"/>
                  <a:gd name="T39" fmla="*/ 9 h 23"/>
                  <a:gd name="T40" fmla="*/ 30 w 84"/>
                  <a:gd name="T4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23">
                    <a:moveTo>
                      <a:pt x="30" y="1"/>
                    </a:moveTo>
                    <a:cubicBezTo>
                      <a:pt x="31" y="1"/>
                      <a:pt x="31" y="1"/>
                      <a:pt x="32" y="0"/>
                    </a:cubicBezTo>
                    <a:cubicBezTo>
                      <a:pt x="32" y="0"/>
                      <a:pt x="33" y="0"/>
                      <a:pt x="34" y="0"/>
                    </a:cubicBezTo>
                    <a:cubicBezTo>
                      <a:pt x="34" y="0"/>
                      <a:pt x="35" y="0"/>
                      <a:pt x="35" y="0"/>
                    </a:cubicBezTo>
                    <a:cubicBezTo>
                      <a:pt x="36" y="1"/>
                      <a:pt x="37" y="1"/>
                      <a:pt x="37" y="1"/>
                    </a:cubicBezTo>
                    <a:cubicBezTo>
                      <a:pt x="82" y="12"/>
                      <a:pt x="82" y="12"/>
                      <a:pt x="82" y="12"/>
                    </a:cubicBezTo>
                    <a:cubicBezTo>
                      <a:pt x="83" y="12"/>
                      <a:pt x="83" y="12"/>
                      <a:pt x="83" y="12"/>
                    </a:cubicBezTo>
                    <a:cubicBezTo>
                      <a:pt x="84" y="13"/>
                      <a:pt x="84" y="13"/>
                      <a:pt x="84" y="13"/>
                    </a:cubicBezTo>
                    <a:cubicBezTo>
                      <a:pt x="84" y="13"/>
                      <a:pt x="84" y="13"/>
                      <a:pt x="84" y="13"/>
                    </a:cubicBezTo>
                    <a:cubicBezTo>
                      <a:pt x="83" y="14"/>
                      <a:pt x="83" y="14"/>
                      <a:pt x="83" y="14"/>
                    </a:cubicBezTo>
                    <a:cubicBezTo>
                      <a:pt x="54" y="23"/>
                      <a:pt x="54" y="23"/>
                      <a:pt x="54" y="23"/>
                    </a:cubicBezTo>
                    <a:cubicBezTo>
                      <a:pt x="54" y="23"/>
                      <a:pt x="53" y="23"/>
                      <a:pt x="53" y="23"/>
                    </a:cubicBezTo>
                    <a:cubicBezTo>
                      <a:pt x="52" y="23"/>
                      <a:pt x="51" y="23"/>
                      <a:pt x="51" y="23"/>
                    </a:cubicBezTo>
                    <a:cubicBezTo>
                      <a:pt x="50" y="23"/>
                      <a:pt x="49" y="23"/>
                      <a:pt x="49" y="23"/>
                    </a:cubicBezTo>
                    <a:cubicBezTo>
                      <a:pt x="48" y="23"/>
                      <a:pt x="48" y="23"/>
                      <a:pt x="47" y="23"/>
                    </a:cubicBezTo>
                    <a:cubicBezTo>
                      <a:pt x="2" y="11"/>
                      <a:pt x="2" y="11"/>
                      <a:pt x="2" y="11"/>
                    </a:cubicBezTo>
                    <a:cubicBezTo>
                      <a:pt x="1" y="11"/>
                      <a:pt x="1" y="11"/>
                      <a:pt x="1" y="11"/>
                    </a:cubicBezTo>
                    <a:cubicBezTo>
                      <a:pt x="0" y="10"/>
                      <a:pt x="0" y="10"/>
                      <a:pt x="0" y="10"/>
                    </a:cubicBezTo>
                    <a:cubicBezTo>
                      <a:pt x="1" y="10"/>
                      <a:pt x="1" y="10"/>
                      <a:pt x="1" y="10"/>
                    </a:cubicBezTo>
                    <a:cubicBezTo>
                      <a:pt x="1" y="10"/>
                      <a:pt x="1" y="10"/>
                      <a:pt x="1" y="9"/>
                    </a:cubicBezTo>
                    <a:lnTo>
                      <a:pt x="30"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0" name="Freeform 14"/>
              <p:cNvSpPr>
                <a:spLocks/>
              </p:cNvSpPr>
              <p:nvPr/>
            </p:nvSpPr>
            <p:spPr bwMode="auto">
              <a:xfrm>
                <a:off x="-3825191" y="4729957"/>
                <a:ext cx="315913" cy="90488"/>
              </a:xfrm>
              <a:custGeom>
                <a:avLst/>
                <a:gdLst>
                  <a:gd name="T0" fmla="*/ 29 w 84"/>
                  <a:gd name="T1" fmla="*/ 1 h 24"/>
                  <a:gd name="T2" fmla="*/ 30 w 84"/>
                  <a:gd name="T3" fmla="*/ 0 h 24"/>
                  <a:gd name="T4" fmla="*/ 32 w 84"/>
                  <a:gd name="T5" fmla="*/ 0 h 24"/>
                  <a:gd name="T6" fmla="*/ 34 w 84"/>
                  <a:gd name="T7" fmla="*/ 0 h 24"/>
                  <a:gd name="T8" fmla="*/ 35 w 84"/>
                  <a:gd name="T9" fmla="*/ 1 h 24"/>
                  <a:gd name="T10" fmla="*/ 82 w 84"/>
                  <a:gd name="T11" fmla="*/ 12 h 24"/>
                  <a:gd name="T12" fmla="*/ 84 w 84"/>
                  <a:gd name="T13" fmla="*/ 13 h 24"/>
                  <a:gd name="T14" fmla="*/ 84 w 84"/>
                  <a:gd name="T15" fmla="*/ 13 h 24"/>
                  <a:gd name="T16" fmla="*/ 84 w 84"/>
                  <a:gd name="T17" fmla="*/ 14 h 24"/>
                  <a:gd name="T18" fmla="*/ 83 w 84"/>
                  <a:gd name="T19" fmla="*/ 14 h 24"/>
                  <a:gd name="T20" fmla="*/ 56 w 84"/>
                  <a:gd name="T21" fmla="*/ 23 h 24"/>
                  <a:gd name="T22" fmla="*/ 54 w 84"/>
                  <a:gd name="T23" fmla="*/ 24 h 24"/>
                  <a:gd name="T24" fmla="*/ 52 w 84"/>
                  <a:gd name="T25" fmla="*/ 24 h 24"/>
                  <a:gd name="T26" fmla="*/ 50 w 84"/>
                  <a:gd name="T27" fmla="*/ 24 h 24"/>
                  <a:gd name="T28" fmla="*/ 49 w 84"/>
                  <a:gd name="T29" fmla="*/ 23 h 24"/>
                  <a:gd name="T30" fmla="*/ 1 w 84"/>
                  <a:gd name="T31" fmla="*/ 12 h 24"/>
                  <a:gd name="T32" fmla="*/ 0 w 84"/>
                  <a:gd name="T33" fmla="*/ 11 h 24"/>
                  <a:gd name="T34" fmla="*/ 0 w 84"/>
                  <a:gd name="T35" fmla="*/ 11 h 24"/>
                  <a:gd name="T36" fmla="*/ 0 w 84"/>
                  <a:gd name="T37" fmla="*/ 10 h 24"/>
                  <a:gd name="T38" fmla="*/ 1 w 84"/>
                  <a:gd name="T39" fmla="*/ 10 h 24"/>
                  <a:gd name="T40" fmla="*/ 29 w 84"/>
                  <a:gd name="T4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24">
                    <a:moveTo>
                      <a:pt x="29" y="1"/>
                    </a:moveTo>
                    <a:cubicBezTo>
                      <a:pt x="29" y="1"/>
                      <a:pt x="30" y="0"/>
                      <a:pt x="30" y="0"/>
                    </a:cubicBezTo>
                    <a:cubicBezTo>
                      <a:pt x="31" y="0"/>
                      <a:pt x="31" y="0"/>
                      <a:pt x="32" y="0"/>
                    </a:cubicBezTo>
                    <a:cubicBezTo>
                      <a:pt x="32" y="0"/>
                      <a:pt x="33" y="0"/>
                      <a:pt x="34" y="0"/>
                    </a:cubicBezTo>
                    <a:cubicBezTo>
                      <a:pt x="34" y="0"/>
                      <a:pt x="35" y="1"/>
                      <a:pt x="35" y="1"/>
                    </a:cubicBezTo>
                    <a:cubicBezTo>
                      <a:pt x="82" y="12"/>
                      <a:pt x="82" y="12"/>
                      <a:pt x="82" y="12"/>
                    </a:cubicBezTo>
                    <a:cubicBezTo>
                      <a:pt x="83" y="12"/>
                      <a:pt x="83" y="12"/>
                      <a:pt x="84" y="13"/>
                    </a:cubicBezTo>
                    <a:cubicBezTo>
                      <a:pt x="84" y="13"/>
                      <a:pt x="84" y="13"/>
                      <a:pt x="84" y="13"/>
                    </a:cubicBezTo>
                    <a:cubicBezTo>
                      <a:pt x="84" y="14"/>
                      <a:pt x="84" y="14"/>
                      <a:pt x="84" y="14"/>
                    </a:cubicBezTo>
                    <a:cubicBezTo>
                      <a:pt x="84" y="14"/>
                      <a:pt x="84" y="14"/>
                      <a:pt x="83" y="14"/>
                    </a:cubicBezTo>
                    <a:cubicBezTo>
                      <a:pt x="56" y="23"/>
                      <a:pt x="56" y="23"/>
                      <a:pt x="56" y="23"/>
                    </a:cubicBezTo>
                    <a:cubicBezTo>
                      <a:pt x="55" y="23"/>
                      <a:pt x="55" y="24"/>
                      <a:pt x="54" y="24"/>
                    </a:cubicBezTo>
                    <a:cubicBezTo>
                      <a:pt x="54" y="24"/>
                      <a:pt x="53" y="24"/>
                      <a:pt x="52" y="24"/>
                    </a:cubicBezTo>
                    <a:cubicBezTo>
                      <a:pt x="52" y="24"/>
                      <a:pt x="51" y="24"/>
                      <a:pt x="50" y="24"/>
                    </a:cubicBezTo>
                    <a:cubicBezTo>
                      <a:pt x="50" y="24"/>
                      <a:pt x="49" y="24"/>
                      <a:pt x="49" y="23"/>
                    </a:cubicBezTo>
                    <a:cubicBezTo>
                      <a:pt x="1" y="12"/>
                      <a:pt x="1" y="12"/>
                      <a:pt x="1" y="12"/>
                    </a:cubicBezTo>
                    <a:cubicBezTo>
                      <a:pt x="1" y="11"/>
                      <a:pt x="0" y="11"/>
                      <a:pt x="0" y="11"/>
                    </a:cubicBezTo>
                    <a:cubicBezTo>
                      <a:pt x="0" y="11"/>
                      <a:pt x="0" y="11"/>
                      <a:pt x="0" y="11"/>
                    </a:cubicBezTo>
                    <a:cubicBezTo>
                      <a:pt x="0" y="10"/>
                      <a:pt x="0" y="10"/>
                      <a:pt x="0" y="10"/>
                    </a:cubicBezTo>
                    <a:cubicBezTo>
                      <a:pt x="0" y="10"/>
                      <a:pt x="0" y="10"/>
                      <a:pt x="1" y="10"/>
                    </a:cubicBezTo>
                    <a:lnTo>
                      <a:pt x="2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1" name="Freeform 15"/>
              <p:cNvSpPr>
                <a:spLocks/>
              </p:cNvSpPr>
              <p:nvPr/>
            </p:nvSpPr>
            <p:spPr bwMode="auto">
              <a:xfrm>
                <a:off x="-4345891" y="4745832"/>
                <a:ext cx="319088" cy="88900"/>
              </a:xfrm>
              <a:custGeom>
                <a:avLst/>
                <a:gdLst>
                  <a:gd name="T0" fmla="*/ 31 w 85"/>
                  <a:gd name="T1" fmla="*/ 0 h 24"/>
                  <a:gd name="T2" fmla="*/ 33 w 85"/>
                  <a:gd name="T3" fmla="*/ 0 h 24"/>
                  <a:gd name="T4" fmla="*/ 35 w 85"/>
                  <a:gd name="T5" fmla="*/ 0 h 24"/>
                  <a:gd name="T6" fmla="*/ 36 w 85"/>
                  <a:gd name="T7" fmla="*/ 0 h 24"/>
                  <a:gd name="T8" fmla="*/ 38 w 85"/>
                  <a:gd name="T9" fmla="*/ 0 h 24"/>
                  <a:gd name="T10" fmla="*/ 83 w 85"/>
                  <a:gd name="T11" fmla="*/ 12 h 24"/>
                  <a:gd name="T12" fmla="*/ 85 w 85"/>
                  <a:gd name="T13" fmla="*/ 12 h 24"/>
                  <a:gd name="T14" fmla="*/ 85 w 85"/>
                  <a:gd name="T15" fmla="*/ 13 h 24"/>
                  <a:gd name="T16" fmla="*/ 85 w 85"/>
                  <a:gd name="T17" fmla="*/ 13 h 24"/>
                  <a:gd name="T18" fmla="*/ 84 w 85"/>
                  <a:gd name="T19" fmla="*/ 14 h 24"/>
                  <a:gd name="T20" fmla="*/ 54 w 85"/>
                  <a:gd name="T21" fmla="*/ 23 h 24"/>
                  <a:gd name="T22" fmla="*/ 52 w 85"/>
                  <a:gd name="T23" fmla="*/ 23 h 24"/>
                  <a:gd name="T24" fmla="*/ 51 w 85"/>
                  <a:gd name="T25" fmla="*/ 24 h 24"/>
                  <a:gd name="T26" fmla="*/ 49 w 85"/>
                  <a:gd name="T27" fmla="*/ 23 h 24"/>
                  <a:gd name="T28" fmla="*/ 47 w 85"/>
                  <a:gd name="T29" fmla="*/ 23 h 24"/>
                  <a:gd name="T30" fmla="*/ 1 w 85"/>
                  <a:gd name="T31" fmla="*/ 11 h 24"/>
                  <a:gd name="T32" fmla="*/ 0 w 85"/>
                  <a:gd name="T33" fmla="*/ 11 h 24"/>
                  <a:gd name="T34" fmla="*/ 0 w 85"/>
                  <a:gd name="T35" fmla="*/ 10 h 24"/>
                  <a:gd name="T36" fmla="*/ 0 w 85"/>
                  <a:gd name="T37" fmla="*/ 10 h 24"/>
                  <a:gd name="T38" fmla="*/ 1 w 85"/>
                  <a:gd name="T39" fmla="*/ 9 h 24"/>
                  <a:gd name="T40" fmla="*/ 31 w 85"/>
                  <a:gd name="T4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24">
                    <a:moveTo>
                      <a:pt x="31" y="0"/>
                    </a:moveTo>
                    <a:cubicBezTo>
                      <a:pt x="32" y="0"/>
                      <a:pt x="32" y="0"/>
                      <a:pt x="33" y="0"/>
                    </a:cubicBezTo>
                    <a:cubicBezTo>
                      <a:pt x="33" y="0"/>
                      <a:pt x="34" y="0"/>
                      <a:pt x="35" y="0"/>
                    </a:cubicBezTo>
                    <a:cubicBezTo>
                      <a:pt x="35" y="0"/>
                      <a:pt x="36" y="0"/>
                      <a:pt x="36" y="0"/>
                    </a:cubicBezTo>
                    <a:cubicBezTo>
                      <a:pt x="37" y="0"/>
                      <a:pt x="38" y="0"/>
                      <a:pt x="38" y="0"/>
                    </a:cubicBezTo>
                    <a:cubicBezTo>
                      <a:pt x="83" y="12"/>
                      <a:pt x="83" y="12"/>
                      <a:pt x="83" y="12"/>
                    </a:cubicBezTo>
                    <a:cubicBezTo>
                      <a:pt x="84" y="12"/>
                      <a:pt x="84" y="12"/>
                      <a:pt x="85" y="12"/>
                    </a:cubicBezTo>
                    <a:cubicBezTo>
                      <a:pt x="85" y="13"/>
                      <a:pt x="85" y="13"/>
                      <a:pt x="85" y="13"/>
                    </a:cubicBezTo>
                    <a:cubicBezTo>
                      <a:pt x="85" y="13"/>
                      <a:pt x="85" y="13"/>
                      <a:pt x="85" y="13"/>
                    </a:cubicBezTo>
                    <a:cubicBezTo>
                      <a:pt x="85" y="13"/>
                      <a:pt x="84" y="14"/>
                      <a:pt x="84" y="14"/>
                    </a:cubicBezTo>
                    <a:cubicBezTo>
                      <a:pt x="54" y="23"/>
                      <a:pt x="54" y="23"/>
                      <a:pt x="54" y="23"/>
                    </a:cubicBezTo>
                    <a:cubicBezTo>
                      <a:pt x="54" y="23"/>
                      <a:pt x="53" y="23"/>
                      <a:pt x="52" y="23"/>
                    </a:cubicBezTo>
                    <a:cubicBezTo>
                      <a:pt x="52" y="24"/>
                      <a:pt x="51" y="24"/>
                      <a:pt x="51" y="24"/>
                    </a:cubicBezTo>
                    <a:cubicBezTo>
                      <a:pt x="50" y="24"/>
                      <a:pt x="49" y="24"/>
                      <a:pt x="49" y="23"/>
                    </a:cubicBezTo>
                    <a:cubicBezTo>
                      <a:pt x="48" y="23"/>
                      <a:pt x="47" y="23"/>
                      <a:pt x="47" y="23"/>
                    </a:cubicBezTo>
                    <a:cubicBezTo>
                      <a:pt x="1" y="11"/>
                      <a:pt x="1" y="11"/>
                      <a:pt x="1" y="11"/>
                    </a:cubicBezTo>
                    <a:cubicBezTo>
                      <a:pt x="1" y="11"/>
                      <a:pt x="1" y="11"/>
                      <a:pt x="0" y="11"/>
                    </a:cubicBezTo>
                    <a:cubicBezTo>
                      <a:pt x="0" y="10"/>
                      <a:pt x="0" y="10"/>
                      <a:pt x="0" y="10"/>
                    </a:cubicBezTo>
                    <a:cubicBezTo>
                      <a:pt x="0" y="10"/>
                      <a:pt x="0" y="10"/>
                      <a:pt x="0" y="10"/>
                    </a:cubicBezTo>
                    <a:cubicBezTo>
                      <a:pt x="0" y="9"/>
                      <a:pt x="1" y="9"/>
                      <a:pt x="1" y="9"/>
                    </a:cubicBezTo>
                    <a:lnTo>
                      <a:pt x="3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2" name="Freeform 16"/>
              <p:cNvSpPr>
                <a:spLocks/>
              </p:cNvSpPr>
              <p:nvPr/>
            </p:nvSpPr>
            <p:spPr bwMode="auto">
              <a:xfrm>
                <a:off x="-4803091" y="4726782"/>
                <a:ext cx="352425" cy="101600"/>
              </a:xfrm>
              <a:custGeom>
                <a:avLst/>
                <a:gdLst>
                  <a:gd name="T0" fmla="*/ 42 w 94"/>
                  <a:gd name="T1" fmla="*/ 1 h 27"/>
                  <a:gd name="T2" fmla="*/ 44 w 94"/>
                  <a:gd name="T3" fmla="*/ 0 h 27"/>
                  <a:gd name="T4" fmla="*/ 46 w 94"/>
                  <a:gd name="T5" fmla="*/ 0 h 27"/>
                  <a:gd name="T6" fmla="*/ 48 w 94"/>
                  <a:gd name="T7" fmla="*/ 0 h 27"/>
                  <a:gd name="T8" fmla="*/ 49 w 94"/>
                  <a:gd name="T9" fmla="*/ 1 h 27"/>
                  <a:gd name="T10" fmla="*/ 93 w 94"/>
                  <a:gd name="T11" fmla="*/ 12 h 27"/>
                  <a:gd name="T12" fmla="*/ 94 w 94"/>
                  <a:gd name="T13" fmla="*/ 13 h 27"/>
                  <a:gd name="T14" fmla="*/ 94 w 94"/>
                  <a:gd name="T15" fmla="*/ 13 h 27"/>
                  <a:gd name="T16" fmla="*/ 94 w 94"/>
                  <a:gd name="T17" fmla="*/ 14 h 27"/>
                  <a:gd name="T18" fmla="*/ 93 w 94"/>
                  <a:gd name="T19" fmla="*/ 14 h 27"/>
                  <a:gd name="T20" fmla="*/ 52 w 94"/>
                  <a:gd name="T21" fmla="*/ 26 h 27"/>
                  <a:gd name="T22" fmla="*/ 50 w 94"/>
                  <a:gd name="T23" fmla="*/ 27 h 27"/>
                  <a:gd name="T24" fmla="*/ 48 w 94"/>
                  <a:gd name="T25" fmla="*/ 27 h 27"/>
                  <a:gd name="T26" fmla="*/ 47 w 94"/>
                  <a:gd name="T27" fmla="*/ 27 h 27"/>
                  <a:gd name="T28" fmla="*/ 45 w 94"/>
                  <a:gd name="T29" fmla="*/ 26 h 27"/>
                  <a:gd name="T30" fmla="*/ 1 w 94"/>
                  <a:gd name="T31" fmla="*/ 14 h 27"/>
                  <a:gd name="T32" fmla="*/ 0 w 94"/>
                  <a:gd name="T33" fmla="*/ 14 h 27"/>
                  <a:gd name="T34" fmla="*/ 0 w 94"/>
                  <a:gd name="T35" fmla="*/ 13 h 27"/>
                  <a:gd name="T36" fmla="*/ 0 w 94"/>
                  <a:gd name="T37" fmla="*/ 13 h 27"/>
                  <a:gd name="T38" fmla="*/ 1 w 94"/>
                  <a:gd name="T39" fmla="*/ 12 h 27"/>
                  <a:gd name="T40" fmla="*/ 42 w 94"/>
                  <a:gd name="T41"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27">
                    <a:moveTo>
                      <a:pt x="42" y="1"/>
                    </a:moveTo>
                    <a:cubicBezTo>
                      <a:pt x="43" y="1"/>
                      <a:pt x="43" y="0"/>
                      <a:pt x="44" y="0"/>
                    </a:cubicBezTo>
                    <a:cubicBezTo>
                      <a:pt x="45" y="0"/>
                      <a:pt x="45" y="0"/>
                      <a:pt x="46" y="0"/>
                    </a:cubicBezTo>
                    <a:cubicBezTo>
                      <a:pt x="47" y="0"/>
                      <a:pt x="47" y="0"/>
                      <a:pt x="48" y="0"/>
                    </a:cubicBezTo>
                    <a:cubicBezTo>
                      <a:pt x="48" y="0"/>
                      <a:pt x="49" y="1"/>
                      <a:pt x="49" y="1"/>
                    </a:cubicBezTo>
                    <a:cubicBezTo>
                      <a:pt x="93" y="12"/>
                      <a:pt x="93" y="12"/>
                      <a:pt x="93" y="12"/>
                    </a:cubicBezTo>
                    <a:cubicBezTo>
                      <a:pt x="93" y="12"/>
                      <a:pt x="94" y="13"/>
                      <a:pt x="94" y="13"/>
                    </a:cubicBezTo>
                    <a:cubicBezTo>
                      <a:pt x="94" y="13"/>
                      <a:pt x="94" y="13"/>
                      <a:pt x="94" y="13"/>
                    </a:cubicBezTo>
                    <a:cubicBezTo>
                      <a:pt x="94" y="14"/>
                      <a:pt x="94" y="14"/>
                      <a:pt x="94" y="14"/>
                    </a:cubicBezTo>
                    <a:cubicBezTo>
                      <a:pt x="94" y="14"/>
                      <a:pt x="94" y="14"/>
                      <a:pt x="93" y="14"/>
                    </a:cubicBezTo>
                    <a:cubicBezTo>
                      <a:pt x="52" y="26"/>
                      <a:pt x="52" y="26"/>
                      <a:pt x="52" y="26"/>
                    </a:cubicBezTo>
                    <a:cubicBezTo>
                      <a:pt x="51" y="26"/>
                      <a:pt x="51" y="27"/>
                      <a:pt x="50" y="27"/>
                    </a:cubicBezTo>
                    <a:cubicBezTo>
                      <a:pt x="50" y="27"/>
                      <a:pt x="49" y="27"/>
                      <a:pt x="48" y="27"/>
                    </a:cubicBezTo>
                    <a:cubicBezTo>
                      <a:pt x="48" y="27"/>
                      <a:pt x="47" y="27"/>
                      <a:pt x="47" y="27"/>
                    </a:cubicBezTo>
                    <a:cubicBezTo>
                      <a:pt x="46" y="27"/>
                      <a:pt x="45" y="26"/>
                      <a:pt x="45" y="26"/>
                    </a:cubicBezTo>
                    <a:cubicBezTo>
                      <a:pt x="1" y="14"/>
                      <a:pt x="1" y="14"/>
                      <a:pt x="1" y="14"/>
                    </a:cubicBezTo>
                    <a:cubicBezTo>
                      <a:pt x="1" y="14"/>
                      <a:pt x="0" y="14"/>
                      <a:pt x="0" y="14"/>
                    </a:cubicBezTo>
                    <a:cubicBezTo>
                      <a:pt x="0" y="13"/>
                      <a:pt x="0" y="13"/>
                      <a:pt x="0" y="13"/>
                    </a:cubicBezTo>
                    <a:cubicBezTo>
                      <a:pt x="0" y="13"/>
                      <a:pt x="0" y="13"/>
                      <a:pt x="0" y="13"/>
                    </a:cubicBezTo>
                    <a:cubicBezTo>
                      <a:pt x="0" y="13"/>
                      <a:pt x="1" y="12"/>
                      <a:pt x="1" y="12"/>
                    </a:cubicBezTo>
                    <a:lnTo>
                      <a:pt x="4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3" name="Freeform 17"/>
              <p:cNvSpPr>
                <a:spLocks/>
              </p:cNvSpPr>
              <p:nvPr/>
            </p:nvSpPr>
            <p:spPr bwMode="auto">
              <a:xfrm>
                <a:off x="-4007753" y="4787107"/>
                <a:ext cx="325438" cy="93663"/>
              </a:xfrm>
              <a:custGeom>
                <a:avLst/>
                <a:gdLst>
                  <a:gd name="T0" fmla="*/ 31 w 87"/>
                  <a:gd name="T1" fmla="*/ 0 h 25"/>
                  <a:gd name="T2" fmla="*/ 32 w 87"/>
                  <a:gd name="T3" fmla="*/ 0 h 25"/>
                  <a:gd name="T4" fmla="*/ 34 w 87"/>
                  <a:gd name="T5" fmla="*/ 0 h 25"/>
                  <a:gd name="T6" fmla="*/ 36 w 87"/>
                  <a:gd name="T7" fmla="*/ 0 h 25"/>
                  <a:gd name="T8" fmla="*/ 38 w 87"/>
                  <a:gd name="T9" fmla="*/ 0 h 25"/>
                  <a:gd name="T10" fmla="*/ 85 w 87"/>
                  <a:gd name="T11" fmla="*/ 12 h 25"/>
                  <a:gd name="T12" fmla="*/ 87 w 87"/>
                  <a:gd name="T13" fmla="*/ 13 h 25"/>
                  <a:gd name="T14" fmla="*/ 87 w 87"/>
                  <a:gd name="T15" fmla="*/ 13 h 25"/>
                  <a:gd name="T16" fmla="*/ 87 w 87"/>
                  <a:gd name="T17" fmla="*/ 14 h 25"/>
                  <a:gd name="T18" fmla="*/ 86 w 87"/>
                  <a:gd name="T19" fmla="*/ 15 h 25"/>
                  <a:gd name="T20" fmla="*/ 57 w 87"/>
                  <a:gd name="T21" fmla="*/ 24 h 25"/>
                  <a:gd name="T22" fmla="*/ 56 w 87"/>
                  <a:gd name="T23" fmla="*/ 25 h 25"/>
                  <a:gd name="T24" fmla="*/ 54 w 87"/>
                  <a:gd name="T25" fmla="*/ 25 h 25"/>
                  <a:gd name="T26" fmla="*/ 52 w 87"/>
                  <a:gd name="T27" fmla="*/ 25 h 25"/>
                  <a:gd name="T28" fmla="*/ 50 w 87"/>
                  <a:gd name="T29" fmla="*/ 24 h 25"/>
                  <a:gd name="T30" fmla="*/ 2 w 87"/>
                  <a:gd name="T31" fmla="*/ 12 h 25"/>
                  <a:gd name="T32" fmla="*/ 1 w 87"/>
                  <a:gd name="T33" fmla="*/ 11 h 25"/>
                  <a:gd name="T34" fmla="*/ 0 w 87"/>
                  <a:gd name="T35" fmla="*/ 11 h 25"/>
                  <a:gd name="T36" fmla="*/ 1 w 87"/>
                  <a:gd name="T37" fmla="*/ 10 h 25"/>
                  <a:gd name="T38" fmla="*/ 2 w 87"/>
                  <a:gd name="T39" fmla="*/ 10 h 25"/>
                  <a:gd name="T40" fmla="*/ 31 w 87"/>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25">
                    <a:moveTo>
                      <a:pt x="31" y="0"/>
                    </a:moveTo>
                    <a:cubicBezTo>
                      <a:pt x="31" y="0"/>
                      <a:pt x="32" y="0"/>
                      <a:pt x="32" y="0"/>
                    </a:cubicBezTo>
                    <a:cubicBezTo>
                      <a:pt x="33" y="0"/>
                      <a:pt x="34" y="0"/>
                      <a:pt x="34" y="0"/>
                    </a:cubicBezTo>
                    <a:cubicBezTo>
                      <a:pt x="35" y="0"/>
                      <a:pt x="36" y="0"/>
                      <a:pt x="36" y="0"/>
                    </a:cubicBezTo>
                    <a:cubicBezTo>
                      <a:pt x="37" y="0"/>
                      <a:pt x="37" y="0"/>
                      <a:pt x="38" y="0"/>
                    </a:cubicBezTo>
                    <a:cubicBezTo>
                      <a:pt x="85" y="12"/>
                      <a:pt x="85" y="12"/>
                      <a:pt x="85" y="12"/>
                    </a:cubicBezTo>
                    <a:cubicBezTo>
                      <a:pt x="86" y="13"/>
                      <a:pt x="86" y="13"/>
                      <a:pt x="87" y="13"/>
                    </a:cubicBezTo>
                    <a:cubicBezTo>
                      <a:pt x="87" y="13"/>
                      <a:pt x="87" y="13"/>
                      <a:pt x="87" y="13"/>
                    </a:cubicBezTo>
                    <a:cubicBezTo>
                      <a:pt x="87" y="14"/>
                      <a:pt x="87" y="14"/>
                      <a:pt x="87" y="14"/>
                    </a:cubicBezTo>
                    <a:cubicBezTo>
                      <a:pt x="87" y="14"/>
                      <a:pt x="87" y="14"/>
                      <a:pt x="86" y="15"/>
                    </a:cubicBezTo>
                    <a:cubicBezTo>
                      <a:pt x="57" y="24"/>
                      <a:pt x="57" y="24"/>
                      <a:pt x="57" y="24"/>
                    </a:cubicBezTo>
                    <a:cubicBezTo>
                      <a:pt x="57" y="24"/>
                      <a:pt x="56" y="24"/>
                      <a:pt x="56" y="25"/>
                    </a:cubicBezTo>
                    <a:cubicBezTo>
                      <a:pt x="55" y="25"/>
                      <a:pt x="54" y="25"/>
                      <a:pt x="54" y="25"/>
                    </a:cubicBezTo>
                    <a:cubicBezTo>
                      <a:pt x="53" y="25"/>
                      <a:pt x="52" y="25"/>
                      <a:pt x="52" y="25"/>
                    </a:cubicBezTo>
                    <a:cubicBezTo>
                      <a:pt x="51" y="24"/>
                      <a:pt x="50" y="24"/>
                      <a:pt x="50" y="24"/>
                    </a:cubicBezTo>
                    <a:cubicBezTo>
                      <a:pt x="2" y="12"/>
                      <a:pt x="2" y="12"/>
                      <a:pt x="2" y="12"/>
                    </a:cubicBezTo>
                    <a:cubicBezTo>
                      <a:pt x="2" y="12"/>
                      <a:pt x="1" y="12"/>
                      <a:pt x="1" y="11"/>
                    </a:cubicBezTo>
                    <a:cubicBezTo>
                      <a:pt x="0" y="11"/>
                      <a:pt x="0" y="11"/>
                      <a:pt x="0" y="11"/>
                    </a:cubicBezTo>
                    <a:cubicBezTo>
                      <a:pt x="1" y="10"/>
                      <a:pt x="1" y="10"/>
                      <a:pt x="1" y="10"/>
                    </a:cubicBezTo>
                    <a:cubicBezTo>
                      <a:pt x="1" y="10"/>
                      <a:pt x="1" y="10"/>
                      <a:pt x="2" y="10"/>
                    </a:cubicBezTo>
                    <a:lnTo>
                      <a:pt x="3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4" name="Freeform 18"/>
              <p:cNvSpPr>
                <a:spLocks/>
              </p:cNvSpPr>
              <p:nvPr/>
            </p:nvSpPr>
            <p:spPr bwMode="auto">
              <a:xfrm>
                <a:off x="-3636278" y="4823619"/>
                <a:ext cx="333375" cy="93663"/>
              </a:xfrm>
              <a:custGeom>
                <a:avLst/>
                <a:gdLst>
                  <a:gd name="T0" fmla="*/ 30 w 89"/>
                  <a:gd name="T1" fmla="*/ 0 h 25"/>
                  <a:gd name="T2" fmla="*/ 31 w 89"/>
                  <a:gd name="T3" fmla="*/ 0 h 25"/>
                  <a:gd name="T4" fmla="*/ 33 w 89"/>
                  <a:gd name="T5" fmla="*/ 0 h 25"/>
                  <a:gd name="T6" fmla="*/ 35 w 89"/>
                  <a:gd name="T7" fmla="*/ 0 h 25"/>
                  <a:gd name="T8" fmla="*/ 37 w 89"/>
                  <a:gd name="T9" fmla="*/ 0 h 25"/>
                  <a:gd name="T10" fmla="*/ 86 w 89"/>
                  <a:gd name="T11" fmla="*/ 13 h 25"/>
                  <a:gd name="T12" fmla="*/ 88 w 89"/>
                  <a:gd name="T13" fmla="*/ 13 h 25"/>
                  <a:gd name="T14" fmla="*/ 89 w 89"/>
                  <a:gd name="T15" fmla="*/ 14 h 25"/>
                  <a:gd name="T16" fmla="*/ 88 w 89"/>
                  <a:gd name="T17" fmla="*/ 14 h 25"/>
                  <a:gd name="T18" fmla="*/ 88 w 89"/>
                  <a:gd name="T19" fmla="*/ 15 h 25"/>
                  <a:gd name="T20" fmla="*/ 59 w 89"/>
                  <a:gd name="T21" fmla="*/ 25 h 25"/>
                  <a:gd name="T22" fmla="*/ 57 w 89"/>
                  <a:gd name="T23" fmla="*/ 25 h 25"/>
                  <a:gd name="T24" fmla="*/ 55 w 89"/>
                  <a:gd name="T25" fmla="*/ 25 h 25"/>
                  <a:gd name="T26" fmla="*/ 53 w 89"/>
                  <a:gd name="T27" fmla="*/ 25 h 25"/>
                  <a:gd name="T28" fmla="*/ 52 w 89"/>
                  <a:gd name="T29" fmla="*/ 25 h 25"/>
                  <a:gd name="T30" fmla="*/ 2 w 89"/>
                  <a:gd name="T31" fmla="*/ 12 h 25"/>
                  <a:gd name="T32" fmla="*/ 0 w 89"/>
                  <a:gd name="T33" fmla="*/ 12 h 25"/>
                  <a:gd name="T34" fmla="*/ 0 w 89"/>
                  <a:gd name="T35" fmla="*/ 11 h 25"/>
                  <a:gd name="T36" fmla="*/ 0 w 89"/>
                  <a:gd name="T37" fmla="*/ 11 h 25"/>
                  <a:gd name="T38" fmla="*/ 1 w 89"/>
                  <a:gd name="T39" fmla="*/ 10 h 25"/>
                  <a:gd name="T40" fmla="*/ 30 w 89"/>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25">
                    <a:moveTo>
                      <a:pt x="30" y="0"/>
                    </a:moveTo>
                    <a:cubicBezTo>
                      <a:pt x="30" y="0"/>
                      <a:pt x="31" y="0"/>
                      <a:pt x="31" y="0"/>
                    </a:cubicBezTo>
                    <a:cubicBezTo>
                      <a:pt x="32" y="0"/>
                      <a:pt x="33" y="0"/>
                      <a:pt x="33" y="0"/>
                    </a:cubicBezTo>
                    <a:cubicBezTo>
                      <a:pt x="34" y="0"/>
                      <a:pt x="35" y="0"/>
                      <a:pt x="35" y="0"/>
                    </a:cubicBezTo>
                    <a:cubicBezTo>
                      <a:pt x="36" y="0"/>
                      <a:pt x="36" y="0"/>
                      <a:pt x="37" y="0"/>
                    </a:cubicBezTo>
                    <a:cubicBezTo>
                      <a:pt x="86" y="13"/>
                      <a:pt x="86" y="13"/>
                      <a:pt x="86" y="13"/>
                    </a:cubicBezTo>
                    <a:cubicBezTo>
                      <a:pt x="87" y="13"/>
                      <a:pt x="87" y="13"/>
                      <a:pt x="88" y="13"/>
                    </a:cubicBezTo>
                    <a:cubicBezTo>
                      <a:pt x="89" y="14"/>
                      <a:pt x="89" y="14"/>
                      <a:pt x="89" y="14"/>
                    </a:cubicBezTo>
                    <a:cubicBezTo>
                      <a:pt x="88" y="14"/>
                      <a:pt x="88" y="14"/>
                      <a:pt x="88" y="14"/>
                    </a:cubicBezTo>
                    <a:cubicBezTo>
                      <a:pt x="88" y="14"/>
                      <a:pt x="88" y="14"/>
                      <a:pt x="88" y="15"/>
                    </a:cubicBezTo>
                    <a:cubicBezTo>
                      <a:pt x="59" y="25"/>
                      <a:pt x="59" y="25"/>
                      <a:pt x="59" y="25"/>
                    </a:cubicBezTo>
                    <a:cubicBezTo>
                      <a:pt x="58" y="25"/>
                      <a:pt x="58" y="25"/>
                      <a:pt x="57" y="25"/>
                    </a:cubicBezTo>
                    <a:cubicBezTo>
                      <a:pt x="57" y="25"/>
                      <a:pt x="56" y="25"/>
                      <a:pt x="55" y="25"/>
                    </a:cubicBezTo>
                    <a:cubicBezTo>
                      <a:pt x="55" y="25"/>
                      <a:pt x="54" y="25"/>
                      <a:pt x="53" y="25"/>
                    </a:cubicBezTo>
                    <a:cubicBezTo>
                      <a:pt x="53" y="25"/>
                      <a:pt x="52" y="25"/>
                      <a:pt x="52" y="25"/>
                    </a:cubicBezTo>
                    <a:cubicBezTo>
                      <a:pt x="2" y="12"/>
                      <a:pt x="2" y="12"/>
                      <a:pt x="2" y="12"/>
                    </a:cubicBezTo>
                    <a:cubicBezTo>
                      <a:pt x="1" y="12"/>
                      <a:pt x="1" y="12"/>
                      <a:pt x="0" y="12"/>
                    </a:cubicBezTo>
                    <a:cubicBezTo>
                      <a:pt x="0" y="11"/>
                      <a:pt x="0" y="11"/>
                      <a:pt x="0" y="11"/>
                    </a:cubicBezTo>
                    <a:cubicBezTo>
                      <a:pt x="0" y="11"/>
                      <a:pt x="0" y="11"/>
                      <a:pt x="0" y="11"/>
                    </a:cubicBezTo>
                    <a:cubicBezTo>
                      <a:pt x="0" y="10"/>
                      <a:pt x="0" y="10"/>
                      <a:pt x="1" y="10"/>
                    </a:cubicBezTo>
                    <a:lnTo>
                      <a:pt x="3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5" name="Freeform 19"/>
              <p:cNvSpPr>
                <a:spLocks/>
              </p:cNvSpPr>
              <p:nvPr/>
            </p:nvSpPr>
            <p:spPr bwMode="auto">
              <a:xfrm>
                <a:off x="-4195078" y="4845844"/>
                <a:ext cx="333375" cy="93663"/>
              </a:xfrm>
              <a:custGeom>
                <a:avLst/>
                <a:gdLst>
                  <a:gd name="T0" fmla="*/ 32 w 89"/>
                  <a:gd name="T1" fmla="*/ 0 h 25"/>
                  <a:gd name="T2" fmla="*/ 34 w 89"/>
                  <a:gd name="T3" fmla="*/ 0 h 25"/>
                  <a:gd name="T4" fmla="*/ 36 w 89"/>
                  <a:gd name="T5" fmla="*/ 0 h 25"/>
                  <a:gd name="T6" fmla="*/ 37 w 89"/>
                  <a:gd name="T7" fmla="*/ 0 h 25"/>
                  <a:gd name="T8" fmla="*/ 39 w 89"/>
                  <a:gd name="T9" fmla="*/ 0 h 25"/>
                  <a:gd name="T10" fmla="*/ 87 w 89"/>
                  <a:gd name="T11" fmla="*/ 13 h 25"/>
                  <a:gd name="T12" fmla="*/ 88 w 89"/>
                  <a:gd name="T13" fmla="*/ 13 h 25"/>
                  <a:gd name="T14" fmla="*/ 89 w 89"/>
                  <a:gd name="T15" fmla="*/ 14 h 25"/>
                  <a:gd name="T16" fmla="*/ 89 w 89"/>
                  <a:gd name="T17" fmla="*/ 14 h 25"/>
                  <a:gd name="T18" fmla="*/ 88 w 89"/>
                  <a:gd name="T19" fmla="*/ 15 h 25"/>
                  <a:gd name="T20" fmla="*/ 57 w 89"/>
                  <a:gd name="T21" fmla="*/ 25 h 25"/>
                  <a:gd name="T22" fmla="*/ 56 w 89"/>
                  <a:gd name="T23" fmla="*/ 25 h 25"/>
                  <a:gd name="T24" fmla="*/ 54 w 89"/>
                  <a:gd name="T25" fmla="*/ 25 h 25"/>
                  <a:gd name="T26" fmla="*/ 52 w 89"/>
                  <a:gd name="T27" fmla="*/ 25 h 25"/>
                  <a:gd name="T28" fmla="*/ 50 w 89"/>
                  <a:gd name="T29" fmla="*/ 25 h 25"/>
                  <a:gd name="T30" fmla="*/ 2 w 89"/>
                  <a:gd name="T31" fmla="*/ 12 h 25"/>
                  <a:gd name="T32" fmla="*/ 1 w 89"/>
                  <a:gd name="T33" fmla="*/ 11 h 25"/>
                  <a:gd name="T34" fmla="*/ 0 w 89"/>
                  <a:gd name="T35" fmla="*/ 11 h 25"/>
                  <a:gd name="T36" fmla="*/ 0 w 89"/>
                  <a:gd name="T37" fmla="*/ 10 h 25"/>
                  <a:gd name="T38" fmla="*/ 1 w 89"/>
                  <a:gd name="T39" fmla="*/ 10 h 25"/>
                  <a:gd name="T40" fmla="*/ 32 w 89"/>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25">
                    <a:moveTo>
                      <a:pt x="32" y="0"/>
                    </a:moveTo>
                    <a:cubicBezTo>
                      <a:pt x="33" y="0"/>
                      <a:pt x="33" y="0"/>
                      <a:pt x="34" y="0"/>
                    </a:cubicBezTo>
                    <a:cubicBezTo>
                      <a:pt x="34" y="0"/>
                      <a:pt x="35" y="0"/>
                      <a:pt x="36" y="0"/>
                    </a:cubicBezTo>
                    <a:cubicBezTo>
                      <a:pt x="36" y="0"/>
                      <a:pt x="37" y="0"/>
                      <a:pt x="37" y="0"/>
                    </a:cubicBezTo>
                    <a:cubicBezTo>
                      <a:pt x="38" y="0"/>
                      <a:pt x="39" y="0"/>
                      <a:pt x="39" y="0"/>
                    </a:cubicBezTo>
                    <a:cubicBezTo>
                      <a:pt x="87" y="13"/>
                      <a:pt x="87" y="13"/>
                      <a:pt x="87" y="13"/>
                    </a:cubicBezTo>
                    <a:cubicBezTo>
                      <a:pt x="87" y="13"/>
                      <a:pt x="88" y="13"/>
                      <a:pt x="88" y="13"/>
                    </a:cubicBezTo>
                    <a:cubicBezTo>
                      <a:pt x="89" y="14"/>
                      <a:pt x="89" y="14"/>
                      <a:pt x="89" y="14"/>
                    </a:cubicBezTo>
                    <a:cubicBezTo>
                      <a:pt x="89" y="14"/>
                      <a:pt x="89" y="14"/>
                      <a:pt x="89" y="14"/>
                    </a:cubicBezTo>
                    <a:cubicBezTo>
                      <a:pt x="88" y="14"/>
                      <a:pt x="88" y="15"/>
                      <a:pt x="88" y="15"/>
                    </a:cubicBezTo>
                    <a:cubicBezTo>
                      <a:pt x="57" y="25"/>
                      <a:pt x="57" y="25"/>
                      <a:pt x="57" y="25"/>
                    </a:cubicBezTo>
                    <a:cubicBezTo>
                      <a:pt x="57" y="25"/>
                      <a:pt x="56" y="25"/>
                      <a:pt x="56" y="25"/>
                    </a:cubicBezTo>
                    <a:cubicBezTo>
                      <a:pt x="55" y="25"/>
                      <a:pt x="54" y="25"/>
                      <a:pt x="54" y="25"/>
                    </a:cubicBezTo>
                    <a:cubicBezTo>
                      <a:pt x="53" y="25"/>
                      <a:pt x="52" y="25"/>
                      <a:pt x="52" y="25"/>
                    </a:cubicBezTo>
                    <a:cubicBezTo>
                      <a:pt x="51" y="25"/>
                      <a:pt x="50" y="25"/>
                      <a:pt x="50" y="25"/>
                    </a:cubicBezTo>
                    <a:cubicBezTo>
                      <a:pt x="2" y="12"/>
                      <a:pt x="2" y="12"/>
                      <a:pt x="2" y="12"/>
                    </a:cubicBezTo>
                    <a:cubicBezTo>
                      <a:pt x="1" y="12"/>
                      <a:pt x="1" y="12"/>
                      <a:pt x="1" y="11"/>
                    </a:cubicBezTo>
                    <a:cubicBezTo>
                      <a:pt x="0" y="11"/>
                      <a:pt x="0" y="11"/>
                      <a:pt x="0" y="11"/>
                    </a:cubicBezTo>
                    <a:cubicBezTo>
                      <a:pt x="0" y="10"/>
                      <a:pt x="0" y="10"/>
                      <a:pt x="0" y="10"/>
                    </a:cubicBezTo>
                    <a:cubicBezTo>
                      <a:pt x="1" y="10"/>
                      <a:pt x="1" y="10"/>
                      <a:pt x="1" y="10"/>
                    </a:cubicBezTo>
                    <a:lnTo>
                      <a:pt x="3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6" name="Freeform 20"/>
              <p:cNvSpPr>
                <a:spLocks/>
              </p:cNvSpPr>
              <p:nvPr/>
            </p:nvSpPr>
            <p:spPr bwMode="auto">
              <a:xfrm>
                <a:off x="-4742766" y="4858544"/>
                <a:ext cx="333375" cy="100013"/>
              </a:xfrm>
              <a:custGeom>
                <a:avLst/>
                <a:gdLst>
                  <a:gd name="T0" fmla="*/ 34 w 89"/>
                  <a:gd name="T1" fmla="*/ 1 h 27"/>
                  <a:gd name="T2" fmla="*/ 36 w 89"/>
                  <a:gd name="T3" fmla="*/ 1 h 27"/>
                  <a:gd name="T4" fmla="*/ 38 w 89"/>
                  <a:gd name="T5" fmla="*/ 0 h 27"/>
                  <a:gd name="T6" fmla="*/ 40 w 89"/>
                  <a:gd name="T7" fmla="*/ 1 h 27"/>
                  <a:gd name="T8" fmla="*/ 41 w 89"/>
                  <a:gd name="T9" fmla="*/ 1 h 27"/>
                  <a:gd name="T10" fmla="*/ 87 w 89"/>
                  <a:gd name="T11" fmla="*/ 14 h 27"/>
                  <a:gd name="T12" fmla="*/ 88 w 89"/>
                  <a:gd name="T13" fmla="*/ 14 h 27"/>
                  <a:gd name="T14" fmla="*/ 89 w 89"/>
                  <a:gd name="T15" fmla="*/ 15 h 27"/>
                  <a:gd name="T16" fmla="*/ 89 w 89"/>
                  <a:gd name="T17" fmla="*/ 15 h 27"/>
                  <a:gd name="T18" fmla="*/ 88 w 89"/>
                  <a:gd name="T19" fmla="*/ 16 h 27"/>
                  <a:gd name="T20" fmla="*/ 55 w 89"/>
                  <a:gd name="T21" fmla="*/ 26 h 27"/>
                  <a:gd name="T22" fmla="*/ 53 w 89"/>
                  <a:gd name="T23" fmla="*/ 26 h 27"/>
                  <a:gd name="T24" fmla="*/ 51 w 89"/>
                  <a:gd name="T25" fmla="*/ 27 h 27"/>
                  <a:gd name="T26" fmla="*/ 49 w 89"/>
                  <a:gd name="T27" fmla="*/ 27 h 27"/>
                  <a:gd name="T28" fmla="*/ 47 w 89"/>
                  <a:gd name="T29" fmla="*/ 26 h 27"/>
                  <a:gd name="T30" fmla="*/ 1 w 89"/>
                  <a:gd name="T31" fmla="*/ 13 h 27"/>
                  <a:gd name="T32" fmla="*/ 0 w 89"/>
                  <a:gd name="T33" fmla="*/ 12 h 27"/>
                  <a:gd name="T34" fmla="*/ 0 w 89"/>
                  <a:gd name="T35" fmla="*/ 12 h 27"/>
                  <a:gd name="T36" fmla="*/ 0 w 89"/>
                  <a:gd name="T37" fmla="*/ 11 h 27"/>
                  <a:gd name="T38" fmla="*/ 1 w 89"/>
                  <a:gd name="T39" fmla="*/ 11 h 27"/>
                  <a:gd name="T40" fmla="*/ 34 w 89"/>
                  <a:gd name="T41"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27">
                    <a:moveTo>
                      <a:pt x="34" y="1"/>
                    </a:moveTo>
                    <a:cubicBezTo>
                      <a:pt x="35" y="1"/>
                      <a:pt x="35" y="1"/>
                      <a:pt x="36" y="1"/>
                    </a:cubicBezTo>
                    <a:cubicBezTo>
                      <a:pt x="37" y="1"/>
                      <a:pt x="37" y="0"/>
                      <a:pt x="38" y="0"/>
                    </a:cubicBezTo>
                    <a:cubicBezTo>
                      <a:pt x="38" y="0"/>
                      <a:pt x="39" y="0"/>
                      <a:pt x="40" y="1"/>
                    </a:cubicBezTo>
                    <a:cubicBezTo>
                      <a:pt x="40" y="1"/>
                      <a:pt x="41" y="1"/>
                      <a:pt x="41" y="1"/>
                    </a:cubicBezTo>
                    <a:cubicBezTo>
                      <a:pt x="87" y="14"/>
                      <a:pt x="87" y="14"/>
                      <a:pt x="87" y="14"/>
                    </a:cubicBezTo>
                    <a:cubicBezTo>
                      <a:pt x="88" y="14"/>
                      <a:pt x="88" y="14"/>
                      <a:pt x="88" y="14"/>
                    </a:cubicBezTo>
                    <a:cubicBezTo>
                      <a:pt x="89" y="15"/>
                      <a:pt x="89" y="15"/>
                      <a:pt x="89" y="15"/>
                    </a:cubicBezTo>
                    <a:cubicBezTo>
                      <a:pt x="89" y="15"/>
                      <a:pt x="89" y="15"/>
                      <a:pt x="89" y="15"/>
                    </a:cubicBezTo>
                    <a:cubicBezTo>
                      <a:pt x="88" y="15"/>
                      <a:pt x="88" y="16"/>
                      <a:pt x="88" y="16"/>
                    </a:cubicBezTo>
                    <a:cubicBezTo>
                      <a:pt x="55" y="26"/>
                      <a:pt x="55" y="26"/>
                      <a:pt x="55" y="26"/>
                    </a:cubicBezTo>
                    <a:cubicBezTo>
                      <a:pt x="54" y="26"/>
                      <a:pt x="53" y="26"/>
                      <a:pt x="53" y="26"/>
                    </a:cubicBezTo>
                    <a:cubicBezTo>
                      <a:pt x="52" y="27"/>
                      <a:pt x="52" y="27"/>
                      <a:pt x="51" y="27"/>
                    </a:cubicBezTo>
                    <a:cubicBezTo>
                      <a:pt x="50" y="27"/>
                      <a:pt x="50" y="27"/>
                      <a:pt x="49" y="27"/>
                    </a:cubicBezTo>
                    <a:cubicBezTo>
                      <a:pt x="48" y="26"/>
                      <a:pt x="48" y="26"/>
                      <a:pt x="47" y="26"/>
                    </a:cubicBezTo>
                    <a:cubicBezTo>
                      <a:pt x="1" y="13"/>
                      <a:pt x="1" y="13"/>
                      <a:pt x="1" y="13"/>
                    </a:cubicBezTo>
                    <a:cubicBezTo>
                      <a:pt x="1" y="13"/>
                      <a:pt x="0" y="13"/>
                      <a:pt x="0" y="12"/>
                    </a:cubicBezTo>
                    <a:cubicBezTo>
                      <a:pt x="0" y="12"/>
                      <a:pt x="0" y="12"/>
                      <a:pt x="0" y="12"/>
                    </a:cubicBezTo>
                    <a:cubicBezTo>
                      <a:pt x="0" y="11"/>
                      <a:pt x="0" y="11"/>
                      <a:pt x="0" y="11"/>
                    </a:cubicBezTo>
                    <a:cubicBezTo>
                      <a:pt x="0" y="11"/>
                      <a:pt x="1" y="11"/>
                      <a:pt x="1" y="11"/>
                    </a:cubicBezTo>
                    <a:lnTo>
                      <a:pt x="3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7" name="Freeform 21"/>
              <p:cNvSpPr>
                <a:spLocks/>
              </p:cNvSpPr>
              <p:nvPr/>
            </p:nvSpPr>
            <p:spPr bwMode="auto">
              <a:xfrm>
                <a:off x="-3825191" y="4883944"/>
                <a:ext cx="341313" cy="101600"/>
              </a:xfrm>
              <a:custGeom>
                <a:avLst/>
                <a:gdLst>
                  <a:gd name="T0" fmla="*/ 32 w 91"/>
                  <a:gd name="T1" fmla="*/ 1 h 27"/>
                  <a:gd name="T2" fmla="*/ 33 w 91"/>
                  <a:gd name="T3" fmla="*/ 0 h 27"/>
                  <a:gd name="T4" fmla="*/ 35 w 91"/>
                  <a:gd name="T5" fmla="*/ 0 h 27"/>
                  <a:gd name="T6" fmla="*/ 37 w 91"/>
                  <a:gd name="T7" fmla="*/ 0 h 27"/>
                  <a:gd name="T8" fmla="*/ 39 w 91"/>
                  <a:gd name="T9" fmla="*/ 1 h 27"/>
                  <a:gd name="T10" fmla="*/ 89 w 91"/>
                  <a:gd name="T11" fmla="*/ 13 h 27"/>
                  <a:gd name="T12" fmla="*/ 90 w 91"/>
                  <a:gd name="T13" fmla="*/ 14 h 27"/>
                  <a:gd name="T14" fmla="*/ 91 w 91"/>
                  <a:gd name="T15" fmla="*/ 15 h 27"/>
                  <a:gd name="T16" fmla="*/ 91 w 91"/>
                  <a:gd name="T17" fmla="*/ 15 h 27"/>
                  <a:gd name="T18" fmla="*/ 90 w 91"/>
                  <a:gd name="T19" fmla="*/ 16 h 27"/>
                  <a:gd name="T20" fmla="*/ 60 w 91"/>
                  <a:gd name="T21" fmla="*/ 26 h 27"/>
                  <a:gd name="T22" fmla="*/ 58 w 91"/>
                  <a:gd name="T23" fmla="*/ 27 h 27"/>
                  <a:gd name="T24" fmla="*/ 56 w 91"/>
                  <a:gd name="T25" fmla="*/ 27 h 27"/>
                  <a:gd name="T26" fmla="*/ 54 w 91"/>
                  <a:gd name="T27" fmla="*/ 27 h 27"/>
                  <a:gd name="T28" fmla="*/ 52 w 91"/>
                  <a:gd name="T29" fmla="*/ 26 h 27"/>
                  <a:gd name="T30" fmla="*/ 2 w 91"/>
                  <a:gd name="T31" fmla="*/ 13 h 27"/>
                  <a:gd name="T32" fmla="*/ 1 w 91"/>
                  <a:gd name="T33" fmla="*/ 13 h 27"/>
                  <a:gd name="T34" fmla="*/ 0 w 91"/>
                  <a:gd name="T35" fmla="*/ 12 h 27"/>
                  <a:gd name="T36" fmla="*/ 0 w 91"/>
                  <a:gd name="T37" fmla="*/ 11 h 27"/>
                  <a:gd name="T38" fmla="*/ 1 w 91"/>
                  <a:gd name="T39" fmla="*/ 11 h 27"/>
                  <a:gd name="T40" fmla="*/ 32 w 91"/>
                  <a:gd name="T41"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27">
                    <a:moveTo>
                      <a:pt x="32" y="1"/>
                    </a:moveTo>
                    <a:cubicBezTo>
                      <a:pt x="32" y="0"/>
                      <a:pt x="33" y="0"/>
                      <a:pt x="33" y="0"/>
                    </a:cubicBezTo>
                    <a:cubicBezTo>
                      <a:pt x="34" y="0"/>
                      <a:pt x="34" y="0"/>
                      <a:pt x="35" y="0"/>
                    </a:cubicBezTo>
                    <a:cubicBezTo>
                      <a:pt x="36" y="0"/>
                      <a:pt x="36" y="0"/>
                      <a:pt x="37" y="0"/>
                    </a:cubicBezTo>
                    <a:cubicBezTo>
                      <a:pt x="38" y="0"/>
                      <a:pt x="38" y="0"/>
                      <a:pt x="39" y="1"/>
                    </a:cubicBezTo>
                    <a:cubicBezTo>
                      <a:pt x="89" y="13"/>
                      <a:pt x="89" y="13"/>
                      <a:pt x="89" y="13"/>
                    </a:cubicBezTo>
                    <a:cubicBezTo>
                      <a:pt x="89" y="14"/>
                      <a:pt x="90" y="14"/>
                      <a:pt x="90" y="14"/>
                    </a:cubicBezTo>
                    <a:cubicBezTo>
                      <a:pt x="91" y="15"/>
                      <a:pt x="91" y="15"/>
                      <a:pt x="91" y="15"/>
                    </a:cubicBezTo>
                    <a:cubicBezTo>
                      <a:pt x="91" y="15"/>
                      <a:pt x="91" y="15"/>
                      <a:pt x="91" y="15"/>
                    </a:cubicBezTo>
                    <a:cubicBezTo>
                      <a:pt x="91" y="15"/>
                      <a:pt x="90" y="15"/>
                      <a:pt x="90" y="16"/>
                    </a:cubicBezTo>
                    <a:cubicBezTo>
                      <a:pt x="60" y="26"/>
                      <a:pt x="60" y="26"/>
                      <a:pt x="60" y="26"/>
                    </a:cubicBezTo>
                    <a:cubicBezTo>
                      <a:pt x="59" y="27"/>
                      <a:pt x="59" y="27"/>
                      <a:pt x="58" y="27"/>
                    </a:cubicBezTo>
                    <a:cubicBezTo>
                      <a:pt x="57" y="27"/>
                      <a:pt x="57" y="27"/>
                      <a:pt x="56" y="27"/>
                    </a:cubicBezTo>
                    <a:cubicBezTo>
                      <a:pt x="55" y="27"/>
                      <a:pt x="55" y="27"/>
                      <a:pt x="54" y="27"/>
                    </a:cubicBezTo>
                    <a:cubicBezTo>
                      <a:pt x="53" y="27"/>
                      <a:pt x="53" y="27"/>
                      <a:pt x="52" y="26"/>
                    </a:cubicBezTo>
                    <a:cubicBezTo>
                      <a:pt x="2" y="13"/>
                      <a:pt x="2" y="13"/>
                      <a:pt x="2" y="13"/>
                    </a:cubicBezTo>
                    <a:cubicBezTo>
                      <a:pt x="1" y="13"/>
                      <a:pt x="1" y="13"/>
                      <a:pt x="1" y="13"/>
                    </a:cubicBezTo>
                    <a:cubicBezTo>
                      <a:pt x="0" y="12"/>
                      <a:pt x="0" y="12"/>
                      <a:pt x="0" y="12"/>
                    </a:cubicBezTo>
                    <a:cubicBezTo>
                      <a:pt x="0" y="11"/>
                      <a:pt x="0" y="11"/>
                      <a:pt x="0" y="11"/>
                    </a:cubicBezTo>
                    <a:cubicBezTo>
                      <a:pt x="0" y="11"/>
                      <a:pt x="1" y="11"/>
                      <a:pt x="1" y="11"/>
                    </a:cubicBezTo>
                    <a:lnTo>
                      <a:pt x="3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8" name="Freeform 22"/>
              <p:cNvSpPr>
                <a:spLocks/>
              </p:cNvSpPr>
              <p:nvPr/>
            </p:nvSpPr>
            <p:spPr bwMode="auto">
              <a:xfrm>
                <a:off x="-5336491" y="4872832"/>
                <a:ext cx="379413" cy="107950"/>
              </a:xfrm>
              <a:custGeom>
                <a:avLst/>
                <a:gdLst>
                  <a:gd name="T0" fmla="*/ 49 w 101"/>
                  <a:gd name="T1" fmla="*/ 0 h 29"/>
                  <a:gd name="T2" fmla="*/ 50 w 101"/>
                  <a:gd name="T3" fmla="*/ 0 h 29"/>
                  <a:gd name="T4" fmla="*/ 52 w 101"/>
                  <a:gd name="T5" fmla="*/ 0 h 29"/>
                  <a:gd name="T6" fmla="*/ 54 w 101"/>
                  <a:gd name="T7" fmla="*/ 0 h 29"/>
                  <a:gd name="T8" fmla="*/ 56 w 101"/>
                  <a:gd name="T9" fmla="*/ 0 h 29"/>
                  <a:gd name="T10" fmla="*/ 100 w 101"/>
                  <a:gd name="T11" fmla="*/ 13 h 29"/>
                  <a:gd name="T12" fmla="*/ 101 w 101"/>
                  <a:gd name="T13" fmla="*/ 13 h 29"/>
                  <a:gd name="T14" fmla="*/ 101 w 101"/>
                  <a:gd name="T15" fmla="*/ 14 h 29"/>
                  <a:gd name="T16" fmla="*/ 101 w 101"/>
                  <a:gd name="T17" fmla="*/ 15 h 29"/>
                  <a:gd name="T18" fmla="*/ 100 w 101"/>
                  <a:gd name="T19" fmla="*/ 15 h 29"/>
                  <a:gd name="T20" fmla="*/ 53 w 101"/>
                  <a:gd name="T21" fmla="*/ 29 h 29"/>
                  <a:gd name="T22" fmla="*/ 51 w 101"/>
                  <a:gd name="T23" fmla="*/ 29 h 29"/>
                  <a:gd name="T24" fmla="*/ 49 w 101"/>
                  <a:gd name="T25" fmla="*/ 29 h 29"/>
                  <a:gd name="T26" fmla="*/ 47 w 101"/>
                  <a:gd name="T27" fmla="*/ 29 h 29"/>
                  <a:gd name="T28" fmla="*/ 46 w 101"/>
                  <a:gd name="T29" fmla="*/ 29 h 29"/>
                  <a:gd name="T30" fmla="*/ 2 w 101"/>
                  <a:gd name="T31" fmla="*/ 15 h 29"/>
                  <a:gd name="T32" fmla="*/ 1 w 101"/>
                  <a:gd name="T33" fmla="*/ 15 h 29"/>
                  <a:gd name="T34" fmla="*/ 0 w 101"/>
                  <a:gd name="T35" fmla="*/ 14 h 29"/>
                  <a:gd name="T36" fmla="*/ 1 w 101"/>
                  <a:gd name="T37" fmla="*/ 14 h 29"/>
                  <a:gd name="T38" fmla="*/ 2 w 101"/>
                  <a:gd name="T39" fmla="*/ 13 h 29"/>
                  <a:gd name="T40" fmla="*/ 49 w 101"/>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29">
                    <a:moveTo>
                      <a:pt x="49" y="0"/>
                    </a:moveTo>
                    <a:cubicBezTo>
                      <a:pt x="49" y="0"/>
                      <a:pt x="50" y="0"/>
                      <a:pt x="50" y="0"/>
                    </a:cubicBezTo>
                    <a:cubicBezTo>
                      <a:pt x="51" y="0"/>
                      <a:pt x="52" y="0"/>
                      <a:pt x="52" y="0"/>
                    </a:cubicBezTo>
                    <a:cubicBezTo>
                      <a:pt x="53" y="0"/>
                      <a:pt x="54" y="0"/>
                      <a:pt x="54" y="0"/>
                    </a:cubicBezTo>
                    <a:cubicBezTo>
                      <a:pt x="55" y="0"/>
                      <a:pt x="55" y="0"/>
                      <a:pt x="56" y="0"/>
                    </a:cubicBezTo>
                    <a:cubicBezTo>
                      <a:pt x="100" y="13"/>
                      <a:pt x="100" y="13"/>
                      <a:pt x="100" y="13"/>
                    </a:cubicBezTo>
                    <a:cubicBezTo>
                      <a:pt x="100" y="13"/>
                      <a:pt x="101" y="13"/>
                      <a:pt x="101" y="13"/>
                    </a:cubicBezTo>
                    <a:cubicBezTo>
                      <a:pt x="101" y="14"/>
                      <a:pt x="101" y="14"/>
                      <a:pt x="101" y="14"/>
                    </a:cubicBezTo>
                    <a:cubicBezTo>
                      <a:pt x="101" y="15"/>
                      <a:pt x="101" y="15"/>
                      <a:pt x="101" y="15"/>
                    </a:cubicBezTo>
                    <a:cubicBezTo>
                      <a:pt x="101" y="15"/>
                      <a:pt x="100" y="15"/>
                      <a:pt x="100" y="15"/>
                    </a:cubicBezTo>
                    <a:cubicBezTo>
                      <a:pt x="53" y="29"/>
                      <a:pt x="53" y="29"/>
                      <a:pt x="53" y="29"/>
                    </a:cubicBezTo>
                    <a:cubicBezTo>
                      <a:pt x="53" y="29"/>
                      <a:pt x="52" y="29"/>
                      <a:pt x="51" y="29"/>
                    </a:cubicBezTo>
                    <a:cubicBezTo>
                      <a:pt x="51" y="29"/>
                      <a:pt x="50" y="29"/>
                      <a:pt x="49" y="29"/>
                    </a:cubicBezTo>
                    <a:cubicBezTo>
                      <a:pt x="49" y="29"/>
                      <a:pt x="48" y="29"/>
                      <a:pt x="47" y="29"/>
                    </a:cubicBezTo>
                    <a:cubicBezTo>
                      <a:pt x="47" y="29"/>
                      <a:pt x="46" y="29"/>
                      <a:pt x="46" y="29"/>
                    </a:cubicBezTo>
                    <a:cubicBezTo>
                      <a:pt x="2" y="15"/>
                      <a:pt x="2" y="15"/>
                      <a:pt x="2" y="15"/>
                    </a:cubicBezTo>
                    <a:cubicBezTo>
                      <a:pt x="1" y="15"/>
                      <a:pt x="1" y="15"/>
                      <a:pt x="1" y="15"/>
                    </a:cubicBezTo>
                    <a:cubicBezTo>
                      <a:pt x="0" y="14"/>
                      <a:pt x="0" y="14"/>
                      <a:pt x="0" y="14"/>
                    </a:cubicBezTo>
                    <a:cubicBezTo>
                      <a:pt x="1" y="14"/>
                      <a:pt x="1" y="14"/>
                      <a:pt x="1" y="14"/>
                    </a:cubicBezTo>
                    <a:cubicBezTo>
                      <a:pt x="1" y="13"/>
                      <a:pt x="2" y="13"/>
                      <a:pt x="2" y="13"/>
                    </a:cubicBezTo>
                    <a:lnTo>
                      <a:pt x="49"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9" name="Freeform 23"/>
              <p:cNvSpPr>
                <a:spLocks/>
              </p:cNvSpPr>
              <p:nvPr/>
            </p:nvSpPr>
            <p:spPr bwMode="auto">
              <a:xfrm>
                <a:off x="-4395103" y="4906169"/>
                <a:ext cx="341313" cy="101600"/>
              </a:xfrm>
              <a:custGeom>
                <a:avLst/>
                <a:gdLst>
                  <a:gd name="T0" fmla="*/ 34 w 91"/>
                  <a:gd name="T1" fmla="*/ 0 h 27"/>
                  <a:gd name="T2" fmla="*/ 35 w 91"/>
                  <a:gd name="T3" fmla="*/ 0 h 27"/>
                  <a:gd name="T4" fmla="*/ 37 w 91"/>
                  <a:gd name="T5" fmla="*/ 0 h 27"/>
                  <a:gd name="T6" fmla="*/ 39 w 91"/>
                  <a:gd name="T7" fmla="*/ 0 h 27"/>
                  <a:gd name="T8" fmla="*/ 41 w 91"/>
                  <a:gd name="T9" fmla="*/ 0 h 27"/>
                  <a:gd name="T10" fmla="*/ 89 w 91"/>
                  <a:gd name="T11" fmla="*/ 13 h 27"/>
                  <a:gd name="T12" fmla="*/ 90 w 91"/>
                  <a:gd name="T13" fmla="*/ 14 h 27"/>
                  <a:gd name="T14" fmla="*/ 91 w 91"/>
                  <a:gd name="T15" fmla="*/ 14 h 27"/>
                  <a:gd name="T16" fmla="*/ 91 w 91"/>
                  <a:gd name="T17" fmla="*/ 15 h 27"/>
                  <a:gd name="T18" fmla="*/ 90 w 91"/>
                  <a:gd name="T19" fmla="*/ 16 h 27"/>
                  <a:gd name="T20" fmla="*/ 58 w 91"/>
                  <a:gd name="T21" fmla="*/ 26 h 27"/>
                  <a:gd name="T22" fmla="*/ 56 w 91"/>
                  <a:gd name="T23" fmla="*/ 27 h 27"/>
                  <a:gd name="T24" fmla="*/ 54 w 91"/>
                  <a:gd name="T25" fmla="*/ 27 h 27"/>
                  <a:gd name="T26" fmla="*/ 52 w 91"/>
                  <a:gd name="T27" fmla="*/ 27 h 27"/>
                  <a:gd name="T28" fmla="*/ 50 w 91"/>
                  <a:gd name="T29" fmla="*/ 26 h 27"/>
                  <a:gd name="T30" fmla="*/ 2 w 91"/>
                  <a:gd name="T31" fmla="*/ 13 h 27"/>
                  <a:gd name="T32" fmla="*/ 1 w 91"/>
                  <a:gd name="T33" fmla="*/ 12 h 27"/>
                  <a:gd name="T34" fmla="*/ 0 w 91"/>
                  <a:gd name="T35" fmla="*/ 12 h 27"/>
                  <a:gd name="T36" fmla="*/ 0 w 91"/>
                  <a:gd name="T37" fmla="*/ 11 h 27"/>
                  <a:gd name="T38" fmla="*/ 2 w 91"/>
                  <a:gd name="T39" fmla="*/ 11 h 27"/>
                  <a:gd name="T40" fmla="*/ 34 w 91"/>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27">
                    <a:moveTo>
                      <a:pt x="34" y="0"/>
                    </a:moveTo>
                    <a:cubicBezTo>
                      <a:pt x="34" y="0"/>
                      <a:pt x="35" y="0"/>
                      <a:pt x="35" y="0"/>
                    </a:cubicBezTo>
                    <a:cubicBezTo>
                      <a:pt x="36" y="0"/>
                      <a:pt x="37" y="0"/>
                      <a:pt x="37" y="0"/>
                    </a:cubicBezTo>
                    <a:cubicBezTo>
                      <a:pt x="38" y="0"/>
                      <a:pt x="39" y="0"/>
                      <a:pt x="39" y="0"/>
                    </a:cubicBezTo>
                    <a:cubicBezTo>
                      <a:pt x="40" y="0"/>
                      <a:pt x="41" y="0"/>
                      <a:pt x="41" y="0"/>
                    </a:cubicBezTo>
                    <a:cubicBezTo>
                      <a:pt x="89" y="13"/>
                      <a:pt x="89" y="13"/>
                      <a:pt x="89" y="13"/>
                    </a:cubicBezTo>
                    <a:cubicBezTo>
                      <a:pt x="90" y="14"/>
                      <a:pt x="90" y="14"/>
                      <a:pt x="90" y="14"/>
                    </a:cubicBezTo>
                    <a:cubicBezTo>
                      <a:pt x="91" y="14"/>
                      <a:pt x="91" y="14"/>
                      <a:pt x="91" y="14"/>
                    </a:cubicBezTo>
                    <a:cubicBezTo>
                      <a:pt x="91" y="15"/>
                      <a:pt x="91" y="15"/>
                      <a:pt x="91" y="15"/>
                    </a:cubicBezTo>
                    <a:cubicBezTo>
                      <a:pt x="91" y="15"/>
                      <a:pt x="90" y="15"/>
                      <a:pt x="90" y="16"/>
                    </a:cubicBezTo>
                    <a:cubicBezTo>
                      <a:pt x="58" y="26"/>
                      <a:pt x="58" y="26"/>
                      <a:pt x="58" y="26"/>
                    </a:cubicBezTo>
                    <a:cubicBezTo>
                      <a:pt x="57" y="26"/>
                      <a:pt x="57" y="27"/>
                      <a:pt x="56" y="27"/>
                    </a:cubicBezTo>
                    <a:cubicBezTo>
                      <a:pt x="55" y="27"/>
                      <a:pt x="55" y="27"/>
                      <a:pt x="54" y="27"/>
                    </a:cubicBezTo>
                    <a:cubicBezTo>
                      <a:pt x="53" y="27"/>
                      <a:pt x="53" y="27"/>
                      <a:pt x="52" y="27"/>
                    </a:cubicBezTo>
                    <a:cubicBezTo>
                      <a:pt x="51" y="27"/>
                      <a:pt x="51" y="27"/>
                      <a:pt x="50" y="26"/>
                    </a:cubicBezTo>
                    <a:cubicBezTo>
                      <a:pt x="2" y="13"/>
                      <a:pt x="2" y="13"/>
                      <a:pt x="2" y="13"/>
                    </a:cubicBezTo>
                    <a:cubicBezTo>
                      <a:pt x="1" y="13"/>
                      <a:pt x="1" y="12"/>
                      <a:pt x="1" y="12"/>
                    </a:cubicBezTo>
                    <a:cubicBezTo>
                      <a:pt x="0" y="12"/>
                      <a:pt x="0" y="12"/>
                      <a:pt x="0" y="12"/>
                    </a:cubicBezTo>
                    <a:cubicBezTo>
                      <a:pt x="0" y="11"/>
                      <a:pt x="0" y="11"/>
                      <a:pt x="0" y="11"/>
                    </a:cubicBezTo>
                    <a:cubicBezTo>
                      <a:pt x="1" y="11"/>
                      <a:pt x="1" y="11"/>
                      <a:pt x="2" y="11"/>
                    </a:cubicBezTo>
                    <a:lnTo>
                      <a:pt x="3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10" name="Freeform 24"/>
              <p:cNvSpPr>
                <a:spLocks/>
              </p:cNvSpPr>
              <p:nvPr/>
            </p:nvSpPr>
            <p:spPr bwMode="auto">
              <a:xfrm>
                <a:off x="-4960254" y="4922044"/>
                <a:ext cx="344488" cy="100013"/>
              </a:xfrm>
              <a:custGeom>
                <a:avLst/>
                <a:gdLst>
                  <a:gd name="T0" fmla="*/ 37 w 92"/>
                  <a:gd name="T1" fmla="*/ 0 h 27"/>
                  <a:gd name="T2" fmla="*/ 39 w 92"/>
                  <a:gd name="T3" fmla="*/ 0 h 27"/>
                  <a:gd name="T4" fmla="*/ 41 w 92"/>
                  <a:gd name="T5" fmla="*/ 0 h 27"/>
                  <a:gd name="T6" fmla="*/ 43 w 92"/>
                  <a:gd name="T7" fmla="*/ 0 h 27"/>
                  <a:gd name="T8" fmla="*/ 44 w 92"/>
                  <a:gd name="T9" fmla="*/ 0 h 27"/>
                  <a:gd name="T10" fmla="*/ 90 w 92"/>
                  <a:gd name="T11" fmla="*/ 14 h 27"/>
                  <a:gd name="T12" fmla="*/ 92 w 92"/>
                  <a:gd name="T13" fmla="*/ 14 h 27"/>
                  <a:gd name="T14" fmla="*/ 92 w 92"/>
                  <a:gd name="T15" fmla="*/ 15 h 27"/>
                  <a:gd name="T16" fmla="*/ 92 w 92"/>
                  <a:gd name="T17" fmla="*/ 15 h 27"/>
                  <a:gd name="T18" fmla="*/ 91 w 92"/>
                  <a:gd name="T19" fmla="*/ 16 h 27"/>
                  <a:gd name="T20" fmla="*/ 56 w 92"/>
                  <a:gd name="T21" fmla="*/ 27 h 27"/>
                  <a:gd name="T22" fmla="*/ 54 w 92"/>
                  <a:gd name="T23" fmla="*/ 27 h 27"/>
                  <a:gd name="T24" fmla="*/ 52 w 92"/>
                  <a:gd name="T25" fmla="*/ 27 h 27"/>
                  <a:gd name="T26" fmla="*/ 50 w 92"/>
                  <a:gd name="T27" fmla="*/ 27 h 27"/>
                  <a:gd name="T28" fmla="*/ 48 w 92"/>
                  <a:gd name="T29" fmla="*/ 27 h 27"/>
                  <a:gd name="T30" fmla="*/ 2 w 92"/>
                  <a:gd name="T31" fmla="*/ 13 h 27"/>
                  <a:gd name="T32" fmla="*/ 1 w 92"/>
                  <a:gd name="T33" fmla="*/ 13 h 27"/>
                  <a:gd name="T34" fmla="*/ 0 w 92"/>
                  <a:gd name="T35" fmla="*/ 12 h 27"/>
                  <a:gd name="T36" fmla="*/ 1 w 92"/>
                  <a:gd name="T37" fmla="*/ 11 h 27"/>
                  <a:gd name="T38" fmla="*/ 2 w 92"/>
                  <a:gd name="T39" fmla="*/ 11 h 27"/>
                  <a:gd name="T40" fmla="*/ 37 w 92"/>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 h="27">
                    <a:moveTo>
                      <a:pt x="37" y="0"/>
                    </a:moveTo>
                    <a:cubicBezTo>
                      <a:pt x="37" y="0"/>
                      <a:pt x="38" y="0"/>
                      <a:pt x="39" y="0"/>
                    </a:cubicBezTo>
                    <a:cubicBezTo>
                      <a:pt x="39" y="0"/>
                      <a:pt x="40" y="0"/>
                      <a:pt x="41" y="0"/>
                    </a:cubicBezTo>
                    <a:cubicBezTo>
                      <a:pt x="41" y="0"/>
                      <a:pt x="42" y="0"/>
                      <a:pt x="43" y="0"/>
                    </a:cubicBezTo>
                    <a:cubicBezTo>
                      <a:pt x="43" y="0"/>
                      <a:pt x="44" y="0"/>
                      <a:pt x="44" y="0"/>
                    </a:cubicBezTo>
                    <a:cubicBezTo>
                      <a:pt x="90" y="14"/>
                      <a:pt x="90" y="14"/>
                      <a:pt x="90" y="14"/>
                    </a:cubicBezTo>
                    <a:cubicBezTo>
                      <a:pt x="91" y="14"/>
                      <a:pt x="91" y="14"/>
                      <a:pt x="92" y="14"/>
                    </a:cubicBezTo>
                    <a:cubicBezTo>
                      <a:pt x="92" y="15"/>
                      <a:pt x="92" y="15"/>
                      <a:pt x="92" y="15"/>
                    </a:cubicBezTo>
                    <a:cubicBezTo>
                      <a:pt x="92" y="15"/>
                      <a:pt x="92" y="15"/>
                      <a:pt x="92" y="15"/>
                    </a:cubicBezTo>
                    <a:cubicBezTo>
                      <a:pt x="91" y="16"/>
                      <a:pt x="91" y="16"/>
                      <a:pt x="91" y="16"/>
                    </a:cubicBezTo>
                    <a:cubicBezTo>
                      <a:pt x="56" y="27"/>
                      <a:pt x="56" y="27"/>
                      <a:pt x="56" y="27"/>
                    </a:cubicBezTo>
                    <a:cubicBezTo>
                      <a:pt x="55" y="27"/>
                      <a:pt x="55" y="27"/>
                      <a:pt x="54" y="27"/>
                    </a:cubicBezTo>
                    <a:cubicBezTo>
                      <a:pt x="53" y="27"/>
                      <a:pt x="53" y="27"/>
                      <a:pt x="52" y="27"/>
                    </a:cubicBezTo>
                    <a:cubicBezTo>
                      <a:pt x="51" y="27"/>
                      <a:pt x="51" y="27"/>
                      <a:pt x="50" y="27"/>
                    </a:cubicBezTo>
                    <a:cubicBezTo>
                      <a:pt x="49" y="27"/>
                      <a:pt x="49" y="27"/>
                      <a:pt x="48" y="27"/>
                    </a:cubicBezTo>
                    <a:cubicBezTo>
                      <a:pt x="2" y="13"/>
                      <a:pt x="2" y="13"/>
                      <a:pt x="2" y="13"/>
                    </a:cubicBezTo>
                    <a:cubicBezTo>
                      <a:pt x="1" y="13"/>
                      <a:pt x="1" y="13"/>
                      <a:pt x="1" y="13"/>
                    </a:cubicBezTo>
                    <a:cubicBezTo>
                      <a:pt x="0" y="12"/>
                      <a:pt x="0" y="12"/>
                      <a:pt x="0" y="12"/>
                    </a:cubicBezTo>
                    <a:cubicBezTo>
                      <a:pt x="1" y="11"/>
                      <a:pt x="1" y="11"/>
                      <a:pt x="1" y="11"/>
                    </a:cubicBezTo>
                    <a:cubicBezTo>
                      <a:pt x="1" y="11"/>
                      <a:pt x="2" y="11"/>
                      <a:pt x="2" y="11"/>
                    </a:cubicBezTo>
                    <a:lnTo>
                      <a:pt x="3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11" name="Freeform 25"/>
              <p:cNvSpPr>
                <a:spLocks/>
              </p:cNvSpPr>
              <p:nvPr/>
            </p:nvSpPr>
            <p:spPr bwMode="auto">
              <a:xfrm>
                <a:off x="-4601478" y="4969669"/>
                <a:ext cx="349250" cy="106363"/>
              </a:xfrm>
              <a:custGeom>
                <a:avLst/>
                <a:gdLst>
                  <a:gd name="T0" fmla="*/ 35 w 93"/>
                  <a:gd name="T1" fmla="*/ 0 h 28"/>
                  <a:gd name="T2" fmla="*/ 37 w 93"/>
                  <a:gd name="T3" fmla="*/ 0 h 28"/>
                  <a:gd name="T4" fmla="*/ 39 w 93"/>
                  <a:gd name="T5" fmla="*/ 0 h 28"/>
                  <a:gd name="T6" fmla="*/ 41 w 93"/>
                  <a:gd name="T7" fmla="*/ 0 h 28"/>
                  <a:gd name="T8" fmla="*/ 43 w 93"/>
                  <a:gd name="T9" fmla="*/ 0 h 28"/>
                  <a:gd name="T10" fmla="*/ 91 w 93"/>
                  <a:gd name="T11" fmla="*/ 14 h 28"/>
                  <a:gd name="T12" fmla="*/ 92 w 93"/>
                  <a:gd name="T13" fmla="*/ 15 h 28"/>
                  <a:gd name="T14" fmla="*/ 93 w 93"/>
                  <a:gd name="T15" fmla="*/ 15 h 28"/>
                  <a:gd name="T16" fmla="*/ 92 w 93"/>
                  <a:gd name="T17" fmla="*/ 16 h 28"/>
                  <a:gd name="T18" fmla="*/ 91 w 93"/>
                  <a:gd name="T19" fmla="*/ 16 h 28"/>
                  <a:gd name="T20" fmla="*/ 58 w 93"/>
                  <a:gd name="T21" fmla="*/ 28 h 28"/>
                  <a:gd name="T22" fmla="*/ 56 w 93"/>
                  <a:gd name="T23" fmla="*/ 28 h 28"/>
                  <a:gd name="T24" fmla="*/ 54 w 93"/>
                  <a:gd name="T25" fmla="*/ 28 h 28"/>
                  <a:gd name="T26" fmla="*/ 52 w 93"/>
                  <a:gd name="T27" fmla="*/ 28 h 28"/>
                  <a:gd name="T28" fmla="*/ 50 w 93"/>
                  <a:gd name="T29" fmla="*/ 28 h 28"/>
                  <a:gd name="T30" fmla="*/ 1 w 93"/>
                  <a:gd name="T31" fmla="*/ 13 h 28"/>
                  <a:gd name="T32" fmla="*/ 0 w 93"/>
                  <a:gd name="T33" fmla="*/ 13 h 28"/>
                  <a:gd name="T34" fmla="*/ 0 w 93"/>
                  <a:gd name="T35" fmla="*/ 12 h 28"/>
                  <a:gd name="T36" fmla="*/ 0 w 93"/>
                  <a:gd name="T37" fmla="*/ 12 h 28"/>
                  <a:gd name="T38" fmla="*/ 1 w 93"/>
                  <a:gd name="T39" fmla="*/ 11 h 28"/>
                  <a:gd name="T40" fmla="*/ 35 w 93"/>
                  <a:gd name="T4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 h="28">
                    <a:moveTo>
                      <a:pt x="35" y="0"/>
                    </a:moveTo>
                    <a:cubicBezTo>
                      <a:pt x="36" y="0"/>
                      <a:pt x="36" y="0"/>
                      <a:pt x="37" y="0"/>
                    </a:cubicBezTo>
                    <a:cubicBezTo>
                      <a:pt x="37" y="0"/>
                      <a:pt x="38" y="0"/>
                      <a:pt x="39" y="0"/>
                    </a:cubicBezTo>
                    <a:cubicBezTo>
                      <a:pt x="39" y="0"/>
                      <a:pt x="40" y="0"/>
                      <a:pt x="41" y="0"/>
                    </a:cubicBezTo>
                    <a:cubicBezTo>
                      <a:pt x="41" y="0"/>
                      <a:pt x="42" y="0"/>
                      <a:pt x="43" y="0"/>
                    </a:cubicBezTo>
                    <a:cubicBezTo>
                      <a:pt x="91" y="14"/>
                      <a:pt x="91" y="14"/>
                      <a:pt x="91" y="14"/>
                    </a:cubicBezTo>
                    <a:cubicBezTo>
                      <a:pt x="91" y="14"/>
                      <a:pt x="92" y="14"/>
                      <a:pt x="92" y="15"/>
                    </a:cubicBezTo>
                    <a:cubicBezTo>
                      <a:pt x="93" y="15"/>
                      <a:pt x="93" y="15"/>
                      <a:pt x="93" y="15"/>
                    </a:cubicBezTo>
                    <a:cubicBezTo>
                      <a:pt x="92" y="16"/>
                      <a:pt x="92" y="16"/>
                      <a:pt x="92" y="16"/>
                    </a:cubicBezTo>
                    <a:cubicBezTo>
                      <a:pt x="92" y="16"/>
                      <a:pt x="92" y="16"/>
                      <a:pt x="91" y="16"/>
                    </a:cubicBezTo>
                    <a:cubicBezTo>
                      <a:pt x="58" y="28"/>
                      <a:pt x="58" y="28"/>
                      <a:pt x="58" y="28"/>
                    </a:cubicBezTo>
                    <a:cubicBezTo>
                      <a:pt x="57" y="28"/>
                      <a:pt x="56" y="28"/>
                      <a:pt x="56" y="28"/>
                    </a:cubicBezTo>
                    <a:cubicBezTo>
                      <a:pt x="55" y="28"/>
                      <a:pt x="54" y="28"/>
                      <a:pt x="54" y="28"/>
                    </a:cubicBezTo>
                    <a:cubicBezTo>
                      <a:pt x="53" y="28"/>
                      <a:pt x="52" y="28"/>
                      <a:pt x="52" y="28"/>
                    </a:cubicBezTo>
                    <a:cubicBezTo>
                      <a:pt x="51" y="28"/>
                      <a:pt x="50" y="28"/>
                      <a:pt x="50" y="28"/>
                    </a:cubicBezTo>
                    <a:cubicBezTo>
                      <a:pt x="1" y="13"/>
                      <a:pt x="1" y="13"/>
                      <a:pt x="1" y="13"/>
                    </a:cubicBezTo>
                    <a:cubicBezTo>
                      <a:pt x="1" y="13"/>
                      <a:pt x="0" y="13"/>
                      <a:pt x="0" y="13"/>
                    </a:cubicBezTo>
                    <a:cubicBezTo>
                      <a:pt x="0" y="12"/>
                      <a:pt x="0" y="12"/>
                      <a:pt x="0" y="12"/>
                    </a:cubicBezTo>
                    <a:cubicBezTo>
                      <a:pt x="0" y="12"/>
                      <a:pt x="0" y="12"/>
                      <a:pt x="0" y="12"/>
                    </a:cubicBezTo>
                    <a:cubicBezTo>
                      <a:pt x="0" y="12"/>
                      <a:pt x="1" y="11"/>
                      <a:pt x="1" y="11"/>
                    </a:cubicBezTo>
                    <a:lnTo>
                      <a:pt x="35"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12" name="Freeform 26"/>
              <p:cNvSpPr>
                <a:spLocks/>
              </p:cNvSpPr>
              <p:nvPr/>
            </p:nvSpPr>
            <p:spPr bwMode="auto">
              <a:xfrm>
                <a:off x="-5623829" y="4952207"/>
                <a:ext cx="388938" cy="115888"/>
              </a:xfrm>
              <a:custGeom>
                <a:avLst/>
                <a:gdLst>
                  <a:gd name="T0" fmla="*/ 51 w 104"/>
                  <a:gd name="T1" fmla="*/ 0 h 31"/>
                  <a:gd name="T2" fmla="*/ 53 w 104"/>
                  <a:gd name="T3" fmla="*/ 0 h 31"/>
                  <a:gd name="T4" fmla="*/ 55 w 104"/>
                  <a:gd name="T5" fmla="*/ 0 h 31"/>
                  <a:gd name="T6" fmla="*/ 57 w 104"/>
                  <a:gd name="T7" fmla="*/ 0 h 31"/>
                  <a:gd name="T8" fmla="*/ 59 w 104"/>
                  <a:gd name="T9" fmla="*/ 0 h 31"/>
                  <a:gd name="T10" fmla="*/ 103 w 104"/>
                  <a:gd name="T11" fmla="*/ 14 h 31"/>
                  <a:gd name="T12" fmla="*/ 104 w 104"/>
                  <a:gd name="T13" fmla="*/ 14 h 31"/>
                  <a:gd name="T14" fmla="*/ 104 w 104"/>
                  <a:gd name="T15" fmla="*/ 15 h 31"/>
                  <a:gd name="T16" fmla="*/ 104 w 104"/>
                  <a:gd name="T17" fmla="*/ 15 h 31"/>
                  <a:gd name="T18" fmla="*/ 102 w 104"/>
                  <a:gd name="T19" fmla="*/ 16 h 31"/>
                  <a:gd name="T20" fmla="*/ 53 w 104"/>
                  <a:gd name="T21" fmla="*/ 31 h 31"/>
                  <a:gd name="T22" fmla="*/ 51 w 104"/>
                  <a:gd name="T23" fmla="*/ 31 h 31"/>
                  <a:gd name="T24" fmla="*/ 49 w 104"/>
                  <a:gd name="T25" fmla="*/ 31 h 31"/>
                  <a:gd name="T26" fmla="*/ 47 w 104"/>
                  <a:gd name="T27" fmla="*/ 31 h 31"/>
                  <a:gd name="T28" fmla="*/ 45 w 104"/>
                  <a:gd name="T29" fmla="*/ 31 h 31"/>
                  <a:gd name="T30" fmla="*/ 1 w 104"/>
                  <a:gd name="T31" fmla="*/ 16 h 31"/>
                  <a:gd name="T32" fmla="*/ 0 w 104"/>
                  <a:gd name="T33" fmla="*/ 16 h 31"/>
                  <a:gd name="T34" fmla="*/ 0 w 104"/>
                  <a:gd name="T35" fmla="*/ 15 h 31"/>
                  <a:gd name="T36" fmla="*/ 1 w 104"/>
                  <a:gd name="T37" fmla="*/ 15 h 31"/>
                  <a:gd name="T38" fmla="*/ 2 w 104"/>
                  <a:gd name="T39" fmla="*/ 14 h 31"/>
                  <a:gd name="T40" fmla="*/ 51 w 104"/>
                  <a:gd name="T4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31">
                    <a:moveTo>
                      <a:pt x="51" y="0"/>
                    </a:moveTo>
                    <a:cubicBezTo>
                      <a:pt x="52" y="0"/>
                      <a:pt x="52" y="0"/>
                      <a:pt x="53" y="0"/>
                    </a:cubicBezTo>
                    <a:cubicBezTo>
                      <a:pt x="54" y="0"/>
                      <a:pt x="54" y="0"/>
                      <a:pt x="55" y="0"/>
                    </a:cubicBezTo>
                    <a:cubicBezTo>
                      <a:pt x="56" y="0"/>
                      <a:pt x="57" y="0"/>
                      <a:pt x="57" y="0"/>
                    </a:cubicBezTo>
                    <a:cubicBezTo>
                      <a:pt x="58" y="0"/>
                      <a:pt x="58" y="0"/>
                      <a:pt x="59" y="0"/>
                    </a:cubicBezTo>
                    <a:cubicBezTo>
                      <a:pt x="103" y="14"/>
                      <a:pt x="103" y="14"/>
                      <a:pt x="103" y="14"/>
                    </a:cubicBezTo>
                    <a:cubicBezTo>
                      <a:pt x="103" y="14"/>
                      <a:pt x="104" y="14"/>
                      <a:pt x="104" y="14"/>
                    </a:cubicBezTo>
                    <a:cubicBezTo>
                      <a:pt x="104" y="15"/>
                      <a:pt x="104" y="15"/>
                      <a:pt x="104" y="15"/>
                    </a:cubicBezTo>
                    <a:cubicBezTo>
                      <a:pt x="104" y="15"/>
                      <a:pt x="104" y="15"/>
                      <a:pt x="104" y="15"/>
                    </a:cubicBezTo>
                    <a:cubicBezTo>
                      <a:pt x="103" y="16"/>
                      <a:pt x="103" y="16"/>
                      <a:pt x="102" y="16"/>
                    </a:cubicBezTo>
                    <a:cubicBezTo>
                      <a:pt x="53" y="31"/>
                      <a:pt x="53" y="31"/>
                      <a:pt x="53" y="31"/>
                    </a:cubicBezTo>
                    <a:cubicBezTo>
                      <a:pt x="52" y="31"/>
                      <a:pt x="52" y="31"/>
                      <a:pt x="51" y="31"/>
                    </a:cubicBezTo>
                    <a:cubicBezTo>
                      <a:pt x="50" y="31"/>
                      <a:pt x="50" y="31"/>
                      <a:pt x="49" y="31"/>
                    </a:cubicBezTo>
                    <a:cubicBezTo>
                      <a:pt x="48" y="31"/>
                      <a:pt x="48" y="31"/>
                      <a:pt x="47" y="31"/>
                    </a:cubicBezTo>
                    <a:cubicBezTo>
                      <a:pt x="46" y="31"/>
                      <a:pt x="46" y="31"/>
                      <a:pt x="45" y="31"/>
                    </a:cubicBezTo>
                    <a:cubicBezTo>
                      <a:pt x="1" y="16"/>
                      <a:pt x="1" y="16"/>
                      <a:pt x="1" y="16"/>
                    </a:cubicBezTo>
                    <a:cubicBezTo>
                      <a:pt x="1" y="16"/>
                      <a:pt x="0" y="16"/>
                      <a:pt x="0" y="16"/>
                    </a:cubicBezTo>
                    <a:cubicBezTo>
                      <a:pt x="0" y="15"/>
                      <a:pt x="0" y="15"/>
                      <a:pt x="0" y="15"/>
                    </a:cubicBezTo>
                    <a:cubicBezTo>
                      <a:pt x="1" y="15"/>
                      <a:pt x="1" y="15"/>
                      <a:pt x="1" y="15"/>
                    </a:cubicBezTo>
                    <a:cubicBezTo>
                      <a:pt x="1" y="14"/>
                      <a:pt x="1" y="14"/>
                      <a:pt x="2" y="14"/>
                    </a:cubicBezTo>
                    <a:lnTo>
                      <a:pt x="5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13" name="Freeform 27"/>
              <p:cNvSpPr>
                <a:spLocks/>
              </p:cNvSpPr>
              <p:nvPr/>
            </p:nvSpPr>
            <p:spPr bwMode="auto">
              <a:xfrm>
                <a:off x="-5185679" y="4985544"/>
                <a:ext cx="352425" cy="107950"/>
              </a:xfrm>
              <a:custGeom>
                <a:avLst/>
                <a:gdLst>
                  <a:gd name="T0" fmla="*/ 39 w 94"/>
                  <a:gd name="T1" fmla="*/ 1 h 29"/>
                  <a:gd name="T2" fmla="*/ 41 w 94"/>
                  <a:gd name="T3" fmla="*/ 0 h 29"/>
                  <a:gd name="T4" fmla="*/ 43 w 94"/>
                  <a:gd name="T5" fmla="*/ 0 h 29"/>
                  <a:gd name="T6" fmla="*/ 45 w 94"/>
                  <a:gd name="T7" fmla="*/ 0 h 29"/>
                  <a:gd name="T8" fmla="*/ 46 w 94"/>
                  <a:gd name="T9" fmla="*/ 1 h 29"/>
                  <a:gd name="T10" fmla="*/ 93 w 94"/>
                  <a:gd name="T11" fmla="*/ 15 h 29"/>
                  <a:gd name="T12" fmla="*/ 94 w 94"/>
                  <a:gd name="T13" fmla="*/ 15 h 29"/>
                  <a:gd name="T14" fmla="*/ 94 w 94"/>
                  <a:gd name="T15" fmla="*/ 16 h 29"/>
                  <a:gd name="T16" fmla="*/ 94 w 94"/>
                  <a:gd name="T17" fmla="*/ 17 h 29"/>
                  <a:gd name="T18" fmla="*/ 93 w 94"/>
                  <a:gd name="T19" fmla="*/ 17 h 29"/>
                  <a:gd name="T20" fmla="*/ 56 w 94"/>
                  <a:gd name="T21" fmla="*/ 29 h 29"/>
                  <a:gd name="T22" fmla="*/ 54 w 94"/>
                  <a:gd name="T23" fmla="*/ 29 h 29"/>
                  <a:gd name="T24" fmla="*/ 52 w 94"/>
                  <a:gd name="T25" fmla="*/ 29 h 29"/>
                  <a:gd name="T26" fmla="*/ 50 w 94"/>
                  <a:gd name="T27" fmla="*/ 29 h 29"/>
                  <a:gd name="T28" fmla="*/ 48 w 94"/>
                  <a:gd name="T29" fmla="*/ 29 h 29"/>
                  <a:gd name="T30" fmla="*/ 2 w 94"/>
                  <a:gd name="T31" fmla="*/ 14 h 29"/>
                  <a:gd name="T32" fmla="*/ 1 w 94"/>
                  <a:gd name="T33" fmla="*/ 14 h 29"/>
                  <a:gd name="T34" fmla="*/ 0 w 94"/>
                  <a:gd name="T35" fmla="*/ 13 h 29"/>
                  <a:gd name="T36" fmla="*/ 1 w 94"/>
                  <a:gd name="T37" fmla="*/ 12 h 29"/>
                  <a:gd name="T38" fmla="*/ 2 w 94"/>
                  <a:gd name="T39" fmla="*/ 12 h 29"/>
                  <a:gd name="T40" fmla="*/ 39 w 94"/>
                  <a:gd name="T41"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29">
                    <a:moveTo>
                      <a:pt x="39" y="1"/>
                    </a:moveTo>
                    <a:cubicBezTo>
                      <a:pt x="39" y="1"/>
                      <a:pt x="40" y="1"/>
                      <a:pt x="41" y="0"/>
                    </a:cubicBezTo>
                    <a:cubicBezTo>
                      <a:pt x="41" y="0"/>
                      <a:pt x="42" y="0"/>
                      <a:pt x="43" y="0"/>
                    </a:cubicBezTo>
                    <a:cubicBezTo>
                      <a:pt x="43" y="0"/>
                      <a:pt x="44" y="0"/>
                      <a:pt x="45" y="0"/>
                    </a:cubicBezTo>
                    <a:cubicBezTo>
                      <a:pt x="45" y="1"/>
                      <a:pt x="46" y="1"/>
                      <a:pt x="46" y="1"/>
                    </a:cubicBezTo>
                    <a:cubicBezTo>
                      <a:pt x="93" y="15"/>
                      <a:pt x="93" y="15"/>
                      <a:pt x="93" y="15"/>
                    </a:cubicBezTo>
                    <a:cubicBezTo>
                      <a:pt x="93" y="15"/>
                      <a:pt x="94" y="15"/>
                      <a:pt x="94" y="15"/>
                    </a:cubicBezTo>
                    <a:cubicBezTo>
                      <a:pt x="94" y="16"/>
                      <a:pt x="94" y="16"/>
                      <a:pt x="94" y="16"/>
                    </a:cubicBezTo>
                    <a:cubicBezTo>
                      <a:pt x="94" y="17"/>
                      <a:pt x="94" y="17"/>
                      <a:pt x="94" y="17"/>
                    </a:cubicBezTo>
                    <a:cubicBezTo>
                      <a:pt x="94" y="17"/>
                      <a:pt x="93" y="17"/>
                      <a:pt x="93" y="17"/>
                    </a:cubicBezTo>
                    <a:cubicBezTo>
                      <a:pt x="56" y="29"/>
                      <a:pt x="56" y="29"/>
                      <a:pt x="56" y="29"/>
                    </a:cubicBezTo>
                    <a:cubicBezTo>
                      <a:pt x="55" y="29"/>
                      <a:pt x="55" y="29"/>
                      <a:pt x="54" y="29"/>
                    </a:cubicBezTo>
                    <a:cubicBezTo>
                      <a:pt x="54" y="29"/>
                      <a:pt x="53" y="29"/>
                      <a:pt x="52" y="29"/>
                    </a:cubicBezTo>
                    <a:cubicBezTo>
                      <a:pt x="51" y="29"/>
                      <a:pt x="51" y="29"/>
                      <a:pt x="50" y="29"/>
                    </a:cubicBezTo>
                    <a:cubicBezTo>
                      <a:pt x="49" y="29"/>
                      <a:pt x="49" y="29"/>
                      <a:pt x="48" y="29"/>
                    </a:cubicBezTo>
                    <a:cubicBezTo>
                      <a:pt x="2" y="14"/>
                      <a:pt x="2" y="14"/>
                      <a:pt x="2" y="14"/>
                    </a:cubicBezTo>
                    <a:cubicBezTo>
                      <a:pt x="1" y="14"/>
                      <a:pt x="1" y="14"/>
                      <a:pt x="1" y="14"/>
                    </a:cubicBezTo>
                    <a:cubicBezTo>
                      <a:pt x="0" y="13"/>
                      <a:pt x="0" y="13"/>
                      <a:pt x="0" y="13"/>
                    </a:cubicBezTo>
                    <a:cubicBezTo>
                      <a:pt x="1" y="12"/>
                      <a:pt x="1" y="12"/>
                      <a:pt x="1" y="12"/>
                    </a:cubicBezTo>
                    <a:cubicBezTo>
                      <a:pt x="1" y="12"/>
                      <a:pt x="2" y="12"/>
                      <a:pt x="2" y="12"/>
                    </a:cubicBezTo>
                    <a:lnTo>
                      <a:pt x="3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14" name="Freeform 28"/>
              <p:cNvSpPr>
                <a:spLocks/>
              </p:cNvSpPr>
              <p:nvPr/>
            </p:nvSpPr>
            <p:spPr bwMode="auto">
              <a:xfrm>
                <a:off x="-4230003" y="5015707"/>
                <a:ext cx="360363" cy="112713"/>
              </a:xfrm>
              <a:custGeom>
                <a:avLst/>
                <a:gdLst>
                  <a:gd name="T0" fmla="*/ 36 w 96"/>
                  <a:gd name="T1" fmla="*/ 1 h 30"/>
                  <a:gd name="T2" fmla="*/ 37 w 96"/>
                  <a:gd name="T3" fmla="*/ 0 h 30"/>
                  <a:gd name="T4" fmla="*/ 39 w 96"/>
                  <a:gd name="T5" fmla="*/ 0 h 30"/>
                  <a:gd name="T6" fmla="*/ 41 w 96"/>
                  <a:gd name="T7" fmla="*/ 0 h 30"/>
                  <a:gd name="T8" fmla="*/ 43 w 96"/>
                  <a:gd name="T9" fmla="*/ 1 h 30"/>
                  <a:gd name="T10" fmla="*/ 94 w 96"/>
                  <a:gd name="T11" fmla="*/ 15 h 30"/>
                  <a:gd name="T12" fmla="*/ 95 w 96"/>
                  <a:gd name="T13" fmla="*/ 16 h 30"/>
                  <a:gd name="T14" fmla="*/ 96 w 96"/>
                  <a:gd name="T15" fmla="*/ 16 h 30"/>
                  <a:gd name="T16" fmla="*/ 96 w 96"/>
                  <a:gd name="T17" fmla="*/ 17 h 30"/>
                  <a:gd name="T18" fmla="*/ 95 w 96"/>
                  <a:gd name="T19" fmla="*/ 17 h 30"/>
                  <a:gd name="T20" fmla="*/ 61 w 96"/>
                  <a:gd name="T21" fmla="*/ 29 h 30"/>
                  <a:gd name="T22" fmla="*/ 60 w 96"/>
                  <a:gd name="T23" fmla="*/ 30 h 30"/>
                  <a:gd name="T24" fmla="*/ 57 w 96"/>
                  <a:gd name="T25" fmla="*/ 30 h 30"/>
                  <a:gd name="T26" fmla="*/ 55 w 96"/>
                  <a:gd name="T27" fmla="*/ 30 h 30"/>
                  <a:gd name="T28" fmla="*/ 53 w 96"/>
                  <a:gd name="T29" fmla="*/ 29 h 30"/>
                  <a:gd name="T30" fmla="*/ 2 w 96"/>
                  <a:gd name="T31" fmla="*/ 15 h 30"/>
                  <a:gd name="T32" fmla="*/ 1 w 96"/>
                  <a:gd name="T33" fmla="*/ 14 h 30"/>
                  <a:gd name="T34" fmla="*/ 0 w 96"/>
                  <a:gd name="T35" fmla="*/ 13 h 30"/>
                  <a:gd name="T36" fmla="*/ 1 w 96"/>
                  <a:gd name="T37" fmla="*/ 13 h 30"/>
                  <a:gd name="T38" fmla="*/ 2 w 96"/>
                  <a:gd name="T39" fmla="*/ 12 h 30"/>
                  <a:gd name="T40" fmla="*/ 36 w 96"/>
                  <a:gd name="T41"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30">
                    <a:moveTo>
                      <a:pt x="36" y="1"/>
                    </a:moveTo>
                    <a:cubicBezTo>
                      <a:pt x="36" y="1"/>
                      <a:pt x="37" y="1"/>
                      <a:pt x="37" y="0"/>
                    </a:cubicBezTo>
                    <a:cubicBezTo>
                      <a:pt x="38" y="0"/>
                      <a:pt x="39" y="0"/>
                      <a:pt x="39" y="0"/>
                    </a:cubicBezTo>
                    <a:cubicBezTo>
                      <a:pt x="40" y="0"/>
                      <a:pt x="41" y="0"/>
                      <a:pt x="41" y="0"/>
                    </a:cubicBezTo>
                    <a:cubicBezTo>
                      <a:pt x="42" y="0"/>
                      <a:pt x="43" y="1"/>
                      <a:pt x="43" y="1"/>
                    </a:cubicBezTo>
                    <a:cubicBezTo>
                      <a:pt x="94" y="15"/>
                      <a:pt x="94" y="15"/>
                      <a:pt x="94" y="15"/>
                    </a:cubicBezTo>
                    <a:cubicBezTo>
                      <a:pt x="95" y="15"/>
                      <a:pt x="95" y="15"/>
                      <a:pt x="95" y="16"/>
                    </a:cubicBezTo>
                    <a:cubicBezTo>
                      <a:pt x="96" y="16"/>
                      <a:pt x="96" y="16"/>
                      <a:pt x="96" y="16"/>
                    </a:cubicBezTo>
                    <a:cubicBezTo>
                      <a:pt x="96" y="17"/>
                      <a:pt x="96" y="17"/>
                      <a:pt x="96" y="17"/>
                    </a:cubicBezTo>
                    <a:cubicBezTo>
                      <a:pt x="96" y="17"/>
                      <a:pt x="95" y="17"/>
                      <a:pt x="95" y="17"/>
                    </a:cubicBezTo>
                    <a:cubicBezTo>
                      <a:pt x="61" y="29"/>
                      <a:pt x="61" y="29"/>
                      <a:pt x="61" y="29"/>
                    </a:cubicBezTo>
                    <a:cubicBezTo>
                      <a:pt x="61" y="30"/>
                      <a:pt x="60" y="30"/>
                      <a:pt x="60" y="30"/>
                    </a:cubicBezTo>
                    <a:cubicBezTo>
                      <a:pt x="59" y="30"/>
                      <a:pt x="58" y="30"/>
                      <a:pt x="57" y="30"/>
                    </a:cubicBezTo>
                    <a:cubicBezTo>
                      <a:pt x="57" y="30"/>
                      <a:pt x="56" y="30"/>
                      <a:pt x="55" y="30"/>
                    </a:cubicBezTo>
                    <a:cubicBezTo>
                      <a:pt x="55" y="30"/>
                      <a:pt x="54" y="30"/>
                      <a:pt x="53" y="29"/>
                    </a:cubicBezTo>
                    <a:cubicBezTo>
                      <a:pt x="2" y="15"/>
                      <a:pt x="2" y="15"/>
                      <a:pt x="2" y="15"/>
                    </a:cubicBezTo>
                    <a:cubicBezTo>
                      <a:pt x="2" y="15"/>
                      <a:pt x="1" y="14"/>
                      <a:pt x="1" y="14"/>
                    </a:cubicBezTo>
                    <a:cubicBezTo>
                      <a:pt x="0" y="13"/>
                      <a:pt x="0" y="13"/>
                      <a:pt x="0" y="13"/>
                    </a:cubicBezTo>
                    <a:cubicBezTo>
                      <a:pt x="1" y="13"/>
                      <a:pt x="1" y="13"/>
                      <a:pt x="1" y="13"/>
                    </a:cubicBezTo>
                    <a:cubicBezTo>
                      <a:pt x="1" y="13"/>
                      <a:pt x="1" y="12"/>
                      <a:pt x="2" y="12"/>
                    </a:cubicBezTo>
                    <a:lnTo>
                      <a:pt x="36"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15" name="Freeform 29"/>
              <p:cNvSpPr>
                <a:spLocks/>
              </p:cNvSpPr>
              <p:nvPr/>
            </p:nvSpPr>
            <p:spPr bwMode="auto">
              <a:xfrm>
                <a:off x="-4822141" y="5037932"/>
                <a:ext cx="360363" cy="112713"/>
              </a:xfrm>
              <a:custGeom>
                <a:avLst/>
                <a:gdLst>
                  <a:gd name="T0" fmla="*/ 37 w 96"/>
                  <a:gd name="T1" fmla="*/ 0 h 30"/>
                  <a:gd name="T2" fmla="*/ 39 w 96"/>
                  <a:gd name="T3" fmla="*/ 0 h 30"/>
                  <a:gd name="T4" fmla="*/ 41 w 96"/>
                  <a:gd name="T5" fmla="*/ 0 h 30"/>
                  <a:gd name="T6" fmla="*/ 43 w 96"/>
                  <a:gd name="T7" fmla="*/ 0 h 30"/>
                  <a:gd name="T8" fmla="*/ 45 w 96"/>
                  <a:gd name="T9" fmla="*/ 0 h 30"/>
                  <a:gd name="T10" fmla="*/ 94 w 96"/>
                  <a:gd name="T11" fmla="*/ 15 h 30"/>
                  <a:gd name="T12" fmla="*/ 95 w 96"/>
                  <a:gd name="T13" fmla="*/ 15 h 30"/>
                  <a:gd name="T14" fmla="*/ 96 w 96"/>
                  <a:gd name="T15" fmla="*/ 16 h 30"/>
                  <a:gd name="T16" fmla="*/ 95 w 96"/>
                  <a:gd name="T17" fmla="*/ 17 h 30"/>
                  <a:gd name="T18" fmla="*/ 94 w 96"/>
                  <a:gd name="T19" fmla="*/ 17 h 30"/>
                  <a:gd name="T20" fmla="*/ 59 w 96"/>
                  <a:gd name="T21" fmla="*/ 29 h 30"/>
                  <a:gd name="T22" fmla="*/ 57 w 96"/>
                  <a:gd name="T23" fmla="*/ 29 h 30"/>
                  <a:gd name="T24" fmla="*/ 55 w 96"/>
                  <a:gd name="T25" fmla="*/ 30 h 30"/>
                  <a:gd name="T26" fmla="*/ 52 w 96"/>
                  <a:gd name="T27" fmla="*/ 30 h 30"/>
                  <a:gd name="T28" fmla="*/ 51 w 96"/>
                  <a:gd name="T29" fmla="*/ 29 h 30"/>
                  <a:gd name="T30" fmla="*/ 2 w 96"/>
                  <a:gd name="T31" fmla="*/ 14 h 30"/>
                  <a:gd name="T32" fmla="*/ 1 w 96"/>
                  <a:gd name="T33" fmla="*/ 14 h 30"/>
                  <a:gd name="T34" fmla="*/ 0 w 96"/>
                  <a:gd name="T35" fmla="*/ 13 h 30"/>
                  <a:gd name="T36" fmla="*/ 1 w 96"/>
                  <a:gd name="T37" fmla="*/ 12 h 30"/>
                  <a:gd name="T38" fmla="*/ 2 w 96"/>
                  <a:gd name="T39" fmla="*/ 12 h 30"/>
                  <a:gd name="T40" fmla="*/ 37 w 96"/>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30">
                    <a:moveTo>
                      <a:pt x="37" y="0"/>
                    </a:moveTo>
                    <a:cubicBezTo>
                      <a:pt x="38" y="0"/>
                      <a:pt x="39" y="0"/>
                      <a:pt x="39" y="0"/>
                    </a:cubicBezTo>
                    <a:cubicBezTo>
                      <a:pt x="40" y="0"/>
                      <a:pt x="41" y="0"/>
                      <a:pt x="41" y="0"/>
                    </a:cubicBezTo>
                    <a:cubicBezTo>
                      <a:pt x="42" y="0"/>
                      <a:pt x="43" y="0"/>
                      <a:pt x="43" y="0"/>
                    </a:cubicBezTo>
                    <a:cubicBezTo>
                      <a:pt x="44" y="0"/>
                      <a:pt x="45" y="0"/>
                      <a:pt x="45" y="0"/>
                    </a:cubicBezTo>
                    <a:cubicBezTo>
                      <a:pt x="94" y="15"/>
                      <a:pt x="94" y="15"/>
                      <a:pt x="94" y="15"/>
                    </a:cubicBezTo>
                    <a:cubicBezTo>
                      <a:pt x="94" y="15"/>
                      <a:pt x="95" y="15"/>
                      <a:pt x="95" y="15"/>
                    </a:cubicBezTo>
                    <a:cubicBezTo>
                      <a:pt x="96" y="16"/>
                      <a:pt x="96" y="16"/>
                      <a:pt x="96" y="16"/>
                    </a:cubicBezTo>
                    <a:cubicBezTo>
                      <a:pt x="95" y="17"/>
                      <a:pt x="95" y="17"/>
                      <a:pt x="95" y="17"/>
                    </a:cubicBezTo>
                    <a:cubicBezTo>
                      <a:pt x="95" y="17"/>
                      <a:pt x="95" y="17"/>
                      <a:pt x="94" y="17"/>
                    </a:cubicBezTo>
                    <a:cubicBezTo>
                      <a:pt x="59" y="29"/>
                      <a:pt x="59" y="29"/>
                      <a:pt x="59" y="29"/>
                    </a:cubicBezTo>
                    <a:cubicBezTo>
                      <a:pt x="58" y="29"/>
                      <a:pt x="57" y="29"/>
                      <a:pt x="57" y="29"/>
                    </a:cubicBezTo>
                    <a:cubicBezTo>
                      <a:pt x="56" y="30"/>
                      <a:pt x="55" y="30"/>
                      <a:pt x="55" y="30"/>
                    </a:cubicBezTo>
                    <a:cubicBezTo>
                      <a:pt x="54" y="30"/>
                      <a:pt x="53" y="30"/>
                      <a:pt x="52" y="30"/>
                    </a:cubicBezTo>
                    <a:cubicBezTo>
                      <a:pt x="52" y="29"/>
                      <a:pt x="51" y="29"/>
                      <a:pt x="51" y="29"/>
                    </a:cubicBezTo>
                    <a:cubicBezTo>
                      <a:pt x="2" y="14"/>
                      <a:pt x="2" y="14"/>
                      <a:pt x="2" y="14"/>
                    </a:cubicBezTo>
                    <a:cubicBezTo>
                      <a:pt x="1" y="14"/>
                      <a:pt x="1" y="14"/>
                      <a:pt x="1" y="14"/>
                    </a:cubicBezTo>
                    <a:cubicBezTo>
                      <a:pt x="0" y="13"/>
                      <a:pt x="0" y="13"/>
                      <a:pt x="0" y="13"/>
                    </a:cubicBezTo>
                    <a:cubicBezTo>
                      <a:pt x="1" y="12"/>
                      <a:pt x="1" y="12"/>
                      <a:pt x="1" y="12"/>
                    </a:cubicBezTo>
                    <a:cubicBezTo>
                      <a:pt x="1" y="12"/>
                      <a:pt x="1" y="12"/>
                      <a:pt x="2" y="12"/>
                    </a:cubicBezTo>
                    <a:lnTo>
                      <a:pt x="3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16" name="Freeform 30"/>
              <p:cNvSpPr>
                <a:spLocks/>
              </p:cNvSpPr>
              <p:nvPr/>
            </p:nvSpPr>
            <p:spPr bwMode="auto">
              <a:xfrm>
                <a:off x="-5422216" y="5056982"/>
                <a:ext cx="360363" cy="112713"/>
              </a:xfrm>
              <a:custGeom>
                <a:avLst/>
                <a:gdLst>
                  <a:gd name="T0" fmla="*/ 41 w 96"/>
                  <a:gd name="T1" fmla="*/ 0 h 30"/>
                  <a:gd name="T2" fmla="*/ 43 w 96"/>
                  <a:gd name="T3" fmla="*/ 0 h 30"/>
                  <a:gd name="T4" fmla="*/ 45 w 96"/>
                  <a:gd name="T5" fmla="*/ 0 h 30"/>
                  <a:gd name="T6" fmla="*/ 47 w 96"/>
                  <a:gd name="T7" fmla="*/ 0 h 30"/>
                  <a:gd name="T8" fmla="*/ 49 w 96"/>
                  <a:gd name="T9" fmla="*/ 0 h 30"/>
                  <a:gd name="T10" fmla="*/ 95 w 96"/>
                  <a:gd name="T11" fmla="*/ 15 h 30"/>
                  <a:gd name="T12" fmla="*/ 96 w 96"/>
                  <a:gd name="T13" fmla="*/ 15 h 30"/>
                  <a:gd name="T14" fmla="*/ 96 w 96"/>
                  <a:gd name="T15" fmla="*/ 16 h 30"/>
                  <a:gd name="T16" fmla="*/ 96 w 96"/>
                  <a:gd name="T17" fmla="*/ 17 h 30"/>
                  <a:gd name="T18" fmla="*/ 95 w 96"/>
                  <a:gd name="T19" fmla="*/ 17 h 30"/>
                  <a:gd name="T20" fmla="*/ 56 w 96"/>
                  <a:gd name="T21" fmla="*/ 29 h 30"/>
                  <a:gd name="T22" fmla="*/ 54 w 96"/>
                  <a:gd name="T23" fmla="*/ 30 h 30"/>
                  <a:gd name="T24" fmla="*/ 52 w 96"/>
                  <a:gd name="T25" fmla="*/ 30 h 30"/>
                  <a:gd name="T26" fmla="*/ 50 w 96"/>
                  <a:gd name="T27" fmla="*/ 30 h 30"/>
                  <a:gd name="T28" fmla="*/ 48 w 96"/>
                  <a:gd name="T29" fmla="*/ 29 h 30"/>
                  <a:gd name="T30" fmla="*/ 2 w 96"/>
                  <a:gd name="T31" fmla="*/ 14 h 30"/>
                  <a:gd name="T32" fmla="*/ 0 w 96"/>
                  <a:gd name="T33" fmla="*/ 14 h 30"/>
                  <a:gd name="T34" fmla="*/ 0 w 96"/>
                  <a:gd name="T35" fmla="*/ 13 h 30"/>
                  <a:gd name="T36" fmla="*/ 1 w 96"/>
                  <a:gd name="T37" fmla="*/ 12 h 30"/>
                  <a:gd name="T38" fmla="*/ 2 w 96"/>
                  <a:gd name="T39" fmla="*/ 12 h 30"/>
                  <a:gd name="T40" fmla="*/ 41 w 96"/>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30">
                    <a:moveTo>
                      <a:pt x="41" y="0"/>
                    </a:moveTo>
                    <a:cubicBezTo>
                      <a:pt x="41" y="0"/>
                      <a:pt x="42" y="0"/>
                      <a:pt x="43" y="0"/>
                    </a:cubicBezTo>
                    <a:cubicBezTo>
                      <a:pt x="43" y="0"/>
                      <a:pt x="44" y="0"/>
                      <a:pt x="45" y="0"/>
                    </a:cubicBezTo>
                    <a:cubicBezTo>
                      <a:pt x="45" y="0"/>
                      <a:pt x="46" y="0"/>
                      <a:pt x="47" y="0"/>
                    </a:cubicBezTo>
                    <a:cubicBezTo>
                      <a:pt x="47" y="0"/>
                      <a:pt x="48" y="0"/>
                      <a:pt x="49" y="0"/>
                    </a:cubicBezTo>
                    <a:cubicBezTo>
                      <a:pt x="95" y="15"/>
                      <a:pt x="95" y="15"/>
                      <a:pt x="95" y="15"/>
                    </a:cubicBezTo>
                    <a:cubicBezTo>
                      <a:pt x="95" y="15"/>
                      <a:pt x="96" y="15"/>
                      <a:pt x="96" y="15"/>
                    </a:cubicBezTo>
                    <a:cubicBezTo>
                      <a:pt x="96" y="16"/>
                      <a:pt x="96" y="16"/>
                      <a:pt x="96" y="16"/>
                    </a:cubicBezTo>
                    <a:cubicBezTo>
                      <a:pt x="96" y="17"/>
                      <a:pt x="96" y="17"/>
                      <a:pt x="96" y="17"/>
                    </a:cubicBezTo>
                    <a:cubicBezTo>
                      <a:pt x="96" y="17"/>
                      <a:pt x="95" y="17"/>
                      <a:pt x="95" y="17"/>
                    </a:cubicBezTo>
                    <a:cubicBezTo>
                      <a:pt x="56" y="29"/>
                      <a:pt x="56" y="29"/>
                      <a:pt x="56" y="29"/>
                    </a:cubicBezTo>
                    <a:cubicBezTo>
                      <a:pt x="56" y="30"/>
                      <a:pt x="55" y="30"/>
                      <a:pt x="54" y="30"/>
                    </a:cubicBezTo>
                    <a:cubicBezTo>
                      <a:pt x="53" y="30"/>
                      <a:pt x="53" y="30"/>
                      <a:pt x="52" y="30"/>
                    </a:cubicBezTo>
                    <a:cubicBezTo>
                      <a:pt x="51" y="30"/>
                      <a:pt x="50" y="30"/>
                      <a:pt x="50" y="30"/>
                    </a:cubicBezTo>
                    <a:cubicBezTo>
                      <a:pt x="49" y="30"/>
                      <a:pt x="48" y="30"/>
                      <a:pt x="48" y="29"/>
                    </a:cubicBezTo>
                    <a:cubicBezTo>
                      <a:pt x="2" y="14"/>
                      <a:pt x="2" y="14"/>
                      <a:pt x="2" y="14"/>
                    </a:cubicBezTo>
                    <a:cubicBezTo>
                      <a:pt x="1" y="14"/>
                      <a:pt x="1" y="14"/>
                      <a:pt x="0" y="14"/>
                    </a:cubicBezTo>
                    <a:cubicBezTo>
                      <a:pt x="0" y="13"/>
                      <a:pt x="0" y="13"/>
                      <a:pt x="0" y="13"/>
                    </a:cubicBezTo>
                    <a:cubicBezTo>
                      <a:pt x="1" y="12"/>
                      <a:pt x="1" y="12"/>
                      <a:pt x="1" y="12"/>
                    </a:cubicBezTo>
                    <a:cubicBezTo>
                      <a:pt x="1" y="12"/>
                      <a:pt x="1" y="12"/>
                      <a:pt x="2" y="12"/>
                    </a:cubicBezTo>
                    <a:lnTo>
                      <a:pt x="4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17" name="Freeform 31"/>
              <p:cNvSpPr>
                <a:spLocks/>
              </p:cNvSpPr>
              <p:nvPr/>
            </p:nvSpPr>
            <p:spPr bwMode="auto">
              <a:xfrm>
                <a:off x="-5936566" y="5034757"/>
                <a:ext cx="406400" cy="122238"/>
              </a:xfrm>
              <a:custGeom>
                <a:avLst/>
                <a:gdLst>
                  <a:gd name="T0" fmla="*/ 55 w 108"/>
                  <a:gd name="T1" fmla="*/ 0 h 33"/>
                  <a:gd name="T2" fmla="*/ 57 w 108"/>
                  <a:gd name="T3" fmla="*/ 0 h 33"/>
                  <a:gd name="T4" fmla="*/ 59 w 108"/>
                  <a:gd name="T5" fmla="*/ 0 h 33"/>
                  <a:gd name="T6" fmla="*/ 61 w 108"/>
                  <a:gd name="T7" fmla="*/ 0 h 33"/>
                  <a:gd name="T8" fmla="*/ 63 w 108"/>
                  <a:gd name="T9" fmla="*/ 0 h 33"/>
                  <a:gd name="T10" fmla="*/ 107 w 108"/>
                  <a:gd name="T11" fmla="*/ 15 h 33"/>
                  <a:gd name="T12" fmla="*/ 108 w 108"/>
                  <a:gd name="T13" fmla="*/ 15 h 33"/>
                  <a:gd name="T14" fmla="*/ 108 w 108"/>
                  <a:gd name="T15" fmla="*/ 16 h 33"/>
                  <a:gd name="T16" fmla="*/ 108 w 108"/>
                  <a:gd name="T17" fmla="*/ 17 h 33"/>
                  <a:gd name="T18" fmla="*/ 106 w 108"/>
                  <a:gd name="T19" fmla="*/ 17 h 33"/>
                  <a:gd name="T20" fmla="*/ 54 w 108"/>
                  <a:gd name="T21" fmla="*/ 33 h 33"/>
                  <a:gd name="T22" fmla="*/ 52 w 108"/>
                  <a:gd name="T23" fmla="*/ 33 h 33"/>
                  <a:gd name="T24" fmla="*/ 49 w 108"/>
                  <a:gd name="T25" fmla="*/ 33 h 33"/>
                  <a:gd name="T26" fmla="*/ 47 w 108"/>
                  <a:gd name="T27" fmla="*/ 33 h 33"/>
                  <a:gd name="T28" fmla="*/ 46 w 108"/>
                  <a:gd name="T29" fmla="*/ 33 h 33"/>
                  <a:gd name="T30" fmla="*/ 2 w 108"/>
                  <a:gd name="T31" fmla="*/ 18 h 33"/>
                  <a:gd name="T32" fmla="*/ 1 w 108"/>
                  <a:gd name="T33" fmla="*/ 17 h 33"/>
                  <a:gd name="T34" fmla="*/ 0 w 108"/>
                  <a:gd name="T35" fmla="*/ 16 h 33"/>
                  <a:gd name="T36" fmla="*/ 1 w 108"/>
                  <a:gd name="T37" fmla="*/ 16 h 33"/>
                  <a:gd name="T38" fmla="*/ 3 w 108"/>
                  <a:gd name="T39" fmla="*/ 15 h 33"/>
                  <a:gd name="T40" fmla="*/ 55 w 108"/>
                  <a:gd name="T4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33">
                    <a:moveTo>
                      <a:pt x="55" y="0"/>
                    </a:moveTo>
                    <a:cubicBezTo>
                      <a:pt x="56" y="0"/>
                      <a:pt x="56" y="0"/>
                      <a:pt x="57" y="0"/>
                    </a:cubicBezTo>
                    <a:cubicBezTo>
                      <a:pt x="58" y="0"/>
                      <a:pt x="59" y="0"/>
                      <a:pt x="59" y="0"/>
                    </a:cubicBezTo>
                    <a:cubicBezTo>
                      <a:pt x="60" y="0"/>
                      <a:pt x="61" y="0"/>
                      <a:pt x="61" y="0"/>
                    </a:cubicBezTo>
                    <a:cubicBezTo>
                      <a:pt x="62" y="0"/>
                      <a:pt x="63" y="0"/>
                      <a:pt x="63" y="0"/>
                    </a:cubicBezTo>
                    <a:cubicBezTo>
                      <a:pt x="107" y="15"/>
                      <a:pt x="107" y="15"/>
                      <a:pt x="107" y="15"/>
                    </a:cubicBezTo>
                    <a:cubicBezTo>
                      <a:pt x="107" y="15"/>
                      <a:pt x="108" y="15"/>
                      <a:pt x="108" y="15"/>
                    </a:cubicBezTo>
                    <a:cubicBezTo>
                      <a:pt x="108" y="16"/>
                      <a:pt x="108" y="16"/>
                      <a:pt x="108" y="16"/>
                    </a:cubicBezTo>
                    <a:cubicBezTo>
                      <a:pt x="108" y="17"/>
                      <a:pt x="108" y="17"/>
                      <a:pt x="108" y="17"/>
                    </a:cubicBezTo>
                    <a:cubicBezTo>
                      <a:pt x="107" y="17"/>
                      <a:pt x="107" y="17"/>
                      <a:pt x="106" y="17"/>
                    </a:cubicBezTo>
                    <a:cubicBezTo>
                      <a:pt x="54" y="33"/>
                      <a:pt x="54" y="33"/>
                      <a:pt x="54" y="33"/>
                    </a:cubicBezTo>
                    <a:cubicBezTo>
                      <a:pt x="53" y="33"/>
                      <a:pt x="52" y="33"/>
                      <a:pt x="52" y="33"/>
                    </a:cubicBezTo>
                    <a:cubicBezTo>
                      <a:pt x="51" y="33"/>
                      <a:pt x="50" y="33"/>
                      <a:pt x="49" y="33"/>
                    </a:cubicBezTo>
                    <a:cubicBezTo>
                      <a:pt x="49" y="33"/>
                      <a:pt x="48" y="33"/>
                      <a:pt x="47" y="33"/>
                    </a:cubicBezTo>
                    <a:cubicBezTo>
                      <a:pt x="47" y="33"/>
                      <a:pt x="46" y="33"/>
                      <a:pt x="46" y="33"/>
                    </a:cubicBezTo>
                    <a:cubicBezTo>
                      <a:pt x="2" y="18"/>
                      <a:pt x="2" y="18"/>
                      <a:pt x="2" y="18"/>
                    </a:cubicBezTo>
                    <a:cubicBezTo>
                      <a:pt x="1" y="18"/>
                      <a:pt x="1" y="17"/>
                      <a:pt x="1" y="17"/>
                    </a:cubicBezTo>
                    <a:cubicBezTo>
                      <a:pt x="0" y="16"/>
                      <a:pt x="0" y="16"/>
                      <a:pt x="0" y="16"/>
                    </a:cubicBezTo>
                    <a:cubicBezTo>
                      <a:pt x="1" y="16"/>
                      <a:pt x="1" y="16"/>
                      <a:pt x="1" y="16"/>
                    </a:cubicBezTo>
                    <a:cubicBezTo>
                      <a:pt x="1" y="16"/>
                      <a:pt x="2" y="15"/>
                      <a:pt x="3" y="15"/>
                    </a:cubicBezTo>
                    <a:lnTo>
                      <a:pt x="55"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18" name="Freeform 32"/>
              <p:cNvSpPr>
                <a:spLocks/>
              </p:cNvSpPr>
              <p:nvPr/>
            </p:nvSpPr>
            <p:spPr bwMode="auto">
              <a:xfrm>
                <a:off x="-5053916" y="5109369"/>
                <a:ext cx="366713" cy="115888"/>
              </a:xfrm>
              <a:custGeom>
                <a:avLst/>
                <a:gdLst>
                  <a:gd name="T0" fmla="*/ 40 w 98"/>
                  <a:gd name="T1" fmla="*/ 0 h 31"/>
                  <a:gd name="T2" fmla="*/ 42 w 98"/>
                  <a:gd name="T3" fmla="*/ 0 h 31"/>
                  <a:gd name="T4" fmla="*/ 44 w 98"/>
                  <a:gd name="T5" fmla="*/ 0 h 31"/>
                  <a:gd name="T6" fmla="*/ 46 w 98"/>
                  <a:gd name="T7" fmla="*/ 0 h 31"/>
                  <a:gd name="T8" fmla="*/ 48 w 98"/>
                  <a:gd name="T9" fmla="*/ 0 h 31"/>
                  <a:gd name="T10" fmla="*/ 97 w 98"/>
                  <a:gd name="T11" fmla="*/ 15 h 31"/>
                  <a:gd name="T12" fmla="*/ 98 w 98"/>
                  <a:gd name="T13" fmla="*/ 16 h 31"/>
                  <a:gd name="T14" fmla="*/ 98 w 98"/>
                  <a:gd name="T15" fmla="*/ 17 h 31"/>
                  <a:gd name="T16" fmla="*/ 98 w 98"/>
                  <a:gd name="T17" fmla="*/ 17 h 31"/>
                  <a:gd name="T18" fmla="*/ 97 w 98"/>
                  <a:gd name="T19" fmla="*/ 18 h 31"/>
                  <a:gd name="T20" fmla="*/ 59 w 98"/>
                  <a:gd name="T21" fmla="*/ 31 h 31"/>
                  <a:gd name="T22" fmla="*/ 57 w 98"/>
                  <a:gd name="T23" fmla="*/ 31 h 31"/>
                  <a:gd name="T24" fmla="*/ 55 w 98"/>
                  <a:gd name="T25" fmla="*/ 31 h 31"/>
                  <a:gd name="T26" fmla="*/ 53 w 98"/>
                  <a:gd name="T27" fmla="*/ 31 h 31"/>
                  <a:gd name="T28" fmla="*/ 51 w 98"/>
                  <a:gd name="T29" fmla="*/ 31 h 31"/>
                  <a:gd name="T30" fmla="*/ 2 w 98"/>
                  <a:gd name="T31" fmla="*/ 15 h 31"/>
                  <a:gd name="T32" fmla="*/ 1 w 98"/>
                  <a:gd name="T33" fmla="*/ 14 h 31"/>
                  <a:gd name="T34" fmla="*/ 0 w 98"/>
                  <a:gd name="T35" fmla="*/ 14 h 31"/>
                  <a:gd name="T36" fmla="*/ 1 w 98"/>
                  <a:gd name="T37" fmla="*/ 13 h 31"/>
                  <a:gd name="T38" fmla="*/ 2 w 98"/>
                  <a:gd name="T39" fmla="*/ 12 h 31"/>
                  <a:gd name="T40" fmla="*/ 40 w 98"/>
                  <a:gd name="T4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31">
                    <a:moveTo>
                      <a:pt x="40" y="0"/>
                    </a:moveTo>
                    <a:cubicBezTo>
                      <a:pt x="40" y="0"/>
                      <a:pt x="41" y="0"/>
                      <a:pt x="42" y="0"/>
                    </a:cubicBezTo>
                    <a:cubicBezTo>
                      <a:pt x="42" y="0"/>
                      <a:pt x="43" y="0"/>
                      <a:pt x="44" y="0"/>
                    </a:cubicBezTo>
                    <a:cubicBezTo>
                      <a:pt x="45" y="0"/>
                      <a:pt x="45" y="0"/>
                      <a:pt x="46" y="0"/>
                    </a:cubicBezTo>
                    <a:cubicBezTo>
                      <a:pt x="47" y="0"/>
                      <a:pt x="47" y="0"/>
                      <a:pt x="48" y="0"/>
                    </a:cubicBezTo>
                    <a:cubicBezTo>
                      <a:pt x="97" y="15"/>
                      <a:pt x="97" y="15"/>
                      <a:pt x="97" y="15"/>
                    </a:cubicBezTo>
                    <a:cubicBezTo>
                      <a:pt x="97" y="16"/>
                      <a:pt x="98" y="16"/>
                      <a:pt x="98" y="16"/>
                    </a:cubicBezTo>
                    <a:cubicBezTo>
                      <a:pt x="98" y="17"/>
                      <a:pt x="98" y="17"/>
                      <a:pt x="98" y="17"/>
                    </a:cubicBezTo>
                    <a:cubicBezTo>
                      <a:pt x="98" y="17"/>
                      <a:pt x="98" y="17"/>
                      <a:pt x="98" y="17"/>
                    </a:cubicBezTo>
                    <a:cubicBezTo>
                      <a:pt x="98" y="18"/>
                      <a:pt x="97" y="18"/>
                      <a:pt x="97" y="18"/>
                    </a:cubicBezTo>
                    <a:cubicBezTo>
                      <a:pt x="59" y="31"/>
                      <a:pt x="59" y="31"/>
                      <a:pt x="59" y="31"/>
                    </a:cubicBezTo>
                    <a:cubicBezTo>
                      <a:pt x="59" y="31"/>
                      <a:pt x="58" y="31"/>
                      <a:pt x="57" y="31"/>
                    </a:cubicBezTo>
                    <a:cubicBezTo>
                      <a:pt x="57" y="31"/>
                      <a:pt x="56" y="31"/>
                      <a:pt x="55" y="31"/>
                    </a:cubicBezTo>
                    <a:cubicBezTo>
                      <a:pt x="54" y="31"/>
                      <a:pt x="54" y="31"/>
                      <a:pt x="53" y="31"/>
                    </a:cubicBezTo>
                    <a:cubicBezTo>
                      <a:pt x="52" y="31"/>
                      <a:pt x="52" y="31"/>
                      <a:pt x="51" y="31"/>
                    </a:cubicBezTo>
                    <a:cubicBezTo>
                      <a:pt x="2" y="15"/>
                      <a:pt x="2" y="15"/>
                      <a:pt x="2" y="15"/>
                    </a:cubicBezTo>
                    <a:cubicBezTo>
                      <a:pt x="2" y="15"/>
                      <a:pt x="1" y="14"/>
                      <a:pt x="1" y="14"/>
                    </a:cubicBezTo>
                    <a:cubicBezTo>
                      <a:pt x="0" y="14"/>
                      <a:pt x="0" y="14"/>
                      <a:pt x="0" y="14"/>
                    </a:cubicBezTo>
                    <a:cubicBezTo>
                      <a:pt x="1" y="13"/>
                      <a:pt x="1" y="13"/>
                      <a:pt x="1" y="13"/>
                    </a:cubicBezTo>
                    <a:cubicBezTo>
                      <a:pt x="1" y="13"/>
                      <a:pt x="2" y="12"/>
                      <a:pt x="2" y="12"/>
                    </a:cubicBezTo>
                    <a:lnTo>
                      <a:pt x="4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19" name="Freeform 33"/>
              <p:cNvSpPr>
                <a:spLocks/>
              </p:cNvSpPr>
              <p:nvPr/>
            </p:nvSpPr>
            <p:spPr bwMode="auto">
              <a:xfrm>
                <a:off x="-5669866" y="5128419"/>
                <a:ext cx="368300" cy="119063"/>
              </a:xfrm>
              <a:custGeom>
                <a:avLst/>
                <a:gdLst>
                  <a:gd name="T0" fmla="*/ 42 w 98"/>
                  <a:gd name="T1" fmla="*/ 0 h 32"/>
                  <a:gd name="T2" fmla="*/ 44 w 98"/>
                  <a:gd name="T3" fmla="*/ 0 h 32"/>
                  <a:gd name="T4" fmla="*/ 46 w 98"/>
                  <a:gd name="T5" fmla="*/ 0 h 32"/>
                  <a:gd name="T6" fmla="*/ 49 w 98"/>
                  <a:gd name="T7" fmla="*/ 0 h 32"/>
                  <a:gd name="T8" fmla="*/ 50 w 98"/>
                  <a:gd name="T9" fmla="*/ 0 h 32"/>
                  <a:gd name="T10" fmla="*/ 97 w 98"/>
                  <a:gd name="T11" fmla="*/ 16 h 32"/>
                  <a:gd name="T12" fmla="*/ 98 w 98"/>
                  <a:gd name="T13" fmla="*/ 16 h 32"/>
                  <a:gd name="T14" fmla="*/ 98 w 98"/>
                  <a:gd name="T15" fmla="*/ 17 h 32"/>
                  <a:gd name="T16" fmla="*/ 98 w 98"/>
                  <a:gd name="T17" fmla="*/ 18 h 32"/>
                  <a:gd name="T18" fmla="*/ 96 w 98"/>
                  <a:gd name="T19" fmla="*/ 18 h 32"/>
                  <a:gd name="T20" fmla="*/ 56 w 98"/>
                  <a:gd name="T21" fmla="*/ 31 h 32"/>
                  <a:gd name="T22" fmla="*/ 54 w 98"/>
                  <a:gd name="T23" fmla="*/ 32 h 32"/>
                  <a:gd name="T24" fmla="*/ 51 w 98"/>
                  <a:gd name="T25" fmla="*/ 32 h 32"/>
                  <a:gd name="T26" fmla="*/ 49 w 98"/>
                  <a:gd name="T27" fmla="*/ 32 h 32"/>
                  <a:gd name="T28" fmla="*/ 47 w 98"/>
                  <a:gd name="T29" fmla="*/ 31 h 32"/>
                  <a:gd name="T30" fmla="*/ 1 w 98"/>
                  <a:gd name="T31" fmla="*/ 15 h 32"/>
                  <a:gd name="T32" fmla="*/ 0 w 98"/>
                  <a:gd name="T33" fmla="*/ 15 h 32"/>
                  <a:gd name="T34" fmla="*/ 0 w 98"/>
                  <a:gd name="T35" fmla="*/ 14 h 32"/>
                  <a:gd name="T36" fmla="*/ 0 w 98"/>
                  <a:gd name="T37" fmla="*/ 13 h 32"/>
                  <a:gd name="T38" fmla="*/ 2 w 98"/>
                  <a:gd name="T39" fmla="*/ 13 h 32"/>
                  <a:gd name="T40" fmla="*/ 42 w 98"/>
                  <a:gd name="T4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32">
                    <a:moveTo>
                      <a:pt x="42" y="0"/>
                    </a:moveTo>
                    <a:cubicBezTo>
                      <a:pt x="43" y="0"/>
                      <a:pt x="44" y="0"/>
                      <a:pt x="44" y="0"/>
                    </a:cubicBezTo>
                    <a:cubicBezTo>
                      <a:pt x="45" y="0"/>
                      <a:pt x="46" y="0"/>
                      <a:pt x="46" y="0"/>
                    </a:cubicBezTo>
                    <a:cubicBezTo>
                      <a:pt x="47" y="0"/>
                      <a:pt x="48" y="0"/>
                      <a:pt x="49" y="0"/>
                    </a:cubicBezTo>
                    <a:cubicBezTo>
                      <a:pt x="49" y="0"/>
                      <a:pt x="50" y="0"/>
                      <a:pt x="50" y="0"/>
                    </a:cubicBezTo>
                    <a:cubicBezTo>
                      <a:pt x="97" y="16"/>
                      <a:pt x="97" y="16"/>
                      <a:pt x="97" y="16"/>
                    </a:cubicBezTo>
                    <a:cubicBezTo>
                      <a:pt x="97" y="16"/>
                      <a:pt x="98" y="16"/>
                      <a:pt x="98" y="16"/>
                    </a:cubicBezTo>
                    <a:cubicBezTo>
                      <a:pt x="98" y="17"/>
                      <a:pt x="98" y="17"/>
                      <a:pt x="98" y="17"/>
                    </a:cubicBezTo>
                    <a:cubicBezTo>
                      <a:pt x="98" y="18"/>
                      <a:pt x="98" y="18"/>
                      <a:pt x="98" y="18"/>
                    </a:cubicBezTo>
                    <a:cubicBezTo>
                      <a:pt x="97" y="18"/>
                      <a:pt x="97" y="18"/>
                      <a:pt x="96" y="18"/>
                    </a:cubicBezTo>
                    <a:cubicBezTo>
                      <a:pt x="56" y="31"/>
                      <a:pt x="56" y="31"/>
                      <a:pt x="56" y="31"/>
                    </a:cubicBezTo>
                    <a:cubicBezTo>
                      <a:pt x="55" y="31"/>
                      <a:pt x="54" y="31"/>
                      <a:pt x="54" y="32"/>
                    </a:cubicBezTo>
                    <a:cubicBezTo>
                      <a:pt x="53" y="32"/>
                      <a:pt x="52" y="32"/>
                      <a:pt x="51" y="32"/>
                    </a:cubicBezTo>
                    <a:cubicBezTo>
                      <a:pt x="51" y="32"/>
                      <a:pt x="50" y="32"/>
                      <a:pt x="49" y="32"/>
                    </a:cubicBezTo>
                    <a:cubicBezTo>
                      <a:pt x="48" y="31"/>
                      <a:pt x="48" y="31"/>
                      <a:pt x="47" y="31"/>
                    </a:cubicBezTo>
                    <a:cubicBezTo>
                      <a:pt x="1" y="15"/>
                      <a:pt x="1" y="15"/>
                      <a:pt x="1" y="15"/>
                    </a:cubicBezTo>
                    <a:cubicBezTo>
                      <a:pt x="0" y="15"/>
                      <a:pt x="0" y="15"/>
                      <a:pt x="0" y="15"/>
                    </a:cubicBezTo>
                    <a:cubicBezTo>
                      <a:pt x="0" y="14"/>
                      <a:pt x="0" y="14"/>
                      <a:pt x="0" y="14"/>
                    </a:cubicBezTo>
                    <a:cubicBezTo>
                      <a:pt x="0" y="13"/>
                      <a:pt x="0" y="13"/>
                      <a:pt x="0" y="13"/>
                    </a:cubicBezTo>
                    <a:cubicBezTo>
                      <a:pt x="0" y="13"/>
                      <a:pt x="1" y="13"/>
                      <a:pt x="2" y="13"/>
                    </a:cubicBezTo>
                    <a:lnTo>
                      <a:pt x="4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20" name="Freeform 34"/>
              <p:cNvSpPr>
                <a:spLocks/>
              </p:cNvSpPr>
              <p:nvPr/>
            </p:nvSpPr>
            <p:spPr bwMode="auto">
              <a:xfrm>
                <a:off x="-4676091" y="5161757"/>
                <a:ext cx="379413" cy="123825"/>
              </a:xfrm>
              <a:custGeom>
                <a:avLst/>
                <a:gdLst>
                  <a:gd name="T0" fmla="*/ 39 w 101"/>
                  <a:gd name="T1" fmla="*/ 1 h 33"/>
                  <a:gd name="T2" fmla="*/ 41 w 101"/>
                  <a:gd name="T3" fmla="*/ 0 h 33"/>
                  <a:gd name="T4" fmla="*/ 43 w 101"/>
                  <a:gd name="T5" fmla="*/ 0 h 33"/>
                  <a:gd name="T6" fmla="*/ 45 w 101"/>
                  <a:gd name="T7" fmla="*/ 0 h 33"/>
                  <a:gd name="T8" fmla="*/ 47 w 101"/>
                  <a:gd name="T9" fmla="*/ 1 h 33"/>
                  <a:gd name="T10" fmla="*/ 99 w 101"/>
                  <a:gd name="T11" fmla="*/ 17 h 33"/>
                  <a:gd name="T12" fmla="*/ 100 w 101"/>
                  <a:gd name="T13" fmla="*/ 17 h 33"/>
                  <a:gd name="T14" fmla="*/ 101 w 101"/>
                  <a:gd name="T15" fmla="*/ 18 h 33"/>
                  <a:gd name="T16" fmla="*/ 100 w 101"/>
                  <a:gd name="T17" fmla="*/ 19 h 33"/>
                  <a:gd name="T18" fmla="*/ 99 w 101"/>
                  <a:gd name="T19" fmla="*/ 19 h 33"/>
                  <a:gd name="T20" fmla="*/ 62 w 101"/>
                  <a:gd name="T21" fmla="*/ 33 h 33"/>
                  <a:gd name="T22" fmla="*/ 60 w 101"/>
                  <a:gd name="T23" fmla="*/ 33 h 33"/>
                  <a:gd name="T24" fmla="*/ 58 w 101"/>
                  <a:gd name="T25" fmla="*/ 33 h 33"/>
                  <a:gd name="T26" fmla="*/ 55 w 101"/>
                  <a:gd name="T27" fmla="*/ 33 h 33"/>
                  <a:gd name="T28" fmla="*/ 53 w 101"/>
                  <a:gd name="T29" fmla="*/ 33 h 33"/>
                  <a:gd name="T30" fmla="*/ 2 w 101"/>
                  <a:gd name="T31" fmla="*/ 16 h 33"/>
                  <a:gd name="T32" fmla="*/ 0 w 101"/>
                  <a:gd name="T33" fmla="*/ 16 h 33"/>
                  <a:gd name="T34" fmla="*/ 0 w 101"/>
                  <a:gd name="T35" fmla="*/ 15 h 33"/>
                  <a:gd name="T36" fmla="*/ 0 w 101"/>
                  <a:gd name="T37" fmla="*/ 14 h 33"/>
                  <a:gd name="T38" fmla="*/ 2 w 101"/>
                  <a:gd name="T39" fmla="*/ 14 h 33"/>
                  <a:gd name="T40" fmla="*/ 39 w 101"/>
                  <a:gd name="T41"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33">
                    <a:moveTo>
                      <a:pt x="39" y="1"/>
                    </a:moveTo>
                    <a:cubicBezTo>
                      <a:pt x="40" y="1"/>
                      <a:pt x="40" y="1"/>
                      <a:pt x="41" y="0"/>
                    </a:cubicBezTo>
                    <a:cubicBezTo>
                      <a:pt x="42" y="0"/>
                      <a:pt x="42" y="0"/>
                      <a:pt x="43" y="0"/>
                    </a:cubicBezTo>
                    <a:cubicBezTo>
                      <a:pt x="44" y="0"/>
                      <a:pt x="45" y="0"/>
                      <a:pt x="45" y="0"/>
                    </a:cubicBezTo>
                    <a:cubicBezTo>
                      <a:pt x="46" y="1"/>
                      <a:pt x="47" y="1"/>
                      <a:pt x="47" y="1"/>
                    </a:cubicBezTo>
                    <a:cubicBezTo>
                      <a:pt x="99" y="17"/>
                      <a:pt x="99" y="17"/>
                      <a:pt x="99" y="17"/>
                    </a:cubicBezTo>
                    <a:cubicBezTo>
                      <a:pt x="99" y="17"/>
                      <a:pt x="100" y="17"/>
                      <a:pt x="100" y="17"/>
                    </a:cubicBezTo>
                    <a:cubicBezTo>
                      <a:pt x="101" y="18"/>
                      <a:pt x="101" y="18"/>
                      <a:pt x="101" y="18"/>
                    </a:cubicBezTo>
                    <a:cubicBezTo>
                      <a:pt x="100" y="19"/>
                      <a:pt x="100" y="19"/>
                      <a:pt x="100" y="19"/>
                    </a:cubicBezTo>
                    <a:cubicBezTo>
                      <a:pt x="100" y="19"/>
                      <a:pt x="100" y="19"/>
                      <a:pt x="99" y="19"/>
                    </a:cubicBezTo>
                    <a:cubicBezTo>
                      <a:pt x="62" y="33"/>
                      <a:pt x="62" y="33"/>
                      <a:pt x="62" y="33"/>
                    </a:cubicBezTo>
                    <a:cubicBezTo>
                      <a:pt x="61" y="33"/>
                      <a:pt x="61" y="33"/>
                      <a:pt x="60" y="33"/>
                    </a:cubicBezTo>
                    <a:cubicBezTo>
                      <a:pt x="59" y="33"/>
                      <a:pt x="58" y="33"/>
                      <a:pt x="58" y="33"/>
                    </a:cubicBezTo>
                    <a:cubicBezTo>
                      <a:pt x="57" y="33"/>
                      <a:pt x="56" y="33"/>
                      <a:pt x="55" y="33"/>
                    </a:cubicBezTo>
                    <a:cubicBezTo>
                      <a:pt x="55" y="33"/>
                      <a:pt x="54" y="33"/>
                      <a:pt x="53" y="33"/>
                    </a:cubicBezTo>
                    <a:cubicBezTo>
                      <a:pt x="2" y="16"/>
                      <a:pt x="2" y="16"/>
                      <a:pt x="2" y="16"/>
                    </a:cubicBezTo>
                    <a:cubicBezTo>
                      <a:pt x="1" y="16"/>
                      <a:pt x="1" y="16"/>
                      <a:pt x="0" y="16"/>
                    </a:cubicBezTo>
                    <a:cubicBezTo>
                      <a:pt x="0" y="15"/>
                      <a:pt x="0" y="15"/>
                      <a:pt x="0" y="15"/>
                    </a:cubicBezTo>
                    <a:cubicBezTo>
                      <a:pt x="0" y="14"/>
                      <a:pt x="0" y="14"/>
                      <a:pt x="0" y="14"/>
                    </a:cubicBezTo>
                    <a:cubicBezTo>
                      <a:pt x="1" y="14"/>
                      <a:pt x="1" y="14"/>
                      <a:pt x="2" y="14"/>
                    </a:cubicBezTo>
                    <a:lnTo>
                      <a:pt x="3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21" name="Freeform 35"/>
              <p:cNvSpPr>
                <a:spLocks/>
              </p:cNvSpPr>
              <p:nvPr/>
            </p:nvSpPr>
            <p:spPr bwMode="auto">
              <a:xfrm>
                <a:off x="-6265179" y="5123657"/>
                <a:ext cx="419100" cy="131763"/>
              </a:xfrm>
              <a:custGeom>
                <a:avLst/>
                <a:gdLst>
                  <a:gd name="T0" fmla="*/ 59 w 112"/>
                  <a:gd name="T1" fmla="*/ 0 h 35"/>
                  <a:gd name="T2" fmla="*/ 61 w 112"/>
                  <a:gd name="T3" fmla="*/ 0 h 35"/>
                  <a:gd name="T4" fmla="*/ 63 w 112"/>
                  <a:gd name="T5" fmla="*/ 0 h 35"/>
                  <a:gd name="T6" fmla="*/ 65 w 112"/>
                  <a:gd name="T7" fmla="*/ 0 h 35"/>
                  <a:gd name="T8" fmla="*/ 67 w 112"/>
                  <a:gd name="T9" fmla="*/ 0 h 35"/>
                  <a:gd name="T10" fmla="*/ 111 w 112"/>
                  <a:gd name="T11" fmla="*/ 16 h 35"/>
                  <a:gd name="T12" fmla="*/ 112 w 112"/>
                  <a:gd name="T13" fmla="*/ 16 h 35"/>
                  <a:gd name="T14" fmla="*/ 112 w 112"/>
                  <a:gd name="T15" fmla="*/ 17 h 35"/>
                  <a:gd name="T16" fmla="*/ 112 w 112"/>
                  <a:gd name="T17" fmla="*/ 18 h 35"/>
                  <a:gd name="T18" fmla="*/ 110 w 112"/>
                  <a:gd name="T19" fmla="*/ 18 h 35"/>
                  <a:gd name="T20" fmla="*/ 54 w 112"/>
                  <a:gd name="T21" fmla="*/ 35 h 35"/>
                  <a:gd name="T22" fmla="*/ 52 w 112"/>
                  <a:gd name="T23" fmla="*/ 35 h 35"/>
                  <a:gd name="T24" fmla="*/ 49 w 112"/>
                  <a:gd name="T25" fmla="*/ 35 h 35"/>
                  <a:gd name="T26" fmla="*/ 47 w 112"/>
                  <a:gd name="T27" fmla="*/ 35 h 35"/>
                  <a:gd name="T28" fmla="*/ 45 w 112"/>
                  <a:gd name="T29" fmla="*/ 35 h 35"/>
                  <a:gd name="T30" fmla="*/ 1 w 112"/>
                  <a:gd name="T31" fmla="*/ 19 h 35"/>
                  <a:gd name="T32" fmla="*/ 0 w 112"/>
                  <a:gd name="T33" fmla="*/ 18 h 35"/>
                  <a:gd name="T34" fmla="*/ 0 w 112"/>
                  <a:gd name="T35" fmla="*/ 17 h 35"/>
                  <a:gd name="T36" fmla="*/ 1 w 112"/>
                  <a:gd name="T37" fmla="*/ 17 h 35"/>
                  <a:gd name="T38" fmla="*/ 3 w 112"/>
                  <a:gd name="T39" fmla="*/ 16 h 35"/>
                  <a:gd name="T40" fmla="*/ 59 w 112"/>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35">
                    <a:moveTo>
                      <a:pt x="59" y="0"/>
                    </a:moveTo>
                    <a:cubicBezTo>
                      <a:pt x="60" y="0"/>
                      <a:pt x="60" y="0"/>
                      <a:pt x="61" y="0"/>
                    </a:cubicBezTo>
                    <a:cubicBezTo>
                      <a:pt x="62" y="0"/>
                      <a:pt x="62" y="0"/>
                      <a:pt x="63" y="0"/>
                    </a:cubicBezTo>
                    <a:cubicBezTo>
                      <a:pt x="64" y="0"/>
                      <a:pt x="65" y="0"/>
                      <a:pt x="65" y="0"/>
                    </a:cubicBezTo>
                    <a:cubicBezTo>
                      <a:pt x="66" y="0"/>
                      <a:pt x="67" y="0"/>
                      <a:pt x="67" y="0"/>
                    </a:cubicBezTo>
                    <a:cubicBezTo>
                      <a:pt x="111" y="16"/>
                      <a:pt x="111" y="16"/>
                      <a:pt x="111" y="16"/>
                    </a:cubicBezTo>
                    <a:cubicBezTo>
                      <a:pt x="111" y="16"/>
                      <a:pt x="112" y="16"/>
                      <a:pt x="112" y="16"/>
                    </a:cubicBezTo>
                    <a:cubicBezTo>
                      <a:pt x="112" y="17"/>
                      <a:pt x="112" y="17"/>
                      <a:pt x="112" y="17"/>
                    </a:cubicBezTo>
                    <a:cubicBezTo>
                      <a:pt x="112" y="18"/>
                      <a:pt x="112" y="18"/>
                      <a:pt x="112" y="18"/>
                    </a:cubicBezTo>
                    <a:cubicBezTo>
                      <a:pt x="111" y="18"/>
                      <a:pt x="111" y="18"/>
                      <a:pt x="110" y="18"/>
                    </a:cubicBezTo>
                    <a:cubicBezTo>
                      <a:pt x="54" y="35"/>
                      <a:pt x="54" y="35"/>
                      <a:pt x="54" y="35"/>
                    </a:cubicBezTo>
                    <a:cubicBezTo>
                      <a:pt x="53" y="35"/>
                      <a:pt x="52" y="35"/>
                      <a:pt x="52" y="35"/>
                    </a:cubicBezTo>
                    <a:cubicBezTo>
                      <a:pt x="51" y="35"/>
                      <a:pt x="50" y="35"/>
                      <a:pt x="49" y="35"/>
                    </a:cubicBezTo>
                    <a:cubicBezTo>
                      <a:pt x="48" y="35"/>
                      <a:pt x="48" y="35"/>
                      <a:pt x="47" y="35"/>
                    </a:cubicBezTo>
                    <a:cubicBezTo>
                      <a:pt x="46" y="35"/>
                      <a:pt x="46" y="35"/>
                      <a:pt x="45" y="35"/>
                    </a:cubicBezTo>
                    <a:cubicBezTo>
                      <a:pt x="1" y="19"/>
                      <a:pt x="1" y="19"/>
                      <a:pt x="1" y="19"/>
                    </a:cubicBezTo>
                    <a:cubicBezTo>
                      <a:pt x="1" y="19"/>
                      <a:pt x="1" y="18"/>
                      <a:pt x="0" y="18"/>
                    </a:cubicBezTo>
                    <a:cubicBezTo>
                      <a:pt x="0" y="17"/>
                      <a:pt x="0" y="17"/>
                      <a:pt x="0" y="17"/>
                    </a:cubicBezTo>
                    <a:cubicBezTo>
                      <a:pt x="0" y="17"/>
                      <a:pt x="1" y="17"/>
                      <a:pt x="1" y="17"/>
                    </a:cubicBezTo>
                    <a:cubicBezTo>
                      <a:pt x="1" y="16"/>
                      <a:pt x="2" y="16"/>
                      <a:pt x="3" y="16"/>
                    </a:cubicBezTo>
                    <a:lnTo>
                      <a:pt x="59"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22" name="Freeform 36"/>
              <p:cNvSpPr>
                <a:spLocks/>
              </p:cNvSpPr>
              <p:nvPr/>
            </p:nvSpPr>
            <p:spPr bwMode="auto">
              <a:xfrm>
                <a:off x="-5936566" y="5203032"/>
                <a:ext cx="382588" cy="127000"/>
              </a:xfrm>
              <a:custGeom>
                <a:avLst/>
                <a:gdLst>
                  <a:gd name="T0" fmla="*/ 45 w 102"/>
                  <a:gd name="T1" fmla="*/ 1 h 34"/>
                  <a:gd name="T2" fmla="*/ 48 w 102"/>
                  <a:gd name="T3" fmla="*/ 0 h 34"/>
                  <a:gd name="T4" fmla="*/ 50 w 102"/>
                  <a:gd name="T5" fmla="*/ 0 h 34"/>
                  <a:gd name="T6" fmla="*/ 52 w 102"/>
                  <a:gd name="T7" fmla="*/ 0 h 34"/>
                  <a:gd name="T8" fmla="*/ 54 w 102"/>
                  <a:gd name="T9" fmla="*/ 1 h 34"/>
                  <a:gd name="T10" fmla="*/ 100 w 102"/>
                  <a:gd name="T11" fmla="*/ 17 h 34"/>
                  <a:gd name="T12" fmla="*/ 101 w 102"/>
                  <a:gd name="T13" fmla="*/ 17 h 34"/>
                  <a:gd name="T14" fmla="*/ 102 w 102"/>
                  <a:gd name="T15" fmla="*/ 18 h 34"/>
                  <a:gd name="T16" fmla="*/ 101 w 102"/>
                  <a:gd name="T17" fmla="*/ 19 h 34"/>
                  <a:gd name="T18" fmla="*/ 100 w 102"/>
                  <a:gd name="T19" fmla="*/ 20 h 34"/>
                  <a:gd name="T20" fmla="*/ 56 w 102"/>
                  <a:gd name="T21" fmla="*/ 33 h 34"/>
                  <a:gd name="T22" fmla="*/ 54 w 102"/>
                  <a:gd name="T23" fmla="*/ 34 h 34"/>
                  <a:gd name="T24" fmla="*/ 52 w 102"/>
                  <a:gd name="T25" fmla="*/ 34 h 34"/>
                  <a:gd name="T26" fmla="*/ 50 w 102"/>
                  <a:gd name="T27" fmla="*/ 34 h 34"/>
                  <a:gd name="T28" fmla="*/ 48 w 102"/>
                  <a:gd name="T29" fmla="*/ 33 h 34"/>
                  <a:gd name="T30" fmla="*/ 1 w 102"/>
                  <a:gd name="T31" fmla="*/ 16 h 34"/>
                  <a:gd name="T32" fmla="*/ 0 w 102"/>
                  <a:gd name="T33" fmla="*/ 16 h 34"/>
                  <a:gd name="T34" fmla="*/ 0 w 102"/>
                  <a:gd name="T35" fmla="*/ 15 h 34"/>
                  <a:gd name="T36" fmla="*/ 1 w 102"/>
                  <a:gd name="T37" fmla="*/ 14 h 34"/>
                  <a:gd name="T38" fmla="*/ 2 w 102"/>
                  <a:gd name="T39" fmla="*/ 13 h 34"/>
                  <a:gd name="T40" fmla="*/ 45 w 102"/>
                  <a:gd name="T41"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34">
                    <a:moveTo>
                      <a:pt x="45" y="1"/>
                    </a:moveTo>
                    <a:cubicBezTo>
                      <a:pt x="46" y="0"/>
                      <a:pt x="47" y="0"/>
                      <a:pt x="48" y="0"/>
                    </a:cubicBezTo>
                    <a:cubicBezTo>
                      <a:pt x="48" y="0"/>
                      <a:pt x="49" y="0"/>
                      <a:pt x="50" y="0"/>
                    </a:cubicBezTo>
                    <a:cubicBezTo>
                      <a:pt x="51" y="0"/>
                      <a:pt x="51" y="0"/>
                      <a:pt x="52" y="0"/>
                    </a:cubicBezTo>
                    <a:cubicBezTo>
                      <a:pt x="53" y="0"/>
                      <a:pt x="53" y="0"/>
                      <a:pt x="54" y="1"/>
                    </a:cubicBezTo>
                    <a:cubicBezTo>
                      <a:pt x="100" y="17"/>
                      <a:pt x="100" y="17"/>
                      <a:pt x="100" y="17"/>
                    </a:cubicBezTo>
                    <a:cubicBezTo>
                      <a:pt x="101" y="17"/>
                      <a:pt x="101" y="17"/>
                      <a:pt x="101" y="17"/>
                    </a:cubicBezTo>
                    <a:cubicBezTo>
                      <a:pt x="102" y="18"/>
                      <a:pt x="102" y="18"/>
                      <a:pt x="102" y="18"/>
                    </a:cubicBezTo>
                    <a:cubicBezTo>
                      <a:pt x="101" y="19"/>
                      <a:pt x="101" y="19"/>
                      <a:pt x="101" y="19"/>
                    </a:cubicBezTo>
                    <a:cubicBezTo>
                      <a:pt x="101" y="19"/>
                      <a:pt x="100" y="19"/>
                      <a:pt x="100" y="20"/>
                    </a:cubicBezTo>
                    <a:cubicBezTo>
                      <a:pt x="56" y="33"/>
                      <a:pt x="56" y="33"/>
                      <a:pt x="56" y="33"/>
                    </a:cubicBezTo>
                    <a:cubicBezTo>
                      <a:pt x="56" y="33"/>
                      <a:pt x="55" y="33"/>
                      <a:pt x="54" y="34"/>
                    </a:cubicBezTo>
                    <a:cubicBezTo>
                      <a:pt x="54" y="34"/>
                      <a:pt x="53" y="34"/>
                      <a:pt x="52" y="34"/>
                    </a:cubicBezTo>
                    <a:cubicBezTo>
                      <a:pt x="51" y="34"/>
                      <a:pt x="50" y="34"/>
                      <a:pt x="50" y="34"/>
                    </a:cubicBezTo>
                    <a:cubicBezTo>
                      <a:pt x="49" y="33"/>
                      <a:pt x="48" y="33"/>
                      <a:pt x="48" y="33"/>
                    </a:cubicBezTo>
                    <a:cubicBezTo>
                      <a:pt x="1" y="16"/>
                      <a:pt x="1" y="16"/>
                      <a:pt x="1" y="16"/>
                    </a:cubicBezTo>
                    <a:cubicBezTo>
                      <a:pt x="1" y="16"/>
                      <a:pt x="1" y="16"/>
                      <a:pt x="0" y="16"/>
                    </a:cubicBezTo>
                    <a:cubicBezTo>
                      <a:pt x="0" y="15"/>
                      <a:pt x="0" y="15"/>
                      <a:pt x="0" y="15"/>
                    </a:cubicBezTo>
                    <a:cubicBezTo>
                      <a:pt x="0" y="15"/>
                      <a:pt x="1" y="14"/>
                      <a:pt x="1" y="14"/>
                    </a:cubicBezTo>
                    <a:cubicBezTo>
                      <a:pt x="1" y="14"/>
                      <a:pt x="2" y="14"/>
                      <a:pt x="2" y="13"/>
                    </a:cubicBezTo>
                    <a:lnTo>
                      <a:pt x="45"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23" name="Freeform 37"/>
              <p:cNvSpPr>
                <a:spLocks/>
              </p:cNvSpPr>
              <p:nvPr/>
            </p:nvSpPr>
            <p:spPr bwMode="auto">
              <a:xfrm>
                <a:off x="-4918979" y="5239544"/>
                <a:ext cx="388938" cy="131763"/>
              </a:xfrm>
              <a:custGeom>
                <a:avLst/>
                <a:gdLst>
                  <a:gd name="T0" fmla="*/ 42 w 104"/>
                  <a:gd name="T1" fmla="*/ 1 h 35"/>
                  <a:gd name="T2" fmla="*/ 44 w 104"/>
                  <a:gd name="T3" fmla="*/ 1 h 35"/>
                  <a:gd name="T4" fmla="*/ 46 w 104"/>
                  <a:gd name="T5" fmla="*/ 0 h 35"/>
                  <a:gd name="T6" fmla="*/ 48 w 104"/>
                  <a:gd name="T7" fmla="*/ 1 h 35"/>
                  <a:gd name="T8" fmla="*/ 50 w 104"/>
                  <a:gd name="T9" fmla="*/ 1 h 35"/>
                  <a:gd name="T10" fmla="*/ 102 w 104"/>
                  <a:gd name="T11" fmla="*/ 18 h 35"/>
                  <a:gd name="T12" fmla="*/ 103 w 104"/>
                  <a:gd name="T13" fmla="*/ 18 h 35"/>
                  <a:gd name="T14" fmla="*/ 104 w 104"/>
                  <a:gd name="T15" fmla="*/ 19 h 35"/>
                  <a:gd name="T16" fmla="*/ 103 w 104"/>
                  <a:gd name="T17" fmla="*/ 20 h 35"/>
                  <a:gd name="T18" fmla="*/ 102 w 104"/>
                  <a:gd name="T19" fmla="*/ 20 h 35"/>
                  <a:gd name="T20" fmla="*/ 62 w 104"/>
                  <a:gd name="T21" fmla="*/ 35 h 35"/>
                  <a:gd name="T22" fmla="*/ 60 w 104"/>
                  <a:gd name="T23" fmla="*/ 35 h 35"/>
                  <a:gd name="T24" fmla="*/ 58 w 104"/>
                  <a:gd name="T25" fmla="*/ 35 h 35"/>
                  <a:gd name="T26" fmla="*/ 56 w 104"/>
                  <a:gd name="T27" fmla="*/ 35 h 35"/>
                  <a:gd name="T28" fmla="*/ 54 w 104"/>
                  <a:gd name="T29" fmla="*/ 35 h 35"/>
                  <a:gd name="T30" fmla="*/ 2 w 104"/>
                  <a:gd name="T31" fmla="*/ 17 h 35"/>
                  <a:gd name="T32" fmla="*/ 0 w 104"/>
                  <a:gd name="T33" fmla="*/ 17 h 35"/>
                  <a:gd name="T34" fmla="*/ 0 w 104"/>
                  <a:gd name="T35" fmla="*/ 16 h 35"/>
                  <a:gd name="T36" fmla="*/ 0 w 104"/>
                  <a:gd name="T37" fmla="*/ 15 h 35"/>
                  <a:gd name="T38" fmla="*/ 2 w 104"/>
                  <a:gd name="T39" fmla="*/ 15 h 35"/>
                  <a:gd name="T40" fmla="*/ 42 w 104"/>
                  <a:gd name="T41"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35">
                    <a:moveTo>
                      <a:pt x="42" y="1"/>
                    </a:moveTo>
                    <a:cubicBezTo>
                      <a:pt x="42" y="1"/>
                      <a:pt x="43" y="1"/>
                      <a:pt x="44" y="1"/>
                    </a:cubicBezTo>
                    <a:cubicBezTo>
                      <a:pt x="44" y="1"/>
                      <a:pt x="45" y="0"/>
                      <a:pt x="46" y="0"/>
                    </a:cubicBezTo>
                    <a:cubicBezTo>
                      <a:pt x="47" y="0"/>
                      <a:pt x="47" y="0"/>
                      <a:pt x="48" y="1"/>
                    </a:cubicBezTo>
                    <a:cubicBezTo>
                      <a:pt x="49" y="1"/>
                      <a:pt x="49" y="1"/>
                      <a:pt x="50" y="1"/>
                    </a:cubicBezTo>
                    <a:cubicBezTo>
                      <a:pt x="102" y="18"/>
                      <a:pt x="102" y="18"/>
                      <a:pt x="102" y="18"/>
                    </a:cubicBezTo>
                    <a:cubicBezTo>
                      <a:pt x="102" y="18"/>
                      <a:pt x="103" y="18"/>
                      <a:pt x="103" y="18"/>
                    </a:cubicBezTo>
                    <a:cubicBezTo>
                      <a:pt x="104" y="19"/>
                      <a:pt x="104" y="19"/>
                      <a:pt x="104" y="19"/>
                    </a:cubicBezTo>
                    <a:cubicBezTo>
                      <a:pt x="103" y="20"/>
                      <a:pt x="103" y="20"/>
                      <a:pt x="103" y="20"/>
                    </a:cubicBezTo>
                    <a:cubicBezTo>
                      <a:pt x="103" y="20"/>
                      <a:pt x="103" y="20"/>
                      <a:pt x="102" y="20"/>
                    </a:cubicBezTo>
                    <a:cubicBezTo>
                      <a:pt x="62" y="35"/>
                      <a:pt x="62" y="35"/>
                      <a:pt x="62" y="35"/>
                    </a:cubicBezTo>
                    <a:cubicBezTo>
                      <a:pt x="62" y="35"/>
                      <a:pt x="61" y="35"/>
                      <a:pt x="60" y="35"/>
                    </a:cubicBezTo>
                    <a:cubicBezTo>
                      <a:pt x="60" y="35"/>
                      <a:pt x="59" y="35"/>
                      <a:pt x="58" y="35"/>
                    </a:cubicBezTo>
                    <a:cubicBezTo>
                      <a:pt x="57" y="35"/>
                      <a:pt x="56" y="35"/>
                      <a:pt x="56" y="35"/>
                    </a:cubicBezTo>
                    <a:cubicBezTo>
                      <a:pt x="55" y="35"/>
                      <a:pt x="54" y="35"/>
                      <a:pt x="54" y="35"/>
                    </a:cubicBezTo>
                    <a:cubicBezTo>
                      <a:pt x="2" y="17"/>
                      <a:pt x="2" y="17"/>
                      <a:pt x="2" y="17"/>
                    </a:cubicBezTo>
                    <a:cubicBezTo>
                      <a:pt x="1" y="17"/>
                      <a:pt x="1" y="17"/>
                      <a:pt x="0" y="17"/>
                    </a:cubicBezTo>
                    <a:cubicBezTo>
                      <a:pt x="0" y="16"/>
                      <a:pt x="0" y="16"/>
                      <a:pt x="0" y="16"/>
                    </a:cubicBezTo>
                    <a:cubicBezTo>
                      <a:pt x="0" y="15"/>
                      <a:pt x="0" y="15"/>
                      <a:pt x="0" y="15"/>
                    </a:cubicBezTo>
                    <a:cubicBezTo>
                      <a:pt x="1" y="15"/>
                      <a:pt x="1" y="15"/>
                      <a:pt x="2" y="15"/>
                    </a:cubicBezTo>
                    <a:lnTo>
                      <a:pt x="4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24" name="Freeform 38"/>
              <p:cNvSpPr>
                <a:spLocks/>
              </p:cNvSpPr>
              <p:nvPr/>
            </p:nvSpPr>
            <p:spPr bwMode="auto">
              <a:xfrm>
                <a:off x="-6619191" y="5217319"/>
                <a:ext cx="436563" cy="142875"/>
              </a:xfrm>
              <a:custGeom>
                <a:avLst/>
                <a:gdLst>
                  <a:gd name="T0" fmla="*/ 63 w 116"/>
                  <a:gd name="T1" fmla="*/ 1 h 38"/>
                  <a:gd name="T2" fmla="*/ 65 w 116"/>
                  <a:gd name="T3" fmla="*/ 0 h 38"/>
                  <a:gd name="T4" fmla="*/ 67 w 116"/>
                  <a:gd name="T5" fmla="*/ 0 h 38"/>
                  <a:gd name="T6" fmla="*/ 69 w 116"/>
                  <a:gd name="T7" fmla="*/ 0 h 38"/>
                  <a:gd name="T8" fmla="*/ 71 w 116"/>
                  <a:gd name="T9" fmla="*/ 1 h 38"/>
                  <a:gd name="T10" fmla="*/ 115 w 116"/>
                  <a:gd name="T11" fmla="*/ 17 h 38"/>
                  <a:gd name="T12" fmla="*/ 116 w 116"/>
                  <a:gd name="T13" fmla="*/ 18 h 38"/>
                  <a:gd name="T14" fmla="*/ 116 w 116"/>
                  <a:gd name="T15" fmla="*/ 18 h 38"/>
                  <a:gd name="T16" fmla="*/ 115 w 116"/>
                  <a:gd name="T17" fmla="*/ 19 h 38"/>
                  <a:gd name="T18" fmla="*/ 114 w 116"/>
                  <a:gd name="T19" fmla="*/ 20 h 38"/>
                  <a:gd name="T20" fmla="*/ 53 w 116"/>
                  <a:gd name="T21" fmla="*/ 38 h 38"/>
                  <a:gd name="T22" fmla="*/ 51 w 116"/>
                  <a:gd name="T23" fmla="*/ 38 h 38"/>
                  <a:gd name="T24" fmla="*/ 49 w 116"/>
                  <a:gd name="T25" fmla="*/ 38 h 38"/>
                  <a:gd name="T26" fmla="*/ 46 w 116"/>
                  <a:gd name="T27" fmla="*/ 38 h 38"/>
                  <a:gd name="T28" fmla="*/ 44 w 116"/>
                  <a:gd name="T29" fmla="*/ 38 h 38"/>
                  <a:gd name="T30" fmla="*/ 1 w 116"/>
                  <a:gd name="T31" fmla="*/ 20 h 38"/>
                  <a:gd name="T32" fmla="*/ 0 w 116"/>
                  <a:gd name="T33" fmla="*/ 20 h 38"/>
                  <a:gd name="T34" fmla="*/ 0 w 116"/>
                  <a:gd name="T35" fmla="*/ 19 h 38"/>
                  <a:gd name="T36" fmla="*/ 1 w 116"/>
                  <a:gd name="T37" fmla="*/ 18 h 38"/>
                  <a:gd name="T38" fmla="*/ 3 w 116"/>
                  <a:gd name="T39" fmla="*/ 18 h 38"/>
                  <a:gd name="T40" fmla="*/ 63 w 116"/>
                  <a:gd name="T41"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38">
                    <a:moveTo>
                      <a:pt x="63" y="1"/>
                    </a:moveTo>
                    <a:cubicBezTo>
                      <a:pt x="63" y="0"/>
                      <a:pt x="64" y="0"/>
                      <a:pt x="65" y="0"/>
                    </a:cubicBezTo>
                    <a:cubicBezTo>
                      <a:pt x="66" y="0"/>
                      <a:pt x="67" y="0"/>
                      <a:pt x="67" y="0"/>
                    </a:cubicBezTo>
                    <a:cubicBezTo>
                      <a:pt x="68" y="0"/>
                      <a:pt x="69" y="0"/>
                      <a:pt x="69" y="0"/>
                    </a:cubicBezTo>
                    <a:cubicBezTo>
                      <a:pt x="70" y="0"/>
                      <a:pt x="71" y="0"/>
                      <a:pt x="71" y="1"/>
                    </a:cubicBezTo>
                    <a:cubicBezTo>
                      <a:pt x="115" y="17"/>
                      <a:pt x="115" y="17"/>
                      <a:pt x="115" y="17"/>
                    </a:cubicBezTo>
                    <a:cubicBezTo>
                      <a:pt x="115" y="17"/>
                      <a:pt x="116" y="17"/>
                      <a:pt x="116" y="18"/>
                    </a:cubicBezTo>
                    <a:cubicBezTo>
                      <a:pt x="116" y="18"/>
                      <a:pt x="116" y="18"/>
                      <a:pt x="116" y="18"/>
                    </a:cubicBezTo>
                    <a:cubicBezTo>
                      <a:pt x="116" y="19"/>
                      <a:pt x="116" y="19"/>
                      <a:pt x="115" y="19"/>
                    </a:cubicBezTo>
                    <a:cubicBezTo>
                      <a:pt x="115" y="19"/>
                      <a:pt x="114" y="20"/>
                      <a:pt x="114" y="20"/>
                    </a:cubicBezTo>
                    <a:cubicBezTo>
                      <a:pt x="53" y="38"/>
                      <a:pt x="53" y="38"/>
                      <a:pt x="53" y="38"/>
                    </a:cubicBezTo>
                    <a:cubicBezTo>
                      <a:pt x="53" y="38"/>
                      <a:pt x="52" y="38"/>
                      <a:pt x="51" y="38"/>
                    </a:cubicBezTo>
                    <a:cubicBezTo>
                      <a:pt x="50" y="38"/>
                      <a:pt x="49" y="38"/>
                      <a:pt x="49" y="38"/>
                    </a:cubicBezTo>
                    <a:cubicBezTo>
                      <a:pt x="48" y="38"/>
                      <a:pt x="47" y="38"/>
                      <a:pt x="46" y="38"/>
                    </a:cubicBezTo>
                    <a:cubicBezTo>
                      <a:pt x="46" y="38"/>
                      <a:pt x="45" y="38"/>
                      <a:pt x="44" y="38"/>
                    </a:cubicBezTo>
                    <a:cubicBezTo>
                      <a:pt x="1" y="20"/>
                      <a:pt x="1" y="20"/>
                      <a:pt x="1" y="20"/>
                    </a:cubicBezTo>
                    <a:cubicBezTo>
                      <a:pt x="1" y="20"/>
                      <a:pt x="0" y="20"/>
                      <a:pt x="0" y="20"/>
                    </a:cubicBezTo>
                    <a:cubicBezTo>
                      <a:pt x="0" y="19"/>
                      <a:pt x="0" y="19"/>
                      <a:pt x="0" y="19"/>
                    </a:cubicBezTo>
                    <a:cubicBezTo>
                      <a:pt x="0" y="19"/>
                      <a:pt x="0" y="18"/>
                      <a:pt x="1" y="18"/>
                    </a:cubicBezTo>
                    <a:cubicBezTo>
                      <a:pt x="1" y="18"/>
                      <a:pt x="2" y="18"/>
                      <a:pt x="3" y="18"/>
                    </a:cubicBezTo>
                    <a:lnTo>
                      <a:pt x="63"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25" name="Freeform 39"/>
              <p:cNvSpPr>
                <a:spLocks/>
              </p:cNvSpPr>
              <p:nvPr/>
            </p:nvSpPr>
            <p:spPr bwMode="auto">
              <a:xfrm>
                <a:off x="-5553979" y="5263357"/>
                <a:ext cx="387350" cy="130175"/>
              </a:xfrm>
              <a:custGeom>
                <a:avLst/>
                <a:gdLst>
                  <a:gd name="T0" fmla="*/ 44 w 103"/>
                  <a:gd name="T1" fmla="*/ 0 h 35"/>
                  <a:gd name="T2" fmla="*/ 46 w 103"/>
                  <a:gd name="T3" fmla="*/ 0 h 35"/>
                  <a:gd name="T4" fmla="*/ 48 w 103"/>
                  <a:gd name="T5" fmla="*/ 0 h 35"/>
                  <a:gd name="T6" fmla="*/ 50 w 103"/>
                  <a:gd name="T7" fmla="*/ 0 h 35"/>
                  <a:gd name="T8" fmla="*/ 52 w 103"/>
                  <a:gd name="T9" fmla="*/ 0 h 35"/>
                  <a:gd name="T10" fmla="*/ 101 w 103"/>
                  <a:gd name="T11" fmla="*/ 17 h 35"/>
                  <a:gd name="T12" fmla="*/ 103 w 103"/>
                  <a:gd name="T13" fmla="*/ 18 h 35"/>
                  <a:gd name="T14" fmla="*/ 103 w 103"/>
                  <a:gd name="T15" fmla="*/ 18 h 35"/>
                  <a:gd name="T16" fmla="*/ 103 w 103"/>
                  <a:gd name="T17" fmla="*/ 19 h 35"/>
                  <a:gd name="T18" fmla="*/ 101 w 103"/>
                  <a:gd name="T19" fmla="*/ 20 h 35"/>
                  <a:gd name="T20" fmla="*/ 59 w 103"/>
                  <a:gd name="T21" fmla="*/ 34 h 35"/>
                  <a:gd name="T22" fmla="*/ 57 w 103"/>
                  <a:gd name="T23" fmla="*/ 34 h 35"/>
                  <a:gd name="T24" fmla="*/ 55 w 103"/>
                  <a:gd name="T25" fmla="*/ 35 h 35"/>
                  <a:gd name="T26" fmla="*/ 52 w 103"/>
                  <a:gd name="T27" fmla="*/ 34 h 35"/>
                  <a:gd name="T28" fmla="*/ 50 w 103"/>
                  <a:gd name="T29" fmla="*/ 34 h 35"/>
                  <a:gd name="T30" fmla="*/ 1 w 103"/>
                  <a:gd name="T31" fmla="*/ 16 h 35"/>
                  <a:gd name="T32" fmla="*/ 0 w 103"/>
                  <a:gd name="T33" fmla="*/ 16 h 35"/>
                  <a:gd name="T34" fmla="*/ 0 w 103"/>
                  <a:gd name="T35" fmla="*/ 15 h 35"/>
                  <a:gd name="T36" fmla="*/ 0 w 103"/>
                  <a:gd name="T37" fmla="*/ 14 h 35"/>
                  <a:gd name="T38" fmla="*/ 2 w 103"/>
                  <a:gd name="T39" fmla="*/ 14 h 35"/>
                  <a:gd name="T40" fmla="*/ 44 w 103"/>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35">
                    <a:moveTo>
                      <a:pt x="44" y="0"/>
                    </a:moveTo>
                    <a:cubicBezTo>
                      <a:pt x="45" y="0"/>
                      <a:pt x="45" y="0"/>
                      <a:pt x="46" y="0"/>
                    </a:cubicBezTo>
                    <a:cubicBezTo>
                      <a:pt x="47" y="0"/>
                      <a:pt x="47" y="0"/>
                      <a:pt x="48" y="0"/>
                    </a:cubicBezTo>
                    <a:cubicBezTo>
                      <a:pt x="49" y="0"/>
                      <a:pt x="50" y="0"/>
                      <a:pt x="50" y="0"/>
                    </a:cubicBezTo>
                    <a:cubicBezTo>
                      <a:pt x="51" y="0"/>
                      <a:pt x="52" y="0"/>
                      <a:pt x="52" y="0"/>
                    </a:cubicBezTo>
                    <a:cubicBezTo>
                      <a:pt x="101" y="17"/>
                      <a:pt x="101" y="17"/>
                      <a:pt x="101" y="17"/>
                    </a:cubicBezTo>
                    <a:cubicBezTo>
                      <a:pt x="102" y="17"/>
                      <a:pt x="102" y="17"/>
                      <a:pt x="103" y="18"/>
                    </a:cubicBezTo>
                    <a:cubicBezTo>
                      <a:pt x="103" y="18"/>
                      <a:pt x="103" y="18"/>
                      <a:pt x="103" y="18"/>
                    </a:cubicBezTo>
                    <a:cubicBezTo>
                      <a:pt x="103" y="19"/>
                      <a:pt x="103" y="19"/>
                      <a:pt x="103" y="19"/>
                    </a:cubicBezTo>
                    <a:cubicBezTo>
                      <a:pt x="102" y="19"/>
                      <a:pt x="102" y="20"/>
                      <a:pt x="101" y="20"/>
                    </a:cubicBezTo>
                    <a:cubicBezTo>
                      <a:pt x="59" y="34"/>
                      <a:pt x="59" y="34"/>
                      <a:pt x="59" y="34"/>
                    </a:cubicBezTo>
                    <a:cubicBezTo>
                      <a:pt x="59" y="34"/>
                      <a:pt x="58" y="34"/>
                      <a:pt x="57" y="34"/>
                    </a:cubicBezTo>
                    <a:cubicBezTo>
                      <a:pt x="56" y="34"/>
                      <a:pt x="55" y="35"/>
                      <a:pt x="55" y="35"/>
                    </a:cubicBezTo>
                    <a:cubicBezTo>
                      <a:pt x="54" y="35"/>
                      <a:pt x="53" y="34"/>
                      <a:pt x="52" y="34"/>
                    </a:cubicBezTo>
                    <a:cubicBezTo>
                      <a:pt x="52" y="34"/>
                      <a:pt x="51" y="34"/>
                      <a:pt x="50" y="34"/>
                    </a:cubicBezTo>
                    <a:cubicBezTo>
                      <a:pt x="1" y="16"/>
                      <a:pt x="1" y="16"/>
                      <a:pt x="1" y="16"/>
                    </a:cubicBezTo>
                    <a:cubicBezTo>
                      <a:pt x="1" y="16"/>
                      <a:pt x="0" y="16"/>
                      <a:pt x="0" y="16"/>
                    </a:cubicBezTo>
                    <a:cubicBezTo>
                      <a:pt x="0" y="15"/>
                      <a:pt x="0" y="15"/>
                      <a:pt x="0" y="15"/>
                    </a:cubicBezTo>
                    <a:cubicBezTo>
                      <a:pt x="0" y="14"/>
                      <a:pt x="0" y="14"/>
                      <a:pt x="0" y="14"/>
                    </a:cubicBezTo>
                    <a:cubicBezTo>
                      <a:pt x="1" y="14"/>
                      <a:pt x="1" y="14"/>
                      <a:pt x="2" y="14"/>
                    </a:cubicBezTo>
                    <a:lnTo>
                      <a:pt x="4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26" name="Freeform 40"/>
              <p:cNvSpPr>
                <a:spLocks/>
              </p:cNvSpPr>
              <p:nvPr/>
            </p:nvSpPr>
            <p:spPr bwMode="auto">
              <a:xfrm>
                <a:off x="-5827029" y="5345907"/>
                <a:ext cx="396875" cy="138113"/>
              </a:xfrm>
              <a:custGeom>
                <a:avLst/>
                <a:gdLst>
                  <a:gd name="T0" fmla="*/ 47 w 106"/>
                  <a:gd name="T1" fmla="*/ 0 h 37"/>
                  <a:gd name="T2" fmla="*/ 49 w 106"/>
                  <a:gd name="T3" fmla="*/ 0 h 37"/>
                  <a:gd name="T4" fmla="*/ 51 w 106"/>
                  <a:gd name="T5" fmla="*/ 0 h 37"/>
                  <a:gd name="T6" fmla="*/ 54 w 106"/>
                  <a:gd name="T7" fmla="*/ 0 h 37"/>
                  <a:gd name="T8" fmla="*/ 56 w 106"/>
                  <a:gd name="T9" fmla="*/ 0 h 37"/>
                  <a:gd name="T10" fmla="*/ 105 w 106"/>
                  <a:gd name="T11" fmla="*/ 18 h 37"/>
                  <a:gd name="T12" fmla="*/ 106 w 106"/>
                  <a:gd name="T13" fmla="*/ 19 h 37"/>
                  <a:gd name="T14" fmla="*/ 106 w 106"/>
                  <a:gd name="T15" fmla="*/ 20 h 37"/>
                  <a:gd name="T16" fmla="*/ 106 w 106"/>
                  <a:gd name="T17" fmla="*/ 20 h 37"/>
                  <a:gd name="T18" fmla="*/ 104 w 106"/>
                  <a:gd name="T19" fmla="*/ 21 h 37"/>
                  <a:gd name="T20" fmla="*/ 60 w 106"/>
                  <a:gd name="T21" fmla="*/ 36 h 37"/>
                  <a:gd name="T22" fmla="*/ 57 w 106"/>
                  <a:gd name="T23" fmla="*/ 37 h 37"/>
                  <a:gd name="T24" fmla="*/ 55 w 106"/>
                  <a:gd name="T25" fmla="*/ 37 h 37"/>
                  <a:gd name="T26" fmla="*/ 53 w 106"/>
                  <a:gd name="T27" fmla="*/ 37 h 37"/>
                  <a:gd name="T28" fmla="*/ 51 w 106"/>
                  <a:gd name="T29" fmla="*/ 36 h 37"/>
                  <a:gd name="T30" fmla="*/ 1 w 106"/>
                  <a:gd name="T31" fmla="*/ 18 h 37"/>
                  <a:gd name="T32" fmla="*/ 0 w 106"/>
                  <a:gd name="T33" fmla="*/ 17 h 37"/>
                  <a:gd name="T34" fmla="*/ 0 w 106"/>
                  <a:gd name="T35" fmla="*/ 16 h 37"/>
                  <a:gd name="T36" fmla="*/ 1 w 106"/>
                  <a:gd name="T37" fmla="*/ 15 h 37"/>
                  <a:gd name="T38" fmla="*/ 2 w 106"/>
                  <a:gd name="T39" fmla="*/ 15 h 37"/>
                  <a:gd name="T40" fmla="*/ 47 w 106"/>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6" h="37">
                    <a:moveTo>
                      <a:pt x="47" y="0"/>
                    </a:moveTo>
                    <a:cubicBezTo>
                      <a:pt x="47" y="0"/>
                      <a:pt x="48" y="0"/>
                      <a:pt x="49" y="0"/>
                    </a:cubicBezTo>
                    <a:cubicBezTo>
                      <a:pt x="50" y="0"/>
                      <a:pt x="51" y="0"/>
                      <a:pt x="51" y="0"/>
                    </a:cubicBezTo>
                    <a:cubicBezTo>
                      <a:pt x="52" y="0"/>
                      <a:pt x="53" y="0"/>
                      <a:pt x="54" y="0"/>
                    </a:cubicBezTo>
                    <a:cubicBezTo>
                      <a:pt x="54" y="0"/>
                      <a:pt x="55" y="0"/>
                      <a:pt x="56" y="0"/>
                    </a:cubicBezTo>
                    <a:cubicBezTo>
                      <a:pt x="105" y="18"/>
                      <a:pt x="105" y="18"/>
                      <a:pt x="105" y="18"/>
                    </a:cubicBezTo>
                    <a:cubicBezTo>
                      <a:pt x="105" y="18"/>
                      <a:pt x="106" y="19"/>
                      <a:pt x="106" y="19"/>
                    </a:cubicBezTo>
                    <a:cubicBezTo>
                      <a:pt x="106" y="20"/>
                      <a:pt x="106" y="20"/>
                      <a:pt x="106" y="20"/>
                    </a:cubicBezTo>
                    <a:cubicBezTo>
                      <a:pt x="106" y="20"/>
                      <a:pt x="106" y="20"/>
                      <a:pt x="106" y="20"/>
                    </a:cubicBezTo>
                    <a:cubicBezTo>
                      <a:pt x="105" y="21"/>
                      <a:pt x="105" y="21"/>
                      <a:pt x="104" y="21"/>
                    </a:cubicBezTo>
                    <a:cubicBezTo>
                      <a:pt x="60" y="36"/>
                      <a:pt x="60" y="36"/>
                      <a:pt x="60" y="36"/>
                    </a:cubicBezTo>
                    <a:cubicBezTo>
                      <a:pt x="59" y="36"/>
                      <a:pt x="58" y="36"/>
                      <a:pt x="57" y="37"/>
                    </a:cubicBezTo>
                    <a:cubicBezTo>
                      <a:pt x="57" y="37"/>
                      <a:pt x="56" y="37"/>
                      <a:pt x="55" y="37"/>
                    </a:cubicBezTo>
                    <a:cubicBezTo>
                      <a:pt x="54" y="37"/>
                      <a:pt x="53" y="37"/>
                      <a:pt x="53" y="37"/>
                    </a:cubicBezTo>
                    <a:cubicBezTo>
                      <a:pt x="52" y="36"/>
                      <a:pt x="51" y="36"/>
                      <a:pt x="51" y="36"/>
                    </a:cubicBezTo>
                    <a:cubicBezTo>
                      <a:pt x="1" y="18"/>
                      <a:pt x="1" y="18"/>
                      <a:pt x="1" y="18"/>
                    </a:cubicBezTo>
                    <a:cubicBezTo>
                      <a:pt x="1" y="17"/>
                      <a:pt x="1" y="17"/>
                      <a:pt x="0" y="17"/>
                    </a:cubicBezTo>
                    <a:cubicBezTo>
                      <a:pt x="0" y="16"/>
                      <a:pt x="0" y="16"/>
                      <a:pt x="0" y="16"/>
                    </a:cubicBezTo>
                    <a:cubicBezTo>
                      <a:pt x="0" y="16"/>
                      <a:pt x="0" y="16"/>
                      <a:pt x="1" y="15"/>
                    </a:cubicBezTo>
                    <a:cubicBezTo>
                      <a:pt x="1" y="15"/>
                      <a:pt x="2" y="15"/>
                      <a:pt x="2" y="15"/>
                    </a:cubicBezTo>
                    <a:lnTo>
                      <a:pt x="4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27" name="Freeform 41"/>
              <p:cNvSpPr>
                <a:spLocks/>
              </p:cNvSpPr>
              <p:nvPr/>
            </p:nvSpPr>
            <p:spPr bwMode="auto">
              <a:xfrm>
                <a:off x="-6212791" y="5280819"/>
                <a:ext cx="388938" cy="134938"/>
              </a:xfrm>
              <a:custGeom>
                <a:avLst/>
                <a:gdLst>
                  <a:gd name="T0" fmla="*/ 48 w 104"/>
                  <a:gd name="T1" fmla="*/ 1 h 36"/>
                  <a:gd name="T2" fmla="*/ 50 w 104"/>
                  <a:gd name="T3" fmla="*/ 1 h 36"/>
                  <a:gd name="T4" fmla="*/ 52 w 104"/>
                  <a:gd name="T5" fmla="*/ 0 h 36"/>
                  <a:gd name="T6" fmla="*/ 54 w 104"/>
                  <a:gd name="T7" fmla="*/ 1 h 36"/>
                  <a:gd name="T8" fmla="*/ 56 w 104"/>
                  <a:gd name="T9" fmla="*/ 1 h 36"/>
                  <a:gd name="T10" fmla="*/ 103 w 104"/>
                  <a:gd name="T11" fmla="*/ 18 h 36"/>
                  <a:gd name="T12" fmla="*/ 104 w 104"/>
                  <a:gd name="T13" fmla="*/ 19 h 36"/>
                  <a:gd name="T14" fmla="*/ 104 w 104"/>
                  <a:gd name="T15" fmla="*/ 20 h 36"/>
                  <a:gd name="T16" fmla="*/ 103 w 104"/>
                  <a:gd name="T17" fmla="*/ 20 h 36"/>
                  <a:gd name="T18" fmla="*/ 102 w 104"/>
                  <a:gd name="T19" fmla="*/ 21 h 36"/>
                  <a:gd name="T20" fmla="*/ 56 w 104"/>
                  <a:gd name="T21" fmla="*/ 35 h 36"/>
                  <a:gd name="T22" fmla="*/ 54 w 104"/>
                  <a:gd name="T23" fmla="*/ 36 h 36"/>
                  <a:gd name="T24" fmla="*/ 51 w 104"/>
                  <a:gd name="T25" fmla="*/ 36 h 36"/>
                  <a:gd name="T26" fmla="*/ 49 w 104"/>
                  <a:gd name="T27" fmla="*/ 36 h 36"/>
                  <a:gd name="T28" fmla="*/ 47 w 104"/>
                  <a:gd name="T29" fmla="*/ 35 h 36"/>
                  <a:gd name="T30" fmla="*/ 1 w 104"/>
                  <a:gd name="T31" fmla="*/ 18 h 36"/>
                  <a:gd name="T32" fmla="*/ 0 w 104"/>
                  <a:gd name="T33" fmla="*/ 17 h 36"/>
                  <a:gd name="T34" fmla="*/ 0 w 104"/>
                  <a:gd name="T35" fmla="*/ 16 h 36"/>
                  <a:gd name="T36" fmla="*/ 1 w 104"/>
                  <a:gd name="T37" fmla="*/ 15 h 36"/>
                  <a:gd name="T38" fmla="*/ 2 w 104"/>
                  <a:gd name="T39" fmla="*/ 15 h 36"/>
                  <a:gd name="T40" fmla="*/ 48 w 104"/>
                  <a:gd name="T41"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36">
                    <a:moveTo>
                      <a:pt x="48" y="1"/>
                    </a:moveTo>
                    <a:cubicBezTo>
                      <a:pt x="48" y="1"/>
                      <a:pt x="49" y="1"/>
                      <a:pt x="50" y="1"/>
                    </a:cubicBezTo>
                    <a:cubicBezTo>
                      <a:pt x="51" y="1"/>
                      <a:pt x="51" y="0"/>
                      <a:pt x="52" y="0"/>
                    </a:cubicBezTo>
                    <a:cubicBezTo>
                      <a:pt x="53" y="0"/>
                      <a:pt x="54" y="1"/>
                      <a:pt x="54" y="1"/>
                    </a:cubicBezTo>
                    <a:cubicBezTo>
                      <a:pt x="55" y="1"/>
                      <a:pt x="56" y="1"/>
                      <a:pt x="56" y="1"/>
                    </a:cubicBezTo>
                    <a:cubicBezTo>
                      <a:pt x="103" y="18"/>
                      <a:pt x="103" y="18"/>
                      <a:pt x="103" y="18"/>
                    </a:cubicBezTo>
                    <a:cubicBezTo>
                      <a:pt x="103" y="18"/>
                      <a:pt x="104" y="19"/>
                      <a:pt x="104" y="19"/>
                    </a:cubicBezTo>
                    <a:cubicBezTo>
                      <a:pt x="104" y="20"/>
                      <a:pt x="104" y="20"/>
                      <a:pt x="104" y="20"/>
                    </a:cubicBezTo>
                    <a:cubicBezTo>
                      <a:pt x="104" y="20"/>
                      <a:pt x="104" y="20"/>
                      <a:pt x="103" y="20"/>
                    </a:cubicBezTo>
                    <a:cubicBezTo>
                      <a:pt x="103" y="21"/>
                      <a:pt x="102" y="21"/>
                      <a:pt x="102" y="21"/>
                    </a:cubicBezTo>
                    <a:cubicBezTo>
                      <a:pt x="56" y="35"/>
                      <a:pt x="56" y="35"/>
                      <a:pt x="56" y="35"/>
                    </a:cubicBezTo>
                    <a:cubicBezTo>
                      <a:pt x="55" y="36"/>
                      <a:pt x="55" y="36"/>
                      <a:pt x="54" y="36"/>
                    </a:cubicBezTo>
                    <a:cubicBezTo>
                      <a:pt x="53" y="36"/>
                      <a:pt x="52" y="36"/>
                      <a:pt x="51" y="36"/>
                    </a:cubicBezTo>
                    <a:cubicBezTo>
                      <a:pt x="51" y="36"/>
                      <a:pt x="50" y="36"/>
                      <a:pt x="49" y="36"/>
                    </a:cubicBezTo>
                    <a:cubicBezTo>
                      <a:pt x="48" y="36"/>
                      <a:pt x="48" y="36"/>
                      <a:pt x="47" y="35"/>
                    </a:cubicBezTo>
                    <a:cubicBezTo>
                      <a:pt x="1" y="18"/>
                      <a:pt x="1" y="18"/>
                      <a:pt x="1" y="18"/>
                    </a:cubicBezTo>
                    <a:cubicBezTo>
                      <a:pt x="0" y="17"/>
                      <a:pt x="0" y="17"/>
                      <a:pt x="0" y="17"/>
                    </a:cubicBezTo>
                    <a:cubicBezTo>
                      <a:pt x="0" y="16"/>
                      <a:pt x="0" y="16"/>
                      <a:pt x="0" y="16"/>
                    </a:cubicBezTo>
                    <a:cubicBezTo>
                      <a:pt x="0" y="16"/>
                      <a:pt x="0" y="16"/>
                      <a:pt x="1" y="15"/>
                    </a:cubicBezTo>
                    <a:cubicBezTo>
                      <a:pt x="1" y="15"/>
                      <a:pt x="2" y="15"/>
                      <a:pt x="2" y="15"/>
                    </a:cubicBezTo>
                    <a:lnTo>
                      <a:pt x="4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28" name="Freeform 42"/>
              <p:cNvSpPr>
                <a:spLocks/>
              </p:cNvSpPr>
              <p:nvPr/>
            </p:nvSpPr>
            <p:spPr bwMode="auto">
              <a:xfrm>
                <a:off x="-5177741" y="5326857"/>
                <a:ext cx="400050" cy="138113"/>
              </a:xfrm>
              <a:custGeom>
                <a:avLst/>
                <a:gdLst>
                  <a:gd name="T0" fmla="*/ 44 w 107"/>
                  <a:gd name="T1" fmla="*/ 0 h 37"/>
                  <a:gd name="T2" fmla="*/ 47 w 107"/>
                  <a:gd name="T3" fmla="*/ 0 h 37"/>
                  <a:gd name="T4" fmla="*/ 49 w 107"/>
                  <a:gd name="T5" fmla="*/ 0 h 37"/>
                  <a:gd name="T6" fmla="*/ 51 w 107"/>
                  <a:gd name="T7" fmla="*/ 0 h 37"/>
                  <a:gd name="T8" fmla="*/ 53 w 107"/>
                  <a:gd name="T9" fmla="*/ 0 h 37"/>
                  <a:gd name="T10" fmla="*/ 105 w 107"/>
                  <a:gd name="T11" fmla="*/ 18 h 37"/>
                  <a:gd name="T12" fmla="*/ 106 w 107"/>
                  <a:gd name="T13" fmla="*/ 19 h 37"/>
                  <a:gd name="T14" fmla="*/ 107 w 107"/>
                  <a:gd name="T15" fmla="*/ 19 h 37"/>
                  <a:gd name="T16" fmla="*/ 106 w 107"/>
                  <a:gd name="T17" fmla="*/ 20 h 37"/>
                  <a:gd name="T18" fmla="*/ 105 w 107"/>
                  <a:gd name="T19" fmla="*/ 21 h 37"/>
                  <a:gd name="T20" fmla="*/ 63 w 107"/>
                  <a:gd name="T21" fmla="*/ 36 h 37"/>
                  <a:gd name="T22" fmla="*/ 61 w 107"/>
                  <a:gd name="T23" fmla="*/ 36 h 37"/>
                  <a:gd name="T24" fmla="*/ 58 w 107"/>
                  <a:gd name="T25" fmla="*/ 37 h 37"/>
                  <a:gd name="T26" fmla="*/ 56 w 107"/>
                  <a:gd name="T27" fmla="*/ 36 h 37"/>
                  <a:gd name="T28" fmla="*/ 54 w 107"/>
                  <a:gd name="T29" fmla="*/ 36 h 37"/>
                  <a:gd name="T30" fmla="*/ 2 w 107"/>
                  <a:gd name="T31" fmla="*/ 18 h 37"/>
                  <a:gd name="T32" fmla="*/ 1 w 107"/>
                  <a:gd name="T33" fmla="*/ 17 h 37"/>
                  <a:gd name="T34" fmla="*/ 0 w 107"/>
                  <a:gd name="T35" fmla="*/ 16 h 37"/>
                  <a:gd name="T36" fmla="*/ 1 w 107"/>
                  <a:gd name="T37" fmla="*/ 15 h 37"/>
                  <a:gd name="T38" fmla="*/ 2 w 107"/>
                  <a:gd name="T39" fmla="*/ 15 h 37"/>
                  <a:gd name="T40" fmla="*/ 44 w 107"/>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37">
                    <a:moveTo>
                      <a:pt x="44" y="0"/>
                    </a:moveTo>
                    <a:cubicBezTo>
                      <a:pt x="45" y="0"/>
                      <a:pt x="46" y="0"/>
                      <a:pt x="47" y="0"/>
                    </a:cubicBezTo>
                    <a:cubicBezTo>
                      <a:pt x="47" y="0"/>
                      <a:pt x="48" y="0"/>
                      <a:pt x="49" y="0"/>
                    </a:cubicBezTo>
                    <a:cubicBezTo>
                      <a:pt x="50" y="0"/>
                      <a:pt x="50" y="0"/>
                      <a:pt x="51" y="0"/>
                    </a:cubicBezTo>
                    <a:cubicBezTo>
                      <a:pt x="52" y="0"/>
                      <a:pt x="52" y="0"/>
                      <a:pt x="53" y="0"/>
                    </a:cubicBezTo>
                    <a:cubicBezTo>
                      <a:pt x="105" y="18"/>
                      <a:pt x="105" y="18"/>
                      <a:pt x="105" y="18"/>
                    </a:cubicBezTo>
                    <a:cubicBezTo>
                      <a:pt x="106" y="18"/>
                      <a:pt x="106" y="18"/>
                      <a:pt x="106" y="19"/>
                    </a:cubicBezTo>
                    <a:cubicBezTo>
                      <a:pt x="107" y="19"/>
                      <a:pt x="107" y="19"/>
                      <a:pt x="107" y="19"/>
                    </a:cubicBezTo>
                    <a:cubicBezTo>
                      <a:pt x="106" y="20"/>
                      <a:pt x="106" y="20"/>
                      <a:pt x="106" y="20"/>
                    </a:cubicBezTo>
                    <a:cubicBezTo>
                      <a:pt x="106" y="20"/>
                      <a:pt x="106" y="21"/>
                      <a:pt x="105" y="21"/>
                    </a:cubicBezTo>
                    <a:cubicBezTo>
                      <a:pt x="63" y="36"/>
                      <a:pt x="63" y="36"/>
                      <a:pt x="63" y="36"/>
                    </a:cubicBezTo>
                    <a:cubicBezTo>
                      <a:pt x="62" y="36"/>
                      <a:pt x="62" y="36"/>
                      <a:pt x="61" y="36"/>
                    </a:cubicBezTo>
                    <a:cubicBezTo>
                      <a:pt x="60" y="36"/>
                      <a:pt x="59" y="37"/>
                      <a:pt x="58" y="37"/>
                    </a:cubicBezTo>
                    <a:cubicBezTo>
                      <a:pt x="58" y="37"/>
                      <a:pt x="57" y="37"/>
                      <a:pt x="56" y="36"/>
                    </a:cubicBezTo>
                    <a:cubicBezTo>
                      <a:pt x="55" y="36"/>
                      <a:pt x="55" y="36"/>
                      <a:pt x="54" y="36"/>
                    </a:cubicBezTo>
                    <a:cubicBezTo>
                      <a:pt x="2" y="18"/>
                      <a:pt x="2" y="18"/>
                      <a:pt x="2" y="18"/>
                    </a:cubicBezTo>
                    <a:cubicBezTo>
                      <a:pt x="1" y="18"/>
                      <a:pt x="1" y="17"/>
                      <a:pt x="1" y="17"/>
                    </a:cubicBezTo>
                    <a:cubicBezTo>
                      <a:pt x="0" y="16"/>
                      <a:pt x="0" y="16"/>
                      <a:pt x="0" y="16"/>
                    </a:cubicBezTo>
                    <a:cubicBezTo>
                      <a:pt x="1" y="15"/>
                      <a:pt x="1" y="15"/>
                      <a:pt x="1" y="15"/>
                    </a:cubicBezTo>
                    <a:cubicBezTo>
                      <a:pt x="1" y="15"/>
                      <a:pt x="2" y="15"/>
                      <a:pt x="2" y="15"/>
                    </a:cubicBezTo>
                    <a:lnTo>
                      <a:pt x="4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29" name="Freeform 43"/>
              <p:cNvSpPr>
                <a:spLocks/>
              </p:cNvSpPr>
              <p:nvPr/>
            </p:nvSpPr>
            <p:spPr bwMode="auto">
              <a:xfrm>
                <a:off x="-6997016" y="5318919"/>
                <a:ext cx="449263" cy="153988"/>
              </a:xfrm>
              <a:custGeom>
                <a:avLst/>
                <a:gdLst>
                  <a:gd name="T0" fmla="*/ 67 w 120"/>
                  <a:gd name="T1" fmla="*/ 1 h 41"/>
                  <a:gd name="T2" fmla="*/ 70 w 120"/>
                  <a:gd name="T3" fmla="*/ 0 h 41"/>
                  <a:gd name="T4" fmla="*/ 72 w 120"/>
                  <a:gd name="T5" fmla="*/ 0 h 41"/>
                  <a:gd name="T6" fmla="*/ 74 w 120"/>
                  <a:gd name="T7" fmla="*/ 0 h 41"/>
                  <a:gd name="T8" fmla="*/ 76 w 120"/>
                  <a:gd name="T9" fmla="*/ 1 h 41"/>
                  <a:gd name="T10" fmla="*/ 119 w 120"/>
                  <a:gd name="T11" fmla="*/ 18 h 41"/>
                  <a:gd name="T12" fmla="*/ 120 w 120"/>
                  <a:gd name="T13" fmla="*/ 19 h 41"/>
                  <a:gd name="T14" fmla="*/ 120 w 120"/>
                  <a:gd name="T15" fmla="*/ 20 h 41"/>
                  <a:gd name="T16" fmla="*/ 120 w 120"/>
                  <a:gd name="T17" fmla="*/ 21 h 41"/>
                  <a:gd name="T18" fmla="*/ 118 w 120"/>
                  <a:gd name="T19" fmla="*/ 21 h 41"/>
                  <a:gd name="T20" fmla="*/ 53 w 120"/>
                  <a:gd name="T21" fmla="*/ 41 h 41"/>
                  <a:gd name="T22" fmla="*/ 50 w 120"/>
                  <a:gd name="T23" fmla="*/ 41 h 41"/>
                  <a:gd name="T24" fmla="*/ 48 w 120"/>
                  <a:gd name="T25" fmla="*/ 41 h 41"/>
                  <a:gd name="T26" fmla="*/ 46 w 120"/>
                  <a:gd name="T27" fmla="*/ 41 h 41"/>
                  <a:gd name="T28" fmla="*/ 44 w 120"/>
                  <a:gd name="T29" fmla="*/ 41 h 41"/>
                  <a:gd name="T30" fmla="*/ 1 w 120"/>
                  <a:gd name="T31" fmla="*/ 22 h 41"/>
                  <a:gd name="T32" fmla="*/ 0 w 120"/>
                  <a:gd name="T33" fmla="*/ 21 h 41"/>
                  <a:gd name="T34" fmla="*/ 0 w 120"/>
                  <a:gd name="T35" fmla="*/ 21 h 41"/>
                  <a:gd name="T36" fmla="*/ 1 w 120"/>
                  <a:gd name="T37" fmla="*/ 20 h 41"/>
                  <a:gd name="T38" fmla="*/ 3 w 120"/>
                  <a:gd name="T39" fmla="*/ 19 h 41"/>
                  <a:gd name="T40" fmla="*/ 67 w 120"/>
                  <a:gd name="T41"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41">
                    <a:moveTo>
                      <a:pt x="67" y="1"/>
                    </a:moveTo>
                    <a:cubicBezTo>
                      <a:pt x="68" y="1"/>
                      <a:pt x="69" y="0"/>
                      <a:pt x="70" y="0"/>
                    </a:cubicBezTo>
                    <a:cubicBezTo>
                      <a:pt x="70" y="0"/>
                      <a:pt x="71" y="0"/>
                      <a:pt x="72" y="0"/>
                    </a:cubicBezTo>
                    <a:cubicBezTo>
                      <a:pt x="73" y="0"/>
                      <a:pt x="74" y="0"/>
                      <a:pt x="74" y="0"/>
                    </a:cubicBezTo>
                    <a:cubicBezTo>
                      <a:pt x="75" y="0"/>
                      <a:pt x="76" y="1"/>
                      <a:pt x="76" y="1"/>
                    </a:cubicBezTo>
                    <a:cubicBezTo>
                      <a:pt x="119" y="18"/>
                      <a:pt x="119" y="18"/>
                      <a:pt x="119" y="18"/>
                    </a:cubicBezTo>
                    <a:cubicBezTo>
                      <a:pt x="120" y="19"/>
                      <a:pt x="120" y="19"/>
                      <a:pt x="120" y="19"/>
                    </a:cubicBezTo>
                    <a:cubicBezTo>
                      <a:pt x="120" y="20"/>
                      <a:pt x="120" y="20"/>
                      <a:pt x="120" y="20"/>
                    </a:cubicBezTo>
                    <a:cubicBezTo>
                      <a:pt x="120" y="20"/>
                      <a:pt x="120" y="20"/>
                      <a:pt x="120" y="21"/>
                    </a:cubicBezTo>
                    <a:cubicBezTo>
                      <a:pt x="119" y="21"/>
                      <a:pt x="119" y="21"/>
                      <a:pt x="118" y="21"/>
                    </a:cubicBezTo>
                    <a:cubicBezTo>
                      <a:pt x="53" y="41"/>
                      <a:pt x="53" y="41"/>
                      <a:pt x="53" y="41"/>
                    </a:cubicBezTo>
                    <a:cubicBezTo>
                      <a:pt x="52" y="41"/>
                      <a:pt x="51" y="41"/>
                      <a:pt x="50" y="41"/>
                    </a:cubicBezTo>
                    <a:cubicBezTo>
                      <a:pt x="50" y="41"/>
                      <a:pt x="49" y="41"/>
                      <a:pt x="48" y="41"/>
                    </a:cubicBezTo>
                    <a:cubicBezTo>
                      <a:pt x="47" y="41"/>
                      <a:pt x="46" y="41"/>
                      <a:pt x="46" y="41"/>
                    </a:cubicBezTo>
                    <a:cubicBezTo>
                      <a:pt x="45" y="41"/>
                      <a:pt x="44" y="41"/>
                      <a:pt x="44" y="41"/>
                    </a:cubicBezTo>
                    <a:cubicBezTo>
                      <a:pt x="1" y="22"/>
                      <a:pt x="1" y="22"/>
                      <a:pt x="1" y="22"/>
                    </a:cubicBezTo>
                    <a:cubicBezTo>
                      <a:pt x="0" y="22"/>
                      <a:pt x="0" y="22"/>
                      <a:pt x="0" y="21"/>
                    </a:cubicBezTo>
                    <a:cubicBezTo>
                      <a:pt x="0" y="21"/>
                      <a:pt x="0" y="21"/>
                      <a:pt x="0" y="21"/>
                    </a:cubicBezTo>
                    <a:cubicBezTo>
                      <a:pt x="0" y="20"/>
                      <a:pt x="0" y="20"/>
                      <a:pt x="1" y="20"/>
                    </a:cubicBezTo>
                    <a:cubicBezTo>
                      <a:pt x="1" y="20"/>
                      <a:pt x="2" y="19"/>
                      <a:pt x="3" y="19"/>
                    </a:cubicBezTo>
                    <a:lnTo>
                      <a:pt x="67"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0" name="Freeform 44"/>
              <p:cNvSpPr>
                <a:spLocks/>
              </p:cNvSpPr>
              <p:nvPr/>
            </p:nvSpPr>
            <p:spPr bwMode="auto">
              <a:xfrm>
                <a:off x="-5452379" y="5415757"/>
                <a:ext cx="412750" cy="142875"/>
              </a:xfrm>
              <a:custGeom>
                <a:avLst/>
                <a:gdLst>
                  <a:gd name="T0" fmla="*/ 47 w 110"/>
                  <a:gd name="T1" fmla="*/ 0 h 38"/>
                  <a:gd name="T2" fmla="*/ 49 w 110"/>
                  <a:gd name="T3" fmla="*/ 0 h 38"/>
                  <a:gd name="T4" fmla="*/ 52 w 110"/>
                  <a:gd name="T5" fmla="*/ 0 h 38"/>
                  <a:gd name="T6" fmla="*/ 54 w 110"/>
                  <a:gd name="T7" fmla="*/ 0 h 38"/>
                  <a:gd name="T8" fmla="*/ 56 w 110"/>
                  <a:gd name="T9" fmla="*/ 0 h 38"/>
                  <a:gd name="T10" fmla="*/ 108 w 110"/>
                  <a:gd name="T11" fmla="*/ 19 h 38"/>
                  <a:gd name="T12" fmla="*/ 110 w 110"/>
                  <a:gd name="T13" fmla="*/ 19 h 38"/>
                  <a:gd name="T14" fmla="*/ 110 w 110"/>
                  <a:gd name="T15" fmla="*/ 20 h 38"/>
                  <a:gd name="T16" fmla="*/ 110 w 110"/>
                  <a:gd name="T17" fmla="*/ 21 h 38"/>
                  <a:gd name="T18" fmla="*/ 108 w 110"/>
                  <a:gd name="T19" fmla="*/ 22 h 38"/>
                  <a:gd name="T20" fmla="*/ 63 w 110"/>
                  <a:gd name="T21" fmla="*/ 38 h 38"/>
                  <a:gd name="T22" fmla="*/ 61 w 110"/>
                  <a:gd name="T23" fmla="*/ 38 h 38"/>
                  <a:gd name="T24" fmla="*/ 59 w 110"/>
                  <a:gd name="T25" fmla="*/ 38 h 38"/>
                  <a:gd name="T26" fmla="*/ 56 w 110"/>
                  <a:gd name="T27" fmla="*/ 38 h 38"/>
                  <a:gd name="T28" fmla="*/ 54 w 110"/>
                  <a:gd name="T29" fmla="*/ 38 h 38"/>
                  <a:gd name="T30" fmla="*/ 2 w 110"/>
                  <a:gd name="T31" fmla="*/ 19 h 38"/>
                  <a:gd name="T32" fmla="*/ 1 w 110"/>
                  <a:gd name="T33" fmla="*/ 18 h 38"/>
                  <a:gd name="T34" fmla="*/ 0 w 110"/>
                  <a:gd name="T35" fmla="*/ 17 h 38"/>
                  <a:gd name="T36" fmla="*/ 1 w 110"/>
                  <a:gd name="T37" fmla="*/ 16 h 38"/>
                  <a:gd name="T38" fmla="*/ 2 w 110"/>
                  <a:gd name="T39" fmla="*/ 15 h 38"/>
                  <a:gd name="T40" fmla="*/ 47 w 110"/>
                  <a:gd name="T4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38">
                    <a:moveTo>
                      <a:pt x="47" y="0"/>
                    </a:moveTo>
                    <a:cubicBezTo>
                      <a:pt x="48" y="0"/>
                      <a:pt x="49" y="0"/>
                      <a:pt x="49" y="0"/>
                    </a:cubicBezTo>
                    <a:cubicBezTo>
                      <a:pt x="50" y="0"/>
                      <a:pt x="51" y="0"/>
                      <a:pt x="52" y="0"/>
                    </a:cubicBezTo>
                    <a:cubicBezTo>
                      <a:pt x="53" y="0"/>
                      <a:pt x="53" y="0"/>
                      <a:pt x="54" y="0"/>
                    </a:cubicBezTo>
                    <a:cubicBezTo>
                      <a:pt x="55" y="0"/>
                      <a:pt x="56" y="0"/>
                      <a:pt x="56" y="0"/>
                    </a:cubicBezTo>
                    <a:cubicBezTo>
                      <a:pt x="108" y="19"/>
                      <a:pt x="108" y="19"/>
                      <a:pt x="108" y="19"/>
                    </a:cubicBezTo>
                    <a:cubicBezTo>
                      <a:pt x="109" y="19"/>
                      <a:pt x="109" y="19"/>
                      <a:pt x="110" y="19"/>
                    </a:cubicBezTo>
                    <a:cubicBezTo>
                      <a:pt x="110" y="20"/>
                      <a:pt x="110" y="20"/>
                      <a:pt x="110" y="20"/>
                    </a:cubicBezTo>
                    <a:cubicBezTo>
                      <a:pt x="110" y="21"/>
                      <a:pt x="110" y="21"/>
                      <a:pt x="110" y="21"/>
                    </a:cubicBezTo>
                    <a:cubicBezTo>
                      <a:pt x="109" y="21"/>
                      <a:pt x="109" y="22"/>
                      <a:pt x="108" y="22"/>
                    </a:cubicBezTo>
                    <a:cubicBezTo>
                      <a:pt x="63" y="38"/>
                      <a:pt x="63" y="38"/>
                      <a:pt x="63" y="38"/>
                    </a:cubicBezTo>
                    <a:cubicBezTo>
                      <a:pt x="63" y="38"/>
                      <a:pt x="62" y="38"/>
                      <a:pt x="61" y="38"/>
                    </a:cubicBezTo>
                    <a:cubicBezTo>
                      <a:pt x="60" y="38"/>
                      <a:pt x="60" y="38"/>
                      <a:pt x="59" y="38"/>
                    </a:cubicBezTo>
                    <a:cubicBezTo>
                      <a:pt x="58" y="38"/>
                      <a:pt x="57" y="38"/>
                      <a:pt x="56" y="38"/>
                    </a:cubicBezTo>
                    <a:cubicBezTo>
                      <a:pt x="55" y="38"/>
                      <a:pt x="55" y="38"/>
                      <a:pt x="54" y="38"/>
                    </a:cubicBezTo>
                    <a:cubicBezTo>
                      <a:pt x="2" y="19"/>
                      <a:pt x="2" y="19"/>
                      <a:pt x="2" y="19"/>
                    </a:cubicBezTo>
                    <a:cubicBezTo>
                      <a:pt x="1" y="18"/>
                      <a:pt x="1" y="18"/>
                      <a:pt x="1" y="18"/>
                    </a:cubicBezTo>
                    <a:cubicBezTo>
                      <a:pt x="0" y="17"/>
                      <a:pt x="0" y="17"/>
                      <a:pt x="0" y="17"/>
                    </a:cubicBezTo>
                    <a:cubicBezTo>
                      <a:pt x="1" y="16"/>
                      <a:pt x="1" y="16"/>
                      <a:pt x="1" y="16"/>
                    </a:cubicBezTo>
                    <a:cubicBezTo>
                      <a:pt x="1" y="16"/>
                      <a:pt x="2" y="16"/>
                      <a:pt x="2" y="15"/>
                    </a:cubicBezTo>
                    <a:lnTo>
                      <a:pt x="4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1" name="Freeform 45"/>
              <p:cNvSpPr>
                <a:spLocks/>
              </p:cNvSpPr>
              <p:nvPr/>
            </p:nvSpPr>
            <p:spPr bwMode="auto">
              <a:xfrm>
                <a:off x="-6749366" y="5374482"/>
                <a:ext cx="622300" cy="211138"/>
              </a:xfrm>
              <a:custGeom>
                <a:avLst/>
                <a:gdLst>
                  <a:gd name="T0" fmla="*/ 110 w 166"/>
                  <a:gd name="T1" fmla="*/ 0 h 56"/>
                  <a:gd name="T2" fmla="*/ 112 w 166"/>
                  <a:gd name="T3" fmla="*/ 0 h 56"/>
                  <a:gd name="T4" fmla="*/ 115 w 166"/>
                  <a:gd name="T5" fmla="*/ 0 h 56"/>
                  <a:gd name="T6" fmla="*/ 117 w 166"/>
                  <a:gd name="T7" fmla="*/ 0 h 56"/>
                  <a:gd name="T8" fmla="*/ 119 w 166"/>
                  <a:gd name="T9" fmla="*/ 0 h 56"/>
                  <a:gd name="T10" fmla="*/ 165 w 166"/>
                  <a:gd name="T11" fmla="*/ 18 h 56"/>
                  <a:gd name="T12" fmla="*/ 166 w 166"/>
                  <a:gd name="T13" fmla="*/ 19 h 56"/>
                  <a:gd name="T14" fmla="*/ 166 w 166"/>
                  <a:gd name="T15" fmla="*/ 20 h 56"/>
                  <a:gd name="T16" fmla="*/ 165 w 166"/>
                  <a:gd name="T17" fmla="*/ 21 h 56"/>
                  <a:gd name="T18" fmla="*/ 164 w 166"/>
                  <a:gd name="T19" fmla="*/ 21 h 56"/>
                  <a:gd name="T20" fmla="*/ 56 w 166"/>
                  <a:gd name="T21" fmla="*/ 55 h 56"/>
                  <a:gd name="T22" fmla="*/ 54 w 166"/>
                  <a:gd name="T23" fmla="*/ 56 h 56"/>
                  <a:gd name="T24" fmla="*/ 51 w 166"/>
                  <a:gd name="T25" fmla="*/ 56 h 56"/>
                  <a:gd name="T26" fmla="*/ 49 w 166"/>
                  <a:gd name="T27" fmla="*/ 56 h 56"/>
                  <a:gd name="T28" fmla="*/ 47 w 166"/>
                  <a:gd name="T29" fmla="*/ 55 h 56"/>
                  <a:gd name="T30" fmla="*/ 1 w 166"/>
                  <a:gd name="T31" fmla="*/ 36 h 56"/>
                  <a:gd name="T32" fmla="*/ 0 w 166"/>
                  <a:gd name="T33" fmla="*/ 35 h 56"/>
                  <a:gd name="T34" fmla="*/ 0 w 166"/>
                  <a:gd name="T35" fmla="*/ 34 h 56"/>
                  <a:gd name="T36" fmla="*/ 1 w 166"/>
                  <a:gd name="T37" fmla="*/ 33 h 56"/>
                  <a:gd name="T38" fmla="*/ 3 w 166"/>
                  <a:gd name="T39" fmla="*/ 32 h 56"/>
                  <a:gd name="T40" fmla="*/ 110 w 166"/>
                  <a:gd name="T4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6" h="56">
                    <a:moveTo>
                      <a:pt x="110" y="0"/>
                    </a:moveTo>
                    <a:cubicBezTo>
                      <a:pt x="111" y="0"/>
                      <a:pt x="111" y="0"/>
                      <a:pt x="112" y="0"/>
                    </a:cubicBezTo>
                    <a:cubicBezTo>
                      <a:pt x="113" y="0"/>
                      <a:pt x="114" y="0"/>
                      <a:pt x="115" y="0"/>
                    </a:cubicBezTo>
                    <a:cubicBezTo>
                      <a:pt x="115" y="0"/>
                      <a:pt x="116" y="0"/>
                      <a:pt x="117" y="0"/>
                    </a:cubicBezTo>
                    <a:cubicBezTo>
                      <a:pt x="118" y="0"/>
                      <a:pt x="118" y="0"/>
                      <a:pt x="119" y="0"/>
                    </a:cubicBezTo>
                    <a:cubicBezTo>
                      <a:pt x="165" y="18"/>
                      <a:pt x="165" y="18"/>
                      <a:pt x="165" y="18"/>
                    </a:cubicBezTo>
                    <a:cubicBezTo>
                      <a:pt x="165" y="19"/>
                      <a:pt x="166" y="19"/>
                      <a:pt x="166" y="19"/>
                    </a:cubicBezTo>
                    <a:cubicBezTo>
                      <a:pt x="166" y="20"/>
                      <a:pt x="166" y="20"/>
                      <a:pt x="166" y="20"/>
                    </a:cubicBezTo>
                    <a:cubicBezTo>
                      <a:pt x="166" y="20"/>
                      <a:pt x="166" y="20"/>
                      <a:pt x="165" y="21"/>
                    </a:cubicBezTo>
                    <a:cubicBezTo>
                      <a:pt x="165" y="21"/>
                      <a:pt x="164" y="21"/>
                      <a:pt x="164" y="21"/>
                    </a:cubicBezTo>
                    <a:cubicBezTo>
                      <a:pt x="56" y="55"/>
                      <a:pt x="56" y="55"/>
                      <a:pt x="56" y="55"/>
                    </a:cubicBezTo>
                    <a:cubicBezTo>
                      <a:pt x="55" y="55"/>
                      <a:pt x="54" y="56"/>
                      <a:pt x="54" y="56"/>
                    </a:cubicBezTo>
                    <a:cubicBezTo>
                      <a:pt x="53" y="56"/>
                      <a:pt x="52" y="56"/>
                      <a:pt x="51" y="56"/>
                    </a:cubicBezTo>
                    <a:cubicBezTo>
                      <a:pt x="50" y="56"/>
                      <a:pt x="49" y="56"/>
                      <a:pt x="49" y="56"/>
                    </a:cubicBezTo>
                    <a:cubicBezTo>
                      <a:pt x="48" y="56"/>
                      <a:pt x="47" y="55"/>
                      <a:pt x="47" y="55"/>
                    </a:cubicBezTo>
                    <a:cubicBezTo>
                      <a:pt x="1" y="36"/>
                      <a:pt x="1" y="36"/>
                      <a:pt x="1" y="36"/>
                    </a:cubicBezTo>
                    <a:cubicBezTo>
                      <a:pt x="0" y="35"/>
                      <a:pt x="0" y="35"/>
                      <a:pt x="0" y="35"/>
                    </a:cubicBezTo>
                    <a:cubicBezTo>
                      <a:pt x="0" y="34"/>
                      <a:pt x="0" y="34"/>
                      <a:pt x="0" y="34"/>
                    </a:cubicBezTo>
                    <a:cubicBezTo>
                      <a:pt x="0" y="34"/>
                      <a:pt x="0" y="33"/>
                      <a:pt x="1" y="33"/>
                    </a:cubicBezTo>
                    <a:cubicBezTo>
                      <a:pt x="1" y="33"/>
                      <a:pt x="2" y="33"/>
                      <a:pt x="3" y="32"/>
                    </a:cubicBezTo>
                    <a:lnTo>
                      <a:pt x="11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2" name="Freeform 46"/>
              <p:cNvSpPr>
                <a:spLocks/>
              </p:cNvSpPr>
              <p:nvPr/>
            </p:nvSpPr>
            <p:spPr bwMode="auto">
              <a:xfrm>
                <a:off x="-5223779" y="5533232"/>
                <a:ext cx="469900" cy="171450"/>
              </a:xfrm>
              <a:custGeom>
                <a:avLst/>
                <a:gdLst>
                  <a:gd name="T0" fmla="*/ 59 w 125"/>
                  <a:gd name="T1" fmla="*/ 0 h 46"/>
                  <a:gd name="T2" fmla="*/ 61 w 125"/>
                  <a:gd name="T3" fmla="*/ 0 h 46"/>
                  <a:gd name="T4" fmla="*/ 63 w 125"/>
                  <a:gd name="T5" fmla="*/ 0 h 46"/>
                  <a:gd name="T6" fmla="*/ 66 w 125"/>
                  <a:gd name="T7" fmla="*/ 0 h 46"/>
                  <a:gd name="T8" fmla="*/ 68 w 125"/>
                  <a:gd name="T9" fmla="*/ 0 h 46"/>
                  <a:gd name="T10" fmla="*/ 123 w 125"/>
                  <a:gd name="T11" fmla="*/ 20 h 46"/>
                  <a:gd name="T12" fmla="*/ 125 w 125"/>
                  <a:gd name="T13" fmla="*/ 21 h 46"/>
                  <a:gd name="T14" fmla="*/ 125 w 125"/>
                  <a:gd name="T15" fmla="*/ 22 h 46"/>
                  <a:gd name="T16" fmla="*/ 125 w 125"/>
                  <a:gd name="T17" fmla="*/ 23 h 46"/>
                  <a:gd name="T18" fmla="*/ 124 w 125"/>
                  <a:gd name="T19" fmla="*/ 23 h 46"/>
                  <a:gd name="T20" fmla="*/ 67 w 125"/>
                  <a:gd name="T21" fmla="*/ 45 h 46"/>
                  <a:gd name="T22" fmla="*/ 64 w 125"/>
                  <a:gd name="T23" fmla="*/ 46 h 46"/>
                  <a:gd name="T24" fmla="*/ 62 w 125"/>
                  <a:gd name="T25" fmla="*/ 46 h 46"/>
                  <a:gd name="T26" fmla="*/ 59 w 125"/>
                  <a:gd name="T27" fmla="*/ 46 h 46"/>
                  <a:gd name="T28" fmla="*/ 57 w 125"/>
                  <a:gd name="T29" fmla="*/ 45 h 46"/>
                  <a:gd name="T30" fmla="*/ 1 w 125"/>
                  <a:gd name="T31" fmla="*/ 24 h 46"/>
                  <a:gd name="T32" fmla="*/ 0 w 125"/>
                  <a:gd name="T33" fmla="*/ 24 h 46"/>
                  <a:gd name="T34" fmla="*/ 0 w 125"/>
                  <a:gd name="T35" fmla="*/ 23 h 46"/>
                  <a:gd name="T36" fmla="*/ 0 w 125"/>
                  <a:gd name="T37" fmla="*/ 22 h 46"/>
                  <a:gd name="T38" fmla="*/ 2 w 125"/>
                  <a:gd name="T39" fmla="*/ 21 h 46"/>
                  <a:gd name="T40" fmla="*/ 59 w 125"/>
                  <a:gd name="T4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46">
                    <a:moveTo>
                      <a:pt x="59" y="0"/>
                    </a:moveTo>
                    <a:cubicBezTo>
                      <a:pt x="59" y="0"/>
                      <a:pt x="60" y="0"/>
                      <a:pt x="61" y="0"/>
                    </a:cubicBezTo>
                    <a:cubicBezTo>
                      <a:pt x="62" y="0"/>
                      <a:pt x="63" y="0"/>
                      <a:pt x="63" y="0"/>
                    </a:cubicBezTo>
                    <a:cubicBezTo>
                      <a:pt x="64" y="0"/>
                      <a:pt x="65" y="0"/>
                      <a:pt x="66" y="0"/>
                    </a:cubicBezTo>
                    <a:cubicBezTo>
                      <a:pt x="67" y="0"/>
                      <a:pt x="67" y="0"/>
                      <a:pt x="68" y="0"/>
                    </a:cubicBezTo>
                    <a:cubicBezTo>
                      <a:pt x="123" y="20"/>
                      <a:pt x="123" y="20"/>
                      <a:pt x="123" y="20"/>
                    </a:cubicBezTo>
                    <a:cubicBezTo>
                      <a:pt x="124" y="20"/>
                      <a:pt x="125" y="20"/>
                      <a:pt x="125" y="21"/>
                    </a:cubicBezTo>
                    <a:cubicBezTo>
                      <a:pt x="125" y="22"/>
                      <a:pt x="125" y="22"/>
                      <a:pt x="125" y="22"/>
                    </a:cubicBezTo>
                    <a:cubicBezTo>
                      <a:pt x="125" y="23"/>
                      <a:pt x="125" y="23"/>
                      <a:pt x="125" y="23"/>
                    </a:cubicBezTo>
                    <a:cubicBezTo>
                      <a:pt x="125" y="23"/>
                      <a:pt x="124" y="23"/>
                      <a:pt x="124" y="23"/>
                    </a:cubicBezTo>
                    <a:cubicBezTo>
                      <a:pt x="67" y="45"/>
                      <a:pt x="67" y="45"/>
                      <a:pt x="67" y="45"/>
                    </a:cubicBezTo>
                    <a:cubicBezTo>
                      <a:pt x="66" y="45"/>
                      <a:pt x="65" y="46"/>
                      <a:pt x="64" y="46"/>
                    </a:cubicBezTo>
                    <a:cubicBezTo>
                      <a:pt x="64" y="46"/>
                      <a:pt x="63" y="46"/>
                      <a:pt x="62" y="46"/>
                    </a:cubicBezTo>
                    <a:cubicBezTo>
                      <a:pt x="61" y="46"/>
                      <a:pt x="60" y="46"/>
                      <a:pt x="59" y="46"/>
                    </a:cubicBezTo>
                    <a:cubicBezTo>
                      <a:pt x="59" y="46"/>
                      <a:pt x="58" y="45"/>
                      <a:pt x="57" y="45"/>
                    </a:cubicBezTo>
                    <a:cubicBezTo>
                      <a:pt x="1" y="24"/>
                      <a:pt x="1" y="24"/>
                      <a:pt x="1" y="24"/>
                    </a:cubicBezTo>
                    <a:cubicBezTo>
                      <a:pt x="1" y="24"/>
                      <a:pt x="0" y="24"/>
                      <a:pt x="0" y="24"/>
                    </a:cubicBezTo>
                    <a:cubicBezTo>
                      <a:pt x="0" y="23"/>
                      <a:pt x="0" y="23"/>
                      <a:pt x="0" y="23"/>
                    </a:cubicBezTo>
                    <a:cubicBezTo>
                      <a:pt x="0" y="22"/>
                      <a:pt x="0" y="22"/>
                      <a:pt x="0" y="22"/>
                    </a:cubicBezTo>
                    <a:cubicBezTo>
                      <a:pt x="1" y="21"/>
                      <a:pt x="1" y="21"/>
                      <a:pt x="2" y="21"/>
                    </a:cubicBezTo>
                    <a:lnTo>
                      <a:pt x="59"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3" name="Freeform 47"/>
              <p:cNvSpPr>
                <a:spLocks/>
              </p:cNvSpPr>
              <p:nvPr/>
            </p:nvSpPr>
            <p:spPr bwMode="auto">
              <a:xfrm>
                <a:off x="-6487429" y="5439569"/>
                <a:ext cx="762000" cy="261938"/>
              </a:xfrm>
              <a:custGeom>
                <a:avLst/>
                <a:gdLst>
                  <a:gd name="T0" fmla="*/ 144 w 203"/>
                  <a:gd name="T1" fmla="*/ 1 h 70"/>
                  <a:gd name="T2" fmla="*/ 146 w 203"/>
                  <a:gd name="T3" fmla="*/ 0 h 70"/>
                  <a:gd name="T4" fmla="*/ 148 w 203"/>
                  <a:gd name="T5" fmla="*/ 0 h 70"/>
                  <a:gd name="T6" fmla="*/ 151 w 203"/>
                  <a:gd name="T7" fmla="*/ 0 h 70"/>
                  <a:gd name="T8" fmla="*/ 153 w 203"/>
                  <a:gd name="T9" fmla="*/ 1 h 70"/>
                  <a:gd name="T10" fmla="*/ 202 w 203"/>
                  <a:gd name="T11" fmla="*/ 19 h 70"/>
                  <a:gd name="T12" fmla="*/ 203 w 203"/>
                  <a:gd name="T13" fmla="*/ 20 h 70"/>
                  <a:gd name="T14" fmla="*/ 203 w 203"/>
                  <a:gd name="T15" fmla="*/ 21 h 70"/>
                  <a:gd name="T16" fmla="*/ 203 w 203"/>
                  <a:gd name="T17" fmla="*/ 22 h 70"/>
                  <a:gd name="T18" fmla="*/ 201 w 203"/>
                  <a:gd name="T19" fmla="*/ 23 h 70"/>
                  <a:gd name="T20" fmla="*/ 60 w 203"/>
                  <a:gd name="T21" fmla="*/ 70 h 70"/>
                  <a:gd name="T22" fmla="*/ 57 w 203"/>
                  <a:gd name="T23" fmla="*/ 70 h 70"/>
                  <a:gd name="T24" fmla="*/ 55 w 203"/>
                  <a:gd name="T25" fmla="*/ 70 h 70"/>
                  <a:gd name="T26" fmla="*/ 52 w 203"/>
                  <a:gd name="T27" fmla="*/ 70 h 70"/>
                  <a:gd name="T28" fmla="*/ 50 w 203"/>
                  <a:gd name="T29" fmla="*/ 70 h 70"/>
                  <a:gd name="T30" fmla="*/ 1 w 203"/>
                  <a:gd name="T31" fmla="*/ 49 h 70"/>
                  <a:gd name="T32" fmla="*/ 0 w 203"/>
                  <a:gd name="T33" fmla="*/ 48 h 70"/>
                  <a:gd name="T34" fmla="*/ 0 w 203"/>
                  <a:gd name="T35" fmla="*/ 47 h 70"/>
                  <a:gd name="T36" fmla="*/ 1 w 203"/>
                  <a:gd name="T37" fmla="*/ 46 h 70"/>
                  <a:gd name="T38" fmla="*/ 3 w 203"/>
                  <a:gd name="T39" fmla="*/ 45 h 70"/>
                  <a:gd name="T40" fmla="*/ 144 w 203"/>
                  <a:gd name="T41"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3" h="70">
                    <a:moveTo>
                      <a:pt x="144" y="1"/>
                    </a:moveTo>
                    <a:cubicBezTo>
                      <a:pt x="144" y="0"/>
                      <a:pt x="145" y="0"/>
                      <a:pt x="146" y="0"/>
                    </a:cubicBezTo>
                    <a:cubicBezTo>
                      <a:pt x="147" y="0"/>
                      <a:pt x="148" y="0"/>
                      <a:pt x="148" y="0"/>
                    </a:cubicBezTo>
                    <a:cubicBezTo>
                      <a:pt x="149" y="0"/>
                      <a:pt x="150" y="0"/>
                      <a:pt x="151" y="0"/>
                    </a:cubicBezTo>
                    <a:cubicBezTo>
                      <a:pt x="152" y="0"/>
                      <a:pt x="152" y="0"/>
                      <a:pt x="153" y="1"/>
                    </a:cubicBezTo>
                    <a:cubicBezTo>
                      <a:pt x="202" y="19"/>
                      <a:pt x="202" y="19"/>
                      <a:pt x="202" y="19"/>
                    </a:cubicBezTo>
                    <a:cubicBezTo>
                      <a:pt x="202" y="20"/>
                      <a:pt x="203" y="20"/>
                      <a:pt x="203" y="20"/>
                    </a:cubicBezTo>
                    <a:cubicBezTo>
                      <a:pt x="203" y="21"/>
                      <a:pt x="203" y="21"/>
                      <a:pt x="203" y="21"/>
                    </a:cubicBezTo>
                    <a:cubicBezTo>
                      <a:pt x="203" y="21"/>
                      <a:pt x="203" y="22"/>
                      <a:pt x="203" y="22"/>
                    </a:cubicBezTo>
                    <a:cubicBezTo>
                      <a:pt x="202" y="22"/>
                      <a:pt x="202" y="22"/>
                      <a:pt x="201" y="23"/>
                    </a:cubicBezTo>
                    <a:cubicBezTo>
                      <a:pt x="60" y="70"/>
                      <a:pt x="60" y="70"/>
                      <a:pt x="60" y="70"/>
                    </a:cubicBezTo>
                    <a:cubicBezTo>
                      <a:pt x="59" y="70"/>
                      <a:pt x="58" y="70"/>
                      <a:pt x="57" y="70"/>
                    </a:cubicBezTo>
                    <a:cubicBezTo>
                      <a:pt x="56" y="70"/>
                      <a:pt x="55" y="70"/>
                      <a:pt x="55" y="70"/>
                    </a:cubicBezTo>
                    <a:cubicBezTo>
                      <a:pt x="54" y="70"/>
                      <a:pt x="53" y="70"/>
                      <a:pt x="52" y="70"/>
                    </a:cubicBezTo>
                    <a:cubicBezTo>
                      <a:pt x="51" y="70"/>
                      <a:pt x="51" y="70"/>
                      <a:pt x="50" y="70"/>
                    </a:cubicBezTo>
                    <a:cubicBezTo>
                      <a:pt x="1" y="49"/>
                      <a:pt x="1" y="49"/>
                      <a:pt x="1" y="49"/>
                    </a:cubicBezTo>
                    <a:cubicBezTo>
                      <a:pt x="1" y="49"/>
                      <a:pt x="0" y="48"/>
                      <a:pt x="0" y="48"/>
                    </a:cubicBezTo>
                    <a:cubicBezTo>
                      <a:pt x="0" y="47"/>
                      <a:pt x="0" y="47"/>
                      <a:pt x="0" y="47"/>
                    </a:cubicBezTo>
                    <a:cubicBezTo>
                      <a:pt x="0" y="47"/>
                      <a:pt x="1" y="46"/>
                      <a:pt x="1" y="46"/>
                    </a:cubicBezTo>
                    <a:cubicBezTo>
                      <a:pt x="1" y="46"/>
                      <a:pt x="2" y="46"/>
                      <a:pt x="3" y="45"/>
                    </a:cubicBezTo>
                    <a:lnTo>
                      <a:pt x="14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4" name="Freeform 48"/>
              <p:cNvSpPr>
                <a:spLocks/>
              </p:cNvSpPr>
              <p:nvPr/>
            </p:nvSpPr>
            <p:spPr bwMode="auto">
              <a:xfrm>
                <a:off x="-5906404" y="5765007"/>
                <a:ext cx="511175" cy="198438"/>
              </a:xfrm>
              <a:custGeom>
                <a:avLst/>
                <a:gdLst>
                  <a:gd name="T0" fmla="*/ 68 w 136"/>
                  <a:gd name="T1" fmla="*/ 1 h 53"/>
                  <a:gd name="T2" fmla="*/ 71 w 136"/>
                  <a:gd name="T3" fmla="*/ 0 h 53"/>
                  <a:gd name="T4" fmla="*/ 73 w 136"/>
                  <a:gd name="T5" fmla="*/ 0 h 53"/>
                  <a:gd name="T6" fmla="*/ 76 w 136"/>
                  <a:gd name="T7" fmla="*/ 0 h 53"/>
                  <a:gd name="T8" fmla="*/ 78 w 136"/>
                  <a:gd name="T9" fmla="*/ 1 h 53"/>
                  <a:gd name="T10" fmla="*/ 134 w 136"/>
                  <a:gd name="T11" fmla="*/ 23 h 53"/>
                  <a:gd name="T12" fmla="*/ 135 w 136"/>
                  <a:gd name="T13" fmla="*/ 24 h 53"/>
                  <a:gd name="T14" fmla="*/ 136 w 136"/>
                  <a:gd name="T15" fmla="*/ 25 h 53"/>
                  <a:gd name="T16" fmla="*/ 135 w 136"/>
                  <a:gd name="T17" fmla="*/ 26 h 53"/>
                  <a:gd name="T18" fmla="*/ 133 w 136"/>
                  <a:gd name="T19" fmla="*/ 27 h 53"/>
                  <a:gd name="T20" fmla="*/ 68 w 136"/>
                  <a:gd name="T21" fmla="*/ 52 h 53"/>
                  <a:gd name="T22" fmla="*/ 65 w 136"/>
                  <a:gd name="T23" fmla="*/ 53 h 53"/>
                  <a:gd name="T24" fmla="*/ 62 w 136"/>
                  <a:gd name="T25" fmla="*/ 53 h 53"/>
                  <a:gd name="T26" fmla="*/ 60 w 136"/>
                  <a:gd name="T27" fmla="*/ 53 h 53"/>
                  <a:gd name="T28" fmla="*/ 57 w 136"/>
                  <a:gd name="T29" fmla="*/ 53 h 53"/>
                  <a:gd name="T30" fmla="*/ 1 w 136"/>
                  <a:gd name="T31" fmla="*/ 29 h 53"/>
                  <a:gd name="T32" fmla="*/ 0 w 136"/>
                  <a:gd name="T33" fmla="*/ 28 h 53"/>
                  <a:gd name="T34" fmla="*/ 0 w 136"/>
                  <a:gd name="T35" fmla="*/ 27 h 53"/>
                  <a:gd name="T36" fmla="*/ 1 w 136"/>
                  <a:gd name="T37" fmla="*/ 26 h 53"/>
                  <a:gd name="T38" fmla="*/ 3 w 136"/>
                  <a:gd name="T39" fmla="*/ 25 h 53"/>
                  <a:gd name="T40" fmla="*/ 68 w 136"/>
                  <a:gd name="T41"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53">
                    <a:moveTo>
                      <a:pt x="68" y="1"/>
                    </a:moveTo>
                    <a:cubicBezTo>
                      <a:pt x="69" y="0"/>
                      <a:pt x="70" y="0"/>
                      <a:pt x="71" y="0"/>
                    </a:cubicBezTo>
                    <a:cubicBezTo>
                      <a:pt x="72" y="0"/>
                      <a:pt x="73" y="0"/>
                      <a:pt x="73" y="0"/>
                    </a:cubicBezTo>
                    <a:cubicBezTo>
                      <a:pt x="74" y="0"/>
                      <a:pt x="75" y="0"/>
                      <a:pt x="76" y="0"/>
                    </a:cubicBezTo>
                    <a:cubicBezTo>
                      <a:pt x="77" y="0"/>
                      <a:pt x="78" y="0"/>
                      <a:pt x="78" y="1"/>
                    </a:cubicBezTo>
                    <a:cubicBezTo>
                      <a:pt x="134" y="23"/>
                      <a:pt x="134" y="23"/>
                      <a:pt x="134" y="23"/>
                    </a:cubicBezTo>
                    <a:cubicBezTo>
                      <a:pt x="135" y="24"/>
                      <a:pt x="135" y="24"/>
                      <a:pt x="135" y="24"/>
                    </a:cubicBezTo>
                    <a:cubicBezTo>
                      <a:pt x="136" y="25"/>
                      <a:pt x="136" y="25"/>
                      <a:pt x="136" y="25"/>
                    </a:cubicBezTo>
                    <a:cubicBezTo>
                      <a:pt x="136" y="26"/>
                      <a:pt x="136" y="26"/>
                      <a:pt x="135" y="26"/>
                    </a:cubicBezTo>
                    <a:cubicBezTo>
                      <a:pt x="135" y="27"/>
                      <a:pt x="134" y="27"/>
                      <a:pt x="133" y="27"/>
                    </a:cubicBezTo>
                    <a:cubicBezTo>
                      <a:pt x="68" y="52"/>
                      <a:pt x="68" y="52"/>
                      <a:pt x="68" y="52"/>
                    </a:cubicBezTo>
                    <a:cubicBezTo>
                      <a:pt x="67" y="53"/>
                      <a:pt x="66" y="53"/>
                      <a:pt x="65" y="53"/>
                    </a:cubicBezTo>
                    <a:cubicBezTo>
                      <a:pt x="64" y="53"/>
                      <a:pt x="63" y="53"/>
                      <a:pt x="62" y="53"/>
                    </a:cubicBezTo>
                    <a:cubicBezTo>
                      <a:pt x="61" y="53"/>
                      <a:pt x="60" y="53"/>
                      <a:pt x="60" y="53"/>
                    </a:cubicBezTo>
                    <a:cubicBezTo>
                      <a:pt x="59" y="53"/>
                      <a:pt x="58" y="53"/>
                      <a:pt x="57" y="53"/>
                    </a:cubicBezTo>
                    <a:cubicBezTo>
                      <a:pt x="1" y="29"/>
                      <a:pt x="1" y="29"/>
                      <a:pt x="1" y="29"/>
                    </a:cubicBezTo>
                    <a:cubicBezTo>
                      <a:pt x="1" y="28"/>
                      <a:pt x="0" y="28"/>
                      <a:pt x="0" y="28"/>
                    </a:cubicBezTo>
                    <a:cubicBezTo>
                      <a:pt x="0" y="27"/>
                      <a:pt x="0" y="27"/>
                      <a:pt x="0" y="27"/>
                    </a:cubicBezTo>
                    <a:cubicBezTo>
                      <a:pt x="0" y="26"/>
                      <a:pt x="0" y="26"/>
                      <a:pt x="1" y="26"/>
                    </a:cubicBezTo>
                    <a:cubicBezTo>
                      <a:pt x="1" y="25"/>
                      <a:pt x="2" y="25"/>
                      <a:pt x="3" y="25"/>
                    </a:cubicBezTo>
                    <a:lnTo>
                      <a:pt x="6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5" name="Freeform 49"/>
              <p:cNvSpPr>
                <a:spLocks/>
              </p:cNvSpPr>
              <p:nvPr/>
            </p:nvSpPr>
            <p:spPr bwMode="auto">
              <a:xfrm>
                <a:off x="-5553979" y="5645944"/>
                <a:ext cx="492125" cy="182563"/>
              </a:xfrm>
              <a:custGeom>
                <a:avLst/>
                <a:gdLst>
                  <a:gd name="T0" fmla="*/ 64 w 131"/>
                  <a:gd name="T1" fmla="*/ 0 h 49"/>
                  <a:gd name="T2" fmla="*/ 66 w 131"/>
                  <a:gd name="T3" fmla="*/ 0 h 49"/>
                  <a:gd name="T4" fmla="*/ 68 w 131"/>
                  <a:gd name="T5" fmla="*/ 0 h 49"/>
                  <a:gd name="T6" fmla="*/ 71 w 131"/>
                  <a:gd name="T7" fmla="*/ 0 h 49"/>
                  <a:gd name="T8" fmla="*/ 73 w 131"/>
                  <a:gd name="T9" fmla="*/ 0 h 49"/>
                  <a:gd name="T10" fmla="*/ 129 w 131"/>
                  <a:gd name="T11" fmla="*/ 21 h 49"/>
                  <a:gd name="T12" fmla="*/ 130 w 131"/>
                  <a:gd name="T13" fmla="*/ 22 h 49"/>
                  <a:gd name="T14" fmla="*/ 131 w 131"/>
                  <a:gd name="T15" fmla="*/ 23 h 49"/>
                  <a:gd name="T16" fmla="*/ 130 w 131"/>
                  <a:gd name="T17" fmla="*/ 24 h 49"/>
                  <a:gd name="T18" fmla="*/ 129 w 131"/>
                  <a:gd name="T19" fmla="*/ 25 h 49"/>
                  <a:gd name="T20" fmla="*/ 68 w 131"/>
                  <a:gd name="T21" fmla="*/ 48 h 49"/>
                  <a:gd name="T22" fmla="*/ 65 w 131"/>
                  <a:gd name="T23" fmla="*/ 49 h 49"/>
                  <a:gd name="T24" fmla="*/ 62 w 131"/>
                  <a:gd name="T25" fmla="*/ 49 h 49"/>
                  <a:gd name="T26" fmla="*/ 60 w 131"/>
                  <a:gd name="T27" fmla="*/ 49 h 49"/>
                  <a:gd name="T28" fmla="*/ 58 w 131"/>
                  <a:gd name="T29" fmla="*/ 49 h 49"/>
                  <a:gd name="T30" fmla="*/ 2 w 131"/>
                  <a:gd name="T31" fmla="*/ 26 h 49"/>
                  <a:gd name="T32" fmla="*/ 0 w 131"/>
                  <a:gd name="T33" fmla="*/ 25 h 49"/>
                  <a:gd name="T34" fmla="*/ 0 w 131"/>
                  <a:gd name="T35" fmla="*/ 24 h 49"/>
                  <a:gd name="T36" fmla="*/ 1 w 131"/>
                  <a:gd name="T37" fmla="*/ 23 h 49"/>
                  <a:gd name="T38" fmla="*/ 2 w 131"/>
                  <a:gd name="T39" fmla="*/ 23 h 49"/>
                  <a:gd name="T40" fmla="*/ 64 w 131"/>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49">
                    <a:moveTo>
                      <a:pt x="64" y="0"/>
                    </a:moveTo>
                    <a:cubicBezTo>
                      <a:pt x="64" y="0"/>
                      <a:pt x="65" y="0"/>
                      <a:pt x="66" y="0"/>
                    </a:cubicBezTo>
                    <a:cubicBezTo>
                      <a:pt x="67" y="0"/>
                      <a:pt x="68" y="0"/>
                      <a:pt x="68" y="0"/>
                    </a:cubicBezTo>
                    <a:cubicBezTo>
                      <a:pt x="69" y="0"/>
                      <a:pt x="70" y="0"/>
                      <a:pt x="71" y="0"/>
                    </a:cubicBezTo>
                    <a:cubicBezTo>
                      <a:pt x="72" y="0"/>
                      <a:pt x="72" y="0"/>
                      <a:pt x="73" y="0"/>
                    </a:cubicBezTo>
                    <a:cubicBezTo>
                      <a:pt x="129" y="21"/>
                      <a:pt x="129" y="21"/>
                      <a:pt x="129" y="21"/>
                    </a:cubicBezTo>
                    <a:cubicBezTo>
                      <a:pt x="129" y="22"/>
                      <a:pt x="130" y="22"/>
                      <a:pt x="130" y="22"/>
                    </a:cubicBezTo>
                    <a:cubicBezTo>
                      <a:pt x="131" y="23"/>
                      <a:pt x="131" y="23"/>
                      <a:pt x="131" y="23"/>
                    </a:cubicBezTo>
                    <a:cubicBezTo>
                      <a:pt x="130" y="24"/>
                      <a:pt x="130" y="24"/>
                      <a:pt x="130" y="24"/>
                    </a:cubicBezTo>
                    <a:cubicBezTo>
                      <a:pt x="130" y="25"/>
                      <a:pt x="129" y="25"/>
                      <a:pt x="129" y="25"/>
                    </a:cubicBezTo>
                    <a:cubicBezTo>
                      <a:pt x="68" y="48"/>
                      <a:pt x="68" y="48"/>
                      <a:pt x="68" y="48"/>
                    </a:cubicBezTo>
                    <a:cubicBezTo>
                      <a:pt x="67" y="49"/>
                      <a:pt x="66" y="49"/>
                      <a:pt x="65" y="49"/>
                    </a:cubicBezTo>
                    <a:cubicBezTo>
                      <a:pt x="64" y="49"/>
                      <a:pt x="63" y="49"/>
                      <a:pt x="62" y="49"/>
                    </a:cubicBezTo>
                    <a:cubicBezTo>
                      <a:pt x="62" y="49"/>
                      <a:pt x="61" y="49"/>
                      <a:pt x="60" y="49"/>
                    </a:cubicBezTo>
                    <a:cubicBezTo>
                      <a:pt x="59" y="49"/>
                      <a:pt x="58" y="49"/>
                      <a:pt x="58" y="49"/>
                    </a:cubicBezTo>
                    <a:cubicBezTo>
                      <a:pt x="2" y="26"/>
                      <a:pt x="2" y="26"/>
                      <a:pt x="2" y="26"/>
                    </a:cubicBezTo>
                    <a:cubicBezTo>
                      <a:pt x="1" y="26"/>
                      <a:pt x="1" y="26"/>
                      <a:pt x="0" y="25"/>
                    </a:cubicBezTo>
                    <a:cubicBezTo>
                      <a:pt x="0" y="24"/>
                      <a:pt x="0" y="24"/>
                      <a:pt x="0" y="24"/>
                    </a:cubicBezTo>
                    <a:cubicBezTo>
                      <a:pt x="0" y="24"/>
                      <a:pt x="0" y="24"/>
                      <a:pt x="1" y="23"/>
                    </a:cubicBezTo>
                    <a:cubicBezTo>
                      <a:pt x="1" y="23"/>
                      <a:pt x="2" y="23"/>
                      <a:pt x="2" y="23"/>
                    </a:cubicBezTo>
                    <a:lnTo>
                      <a:pt x="6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6" name="Freeform 50"/>
              <p:cNvSpPr>
                <a:spLocks/>
              </p:cNvSpPr>
              <p:nvPr/>
            </p:nvSpPr>
            <p:spPr bwMode="auto">
              <a:xfrm>
                <a:off x="-6206441" y="5615782"/>
                <a:ext cx="574675" cy="212725"/>
              </a:xfrm>
              <a:custGeom>
                <a:avLst/>
                <a:gdLst>
                  <a:gd name="T0" fmla="*/ 90 w 153"/>
                  <a:gd name="T1" fmla="*/ 1 h 57"/>
                  <a:gd name="T2" fmla="*/ 92 w 153"/>
                  <a:gd name="T3" fmla="*/ 0 h 57"/>
                  <a:gd name="T4" fmla="*/ 95 w 153"/>
                  <a:gd name="T5" fmla="*/ 0 h 57"/>
                  <a:gd name="T6" fmla="*/ 97 w 153"/>
                  <a:gd name="T7" fmla="*/ 0 h 57"/>
                  <a:gd name="T8" fmla="*/ 99 w 153"/>
                  <a:gd name="T9" fmla="*/ 1 h 57"/>
                  <a:gd name="T10" fmla="*/ 152 w 153"/>
                  <a:gd name="T11" fmla="*/ 22 h 57"/>
                  <a:gd name="T12" fmla="*/ 153 w 153"/>
                  <a:gd name="T13" fmla="*/ 22 h 57"/>
                  <a:gd name="T14" fmla="*/ 153 w 153"/>
                  <a:gd name="T15" fmla="*/ 23 h 57"/>
                  <a:gd name="T16" fmla="*/ 153 w 153"/>
                  <a:gd name="T17" fmla="*/ 24 h 57"/>
                  <a:gd name="T18" fmla="*/ 151 w 153"/>
                  <a:gd name="T19" fmla="*/ 25 h 57"/>
                  <a:gd name="T20" fmla="*/ 63 w 153"/>
                  <a:gd name="T21" fmla="*/ 56 h 57"/>
                  <a:gd name="T22" fmla="*/ 61 w 153"/>
                  <a:gd name="T23" fmla="*/ 57 h 57"/>
                  <a:gd name="T24" fmla="*/ 58 w 153"/>
                  <a:gd name="T25" fmla="*/ 57 h 57"/>
                  <a:gd name="T26" fmla="*/ 56 w 153"/>
                  <a:gd name="T27" fmla="*/ 57 h 57"/>
                  <a:gd name="T28" fmla="*/ 53 w 153"/>
                  <a:gd name="T29" fmla="*/ 56 h 57"/>
                  <a:gd name="T30" fmla="*/ 1 w 153"/>
                  <a:gd name="T31" fmla="*/ 34 h 57"/>
                  <a:gd name="T32" fmla="*/ 0 w 153"/>
                  <a:gd name="T33" fmla="*/ 33 h 57"/>
                  <a:gd name="T34" fmla="*/ 0 w 153"/>
                  <a:gd name="T35" fmla="*/ 32 h 57"/>
                  <a:gd name="T36" fmla="*/ 1 w 153"/>
                  <a:gd name="T37" fmla="*/ 31 h 57"/>
                  <a:gd name="T38" fmla="*/ 3 w 153"/>
                  <a:gd name="T39" fmla="*/ 30 h 57"/>
                  <a:gd name="T40" fmla="*/ 90 w 153"/>
                  <a:gd name="T41"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3" h="57">
                    <a:moveTo>
                      <a:pt x="90" y="1"/>
                    </a:moveTo>
                    <a:cubicBezTo>
                      <a:pt x="91" y="1"/>
                      <a:pt x="92" y="0"/>
                      <a:pt x="92" y="0"/>
                    </a:cubicBezTo>
                    <a:cubicBezTo>
                      <a:pt x="93" y="0"/>
                      <a:pt x="94" y="0"/>
                      <a:pt x="95" y="0"/>
                    </a:cubicBezTo>
                    <a:cubicBezTo>
                      <a:pt x="96" y="0"/>
                      <a:pt x="97" y="0"/>
                      <a:pt x="97" y="0"/>
                    </a:cubicBezTo>
                    <a:cubicBezTo>
                      <a:pt x="98" y="0"/>
                      <a:pt x="99" y="0"/>
                      <a:pt x="99" y="1"/>
                    </a:cubicBezTo>
                    <a:cubicBezTo>
                      <a:pt x="152" y="22"/>
                      <a:pt x="152" y="22"/>
                      <a:pt x="152" y="22"/>
                    </a:cubicBezTo>
                    <a:cubicBezTo>
                      <a:pt x="152" y="22"/>
                      <a:pt x="153" y="22"/>
                      <a:pt x="153" y="22"/>
                    </a:cubicBezTo>
                    <a:cubicBezTo>
                      <a:pt x="153" y="23"/>
                      <a:pt x="153" y="23"/>
                      <a:pt x="153" y="23"/>
                    </a:cubicBezTo>
                    <a:cubicBezTo>
                      <a:pt x="153" y="24"/>
                      <a:pt x="153" y="24"/>
                      <a:pt x="153" y="24"/>
                    </a:cubicBezTo>
                    <a:cubicBezTo>
                      <a:pt x="152" y="25"/>
                      <a:pt x="152" y="25"/>
                      <a:pt x="151" y="25"/>
                    </a:cubicBezTo>
                    <a:cubicBezTo>
                      <a:pt x="63" y="56"/>
                      <a:pt x="63" y="56"/>
                      <a:pt x="63" y="56"/>
                    </a:cubicBezTo>
                    <a:cubicBezTo>
                      <a:pt x="63" y="57"/>
                      <a:pt x="62" y="57"/>
                      <a:pt x="61" y="57"/>
                    </a:cubicBezTo>
                    <a:cubicBezTo>
                      <a:pt x="60" y="57"/>
                      <a:pt x="59" y="57"/>
                      <a:pt x="58" y="57"/>
                    </a:cubicBezTo>
                    <a:cubicBezTo>
                      <a:pt x="57" y="57"/>
                      <a:pt x="56" y="57"/>
                      <a:pt x="56" y="57"/>
                    </a:cubicBezTo>
                    <a:cubicBezTo>
                      <a:pt x="55" y="57"/>
                      <a:pt x="54" y="57"/>
                      <a:pt x="53" y="56"/>
                    </a:cubicBezTo>
                    <a:cubicBezTo>
                      <a:pt x="1" y="34"/>
                      <a:pt x="1" y="34"/>
                      <a:pt x="1" y="34"/>
                    </a:cubicBezTo>
                    <a:cubicBezTo>
                      <a:pt x="1" y="34"/>
                      <a:pt x="0" y="34"/>
                      <a:pt x="0" y="33"/>
                    </a:cubicBezTo>
                    <a:cubicBezTo>
                      <a:pt x="0" y="32"/>
                      <a:pt x="0" y="32"/>
                      <a:pt x="0" y="32"/>
                    </a:cubicBezTo>
                    <a:cubicBezTo>
                      <a:pt x="0" y="32"/>
                      <a:pt x="0" y="32"/>
                      <a:pt x="1" y="31"/>
                    </a:cubicBezTo>
                    <a:cubicBezTo>
                      <a:pt x="1" y="31"/>
                      <a:pt x="2" y="31"/>
                      <a:pt x="3" y="30"/>
                    </a:cubicBezTo>
                    <a:lnTo>
                      <a:pt x="90"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7" name="Freeform 51"/>
              <p:cNvSpPr>
                <a:spLocks/>
              </p:cNvSpPr>
              <p:nvPr/>
            </p:nvSpPr>
            <p:spPr bwMode="auto">
              <a:xfrm>
                <a:off x="-3801378" y="4542632"/>
                <a:ext cx="712788" cy="165100"/>
              </a:xfrm>
              <a:custGeom>
                <a:avLst/>
                <a:gdLst>
                  <a:gd name="T0" fmla="*/ 70 w 190"/>
                  <a:gd name="T1" fmla="*/ 0 h 44"/>
                  <a:gd name="T2" fmla="*/ 72 w 190"/>
                  <a:gd name="T3" fmla="*/ 0 h 44"/>
                  <a:gd name="T4" fmla="*/ 73 w 190"/>
                  <a:gd name="T5" fmla="*/ 0 h 44"/>
                  <a:gd name="T6" fmla="*/ 75 w 190"/>
                  <a:gd name="T7" fmla="*/ 0 h 44"/>
                  <a:gd name="T8" fmla="*/ 76 w 190"/>
                  <a:gd name="T9" fmla="*/ 0 h 44"/>
                  <a:gd name="T10" fmla="*/ 188 w 190"/>
                  <a:gd name="T11" fmla="*/ 25 h 44"/>
                  <a:gd name="T12" fmla="*/ 190 w 190"/>
                  <a:gd name="T13" fmla="*/ 25 h 44"/>
                  <a:gd name="T14" fmla="*/ 190 w 190"/>
                  <a:gd name="T15" fmla="*/ 26 h 44"/>
                  <a:gd name="T16" fmla="*/ 190 w 190"/>
                  <a:gd name="T17" fmla="*/ 26 h 44"/>
                  <a:gd name="T18" fmla="*/ 190 w 190"/>
                  <a:gd name="T19" fmla="*/ 27 h 44"/>
                  <a:gd name="T20" fmla="*/ 139 w 190"/>
                  <a:gd name="T21" fmla="*/ 44 h 44"/>
                  <a:gd name="T22" fmla="*/ 138 w 190"/>
                  <a:gd name="T23" fmla="*/ 44 h 44"/>
                  <a:gd name="T24" fmla="*/ 136 w 190"/>
                  <a:gd name="T25" fmla="*/ 44 h 44"/>
                  <a:gd name="T26" fmla="*/ 134 w 190"/>
                  <a:gd name="T27" fmla="*/ 44 h 44"/>
                  <a:gd name="T28" fmla="*/ 132 w 190"/>
                  <a:gd name="T29" fmla="*/ 44 h 44"/>
                  <a:gd name="T30" fmla="*/ 71 w 190"/>
                  <a:gd name="T31" fmla="*/ 29 h 44"/>
                  <a:gd name="T32" fmla="*/ 70 w 190"/>
                  <a:gd name="T33" fmla="*/ 29 h 44"/>
                  <a:gd name="T34" fmla="*/ 68 w 190"/>
                  <a:gd name="T35" fmla="*/ 29 h 44"/>
                  <a:gd name="T36" fmla="*/ 66 w 190"/>
                  <a:gd name="T37" fmla="*/ 29 h 44"/>
                  <a:gd name="T38" fmla="*/ 65 w 190"/>
                  <a:gd name="T39" fmla="*/ 29 h 44"/>
                  <a:gd name="T40" fmla="*/ 53 w 190"/>
                  <a:gd name="T41" fmla="*/ 33 h 44"/>
                  <a:gd name="T42" fmla="*/ 51 w 190"/>
                  <a:gd name="T43" fmla="*/ 33 h 44"/>
                  <a:gd name="T44" fmla="*/ 50 w 190"/>
                  <a:gd name="T45" fmla="*/ 33 h 44"/>
                  <a:gd name="T46" fmla="*/ 48 w 190"/>
                  <a:gd name="T47" fmla="*/ 33 h 44"/>
                  <a:gd name="T48" fmla="*/ 46 w 190"/>
                  <a:gd name="T49" fmla="*/ 33 h 44"/>
                  <a:gd name="T50" fmla="*/ 2 w 190"/>
                  <a:gd name="T51" fmla="*/ 22 h 44"/>
                  <a:gd name="T52" fmla="*/ 0 w 190"/>
                  <a:gd name="T53" fmla="*/ 22 h 44"/>
                  <a:gd name="T54" fmla="*/ 0 w 190"/>
                  <a:gd name="T55" fmla="*/ 21 h 44"/>
                  <a:gd name="T56" fmla="*/ 0 w 190"/>
                  <a:gd name="T57" fmla="*/ 21 h 44"/>
                  <a:gd name="T58" fmla="*/ 1 w 190"/>
                  <a:gd name="T59" fmla="*/ 21 h 44"/>
                  <a:gd name="T60" fmla="*/ 19 w 190"/>
                  <a:gd name="T61" fmla="*/ 15 h 44"/>
                  <a:gd name="T62" fmla="*/ 20 w 190"/>
                  <a:gd name="T63" fmla="*/ 15 h 44"/>
                  <a:gd name="T64" fmla="*/ 22 w 190"/>
                  <a:gd name="T65" fmla="*/ 14 h 44"/>
                  <a:gd name="T66" fmla="*/ 23 w 190"/>
                  <a:gd name="T67" fmla="*/ 14 h 44"/>
                  <a:gd name="T68" fmla="*/ 25 w 190"/>
                  <a:gd name="T69" fmla="*/ 14 h 44"/>
                  <a:gd name="T70" fmla="*/ 70 w 190"/>
                  <a:gd name="T71"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0" h="44">
                    <a:moveTo>
                      <a:pt x="70" y="0"/>
                    </a:moveTo>
                    <a:cubicBezTo>
                      <a:pt x="71" y="0"/>
                      <a:pt x="71" y="0"/>
                      <a:pt x="72" y="0"/>
                    </a:cubicBezTo>
                    <a:cubicBezTo>
                      <a:pt x="72" y="0"/>
                      <a:pt x="73" y="0"/>
                      <a:pt x="73" y="0"/>
                    </a:cubicBezTo>
                    <a:cubicBezTo>
                      <a:pt x="74" y="0"/>
                      <a:pt x="74" y="0"/>
                      <a:pt x="75" y="0"/>
                    </a:cubicBezTo>
                    <a:cubicBezTo>
                      <a:pt x="75" y="0"/>
                      <a:pt x="76" y="0"/>
                      <a:pt x="76" y="0"/>
                    </a:cubicBezTo>
                    <a:cubicBezTo>
                      <a:pt x="188" y="25"/>
                      <a:pt x="188" y="25"/>
                      <a:pt x="188" y="25"/>
                    </a:cubicBezTo>
                    <a:cubicBezTo>
                      <a:pt x="189" y="25"/>
                      <a:pt x="189" y="25"/>
                      <a:pt x="190" y="25"/>
                    </a:cubicBezTo>
                    <a:cubicBezTo>
                      <a:pt x="190" y="26"/>
                      <a:pt x="190" y="26"/>
                      <a:pt x="190" y="26"/>
                    </a:cubicBezTo>
                    <a:cubicBezTo>
                      <a:pt x="190" y="26"/>
                      <a:pt x="190" y="26"/>
                      <a:pt x="190" y="26"/>
                    </a:cubicBezTo>
                    <a:cubicBezTo>
                      <a:pt x="190" y="26"/>
                      <a:pt x="190" y="27"/>
                      <a:pt x="190" y="27"/>
                    </a:cubicBezTo>
                    <a:cubicBezTo>
                      <a:pt x="139" y="44"/>
                      <a:pt x="139" y="44"/>
                      <a:pt x="139" y="44"/>
                    </a:cubicBezTo>
                    <a:cubicBezTo>
                      <a:pt x="139" y="44"/>
                      <a:pt x="138" y="44"/>
                      <a:pt x="138" y="44"/>
                    </a:cubicBezTo>
                    <a:cubicBezTo>
                      <a:pt x="137" y="44"/>
                      <a:pt x="137" y="44"/>
                      <a:pt x="136" y="44"/>
                    </a:cubicBezTo>
                    <a:cubicBezTo>
                      <a:pt x="135" y="44"/>
                      <a:pt x="135" y="44"/>
                      <a:pt x="134" y="44"/>
                    </a:cubicBezTo>
                    <a:cubicBezTo>
                      <a:pt x="134" y="44"/>
                      <a:pt x="133" y="44"/>
                      <a:pt x="132" y="44"/>
                    </a:cubicBezTo>
                    <a:cubicBezTo>
                      <a:pt x="71" y="29"/>
                      <a:pt x="71" y="29"/>
                      <a:pt x="71" y="29"/>
                    </a:cubicBezTo>
                    <a:cubicBezTo>
                      <a:pt x="71" y="29"/>
                      <a:pt x="70" y="29"/>
                      <a:pt x="70" y="29"/>
                    </a:cubicBezTo>
                    <a:cubicBezTo>
                      <a:pt x="69" y="29"/>
                      <a:pt x="68" y="29"/>
                      <a:pt x="68" y="29"/>
                    </a:cubicBezTo>
                    <a:cubicBezTo>
                      <a:pt x="67" y="29"/>
                      <a:pt x="67" y="29"/>
                      <a:pt x="66" y="29"/>
                    </a:cubicBezTo>
                    <a:cubicBezTo>
                      <a:pt x="66" y="29"/>
                      <a:pt x="65" y="29"/>
                      <a:pt x="65" y="29"/>
                    </a:cubicBezTo>
                    <a:cubicBezTo>
                      <a:pt x="53" y="33"/>
                      <a:pt x="53" y="33"/>
                      <a:pt x="53" y="33"/>
                    </a:cubicBezTo>
                    <a:cubicBezTo>
                      <a:pt x="52" y="33"/>
                      <a:pt x="52" y="33"/>
                      <a:pt x="51" y="33"/>
                    </a:cubicBezTo>
                    <a:cubicBezTo>
                      <a:pt x="51" y="33"/>
                      <a:pt x="50" y="33"/>
                      <a:pt x="50" y="33"/>
                    </a:cubicBezTo>
                    <a:cubicBezTo>
                      <a:pt x="49" y="33"/>
                      <a:pt x="48" y="33"/>
                      <a:pt x="48" y="33"/>
                    </a:cubicBezTo>
                    <a:cubicBezTo>
                      <a:pt x="47" y="33"/>
                      <a:pt x="47" y="33"/>
                      <a:pt x="46" y="33"/>
                    </a:cubicBezTo>
                    <a:cubicBezTo>
                      <a:pt x="2" y="22"/>
                      <a:pt x="2" y="22"/>
                      <a:pt x="2" y="22"/>
                    </a:cubicBezTo>
                    <a:cubicBezTo>
                      <a:pt x="1" y="22"/>
                      <a:pt x="1" y="22"/>
                      <a:pt x="0" y="22"/>
                    </a:cubicBezTo>
                    <a:cubicBezTo>
                      <a:pt x="0" y="21"/>
                      <a:pt x="0" y="21"/>
                      <a:pt x="0" y="21"/>
                    </a:cubicBezTo>
                    <a:cubicBezTo>
                      <a:pt x="0" y="21"/>
                      <a:pt x="0" y="21"/>
                      <a:pt x="0" y="21"/>
                    </a:cubicBezTo>
                    <a:cubicBezTo>
                      <a:pt x="0" y="21"/>
                      <a:pt x="0" y="21"/>
                      <a:pt x="1" y="21"/>
                    </a:cubicBezTo>
                    <a:cubicBezTo>
                      <a:pt x="19" y="15"/>
                      <a:pt x="19" y="15"/>
                      <a:pt x="19" y="15"/>
                    </a:cubicBezTo>
                    <a:cubicBezTo>
                      <a:pt x="19" y="15"/>
                      <a:pt x="20" y="15"/>
                      <a:pt x="20" y="15"/>
                    </a:cubicBezTo>
                    <a:cubicBezTo>
                      <a:pt x="21" y="15"/>
                      <a:pt x="21" y="14"/>
                      <a:pt x="22" y="14"/>
                    </a:cubicBezTo>
                    <a:cubicBezTo>
                      <a:pt x="22" y="14"/>
                      <a:pt x="23" y="14"/>
                      <a:pt x="23" y="14"/>
                    </a:cubicBezTo>
                    <a:cubicBezTo>
                      <a:pt x="24" y="14"/>
                      <a:pt x="24" y="14"/>
                      <a:pt x="25" y="14"/>
                    </a:cubicBezTo>
                    <a:lnTo>
                      <a:pt x="7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8" name="Freeform 52"/>
              <p:cNvSpPr>
                <a:spLocks/>
              </p:cNvSpPr>
              <p:nvPr/>
            </p:nvSpPr>
            <p:spPr bwMode="auto">
              <a:xfrm>
                <a:off x="-3655328" y="4677569"/>
                <a:ext cx="311150" cy="85725"/>
              </a:xfrm>
              <a:custGeom>
                <a:avLst/>
                <a:gdLst>
                  <a:gd name="T0" fmla="*/ 28 w 83"/>
                  <a:gd name="T1" fmla="*/ 1 h 23"/>
                  <a:gd name="T2" fmla="*/ 30 w 83"/>
                  <a:gd name="T3" fmla="*/ 0 h 23"/>
                  <a:gd name="T4" fmla="*/ 31 w 83"/>
                  <a:gd name="T5" fmla="*/ 0 h 23"/>
                  <a:gd name="T6" fmla="*/ 33 w 83"/>
                  <a:gd name="T7" fmla="*/ 0 h 23"/>
                  <a:gd name="T8" fmla="*/ 35 w 83"/>
                  <a:gd name="T9" fmla="*/ 1 h 23"/>
                  <a:gd name="T10" fmla="*/ 81 w 83"/>
                  <a:gd name="T11" fmla="*/ 12 h 23"/>
                  <a:gd name="T12" fmla="*/ 83 w 83"/>
                  <a:gd name="T13" fmla="*/ 12 h 23"/>
                  <a:gd name="T14" fmla="*/ 83 w 83"/>
                  <a:gd name="T15" fmla="*/ 12 h 23"/>
                  <a:gd name="T16" fmla="*/ 83 w 83"/>
                  <a:gd name="T17" fmla="*/ 13 h 23"/>
                  <a:gd name="T18" fmla="*/ 83 w 83"/>
                  <a:gd name="T19" fmla="*/ 13 h 23"/>
                  <a:gd name="T20" fmla="*/ 56 w 83"/>
                  <a:gd name="T21" fmla="*/ 22 h 23"/>
                  <a:gd name="T22" fmla="*/ 55 w 83"/>
                  <a:gd name="T23" fmla="*/ 23 h 23"/>
                  <a:gd name="T24" fmla="*/ 53 w 83"/>
                  <a:gd name="T25" fmla="*/ 23 h 23"/>
                  <a:gd name="T26" fmla="*/ 51 w 83"/>
                  <a:gd name="T27" fmla="*/ 23 h 23"/>
                  <a:gd name="T28" fmla="*/ 49 w 83"/>
                  <a:gd name="T29" fmla="*/ 22 h 23"/>
                  <a:gd name="T30" fmla="*/ 2 w 83"/>
                  <a:gd name="T31" fmla="*/ 11 h 23"/>
                  <a:gd name="T32" fmla="*/ 1 w 83"/>
                  <a:gd name="T33" fmla="*/ 10 h 23"/>
                  <a:gd name="T34" fmla="*/ 0 w 83"/>
                  <a:gd name="T35" fmla="*/ 10 h 23"/>
                  <a:gd name="T36" fmla="*/ 1 w 83"/>
                  <a:gd name="T37" fmla="*/ 9 h 23"/>
                  <a:gd name="T38" fmla="*/ 1 w 83"/>
                  <a:gd name="T39" fmla="*/ 9 h 23"/>
                  <a:gd name="T40" fmla="*/ 28 w 83"/>
                  <a:gd name="T4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 h="23">
                    <a:moveTo>
                      <a:pt x="28" y="1"/>
                    </a:moveTo>
                    <a:cubicBezTo>
                      <a:pt x="29" y="0"/>
                      <a:pt x="29" y="0"/>
                      <a:pt x="30" y="0"/>
                    </a:cubicBezTo>
                    <a:cubicBezTo>
                      <a:pt x="30" y="0"/>
                      <a:pt x="31" y="0"/>
                      <a:pt x="31" y="0"/>
                    </a:cubicBezTo>
                    <a:cubicBezTo>
                      <a:pt x="32" y="0"/>
                      <a:pt x="33" y="0"/>
                      <a:pt x="33" y="0"/>
                    </a:cubicBezTo>
                    <a:cubicBezTo>
                      <a:pt x="34" y="0"/>
                      <a:pt x="34" y="0"/>
                      <a:pt x="35" y="1"/>
                    </a:cubicBezTo>
                    <a:cubicBezTo>
                      <a:pt x="81" y="12"/>
                      <a:pt x="81" y="12"/>
                      <a:pt x="81" y="12"/>
                    </a:cubicBezTo>
                    <a:cubicBezTo>
                      <a:pt x="82" y="12"/>
                      <a:pt x="82" y="12"/>
                      <a:pt x="83" y="12"/>
                    </a:cubicBezTo>
                    <a:cubicBezTo>
                      <a:pt x="83" y="12"/>
                      <a:pt x="83" y="12"/>
                      <a:pt x="83" y="12"/>
                    </a:cubicBezTo>
                    <a:cubicBezTo>
                      <a:pt x="83" y="13"/>
                      <a:pt x="83" y="13"/>
                      <a:pt x="83" y="13"/>
                    </a:cubicBezTo>
                    <a:cubicBezTo>
                      <a:pt x="83" y="13"/>
                      <a:pt x="83" y="13"/>
                      <a:pt x="83" y="13"/>
                    </a:cubicBezTo>
                    <a:cubicBezTo>
                      <a:pt x="56" y="22"/>
                      <a:pt x="56" y="22"/>
                      <a:pt x="56" y="22"/>
                    </a:cubicBezTo>
                    <a:cubicBezTo>
                      <a:pt x="56" y="22"/>
                      <a:pt x="55" y="22"/>
                      <a:pt x="55" y="23"/>
                    </a:cubicBezTo>
                    <a:cubicBezTo>
                      <a:pt x="54" y="23"/>
                      <a:pt x="53" y="23"/>
                      <a:pt x="53" y="23"/>
                    </a:cubicBezTo>
                    <a:cubicBezTo>
                      <a:pt x="52" y="23"/>
                      <a:pt x="52" y="23"/>
                      <a:pt x="51" y="23"/>
                    </a:cubicBezTo>
                    <a:cubicBezTo>
                      <a:pt x="50" y="22"/>
                      <a:pt x="50" y="22"/>
                      <a:pt x="49" y="22"/>
                    </a:cubicBezTo>
                    <a:cubicBezTo>
                      <a:pt x="2" y="11"/>
                      <a:pt x="2" y="11"/>
                      <a:pt x="2" y="11"/>
                    </a:cubicBezTo>
                    <a:cubicBezTo>
                      <a:pt x="2" y="11"/>
                      <a:pt x="1" y="11"/>
                      <a:pt x="1" y="10"/>
                    </a:cubicBezTo>
                    <a:cubicBezTo>
                      <a:pt x="0" y="10"/>
                      <a:pt x="0" y="10"/>
                      <a:pt x="0" y="10"/>
                    </a:cubicBezTo>
                    <a:cubicBezTo>
                      <a:pt x="1" y="9"/>
                      <a:pt x="1" y="9"/>
                      <a:pt x="1" y="9"/>
                    </a:cubicBezTo>
                    <a:cubicBezTo>
                      <a:pt x="1" y="9"/>
                      <a:pt x="1" y="9"/>
                      <a:pt x="1" y="9"/>
                    </a:cubicBezTo>
                    <a:lnTo>
                      <a:pt x="2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9" name="Freeform 53"/>
              <p:cNvSpPr>
                <a:spLocks/>
              </p:cNvSpPr>
              <p:nvPr/>
            </p:nvSpPr>
            <p:spPr bwMode="auto">
              <a:xfrm>
                <a:off x="-3283853" y="4655344"/>
                <a:ext cx="468313" cy="138113"/>
              </a:xfrm>
              <a:custGeom>
                <a:avLst/>
                <a:gdLst>
                  <a:gd name="T0" fmla="*/ 68 w 125"/>
                  <a:gd name="T1" fmla="*/ 0 h 37"/>
                  <a:gd name="T2" fmla="*/ 70 w 125"/>
                  <a:gd name="T3" fmla="*/ 0 h 37"/>
                  <a:gd name="T4" fmla="*/ 71 w 125"/>
                  <a:gd name="T5" fmla="*/ 0 h 37"/>
                  <a:gd name="T6" fmla="*/ 73 w 125"/>
                  <a:gd name="T7" fmla="*/ 0 h 37"/>
                  <a:gd name="T8" fmla="*/ 75 w 125"/>
                  <a:gd name="T9" fmla="*/ 0 h 37"/>
                  <a:gd name="T10" fmla="*/ 123 w 125"/>
                  <a:gd name="T11" fmla="*/ 11 h 37"/>
                  <a:gd name="T12" fmla="*/ 124 w 125"/>
                  <a:gd name="T13" fmla="*/ 12 h 37"/>
                  <a:gd name="T14" fmla="*/ 125 w 125"/>
                  <a:gd name="T15" fmla="*/ 12 h 37"/>
                  <a:gd name="T16" fmla="*/ 125 w 125"/>
                  <a:gd name="T17" fmla="*/ 13 h 37"/>
                  <a:gd name="T18" fmla="*/ 124 w 125"/>
                  <a:gd name="T19" fmla="*/ 13 h 37"/>
                  <a:gd name="T20" fmla="*/ 58 w 125"/>
                  <a:gd name="T21" fmla="*/ 37 h 37"/>
                  <a:gd name="T22" fmla="*/ 56 w 125"/>
                  <a:gd name="T23" fmla="*/ 37 h 37"/>
                  <a:gd name="T24" fmla="*/ 55 w 125"/>
                  <a:gd name="T25" fmla="*/ 37 h 37"/>
                  <a:gd name="T26" fmla="*/ 53 w 125"/>
                  <a:gd name="T27" fmla="*/ 37 h 37"/>
                  <a:gd name="T28" fmla="*/ 51 w 125"/>
                  <a:gd name="T29" fmla="*/ 37 h 37"/>
                  <a:gd name="T30" fmla="*/ 2 w 125"/>
                  <a:gd name="T31" fmla="*/ 25 h 37"/>
                  <a:gd name="T32" fmla="*/ 1 w 125"/>
                  <a:gd name="T33" fmla="*/ 25 h 37"/>
                  <a:gd name="T34" fmla="*/ 0 w 125"/>
                  <a:gd name="T35" fmla="*/ 24 h 37"/>
                  <a:gd name="T36" fmla="*/ 0 w 125"/>
                  <a:gd name="T37" fmla="*/ 24 h 37"/>
                  <a:gd name="T38" fmla="*/ 1 w 125"/>
                  <a:gd name="T39" fmla="*/ 23 h 37"/>
                  <a:gd name="T40" fmla="*/ 68 w 12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37">
                    <a:moveTo>
                      <a:pt x="68" y="0"/>
                    </a:moveTo>
                    <a:cubicBezTo>
                      <a:pt x="69" y="0"/>
                      <a:pt x="69" y="0"/>
                      <a:pt x="70" y="0"/>
                    </a:cubicBezTo>
                    <a:cubicBezTo>
                      <a:pt x="70" y="0"/>
                      <a:pt x="71" y="0"/>
                      <a:pt x="71" y="0"/>
                    </a:cubicBezTo>
                    <a:cubicBezTo>
                      <a:pt x="72" y="0"/>
                      <a:pt x="73" y="0"/>
                      <a:pt x="73" y="0"/>
                    </a:cubicBezTo>
                    <a:cubicBezTo>
                      <a:pt x="74" y="0"/>
                      <a:pt x="74" y="0"/>
                      <a:pt x="75" y="0"/>
                    </a:cubicBezTo>
                    <a:cubicBezTo>
                      <a:pt x="123" y="11"/>
                      <a:pt x="123" y="11"/>
                      <a:pt x="123" y="11"/>
                    </a:cubicBezTo>
                    <a:cubicBezTo>
                      <a:pt x="123" y="11"/>
                      <a:pt x="124" y="11"/>
                      <a:pt x="124" y="12"/>
                    </a:cubicBezTo>
                    <a:cubicBezTo>
                      <a:pt x="125" y="12"/>
                      <a:pt x="125" y="12"/>
                      <a:pt x="125" y="12"/>
                    </a:cubicBezTo>
                    <a:cubicBezTo>
                      <a:pt x="125" y="13"/>
                      <a:pt x="125" y="13"/>
                      <a:pt x="125" y="13"/>
                    </a:cubicBezTo>
                    <a:cubicBezTo>
                      <a:pt x="124" y="13"/>
                      <a:pt x="124" y="13"/>
                      <a:pt x="124" y="13"/>
                    </a:cubicBezTo>
                    <a:cubicBezTo>
                      <a:pt x="58" y="37"/>
                      <a:pt x="58" y="37"/>
                      <a:pt x="58" y="37"/>
                    </a:cubicBezTo>
                    <a:cubicBezTo>
                      <a:pt x="57" y="37"/>
                      <a:pt x="57" y="37"/>
                      <a:pt x="56" y="37"/>
                    </a:cubicBezTo>
                    <a:cubicBezTo>
                      <a:pt x="56" y="37"/>
                      <a:pt x="55" y="37"/>
                      <a:pt x="55" y="37"/>
                    </a:cubicBezTo>
                    <a:cubicBezTo>
                      <a:pt x="54" y="37"/>
                      <a:pt x="53" y="37"/>
                      <a:pt x="53" y="37"/>
                    </a:cubicBezTo>
                    <a:cubicBezTo>
                      <a:pt x="52" y="37"/>
                      <a:pt x="51" y="37"/>
                      <a:pt x="51" y="37"/>
                    </a:cubicBezTo>
                    <a:cubicBezTo>
                      <a:pt x="2" y="25"/>
                      <a:pt x="2" y="25"/>
                      <a:pt x="2" y="25"/>
                    </a:cubicBezTo>
                    <a:cubicBezTo>
                      <a:pt x="1" y="25"/>
                      <a:pt x="1" y="25"/>
                      <a:pt x="1" y="25"/>
                    </a:cubicBezTo>
                    <a:cubicBezTo>
                      <a:pt x="0" y="24"/>
                      <a:pt x="0" y="24"/>
                      <a:pt x="0" y="24"/>
                    </a:cubicBezTo>
                    <a:cubicBezTo>
                      <a:pt x="0" y="24"/>
                      <a:pt x="0" y="24"/>
                      <a:pt x="0" y="24"/>
                    </a:cubicBezTo>
                    <a:cubicBezTo>
                      <a:pt x="0" y="24"/>
                      <a:pt x="0" y="23"/>
                      <a:pt x="1" y="23"/>
                    </a:cubicBezTo>
                    <a:lnTo>
                      <a:pt x="68"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0" name="Freeform 54"/>
              <p:cNvSpPr>
                <a:spLocks/>
              </p:cNvSpPr>
              <p:nvPr/>
            </p:nvSpPr>
            <p:spPr bwMode="auto">
              <a:xfrm>
                <a:off x="-2755216" y="4745832"/>
                <a:ext cx="225425" cy="66675"/>
              </a:xfrm>
              <a:custGeom>
                <a:avLst/>
                <a:gdLst>
                  <a:gd name="T0" fmla="*/ 32 w 60"/>
                  <a:gd name="T1" fmla="*/ 0 h 18"/>
                  <a:gd name="T2" fmla="*/ 33 w 60"/>
                  <a:gd name="T3" fmla="*/ 0 h 18"/>
                  <a:gd name="T4" fmla="*/ 35 w 60"/>
                  <a:gd name="T5" fmla="*/ 0 h 18"/>
                  <a:gd name="T6" fmla="*/ 37 w 60"/>
                  <a:gd name="T7" fmla="*/ 0 h 18"/>
                  <a:gd name="T8" fmla="*/ 39 w 60"/>
                  <a:gd name="T9" fmla="*/ 0 h 18"/>
                  <a:gd name="T10" fmla="*/ 58 w 60"/>
                  <a:gd name="T11" fmla="*/ 4 h 18"/>
                  <a:gd name="T12" fmla="*/ 59 w 60"/>
                  <a:gd name="T13" fmla="*/ 5 h 18"/>
                  <a:gd name="T14" fmla="*/ 60 w 60"/>
                  <a:gd name="T15" fmla="*/ 5 h 18"/>
                  <a:gd name="T16" fmla="*/ 60 w 60"/>
                  <a:gd name="T17" fmla="*/ 6 h 18"/>
                  <a:gd name="T18" fmla="*/ 60 w 60"/>
                  <a:gd name="T19" fmla="*/ 6 h 18"/>
                  <a:gd name="T20" fmla="*/ 29 w 60"/>
                  <a:gd name="T21" fmla="*/ 18 h 18"/>
                  <a:gd name="T22" fmla="*/ 27 w 60"/>
                  <a:gd name="T23" fmla="*/ 18 h 18"/>
                  <a:gd name="T24" fmla="*/ 26 w 60"/>
                  <a:gd name="T25" fmla="*/ 18 h 18"/>
                  <a:gd name="T26" fmla="*/ 24 w 60"/>
                  <a:gd name="T27" fmla="*/ 18 h 18"/>
                  <a:gd name="T28" fmla="*/ 22 w 60"/>
                  <a:gd name="T29" fmla="*/ 18 h 18"/>
                  <a:gd name="T30" fmla="*/ 2 w 60"/>
                  <a:gd name="T31" fmla="*/ 14 h 18"/>
                  <a:gd name="T32" fmla="*/ 1 w 60"/>
                  <a:gd name="T33" fmla="*/ 13 h 18"/>
                  <a:gd name="T34" fmla="*/ 0 w 60"/>
                  <a:gd name="T35" fmla="*/ 13 h 18"/>
                  <a:gd name="T36" fmla="*/ 0 w 60"/>
                  <a:gd name="T37" fmla="*/ 12 h 18"/>
                  <a:gd name="T38" fmla="*/ 1 w 60"/>
                  <a:gd name="T39" fmla="*/ 12 h 18"/>
                  <a:gd name="T40" fmla="*/ 32 w 60"/>
                  <a:gd name="T4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18">
                    <a:moveTo>
                      <a:pt x="32" y="0"/>
                    </a:moveTo>
                    <a:cubicBezTo>
                      <a:pt x="32" y="0"/>
                      <a:pt x="33" y="0"/>
                      <a:pt x="33" y="0"/>
                    </a:cubicBezTo>
                    <a:cubicBezTo>
                      <a:pt x="34" y="0"/>
                      <a:pt x="34" y="0"/>
                      <a:pt x="35" y="0"/>
                    </a:cubicBezTo>
                    <a:cubicBezTo>
                      <a:pt x="36" y="0"/>
                      <a:pt x="36" y="0"/>
                      <a:pt x="37" y="0"/>
                    </a:cubicBezTo>
                    <a:cubicBezTo>
                      <a:pt x="38" y="0"/>
                      <a:pt x="38" y="0"/>
                      <a:pt x="39" y="0"/>
                    </a:cubicBezTo>
                    <a:cubicBezTo>
                      <a:pt x="58" y="4"/>
                      <a:pt x="58" y="4"/>
                      <a:pt x="58" y="4"/>
                    </a:cubicBezTo>
                    <a:cubicBezTo>
                      <a:pt x="58" y="4"/>
                      <a:pt x="59" y="5"/>
                      <a:pt x="59" y="5"/>
                    </a:cubicBezTo>
                    <a:cubicBezTo>
                      <a:pt x="60" y="5"/>
                      <a:pt x="60" y="5"/>
                      <a:pt x="60" y="5"/>
                    </a:cubicBezTo>
                    <a:cubicBezTo>
                      <a:pt x="60" y="6"/>
                      <a:pt x="60" y="6"/>
                      <a:pt x="60" y="6"/>
                    </a:cubicBezTo>
                    <a:cubicBezTo>
                      <a:pt x="60" y="6"/>
                      <a:pt x="60" y="6"/>
                      <a:pt x="60" y="6"/>
                    </a:cubicBezTo>
                    <a:cubicBezTo>
                      <a:pt x="29" y="18"/>
                      <a:pt x="29" y="18"/>
                      <a:pt x="29" y="18"/>
                    </a:cubicBezTo>
                    <a:cubicBezTo>
                      <a:pt x="28" y="18"/>
                      <a:pt x="28" y="18"/>
                      <a:pt x="27" y="18"/>
                    </a:cubicBezTo>
                    <a:cubicBezTo>
                      <a:pt x="27" y="18"/>
                      <a:pt x="26" y="18"/>
                      <a:pt x="26" y="18"/>
                    </a:cubicBezTo>
                    <a:cubicBezTo>
                      <a:pt x="25" y="18"/>
                      <a:pt x="24" y="18"/>
                      <a:pt x="24" y="18"/>
                    </a:cubicBezTo>
                    <a:cubicBezTo>
                      <a:pt x="23" y="18"/>
                      <a:pt x="22" y="18"/>
                      <a:pt x="22" y="18"/>
                    </a:cubicBezTo>
                    <a:cubicBezTo>
                      <a:pt x="2" y="14"/>
                      <a:pt x="2" y="14"/>
                      <a:pt x="2" y="14"/>
                    </a:cubicBezTo>
                    <a:cubicBezTo>
                      <a:pt x="2" y="13"/>
                      <a:pt x="1" y="13"/>
                      <a:pt x="1" y="13"/>
                    </a:cubicBezTo>
                    <a:cubicBezTo>
                      <a:pt x="1" y="13"/>
                      <a:pt x="0" y="13"/>
                      <a:pt x="0" y="13"/>
                    </a:cubicBezTo>
                    <a:cubicBezTo>
                      <a:pt x="0" y="12"/>
                      <a:pt x="0" y="12"/>
                      <a:pt x="0" y="12"/>
                    </a:cubicBezTo>
                    <a:cubicBezTo>
                      <a:pt x="0" y="12"/>
                      <a:pt x="1" y="12"/>
                      <a:pt x="1" y="12"/>
                    </a:cubicBezTo>
                    <a:lnTo>
                      <a:pt x="3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1" name="Freeform 55"/>
              <p:cNvSpPr>
                <a:spLocks/>
              </p:cNvSpPr>
              <p:nvPr/>
            </p:nvSpPr>
            <p:spPr bwMode="auto">
              <a:xfrm>
                <a:off x="-3077478" y="4771232"/>
                <a:ext cx="231775" cy="74613"/>
              </a:xfrm>
              <a:custGeom>
                <a:avLst/>
                <a:gdLst>
                  <a:gd name="T0" fmla="*/ 34 w 62"/>
                  <a:gd name="T1" fmla="*/ 1 h 20"/>
                  <a:gd name="T2" fmla="*/ 36 w 62"/>
                  <a:gd name="T3" fmla="*/ 1 h 20"/>
                  <a:gd name="T4" fmla="*/ 37 w 62"/>
                  <a:gd name="T5" fmla="*/ 0 h 20"/>
                  <a:gd name="T6" fmla="*/ 39 w 62"/>
                  <a:gd name="T7" fmla="*/ 1 h 20"/>
                  <a:gd name="T8" fmla="*/ 41 w 62"/>
                  <a:gd name="T9" fmla="*/ 1 h 20"/>
                  <a:gd name="T10" fmla="*/ 60 w 62"/>
                  <a:gd name="T11" fmla="*/ 5 h 20"/>
                  <a:gd name="T12" fmla="*/ 61 w 62"/>
                  <a:gd name="T13" fmla="*/ 6 h 20"/>
                  <a:gd name="T14" fmla="*/ 62 w 62"/>
                  <a:gd name="T15" fmla="*/ 6 h 20"/>
                  <a:gd name="T16" fmla="*/ 62 w 62"/>
                  <a:gd name="T17" fmla="*/ 7 h 20"/>
                  <a:gd name="T18" fmla="*/ 61 w 62"/>
                  <a:gd name="T19" fmla="*/ 7 h 20"/>
                  <a:gd name="T20" fmla="*/ 28 w 62"/>
                  <a:gd name="T21" fmla="*/ 19 h 20"/>
                  <a:gd name="T22" fmla="*/ 27 w 62"/>
                  <a:gd name="T23" fmla="*/ 20 h 20"/>
                  <a:gd name="T24" fmla="*/ 25 w 62"/>
                  <a:gd name="T25" fmla="*/ 20 h 20"/>
                  <a:gd name="T26" fmla="*/ 23 w 62"/>
                  <a:gd name="T27" fmla="*/ 20 h 20"/>
                  <a:gd name="T28" fmla="*/ 21 w 62"/>
                  <a:gd name="T29" fmla="*/ 19 h 20"/>
                  <a:gd name="T30" fmla="*/ 2 w 62"/>
                  <a:gd name="T31" fmla="*/ 15 h 20"/>
                  <a:gd name="T32" fmla="*/ 1 w 62"/>
                  <a:gd name="T33" fmla="*/ 14 h 20"/>
                  <a:gd name="T34" fmla="*/ 0 w 62"/>
                  <a:gd name="T35" fmla="*/ 14 h 20"/>
                  <a:gd name="T36" fmla="*/ 0 w 62"/>
                  <a:gd name="T37" fmla="*/ 13 h 20"/>
                  <a:gd name="T38" fmla="*/ 1 w 62"/>
                  <a:gd name="T39" fmla="*/ 13 h 20"/>
                  <a:gd name="T40" fmla="*/ 34 w 62"/>
                  <a:gd name="T41"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20">
                    <a:moveTo>
                      <a:pt x="34" y="1"/>
                    </a:moveTo>
                    <a:cubicBezTo>
                      <a:pt x="35" y="1"/>
                      <a:pt x="35" y="1"/>
                      <a:pt x="36" y="1"/>
                    </a:cubicBezTo>
                    <a:cubicBezTo>
                      <a:pt x="36" y="1"/>
                      <a:pt x="37" y="0"/>
                      <a:pt x="37" y="0"/>
                    </a:cubicBezTo>
                    <a:cubicBezTo>
                      <a:pt x="38" y="0"/>
                      <a:pt x="39" y="1"/>
                      <a:pt x="39" y="1"/>
                    </a:cubicBezTo>
                    <a:cubicBezTo>
                      <a:pt x="40" y="1"/>
                      <a:pt x="40" y="1"/>
                      <a:pt x="41" y="1"/>
                    </a:cubicBezTo>
                    <a:cubicBezTo>
                      <a:pt x="60" y="5"/>
                      <a:pt x="60" y="5"/>
                      <a:pt x="60" y="5"/>
                    </a:cubicBezTo>
                    <a:cubicBezTo>
                      <a:pt x="60" y="5"/>
                      <a:pt x="61" y="6"/>
                      <a:pt x="61" y="6"/>
                    </a:cubicBezTo>
                    <a:cubicBezTo>
                      <a:pt x="62" y="6"/>
                      <a:pt x="62" y="6"/>
                      <a:pt x="62" y="6"/>
                    </a:cubicBezTo>
                    <a:cubicBezTo>
                      <a:pt x="62" y="7"/>
                      <a:pt x="62" y="7"/>
                      <a:pt x="62" y="7"/>
                    </a:cubicBezTo>
                    <a:cubicBezTo>
                      <a:pt x="62" y="7"/>
                      <a:pt x="62" y="7"/>
                      <a:pt x="61" y="7"/>
                    </a:cubicBezTo>
                    <a:cubicBezTo>
                      <a:pt x="28" y="19"/>
                      <a:pt x="28" y="19"/>
                      <a:pt x="28" y="19"/>
                    </a:cubicBezTo>
                    <a:cubicBezTo>
                      <a:pt x="28" y="20"/>
                      <a:pt x="28" y="20"/>
                      <a:pt x="27" y="20"/>
                    </a:cubicBezTo>
                    <a:cubicBezTo>
                      <a:pt x="27" y="20"/>
                      <a:pt x="26" y="20"/>
                      <a:pt x="25" y="20"/>
                    </a:cubicBezTo>
                    <a:cubicBezTo>
                      <a:pt x="25" y="20"/>
                      <a:pt x="24" y="20"/>
                      <a:pt x="23" y="20"/>
                    </a:cubicBezTo>
                    <a:cubicBezTo>
                      <a:pt x="23" y="20"/>
                      <a:pt x="22" y="20"/>
                      <a:pt x="21" y="19"/>
                    </a:cubicBezTo>
                    <a:cubicBezTo>
                      <a:pt x="2" y="15"/>
                      <a:pt x="2" y="15"/>
                      <a:pt x="2" y="15"/>
                    </a:cubicBezTo>
                    <a:cubicBezTo>
                      <a:pt x="2" y="15"/>
                      <a:pt x="1" y="15"/>
                      <a:pt x="1" y="14"/>
                    </a:cubicBezTo>
                    <a:cubicBezTo>
                      <a:pt x="0" y="14"/>
                      <a:pt x="0" y="14"/>
                      <a:pt x="0" y="14"/>
                    </a:cubicBezTo>
                    <a:cubicBezTo>
                      <a:pt x="0" y="13"/>
                      <a:pt x="0" y="13"/>
                      <a:pt x="0" y="13"/>
                    </a:cubicBezTo>
                    <a:cubicBezTo>
                      <a:pt x="0" y="13"/>
                      <a:pt x="1" y="13"/>
                      <a:pt x="1" y="13"/>
                    </a:cubicBezTo>
                    <a:lnTo>
                      <a:pt x="3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2" name="Freeform 56"/>
              <p:cNvSpPr>
                <a:spLocks/>
              </p:cNvSpPr>
              <p:nvPr/>
            </p:nvSpPr>
            <p:spPr bwMode="auto">
              <a:xfrm>
                <a:off x="-3460066" y="4763294"/>
                <a:ext cx="325438" cy="95250"/>
              </a:xfrm>
              <a:custGeom>
                <a:avLst/>
                <a:gdLst>
                  <a:gd name="T0" fmla="*/ 29 w 87"/>
                  <a:gd name="T1" fmla="*/ 1 h 25"/>
                  <a:gd name="T2" fmla="*/ 30 w 87"/>
                  <a:gd name="T3" fmla="*/ 0 h 25"/>
                  <a:gd name="T4" fmla="*/ 32 w 87"/>
                  <a:gd name="T5" fmla="*/ 0 h 25"/>
                  <a:gd name="T6" fmla="*/ 34 w 87"/>
                  <a:gd name="T7" fmla="*/ 0 h 25"/>
                  <a:gd name="T8" fmla="*/ 36 w 87"/>
                  <a:gd name="T9" fmla="*/ 1 h 25"/>
                  <a:gd name="T10" fmla="*/ 85 w 87"/>
                  <a:gd name="T11" fmla="*/ 12 h 25"/>
                  <a:gd name="T12" fmla="*/ 86 w 87"/>
                  <a:gd name="T13" fmla="*/ 13 h 25"/>
                  <a:gd name="T14" fmla="*/ 87 w 87"/>
                  <a:gd name="T15" fmla="*/ 13 h 25"/>
                  <a:gd name="T16" fmla="*/ 87 w 87"/>
                  <a:gd name="T17" fmla="*/ 14 h 25"/>
                  <a:gd name="T18" fmla="*/ 86 w 87"/>
                  <a:gd name="T19" fmla="*/ 14 h 25"/>
                  <a:gd name="T20" fmla="*/ 59 w 87"/>
                  <a:gd name="T21" fmla="*/ 24 h 25"/>
                  <a:gd name="T22" fmla="*/ 57 w 87"/>
                  <a:gd name="T23" fmla="*/ 25 h 25"/>
                  <a:gd name="T24" fmla="*/ 55 w 87"/>
                  <a:gd name="T25" fmla="*/ 25 h 25"/>
                  <a:gd name="T26" fmla="*/ 53 w 87"/>
                  <a:gd name="T27" fmla="*/ 25 h 25"/>
                  <a:gd name="T28" fmla="*/ 52 w 87"/>
                  <a:gd name="T29" fmla="*/ 24 h 25"/>
                  <a:gd name="T30" fmla="*/ 2 w 87"/>
                  <a:gd name="T31" fmla="*/ 12 h 25"/>
                  <a:gd name="T32" fmla="*/ 1 w 87"/>
                  <a:gd name="T33" fmla="*/ 12 h 25"/>
                  <a:gd name="T34" fmla="*/ 0 w 87"/>
                  <a:gd name="T35" fmla="*/ 11 h 25"/>
                  <a:gd name="T36" fmla="*/ 0 w 87"/>
                  <a:gd name="T37" fmla="*/ 11 h 25"/>
                  <a:gd name="T38" fmla="*/ 1 w 87"/>
                  <a:gd name="T39" fmla="*/ 10 h 25"/>
                  <a:gd name="T40" fmla="*/ 29 w 87"/>
                  <a:gd name="T41"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25">
                    <a:moveTo>
                      <a:pt x="29" y="1"/>
                    </a:moveTo>
                    <a:cubicBezTo>
                      <a:pt x="29" y="1"/>
                      <a:pt x="30" y="0"/>
                      <a:pt x="30" y="0"/>
                    </a:cubicBezTo>
                    <a:cubicBezTo>
                      <a:pt x="31" y="0"/>
                      <a:pt x="31" y="0"/>
                      <a:pt x="32" y="0"/>
                    </a:cubicBezTo>
                    <a:cubicBezTo>
                      <a:pt x="33" y="0"/>
                      <a:pt x="33" y="0"/>
                      <a:pt x="34" y="0"/>
                    </a:cubicBezTo>
                    <a:cubicBezTo>
                      <a:pt x="35" y="0"/>
                      <a:pt x="35" y="1"/>
                      <a:pt x="36" y="1"/>
                    </a:cubicBezTo>
                    <a:cubicBezTo>
                      <a:pt x="85" y="12"/>
                      <a:pt x="85" y="12"/>
                      <a:pt x="85" y="12"/>
                    </a:cubicBezTo>
                    <a:cubicBezTo>
                      <a:pt x="85" y="13"/>
                      <a:pt x="86" y="13"/>
                      <a:pt x="86" y="13"/>
                    </a:cubicBezTo>
                    <a:cubicBezTo>
                      <a:pt x="87" y="13"/>
                      <a:pt x="87" y="13"/>
                      <a:pt x="87" y="13"/>
                    </a:cubicBezTo>
                    <a:cubicBezTo>
                      <a:pt x="87" y="14"/>
                      <a:pt x="87" y="14"/>
                      <a:pt x="87" y="14"/>
                    </a:cubicBezTo>
                    <a:cubicBezTo>
                      <a:pt x="87" y="14"/>
                      <a:pt x="86" y="14"/>
                      <a:pt x="86" y="14"/>
                    </a:cubicBezTo>
                    <a:cubicBezTo>
                      <a:pt x="59" y="24"/>
                      <a:pt x="59" y="24"/>
                      <a:pt x="59" y="24"/>
                    </a:cubicBezTo>
                    <a:cubicBezTo>
                      <a:pt x="58" y="24"/>
                      <a:pt x="58" y="24"/>
                      <a:pt x="57" y="25"/>
                    </a:cubicBezTo>
                    <a:cubicBezTo>
                      <a:pt x="57" y="25"/>
                      <a:pt x="56" y="25"/>
                      <a:pt x="55" y="25"/>
                    </a:cubicBezTo>
                    <a:cubicBezTo>
                      <a:pt x="55" y="25"/>
                      <a:pt x="54" y="25"/>
                      <a:pt x="53" y="25"/>
                    </a:cubicBezTo>
                    <a:cubicBezTo>
                      <a:pt x="53" y="24"/>
                      <a:pt x="52" y="24"/>
                      <a:pt x="52" y="24"/>
                    </a:cubicBezTo>
                    <a:cubicBezTo>
                      <a:pt x="2" y="12"/>
                      <a:pt x="2" y="12"/>
                      <a:pt x="2" y="12"/>
                    </a:cubicBezTo>
                    <a:cubicBezTo>
                      <a:pt x="2" y="12"/>
                      <a:pt x="1" y="12"/>
                      <a:pt x="1" y="12"/>
                    </a:cubicBezTo>
                    <a:cubicBezTo>
                      <a:pt x="0" y="11"/>
                      <a:pt x="0" y="11"/>
                      <a:pt x="0" y="11"/>
                    </a:cubicBezTo>
                    <a:cubicBezTo>
                      <a:pt x="0" y="11"/>
                      <a:pt x="0" y="11"/>
                      <a:pt x="0" y="11"/>
                    </a:cubicBezTo>
                    <a:cubicBezTo>
                      <a:pt x="0" y="10"/>
                      <a:pt x="1" y="10"/>
                      <a:pt x="1" y="10"/>
                    </a:cubicBezTo>
                    <a:lnTo>
                      <a:pt x="2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3" name="Freeform 57"/>
              <p:cNvSpPr>
                <a:spLocks/>
              </p:cNvSpPr>
              <p:nvPr/>
            </p:nvSpPr>
            <p:spPr bwMode="auto">
              <a:xfrm>
                <a:off x="-2931428" y="4804569"/>
                <a:ext cx="231775" cy="76200"/>
              </a:xfrm>
              <a:custGeom>
                <a:avLst/>
                <a:gdLst>
                  <a:gd name="T0" fmla="*/ 34 w 62"/>
                  <a:gd name="T1" fmla="*/ 1 h 20"/>
                  <a:gd name="T2" fmla="*/ 35 w 62"/>
                  <a:gd name="T3" fmla="*/ 1 h 20"/>
                  <a:gd name="T4" fmla="*/ 37 w 62"/>
                  <a:gd name="T5" fmla="*/ 0 h 20"/>
                  <a:gd name="T6" fmla="*/ 39 w 62"/>
                  <a:gd name="T7" fmla="*/ 1 h 20"/>
                  <a:gd name="T8" fmla="*/ 41 w 62"/>
                  <a:gd name="T9" fmla="*/ 1 h 20"/>
                  <a:gd name="T10" fmla="*/ 60 w 62"/>
                  <a:gd name="T11" fmla="*/ 5 h 20"/>
                  <a:gd name="T12" fmla="*/ 61 w 62"/>
                  <a:gd name="T13" fmla="*/ 6 h 20"/>
                  <a:gd name="T14" fmla="*/ 62 w 62"/>
                  <a:gd name="T15" fmla="*/ 6 h 20"/>
                  <a:gd name="T16" fmla="*/ 62 w 62"/>
                  <a:gd name="T17" fmla="*/ 7 h 20"/>
                  <a:gd name="T18" fmla="*/ 62 w 62"/>
                  <a:gd name="T19" fmla="*/ 7 h 20"/>
                  <a:gd name="T20" fmla="*/ 29 w 62"/>
                  <a:gd name="T21" fmla="*/ 20 h 20"/>
                  <a:gd name="T22" fmla="*/ 28 w 62"/>
                  <a:gd name="T23" fmla="*/ 20 h 20"/>
                  <a:gd name="T24" fmla="*/ 26 w 62"/>
                  <a:gd name="T25" fmla="*/ 20 h 20"/>
                  <a:gd name="T26" fmla="*/ 24 w 62"/>
                  <a:gd name="T27" fmla="*/ 20 h 20"/>
                  <a:gd name="T28" fmla="*/ 22 w 62"/>
                  <a:gd name="T29" fmla="*/ 20 h 20"/>
                  <a:gd name="T30" fmla="*/ 2 w 62"/>
                  <a:gd name="T31" fmla="*/ 15 h 20"/>
                  <a:gd name="T32" fmla="*/ 1 w 62"/>
                  <a:gd name="T33" fmla="*/ 15 h 20"/>
                  <a:gd name="T34" fmla="*/ 0 w 62"/>
                  <a:gd name="T35" fmla="*/ 14 h 20"/>
                  <a:gd name="T36" fmla="*/ 0 w 62"/>
                  <a:gd name="T37" fmla="*/ 14 h 20"/>
                  <a:gd name="T38" fmla="*/ 1 w 62"/>
                  <a:gd name="T39" fmla="*/ 13 h 20"/>
                  <a:gd name="T40" fmla="*/ 34 w 62"/>
                  <a:gd name="T41"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20">
                    <a:moveTo>
                      <a:pt x="34" y="1"/>
                    </a:moveTo>
                    <a:cubicBezTo>
                      <a:pt x="34" y="1"/>
                      <a:pt x="35" y="1"/>
                      <a:pt x="35" y="1"/>
                    </a:cubicBezTo>
                    <a:cubicBezTo>
                      <a:pt x="36" y="0"/>
                      <a:pt x="36" y="0"/>
                      <a:pt x="37" y="0"/>
                    </a:cubicBezTo>
                    <a:cubicBezTo>
                      <a:pt x="37" y="0"/>
                      <a:pt x="38" y="0"/>
                      <a:pt x="39" y="1"/>
                    </a:cubicBezTo>
                    <a:cubicBezTo>
                      <a:pt x="39" y="1"/>
                      <a:pt x="40" y="1"/>
                      <a:pt x="41" y="1"/>
                    </a:cubicBezTo>
                    <a:cubicBezTo>
                      <a:pt x="60" y="5"/>
                      <a:pt x="60" y="5"/>
                      <a:pt x="60" y="5"/>
                    </a:cubicBezTo>
                    <a:cubicBezTo>
                      <a:pt x="61" y="5"/>
                      <a:pt x="61" y="6"/>
                      <a:pt x="61" y="6"/>
                    </a:cubicBezTo>
                    <a:cubicBezTo>
                      <a:pt x="62" y="6"/>
                      <a:pt x="62" y="6"/>
                      <a:pt x="62" y="6"/>
                    </a:cubicBezTo>
                    <a:cubicBezTo>
                      <a:pt x="62" y="7"/>
                      <a:pt x="62" y="7"/>
                      <a:pt x="62" y="7"/>
                    </a:cubicBezTo>
                    <a:cubicBezTo>
                      <a:pt x="62" y="7"/>
                      <a:pt x="62" y="7"/>
                      <a:pt x="62" y="7"/>
                    </a:cubicBezTo>
                    <a:cubicBezTo>
                      <a:pt x="29" y="20"/>
                      <a:pt x="29" y="20"/>
                      <a:pt x="29" y="20"/>
                    </a:cubicBezTo>
                    <a:cubicBezTo>
                      <a:pt x="29" y="20"/>
                      <a:pt x="28" y="20"/>
                      <a:pt x="28" y="20"/>
                    </a:cubicBezTo>
                    <a:cubicBezTo>
                      <a:pt x="27" y="20"/>
                      <a:pt x="26" y="20"/>
                      <a:pt x="26" y="20"/>
                    </a:cubicBezTo>
                    <a:cubicBezTo>
                      <a:pt x="25" y="20"/>
                      <a:pt x="24" y="20"/>
                      <a:pt x="24" y="20"/>
                    </a:cubicBezTo>
                    <a:cubicBezTo>
                      <a:pt x="23" y="20"/>
                      <a:pt x="22" y="20"/>
                      <a:pt x="22" y="20"/>
                    </a:cubicBezTo>
                    <a:cubicBezTo>
                      <a:pt x="2" y="15"/>
                      <a:pt x="2" y="15"/>
                      <a:pt x="2" y="15"/>
                    </a:cubicBezTo>
                    <a:cubicBezTo>
                      <a:pt x="2" y="15"/>
                      <a:pt x="1" y="15"/>
                      <a:pt x="1" y="15"/>
                    </a:cubicBezTo>
                    <a:cubicBezTo>
                      <a:pt x="0" y="14"/>
                      <a:pt x="0" y="14"/>
                      <a:pt x="0" y="14"/>
                    </a:cubicBezTo>
                    <a:cubicBezTo>
                      <a:pt x="0" y="14"/>
                      <a:pt x="0" y="14"/>
                      <a:pt x="0" y="14"/>
                    </a:cubicBezTo>
                    <a:cubicBezTo>
                      <a:pt x="0" y="13"/>
                      <a:pt x="0" y="13"/>
                      <a:pt x="1" y="13"/>
                    </a:cubicBezTo>
                    <a:lnTo>
                      <a:pt x="3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4" name="Freeform 58"/>
              <p:cNvSpPr>
                <a:spLocks/>
              </p:cNvSpPr>
              <p:nvPr/>
            </p:nvSpPr>
            <p:spPr bwMode="auto">
              <a:xfrm>
                <a:off x="-4541153" y="4801394"/>
                <a:ext cx="327025" cy="93663"/>
              </a:xfrm>
              <a:custGeom>
                <a:avLst/>
                <a:gdLst>
                  <a:gd name="T0" fmla="*/ 33 w 87"/>
                  <a:gd name="T1" fmla="*/ 0 h 25"/>
                  <a:gd name="T2" fmla="*/ 35 w 87"/>
                  <a:gd name="T3" fmla="*/ 0 h 25"/>
                  <a:gd name="T4" fmla="*/ 36 w 87"/>
                  <a:gd name="T5" fmla="*/ 0 h 25"/>
                  <a:gd name="T6" fmla="*/ 38 w 87"/>
                  <a:gd name="T7" fmla="*/ 0 h 25"/>
                  <a:gd name="T8" fmla="*/ 40 w 87"/>
                  <a:gd name="T9" fmla="*/ 0 h 25"/>
                  <a:gd name="T10" fmla="*/ 86 w 87"/>
                  <a:gd name="T11" fmla="*/ 12 h 25"/>
                  <a:gd name="T12" fmla="*/ 87 w 87"/>
                  <a:gd name="T13" fmla="*/ 13 h 25"/>
                  <a:gd name="T14" fmla="*/ 87 w 87"/>
                  <a:gd name="T15" fmla="*/ 13 h 25"/>
                  <a:gd name="T16" fmla="*/ 87 w 87"/>
                  <a:gd name="T17" fmla="*/ 14 h 25"/>
                  <a:gd name="T18" fmla="*/ 86 w 87"/>
                  <a:gd name="T19" fmla="*/ 14 h 25"/>
                  <a:gd name="T20" fmla="*/ 55 w 87"/>
                  <a:gd name="T21" fmla="*/ 24 h 25"/>
                  <a:gd name="T22" fmla="*/ 53 w 87"/>
                  <a:gd name="T23" fmla="*/ 25 h 25"/>
                  <a:gd name="T24" fmla="*/ 51 w 87"/>
                  <a:gd name="T25" fmla="*/ 25 h 25"/>
                  <a:gd name="T26" fmla="*/ 49 w 87"/>
                  <a:gd name="T27" fmla="*/ 25 h 25"/>
                  <a:gd name="T28" fmla="*/ 47 w 87"/>
                  <a:gd name="T29" fmla="*/ 24 h 25"/>
                  <a:gd name="T30" fmla="*/ 2 w 87"/>
                  <a:gd name="T31" fmla="*/ 12 h 25"/>
                  <a:gd name="T32" fmla="*/ 0 w 87"/>
                  <a:gd name="T33" fmla="*/ 11 h 25"/>
                  <a:gd name="T34" fmla="*/ 0 w 87"/>
                  <a:gd name="T35" fmla="*/ 11 h 25"/>
                  <a:gd name="T36" fmla="*/ 0 w 87"/>
                  <a:gd name="T37" fmla="*/ 10 h 25"/>
                  <a:gd name="T38" fmla="*/ 1 w 87"/>
                  <a:gd name="T39" fmla="*/ 10 h 25"/>
                  <a:gd name="T40" fmla="*/ 33 w 87"/>
                  <a:gd name="T4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25">
                    <a:moveTo>
                      <a:pt x="33" y="0"/>
                    </a:moveTo>
                    <a:cubicBezTo>
                      <a:pt x="33" y="0"/>
                      <a:pt x="34" y="0"/>
                      <a:pt x="35" y="0"/>
                    </a:cubicBezTo>
                    <a:cubicBezTo>
                      <a:pt x="35" y="0"/>
                      <a:pt x="36" y="0"/>
                      <a:pt x="36" y="0"/>
                    </a:cubicBezTo>
                    <a:cubicBezTo>
                      <a:pt x="37" y="0"/>
                      <a:pt x="38" y="0"/>
                      <a:pt x="38" y="0"/>
                    </a:cubicBezTo>
                    <a:cubicBezTo>
                      <a:pt x="39" y="0"/>
                      <a:pt x="40" y="0"/>
                      <a:pt x="40" y="0"/>
                    </a:cubicBezTo>
                    <a:cubicBezTo>
                      <a:pt x="86" y="12"/>
                      <a:pt x="86" y="12"/>
                      <a:pt x="86" y="12"/>
                    </a:cubicBezTo>
                    <a:cubicBezTo>
                      <a:pt x="86" y="12"/>
                      <a:pt x="87" y="13"/>
                      <a:pt x="87" y="13"/>
                    </a:cubicBezTo>
                    <a:cubicBezTo>
                      <a:pt x="87" y="13"/>
                      <a:pt x="87" y="13"/>
                      <a:pt x="87" y="13"/>
                    </a:cubicBezTo>
                    <a:cubicBezTo>
                      <a:pt x="87" y="14"/>
                      <a:pt x="87" y="14"/>
                      <a:pt x="87" y="14"/>
                    </a:cubicBezTo>
                    <a:cubicBezTo>
                      <a:pt x="87" y="14"/>
                      <a:pt x="87" y="14"/>
                      <a:pt x="86" y="14"/>
                    </a:cubicBezTo>
                    <a:cubicBezTo>
                      <a:pt x="55" y="24"/>
                      <a:pt x="55" y="24"/>
                      <a:pt x="55" y="24"/>
                    </a:cubicBezTo>
                    <a:cubicBezTo>
                      <a:pt x="54" y="24"/>
                      <a:pt x="54" y="24"/>
                      <a:pt x="53" y="25"/>
                    </a:cubicBezTo>
                    <a:cubicBezTo>
                      <a:pt x="52" y="25"/>
                      <a:pt x="52" y="25"/>
                      <a:pt x="51" y="25"/>
                    </a:cubicBezTo>
                    <a:cubicBezTo>
                      <a:pt x="50" y="25"/>
                      <a:pt x="50" y="25"/>
                      <a:pt x="49" y="25"/>
                    </a:cubicBezTo>
                    <a:cubicBezTo>
                      <a:pt x="48" y="25"/>
                      <a:pt x="48" y="24"/>
                      <a:pt x="47" y="24"/>
                    </a:cubicBezTo>
                    <a:cubicBezTo>
                      <a:pt x="2" y="12"/>
                      <a:pt x="2" y="12"/>
                      <a:pt x="2" y="12"/>
                    </a:cubicBezTo>
                    <a:cubicBezTo>
                      <a:pt x="1" y="12"/>
                      <a:pt x="1" y="11"/>
                      <a:pt x="0" y="11"/>
                    </a:cubicBezTo>
                    <a:cubicBezTo>
                      <a:pt x="0" y="11"/>
                      <a:pt x="0" y="11"/>
                      <a:pt x="0" y="11"/>
                    </a:cubicBezTo>
                    <a:cubicBezTo>
                      <a:pt x="0" y="10"/>
                      <a:pt x="0" y="10"/>
                      <a:pt x="0" y="10"/>
                    </a:cubicBezTo>
                    <a:cubicBezTo>
                      <a:pt x="0" y="10"/>
                      <a:pt x="1" y="10"/>
                      <a:pt x="1" y="10"/>
                    </a:cubicBezTo>
                    <a:lnTo>
                      <a:pt x="33"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5" name="Freeform 59"/>
              <p:cNvSpPr>
                <a:spLocks/>
              </p:cNvSpPr>
              <p:nvPr/>
            </p:nvSpPr>
            <p:spPr bwMode="auto">
              <a:xfrm>
                <a:off x="-5061854" y="4798219"/>
                <a:ext cx="366713" cy="104775"/>
              </a:xfrm>
              <a:custGeom>
                <a:avLst/>
                <a:gdLst>
                  <a:gd name="T0" fmla="*/ 46 w 98"/>
                  <a:gd name="T1" fmla="*/ 0 h 28"/>
                  <a:gd name="T2" fmla="*/ 47 w 98"/>
                  <a:gd name="T3" fmla="*/ 0 h 28"/>
                  <a:gd name="T4" fmla="*/ 49 w 98"/>
                  <a:gd name="T5" fmla="*/ 0 h 28"/>
                  <a:gd name="T6" fmla="*/ 51 w 98"/>
                  <a:gd name="T7" fmla="*/ 0 h 28"/>
                  <a:gd name="T8" fmla="*/ 53 w 98"/>
                  <a:gd name="T9" fmla="*/ 0 h 28"/>
                  <a:gd name="T10" fmla="*/ 96 w 98"/>
                  <a:gd name="T11" fmla="*/ 12 h 28"/>
                  <a:gd name="T12" fmla="*/ 97 w 98"/>
                  <a:gd name="T13" fmla="*/ 13 h 28"/>
                  <a:gd name="T14" fmla="*/ 98 w 98"/>
                  <a:gd name="T15" fmla="*/ 14 h 28"/>
                  <a:gd name="T16" fmla="*/ 97 w 98"/>
                  <a:gd name="T17" fmla="*/ 14 h 28"/>
                  <a:gd name="T18" fmla="*/ 96 w 98"/>
                  <a:gd name="T19" fmla="*/ 15 h 28"/>
                  <a:gd name="T20" fmla="*/ 53 w 98"/>
                  <a:gd name="T21" fmla="*/ 27 h 28"/>
                  <a:gd name="T22" fmla="*/ 51 w 98"/>
                  <a:gd name="T23" fmla="*/ 28 h 28"/>
                  <a:gd name="T24" fmla="*/ 49 w 98"/>
                  <a:gd name="T25" fmla="*/ 28 h 28"/>
                  <a:gd name="T26" fmla="*/ 47 w 98"/>
                  <a:gd name="T27" fmla="*/ 28 h 28"/>
                  <a:gd name="T28" fmla="*/ 45 w 98"/>
                  <a:gd name="T29" fmla="*/ 27 h 28"/>
                  <a:gd name="T30" fmla="*/ 2 w 98"/>
                  <a:gd name="T31" fmla="*/ 15 h 28"/>
                  <a:gd name="T32" fmla="*/ 1 w 98"/>
                  <a:gd name="T33" fmla="*/ 14 h 28"/>
                  <a:gd name="T34" fmla="*/ 0 w 98"/>
                  <a:gd name="T35" fmla="*/ 14 h 28"/>
                  <a:gd name="T36" fmla="*/ 1 w 98"/>
                  <a:gd name="T37" fmla="*/ 13 h 28"/>
                  <a:gd name="T38" fmla="*/ 2 w 98"/>
                  <a:gd name="T39" fmla="*/ 13 h 28"/>
                  <a:gd name="T40" fmla="*/ 46 w 98"/>
                  <a:gd name="T4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28">
                    <a:moveTo>
                      <a:pt x="46" y="0"/>
                    </a:moveTo>
                    <a:cubicBezTo>
                      <a:pt x="46" y="0"/>
                      <a:pt x="47" y="0"/>
                      <a:pt x="47" y="0"/>
                    </a:cubicBezTo>
                    <a:cubicBezTo>
                      <a:pt x="48" y="0"/>
                      <a:pt x="48" y="0"/>
                      <a:pt x="49" y="0"/>
                    </a:cubicBezTo>
                    <a:cubicBezTo>
                      <a:pt x="50" y="0"/>
                      <a:pt x="50" y="0"/>
                      <a:pt x="51" y="0"/>
                    </a:cubicBezTo>
                    <a:cubicBezTo>
                      <a:pt x="52" y="0"/>
                      <a:pt x="52" y="0"/>
                      <a:pt x="53" y="0"/>
                    </a:cubicBezTo>
                    <a:cubicBezTo>
                      <a:pt x="96" y="12"/>
                      <a:pt x="96" y="12"/>
                      <a:pt x="96" y="12"/>
                    </a:cubicBezTo>
                    <a:cubicBezTo>
                      <a:pt x="97" y="13"/>
                      <a:pt x="97" y="13"/>
                      <a:pt x="97" y="13"/>
                    </a:cubicBezTo>
                    <a:cubicBezTo>
                      <a:pt x="98" y="14"/>
                      <a:pt x="98" y="14"/>
                      <a:pt x="98" y="14"/>
                    </a:cubicBezTo>
                    <a:cubicBezTo>
                      <a:pt x="97" y="14"/>
                      <a:pt x="97" y="14"/>
                      <a:pt x="97" y="14"/>
                    </a:cubicBezTo>
                    <a:cubicBezTo>
                      <a:pt x="97" y="14"/>
                      <a:pt x="97" y="14"/>
                      <a:pt x="96" y="15"/>
                    </a:cubicBezTo>
                    <a:cubicBezTo>
                      <a:pt x="53" y="27"/>
                      <a:pt x="53" y="27"/>
                      <a:pt x="53" y="27"/>
                    </a:cubicBezTo>
                    <a:cubicBezTo>
                      <a:pt x="52" y="28"/>
                      <a:pt x="52" y="28"/>
                      <a:pt x="51" y="28"/>
                    </a:cubicBezTo>
                    <a:cubicBezTo>
                      <a:pt x="50" y="28"/>
                      <a:pt x="50" y="28"/>
                      <a:pt x="49" y="28"/>
                    </a:cubicBezTo>
                    <a:cubicBezTo>
                      <a:pt x="48" y="28"/>
                      <a:pt x="48" y="28"/>
                      <a:pt x="47" y="28"/>
                    </a:cubicBezTo>
                    <a:cubicBezTo>
                      <a:pt x="46" y="28"/>
                      <a:pt x="46" y="28"/>
                      <a:pt x="45" y="27"/>
                    </a:cubicBezTo>
                    <a:cubicBezTo>
                      <a:pt x="2" y="15"/>
                      <a:pt x="2" y="15"/>
                      <a:pt x="2" y="15"/>
                    </a:cubicBezTo>
                    <a:cubicBezTo>
                      <a:pt x="1" y="15"/>
                      <a:pt x="1" y="14"/>
                      <a:pt x="1" y="14"/>
                    </a:cubicBezTo>
                    <a:cubicBezTo>
                      <a:pt x="0" y="14"/>
                      <a:pt x="0" y="14"/>
                      <a:pt x="0" y="14"/>
                    </a:cubicBezTo>
                    <a:cubicBezTo>
                      <a:pt x="1" y="13"/>
                      <a:pt x="1" y="13"/>
                      <a:pt x="1" y="13"/>
                    </a:cubicBezTo>
                    <a:cubicBezTo>
                      <a:pt x="1" y="13"/>
                      <a:pt x="1" y="13"/>
                      <a:pt x="2" y="13"/>
                    </a:cubicBezTo>
                    <a:lnTo>
                      <a:pt x="46"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6" name="Freeform 60"/>
              <p:cNvSpPr>
                <a:spLocks/>
              </p:cNvSpPr>
              <p:nvPr/>
            </p:nvSpPr>
            <p:spPr bwMode="auto">
              <a:xfrm>
                <a:off x="-3118753" y="4872832"/>
                <a:ext cx="242888" cy="79375"/>
              </a:xfrm>
              <a:custGeom>
                <a:avLst/>
                <a:gdLst>
                  <a:gd name="T0" fmla="*/ 36 w 65"/>
                  <a:gd name="T1" fmla="*/ 1 h 21"/>
                  <a:gd name="T2" fmla="*/ 37 w 65"/>
                  <a:gd name="T3" fmla="*/ 0 h 21"/>
                  <a:gd name="T4" fmla="*/ 39 w 65"/>
                  <a:gd name="T5" fmla="*/ 0 h 21"/>
                  <a:gd name="T6" fmla="*/ 41 w 65"/>
                  <a:gd name="T7" fmla="*/ 0 h 21"/>
                  <a:gd name="T8" fmla="*/ 43 w 65"/>
                  <a:gd name="T9" fmla="*/ 1 h 21"/>
                  <a:gd name="T10" fmla="*/ 63 w 65"/>
                  <a:gd name="T11" fmla="*/ 5 h 21"/>
                  <a:gd name="T12" fmla="*/ 64 w 65"/>
                  <a:gd name="T13" fmla="*/ 6 h 21"/>
                  <a:gd name="T14" fmla="*/ 65 w 65"/>
                  <a:gd name="T15" fmla="*/ 6 h 21"/>
                  <a:gd name="T16" fmla="*/ 65 w 65"/>
                  <a:gd name="T17" fmla="*/ 7 h 21"/>
                  <a:gd name="T18" fmla="*/ 64 w 65"/>
                  <a:gd name="T19" fmla="*/ 8 h 21"/>
                  <a:gd name="T20" fmla="*/ 30 w 65"/>
                  <a:gd name="T21" fmla="*/ 21 h 21"/>
                  <a:gd name="T22" fmla="*/ 28 w 65"/>
                  <a:gd name="T23" fmla="*/ 21 h 21"/>
                  <a:gd name="T24" fmla="*/ 26 w 65"/>
                  <a:gd name="T25" fmla="*/ 21 h 21"/>
                  <a:gd name="T26" fmla="*/ 24 w 65"/>
                  <a:gd name="T27" fmla="*/ 21 h 21"/>
                  <a:gd name="T28" fmla="*/ 22 w 65"/>
                  <a:gd name="T29" fmla="*/ 21 h 21"/>
                  <a:gd name="T30" fmla="*/ 3 w 65"/>
                  <a:gd name="T31" fmla="*/ 16 h 21"/>
                  <a:gd name="T32" fmla="*/ 1 w 65"/>
                  <a:gd name="T33" fmla="*/ 15 h 21"/>
                  <a:gd name="T34" fmla="*/ 0 w 65"/>
                  <a:gd name="T35" fmla="*/ 15 h 21"/>
                  <a:gd name="T36" fmla="*/ 0 w 65"/>
                  <a:gd name="T37" fmla="*/ 14 h 21"/>
                  <a:gd name="T38" fmla="*/ 1 w 65"/>
                  <a:gd name="T39" fmla="*/ 14 h 21"/>
                  <a:gd name="T40" fmla="*/ 36 w 65"/>
                  <a:gd name="T4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21">
                    <a:moveTo>
                      <a:pt x="36" y="1"/>
                    </a:moveTo>
                    <a:cubicBezTo>
                      <a:pt x="36" y="1"/>
                      <a:pt x="37" y="0"/>
                      <a:pt x="37" y="0"/>
                    </a:cubicBezTo>
                    <a:cubicBezTo>
                      <a:pt x="38" y="0"/>
                      <a:pt x="39" y="0"/>
                      <a:pt x="39" y="0"/>
                    </a:cubicBezTo>
                    <a:cubicBezTo>
                      <a:pt x="40" y="0"/>
                      <a:pt x="40" y="0"/>
                      <a:pt x="41" y="0"/>
                    </a:cubicBezTo>
                    <a:cubicBezTo>
                      <a:pt x="42" y="0"/>
                      <a:pt x="42" y="1"/>
                      <a:pt x="43" y="1"/>
                    </a:cubicBezTo>
                    <a:cubicBezTo>
                      <a:pt x="63" y="5"/>
                      <a:pt x="63" y="5"/>
                      <a:pt x="63" y="5"/>
                    </a:cubicBezTo>
                    <a:cubicBezTo>
                      <a:pt x="63" y="6"/>
                      <a:pt x="64" y="6"/>
                      <a:pt x="64" y="6"/>
                    </a:cubicBezTo>
                    <a:cubicBezTo>
                      <a:pt x="64" y="6"/>
                      <a:pt x="65" y="6"/>
                      <a:pt x="65" y="6"/>
                    </a:cubicBezTo>
                    <a:cubicBezTo>
                      <a:pt x="65" y="7"/>
                      <a:pt x="65" y="7"/>
                      <a:pt x="65" y="7"/>
                    </a:cubicBezTo>
                    <a:cubicBezTo>
                      <a:pt x="65" y="7"/>
                      <a:pt x="65" y="7"/>
                      <a:pt x="64" y="8"/>
                    </a:cubicBezTo>
                    <a:cubicBezTo>
                      <a:pt x="30" y="21"/>
                      <a:pt x="30" y="21"/>
                      <a:pt x="30" y="21"/>
                    </a:cubicBezTo>
                    <a:cubicBezTo>
                      <a:pt x="29" y="21"/>
                      <a:pt x="29" y="21"/>
                      <a:pt x="28" y="21"/>
                    </a:cubicBezTo>
                    <a:cubicBezTo>
                      <a:pt x="28" y="21"/>
                      <a:pt x="27" y="21"/>
                      <a:pt x="26" y="21"/>
                    </a:cubicBezTo>
                    <a:cubicBezTo>
                      <a:pt x="26" y="21"/>
                      <a:pt x="25" y="21"/>
                      <a:pt x="24" y="21"/>
                    </a:cubicBezTo>
                    <a:cubicBezTo>
                      <a:pt x="24" y="21"/>
                      <a:pt x="23" y="21"/>
                      <a:pt x="22" y="21"/>
                    </a:cubicBezTo>
                    <a:cubicBezTo>
                      <a:pt x="3" y="16"/>
                      <a:pt x="3" y="16"/>
                      <a:pt x="3" y="16"/>
                    </a:cubicBezTo>
                    <a:cubicBezTo>
                      <a:pt x="2" y="16"/>
                      <a:pt x="2" y="15"/>
                      <a:pt x="1" y="15"/>
                    </a:cubicBezTo>
                    <a:cubicBezTo>
                      <a:pt x="1" y="15"/>
                      <a:pt x="1" y="15"/>
                      <a:pt x="0" y="15"/>
                    </a:cubicBezTo>
                    <a:cubicBezTo>
                      <a:pt x="0" y="14"/>
                      <a:pt x="0" y="14"/>
                      <a:pt x="0" y="14"/>
                    </a:cubicBezTo>
                    <a:cubicBezTo>
                      <a:pt x="1" y="14"/>
                      <a:pt x="1" y="14"/>
                      <a:pt x="1" y="14"/>
                    </a:cubicBezTo>
                    <a:lnTo>
                      <a:pt x="36"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7" name="Freeform 61"/>
              <p:cNvSpPr>
                <a:spLocks/>
              </p:cNvSpPr>
              <p:nvPr/>
            </p:nvSpPr>
            <p:spPr bwMode="auto">
              <a:xfrm>
                <a:off x="-3437841" y="4914107"/>
                <a:ext cx="374650" cy="112713"/>
              </a:xfrm>
              <a:custGeom>
                <a:avLst/>
                <a:gdLst>
                  <a:gd name="T0" fmla="*/ 38 w 100"/>
                  <a:gd name="T1" fmla="*/ 0 h 30"/>
                  <a:gd name="T2" fmla="*/ 40 w 100"/>
                  <a:gd name="T3" fmla="*/ 0 h 30"/>
                  <a:gd name="T4" fmla="*/ 42 w 100"/>
                  <a:gd name="T5" fmla="*/ 0 h 30"/>
                  <a:gd name="T6" fmla="*/ 44 w 100"/>
                  <a:gd name="T7" fmla="*/ 0 h 30"/>
                  <a:gd name="T8" fmla="*/ 45 w 100"/>
                  <a:gd name="T9" fmla="*/ 0 h 30"/>
                  <a:gd name="T10" fmla="*/ 98 w 100"/>
                  <a:gd name="T11" fmla="*/ 13 h 30"/>
                  <a:gd name="T12" fmla="*/ 99 w 100"/>
                  <a:gd name="T13" fmla="*/ 14 h 30"/>
                  <a:gd name="T14" fmla="*/ 100 w 100"/>
                  <a:gd name="T15" fmla="*/ 15 h 30"/>
                  <a:gd name="T16" fmla="*/ 100 w 100"/>
                  <a:gd name="T17" fmla="*/ 15 h 30"/>
                  <a:gd name="T18" fmla="*/ 99 w 100"/>
                  <a:gd name="T19" fmla="*/ 16 h 30"/>
                  <a:gd name="T20" fmla="*/ 63 w 100"/>
                  <a:gd name="T21" fmla="*/ 30 h 30"/>
                  <a:gd name="T22" fmla="*/ 61 w 100"/>
                  <a:gd name="T23" fmla="*/ 30 h 30"/>
                  <a:gd name="T24" fmla="*/ 59 w 100"/>
                  <a:gd name="T25" fmla="*/ 30 h 30"/>
                  <a:gd name="T26" fmla="*/ 57 w 100"/>
                  <a:gd name="T27" fmla="*/ 30 h 30"/>
                  <a:gd name="T28" fmla="*/ 55 w 100"/>
                  <a:gd name="T29" fmla="*/ 30 h 30"/>
                  <a:gd name="T30" fmla="*/ 2 w 100"/>
                  <a:gd name="T31" fmla="*/ 16 h 30"/>
                  <a:gd name="T32" fmla="*/ 1 w 100"/>
                  <a:gd name="T33" fmla="*/ 15 h 30"/>
                  <a:gd name="T34" fmla="*/ 0 w 100"/>
                  <a:gd name="T35" fmla="*/ 15 h 30"/>
                  <a:gd name="T36" fmla="*/ 0 w 100"/>
                  <a:gd name="T37" fmla="*/ 14 h 30"/>
                  <a:gd name="T38" fmla="*/ 1 w 100"/>
                  <a:gd name="T39" fmla="*/ 14 h 30"/>
                  <a:gd name="T40" fmla="*/ 38 w 100"/>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30">
                    <a:moveTo>
                      <a:pt x="38" y="0"/>
                    </a:moveTo>
                    <a:cubicBezTo>
                      <a:pt x="39" y="0"/>
                      <a:pt x="39" y="0"/>
                      <a:pt x="40" y="0"/>
                    </a:cubicBezTo>
                    <a:cubicBezTo>
                      <a:pt x="40" y="0"/>
                      <a:pt x="41" y="0"/>
                      <a:pt x="42" y="0"/>
                    </a:cubicBezTo>
                    <a:cubicBezTo>
                      <a:pt x="42" y="0"/>
                      <a:pt x="43" y="0"/>
                      <a:pt x="44" y="0"/>
                    </a:cubicBezTo>
                    <a:cubicBezTo>
                      <a:pt x="44" y="0"/>
                      <a:pt x="45" y="0"/>
                      <a:pt x="45" y="0"/>
                    </a:cubicBezTo>
                    <a:cubicBezTo>
                      <a:pt x="98" y="13"/>
                      <a:pt x="98" y="13"/>
                      <a:pt x="98" y="13"/>
                    </a:cubicBezTo>
                    <a:cubicBezTo>
                      <a:pt x="98" y="14"/>
                      <a:pt x="99" y="14"/>
                      <a:pt x="99" y="14"/>
                    </a:cubicBezTo>
                    <a:cubicBezTo>
                      <a:pt x="99" y="14"/>
                      <a:pt x="100" y="14"/>
                      <a:pt x="100" y="15"/>
                    </a:cubicBezTo>
                    <a:cubicBezTo>
                      <a:pt x="100" y="15"/>
                      <a:pt x="100" y="15"/>
                      <a:pt x="100" y="15"/>
                    </a:cubicBezTo>
                    <a:cubicBezTo>
                      <a:pt x="100" y="15"/>
                      <a:pt x="99" y="16"/>
                      <a:pt x="99" y="16"/>
                    </a:cubicBezTo>
                    <a:cubicBezTo>
                      <a:pt x="63" y="30"/>
                      <a:pt x="63" y="30"/>
                      <a:pt x="63" y="30"/>
                    </a:cubicBezTo>
                    <a:cubicBezTo>
                      <a:pt x="62" y="30"/>
                      <a:pt x="62" y="30"/>
                      <a:pt x="61" y="30"/>
                    </a:cubicBezTo>
                    <a:cubicBezTo>
                      <a:pt x="60" y="30"/>
                      <a:pt x="60" y="30"/>
                      <a:pt x="59" y="30"/>
                    </a:cubicBezTo>
                    <a:cubicBezTo>
                      <a:pt x="58" y="30"/>
                      <a:pt x="58" y="30"/>
                      <a:pt x="57" y="30"/>
                    </a:cubicBezTo>
                    <a:cubicBezTo>
                      <a:pt x="56" y="30"/>
                      <a:pt x="56" y="30"/>
                      <a:pt x="55" y="30"/>
                    </a:cubicBezTo>
                    <a:cubicBezTo>
                      <a:pt x="2" y="16"/>
                      <a:pt x="2" y="16"/>
                      <a:pt x="2" y="16"/>
                    </a:cubicBezTo>
                    <a:cubicBezTo>
                      <a:pt x="2" y="16"/>
                      <a:pt x="1" y="16"/>
                      <a:pt x="1" y="15"/>
                    </a:cubicBezTo>
                    <a:cubicBezTo>
                      <a:pt x="0" y="15"/>
                      <a:pt x="0" y="15"/>
                      <a:pt x="0" y="15"/>
                    </a:cubicBezTo>
                    <a:cubicBezTo>
                      <a:pt x="0" y="14"/>
                      <a:pt x="0" y="14"/>
                      <a:pt x="0" y="14"/>
                    </a:cubicBezTo>
                    <a:cubicBezTo>
                      <a:pt x="1" y="14"/>
                      <a:pt x="1" y="14"/>
                      <a:pt x="1" y="14"/>
                    </a:cubicBezTo>
                    <a:lnTo>
                      <a:pt x="38"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8" name="Freeform 62"/>
              <p:cNvSpPr>
                <a:spLocks/>
              </p:cNvSpPr>
              <p:nvPr/>
            </p:nvSpPr>
            <p:spPr bwMode="auto">
              <a:xfrm>
                <a:off x="-4018866" y="4947444"/>
                <a:ext cx="347663" cy="104775"/>
              </a:xfrm>
              <a:custGeom>
                <a:avLst/>
                <a:gdLst>
                  <a:gd name="T0" fmla="*/ 33 w 93"/>
                  <a:gd name="T1" fmla="*/ 1 h 28"/>
                  <a:gd name="T2" fmla="*/ 35 w 93"/>
                  <a:gd name="T3" fmla="*/ 0 h 28"/>
                  <a:gd name="T4" fmla="*/ 37 w 93"/>
                  <a:gd name="T5" fmla="*/ 0 h 28"/>
                  <a:gd name="T6" fmla="*/ 39 w 93"/>
                  <a:gd name="T7" fmla="*/ 0 h 28"/>
                  <a:gd name="T8" fmla="*/ 40 w 93"/>
                  <a:gd name="T9" fmla="*/ 1 h 28"/>
                  <a:gd name="T10" fmla="*/ 91 w 93"/>
                  <a:gd name="T11" fmla="*/ 14 h 28"/>
                  <a:gd name="T12" fmla="*/ 92 w 93"/>
                  <a:gd name="T13" fmla="*/ 15 h 28"/>
                  <a:gd name="T14" fmla="*/ 93 w 93"/>
                  <a:gd name="T15" fmla="*/ 15 h 28"/>
                  <a:gd name="T16" fmla="*/ 93 w 93"/>
                  <a:gd name="T17" fmla="*/ 16 h 28"/>
                  <a:gd name="T18" fmla="*/ 92 w 93"/>
                  <a:gd name="T19" fmla="*/ 17 h 28"/>
                  <a:gd name="T20" fmla="*/ 60 w 93"/>
                  <a:gd name="T21" fmla="*/ 28 h 28"/>
                  <a:gd name="T22" fmla="*/ 58 w 93"/>
                  <a:gd name="T23" fmla="*/ 28 h 28"/>
                  <a:gd name="T24" fmla="*/ 56 w 93"/>
                  <a:gd name="T25" fmla="*/ 28 h 28"/>
                  <a:gd name="T26" fmla="*/ 54 w 93"/>
                  <a:gd name="T27" fmla="*/ 28 h 28"/>
                  <a:gd name="T28" fmla="*/ 52 w 93"/>
                  <a:gd name="T29" fmla="*/ 28 h 28"/>
                  <a:gd name="T30" fmla="*/ 2 w 93"/>
                  <a:gd name="T31" fmla="*/ 14 h 28"/>
                  <a:gd name="T32" fmla="*/ 0 w 93"/>
                  <a:gd name="T33" fmla="*/ 13 h 28"/>
                  <a:gd name="T34" fmla="*/ 0 w 93"/>
                  <a:gd name="T35" fmla="*/ 13 h 28"/>
                  <a:gd name="T36" fmla="*/ 0 w 93"/>
                  <a:gd name="T37" fmla="*/ 12 h 28"/>
                  <a:gd name="T38" fmla="*/ 1 w 93"/>
                  <a:gd name="T39" fmla="*/ 12 h 28"/>
                  <a:gd name="T40" fmla="*/ 33 w 93"/>
                  <a:gd name="T4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 h="28">
                    <a:moveTo>
                      <a:pt x="33" y="1"/>
                    </a:moveTo>
                    <a:cubicBezTo>
                      <a:pt x="33" y="1"/>
                      <a:pt x="34" y="0"/>
                      <a:pt x="35" y="0"/>
                    </a:cubicBezTo>
                    <a:cubicBezTo>
                      <a:pt x="35" y="0"/>
                      <a:pt x="36" y="0"/>
                      <a:pt x="37" y="0"/>
                    </a:cubicBezTo>
                    <a:cubicBezTo>
                      <a:pt x="37" y="0"/>
                      <a:pt x="38" y="0"/>
                      <a:pt x="39" y="0"/>
                    </a:cubicBezTo>
                    <a:cubicBezTo>
                      <a:pt x="39" y="0"/>
                      <a:pt x="40" y="1"/>
                      <a:pt x="40" y="1"/>
                    </a:cubicBezTo>
                    <a:cubicBezTo>
                      <a:pt x="91" y="14"/>
                      <a:pt x="91" y="14"/>
                      <a:pt x="91" y="14"/>
                    </a:cubicBezTo>
                    <a:cubicBezTo>
                      <a:pt x="91" y="14"/>
                      <a:pt x="92" y="15"/>
                      <a:pt x="92" y="15"/>
                    </a:cubicBezTo>
                    <a:cubicBezTo>
                      <a:pt x="93" y="15"/>
                      <a:pt x="93" y="15"/>
                      <a:pt x="93" y="15"/>
                    </a:cubicBezTo>
                    <a:cubicBezTo>
                      <a:pt x="93" y="16"/>
                      <a:pt x="93" y="16"/>
                      <a:pt x="93" y="16"/>
                    </a:cubicBezTo>
                    <a:cubicBezTo>
                      <a:pt x="92" y="16"/>
                      <a:pt x="92" y="16"/>
                      <a:pt x="92" y="17"/>
                    </a:cubicBezTo>
                    <a:cubicBezTo>
                      <a:pt x="60" y="28"/>
                      <a:pt x="60" y="28"/>
                      <a:pt x="60" y="28"/>
                    </a:cubicBezTo>
                    <a:cubicBezTo>
                      <a:pt x="59" y="28"/>
                      <a:pt x="59" y="28"/>
                      <a:pt x="58" y="28"/>
                    </a:cubicBezTo>
                    <a:cubicBezTo>
                      <a:pt x="58" y="28"/>
                      <a:pt x="57" y="28"/>
                      <a:pt x="56" y="28"/>
                    </a:cubicBezTo>
                    <a:cubicBezTo>
                      <a:pt x="55" y="28"/>
                      <a:pt x="55" y="28"/>
                      <a:pt x="54" y="28"/>
                    </a:cubicBezTo>
                    <a:cubicBezTo>
                      <a:pt x="53" y="28"/>
                      <a:pt x="53" y="28"/>
                      <a:pt x="52" y="28"/>
                    </a:cubicBezTo>
                    <a:cubicBezTo>
                      <a:pt x="2" y="14"/>
                      <a:pt x="2" y="14"/>
                      <a:pt x="2" y="14"/>
                    </a:cubicBezTo>
                    <a:cubicBezTo>
                      <a:pt x="1" y="14"/>
                      <a:pt x="1" y="14"/>
                      <a:pt x="0" y="13"/>
                    </a:cubicBezTo>
                    <a:cubicBezTo>
                      <a:pt x="0" y="13"/>
                      <a:pt x="0" y="13"/>
                      <a:pt x="0" y="13"/>
                    </a:cubicBezTo>
                    <a:cubicBezTo>
                      <a:pt x="0" y="12"/>
                      <a:pt x="0" y="12"/>
                      <a:pt x="0" y="12"/>
                    </a:cubicBezTo>
                    <a:cubicBezTo>
                      <a:pt x="0" y="12"/>
                      <a:pt x="0" y="12"/>
                      <a:pt x="1" y="12"/>
                    </a:cubicBezTo>
                    <a:lnTo>
                      <a:pt x="33"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9" name="Freeform 63"/>
              <p:cNvSpPr>
                <a:spLocks/>
              </p:cNvSpPr>
              <p:nvPr/>
            </p:nvSpPr>
            <p:spPr bwMode="auto">
              <a:xfrm>
                <a:off x="-3647391" y="4985544"/>
                <a:ext cx="385763" cy="119063"/>
              </a:xfrm>
              <a:custGeom>
                <a:avLst/>
                <a:gdLst>
                  <a:gd name="T0" fmla="*/ 41 w 103"/>
                  <a:gd name="T1" fmla="*/ 1 h 32"/>
                  <a:gd name="T2" fmla="*/ 42 w 103"/>
                  <a:gd name="T3" fmla="*/ 0 h 32"/>
                  <a:gd name="T4" fmla="*/ 44 w 103"/>
                  <a:gd name="T5" fmla="*/ 0 h 32"/>
                  <a:gd name="T6" fmla="*/ 46 w 103"/>
                  <a:gd name="T7" fmla="*/ 0 h 32"/>
                  <a:gd name="T8" fmla="*/ 48 w 103"/>
                  <a:gd name="T9" fmla="*/ 1 h 32"/>
                  <a:gd name="T10" fmla="*/ 101 w 103"/>
                  <a:gd name="T11" fmla="*/ 15 h 32"/>
                  <a:gd name="T12" fmla="*/ 102 w 103"/>
                  <a:gd name="T13" fmla="*/ 15 h 32"/>
                  <a:gd name="T14" fmla="*/ 103 w 103"/>
                  <a:gd name="T15" fmla="*/ 16 h 32"/>
                  <a:gd name="T16" fmla="*/ 103 w 103"/>
                  <a:gd name="T17" fmla="*/ 16 h 32"/>
                  <a:gd name="T18" fmla="*/ 102 w 103"/>
                  <a:gd name="T19" fmla="*/ 17 h 32"/>
                  <a:gd name="T20" fmla="*/ 63 w 103"/>
                  <a:gd name="T21" fmla="*/ 32 h 32"/>
                  <a:gd name="T22" fmla="*/ 62 w 103"/>
                  <a:gd name="T23" fmla="*/ 32 h 32"/>
                  <a:gd name="T24" fmla="*/ 60 w 103"/>
                  <a:gd name="T25" fmla="*/ 32 h 32"/>
                  <a:gd name="T26" fmla="*/ 58 w 103"/>
                  <a:gd name="T27" fmla="*/ 32 h 32"/>
                  <a:gd name="T28" fmla="*/ 56 w 103"/>
                  <a:gd name="T29" fmla="*/ 32 h 32"/>
                  <a:gd name="T30" fmla="*/ 2 w 103"/>
                  <a:gd name="T31" fmla="*/ 17 h 32"/>
                  <a:gd name="T32" fmla="*/ 1 w 103"/>
                  <a:gd name="T33" fmla="*/ 17 h 32"/>
                  <a:gd name="T34" fmla="*/ 0 w 103"/>
                  <a:gd name="T35" fmla="*/ 16 h 32"/>
                  <a:gd name="T36" fmla="*/ 1 w 103"/>
                  <a:gd name="T37" fmla="*/ 15 h 32"/>
                  <a:gd name="T38" fmla="*/ 1 w 103"/>
                  <a:gd name="T39" fmla="*/ 15 h 32"/>
                  <a:gd name="T40" fmla="*/ 41 w 103"/>
                  <a:gd name="T4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32">
                    <a:moveTo>
                      <a:pt x="41" y="1"/>
                    </a:moveTo>
                    <a:cubicBezTo>
                      <a:pt x="41" y="1"/>
                      <a:pt x="41" y="1"/>
                      <a:pt x="42" y="0"/>
                    </a:cubicBezTo>
                    <a:cubicBezTo>
                      <a:pt x="43" y="0"/>
                      <a:pt x="43" y="0"/>
                      <a:pt x="44" y="0"/>
                    </a:cubicBezTo>
                    <a:cubicBezTo>
                      <a:pt x="45" y="0"/>
                      <a:pt x="45" y="0"/>
                      <a:pt x="46" y="0"/>
                    </a:cubicBezTo>
                    <a:cubicBezTo>
                      <a:pt x="47" y="0"/>
                      <a:pt x="47" y="1"/>
                      <a:pt x="48" y="1"/>
                    </a:cubicBezTo>
                    <a:cubicBezTo>
                      <a:pt x="101" y="15"/>
                      <a:pt x="101" y="15"/>
                      <a:pt x="101" y="15"/>
                    </a:cubicBezTo>
                    <a:cubicBezTo>
                      <a:pt x="101" y="15"/>
                      <a:pt x="102" y="15"/>
                      <a:pt x="102" y="15"/>
                    </a:cubicBezTo>
                    <a:cubicBezTo>
                      <a:pt x="103" y="15"/>
                      <a:pt x="103" y="16"/>
                      <a:pt x="103" y="16"/>
                    </a:cubicBezTo>
                    <a:cubicBezTo>
                      <a:pt x="103" y="16"/>
                      <a:pt x="103" y="16"/>
                      <a:pt x="103" y="16"/>
                    </a:cubicBezTo>
                    <a:cubicBezTo>
                      <a:pt x="103" y="17"/>
                      <a:pt x="102" y="17"/>
                      <a:pt x="102" y="17"/>
                    </a:cubicBezTo>
                    <a:cubicBezTo>
                      <a:pt x="63" y="32"/>
                      <a:pt x="63" y="32"/>
                      <a:pt x="63" y="32"/>
                    </a:cubicBezTo>
                    <a:cubicBezTo>
                      <a:pt x="63" y="32"/>
                      <a:pt x="62" y="32"/>
                      <a:pt x="62" y="32"/>
                    </a:cubicBezTo>
                    <a:cubicBezTo>
                      <a:pt x="61" y="32"/>
                      <a:pt x="61" y="32"/>
                      <a:pt x="60" y="32"/>
                    </a:cubicBezTo>
                    <a:cubicBezTo>
                      <a:pt x="59" y="32"/>
                      <a:pt x="58" y="32"/>
                      <a:pt x="58" y="32"/>
                    </a:cubicBezTo>
                    <a:cubicBezTo>
                      <a:pt x="57" y="32"/>
                      <a:pt x="56" y="32"/>
                      <a:pt x="56" y="32"/>
                    </a:cubicBezTo>
                    <a:cubicBezTo>
                      <a:pt x="2" y="17"/>
                      <a:pt x="2" y="17"/>
                      <a:pt x="2" y="17"/>
                    </a:cubicBezTo>
                    <a:cubicBezTo>
                      <a:pt x="2" y="17"/>
                      <a:pt x="1" y="17"/>
                      <a:pt x="1" y="17"/>
                    </a:cubicBezTo>
                    <a:cubicBezTo>
                      <a:pt x="0" y="16"/>
                      <a:pt x="0" y="16"/>
                      <a:pt x="0" y="16"/>
                    </a:cubicBezTo>
                    <a:cubicBezTo>
                      <a:pt x="1" y="15"/>
                      <a:pt x="1" y="15"/>
                      <a:pt x="1" y="15"/>
                    </a:cubicBezTo>
                    <a:cubicBezTo>
                      <a:pt x="1" y="15"/>
                      <a:pt x="1" y="15"/>
                      <a:pt x="1" y="15"/>
                    </a:cubicBezTo>
                    <a:lnTo>
                      <a:pt x="41"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50" name="Freeform 64"/>
              <p:cNvSpPr>
                <a:spLocks/>
              </p:cNvSpPr>
              <p:nvPr/>
            </p:nvSpPr>
            <p:spPr bwMode="auto">
              <a:xfrm>
                <a:off x="-4447491" y="5087144"/>
                <a:ext cx="368300" cy="115888"/>
              </a:xfrm>
              <a:custGeom>
                <a:avLst/>
                <a:gdLst>
                  <a:gd name="T0" fmla="*/ 38 w 98"/>
                  <a:gd name="T1" fmla="*/ 1 h 31"/>
                  <a:gd name="T2" fmla="*/ 39 w 98"/>
                  <a:gd name="T3" fmla="*/ 0 h 31"/>
                  <a:gd name="T4" fmla="*/ 41 w 98"/>
                  <a:gd name="T5" fmla="*/ 0 h 31"/>
                  <a:gd name="T6" fmla="*/ 43 w 98"/>
                  <a:gd name="T7" fmla="*/ 0 h 31"/>
                  <a:gd name="T8" fmla="*/ 45 w 98"/>
                  <a:gd name="T9" fmla="*/ 1 h 31"/>
                  <a:gd name="T10" fmla="*/ 96 w 98"/>
                  <a:gd name="T11" fmla="*/ 16 h 31"/>
                  <a:gd name="T12" fmla="*/ 98 w 98"/>
                  <a:gd name="T13" fmla="*/ 16 h 31"/>
                  <a:gd name="T14" fmla="*/ 98 w 98"/>
                  <a:gd name="T15" fmla="*/ 17 h 31"/>
                  <a:gd name="T16" fmla="*/ 98 w 98"/>
                  <a:gd name="T17" fmla="*/ 18 h 31"/>
                  <a:gd name="T18" fmla="*/ 97 w 98"/>
                  <a:gd name="T19" fmla="*/ 18 h 31"/>
                  <a:gd name="T20" fmla="*/ 62 w 98"/>
                  <a:gd name="T21" fmla="*/ 31 h 31"/>
                  <a:gd name="T22" fmla="*/ 60 w 98"/>
                  <a:gd name="T23" fmla="*/ 31 h 31"/>
                  <a:gd name="T24" fmla="*/ 58 w 98"/>
                  <a:gd name="T25" fmla="*/ 31 h 31"/>
                  <a:gd name="T26" fmla="*/ 55 w 98"/>
                  <a:gd name="T27" fmla="*/ 31 h 31"/>
                  <a:gd name="T28" fmla="*/ 54 w 98"/>
                  <a:gd name="T29" fmla="*/ 31 h 31"/>
                  <a:gd name="T30" fmla="*/ 2 w 98"/>
                  <a:gd name="T31" fmla="*/ 15 h 31"/>
                  <a:gd name="T32" fmla="*/ 1 w 98"/>
                  <a:gd name="T33" fmla="*/ 15 h 31"/>
                  <a:gd name="T34" fmla="*/ 0 w 98"/>
                  <a:gd name="T35" fmla="*/ 14 h 31"/>
                  <a:gd name="T36" fmla="*/ 1 w 98"/>
                  <a:gd name="T37" fmla="*/ 13 h 31"/>
                  <a:gd name="T38" fmla="*/ 2 w 98"/>
                  <a:gd name="T39" fmla="*/ 13 h 31"/>
                  <a:gd name="T40" fmla="*/ 38 w 98"/>
                  <a:gd name="T4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31">
                    <a:moveTo>
                      <a:pt x="38" y="1"/>
                    </a:moveTo>
                    <a:cubicBezTo>
                      <a:pt x="38" y="1"/>
                      <a:pt x="39" y="1"/>
                      <a:pt x="39" y="0"/>
                    </a:cubicBezTo>
                    <a:cubicBezTo>
                      <a:pt x="40" y="0"/>
                      <a:pt x="41" y="0"/>
                      <a:pt x="41" y="0"/>
                    </a:cubicBezTo>
                    <a:cubicBezTo>
                      <a:pt x="42" y="0"/>
                      <a:pt x="43" y="0"/>
                      <a:pt x="43" y="0"/>
                    </a:cubicBezTo>
                    <a:cubicBezTo>
                      <a:pt x="44" y="0"/>
                      <a:pt x="45" y="1"/>
                      <a:pt x="45" y="1"/>
                    </a:cubicBezTo>
                    <a:cubicBezTo>
                      <a:pt x="96" y="16"/>
                      <a:pt x="96" y="16"/>
                      <a:pt x="96" y="16"/>
                    </a:cubicBezTo>
                    <a:cubicBezTo>
                      <a:pt x="97" y="16"/>
                      <a:pt x="97" y="16"/>
                      <a:pt x="98" y="16"/>
                    </a:cubicBezTo>
                    <a:cubicBezTo>
                      <a:pt x="98" y="17"/>
                      <a:pt x="98" y="17"/>
                      <a:pt x="98" y="17"/>
                    </a:cubicBezTo>
                    <a:cubicBezTo>
                      <a:pt x="98" y="18"/>
                      <a:pt x="98" y="18"/>
                      <a:pt x="98" y="18"/>
                    </a:cubicBezTo>
                    <a:cubicBezTo>
                      <a:pt x="98" y="18"/>
                      <a:pt x="98" y="18"/>
                      <a:pt x="97" y="18"/>
                    </a:cubicBezTo>
                    <a:cubicBezTo>
                      <a:pt x="62" y="31"/>
                      <a:pt x="62" y="31"/>
                      <a:pt x="62" y="31"/>
                    </a:cubicBezTo>
                    <a:cubicBezTo>
                      <a:pt x="61" y="31"/>
                      <a:pt x="60" y="31"/>
                      <a:pt x="60" y="31"/>
                    </a:cubicBezTo>
                    <a:cubicBezTo>
                      <a:pt x="59" y="31"/>
                      <a:pt x="58" y="31"/>
                      <a:pt x="58" y="31"/>
                    </a:cubicBezTo>
                    <a:cubicBezTo>
                      <a:pt x="57" y="31"/>
                      <a:pt x="56" y="31"/>
                      <a:pt x="55" y="31"/>
                    </a:cubicBezTo>
                    <a:cubicBezTo>
                      <a:pt x="55" y="31"/>
                      <a:pt x="54" y="31"/>
                      <a:pt x="54" y="31"/>
                    </a:cubicBezTo>
                    <a:cubicBezTo>
                      <a:pt x="2" y="15"/>
                      <a:pt x="2" y="15"/>
                      <a:pt x="2" y="15"/>
                    </a:cubicBezTo>
                    <a:cubicBezTo>
                      <a:pt x="2" y="15"/>
                      <a:pt x="1" y="15"/>
                      <a:pt x="1" y="15"/>
                    </a:cubicBezTo>
                    <a:cubicBezTo>
                      <a:pt x="0" y="14"/>
                      <a:pt x="0" y="14"/>
                      <a:pt x="0" y="14"/>
                    </a:cubicBezTo>
                    <a:cubicBezTo>
                      <a:pt x="1" y="13"/>
                      <a:pt x="1" y="13"/>
                      <a:pt x="1" y="13"/>
                    </a:cubicBezTo>
                    <a:cubicBezTo>
                      <a:pt x="1" y="13"/>
                      <a:pt x="1" y="13"/>
                      <a:pt x="2" y="13"/>
                    </a:cubicBezTo>
                    <a:lnTo>
                      <a:pt x="3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51" name="Freeform 65"/>
              <p:cNvSpPr>
                <a:spLocks/>
              </p:cNvSpPr>
              <p:nvPr/>
            </p:nvSpPr>
            <p:spPr bwMode="auto">
              <a:xfrm>
                <a:off x="-5298391" y="5183982"/>
                <a:ext cx="379413" cy="123825"/>
              </a:xfrm>
              <a:custGeom>
                <a:avLst/>
                <a:gdLst>
                  <a:gd name="T0" fmla="*/ 42 w 101"/>
                  <a:gd name="T1" fmla="*/ 0 h 33"/>
                  <a:gd name="T2" fmla="*/ 44 w 101"/>
                  <a:gd name="T3" fmla="*/ 0 h 33"/>
                  <a:gd name="T4" fmla="*/ 46 w 101"/>
                  <a:gd name="T5" fmla="*/ 0 h 33"/>
                  <a:gd name="T6" fmla="*/ 48 w 101"/>
                  <a:gd name="T7" fmla="*/ 0 h 33"/>
                  <a:gd name="T8" fmla="*/ 50 w 101"/>
                  <a:gd name="T9" fmla="*/ 0 h 33"/>
                  <a:gd name="T10" fmla="*/ 99 w 101"/>
                  <a:gd name="T11" fmla="*/ 16 h 33"/>
                  <a:gd name="T12" fmla="*/ 101 w 101"/>
                  <a:gd name="T13" fmla="*/ 17 h 33"/>
                  <a:gd name="T14" fmla="*/ 101 w 101"/>
                  <a:gd name="T15" fmla="*/ 17 h 33"/>
                  <a:gd name="T16" fmla="*/ 101 w 101"/>
                  <a:gd name="T17" fmla="*/ 18 h 33"/>
                  <a:gd name="T18" fmla="*/ 99 w 101"/>
                  <a:gd name="T19" fmla="*/ 19 h 33"/>
                  <a:gd name="T20" fmla="*/ 60 w 101"/>
                  <a:gd name="T21" fmla="*/ 32 h 33"/>
                  <a:gd name="T22" fmla="*/ 58 w 101"/>
                  <a:gd name="T23" fmla="*/ 33 h 33"/>
                  <a:gd name="T24" fmla="*/ 55 w 101"/>
                  <a:gd name="T25" fmla="*/ 33 h 33"/>
                  <a:gd name="T26" fmla="*/ 53 w 101"/>
                  <a:gd name="T27" fmla="*/ 33 h 33"/>
                  <a:gd name="T28" fmla="*/ 51 w 101"/>
                  <a:gd name="T29" fmla="*/ 32 h 33"/>
                  <a:gd name="T30" fmla="*/ 2 w 101"/>
                  <a:gd name="T31" fmla="*/ 16 h 33"/>
                  <a:gd name="T32" fmla="*/ 1 w 101"/>
                  <a:gd name="T33" fmla="*/ 15 h 33"/>
                  <a:gd name="T34" fmla="*/ 0 w 101"/>
                  <a:gd name="T35" fmla="*/ 14 h 33"/>
                  <a:gd name="T36" fmla="*/ 1 w 101"/>
                  <a:gd name="T37" fmla="*/ 13 h 33"/>
                  <a:gd name="T38" fmla="*/ 2 w 101"/>
                  <a:gd name="T39" fmla="*/ 13 h 33"/>
                  <a:gd name="T40" fmla="*/ 42 w 101"/>
                  <a:gd name="T4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33">
                    <a:moveTo>
                      <a:pt x="42" y="0"/>
                    </a:moveTo>
                    <a:cubicBezTo>
                      <a:pt x="43" y="0"/>
                      <a:pt x="43" y="0"/>
                      <a:pt x="44" y="0"/>
                    </a:cubicBezTo>
                    <a:cubicBezTo>
                      <a:pt x="45" y="0"/>
                      <a:pt x="46" y="0"/>
                      <a:pt x="46" y="0"/>
                    </a:cubicBezTo>
                    <a:cubicBezTo>
                      <a:pt x="47" y="0"/>
                      <a:pt x="48" y="0"/>
                      <a:pt x="48" y="0"/>
                    </a:cubicBezTo>
                    <a:cubicBezTo>
                      <a:pt x="49" y="0"/>
                      <a:pt x="50" y="0"/>
                      <a:pt x="50" y="0"/>
                    </a:cubicBezTo>
                    <a:cubicBezTo>
                      <a:pt x="99" y="16"/>
                      <a:pt x="99" y="16"/>
                      <a:pt x="99" y="16"/>
                    </a:cubicBezTo>
                    <a:cubicBezTo>
                      <a:pt x="100" y="16"/>
                      <a:pt x="100" y="17"/>
                      <a:pt x="101" y="17"/>
                    </a:cubicBezTo>
                    <a:cubicBezTo>
                      <a:pt x="101" y="17"/>
                      <a:pt x="101" y="17"/>
                      <a:pt x="101" y="17"/>
                    </a:cubicBezTo>
                    <a:cubicBezTo>
                      <a:pt x="101" y="18"/>
                      <a:pt x="101" y="18"/>
                      <a:pt x="101" y="18"/>
                    </a:cubicBezTo>
                    <a:cubicBezTo>
                      <a:pt x="100" y="18"/>
                      <a:pt x="100" y="19"/>
                      <a:pt x="99" y="19"/>
                    </a:cubicBezTo>
                    <a:cubicBezTo>
                      <a:pt x="60" y="32"/>
                      <a:pt x="60" y="32"/>
                      <a:pt x="60" y="32"/>
                    </a:cubicBezTo>
                    <a:cubicBezTo>
                      <a:pt x="59" y="32"/>
                      <a:pt x="58" y="32"/>
                      <a:pt x="58" y="33"/>
                    </a:cubicBezTo>
                    <a:cubicBezTo>
                      <a:pt x="57" y="33"/>
                      <a:pt x="56" y="33"/>
                      <a:pt x="55" y="33"/>
                    </a:cubicBezTo>
                    <a:cubicBezTo>
                      <a:pt x="55" y="33"/>
                      <a:pt x="54" y="33"/>
                      <a:pt x="53" y="33"/>
                    </a:cubicBezTo>
                    <a:cubicBezTo>
                      <a:pt x="52" y="32"/>
                      <a:pt x="52" y="32"/>
                      <a:pt x="51" y="32"/>
                    </a:cubicBezTo>
                    <a:cubicBezTo>
                      <a:pt x="2" y="16"/>
                      <a:pt x="2" y="16"/>
                      <a:pt x="2" y="16"/>
                    </a:cubicBezTo>
                    <a:cubicBezTo>
                      <a:pt x="1" y="15"/>
                      <a:pt x="1" y="15"/>
                      <a:pt x="1" y="15"/>
                    </a:cubicBezTo>
                    <a:cubicBezTo>
                      <a:pt x="0" y="14"/>
                      <a:pt x="0" y="14"/>
                      <a:pt x="0" y="14"/>
                    </a:cubicBezTo>
                    <a:cubicBezTo>
                      <a:pt x="1" y="13"/>
                      <a:pt x="1" y="13"/>
                      <a:pt x="1" y="13"/>
                    </a:cubicBezTo>
                    <a:cubicBezTo>
                      <a:pt x="1" y="13"/>
                      <a:pt x="2" y="13"/>
                      <a:pt x="2" y="13"/>
                    </a:cubicBezTo>
                    <a:lnTo>
                      <a:pt x="4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52" name="Freeform 66"/>
              <p:cNvSpPr>
                <a:spLocks/>
              </p:cNvSpPr>
              <p:nvPr/>
            </p:nvSpPr>
            <p:spPr bwMode="auto">
              <a:xfrm>
                <a:off x="-4915804" y="5063332"/>
                <a:ext cx="1444625" cy="525463"/>
              </a:xfrm>
              <a:custGeom>
                <a:avLst/>
                <a:gdLst>
                  <a:gd name="T0" fmla="*/ 322 w 385"/>
                  <a:gd name="T1" fmla="*/ 0 h 140"/>
                  <a:gd name="T2" fmla="*/ 323 w 385"/>
                  <a:gd name="T3" fmla="*/ 0 h 140"/>
                  <a:gd name="T4" fmla="*/ 325 w 385"/>
                  <a:gd name="T5" fmla="*/ 0 h 140"/>
                  <a:gd name="T6" fmla="*/ 327 w 385"/>
                  <a:gd name="T7" fmla="*/ 0 h 140"/>
                  <a:gd name="T8" fmla="*/ 329 w 385"/>
                  <a:gd name="T9" fmla="*/ 0 h 140"/>
                  <a:gd name="T10" fmla="*/ 383 w 385"/>
                  <a:gd name="T11" fmla="*/ 15 h 140"/>
                  <a:gd name="T12" fmla="*/ 384 w 385"/>
                  <a:gd name="T13" fmla="*/ 16 h 140"/>
                  <a:gd name="T14" fmla="*/ 385 w 385"/>
                  <a:gd name="T15" fmla="*/ 16 h 140"/>
                  <a:gd name="T16" fmla="*/ 385 w 385"/>
                  <a:gd name="T17" fmla="*/ 17 h 140"/>
                  <a:gd name="T18" fmla="*/ 384 w 385"/>
                  <a:gd name="T19" fmla="*/ 17 h 140"/>
                  <a:gd name="T20" fmla="*/ 66 w 385"/>
                  <a:gd name="T21" fmla="*/ 139 h 140"/>
                  <a:gd name="T22" fmla="*/ 64 w 385"/>
                  <a:gd name="T23" fmla="*/ 139 h 140"/>
                  <a:gd name="T24" fmla="*/ 62 w 385"/>
                  <a:gd name="T25" fmla="*/ 140 h 140"/>
                  <a:gd name="T26" fmla="*/ 59 w 385"/>
                  <a:gd name="T27" fmla="*/ 139 h 140"/>
                  <a:gd name="T28" fmla="*/ 57 w 385"/>
                  <a:gd name="T29" fmla="*/ 139 h 140"/>
                  <a:gd name="T30" fmla="*/ 2 w 385"/>
                  <a:gd name="T31" fmla="*/ 119 h 140"/>
                  <a:gd name="T32" fmla="*/ 0 w 385"/>
                  <a:gd name="T33" fmla="*/ 119 h 140"/>
                  <a:gd name="T34" fmla="*/ 0 w 385"/>
                  <a:gd name="T35" fmla="*/ 118 h 140"/>
                  <a:gd name="T36" fmla="*/ 0 w 385"/>
                  <a:gd name="T37" fmla="*/ 117 h 140"/>
                  <a:gd name="T38" fmla="*/ 2 w 385"/>
                  <a:gd name="T39" fmla="*/ 116 h 140"/>
                  <a:gd name="T40" fmla="*/ 322 w 385"/>
                  <a:gd name="T4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5" h="140">
                    <a:moveTo>
                      <a:pt x="322" y="0"/>
                    </a:moveTo>
                    <a:cubicBezTo>
                      <a:pt x="322" y="0"/>
                      <a:pt x="323" y="0"/>
                      <a:pt x="323" y="0"/>
                    </a:cubicBezTo>
                    <a:cubicBezTo>
                      <a:pt x="324" y="0"/>
                      <a:pt x="325" y="0"/>
                      <a:pt x="325" y="0"/>
                    </a:cubicBezTo>
                    <a:cubicBezTo>
                      <a:pt x="326" y="0"/>
                      <a:pt x="327" y="0"/>
                      <a:pt x="327" y="0"/>
                    </a:cubicBezTo>
                    <a:cubicBezTo>
                      <a:pt x="328" y="0"/>
                      <a:pt x="329" y="0"/>
                      <a:pt x="329" y="0"/>
                    </a:cubicBezTo>
                    <a:cubicBezTo>
                      <a:pt x="383" y="15"/>
                      <a:pt x="383" y="15"/>
                      <a:pt x="383" y="15"/>
                    </a:cubicBezTo>
                    <a:cubicBezTo>
                      <a:pt x="383" y="15"/>
                      <a:pt x="384" y="15"/>
                      <a:pt x="384" y="16"/>
                    </a:cubicBezTo>
                    <a:cubicBezTo>
                      <a:pt x="384" y="16"/>
                      <a:pt x="385" y="16"/>
                      <a:pt x="385" y="16"/>
                    </a:cubicBezTo>
                    <a:cubicBezTo>
                      <a:pt x="385" y="17"/>
                      <a:pt x="385" y="17"/>
                      <a:pt x="385" y="17"/>
                    </a:cubicBezTo>
                    <a:cubicBezTo>
                      <a:pt x="385" y="17"/>
                      <a:pt x="384" y="17"/>
                      <a:pt x="384" y="17"/>
                    </a:cubicBezTo>
                    <a:cubicBezTo>
                      <a:pt x="66" y="139"/>
                      <a:pt x="66" y="139"/>
                      <a:pt x="66" y="139"/>
                    </a:cubicBezTo>
                    <a:cubicBezTo>
                      <a:pt x="66" y="139"/>
                      <a:pt x="65" y="139"/>
                      <a:pt x="64" y="139"/>
                    </a:cubicBezTo>
                    <a:cubicBezTo>
                      <a:pt x="64" y="140"/>
                      <a:pt x="63" y="140"/>
                      <a:pt x="62" y="140"/>
                    </a:cubicBezTo>
                    <a:cubicBezTo>
                      <a:pt x="61" y="140"/>
                      <a:pt x="60" y="140"/>
                      <a:pt x="59" y="139"/>
                    </a:cubicBezTo>
                    <a:cubicBezTo>
                      <a:pt x="59" y="139"/>
                      <a:pt x="58" y="139"/>
                      <a:pt x="57" y="139"/>
                    </a:cubicBezTo>
                    <a:cubicBezTo>
                      <a:pt x="2" y="119"/>
                      <a:pt x="2" y="119"/>
                      <a:pt x="2" y="119"/>
                    </a:cubicBezTo>
                    <a:cubicBezTo>
                      <a:pt x="1" y="119"/>
                      <a:pt x="1" y="119"/>
                      <a:pt x="0" y="119"/>
                    </a:cubicBezTo>
                    <a:cubicBezTo>
                      <a:pt x="0" y="118"/>
                      <a:pt x="0" y="118"/>
                      <a:pt x="0" y="118"/>
                    </a:cubicBezTo>
                    <a:cubicBezTo>
                      <a:pt x="0" y="117"/>
                      <a:pt x="0" y="117"/>
                      <a:pt x="0" y="117"/>
                    </a:cubicBezTo>
                    <a:cubicBezTo>
                      <a:pt x="1" y="117"/>
                      <a:pt x="1" y="116"/>
                      <a:pt x="2" y="116"/>
                    </a:cubicBezTo>
                    <a:lnTo>
                      <a:pt x="32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53" name="Freeform 67"/>
              <p:cNvSpPr>
                <a:spLocks/>
              </p:cNvSpPr>
              <p:nvPr/>
            </p:nvSpPr>
            <p:spPr bwMode="auto">
              <a:xfrm>
                <a:off x="-4136341" y="5225257"/>
                <a:ext cx="1312863" cy="484188"/>
              </a:xfrm>
              <a:custGeom>
                <a:avLst/>
                <a:gdLst>
                  <a:gd name="T0" fmla="*/ 181 w 350"/>
                  <a:gd name="T1" fmla="*/ 0 h 129"/>
                  <a:gd name="T2" fmla="*/ 183 w 350"/>
                  <a:gd name="T3" fmla="*/ 0 h 129"/>
                  <a:gd name="T4" fmla="*/ 185 w 350"/>
                  <a:gd name="T5" fmla="*/ 0 h 129"/>
                  <a:gd name="T6" fmla="*/ 187 w 350"/>
                  <a:gd name="T7" fmla="*/ 0 h 129"/>
                  <a:gd name="T8" fmla="*/ 189 w 350"/>
                  <a:gd name="T9" fmla="*/ 0 h 129"/>
                  <a:gd name="T10" fmla="*/ 348 w 350"/>
                  <a:gd name="T11" fmla="*/ 44 h 129"/>
                  <a:gd name="T12" fmla="*/ 349 w 350"/>
                  <a:gd name="T13" fmla="*/ 45 h 129"/>
                  <a:gd name="T14" fmla="*/ 350 w 350"/>
                  <a:gd name="T15" fmla="*/ 46 h 129"/>
                  <a:gd name="T16" fmla="*/ 350 w 350"/>
                  <a:gd name="T17" fmla="*/ 47 h 129"/>
                  <a:gd name="T18" fmla="*/ 350 w 350"/>
                  <a:gd name="T19" fmla="*/ 47 h 129"/>
                  <a:gd name="T20" fmla="*/ 176 w 350"/>
                  <a:gd name="T21" fmla="*/ 128 h 129"/>
                  <a:gd name="T22" fmla="*/ 174 w 350"/>
                  <a:gd name="T23" fmla="*/ 129 h 129"/>
                  <a:gd name="T24" fmla="*/ 172 w 350"/>
                  <a:gd name="T25" fmla="*/ 129 h 129"/>
                  <a:gd name="T26" fmla="*/ 169 w 350"/>
                  <a:gd name="T27" fmla="*/ 129 h 129"/>
                  <a:gd name="T28" fmla="*/ 167 w 350"/>
                  <a:gd name="T29" fmla="*/ 128 h 129"/>
                  <a:gd name="T30" fmla="*/ 2 w 350"/>
                  <a:gd name="T31" fmla="*/ 75 h 129"/>
                  <a:gd name="T32" fmla="*/ 0 w 350"/>
                  <a:gd name="T33" fmla="*/ 74 h 129"/>
                  <a:gd name="T34" fmla="*/ 0 w 350"/>
                  <a:gd name="T35" fmla="*/ 73 h 129"/>
                  <a:gd name="T36" fmla="*/ 0 w 350"/>
                  <a:gd name="T37" fmla="*/ 73 h 129"/>
                  <a:gd name="T38" fmla="*/ 1 w 350"/>
                  <a:gd name="T39" fmla="*/ 72 h 129"/>
                  <a:gd name="T40" fmla="*/ 181 w 350"/>
                  <a:gd name="T4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0" h="129">
                    <a:moveTo>
                      <a:pt x="181" y="0"/>
                    </a:moveTo>
                    <a:cubicBezTo>
                      <a:pt x="181" y="0"/>
                      <a:pt x="182" y="0"/>
                      <a:pt x="183" y="0"/>
                    </a:cubicBezTo>
                    <a:cubicBezTo>
                      <a:pt x="183" y="0"/>
                      <a:pt x="184" y="0"/>
                      <a:pt x="185" y="0"/>
                    </a:cubicBezTo>
                    <a:cubicBezTo>
                      <a:pt x="185" y="0"/>
                      <a:pt x="186" y="0"/>
                      <a:pt x="187" y="0"/>
                    </a:cubicBezTo>
                    <a:cubicBezTo>
                      <a:pt x="188" y="0"/>
                      <a:pt x="188" y="0"/>
                      <a:pt x="189" y="0"/>
                    </a:cubicBezTo>
                    <a:cubicBezTo>
                      <a:pt x="348" y="44"/>
                      <a:pt x="348" y="44"/>
                      <a:pt x="348" y="44"/>
                    </a:cubicBezTo>
                    <a:cubicBezTo>
                      <a:pt x="348" y="45"/>
                      <a:pt x="349" y="45"/>
                      <a:pt x="349" y="45"/>
                    </a:cubicBezTo>
                    <a:cubicBezTo>
                      <a:pt x="350" y="45"/>
                      <a:pt x="350" y="46"/>
                      <a:pt x="350" y="46"/>
                    </a:cubicBezTo>
                    <a:cubicBezTo>
                      <a:pt x="350" y="47"/>
                      <a:pt x="350" y="47"/>
                      <a:pt x="350" y="47"/>
                    </a:cubicBezTo>
                    <a:cubicBezTo>
                      <a:pt x="350" y="47"/>
                      <a:pt x="350" y="47"/>
                      <a:pt x="350" y="47"/>
                    </a:cubicBezTo>
                    <a:cubicBezTo>
                      <a:pt x="176" y="128"/>
                      <a:pt x="176" y="128"/>
                      <a:pt x="176" y="128"/>
                    </a:cubicBezTo>
                    <a:cubicBezTo>
                      <a:pt x="175" y="128"/>
                      <a:pt x="175" y="129"/>
                      <a:pt x="174" y="129"/>
                    </a:cubicBezTo>
                    <a:cubicBezTo>
                      <a:pt x="173" y="129"/>
                      <a:pt x="172" y="129"/>
                      <a:pt x="172" y="129"/>
                    </a:cubicBezTo>
                    <a:cubicBezTo>
                      <a:pt x="171" y="129"/>
                      <a:pt x="170" y="129"/>
                      <a:pt x="169" y="129"/>
                    </a:cubicBezTo>
                    <a:cubicBezTo>
                      <a:pt x="168" y="129"/>
                      <a:pt x="167" y="128"/>
                      <a:pt x="167" y="128"/>
                    </a:cubicBezTo>
                    <a:cubicBezTo>
                      <a:pt x="2" y="75"/>
                      <a:pt x="2" y="75"/>
                      <a:pt x="2" y="75"/>
                    </a:cubicBezTo>
                    <a:cubicBezTo>
                      <a:pt x="1" y="75"/>
                      <a:pt x="1" y="75"/>
                      <a:pt x="0" y="74"/>
                    </a:cubicBezTo>
                    <a:cubicBezTo>
                      <a:pt x="0" y="74"/>
                      <a:pt x="0" y="74"/>
                      <a:pt x="0" y="73"/>
                    </a:cubicBezTo>
                    <a:cubicBezTo>
                      <a:pt x="0" y="73"/>
                      <a:pt x="0" y="73"/>
                      <a:pt x="0" y="73"/>
                    </a:cubicBezTo>
                    <a:cubicBezTo>
                      <a:pt x="0" y="72"/>
                      <a:pt x="1" y="72"/>
                      <a:pt x="1" y="72"/>
                    </a:cubicBezTo>
                    <a:lnTo>
                      <a:pt x="18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54" name="Freeform 68"/>
              <p:cNvSpPr>
                <a:spLocks/>
              </p:cNvSpPr>
              <p:nvPr/>
            </p:nvSpPr>
            <p:spPr bwMode="auto">
              <a:xfrm>
                <a:off x="-5741304" y="5509419"/>
                <a:ext cx="423863" cy="153988"/>
              </a:xfrm>
              <a:custGeom>
                <a:avLst/>
                <a:gdLst>
                  <a:gd name="T0" fmla="*/ 50 w 113"/>
                  <a:gd name="T1" fmla="*/ 0 h 41"/>
                  <a:gd name="T2" fmla="*/ 52 w 113"/>
                  <a:gd name="T3" fmla="*/ 0 h 41"/>
                  <a:gd name="T4" fmla="*/ 55 w 113"/>
                  <a:gd name="T5" fmla="*/ 0 h 41"/>
                  <a:gd name="T6" fmla="*/ 57 w 113"/>
                  <a:gd name="T7" fmla="*/ 0 h 41"/>
                  <a:gd name="T8" fmla="*/ 59 w 113"/>
                  <a:gd name="T9" fmla="*/ 0 h 41"/>
                  <a:gd name="T10" fmla="*/ 111 w 113"/>
                  <a:gd name="T11" fmla="*/ 20 h 41"/>
                  <a:gd name="T12" fmla="*/ 113 w 113"/>
                  <a:gd name="T13" fmla="*/ 21 h 41"/>
                  <a:gd name="T14" fmla="*/ 113 w 113"/>
                  <a:gd name="T15" fmla="*/ 22 h 41"/>
                  <a:gd name="T16" fmla="*/ 112 w 113"/>
                  <a:gd name="T17" fmla="*/ 22 h 41"/>
                  <a:gd name="T18" fmla="*/ 111 w 113"/>
                  <a:gd name="T19" fmla="*/ 23 h 41"/>
                  <a:gd name="T20" fmla="*/ 63 w 113"/>
                  <a:gd name="T21" fmla="*/ 40 h 41"/>
                  <a:gd name="T22" fmla="*/ 61 w 113"/>
                  <a:gd name="T23" fmla="*/ 41 h 41"/>
                  <a:gd name="T24" fmla="*/ 58 w 113"/>
                  <a:gd name="T25" fmla="*/ 41 h 41"/>
                  <a:gd name="T26" fmla="*/ 56 w 113"/>
                  <a:gd name="T27" fmla="*/ 41 h 41"/>
                  <a:gd name="T28" fmla="*/ 54 w 113"/>
                  <a:gd name="T29" fmla="*/ 40 h 41"/>
                  <a:gd name="T30" fmla="*/ 1 w 113"/>
                  <a:gd name="T31" fmla="*/ 20 h 41"/>
                  <a:gd name="T32" fmla="*/ 0 w 113"/>
                  <a:gd name="T33" fmla="*/ 19 h 41"/>
                  <a:gd name="T34" fmla="*/ 0 w 113"/>
                  <a:gd name="T35" fmla="*/ 18 h 41"/>
                  <a:gd name="T36" fmla="*/ 1 w 113"/>
                  <a:gd name="T37" fmla="*/ 17 h 41"/>
                  <a:gd name="T38" fmla="*/ 2 w 113"/>
                  <a:gd name="T39" fmla="*/ 17 h 41"/>
                  <a:gd name="T40" fmla="*/ 50 w 113"/>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41">
                    <a:moveTo>
                      <a:pt x="50" y="0"/>
                    </a:moveTo>
                    <a:cubicBezTo>
                      <a:pt x="51" y="0"/>
                      <a:pt x="51" y="0"/>
                      <a:pt x="52" y="0"/>
                    </a:cubicBezTo>
                    <a:cubicBezTo>
                      <a:pt x="53" y="0"/>
                      <a:pt x="54" y="0"/>
                      <a:pt x="55" y="0"/>
                    </a:cubicBezTo>
                    <a:cubicBezTo>
                      <a:pt x="55" y="0"/>
                      <a:pt x="56" y="0"/>
                      <a:pt x="57" y="0"/>
                    </a:cubicBezTo>
                    <a:cubicBezTo>
                      <a:pt x="58" y="0"/>
                      <a:pt x="58" y="0"/>
                      <a:pt x="59" y="0"/>
                    </a:cubicBezTo>
                    <a:cubicBezTo>
                      <a:pt x="111" y="20"/>
                      <a:pt x="111" y="20"/>
                      <a:pt x="111" y="20"/>
                    </a:cubicBezTo>
                    <a:cubicBezTo>
                      <a:pt x="112" y="20"/>
                      <a:pt x="112" y="20"/>
                      <a:pt x="113" y="21"/>
                    </a:cubicBezTo>
                    <a:cubicBezTo>
                      <a:pt x="113" y="22"/>
                      <a:pt x="113" y="22"/>
                      <a:pt x="113" y="22"/>
                    </a:cubicBezTo>
                    <a:cubicBezTo>
                      <a:pt x="113" y="22"/>
                      <a:pt x="113" y="22"/>
                      <a:pt x="112" y="22"/>
                    </a:cubicBezTo>
                    <a:cubicBezTo>
                      <a:pt x="112" y="23"/>
                      <a:pt x="111" y="23"/>
                      <a:pt x="111" y="23"/>
                    </a:cubicBezTo>
                    <a:cubicBezTo>
                      <a:pt x="63" y="40"/>
                      <a:pt x="63" y="40"/>
                      <a:pt x="63" y="40"/>
                    </a:cubicBezTo>
                    <a:cubicBezTo>
                      <a:pt x="62" y="41"/>
                      <a:pt x="62" y="41"/>
                      <a:pt x="61" y="41"/>
                    </a:cubicBezTo>
                    <a:cubicBezTo>
                      <a:pt x="60" y="41"/>
                      <a:pt x="59" y="41"/>
                      <a:pt x="58" y="41"/>
                    </a:cubicBezTo>
                    <a:cubicBezTo>
                      <a:pt x="57" y="41"/>
                      <a:pt x="57" y="41"/>
                      <a:pt x="56" y="41"/>
                    </a:cubicBezTo>
                    <a:cubicBezTo>
                      <a:pt x="55" y="41"/>
                      <a:pt x="54" y="41"/>
                      <a:pt x="54" y="40"/>
                    </a:cubicBezTo>
                    <a:cubicBezTo>
                      <a:pt x="1" y="20"/>
                      <a:pt x="1" y="20"/>
                      <a:pt x="1" y="20"/>
                    </a:cubicBezTo>
                    <a:cubicBezTo>
                      <a:pt x="1" y="20"/>
                      <a:pt x="0" y="19"/>
                      <a:pt x="0" y="19"/>
                    </a:cubicBezTo>
                    <a:cubicBezTo>
                      <a:pt x="0" y="18"/>
                      <a:pt x="0" y="18"/>
                      <a:pt x="0" y="18"/>
                    </a:cubicBezTo>
                    <a:cubicBezTo>
                      <a:pt x="0" y="18"/>
                      <a:pt x="0" y="18"/>
                      <a:pt x="1" y="17"/>
                    </a:cubicBezTo>
                    <a:cubicBezTo>
                      <a:pt x="1" y="17"/>
                      <a:pt x="1" y="17"/>
                      <a:pt x="2" y="17"/>
                    </a:cubicBezTo>
                    <a:lnTo>
                      <a:pt x="5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55" name="Freeform 69"/>
              <p:cNvSpPr>
                <a:spLocks/>
              </p:cNvSpPr>
              <p:nvPr/>
            </p:nvSpPr>
            <p:spPr bwMode="auto">
              <a:xfrm>
                <a:off x="-6906529" y="4490244"/>
                <a:ext cx="2827338" cy="757238"/>
              </a:xfrm>
              <a:custGeom>
                <a:avLst/>
                <a:gdLst>
                  <a:gd name="T0" fmla="*/ 1727 w 1781"/>
                  <a:gd name="T1" fmla="*/ 0 h 477"/>
                  <a:gd name="T2" fmla="*/ 1781 w 1781"/>
                  <a:gd name="T3" fmla="*/ 5 h 477"/>
                  <a:gd name="T4" fmla="*/ 54 w 1781"/>
                  <a:gd name="T5" fmla="*/ 477 h 477"/>
                  <a:gd name="T6" fmla="*/ 0 w 1781"/>
                  <a:gd name="T7" fmla="*/ 456 h 477"/>
                  <a:gd name="T8" fmla="*/ 1727 w 1781"/>
                  <a:gd name="T9" fmla="*/ 0 h 477"/>
                </a:gdLst>
                <a:ahLst/>
                <a:cxnLst>
                  <a:cxn ang="0">
                    <a:pos x="T0" y="T1"/>
                  </a:cxn>
                  <a:cxn ang="0">
                    <a:pos x="T2" y="T3"/>
                  </a:cxn>
                  <a:cxn ang="0">
                    <a:pos x="T4" y="T5"/>
                  </a:cxn>
                  <a:cxn ang="0">
                    <a:pos x="T6" y="T7"/>
                  </a:cxn>
                  <a:cxn ang="0">
                    <a:pos x="T8" y="T9"/>
                  </a:cxn>
                </a:cxnLst>
                <a:rect l="0" t="0" r="r" b="b"/>
                <a:pathLst>
                  <a:path w="1781" h="477">
                    <a:moveTo>
                      <a:pt x="1727" y="0"/>
                    </a:moveTo>
                    <a:lnTo>
                      <a:pt x="1781" y="5"/>
                    </a:lnTo>
                    <a:lnTo>
                      <a:pt x="54" y="477"/>
                    </a:lnTo>
                    <a:lnTo>
                      <a:pt x="0" y="456"/>
                    </a:lnTo>
                    <a:lnTo>
                      <a:pt x="172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56" name="Freeform 70"/>
              <p:cNvSpPr>
                <a:spLocks/>
              </p:cNvSpPr>
              <p:nvPr/>
            </p:nvSpPr>
            <p:spPr bwMode="auto">
              <a:xfrm>
                <a:off x="-6906529" y="4490244"/>
                <a:ext cx="2827338" cy="757238"/>
              </a:xfrm>
              <a:custGeom>
                <a:avLst/>
                <a:gdLst>
                  <a:gd name="T0" fmla="*/ 1727 w 1781"/>
                  <a:gd name="T1" fmla="*/ 0 h 477"/>
                  <a:gd name="T2" fmla="*/ 1781 w 1781"/>
                  <a:gd name="T3" fmla="*/ 5 h 477"/>
                  <a:gd name="T4" fmla="*/ 54 w 1781"/>
                  <a:gd name="T5" fmla="*/ 477 h 477"/>
                  <a:gd name="T6" fmla="*/ 0 w 1781"/>
                  <a:gd name="T7" fmla="*/ 456 h 477"/>
                  <a:gd name="T8" fmla="*/ 1727 w 1781"/>
                  <a:gd name="T9" fmla="*/ 0 h 477"/>
                </a:gdLst>
                <a:ahLst/>
                <a:cxnLst>
                  <a:cxn ang="0">
                    <a:pos x="T0" y="T1"/>
                  </a:cxn>
                  <a:cxn ang="0">
                    <a:pos x="T2" y="T3"/>
                  </a:cxn>
                  <a:cxn ang="0">
                    <a:pos x="T4" y="T5"/>
                  </a:cxn>
                  <a:cxn ang="0">
                    <a:pos x="T6" y="T7"/>
                  </a:cxn>
                  <a:cxn ang="0">
                    <a:pos x="T8" y="T9"/>
                  </a:cxn>
                </a:cxnLst>
                <a:rect l="0" t="0" r="r" b="b"/>
                <a:pathLst>
                  <a:path w="1781" h="477">
                    <a:moveTo>
                      <a:pt x="1727" y="0"/>
                    </a:moveTo>
                    <a:lnTo>
                      <a:pt x="1781" y="5"/>
                    </a:lnTo>
                    <a:lnTo>
                      <a:pt x="54" y="477"/>
                    </a:lnTo>
                    <a:lnTo>
                      <a:pt x="0" y="456"/>
                    </a:lnTo>
                    <a:lnTo>
                      <a:pt x="1727" y="0"/>
                    </a:ln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57" name="Freeform 71"/>
              <p:cNvSpPr>
                <a:spLocks/>
              </p:cNvSpPr>
              <p:nvPr/>
            </p:nvSpPr>
            <p:spPr bwMode="auto">
              <a:xfrm>
                <a:off x="-7995554" y="1750219"/>
                <a:ext cx="4164013" cy="3582988"/>
              </a:xfrm>
              <a:custGeom>
                <a:avLst/>
                <a:gdLst>
                  <a:gd name="T0" fmla="*/ 983 w 1110"/>
                  <a:gd name="T1" fmla="*/ 89 h 956"/>
                  <a:gd name="T2" fmla="*/ 21 w 1110"/>
                  <a:gd name="T3" fmla="*/ 0 h 956"/>
                  <a:gd name="T4" fmla="*/ 12 w 1110"/>
                  <a:gd name="T5" fmla="*/ 1 h 956"/>
                  <a:gd name="T6" fmla="*/ 5 w 1110"/>
                  <a:gd name="T7" fmla="*/ 6 h 956"/>
                  <a:gd name="T8" fmla="*/ 1 w 1110"/>
                  <a:gd name="T9" fmla="*/ 14 h 956"/>
                  <a:gd name="T10" fmla="*/ 0 w 1110"/>
                  <a:gd name="T11" fmla="*/ 25 h 956"/>
                  <a:gd name="T12" fmla="*/ 141 w 1110"/>
                  <a:gd name="T13" fmla="*/ 932 h 956"/>
                  <a:gd name="T14" fmla="*/ 145 w 1110"/>
                  <a:gd name="T15" fmla="*/ 943 h 956"/>
                  <a:gd name="T16" fmla="*/ 151 w 1110"/>
                  <a:gd name="T17" fmla="*/ 951 h 956"/>
                  <a:gd name="T18" fmla="*/ 160 w 1110"/>
                  <a:gd name="T19" fmla="*/ 955 h 956"/>
                  <a:gd name="T20" fmla="*/ 170 w 1110"/>
                  <a:gd name="T21" fmla="*/ 955 h 956"/>
                  <a:gd name="T22" fmla="*/ 1103 w 1110"/>
                  <a:gd name="T23" fmla="*/ 709 h 956"/>
                  <a:gd name="T24" fmla="*/ 1107 w 1110"/>
                  <a:gd name="T25" fmla="*/ 706 h 956"/>
                  <a:gd name="T26" fmla="*/ 1109 w 1110"/>
                  <a:gd name="T27" fmla="*/ 701 h 956"/>
                  <a:gd name="T28" fmla="*/ 1110 w 1110"/>
                  <a:gd name="T29" fmla="*/ 695 h 956"/>
                  <a:gd name="T30" fmla="*/ 1110 w 1110"/>
                  <a:gd name="T31" fmla="*/ 688 h 956"/>
                  <a:gd name="T32" fmla="*/ 997 w 1110"/>
                  <a:gd name="T33" fmla="*/ 107 h 956"/>
                  <a:gd name="T34" fmla="*/ 994 w 1110"/>
                  <a:gd name="T35" fmla="*/ 101 h 956"/>
                  <a:gd name="T36" fmla="*/ 991 w 1110"/>
                  <a:gd name="T37" fmla="*/ 95 h 956"/>
                  <a:gd name="T38" fmla="*/ 987 w 1110"/>
                  <a:gd name="T39" fmla="*/ 91 h 956"/>
                  <a:gd name="T40" fmla="*/ 983 w 1110"/>
                  <a:gd name="T41" fmla="*/ 89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0" h="956">
                    <a:moveTo>
                      <a:pt x="983" y="89"/>
                    </a:moveTo>
                    <a:cubicBezTo>
                      <a:pt x="21" y="0"/>
                      <a:pt x="21" y="0"/>
                      <a:pt x="21" y="0"/>
                    </a:cubicBezTo>
                    <a:cubicBezTo>
                      <a:pt x="17" y="0"/>
                      <a:pt x="14" y="0"/>
                      <a:pt x="12" y="1"/>
                    </a:cubicBezTo>
                    <a:cubicBezTo>
                      <a:pt x="9" y="2"/>
                      <a:pt x="7" y="4"/>
                      <a:pt x="5" y="6"/>
                    </a:cubicBezTo>
                    <a:cubicBezTo>
                      <a:pt x="3" y="9"/>
                      <a:pt x="1" y="11"/>
                      <a:pt x="1" y="14"/>
                    </a:cubicBezTo>
                    <a:cubicBezTo>
                      <a:pt x="0" y="18"/>
                      <a:pt x="0" y="21"/>
                      <a:pt x="0" y="25"/>
                    </a:cubicBezTo>
                    <a:cubicBezTo>
                      <a:pt x="141" y="932"/>
                      <a:pt x="141" y="932"/>
                      <a:pt x="141" y="932"/>
                    </a:cubicBezTo>
                    <a:cubicBezTo>
                      <a:pt x="142" y="936"/>
                      <a:pt x="143" y="940"/>
                      <a:pt x="145" y="943"/>
                    </a:cubicBezTo>
                    <a:cubicBezTo>
                      <a:pt x="146" y="946"/>
                      <a:pt x="149" y="949"/>
                      <a:pt x="151" y="951"/>
                    </a:cubicBezTo>
                    <a:cubicBezTo>
                      <a:pt x="154" y="953"/>
                      <a:pt x="157" y="954"/>
                      <a:pt x="160" y="955"/>
                    </a:cubicBezTo>
                    <a:cubicBezTo>
                      <a:pt x="163" y="956"/>
                      <a:pt x="166" y="956"/>
                      <a:pt x="170" y="955"/>
                    </a:cubicBezTo>
                    <a:cubicBezTo>
                      <a:pt x="1103" y="709"/>
                      <a:pt x="1103" y="709"/>
                      <a:pt x="1103" y="709"/>
                    </a:cubicBezTo>
                    <a:cubicBezTo>
                      <a:pt x="1105" y="708"/>
                      <a:pt x="1106" y="707"/>
                      <a:pt x="1107" y="706"/>
                    </a:cubicBezTo>
                    <a:cubicBezTo>
                      <a:pt x="1108" y="705"/>
                      <a:pt x="1109" y="703"/>
                      <a:pt x="1109" y="701"/>
                    </a:cubicBezTo>
                    <a:cubicBezTo>
                      <a:pt x="1110" y="699"/>
                      <a:pt x="1110" y="697"/>
                      <a:pt x="1110" y="695"/>
                    </a:cubicBezTo>
                    <a:cubicBezTo>
                      <a:pt x="1110" y="693"/>
                      <a:pt x="1110" y="690"/>
                      <a:pt x="1110" y="688"/>
                    </a:cubicBezTo>
                    <a:cubicBezTo>
                      <a:pt x="997" y="107"/>
                      <a:pt x="997" y="107"/>
                      <a:pt x="997" y="107"/>
                    </a:cubicBezTo>
                    <a:cubicBezTo>
                      <a:pt x="996" y="105"/>
                      <a:pt x="995" y="103"/>
                      <a:pt x="994" y="101"/>
                    </a:cubicBezTo>
                    <a:cubicBezTo>
                      <a:pt x="994" y="98"/>
                      <a:pt x="992" y="96"/>
                      <a:pt x="991" y="95"/>
                    </a:cubicBezTo>
                    <a:cubicBezTo>
                      <a:pt x="990" y="93"/>
                      <a:pt x="989" y="92"/>
                      <a:pt x="987" y="91"/>
                    </a:cubicBezTo>
                    <a:cubicBezTo>
                      <a:pt x="986" y="90"/>
                      <a:pt x="984" y="89"/>
                      <a:pt x="983" y="89"/>
                    </a:cubicBezTo>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58" name="Freeform 72"/>
              <p:cNvSpPr>
                <a:spLocks/>
              </p:cNvSpPr>
              <p:nvPr/>
            </p:nvSpPr>
            <p:spPr bwMode="auto">
              <a:xfrm>
                <a:off x="-8065404" y="1761332"/>
                <a:ext cx="693738" cy="3576638"/>
              </a:xfrm>
              <a:custGeom>
                <a:avLst/>
                <a:gdLst>
                  <a:gd name="T0" fmla="*/ 0 w 185"/>
                  <a:gd name="T1" fmla="*/ 27 h 954"/>
                  <a:gd name="T2" fmla="*/ 0 w 185"/>
                  <a:gd name="T3" fmla="*/ 25 h 954"/>
                  <a:gd name="T4" fmla="*/ 1 w 185"/>
                  <a:gd name="T5" fmla="*/ 22 h 954"/>
                  <a:gd name="T6" fmla="*/ 2 w 185"/>
                  <a:gd name="T7" fmla="*/ 20 h 954"/>
                  <a:gd name="T8" fmla="*/ 3 w 185"/>
                  <a:gd name="T9" fmla="*/ 18 h 954"/>
                  <a:gd name="T10" fmla="*/ 3 w 185"/>
                  <a:gd name="T11" fmla="*/ 17 h 954"/>
                  <a:gd name="T12" fmla="*/ 4 w 185"/>
                  <a:gd name="T13" fmla="*/ 15 h 954"/>
                  <a:gd name="T14" fmla="*/ 5 w 185"/>
                  <a:gd name="T15" fmla="*/ 15 h 954"/>
                  <a:gd name="T16" fmla="*/ 5 w 185"/>
                  <a:gd name="T17" fmla="*/ 14 h 954"/>
                  <a:gd name="T18" fmla="*/ 6 w 185"/>
                  <a:gd name="T19" fmla="*/ 13 h 954"/>
                  <a:gd name="T20" fmla="*/ 7 w 185"/>
                  <a:gd name="T21" fmla="*/ 13 h 954"/>
                  <a:gd name="T22" fmla="*/ 8 w 185"/>
                  <a:gd name="T23" fmla="*/ 12 h 954"/>
                  <a:gd name="T24" fmla="*/ 8 w 185"/>
                  <a:gd name="T25" fmla="*/ 12 h 954"/>
                  <a:gd name="T26" fmla="*/ 8 w 185"/>
                  <a:gd name="T27" fmla="*/ 11 h 954"/>
                  <a:gd name="T28" fmla="*/ 9 w 185"/>
                  <a:gd name="T29" fmla="*/ 11 h 954"/>
                  <a:gd name="T30" fmla="*/ 28 w 185"/>
                  <a:gd name="T31" fmla="*/ 0 h 954"/>
                  <a:gd name="T32" fmla="*/ 24 w 185"/>
                  <a:gd name="T33" fmla="*/ 3 h 954"/>
                  <a:gd name="T34" fmla="*/ 21 w 185"/>
                  <a:gd name="T35" fmla="*/ 8 h 954"/>
                  <a:gd name="T36" fmla="*/ 19 w 185"/>
                  <a:gd name="T37" fmla="*/ 15 h 954"/>
                  <a:gd name="T38" fmla="*/ 19 w 185"/>
                  <a:gd name="T39" fmla="*/ 18 h 954"/>
                  <a:gd name="T40" fmla="*/ 161 w 185"/>
                  <a:gd name="T41" fmla="*/ 932 h 954"/>
                  <a:gd name="T42" fmla="*/ 162 w 185"/>
                  <a:gd name="T43" fmla="*/ 937 h 954"/>
                  <a:gd name="T44" fmla="*/ 164 w 185"/>
                  <a:gd name="T45" fmla="*/ 941 h 954"/>
                  <a:gd name="T46" fmla="*/ 169 w 185"/>
                  <a:gd name="T47" fmla="*/ 947 h 954"/>
                  <a:gd name="T48" fmla="*/ 172 w 185"/>
                  <a:gd name="T49" fmla="*/ 949 h 954"/>
                  <a:gd name="T50" fmla="*/ 176 w 185"/>
                  <a:gd name="T51" fmla="*/ 951 h 954"/>
                  <a:gd name="T52" fmla="*/ 180 w 185"/>
                  <a:gd name="T53" fmla="*/ 952 h 954"/>
                  <a:gd name="T54" fmla="*/ 164 w 185"/>
                  <a:gd name="T55" fmla="*/ 954 h 954"/>
                  <a:gd name="T56" fmla="*/ 159 w 185"/>
                  <a:gd name="T57" fmla="*/ 954 h 954"/>
                  <a:gd name="T58" fmla="*/ 156 w 185"/>
                  <a:gd name="T59" fmla="*/ 953 h 954"/>
                  <a:gd name="T60" fmla="*/ 154 w 185"/>
                  <a:gd name="T61" fmla="*/ 952 h 954"/>
                  <a:gd name="T62" fmla="*/ 153 w 185"/>
                  <a:gd name="T63" fmla="*/ 952 h 954"/>
                  <a:gd name="T64" fmla="*/ 151 w 185"/>
                  <a:gd name="T65" fmla="*/ 951 h 954"/>
                  <a:gd name="T66" fmla="*/ 150 w 185"/>
                  <a:gd name="T67" fmla="*/ 950 h 954"/>
                  <a:gd name="T68" fmla="*/ 150 w 185"/>
                  <a:gd name="T69" fmla="*/ 950 h 954"/>
                  <a:gd name="T70" fmla="*/ 149 w 185"/>
                  <a:gd name="T71" fmla="*/ 949 h 954"/>
                  <a:gd name="T72" fmla="*/ 148 w 185"/>
                  <a:gd name="T73" fmla="*/ 948 h 954"/>
                  <a:gd name="T74" fmla="*/ 148 w 185"/>
                  <a:gd name="T75" fmla="*/ 948 h 954"/>
                  <a:gd name="T76" fmla="*/ 147 w 185"/>
                  <a:gd name="T77" fmla="*/ 947 h 954"/>
                  <a:gd name="T78" fmla="*/ 146 w 185"/>
                  <a:gd name="T79" fmla="*/ 946 h 954"/>
                  <a:gd name="T80" fmla="*/ 145 w 185"/>
                  <a:gd name="T81" fmla="*/ 946 h 954"/>
                  <a:gd name="T82" fmla="*/ 145 w 185"/>
                  <a:gd name="T83" fmla="*/ 945 h 954"/>
                  <a:gd name="T84" fmla="*/ 144 w 185"/>
                  <a:gd name="T85" fmla="*/ 944 h 954"/>
                  <a:gd name="T86" fmla="*/ 144 w 185"/>
                  <a:gd name="T87" fmla="*/ 943 h 954"/>
                  <a:gd name="T88" fmla="*/ 143 w 185"/>
                  <a:gd name="T89" fmla="*/ 943 h 954"/>
                  <a:gd name="T90" fmla="*/ 143 w 185"/>
                  <a:gd name="T91" fmla="*/ 942 h 954"/>
                  <a:gd name="T92" fmla="*/ 142 w 185"/>
                  <a:gd name="T93" fmla="*/ 941 h 954"/>
                  <a:gd name="T94" fmla="*/ 142 w 185"/>
                  <a:gd name="T95" fmla="*/ 941 h 954"/>
                  <a:gd name="T96" fmla="*/ 142 w 185"/>
                  <a:gd name="T97" fmla="*/ 939 h 954"/>
                  <a:gd name="T98" fmla="*/ 141 w 185"/>
                  <a:gd name="T99" fmla="*/ 939 h 954"/>
                  <a:gd name="T100" fmla="*/ 141 w 185"/>
                  <a:gd name="T101" fmla="*/ 938 h 954"/>
                  <a:gd name="T102" fmla="*/ 140 w 185"/>
                  <a:gd name="T103" fmla="*/ 936 h 954"/>
                  <a:gd name="T104" fmla="*/ 140 w 185"/>
                  <a:gd name="T105" fmla="*/ 936 h 954"/>
                  <a:gd name="T106" fmla="*/ 140 w 185"/>
                  <a:gd name="T107" fmla="*/ 934 h 954"/>
                  <a:gd name="T108" fmla="*/ 139 w 185"/>
                  <a:gd name="T109" fmla="*/ 933 h 954"/>
                  <a:gd name="T110" fmla="*/ 139 w 185"/>
                  <a:gd name="T111" fmla="*/ 932 h 954"/>
                  <a:gd name="T112" fmla="*/ 139 w 185"/>
                  <a:gd name="T113" fmla="*/ 931 h 954"/>
                  <a:gd name="T114" fmla="*/ 0 w 185"/>
                  <a:gd name="T115" fmla="*/ 32 h 954"/>
                  <a:gd name="T116" fmla="*/ 0 w 185"/>
                  <a:gd name="T117" fmla="*/ 3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954">
                    <a:moveTo>
                      <a:pt x="0" y="29"/>
                    </a:moveTo>
                    <a:cubicBezTo>
                      <a:pt x="0" y="29"/>
                      <a:pt x="0" y="29"/>
                      <a:pt x="0" y="29"/>
                    </a:cubicBezTo>
                    <a:cubicBezTo>
                      <a:pt x="0" y="29"/>
                      <a:pt x="0" y="29"/>
                      <a:pt x="0" y="29"/>
                    </a:cubicBezTo>
                    <a:cubicBezTo>
                      <a:pt x="0" y="28"/>
                      <a:pt x="0" y="28"/>
                      <a:pt x="0" y="27"/>
                    </a:cubicBezTo>
                    <a:cubicBezTo>
                      <a:pt x="0" y="27"/>
                      <a:pt x="0" y="27"/>
                      <a:pt x="0" y="27"/>
                    </a:cubicBezTo>
                    <a:cubicBezTo>
                      <a:pt x="0" y="26"/>
                      <a:pt x="0" y="26"/>
                      <a:pt x="0" y="26"/>
                    </a:cubicBezTo>
                    <a:cubicBezTo>
                      <a:pt x="0" y="26"/>
                      <a:pt x="0" y="26"/>
                      <a:pt x="0" y="26"/>
                    </a:cubicBezTo>
                    <a:cubicBezTo>
                      <a:pt x="0" y="25"/>
                      <a:pt x="0" y="25"/>
                      <a:pt x="0" y="25"/>
                    </a:cubicBezTo>
                    <a:cubicBezTo>
                      <a:pt x="0" y="25"/>
                      <a:pt x="1" y="25"/>
                      <a:pt x="1" y="24"/>
                    </a:cubicBezTo>
                    <a:cubicBezTo>
                      <a:pt x="1" y="24"/>
                      <a:pt x="1" y="24"/>
                      <a:pt x="1" y="23"/>
                    </a:cubicBezTo>
                    <a:cubicBezTo>
                      <a:pt x="1" y="22"/>
                      <a:pt x="1" y="22"/>
                      <a:pt x="1" y="22"/>
                    </a:cubicBezTo>
                    <a:cubicBezTo>
                      <a:pt x="1" y="22"/>
                      <a:pt x="1" y="22"/>
                      <a:pt x="1" y="22"/>
                    </a:cubicBezTo>
                    <a:cubicBezTo>
                      <a:pt x="1" y="21"/>
                      <a:pt x="2" y="20"/>
                      <a:pt x="2" y="20"/>
                    </a:cubicBezTo>
                    <a:cubicBezTo>
                      <a:pt x="2" y="20"/>
                      <a:pt x="2" y="20"/>
                      <a:pt x="2" y="20"/>
                    </a:cubicBezTo>
                    <a:cubicBezTo>
                      <a:pt x="2" y="20"/>
                      <a:pt x="2" y="20"/>
                      <a:pt x="2" y="20"/>
                    </a:cubicBezTo>
                    <a:cubicBezTo>
                      <a:pt x="2" y="20"/>
                      <a:pt x="2" y="20"/>
                      <a:pt x="2" y="20"/>
                    </a:cubicBezTo>
                    <a:cubicBezTo>
                      <a:pt x="2" y="19"/>
                      <a:pt x="2" y="19"/>
                      <a:pt x="2" y="19"/>
                    </a:cubicBezTo>
                    <a:cubicBezTo>
                      <a:pt x="2" y="19"/>
                      <a:pt x="2" y="19"/>
                      <a:pt x="2" y="19"/>
                    </a:cubicBezTo>
                    <a:cubicBezTo>
                      <a:pt x="3" y="18"/>
                      <a:pt x="3" y="18"/>
                      <a:pt x="3" y="18"/>
                    </a:cubicBezTo>
                    <a:cubicBezTo>
                      <a:pt x="3" y="18"/>
                      <a:pt x="3" y="18"/>
                      <a:pt x="3" y="18"/>
                    </a:cubicBezTo>
                    <a:cubicBezTo>
                      <a:pt x="3" y="17"/>
                      <a:pt x="3" y="17"/>
                      <a:pt x="3" y="17"/>
                    </a:cubicBezTo>
                    <a:cubicBezTo>
                      <a:pt x="3" y="17"/>
                      <a:pt x="3" y="17"/>
                      <a:pt x="3" y="17"/>
                    </a:cubicBezTo>
                    <a:cubicBezTo>
                      <a:pt x="3" y="17"/>
                      <a:pt x="3" y="17"/>
                      <a:pt x="3" y="17"/>
                    </a:cubicBezTo>
                    <a:cubicBezTo>
                      <a:pt x="3" y="17"/>
                      <a:pt x="3" y="17"/>
                      <a:pt x="3" y="17"/>
                    </a:cubicBezTo>
                    <a:cubicBezTo>
                      <a:pt x="4" y="16"/>
                      <a:pt x="4" y="16"/>
                      <a:pt x="4" y="16"/>
                    </a:cubicBezTo>
                    <a:cubicBezTo>
                      <a:pt x="4" y="16"/>
                      <a:pt x="4" y="16"/>
                      <a:pt x="4" y="16"/>
                    </a:cubicBezTo>
                    <a:cubicBezTo>
                      <a:pt x="4" y="16"/>
                      <a:pt x="4" y="16"/>
                      <a:pt x="4" y="16"/>
                    </a:cubicBezTo>
                    <a:cubicBezTo>
                      <a:pt x="4" y="15"/>
                      <a:pt x="4" y="15"/>
                      <a:pt x="4" y="15"/>
                    </a:cubicBezTo>
                    <a:cubicBezTo>
                      <a:pt x="4" y="15"/>
                      <a:pt x="4" y="15"/>
                      <a:pt x="4" y="15"/>
                    </a:cubicBezTo>
                    <a:cubicBezTo>
                      <a:pt x="5" y="15"/>
                      <a:pt x="5" y="15"/>
                      <a:pt x="5" y="15"/>
                    </a:cubicBezTo>
                    <a:cubicBezTo>
                      <a:pt x="5" y="15"/>
                      <a:pt x="5" y="15"/>
                      <a:pt x="5" y="15"/>
                    </a:cubicBezTo>
                    <a:cubicBezTo>
                      <a:pt x="5" y="15"/>
                      <a:pt x="5" y="15"/>
                      <a:pt x="5" y="15"/>
                    </a:cubicBezTo>
                    <a:cubicBezTo>
                      <a:pt x="5" y="15"/>
                      <a:pt x="5" y="15"/>
                      <a:pt x="5" y="15"/>
                    </a:cubicBezTo>
                    <a:cubicBezTo>
                      <a:pt x="5" y="15"/>
                      <a:pt x="5" y="15"/>
                      <a:pt x="5" y="15"/>
                    </a:cubicBezTo>
                    <a:cubicBezTo>
                      <a:pt x="5" y="14"/>
                      <a:pt x="5" y="14"/>
                      <a:pt x="5" y="14"/>
                    </a:cubicBezTo>
                    <a:cubicBezTo>
                      <a:pt x="5" y="14"/>
                      <a:pt x="5" y="14"/>
                      <a:pt x="5" y="14"/>
                    </a:cubicBezTo>
                    <a:cubicBezTo>
                      <a:pt x="6" y="14"/>
                      <a:pt x="6" y="14"/>
                      <a:pt x="6" y="14"/>
                    </a:cubicBezTo>
                    <a:cubicBezTo>
                      <a:pt x="6" y="14"/>
                      <a:pt x="6" y="14"/>
                      <a:pt x="6" y="14"/>
                    </a:cubicBezTo>
                    <a:cubicBezTo>
                      <a:pt x="6" y="13"/>
                      <a:pt x="6" y="13"/>
                      <a:pt x="6" y="13"/>
                    </a:cubicBezTo>
                    <a:cubicBezTo>
                      <a:pt x="6" y="13"/>
                      <a:pt x="6" y="13"/>
                      <a:pt x="6" y="13"/>
                    </a:cubicBezTo>
                    <a:cubicBezTo>
                      <a:pt x="6" y="13"/>
                      <a:pt x="6" y="13"/>
                      <a:pt x="6" y="13"/>
                    </a:cubicBezTo>
                    <a:cubicBezTo>
                      <a:pt x="7" y="13"/>
                      <a:pt x="7" y="13"/>
                      <a:pt x="7" y="13"/>
                    </a:cubicBezTo>
                    <a:cubicBezTo>
                      <a:pt x="7" y="13"/>
                      <a:pt x="7" y="13"/>
                      <a:pt x="7" y="13"/>
                    </a:cubicBezTo>
                    <a:cubicBezTo>
                      <a:pt x="7" y="13"/>
                      <a:pt x="7" y="13"/>
                      <a:pt x="7" y="13"/>
                    </a:cubicBezTo>
                    <a:cubicBezTo>
                      <a:pt x="7" y="13"/>
                      <a:pt x="7" y="13"/>
                      <a:pt x="7" y="13"/>
                    </a:cubicBezTo>
                    <a:cubicBezTo>
                      <a:pt x="7" y="12"/>
                      <a:pt x="7" y="12"/>
                      <a:pt x="7" y="12"/>
                    </a:cubicBezTo>
                    <a:cubicBezTo>
                      <a:pt x="7" y="12"/>
                      <a:pt x="7" y="12"/>
                      <a:pt x="7" y="12"/>
                    </a:cubicBezTo>
                    <a:cubicBezTo>
                      <a:pt x="8" y="12"/>
                      <a:pt x="8" y="12"/>
                      <a:pt x="8" y="12"/>
                    </a:cubicBezTo>
                    <a:cubicBezTo>
                      <a:pt x="8" y="12"/>
                      <a:pt x="8" y="12"/>
                      <a:pt x="8" y="12"/>
                    </a:cubicBezTo>
                    <a:cubicBezTo>
                      <a:pt x="7" y="12"/>
                      <a:pt x="7" y="12"/>
                      <a:pt x="7"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1"/>
                      <a:pt x="8" y="11"/>
                      <a:pt x="8"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16" y="7"/>
                      <a:pt x="22" y="3"/>
                      <a:pt x="28" y="0"/>
                    </a:cubicBezTo>
                    <a:cubicBezTo>
                      <a:pt x="27" y="0"/>
                      <a:pt x="27" y="1"/>
                      <a:pt x="26" y="1"/>
                    </a:cubicBezTo>
                    <a:cubicBezTo>
                      <a:pt x="26" y="1"/>
                      <a:pt x="26" y="1"/>
                      <a:pt x="26" y="1"/>
                    </a:cubicBezTo>
                    <a:cubicBezTo>
                      <a:pt x="25" y="2"/>
                      <a:pt x="24" y="3"/>
                      <a:pt x="24" y="3"/>
                    </a:cubicBezTo>
                    <a:cubicBezTo>
                      <a:pt x="24" y="3"/>
                      <a:pt x="24" y="3"/>
                      <a:pt x="24" y="3"/>
                    </a:cubicBezTo>
                    <a:cubicBezTo>
                      <a:pt x="23" y="4"/>
                      <a:pt x="23" y="5"/>
                      <a:pt x="22" y="6"/>
                    </a:cubicBezTo>
                    <a:cubicBezTo>
                      <a:pt x="22" y="6"/>
                      <a:pt x="22" y="6"/>
                      <a:pt x="22" y="6"/>
                    </a:cubicBezTo>
                    <a:cubicBezTo>
                      <a:pt x="22" y="7"/>
                      <a:pt x="21" y="7"/>
                      <a:pt x="21" y="8"/>
                    </a:cubicBezTo>
                    <a:cubicBezTo>
                      <a:pt x="21" y="8"/>
                      <a:pt x="21" y="8"/>
                      <a:pt x="21" y="8"/>
                    </a:cubicBezTo>
                    <a:cubicBezTo>
                      <a:pt x="20" y="9"/>
                      <a:pt x="20" y="10"/>
                      <a:pt x="20" y="11"/>
                    </a:cubicBezTo>
                    <a:cubicBezTo>
                      <a:pt x="20" y="12"/>
                      <a:pt x="20" y="12"/>
                      <a:pt x="20" y="12"/>
                    </a:cubicBezTo>
                    <a:cubicBezTo>
                      <a:pt x="19" y="13"/>
                      <a:pt x="19" y="13"/>
                      <a:pt x="19" y="14"/>
                    </a:cubicBezTo>
                    <a:cubicBezTo>
                      <a:pt x="19" y="14"/>
                      <a:pt x="19" y="15"/>
                      <a:pt x="19" y="15"/>
                    </a:cubicBezTo>
                    <a:cubicBezTo>
                      <a:pt x="19" y="16"/>
                      <a:pt x="19" y="16"/>
                      <a:pt x="19" y="16"/>
                    </a:cubicBezTo>
                    <a:cubicBezTo>
                      <a:pt x="19" y="17"/>
                      <a:pt x="19" y="17"/>
                      <a:pt x="19" y="18"/>
                    </a:cubicBezTo>
                    <a:cubicBezTo>
                      <a:pt x="19" y="18"/>
                      <a:pt x="19" y="18"/>
                      <a:pt x="19" y="18"/>
                    </a:cubicBezTo>
                    <a:cubicBezTo>
                      <a:pt x="19" y="18"/>
                      <a:pt x="19" y="18"/>
                      <a:pt x="19" y="18"/>
                    </a:cubicBezTo>
                    <a:cubicBezTo>
                      <a:pt x="19" y="19"/>
                      <a:pt x="19" y="21"/>
                      <a:pt x="19" y="22"/>
                    </a:cubicBezTo>
                    <a:cubicBezTo>
                      <a:pt x="160" y="929"/>
                      <a:pt x="160" y="929"/>
                      <a:pt x="160" y="929"/>
                    </a:cubicBezTo>
                    <a:cubicBezTo>
                      <a:pt x="160" y="930"/>
                      <a:pt x="160" y="931"/>
                      <a:pt x="161" y="932"/>
                    </a:cubicBezTo>
                    <a:cubicBezTo>
                      <a:pt x="161" y="932"/>
                      <a:pt x="161" y="932"/>
                      <a:pt x="161" y="932"/>
                    </a:cubicBezTo>
                    <a:cubicBezTo>
                      <a:pt x="161" y="933"/>
                      <a:pt x="161" y="934"/>
                      <a:pt x="161" y="934"/>
                    </a:cubicBezTo>
                    <a:cubicBezTo>
                      <a:pt x="161" y="934"/>
                      <a:pt x="161" y="934"/>
                      <a:pt x="161" y="934"/>
                    </a:cubicBezTo>
                    <a:cubicBezTo>
                      <a:pt x="162" y="935"/>
                      <a:pt x="162" y="936"/>
                      <a:pt x="162" y="937"/>
                    </a:cubicBezTo>
                    <a:cubicBezTo>
                      <a:pt x="162" y="937"/>
                      <a:pt x="162" y="937"/>
                      <a:pt x="162" y="937"/>
                    </a:cubicBezTo>
                    <a:cubicBezTo>
                      <a:pt x="162" y="938"/>
                      <a:pt x="163" y="938"/>
                      <a:pt x="163" y="939"/>
                    </a:cubicBezTo>
                    <a:cubicBezTo>
                      <a:pt x="163" y="939"/>
                      <a:pt x="163" y="939"/>
                      <a:pt x="163" y="939"/>
                    </a:cubicBezTo>
                    <a:cubicBezTo>
                      <a:pt x="164" y="940"/>
                      <a:pt x="164" y="940"/>
                      <a:pt x="164" y="941"/>
                    </a:cubicBezTo>
                    <a:cubicBezTo>
                      <a:pt x="164" y="941"/>
                      <a:pt x="164" y="941"/>
                      <a:pt x="164" y="941"/>
                    </a:cubicBezTo>
                    <a:cubicBezTo>
                      <a:pt x="165" y="942"/>
                      <a:pt x="165" y="943"/>
                      <a:pt x="166" y="943"/>
                    </a:cubicBezTo>
                    <a:cubicBezTo>
                      <a:pt x="166" y="943"/>
                      <a:pt x="166" y="943"/>
                      <a:pt x="166" y="943"/>
                    </a:cubicBezTo>
                    <a:cubicBezTo>
                      <a:pt x="166" y="944"/>
                      <a:pt x="167" y="944"/>
                      <a:pt x="167" y="945"/>
                    </a:cubicBezTo>
                    <a:cubicBezTo>
                      <a:pt x="168" y="946"/>
                      <a:pt x="168" y="946"/>
                      <a:pt x="169" y="947"/>
                    </a:cubicBezTo>
                    <a:cubicBezTo>
                      <a:pt x="169" y="947"/>
                      <a:pt x="169" y="947"/>
                      <a:pt x="169" y="947"/>
                    </a:cubicBezTo>
                    <a:cubicBezTo>
                      <a:pt x="169" y="947"/>
                      <a:pt x="170" y="948"/>
                      <a:pt x="171" y="948"/>
                    </a:cubicBezTo>
                    <a:cubicBezTo>
                      <a:pt x="171" y="948"/>
                      <a:pt x="171" y="948"/>
                      <a:pt x="171" y="948"/>
                    </a:cubicBezTo>
                    <a:cubicBezTo>
                      <a:pt x="171" y="948"/>
                      <a:pt x="172" y="949"/>
                      <a:pt x="172" y="949"/>
                    </a:cubicBezTo>
                    <a:cubicBezTo>
                      <a:pt x="172" y="949"/>
                      <a:pt x="172" y="949"/>
                      <a:pt x="172" y="949"/>
                    </a:cubicBezTo>
                    <a:cubicBezTo>
                      <a:pt x="173" y="950"/>
                      <a:pt x="174" y="950"/>
                      <a:pt x="174" y="950"/>
                    </a:cubicBezTo>
                    <a:cubicBezTo>
                      <a:pt x="174" y="950"/>
                      <a:pt x="174" y="950"/>
                      <a:pt x="174" y="950"/>
                    </a:cubicBezTo>
                    <a:cubicBezTo>
                      <a:pt x="175" y="951"/>
                      <a:pt x="175" y="951"/>
                      <a:pt x="176" y="951"/>
                    </a:cubicBezTo>
                    <a:cubicBezTo>
                      <a:pt x="176" y="951"/>
                      <a:pt x="177" y="951"/>
                      <a:pt x="177" y="951"/>
                    </a:cubicBezTo>
                    <a:cubicBezTo>
                      <a:pt x="178" y="952"/>
                      <a:pt x="178" y="952"/>
                      <a:pt x="178" y="952"/>
                    </a:cubicBezTo>
                    <a:cubicBezTo>
                      <a:pt x="178" y="952"/>
                      <a:pt x="179" y="952"/>
                      <a:pt x="179" y="952"/>
                    </a:cubicBezTo>
                    <a:cubicBezTo>
                      <a:pt x="180" y="952"/>
                      <a:pt x="180" y="952"/>
                      <a:pt x="180" y="952"/>
                    </a:cubicBezTo>
                    <a:cubicBezTo>
                      <a:pt x="181" y="952"/>
                      <a:pt x="181" y="952"/>
                      <a:pt x="182" y="952"/>
                    </a:cubicBezTo>
                    <a:cubicBezTo>
                      <a:pt x="182" y="953"/>
                      <a:pt x="182" y="953"/>
                      <a:pt x="182" y="953"/>
                    </a:cubicBezTo>
                    <a:cubicBezTo>
                      <a:pt x="183" y="953"/>
                      <a:pt x="184" y="953"/>
                      <a:pt x="185" y="953"/>
                    </a:cubicBezTo>
                    <a:cubicBezTo>
                      <a:pt x="164" y="954"/>
                      <a:pt x="164" y="954"/>
                      <a:pt x="164" y="954"/>
                    </a:cubicBezTo>
                    <a:cubicBezTo>
                      <a:pt x="163" y="954"/>
                      <a:pt x="162" y="954"/>
                      <a:pt x="161" y="954"/>
                    </a:cubicBezTo>
                    <a:cubicBezTo>
                      <a:pt x="161" y="954"/>
                      <a:pt x="161" y="954"/>
                      <a:pt x="161" y="954"/>
                    </a:cubicBezTo>
                    <a:cubicBezTo>
                      <a:pt x="161" y="954"/>
                      <a:pt x="161" y="954"/>
                      <a:pt x="161" y="954"/>
                    </a:cubicBezTo>
                    <a:cubicBezTo>
                      <a:pt x="160" y="954"/>
                      <a:pt x="160" y="954"/>
                      <a:pt x="159" y="954"/>
                    </a:cubicBezTo>
                    <a:cubicBezTo>
                      <a:pt x="159" y="954"/>
                      <a:pt x="159" y="954"/>
                      <a:pt x="159" y="954"/>
                    </a:cubicBezTo>
                    <a:cubicBezTo>
                      <a:pt x="158" y="953"/>
                      <a:pt x="158" y="953"/>
                      <a:pt x="158" y="953"/>
                    </a:cubicBezTo>
                    <a:cubicBezTo>
                      <a:pt x="158" y="953"/>
                      <a:pt x="157" y="953"/>
                      <a:pt x="157" y="953"/>
                    </a:cubicBezTo>
                    <a:cubicBezTo>
                      <a:pt x="156" y="953"/>
                      <a:pt x="156" y="953"/>
                      <a:pt x="156" y="953"/>
                    </a:cubicBezTo>
                    <a:cubicBezTo>
                      <a:pt x="156" y="953"/>
                      <a:pt x="156" y="953"/>
                      <a:pt x="156" y="953"/>
                    </a:cubicBezTo>
                    <a:cubicBezTo>
                      <a:pt x="155" y="953"/>
                      <a:pt x="155" y="953"/>
                      <a:pt x="155" y="953"/>
                    </a:cubicBezTo>
                    <a:cubicBezTo>
                      <a:pt x="155" y="952"/>
                      <a:pt x="155" y="952"/>
                      <a:pt x="155" y="952"/>
                    </a:cubicBezTo>
                    <a:cubicBezTo>
                      <a:pt x="154" y="952"/>
                      <a:pt x="154" y="952"/>
                      <a:pt x="154" y="952"/>
                    </a:cubicBezTo>
                    <a:cubicBezTo>
                      <a:pt x="154" y="952"/>
                      <a:pt x="154" y="952"/>
                      <a:pt x="154" y="952"/>
                    </a:cubicBezTo>
                    <a:cubicBezTo>
                      <a:pt x="153" y="952"/>
                      <a:pt x="153" y="952"/>
                      <a:pt x="153" y="952"/>
                    </a:cubicBezTo>
                    <a:cubicBezTo>
                      <a:pt x="153" y="952"/>
                      <a:pt x="153" y="952"/>
                      <a:pt x="153" y="952"/>
                    </a:cubicBezTo>
                    <a:cubicBezTo>
                      <a:pt x="153" y="952"/>
                      <a:pt x="153" y="952"/>
                      <a:pt x="153" y="952"/>
                    </a:cubicBezTo>
                    <a:cubicBezTo>
                      <a:pt x="153" y="951"/>
                      <a:pt x="153" y="951"/>
                      <a:pt x="153" y="951"/>
                    </a:cubicBezTo>
                    <a:cubicBezTo>
                      <a:pt x="152" y="951"/>
                      <a:pt x="152" y="951"/>
                      <a:pt x="152" y="951"/>
                    </a:cubicBezTo>
                    <a:cubicBezTo>
                      <a:pt x="152" y="951"/>
                      <a:pt x="152" y="951"/>
                      <a:pt x="152" y="951"/>
                    </a:cubicBezTo>
                    <a:cubicBezTo>
                      <a:pt x="151" y="951"/>
                      <a:pt x="151" y="951"/>
                      <a:pt x="151" y="951"/>
                    </a:cubicBezTo>
                    <a:cubicBezTo>
                      <a:pt x="151" y="951"/>
                      <a:pt x="151" y="951"/>
                      <a:pt x="151" y="951"/>
                    </a:cubicBezTo>
                    <a:cubicBezTo>
                      <a:pt x="151" y="951"/>
                      <a:pt x="151" y="951"/>
                      <a:pt x="151" y="951"/>
                    </a:cubicBezTo>
                    <a:cubicBezTo>
                      <a:pt x="151" y="950"/>
                      <a:pt x="151" y="950"/>
                      <a:pt x="151" y="950"/>
                    </a:cubicBezTo>
                    <a:cubicBezTo>
                      <a:pt x="150" y="950"/>
                      <a:pt x="150" y="950"/>
                      <a:pt x="150" y="950"/>
                    </a:cubicBezTo>
                    <a:cubicBezTo>
                      <a:pt x="151" y="950"/>
                      <a:pt x="151" y="950"/>
                      <a:pt x="151" y="950"/>
                    </a:cubicBezTo>
                    <a:cubicBezTo>
                      <a:pt x="150" y="950"/>
                      <a:pt x="150" y="950"/>
                      <a:pt x="150" y="950"/>
                    </a:cubicBezTo>
                    <a:cubicBezTo>
                      <a:pt x="150" y="950"/>
                      <a:pt x="150" y="950"/>
                      <a:pt x="150" y="950"/>
                    </a:cubicBezTo>
                    <a:cubicBezTo>
                      <a:pt x="150" y="950"/>
                      <a:pt x="150" y="950"/>
                      <a:pt x="150" y="950"/>
                    </a:cubicBezTo>
                    <a:cubicBezTo>
                      <a:pt x="149" y="950"/>
                      <a:pt x="149" y="950"/>
                      <a:pt x="149" y="950"/>
                    </a:cubicBezTo>
                    <a:cubicBezTo>
                      <a:pt x="149" y="949"/>
                      <a:pt x="149" y="949"/>
                      <a:pt x="149" y="949"/>
                    </a:cubicBezTo>
                    <a:cubicBezTo>
                      <a:pt x="149" y="949"/>
                      <a:pt x="149" y="949"/>
                      <a:pt x="149" y="949"/>
                    </a:cubicBezTo>
                    <a:cubicBezTo>
                      <a:pt x="149" y="949"/>
                      <a:pt x="149" y="949"/>
                      <a:pt x="149" y="949"/>
                    </a:cubicBezTo>
                    <a:cubicBezTo>
                      <a:pt x="149" y="949"/>
                      <a:pt x="149" y="949"/>
                      <a:pt x="149" y="949"/>
                    </a:cubicBezTo>
                    <a:cubicBezTo>
                      <a:pt x="149" y="949"/>
                      <a:pt x="149" y="949"/>
                      <a:pt x="149" y="949"/>
                    </a:cubicBezTo>
                    <a:cubicBezTo>
                      <a:pt x="148" y="949"/>
                      <a:pt x="148" y="949"/>
                      <a:pt x="148" y="949"/>
                    </a:cubicBezTo>
                    <a:cubicBezTo>
                      <a:pt x="148" y="948"/>
                      <a:pt x="148" y="948"/>
                      <a:pt x="148" y="948"/>
                    </a:cubicBezTo>
                    <a:cubicBezTo>
                      <a:pt x="148" y="948"/>
                      <a:pt x="148" y="948"/>
                      <a:pt x="148" y="948"/>
                    </a:cubicBezTo>
                    <a:cubicBezTo>
                      <a:pt x="148" y="948"/>
                      <a:pt x="148" y="948"/>
                      <a:pt x="148" y="948"/>
                    </a:cubicBezTo>
                    <a:cubicBezTo>
                      <a:pt x="148" y="948"/>
                      <a:pt x="148" y="948"/>
                      <a:pt x="148" y="948"/>
                    </a:cubicBezTo>
                    <a:cubicBezTo>
                      <a:pt x="148" y="948"/>
                      <a:pt x="148" y="948"/>
                      <a:pt x="148" y="948"/>
                    </a:cubicBezTo>
                    <a:cubicBezTo>
                      <a:pt x="148" y="948"/>
                      <a:pt x="148" y="948"/>
                      <a:pt x="148" y="948"/>
                    </a:cubicBezTo>
                    <a:cubicBezTo>
                      <a:pt x="147" y="948"/>
                      <a:pt x="147" y="948"/>
                      <a:pt x="147" y="948"/>
                    </a:cubicBezTo>
                    <a:cubicBezTo>
                      <a:pt x="147" y="947"/>
                      <a:pt x="147" y="947"/>
                      <a:pt x="147" y="947"/>
                    </a:cubicBezTo>
                    <a:cubicBezTo>
                      <a:pt x="147" y="947"/>
                      <a:pt x="147" y="947"/>
                      <a:pt x="147" y="947"/>
                    </a:cubicBezTo>
                    <a:cubicBezTo>
                      <a:pt x="147" y="947"/>
                      <a:pt x="147" y="947"/>
                      <a:pt x="147" y="947"/>
                    </a:cubicBezTo>
                    <a:cubicBezTo>
                      <a:pt x="146" y="947"/>
                      <a:pt x="146" y="947"/>
                      <a:pt x="146" y="947"/>
                    </a:cubicBezTo>
                    <a:cubicBezTo>
                      <a:pt x="146" y="946"/>
                      <a:pt x="146" y="946"/>
                      <a:pt x="146" y="946"/>
                    </a:cubicBezTo>
                    <a:cubicBezTo>
                      <a:pt x="146" y="946"/>
                      <a:pt x="146" y="946"/>
                      <a:pt x="146" y="946"/>
                    </a:cubicBezTo>
                    <a:cubicBezTo>
                      <a:pt x="146" y="946"/>
                      <a:pt x="146" y="946"/>
                      <a:pt x="146" y="946"/>
                    </a:cubicBezTo>
                    <a:cubicBezTo>
                      <a:pt x="146" y="946"/>
                      <a:pt x="146" y="946"/>
                      <a:pt x="146" y="946"/>
                    </a:cubicBezTo>
                    <a:cubicBezTo>
                      <a:pt x="146" y="946"/>
                      <a:pt x="146" y="946"/>
                      <a:pt x="146" y="946"/>
                    </a:cubicBezTo>
                    <a:cubicBezTo>
                      <a:pt x="145" y="946"/>
                      <a:pt x="145" y="946"/>
                      <a:pt x="145" y="946"/>
                    </a:cubicBezTo>
                    <a:cubicBezTo>
                      <a:pt x="145" y="945"/>
                      <a:pt x="145" y="945"/>
                      <a:pt x="145" y="945"/>
                    </a:cubicBezTo>
                    <a:cubicBezTo>
                      <a:pt x="145" y="945"/>
                      <a:pt x="145" y="945"/>
                      <a:pt x="145" y="945"/>
                    </a:cubicBezTo>
                    <a:cubicBezTo>
                      <a:pt x="145" y="945"/>
                      <a:pt x="145" y="945"/>
                      <a:pt x="145" y="945"/>
                    </a:cubicBezTo>
                    <a:cubicBezTo>
                      <a:pt x="145" y="945"/>
                      <a:pt x="145" y="945"/>
                      <a:pt x="145" y="945"/>
                    </a:cubicBezTo>
                    <a:cubicBezTo>
                      <a:pt x="145" y="945"/>
                      <a:pt x="145" y="945"/>
                      <a:pt x="145" y="945"/>
                    </a:cubicBezTo>
                    <a:cubicBezTo>
                      <a:pt x="145" y="945"/>
                      <a:pt x="145" y="945"/>
                      <a:pt x="145" y="945"/>
                    </a:cubicBezTo>
                    <a:cubicBezTo>
                      <a:pt x="144" y="944"/>
                      <a:pt x="144" y="944"/>
                      <a:pt x="144" y="944"/>
                    </a:cubicBezTo>
                    <a:cubicBezTo>
                      <a:pt x="144" y="944"/>
                      <a:pt x="144" y="944"/>
                      <a:pt x="144" y="944"/>
                    </a:cubicBezTo>
                    <a:cubicBezTo>
                      <a:pt x="144" y="944"/>
                      <a:pt x="144" y="944"/>
                      <a:pt x="144" y="944"/>
                    </a:cubicBezTo>
                    <a:cubicBezTo>
                      <a:pt x="144" y="944"/>
                      <a:pt x="144" y="944"/>
                      <a:pt x="144" y="944"/>
                    </a:cubicBezTo>
                    <a:cubicBezTo>
                      <a:pt x="144" y="943"/>
                      <a:pt x="144" y="943"/>
                      <a:pt x="144" y="943"/>
                    </a:cubicBezTo>
                    <a:cubicBezTo>
                      <a:pt x="144" y="943"/>
                      <a:pt x="144" y="943"/>
                      <a:pt x="144" y="943"/>
                    </a:cubicBezTo>
                    <a:cubicBezTo>
                      <a:pt x="143" y="943"/>
                      <a:pt x="143" y="943"/>
                      <a:pt x="143" y="943"/>
                    </a:cubicBezTo>
                    <a:cubicBezTo>
                      <a:pt x="143" y="943"/>
                      <a:pt x="143" y="943"/>
                      <a:pt x="143" y="943"/>
                    </a:cubicBezTo>
                    <a:cubicBezTo>
                      <a:pt x="143" y="943"/>
                      <a:pt x="143" y="943"/>
                      <a:pt x="143" y="943"/>
                    </a:cubicBezTo>
                    <a:cubicBezTo>
                      <a:pt x="143" y="943"/>
                      <a:pt x="143" y="943"/>
                      <a:pt x="143" y="943"/>
                    </a:cubicBezTo>
                    <a:cubicBezTo>
                      <a:pt x="143" y="942"/>
                      <a:pt x="143" y="942"/>
                      <a:pt x="143" y="942"/>
                    </a:cubicBezTo>
                    <a:cubicBezTo>
                      <a:pt x="143" y="942"/>
                      <a:pt x="143" y="942"/>
                      <a:pt x="143" y="942"/>
                    </a:cubicBezTo>
                    <a:cubicBezTo>
                      <a:pt x="143" y="942"/>
                      <a:pt x="143" y="942"/>
                      <a:pt x="143" y="942"/>
                    </a:cubicBezTo>
                    <a:cubicBezTo>
                      <a:pt x="143" y="942"/>
                      <a:pt x="143" y="942"/>
                      <a:pt x="143" y="942"/>
                    </a:cubicBezTo>
                    <a:cubicBezTo>
                      <a:pt x="143" y="942"/>
                      <a:pt x="143" y="942"/>
                      <a:pt x="143" y="942"/>
                    </a:cubicBezTo>
                    <a:cubicBezTo>
                      <a:pt x="143" y="941"/>
                      <a:pt x="143" y="941"/>
                      <a:pt x="143" y="941"/>
                    </a:cubicBezTo>
                    <a:cubicBezTo>
                      <a:pt x="142" y="941"/>
                      <a:pt x="142" y="941"/>
                      <a:pt x="142" y="941"/>
                    </a:cubicBezTo>
                    <a:cubicBezTo>
                      <a:pt x="142" y="941"/>
                      <a:pt x="142" y="941"/>
                      <a:pt x="142" y="941"/>
                    </a:cubicBezTo>
                    <a:cubicBezTo>
                      <a:pt x="142" y="941"/>
                      <a:pt x="142" y="941"/>
                      <a:pt x="142" y="941"/>
                    </a:cubicBezTo>
                    <a:cubicBezTo>
                      <a:pt x="142" y="941"/>
                      <a:pt x="142" y="941"/>
                      <a:pt x="142" y="941"/>
                    </a:cubicBezTo>
                    <a:cubicBezTo>
                      <a:pt x="142" y="941"/>
                      <a:pt x="142" y="941"/>
                      <a:pt x="142" y="941"/>
                    </a:cubicBezTo>
                    <a:cubicBezTo>
                      <a:pt x="142" y="941"/>
                      <a:pt x="142" y="941"/>
                      <a:pt x="142" y="941"/>
                    </a:cubicBezTo>
                    <a:cubicBezTo>
                      <a:pt x="142" y="940"/>
                      <a:pt x="142" y="940"/>
                      <a:pt x="142" y="940"/>
                    </a:cubicBezTo>
                    <a:cubicBezTo>
                      <a:pt x="142" y="940"/>
                      <a:pt x="142" y="940"/>
                      <a:pt x="142" y="940"/>
                    </a:cubicBezTo>
                    <a:cubicBezTo>
                      <a:pt x="142" y="940"/>
                      <a:pt x="142" y="940"/>
                      <a:pt x="142" y="940"/>
                    </a:cubicBezTo>
                    <a:cubicBezTo>
                      <a:pt x="142" y="939"/>
                      <a:pt x="142" y="939"/>
                      <a:pt x="142" y="939"/>
                    </a:cubicBezTo>
                    <a:cubicBezTo>
                      <a:pt x="141" y="939"/>
                      <a:pt x="141" y="939"/>
                      <a:pt x="141" y="939"/>
                    </a:cubicBezTo>
                    <a:cubicBezTo>
                      <a:pt x="141" y="939"/>
                      <a:pt x="141" y="939"/>
                      <a:pt x="141" y="939"/>
                    </a:cubicBezTo>
                    <a:cubicBezTo>
                      <a:pt x="141" y="939"/>
                      <a:pt x="141" y="939"/>
                      <a:pt x="141" y="939"/>
                    </a:cubicBezTo>
                    <a:cubicBezTo>
                      <a:pt x="141" y="939"/>
                      <a:pt x="141" y="939"/>
                      <a:pt x="141" y="939"/>
                    </a:cubicBezTo>
                    <a:cubicBezTo>
                      <a:pt x="141" y="939"/>
                      <a:pt x="141" y="939"/>
                      <a:pt x="141" y="939"/>
                    </a:cubicBezTo>
                    <a:cubicBezTo>
                      <a:pt x="141" y="938"/>
                      <a:pt x="141" y="938"/>
                      <a:pt x="141" y="938"/>
                    </a:cubicBezTo>
                    <a:cubicBezTo>
                      <a:pt x="141" y="938"/>
                      <a:pt x="141" y="938"/>
                      <a:pt x="141" y="938"/>
                    </a:cubicBezTo>
                    <a:cubicBezTo>
                      <a:pt x="141" y="938"/>
                      <a:pt x="141" y="938"/>
                      <a:pt x="141" y="938"/>
                    </a:cubicBezTo>
                    <a:cubicBezTo>
                      <a:pt x="141" y="937"/>
                      <a:pt x="141" y="937"/>
                      <a:pt x="141" y="937"/>
                    </a:cubicBezTo>
                    <a:cubicBezTo>
                      <a:pt x="141" y="937"/>
                      <a:pt x="141" y="937"/>
                      <a:pt x="141" y="937"/>
                    </a:cubicBezTo>
                    <a:cubicBezTo>
                      <a:pt x="140" y="937"/>
                      <a:pt x="140" y="937"/>
                      <a:pt x="140" y="937"/>
                    </a:cubicBezTo>
                    <a:cubicBezTo>
                      <a:pt x="140" y="936"/>
                      <a:pt x="140" y="936"/>
                      <a:pt x="140" y="936"/>
                    </a:cubicBezTo>
                    <a:cubicBezTo>
                      <a:pt x="140" y="936"/>
                      <a:pt x="140" y="936"/>
                      <a:pt x="140" y="936"/>
                    </a:cubicBezTo>
                    <a:cubicBezTo>
                      <a:pt x="140" y="936"/>
                      <a:pt x="140" y="936"/>
                      <a:pt x="140" y="936"/>
                    </a:cubicBezTo>
                    <a:cubicBezTo>
                      <a:pt x="140" y="936"/>
                      <a:pt x="140" y="936"/>
                      <a:pt x="140" y="936"/>
                    </a:cubicBezTo>
                    <a:cubicBezTo>
                      <a:pt x="140" y="936"/>
                      <a:pt x="140" y="936"/>
                      <a:pt x="140" y="936"/>
                    </a:cubicBezTo>
                    <a:cubicBezTo>
                      <a:pt x="140" y="935"/>
                      <a:pt x="140" y="935"/>
                      <a:pt x="140" y="935"/>
                    </a:cubicBezTo>
                    <a:cubicBezTo>
                      <a:pt x="140" y="935"/>
                      <a:pt x="140" y="935"/>
                      <a:pt x="140" y="935"/>
                    </a:cubicBezTo>
                    <a:cubicBezTo>
                      <a:pt x="140" y="935"/>
                      <a:pt x="140" y="935"/>
                      <a:pt x="140" y="935"/>
                    </a:cubicBezTo>
                    <a:cubicBezTo>
                      <a:pt x="140" y="934"/>
                      <a:pt x="140" y="934"/>
                      <a:pt x="140" y="934"/>
                    </a:cubicBezTo>
                    <a:cubicBezTo>
                      <a:pt x="140" y="934"/>
                      <a:pt x="140" y="934"/>
                      <a:pt x="140" y="934"/>
                    </a:cubicBezTo>
                    <a:cubicBezTo>
                      <a:pt x="139" y="933"/>
                      <a:pt x="139" y="933"/>
                      <a:pt x="139" y="933"/>
                    </a:cubicBezTo>
                    <a:cubicBezTo>
                      <a:pt x="139" y="933"/>
                      <a:pt x="139" y="933"/>
                      <a:pt x="139" y="933"/>
                    </a:cubicBezTo>
                    <a:cubicBezTo>
                      <a:pt x="139" y="933"/>
                      <a:pt x="139" y="933"/>
                      <a:pt x="139" y="933"/>
                    </a:cubicBezTo>
                    <a:cubicBezTo>
                      <a:pt x="139" y="933"/>
                      <a:pt x="139" y="933"/>
                      <a:pt x="139" y="933"/>
                    </a:cubicBezTo>
                    <a:cubicBezTo>
                      <a:pt x="139" y="932"/>
                      <a:pt x="139" y="932"/>
                      <a:pt x="139" y="932"/>
                    </a:cubicBezTo>
                    <a:cubicBezTo>
                      <a:pt x="139" y="932"/>
                      <a:pt x="139" y="932"/>
                      <a:pt x="139" y="932"/>
                    </a:cubicBezTo>
                    <a:cubicBezTo>
                      <a:pt x="139" y="932"/>
                      <a:pt x="139" y="932"/>
                      <a:pt x="139" y="932"/>
                    </a:cubicBezTo>
                    <a:cubicBezTo>
                      <a:pt x="139" y="931"/>
                      <a:pt x="139" y="931"/>
                      <a:pt x="139" y="931"/>
                    </a:cubicBezTo>
                    <a:cubicBezTo>
                      <a:pt x="139" y="931"/>
                      <a:pt x="139" y="931"/>
                      <a:pt x="139" y="931"/>
                    </a:cubicBezTo>
                    <a:cubicBezTo>
                      <a:pt x="139" y="931"/>
                      <a:pt x="139" y="931"/>
                      <a:pt x="139" y="931"/>
                    </a:cubicBezTo>
                    <a:cubicBezTo>
                      <a:pt x="139" y="931"/>
                      <a:pt x="139" y="931"/>
                      <a:pt x="139" y="931"/>
                    </a:cubicBezTo>
                    <a:cubicBezTo>
                      <a:pt x="1" y="33"/>
                      <a:pt x="1" y="33"/>
                      <a:pt x="1" y="33"/>
                    </a:cubicBezTo>
                    <a:cubicBezTo>
                      <a:pt x="1" y="33"/>
                      <a:pt x="1" y="33"/>
                      <a:pt x="1" y="33"/>
                    </a:cubicBezTo>
                    <a:cubicBezTo>
                      <a:pt x="0" y="32"/>
                      <a:pt x="0" y="32"/>
                      <a:pt x="0" y="32"/>
                    </a:cubicBezTo>
                    <a:cubicBezTo>
                      <a:pt x="0" y="32"/>
                      <a:pt x="0" y="32"/>
                      <a:pt x="0" y="32"/>
                    </a:cubicBezTo>
                    <a:cubicBezTo>
                      <a:pt x="0" y="32"/>
                      <a:pt x="0" y="32"/>
                      <a:pt x="0" y="32"/>
                    </a:cubicBezTo>
                    <a:cubicBezTo>
                      <a:pt x="0" y="31"/>
                      <a:pt x="0" y="31"/>
                      <a:pt x="0" y="31"/>
                    </a:cubicBezTo>
                    <a:cubicBezTo>
                      <a:pt x="0" y="31"/>
                      <a:pt x="0" y="31"/>
                      <a:pt x="0" y="31"/>
                    </a:cubicBezTo>
                    <a:cubicBezTo>
                      <a:pt x="0" y="30"/>
                      <a:pt x="0" y="30"/>
                      <a:pt x="0" y="30"/>
                    </a:cubicBezTo>
                    <a:cubicBezTo>
                      <a:pt x="0" y="30"/>
                      <a:pt x="0" y="30"/>
                      <a:pt x="0" y="30"/>
                    </a:cubicBezTo>
                    <a:cubicBezTo>
                      <a:pt x="0" y="29"/>
                      <a:pt x="0" y="29"/>
                      <a:pt x="0" y="29"/>
                    </a:cubicBezTo>
                    <a:cubicBezTo>
                      <a:pt x="0" y="29"/>
                      <a:pt x="0" y="29"/>
                      <a:pt x="0" y="29"/>
                    </a:cubicBezTo>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59" name="Freeform 73"/>
              <p:cNvSpPr>
                <a:spLocks/>
              </p:cNvSpPr>
              <p:nvPr/>
            </p:nvSpPr>
            <p:spPr bwMode="auto">
              <a:xfrm>
                <a:off x="-7803466" y="2086769"/>
                <a:ext cx="3825876" cy="2890838"/>
              </a:xfrm>
              <a:custGeom>
                <a:avLst/>
                <a:gdLst>
                  <a:gd name="T0" fmla="*/ 2176 w 2410"/>
                  <a:gd name="T1" fmla="*/ 132 h 1821"/>
                  <a:gd name="T2" fmla="*/ 2410 w 2410"/>
                  <a:gd name="T3" fmla="*/ 1335 h 1821"/>
                  <a:gd name="T4" fmla="*/ 283 w 2410"/>
                  <a:gd name="T5" fmla="*/ 1821 h 1821"/>
                  <a:gd name="T6" fmla="*/ 0 w 2410"/>
                  <a:gd name="T7" fmla="*/ 0 h 1821"/>
                  <a:gd name="T8" fmla="*/ 2176 w 2410"/>
                  <a:gd name="T9" fmla="*/ 132 h 1821"/>
                </a:gdLst>
                <a:ahLst/>
                <a:cxnLst>
                  <a:cxn ang="0">
                    <a:pos x="T0" y="T1"/>
                  </a:cxn>
                  <a:cxn ang="0">
                    <a:pos x="T2" y="T3"/>
                  </a:cxn>
                  <a:cxn ang="0">
                    <a:pos x="T4" y="T5"/>
                  </a:cxn>
                  <a:cxn ang="0">
                    <a:pos x="T6" y="T7"/>
                  </a:cxn>
                  <a:cxn ang="0">
                    <a:pos x="T8" y="T9"/>
                  </a:cxn>
                </a:cxnLst>
                <a:rect l="0" t="0" r="r" b="b"/>
                <a:pathLst>
                  <a:path w="2410" h="1821">
                    <a:moveTo>
                      <a:pt x="2176" y="132"/>
                    </a:moveTo>
                    <a:lnTo>
                      <a:pt x="2410" y="1335"/>
                    </a:lnTo>
                    <a:lnTo>
                      <a:pt x="283" y="1821"/>
                    </a:lnTo>
                    <a:lnTo>
                      <a:pt x="0" y="0"/>
                    </a:lnTo>
                    <a:lnTo>
                      <a:pt x="2176" y="13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60" name="Freeform 74"/>
              <p:cNvSpPr>
                <a:spLocks/>
              </p:cNvSpPr>
              <p:nvPr/>
            </p:nvSpPr>
            <p:spPr bwMode="auto">
              <a:xfrm>
                <a:off x="-7803466" y="2086769"/>
                <a:ext cx="3825876" cy="2890838"/>
              </a:xfrm>
              <a:custGeom>
                <a:avLst/>
                <a:gdLst>
                  <a:gd name="T0" fmla="*/ 2176 w 2410"/>
                  <a:gd name="T1" fmla="*/ 132 h 1821"/>
                  <a:gd name="T2" fmla="*/ 2410 w 2410"/>
                  <a:gd name="T3" fmla="*/ 1335 h 1821"/>
                  <a:gd name="T4" fmla="*/ 283 w 2410"/>
                  <a:gd name="T5" fmla="*/ 1821 h 1821"/>
                  <a:gd name="T6" fmla="*/ 0 w 2410"/>
                  <a:gd name="T7" fmla="*/ 0 h 1821"/>
                  <a:gd name="T8" fmla="*/ 2176 w 2410"/>
                  <a:gd name="T9" fmla="*/ 132 h 1821"/>
                </a:gdLst>
                <a:ahLst/>
                <a:cxnLst>
                  <a:cxn ang="0">
                    <a:pos x="T0" y="T1"/>
                  </a:cxn>
                  <a:cxn ang="0">
                    <a:pos x="T2" y="T3"/>
                  </a:cxn>
                  <a:cxn ang="0">
                    <a:pos x="T4" y="T5"/>
                  </a:cxn>
                  <a:cxn ang="0">
                    <a:pos x="T6" y="T7"/>
                  </a:cxn>
                  <a:cxn ang="0">
                    <a:pos x="T8" y="T9"/>
                  </a:cxn>
                </a:cxnLst>
                <a:rect l="0" t="0" r="r" b="b"/>
                <a:pathLst>
                  <a:path w="2410" h="1821">
                    <a:moveTo>
                      <a:pt x="2176" y="132"/>
                    </a:moveTo>
                    <a:lnTo>
                      <a:pt x="2410" y="1335"/>
                    </a:lnTo>
                    <a:lnTo>
                      <a:pt x="283" y="1821"/>
                    </a:lnTo>
                    <a:lnTo>
                      <a:pt x="0" y="0"/>
                    </a:lnTo>
                    <a:lnTo>
                      <a:pt x="2176" y="1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61" name="Freeform 75"/>
              <p:cNvSpPr>
                <a:spLocks noEditPoints="1"/>
              </p:cNvSpPr>
              <p:nvPr/>
            </p:nvSpPr>
            <p:spPr bwMode="auto">
              <a:xfrm>
                <a:off x="-7924116" y="1750219"/>
                <a:ext cx="2809875" cy="3579813"/>
              </a:xfrm>
              <a:custGeom>
                <a:avLst/>
                <a:gdLst>
                  <a:gd name="T0" fmla="*/ 151 w 749"/>
                  <a:gd name="T1" fmla="*/ 955 h 955"/>
                  <a:gd name="T2" fmla="*/ 151 w 749"/>
                  <a:gd name="T3" fmla="*/ 955 h 955"/>
                  <a:gd name="T4" fmla="*/ 151 w 749"/>
                  <a:gd name="T5" fmla="*/ 955 h 955"/>
                  <a:gd name="T6" fmla="*/ 749 w 749"/>
                  <a:gd name="T7" fmla="*/ 797 h 955"/>
                  <a:gd name="T8" fmla="*/ 151 w 749"/>
                  <a:gd name="T9" fmla="*/ 955 h 955"/>
                  <a:gd name="T10" fmla="*/ 749 w 749"/>
                  <a:gd name="T11" fmla="*/ 797 h 955"/>
                  <a:gd name="T12" fmla="*/ 2 w 749"/>
                  <a:gd name="T13" fmla="*/ 0 h 955"/>
                  <a:gd name="T14" fmla="*/ 2 w 749"/>
                  <a:gd name="T15" fmla="*/ 0 h 955"/>
                  <a:gd name="T16" fmla="*/ 487 w 749"/>
                  <a:gd name="T17" fmla="*/ 45 h 955"/>
                  <a:gd name="T18" fmla="*/ 487 w 749"/>
                  <a:gd name="T19" fmla="*/ 45 h 955"/>
                  <a:gd name="T20" fmla="*/ 2 w 749"/>
                  <a:gd name="T21" fmla="*/ 0 h 955"/>
                  <a:gd name="T22" fmla="*/ 2 w 749"/>
                  <a:gd name="T23" fmla="*/ 0 h 955"/>
                  <a:gd name="T24" fmla="*/ 0 w 749"/>
                  <a:gd name="T25" fmla="*/ 0 h 955"/>
                  <a:gd name="T26" fmla="*/ 2 w 749"/>
                  <a:gd name="T27" fmla="*/ 0 h 955"/>
                  <a:gd name="T28" fmla="*/ 0 w 749"/>
                  <a:gd name="T29" fmla="*/ 0 h 955"/>
                  <a:gd name="T30" fmla="*/ 0 w 749"/>
                  <a:gd name="T31" fmla="*/ 0 h 955"/>
                  <a:gd name="T32" fmla="*/ 0 w 749"/>
                  <a:gd name="T33" fmla="*/ 0 h 955"/>
                  <a:gd name="T34" fmla="*/ 0 w 749"/>
                  <a:gd name="T35" fmla="*/ 0 h 955"/>
                  <a:gd name="T36" fmla="*/ 0 w 749"/>
                  <a:gd name="T37" fmla="*/ 0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9" h="955">
                    <a:moveTo>
                      <a:pt x="151" y="955"/>
                    </a:moveTo>
                    <a:cubicBezTo>
                      <a:pt x="151" y="955"/>
                      <a:pt x="151" y="955"/>
                      <a:pt x="151" y="955"/>
                    </a:cubicBezTo>
                    <a:cubicBezTo>
                      <a:pt x="151" y="955"/>
                      <a:pt x="151" y="955"/>
                      <a:pt x="151" y="955"/>
                    </a:cubicBezTo>
                    <a:moveTo>
                      <a:pt x="749" y="797"/>
                    </a:moveTo>
                    <a:cubicBezTo>
                      <a:pt x="151" y="955"/>
                      <a:pt x="151" y="955"/>
                      <a:pt x="151" y="955"/>
                    </a:cubicBezTo>
                    <a:cubicBezTo>
                      <a:pt x="749" y="797"/>
                      <a:pt x="749" y="797"/>
                      <a:pt x="749" y="797"/>
                    </a:cubicBezTo>
                    <a:moveTo>
                      <a:pt x="2" y="0"/>
                    </a:moveTo>
                    <a:cubicBezTo>
                      <a:pt x="2" y="0"/>
                      <a:pt x="2" y="0"/>
                      <a:pt x="2" y="0"/>
                    </a:cubicBezTo>
                    <a:cubicBezTo>
                      <a:pt x="487" y="45"/>
                      <a:pt x="487" y="45"/>
                      <a:pt x="487" y="45"/>
                    </a:cubicBezTo>
                    <a:cubicBezTo>
                      <a:pt x="487" y="45"/>
                      <a:pt x="487" y="45"/>
                      <a:pt x="487" y="45"/>
                    </a:cubicBezTo>
                    <a:cubicBezTo>
                      <a:pt x="2" y="0"/>
                      <a:pt x="2" y="0"/>
                      <a:pt x="2" y="0"/>
                    </a:cubicBezTo>
                    <a:cubicBezTo>
                      <a:pt x="2" y="0"/>
                      <a:pt x="2" y="0"/>
                      <a:pt x="2" y="0"/>
                    </a:cubicBezTo>
                    <a:moveTo>
                      <a:pt x="0" y="0"/>
                    </a:moveTo>
                    <a:cubicBezTo>
                      <a:pt x="0" y="0"/>
                      <a:pt x="1" y="0"/>
                      <a:pt x="2" y="0"/>
                    </a:cubicBezTo>
                    <a:cubicBezTo>
                      <a:pt x="1" y="0"/>
                      <a:pt x="0" y="0"/>
                      <a:pt x="0" y="0"/>
                    </a:cubicBezTo>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62" name="Freeform 76"/>
              <p:cNvSpPr>
                <a:spLocks/>
              </p:cNvSpPr>
              <p:nvPr/>
            </p:nvSpPr>
            <p:spPr bwMode="auto">
              <a:xfrm>
                <a:off x="-7995554" y="1750219"/>
                <a:ext cx="2881313" cy="3582988"/>
              </a:xfrm>
              <a:custGeom>
                <a:avLst/>
                <a:gdLst>
                  <a:gd name="T0" fmla="*/ 19 w 768"/>
                  <a:gd name="T1" fmla="*/ 0 h 956"/>
                  <a:gd name="T2" fmla="*/ 12 w 768"/>
                  <a:gd name="T3" fmla="*/ 1 h 956"/>
                  <a:gd name="T4" fmla="*/ 9 w 768"/>
                  <a:gd name="T5" fmla="*/ 3 h 956"/>
                  <a:gd name="T6" fmla="*/ 9 w 768"/>
                  <a:gd name="T7" fmla="*/ 3 h 956"/>
                  <a:gd name="T8" fmla="*/ 7 w 768"/>
                  <a:gd name="T9" fmla="*/ 4 h 956"/>
                  <a:gd name="T10" fmla="*/ 7 w 768"/>
                  <a:gd name="T11" fmla="*/ 4 h 956"/>
                  <a:gd name="T12" fmla="*/ 5 w 768"/>
                  <a:gd name="T13" fmla="*/ 6 h 956"/>
                  <a:gd name="T14" fmla="*/ 5 w 768"/>
                  <a:gd name="T15" fmla="*/ 6 h 956"/>
                  <a:gd name="T16" fmla="*/ 3 w 768"/>
                  <a:gd name="T17" fmla="*/ 9 h 956"/>
                  <a:gd name="T18" fmla="*/ 2 w 768"/>
                  <a:gd name="T19" fmla="*/ 11 h 956"/>
                  <a:gd name="T20" fmla="*/ 1 w 768"/>
                  <a:gd name="T21" fmla="*/ 15 h 956"/>
                  <a:gd name="T22" fmla="*/ 0 w 768"/>
                  <a:gd name="T23" fmla="*/ 18 h 956"/>
                  <a:gd name="T24" fmla="*/ 0 w 768"/>
                  <a:gd name="T25" fmla="*/ 21 h 956"/>
                  <a:gd name="T26" fmla="*/ 0 w 768"/>
                  <a:gd name="T27" fmla="*/ 22 h 956"/>
                  <a:gd name="T28" fmla="*/ 0 w 768"/>
                  <a:gd name="T29" fmla="*/ 25 h 956"/>
                  <a:gd name="T30" fmla="*/ 143 w 768"/>
                  <a:gd name="T31" fmla="*/ 938 h 956"/>
                  <a:gd name="T32" fmla="*/ 143 w 768"/>
                  <a:gd name="T33" fmla="*/ 940 h 956"/>
                  <a:gd name="T34" fmla="*/ 144 w 768"/>
                  <a:gd name="T35" fmla="*/ 942 h 956"/>
                  <a:gd name="T36" fmla="*/ 145 w 768"/>
                  <a:gd name="T37" fmla="*/ 943 h 956"/>
                  <a:gd name="T38" fmla="*/ 145 w 768"/>
                  <a:gd name="T39" fmla="*/ 944 h 956"/>
                  <a:gd name="T40" fmla="*/ 147 w 768"/>
                  <a:gd name="T41" fmla="*/ 946 h 956"/>
                  <a:gd name="T42" fmla="*/ 148 w 768"/>
                  <a:gd name="T43" fmla="*/ 947 h 956"/>
                  <a:gd name="T44" fmla="*/ 152 w 768"/>
                  <a:gd name="T45" fmla="*/ 951 h 956"/>
                  <a:gd name="T46" fmla="*/ 153 w 768"/>
                  <a:gd name="T47" fmla="*/ 952 h 956"/>
                  <a:gd name="T48" fmla="*/ 155 w 768"/>
                  <a:gd name="T49" fmla="*/ 953 h 956"/>
                  <a:gd name="T50" fmla="*/ 157 w 768"/>
                  <a:gd name="T51" fmla="*/ 954 h 956"/>
                  <a:gd name="T52" fmla="*/ 159 w 768"/>
                  <a:gd name="T53" fmla="*/ 955 h 956"/>
                  <a:gd name="T54" fmla="*/ 161 w 768"/>
                  <a:gd name="T55" fmla="*/ 955 h 956"/>
                  <a:gd name="T56" fmla="*/ 163 w 768"/>
                  <a:gd name="T57" fmla="*/ 956 h 956"/>
                  <a:gd name="T58" fmla="*/ 166 w 768"/>
                  <a:gd name="T59" fmla="*/ 956 h 956"/>
                  <a:gd name="T60" fmla="*/ 166 w 768"/>
                  <a:gd name="T61" fmla="*/ 956 h 956"/>
                  <a:gd name="T62" fmla="*/ 170 w 768"/>
                  <a:gd name="T63" fmla="*/ 955 h 956"/>
                  <a:gd name="T64" fmla="*/ 170 w 768"/>
                  <a:gd name="T65" fmla="*/ 955 h 956"/>
                  <a:gd name="T66" fmla="*/ 744 w 768"/>
                  <a:gd name="T67" fmla="*/ 730 h 956"/>
                  <a:gd name="T68" fmla="*/ 51 w 768"/>
                  <a:gd name="T69" fmla="*/ 90 h 956"/>
                  <a:gd name="T70" fmla="*/ 506 w 768"/>
                  <a:gd name="T71" fmla="*/ 45 h 956"/>
                  <a:gd name="T72" fmla="*/ 21 w 768"/>
                  <a:gd name="T73" fmla="*/ 0 h 956"/>
                  <a:gd name="T74" fmla="*/ 19 w 768"/>
                  <a:gd name="T75" fmla="*/ 0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8" h="956">
                    <a:moveTo>
                      <a:pt x="19" y="0"/>
                    </a:moveTo>
                    <a:cubicBezTo>
                      <a:pt x="19" y="0"/>
                      <a:pt x="19" y="0"/>
                      <a:pt x="19" y="0"/>
                    </a:cubicBezTo>
                    <a:cubicBezTo>
                      <a:pt x="16" y="0"/>
                      <a:pt x="14" y="0"/>
                      <a:pt x="12" y="1"/>
                    </a:cubicBezTo>
                    <a:cubicBezTo>
                      <a:pt x="12" y="1"/>
                      <a:pt x="12" y="1"/>
                      <a:pt x="12" y="1"/>
                    </a:cubicBezTo>
                    <a:cubicBezTo>
                      <a:pt x="11" y="2"/>
                      <a:pt x="10" y="2"/>
                      <a:pt x="9" y="3"/>
                    </a:cubicBezTo>
                    <a:cubicBezTo>
                      <a:pt x="9" y="3"/>
                      <a:pt x="9" y="3"/>
                      <a:pt x="9" y="3"/>
                    </a:cubicBezTo>
                    <a:cubicBezTo>
                      <a:pt x="9" y="3"/>
                      <a:pt x="9" y="3"/>
                      <a:pt x="9" y="3"/>
                    </a:cubicBezTo>
                    <a:cubicBezTo>
                      <a:pt x="9" y="3"/>
                      <a:pt x="9" y="3"/>
                      <a:pt x="9" y="3"/>
                    </a:cubicBezTo>
                    <a:cubicBezTo>
                      <a:pt x="9" y="3"/>
                      <a:pt x="8" y="3"/>
                      <a:pt x="8" y="4"/>
                    </a:cubicBezTo>
                    <a:cubicBezTo>
                      <a:pt x="7" y="4"/>
                      <a:pt x="7" y="4"/>
                      <a:pt x="7" y="4"/>
                    </a:cubicBezTo>
                    <a:cubicBezTo>
                      <a:pt x="7" y="4"/>
                      <a:pt x="7" y="4"/>
                      <a:pt x="7" y="4"/>
                    </a:cubicBezTo>
                    <a:cubicBezTo>
                      <a:pt x="7" y="4"/>
                      <a:pt x="7" y="4"/>
                      <a:pt x="7" y="4"/>
                    </a:cubicBezTo>
                    <a:cubicBezTo>
                      <a:pt x="7" y="4"/>
                      <a:pt x="7" y="4"/>
                      <a:pt x="7" y="4"/>
                    </a:cubicBezTo>
                    <a:cubicBezTo>
                      <a:pt x="6" y="5"/>
                      <a:pt x="6" y="5"/>
                      <a:pt x="5" y="6"/>
                    </a:cubicBezTo>
                    <a:cubicBezTo>
                      <a:pt x="5" y="6"/>
                      <a:pt x="5" y="6"/>
                      <a:pt x="5" y="6"/>
                    </a:cubicBezTo>
                    <a:cubicBezTo>
                      <a:pt x="5" y="6"/>
                      <a:pt x="5" y="6"/>
                      <a:pt x="5" y="6"/>
                    </a:cubicBezTo>
                    <a:cubicBezTo>
                      <a:pt x="4" y="7"/>
                      <a:pt x="4" y="8"/>
                      <a:pt x="3" y="9"/>
                    </a:cubicBezTo>
                    <a:cubicBezTo>
                      <a:pt x="3" y="9"/>
                      <a:pt x="3" y="9"/>
                      <a:pt x="3" y="9"/>
                    </a:cubicBezTo>
                    <a:cubicBezTo>
                      <a:pt x="3" y="10"/>
                      <a:pt x="2" y="10"/>
                      <a:pt x="2" y="11"/>
                    </a:cubicBezTo>
                    <a:cubicBezTo>
                      <a:pt x="2" y="11"/>
                      <a:pt x="2" y="11"/>
                      <a:pt x="2" y="11"/>
                    </a:cubicBezTo>
                    <a:cubicBezTo>
                      <a:pt x="1" y="12"/>
                      <a:pt x="1" y="13"/>
                      <a:pt x="1" y="14"/>
                    </a:cubicBezTo>
                    <a:cubicBezTo>
                      <a:pt x="1" y="15"/>
                      <a:pt x="1" y="15"/>
                      <a:pt x="1" y="15"/>
                    </a:cubicBezTo>
                    <a:cubicBezTo>
                      <a:pt x="0" y="16"/>
                      <a:pt x="0" y="16"/>
                      <a:pt x="0" y="17"/>
                    </a:cubicBezTo>
                    <a:cubicBezTo>
                      <a:pt x="0" y="17"/>
                      <a:pt x="0" y="18"/>
                      <a:pt x="0" y="18"/>
                    </a:cubicBezTo>
                    <a:cubicBezTo>
                      <a:pt x="0" y="19"/>
                      <a:pt x="0" y="19"/>
                      <a:pt x="0" y="19"/>
                    </a:cubicBezTo>
                    <a:cubicBezTo>
                      <a:pt x="0" y="20"/>
                      <a:pt x="0" y="20"/>
                      <a:pt x="0" y="21"/>
                    </a:cubicBezTo>
                    <a:cubicBezTo>
                      <a:pt x="0" y="21"/>
                      <a:pt x="0" y="21"/>
                      <a:pt x="0" y="21"/>
                    </a:cubicBezTo>
                    <a:cubicBezTo>
                      <a:pt x="0" y="21"/>
                      <a:pt x="0" y="21"/>
                      <a:pt x="0" y="22"/>
                    </a:cubicBezTo>
                    <a:cubicBezTo>
                      <a:pt x="0" y="23"/>
                      <a:pt x="0" y="24"/>
                      <a:pt x="0" y="25"/>
                    </a:cubicBezTo>
                    <a:cubicBezTo>
                      <a:pt x="0" y="25"/>
                      <a:pt x="0" y="25"/>
                      <a:pt x="0" y="25"/>
                    </a:cubicBezTo>
                    <a:cubicBezTo>
                      <a:pt x="141" y="932"/>
                      <a:pt x="141" y="932"/>
                      <a:pt x="141" y="932"/>
                    </a:cubicBezTo>
                    <a:cubicBezTo>
                      <a:pt x="141" y="934"/>
                      <a:pt x="142" y="936"/>
                      <a:pt x="143" y="938"/>
                    </a:cubicBezTo>
                    <a:cubicBezTo>
                      <a:pt x="143" y="939"/>
                      <a:pt x="143" y="939"/>
                      <a:pt x="143" y="940"/>
                    </a:cubicBezTo>
                    <a:cubicBezTo>
                      <a:pt x="143" y="940"/>
                      <a:pt x="143" y="940"/>
                      <a:pt x="143" y="940"/>
                    </a:cubicBezTo>
                    <a:cubicBezTo>
                      <a:pt x="143" y="940"/>
                      <a:pt x="143" y="940"/>
                      <a:pt x="143" y="940"/>
                    </a:cubicBezTo>
                    <a:cubicBezTo>
                      <a:pt x="144" y="941"/>
                      <a:pt x="144" y="941"/>
                      <a:pt x="144" y="942"/>
                    </a:cubicBezTo>
                    <a:cubicBezTo>
                      <a:pt x="144" y="942"/>
                      <a:pt x="144" y="942"/>
                      <a:pt x="144" y="942"/>
                    </a:cubicBezTo>
                    <a:cubicBezTo>
                      <a:pt x="144" y="942"/>
                      <a:pt x="144" y="943"/>
                      <a:pt x="145" y="943"/>
                    </a:cubicBezTo>
                    <a:cubicBezTo>
                      <a:pt x="145" y="943"/>
                      <a:pt x="145" y="943"/>
                      <a:pt x="145" y="943"/>
                    </a:cubicBezTo>
                    <a:cubicBezTo>
                      <a:pt x="145" y="943"/>
                      <a:pt x="145" y="944"/>
                      <a:pt x="145" y="944"/>
                    </a:cubicBezTo>
                    <a:cubicBezTo>
                      <a:pt x="145" y="944"/>
                      <a:pt x="145" y="944"/>
                      <a:pt x="145" y="944"/>
                    </a:cubicBezTo>
                    <a:cubicBezTo>
                      <a:pt x="146" y="945"/>
                      <a:pt x="146" y="946"/>
                      <a:pt x="147" y="946"/>
                    </a:cubicBezTo>
                    <a:cubicBezTo>
                      <a:pt x="147" y="946"/>
                      <a:pt x="147" y="946"/>
                      <a:pt x="147" y="946"/>
                    </a:cubicBezTo>
                    <a:cubicBezTo>
                      <a:pt x="147" y="947"/>
                      <a:pt x="147" y="947"/>
                      <a:pt x="148" y="947"/>
                    </a:cubicBezTo>
                    <a:cubicBezTo>
                      <a:pt x="149" y="949"/>
                      <a:pt x="150" y="950"/>
                      <a:pt x="151" y="951"/>
                    </a:cubicBezTo>
                    <a:cubicBezTo>
                      <a:pt x="151" y="951"/>
                      <a:pt x="152" y="951"/>
                      <a:pt x="152" y="951"/>
                    </a:cubicBezTo>
                    <a:cubicBezTo>
                      <a:pt x="152" y="951"/>
                      <a:pt x="152" y="951"/>
                      <a:pt x="152" y="951"/>
                    </a:cubicBezTo>
                    <a:cubicBezTo>
                      <a:pt x="152" y="951"/>
                      <a:pt x="152" y="952"/>
                      <a:pt x="153" y="952"/>
                    </a:cubicBezTo>
                    <a:cubicBezTo>
                      <a:pt x="153" y="952"/>
                      <a:pt x="154" y="952"/>
                      <a:pt x="154" y="953"/>
                    </a:cubicBezTo>
                    <a:cubicBezTo>
                      <a:pt x="154" y="953"/>
                      <a:pt x="155" y="953"/>
                      <a:pt x="155" y="953"/>
                    </a:cubicBezTo>
                    <a:cubicBezTo>
                      <a:pt x="155" y="953"/>
                      <a:pt x="155" y="953"/>
                      <a:pt x="155" y="953"/>
                    </a:cubicBezTo>
                    <a:cubicBezTo>
                      <a:pt x="156" y="954"/>
                      <a:pt x="156" y="954"/>
                      <a:pt x="157" y="954"/>
                    </a:cubicBezTo>
                    <a:cubicBezTo>
                      <a:pt x="157" y="954"/>
                      <a:pt x="158" y="954"/>
                      <a:pt x="158" y="954"/>
                    </a:cubicBezTo>
                    <a:cubicBezTo>
                      <a:pt x="159" y="955"/>
                      <a:pt x="159" y="955"/>
                      <a:pt x="159" y="955"/>
                    </a:cubicBezTo>
                    <a:cubicBezTo>
                      <a:pt x="159" y="955"/>
                      <a:pt x="160" y="955"/>
                      <a:pt x="160" y="955"/>
                    </a:cubicBezTo>
                    <a:cubicBezTo>
                      <a:pt x="161" y="955"/>
                      <a:pt x="161" y="955"/>
                      <a:pt x="161" y="955"/>
                    </a:cubicBezTo>
                    <a:cubicBezTo>
                      <a:pt x="162" y="955"/>
                      <a:pt x="162" y="955"/>
                      <a:pt x="163" y="955"/>
                    </a:cubicBezTo>
                    <a:cubicBezTo>
                      <a:pt x="163" y="956"/>
                      <a:pt x="163" y="956"/>
                      <a:pt x="163" y="956"/>
                    </a:cubicBezTo>
                    <a:cubicBezTo>
                      <a:pt x="164" y="956"/>
                      <a:pt x="164" y="956"/>
                      <a:pt x="165" y="956"/>
                    </a:cubicBezTo>
                    <a:cubicBezTo>
                      <a:pt x="165" y="956"/>
                      <a:pt x="165" y="956"/>
                      <a:pt x="166" y="956"/>
                    </a:cubicBezTo>
                    <a:cubicBezTo>
                      <a:pt x="166" y="956"/>
                      <a:pt x="166" y="956"/>
                      <a:pt x="166" y="956"/>
                    </a:cubicBezTo>
                    <a:cubicBezTo>
                      <a:pt x="166" y="956"/>
                      <a:pt x="166" y="956"/>
                      <a:pt x="166" y="956"/>
                    </a:cubicBezTo>
                    <a:cubicBezTo>
                      <a:pt x="166" y="956"/>
                      <a:pt x="166" y="956"/>
                      <a:pt x="166" y="956"/>
                    </a:cubicBezTo>
                    <a:cubicBezTo>
                      <a:pt x="167" y="955"/>
                      <a:pt x="168" y="955"/>
                      <a:pt x="170" y="955"/>
                    </a:cubicBezTo>
                    <a:cubicBezTo>
                      <a:pt x="170" y="955"/>
                      <a:pt x="170" y="955"/>
                      <a:pt x="170" y="955"/>
                    </a:cubicBezTo>
                    <a:cubicBezTo>
                      <a:pt x="170" y="955"/>
                      <a:pt x="170" y="955"/>
                      <a:pt x="170" y="955"/>
                    </a:cubicBezTo>
                    <a:cubicBezTo>
                      <a:pt x="768" y="797"/>
                      <a:pt x="768" y="797"/>
                      <a:pt x="768" y="797"/>
                    </a:cubicBezTo>
                    <a:cubicBezTo>
                      <a:pt x="744" y="730"/>
                      <a:pt x="744" y="730"/>
                      <a:pt x="744" y="730"/>
                    </a:cubicBezTo>
                    <a:cubicBezTo>
                      <a:pt x="171" y="861"/>
                      <a:pt x="171" y="861"/>
                      <a:pt x="171" y="861"/>
                    </a:cubicBezTo>
                    <a:cubicBezTo>
                      <a:pt x="51" y="90"/>
                      <a:pt x="51" y="90"/>
                      <a:pt x="51" y="90"/>
                    </a:cubicBezTo>
                    <a:cubicBezTo>
                      <a:pt x="532" y="120"/>
                      <a:pt x="532" y="120"/>
                      <a:pt x="532" y="120"/>
                    </a:cubicBezTo>
                    <a:cubicBezTo>
                      <a:pt x="506" y="45"/>
                      <a:pt x="506" y="45"/>
                      <a:pt x="506" y="45"/>
                    </a:cubicBezTo>
                    <a:cubicBezTo>
                      <a:pt x="21" y="0"/>
                      <a:pt x="21" y="0"/>
                      <a:pt x="21" y="0"/>
                    </a:cubicBezTo>
                    <a:cubicBezTo>
                      <a:pt x="21" y="0"/>
                      <a:pt x="21" y="0"/>
                      <a:pt x="21" y="0"/>
                    </a:cubicBezTo>
                    <a:cubicBezTo>
                      <a:pt x="21" y="0"/>
                      <a:pt x="21" y="0"/>
                      <a:pt x="21" y="0"/>
                    </a:cubicBezTo>
                    <a:cubicBezTo>
                      <a:pt x="20" y="0"/>
                      <a:pt x="19" y="0"/>
                      <a:pt x="19" y="0"/>
                    </a:cubicBezTo>
                    <a:cubicBezTo>
                      <a:pt x="19" y="0"/>
                      <a:pt x="19" y="0"/>
                      <a:pt x="19" y="0"/>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63" name="Freeform 77"/>
              <p:cNvSpPr>
                <a:spLocks noEditPoints="1"/>
              </p:cNvSpPr>
              <p:nvPr/>
            </p:nvSpPr>
            <p:spPr bwMode="auto">
              <a:xfrm>
                <a:off x="-7995554" y="1761332"/>
                <a:ext cx="623888" cy="3571875"/>
              </a:xfrm>
              <a:custGeom>
                <a:avLst/>
                <a:gdLst>
                  <a:gd name="T0" fmla="*/ 160 w 166"/>
                  <a:gd name="T1" fmla="*/ 952 h 953"/>
                  <a:gd name="T2" fmla="*/ 166 w 166"/>
                  <a:gd name="T3" fmla="*/ 953 h 953"/>
                  <a:gd name="T4" fmla="*/ 165 w 166"/>
                  <a:gd name="T5" fmla="*/ 953 h 953"/>
                  <a:gd name="T6" fmla="*/ 163 w 166"/>
                  <a:gd name="T7" fmla="*/ 952 h 953"/>
                  <a:gd name="T8" fmla="*/ 160 w 166"/>
                  <a:gd name="T9" fmla="*/ 952 h 953"/>
                  <a:gd name="T10" fmla="*/ 158 w 166"/>
                  <a:gd name="T11" fmla="*/ 951 h 953"/>
                  <a:gd name="T12" fmla="*/ 155 w 166"/>
                  <a:gd name="T13" fmla="*/ 950 h 953"/>
                  <a:gd name="T14" fmla="*/ 154 w 166"/>
                  <a:gd name="T15" fmla="*/ 950 h 953"/>
                  <a:gd name="T16" fmla="*/ 153 w 166"/>
                  <a:gd name="T17" fmla="*/ 949 h 953"/>
                  <a:gd name="T18" fmla="*/ 152 w 166"/>
                  <a:gd name="T19" fmla="*/ 948 h 953"/>
                  <a:gd name="T20" fmla="*/ 148 w 166"/>
                  <a:gd name="T21" fmla="*/ 944 h 953"/>
                  <a:gd name="T22" fmla="*/ 147 w 166"/>
                  <a:gd name="T23" fmla="*/ 943 h 953"/>
                  <a:gd name="T24" fmla="*/ 145 w 166"/>
                  <a:gd name="T25" fmla="*/ 941 h 953"/>
                  <a:gd name="T26" fmla="*/ 145 w 166"/>
                  <a:gd name="T27" fmla="*/ 940 h 953"/>
                  <a:gd name="T28" fmla="*/ 144 w 166"/>
                  <a:gd name="T29" fmla="*/ 939 h 953"/>
                  <a:gd name="T30" fmla="*/ 143 w 166"/>
                  <a:gd name="T31" fmla="*/ 935 h 953"/>
                  <a:gd name="T32" fmla="*/ 143 w 166"/>
                  <a:gd name="T33" fmla="*/ 937 h 953"/>
                  <a:gd name="T34" fmla="*/ 0 w 166"/>
                  <a:gd name="T35" fmla="*/ 19 h 953"/>
                  <a:gd name="T36" fmla="*/ 0 w 166"/>
                  <a:gd name="T37" fmla="*/ 19 h 953"/>
                  <a:gd name="T38" fmla="*/ 1 w 166"/>
                  <a:gd name="T39" fmla="*/ 11 h 953"/>
                  <a:gd name="T40" fmla="*/ 0 w 166"/>
                  <a:gd name="T41" fmla="*/ 18 h 953"/>
                  <a:gd name="T42" fmla="*/ 0 w 166"/>
                  <a:gd name="T43" fmla="*/ 15 h 953"/>
                  <a:gd name="T44" fmla="*/ 1 w 166"/>
                  <a:gd name="T45" fmla="*/ 12 h 953"/>
                  <a:gd name="T46" fmla="*/ 2 w 166"/>
                  <a:gd name="T47" fmla="*/ 8 h 953"/>
                  <a:gd name="T48" fmla="*/ 3 w 166"/>
                  <a:gd name="T49" fmla="*/ 6 h 953"/>
                  <a:gd name="T50" fmla="*/ 5 w 166"/>
                  <a:gd name="T51" fmla="*/ 3 h 953"/>
                  <a:gd name="T52" fmla="*/ 7 w 166"/>
                  <a:gd name="T53" fmla="*/ 1 h 953"/>
                  <a:gd name="T54" fmla="*/ 5 w 166"/>
                  <a:gd name="T55" fmla="*/ 3 h 953"/>
                  <a:gd name="T56" fmla="*/ 7 w 166"/>
                  <a:gd name="T57" fmla="*/ 1 h 953"/>
                  <a:gd name="T58" fmla="*/ 7 w 166"/>
                  <a:gd name="T59" fmla="*/ 1 h 953"/>
                  <a:gd name="T60" fmla="*/ 7 w 166"/>
                  <a:gd name="T61" fmla="*/ 1 h 953"/>
                  <a:gd name="T62" fmla="*/ 9 w 166"/>
                  <a:gd name="T63" fmla="*/ 0 h 953"/>
                  <a:gd name="T64" fmla="*/ 9 w 166"/>
                  <a:gd name="T65" fmla="*/ 0 h 953"/>
                  <a:gd name="T66" fmla="*/ 8 w 166"/>
                  <a:gd name="T67" fmla="*/ 1 h 953"/>
                  <a:gd name="T68" fmla="*/ 9 w 166"/>
                  <a:gd name="T69" fmla="*/ 0 h 953"/>
                  <a:gd name="T70" fmla="*/ 9 w 166"/>
                  <a:gd name="T71" fmla="*/ 0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 h="953">
                    <a:moveTo>
                      <a:pt x="154" y="950"/>
                    </a:moveTo>
                    <a:cubicBezTo>
                      <a:pt x="156" y="951"/>
                      <a:pt x="158" y="952"/>
                      <a:pt x="160" y="952"/>
                    </a:cubicBezTo>
                    <a:cubicBezTo>
                      <a:pt x="161" y="952"/>
                      <a:pt x="163" y="953"/>
                      <a:pt x="165" y="953"/>
                    </a:cubicBezTo>
                    <a:cubicBezTo>
                      <a:pt x="165" y="953"/>
                      <a:pt x="165" y="953"/>
                      <a:pt x="166" y="953"/>
                    </a:cubicBezTo>
                    <a:cubicBezTo>
                      <a:pt x="166" y="953"/>
                      <a:pt x="166" y="953"/>
                      <a:pt x="166" y="953"/>
                    </a:cubicBezTo>
                    <a:cubicBezTo>
                      <a:pt x="165" y="953"/>
                      <a:pt x="165" y="953"/>
                      <a:pt x="165" y="953"/>
                    </a:cubicBezTo>
                    <a:cubicBezTo>
                      <a:pt x="164" y="953"/>
                      <a:pt x="164" y="953"/>
                      <a:pt x="163" y="953"/>
                    </a:cubicBezTo>
                    <a:cubicBezTo>
                      <a:pt x="163" y="952"/>
                      <a:pt x="163" y="952"/>
                      <a:pt x="163" y="952"/>
                    </a:cubicBezTo>
                    <a:cubicBezTo>
                      <a:pt x="162" y="952"/>
                      <a:pt x="162" y="952"/>
                      <a:pt x="161" y="952"/>
                    </a:cubicBezTo>
                    <a:cubicBezTo>
                      <a:pt x="160" y="952"/>
                      <a:pt x="160" y="952"/>
                      <a:pt x="160" y="952"/>
                    </a:cubicBezTo>
                    <a:cubicBezTo>
                      <a:pt x="160" y="952"/>
                      <a:pt x="159" y="952"/>
                      <a:pt x="159" y="952"/>
                    </a:cubicBezTo>
                    <a:cubicBezTo>
                      <a:pt x="158" y="951"/>
                      <a:pt x="158" y="951"/>
                      <a:pt x="158" y="951"/>
                    </a:cubicBezTo>
                    <a:cubicBezTo>
                      <a:pt x="158" y="951"/>
                      <a:pt x="157" y="951"/>
                      <a:pt x="157" y="951"/>
                    </a:cubicBezTo>
                    <a:cubicBezTo>
                      <a:pt x="156" y="951"/>
                      <a:pt x="156" y="951"/>
                      <a:pt x="155" y="950"/>
                    </a:cubicBezTo>
                    <a:cubicBezTo>
                      <a:pt x="155" y="950"/>
                      <a:pt x="155" y="950"/>
                      <a:pt x="155" y="950"/>
                    </a:cubicBezTo>
                    <a:cubicBezTo>
                      <a:pt x="155" y="950"/>
                      <a:pt x="154" y="950"/>
                      <a:pt x="154" y="950"/>
                    </a:cubicBezTo>
                    <a:moveTo>
                      <a:pt x="152" y="948"/>
                    </a:moveTo>
                    <a:cubicBezTo>
                      <a:pt x="152" y="948"/>
                      <a:pt x="152" y="949"/>
                      <a:pt x="153" y="949"/>
                    </a:cubicBezTo>
                    <a:cubicBezTo>
                      <a:pt x="152" y="949"/>
                      <a:pt x="152" y="948"/>
                      <a:pt x="152" y="948"/>
                    </a:cubicBezTo>
                    <a:cubicBezTo>
                      <a:pt x="152" y="948"/>
                      <a:pt x="152" y="948"/>
                      <a:pt x="152" y="948"/>
                    </a:cubicBezTo>
                    <a:moveTo>
                      <a:pt x="145" y="941"/>
                    </a:moveTo>
                    <a:cubicBezTo>
                      <a:pt x="146" y="942"/>
                      <a:pt x="147" y="943"/>
                      <a:pt x="148" y="944"/>
                    </a:cubicBezTo>
                    <a:cubicBezTo>
                      <a:pt x="147" y="944"/>
                      <a:pt x="147" y="944"/>
                      <a:pt x="147" y="943"/>
                    </a:cubicBezTo>
                    <a:cubicBezTo>
                      <a:pt x="147" y="943"/>
                      <a:pt x="147" y="943"/>
                      <a:pt x="147" y="943"/>
                    </a:cubicBezTo>
                    <a:cubicBezTo>
                      <a:pt x="146" y="943"/>
                      <a:pt x="146" y="942"/>
                      <a:pt x="145" y="941"/>
                    </a:cubicBezTo>
                    <a:cubicBezTo>
                      <a:pt x="145" y="941"/>
                      <a:pt x="145" y="941"/>
                      <a:pt x="145" y="941"/>
                    </a:cubicBezTo>
                    <a:moveTo>
                      <a:pt x="143" y="937"/>
                    </a:moveTo>
                    <a:cubicBezTo>
                      <a:pt x="144" y="938"/>
                      <a:pt x="144" y="939"/>
                      <a:pt x="145" y="940"/>
                    </a:cubicBezTo>
                    <a:cubicBezTo>
                      <a:pt x="144" y="940"/>
                      <a:pt x="144" y="939"/>
                      <a:pt x="144" y="939"/>
                    </a:cubicBezTo>
                    <a:cubicBezTo>
                      <a:pt x="144" y="939"/>
                      <a:pt x="144" y="939"/>
                      <a:pt x="144" y="939"/>
                    </a:cubicBezTo>
                    <a:cubicBezTo>
                      <a:pt x="144" y="938"/>
                      <a:pt x="144" y="938"/>
                      <a:pt x="143" y="937"/>
                    </a:cubicBezTo>
                    <a:moveTo>
                      <a:pt x="143" y="935"/>
                    </a:moveTo>
                    <a:cubicBezTo>
                      <a:pt x="143" y="936"/>
                      <a:pt x="143" y="936"/>
                      <a:pt x="143" y="937"/>
                    </a:cubicBezTo>
                    <a:cubicBezTo>
                      <a:pt x="143" y="937"/>
                      <a:pt x="143" y="937"/>
                      <a:pt x="143" y="937"/>
                    </a:cubicBezTo>
                    <a:cubicBezTo>
                      <a:pt x="143" y="936"/>
                      <a:pt x="143" y="936"/>
                      <a:pt x="143" y="935"/>
                    </a:cubicBezTo>
                    <a:moveTo>
                      <a:pt x="0" y="19"/>
                    </a:moveTo>
                    <a:cubicBezTo>
                      <a:pt x="0" y="20"/>
                      <a:pt x="0" y="21"/>
                      <a:pt x="0" y="22"/>
                    </a:cubicBezTo>
                    <a:cubicBezTo>
                      <a:pt x="0" y="21"/>
                      <a:pt x="0" y="20"/>
                      <a:pt x="0" y="19"/>
                    </a:cubicBezTo>
                    <a:moveTo>
                      <a:pt x="5" y="3"/>
                    </a:moveTo>
                    <a:cubicBezTo>
                      <a:pt x="3" y="6"/>
                      <a:pt x="1" y="8"/>
                      <a:pt x="1" y="11"/>
                    </a:cubicBezTo>
                    <a:cubicBezTo>
                      <a:pt x="0" y="13"/>
                      <a:pt x="0" y="16"/>
                      <a:pt x="0" y="18"/>
                    </a:cubicBezTo>
                    <a:cubicBezTo>
                      <a:pt x="0" y="18"/>
                      <a:pt x="0" y="18"/>
                      <a:pt x="0" y="18"/>
                    </a:cubicBezTo>
                    <a:cubicBezTo>
                      <a:pt x="0" y="17"/>
                      <a:pt x="0" y="17"/>
                      <a:pt x="0" y="16"/>
                    </a:cubicBezTo>
                    <a:cubicBezTo>
                      <a:pt x="0" y="15"/>
                      <a:pt x="0" y="15"/>
                      <a:pt x="0" y="15"/>
                    </a:cubicBezTo>
                    <a:cubicBezTo>
                      <a:pt x="0" y="15"/>
                      <a:pt x="0" y="14"/>
                      <a:pt x="0" y="14"/>
                    </a:cubicBezTo>
                    <a:cubicBezTo>
                      <a:pt x="0" y="13"/>
                      <a:pt x="0" y="13"/>
                      <a:pt x="1" y="12"/>
                    </a:cubicBezTo>
                    <a:cubicBezTo>
                      <a:pt x="1" y="11"/>
                      <a:pt x="1" y="11"/>
                      <a:pt x="1" y="11"/>
                    </a:cubicBezTo>
                    <a:cubicBezTo>
                      <a:pt x="1" y="10"/>
                      <a:pt x="1" y="9"/>
                      <a:pt x="2" y="8"/>
                    </a:cubicBezTo>
                    <a:cubicBezTo>
                      <a:pt x="2" y="8"/>
                      <a:pt x="2" y="8"/>
                      <a:pt x="2" y="8"/>
                    </a:cubicBezTo>
                    <a:cubicBezTo>
                      <a:pt x="2" y="7"/>
                      <a:pt x="3" y="7"/>
                      <a:pt x="3" y="6"/>
                    </a:cubicBezTo>
                    <a:cubicBezTo>
                      <a:pt x="3" y="6"/>
                      <a:pt x="3" y="6"/>
                      <a:pt x="3" y="6"/>
                    </a:cubicBezTo>
                    <a:cubicBezTo>
                      <a:pt x="4" y="5"/>
                      <a:pt x="4" y="4"/>
                      <a:pt x="5" y="3"/>
                    </a:cubicBezTo>
                    <a:cubicBezTo>
                      <a:pt x="5" y="3"/>
                      <a:pt x="5" y="3"/>
                      <a:pt x="5" y="3"/>
                    </a:cubicBezTo>
                    <a:moveTo>
                      <a:pt x="7" y="1"/>
                    </a:moveTo>
                    <a:cubicBezTo>
                      <a:pt x="6" y="2"/>
                      <a:pt x="6" y="2"/>
                      <a:pt x="5" y="3"/>
                    </a:cubicBezTo>
                    <a:cubicBezTo>
                      <a:pt x="5" y="3"/>
                      <a:pt x="5" y="3"/>
                      <a:pt x="5" y="3"/>
                    </a:cubicBezTo>
                    <a:cubicBezTo>
                      <a:pt x="6" y="2"/>
                      <a:pt x="6" y="2"/>
                      <a:pt x="7" y="1"/>
                    </a:cubicBezTo>
                    <a:cubicBezTo>
                      <a:pt x="7" y="1"/>
                      <a:pt x="7" y="1"/>
                      <a:pt x="7" y="1"/>
                    </a:cubicBezTo>
                    <a:moveTo>
                      <a:pt x="7" y="1"/>
                    </a:moveTo>
                    <a:cubicBezTo>
                      <a:pt x="7" y="1"/>
                      <a:pt x="7" y="1"/>
                      <a:pt x="7" y="1"/>
                    </a:cubicBezTo>
                    <a:cubicBezTo>
                      <a:pt x="7" y="1"/>
                      <a:pt x="7" y="1"/>
                      <a:pt x="7" y="1"/>
                    </a:cubicBezTo>
                    <a:cubicBezTo>
                      <a:pt x="7" y="1"/>
                      <a:pt x="7" y="1"/>
                      <a:pt x="7" y="1"/>
                    </a:cubicBezTo>
                    <a:cubicBezTo>
                      <a:pt x="7" y="1"/>
                      <a:pt x="7" y="1"/>
                      <a:pt x="7" y="1"/>
                    </a:cubicBezTo>
                    <a:moveTo>
                      <a:pt x="9" y="0"/>
                    </a:moveTo>
                    <a:cubicBezTo>
                      <a:pt x="9" y="0"/>
                      <a:pt x="9" y="0"/>
                      <a:pt x="9" y="0"/>
                    </a:cubicBezTo>
                    <a:cubicBezTo>
                      <a:pt x="9" y="0"/>
                      <a:pt x="9" y="0"/>
                      <a:pt x="9" y="0"/>
                    </a:cubicBezTo>
                    <a:cubicBezTo>
                      <a:pt x="8" y="0"/>
                      <a:pt x="8" y="0"/>
                      <a:pt x="8" y="1"/>
                    </a:cubicBezTo>
                    <a:cubicBezTo>
                      <a:pt x="8" y="1"/>
                      <a:pt x="8" y="1"/>
                      <a:pt x="8" y="1"/>
                    </a:cubicBezTo>
                    <a:cubicBezTo>
                      <a:pt x="8" y="0"/>
                      <a:pt x="9" y="0"/>
                      <a:pt x="9" y="0"/>
                    </a:cubicBezTo>
                    <a:moveTo>
                      <a:pt x="9" y="0"/>
                    </a:moveTo>
                    <a:cubicBezTo>
                      <a:pt x="9" y="0"/>
                      <a:pt x="9" y="0"/>
                      <a:pt x="9" y="0"/>
                    </a:cubicBezTo>
                    <a:cubicBezTo>
                      <a:pt x="9" y="0"/>
                      <a:pt x="9" y="0"/>
                      <a:pt x="9" y="0"/>
                    </a:cubicBezTo>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64" name="Freeform 79"/>
              <p:cNvSpPr>
                <a:spLocks/>
              </p:cNvSpPr>
              <p:nvPr/>
            </p:nvSpPr>
            <p:spPr bwMode="auto">
              <a:xfrm>
                <a:off x="-7803466" y="2086769"/>
                <a:ext cx="2598738" cy="2890838"/>
              </a:xfrm>
              <a:custGeom>
                <a:avLst/>
                <a:gdLst>
                  <a:gd name="T0" fmla="*/ 0 w 1637"/>
                  <a:gd name="T1" fmla="*/ 0 h 1821"/>
                  <a:gd name="T2" fmla="*/ 283 w 1637"/>
                  <a:gd name="T3" fmla="*/ 1821 h 1821"/>
                  <a:gd name="T4" fmla="*/ 1637 w 1637"/>
                  <a:gd name="T5" fmla="*/ 1512 h 1821"/>
                  <a:gd name="T6" fmla="*/ 1136 w 1637"/>
                  <a:gd name="T7" fmla="*/ 71 h 1821"/>
                  <a:gd name="T8" fmla="*/ 0 w 1637"/>
                  <a:gd name="T9" fmla="*/ 0 h 1821"/>
                </a:gdLst>
                <a:ahLst/>
                <a:cxnLst>
                  <a:cxn ang="0">
                    <a:pos x="T0" y="T1"/>
                  </a:cxn>
                  <a:cxn ang="0">
                    <a:pos x="T2" y="T3"/>
                  </a:cxn>
                  <a:cxn ang="0">
                    <a:pos x="T4" y="T5"/>
                  </a:cxn>
                  <a:cxn ang="0">
                    <a:pos x="T6" y="T7"/>
                  </a:cxn>
                  <a:cxn ang="0">
                    <a:pos x="T8" y="T9"/>
                  </a:cxn>
                </a:cxnLst>
                <a:rect l="0" t="0" r="r" b="b"/>
                <a:pathLst>
                  <a:path w="1637" h="1821">
                    <a:moveTo>
                      <a:pt x="0" y="0"/>
                    </a:moveTo>
                    <a:lnTo>
                      <a:pt x="283" y="1821"/>
                    </a:lnTo>
                    <a:lnTo>
                      <a:pt x="1637" y="1512"/>
                    </a:lnTo>
                    <a:lnTo>
                      <a:pt x="1136" y="7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65" name="Freeform 78"/>
              <p:cNvSpPr>
                <a:spLocks/>
              </p:cNvSpPr>
              <p:nvPr/>
            </p:nvSpPr>
            <p:spPr bwMode="auto">
              <a:xfrm>
                <a:off x="-7803466" y="2086769"/>
                <a:ext cx="2598738" cy="2890838"/>
              </a:xfrm>
              <a:custGeom>
                <a:avLst/>
                <a:gdLst>
                  <a:gd name="T0" fmla="*/ 0 w 1637"/>
                  <a:gd name="T1" fmla="*/ 0 h 1821"/>
                  <a:gd name="T2" fmla="*/ 283 w 1637"/>
                  <a:gd name="T3" fmla="*/ 1821 h 1821"/>
                  <a:gd name="T4" fmla="*/ 1637 w 1637"/>
                  <a:gd name="T5" fmla="*/ 1512 h 1821"/>
                  <a:gd name="T6" fmla="*/ 1136 w 1637"/>
                  <a:gd name="T7" fmla="*/ 71 h 1821"/>
                  <a:gd name="T8" fmla="*/ 0 w 1637"/>
                  <a:gd name="T9" fmla="*/ 0 h 1821"/>
                </a:gdLst>
                <a:ahLst/>
                <a:cxnLst>
                  <a:cxn ang="0">
                    <a:pos x="T0" y="T1"/>
                  </a:cxn>
                  <a:cxn ang="0">
                    <a:pos x="T2" y="T3"/>
                  </a:cxn>
                  <a:cxn ang="0">
                    <a:pos x="T4" y="T5"/>
                  </a:cxn>
                  <a:cxn ang="0">
                    <a:pos x="T6" y="T7"/>
                  </a:cxn>
                  <a:cxn ang="0">
                    <a:pos x="T8" y="T9"/>
                  </a:cxn>
                </a:cxnLst>
                <a:rect l="0" t="0" r="r" b="b"/>
                <a:pathLst>
                  <a:path w="1637" h="1821">
                    <a:moveTo>
                      <a:pt x="0" y="0"/>
                    </a:moveTo>
                    <a:lnTo>
                      <a:pt x="283" y="1821"/>
                    </a:lnTo>
                    <a:lnTo>
                      <a:pt x="1637" y="1512"/>
                    </a:lnTo>
                    <a:lnTo>
                      <a:pt x="1136" y="71"/>
                    </a:lnTo>
                    <a:lnTo>
                      <a:pt x="0" y="0"/>
                    </a:lnTo>
                    <a:close/>
                  </a:path>
                </a:pathLst>
              </a:custGeom>
              <a:solidFill>
                <a:schemeClr val="accent2">
                  <a:lumMod val="40000"/>
                  <a:lumOff val="60000"/>
                  <a:alpha val="41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487" name="Gruppieren 2053"/>
            <p:cNvGrpSpPr/>
            <p:nvPr/>
          </p:nvGrpSpPr>
          <p:grpSpPr>
            <a:xfrm>
              <a:off x="2605648" y="3931569"/>
              <a:ext cx="1242009" cy="877819"/>
              <a:chOff x="-3448050" y="3563938"/>
              <a:chExt cx="1781175" cy="1258887"/>
            </a:xfrm>
          </p:grpSpPr>
          <p:sp>
            <p:nvSpPr>
              <p:cNvPr id="488" name="Freeform 7"/>
              <p:cNvSpPr>
                <a:spLocks/>
              </p:cNvSpPr>
              <p:nvPr/>
            </p:nvSpPr>
            <p:spPr bwMode="auto">
              <a:xfrm>
                <a:off x="-3448050" y="3563938"/>
                <a:ext cx="1087437" cy="1258887"/>
              </a:xfrm>
              <a:custGeom>
                <a:avLst/>
                <a:gdLst>
                  <a:gd name="T0" fmla="*/ 124 w 290"/>
                  <a:gd name="T1" fmla="*/ 186 h 336"/>
                  <a:gd name="T2" fmla="*/ 94 w 290"/>
                  <a:gd name="T3" fmla="*/ 140 h 336"/>
                  <a:gd name="T4" fmla="*/ 86 w 290"/>
                  <a:gd name="T5" fmla="*/ 117 h 336"/>
                  <a:gd name="T6" fmla="*/ 111 w 290"/>
                  <a:gd name="T7" fmla="*/ 112 h 336"/>
                  <a:gd name="T8" fmla="*/ 132 w 290"/>
                  <a:gd name="T9" fmla="*/ 98 h 336"/>
                  <a:gd name="T10" fmla="*/ 114 w 290"/>
                  <a:gd name="T11" fmla="*/ 33 h 336"/>
                  <a:gd name="T12" fmla="*/ 81 w 290"/>
                  <a:gd name="T13" fmla="*/ 0 h 336"/>
                  <a:gd name="T14" fmla="*/ 16 w 290"/>
                  <a:gd name="T15" fmla="*/ 26 h 336"/>
                  <a:gd name="T16" fmla="*/ 23 w 290"/>
                  <a:gd name="T17" fmla="*/ 119 h 336"/>
                  <a:gd name="T18" fmla="*/ 105 w 290"/>
                  <a:gd name="T19" fmla="*/ 254 h 336"/>
                  <a:gd name="T20" fmla="*/ 222 w 290"/>
                  <a:gd name="T21" fmla="*/ 334 h 336"/>
                  <a:gd name="T22" fmla="*/ 263 w 290"/>
                  <a:gd name="T23" fmla="*/ 322 h 336"/>
                  <a:gd name="T24" fmla="*/ 287 w 290"/>
                  <a:gd name="T25" fmla="*/ 292 h 336"/>
                  <a:gd name="T26" fmla="*/ 281 w 290"/>
                  <a:gd name="T27" fmla="*/ 266 h 336"/>
                  <a:gd name="T28" fmla="*/ 236 w 290"/>
                  <a:gd name="T29" fmla="*/ 226 h 336"/>
                  <a:gd name="T30" fmla="*/ 211 w 290"/>
                  <a:gd name="T31" fmla="*/ 224 h 336"/>
                  <a:gd name="T32" fmla="*/ 195 w 290"/>
                  <a:gd name="T33" fmla="*/ 247 h 336"/>
                  <a:gd name="T34" fmla="*/ 183 w 290"/>
                  <a:gd name="T35" fmla="*/ 252 h 336"/>
                  <a:gd name="T36" fmla="*/ 124 w 290"/>
                  <a:gd name="T37" fmla="*/ 18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336">
                    <a:moveTo>
                      <a:pt x="124" y="186"/>
                    </a:moveTo>
                    <a:cubicBezTo>
                      <a:pt x="118" y="177"/>
                      <a:pt x="99" y="150"/>
                      <a:pt x="94" y="140"/>
                    </a:cubicBezTo>
                    <a:cubicBezTo>
                      <a:pt x="89" y="130"/>
                      <a:pt x="83" y="118"/>
                      <a:pt x="86" y="117"/>
                    </a:cubicBezTo>
                    <a:cubicBezTo>
                      <a:pt x="88" y="116"/>
                      <a:pt x="106" y="112"/>
                      <a:pt x="111" y="112"/>
                    </a:cubicBezTo>
                    <a:cubicBezTo>
                      <a:pt x="116" y="112"/>
                      <a:pt x="133" y="106"/>
                      <a:pt x="132" y="98"/>
                    </a:cubicBezTo>
                    <a:cubicBezTo>
                      <a:pt x="131" y="89"/>
                      <a:pt x="124" y="52"/>
                      <a:pt x="114" y="33"/>
                    </a:cubicBezTo>
                    <a:cubicBezTo>
                      <a:pt x="104" y="14"/>
                      <a:pt x="93" y="0"/>
                      <a:pt x="81" y="0"/>
                    </a:cubicBezTo>
                    <a:cubicBezTo>
                      <a:pt x="69" y="0"/>
                      <a:pt x="31" y="3"/>
                      <a:pt x="16" y="26"/>
                    </a:cubicBezTo>
                    <a:cubicBezTo>
                      <a:pt x="0" y="49"/>
                      <a:pt x="15" y="95"/>
                      <a:pt x="23" y="119"/>
                    </a:cubicBezTo>
                    <a:cubicBezTo>
                      <a:pt x="31" y="143"/>
                      <a:pt x="67" y="214"/>
                      <a:pt x="105" y="254"/>
                    </a:cubicBezTo>
                    <a:cubicBezTo>
                      <a:pt x="145" y="295"/>
                      <a:pt x="201" y="331"/>
                      <a:pt x="222" y="334"/>
                    </a:cubicBezTo>
                    <a:cubicBezTo>
                      <a:pt x="243" y="336"/>
                      <a:pt x="249" y="335"/>
                      <a:pt x="263" y="322"/>
                    </a:cubicBezTo>
                    <a:cubicBezTo>
                      <a:pt x="276" y="309"/>
                      <a:pt x="284" y="298"/>
                      <a:pt x="287" y="292"/>
                    </a:cubicBezTo>
                    <a:cubicBezTo>
                      <a:pt x="289" y="286"/>
                      <a:pt x="290" y="277"/>
                      <a:pt x="281" y="266"/>
                    </a:cubicBezTo>
                    <a:cubicBezTo>
                      <a:pt x="272" y="254"/>
                      <a:pt x="246" y="230"/>
                      <a:pt x="236" y="226"/>
                    </a:cubicBezTo>
                    <a:cubicBezTo>
                      <a:pt x="226" y="222"/>
                      <a:pt x="214" y="218"/>
                      <a:pt x="211" y="224"/>
                    </a:cubicBezTo>
                    <a:cubicBezTo>
                      <a:pt x="208" y="231"/>
                      <a:pt x="199" y="243"/>
                      <a:pt x="195" y="247"/>
                    </a:cubicBezTo>
                    <a:cubicBezTo>
                      <a:pt x="191" y="252"/>
                      <a:pt x="189" y="257"/>
                      <a:pt x="183" y="252"/>
                    </a:cubicBezTo>
                    <a:cubicBezTo>
                      <a:pt x="177" y="247"/>
                      <a:pt x="132" y="200"/>
                      <a:pt x="124" y="186"/>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89" name="Freeform 8"/>
              <p:cNvSpPr>
                <a:spLocks/>
              </p:cNvSpPr>
              <p:nvPr/>
            </p:nvSpPr>
            <p:spPr bwMode="auto">
              <a:xfrm>
                <a:off x="-2562225" y="3652838"/>
                <a:ext cx="854075" cy="128587"/>
              </a:xfrm>
              <a:custGeom>
                <a:avLst/>
                <a:gdLst>
                  <a:gd name="T0" fmla="*/ 538 w 538"/>
                  <a:gd name="T1" fmla="*/ 69 h 81"/>
                  <a:gd name="T2" fmla="*/ 14 w 538"/>
                  <a:gd name="T3" fmla="*/ 81 h 81"/>
                  <a:gd name="T4" fmla="*/ 0 w 538"/>
                  <a:gd name="T5" fmla="*/ 0 h 81"/>
                  <a:gd name="T6" fmla="*/ 527 w 538"/>
                  <a:gd name="T7" fmla="*/ 0 h 81"/>
                  <a:gd name="T8" fmla="*/ 538 w 538"/>
                  <a:gd name="T9" fmla="*/ 69 h 81"/>
                </a:gdLst>
                <a:ahLst/>
                <a:cxnLst>
                  <a:cxn ang="0">
                    <a:pos x="T0" y="T1"/>
                  </a:cxn>
                  <a:cxn ang="0">
                    <a:pos x="T2" y="T3"/>
                  </a:cxn>
                  <a:cxn ang="0">
                    <a:pos x="T4" y="T5"/>
                  </a:cxn>
                  <a:cxn ang="0">
                    <a:pos x="T6" y="T7"/>
                  </a:cxn>
                  <a:cxn ang="0">
                    <a:pos x="T8" y="T9"/>
                  </a:cxn>
                </a:cxnLst>
                <a:rect l="0" t="0" r="r" b="b"/>
                <a:pathLst>
                  <a:path w="538" h="81">
                    <a:moveTo>
                      <a:pt x="538" y="69"/>
                    </a:moveTo>
                    <a:lnTo>
                      <a:pt x="14" y="81"/>
                    </a:lnTo>
                    <a:lnTo>
                      <a:pt x="0" y="0"/>
                    </a:lnTo>
                    <a:lnTo>
                      <a:pt x="527" y="0"/>
                    </a:lnTo>
                    <a:lnTo>
                      <a:pt x="538" y="69"/>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90" name="Freeform 9"/>
              <p:cNvSpPr>
                <a:spLocks/>
              </p:cNvSpPr>
              <p:nvPr/>
            </p:nvSpPr>
            <p:spPr bwMode="auto">
              <a:xfrm>
                <a:off x="-2517775" y="3867150"/>
                <a:ext cx="850900" cy="165100"/>
              </a:xfrm>
              <a:custGeom>
                <a:avLst/>
                <a:gdLst>
                  <a:gd name="T0" fmla="*/ 536 w 536"/>
                  <a:gd name="T1" fmla="*/ 68 h 104"/>
                  <a:gd name="T2" fmla="*/ 14 w 536"/>
                  <a:gd name="T3" fmla="*/ 104 h 104"/>
                  <a:gd name="T4" fmla="*/ 0 w 536"/>
                  <a:gd name="T5" fmla="*/ 24 h 104"/>
                  <a:gd name="T6" fmla="*/ 524 w 536"/>
                  <a:gd name="T7" fmla="*/ 0 h 104"/>
                  <a:gd name="T8" fmla="*/ 536 w 536"/>
                  <a:gd name="T9" fmla="*/ 68 h 104"/>
                </a:gdLst>
                <a:ahLst/>
                <a:cxnLst>
                  <a:cxn ang="0">
                    <a:pos x="T0" y="T1"/>
                  </a:cxn>
                  <a:cxn ang="0">
                    <a:pos x="T2" y="T3"/>
                  </a:cxn>
                  <a:cxn ang="0">
                    <a:pos x="T4" y="T5"/>
                  </a:cxn>
                  <a:cxn ang="0">
                    <a:pos x="T6" y="T7"/>
                  </a:cxn>
                  <a:cxn ang="0">
                    <a:pos x="T8" y="T9"/>
                  </a:cxn>
                </a:cxnLst>
                <a:rect l="0" t="0" r="r" b="b"/>
                <a:pathLst>
                  <a:path w="536" h="104">
                    <a:moveTo>
                      <a:pt x="536" y="68"/>
                    </a:moveTo>
                    <a:lnTo>
                      <a:pt x="14" y="104"/>
                    </a:lnTo>
                    <a:lnTo>
                      <a:pt x="0" y="24"/>
                    </a:lnTo>
                    <a:lnTo>
                      <a:pt x="524" y="0"/>
                    </a:lnTo>
                    <a:lnTo>
                      <a:pt x="536" y="68"/>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91" name="Freeform 10"/>
              <p:cNvSpPr>
                <a:spLocks/>
              </p:cNvSpPr>
              <p:nvPr/>
            </p:nvSpPr>
            <p:spPr bwMode="auto">
              <a:xfrm>
                <a:off x="-2473325" y="4095750"/>
                <a:ext cx="712787" cy="190500"/>
              </a:xfrm>
              <a:custGeom>
                <a:avLst/>
                <a:gdLst>
                  <a:gd name="T0" fmla="*/ 449 w 449"/>
                  <a:gd name="T1" fmla="*/ 71 h 120"/>
                  <a:gd name="T2" fmla="*/ 15 w 449"/>
                  <a:gd name="T3" fmla="*/ 120 h 120"/>
                  <a:gd name="T4" fmla="*/ 0 w 449"/>
                  <a:gd name="T5" fmla="*/ 38 h 120"/>
                  <a:gd name="T6" fmla="*/ 435 w 449"/>
                  <a:gd name="T7" fmla="*/ 0 h 120"/>
                  <a:gd name="T8" fmla="*/ 449 w 449"/>
                  <a:gd name="T9" fmla="*/ 71 h 120"/>
                </a:gdLst>
                <a:ahLst/>
                <a:cxnLst>
                  <a:cxn ang="0">
                    <a:pos x="T0" y="T1"/>
                  </a:cxn>
                  <a:cxn ang="0">
                    <a:pos x="T2" y="T3"/>
                  </a:cxn>
                  <a:cxn ang="0">
                    <a:pos x="T4" y="T5"/>
                  </a:cxn>
                  <a:cxn ang="0">
                    <a:pos x="T6" y="T7"/>
                  </a:cxn>
                  <a:cxn ang="0">
                    <a:pos x="T8" y="T9"/>
                  </a:cxn>
                </a:cxnLst>
                <a:rect l="0" t="0" r="r" b="b"/>
                <a:pathLst>
                  <a:path w="449" h="120">
                    <a:moveTo>
                      <a:pt x="449" y="71"/>
                    </a:moveTo>
                    <a:lnTo>
                      <a:pt x="15" y="120"/>
                    </a:lnTo>
                    <a:lnTo>
                      <a:pt x="0" y="38"/>
                    </a:lnTo>
                    <a:lnTo>
                      <a:pt x="435" y="0"/>
                    </a:lnTo>
                    <a:lnTo>
                      <a:pt x="449" y="71"/>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1137" name="Group 1136"/>
          <p:cNvGrpSpPr/>
          <p:nvPr/>
        </p:nvGrpSpPr>
        <p:grpSpPr>
          <a:xfrm>
            <a:off x="7328450" y="4706194"/>
            <a:ext cx="1389756" cy="1349934"/>
            <a:chOff x="6498228" y="4698342"/>
            <a:chExt cx="1744962" cy="1694963"/>
          </a:xfrm>
        </p:grpSpPr>
        <p:grpSp>
          <p:nvGrpSpPr>
            <p:cNvPr id="466" name="Gruppieren 2070"/>
            <p:cNvGrpSpPr/>
            <p:nvPr/>
          </p:nvGrpSpPr>
          <p:grpSpPr>
            <a:xfrm rot="619814">
              <a:off x="6498228" y="4698342"/>
              <a:ext cx="1232950" cy="1694963"/>
              <a:chOff x="10836275" y="2136775"/>
              <a:chExt cx="1431926" cy="1968500"/>
            </a:xfrm>
          </p:grpSpPr>
          <p:sp>
            <p:nvSpPr>
              <p:cNvPr id="467" name="Freeform 16"/>
              <p:cNvSpPr>
                <a:spLocks/>
              </p:cNvSpPr>
              <p:nvPr/>
            </p:nvSpPr>
            <p:spPr bwMode="auto">
              <a:xfrm>
                <a:off x="10847388" y="2327275"/>
                <a:ext cx="1420813" cy="1778000"/>
              </a:xfrm>
              <a:custGeom>
                <a:avLst/>
                <a:gdLst>
                  <a:gd name="T0" fmla="*/ 872 w 895"/>
                  <a:gd name="T1" fmla="*/ 40 h 1120"/>
                  <a:gd name="T2" fmla="*/ 872 w 895"/>
                  <a:gd name="T3" fmla="*/ 21 h 1120"/>
                  <a:gd name="T4" fmla="*/ 860 w 895"/>
                  <a:gd name="T5" fmla="*/ 24 h 1120"/>
                  <a:gd name="T6" fmla="*/ 860 w 895"/>
                  <a:gd name="T7" fmla="*/ 17 h 1120"/>
                  <a:gd name="T8" fmla="*/ 857 w 895"/>
                  <a:gd name="T9" fmla="*/ 7 h 1120"/>
                  <a:gd name="T10" fmla="*/ 843 w 895"/>
                  <a:gd name="T11" fmla="*/ 7 h 1120"/>
                  <a:gd name="T12" fmla="*/ 843 w 895"/>
                  <a:gd name="T13" fmla="*/ 0 h 1120"/>
                  <a:gd name="T14" fmla="*/ 0 w 895"/>
                  <a:gd name="T15" fmla="*/ 0 h 1120"/>
                  <a:gd name="T16" fmla="*/ 0 w 895"/>
                  <a:gd name="T17" fmla="*/ 1077 h 1120"/>
                  <a:gd name="T18" fmla="*/ 19 w 895"/>
                  <a:gd name="T19" fmla="*/ 1077 h 1120"/>
                  <a:gd name="T20" fmla="*/ 19 w 895"/>
                  <a:gd name="T21" fmla="*/ 1089 h 1120"/>
                  <a:gd name="T22" fmla="*/ 31 w 895"/>
                  <a:gd name="T23" fmla="*/ 1089 h 1120"/>
                  <a:gd name="T24" fmla="*/ 31 w 895"/>
                  <a:gd name="T25" fmla="*/ 1103 h 1120"/>
                  <a:gd name="T26" fmla="*/ 50 w 895"/>
                  <a:gd name="T27" fmla="*/ 1103 h 1120"/>
                  <a:gd name="T28" fmla="*/ 52 w 895"/>
                  <a:gd name="T29" fmla="*/ 1117 h 1120"/>
                  <a:gd name="T30" fmla="*/ 57 w 895"/>
                  <a:gd name="T31" fmla="*/ 1120 h 1120"/>
                  <a:gd name="T32" fmla="*/ 87 w 895"/>
                  <a:gd name="T33" fmla="*/ 1117 h 1120"/>
                  <a:gd name="T34" fmla="*/ 888 w 895"/>
                  <a:gd name="T35" fmla="*/ 1117 h 1120"/>
                  <a:gd name="T36" fmla="*/ 895 w 895"/>
                  <a:gd name="T37" fmla="*/ 1110 h 1120"/>
                  <a:gd name="T38" fmla="*/ 883 w 895"/>
                  <a:gd name="T39" fmla="*/ 40 h 1120"/>
                  <a:gd name="T40" fmla="*/ 872 w 895"/>
                  <a:gd name="T41" fmla="*/ 4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5" h="1120">
                    <a:moveTo>
                      <a:pt x="872" y="40"/>
                    </a:moveTo>
                    <a:lnTo>
                      <a:pt x="872" y="21"/>
                    </a:lnTo>
                    <a:lnTo>
                      <a:pt x="860" y="24"/>
                    </a:lnTo>
                    <a:lnTo>
                      <a:pt x="860" y="17"/>
                    </a:lnTo>
                    <a:lnTo>
                      <a:pt x="857" y="7"/>
                    </a:lnTo>
                    <a:lnTo>
                      <a:pt x="843" y="7"/>
                    </a:lnTo>
                    <a:lnTo>
                      <a:pt x="843" y="0"/>
                    </a:lnTo>
                    <a:lnTo>
                      <a:pt x="0" y="0"/>
                    </a:lnTo>
                    <a:lnTo>
                      <a:pt x="0" y="1077"/>
                    </a:lnTo>
                    <a:lnTo>
                      <a:pt x="19" y="1077"/>
                    </a:lnTo>
                    <a:lnTo>
                      <a:pt x="19" y="1089"/>
                    </a:lnTo>
                    <a:lnTo>
                      <a:pt x="31" y="1089"/>
                    </a:lnTo>
                    <a:lnTo>
                      <a:pt x="31" y="1103"/>
                    </a:lnTo>
                    <a:lnTo>
                      <a:pt x="50" y="1103"/>
                    </a:lnTo>
                    <a:lnTo>
                      <a:pt x="52" y="1117"/>
                    </a:lnTo>
                    <a:lnTo>
                      <a:pt x="57" y="1120"/>
                    </a:lnTo>
                    <a:lnTo>
                      <a:pt x="87" y="1117"/>
                    </a:lnTo>
                    <a:lnTo>
                      <a:pt x="888" y="1117"/>
                    </a:lnTo>
                    <a:lnTo>
                      <a:pt x="895" y="1110"/>
                    </a:lnTo>
                    <a:lnTo>
                      <a:pt x="883" y="40"/>
                    </a:lnTo>
                    <a:lnTo>
                      <a:pt x="872" y="40"/>
                    </a:lnTo>
                    <a:close/>
                  </a:path>
                </a:pathLst>
              </a:custGeom>
              <a:gradFill flip="none" rotWithShape="1">
                <a:gsLst>
                  <a:gs pos="0">
                    <a:schemeClr val="bg1">
                      <a:lumMod val="50000"/>
                    </a:schemeClr>
                  </a:gs>
                  <a:gs pos="34000">
                    <a:schemeClr val="bg1">
                      <a:lumMod val="85000"/>
                    </a:schemeClr>
                  </a:gs>
                  <a:gs pos="32000">
                    <a:schemeClr val="bg1">
                      <a:lumMod val="65000"/>
                    </a:schemeClr>
                  </a:gs>
                </a:gsLst>
                <a:lin ang="180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68" name="Rectangle 17"/>
              <p:cNvSpPr>
                <a:spLocks noChangeArrowheads="1"/>
              </p:cNvSpPr>
              <p:nvPr/>
            </p:nvSpPr>
            <p:spPr bwMode="auto">
              <a:xfrm>
                <a:off x="10836275" y="2316163"/>
                <a:ext cx="1343025" cy="1709738"/>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69" name="Freeform 18"/>
              <p:cNvSpPr>
                <a:spLocks/>
              </p:cNvSpPr>
              <p:nvPr/>
            </p:nvSpPr>
            <p:spPr bwMode="auto">
              <a:xfrm>
                <a:off x="10902950" y="2136775"/>
                <a:ext cx="247650" cy="306388"/>
              </a:xfrm>
              <a:custGeom>
                <a:avLst/>
                <a:gdLst>
                  <a:gd name="T0" fmla="*/ 29 w 66"/>
                  <a:gd name="T1" fmla="*/ 7 h 82"/>
                  <a:gd name="T2" fmla="*/ 66 w 66"/>
                  <a:gd name="T3" fmla="*/ 48 h 82"/>
                  <a:gd name="T4" fmla="*/ 57 w 66"/>
                  <a:gd name="T5" fmla="*/ 48 h 82"/>
                  <a:gd name="T6" fmla="*/ 16 w 66"/>
                  <a:gd name="T7" fmla="*/ 33 h 82"/>
                  <a:gd name="T8" fmla="*/ 22 w 66"/>
                  <a:gd name="T9" fmla="*/ 74 h 82"/>
                  <a:gd name="T10" fmla="*/ 22 w 66"/>
                  <a:gd name="T11" fmla="*/ 81 h 82"/>
                  <a:gd name="T12" fmla="*/ 15 w 66"/>
                  <a:gd name="T13" fmla="*/ 81 h 82"/>
                  <a:gd name="T14" fmla="*/ 5 w 66"/>
                  <a:gd name="T15" fmla="*/ 33 h 82"/>
                  <a:gd name="T16" fmla="*/ 29 w 66"/>
                  <a:gd name="T17" fmla="*/ 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2">
                    <a:moveTo>
                      <a:pt x="29" y="7"/>
                    </a:moveTo>
                    <a:cubicBezTo>
                      <a:pt x="60" y="5"/>
                      <a:pt x="66" y="36"/>
                      <a:pt x="66" y="48"/>
                    </a:cubicBezTo>
                    <a:cubicBezTo>
                      <a:pt x="66" y="48"/>
                      <a:pt x="62" y="48"/>
                      <a:pt x="57" y="48"/>
                    </a:cubicBezTo>
                    <a:cubicBezTo>
                      <a:pt x="57" y="16"/>
                      <a:pt x="25" y="0"/>
                      <a:pt x="16" y="33"/>
                    </a:cubicBezTo>
                    <a:cubicBezTo>
                      <a:pt x="13" y="45"/>
                      <a:pt x="17" y="66"/>
                      <a:pt x="22" y="74"/>
                    </a:cubicBezTo>
                    <a:cubicBezTo>
                      <a:pt x="24" y="77"/>
                      <a:pt x="23" y="79"/>
                      <a:pt x="22" y="81"/>
                    </a:cubicBezTo>
                    <a:cubicBezTo>
                      <a:pt x="21" y="82"/>
                      <a:pt x="17" y="82"/>
                      <a:pt x="15" y="81"/>
                    </a:cubicBezTo>
                    <a:cubicBezTo>
                      <a:pt x="14" y="80"/>
                      <a:pt x="0" y="58"/>
                      <a:pt x="5" y="33"/>
                    </a:cubicBezTo>
                    <a:cubicBezTo>
                      <a:pt x="11" y="7"/>
                      <a:pt x="29" y="7"/>
                      <a:pt x="29" y="7"/>
                    </a:cubicBezTo>
                    <a:close/>
                  </a:path>
                </a:pathLst>
              </a:custGeom>
              <a:gradFill flip="none" rotWithShape="1">
                <a:gsLst>
                  <a:gs pos="53000">
                    <a:schemeClr val="bg1">
                      <a:lumMod val="65000"/>
                    </a:schemeClr>
                  </a:gs>
                  <a:gs pos="72000">
                    <a:schemeClr val="bg1">
                      <a:lumMod val="85000"/>
                    </a:schemeClr>
                  </a:gs>
                  <a:gs pos="100000">
                    <a:schemeClr val="bg1">
                      <a:lumMod val="6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70" name="Freeform 19"/>
              <p:cNvSpPr>
                <a:spLocks/>
              </p:cNvSpPr>
              <p:nvPr/>
            </p:nvSpPr>
            <p:spPr bwMode="auto">
              <a:xfrm>
                <a:off x="11155363" y="2136775"/>
                <a:ext cx="242888" cy="306388"/>
              </a:xfrm>
              <a:custGeom>
                <a:avLst/>
                <a:gdLst>
                  <a:gd name="T0" fmla="*/ 28 w 65"/>
                  <a:gd name="T1" fmla="*/ 7 h 82"/>
                  <a:gd name="T2" fmla="*/ 65 w 65"/>
                  <a:gd name="T3" fmla="*/ 48 h 82"/>
                  <a:gd name="T4" fmla="*/ 56 w 65"/>
                  <a:gd name="T5" fmla="*/ 48 h 82"/>
                  <a:gd name="T6" fmla="*/ 16 w 65"/>
                  <a:gd name="T7" fmla="*/ 33 h 82"/>
                  <a:gd name="T8" fmla="*/ 22 w 65"/>
                  <a:gd name="T9" fmla="*/ 74 h 82"/>
                  <a:gd name="T10" fmla="*/ 21 w 65"/>
                  <a:gd name="T11" fmla="*/ 81 h 82"/>
                  <a:gd name="T12" fmla="*/ 15 w 65"/>
                  <a:gd name="T13" fmla="*/ 81 h 82"/>
                  <a:gd name="T14" fmla="*/ 5 w 65"/>
                  <a:gd name="T15" fmla="*/ 33 h 82"/>
                  <a:gd name="T16" fmla="*/ 28 w 65"/>
                  <a:gd name="T17" fmla="*/ 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82">
                    <a:moveTo>
                      <a:pt x="28" y="7"/>
                    </a:moveTo>
                    <a:cubicBezTo>
                      <a:pt x="59" y="5"/>
                      <a:pt x="65" y="36"/>
                      <a:pt x="65" y="48"/>
                    </a:cubicBezTo>
                    <a:cubicBezTo>
                      <a:pt x="65" y="48"/>
                      <a:pt x="62" y="48"/>
                      <a:pt x="56" y="48"/>
                    </a:cubicBezTo>
                    <a:cubicBezTo>
                      <a:pt x="56" y="16"/>
                      <a:pt x="24" y="0"/>
                      <a:pt x="16" y="33"/>
                    </a:cubicBezTo>
                    <a:cubicBezTo>
                      <a:pt x="12" y="45"/>
                      <a:pt x="17" y="66"/>
                      <a:pt x="22" y="74"/>
                    </a:cubicBezTo>
                    <a:cubicBezTo>
                      <a:pt x="24" y="77"/>
                      <a:pt x="23" y="79"/>
                      <a:pt x="21" y="81"/>
                    </a:cubicBezTo>
                    <a:cubicBezTo>
                      <a:pt x="20" y="82"/>
                      <a:pt x="16" y="82"/>
                      <a:pt x="15" y="81"/>
                    </a:cubicBezTo>
                    <a:cubicBezTo>
                      <a:pt x="14" y="80"/>
                      <a:pt x="0" y="58"/>
                      <a:pt x="5" y="33"/>
                    </a:cubicBezTo>
                    <a:cubicBezTo>
                      <a:pt x="10" y="7"/>
                      <a:pt x="28" y="7"/>
                      <a:pt x="28" y="7"/>
                    </a:cubicBezTo>
                    <a:close/>
                  </a:path>
                </a:pathLst>
              </a:custGeom>
              <a:gradFill flip="none" rotWithShape="1">
                <a:gsLst>
                  <a:gs pos="53000">
                    <a:schemeClr val="bg1">
                      <a:lumMod val="65000"/>
                    </a:schemeClr>
                  </a:gs>
                  <a:gs pos="72000">
                    <a:schemeClr val="bg1">
                      <a:lumMod val="85000"/>
                    </a:schemeClr>
                  </a:gs>
                  <a:gs pos="100000">
                    <a:schemeClr val="bg1">
                      <a:lumMod val="6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71" name="Freeform 20"/>
              <p:cNvSpPr>
                <a:spLocks/>
              </p:cNvSpPr>
              <p:nvPr/>
            </p:nvSpPr>
            <p:spPr bwMode="auto">
              <a:xfrm>
                <a:off x="11406188" y="2136775"/>
                <a:ext cx="244475" cy="306388"/>
              </a:xfrm>
              <a:custGeom>
                <a:avLst/>
                <a:gdLst>
                  <a:gd name="T0" fmla="*/ 28 w 65"/>
                  <a:gd name="T1" fmla="*/ 7 h 82"/>
                  <a:gd name="T2" fmla="*/ 65 w 65"/>
                  <a:gd name="T3" fmla="*/ 48 h 82"/>
                  <a:gd name="T4" fmla="*/ 56 w 65"/>
                  <a:gd name="T5" fmla="*/ 48 h 82"/>
                  <a:gd name="T6" fmla="*/ 15 w 65"/>
                  <a:gd name="T7" fmla="*/ 33 h 82"/>
                  <a:gd name="T8" fmla="*/ 22 w 65"/>
                  <a:gd name="T9" fmla="*/ 74 h 82"/>
                  <a:gd name="T10" fmla="*/ 21 w 65"/>
                  <a:gd name="T11" fmla="*/ 81 h 82"/>
                  <a:gd name="T12" fmla="*/ 15 w 65"/>
                  <a:gd name="T13" fmla="*/ 81 h 82"/>
                  <a:gd name="T14" fmla="*/ 5 w 65"/>
                  <a:gd name="T15" fmla="*/ 33 h 82"/>
                  <a:gd name="T16" fmla="*/ 28 w 65"/>
                  <a:gd name="T17" fmla="*/ 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82">
                    <a:moveTo>
                      <a:pt x="28" y="7"/>
                    </a:moveTo>
                    <a:cubicBezTo>
                      <a:pt x="59" y="5"/>
                      <a:pt x="65" y="36"/>
                      <a:pt x="65" y="48"/>
                    </a:cubicBezTo>
                    <a:cubicBezTo>
                      <a:pt x="65" y="48"/>
                      <a:pt x="61" y="48"/>
                      <a:pt x="56" y="48"/>
                    </a:cubicBezTo>
                    <a:cubicBezTo>
                      <a:pt x="56" y="16"/>
                      <a:pt x="24" y="0"/>
                      <a:pt x="15" y="33"/>
                    </a:cubicBezTo>
                    <a:cubicBezTo>
                      <a:pt x="12" y="45"/>
                      <a:pt x="16" y="66"/>
                      <a:pt x="22" y="74"/>
                    </a:cubicBezTo>
                    <a:cubicBezTo>
                      <a:pt x="24" y="77"/>
                      <a:pt x="22" y="79"/>
                      <a:pt x="21" y="81"/>
                    </a:cubicBezTo>
                    <a:cubicBezTo>
                      <a:pt x="20" y="82"/>
                      <a:pt x="16" y="82"/>
                      <a:pt x="15" y="81"/>
                    </a:cubicBezTo>
                    <a:cubicBezTo>
                      <a:pt x="13" y="80"/>
                      <a:pt x="0" y="58"/>
                      <a:pt x="5" y="33"/>
                    </a:cubicBezTo>
                    <a:cubicBezTo>
                      <a:pt x="10" y="7"/>
                      <a:pt x="28" y="7"/>
                      <a:pt x="28" y="7"/>
                    </a:cubicBezTo>
                    <a:close/>
                  </a:path>
                </a:pathLst>
              </a:custGeom>
              <a:gradFill flip="none" rotWithShape="1">
                <a:gsLst>
                  <a:gs pos="53000">
                    <a:schemeClr val="bg1">
                      <a:lumMod val="65000"/>
                    </a:schemeClr>
                  </a:gs>
                  <a:gs pos="72000">
                    <a:schemeClr val="bg1">
                      <a:lumMod val="85000"/>
                    </a:schemeClr>
                  </a:gs>
                  <a:gs pos="100000">
                    <a:schemeClr val="bg1">
                      <a:lumMod val="6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72" name="Freeform 21"/>
              <p:cNvSpPr>
                <a:spLocks/>
              </p:cNvSpPr>
              <p:nvPr/>
            </p:nvSpPr>
            <p:spPr bwMode="auto">
              <a:xfrm>
                <a:off x="11653838" y="2136775"/>
                <a:ext cx="247650" cy="306388"/>
              </a:xfrm>
              <a:custGeom>
                <a:avLst/>
                <a:gdLst>
                  <a:gd name="T0" fmla="*/ 29 w 66"/>
                  <a:gd name="T1" fmla="*/ 7 h 82"/>
                  <a:gd name="T2" fmla="*/ 66 w 66"/>
                  <a:gd name="T3" fmla="*/ 48 h 82"/>
                  <a:gd name="T4" fmla="*/ 57 w 66"/>
                  <a:gd name="T5" fmla="*/ 48 h 82"/>
                  <a:gd name="T6" fmla="*/ 16 w 66"/>
                  <a:gd name="T7" fmla="*/ 33 h 82"/>
                  <a:gd name="T8" fmla="*/ 22 w 66"/>
                  <a:gd name="T9" fmla="*/ 74 h 82"/>
                  <a:gd name="T10" fmla="*/ 22 w 66"/>
                  <a:gd name="T11" fmla="*/ 81 h 82"/>
                  <a:gd name="T12" fmla="*/ 15 w 66"/>
                  <a:gd name="T13" fmla="*/ 81 h 82"/>
                  <a:gd name="T14" fmla="*/ 5 w 66"/>
                  <a:gd name="T15" fmla="*/ 33 h 82"/>
                  <a:gd name="T16" fmla="*/ 29 w 66"/>
                  <a:gd name="T17" fmla="*/ 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2">
                    <a:moveTo>
                      <a:pt x="29" y="7"/>
                    </a:moveTo>
                    <a:cubicBezTo>
                      <a:pt x="60" y="5"/>
                      <a:pt x="66" y="36"/>
                      <a:pt x="66" y="48"/>
                    </a:cubicBezTo>
                    <a:cubicBezTo>
                      <a:pt x="66" y="48"/>
                      <a:pt x="62" y="48"/>
                      <a:pt x="57" y="48"/>
                    </a:cubicBezTo>
                    <a:cubicBezTo>
                      <a:pt x="57" y="16"/>
                      <a:pt x="25" y="0"/>
                      <a:pt x="16" y="33"/>
                    </a:cubicBezTo>
                    <a:cubicBezTo>
                      <a:pt x="13" y="45"/>
                      <a:pt x="17" y="66"/>
                      <a:pt x="22" y="74"/>
                    </a:cubicBezTo>
                    <a:cubicBezTo>
                      <a:pt x="24" y="77"/>
                      <a:pt x="23" y="79"/>
                      <a:pt x="22" y="81"/>
                    </a:cubicBezTo>
                    <a:cubicBezTo>
                      <a:pt x="20" y="82"/>
                      <a:pt x="16" y="82"/>
                      <a:pt x="15" y="81"/>
                    </a:cubicBezTo>
                    <a:cubicBezTo>
                      <a:pt x="14" y="80"/>
                      <a:pt x="0" y="58"/>
                      <a:pt x="5" y="33"/>
                    </a:cubicBezTo>
                    <a:cubicBezTo>
                      <a:pt x="10" y="7"/>
                      <a:pt x="29" y="7"/>
                      <a:pt x="29" y="7"/>
                    </a:cubicBezTo>
                    <a:close/>
                  </a:path>
                </a:pathLst>
              </a:custGeom>
              <a:gradFill flip="none" rotWithShape="1">
                <a:gsLst>
                  <a:gs pos="53000">
                    <a:schemeClr val="bg1">
                      <a:lumMod val="65000"/>
                    </a:schemeClr>
                  </a:gs>
                  <a:gs pos="72000">
                    <a:schemeClr val="bg1">
                      <a:lumMod val="85000"/>
                    </a:schemeClr>
                  </a:gs>
                  <a:gs pos="100000">
                    <a:schemeClr val="bg1">
                      <a:lumMod val="6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73" name="Freeform 22"/>
              <p:cNvSpPr>
                <a:spLocks/>
              </p:cNvSpPr>
              <p:nvPr/>
            </p:nvSpPr>
            <p:spPr bwMode="auto">
              <a:xfrm>
                <a:off x="11904663" y="2136775"/>
                <a:ext cx="244475" cy="306388"/>
              </a:xfrm>
              <a:custGeom>
                <a:avLst/>
                <a:gdLst>
                  <a:gd name="T0" fmla="*/ 28 w 65"/>
                  <a:gd name="T1" fmla="*/ 7 h 82"/>
                  <a:gd name="T2" fmla="*/ 65 w 65"/>
                  <a:gd name="T3" fmla="*/ 48 h 82"/>
                  <a:gd name="T4" fmla="*/ 56 w 65"/>
                  <a:gd name="T5" fmla="*/ 48 h 82"/>
                  <a:gd name="T6" fmla="*/ 15 w 65"/>
                  <a:gd name="T7" fmla="*/ 33 h 82"/>
                  <a:gd name="T8" fmla="*/ 22 w 65"/>
                  <a:gd name="T9" fmla="*/ 74 h 82"/>
                  <a:gd name="T10" fmla="*/ 21 w 65"/>
                  <a:gd name="T11" fmla="*/ 81 h 82"/>
                  <a:gd name="T12" fmla="*/ 15 w 65"/>
                  <a:gd name="T13" fmla="*/ 81 h 82"/>
                  <a:gd name="T14" fmla="*/ 5 w 65"/>
                  <a:gd name="T15" fmla="*/ 33 h 82"/>
                  <a:gd name="T16" fmla="*/ 28 w 65"/>
                  <a:gd name="T17" fmla="*/ 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82">
                    <a:moveTo>
                      <a:pt x="28" y="7"/>
                    </a:moveTo>
                    <a:cubicBezTo>
                      <a:pt x="59" y="5"/>
                      <a:pt x="65" y="36"/>
                      <a:pt x="65" y="48"/>
                    </a:cubicBezTo>
                    <a:cubicBezTo>
                      <a:pt x="65" y="48"/>
                      <a:pt x="62" y="48"/>
                      <a:pt x="56" y="48"/>
                    </a:cubicBezTo>
                    <a:cubicBezTo>
                      <a:pt x="56" y="16"/>
                      <a:pt x="24" y="0"/>
                      <a:pt x="15" y="33"/>
                    </a:cubicBezTo>
                    <a:cubicBezTo>
                      <a:pt x="12" y="45"/>
                      <a:pt x="17" y="66"/>
                      <a:pt x="22" y="74"/>
                    </a:cubicBezTo>
                    <a:cubicBezTo>
                      <a:pt x="24" y="77"/>
                      <a:pt x="23" y="79"/>
                      <a:pt x="21" y="81"/>
                    </a:cubicBezTo>
                    <a:cubicBezTo>
                      <a:pt x="20" y="82"/>
                      <a:pt x="16" y="82"/>
                      <a:pt x="15" y="81"/>
                    </a:cubicBezTo>
                    <a:cubicBezTo>
                      <a:pt x="14" y="80"/>
                      <a:pt x="0" y="58"/>
                      <a:pt x="5" y="33"/>
                    </a:cubicBezTo>
                    <a:cubicBezTo>
                      <a:pt x="10" y="7"/>
                      <a:pt x="28" y="7"/>
                      <a:pt x="28" y="7"/>
                    </a:cubicBezTo>
                    <a:close/>
                  </a:path>
                </a:pathLst>
              </a:custGeom>
              <a:gradFill flip="none" rotWithShape="1">
                <a:gsLst>
                  <a:gs pos="53000">
                    <a:schemeClr val="bg1">
                      <a:lumMod val="65000"/>
                    </a:schemeClr>
                  </a:gs>
                  <a:gs pos="72000">
                    <a:schemeClr val="bg1">
                      <a:lumMod val="85000"/>
                    </a:schemeClr>
                  </a:gs>
                  <a:gs pos="100000">
                    <a:schemeClr val="bg1">
                      <a:lumMod val="6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74" name="Rectangle 23"/>
              <p:cNvSpPr>
                <a:spLocks noChangeArrowheads="1"/>
              </p:cNvSpPr>
              <p:nvPr/>
            </p:nvSpPr>
            <p:spPr bwMode="auto">
              <a:xfrm>
                <a:off x="11004550" y="2641599"/>
                <a:ext cx="998538" cy="41810"/>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75" name="Rectangle 24"/>
              <p:cNvSpPr>
                <a:spLocks noChangeArrowheads="1"/>
              </p:cNvSpPr>
              <p:nvPr/>
            </p:nvSpPr>
            <p:spPr bwMode="auto">
              <a:xfrm>
                <a:off x="11004550" y="2874963"/>
                <a:ext cx="998538" cy="41810"/>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76" name="Rectangle 25"/>
              <p:cNvSpPr>
                <a:spLocks noChangeArrowheads="1"/>
              </p:cNvSpPr>
              <p:nvPr/>
            </p:nvSpPr>
            <p:spPr bwMode="auto">
              <a:xfrm>
                <a:off x="11004550" y="3103563"/>
                <a:ext cx="998538" cy="41810"/>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77" name="Rectangle 26"/>
              <p:cNvSpPr>
                <a:spLocks noChangeArrowheads="1"/>
              </p:cNvSpPr>
              <p:nvPr/>
            </p:nvSpPr>
            <p:spPr bwMode="auto">
              <a:xfrm>
                <a:off x="11004551" y="3335338"/>
                <a:ext cx="998538" cy="41810"/>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78" name="Rectangle 27"/>
              <p:cNvSpPr>
                <a:spLocks noChangeArrowheads="1"/>
              </p:cNvSpPr>
              <p:nvPr/>
            </p:nvSpPr>
            <p:spPr bwMode="auto">
              <a:xfrm>
                <a:off x="11004549" y="3565525"/>
                <a:ext cx="998538" cy="41810"/>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79" name="Rectangle 28"/>
              <p:cNvSpPr>
                <a:spLocks noChangeArrowheads="1"/>
              </p:cNvSpPr>
              <p:nvPr/>
            </p:nvSpPr>
            <p:spPr bwMode="auto">
              <a:xfrm>
                <a:off x="11004550" y="3797300"/>
                <a:ext cx="998538" cy="41810"/>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480" name="Group 15"/>
            <p:cNvGrpSpPr/>
            <p:nvPr/>
          </p:nvGrpSpPr>
          <p:grpSpPr>
            <a:xfrm rot="5400000">
              <a:off x="7419123" y="5373296"/>
              <a:ext cx="816779" cy="831355"/>
              <a:chOff x="4031683" y="4059455"/>
              <a:chExt cx="816779" cy="831355"/>
            </a:xfrm>
            <a:effectLst>
              <a:outerShdw blurRad="76200" dist="38100" dir="5400000" algn="t" rotWithShape="0">
                <a:prstClr val="black">
                  <a:alpha val="40000"/>
                </a:prstClr>
              </a:outerShdw>
            </a:effectLst>
          </p:grpSpPr>
          <p:sp>
            <p:nvSpPr>
              <p:cNvPr id="481" name="Freeform 463"/>
              <p:cNvSpPr>
                <a:spLocks/>
              </p:cNvSpPr>
              <p:nvPr/>
            </p:nvSpPr>
            <p:spPr bwMode="auto">
              <a:xfrm>
                <a:off x="4034286" y="4159926"/>
                <a:ext cx="406047" cy="466433"/>
              </a:xfrm>
              <a:custGeom>
                <a:avLst/>
                <a:gdLst>
                  <a:gd name="T0" fmla="*/ 21 w 330"/>
                  <a:gd name="T1" fmla="*/ 0 h 379"/>
                  <a:gd name="T2" fmla="*/ 37 w 330"/>
                  <a:gd name="T3" fmla="*/ 85 h 379"/>
                  <a:gd name="T4" fmla="*/ 219 w 330"/>
                  <a:gd name="T5" fmla="*/ 277 h 379"/>
                  <a:gd name="T6" fmla="*/ 323 w 330"/>
                  <a:gd name="T7" fmla="*/ 379 h 379"/>
                  <a:gd name="T8" fmla="*/ 315 w 330"/>
                  <a:gd name="T9" fmla="*/ 337 h 379"/>
                  <a:gd name="T10" fmla="*/ 292 w 330"/>
                  <a:gd name="T11" fmla="*/ 325 h 379"/>
                  <a:gd name="T12" fmla="*/ 112 w 330"/>
                  <a:gd name="T13" fmla="*/ 142 h 379"/>
                  <a:gd name="T14" fmla="*/ 85 w 330"/>
                  <a:gd name="T15" fmla="*/ 70 h 379"/>
                  <a:gd name="T16" fmla="*/ 85 w 330"/>
                  <a:gd name="T17" fmla="*/ 8 h 379"/>
                  <a:gd name="T18" fmla="*/ 21 w 330"/>
                  <a:gd name="T19" fmla="*/ 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 h="379">
                    <a:moveTo>
                      <a:pt x="21" y="0"/>
                    </a:moveTo>
                    <a:cubicBezTo>
                      <a:pt x="0" y="23"/>
                      <a:pt x="25" y="67"/>
                      <a:pt x="37" y="85"/>
                    </a:cubicBezTo>
                    <a:cubicBezTo>
                      <a:pt x="50" y="103"/>
                      <a:pt x="129" y="189"/>
                      <a:pt x="219" y="277"/>
                    </a:cubicBezTo>
                    <a:cubicBezTo>
                      <a:pt x="271" y="330"/>
                      <a:pt x="323" y="379"/>
                      <a:pt x="323" y="379"/>
                    </a:cubicBezTo>
                    <a:cubicBezTo>
                      <a:pt x="330" y="371"/>
                      <a:pt x="323" y="345"/>
                      <a:pt x="315" y="337"/>
                    </a:cubicBezTo>
                    <a:cubicBezTo>
                      <a:pt x="307" y="330"/>
                      <a:pt x="299" y="326"/>
                      <a:pt x="292" y="325"/>
                    </a:cubicBezTo>
                    <a:cubicBezTo>
                      <a:pt x="263" y="297"/>
                      <a:pt x="128" y="159"/>
                      <a:pt x="112" y="142"/>
                    </a:cubicBezTo>
                    <a:cubicBezTo>
                      <a:pt x="96" y="124"/>
                      <a:pt x="52" y="93"/>
                      <a:pt x="85" y="70"/>
                    </a:cubicBezTo>
                    <a:cubicBezTo>
                      <a:pt x="107" y="44"/>
                      <a:pt x="85" y="8"/>
                      <a:pt x="85" y="8"/>
                    </a:cubicBezTo>
                    <a:lnTo>
                      <a:pt x="21"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82" name="Freeform 464"/>
              <p:cNvSpPr>
                <a:spLocks/>
              </p:cNvSpPr>
              <p:nvPr/>
            </p:nvSpPr>
            <p:spPr bwMode="auto">
              <a:xfrm>
                <a:off x="4720401" y="4771599"/>
                <a:ext cx="113485" cy="104115"/>
              </a:xfrm>
              <a:custGeom>
                <a:avLst/>
                <a:gdLst>
                  <a:gd name="T0" fmla="*/ 102 w 218"/>
                  <a:gd name="T1" fmla="*/ 0 h 200"/>
                  <a:gd name="T2" fmla="*/ 218 w 218"/>
                  <a:gd name="T3" fmla="*/ 174 h 200"/>
                  <a:gd name="T4" fmla="*/ 192 w 218"/>
                  <a:gd name="T5" fmla="*/ 200 h 200"/>
                  <a:gd name="T6" fmla="*/ 22 w 218"/>
                  <a:gd name="T7" fmla="*/ 85 h 200"/>
                  <a:gd name="T8" fmla="*/ 0 w 218"/>
                  <a:gd name="T9" fmla="*/ 21 h 200"/>
                  <a:gd name="T10" fmla="*/ 102 w 218"/>
                  <a:gd name="T11" fmla="*/ 0 h 200"/>
                </a:gdLst>
                <a:ahLst/>
                <a:cxnLst>
                  <a:cxn ang="0">
                    <a:pos x="T0" y="T1"/>
                  </a:cxn>
                  <a:cxn ang="0">
                    <a:pos x="T2" y="T3"/>
                  </a:cxn>
                  <a:cxn ang="0">
                    <a:pos x="T4" y="T5"/>
                  </a:cxn>
                  <a:cxn ang="0">
                    <a:pos x="T6" y="T7"/>
                  </a:cxn>
                  <a:cxn ang="0">
                    <a:pos x="T8" y="T9"/>
                  </a:cxn>
                  <a:cxn ang="0">
                    <a:pos x="T10" y="T11"/>
                  </a:cxn>
                </a:cxnLst>
                <a:rect l="0" t="0" r="r" b="b"/>
                <a:pathLst>
                  <a:path w="218" h="200">
                    <a:moveTo>
                      <a:pt x="102" y="0"/>
                    </a:moveTo>
                    <a:lnTo>
                      <a:pt x="218" y="174"/>
                    </a:lnTo>
                    <a:lnTo>
                      <a:pt x="192" y="200"/>
                    </a:lnTo>
                    <a:lnTo>
                      <a:pt x="22" y="85"/>
                    </a:lnTo>
                    <a:lnTo>
                      <a:pt x="0" y="21"/>
                    </a:lnTo>
                    <a:lnTo>
                      <a:pt x="102"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83" name="Freeform 465"/>
              <p:cNvSpPr>
                <a:spLocks/>
              </p:cNvSpPr>
              <p:nvPr/>
            </p:nvSpPr>
            <p:spPr bwMode="auto">
              <a:xfrm>
                <a:off x="4031683" y="4059455"/>
                <a:ext cx="741817" cy="756393"/>
              </a:xfrm>
              <a:custGeom>
                <a:avLst/>
                <a:gdLst>
                  <a:gd name="T0" fmla="*/ 59 w 603"/>
                  <a:gd name="T1" fmla="*/ 0 h 615"/>
                  <a:gd name="T2" fmla="*/ 420 w 603"/>
                  <a:gd name="T3" fmla="*/ 356 h 615"/>
                  <a:gd name="T4" fmla="*/ 603 w 603"/>
                  <a:gd name="T5" fmla="*/ 579 h 615"/>
                  <a:gd name="T6" fmla="*/ 569 w 603"/>
                  <a:gd name="T7" fmla="*/ 615 h 615"/>
                  <a:gd name="T8" fmla="*/ 354 w 603"/>
                  <a:gd name="T9" fmla="*/ 429 h 615"/>
                  <a:gd name="T10" fmla="*/ 113 w 603"/>
                  <a:gd name="T11" fmla="*/ 181 h 615"/>
                  <a:gd name="T12" fmla="*/ 0 w 603"/>
                  <a:gd name="T13" fmla="*/ 58 h 615"/>
                  <a:gd name="T14" fmla="*/ 59 w 603"/>
                  <a:gd name="T15" fmla="*/ 0 h 6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3" h="615">
                    <a:moveTo>
                      <a:pt x="59" y="0"/>
                    </a:moveTo>
                    <a:cubicBezTo>
                      <a:pt x="89" y="22"/>
                      <a:pt x="343" y="268"/>
                      <a:pt x="420" y="356"/>
                    </a:cubicBezTo>
                    <a:cubicBezTo>
                      <a:pt x="497" y="443"/>
                      <a:pt x="603" y="579"/>
                      <a:pt x="603" y="579"/>
                    </a:cubicBezTo>
                    <a:cubicBezTo>
                      <a:pt x="569" y="615"/>
                      <a:pt x="569" y="615"/>
                      <a:pt x="569" y="615"/>
                    </a:cubicBezTo>
                    <a:cubicBezTo>
                      <a:pt x="474" y="543"/>
                      <a:pt x="354" y="429"/>
                      <a:pt x="354" y="429"/>
                    </a:cubicBezTo>
                    <a:cubicBezTo>
                      <a:pt x="354" y="429"/>
                      <a:pt x="139" y="209"/>
                      <a:pt x="113" y="181"/>
                    </a:cubicBezTo>
                    <a:cubicBezTo>
                      <a:pt x="88" y="153"/>
                      <a:pt x="0" y="58"/>
                      <a:pt x="0" y="58"/>
                    </a:cubicBezTo>
                    <a:cubicBezTo>
                      <a:pt x="5" y="43"/>
                      <a:pt x="49" y="2"/>
                      <a:pt x="59"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84" name="Freeform 466"/>
              <p:cNvSpPr>
                <a:spLocks/>
              </p:cNvSpPr>
              <p:nvPr/>
            </p:nvSpPr>
            <p:spPr bwMode="auto">
              <a:xfrm>
                <a:off x="4193764" y="4220019"/>
                <a:ext cx="130728" cy="135538"/>
              </a:xfrm>
              <a:custGeom>
                <a:avLst/>
                <a:gdLst>
                  <a:gd name="T0" fmla="*/ 0 w 248"/>
                  <a:gd name="T1" fmla="*/ 161 h 251"/>
                  <a:gd name="T2" fmla="*/ 85 w 248"/>
                  <a:gd name="T3" fmla="*/ 251 h 251"/>
                  <a:gd name="T4" fmla="*/ 248 w 248"/>
                  <a:gd name="T5" fmla="*/ 85 h 251"/>
                  <a:gd name="T6" fmla="*/ 161 w 248"/>
                  <a:gd name="T7" fmla="*/ 0 h 251"/>
                  <a:gd name="T8" fmla="*/ 0 w 248"/>
                  <a:gd name="T9" fmla="*/ 161 h 251"/>
                  <a:gd name="connsiteX0" fmla="*/ 0 w 10126"/>
                  <a:gd name="connsiteY0" fmla="*/ 7035 h 10000"/>
                  <a:gd name="connsiteX1" fmla="*/ 3553 w 10126"/>
                  <a:gd name="connsiteY1" fmla="*/ 10000 h 10000"/>
                  <a:gd name="connsiteX2" fmla="*/ 10126 w 10126"/>
                  <a:gd name="connsiteY2" fmla="*/ 3386 h 10000"/>
                  <a:gd name="connsiteX3" fmla="*/ 6618 w 10126"/>
                  <a:gd name="connsiteY3" fmla="*/ 0 h 10000"/>
                  <a:gd name="connsiteX4" fmla="*/ 0 w 10126"/>
                  <a:gd name="connsiteY4" fmla="*/ 7035 h 10000"/>
                  <a:gd name="connsiteX0" fmla="*/ 0 w 10126"/>
                  <a:gd name="connsiteY0" fmla="*/ 7035 h 10373"/>
                  <a:gd name="connsiteX1" fmla="*/ 3301 w 10126"/>
                  <a:gd name="connsiteY1" fmla="*/ 10373 h 10373"/>
                  <a:gd name="connsiteX2" fmla="*/ 10126 w 10126"/>
                  <a:gd name="connsiteY2" fmla="*/ 3386 h 10373"/>
                  <a:gd name="connsiteX3" fmla="*/ 6618 w 10126"/>
                  <a:gd name="connsiteY3" fmla="*/ 0 h 10373"/>
                  <a:gd name="connsiteX4" fmla="*/ 0 w 10126"/>
                  <a:gd name="connsiteY4" fmla="*/ 7035 h 10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6" h="10373">
                    <a:moveTo>
                      <a:pt x="0" y="7035"/>
                    </a:moveTo>
                    <a:lnTo>
                      <a:pt x="3301" y="10373"/>
                    </a:lnTo>
                    <a:lnTo>
                      <a:pt x="10126" y="3386"/>
                    </a:lnTo>
                    <a:lnTo>
                      <a:pt x="6618" y="0"/>
                    </a:lnTo>
                    <a:lnTo>
                      <a:pt x="0" y="703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85" name="Freeform 467"/>
              <p:cNvSpPr>
                <a:spLocks/>
              </p:cNvSpPr>
              <p:nvPr/>
            </p:nvSpPr>
            <p:spPr bwMode="auto">
              <a:xfrm>
                <a:off x="4820351" y="4862179"/>
                <a:ext cx="28111" cy="28631"/>
              </a:xfrm>
              <a:custGeom>
                <a:avLst/>
                <a:gdLst>
                  <a:gd name="T0" fmla="*/ 22 w 23"/>
                  <a:gd name="T1" fmla="*/ 20 h 23"/>
                  <a:gd name="T2" fmla="*/ 11 w 23"/>
                  <a:gd name="T3" fmla="*/ 0 h 23"/>
                  <a:gd name="T4" fmla="*/ 0 w 23"/>
                  <a:gd name="T5" fmla="*/ 11 h 23"/>
                  <a:gd name="T6" fmla="*/ 20 w 23"/>
                  <a:gd name="T7" fmla="*/ 22 h 23"/>
                  <a:gd name="T8" fmla="*/ 22 w 23"/>
                  <a:gd name="T9" fmla="*/ 22 h 23"/>
                  <a:gd name="T10" fmla="*/ 22 w 23"/>
                  <a:gd name="T11" fmla="*/ 20 h 23"/>
                </a:gdLst>
                <a:ahLst/>
                <a:cxnLst>
                  <a:cxn ang="0">
                    <a:pos x="T0" y="T1"/>
                  </a:cxn>
                  <a:cxn ang="0">
                    <a:pos x="T2" y="T3"/>
                  </a:cxn>
                  <a:cxn ang="0">
                    <a:pos x="T4" y="T5"/>
                  </a:cxn>
                  <a:cxn ang="0">
                    <a:pos x="T6" y="T7"/>
                  </a:cxn>
                  <a:cxn ang="0">
                    <a:pos x="T8" y="T9"/>
                  </a:cxn>
                  <a:cxn ang="0">
                    <a:pos x="T10" y="T11"/>
                  </a:cxn>
                </a:cxnLst>
                <a:rect l="0" t="0" r="r" b="b"/>
                <a:pathLst>
                  <a:path w="23" h="23">
                    <a:moveTo>
                      <a:pt x="22" y="20"/>
                    </a:moveTo>
                    <a:cubicBezTo>
                      <a:pt x="11" y="0"/>
                      <a:pt x="11" y="0"/>
                      <a:pt x="11" y="0"/>
                    </a:cubicBezTo>
                    <a:cubicBezTo>
                      <a:pt x="0" y="11"/>
                      <a:pt x="0" y="11"/>
                      <a:pt x="0" y="11"/>
                    </a:cubicBezTo>
                    <a:cubicBezTo>
                      <a:pt x="20" y="22"/>
                      <a:pt x="20" y="22"/>
                      <a:pt x="20" y="22"/>
                    </a:cubicBezTo>
                    <a:cubicBezTo>
                      <a:pt x="20" y="22"/>
                      <a:pt x="21" y="23"/>
                      <a:pt x="22" y="22"/>
                    </a:cubicBezTo>
                    <a:cubicBezTo>
                      <a:pt x="23" y="21"/>
                      <a:pt x="22" y="20"/>
                      <a:pt x="22" y="2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4" name="Gruppieren 3"/>
          <p:cNvGrpSpPr/>
          <p:nvPr/>
        </p:nvGrpSpPr>
        <p:grpSpPr>
          <a:xfrm>
            <a:off x="3419390" y="1854248"/>
            <a:ext cx="720000" cy="720000"/>
            <a:chOff x="4191182" y="1236241"/>
            <a:chExt cx="720000" cy="720000"/>
          </a:xfrm>
        </p:grpSpPr>
        <p:sp>
          <p:nvSpPr>
            <p:cNvPr id="517" name="Rounded Rectangular Callout 289"/>
            <p:cNvSpPr/>
            <p:nvPr/>
          </p:nvSpPr>
          <p:spPr bwMode="gray">
            <a:xfrm>
              <a:off x="4191182" y="1236241"/>
              <a:ext cx="720000" cy="720000"/>
            </a:xfrm>
            <a:prstGeom prst="wedgeRoundRectCallout">
              <a:avLst>
                <a:gd name="adj1" fmla="val 42333"/>
                <a:gd name="adj2" fmla="val 81791"/>
                <a:gd name="adj3" fmla="val 16667"/>
              </a:avLst>
            </a:pr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kern="0" dirty="0" err="1">
                <a:solidFill>
                  <a:schemeClr val="bg2"/>
                </a:solidFill>
                <a:latin typeface="Arial" panose="020B0604020202020204" pitchFamily="34" charset="0"/>
                <a:cs typeface="Arial" panose="020B0604020202020204" pitchFamily="34" charset="0"/>
              </a:endParaRPr>
            </a:p>
          </p:txBody>
        </p:sp>
        <p:pic>
          <p:nvPicPr>
            <p:cNvPr id="647" name="Grafik 8" descr="\\SERVER-01\Rau Arbeitsschutz\e-learning\Texte\Verhalten_Notfall_2014_03_17\Zeichen\Sammelstelle_2014-03-17 um 08.41.08.png"/>
            <p:cNvPicPr/>
            <p:nvPr/>
          </p:nvPicPr>
          <p:blipFill>
            <a:blip r:embed="rId10" cstate="print">
              <a:extLst>
                <a:ext uri="{28A0092B-C50C-407E-A947-70E740481C1C}">
                  <a14:useLocalDpi xmlns:a14="http://schemas.microsoft.com/office/drawing/2010/main"/>
                </a:ext>
              </a:extLst>
            </a:blip>
            <a:srcRect/>
            <a:stretch>
              <a:fillRect/>
            </a:stretch>
          </p:blipFill>
          <p:spPr bwMode="auto">
            <a:xfrm>
              <a:off x="4280310" y="1325369"/>
              <a:ext cx="541744" cy="541744"/>
            </a:xfrm>
            <a:prstGeom prst="rect">
              <a:avLst/>
            </a:prstGeom>
            <a:noFill/>
            <a:ln w="19050">
              <a:solidFill>
                <a:schemeClr val="bg1"/>
              </a:solidFill>
            </a:ln>
            <a:effectLst/>
          </p:spPr>
        </p:pic>
      </p:grpSp>
      <p:sp>
        <p:nvSpPr>
          <p:cNvPr id="529" name="Rectangle 17"/>
          <p:cNvSpPr>
            <a:spLocks noChangeArrowheads="1"/>
          </p:cNvSpPr>
          <p:nvPr/>
        </p:nvSpPr>
        <p:spPr bwMode="auto">
          <a:xfrm>
            <a:off x="6639591" y="5889343"/>
            <a:ext cx="2154677" cy="672009"/>
          </a:xfrm>
          <a:prstGeom prst="ellipse">
            <a:avLst/>
          </a:prstGeom>
          <a:solidFill>
            <a:schemeClr val="bg2">
              <a:alpha val="17000"/>
            </a:schemeClr>
          </a:solidFill>
          <a:ln w="25400" cap="rnd" cmpd="sng" algn="ctr">
            <a:solidFill>
              <a:schemeClr val="accent1"/>
            </a:solidFill>
            <a:prstDash val="solid"/>
            <a:round/>
          </a:ln>
          <a:effectLst>
            <a:outerShdw blurRad="127000" sx="102000" sy="102000" algn="ctr" rotWithShape="0">
              <a:prstClr val="black">
                <a:alpha val="30000"/>
              </a:prstClr>
            </a:outerShdw>
            <a:softEdge rad="254000"/>
          </a:effectLst>
          <a:ex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Arial" panose="020B0604020202020204" pitchFamily="34" charset="0"/>
              <a:cs typeface="Arial" panose="020B0604020202020204" pitchFamily="34" charset="0"/>
            </a:endParaRPr>
          </a:p>
        </p:txBody>
      </p:sp>
      <p:sp>
        <p:nvSpPr>
          <p:cNvPr id="6" name="Titel 5"/>
          <p:cNvSpPr>
            <a:spLocks noGrp="1"/>
          </p:cNvSpPr>
          <p:nvPr>
            <p:ph type="title"/>
          </p:nvPr>
        </p:nvSpPr>
        <p:spPr/>
        <p:txBody>
          <a:bodyPr/>
          <a:lstStyle/>
          <a:p>
            <a:r>
              <a:rPr lang="en-GB" dirty="0" smtClean="0"/>
              <a:t>In case of emergency</a:t>
            </a:r>
            <a:br>
              <a:rPr lang="en-GB" dirty="0" smtClean="0"/>
            </a:br>
            <a:r>
              <a:rPr lang="en-US" sz="2400" b="0" dirty="0">
                <a:solidFill>
                  <a:schemeClr val="accent2"/>
                </a:solidFill>
              </a:rPr>
              <a:t>Keep calm, keep thinking and act!</a:t>
            </a:r>
            <a:endParaRPr lang="de-DE" sz="2400" dirty="0"/>
          </a:p>
        </p:txBody>
      </p:sp>
      <p:sp>
        <p:nvSpPr>
          <p:cNvPr id="601" name="Rectangle 600"/>
          <p:cNvSpPr/>
          <p:nvPr/>
        </p:nvSpPr>
        <p:spPr bwMode="gray">
          <a:xfrm>
            <a:off x="-508" y="1268414"/>
            <a:ext cx="9144000" cy="5589586"/>
          </a:xfrm>
          <a:prstGeom prst="rect">
            <a:avLst/>
          </a:prstGeom>
          <a:solidFill>
            <a:schemeClr val="tx2">
              <a:alpha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grpSp>
        <p:nvGrpSpPr>
          <p:cNvPr id="1140" name="Group 1139"/>
          <p:cNvGrpSpPr/>
          <p:nvPr/>
        </p:nvGrpSpPr>
        <p:grpSpPr>
          <a:xfrm>
            <a:off x="4891531" y="3202031"/>
            <a:ext cx="3482482" cy="3033989"/>
            <a:chOff x="14768744" y="4131418"/>
            <a:chExt cx="2730748" cy="2379066"/>
          </a:xfrm>
        </p:grpSpPr>
        <p:grpSp>
          <p:nvGrpSpPr>
            <p:cNvPr id="209" name="Group 50"/>
            <p:cNvGrpSpPr>
              <a:grpSpLocks noChangeAspect="1"/>
            </p:cNvGrpSpPr>
            <p:nvPr/>
          </p:nvGrpSpPr>
          <p:grpSpPr bwMode="auto">
            <a:xfrm>
              <a:off x="14768744" y="4490365"/>
              <a:ext cx="2730748" cy="2020119"/>
              <a:chOff x="-1323" y="-333"/>
              <a:chExt cx="7989" cy="5910"/>
            </a:xfrm>
          </p:grpSpPr>
          <p:sp>
            <p:nvSpPr>
              <p:cNvPr id="603" name="Freeform 55"/>
              <p:cNvSpPr>
                <a:spLocks/>
              </p:cNvSpPr>
              <p:nvPr/>
            </p:nvSpPr>
            <p:spPr bwMode="auto">
              <a:xfrm>
                <a:off x="-1323" y="2499"/>
                <a:ext cx="7989" cy="3078"/>
              </a:xfrm>
              <a:custGeom>
                <a:avLst/>
                <a:gdLst>
                  <a:gd name="T0" fmla="*/ 0 w 6388"/>
                  <a:gd name="T1" fmla="*/ 385 h 1016"/>
                  <a:gd name="T2" fmla="*/ 2256 w 6388"/>
                  <a:gd name="T3" fmla="*/ 0 h 1016"/>
                  <a:gd name="T4" fmla="*/ 6388 w 6388"/>
                  <a:gd name="T5" fmla="*/ 404 h 1016"/>
                  <a:gd name="T6" fmla="*/ 4859 w 6388"/>
                  <a:gd name="T7" fmla="*/ 1016 h 1016"/>
                  <a:gd name="T8" fmla="*/ 0 w 6388"/>
                  <a:gd name="T9" fmla="*/ 385 h 1016"/>
                  <a:gd name="connsiteX0" fmla="*/ 0 w 10111"/>
                  <a:gd name="connsiteY0" fmla="*/ 4428 h 10000"/>
                  <a:gd name="connsiteX1" fmla="*/ 3643 w 10111"/>
                  <a:gd name="connsiteY1" fmla="*/ 0 h 10000"/>
                  <a:gd name="connsiteX2" fmla="*/ 10111 w 10111"/>
                  <a:gd name="connsiteY2" fmla="*/ 3976 h 10000"/>
                  <a:gd name="connsiteX3" fmla="*/ 7717 w 10111"/>
                  <a:gd name="connsiteY3" fmla="*/ 10000 h 10000"/>
                  <a:gd name="connsiteX4" fmla="*/ 0 w 10111"/>
                  <a:gd name="connsiteY4" fmla="*/ 4428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1" h="10000">
                    <a:moveTo>
                      <a:pt x="0" y="4428"/>
                    </a:moveTo>
                    <a:lnTo>
                      <a:pt x="3643" y="0"/>
                    </a:lnTo>
                    <a:lnTo>
                      <a:pt x="10111" y="3976"/>
                    </a:lnTo>
                    <a:lnTo>
                      <a:pt x="7717" y="10000"/>
                    </a:lnTo>
                    <a:lnTo>
                      <a:pt x="0" y="4428"/>
                    </a:lnTo>
                    <a:close/>
                  </a:path>
                </a:pathLst>
              </a:cu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210" name="Freeform 51"/>
              <p:cNvSpPr>
                <a:spLocks/>
              </p:cNvSpPr>
              <p:nvPr/>
            </p:nvSpPr>
            <p:spPr bwMode="auto">
              <a:xfrm>
                <a:off x="-189" y="971"/>
                <a:ext cx="1947" cy="2953"/>
              </a:xfrm>
              <a:custGeom>
                <a:avLst/>
                <a:gdLst>
                  <a:gd name="T0" fmla="*/ 0 w 1947"/>
                  <a:gd name="T1" fmla="*/ 2953 h 2953"/>
                  <a:gd name="T2" fmla="*/ 1947 w 1947"/>
                  <a:gd name="T3" fmla="*/ 2204 h 2953"/>
                  <a:gd name="T4" fmla="*/ 1947 w 1947"/>
                  <a:gd name="T5" fmla="*/ 132 h 2953"/>
                  <a:gd name="T6" fmla="*/ 0 w 1947"/>
                  <a:gd name="T7" fmla="*/ 0 h 2953"/>
                  <a:gd name="T8" fmla="*/ 0 w 1947"/>
                  <a:gd name="T9" fmla="*/ 2953 h 2953"/>
                </a:gdLst>
                <a:ahLst/>
                <a:cxnLst>
                  <a:cxn ang="0">
                    <a:pos x="T0" y="T1"/>
                  </a:cxn>
                  <a:cxn ang="0">
                    <a:pos x="T2" y="T3"/>
                  </a:cxn>
                  <a:cxn ang="0">
                    <a:pos x="T4" y="T5"/>
                  </a:cxn>
                  <a:cxn ang="0">
                    <a:pos x="T6" y="T7"/>
                  </a:cxn>
                  <a:cxn ang="0">
                    <a:pos x="T8" y="T9"/>
                  </a:cxn>
                </a:cxnLst>
                <a:rect l="0" t="0" r="r" b="b"/>
                <a:pathLst>
                  <a:path w="1947" h="2953">
                    <a:moveTo>
                      <a:pt x="0" y="2953"/>
                    </a:moveTo>
                    <a:lnTo>
                      <a:pt x="1947" y="2204"/>
                    </a:lnTo>
                    <a:lnTo>
                      <a:pt x="1947" y="132"/>
                    </a:lnTo>
                    <a:lnTo>
                      <a:pt x="0" y="0"/>
                    </a:lnTo>
                    <a:lnTo>
                      <a:pt x="0" y="2953"/>
                    </a:ln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08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11" name="Freeform 52"/>
              <p:cNvSpPr>
                <a:spLocks/>
              </p:cNvSpPr>
              <p:nvPr/>
            </p:nvSpPr>
            <p:spPr bwMode="auto">
              <a:xfrm>
                <a:off x="1758" y="1103"/>
                <a:ext cx="2948" cy="2639"/>
              </a:xfrm>
              <a:custGeom>
                <a:avLst/>
                <a:gdLst>
                  <a:gd name="T0" fmla="*/ 0 w 2948"/>
                  <a:gd name="T1" fmla="*/ 2072 h 2639"/>
                  <a:gd name="T2" fmla="*/ 2679 w 2948"/>
                  <a:gd name="T3" fmla="*/ 2639 h 2639"/>
                  <a:gd name="T4" fmla="*/ 2948 w 2948"/>
                  <a:gd name="T5" fmla="*/ 385 h 2639"/>
                  <a:gd name="T6" fmla="*/ 0 w 2948"/>
                  <a:gd name="T7" fmla="*/ 0 h 2639"/>
                  <a:gd name="T8" fmla="*/ 0 w 2948"/>
                  <a:gd name="T9" fmla="*/ 2072 h 2639"/>
                </a:gdLst>
                <a:ahLst/>
                <a:cxnLst>
                  <a:cxn ang="0">
                    <a:pos x="T0" y="T1"/>
                  </a:cxn>
                  <a:cxn ang="0">
                    <a:pos x="T2" y="T3"/>
                  </a:cxn>
                  <a:cxn ang="0">
                    <a:pos x="T4" y="T5"/>
                  </a:cxn>
                  <a:cxn ang="0">
                    <a:pos x="T6" y="T7"/>
                  </a:cxn>
                  <a:cxn ang="0">
                    <a:pos x="T8" y="T9"/>
                  </a:cxn>
                </a:cxnLst>
                <a:rect l="0" t="0" r="r" b="b"/>
                <a:pathLst>
                  <a:path w="2948" h="2639">
                    <a:moveTo>
                      <a:pt x="0" y="2072"/>
                    </a:moveTo>
                    <a:lnTo>
                      <a:pt x="2679" y="2639"/>
                    </a:lnTo>
                    <a:lnTo>
                      <a:pt x="2948" y="385"/>
                    </a:lnTo>
                    <a:lnTo>
                      <a:pt x="0" y="0"/>
                    </a:lnTo>
                    <a:lnTo>
                      <a:pt x="0" y="2072"/>
                    </a:lnTo>
                    <a:close/>
                  </a:path>
                </a:pathLst>
              </a:custGeom>
              <a:gradFill flip="none" rotWithShape="1">
                <a:gsLst>
                  <a:gs pos="0">
                    <a:schemeClr val="bg1">
                      <a:shade val="30000"/>
                      <a:satMod val="115000"/>
                      <a:lumMod val="49000"/>
                    </a:schemeClr>
                  </a:gs>
                  <a:gs pos="50000">
                    <a:schemeClr val="bg1">
                      <a:lumMod val="65000"/>
                      <a:shade val="67500"/>
                      <a:satMod val="115000"/>
                    </a:schemeClr>
                  </a:gs>
                  <a:gs pos="100000">
                    <a:schemeClr val="bg1">
                      <a:lumMod val="65000"/>
                      <a:shade val="100000"/>
                      <a:satMod val="115000"/>
                    </a:schemeClr>
                  </a:gs>
                </a:gsLst>
                <a:lin ang="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12" name="Freeform 53"/>
              <p:cNvSpPr>
                <a:spLocks/>
              </p:cNvSpPr>
              <p:nvPr/>
            </p:nvSpPr>
            <p:spPr bwMode="auto">
              <a:xfrm>
                <a:off x="4574" y="913"/>
                <a:ext cx="1531" cy="4235"/>
              </a:xfrm>
              <a:custGeom>
                <a:avLst/>
                <a:gdLst>
                  <a:gd name="T0" fmla="*/ 0 w 1531"/>
                  <a:gd name="T1" fmla="*/ 668 h 4235"/>
                  <a:gd name="T2" fmla="*/ 0 w 1531"/>
                  <a:gd name="T3" fmla="*/ 4235 h 4235"/>
                  <a:gd name="T4" fmla="*/ 1531 w 1531"/>
                  <a:gd name="T5" fmla="*/ 2853 h 4235"/>
                  <a:gd name="T6" fmla="*/ 1531 w 1531"/>
                  <a:gd name="T7" fmla="*/ 0 h 4235"/>
                  <a:gd name="T8" fmla="*/ 0 w 1531"/>
                  <a:gd name="T9" fmla="*/ 668 h 4235"/>
                </a:gdLst>
                <a:ahLst/>
                <a:cxnLst>
                  <a:cxn ang="0">
                    <a:pos x="T0" y="T1"/>
                  </a:cxn>
                  <a:cxn ang="0">
                    <a:pos x="T2" y="T3"/>
                  </a:cxn>
                  <a:cxn ang="0">
                    <a:pos x="T4" y="T5"/>
                  </a:cxn>
                  <a:cxn ang="0">
                    <a:pos x="T6" y="T7"/>
                  </a:cxn>
                  <a:cxn ang="0">
                    <a:pos x="T8" y="T9"/>
                  </a:cxn>
                </a:cxnLst>
                <a:rect l="0" t="0" r="r" b="b"/>
                <a:pathLst>
                  <a:path w="1531" h="4235">
                    <a:moveTo>
                      <a:pt x="0" y="668"/>
                    </a:moveTo>
                    <a:lnTo>
                      <a:pt x="0" y="4235"/>
                    </a:lnTo>
                    <a:lnTo>
                      <a:pt x="1531" y="2853"/>
                    </a:lnTo>
                    <a:lnTo>
                      <a:pt x="1531" y="0"/>
                    </a:lnTo>
                    <a:lnTo>
                      <a:pt x="0" y="668"/>
                    </a:ln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13" name="Freeform 54"/>
              <p:cNvSpPr>
                <a:spLocks/>
              </p:cNvSpPr>
              <p:nvPr/>
            </p:nvSpPr>
            <p:spPr bwMode="auto">
              <a:xfrm>
                <a:off x="2923" y="1399"/>
                <a:ext cx="1651" cy="3758"/>
              </a:xfrm>
              <a:custGeom>
                <a:avLst/>
                <a:gdLst>
                  <a:gd name="T0" fmla="*/ 0 w 1644"/>
                  <a:gd name="T1" fmla="*/ 0 h 3758"/>
                  <a:gd name="T2" fmla="*/ 0 w 1644"/>
                  <a:gd name="T3" fmla="*/ 3340 h 3758"/>
                  <a:gd name="T4" fmla="*/ 1644 w 1644"/>
                  <a:gd name="T5" fmla="*/ 3758 h 3758"/>
                  <a:gd name="T6" fmla="*/ 1644 w 1644"/>
                  <a:gd name="T7" fmla="*/ 191 h 3758"/>
                  <a:gd name="T8" fmla="*/ 0 w 1644"/>
                  <a:gd name="T9" fmla="*/ 0 h 3758"/>
                  <a:gd name="connsiteX0" fmla="*/ 42 w 10042"/>
                  <a:gd name="connsiteY0" fmla="*/ 0 h 10000"/>
                  <a:gd name="connsiteX1" fmla="*/ 0 w 10042"/>
                  <a:gd name="connsiteY1" fmla="*/ 8851 h 10000"/>
                  <a:gd name="connsiteX2" fmla="*/ 10042 w 10042"/>
                  <a:gd name="connsiteY2" fmla="*/ 10000 h 10000"/>
                  <a:gd name="connsiteX3" fmla="*/ 10042 w 10042"/>
                  <a:gd name="connsiteY3" fmla="*/ 508 h 10000"/>
                  <a:gd name="connsiteX4" fmla="*/ 42 w 10042"/>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2" h="10000">
                    <a:moveTo>
                      <a:pt x="42" y="0"/>
                    </a:moveTo>
                    <a:cubicBezTo>
                      <a:pt x="28" y="2950"/>
                      <a:pt x="14" y="5901"/>
                      <a:pt x="0" y="8851"/>
                    </a:cubicBezTo>
                    <a:lnTo>
                      <a:pt x="10042" y="10000"/>
                    </a:lnTo>
                    <a:lnTo>
                      <a:pt x="10042" y="508"/>
                    </a:lnTo>
                    <a:lnTo>
                      <a:pt x="42" y="0"/>
                    </a:ln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14" name="Freeform 55"/>
              <p:cNvSpPr>
                <a:spLocks/>
              </p:cNvSpPr>
              <p:nvPr/>
            </p:nvSpPr>
            <p:spPr bwMode="auto">
              <a:xfrm>
                <a:off x="-340" y="359"/>
                <a:ext cx="6388" cy="1016"/>
              </a:xfrm>
              <a:custGeom>
                <a:avLst/>
                <a:gdLst>
                  <a:gd name="T0" fmla="*/ 0 w 6388"/>
                  <a:gd name="T1" fmla="*/ 385 h 1016"/>
                  <a:gd name="T2" fmla="*/ 2256 w 6388"/>
                  <a:gd name="T3" fmla="*/ 0 h 1016"/>
                  <a:gd name="T4" fmla="*/ 6388 w 6388"/>
                  <a:gd name="T5" fmla="*/ 404 h 1016"/>
                  <a:gd name="T6" fmla="*/ 4859 w 6388"/>
                  <a:gd name="T7" fmla="*/ 1016 h 1016"/>
                  <a:gd name="T8" fmla="*/ 0 w 6388"/>
                  <a:gd name="T9" fmla="*/ 385 h 1016"/>
                </a:gdLst>
                <a:ahLst/>
                <a:cxnLst>
                  <a:cxn ang="0">
                    <a:pos x="T0" y="T1"/>
                  </a:cxn>
                  <a:cxn ang="0">
                    <a:pos x="T2" y="T3"/>
                  </a:cxn>
                  <a:cxn ang="0">
                    <a:pos x="T4" y="T5"/>
                  </a:cxn>
                  <a:cxn ang="0">
                    <a:pos x="T6" y="T7"/>
                  </a:cxn>
                  <a:cxn ang="0">
                    <a:pos x="T8" y="T9"/>
                  </a:cxn>
                </a:cxnLst>
                <a:rect l="0" t="0" r="r" b="b"/>
                <a:pathLst>
                  <a:path w="6388" h="1016">
                    <a:moveTo>
                      <a:pt x="0" y="385"/>
                    </a:moveTo>
                    <a:lnTo>
                      <a:pt x="2256" y="0"/>
                    </a:lnTo>
                    <a:lnTo>
                      <a:pt x="6388" y="404"/>
                    </a:lnTo>
                    <a:lnTo>
                      <a:pt x="4859" y="1016"/>
                    </a:lnTo>
                    <a:lnTo>
                      <a:pt x="0" y="385"/>
                    </a:lnTo>
                    <a:close/>
                  </a:path>
                </a:pathLst>
              </a:custGeom>
              <a:solidFill>
                <a:schemeClr val="bg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15" name="Freeform 56"/>
              <p:cNvSpPr>
                <a:spLocks/>
              </p:cNvSpPr>
              <p:nvPr/>
            </p:nvSpPr>
            <p:spPr bwMode="auto">
              <a:xfrm>
                <a:off x="1916" y="-314"/>
                <a:ext cx="4132" cy="1084"/>
              </a:xfrm>
              <a:custGeom>
                <a:avLst/>
                <a:gdLst>
                  <a:gd name="T0" fmla="*/ 0 w 4132"/>
                  <a:gd name="T1" fmla="*/ 0 h 1084"/>
                  <a:gd name="T2" fmla="*/ 0 w 4132"/>
                  <a:gd name="T3" fmla="*/ 680 h 1084"/>
                  <a:gd name="T4" fmla="*/ 4132 w 4132"/>
                  <a:gd name="T5" fmla="*/ 1084 h 1084"/>
                  <a:gd name="T6" fmla="*/ 4132 w 4132"/>
                  <a:gd name="T7" fmla="*/ 253 h 1084"/>
                  <a:gd name="T8" fmla="*/ 0 w 4132"/>
                  <a:gd name="T9" fmla="*/ 0 h 1084"/>
                </a:gdLst>
                <a:ahLst/>
                <a:cxnLst>
                  <a:cxn ang="0">
                    <a:pos x="T0" y="T1"/>
                  </a:cxn>
                  <a:cxn ang="0">
                    <a:pos x="T2" y="T3"/>
                  </a:cxn>
                  <a:cxn ang="0">
                    <a:pos x="T4" y="T5"/>
                  </a:cxn>
                  <a:cxn ang="0">
                    <a:pos x="T6" y="T7"/>
                  </a:cxn>
                  <a:cxn ang="0">
                    <a:pos x="T8" y="T9"/>
                  </a:cxn>
                </a:cxnLst>
                <a:rect l="0" t="0" r="r" b="b"/>
                <a:pathLst>
                  <a:path w="4132" h="1084">
                    <a:moveTo>
                      <a:pt x="0" y="0"/>
                    </a:moveTo>
                    <a:lnTo>
                      <a:pt x="0" y="680"/>
                    </a:lnTo>
                    <a:lnTo>
                      <a:pt x="4132" y="1084"/>
                    </a:lnTo>
                    <a:lnTo>
                      <a:pt x="4132" y="253"/>
                    </a:lnTo>
                    <a:lnTo>
                      <a:pt x="0" y="0"/>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800000" scaled="0"/>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16" name="Freeform 57"/>
              <p:cNvSpPr>
                <a:spLocks/>
              </p:cNvSpPr>
              <p:nvPr/>
            </p:nvSpPr>
            <p:spPr bwMode="auto">
              <a:xfrm>
                <a:off x="1916" y="-333"/>
                <a:ext cx="4189" cy="272"/>
              </a:xfrm>
              <a:custGeom>
                <a:avLst/>
                <a:gdLst>
                  <a:gd name="T0" fmla="*/ 0 w 4189"/>
                  <a:gd name="T1" fmla="*/ 19 h 272"/>
                  <a:gd name="T2" fmla="*/ 80 w 4189"/>
                  <a:gd name="T3" fmla="*/ 0 h 272"/>
                  <a:gd name="T4" fmla="*/ 4189 w 4189"/>
                  <a:gd name="T5" fmla="*/ 253 h 272"/>
                  <a:gd name="T6" fmla="*/ 4132 w 4189"/>
                  <a:gd name="T7" fmla="*/ 272 h 272"/>
                  <a:gd name="T8" fmla="*/ 0 w 4189"/>
                  <a:gd name="T9" fmla="*/ 19 h 272"/>
                </a:gdLst>
                <a:ahLst/>
                <a:cxnLst>
                  <a:cxn ang="0">
                    <a:pos x="T0" y="T1"/>
                  </a:cxn>
                  <a:cxn ang="0">
                    <a:pos x="T2" y="T3"/>
                  </a:cxn>
                  <a:cxn ang="0">
                    <a:pos x="T4" y="T5"/>
                  </a:cxn>
                  <a:cxn ang="0">
                    <a:pos x="T6" y="T7"/>
                  </a:cxn>
                  <a:cxn ang="0">
                    <a:pos x="T8" y="T9"/>
                  </a:cxn>
                </a:cxnLst>
                <a:rect l="0" t="0" r="r" b="b"/>
                <a:pathLst>
                  <a:path w="4189" h="272">
                    <a:moveTo>
                      <a:pt x="0" y="19"/>
                    </a:moveTo>
                    <a:lnTo>
                      <a:pt x="80" y="0"/>
                    </a:lnTo>
                    <a:lnTo>
                      <a:pt x="4189" y="253"/>
                    </a:lnTo>
                    <a:lnTo>
                      <a:pt x="4132" y="272"/>
                    </a:lnTo>
                    <a:lnTo>
                      <a:pt x="0" y="19"/>
                    </a:lnTo>
                    <a:close/>
                  </a:path>
                </a:pathLst>
              </a:custGeom>
              <a:solidFill>
                <a:schemeClr val="bg1">
                  <a:lumMod val="8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17" name="Line 13"/>
              <p:cNvSpPr>
                <a:spLocks noChangeShapeType="1"/>
              </p:cNvSpPr>
              <p:nvPr/>
            </p:nvSpPr>
            <p:spPr bwMode="auto">
              <a:xfrm>
                <a:off x="2930" y="1399"/>
                <a:ext cx="0" cy="0"/>
              </a:xfrm>
              <a:prstGeom prst="line">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18" name="Line 14"/>
              <p:cNvSpPr>
                <a:spLocks noChangeShapeType="1"/>
              </p:cNvSpPr>
              <p:nvPr/>
            </p:nvSpPr>
            <p:spPr bwMode="auto">
              <a:xfrm>
                <a:off x="2930" y="1399"/>
                <a:ext cx="0" cy="0"/>
              </a:xfrm>
              <a:prstGeom prst="line">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19" name="Freeform 60"/>
              <p:cNvSpPr>
                <a:spLocks/>
              </p:cNvSpPr>
              <p:nvPr/>
            </p:nvSpPr>
            <p:spPr bwMode="auto">
              <a:xfrm>
                <a:off x="2904" y="2275"/>
                <a:ext cx="1615" cy="2854"/>
              </a:xfrm>
              <a:custGeom>
                <a:avLst/>
                <a:gdLst>
                  <a:gd name="T0" fmla="*/ 1615 w 1615"/>
                  <a:gd name="T1" fmla="*/ 274 h 2854"/>
                  <a:gd name="T2" fmla="*/ 0 w 1615"/>
                  <a:gd name="T3" fmla="*/ 0 h 2854"/>
                  <a:gd name="T4" fmla="*/ 0 w 1615"/>
                  <a:gd name="T5" fmla="*/ 2410 h 2854"/>
                  <a:gd name="T6" fmla="*/ 1615 w 1615"/>
                  <a:gd name="T7" fmla="*/ 2854 h 2854"/>
                  <a:gd name="T8" fmla="*/ 1615 w 1615"/>
                  <a:gd name="T9" fmla="*/ 274 h 2854"/>
                </a:gdLst>
                <a:ahLst/>
                <a:cxnLst>
                  <a:cxn ang="0">
                    <a:pos x="T0" y="T1"/>
                  </a:cxn>
                  <a:cxn ang="0">
                    <a:pos x="T2" y="T3"/>
                  </a:cxn>
                  <a:cxn ang="0">
                    <a:pos x="T4" y="T5"/>
                  </a:cxn>
                  <a:cxn ang="0">
                    <a:pos x="T6" y="T7"/>
                  </a:cxn>
                  <a:cxn ang="0">
                    <a:pos x="T8" y="T9"/>
                  </a:cxn>
                </a:cxnLst>
                <a:rect l="0" t="0" r="r" b="b"/>
                <a:pathLst>
                  <a:path w="1615" h="2854">
                    <a:moveTo>
                      <a:pt x="1615" y="274"/>
                    </a:moveTo>
                    <a:lnTo>
                      <a:pt x="0" y="0"/>
                    </a:lnTo>
                    <a:lnTo>
                      <a:pt x="0" y="2410"/>
                    </a:lnTo>
                    <a:lnTo>
                      <a:pt x="1615" y="2854"/>
                    </a:lnTo>
                    <a:lnTo>
                      <a:pt x="1615" y="274"/>
                    </a:lnTo>
                    <a:close/>
                  </a:path>
                </a:pathLst>
              </a:custGeom>
              <a:solidFill>
                <a:schemeClr val="bg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20" name="Freeform 61"/>
              <p:cNvSpPr>
                <a:spLocks/>
              </p:cNvSpPr>
              <p:nvPr/>
            </p:nvSpPr>
            <p:spPr bwMode="auto">
              <a:xfrm>
                <a:off x="4522" y="2526"/>
                <a:ext cx="52" cy="2603"/>
              </a:xfrm>
              <a:custGeom>
                <a:avLst/>
                <a:gdLst>
                  <a:gd name="T0" fmla="*/ 0 w 52"/>
                  <a:gd name="T1" fmla="*/ 23 h 2603"/>
                  <a:gd name="T2" fmla="*/ 52 w 52"/>
                  <a:gd name="T3" fmla="*/ 0 h 2603"/>
                  <a:gd name="T4" fmla="*/ 52 w 52"/>
                  <a:gd name="T5" fmla="*/ 2579 h 2603"/>
                  <a:gd name="T6" fmla="*/ 0 w 52"/>
                  <a:gd name="T7" fmla="*/ 2603 h 2603"/>
                  <a:gd name="T8" fmla="*/ 0 w 52"/>
                  <a:gd name="T9" fmla="*/ 23 h 2603"/>
                </a:gdLst>
                <a:ahLst/>
                <a:cxnLst>
                  <a:cxn ang="0">
                    <a:pos x="T0" y="T1"/>
                  </a:cxn>
                  <a:cxn ang="0">
                    <a:pos x="T2" y="T3"/>
                  </a:cxn>
                  <a:cxn ang="0">
                    <a:pos x="T4" y="T5"/>
                  </a:cxn>
                  <a:cxn ang="0">
                    <a:pos x="T6" y="T7"/>
                  </a:cxn>
                  <a:cxn ang="0">
                    <a:pos x="T8" y="T9"/>
                  </a:cxn>
                </a:cxnLst>
                <a:rect l="0" t="0" r="r" b="b"/>
                <a:pathLst>
                  <a:path w="52" h="2603">
                    <a:moveTo>
                      <a:pt x="0" y="23"/>
                    </a:moveTo>
                    <a:lnTo>
                      <a:pt x="52" y="0"/>
                    </a:lnTo>
                    <a:lnTo>
                      <a:pt x="52" y="2579"/>
                    </a:lnTo>
                    <a:lnTo>
                      <a:pt x="0" y="2603"/>
                    </a:lnTo>
                    <a:lnTo>
                      <a:pt x="0" y="23"/>
                    </a:lnTo>
                    <a:close/>
                  </a:path>
                </a:pathLst>
              </a:custGeom>
              <a:solidFill>
                <a:schemeClr val="tx1">
                  <a:lumMod val="50000"/>
                  <a:lumOff val="50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21" name="Freeform 62"/>
              <p:cNvSpPr>
                <a:spLocks/>
              </p:cNvSpPr>
              <p:nvPr/>
            </p:nvSpPr>
            <p:spPr bwMode="auto">
              <a:xfrm>
                <a:off x="2904" y="2254"/>
                <a:ext cx="1670" cy="295"/>
              </a:xfrm>
              <a:custGeom>
                <a:avLst/>
                <a:gdLst>
                  <a:gd name="T0" fmla="*/ 0 w 1670"/>
                  <a:gd name="T1" fmla="*/ 21 h 295"/>
                  <a:gd name="T2" fmla="*/ 68 w 1670"/>
                  <a:gd name="T3" fmla="*/ 0 h 295"/>
                  <a:gd name="T4" fmla="*/ 1670 w 1670"/>
                  <a:gd name="T5" fmla="*/ 272 h 295"/>
                  <a:gd name="T6" fmla="*/ 1618 w 1670"/>
                  <a:gd name="T7" fmla="*/ 295 h 295"/>
                  <a:gd name="T8" fmla="*/ 0 w 1670"/>
                  <a:gd name="T9" fmla="*/ 21 h 295"/>
                </a:gdLst>
                <a:ahLst/>
                <a:cxnLst>
                  <a:cxn ang="0">
                    <a:pos x="T0" y="T1"/>
                  </a:cxn>
                  <a:cxn ang="0">
                    <a:pos x="T2" y="T3"/>
                  </a:cxn>
                  <a:cxn ang="0">
                    <a:pos x="T4" y="T5"/>
                  </a:cxn>
                  <a:cxn ang="0">
                    <a:pos x="T6" y="T7"/>
                  </a:cxn>
                  <a:cxn ang="0">
                    <a:pos x="T8" y="T9"/>
                  </a:cxn>
                </a:cxnLst>
                <a:rect l="0" t="0" r="r" b="b"/>
                <a:pathLst>
                  <a:path w="1670" h="295">
                    <a:moveTo>
                      <a:pt x="0" y="21"/>
                    </a:moveTo>
                    <a:lnTo>
                      <a:pt x="68" y="0"/>
                    </a:lnTo>
                    <a:lnTo>
                      <a:pt x="1670" y="272"/>
                    </a:lnTo>
                    <a:lnTo>
                      <a:pt x="1618" y="295"/>
                    </a:lnTo>
                    <a:lnTo>
                      <a:pt x="0" y="21"/>
                    </a:lnTo>
                    <a:close/>
                  </a:path>
                </a:pathLst>
              </a:custGeom>
              <a:solidFill>
                <a:schemeClr val="bg1">
                  <a:lumMod val="8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22" name="Freeform 63"/>
              <p:cNvSpPr>
                <a:spLocks/>
              </p:cNvSpPr>
              <p:nvPr/>
            </p:nvSpPr>
            <p:spPr bwMode="auto">
              <a:xfrm>
                <a:off x="4512" y="-94"/>
                <a:ext cx="1586" cy="1708"/>
              </a:xfrm>
              <a:custGeom>
                <a:avLst/>
                <a:gdLst>
                  <a:gd name="T0" fmla="*/ 1529 w 1586"/>
                  <a:gd name="T1" fmla="*/ 19 h 1708"/>
                  <a:gd name="T2" fmla="*/ 1529 w 1586"/>
                  <a:gd name="T3" fmla="*/ 850 h 1708"/>
                  <a:gd name="T4" fmla="*/ 0 w 1586"/>
                  <a:gd name="T5" fmla="*/ 1462 h 1708"/>
                  <a:gd name="T6" fmla="*/ 0 w 1586"/>
                  <a:gd name="T7" fmla="*/ 1708 h 1708"/>
                  <a:gd name="T8" fmla="*/ 1586 w 1586"/>
                  <a:gd name="T9" fmla="*/ 1016 h 1708"/>
                  <a:gd name="T10" fmla="*/ 1586 w 1586"/>
                  <a:gd name="T11" fmla="*/ 0 h 1708"/>
                  <a:gd name="T12" fmla="*/ 1529 w 1586"/>
                  <a:gd name="T13" fmla="*/ 19 h 1708"/>
                </a:gdLst>
                <a:ahLst/>
                <a:cxnLst>
                  <a:cxn ang="0">
                    <a:pos x="T0" y="T1"/>
                  </a:cxn>
                  <a:cxn ang="0">
                    <a:pos x="T2" y="T3"/>
                  </a:cxn>
                  <a:cxn ang="0">
                    <a:pos x="T4" y="T5"/>
                  </a:cxn>
                  <a:cxn ang="0">
                    <a:pos x="T6" y="T7"/>
                  </a:cxn>
                  <a:cxn ang="0">
                    <a:pos x="T8" y="T9"/>
                  </a:cxn>
                  <a:cxn ang="0">
                    <a:pos x="T10" y="T11"/>
                  </a:cxn>
                  <a:cxn ang="0">
                    <a:pos x="T12" y="T13"/>
                  </a:cxn>
                </a:cxnLst>
                <a:rect l="0" t="0" r="r" b="b"/>
                <a:pathLst>
                  <a:path w="1586" h="1708">
                    <a:moveTo>
                      <a:pt x="1529" y="19"/>
                    </a:moveTo>
                    <a:lnTo>
                      <a:pt x="1529" y="850"/>
                    </a:lnTo>
                    <a:lnTo>
                      <a:pt x="0" y="1462"/>
                    </a:lnTo>
                    <a:lnTo>
                      <a:pt x="0" y="1708"/>
                    </a:lnTo>
                    <a:lnTo>
                      <a:pt x="1586" y="1016"/>
                    </a:lnTo>
                    <a:lnTo>
                      <a:pt x="1586" y="0"/>
                    </a:lnTo>
                    <a:lnTo>
                      <a:pt x="1529" y="19"/>
                    </a:ln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23" name="Freeform 64"/>
              <p:cNvSpPr>
                <a:spLocks/>
              </p:cNvSpPr>
              <p:nvPr/>
            </p:nvSpPr>
            <p:spPr bwMode="auto">
              <a:xfrm>
                <a:off x="-340" y="737"/>
                <a:ext cx="4859" cy="3187"/>
              </a:xfrm>
              <a:custGeom>
                <a:avLst/>
                <a:gdLst>
                  <a:gd name="T0" fmla="*/ 0 w 4859"/>
                  <a:gd name="T1" fmla="*/ 0 h 3187"/>
                  <a:gd name="T2" fmla="*/ 0 w 4859"/>
                  <a:gd name="T3" fmla="*/ 3126 h 3187"/>
                  <a:gd name="T4" fmla="*/ 151 w 4859"/>
                  <a:gd name="T5" fmla="*/ 3187 h 3187"/>
                  <a:gd name="T6" fmla="*/ 151 w 4859"/>
                  <a:gd name="T7" fmla="*/ 234 h 3187"/>
                  <a:gd name="T8" fmla="*/ 3258 w 4859"/>
                  <a:gd name="T9" fmla="*/ 662 h 3187"/>
                  <a:gd name="T10" fmla="*/ 3270 w 4859"/>
                  <a:gd name="T11" fmla="*/ 662 h 3187"/>
                  <a:gd name="T12" fmla="*/ 4859 w 4859"/>
                  <a:gd name="T13" fmla="*/ 877 h 3187"/>
                  <a:gd name="T14" fmla="*/ 4859 w 4859"/>
                  <a:gd name="T15" fmla="*/ 631 h 3187"/>
                  <a:gd name="T16" fmla="*/ 0 w 4859"/>
                  <a:gd name="T17" fmla="*/ 0 h 3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59" h="3187">
                    <a:moveTo>
                      <a:pt x="0" y="0"/>
                    </a:moveTo>
                    <a:lnTo>
                      <a:pt x="0" y="3126"/>
                    </a:lnTo>
                    <a:lnTo>
                      <a:pt x="151" y="3187"/>
                    </a:lnTo>
                    <a:lnTo>
                      <a:pt x="151" y="234"/>
                    </a:lnTo>
                    <a:lnTo>
                      <a:pt x="3258" y="662"/>
                    </a:lnTo>
                    <a:lnTo>
                      <a:pt x="3270" y="662"/>
                    </a:lnTo>
                    <a:lnTo>
                      <a:pt x="4859" y="877"/>
                    </a:lnTo>
                    <a:lnTo>
                      <a:pt x="4859" y="631"/>
                    </a:lnTo>
                    <a:lnTo>
                      <a:pt x="0" y="0"/>
                    </a:lnTo>
                    <a:close/>
                  </a:path>
                </a:pathLst>
              </a:custGeom>
              <a:solidFill>
                <a:schemeClr val="bg1">
                  <a:lumMod val="6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24" name="Freeform 65"/>
              <p:cNvSpPr>
                <a:spLocks/>
              </p:cNvSpPr>
              <p:nvPr/>
            </p:nvSpPr>
            <p:spPr bwMode="auto">
              <a:xfrm>
                <a:off x="2899" y="1392"/>
                <a:ext cx="1620" cy="1011"/>
              </a:xfrm>
              <a:custGeom>
                <a:avLst/>
                <a:gdLst>
                  <a:gd name="T0" fmla="*/ 1620 w 1620"/>
                  <a:gd name="T1" fmla="*/ 222 h 1011"/>
                  <a:gd name="T2" fmla="*/ 0 w 1620"/>
                  <a:gd name="T3" fmla="*/ 0 h 1011"/>
                  <a:gd name="T4" fmla="*/ 0 w 1620"/>
                  <a:gd name="T5" fmla="*/ 770 h 1011"/>
                  <a:gd name="T6" fmla="*/ 1620 w 1620"/>
                  <a:gd name="T7" fmla="*/ 1011 h 1011"/>
                  <a:gd name="T8" fmla="*/ 1620 w 1620"/>
                  <a:gd name="T9" fmla="*/ 222 h 1011"/>
                </a:gdLst>
                <a:ahLst/>
                <a:cxnLst>
                  <a:cxn ang="0">
                    <a:pos x="T0" y="T1"/>
                  </a:cxn>
                  <a:cxn ang="0">
                    <a:pos x="T2" y="T3"/>
                  </a:cxn>
                  <a:cxn ang="0">
                    <a:pos x="T4" y="T5"/>
                  </a:cxn>
                  <a:cxn ang="0">
                    <a:pos x="T6" y="T7"/>
                  </a:cxn>
                  <a:cxn ang="0">
                    <a:pos x="T8" y="T9"/>
                  </a:cxn>
                </a:cxnLst>
                <a:rect l="0" t="0" r="r" b="b"/>
                <a:pathLst>
                  <a:path w="1620" h="1011">
                    <a:moveTo>
                      <a:pt x="1620" y="222"/>
                    </a:moveTo>
                    <a:lnTo>
                      <a:pt x="0" y="0"/>
                    </a:lnTo>
                    <a:lnTo>
                      <a:pt x="0" y="770"/>
                    </a:lnTo>
                    <a:lnTo>
                      <a:pt x="1620" y="1011"/>
                    </a:lnTo>
                    <a:lnTo>
                      <a:pt x="1620" y="222"/>
                    </a:lnTo>
                    <a:close/>
                  </a:path>
                </a:pathLst>
              </a:custGeom>
              <a:solidFill>
                <a:schemeClr val="bg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25" name="Freeform 66"/>
              <p:cNvSpPr>
                <a:spLocks/>
              </p:cNvSpPr>
              <p:nvPr/>
            </p:nvSpPr>
            <p:spPr bwMode="auto">
              <a:xfrm>
                <a:off x="4519" y="1590"/>
                <a:ext cx="55" cy="813"/>
              </a:xfrm>
              <a:custGeom>
                <a:avLst/>
                <a:gdLst>
                  <a:gd name="T0" fmla="*/ 0 w 55"/>
                  <a:gd name="T1" fmla="*/ 813 h 813"/>
                  <a:gd name="T2" fmla="*/ 55 w 55"/>
                  <a:gd name="T3" fmla="*/ 794 h 813"/>
                  <a:gd name="T4" fmla="*/ 55 w 55"/>
                  <a:gd name="T5" fmla="*/ 0 h 813"/>
                  <a:gd name="T6" fmla="*/ 0 w 55"/>
                  <a:gd name="T7" fmla="*/ 24 h 813"/>
                  <a:gd name="T8" fmla="*/ 0 w 55"/>
                  <a:gd name="T9" fmla="*/ 813 h 813"/>
                </a:gdLst>
                <a:ahLst/>
                <a:cxnLst>
                  <a:cxn ang="0">
                    <a:pos x="T0" y="T1"/>
                  </a:cxn>
                  <a:cxn ang="0">
                    <a:pos x="T2" y="T3"/>
                  </a:cxn>
                  <a:cxn ang="0">
                    <a:pos x="T4" y="T5"/>
                  </a:cxn>
                  <a:cxn ang="0">
                    <a:pos x="T6" y="T7"/>
                  </a:cxn>
                  <a:cxn ang="0">
                    <a:pos x="T8" y="T9"/>
                  </a:cxn>
                </a:cxnLst>
                <a:rect l="0" t="0" r="r" b="b"/>
                <a:pathLst>
                  <a:path w="55" h="813">
                    <a:moveTo>
                      <a:pt x="0" y="813"/>
                    </a:moveTo>
                    <a:lnTo>
                      <a:pt x="55" y="794"/>
                    </a:lnTo>
                    <a:lnTo>
                      <a:pt x="55" y="0"/>
                    </a:lnTo>
                    <a:lnTo>
                      <a:pt x="0" y="24"/>
                    </a:lnTo>
                    <a:lnTo>
                      <a:pt x="0" y="813"/>
                    </a:lnTo>
                    <a:close/>
                  </a:path>
                </a:pathLst>
              </a:custGeom>
              <a:solidFill>
                <a:schemeClr val="tx1">
                  <a:lumMod val="50000"/>
                  <a:lumOff val="50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26" name="Freeform 67"/>
              <p:cNvSpPr>
                <a:spLocks/>
              </p:cNvSpPr>
              <p:nvPr/>
            </p:nvSpPr>
            <p:spPr bwMode="auto">
              <a:xfrm>
                <a:off x="1141" y="293"/>
                <a:ext cx="1023" cy="286"/>
              </a:xfrm>
              <a:custGeom>
                <a:avLst/>
                <a:gdLst>
                  <a:gd name="T0" fmla="*/ 171 w 433"/>
                  <a:gd name="T1" fmla="*/ 121 h 121"/>
                  <a:gd name="T2" fmla="*/ 1 w 433"/>
                  <a:gd name="T3" fmla="*/ 102 h 121"/>
                  <a:gd name="T4" fmla="*/ 0 w 433"/>
                  <a:gd name="T5" fmla="*/ 84 h 121"/>
                  <a:gd name="T6" fmla="*/ 433 w 433"/>
                  <a:gd name="T7" fmla="*/ 0 h 121"/>
                  <a:gd name="T8" fmla="*/ 421 w 433"/>
                  <a:gd name="T9" fmla="*/ 71 h 121"/>
                  <a:gd name="T10" fmla="*/ 321 w 433"/>
                  <a:gd name="T11" fmla="*/ 98 h 121"/>
                  <a:gd name="T12" fmla="*/ 171 w 433"/>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433" h="121">
                    <a:moveTo>
                      <a:pt x="171" y="121"/>
                    </a:moveTo>
                    <a:cubicBezTo>
                      <a:pt x="168" y="120"/>
                      <a:pt x="1" y="105"/>
                      <a:pt x="1" y="102"/>
                    </a:cubicBezTo>
                    <a:cubicBezTo>
                      <a:pt x="1" y="99"/>
                      <a:pt x="0" y="84"/>
                      <a:pt x="0" y="84"/>
                    </a:cubicBezTo>
                    <a:cubicBezTo>
                      <a:pt x="433" y="0"/>
                      <a:pt x="433" y="0"/>
                      <a:pt x="433" y="0"/>
                    </a:cubicBezTo>
                    <a:cubicBezTo>
                      <a:pt x="433" y="0"/>
                      <a:pt x="426" y="62"/>
                      <a:pt x="421" y="71"/>
                    </a:cubicBezTo>
                    <a:cubicBezTo>
                      <a:pt x="416" y="80"/>
                      <a:pt x="340" y="93"/>
                      <a:pt x="321" y="98"/>
                    </a:cubicBezTo>
                    <a:cubicBezTo>
                      <a:pt x="302" y="103"/>
                      <a:pt x="171" y="121"/>
                      <a:pt x="171" y="121"/>
                    </a:cubicBezTo>
                    <a:close/>
                  </a:path>
                </a:pathLst>
              </a:custGeom>
              <a:gradFill flip="none" rotWithShape="1">
                <a:gsLst>
                  <a:gs pos="0">
                    <a:schemeClr val="bg1">
                      <a:shade val="30000"/>
                      <a:satMod val="115000"/>
                      <a:lumMod val="49000"/>
                    </a:schemeClr>
                  </a:gs>
                  <a:gs pos="50000">
                    <a:schemeClr val="bg1">
                      <a:lumMod val="65000"/>
                      <a:shade val="67500"/>
                      <a:satMod val="115000"/>
                    </a:schemeClr>
                  </a:gs>
                  <a:gs pos="100000">
                    <a:schemeClr val="bg1">
                      <a:lumMod val="65000"/>
                      <a:shade val="100000"/>
                      <a:satMod val="115000"/>
                    </a:schemeClr>
                  </a:gs>
                </a:gsLst>
                <a:lin ang="108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27" name="Freeform 68"/>
              <p:cNvSpPr>
                <a:spLocks/>
              </p:cNvSpPr>
              <p:nvPr/>
            </p:nvSpPr>
            <p:spPr bwMode="auto">
              <a:xfrm>
                <a:off x="1141" y="262"/>
                <a:ext cx="1023" cy="274"/>
              </a:xfrm>
              <a:custGeom>
                <a:avLst/>
                <a:gdLst>
                  <a:gd name="T0" fmla="*/ 173 w 433"/>
                  <a:gd name="T1" fmla="*/ 113 h 116"/>
                  <a:gd name="T2" fmla="*/ 0 w 433"/>
                  <a:gd name="T3" fmla="*/ 97 h 116"/>
                  <a:gd name="T4" fmla="*/ 256 w 433"/>
                  <a:gd name="T5" fmla="*/ 0 h 116"/>
                  <a:gd name="T6" fmla="*/ 433 w 433"/>
                  <a:gd name="T7" fmla="*/ 13 h 116"/>
                  <a:gd name="T8" fmla="*/ 173 w 433"/>
                  <a:gd name="T9" fmla="*/ 113 h 116"/>
                </a:gdLst>
                <a:ahLst/>
                <a:cxnLst>
                  <a:cxn ang="0">
                    <a:pos x="T0" y="T1"/>
                  </a:cxn>
                  <a:cxn ang="0">
                    <a:pos x="T2" y="T3"/>
                  </a:cxn>
                  <a:cxn ang="0">
                    <a:pos x="T4" y="T5"/>
                  </a:cxn>
                  <a:cxn ang="0">
                    <a:pos x="T6" y="T7"/>
                  </a:cxn>
                  <a:cxn ang="0">
                    <a:pos x="T8" y="T9"/>
                  </a:cxn>
                </a:cxnLst>
                <a:rect l="0" t="0" r="r" b="b"/>
                <a:pathLst>
                  <a:path w="433" h="116">
                    <a:moveTo>
                      <a:pt x="173" y="113"/>
                    </a:moveTo>
                    <a:cubicBezTo>
                      <a:pt x="171" y="116"/>
                      <a:pt x="0" y="97"/>
                      <a:pt x="0" y="97"/>
                    </a:cubicBezTo>
                    <a:cubicBezTo>
                      <a:pt x="256" y="0"/>
                      <a:pt x="256" y="0"/>
                      <a:pt x="256" y="0"/>
                    </a:cubicBezTo>
                    <a:cubicBezTo>
                      <a:pt x="433" y="13"/>
                      <a:pt x="433" y="13"/>
                      <a:pt x="433" y="13"/>
                    </a:cubicBezTo>
                    <a:lnTo>
                      <a:pt x="173" y="113"/>
                    </a:ln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28" name="Freeform 69"/>
              <p:cNvSpPr>
                <a:spLocks/>
              </p:cNvSpPr>
              <p:nvPr/>
            </p:nvSpPr>
            <p:spPr bwMode="auto">
              <a:xfrm>
                <a:off x="1165" y="215"/>
                <a:ext cx="796" cy="279"/>
              </a:xfrm>
              <a:custGeom>
                <a:avLst/>
                <a:gdLst>
                  <a:gd name="T0" fmla="*/ 111 w 337"/>
                  <a:gd name="T1" fmla="*/ 95 h 118"/>
                  <a:gd name="T2" fmla="*/ 108 w 337"/>
                  <a:gd name="T3" fmla="*/ 106 h 118"/>
                  <a:gd name="T4" fmla="*/ 51 w 337"/>
                  <a:gd name="T5" fmla="*/ 115 h 118"/>
                  <a:gd name="T6" fmla="*/ 0 w 337"/>
                  <a:gd name="T7" fmla="*/ 111 h 118"/>
                  <a:gd name="T8" fmla="*/ 0 w 337"/>
                  <a:gd name="T9" fmla="*/ 88 h 118"/>
                  <a:gd name="T10" fmla="*/ 213 w 337"/>
                  <a:gd name="T11" fmla="*/ 13 h 118"/>
                  <a:gd name="T12" fmla="*/ 333 w 337"/>
                  <a:gd name="T13" fmla="*/ 0 h 118"/>
                  <a:gd name="T14" fmla="*/ 334 w 337"/>
                  <a:gd name="T15" fmla="*/ 34 h 118"/>
                  <a:gd name="T16" fmla="*/ 272 w 337"/>
                  <a:gd name="T17" fmla="*/ 42 h 118"/>
                  <a:gd name="T18" fmla="*/ 267 w 337"/>
                  <a:gd name="T19" fmla="*/ 28 h 118"/>
                  <a:gd name="T20" fmla="*/ 111 w 337"/>
                  <a:gd name="T21" fmla="*/ 9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7" h="118">
                    <a:moveTo>
                      <a:pt x="111" y="95"/>
                    </a:moveTo>
                    <a:cubicBezTo>
                      <a:pt x="111" y="95"/>
                      <a:pt x="113" y="103"/>
                      <a:pt x="108" y="106"/>
                    </a:cubicBezTo>
                    <a:cubicBezTo>
                      <a:pt x="103" y="109"/>
                      <a:pt x="52" y="118"/>
                      <a:pt x="51" y="115"/>
                    </a:cubicBezTo>
                    <a:cubicBezTo>
                      <a:pt x="50" y="112"/>
                      <a:pt x="0" y="111"/>
                      <a:pt x="0" y="111"/>
                    </a:cubicBezTo>
                    <a:cubicBezTo>
                      <a:pt x="0" y="88"/>
                      <a:pt x="0" y="88"/>
                      <a:pt x="0" y="88"/>
                    </a:cubicBezTo>
                    <a:cubicBezTo>
                      <a:pt x="0" y="88"/>
                      <a:pt x="203" y="14"/>
                      <a:pt x="213" y="13"/>
                    </a:cubicBezTo>
                    <a:cubicBezTo>
                      <a:pt x="223" y="12"/>
                      <a:pt x="333" y="0"/>
                      <a:pt x="333" y="0"/>
                    </a:cubicBezTo>
                    <a:cubicBezTo>
                      <a:pt x="333" y="0"/>
                      <a:pt x="337" y="32"/>
                      <a:pt x="334" y="34"/>
                    </a:cubicBezTo>
                    <a:cubicBezTo>
                      <a:pt x="331" y="36"/>
                      <a:pt x="276" y="43"/>
                      <a:pt x="272" y="42"/>
                    </a:cubicBezTo>
                    <a:cubicBezTo>
                      <a:pt x="268" y="41"/>
                      <a:pt x="267" y="28"/>
                      <a:pt x="267" y="28"/>
                    </a:cubicBezTo>
                    <a:cubicBezTo>
                      <a:pt x="267" y="28"/>
                      <a:pt x="103" y="75"/>
                      <a:pt x="111" y="95"/>
                    </a:cubicBezTo>
                    <a:close/>
                  </a:path>
                </a:pathLst>
              </a:custGeom>
              <a:solidFill>
                <a:schemeClr val="tx1">
                  <a:lumMod val="65000"/>
                  <a:lumOff val="3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29" name="Freeform 70"/>
              <p:cNvSpPr>
                <a:spLocks/>
              </p:cNvSpPr>
              <p:nvPr/>
            </p:nvSpPr>
            <p:spPr bwMode="auto">
              <a:xfrm>
                <a:off x="1153" y="187"/>
                <a:ext cx="806" cy="257"/>
              </a:xfrm>
              <a:custGeom>
                <a:avLst/>
                <a:gdLst>
                  <a:gd name="T0" fmla="*/ 52 w 341"/>
                  <a:gd name="T1" fmla="*/ 108 h 109"/>
                  <a:gd name="T2" fmla="*/ 5 w 341"/>
                  <a:gd name="T3" fmla="*/ 100 h 109"/>
                  <a:gd name="T4" fmla="*/ 240 w 341"/>
                  <a:gd name="T5" fmla="*/ 8 h 109"/>
                  <a:gd name="T6" fmla="*/ 338 w 341"/>
                  <a:gd name="T7" fmla="*/ 12 h 109"/>
                  <a:gd name="T8" fmla="*/ 242 w 341"/>
                  <a:gd name="T9" fmla="*/ 37 h 109"/>
                  <a:gd name="T10" fmla="*/ 69 w 341"/>
                  <a:gd name="T11" fmla="*/ 107 h 109"/>
                  <a:gd name="T12" fmla="*/ 52 w 341"/>
                  <a:gd name="T13" fmla="*/ 108 h 109"/>
                </a:gdLst>
                <a:ahLst/>
                <a:cxnLst>
                  <a:cxn ang="0">
                    <a:pos x="T0" y="T1"/>
                  </a:cxn>
                  <a:cxn ang="0">
                    <a:pos x="T2" y="T3"/>
                  </a:cxn>
                  <a:cxn ang="0">
                    <a:pos x="T4" y="T5"/>
                  </a:cxn>
                  <a:cxn ang="0">
                    <a:pos x="T6" y="T7"/>
                  </a:cxn>
                  <a:cxn ang="0">
                    <a:pos x="T8" y="T9"/>
                  </a:cxn>
                  <a:cxn ang="0">
                    <a:pos x="T10" y="T11"/>
                  </a:cxn>
                  <a:cxn ang="0">
                    <a:pos x="T12" y="T13"/>
                  </a:cxn>
                </a:cxnLst>
                <a:rect l="0" t="0" r="r" b="b"/>
                <a:pathLst>
                  <a:path w="341" h="109">
                    <a:moveTo>
                      <a:pt x="52" y="108"/>
                    </a:moveTo>
                    <a:cubicBezTo>
                      <a:pt x="52" y="108"/>
                      <a:pt x="0" y="106"/>
                      <a:pt x="5" y="100"/>
                    </a:cubicBezTo>
                    <a:cubicBezTo>
                      <a:pt x="10" y="94"/>
                      <a:pt x="157" y="16"/>
                      <a:pt x="240" y="8"/>
                    </a:cubicBezTo>
                    <a:cubicBezTo>
                      <a:pt x="323" y="0"/>
                      <a:pt x="335" y="7"/>
                      <a:pt x="338" y="12"/>
                    </a:cubicBezTo>
                    <a:cubicBezTo>
                      <a:pt x="341" y="17"/>
                      <a:pt x="295" y="17"/>
                      <a:pt x="242" y="37"/>
                    </a:cubicBezTo>
                    <a:cubicBezTo>
                      <a:pt x="189" y="57"/>
                      <a:pt x="75" y="105"/>
                      <a:pt x="69" y="107"/>
                    </a:cubicBezTo>
                    <a:cubicBezTo>
                      <a:pt x="63" y="109"/>
                      <a:pt x="52" y="108"/>
                      <a:pt x="52" y="108"/>
                    </a:cubicBez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800000" scaled="0"/>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grpSp>
        <p:grpSp>
          <p:nvGrpSpPr>
            <p:cNvPr id="230" name="Group 87"/>
            <p:cNvGrpSpPr/>
            <p:nvPr/>
          </p:nvGrpSpPr>
          <p:grpSpPr>
            <a:xfrm>
              <a:off x="15965128" y="4238250"/>
              <a:ext cx="739013" cy="581863"/>
              <a:chOff x="2277537" y="4002702"/>
              <a:chExt cx="498808" cy="493237"/>
            </a:xfrm>
          </p:grpSpPr>
          <p:sp>
            <p:nvSpPr>
              <p:cNvPr id="231" name="Freeform 88"/>
              <p:cNvSpPr>
                <a:spLocks/>
              </p:cNvSpPr>
              <p:nvPr/>
            </p:nvSpPr>
            <p:spPr bwMode="auto">
              <a:xfrm>
                <a:off x="2393155" y="4455605"/>
                <a:ext cx="243029" cy="40334"/>
              </a:xfrm>
              <a:custGeom>
                <a:avLst/>
                <a:gdLst>
                  <a:gd name="T0" fmla="*/ 0 w 711"/>
                  <a:gd name="T1" fmla="*/ 59 h 118"/>
                  <a:gd name="T2" fmla="*/ 180 w 711"/>
                  <a:gd name="T3" fmla="*/ 0 h 118"/>
                  <a:gd name="T4" fmla="*/ 711 w 711"/>
                  <a:gd name="T5" fmla="*/ 54 h 118"/>
                  <a:gd name="T6" fmla="*/ 506 w 711"/>
                  <a:gd name="T7" fmla="*/ 118 h 118"/>
                  <a:gd name="T8" fmla="*/ 0 w 711"/>
                  <a:gd name="T9" fmla="*/ 59 h 118"/>
                </a:gdLst>
                <a:ahLst/>
                <a:cxnLst>
                  <a:cxn ang="0">
                    <a:pos x="T0" y="T1"/>
                  </a:cxn>
                  <a:cxn ang="0">
                    <a:pos x="T2" y="T3"/>
                  </a:cxn>
                  <a:cxn ang="0">
                    <a:pos x="T4" y="T5"/>
                  </a:cxn>
                  <a:cxn ang="0">
                    <a:pos x="T6" y="T7"/>
                  </a:cxn>
                  <a:cxn ang="0">
                    <a:pos x="T8" y="T9"/>
                  </a:cxn>
                </a:cxnLst>
                <a:rect l="0" t="0" r="r" b="b"/>
                <a:pathLst>
                  <a:path w="711" h="118">
                    <a:moveTo>
                      <a:pt x="0" y="59"/>
                    </a:moveTo>
                    <a:lnTo>
                      <a:pt x="180" y="0"/>
                    </a:lnTo>
                    <a:lnTo>
                      <a:pt x="711" y="54"/>
                    </a:lnTo>
                    <a:lnTo>
                      <a:pt x="506" y="118"/>
                    </a:lnTo>
                    <a:lnTo>
                      <a:pt x="0" y="59"/>
                    </a:ln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89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32" name="Freeform 89"/>
              <p:cNvSpPr>
                <a:spLocks/>
              </p:cNvSpPr>
              <p:nvPr/>
            </p:nvSpPr>
            <p:spPr bwMode="auto">
              <a:xfrm>
                <a:off x="2485445" y="4395104"/>
                <a:ext cx="59476" cy="82377"/>
              </a:xfrm>
              <a:custGeom>
                <a:avLst/>
                <a:gdLst>
                  <a:gd name="T0" fmla="*/ 0 w 174"/>
                  <a:gd name="T1" fmla="*/ 0 h 241"/>
                  <a:gd name="T2" fmla="*/ 0 w 174"/>
                  <a:gd name="T3" fmla="*/ 220 h 241"/>
                  <a:gd name="T4" fmla="*/ 174 w 174"/>
                  <a:gd name="T5" fmla="*/ 241 h 241"/>
                  <a:gd name="T6" fmla="*/ 174 w 174"/>
                  <a:gd name="T7" fmla="*/ 14 h 241"/>
                  <a:gd name="T8" fmla="*/ 0 w 174"/>
                  <a:gd name="T9" fmla="*/ 0 h 241"/>
                </a:gdLst>
                <a:ahLst/>
                <a:cxnLst>
                  <a:cxn ang="0">
                    <a:pos x="T0" y="T1"/>
                  </a:cxn>
                  <a:cxn ang="0">
                    <a:pos x="T2" y="T3"/>
                  </a:cxn>
                  <a:cxn ang="0">
                    <a:pos x="T4" y="T5"/>
                  </a:cxn>
                  <a:cxn ang="0">
                    <a:pos x="T6" y="T7"/>
                  </a:cxn>
                  <a:cxn ang="0">
                    <a:pos x="T8" y="T9"/>
                  </a:cxn>
                </a:cxnLst>
                <a:rect l="0" t="0" r="r" b="b"/>
                <a:pathLst>
                  <a:path w="174" h="241">
                    <a:moveTo>
                      <a:pt x="0" y="0"/>
                    </a:moveTo>
                    <a:lnTo>
                      <a:pt x="0" y="220"/>
                    </a:lnTo>
                    <a:lnTo>
                      <a:pt x="174" y="241"/>
                    </a:lnTo>
                    <a:lnTo>
                      <a:pt x="174" y="14"/>
                    </a:lnTo>
                    <a:lnTo>
                      <a:pt x="0" y="0"/>
                    </a:ln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33" name="Freeform 90"/>
              <p:cNvSpPr>
                <a:spLocks/>
              </p:cNvSpPr>
              <p:nvPr/>
            </p:nvSpPr>
            <p:spPr bwMode="auto">
              <a:xfrm>
                <a:off x="2544921" y="4399890"/>
                <a:ext cx="11280" cy="77592"/>
              </a:xfrm>
              <a:custGeom>
                <a:avLst/>
                <a:gdLst>
                  <a:gd name="T0" fmla="*/ 33 w 33"/>
                  <a:gd name="T1" fmla="*/ 0 h 227"/>
                  <a:gd name="T2" fmla="*/ 33 w 33"/>
                  <a:gd name="T3" fmla="*/ 215 h 227"/>
                  <a:gd name="T4" fmla="*/ 0 w 33"/>
                  <a:gd name="T5" fmla="*/ 227 h 227"/>
                  <a:gd name="T6" fmla="*/ 0 w 33"/>
                  <a:gd name="T7" fmla="*/ 0 h 227"/>
                  <a:gd name="T8" fmla="*/ 33 w 33"/>
                  <a:gd name="T9" fmla="*/ 0 h 227"/>
                </a:gdLst>
                <a:ahLst/>
                <a:cxnLst>
                  <a:cxn ang="0">
                    <a:pos x="T0" y="T1"/>
                  </a:cxn>
                  <a:cxn ang="0">
                    <a:pos x="T2" y="T3"/>
                  </a:cxn>
                  <a:cxn ang="0">
                    <a:pos x="T4" y="T5"/>
                  </a:cxn>
                  <a:cxn ang="0">
                    <a:pos x="T6" y="T7"/>
                  </a:cxn>
                  <a:cxn ang="0">
                    <a:pos x="T8" y="T9"/>
                  </a:cxn>
                </a:cxnLst>
                <a:rect l="0" t="0" r="r" b="b"/>
                <a:pathLst>
                  <a:path w="33" h="227">
                    <a:moveTo>
                      <a:pt x="33" y="0"/>
                    </a:moveTo>
                    <a:lnTo>
                      <a:pt x="33" y="215"/>
                    </a:lnTo>
                    <a:lnTo>
                      <a:pt x="0" y="227"/>
                    </a:lnTo>
                    <a:lnTo>
                      <a:pt x="0" y="0"/>
                    </a:lnTo>
                    <a:lnTo>
                      <a:pt x="33" y="0"/>
                    </a:lnTo>
                    <a:close/>
                  </a:path>
                </a:pathLst>
              </a:custGeom>
              <a:solidFill>
                <a:schemeClr val="accent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34" name="Freeform 91"/>
              <p:cNvSpPr>
                <a:spLocks/>
              </p:cNvSpPr>
              <p:nvPr/>
            </p:nvSpPr>
            <p:spPr bwMode="auto">
              <a:xfrm>
                <a:off x="2277537" y="4002702"/>
                <a:ext cx="486059" cy="421456"/>
              </a:xfrm>
              <a:custGeom>
                <a:avLst/>
                <a:gdLst>
                  <a:gd name="T0" fmla="*/ 0 w 1422"/>
                  <a:gd name="T1" fmla="*/ 1108 h 1233"/>
                  <a:gd name="T2" fmla="*/ 78 w 1422"/>
                  <a:gd name="T3" fmla="*/ 0 h 1233"/>
                  <a:gd name="T4" fmla="*/ 1422 w 1422"/>
                  <a:gd name="T5" fmla="*/ 49 h 1233"/>
                  <a:gd name="T6" fmla="*/ 1344 w 1422"/>
                  <a:gd name="T7" fmla="*/ 1233 h 1233"/>
                  <a:gd name="T8" fmla="*/ 0 w 1422"/>
                  <a:gd name="T9" fmla="*/ 1108 h 1233"/>
                </a:gdLst>
                <a:ahLst/>
                <a:cxnLst>
                  <a:cxn ang="0">
                    <a:pos x="T0" y="T1"/>
                  </a:cxn>
                  <a:cxn ang="0">
                    <a:pos x="T2" y="T3"/>
                  </a:cxn>
                  <a:cxn ang="0">
                    <a:pos x="T4" y="T5"/>
                  </a:cxn>
                  <a:cxn ang="0">
                    <a:pos x="T6" y="T7"/>
                  </a:cxn>
                  <a:cxn ang="0">
                    <a:pos x="T8" y="T9"/>
                  </a:cxn>
                </a:cxnLst>
                <a:rect l="0" t="0" r="r" b="b"/>
                <a:pathLst>
                  <a:path w="1422" h="1233">
                    <a:moveTo>
                      <a:pt x="0" y="1108"/>
                    </a:moveTo>
                    <a:lnTo>
                      <a:pt x="78" y="0"/>
                    </a:lnTo>
                    <a:lnTo>
                      <a:pt x="1422" y="49"/>
                    </a:lnTo>
                    <a:lnTo>
                      <a:pt x="1344" y="1233"/>
                    </a:lnTo>
                    <a:lnTo>
                      <a:pt x="0" y="1108"/>
                    </a:ln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35" name="Freeform 92"/>
              <p:cNvSpPr>
                <a:spLocks/>
              </p:cNvSpPr>
              <p:nvPr/>
            </p:nvSpPr>
            <p:spPr bwMode="auto">
              <a:xfrm>
                <a:off x="2293602" y="4016375"/>
                <a:ext cx="451536" cy="390010"/>
              </a:xfrm>
              <a:custGeom>
                <a:avLst/>
                <a:gdLst>
                  <a:gd name="T0" fmla="*/ 0 w 1321"/>
                  <a:gd name="T1" fmla="*/ 1025 h 1141"/>
                  <a:gd name="T2" fmla="*/ 68 w 1321"/>
                  <a:gd name="T3" fmla="*/ 0 h 1141"/>
                  <a:gd name="T4" fmla="*/ 1321 w 1321"/>
                  <a:gd name="T5" fmla="*/ 47 h 1141"/>
                  <a:gd name="T6" fmla="*/ 1250 w 1321"/>
                  <a:gd name="T7" fmla="*/ 1141 h 1141"/>
                  <a:gd name="T8" fmla="*/ 0 w 1321"/>
                  <a:gd name="T9" fmla="*/ 1025 h 1141"/>
                </a:gdLst>
                <a:ahLst/>
                <a:cxnLst>
                  <a:cxn ang="0">
                    <a:pos x="T0" y="T1"/>
                  </a:cxn>
                  <a:cxn ang="0">
                    <a:pos x="T2" y="T3"/>
                  </a:cxn>
                  <a:cxn ang="0">
                    <a:pos x="T4" y="T5"/>
                  </a:cxn>
                  <a:cxn ang="0">
                    <a:pos x="T6" y="T7"/>
                  </a:cxn>
                  <a:cxn ang="0">
                    <a:pos x="T8" y="T9"/>
                  </a:cxn>
                </a:cxnLst>
                <a:rect l="0" t="0" r="r" b="b"/>
                <a:pathLst>
                  <a:path w="1321" h="1141">
                    <a:moveTo>
                      <a:pt x="0" y="1025"/>
                    </a:moveTo>
                    <a:lnTo>
                      <a:pt x="68" y="0"/>
                    </a:lnTo>
                    <a:lnTo>
                      <a:pt x="1321" y="47"/>
                    </a:lnTo>
                    <a:lnTo>
                      <a:pt x="1250" y="1141"/>
                    </a:lnTo>
                    <a:lnTo>
                      <a:pt x="0" y="1025"/>
                    </a:lnTo>
                    <a:close/>
                  </a:path>
                </a:pathLst>
              </a:custGeom>
              <a:gradFill>
                <a:gsLst>
                  <a:gs pos="100000">
                    <a:schemeClr val="accent1">
                      <a:lumMod val="20000"/>
                      <a:lumOff val="80000"/>
                    </a:schemeClr>
                  </a:gs>
                  <a:gs pos="17000">
                    <a:schemeClr val="accent1">
                      <a:lumMod val="2000"/>
                      <a:lumOff val="98000"/>
                    </a:schemeClr>
                  </a:gs>
                </a:gsLst>
                <a:lin ang="5400000" scaled="0"/>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sp>
            <p:nvSpPr>
              <p:cNvPr id="236" name="Freeform 93"/>
              <p:cNvSpPr>
                <a:spLocks/>
              </p:cNvSpPr>
              <p:nvPr/>
            </p:nvSpPr>
            <p:spPr bwMode="auto">
              <a:xfrm>
                <a:off x="2735327" y="4019451"/>
                <a:ext cx="41018" cy="404708"/>
              </a:xfrm>
              <a:custGeom>
                <a:avLst/>
                <a:gdLst>
                  <a:gd name="T0" fmla="*/ 78 w 120"/>
                  <a:gd name="T1" fmla="*/ 0 h 1184"/>
                  <a:gd name="T2" fmla="*/ 120 w 120"/>
                  <a:gd name="T3" fmla="*/ 8 h 1184"/>
                  <a:gd name="T4" fmla="*/ 42 w 120"/>
                  <a:gd name="T5" fmla="*/ 1177 h 1184"/>
                  <a:gd name="T6" fmla="*/ 0 w 120"/>
                  <a:gd name="T7" fmla="*/ 1184 h 1184"/>
                </a:gdLst>
                <a:ahLst/>
                <a:cxnLst>
                  <a:cxn ang="0">
                    <a:pos x="T0" y="T1"/>
                  </a:cxn>
                  <a:cxn ang="0">
                    <a:pos x="T2" y="T3"/>
                  </a:cxn>
                  <a:cxn ang="0">
                    <a:pos x="T4" y="T5"/>
                  </a:cxn>
                  <a:cxn ang="0">
                    <a:pos x="T6" y="T7"/>
                  </a:cxn>
                </a:cxnLst>
                <a:rect l="0" t="0" r="r" b="b"/>
                <a:pathLst>
                  <a:path w="120" h="1184">
                    <a:moveTo>
                      <a:pt x="78" y="0"/>
                    </a:moveTo>
                    <a:lnTo>
                      <a:pt x="120" y="8"/>
                    </a:lnTo>
                    <a:lnTo>
                      <a:pt x="42" y="1177"/>
                    </a:lnTo>
                    <a:lnTo>
                      <a:pt x="0" y="1184"/>
                    </a:lnTo>
                  </a:path>
                </a:pathLst>
              </a:custGeom>
              <a:solidFill>
                <a:schemeClr val="accent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grpSp>
        <p:grpSp>
          <p:nvGrpSpPr>
            <p:cNvPr id="383" name="Group 94"/>
            <p:cNvGrpSpPr/>
            <p:nvPr/>
          </p:nvGrpSpPr>
          <p:grpSpPr>
            <a:xfrm>
              <a:off x="15759029" y="4797152"/>
              <a:ext cx="652521" cy="111431"/>
              <a:chOff x="2048180" y="4470987"/>
              <a:chExt cx="652521" cy="111431"/>
            </a:xfrm>
          </p:grpSpPr>
          <p:sp>
            <p:nvSpPr>
              <p:cNvPr id="384" name="Freeform 95"/>
              <p:cNvSpPr>
                <a:spLocks/>
              </p:cNvSpPr>
              <p:nvPr/>
            </p:nvSpPr>
            <p:spPr bwMode="auto">
              <a:xfrm>
                <a:off x="2048180" y="4470987"/>
                <a:ext cx="649787" cy="111431"/>
              </a:xfrm>
              <a:custGeom>
                <a:avLst/>
                <a:gdLst>
                  <a:gd name="T0" fmla="*/ 678 w 805"/>
                  <a:gd name="T1" fmla="*/ 102 h 138"/>
                  <a:gd name="T2" fmla="*/ 805 w 805"/>
                  <a:gd name="T3" fmla="*/ 60 h 138"/>
                  <a:gd name="T4" fmla="*/ 803 w 805"/>
                  <a:gd name="T5" fmla="*/ 57 h 138"/>
                  <a:gd name="T6" fmla="*/ 287 w 805"/>
                  <a:gd name="T7" fmla="*/ 6 h 138"/>
                  <a:gd name="T8" fmla="*/ 204 w 805"/>
                  <a:gd name="T9" fmla="*/ 2 h 138"/>
                  <a:gd name="T10" fmla="*/ 23 w 805"/>
                  <a:gd name="T11" fmla="*/ 53 h 138"/>
                  <a:gd name="T12" fmla="*/ 22 w 805"/>
                  <a:gd name="T13" fmla="*/ 74 h 138"/>
                  <a:gd name="T14" fmla="*/ 582 w 805"/>
                  <a:gd name="T15" fmla="*/ 134 h 138"/>
                  <a:gd name="T16" fmla="*/ 623 w 805"/>
                  <a:gd name="T17" fmla="*/ 138 h 138"/>
                  <a:gd name="T18" fmla="*/ 678 w 805"/>
                  <a:gd name="T19" fmla="*/ 10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5" h="138">
                    <a:moveTo>
                      <a:pt x="678" y="102"/>
                    </a:moveTo>
                    <a:cubicBezTo>
                      <a:pt x="694" y="96"/>
                      <a:pt x="770" y="65"/>
                      <a:pt x="805" y="60"/>
                    </a:cubicBezTo>
                    <a:cubicBezTo>
                      <a:pt x="804" y="58"/>
                      <a:pt x="803" y="57"/>
                      <a:pt x="803" y="57"/>
                    </a:cubicBezTo>
                    <a:cubicBezTo>
                      <a:pt x="803" y="57"/>
                      <a:pt x="297" y="7"/>
                      <a:pt x="287" y="6"/>
                    </a:cubicBezTo>
                    <a:cubicBezTo>
                      <a:pt x="277" y="5"/>
                      <a:pt x="244" y="0"/>
                      <a:pt x="204" y="2"/>
                    </a:cubicBezTo>
                    <a:cubicBezTo>
                      <a:pt x="164" y="4"/>
                      <a:pt x="30" y="46"/>
                      <a:pt x="23" y="53"/>
                    </a:cubicBezTo>
                    <a:cubicBezTo>
                      <a:pt x="16" y="60"/>
                      <a:pt x="0" y="61"/>
                      <a:pt x="22" y="74"/>
                    </a:cubicBezTo>
                    <a:cubicBezTo>
                      <a:pt x="44" y="87"/>
                      <a:pt x="577" y="134"/>
                      <a:pt x="582" y="134"/>
                    </a:cubicBezTo>
                    <a:cubicBezTo>
                      <a:pt x="585" y="134"/>
                      <a:pt x="610" y="137"/>
                      <a:pt x="623" y="138"/>
                    </a:cubicBezTo>
                    <a:cubicBezTo>
                      <a:pt x="627" y="125"/>
                      <a:pt x="661" y="108"/>
                      <a:pt x="678" y="102"/>
                    </a:cubicBez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89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85" name="Freeform 96"/>
              <p:cNvSpPr>
                <a:spLocks/>
              </p:cNvSpPr>
              <p:nvPr/>
            </p:nvSpPr>
            <p:spPr bwMode="auto">
              <a:xfrm>
                <a:off x="2548936" y="4517132"/>
                <a:ext cx="151765" cy="63577"/>
              </a:xfrm>
              <a:custGeom>
                <a:avLst/>
                <a:gdLst>
                  <a:gd name="T0" fmla="*/ 180 w 188"/>
                  <a:gd name="T1" fmla="*/ 29 h 79"/>
                  <a:gd name="T2" fmla="*/ 182 w 188"/>
                  <a:gd name="T3" fmla="*/ 0 h 79"/>
                  <a:gd name="T4" fmla="*/ 55 w 188"/>
                  <a:gd name="T5" fmla="*/ 42 h 79"/>
                  <a:gd name="T6" fmla="*/ 0 w 188"/>
                  <a:gd name="T7" fmla="*/ 78 h 79"/>
                  <a:gd name="T8" fmla="*/ 7 w 188"/>
                  <a:gd name="T9" fmla="*/ 77 h 79"/>
                  <a:gd name="T10" fmla="*/ 180 w 188"/>
                  <a:gd name="T11" fmla="*/ 29 h 79"/>
                </a:gdLst>
                <a:ahLst/>
                <a:cxnLst>
                  <a:cxn ang="0">
                    <a:pos x="T0" y="T1"/>
                  </a:cxn>
                  <a:cxn ang="0">
                    <a:pos x="T2" y="T3"/>
                  </a:cxn>
                  <a:cxn ang="0">
                    <a:pos x="T4" y="T5"/>
                  </a:cxn>
                  <a:cxn ang="0">
                    <a:pos x="T6" y="T7"/>
                  </a:cxn>
                  <a:cxn ang="0">
                    <a:pos x="T8" y="T9"/>
                  </a:cxn>
                  <a:cxn ang="0">
                    <a:pos x="T10" y="T11"/>
                  </a:cxn>
                </a:cxnLst>
                <a:rect l="0" t="0" r="r" b="b"/>
                <a:pathLst>
                  <a:path w="188" h="79">
                    <a:moveTo>
                      <a:pt x="180" y="29"/>
                    </a:moveTo>
                    <a:cubicBezTo>
                      <a:pt x="188" y="21"/>
                      <a:pt x="186" y="6"/>
                      <a:pt x="182" y="0"/>
                    </a:cubicBezTo>
                    <a:cubicBezTo>
                      <a:pt x="147" y="5"/>
                      <a:pt x="71" y="36"/>
                      <a:pt x="55" y="42"/>
                    </a:cubicBezTo>
                    <a:cubicBezTo>
                      <a:pt x="38" y="48"/>
                      <a:pt x="4" y="65"/>
                      <a:pt x="0" y="78"/>
                    </a:cubicBezTo>
                    <a:cubicBezTo>
                      <a:pt x="9" y="79"/>
                      <a:pt x="5" y="77"/>
                      <a:pt x="7" y="77"/>
                    </a:cubicBezTo>
                    <a:cubicBezTo>
                      <a:pt x="16" y="77"/>
                      <a:pt x="170" y="39"/>
                      <a:pt x="180" y="29"/>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86" name="Freeform 97"/>
              <p:cNvSpPr>
                <a:spLocks/>
              </p:cNvSpPr>
              <p:nvPr/>
            </p:nvSpPr>
            <p:spPr bwMode="auto">
              <a:xfrm>
                <a:off x="2110390" y="4478165"/>
                <a:ext cx="538356" cy="76908"/>
              </a:xfrm>
              <a:custGeom>
                <a:avLst/>
                <a:gdLst>
                  <a:gd name="T0" fmla="*/ 0 w 667"/>
                  <a:gd name="T1" fmla="*/ 35 h 95"/>
                  <a:gd name="T2" fmla="*/ 551 w 667"/>
                  <a:gd name="T3" fmla="*/ 95 h 95"/>
                  <a:gd name="T4" fmla="*/ 667 w 667"/>
                  <a:gd name="T5" fmla="*/ 53 h 95"/>
                  <a:gd name="T6" fmla="*/ 136 w 667"/>
                  <a:gd name="T7" fmla="*/ 0 h 95"/>
                  <a:gd name="T8" fmla="*/ 0 w 667"/>
                  <a:gd name="T9" fmla="*/ 35 h 95"/>
                </a:gdLst>
                <a:ahLst/>
                <a:cxnLst>
                  <a:cxn ang="0">
                    <a:pos x="T0" y="T1"/>
                  </a:cxn>
                  <a:cxn ang="0">
                    <a:pos x="T2" y="T3"/>
                  </a:cxn>
                  <a:cxn ang="0">
                    <a:pos x="T4" y="T5"/>
                  </a:cxn>
                  <a:cxn ang="0">
                    <a:pos x="T6" y="T7"/>
                  </a:cxn>
                  <a:cxn ang="0">
                    <a:pos x="T8" y="T9"/>
                  </a:cxn>
                </a:cxnLst>
                <a:rect l="0" t="0" r="r" b="b"/>
                <a:pathLst>
                  <a:path w="667" h="95">
                    <a:moveTo>
                      <a:pt x="0" y="35"/>
                    </a:moveTo>
                    <a:cubicBezTo>
                      <a:pt x="551" y="95"/>
                      <a:pt x="551" y="95"/>
                      <a:pt x="551" y="95"/>
                    </a:cubicBezTo>
                    <a:cubicBezTo>
                      <a:pt x="551" y="95"/>
                      <a:pt x="651" y="56"/>
                      <a:pt x="667" y="53"/>
                    </a:cubicBezTo>
                    <a:cubicBezTo>
                      <a:pt x="136" y="0"/>
                      <a:pt x="136" y="0"/>
                      <a:pt x="136" y="0"/>
                    </a:cubicBezTo>
                    <a:cubicBezTo>
                      <a:pt x="136" y="0"/>
                      <a:pt x="31" y="23"/>
                      <a:pt x="0" y="35"/>
                    </a:cubicBezTo>
                    <a:close/>
                  </a:path>
                </a:pathLst>
              </a:custGeom>
              <a:solidFill>
                <a:schemeClr val="accent1">
                  <a:lumMod val="60000"/>
                  <a:lumOff val="40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panose="020B0604020202020204" pitchFamily="34" charset="0"/>
                  <a:cs typeface="Arial" panose="020B0604020202020204" pitchFamily="34" charset="0"/>
                </a:endParaRPr>
              </a:p>
            </p:txBody>
          </p:sp>
        </p:grpSp>
        <p:grpSp>
          <p:nvGrpSpPr>
            <p:cNvPr id="387" name="Group 1051"/>
            <p:cNvGrpSpPr/>
            <p:nvPr/>
          </p:nvGrpSpPr>
          <p:grpSpPr>
            <a:xfrm>
              <a:off x="16361941" y="4852867"/>
              <a:ext cx="163387" cy="73490"/>
              <a:chOff x="6195269" y="2062800"/>
              <a:chExt cx="163387" cy="73490"/>
            </a:xfrm>
          </p:grpSpPr>
          <p:sp>
            <p:nvSpPr>
              <p:cNvPr id="388" name="Freeform 223"/>
              <p:cNvSpPr>
                <a:spLocks/>
              </p:cNvSpPr>
              <p:nvPr/>
            </p:nvSpPr>
            <p:spPr bwMode="auto">
              <a:xfrm>
                <a:off x="6195269" y="2062800"/>
                <a:ext cx="155867" cy="73490"/>
              </a:xfrm>
              <a:custGeom>
                <a:avLst/>
                <a:gdLst>
                  <a:gd name="T0" fmla="*/ 162 w 193"/>
                  <a:gd name="T1" fmla="*/ 30 h 91"/>
                  <a:gd name="T2" fmla="*/ 193 w 193"/>
                  <a:gd name="T3" fmla="*/ 18 h 91"/>
                  <a:gd name="T4" fmla="*/ 177 w 193"/>
                  <a:gd name="T5" fmla="*/ 11 h 91"/>
                  <a:gd name="T6" fmla="*/ 70 w 193"/>
                  <a:gd name="T7" fmla="*/ 3 h 91"/>
                  <a:gd name="T8" fmla="*/ 7 w 193"/>
                  <a:gd name="T9" fmla="*/ 70 h 91"/>
                  <a:gd name="T10" fmla="*/ 31 w 193"/>
                  <a:gd name="T11" fmla="*/ 91 h 91"/>
                  <a:gd name="T12" fmla="*/ 101 w 193"/>
                  <a:gd name="T13" fmla="*/ 75 h 91"/>
                  <a:gd name="T14" fmla="*/ 162 w 193"/>
                  <a:gd name="T15" fmla="*/ 30 h 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91">
                    <a:moveTo>
                      <a:pt x="162" y="30"/>
                    </a:moveTo>
                    <a:cubicBezTo>
                      <a:pt x="171" y="26"/>
                      <a:pt x="184" y="20"/>
                      <a:pt x="193" y="18"/>
                    </a:cubicBezTo>
                    <a:cubicBezTo>
                      <a:pt x="189" y="16"/>
                      <a:pt x="184" y="13"/>
                      <a:pt x="177" y="11"/>
                    </a:cubicBezTo>
                    <a:cubicBezTo>
                      <a:pt x="145" y="0"/>
                      <a:pt x="82" y="0"/>
                      <a:pt x="70" y="3"/>
                    </a:cubicBezTo>
                    <a:cubicBezTo>
                      <a:pt x="58" y="6"/>
                      <a:pt x="25" y="28"/>
                      <a:pt x="7" y="70"/>
                    </a:cubicBezTo>
                    <a:cubicBezTo>
                      <a:pt x="0" y="85"/>
                      <a:pt x="12" y="90"/>
                      <a:pt x="31" y="91"/>
                    </a:cubicBezTo>
                    <a:cubicBezTo>
                      <a:pt x="53" y="89"/>
                      <a:pt x="90" y="85"/>
                      <a:pt x="101" y="75"/>
                    </a:cubicBezTo>
                    <a:cubicBezTo>
                      <a:pt x="117" y="61"/>
                      <a:pt x="147" y="36"/>
                      <a:pt x="162" y="30"/>
                    </a:cubicBez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89" name="Freeform 224"/>
              <p:cNvSpPr>
                <a:spLocks/>
              </p:cNvSpPr>
              <p:nvPr/>
            </p:nvSpPr>
            <p:spPr bwMode="auto">
              <a:xfrm>
                <a:off x="6217145" y="2074421"/>
                <a:ext cx="141511" cy="60501"/>
              </a:xfrm>
              <a:custGeom>
                <a:avLst/>
                <a:gdLst>
                  <a:gd name="T0" fmla="*/ 95 w 175"/>
                  <a:gd name="T1" fmla="*/ 60 h 75"/>
                  <a:gd name="T2" fmla="*/ 167 w 175"/>
                  <a:gd name="T3" fmla="*/ 24 h 75"/>
                  <a:gd name="T4" fmla="*/ 162 w 175"/>
                  <a:gd name="T5" fmla="*/ 0 h 75"/>
                  <a:gd name="T6" fmla="*/ 131 w 175"/>
                  <a:gd name="T7" fmla="*/ 12 h 75"/>
                  <a:gd name="T8" fmla="*/ 70 w 175"/>
                  <a:gd name="T9" fmla="*/ 57 h 75"/>
                  <a:gd name="T10" fmla="*/ 0 w 175"/>
                  <a:gd name="T11" fmla="*/ 73 h 75"/>
                  <a:gd name="T12" fmla="*/ 95 w 175"/>
                  <a:gd name="T13" fmla="*/ 60 h 75"/>
                </a:gdLst>
                <a:ahLst/>
                <a:cxnLst>
                  <a:cxn ang="0">
                    <a:pos x="T0" y="T1"/>
                  </a:cxn>
                  <a:cxn ang="0">
                    <a:pos x="T2" y="T3"/>
                  </a:cxn>
                  <a:cxn ang="0">
                    <a:pos x="T4" y="T5"/>
                  </a:cxn>
                  <a:cxn ang="0">
                    <a:pos x="T6" y="T7"/>
                  </a:cxn>
                  <a:cxn ang="0">
                    <a:pos x="T8" y="T9"/>
                  </a:cxn>
                  <a:cxn ang="0">
                    <a:pos x="T10" y="T11"/>
                  </a:cxn>
                  <a:cxn ang="0">
                    <a:pos x="T12" y="T13"/>
                  </a:cxn>
                </a:cxnLst>
                <a:rect l="0" t="0" r="r" b="b"/>
                <a:pathLst>
                  <a:path w="175" h="75">
                    <a:moveTo>
                      <a:pt x="95" y="60"/>
                    </a:moveTo>
                    <a:cubicBezTo>
                      <a:pt x="95" y="60"/>
                      <a:pt x="163" y="33"/>
                      <a:pt x="167" y="24"/>
                    </a:cubicBezTo>
                    <a:cubicBezTo>
                      <a:pt x="170" y="17"/>
                      <a:pt x="175" y="9"/>
                      <a:pt x="162" y="0"/>
                    </a:cubicBezTo>
                    <a:cubicBezTo>
                      <a:pt x="153" y="2"/>
                      <a:pt x="140" y="8"/>
                      <a:pt x="131" y="12"/>
                    </a:cubicBezTo>
                    <a:cubicBezTo>
                      <a:pt x="116" y="18"/>
                      <a:pt x="86" y="43"/>
                      <a:pt x="70" y="57"/>
                    </a:cubicBezTo>
                    <a:cubicBezTo>
                      <a:pt x="59" y="67"/>
                      <a:pt x="22" y="71"/>
                      <a:pt x="0" y="73"/>
                    </a:cubicBezTo>
                    <a:cubicBezTo>
                      <a:pt x="35" y="75"/>
                      <a:pt x="93" y="60"/>
                      <a:pt x="95" y="60"/>
                    </a:cubicBez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cs typeface="Arial" panose="020B0604020202020204" pitchFamily="34" charset="0"/>
                </a:endParaRPr>
              </a:p>
            </p:txBody>
          </p:sp>
        </p:grpSp>
        <p:grpSp>
          <p:nvGrpSpPr>
            <p:cNvPr id="1136" name="Group 1135"/>
            <p:cNvGrpSpPr/>
            <p:nvPr/>
          </p:nvGrpSpPr>
          <p:grpSpPr>
            <a:xfrm>
              <a:off x="14990048" y="4131418"/>
              <a:ext cx="1556999" cy="2304996"/>
              <a:chOff x="9014454" y="6471603"/>
              <a:chExt cx="2335130" cy="3456951"/>
            </a:xfrm>
          </p:grpSpPr>
          <p:sp>
            <p:nvSpPr>
              <p:cNvPr id="602" name="Freeform 133"/>
              <p:cNvSpPr>
                <a:spLocks/>
              </p:cNvSpPr>
              <p:nvPr/>
            </p:nvSpPr>
            <p:spPr bwMode="auto">
              <a:xfrm>
                <a:off x="9014454" y="8941250"/>
                <a:ext cx="1857169" cy="987304"/>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205" name="Freeform 127"/>
              <p:cNvSpPr>
                <a:spLocks/>
              </p:cNvSpPr>
              <p:nvPr/>
            </p:nvSpPr>
            <p:spPr bwMode="auto">
              <a:xfrm>
                <a:off x="9621725" y="6471603"/>
                <a:ext cx="525667" cy="1007443"/>
              </a:xfrm>
              <a:custGeom>
                <a:avLst/>
                <a:gdLst>
                  <a:gd name="T0" fmla="*/ 85 w 431"/>
                  <a:gd name="T1" fmla="*/ 646 h 826"/>
                  <a:gd name="T2" fmla="*/ 100 w 431"/>
                  <a:gd name="T3" fmla="*/ 608 h 826"/>
                  <a:gd name="T4" fmla="*/ 50 w 431"/>
                  <a:gd name="T5" fmla="*/ 643 h 826"/>
                  <a:gd name="T6" fmla="*/ 76 w 431"/>
                  <a:gd name="T7" fmla="*/ 602 h 826"/>
                  <a:gd name="T8" fmla="*/ 77 w 431"/>
                  <a:gd name="T9" fmla="*/ 543 h 826"/>
                  <a:gd name="T10" fmla="*/ 69 w 431"/>
                  <a:gd name="T11" fmla="*/ 590 h 826"/>
                  <a:gd name="T12" fmla="*/ 22 w 431"/>
                  <a:gd name="T13" fmla="*/ 611 h 826"/>
                  <a:gd name="T14" fmla="*/ 50 w 431"/>
                  <a:gd name="T15" fmla="*/ 564 h 826"/>
                  <a:gd name="T16" fmla="*/ 17 w 431"/>
                  <a:gd name="T17" fmla="*/ 411 h 826"/>
                  <a:gd name="T18" fmla="*/ 17 w 431"/>
                  <a:gd name="T19" fmla="*/ 411 h 826"/>
                  <a:gd name="T20" fmla="*/ 6 w 431"/>
                  <a:gd name="T21" fmla="*/ 316 h 826"/>
                  <a:gd name="T22" fmla="*/ 39 w 431"/>
                  <a:gd name="T23" fmla="*/ 182 h 826"/>
                  <a:gd name="T24" fmla="*/ 51 w 431"/>
                  <a:gd name="T25" fmla="*/ 172 h 826"/>
                  <a:gd name="T26" fmla="*/ 84 w 431"/>
                  <a:gd name="T27" fmla="*/ 105 h 826"/>
                  <a:gd name="T28" fmla="*/ 329 w 431"/>
                  <a:gd name="T29" fmla="*/ 65 h 826"/>
                  <a:gd name="T30" fmla="*/ 404 w 431"/>
                  <a:gd name="T31" fmla="*/ 210 h 826"/>
                  <a:gd name="T32" fmla="*/ 405 w 431"/>
                  <a:gd name="T33" fmla="*/ 292 h 826"/>
                  <a:gd name="T34" fmla="*/ 397 w 431"/>
                  <a:gd name="T35" fmla="*/ 317 h 826"/>
                  <a:gd name="T36" fmla="*/ 404 w 431"/>
                  <a:gd name="T37" fmla="*/ 384 h 826"/>
                  <a:gd name="T38" fmla="*/ 383 w 431"/>
                  <a:gd name="T39" fmla="*/ 437 h 826"/>
                  <a:gd name="T40" fmla="*/ 355 w 431"/>
                  <a:gd name="T41" fmla="*/ 493 h 826"/>
                  <a:gd name="T42" fmla="*/ 313 w 431"/>
                  <a:gd name="T43" fmla="*/ 539 h 826"/>
                  <a:gd name="T44" fmla="*/ 309 w 431"/>
                  <a:gd name="T45" fmla="*/ 540 h 826"/>
                  <a:gd name="T46" fmla="*/ 309 w 431"/>
                  <a:gd name="T47" fmla="*/ 642 h 826"/>
                  <a:gd name="T48" fmla="*/ 344 w 431"/>
                  <a:gd name="T49" fmla="*/ 685 h 826"/>
                  <a:gd name="T50" fmla="*/ 386 w 431"/>
                  <a:gd name="T51" fmla="*/ 699 h 826"/>
                  <a:gd name="T52" fmla="*/ 196 w 431"/>
                  <a:gd name="T53" fmla="*/ 819 h 826"/>
                  <a:gd name="T54" fmla="*/ 0 w 431"/>
                  <a:gd name="T55" fmla="*/ 676 h 826"/>
                  <a:gd name="T56" fmla="*/ 85 w 431"/>
                  <a:gd name="T57" fmla="*/ 646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1" h="826">
                    <a:moveTo>
                      <a:pt x="85" y="646"/>
                    </a:moveTo>
                    <a:cubicBezTo>
                      <a:pt x="91" y="640"/>
                      <a:pt x="96" y="626"/>
                      <a:pt x="100" y="608"/>
                    </a:cubicBezTo>
                    <a:cubicBezTo>
                      <a:pt x="89" y="622"/>
                      <a:pt x="70" y="639"/>
                      <a:pt x="50" y="643"/>
                    </a:cubicBezTo>
                    <a:cubicBezTo>
                      <a:pt x="50" y="643"/>
                      <a:pt x="73" y="620"/>
                      <a:pt x="76" y="602"/>
                    </a:cubicBezTo>
                    <a:cubicBezTo>
                      <a:pt x="81" y="579"/>
                      <a:pt x="83" y="562"/>
                      <a:pt x="77" y="543"/>
                    </a:cubicBezTo>
                    <a:cubicBezTo>
                      <a:pt x="81" y="564"/>
                      <a:pt x="74" y="584"/>
                      <a:pt x="69" y="590"/>
                    </a:cubicBezTo>
                    <a:cubicBezTo>
                      <a:pt x="60" y="601"/>
                      <a:pt x="40" y="616"/>
                      <a:pt x="22" y="611"/>
                    </a:cubicBezTo>
                    <a:cubicBezTo>
                      <a:pt x="35" y="603"/>
                      <a:pt x="48" y="589"/>
                      <a:pt x="50" y="564"/>
                    </a:cubicBezTo>
                    <a:cubicBezTo>
                      <a:pt x="51" y="540"/>
                      <a:pt x="25" y="445"/>
                      <a:pt x="17" y="411"/>
                    </a:cubicBezTo>
                    <a:cubicBezTo>
                      <a:pt x="17" y="411"/>
                      <a:pt x="17" y="411"/>
                      <a:pt x="17" y="411"/>
                    </a:cubicBezTo>
                    <a:cubicBezTo>
                      <a:pt x="9" y="382"/>
                      <a:pt x="3" y="349"/>
                      <a:pt x="6" y="316"/>
                    </a:cubicBezTo>
                    <a:cubicBezTo>
                      <a:pt x="10" y="257"/>
                      <a:pt x="26" y="198"/>
                      <a:pt x="39" y="182"/>
                    </a:cubicBezTo>
                    <a:cubicBezTo>
                      <a:pt x="42" y="178"/>
                      <a:pt x="46" y="175"/>
                      <a:pt x="51" y="172"/>
                    </a:cubicBezTo>
                    <a:cubicBezTo>
                      <a:pt x="62" y="131"/>
                      <a:pt x="79" y="114"/>
                      <a:pt x="84" y="105"/>
                    </a:cubicBezTo>
                    <a:cubicBezTo>
                      <a:pt x="108" y="66"/>
                      <a:pt x="233" y="0"/>
                      <a:pt x="329" y="65"/>
                    </a:cubicBezTo>
                    <a:cubicBezTo>
                      <a:pt x="431" y="93"/>
                      <a:pt x="411" y="189"/>
                      <a:pt x="404" y="210"/>
                    </a:cubicBezTo>
                    <a:cubicBezTo>
                      <a:pt x="405" y="247"/>
                      <a:pt x="406" y="286"/>
                      <a:pt x="405" y="292"/>
                    </a:cubicBezTo>
                    <a:cubicBezTo>
                      <a:pt x="404" y="302"/>
                      <a:pt x="399" y="310"/>
                      <a:pt x="397" y="317"/>
                    </a:cubicBezTo>
                    <a:cubicBezTo>
                      <a:pt x="399" y="333"/>
                      <a:pt x="409" y="367"/>
                      <a:pt x="404" y="384"/>
                    </a:cubicBezTo>
                    <a:cubicBezTo>
                      <a:pt x="399" y="402"/>
                      <a:pt x="393" y="425"/>
                      <a:pt x="383" y="437"/>
                    </a:cubicBezTo>
                    <a:cubicBezTo>
                      <a:pt x="374" y="449"/>
                      <a:pt x="361" y="483"/>
                      <a:pt x="355" y="493"/>
                    </a:cubicBezTo>
                    <a:cubicBezTo>
                      <a:pt x="350" y="504"/>
                      <a:pt x="345" y="532"/>
                      <a:pt x="313" y="539"/>
                    </a:cubicBezTo>
                    <a:cubicBezTo>
                      <a:pt x="312" y="540"/>
                      <a:pt x="310" y="540"/>
                      <a:pt x="309" y="540"/>
                    </a:cubicBezTo>
                    <a:cubicBezTo>
                      <a:pt x="306" y="588"/>
                      <a:pt x="304" y="633"/>
                      <a:pt x="309" y="642"/>
                    </a:cubicBezTo>
                    <a:cubicBezTo>
                      <a:pt x="315" y="655"/>
                      <a:pt x="330" y="677"/>
                      <a:pt x="344" y="685"/>
                    </a:cubicBezTo>
                    <a:cubicBezTo>
                      <a:pt x="358" y="693"/>
                      <a:pt x="386" y="699"/>
                      <a:pt x="386" y="699"/>
                    </a:cubicBezTo>
                    <a:cubicBezTo>
                      <a:pt x="384" y="735"/>
                      <a:pt x="283" y="826"/>
                      <a:pt x="196" y="819"/>
                    </a:cubicBezTo>
                    <a:cubicBezTo>
                      <a:pt x="109" y="811"/>
                      <a:pt x="12" y="715"/>
                      <a:pt x="0" y="676"/>
                    </a:cubicBezTo>
                    <a:cubicBezTo>
                      <a:pt x="37" y="662"/>
                      <a:pt x="65" y="666"/>
                      <a:pt x="85" y="646"/>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6" name="Freeform 128"/>
              <p:cNvSpPr>
                <a:spLocks/>
              </p:cNvSpPr>
              <p:nvPr/>
            </p:nvSpPr>
            <p:spPr bwMode="auto">
              <a:xfrm>
                <a:off x="10307729" y="9058583"/>
                <a:ext cx="342871" cy="265932"/>
              </a:xfrm>
              <a:custGeom>
                <a:avLst/>
                <a:gdLst>
                  <a:gd name="T0" fmla="*/ 42 w 281"/>
                  <a:gd name="T1" fmla="*/ 89 h 218"/>
                  <a:gd name="T2" fmla="*/ 61 w 281"/>
                  <a:gd name="T3" fmla="*/ 57 h 218"/>
                  <a:gd name="T4" fmla="*/ 62 w 281"/>
                  <a:gd name="T5" fmla="*/ 19 h 218"/>
                  <a:gd name="T6" fmla="*/ 151 w 281"/>
                  <a:gd name="T7" fmla="*/ 0 h 218"/>
                  <a:gd name="T8" fmla="*/ 173 w 281"/>
                  <a:gd name="T9" fmla="*/ 40 h 218"/>
                  <a:gd name="T10" fmla="*/ 210 w 281"/>
                  <a:gd name="T11" fmla="*/ 78 h 218"/>
                  <a:gd name="T12" fmla="*/ 230 w 281"/>
                  <a:gd name="T13" fmla="*/ 88 h 218"/>
                  <a:gd name="T14" fmla="*/ 278 w 281"/>
                  <a:gd name="T15" fmla="*/ 112 h 218"/>
                  <a:gd name="T16" fmla="*/ 251 w 281"/>
                  <a:gd name="T17" fmla="*/ 167 h 218"/>
                  <a:gd name="T18" fmla="*/ 182 w 281"/>
                  <a:gd name="T19" fmla="*/ 177 h 218"/>
                  <a:gd name="T20" fmla="*/ 158 w 281"/>
                  <a:gd name="T21" fmla="*/ 207 h 218"/>
                  <a:gd name="T22" fmla="*/ 57 w 281"/>
                  <a:gd name="T23" fmla="*/ 211 h 218"/>
                  <a:gd name="T24" fmla="*/ 1 w 281"/>
                  <a:gd name="T25" fmla="*/ 180 h 218"/>
                  <a:gd name="T26" fmla="*/ 9 w 281"/>
                  <a:gd name="T27" fmla="*/ 145 h 218"/>
                  <a:gd name="T28" fmla="*/ 42 w 281"/>
                  <a:gd name="T29" fmla="*/ 89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1" h="218">
                    <a:moveTo>
                      <a:pt x="42" y="89"/>
                    </a:moveTo>
                    <a:cubicBezTo>
                      <a:pt x="54" y="67"/>
                      <a:pt x="59" y="67"/>
                      <a:pt x="61" y="57"/>
                    </a:cubicBezTo>
                    <a:cubicBezTo>
                      <a:pt x="63" y="47"/>
                      <a:pt x="59" y="25"/>
                      <a:pt x="62" y="19"/>
                    </a:cubicBezTo>
                    <a:cubicBezTo>
                      <a:pt x="65" y="13"/>
                      <a:pt x="151" y="0"/>
                      <a:pt x="151" y="0"/>
                    </a:cubicBezTo>
                    <a:cubicBezTo>
                      <a:pt x="151" y="0"/>
                      <a:pt x="156" y="30"/>
                      <a:pt x="173" y="40"/>
                    </a:cubicBezTo>
                    <a:cubicBezTo>
                      <a:pt x="191" y="49"/>
                      <a:pt x="201" y="77"/>
                      <a:pt x="210" y="78"/>
                    </a:cubicBezTo>
                    <a:cubicBezTo>
                      <a:pt x="220" y="80"/>
                      <a:pt x="217" y="84"/>
                      <a:pt x="230" y="88"/>
                    </a:cubicBezTo>
                    <a:cubicBezTo>
                      <a:pt x="242" y="92"/>
                      <a:pt x="281" y="93"/>
                      <a:pt x="278" y="112"/>
                    </a:cubicBezTo>
                    <a:cubicBezTo>
                      <a:pt x="275" y="131"/>
                      <a:pt x="270" y="157"/>
                      <a:pt x="251" y="167"/>
                    </a:cubicBezTo>
                    <a:cubicBezTo>
                      <a:pt x="232" y="177"/>
                      <a:pt x="194" y="178"/>
                      <a:pt x="182" y="177"/>
                    </a:cubicBezTo>
                    <a:cubicBezTo>
                      <a:pt x="171" y="175"/>
                      <a:pt x="158" y="207"/>
                      <a:pt x="158" y="207"/>
                    </a:cubicBezTo>
                    <a:cubicBezTo>
                      <a:pt x="158" y="207"/>
                      <a:pt x="77" y="218"/>
                      <a:pt x="57" y="211"/>
                    </a:cubicBezTo>
                    <a:cubicBezTo>
                      <a:pt x="38" y="203"/>
                      <a:pt x="3" y="193"/>
                      <a:pt x="1" y="180"/>
                    </a:cubicBezTo>
                    <a:cubicBezTo>
                      <a:pt x="0" y="167"/>
                      <a:pt x="5" y="155"/>
                      <a:pt x="9" y="145"/>
                    </a:cubicBezTo>
                    <a:cubicBezTo>
                      <a:pt x="13" y="135"/>
                      <a:pt x="31" y="110"/>
                      <a:pt x="42" y="89"/>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7" name="Freeform 129"/>
              <p:cNvSpPr>
                <a:spLocks/>
              </p:cNvSpPr>
              <p:nvPr/>
            </p:nvSpPr>
            <p:spPr bwMode="auto">
              <a:xfrm>
                <a:off x="9918901" y="9061165"/>
                <a:ext cx="304660" cy="258702"/>
              </a:xfrm>
              <a:custGeom>
                <a:avLst/>
                <a:gdLst>
                  <a:gd name="T0" fmla="*/ 15 w 250"/>
                  <a:gd name="T1" fmla="*/ 106 h 212"/>
                  <a:gd name="T2" fmla="*/ 33 w 250"/>
                  <a:gd name="T3" fmla="*/ 80 h 212"/>
                  <a:gd name="T4" fmla="*/ 164 w 250"/>
                  <a:gd name="T5" fmla="*/ 0 h 212"/>
                  <a:gd name="T6" fmla="*/ 178 w 250"/>
                  <a:gd name="T7" fmla="*/ 23 h 212"/>
                  <a:gd name="T8" fmla="*/ 208 w 250"/>
                  <a:gd name="T9" fmla="*/ 27 h 212"/>
                  <a:gd name="T10" fmla="*/ 231 w 250"/>
                  <a:gd name="T11" fmla="*/ 42 h 212"/>
                  <a:gd name="T12" fmla="*/ 248 w 250"/>
                  <a:gd name="T13" fmla="*/ 78 h 212"/>
                  <a:gd name="T14" fmla="*/ 216 w 250"/>
                  <a:gd name="T15" fmla="*/ 137 h 212"/>
                  <a:gd name="T16" fmla="*/ 155 w 250"/>
                  <a:gd name="T17" fmla="*/ 164 h 212"/>
                  <a:gd name="T18" fmla="*/ 138 w 250"/>
                  <a:gd name="T19" fmla="*/ 191 h 212"/>
                  <a:gd name="T20" fmla="*/ 46 w 250"/>
                  <a:gd name="T21" fmla="*/ 208 h 212"/>
                  <a:gd name="T22" fmla="*/ 8 w 250"/>
                  <a:gd name="T23" fmla="*/ 182 h 212"/>
                  <a:gd name="T24" fmla="*/ 15 w 250"/>
                  <a:gd name="T25" fmla="*/ 10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0" h="212">
                    <a:moveTo>
                      <a:pt x="15" y="106"/>
                    </a:moveTo>
                    <a:cubicBezTo>
                      <a:pt x="26" y="94"/>
                      <a:pt x="33" y="80"/>
                      <a:pt x="33" y="80"/>
                    </a:cubicBezTo>
                    <a:cubicBezTo>
                      <a:pt x="164" y="0"/>
                      <a:pt x="164" y="0"/>
                      <a:pt x="164" y="0"/>
                    </a:cubicBezTo>
                    <a:cubicBezTo>
                      <a:pt x="178" y="23"/>
                      <a:pt x="178" y="23"/>
                      <a:pt x="178" y="23"/>
                    </a:cubicBezTo>
                    <a:cubicBezTo>
                      <a:pt x="178" y="23"/>
                      <a:pt x="201" y="27"/>
                      <a:pt x="208" y="27"/>
                    </a:cubicBezTo>
                    <a:cubicBezTo>
                      <a:pt x="214" y="27"/>
                      <a:pt x="222" y="36"/>
                      <a:pt x="231" y="42"/>
                    </a:cubicBezTo>
                    <a:cubicBezTo>
                      <a:pt x="239" y="48"/>
                      <a:pt x="246" y="69"/>
                      <a:pt x="248" y="78"/>
                    </a:cubicBezTo>
                    <a:cubicBezTo>
                      <a:pt x="250" y="86"/>
                      <a:pt x="235" y="120"/>
                      <a:pt x="216" y="137"/>
                    </a:cubicBezTo>
                    <a:cubicBezTo>
                      <a:pt x="197" y="153"/>
                      <a:pt x="155" y="164"/>
                      <a:pt x="155" y="164"/>
                    </a:cubicBezTo>
                    <a:cubicBezTo>
                      <a:pt x="155" y="164"/>
                      <a:pt x="145" y="170"/>
                      <a:pt x="138" y="191"/>
                    </a:cubicBezTo>
                    <a:cubicBezTo>
                      <a:pt x="132" y="212"/>
                      <a:pt x="56" y="204"/>
                      <a:pt x="46" y="208"/>
                    </a:cubicBezTo>
                    <a:cubicBezTo>
                      <a:pt x="35" y="212"/>
                      <a:pt x="16" y="195"/>
                      <a:pt x="8" y="182"/>
                    </a:cubicBezTo>
                    <a:cubicBezTo>
                      <a:pt x="0" y="169"/>
                      <a:pt x="5" y="119"/>
                      <a:pt x="15" y="106"/>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8" name="Freeform 130"/>
              <p:cNvSpPr>
                <a:spLocks/>
              </p:cNvSpPr>
              <p:nvPr/>
            </p:nvSpPr>
            <p:spPr bwMode="auto">
              <a:xfrm>
                <a:off x="10307729" y="8328949"/>
                <a:ext cx="349068" cy="952706"/>
              </a:xfrm>
              <a:custGeom>
                <a:avLst/>
                <a:gdLst>
                  <a:gd name="T0" fmla="*/ 81 w 286"/>
                  <a:gd name="T1" fmla="*/ 133 h 781"/>
                  <a:gd name="T2" fmla="*/ 62 w 286"/>
                  <a:gd name="T3" fmla="*/ 348 h 781"/>
                  <a:gd name="T4" fmla="*/ 62 w 286"/>
                  <a:gd name="T5" fmla="*/ 451 h 781"/>
                  <a:gd name="T6" fmla="*/ 48 w 286"/>
                  <a:gd name="T7" fmla="*/ 495 h 781"/>
                  <a:gd name="T8" fmla="*/ 48 w 286"/>
                  <a:gd name="T9" fmla="*/ 545 h 781"/>
                  <a:gd name="T10" fmla="*/ 46 w 286"/>
                  <a:gd name="T11" fmla="*/ 576 h 781"/>
                  <a:gd name="T12" fmla="*/ 40 w 286"/>
                  <a:gd name="T13" fmla="*/ 621 h 781"/>
                  <a:gd name="T14" fmla="*/ 30 w 286"/>
                  <a:gd name="T15" fmla="*/ 668 h 781"/>
                  <a:gd name="T16" fmla="*/ 30 w 286"/>
                  <a:gd name="T17" fmla="*/ 706 h 781"/>
                  <a:gd name="T18" fmla="*/ 7 w 286"/>
                  <a:gd name="T19" fmla="*/ 755 h 781"/>
                  <a:gd name="T20" fmla="*/ 174 w 286"/>
                  <a:gd name="T21" fmla="*/ 755 h 781"/>
                  <a:gd name="T22" fmla="*/ 203 w 286"/>
                  <a:gd name="T23" fmla="*/ 690 h 781"/>
                  <a:gd name="T24" fmla="*/ 193 w 286"/>
                  <a:gd name="T25" fmla="*/ 628 h 781"/>
                  <a:gd name="T26" fmla="*/ 208 w 286"/>
                  <a:gd name="T27" fmla="*/ 556 h 781"/>
                  <a:gd name="T28" fmla="*/ 208 w 286"/>
                  <a:gd name="T29" fmla="*/ 526 h 781"/>
                  <a:gd name="T30" fmla="*/ 216 w 286"/>
                  <a:gd name="T31" fmla="*/ 475 h 781"/>
                  <a:gd name="T32" fmla="*/ 228 w 286"/>
                  <a:gd name="T33" fmla="*/ 431 h 781"/>
                  <a:gd name="T34" fmla="*/ 283 w 286"/>
                  <a:gd name="T35" fmla="*/ 133 h 781"/>
                  <a:gd name="T36" fmla="*/ 259 w 286"/>
                  <a:gd name="T37" fmla="*/ 0 h 781"/>
                  <a:gd name="T38" fmla="*/ 81 w 286"/>
                  <a:gd name="T39" fmla="*/ 133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6" h="781">
                    <a:moveTo>
                      <a:pt x="81" y="133"/>
                    </a:moveTo>
                    <a:cubicBezTo>
                      <a:pt x="74" y="167"/>
                      <a:pt x="60" y="321"/>
                      <a:pt x="62" y="348"/>
                    </a:cubicBezTo>
                    <a:cubicBezTo>
                      <a:pt x="65" y="375"/>
                      <a:pt x="64" y="434"/>
                      <a:pt x="62" y="451"/>
                    </a:cubicBezTo>
                    <a:cubicBezTo>
                      <a:pt x="60" y="468"/>
                      <a:pt x="41" y="484"/>
                      <a:pt x="48" y="495"/>
                    </a:cubicBezTo>
                    <a:cubicBezTo>
                      <a:pt x="54" y="505"/>
                      <a:pt x="49" y="524"/>
                      <a:pt x="48" y="545"/>
                    </a:cubicBezTo>
                    <a:cubicBezTo>
                      <a:pt x="46" y="567"/>
                      <a:pt x="38" y="567"/>
                      <a:pt x="46" y="576"/>
                    </a:cubicBezTo>
                    <a:cubicBezTo>
                      <a:pt x="54" y="585"/>
                      <a:pt x="39" y="602"/>
                      <a:pt x="40" y="621"/>
                    </a:cubicBezTo>
                    <a:cubicBezTo>
                      <a:pt x="41" y="639"/>
                      <a:pt x="28" y="657"/>
                      <a:pt x="30" y="668"/>
                    </a:cubicBezTo>
                    <a:cubicBezTo>
                      <a:pt x="33" y="679"/>
                      <a:pt x="46" y="700"/>
                      <a:pt x="30" y="706"/>
                    </a:cubicBezTo>
                    <a:cubicBezTo>
                      <a:pt x="14" y="713"/>
                      <a:pt x="0" y="742"/>
                      <a:pt x="7" y="755"/>
                    </a:cubicBezTo>
                    <a:cubicBezTo>
                      <a:pt x="14" y="768"/>
                      <a:pt x="166" y="781"/>
                      <a:pt x="174" y="755"/>
                    </a:cubicBezTo>
                    <a:cubicBezTo>
                      <a:pt x="182" y="729"/>
                      <a:pt x="199" y="724"/>
                      <a:pt x="203" y="690"/>
                    </a:cubicBezTo>
                    <a:cubicBezTo>
                      <a:pt x="206" y="663"/>
                      <a:pt x="180" y="644"/>
                      <a:pt x="193" y="628"/>
                    </a:cubicBezTo>
                    <a:cubicBezTo>
                      <a:pt x="206" y="612"/>
                      <a:pt x="221" y="561"/>
                      <a:pt x="208" y="556"/>
                    </a:cubicBezTo>
                    <a:cubicBezTo>
                      <a:pt x="196" y="551"/>
                      <a:pt x="208" y="538"/>
                      <a:pt x="208" y="526"/>
                    </a:cubicBezTo>
                    <a:cubicBezTo>
                      <a:pt x="207" y="513"/>
                      <a:pt x="213" y="490"/>
                      <a:pt x="216" y="475"/>
                    </a:cubicBezTo>
                    <a:cubicBezTo>
                      <a:pt x="218" y="461"/>
                      <a:pt x="217" y="447"/>
                      <a:pt x="228" y="431"/>
                    </a:cubicBezTo>
                    <a:cubicBezTo>
                      <a:pt x="238" y="415"/>
                      <a:pt x="286" y="220"/>
                      <a:pt x="283" y="133"/>
                    </a:cubicBezTo>
                    <a:cubicBezTo>
                      <a:pt x="281" y="46"/>
                      <a:pt x="259" y="0"/>
                      <a:pt x="259" y="0"/>
                    </a:cubicBezTo>
                    <a:lnTo>
                      <a:pt x="81" y="133"/>
                    </a:ln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20" name="Freeform 131"/>
              <p:cNvSpPr>
                <a:spLocks/>
              </p:cNvSpPr>
              <p:nvPr/>
            </p:nvSpPr>
            <p:spPr bwMode="auto">
              <a:xfrm>
                <a:off x="9908057" y="8558219"/>
                <a:ext cx="315503" cy="692971"/>
              </a:xfrm>
              <a:custGeom>
                <a:avLst/>
                <a:gdLst>
                  <a:gd name="T0" fmla="*/ 61 w 259"/>
                  <a:gd name="T1" fmla="*/ 0 h 568"/>
                  <a:gd name="T2" fmla="*/ 35 w 259"/>
                  <a:gd name="T3" fmla="*/ 263 h 568"/>
                  <a:gd name="T4" fmla="*/ 40 w 259"/>
                  <a:gd name="T5" fmla="*/ 404 h 568"/>
                  <a:gd name="T6" fmla="*/ 35 w 259"/>
                  <a:gd name="T7" fmla="*/ 439 h 568"/>
                  <a:gd name="T8" fmla="*/ 18 w 259"/>
                  <a:gd name="T9" fmla="*/ 468 h 568"/>
                  <a:gd name="T10" fmla="*/ 10 w 259"/>
                  <a:gd name="T11" fmla="*/ 494 h 568"/>
                  <a:gd name="T12" fmla="*/ 34 w 259"/>
                  <a:gd name="T13" fmla="*/ 551 h 568"/>
                  <a:gd name="T14" fmla="*/ 161 w 259"/>
                  <a:gd name="T15" fmla="*/ 544 h 568"/>
                  <a:gd name="T16" fmla="*/ 193 w 259"/>
                  <a:gd name="T17" fmla="*/ 481 h 568"/>
                  <a:gd name="T18" fmla="*/ 187 w 259"/>
                  <a:gd name="T19" fmla="*/ 435 h 568"/>
                  <a:gd name="T20" fmla="*/ 197 w 259"/>
                  <a:gd name="T21" fmla="*/ 377 h 568"/>
                  <a:gd name="T22" fmla="*/ 222 w 259"/>
                  <a:gd name="T23" fmla="*/ 322 h 568"/>
                  <a:gd name="T24" fmla="*/ 257 w 259"/>
                  <a:gd name="T25" fmla="*/ 16 h 568"/>
                  <a:gd name="T26" fmla="*/ 61 w 259"/>
                  <a:gd name="T27" fmla="*/ 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568">
                    <a:moveTo>
                      <a:pt x="61" y="0"/>
                    </a:moveTo>
                    <a:cubicBezTo>
                      <a:pt x="61" y="0"/>
                      <a:pt x="30" y="182"/>
                      <a:pt x="35" y="263"/>
                    </a:cubicBezTo>
                    <a:cubicBezTo>
                      <a:pt x="41" y="344"/>
                      <a:pt x="50" y="410"/>
                      <a:pt x="40" y="404"/>
                    </a:cubicBezTo>
                    <a:cubicBezTo>
                      <a:pt x="30" y="398"/>
                      <a:pt x="31" y="416"/>
                      <a:pt x="35" y="439"/>
                    </a:cubicBezTo>
                    <a:cubicBezTo>
                      <a:pt x="38" y="461"/>
                      <a:pt x="24" y="454"/>
                      <a:pt x="18" y="468"/>
                    </a:cubicBezTo>
                    <a:cubicBezTo>
                      <a:pt x="12" y="483"/>
                      <a:pt x="0" y="476"/>
                      <a:pt x="10" y="494"/>
                    </a:cubicBezTo>
                    <a:cubicBezTo>
                      <a:pt x="20" y="512"/>
                      <a:pt x="9" y="536"/>
                      <a:pt x="34" y="551"/>
                    </a:cubicBezTo>
                    <a:cubicBezTo>
                      <a:pt x="60" y="565"/>
                      <a:pt x="153" y="568"/>
                      <a:pt x="161" y="544"/>
                    </a:cubicBezTo>
                    <a:cubicBezTo>
                      <a:pt x="169" y="520"/>
                      <a:pt x="209" y="497"/>
                      <a:pt x="193" y="481"/>
                    </a:cubicBezTo>
                    <a:cubicBezTo>
                      <a:pt x="177" y="464"/>
                      <a:pt x="176" y="454"/>
                      <a:pt x="187" y="435"/>
                    </a:cubicBezTo>
                    <a:cubicBezTo>
                      <a:pt x="201" y="412"/>
                      <a:pt x="176" y="404"/>
                      <a:pt x="197" y="377"/>
                    </a:cubicBezTo>
                    <a:cubicBezTo>
                      <a:pt x="218" y="351"/>
                      <a:pt x="220" y="338"/>
                      <a:pt x="222" y="322"/>
                    </a:cubicBezTo>
                    <a:cubicBezTo>
                      <a:pt x="225" y="306"/>
                      <a:pt x="259" y="21"/>
                      <a:pt x="257" y="16"/>
                    </a:cubicBezTo>
                    <a:cubicBezTo>
                      <a:pt x="254" y="11"/>
                      <a:pt x="61" y="0"/>
                      <a:pt x="61" y="0"/>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21" name="Freeform 132"/>
              <p:cNvSpPr>
                <a:spLocks/>
              </p:cNvSpPr>
              <p:nvPr/>
            </p:nvSpPr>
            <p:spPr bwMode="auto">
              <a:xfrm>
                <a:off x="9320274" y="9019339"/>
                <a:ext cx="1087996" cy="344419"/>
              </a:xfrm>
              <a:custGeom>
                <a:avLst/>
                <a:gdLst>
                  <a:gd name="T0" fmla="*/ 40 w 892"/>
                  <a:gd name="T1" fmla="*/ 137 h 282"/>
                  <a:gd name="T2" fmla="*/ 95 w 892"/>
                  <a:gd name="T3" fmla="*/ 116 h 282"/>
                  <a:gd name="T4" fmla="*/ 82 w 892"/>
                  <a:gd name="T5" fmla="*/ 68 h 282"/>
                  <a:gd name="T6" fmla="*/ 217 w 892"/>
                  <a:gd name="T7" fmla="*/ 55 h 282"/>
                  <a:gd name="T8" fmla="*/ 521 w 892"/>
                  <a:gd name="T9" fmla="*/ 94 h 282"/>
                  <a:gd name="T10" fmla="*/ 578 w 892"/>
                  <a:gd name="T11" fmla="*/ 80 h 282"/>
                  <a:gd name="T12" fmla="*/ 805 w 892"/>
                  <a:gd name="T13" fmla="*/ 17 h 282"/>
                  <a:gd name="T14" fmla="*/ 879 w 892"/>
                  <a:gd name="T15" fmla="*/ 28 h 282"/>
                  <a:gd name="T16" fmla="*/ 866 w 892"/>
                  <a:gd name="T17" fmla="*/ 65 h 282"/>
                  <a:gd name="T18" fmla="*/ 858 w 892"/>
                  <a:gd name="T19" fmla="*/ 99 h 282"/>
                  <a:gd name="T20" fmla="*/ 875 w 892"/>
                  <a:gd name="T21" fmla="*/ 129 h 282"/>
                  <a:gd name="T22" fmla="*/ 881 w 892"/>
                  <a:gd name="T23" fmla="*/ 166 h 282"/>
                  <a:gd name="T24" fmla="*/ 827 w 892"/>
                  <a:gd name="T25" fmla="*/ 198 h 282"/>
                  <a:gd name="T26" fmla="*/ 728 w 892"/>
                  <a:gd name="T27" fmla="*/ 173 h 282"/>
                  <a:gd name="T28" fmla="*/ 433 w 892"/>
                  <a:gd name="T29" fmla="*/ 215 h 282"/>
                  <a:gd name="T30" fmla="*/ 391 w 892"/>
                  <a:gd name="T31" fmla="*/ 200 h 282"/>
                  <a:gd name="T32" fmla="*/ 396 w 892"/>
                  <a:gd name="T33" fmla="*/ 196 h 282"/>
                  <a:gd name="T34" fmla="*/ 153 w 892"/>
                  <a:gd name="T35" fmla="*/ 124 h 282"/>
                  <a:gd name="T36" fmla="*/ 147 w 892"/>
                  <a:gd name="T37" fmla="*/ 152 h 282"/>
                  <a:gd name="T38" fmla="*/ 175 w 892"/>
                  <a:gd name="T39" fmla="*/ 171 h 282"/>
                  <a:gd name="T40" fmla="*/ 170 w 892"/>
                  <a:gd name="T41" fmla="*/ 240 h 282"/>
                  <a:gd name="T42" fmla="*/ 65 w 892"/>
                  <a:gd name="T43" fmla="*/ 278 h 282"/>
                  <a:gd name="T44" fmla="*/ 10 w 892"/>
                  <a:gd name="T45" fmla="*/ 246 h 282"/>
                  <a:gd name="T46" fmla="*/ 40 w 892"/>
                  <a:gd name="T47" fmla="*/ 1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2" h="282">
                    <a:moveTo>
                      <a:pt x="40" y="137"/>
                    </a:moveTo>
                    <a:cubicBezTo>
                      <a:pt x="50" y="133"/>
                      <a:pt x="95" y="116"/>
                      <a:pt x="95" y="116"/>
                    </a:cubicBezTo>
                    <a:cubicBezTo>
                      <a:pt x="95" y="116"/>
                      <a:pt x="84" y="89"/>
                      <a:pt x="82" y="68"/>
                    </a:cubicBezTo>
                    <a:cubicBezTo>
                      <a:pt x="80" y="47"/>
                      <a:pt x="193" y="55"/>
                      <a:pt x="217" y="55"/>
                    </a:cubicBezTo>
                    <a:cubicBezTo>
                      <a:pt x="236" y="55"/>
                      <a:pt x="453" y="85"/>
                      <a:pt x="521" y="94"/>
                    </a:cubicBezTo>
                    <a:cubicBezTo>
                      <a:pt x="531" y="92"/>
                      <a:pt x="564" y="85"/>
                      <a:pt x="578" y="80"/>
                    </a:cubicBezTo>
                    <a:cubicBezTo>
                      <a:pt x="595" y="74"/>
                      <a:pt x="768" y="34"/>
                      <a:pt x="805" y="17"/>
                    </a:cubicBezTo>
                    <a:cubicBezTo>
                      <a:pt x="843" y="0"/>
                      <a:pt x="866" y="17"/>
                      <a:pt x="879" y="28"/>
                    </a:cubicBezTo>
                    <a:cubicBezTo>
                      <a:pt x="892" y="38"/>
                      <a:pt x="866" y="65"/>
                      <a:pt x="866" y="65"/>
                    </a:cubicBezTo>
                    <a:cubicBezTo>
                      <a:pt x="866" y="65"/>
                      <a:pt x="858" y="93"/>
                      <a:pt x="858" y="99"/>
                    </a:cubicBezTo>
                    <a:cubicBezTo>
                      <a:pt x="858" y="105"/>
                      <a:pt x="866" y="120"/>
                      <a:pt x="875" y="129"/>
                    </a:cubicBezTo>
                    <a:cubicBezTo>
                      <a:pt x="883" y="137"/>
                      <a:pt x="883" y="150"/>
                      <a:pt x="881" y="166"/>
                    </a:cubicBezTo>
                    <a:cubicBezTo>
                      <a:pt x="827" y="198"/>
                      <a:pt x="827" y="198"/>
                      <a:pt x="827" y="198"/>
                    </a:cubicBezTo>
                    <a:cubicBezTo>
                      <a:pt x="728" y="173"/>
                      <a:pt x="728" y="173"/>
                      <a:pt x="728" y="173"/>
                    </a:cubicBezTo>
                    <a:cubicBezTo>
                      <a:pt x="433" y="215"/>
                      <a:pt x="433" y="215"/>
                      <a:pt x="433" y="215"/>
                    </a:cubicBezTo>
                    <a:cubicBezTo>
                      <a:pt x="391" y="200"/>
                      <a:pt x="391" y="200"/>
                      <a:pt x="391" y="200"/>
                    </a:cubicBezTo>
                    <a:cubicBezTo>
                      <a:pt x="396" y="196"/>
                      <a:pt x="396" y="196"/>
                      <a:pt x="396" y="196"/>
                    </a:cubicBezTo>
                    <a:cubicBezTo>
                      <a:pt x="153" y="124"/>
                      <a:pt x="153" y="124"/>
                      <a:pt x="153" y="124"/>
                    </a:cubicBezTo>
                    <a:cubicBezTo>
                      <a:pt x="153" y="124"/>
                      <a:pt x="147" y="145"/>
                      <a:pt x="147" y="152"/>
                    </a:cubicBezTo>
                    <a:cubicBezTo>
                      <a:pt x="147" y="158"/>
                      <a:pt x="164" y="162"/>
                      <a:pt x="175" y="171"/>
                    </a:cubicBezTo>
                    <a:cubicBezTo>
                      <a:pt x="185" y="179"/>
                      <a:pt x="170" y="215"/>
                      <a:pt x="170" y="240"/>
                    </a:cubicBezTo>
                    <a:cubicBezTo>
                      <a:pt x="170" y="265"/>
                      <a:pt x="80" y="274"/>
                      <a:pt x="65" y="278"/>
                    </a:cubicBezTo>
                    <a:cubicBezTo>
                      <a:pt x="50" y="282"/>
                      <a:pt x="21" y="272"/>
                      <a:pt x="10" y="246"/>
                    </a:cubicBezTo>
                    <a:cubicBezTo>
                      <a:pt x="0" y="221"/>
                      <a:pt x="29" y="141"/>
                      <a:pt x="40" y="137"/>
                    </a:cubicBezTo>
                    <a:close/>
                  </a:path>
                </a:pathLst>
              </a:custGeom>
              <a:gradFill flip="none" rotWithShape="1">
                <a:gsLst>
                  <a:gs pos="31000">
                    <a:schemeClr val="bg1">
                      <a:lumMod val="50000"/>
                      <a:shade val="30000"/>
                      <a:satMod val="115000"/>
                    </a:schemeClr>
                  </a:gs>
                  <a:gs pos="83000">
                    <a:schemeClr val="bg1">
                      <a:lumMod val="50000"/>
                      <a:shade val="67500"/>
                      <a:satMod val="115000"/>
                    </a:schemeClr>
                  </a:gs>
                  <a:gs pos="100000">
                    <a:schemeClr val="bg1">
                      <a:lumMod val="50000"/>
                      <a:shade val="100000"/>
                      <a:satMod val="115000"/>
                    </a:schemeClr>
                  </a:gs>
                </a:gsLst>
                <a:lin ang="162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22" name="Freeform 133"/>
              <p:cNvSpPr>
                <a:spLocks/>
              </p:cNvSpPr>
              <p:nvPr/>
            </p:nvSpPr>
            <p:spPr bwMode="auto">
              <a:xfrm>
                <a:off x="9138146" y="8807110"/>
                <a:ext cx="1695249" cy="987303"/>
              </a:xfrm>
              <a:custGeom>
                <a:avLst/>
                <a:gdLst>
                  <a:gd name="T0" fmla="*/ 662 w 1390"/>
                  <a:gd name="T1" fmla="*/ 0 h 809"/>
                  <a:gd name="T2" fmla="*/ 667 w 1390"/>
                  <a:gd name="T3" fmla="*/ 63 h 809"/>
                  <a:gd name="T4" fmla="*/ 646 w 1390"/>
                  <a:gd name="T5" fmla="*/ 77 h 809"/>
                  <a:gd name="T6" fmla="*/ 631 w 1390"/>
                  <a:gd name="T7" fmla="*/ 263 h 809"/>
                  <a:gd name="T8" fmla="*/ 564 w 1390"/>
                  <a:gd name="T9" fmla="*/ 305 h 809"/>
                  <a:gd name="T10" fmla="*/ 147 w 1390"/>
                  <a:gd name="T11" fmla="*/ 422 h 809"/>
                  <a:gd name="T12" fmla="*/ 52 w 1390"/>
                  <a:gd name="T13" fmla="*/ 465 h 809"/>
                  <a:gd name="T14" fmla="*/ 48 w 1390"/>
                  <a:gd name="T15" fmla="*/ 528 h 809"/>
                  <a:gd name="T16" fmla="*/ 2 w 1390"/>
                  <a:gd name="T17" fmla="*/ 595 h 809"/>
                  <a:gd name="T18" fmla="*/ 4 w 1390"/>
                  <a:gd name="T19" fmla="*/ 690 h 809"/>
                  <a:gd name="T20" fmla="*/ 59 w 1390"/>
                  <a:gd name="T21" fmla="*/ 704 h 809"/>
                  <a:gd name="T22" fmla="*/ 103 w 1390"/>
                  <a:gd name="T23" fmla="*/ 715 h 809"/>
                  <a:gd name="T24" fmla="*/ 145 w 1390"/>
                  <a:gd name="T25" fmla="*/ 637 h 809"/>
                  <a:gd name="T26" fmla="*/ 141 w 1390"/>
                  <a:gd name="T27" fmla="*/ 561 h 809"/>
                  <a:gd name="T28" fmla="*/ 109 w 1390"/>
                  <a:gd name="T29" fmla="*/ 551 h 809"/>
                  <a:gd name="T30" fmla="*/ 111 w 1390"/>
                  <a:gd name="T31" fmla="*/ 530 h 809"/>
                  <a:gd name="T32" fmla="*/ 643 w 1390"/>
                  <a:gd name="T33" fmla="*/ 425 h 809"/>
                  <a:gd name="T34" fmla="*/ 749 w 1390"/>
                  <a:gd name="T35" fmla="*/ 584 h 809"/>
                  <a:gd name="T36" fmla="*/ 759 w 1390"/>
                  <a:gd name="T37" fmla="*/ 610 h 809"/>
                  <a:gd name="T38" fmla="*/ 715 w 1390"/>
                  <a:gd name="T39" fmla="*/ 629 h 809"/>
                  <a:gd name="T40" fmla="*/ 686 w 1390"/>
                  <a:gd name="T41" fmla="*/ 708 h 809"/>
                  <a:gd name="T42" fmla="*/ 797 w 1390"/>
                  <a:gd name="T43" fmla="*/ 765 h 809"/>
                  <a:gd name="T44" fmla="*/ 860 w 1390"/>
                  <a:gd name="T45" fmla="*/ 681 h 809"/>
                  <a:gd name="T46" fmla="*/ 841 w 1390"/>
                  <a:gd name="T47" fmla="*/ 629 h 809"/>
                  <a:gd name="T48" fmla="*/ 841 w 1390"/>
                  <a:gd name="T49" fmla="*/ 582 h 809"/>
                  <a:gd name="T50" fmla="*/ 841 w 1390"/>
                  <a:gd name="T51" fmla="*/ 549 h 809"/>
                  <a:gd name="T52" fmla="*/ 776 w 1390"/>
                  <a:gd name="T53" fmla="*/ 412 h 809"/>
                  <a:gd name="T54" fmla="*/ 1237 w 1390"/>
                  <a:gd name="T55" fmla="*/ 422 h 809"/>
                  <a:gd name="T56" fmla="*/ 1216 w 1390"/>
                  <a:gd name="T57" fmla="*/ 538 h 809"/>
                  <a:gd name="T58" fmla="*/ 1338 w 1390"/>
                  <a:gd name="T59" fmla="*/ 576 h 809"/>
                  <a:gd name="T60" fmla="*/ 1365 w 1390"/>
                  <a:gd name="T61" fmla="*/ 475 h 809"/>
                  <a:gd name="T62" fmla="*/ 1352 w 1390"/>
                  <a:gd name="T63" fmla="*/ 433 h 809"/>
                  <a:gd name="T64" fmla="*/ 1384 w 1390"/>
                  <a:gd name="T65" fmla="*/ 408 h 809"/>
                  <a:gd name="T66" fmla="*/ 1359 w 1390"/>
                  <a:gd name="T67" fmla="*/ 378 h 809"/>
                  <a:gd name="T68" fmla="*/ 795 w 1390"/>
                  <a:gd name="T69" fmla="*/ 296 h 809"/>
                  <a:gd name="T70" fmla="*/ 747 w 1390"/>
                  <a:gd name="T71" fmla="*/ 235 h 809"/>
                  <a:gd name="T72" fmla="*/ 747 w 1390"/>
                  <a:gd name="T73" fmla="*/ 86 h 809"/>
                  <a:gd name="T74" fmla="*/ 725 w 1390"/>
                  <a:gd name="T75" fmla="*/ 65 h 809"/>
                  <a:gd name="T76" fmla="*/ 725 w 1390"/>
                  <a:gd name="T77" fmla="*/ 2 h 809"/>
                  <a:gd name="T78" fmla="*/ 662 w 1390"/>
                  <a:gd name="T79"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90" h="809">
                    <a:moveTo>
                      <a:pt x="662" y="0"/>
                    </a:moveTo>
                    <a:cubicBezTo>
                      <a:pt x="667" y="63"/>
                      <a:pt x="667" y="63"/>
                      <a:pt x="667" y="63"/>
                    </a:cubicBezTo>
                    <a:cubicBezTo>
                      <a:pt x="667" y="63"/>
                      <a:pt x="654" y="73"/>
                      <a:pt x="646" y="77"/>
                    </a:cubicBezTo>
                    <a:cubicBezTo>
                      <a:pt x="637" y="82"/>
                      <a:pt x="639" y="244"/>
                      <a:pt x="631" y="263"/>
                    </a:cubicBezTo>
                    <a:cubicBezTo>
                      <a:pt x="622" y="282"/>
                      <a:pt x="582" y="298"/>
                      <a:pt x="564" y="305"/>
                    </a:cubicBezTo>
                    <a:cubicBezTo>
                      <a:pt x="545" y="311"/>
                      <a:pt x="183" y="414"/>
                      <a:pt x="147" y="422"/>
                    </a:cubicBezTo>
                    <a:cubicBezTo>
                      <a:pt x="111" y="431"/>
                      <a:pt x="57" y="450"/>
                      <a:pt x="52" y="465"/>
                    </a:cubicBezTo>
                    <a:cubicBezTo>
                      <a:pt x="48" y="479"/>
                      <a:pt x="48" y="528"/>
                      <a:pt x="48" y="528"/>
                    </a:cubicBezTo>
                    <a:cubicBezTo>
                      <a:pt x="36" y="544"/>
                      <a:pt x="4" y="547"/>
                      <a:pt x="2" y="595"/>
                    </a:cubicBezTo>
                    <a:cubicBezTo>
                      <a:pt x="0" y="643"/>
                      <a:pt x="0" y="683"/>
                      <a:pt x="4" y="690"/>
                    </a:cubicBezTo>
                    <a:cubicBezTo>
                      <a:pt x="8" y="696"/>
                      <a:pt x="50" y="708"/>
                      <a:pt x="59" y="704"/>
                    </a:cubicBezTo>
                    <a:cubicBezTo>
                      <a:pt x="67" y="700"/>
                      <a:pt x="92" y="730"/>
                      <a:pt x="103" y="715"/>
                    </a:cubicBezTo>
                    <a:cubicBezTo>
                      <a:pt x="113" y="700"/>
                      <a:pt x="145" y="666"/>
                      <a:pt x="145" y="637"/>
                    </a:cubicBezTo>
                    <a:cubicBezTo>
                      <a:pt x="145" y="608"/>
                      <a:pt x="151" y="570"/>
                      <a:pt x="141" y="561"/>
                    </a:cubicBezTo>
                    <a:cubicBezTo>
                      <a:pt x="130" y="553"/>
                      <a:pt x="113" y="557"/>
                      <a:pt x="109" y="551"/>
                    </a:cubicBezTo>
                    <a:cubicBezTo>
                      <a:pt x="105" y="544"/>
                      <a:pt x="111" y="530"/>
                      <a:pt x="111" y="530"/>
                    </a:cubicBezTo>
                    <a:cubicBezTo>
                      <a:pt x="643" y="425"/>
                      <a:pt x="643" y="425"/>
                      <a:pt x="643" y="425"/>
                    </a:cubicBezTo>
                    <a:cubicBezTo>
                      <a:pt x="749" y="584"/>
                      <a:pt x="749" y="584"/>
                      <a:pt x="749" y="584"/>
                    </a:cubicBezTo>
                    <a:cubicBezTo>
                      <a:pt x="749" y="584"/>
                      <a:pt x="765" y="605"/>
                      <a:pt x="759" y="610"/>
                    </a:cubicBezTo>
                    <a:cubicBezTo>
                      <a:pt x="753" y="614"/>
                      <a:pt x="723" y="624"/>
                      <a:pt x="715" y="629"/>
                    </a:cubicBezTo>
                    <a:cubicBezTo>
                      <a:pt x="707" y="633"/>
                      <a:pt x="673" y="673"/>
                      <a:pt x="686" y="708"/>
                    </a:cubicBezTo>
                    <a:cubicBezTo>
                      <a:pt x="698" y="744"/>
                      <a:pt x="713" y="809"/>
                      <a:pt x="797" y="765"/>
                    </a:cubicBezTo>
                    <a:cubicBezTo>
                      <a:pt x="797" y="765"/>
                      <a:pt x="875" y="767"/>
                      <a:pt x="860" y="681"/>
                    </a:cubicBezTo>
                    <a:cubicBezTo>
                      <a:pt x="845" y="595"/>
                      <a:pt x="845" y="639"/>
                      <a:pt x="841" y="629"/>
                    </a:cubicBezTo>
                    <a:cubicBezTo>
                      <a:pt x="837" y="618"/>
                      <a:pt x="839" y="589"/>
                      <a:pt x="841" y="582"/>
                    </a:cubicBezTo>
                    <a:cubicBezTo>
                      <a:pt x="843" y="576"/>
                      <a:pt x="854" y="568"/>
                      <a:pt x="841" y="549"/>
                    </a:cubicBezTo>
                    <a:cubicBezTo>
                      <a:pt x="829" y="530"/>
                      <a:pt x="776" y="412"/>
                      <a:pt x="776" y="412"/>
                    </a:cubicBezTo>
                    <a:cubicBezTo>
                      <a:pt x="1237" y="422"/>
                      <a:pt x="1237" y="422"/>
                      <a:pt x="1237" y="422"/>
                    </a:cubicBezTo>
                    <a:cubicBezTo>
                      <a:pt x="1237" y="422"/>
                      <a:pt x="1199" y="502"/>
                      <a:pt x="1216" y="538"/>
                    </a:cubicBezTo>
                    <a:cubicBezTo>
                      <a:pt x="1232" y="574"/>
                      <a:pt x="1293" y="618"/>
                      <a:pt x="1338" y="576"/>
                    </a:cubicBezTo>
                    <a:cubicBezTo>
                      <a:pt x="1382" y="534"/>
                      <a:pt x="1371" y="496"/>
                      <a:pt x="1365" y="475"/>
                    </a:cubicBezTo>
                    <a:cubicBezTo>
                      <a:pt x="1359" y="454"/>
                      <a:pt x="1352" y="433"/>
                      <a:pt x="1352" y="433"/>
                    </a:cubicBezTo>
                    <a:cubicBezTo>
                      <a:pt x="1352" y="433"/>
                      <a:pt x="1386" y="418"/>
                      <a:pt x="1384" y="408"/>
                    </a:cubicBezTo>
                    <a:cubicBezTo>
                      <a:pt x="1382" y="397"/>
                      <a:pt x="1390" y="382"/>
                      <a:pt x="1359" y="378"/>
                    </a:cubicBezTo>
                    <a:cubicBezTo>
                      <a:pt x="1327" y="374"/>
                      <a:pt x="808" y="296"/>
                      <a:pt x="795" y="296"/>
                    </a:cubicBezTo>
                    <a:cubicBezTo>
                      <a:pt x="782" y="296"/>
                      <a:pt x="742" y="282"/>
                      <a:pt x="747" y="235"/>
                    </a:cubicBezTo>
                    <a:cubicBezTo>
                      <a:pt x="751" y="189"/>
                      <a:pt x="747" y="86"/>
                      <a:pt x="747" y="86"/>
                    </a:cubicBezTo>
                    <a:cubicBezTo>
                      <a:pt x="747" y="86"/>
                      <a:pt x="728" y="71"/>
                      <a:pt x="725" y="65"/>
                    </a:cubicBezTo>
                    <a:cubicBezTo>
                      <a:pt x="723" y="59"/>
                      <a:pt x="725" y="2"/>
                      <a:pt x="725" y="2"/>
                    </a:cubicBezTo>
                    <a:lnTo>
                      <a:pt x="662"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62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23" name="Freeform 134"/>
              <p:cNvSpPr>
                <a:spLocks/>
              </p:cNvSpPr>
              <p:nvPr/>
            </p:nvSpPr>
            <p:spPr bwMode="auto">
              <a:xfrm>
                <a:off x="9398914" y="8352186"/>
                <a:ext cx="1371484" cy="462669"/>
              </a:xfrm>
              <a:custGeom>
                <a:avLst/>
                <a:gdLst>
                  <a:gd name="T0" fmla="*/ 0 w 1124"/>
                  <a:gd name="T1" fmla="*/ 26 h 379"/>
                  <a:gd name="T2" fmla="*/ 36 w 1124"/>
                  <a:gd name="T3" fmla="*/ 154 h 379"/>
                  <a:gd name="T4" fmla="*/ 249 w 1124"/>
                  <a:gd name="T5" fmla="*/ 307 h 379"/>
                  <a:gd name="T6" fmla="*/ 667 w 1124"/>
                  <a:gd name="T7" fmla="*/ 356 h 379"/>
                  <a:gd name="T8" fmla="*/ 732 w 1124"/>
                  <a:gd name="T9" fmla="*/ 261 h 379"/>
                  <a:gd name="T10" fmla="*/ 1079 w 1124"/>
                  <a:gd name="T11" fmla="*/ 95 h 379"/>
                  <a:gd name="T12" fmla="*/ 1121 w 1124"/>
                  <a:gd name="T13" fmla="*/ 15 h 379"/>
                  <a:gd name="T14" fmla="*/ 204 w 1124"/>
                  <a:gd name="T15" fmla="*/ 11 h 379"/>
                  <a:gd name="T16" fmla="*/ 0 w 1124"/>
                  <a:gd name="T17" fmla="*/ 26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4" h="379">
                    <a:moveTo>
                      <a:pt x="0" y="26"/>
                    </a:moveTo>
                    <a:cubicBezTo>
                      <a:pt x="2" y="34"/>
                      <a:pt x="5" y="127"/>
                      <a:pt x="36" y="154"/>
                    </a:cubicBezTo>
                    <a:cubicBezTo>
                      <a:pt x="68" y="181"/>
                      <a:pt x="200" y="289"/>
                      <a:pt x="249" y="307"/>
                    </a:cubicBezTo>
                    <a:cubicBezTo>
                      <a:pt x="297" y="326"/>
                      <a:pt x="642" y="379"/>
                      <a:pt x="667" y="356"/>
                    </a:cubicBezTo>
                    <a:cubicBezTo>
                      <a:pt x="692" y="333"/>
                      <a:pt x="669" y="297"/>
                      <a:pt x="732" y="261"/>
                    </a:cubicBezTo>
                    <a:cubicBezTo>
                      <a:pt x="795" y="225"/>
                      <a:pt x="1065" y="106"/>
                      <a:pt x="1079" y="95"/>
                    </a:cubicBezTo>
                    <a:cubicBezTo>
                      <a:pt x="1094" y="85"/>
                      <a:pt x="1124" y="30"/>
                      <a:pt x="1121" y="15"/>
                    </a:cubicBezTo>
                    <a:cubicBezTo>
                      <a:pt x="1119" y="0"/>
                      <a:pt x="223" y="15"/>
                      <a:pt x="204" y="11"/>
                    </a:cubicBezTo>
                    <a:cubicBezTo>
                      <a:pt x="185" y="7"/>
                      <a:pt x="0" y="26"/>
                      <a:pt x="0" y="26"/>
                    </a:cubicBez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62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24" name="Freeform 135"/>
              <p:cNvSpPr>
                <a:spLocks/>
              </p:cNvSpPr>
              <p:nvPr/>
            </p:nvSpPr>
            <p:spPr bwMode="auto">
              <a:xfrm>
                <a:off x="9343146" y="8209667"/>
                <a:ext cx="1452555" cy="479193"/>
              </a:xfrm>
              <a:custGeom>
                <a:avLst/>
                <a:gdLst>
                  <a:gd name="T0" fmla="*/ 1140 w 1191"/>
                  <a:gd name="T1" fmla="*/ 180 h 393"/>
                  <a:gd name="T2" fmla="*/ 1153 w 1191"/>
                  <a:gd name="T3" fmla="*/ 98 h 393"/>
                  <a:gd name="T4" fmla="*/ 936 w 1191"/>
                  <a:gd name="T5" fmla="*/ 23 h 393"/>
                  <a:gd name="T6" fmla="*/ 730 w 1191"/>
                  <a:gd name="T7" fmla="*/ 12 h 393"/>
                  <a:gd name="T8" fmla="*/ 154 w 1191"/>
                  <a:gd name="T9" fmla="*/ 61 h 393"/>
                  <a:gd name="T10" fmla="*/ 25 w 1191"/>
                  <a:gd name="T11" fmla="*/ 153 h 393"/>
                  <a:gd name="T12" fmla="*/ 160 w 1191"/>
                  <a:gd name="T13" fmla="*/ 305 h 393"/>
                  <a:gd name="T14" fmla="*/ 471 w 1191"/>
                  <a:gd name="T15" fmla="*/ 389 h 393"/>
                  <a:gd name="T16" fmla="*/ 822 w 1191"/>
                  <a:gd name="T17" fmla="*/ 309 h 393"/>
                  <a:gd name="T18" fmla="*/ 1140 w 1191"/>
                  <a:gd name="T19" fmla="*/ 18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1" h="393">
                    <a:moveTo>
                      <a:pt x="1140" y="180"/>
                    </a:moveTo>
                    <a:cubicBezTo>
                      <a:pt x="1153" y="164"/>
                      <a:pt x="1191" y="132"/>
                      <a:pt x="1153" y="98"/>
                    </a:cubicBezTo>
                    <a:cubicBezTo>
                      <a:pt x="1115" y="65"/>
                      <a:pt x="972" y="23"/>
                      <a:pt x="936" y="23"/>
                    </a:cubicBezTo>
                    <a:cubicBezTo>
                      <a:pt x="936" y="23"/>
                      <a:pt x="801" y="0"/>
                      <a:pt x="730" y="12"/>
                    </a:cubicBezTo>
                    <a:cubicBezTo>
                      <a:pt x="658" y="25"/>
                      <a:pt x="198" y="54"/>
                      <a:pt x="154" y="61"/>
                    </a:cubicBezTo>
                    <a:cubicBezTo>
                      <a:pt x="109" y="67"/>
                      <a:pt x="0" y="84"/>
                      <a:pt x="25" y="153"/>
                    </a:cubicBezTo>
                    <a:cubicBezTo>
                      <a:pt x="51" y="223"/>
                      <a:pt x="126" y="292"/>
                      <a:pt x="160" y="305"/>
                    </a:cubicBezTo>
                    <a:cubicBezTo>
                      <a:pt x="194" y="317"/>
                      <a:pt x="404" y="393"/>
                      <a:pt x="471" y="389"/>
                    </a:cubicBezTo>
                    <a:cubicBezTo>
                      <a:pt x="539" y="385"/>
                      <a:pt x="736" y="340"/>
                      <a:pt x="822" y="309"/>
                    </a:cubicBezTo>
                    <a:cubicBezTo>
                      <a:pt x="909" y="277"/>
                      <a:pt x="1140" y="180"/>
                      <a:pt x="1140" y="180"/>
                    </a:cubicBezTo>
                    <a:close/>
                  </a:path>
                </a:pathLst>
              </a:custGeom>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16200000" scaled="1"/>
                <a:tileRect/>
              </a:gradFill>
              <a:ln w="25400" cap="rnd" cmpd="sng" algn="ctr">
                <a:noFill/>
                <a:prstDash val="solid"/>
                <a:round/>
              </a:ln>
              <a:effectLst/>
            </p:spPr>
            <p:txBody>
              <a:bodyPr rot="0" spcFirstLastPara="0" vertOverflow="overflow" horzOverflow="overflow" vert="horz" wrap="square" lIns="144000" tIns="36000" rIns="72000" bIns="36000" numCol="1" spcCol="0" rtlCol="0" fromWordArt="0" anchor="ctr" anchorCtr="0" forceAA="0" compatLnSpc="1">
                <a:prstTxWarp prst="textNoShape">
                  <a:avLst/>
                </a:prstTxWarp>
                <a:noAutofit/>
              </a:bodyPr>
              <a:lstStyle/>
              <a:p>
                <a:pPr>
                  <a:spcBef>
                    <a:spcPts val="300"/>
                  </a:spcBef>
                  <a:spcAft>
                    <a:spcPts val="300"/>
                  </a:spcAft>
                </a:pPr>
                <a:endParaRPr lang="en-US" sz="1400" b="1" kern="0">
                  <a:solidFill>
                    <a:schemeClr val="tx1">
                      <a:lumMod val="50000"/>
                      <a:lumOff val="50000"/>
                    </a:schemeClr>
                  </a:solidFill>
                  <a:effectLst>
                    <a:innerShdw blurRad="114300">
                      <a:schemeClr val="accent1">
                        <a:alpha val="42000"/>
                      </a:schemeClr>
                    </a:innerShdw>
                  </a:effectLst>
                  <a:latin typeface="Arial" panose="020B0604020202020204" pitchFamily="34" charset="0"/>
                  <a:cs typeface="Arial" panose="020B0604020202020204" pitchFamily="34" charset="0"/>
                </a:endParaRPr>
              </a:p>
            </p:txBody>
          </p:sp>
          <p:sp>
            <p:nvSpPr>
              <p:cNvPr id="1125" name="Freeform 136"/>
              <p:cNvSpPr>
                <a:spLocks/>
              </p:cNvSpPr>
              <p:nvPr/>
            </p:nvSpPr>
            <p:spPr bwMode="auto">
              <a:xfrm>
                <a:off x="9292025" y="8324302"/>
                <a:ext cx="143551" cy="400188"/>
              </a:xfrm>
              <a:custGeom>
                <a:avLst/>
                <a:gdLst>
                  <a:gd name="T0" fmla="*/ 86 w 118"/>
                  <a:gd name="T1" fmla="*/ 17 h 328"/>
                  <a:gd name="T2" fmla="*/ 2 w 118"/>
                  <a:gd name="T3" fmla="*/ 44 h 328"/>
                  <a:gd name="T4" fmla="*/ 2 w 118"/>
                  <a:gd name="T5" fmla="*/ 177 h 328"/>
                  <a:gd name="T6" fmla="*/ 0 w 118"/>
                  <a:gd name="T7" fmla="*/ 265 h 328"/>
                  <a:gd name="T8" fmla="*/ 59 w 118"/>
                  <a:gd name="T9" fmla="*/ 324 h 328"/>
                  <a:gd name="T10" fmla="*/ 116 w 118"/>
                  <a:gd name="T11" fmla="*/ 240 h 328"/>
                  <a:gd name="T12" fmla="*/ 116 w 118"/>
                  <a:gd name="T13" fmla="*/ 63 h 328"/>
                  <a:gd name="T14" fmla="*/ 86 w 118"/>
                  <a:gd name="T15" fmla="*/ 17 h 3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328">
                    <a:moveTo>
                      <a:pt x="86" y="17"/>
                    </a:moveTo>
                    <a:cubicBezTo>
                      <a:pt x="48" y="9"/>
                      <a:pt x="0" y="0"/>
                      <a:pt x="2" y="44"/>
                    </a:cubicBezTo>
                    <a:cubicBezTo>
                      <a:pt x="4" y="89"/>
                      <a:pt x="2" y="154"/>
                      <a:pt x="2" y="177"/>
                    </a:cubicBezTo>
                    <a:cubicBezTo>
                      <a:pt x="2" y="200"/>
                      <a:pt x="0" y="244"/>
                      <a:pt x="0" y="265"/>
                    </a:cubicBezTo>
                    <a:cubicBezTo>
                      <a:pt x="0" y="286"/>
                      <a:pt x="15" y="328"/>
                      <a:pt x="59" y="324"/>
                    </a:cubicBezTo>
                    <a:cubicBezTo>
                      <a:pt x="103" y="320"/>
                      <a:pt x="116" y="286"/>
                      <a:pt x="116" y="240"/>
                    </a:cubicBezTo>
                    <a:cubicBezTo>
                      <a:pt x="116" y="194"/>
                      <a:pt x="118" y="70"/>
                      <a:pt x="116" y="63"/>
                    </a:cubicBezTo>
                    <a:cubicBezTo>
                      <a:pt x="114" y="57"/>
                      <a:pt x="86" y="17"/>
                      <a:pt x="86" y="17"/>
                    </a:cubicBez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08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26" name="Freeform 137"/>
              <p:cNvSpPr>
                <a:spLocks/>
              </p:cNvSpPr>
              <p:nvPr/>
            </p:nvSpPr>
            <p:spPr bwMode="auto">
              <a:xfrm>
                <a:off x="9545564" y="8098647"/>
                <a:ext cx="1129306" cy="469382"/>
              </a:xfrm>
              <a:custGeom>
                <a:avLst/>
                <a:gdLst>
                  <a:gd name="T0" fmla="*/ 49 w 926"/>
                  <a:gd name="T1" fmla="*/ 0 h 385"/>
                  <a:gd name="T2" fmla="*/ 427 w 926"/>
                  <a:gd name="T3" fmla="*/ 20 h 385"/>
                  <a:gd name="T4" fmla="*/ 550 w 926"/>
                  <a:gd name="T5" fmla="*/ 53 h 385"/>
                  <a:gd name="T6" fmla="*/ 673 w 926"/>
                  <a:gd name="T7" fmla="*/ 49 h 385"/>
                  <a:gd name="T8" fmla="*/ 855 w 926"/>
                  <a:gd name="T9" fmla="*/ 46 h 385"/>
                  <a:gd name="T10" fmla="*/ 914 w 926"/>
                  <a:gd name="T11" fmla="*/ 80 h 385"/>
                  <a:gd name="T12" fmla="*/ 925 w 926"/>
                  <a:gd name="T13" fmla="*/ 146 h 385"/>
                  <a:gd name="T14" fmla="*/ 887 w 926"/>
                  <a:gd name="T15" fmla="*/ 214 h 385"/>
                  <a:gd name="T16" fmla="*/ 815 w 926"/>
                  <a:gd name="T17" fmla="*/ 259 h 385"/>
                  <a:gd name="T18" fmla="*/ 705 w 926"/>
                  <a:gd name="T19" fmla="*/ 318 h 385"/>
                  <a:gd name="T20" fmla="*/ 545 w 926"/>
                  <a:gd name="T21" fmla="*/ 373 h 385"/>
                  <a:gd name="T22" fmla="*/ 265 w 926"/>
                  <a:gd name="T23" fmla="*/ 369 h 385"/>
                  <a:gd name="T24" fmla="*/ 27 w 926"/>
                  <a:gd name="T25" fmla="*/ 230 h 385"/>
                  <a:gd name="T26" fmla="*/ 49 w 926"/>
                  <a:gd name="T2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6" h="385">
                    <a:moveTo>
                      <a:pt x="49" y="0"/>
                    </a:moveTo>
                    <a:cubicBezTo>
                      <a:pt x="427" y="20"/>
                      <a:pt x="427" y="20"/>
                      <a:pt x="427" y="20"/>
                    </a:cubicBezTo>
                    <a:cubicBezTo>
                      <a:pt x="550" y="53"/>
                      <a:pt x="550" y="53"/>
                      <a:pt x="550" y="53"/>
                    </a:cubicBezTo>
                    <a:cubicBezTo>
                      <a:pt x="550" y="53"/>
                      <a:pt x="600" y="65"/>
                      <a:pt x="673" y="49"/>
                    </a:cubicBezTo>
                    <a:cubicBezTo>
                      <a:pt x="761" y="29"/>
                      <a:pt x="836" y="37"/>
                      <a:pt x="855" y="46"/>
                    </a:cubicBezTo>
                    <a:cubicBezTo>
                      <a:pt x="889" y="62"/>
                      <a:pt x="906" y="69"/>
                      <a:pt x="914" y="80"/>
                    </a:cubicBezTo>
                    <a:cubicBezTo>
                      <a:pt x="922" y="91"/>
                      <a:pt x="926" y="131"/>
                      <a:pt x="925" y="146"/>
                    </a:cubicBezTo>
                    <a:cubicBezTo>
                      <a:pt x="923" y="161"/>
                      <a:pt x="900" y="205"/>
                      <a:pt x="887" y="214"/>
                    </a:cubicBezTo>
                    <a:cubicBezTo>
                      <a:pt x="873" y="224"/>
                      <a:pt x="828" y="258"/>
                      <a:pt x="815" y="259"/>
                    </a:cubicBezTo>
                    <a:cubicBezTo>
                      <a:pt x="801" y="260"/>
                      <a:pt x="705" y="318"/>
                      <a:pt x="705" y="318"/>
                    </a:cubicBezTo>
                    <a:cubicBezTo>
                      <a:pt x="705" y="318"/>
                      <a:pt x="583" y="369"/>
                      <a:pt x="545" y="373"/>
                    </a:cubicBezTo>
                    <a:cubicBezTo>
                      <a:pt x="419" y="385"/>
                      <a:pt x="278" y="375"/>
                      <a:pt x="265" y="369"/>
                    </a:cubicBezTo>
                    <a:cubicBezTo>
                      <a:pt x="141" y="318"/>
                      <a:pt x="55" y="265"/>
                      <a:pt x="27" y="230"/>
                    </a:cubicBezTo>
                    <a:cubicBezTo>
                      <a:pt x="0" y="194"/>
                      <a:pt x="41" y="16"/>
                      <a:pt x="49" y="0"/>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28" name="Freeform 138"/>
              <p:cNvSpPr>
                <a:spLocks/>
              </p:cNvSpPr>
              <p:nvPr/>
            </p:nvSpPr>
            <p:spPr bwMode="auto">
              <a:xfrm>
                <a:off x="9366382" y="7909655"/>
                <a:ext cx="1549116" cy="997631"/>
              </a:xfrm>
              <a:custGeom>
                <a:avLst/>
                <a:gdLst>
                  <a:gd name="T0" fmla="*/ 13 w 1270"/>
                  <a:gd name="T1" fmla="*/ 591 h 818"/>
                  <a:gd name="T2" fmla="*/ 6 w 1270"/>
                  <a:gd name="T3" fmla="*/ 620 h 818"/>
                  <a:gd name="T4" fmla="*/ 101 w 1270"/>
                  <a:gd name="T5" fmla="*/ 668 h 818"/>
                  <a:gd name="T6" fmla="*/ 446 w 1270"/>
                  <a:gd name="T7" fmla="*/ 752 h 818"/>
                  <a:gd name="T8" fmla="*/ 890 w 1270"/>
                  <a:gd name="T9" fmla="*/ 778 h 818"/>
                  <a:gd name="T10" fmla="*/ 997 w 1270"/>
                  <a:gd name="T11" fmla="*/ 778 h 818"/>
                  <a:gd name="T12" fmla="*/ 1066 w 1270"/>
                  <a:gd name="T13" fmla="*/ 542 h 818"/>
                  <a:gd name="T14" fmla="*/ 1115 w 1270"/>
                  <a:gd name="T15" fmla="*/ 269 h 818"/>
                  <a:gd name="T16" fmla="*/ 1148 w 1270"/>
                  <a:gd name="T17" fmla="*/ 197 h 818"/>
                  <a:gd name="T18" fmla="*/ 1184 w 1270"/>
                  <a:gd name="T19" fmla="*/ 147 h 818"/>
                  <a:gd name="T20" fmla="*/ 1222 w 1270"/>
                  <a:gd name="T21" fmla="*/ 115 h 818"/>
                  <a:gd name="T22" fmla="*/ 1270 w 1270"/>
                  <a:gd name="T23" fmla="*/ 69 h 818"/>
                  <a:gd name="T24" fmla="*/ 1233 w 1270"/>
                  <a:gd name="T25" fmla="*/ 2 h 818"/>
                  <a:gd name="T26" fmla="*/ 1012 w 1270"/>
                  <a:gd name="T27" fmla="*/ 48 h 818"/>
                  <a:gd name="T28" fmla="*/ 965 w 1270"/>
                  <a:gd name="T29" fmla="*/ 115 h 818"/>
                  <a:gd name="T30" fmla="*/ 1014 w 1270"/>
                  <a:gd name="T31" fmla="*/ 140 h 818"/>
                  <a:gd name="T32" fmla="*/ 1050 w 1270"/>
                  <a:gd name="T33" fmla="*/ 166 h 818"/>
                  <a:gd name="T34" fmla="*/ 1064 w 1270"/>
                  <a:gd name="T35" fmla="*/ 212 h 818"/>
                  <a:gd name="T36" fmla="*/ 1054 w 1270"/>
                  <a:gd name="T37" fmla="*/ 265 h 818"/>
                  <a:gd name="T38" fmla="*/ 930 w 1270"/>
                  <a:gd name="T39" fmla="*/ 679 h 818"/>
                  <a:gd name="T40" fmla="*/ 904 w 1270"/>
                  <a:gd name="T41" fmla="*/ 708 h 818"/>
                  <a:gd name="T42" fmla="*/ 833 w 1270"/>
                  <a:gd name="T43" fmla="*/ 719 h 818"/>
                  <a:gd name="T44" fmla="*/ 503 w 1270"/>
                  <a:gd name="T45" fmla="*/ 700 h 818"/>
                  <a:gd name="T46" fmla="*/ 124 w 1270"/>
                  <a:gd name="T47" fmla="*/ 631 h 818"/>
                  <a:gd name="T48" fmla="*/ 13 w 1270"/>
                  <a:gd name="T49" fmla="*/ 591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70" h="818">
                    <a:moveTo>
                      <a:pt x="13" y="591"/>
                    </a:moveTo>
                    <a:cubicBezTo>
                      <a:pt x="4" y="601"/>
                      <a:pt x="0" y="603"/>
                      <a:pt x="6" y="620"/>
                    </a:cubicBezTo>
                    <a:cubicBezTo>
                      <a:pt x="13" y="637"/>
                      <a:pt x="88" y="660"/>
                      <a:pt x="101" y="668"/>
                    </a:cubicBezTo>
                    <a:cubicBezTo>
                      <a:pt x="114" y="677"/>
                      <a:pt x="425" y="748"/>
                      <a:pt x="446" y="752"/>
                    </a:cubicBezTo>
                    <a:cubicBezTo>
                      <a:pt x="467" y="757"/>
                      <a:pt x="871" y="780"/>
                      <a:pt x="890" y="778"/>
                    </a:cubicBezTo>
                    <a:cubicBezTo>
                      <a:pt x="909" y="776"/>
                      <a:pt x="959" y="818"/>
                      <a:pt x="997" y="778"/>
                    </a:cubicBezTo>
                    <a:cubicBezTo>
                      <a:pt x="1035" y="738"/>
                      <a:pt x="1056" y="582"/>
                      <a:pt x="1066" y="542"/>
                    </a:cubicBezTo>
                    <a:cubicBezTo>
                      <a:pt x="1077" y="502"/>
                      <a:pt x="1106" y="300"/>
                      <a:pt x="1115" y="269"/>
                    </a:cubicBezTo>
                    <a:cubicBezTo>
                      <a:pt x="1123" y="237"/>
                      <a:pt x="1125" y="216"/>
                      <a:pt x="1148" y="197"/>
                    </a:cubicBezTo>
                    <a:cubicBezTo>
                      <a:pt x="1172" y="178"/>
                      <a:pt x="1182" y="159"/>
                      <a:pt x="1184" y="147"/>
                    </a:cubicBezTo>
                    <a:cubicBezTo>
                      <a:pt x="1186" y="134"/>
                      <a:pt x="1207" y="138"/>
                      <a:pt x="1222" y="115"/>
                    </a:cubicBezTo>
                    <a:cubicBezTo>
                      <a:pt x="1237" y="92"/>
                      <a:pt x="1270" y="69"/>
                      <a:pt x="1270" y="69"/>
                    </a:cubicBezTo>
                    <a:cubicBezTo>
                      <a:pt x="1270" y="69"/>
                      <a:pt x="1249" y="4"/>
                      <a:pt x="1233" y="2"/>
                    </a:cubicBezTo>
                    <a:cubicBezTo>
                      <a:pt x="1216" y="0"/>
                      <a:pt x="1031" y="29"/>
                      <a:pt x="1012" y="48"/>
                    </a:cubicBezTo>
                    <a:cubicBezTo>
                      <a:pt x="993" y="67"/>
                      <a:pt x="961" y="107"/>
                      <a:pt x="965" y="115"/>
                    </a:cubicBezTo>
                    <a:cubicBezTo>
                      <a:pt x="970" y="124"/>
                      <a:pt x="1001" y="134"/>
                      <a:pt x="1014" y="140"/>
                    </a:cubicBezTo>
                    <a:cubicBezTo>
                      <a:pt x="1026" y="147"/>
                      <a:pt x="1050" y="151"/>
                      <a:pt x="1050" y="166"/>
                    </a:cubicBezTo>
                    <a:cubicBezTo>
                      <a:pt x="1050" y="180"/>
                      <a:pt x="1064" y="199"/>
                      <a:pt x="1064" y="212"/>
                    </a:cubicBezTo>
                    <a:cubicBezTo>
                      <a:pt x="1064" y="225"/>
                      <a:pt x="1054" y="265"/>
                      <a:pt x="1054" y="265"/>
                    </a:cubicBezTo>
                    <a:cubicBezTo>
                      <a:pt x="1054" y="265"/>
                      <a:pt x="934" y="658"/>
                      <a:pt x="930" y="679"/>
                    </a:cubicBezTo>
                    <a:cubicBezTo>
                      <a:pt x="925" y="700"/>
                      <a:pt x="913" y="706"/>
                      <a:pt x="904" y="708"/>
                    </a:cubicBezTo>
                    <a:cubicBezTo>
                      <a:pt x="896" y="710"/>
                      <a:pt x="841" y="717"/>
                      <a:pt x="833" y="719"/>
                    </a:cubicBezTo>
                    <a:cubicBezTo>
                      <a:pt x="825" y="721"/>
                      <a:pt x="555" y="706"/>
                      <a:pt x="503" y="700"/>
                    </a:cubicBezTo>
                    <a:cubicBezTo>
                      <a:pt x="450" y="694"/>
                      <a:pt x="175" y="649"/>
                      <a:pt x="124" y="631"/>
                    </a:cubicBezTo>
                    <a:cubicBezTo>
                      <a:pt x="74" y="612"/>
                      <a:pt x="13" y="591"/>
                      <a:pt x="13" y="591"/>
                    </a:cubicBez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08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29" name="Freeform 139"/>
              <p:cNvSpPr>
                <a:spLocks/>
              </p:cNvSpPr>
              <p:nvPr/>
            </p:nvSpPr>
            <p:spPr bwMode="auto">
              <a:xfrm>
                <a:off x="10498270" y="7882804"/>
                <a:ext cx="440465" cy="171952"/>
              </a:xfrm>
              <a:custGeom>
                <a:avLst/>
                <a:gdLst>
                  <a:gd name="T0" fmla="*/ 202 w 361"/>
                  <a:gd name="T1" fmla="*/ 141 h 141"/>
                  <a:gd name="T2" fmla="*/ 361 w 361"/>
                  <a:gd name="T3" fmla="*/ 68 h 141"/>
                  <a:gd name="T4" fmla="*/ 321 w 361"/>
                  <a:gd name="T5" fmla="*/ 24 h 141"/>
                  <a:gd name="T6" fmla="*/ 153 w 361"/>
                  <a:gd name="T7" fmla="*/ 13 h 141"/>
                  <a:gd name="T8" fmla="*/ 27 w 361"/>
                  <a:gd name="T9" fmla="*/ 93 h 141"/>
                  <a:gd name="T10" fmla="*/ 19 w 361"/>
                  <a:gd name="T11" fmla="*/ 122 h 141"/>
                  <a:gd name="T12" fmla="*/ 105 w 361"/>
                  <a:gd name="T13" fmla="*/ 139 h 141"/>
                  <a:gd name="T14" fmla="*/ 202 w 361"/>
                  <a:gd name="T15" fmla="*/ 141 h 1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1" h="141">
                    <a:moveTo>
                      <a:pt x="202" y="141"/>
                    </a:moveTo>
                    <a:cubicBezTo>
                      <a:pt x="223" y="137"/>
                      <a:pt x="361" y="83"/>
                      <a:pt x="361" y="68"/>
                    </a:cubicBezTo>
                    <a:cubicBezTo>
                      <a:pt x="361" y="53"/>
                      <a:pt x="353" y="28"/>
                      <a:pt x="321" y="24"/>
                    </a:cubicBezTo>
                    <a:cubicBezTo>
                      <a:pt x="290" y="19"/>
                      <a:pt x="204" y="0"/>
                      <a:pt x="153" y="13"/>
                    </a:cubicBezTo>
                    <a:cubicBezTo>
                      <a:pt x="103" y="26"/>
                      <a:pt x="37" y="78"/>
                      <a:pt x="27" y="93"/>
                    </a:cubicBezTo>
                    <a:cubicBezTo>
                      <a:pt x="16" y="108"/>
                      <a:pt x="0" y="108"/>
                      <a:pt x="19" y="122"/>
                    </a:cubicBezTo>
                    <a:cubicBezTo>
                      <a:pt x="37" y="137"/>
                      <a:pt x="92" y="139"/>
                      <a:pt x="105" y="139"/>
                    </a:cubicBezTo>
                    <a:cubicBezTo>
                      <a:pt x="117" y="139"/>
                      <a:pt x="202" y="141"/>
                      <a:pt x="202" y="141"/>
                    </a:cubicBezTo>
                    <a:close/>
                  </a:path>
                </a:pathLst>
              </a:custGeom>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16200000" scaled="1"/>
                <a:tileRect/>
              </a:gradFill>
              <a:ln w="25400" cap="rnd" cmpd="sng" algn="ctr">
                <a:noFill/>
                <a:prstDash val="solid"/>
                <a:round/>
              </a:ln>
              <a:effectLst/>
            </p:spPr>
            <p:txBody>
              <a:bodyPr rot="0" spcFirstLastPara="0" vertOverflow="overflow" horzOverflow="overflow" vert="horz" wrap="square" lIns="144000" tIns="36000" rIns="72000" bIns="36000" numCol="1" spcCol="0" rtlCol="0" fromWordArt="0" anchor="ctr" anchorCtr="0" forceAA="0" compatLnSpc="1">
                <a:prstTxWarp prst="textNoShape">
                  <a:avLst/>
                </a:prstTxWarp>
                <a:noAutofit/>
              </a:bodyPr>
              <a:lstStyle/>
              <a:p>
                <a:pPr>
                  <a:spcBef>
                    <a:spcPts val="300"/>
                  </a:spcBef>
                  <a:spcAft>
                    <a:spcPts val="300"/>
                  </a:spcAft>
                </a:pPr>
                <a:endParaRPr lang="en-US" sz="1400" b="1" kern="0">
                  <a:solidFill>
                    <a:schemeClr val="tx1">
                      <a:lumMod val="50000"/>
                      <a:lumOff val="50000"/>
                    </a:schemeClr>
                  </a:solidFill>
                  <a:effectLst>
                    <a:innerShdw blurRad="114300">
                      <a:schemeClr val="accent1">
                        <a:alpha val="42000"/>
                      </a:schemeClr>
                    </a:innerShdw>
                  </a:effectLst>
                  <a:latin typeface="Arial" panose="020B0604020202020204" pitchFamily="34" charset="0"/>
                  <a:cs typeface="Arial" panose="020B0604020202020204" pitchFamily="34" charset="0"/>
                </a:endParaRPr>
              </a:p>
            </p:txBody>
          </p:sp>
          <p:sp>
            <p:nvSpPr>
              <p:cNvPr id="1131" name="Freeform 141"/>
              <p:cNvSpPr>
                <a:spLocks/>
              </p:cNvSpPr>
              <p:nvPr/>
            </p:nvSpPr>
            <p:spPr bwMode="auto">
              <a:xfrm>
                <a:off x="9421118" y="7206327"/>
                <a:ext cx="902618" cy="1270306"/>
              </a:xfrm>
              <a:custGeom>
                <a:avLst/>
                <a:gdLst>
                  <a:gd name="T0" fmla="*/ 120 w 740"/>
                  <a:gd name="T1" fmla="*/ 596 h 1008"/>
                  <a:gd name="T2" fmla="*/ 11 w 740"/>
                  <a:gd name="T3" fmla="*/ 144 h 1008"/>
                  <a:gd name="T4" fmla="*/ 65 w 740"/>
                  <a:gd name="T5" fmla="*/ 6 h 1008"/>
                  <a:gd name="T6" fmla="*/ 235 w 740"/>
                  <a:gd name="T7" fmla="*/ 6 h 1008"/>
                  <a:gd name="T8" fmla="*/ 480 w 740"/>
                  <a:gd name="T9" fmla="*/ 35 h 1008"/>
                  <a:gd name="T10" fmla="*/ 685 w 740"/>
                  <a:gd name="T11" fmla="*/ 78 h 1008"/>
                  <a:gd name="T12" fmla="*/ 701 w 740"/>
                  <a:gd name="T13" fmla="*/ 296 h 1008"/>
                  <a:gd name="T14" fmla="*/ 732 w 740"/>
                  <a:gd name="T15" fmla="*/ 421 h 1008"/>
                  <a:gd name="T16" fmla="*/ 673 w 740"/>
                  <a:gd name="T17" fmla="*/ 635 h 1008"/>
                  <a:gd name="T18" fmla="*/ 656 w 740"/>
                  <a:gd name="T19" fmla="*/ 830 h 1008"/>
                  <a:gd name="T20" fmla="*/ 560 w 740"/>
                  <a:gd name="T21" fmla="*/ 1000 h 1008"/>
                  <a:gd name="T22" fmla="*/ 180 w 740"/>
                  <a:gd name="T23" fmla="*/ 859 h 1008"/>
                  <a:gd name="T24" fmla="*/ 120 w 740"/>
                  <a:gd name="T25" fmla="*/ 596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0" h="1008">
                    <a:moveTo>
                      <a:pt x="120" y="596"/>
                    </a:moveTo>
                    <a:cubicBezTo>
                      <a:pt x="123" y="592"/>
                      <a:pt x="0" y="171"/>
                      <a:pt x="11" y="144"/>
                    </a:cubicBezTo>
                    <a:cubicBezTo>
                      <a:pt x="21" y="118"/>
                      <a:pt x="5" y="12"/>
                      <a:pt x="65" y="6"/>
                    </a:cubicBezTo>
                    <a:cubicBezTo>
                      <a:pt x="125" y="0"/>
                      <a:pt x="235" y="6"/>
                      <a:pt x="235" y="6"/>
                    </a:cubicBezTo>
                    <a:cubicBezTo>
                      <a:pt x="235" y="6"/>
                      <a:pt x="405" y="43"/>
                      <a:pt x="480" y="35"/>
                    </a:cubicBezTo>
                    <a:cubicBezTo>
                      <a:pt x="480" y="35"/>
                      <a:pt x="677" y="54"/>
                      <a:pt x="685" y="78"/>
                    </a:cubicBezTo>
                    <a:cubicBezTo>
                      <a:pt x="693" y="102"/>
                      <a:pt x="707" y="263"/>
                      <a:pt x="701" y="296"/>
                    </a:cubicBezTo>
                    <a:cubicBezTo>
                      <a:pt x="696" y="328"/>
                      <a:pt x="740" y="375"/>
                      <a:pt x="732" y="421"/>
                    </a:cubicBezTo>
                    <a:cubicBezTo>
                      <a:pt x="725" y="467"/>
                      <a:pt x="673" y="592"/>
                      <a:pt x="673" y="635"/>
                    </a:cubicBezTo>
                    <a:cubicBezTo>
                      <a:pt x="672" y="678"/>
                      <a:pt x="667" y="814"/>
                      <a:pt x="656" y="830"/>
                    </a:cubicBezTo>
                    <a:cubicBezTo>
                      <a:pt x="645" y="846"/>
                      <a:pt x="581" y="1008"/>
                      <a:pt x="560" y="1000"/>
                    </a:cubicBezTo>
                    <a:cubicBezTo>
                      <a:pt x="539" y="992"/>
                      <a:pt x="245" y="955"/>
                      <a:pt x="180" y="859"/>
                    </a:cubicBezTo>
                    <a:cubicBezTo>
                      <a:pt x="115" y="763"/>
                      <a:pt x="120" y="596"/>
                      <a:pt x="120" y="596"/>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32" name="Freeform 142"/>
              <p:cNvSpPr>
                <a:spLocks/>
              </p:cNvSpPr>
              <p:nvPr/>
            </p:nvSpPr>
            <p:spPr bwMode="auto">
              <a:xfrm rot="565584">
                <a:off x="10598710" y="7458209"/>
                <a:ext cx="750874" cy="551613"/>
              </a:xfrm>
              <a:custGeom>
                <a:avLst/>
                <a:gdLst/>
                <a:ahLst/>
                <a:cxnLst/>
                <a:rect l="l" t="t" r="r" b="b"/>
                <a:pathLst>
                  <a:path w="750875" h="551614">
                    <a:moveTo>
                      <a:pt x="644716" y="999"/>
                    </a:moveTo>
                    <a:cubicBezTo>
                      <a:pt x="650816" y="-984"/>
                      <a:pt x="653256" y="-69"/>
                      <a:pt x="655086" y="4204"/>
                    </a:cubicBezTo>
                    <a:cubicBezTo>
                      <a:pt x="659966" y="12749"/>
                      <a:pt x="658746" y="18852"/>
                      <a:pt x="656306" y="27397"/>
                    </a:cubicBezTo>
                    <a:cubicBezTo>
                      <a:pt x="655086" y="31059"/>
                      <a:pt x="655086" y="32280"/>
                      <a:pt x="652646" y="34721"/>
                    </a:cubicBezTo>
                    <a:cubicBezTo>
                      <a:pt x="644113" y="45699"/>
                      <a:pt x="617308" y="62771"/>
                      <a:pt x="617267" y="62797"/>
                    </a:cubicBezTo>
                    <a:cubicBezTo>
                      <a:pt x="617267" y="62797"/>
                      <a:pt x="600187" y="72563"/>
                      <a:pt x="597747" y="75005"/>
                    </a:cubicBezTo>
                    <a:cubicBezTo>
                      <a:pt x="594091" y="78663"/>
                      <a:pt x="584350" y="83538"/>
                      <a:pt x="584327" y="83549"/>
                    </a:cubicBezTo>
                    <a:cubicBezTo>
                      <a:pt x="584327" y="83549"/>
                      <a:pt x="619707" y="77446"/>
                      <a:pt x="624586" y="77446"/>
                    </a:cubicBezTo>
                    <a:cubicBezTo>
                      <a:pt x="628246" y="78667"/>
                      <a:pt x="659966" y="64018"/>
                      <a:pt x="666065" y="62797"/>
                    </a:cubicBezTo>
                    <a:cubicBezTo>
                      <a:pt x="672158" y="59139"/>
                      <a:pt x="689206" y="48174"/>
                      <a:pt x="689245" y="48149"/>
                    </a:cubicBezTo>
                    <a:cubicBezTo>
                      <a:pt x="689245" y="48149"/>
                      <a:pt x="697784" y="33501"/>
                      <a:pt x="702664" y="31059"/>
                    </a:cubicBezTo>
                    <a:cubicBezTo>
                      <a:pt x="706317" y="28622"/>
                      <a:pt x="713616" y="31050"/>
                      <a:pt x="713644" y="31059"/>
                    </a:cubicBezTo>
                    <a:cubicBezTo>
                      <a:pt x="713644" y="31059"/>
                      <a:pt x="730724" y="20073"/>
                      <a:pt x="736823" y="21294"/>
                    </a:cubicBezTo>
                    <a:cubicBezTo>
                      <a:pt x="742923" y="21294"/>
                      <a:pt x="749023" y="23735"/>
                      <a:pt x="750243" y="32280"/>
                    </a:cubicBezTo>
                    <a:cubicBezTo>
                      <a:pt x="753899" y="38377"/>
                      <a:pt x="740509" y="54221"/>
                      <a:pt x="740483" y="54253"/>
                    </a:cubicBezTo>
                    <a:cubicBezTo>
                      <a:pt x="726154" y="67396"/>
                      <a:pt x="725851" y="67674"/>
                      <a:pt x="725844" y="67680"/>
                    </a:cubicBezTo>
                    <a:cubicBezTo>
                      <a:pt x="725844" y="67680"/>
                      <a:pt x="717304" y="103081"/>
                      <a:pt x="716084" y="107964"/>
                    </a:cubicBezTo>
                    <a:cubicBezTo>
                      <a:pt x="713644" y="114067"/>
                      <a:pt x="712424" y="122612"/>
                      <a:pt x="708764" y="125053"/>
                    </a:cubicBezTo>
                    <a:cubicBezTo>
                      <a:pt x="707545" y="127492"/>
                      <a:pt x="703893" y="128712"/>
                      <a:pt x="703884" y="128715"/>
                    </a:cubicBezTo>
                    <a:cubicBezTo>
                      <a:pt x="703884" y="128715"/>
                      <a:pt x="708764" y="142143"/>
                      <a:pt x="705104" y="147027"/>
                    </a:cubicBezTo>
                    <a:cubicBezTo>
                      <a:pt x="702664" y="151909"/>
                      <a:pt x="697784" y="155571"/>
                      <a:pt x="696565" y="155571"/>
                    </a:cubicBezTo>
                    <a:cubicBezTo>
                      <a:pt x="695346" y="156791"/>
                      <a:pt x="684386" y="164102"/>
                      <a:pt x="684365" y="164116"/>
                    </a:cubicBezTo>
                    <a:cubicBezTo>
                      <a:pt x="684365" y="164116"/>
                      <a:pt x="681925" y="173882"/>
                      <a:pt x="674605" y="178765"/>
                    </a:cubicBezTo>
                    <a:cubicBezTo>
                      <a:pt x="667285" y="182427"/>
                      <a:pt x="629466" y="215386"/>
                      <a:pt x="623366" y="219048"/>
                    </a:cubicBezTo>
                    <a:cubicBezTo>
                      <a:pt x="616050" y="220268"/>
                      <a:pt x="541694" y="242222"/>
                      <a:pt x="541629" y="242241"/>
                    </a:cubicBezTo>
                    <a:cubicBezTo>
                      <a:pt x="503208" y="250651"/>
                      <a:pt x="502600" y="250784"/>
                      <a:pt x="502590" y="250786"/>
                    </a:cubicBezTo>
                    <a:cubicBezTo>
                      <a:pt x="448979" y="270293"/>
                      <a:pt x="442826" y="276406"/>
                      <a:pt x="442811" y="276421"/>
                    </a:cubicBezTo>
                    <a:cubicBezTo>
                      <a:pt x="441206" y="278028"/>
                      <a:pt x="439544" y="279540"/>
                      <a:pt x="437333" y="280316"/>
                    </a:cubicBezTo>
                    <a:cubicBezTo>
                      <a:pt x="436521" y="281869"/>
                      <a:pt x="435405" y="282936"/>
                      <a:pt x="434340" y="283822"/>
                    </a:cubicBezTo>
                    <a:cubicBezTo>
                      <a:pt x="419699" y="296009"/>
                      <a:pt x="95164" y="547061"/>
                      <a:pt x="79304" y="550717"/>
                    </a:cubicBezTo>
                    <a:cubicBezTo>
                      <a:pt x="63443" y="554373"/>
                      <a:pt x="0" y="547061"/>
                      <a:pt x="0" y="525124"/>
                    </a:cubicBezTo>
                    <a:cubicBezTo>
                      <a:pt x="0" y="503188"/>
                      <a:pt x="45142" y="328914"/>
                      <a:pt x="45142" y="328914"/>
                    </a:cubicBezTo>
                    <a:cubicBezTo>
                      <a:pt x="53682" y="311852"/>
                      <a:pt x="170808" y="257011"/>
                      <a:pt x="204969" y="248480"/>
                    </a:cubicBezTo>
                    <a:cubicBezTo>
                      <a:pt x="239131" y="239949"/>
                      <a:pt x="379438" y="179014"/>
                      <a:pt x="403839" y="165608"/>
                    </a:cubicBezTo>
                    <a:lnTo>
                      <a:pt x="403917" y="165594"/>
                    </a:lnTo>
                    <a:lnTo>
                      <a:pt x="417192" y="158013"/>
                    </a:lnTo>
                    <a:cubicBezTo>
                      <a:pt x="420849" y="155573"/>
                      <a:pt x="441560" y="133631"/>
                      <a:pt x="441591" y="133598"/>
                    </a:cubicBezTo>
                    <a:cubicBezTo>
                      <a:pt x="459504" y="112091"/>
                      <a:pt x="459883" y="111636"/>
                      <a:pt x="459891" y="111626"/>
                    </a:cubicBezTo>
                    <a:cubicBezTo>
                      <a:pt x="464771" y="105522"/>
                      <a:pt x="508689" y="68901"/>
                      <a:pt x="533089" y="56694"/>
                    </a:cubicBezTo>
                    <a:cubicBezTo>
                      <a:pt x="557488" y="44487"/>
                      <a:pt x="579448" y="29838"/>
                      <a:pt x="612387" y="15190"/>
                    </a:cubicBezTo>
                    <a:cubicBezTo>
                      <a:pt x="628856" y="7866"/>
                      <a:pt x="638616" y="2983"/>
                      <a:pt x="644716" y="999"/>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33" name="Freeform 143"/>
              <p:cNvSpPr>
                <a:spLocks/>
              </p:cNvSpPr>
              <p:nvPr/>
            </p:nvSpPr>
            <p:spPr bwMode="auto">
              <a:xfrm>
                <a:off x="10169603" y="7275481"/>
                <a:ext cx="580402" cy="697618"/>
              </a:xfrm>
              <a:custGeom>
                <a:avLst/>
                <a:gdLst>
                  <a:gd name="T0" fmla="*/ 0 w 476"/>
                  <a:gd name="T1" fmla="*/ 81 h 572"/>
                  <a:gd name="T2" fmla="*/ 42 w 476"/>
                  <a:gd name="T3" fmla="*/ 7 h 572"/>
                  <a:gd name="T4" fmla="*/ 180 w 476"/>
                  <a:gd name="T5" fmla="*/ 118 h 572"/>
                  <a:gd name="T6" fmla="*/ 294 w 476"/>
                  <a:gd name="T7" fmla="*/ 302 h 572"/>
                  <a:gd name="T8" fmla="*/ 321 w 476"/>
                  <a:gd name="T9" fmla="*/ 333 h 572"/>
                  <a:gd name="T10" fmla="*/ 348 w 476"/>
                  <a:gd name="T11" fmla="*/ 333 h 572"/>
                  <a:gd name="T12" fmla="*/ 366 w 476"/>
                  <a:gd name="T13" fmla="*/ 351 h 572"/>
                  <a:gd name="T14" fmla="*/ 396 w 476"/>
                  <a:gd name="T15" fmla="*/ 348 h 572"/>
                  <a:gd name="T16" fmla="*/ 438 w 476"/>
                  <a:gd name="T17" fmla="*/ 485 h 572"/>
                  <a:gd name="T18" fmla="*/ 356 w 476"/>
                  <a:gd name="T19" fmla="*/ 555 h 572"/>
                  <a:gd name="T20" fmla="*/ 316 w 476"/>
                  <a:gd name="T21" fmla="*/ 541 h 572"/>
                  <a:gd name="T22" fmla="*/ 278 w 476"/>
                  <a:gd name="T23" fmla="*/ 533 h 572"/>
                  <a:gd name="T24" fmla="*/ 251 w 476"/>
                  <a:gd name="T25" fmla="*/ 507 h 572"/>
                  <a:gd name="T26" fmla="*/ 212 w 476"/>
                  <a:gd name="T27" fmla="*/ 485 h 572"/>
                  <a:gd name="T28" fmla="*/ 25 w 476"/>
                  <a:gd name="T29" fmla="*/ 261 h 572"/>
                  <a:gd name="T30" fmla="*/ 0 w 476"/>
                  <a:gd name="T31" fmla="*/ 81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6" h="572">
                    <a:moveTo>
                      <a:pt x="0" y="81"/>
                    </a:moveTo>
                    <a:cubicBezTo>
                      <a:pt x="1" y="53"/>
                      <a:pt x="27" y="0"/>
                      <a:pt x="42" y="7"/>
                    </a:cubicBezTo>
                    <a:cubicBezTo>
                      <a:pt x="56" y="14"/>
                      <a:pt x="118" y="7"/>
                      <a:pt x="180" y="118"/>
                    </a:cubicBezTo>
                    <a:cubicBezTo>
                      <a:pt x="241" y="229"/>
                      <a:pt x="278" y="295"/>
                      <a:pt x="294" y="302"/>
                    </a:cubicBezTo>
                    <a:cubicBezTo>
                      <a:pt x="310" y="309"/>
                      <a:pt x="305" y="325"/>
                      <a:pt x="321" y="333"/>
                    </a:cubicBezTo>
                    <a:cubicBezTo>
                      <a:pt x="337" y="341"/>
                      <a:pt x="325" y="331"/>
                      <a:pt x="348" y="333"/>
                    </a:cubicBezTo>
                    <a:cubicBezTo>
                      <a:pt x="370" y="334"/>
                      <a:pt x="356" y="346"/>
                      <a:pt x="366" y="351"/>
                    </a:cubicBezTo>
                    <a:cubicBezTo>
                      <a:pt x="377" y="357"/>
                      <a:pt x="396" y="348"/>
                      <a:pt x="396" y="348"/>
                    </a:cubicBezTo>
                    <a:cubicBezTo>
                      <a:pt x="396" y="348"/>
                      <a:pt x="476" y="427"/>
                      <a:pt x="438" y="485"/>
                    </a:cubicBezTo>
                    <a:cubicBezTo>
                      <a:pt x="399" y="543"/>
                      <a:pt x="365" y="572"/>
                      <a:pt x="356" y="555"/>
                    </a:cubicBezTo>
                    <a:cubicBezTo>
                      <a:pt x="348" y="538"/>
                      <a:pt x="326" y="528"/>
                      <a:pt x="316" y="541"/>
                    </a:cubicBezTo>
                    <a:cubicBezTo>
                      <a:pt x="306" y="553"/>
                      <a:pt x="284" y="541"/>
                      <a:pt x="278" y="533"/>
                    </a:cubicBezTo>
                    <a:cubicBezTo>
                      <a:pt x="273" y="525"/>
                      <a:pt x="266" y="510"/>
                      <a:pt x="251" y="507"/>
                    </a:cubicBezTo>
                    <a:cubicBezTo>
                      <a:pt x="213" y="501"/>
                      <a:pt x="216" y="506"/>
                      <a:pt x="212" y="485"/>
                    </a:cubicBezTo>
                    <a:cubicBezTo>
                      <a:pt x="208" y="465"/>
                      <a:pt x="49" y="325"/>
                      <a:pt x="25" y="261"/>
                    </a:cubicBezTo>
                    <a:cubicBezTo>
                      <a:pt x="1" y="197"/>
                      <a:pt x="0" y="81"/>
                      <a:pt x="0" y="81"/>
                    </a:cubicBezTo>
                    <a:close/>
                  </a:path>
                </a:pathLst>
              </a:custGeom>
              <a:gradFill flip="none" rotWithShape="1">
                <a:gsLst>
                  <a:gs pos="0">
                    <a:schemeClr val="accent1">
                      <a:lumMod val="40000"/>
                      <a:lumOff val="60000"/>
                    </a:schemeClr>
                  </a:gs>
                  <a:gs pos="100000">
                    <a:schemeClr val="accent1">
                      <a:lumMod val="60000"/>
                      <a:lumOff val="40000"/>
                    </a:schemeClr>
                  </a:gs>
                </a:gsLst>
                <a:lin ang="108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34" name="Freeform 144"/>
              <p:cNvSpPr>
                <a:spLocks/>
              </p:cNvSpPr>
              <p:nvPr/>
            </p:nvSpPr>
            <p:spPr bwMode="auto">
              <a:xfrm>
                <a:off x="9145375" y="7251797"/>
                <a:ext cx="1216056" cy="1272341"/>
              </a:xfrm>
              <a:custGeom>
                <a:avLst/>
                <a:gdLst>
                  <a:gd name="T0" fmla="*/ 38 w 997"/>
                  <a:gd name="T1" fmla="*/ 40 h 1043"/>
                  <a:gd name="T2" fmla="*/ 278 w 997"/>
                  <a:gd name="T3" fmla="*/ 2 h 1043"/>
                  <a:gd name="T4" fmla="*/ 692 w 997"/>
                  <a:gd name="T5" fmla="*/ 61 h 1043"/>
                  <a:gd name="T6" fmla="*/ 938 w 997"/>
                  <a:gd name="T7" fmla="*/ 250 h 1043"/>
                  <a:gd name="T8" fmla="*/ 993 w 997"/>
                  <a:gd name="T9" fmla="*/ 583 h 1043"/>
                  <a:gd name="T10" fmla="*/ 968 w 997"/>
                  <a:gd name="T11" fmla="*/ 873 h 1043"/>
                  <a:gd name="T12" fmla="*/ 928 w 997"/>
                  <a:gd name="T13" fmla="*/ 1024 h 1043"/>
                  <a:gd name="T14" fmla="*/ 892 w 997"/>
                  <a:gd name="T15" fmla="*/ 1043 h 1043"/>
                  <a:gd name="T16" fmla="*/ 23 w 997"/>
                  <a:gd name="T17" fmla="*/ 187 h 1043"/>
                  <a:gd name="T18" fmla="*/ 38 w 997"/>
                  <a:gd name="T19" fmla="*/ 40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7" h="1043">
                    <a:moveTo>
                      <a:pt x="38" y="40"/>
                    </a:moveTo>
                    <a:cubicBezTo>
                      <a:pt x="70" y="13"/>
                      <a:pt x="219" y="4"/>
                      <a:pt x="278" y="2"/>
                    </a:cubicBezTo>
                    <a:cubicBezTo>
                      <a:pt x="337" y="0"/>
                      <a:pt x="551" y="21"/>
                      <a:pt x="692" y="61"/>
                    </a:cubicBezTo>
                    <a:cubicBezTo>
                      <a:pt x="833" y="101"/>
                      <a:pt x="875" y="163"/>
                      <a:pt x="938" y="250"/>
                    </a:cubicBezTo>
                    <a:cubicBezTo>
                      <a:pt x="997" y="332"/>
                      <a:pt x="993" y="549"/>
                      <a:pt x="993" y="583"/>
                    </a:cubicBezTo>
                    <a:cubicBezTo>
                      <a:pt x="993" y="616"/>
                      <a:pt x="968" y="873"/>
                      <a:pt x="968" y="873"/>
                    </a:cubicBezTo>
                    <a:cubicBezTo>
                      <a:pt x="968" y="873"/>
                      <a:pt x="932" y="1016"/>
                      <a:pt x="928" y="1024"/>
                    </a:cubicBezTo>
                    <a:cubicBezTo>
                      <a:pt x="923" y="1033"/>
                      <a:pt x="892" y="1043"/>
                      <a:pt x="892" y="1043"/>
                    </a:cubicBezTo>
                    <a:cubicBezTo>
                      <a:pt x="23" y="187"/>
                      <a:pt x="23" y="187"/>
                      <a:pt x="23" y="187"/>
                    </a:cubicBezTo>
                    <a:cubicBezTo>
                      <a:pt x="0" y="152"/>
                      <a:pt x="6" y="67"/>
                      <a:pt x="38" y="40"/>
                    </a:cubicBezTo>
                    <a:close/>
                  </a:path>
                </a:pathLst>
              </a:custGeom>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16200000" scaled="1"/>
                <a:tileRect/>
              </a:gradFill>
              <a:ln w="25400" cap="rnd" cmpd="sng" algn="ctr">
                <a:noFill/>
                <a:prstDash val="solid"/>
                <a:round/>
              </a:ln>
              <a:effectLst/>
            </p:spPr>
            <p:txBody>
              <a:bodyPr rot="0" spcFirstLastPara="0" vertOverflow="overflow" horzOverflow="overflow" vert="horz" wrap="square" lIns="144000" tIns="36000" rIns="72000" bIns="36000" numCol="1" spcCol="0" rtlCol="0" fromWordArt="0" anchor="ctr" anchorCtr="0" forceAA="0" compatLnSpc="1">
                <a:prstTxWarp prst="textNoShape">
                  <a:avLst/>
                </a:prstTxWarp>
                <a:noAutofit/>
              </a:bodyPr>
              <a:lstStyle/>
              <a:p>
                <a:pPr>
                  <a:spcBef>
                    <a:spcPts val="300"/>
                  </a:spcBef>
                  <a:spcAft>
                    <a:spcPts val="300"/>
                  </a:spcAft>
                </a:pPr>
                <a:endParaRPr lang="en-US" sz="1400" b="1" kern="0">
                  <a:solidFill>
                    <a:schemeClr val="tx1">
                      <a:lumMod val="50000"/>
                      <a:lumOff val="50000"/>
                    </a:schemeClr>
                  </a:solidFill>
                  <a:effectLst>
                    <a:innerShdw blurRad="114300">
                      <a:schemeClr val="accent1">
                        <a:alpha val="42000"/>
                      </a:schemeClr>
                    </a:innerShdw>
                  </a:effectLst>
                  <a:latin typeface="Arial" panose="020B0604020202020204" pitchFamily="34" charset="0"/>
                  <a:cs typeface="Arial" panose="020B0604020202020204" pitchFamily="34" charset="0"/>
                </a:endParaRPr>
              </a:p>
            </p:txBody>
          </p:sp>
          <p:sp>
            <p:nvSpPr>
              <p:cNvPr id="1135" name="Freeform 145"/>
              <p:cNvSpPr>
                <a:spLocks/>
              </p:cNvSpPr>
              <p:nvPr/>
            </p:nvSpPr>
            <p:spPr bwMode="auto">
              <a:xfrm>
                <a:off x="9152604" y="7291042"/>
                <a:ext cx="1162870" cy="1258915"/>
              </a:xfrm>
              <a:custGeom>
                <a:avLst/>
                <a:gdLst>
                  <a:gd name="T0" fmla="*/ 873 w 953"/>
                  <a:gd name="T1" fmla="*/ 1030 h 1032"/>
                  <a:gd name="T2" fmla="*/ 939 w 953"/>
                  <a:gd name="T3" fmla="*/ 780 h 1032"/>
                  <a:gd name="T4" fmla="*/ 924 w 953"/>
                  <a:gd name="T5" fmla="*/ 340 h 1032"/>
                  <a:gd name="T6" fmla="*/ 739 w 953"/>
                  <a:gd name="T7" fmla="*/ 113 h 1032"/>
                  <a:gd name="T8" fmla="*/ 223 w 953"/>
                  <a:gd name="T9" fmla="*/ 16 h 1032"/>
                  <a:gd name="T10" fmla="*/ 9 w 953"/>
                  <a:gd name="T11" fmla="*/ 82 h 1032"/>
                  <a:gd name="T12" fmla="*/ 59 w 953"/>
                  <a:gd name="T13" fmla="*/ 288 h 1032"/>
                  <a:gd name="T14" fmla="*/ 152 w 953"/>
                  <a:gd name="T15" fmla="*/ 647 h 1032"/>
                  <a:gd name="T16" fmla="*/ 175 w 953"/>
                  <a:gd name="T17" fmla="*/ 917 h 1032"/>
                  <a:gd name="T18" fmla="*/ 305 w 953"/>
                  <a:gd name="T19" fmla="*/ 969 h 1032"/>
                  <a:gd name="T20" fmla="*/ 585 w 953"/>
                  <a:gd name="T21" fmla="*/ 1022 h 1032"/>
                  <a:gd name="T22" fmla="*/ 873 w 953"/>
                  <a:gd name="T23" fmla="*/ 1030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3" h="1032">
                    <a:moveTo>
                      <a:pt x="873" y="1030"/>
                    </a:moveTo>
                    <a:cubicBezTo>
                      <a:pt x="924" y="1013"/>
                      <a:pt x="924" y="976"/>
                      <a:pt x="939" y="780"/>
                    </a:cubicBezTo>
                    <a:cubicBezTo>
                      <a:pt x="953" y="584"/>
                      <a:pt x="936" y="387"/>
                      <a:pt x="924" y="340"/>
                    </a:cubicBezTo>
                    <a:cubicBezTo>
                      <a:pt x="911" y="294"/>
                      <a:pt x="850" y="149"/>
                      <a:pt x="739" y="113"/>
                    </a:cubicBezTo>
                    <a:cubicBezTo>
                      <a:pt x="627" y="77"/>
                      <a:pt x="408" y="0"/>
                      <a:pt x="223" y="16"/>
                    </a:cubicBezTo>
                    <a:cubicBezTo>
                      <a:pt x="38" y="33"/>
                      <a:pt x="17" y="63"/>
                      <a:pt x="9" y="82"/>
                    </a:cubicBezTo>
                    <a:cubicBezTo>
                      <a:pt x="0" y="101"/>
                      <a:pt x="47" y="260"/>
                      <a:pt x="59" y="288"/>
                    </a:cubicBezTo>
                    <a:cubicBezTo>
                      <a:pt x="72" y="315"/>
                      <a:pt x="154" y="589"/>
                      <a:pt x="152" y="647"/>
                    </a:cubicBezTo>
                    <a:cubicBezTo>
                      <a:pt x="150" y="706"/>
                      <a:pt x="152" y="883"/>
                      <a:pt x="175" y="917"/>
                    </a:cubicBezTo>
                    <a:cubicBezTo>
                      <a:pt x="198" y="950"/>
                      <a:pt x="274" y="963"/>
                      <a:pt x="305" y="969"/>
                    </a:cubicBezTo>
                    <a:cubicBezTo>
                      <a:pt x="337" y="976"/>
                      <a:pt x="545" y="1022"/>
                      <a:pt x="585" y="1022"/>
                    </a:cubicBezTo>
                    <a:cubicBezTo>
                      <a:pt x="625" y="1022"/>
                      <a:pt x="867" y="1032"/>
                      <a:pt x="873" y="1030"/>
                    </a:cubicBez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08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grpSp>
        <p:nvGrpSpPr>
          <p:cNvPr id="2" name="Gruppieren 1"/>
          <p:cNvGrpSpPr/>
          <p:nvPr/>
        </p:nvGrpSpPr>
        <p:grpSpPr>
          <a:xfrm>
            <a:off x="-23811" y="4649060"/>
            <a:ext cx="2159733" cy="1314998"/>
            <a:chOff x="-23813" y="4649060"/>
            <a:chExt cx="2159733" cy="1314998"/>
          </a:xfrm>
        </p:grpSpPr>
        <p:sp>
          <p:nvSpPr>
            <p:cNvPr id="499" name="Round Same Side Corner Rectangle 2023"/>
            <p:cNvSpPr/>
            <p:nvPr/>
          </p:nvSpPr>
          <p:spPr>
            <a:xfrm rot="5400000">
              <a:off x="398555" y="4226692"/>
              <a:ext cx="1314998" cy="2159733"/>
            </a:xfrm>
            <a:prstGeom prst="round2SameRect">
              <a:avLst>
                <a:gd name="adj1" fmla="val 5741"/>
                <a:gd name="adj2" fmla="val 0"/>
              </a:avLst>
            </a:prstGeom>
            <a:solidFill>
              <a:schemeClr val="bg1"/>
            </a:solidFill>
            <a:ln>
              <a:noFill/>
            </a:ln>
            <a:effectLst>
              <a:outerShdw blurRad="254000" dist="38100" dir="18900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tIns="108000" rIns="252000" bIns="0" rtlCol="0" anchor="t"/>
            <a:lstStyle/>
            <a:p>
              <a:pPr algn="ctr">
                <a:lnSpc>
                  <a:spcPct val="80000"/>
                </a:lnSpc>
              </a:pPr>
              <a:endParaRPr lang="en-GB" dirty="0">
                <a:solidFill>
                  <a:schemeClr val="bg1"/>
                </a:solidFill>
                <a:latin typeface="Arial" panose="020B0604020202020204" pitchFamily="34" charset="0"/>
                <a:cs typeface="Arial" panose="020B0604020202020204" pitchFamily="34" charset="0"/>
              </a:endParaRPr>
            </a:p>
          </p:txBody>
        </p:sp>
        <p:sp>
          <p:nvSpPr>
            <p:cNvPr id="508" name="Rounded Rectangle 292"/>
            <p:cNvSpPr/>
            <p:nvPr/>
          </p:nvSpPr>
          <p:spPr>
            <a:xfrm>
              <a:off x="498824" y="4744537"/>
              <a:ext cx="1493243" cy="1095832"/>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bg1"/>
                  </a:solidFill>
                  <a:latin typeface="Arial" panose="020B0604020202020204" pitchFamily="34" charset="0"/>
                  <a:cs typeface="Arial" panose="020B0604020202020204" pitchFamily="34" charset="0"/>
                </a:rPr>
                <a:t>FIRE/FEU</a:t>
              </a:r>
            </a:p>
            <a:p>
              <a:pPr algn="ctr"/>
              <a:r>
                <a:rPr lang="de-DE" sz="2400" b="1" dirty="0">
                  <a:solidFill>
                    <a:schemeClr val="bg1"/>
                  </a:solidFill>
                  <a:latin typeface="Arial" panose="020B0604020202020204" pitchFamily="34" charset="0"/>
                  <a:cs typeface="Arial" panose="020B0604020202020204" pitchFamily="34" charset="0"/>
                </a:rPr>
                <a:t>74444</a:t>
              </a:r>
            </a:p>
            <a:p>
              <a:pPr algn="ctr"/>
              <a:r>
                <a:rPr lang="de-DE" sz="1400" b="1" dirty="0">
                  <a:solidFill>
                    <a:schemeClr val="bg1"/>
                  </a:solidFill>
                  <a:latin typeface="Arial" panose="020B0604020202020204" pitchFamily="34" charset="0"/>
                  <a:cs typeface="Arial" panose="020B0604020202020204" pitchFamily="34" charset="0"/>
                </a:rPr>
                <a:t>ACCIDENT</a:t>
              </a:r>
              <a:br>
                <a:rPr lang="de-DE" sz="1400" b="1" dirty="0">
                  <a:solidFill>
                    <a:schemeClr val="bg1"/>
                  </a:solidFill>
                  <a:latin typeface="Arial" panose="020B0604020202020204" pitchFamily="34" charset="0"/>
                  <a:cs typeface="Arial" panose="020B0604020202020204" pitchFamily="34" charset="0"/>
                </a:rPr>
              </a:br>
              <a:endParaRPr lang="de-DE" sz="1400" dirty="0">
                <a:solidFill>
                  <a:schemeClr val="bg1"/>
                </a:solidFill>
                <a:latin typeface="Arial" panose="020B0604020202020204" pitchFamily="34" charset="0"/>
                <a:cs typeface="Arial" panose="020B0604020202020204" pitchFamily="34" charset="0"/>
              </a:endParaRPr>
            </a:p>
          </p:txBody>
        </p:sp>
      </p:grpSp>
      <p:grpSp>
        <p:nvGrpSpPr>
          <p:cNvPr id="544" name="Gruppieren 570"/>
          <p:cNvGrpSpPr/>
          <p:nvPr/>
        </p:nvGrpSpPr>
        <p:grpSpPr>
          <a:xfrm>
            <a:off x="3095338" y="2041875"/>
            <a:ext cx="1475832" cy="5795170"/>
            <a:chOff x="-5638604" y="5825810"/>
            <a:chExt cx="632602" cy="2484047"/>
          </a:xfrm>
        </p:grpSpPr>
        <p:sp>
          <p:nvSpPr>
            <p:cNvPr id="548" name="Freeform 274"/>
            <p:cNvSpPr>
              <a:spLocks/>
            </p:cNvSpPr>
            <p:nvPr/>
          </p:nvSpPr>
          <p:spPr bwMode="auto">
            <a:xfrm>
              <a:off x="-5464135" y="5825810"/>
              <a:ext cx="254993" cy="508766"/>
            </a:xfrm>
            <a:custGeom>
              <a:avLst/>
              <a:gdLst>
                <a:gd name="T0" fmla="*/ 134 w 177"/>
                <a:gd name="T1" fmla="*/ 281 h 353"/>
                <a:gd name="T2" fmla="*/ 129 w 177"/>
                <a:gd name="T3" fmla="*/ 264 h 353"/>
                <a:gd name="T4" fmla="*/ 150 w 177"/>
                <a:gd name="T5" fmla="*/ 280 h 353"/>
                <a:gd name="T6" fmla="*/ 139 w 177"/>
                <a:gd name="T7" fmla="*/ 262 h 353"/>
                <a:gd name="T8" fmla="*/ 141 w 177"/>
                <a:gd name="T9" fmla="*/ 237 h 353"/>
                <a:gd name="T10" fmla="*/ 143 w 177"/>
                <a:gd name="T11" fmla="*/ 257 h 353"/>
                <a:gd name="T12" fmla="*/ 162 w 177"/>
                <a:gd name="T13" fmla="*/ 267 h 353"/>
                <a:gd name="T14" fmla="*/ 152 w 177"/>
                <a:gd name="T15" fmla="*/ 247 h 353"/>
                <a:gd name="T16" fmla="*/ 169 w 177"/>
                <a:gd name="T17" fmla="*/ 181 h 353"/>
                <a:gd name="T18" fmla="*/ 169 w 177"/>
                <a:gd name="T19" fmla="*/ 181 h 353"/>
                <a:gd name="T20" fmla="*/ 177 w 177"/>
                <a:gd name="T21" fmla="*/ 141 h 353"/>
                <a:gd name="T22" fmla="*/ 166 w 177"/>
                <a:gd name="T23" fmla="*/ 83 h 353"/>
                <a:gd name="T24" fmla="*/ 161 w 177"/>
                <a:gd name="T25" fmla="*/ 78 h 353"/>
                <a:gd name="T26" fmla="*/ 149 w 177"/>
                <a:gd name="T27" fmla="*/ 49 h 353"/>
                <a:gd name="T28" fmla="*/ 44 w 177"/>
                <a:gd name="T29" fmla="*/ 25 h 353"/>
                <a:gd name="T30" fmla="*/ 9 w 177"/>
                <a:gd name="T31" fmla="*/ 85 h 353"/>
                <a:gd name="T32" fmla="*/ 6 w 177"/>
                <a:gd name="T33" fmla="*/ 121 h 353"/>
                <a:gd name="T34" fmla="*/ 9 w 177"/>
                <a:gd name="T35" fmla="*/ 132 h 353"/>
                <a:gd name="T36" fmla="*/ 4 w 177"/>
                <a:gd name="T37" fmla="*/ 160 h 353"/>
                <a:gd name="T38" fmla="*/ 12 w 177"/>
                <a:gd name="T39" fmla="*/ 183 h 353"/>
                <a:gd name="T40" fmla="*/ 22 w 177"/>
                <a:gd name="T41" fmla="*/ 208 h 353"/>
                <a:gd name="T42" fmla="*/ 39 w 177"/>
                <a:gd name="T43" fmla="*/ 229 h 353"/>
                <a:gd name="T44" fmla="*/ 41 w 177"/>
                <a:gd name="T45" fmla="*/ 230 h 353"/>
                <a:gd name="T46" fmla="*/ 38 w 177"/>
                <a:gd name="T47" fmla="*/ 274 h 353"/>
                <a:gd name="T48" fmla="*/ 22 w 177"/>
                <a:gd name="T49" fmla="*/ 291 h 353"/>
                <a:gd name="T50" fmla="*/ 4 w 177"/>
                <a:gd name="T51" fmla="*/ 296 h 353"/>
                <a:gd name="T52" fmla="*/ 82 w 177"/>
                <a:gd name="T53" fmla="*/ 352 h 353"/>
                <a:gd name="T54" fmla="*/ 170 w 177"/>
                <a:gd name="T55" fmla="*/ 296 h 353"/>
                <a:gd name="T56" fmla="*/ 134 w 177"/>
                <a:gd name="T57" fmla="*/ 281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7" h="353">
                  <a:moveTo>
                    <a:pt x="134" y="281"/>
                  </a:moveTo>
                  <a:cubicBezTo>
                    <a:pt x="132" y="278"/>
                    <a:pt x="130" y="272"/>
                    <a:pt x="129" y="264"/>
                  </a:cubicBezTo>
                  <a:cubicBezTo>
                    <a:pt x="133" y="270"/>
                    <a:pt x="141" y="278"/>
                    <a:pt x="150" y="280"/>
                  </a:cubicBezTo>
                  <a:cubicBezTo>
                    <a:pt x="150" y="280"/>
                    <a:pt x="140" y="270"/>
                    <a:pt x="139" y="262"/>
                  </a:cubicBezTo>
                  <a:cubicBezTo>
                    <a:pt x="138" y="252"/>
                    <a:pt x="138" y="245"/>
                    <a:pt x="141" y="237"/>
                  </a:cubicBezTo>
                  <a:cubicBezTo>
                    <a:pt x="138" y="246"/>
                    <a:pt x="141" y="255"/>
                    <a:pt x="143" y="257"/>
                  </a:cubicBezTo>
                  <a:cubicBezTo>
                    <a:pt x="146" y="262"/>
                    <a:pt x="154" y="269"/>
                    <a:pt x="162" y="267"/>
                  </a:cubicBezTo>
                  <a:cubicBezTo>
                    <a:pt x="157" y="263"/>
                    <a:pt x="152" y="257"/>
                    <a:pt x="152" y="247"/>
                  </a:cubicBezTo>
                  <a:cubicBezTo>
                    <a:pt x="152" y="236"/>
                    <a:pt x="165" y="196"/>
                    <a:pt x="169" y="181"/>
                  </a:cubicBezTo>
                  <a:cubicBezTo>
                    <a:pt x="169" y="181"/>
                    <a:pt x="169" y="181"/>
                    <a:pt x="169" y="181"/>
                  </a:cubicBezTo>
                  <a:cubicBezTo>
                    <a:pt x="174" y="170"/>
                    <a:pt x="177" y="155"/>
                    <a:pt x="177" y="141"/>
                  </a:cubicBezTo>
                  <a:cubicBezTo>
                    <a:pt x="176" y="116"/>
                    <a:pt x="171" y="90"/>
                    <a:pt x="166" y="83"/>
                  </a:cubicBezTo>
                  <a:cubicBezTo>
                    <a:pt x="165" y="81"/>
                    <a:pt x="163" y="80"/>
                    <a:pt x="161" y="78"/>
                  </a:cubicBezTo>
                  <a:cubicBezTo>
                    <a:pt x="157" y="60"/>
                    <a:pt x="151" y="53"/>
                    <a:pt x="149" y="49"/>
                  </a:cubicBezTo>
                  <a:cubicBezTo>
                    <a:pt x="139" y="31"/>
                    <a:pt x="88" y="0"/>
                    <a:pt x="44" y="25"/>
                  </a:cubicBezTo>
                  <a:cubicBezTo>
                    <a:pt x="0" y="35"/>
                    <a:pt x="6" y="76"/>
                    <a:pt x="9" y="85"/>
                  </a:cubicBezTo>
                  <a:cubicBezTo>
                    <a:pt x="7" y="102"/>
                    <a:pt x="6" y="118"/>
                    <a:pt x="6" y="121"/>
                  </a:cubicBezTo>
                  <a:cubicBezTo>
                    <a:pt x="6" y="125"/>
                    <a:pt x="8" y="129"/>
                    <a:pt x="9" y="132"/>
                  </a:cubicBezTo>
                  <a:cubicBezTo>
                    <a:pt x="7" y="139"/>
                    <a:pt x="2" y="153"/>
                    <a:pt x="4" y="160"/>
                  </a:cubicBezTo>
                  <a:cubicBezTo>
                    <a:pt x="6" y="168"/>
                    <a:pt x="8" y="178"/>
                    <a:pt x="12" y="183"/>
                  </a:cubicBezTo>
                  <a:cubicBezTo>
                    <a:pt x="15" y="189"/>
                    <a:pt x="20" y="204"/>
                    <a:pt x="22" y="208"/>
                  </a:cubicBezTo>
                  <a:cubicBezTo>
                    <a:pt x="24" y="213"/>
                    <a:pt x="26" y="225"/>
                    <a:pt x="39" y="229"/>
                  </a:cubicBezTo>
                  <a:cubicBezTo>
                    <a:pt x="40" y="229"/>
                    <a:pt x="40" y="230"/>
                    <a:pt x="41" y="230"/>
                  </a:cubicBezTo>
                  <a:cubicBezTo>
                    <a:pt x="41" y="250"/>
                    <a:pt x="41" y="270"/>
                    <a:pt x="38" y="274"/>
                  </a:cubicBezTo>
                  <a:cubicBezTo>
                    <a:pt x="35" y="279"/>
                    <a:pt x="28" y="288"/>
                    <a:pt x="22" y="291"/>
                  </a:cubicBezTo>
                  <a:cubicBezTo>
                    <a:pt x="16" y="294"/>
                    <a:pt x="4" y="296"/>
                    <a:pt x="4" y="296"/>
                  </a:cubicBezTo>
                  <a:cubicBezTo>
                    <a:pt x="4" y="311"/>
                    <a:pt x="45" y="353"/>
                    <a:pt x="82" y="352"/>
                  </a:cubicBezTo>
                  <a:cubicBezTo>
                    <a:pt x="120" y="351"/>
                    <a:pt x="164" y="312"/>
                    <a:pt x="170" y="296"/>
                  </a:cubicBezTo>
                  <a:cubicBezTo>
                    <a:pt x="155" y="289"/>
                    <a:pt x="143" y="290"/>
                    <a:pt x="134" y="281"/>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49" name="Freeform 275"/>
            <p:cNvSpPr>
              <a:spLocks/>
            </p:cNvSpPr>
            <p:nvPr/>
          </p:nvSpPr>
          <p:spPr bwMode="auto">
            <a:xfrm>
              <a:off x="-5562351" y="8154299"/>
              <a:ext cx="143967" cy="155558"/>
            </a:xfrm>
            <a:custGeom>
              <a:avLst/>
              <a:gdLst>
                <a:gd name="T0" fmla="*/ 21 w 100"/>
                <a:gd name="T1" fmla="*/ 21 h 108"/>
                <a:gd name="T2" fmla="*/ 12 w 100"/>
                <a:gd name="T3" fmla="*/ 55 h 108"/>
                <a:gd name="T4" fmla="*/ 3 w 100"/>
                <a:gd name="T5" fmla="*/ 79 h 108"/>
                <a:gd name="T6" fmla="*/ 9 w 100"/>
                <a:gd name="T7" fmla="*/ 100 h 108"/>
                <a:gd name="T8" fmla="*/ 41 w 100"/>
                <a:gd name="T9" fmla="*/ 108 h 108"/>
                <a:gd name="T10" fmla="*/ 76 w 100"/>
                <a:gd name="T11" fmla="*/ 102 h 108"/>
                <a:gd name="T12" fmla="*/ 90 w 100"/>
                <a:gd name="T13" fmla="*/ 82 h 108"/>
                <a:gd name="T14" fmla="*/ 91 w 100"/>
                <a:gd name="T15" fmla="*/ 51 h 108"/>
                <a:gd name="T16" fmla="*/ 96 w 100"/>
                <a:gd name="T17" fmla="*/ 44 h 108"/>
                <a:gd name="T18" fmla="*/ 96 w 100"/>
                <a:gd name="T19" fmla="*/ 18 h 108"/>
                <a:gd name="T20" fmla="*/ 60 w 100"/>
                <a:gd name="T21" fmla="*/ 0 h 108"/>
                <a:gd name="T22" fmla="*/ 21 w 100"/>
                <a:gd name="T23" fmla="*/ 2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108">
                  <a:moveTo>
                    <a:pt x="21" y="21"/>
                  </a:moveTo>
                  <a:cubicBezTo>
                    <a:pt x="20" y="32"/>
                    <a:pt x="17" y="48"/>
                    <a:pt x="12" y="55"/>
                  </a:cubicBezTo>
                  <a:cubicBezTo>
                    <a:pt x="6" y="62"/>
                    <a:pt x="3" y="73"/>
                    <a:pt x="3" y="79"/>
                  </a:cubicBezTo>
                  <a:cubicBezTo>
                    <a:pt x="4" y="85"/>
                    <a:pt x="0" y="93"/>
                    <a:pt x="9" y="100"/>
                  </a:cubicBezTo>
                  <a:cubicBezTo>
                    <a:pt x="18" y="107"/>
                    <a:pt x="27" y="107"/>
                    <a:pt x="41" y="108"/>
                  </a:cubicBezTo>
                  <a:cubicBezTo>
                    <a:pt x="55" y="108"/>
                    <a:pt x="69" y="105"/>
                    <a:pt x="76" y="102"/>
                  </a:cubicBezTo>
                  <a:cubicBezTo>
                    <a:pt x="82" y="98"/>
                    <a:pt x="88" y="94"/>
                    <a:pt x="90" y="82"/>
                  </a:cubicBezTo>
                  <a:cubicBezTo>
                    <a:pt x="92" y="69"/>
                    <a:pt x="89" y="55"/>
                    <a:pt x="91" y="51"/>
                  </a:cubicBezTo>
                  <a:cubicBezTo>
                    <a:pt x="92" y="47"/>
                    <a:pt x="96" y="49"/>
                    <a:pt x="96" y="44"/>
                  </a:cubicBezTo>
                  <a:cubicBezTo>
                    <a:pt x="96" y="40"/>
                    <a:pt x="100" y="25"/>
                    <a:pt x="96" y="18"/>
                  </a:cubicBezTo>
                  <a:cubicBezTo>
                    <a:pt x="92" y="10"/>
                    <a:pt x="68" y="0"/>
                    <a:pt x="60" y="0"/>
                  </a:cubicBezTo>
                  <a:cubicBezTo>
                    <a:pt x="51" y="0"/>
                    <a:pt x="21" y="21"/>
                    <a:pt x="21" y="21"/>
                  </a:cubicBez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0" name="Freeform 276"/>
            <p:cNvSpPr>
              <a:spLocks/>
            </p:cNvSpPr>
            <p:nvPr/>
          </p:nvSpPr>
          <p:spPr bwMode="auto">
            <a:xfrm>
              <a:off x="-5248184" y="8129898"/>
              <a:ext cx="158608" cy="145798"/>
            </a:xfrm>
            <a:custGeom>
              <a:avLst/>
              <a:gdLst>
                <a:gd name="T0" fmla="*/ 76 w 110"/>
                <a:gd name="T1" fmla="*/ 22 h 101"/>
                <a:gd name="T2" fmla="*/ 90 w 110"/>
                <a:gd name="T3" fmla="*/ 50 h 101"/>
                <a:gd name="T4" fmla="*/ 109 w 110"/>
                <a:gd name="T5" fmla="*/ 70 h 101"/>
                <a:gd name="T6" fmla="*/ 106 w 110"/>
                <a:gd name="T7" fmla="*/ 93 h 101"/>
                <a:gd name="T8" fmla="*/ 72 w 110"/>
                <a:gd name="T9" fmla="*/ 98 h 101"/>
                <a:gd name="T10" fmla="*/ 25 w 110"/>
                <a:gd name="T11" fmla="*/ 91 h 101"/>
                <a:gd name="T12" fmla="*/ 9 w 110"/>
                <a:gd name="T13" fmla="*/ 63 h 101"/>
                <a:gd name="T14" fmla="*/ 1 w 110"/>
                <a:gd name="T15" fmla="*/ 53 h 101"/>
                <a:gd name="T16" fmla="*/ 3 w 110"/>
                <a:gd name="T17" fmla="*/ 32 h 101"/>
                <a:gd name="T18" fmla="*/ 15 w 110"/>
                <a:gd name="T19" fmla="*/ 0 h 101"/>
                <a:gd name="T20" fmla="*/ 76 w 110"/>
                <a:gd name="T21" fmla="*/ 2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01">
                  <a:moveTo>
                    <a:pt x="76" y="22"/>
                  </a:moveTo>
                  <a:cubicBezTo>
                    <a:pt x="82" y="31"/>
                    <a:pt x="86" y="45"/>
                    <a:pt x="90" y="50"/>
                  </a:cubicBezTo>
                  <a:cubicBezTo>
                    <a:pt x="94" y="55"/>
                    <a:pt x="109" y="63"/>
                    <a:pt x="109" y="70"/>
                  </a:cubicBezTo>
                  <a:cubicBezTo>
                    <a:pt x="110" y="77"/>
                    <a:pt x="109" y="90"/>
                    <a:pt x="106" y="93"/>
                  </a:cubicBezTo>
                  <a:cubicBezTo>
                    <a:pt x="103" y="96"/>
                    <a:pt x="86" y="98"/>
                    <a:pt x="72" y="98"/>
                  </a:cubicBezTo>
                  <a:cubicBezTo>
                    <a:pt x="59" y="99"/>
                    <a:pt x="36" y="101"/>
                    <a:pt x="25" y="91"/>
                  </a:cubicBezTo>
                  <a:cubicBezTo>
                    <a:pt x="14" y="81"/>
                    <a:pt x="13" y="66"/>
                    <a:pt x="9" y="63"/>
                  </a:cubicBezTo>
                  <a:cubicBezTo>
                    <a:pt x="5" y="60"/>
                    <a:pt x="1" y="57"/>
                    <a:pt x="1" y="53"/>
                  </a:cubicBezTo>
                  <a:cubicBezTo>
                    <a:pt x="1" y="50"/>
                    <a:pt x="0" y="42"/>
                    <a:pt x="3" y="32"/>
                  </a:cubicBezTo>
                  <a:cubicBezTo>
                    <a:pt x="5" y="22"/>
                    <a:pt x="15" y="0"/>
                    <a:pt x="15" y="0"/>
                  </a:cubicBezTo>
                  <a:lnTo>
                    <a:pt x="76" y="22"/>
                  </a:lnTo>
                  <a:close/>
                </a:path>
              </a:pathLst>
            </a:custGeom>
            <a:gradFill flip="none" rotWithShape="1">
              <a:gsLst>
                <a:gs pos="31000">
                  <a:schemeClr val="accent1">
                    <a:lumMod val="40000"/>
                    <a:lumOff val="60000"/>
                  </a:schemeClr>
                </a:gs>
                <a:gs pos="100000">
                  <a:schemeClr val="accent1">
                    <a:lumMod val="60000"/>
                    <a:lumOff val="40000"/>
                  </a:schemeClr>
                </a:gs>
              </a:gsLst>
              <a:lin ang="66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1" name="Freeform 277"/>
            <p:cNvSpPr>
              <a:spLocks/>
            </p:cNvSpPr>
            <p:nvPr/>
          </p:nvSpPr>
          <p:spPr bwMode="auto">
            <a:xfrm>
              <a:off x="-5572111" y="6948268"/>
              <a:ext cx="495345" cy="1259714"/>
            </a:xfrm>
            <a:custGeom>
              <a:avLst/>
              <a:gdLst>
                <a:gd name="T0" fmla="*/ 342 w 344"/>
                <a:gd name="T1" fmla="*/ 112 h 874"/>
                <a:gd name="T2" fmla="*/ 338 w 344"/>
                <a:gd name="T3" fmla="*/ 40 h 874"/>
                <a:gd name="T4" fmla="*/ 336 w 344"/>
                <a:gd name="T5" fmla="*/ 24 h 874"/>
                <a:gd name="T6" fmla="*/ 336 w 344"/>
                <a:gd name="T7" fmla="*/ 11 h 874"/>
                <a:gd name="T8" fmla="*/ 251 w 344"/>
                <a:gd name="T9" fmla="*/ 0 h 874"/>
                <a:gd name="T10" fmla="*/ 50 w 344"/>
                <a:gd name="T11" fmla="*/ 7 h 874"/>
                <a:gd name="T12" fmla="*/ 7 w 344"/>
                <a:gd name="T13" fmla="*/ 35 h 874"/>
                <a:gd name="T14" fmla="*/ 7 w 344"/>
                <a:gd name="T15" fmla="*/ 57 h 874"/>
                <a:gd name="T16" fmla="*/ 4 w 344"/>
                <a:gd name="T17" fmla="*/ 111 h 874"/>
                <a:gd name="T18" fmla="*/ 14 w 344"/>
                <a:gd name="T19" fmla="*/ 203 h 874"/>
                <a:gd name="T20" fmla="*/ 31 w 344"/>
                <a:gd name="T21" fmla="*/ 432 h 874"/>
                <a:gd name="T22" fmla="*/ 30 w 344"/>
                <a:gd name="T23" fmla="*/ 463 h 874"/>
                <a:gd name="T24" fmla="*/ 25 w 344"/>
                <a:gd name="T25" fmla="*/ 483 h 874"/>
                <a:gd name="T26" fmla="*/ 18 w 344"/>
                <a:gd name="T27" fmla="*/ 753 h 874"/>
                <a:gd name="T28" fmla="*/ 16 w 344"/>
                <a:gd name="T29" fmla="*/ 800 h 874"/>
                <a:gd name="T30" fmla="*/ 24 w 344"/>
                <a:gd name="T31" fmla="*/ 865 h 874"/>
                <a:gd name="T32" fmla="*/ 101 w 344"/>
                <a:gd name="T33" fmla="*/ 850 h 874"/>
                <a:gd name="T34" fmla="*/ 104 w 344"/>
                <a:gd name="T35" fmla="*/ 810 h 874"/>
                <a:gd name="T36" fmla="*/ 110 w 344"/>
                <a:gd name="T37" fmla="*/ 752 h 874"/>
                <a:gd name="T38" fmla="*/ 120 w 344"/>
                <a:gd name="T39" fmla="*/ 539 h 874"/>
                <a:gd name="T40" fmla="*/ 124 w 344"/>
                <a:gd name="T41" fmla="*/ 484 h 874"/>
                <a:gd name="T42" fmla="*/ 134 w 344"/>
                <a:gd name="T43" fmla="*/ 463 h 874"/>
                <a:gd name="T44" fmla="*/ 134 w 344"/>
                <a:gd name="T45" fmla="*/ 455 h 874"/>
                <a:gd name="T46" fmla="*/ 140 w 344"/>
                <a:gd name="T47" fmla="*/ 423 h 874"/>
                <a:gd name="T48" fmla="*/ 156 w 344"/>
                <a:gd name="T49" fmla="*/ 256 h 874"/>
                <a:gd name="T50" fmla="*/ 198 w 344"/>
                <a:gd name="T51" fmla="*/ 266 h 874"/>
                <a:gd name="T52" fmla="*/ 215 w 344"/>
                <a:gd name="T53" fmla="*/ 424 h 874"/>
                <a:gd name="T54" fmla="*/ 225 w 344"/>
                <a:gd name="T55" fmla="*/ 460 h 874"/>
                <a:gd name="T56" fmla="*/ 226 w 344"/>
                <a:gd name="T57" fmla="*/ 497 h 874"/>
                <a:gd name="T58" fmla="*/ 225 w 344"/>
                <a:gd name="T59" fmla="*/ 684 h 874"/>
                <a:gd name="T60" fmla="*/ 226 w 344"/>
                <a:gd name="T61" fmla="*/ 763 h 874"/>
                <a:gd name="T62" fmla="*/ 230 w 344"/>
                <a:gd name="T63" fmla="*/ 811 h 874"/>
                <a:gd name="T64" fmla="*/ 286 w 344"/>
                <a:gd name="T65" fmla="*/ 862 h 874"/>
                <a:gd name="T66" fmla="*/ 313 w 344"/>
                <a:gd name="T67" fmla="*/ 821 h 874"/>
                <a:gd name="T68" fmla="*/ 321 w 344"/>
                <a:gd name="T69" fmla="*/ 749 h 874"/>
                <a:gd name="T70" fmla="*/ 321 w 344"/>
                <a:gd name="T71" fmla="*/ 487 h 874"/>
                <a:gd name="T72" fmla="*/ 313 w 344"/>
                <a:gd name="T73" fmla="*/ 460 h 874"/>
                <a:gd name="T74" fmla="*/ 315 w 344"/>
                <a:gd name="T75" fmla="*/ 415 h 874"/>
                <a:gd name="T76" fmla="*/ 320 w 344"/>
                <a:gd name="T77" fmla="*/ 325 h 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4" h="874">
                  <a:moveTo>
                    <a:pt x="341" y="143"/>
                  </a:moveTo>
                  <a:cubicBezTo>
                    <a:pt x="344" y="120"/>
                    <a:pt x="343" y="119"/>
                    <a:pt x="342" y="112"/>
                  </a:cubicBezTo>
                  <a:cubicBezTo>
                    <a:pt x="341" y="105"/>
                    <a:pt x="339" y="102"/>
                    <a:pt x="340" y="95"/>
                  </a:cubicBezTo>
                  <a:cubicBezTo>
                    <a:pt x="341" y="90"/>
                    <a:pt x="340" y="58"/>
                    <a:pt x="338" y="40"/>
                  </a:cubicBezTo>
                  <a:cubicBezTo>
                    <a:pt x="338" y="40"/>
                    <a:pt x="338" y="40"/>
                    <a:pt x="338" y="40"/>
                  </a:cubicBezTo>
                  <a:cubicBezTo>
                    <a:pt x="338" y="40"/>
                    <a:pt x="339" y="27"/>
                    <a:pt x="336" y="24"/>
                  </a:cubicBezTo>
                  <a:cubicBezTo>
                    <a:pt x="333" y="22"/>
                    <a:pt x="333" y="20"/>
                    <a:pt x="334" y="17"/>
                  </a:cubicBezTo>
                  <a:cubicBezTo>
                    <a:pt x="334" y="15"/>
                    <a:pt x="336" y="13"/>
                    <a:pt x="336" y="11"/>
                  </a:cubicBezTo>
                  <a:cubicBezTo>
                    <a:pt x="335" y="8"/>
                    <a:pt x="336" y="4"/>
                    <a:pt x="336" y="4"/>
                  </a:cubicBezTo>
                  <a:cubicBezTo>
                    <a:pt x="251" y="0"/>
                    <a:pt x="251" y="0"/>
                    <a:pt x="251" y="0"/>
                  </a:cubicBezTo>
                  <a:cubicBezTo>
                    <a:pt x="161" y="7"/>
                    <a:pt x="161" y="7"/>
                    <a:pt x="161" y="7"/>
                  </a:cubicBezTo>
                  <a:cubicBezTo>
                    <a:pt x="50" y="7"/>
                    <a:pt x="50" y="7"/>
                    <a:pt x="50" y="7"/>
                  </a:cubicBezTo>
                  <a:cubicBezTo>
                    <a:pt x="9" y="12"/>
                    <a:pt x="9" y="12"/>
                    <a:pt x="9" y="12"/>
                  </a:cubicBezTo>
                  <a:cubicBezTo>
                    <a:pt x="8" y="20"/>
                    <a:pt x="9" y="30"/>
                    <a:pt x="7" y="35"/>
                  </a:cubicBezTo>
                  <a:cubicBezTo>
                    <a:pt x="4" y="40"/>
                    <a:pt x="0" y="41"/>
                    <a:pt x="3" y="46"/>
                  </a:cubicBezTo>
                  <a:cubicBezTo>
                    <a:pt x="7" y="51"/>
                    <a:pt x="10" y="52"/>
                    <a:pt x="7" y="57"/>
                  </a:cubicBezTo>
                  <a:cubicBezTo>
                    <a:pt x="3" y="62"/>
                    <a:pt x="5" y="78"/>
                    <a:pt x="5" y="78"/>
                  </a:cubicBezTo>
                  <a:cubicBezTo>
                    <a:pt x="4" y="111"/>
                    <a:pt x="4" y="111"/>
                    <a:pt x="4" y="111"/>
                  </a:cubicBezTo>
                  <a:cubicBezTo>
                    <a:pt x="9" y="112"/>
                    <a:pt x="9" y="112"/>
                    <a:pt x="9" y="112"/>
                  </a:cubicBezTo>
                  <a:cubicBezTo>
                    <a:pt x="9" y="142"/>
                    <a:pt x="11" y="178"/>
                    <a:pt x="14" y="203"/>
                  </a:cubicBezTo>
                  <a:cubicBezTo>
                    <a:pt x="19" y="252"/>
                    <a:pt x="31" y="354"/>
                    <a:pt x="32" y="368"/>
                  </a:cubicBezTo>
                  <a:cubicBezTo>
                    <a:pt x="33" y="383"/>
                    <a:pt x="26" y="421"/>
                    <a:pt x="31" y="432"/>
                  </a:cubicBezTo>
                  <a:cubicBezTo>
                    <a:pt x="36" y="443"/>
                    <a:pt x="32" y="447"/>
                    <a:pt x="29" y="456"/>
                  </a:cubicBezTo>
                  <a:cubicBezTo>
                    <a:pt x="29" y="458"/>
                    <a:pt x="29" y="461"/>
                    <a:pt x="30" y="463"/>
                  </a:cubicBezTo>
                  <a:cubicBezTo>
                    <a:pt x="31" y="464"/>
                    <a:pt x="31" y="465"/>
                    <a:pt x="31" y="466"/>
                  </a:cubicBezTo>
                  <a:cubicBezTo>
                    <a:pt x="32" y="472"/>
                    <a:pt x="30" y="470"/>
                    <a:pt x="25" y="483"/>
                  </a:cubicBezTo>
                  <a:cubicBezTo>
                    <a:pt x="20" y="495"/>
                    <a:pt x="12" y="585"/>
                    <a:pt x="13" y="619"/>
                  </a:cubicBezTo>
                  <a:cubicBezTo>
                    <a:pt x="14" y="653"/>
                    <a:pt x="16" y="737"/>
                    <a:pt x="18" y="753"/>
                  </a:cubicBezTo>
                  <a:cubicBezTo>
                    <a:pt x="20" y="769"/>
                    <a:pt x="18" y="770"/>
                    <a:pt x="15" y="779"/>
                  </a:cubicBezTo>
                  <a:cubicBezTo>
                    <a:pt x="12" y="787"/>
                    <a:pt x="13" y="788"/>
                    <a:pt x="16" y="800"/>
                  </a:cubicBezTo>
                  <a:cubicBezTo>
                    <a:pt x="19" y="812"/>
                    <a:pt x="15" y="810"/>
                    <a:pt x="12" y="817"/>
                  </a:cubicBezTo>
                  <a:cubicBezTo>
                    <a:pt x="9" y="825"/>
                    <a:pt x="17" y="850"/>
                    <a:pt x="24" y="865"/>
                  </a:cubicBezTo>
                  <a:cubicBezTo>
                    <a:pt x="24" y="865"/>
                    <a:pt x="48" y="874"/>
                    <a:pt x="68" y="873"/>
                  </a:cubicBezTo>
                  <a:cubicBezTo>
                    <a:pt x="89" y="872"/>
                    <a:pt x="89" y="864"/>
                    <a:pt x="101" y="850"/>
                  </a:cubicBezTo>
                  <a:cubicBezTo>
                    <a:pt x="101" y="850"/>
                    <a:pt x="100" y="836"/>
                    <a:pt x="99" y="829"/>
                  </a:cubicBezTo>
                  <a:cubicBezTo>
                    <a:pt x="98" y="821"/>
                    <a:pt x="100" y="818"/>
                    <a:pt x="104" y="810"/>
                  </a:cubicBezTo>
                  <a:cubicBezTo>
                    <a:pt x="107" y="802"/>
                    <a:pt x="99" y="802"/>
                    <a:pt x="99" y="793"/>
                  </a:cubicBezTo>
                  <a:cubicBezTo>
                    <a:pt x="98" y="784"/>
                    <a:pt x="106" y="773"/>
                    <a:pt x="110" y="752"/>
                  </a:cubicBezTo>
                  <a:cubicBezTo>
                    <a:pt x="113" y="732"/>
                    <a:pt x="118" y="653"/>
                    <a:pt x="120" y="637"/>
                  </a:cubicBezTo>
                  <a:cubicBezTo>
                    <a:pt x="122" y="621"/>
                    <a:pt x="119" y="554"/>
                    <a:pt x="120" y="539"/>
                  </a:cubicBezTo>
                  <a:cubicBezTo>
                    <a:pt x="120" y="524"/>
                    <a:pt x="124" y="503"/>
                    <a:pt x="128" y="496"/>
                  </a:cubicBezTo>
                  <a:cubicBezTo>
                    <a:pt x="133" y="489"/>
                    <a:pt x="129" y="491"/>
                    <a:pt x="124" y="484"/>
                  </a:cubicBezTo>
                  <a:cubicBezTo>
                    <a:pt x="122" y="481"/>
                    <a:pt x="123" y="478"/>
                    <a:pt x="126" y="475"/>
                  </a:cubicBezTo>
                  <a:cubicBezTo>
                    <a:pt x="130" y="470"/>
                    <a:pt x="134" y="465"/>
                    <a:pt x="134" y="463"/>
                  </a:cubicBezTo>
                  <a:cubicBezTo>
                    <a:pt x="135" y="462"/>
                    <a:pt x="135" y="460"/>
                    <a:pt x="135" y="459"/>
                  </a:cubicBezTo>
                  <a:cubicBezTo>
                    <a:pt x="135" y="458"/>
                    <a:pt x="135" y="457"/>
                    <a:pt x="134" y="455"/>
                  </a:cubicBezTo>
                  <a:cubicBezTo>
                    <a:pt x="134" y="453"/>
                    <a:pt x="133" y="450"/>
                    <a:pt x="133" y="446"/>
                  </a:cubicBezTo>
                  <a:cubicBezTo>
                    <a:pt x="133" y="436"/>
                    <a:pt x="137" y="436"/>
                    <a:pt x="140" y="423"/>
                  </a:cubicBezTo>
                  <a:cubicBezTo>
                    <a:pt x="143" y="411"/>
                    <a:pt x="143" y="385"/>
                    <a:pt x="145" y="356"/>
                  </a:cubicBezTo>
                  <a:cubicBezTo>
                    <a:pt x="146" y="328"/>
                    <a:pt x="154" y="270"/>
                    <a:pt x="156" y="256"/>
                  </a:cubicBezTo>
                  <a:cubicBezTo>
                    <a:pt x="158" y="246"/>
                    <a:pt x="169" y="214"/>
                    <a:pt x="179" y="191"/>
                  </a:cubicBezTo>
                  <a:cubicBezTo>
                    <a:pt x="188" y="216"/>
                    <a:pt x="196" y="245"/>
                    <a:pt x="198" y="266"/>
                  </a:cubicBezTo>
                  <a:cubicBezTo>
                    <a:pt x="200" y="300"/>
                    <a:pt x="211" y="368"/>
                    <a:pt x="210" y="387"/>
                  </a:cubicBezTo>
                  <a:cubicBezTo>
                    <a:pt x="208" y="406"/>
                    <a:pt x="210" y="413"/>
                    <a:pt x="215" y="424"/>
                  </a:cubicBezTo>
                  <a:cubicBezTo>
                    <a:pt x="221" y="435"/>
                    <a:pt x="222" y="436"/>
                    <a:pt x="221" y="443"/>
                  </a:cubicBezTo>
                  <a:cubicBezTo>
                    <a:pt x="220" y="451"/>
                    <a:pt x="219" y="454"/>
                    <a:pt x="225" y="460"/>
                  </a:cubicBezTo>
                  <a:cubicBezTo>
                    <a:pt x="227" y="473"/>
                    <a:pt x="232" y="472"/>
                    <a:pt x="229" y="480"/>
                  </a:cubicBezTo>
                  <a:cubicBezTo>
                    <a:pt x="226" y="487"/>
                    <a:pt x="224" y="490"/>
                    <a:pt x="226" y="497"/>
                  </a:cubicBezTo>
                  <a:cubicBezTo>
                    <a:pt x="228" y="503"/>
                    <a:pt x="224" y="564"/>
                    <a:pt x="223" y="587"/>
                  </a:cubicBezTo>
                  <a:cubicBezTo>
                    <a:pt x="223" y="610"/>
                    <a:pt x="219" y="672"/>
                    <a:pt x="225" y="684"/>
                  </a:cubicBezTo>
                  <a:cubicBezTo>
                    <a:pt x="232" y="697"/>
                    <a:pt x="235" y="700"/>
                    <a:pt x="231" y="714"/>
                  </a:cubicBezTo>
                  <a:cubicBezTo>
                    <a:pt x="227" y="728"/>
                    <a:pt x="221" y="748"/>
                    <a:pt x="226" y="763"/>
                  </a:cubicBezTo>
                  <a:cubicBezTo>
                    <a:pt x="231" y="778"/>
                    <a:pt x="239" y="780"/>
                    <a:pt x="231" y="788"/>
                  </a:cubicBezTo>
                  <a:cubicBezTo>
                    <a:pt x="222" y="796"/>
                    <a:pt x="229" y="808"/>
                    <a:pt x="230" y="811"/>
                  </a:cubicBezTo>
                  <a:cubicBezTo>
                    <a:pt x="231" y="814"/>
                    <a:pt x="230" y="836"/>
                    <a:pt x="230" y="836"/>
                  </a:cubicBezTo>
                  <a:cubicBezTo>
                    <a:pt x="252" y="854"/>
                    <a:pt x="274" y="860"/>
                    <a:pt x="286" y="862"/>
                  </a:cubicBezTo>
                  <a:cubicBezTo>
                    <a:pt x="298" y="864"/>
                    <a:pt x="311" y="863"/>
                    <a:pt x="311" y="857"/>
                  </a:cubicBezTo>
                  <a:cubicBezTo>
                    <a:pt x="311" y="851"/>
                    <a:pt x="318" y="837"/>
                    <a:pt x="313" y="821"/>
                  </a:cubicBezTo>
                  <a:cubicBezTo>
                    <a:pt x="308" y="805"/>
                    <a:pt x="313" y="790"/>
                    <a:pt x="317" y="776"/>
                  </a:cubicBezTo>
                  <a:cubicBezTo>
                    <a:pt x="321" y="762"/>
                    <a:pt x="324" y="765"/>
                    <a:pt x="321" y="749"/>
                  </a:cubicBezTo>
                  <a:cubicBezTo>
                    <a:pt x="318" y="733"/>
                    <a:pt x="324" y="669"/>
                    <a:pt x="328" y="629"/>
                  </a:cubicBezTo>
                  <a:cubicBezTo>
                    <a:pt x="333" y="590"/>
                    <a:pt x="324" y="498"/>
                    <a:pt x="321" y="487"/>
                  </a:cubicBezTo>
                  <a:cubicBezTo>
                    <a:pt x="317" y="476"/>
                    <a:pt x="311" y="475"/>
                    <a:pt x="315" y="470"/>
                  </a:cubicBezTo>
                  <a:cubicBezTo>
                    <a:pt x="318" y="465"/>
                    <a:pt x="319" y="464"/>
                    <a:pt x="313" y="460"/>
                  </a:cubicBezTo>
                  <a:cubicBezTo>
                    <a:pt x="318" y="454"/>
                    <a:pt x="319" y="452"/>
                    <a:pt x="317" y="442"/>
                  </a:cubicBezTo>
                  <a:cubicBezTo>
                    <a:pt x="314" y="430"/>
                    <a:pt x="313" y="421"/>
                    <a:pt x="315" y="415"/>
                  </a:cubicBezTo>
                  <a:cubicBezTo>
                    <a:pt x="317" y="409"/>
                    <a:pt x="317" y="405"/>
                    <a:pt x="316" y="394"/>
                  </a:cubicBezTo>
                  <a:cubicBezTo>
                    <a:pt x="314" y="382"/>
                    <a:pt x="317" y="345"/>
                    <a:pt x="320" y="325"/>
                  </a:cubicBezTo>
                  <a:cubicBezTo>
                    <a:pt x="323" y="305"/>
                    <a:pt x="337" y="165"/>
                    <a:pt x="341" y="143"/>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2" name="Freeform 278"/>
            <p:cNvSpPr>
              <a:spLocks/>
            </p:cNvSpPr>
            <p:nvPr/>
          </p:nvSpPr>
          <p:spPr bwMode="auto">
            <a:xfrm>
              <a:off x="-5122518" y="6664603"/>
              <a:ext cx="116516" cy="585020"/>
            </a:xfrm>
            <a:custGeom>
              <a:avLst/>
              <a:gdLst>
                <a:gd name="T0" fmla="*/ 78 w 81"/>
                <a:gd name="T1" fmla="*/ 267 h 406"/>
                <a:gd name="T2" fmla="*/ 79 w 81"/>
                <a:gd name="T3" fmla="*/ 186 h 406"/>
                <a:gd name="T4" fmla="*/ 67 w 81"/>
                <a:gd name="T5" fmla="*/ 18 h 406"/>
                <a:gd name="T6" fmla="*/ 31 w 81"/>
                <a:gd name="T7" fmla="*/ 1 h 406"/>
                <a:gd name="T8" fmla="*/ 4 w 81"/>
                <a:gd name="T9" fmla="*/ 24 h 406"/>
                <a:gd name="T10" fmla="*/ 9 w 81"/>
                <a:gd name="T11" fmla="*/ 91 h 406"/>
                <a:gd name="T12" fmla="*/ 29 w 81"/>
                <a:gd name="T13" fmla="*/ 180 h 406"/>
                <a:gd name="T14" fmla="*/ 36 w 81"/>
                <a:gd name="T15" fmla="*/ 258 h 406"/>
                <a:gd name="T16" fmla="*/ 36 w 81"/>
                <a:gd name="T17" fmla="*/ 259 h 406"/>
                <a:gd name="T18" fmla="*/ 31 w 81"/>
                <a:gd name="T19" fmla="*/ 273 h 406"/>
                <a:gd name="T20" fmla="*/ 13 w 81"/>
                <a:gd name="T21" fmla="*/ 301 h 406"/>
                <a:gd name="T22" fmla="*/ 11 w 81"/>
                <a:gd name="T23" fmla="*/ 327 h 406"/>
                <a:gd name="T24" fmla="*/ 9 w 81"/>
                <a:gd name="T25" fmla="*/ 345 h 406"/>
                <a:gd name="T26" fmla="*/ 4 w 81"/>
                <a:gd name="T27" fmla="*/ 361 h 406"/>
                <a:gd name="T28" fmla="*/ 3 w 81"/>
                <a:gd name="T29" fmla="*/ 369 h 406"/>
                <a:gd name="T30" fmla="*/ 13 w 81"/>
                <a:gd name="T31" fmla="*/ 369 h 406"/>
                <a:gd name="T32" fmla="*/ 23 w 81"/>
                <a:gd name="T33" fmla="*/ 354 h 406"/>
                <a:gd name="T34" fmla="*/ 25 w 81"/>
                <a:gd name="T35" fmla="*/ 341 h 406"/>
                <a:gd name="T36" fmla="*/ 29 w 81"/>
                <a:gd name="T37" fmla="*/ 325 h 406"/>
                <a:gd name="T38" fmla="*/ 34 w 81"/>
                <a:gd name="T39" fmla="*/ 346 h 406"/>
                <a:gd name="T40" fmla="*/ 24 w 81"/>
                <a:gd name="T41" fmla="*/ 372 h 406"/>
                <a:gd name="T42" fmla="*/ 12 w 81"/>
                <a:gd name="T43" fmla="*/ 395 h 406"/>
                <a:gd name="T44" fmla="*/ 13 w 81"/>
                <a:gd name="T45" fmla="*/ 404 h 406"/>
                <a:gd name="T46" fmla="*/ 20 w 81"/>
                <a:gd name="T47" fmla="*/ 401 h 406"/>
                <a:gd name="T48" fmla="*/ 29 w 81"/>
                <a:gd name="T49" fmla="*/ 400 h 406"/>
                <a:gd name="T50" fmla="*/ 39 w 81"/>
                <a:gd name="T51" fmla="*/ 393 h 406"/>
                <a:gd name="T52" fmla="*/ 51 w 81"/>
                <a:gd name="T53" fmla="*/ 386 h 406"/>
                <a:gd name="T54" fmla="*/ 63 w 81"/>
                <a:gd name="T55" fmla="*/ 371 h 406"/>
                <a:gd name="T56" fmla="*/ 79 w 81"/>
                <a:gd name="T57" fmla="*/ 341 h 406"/>
                <a:gd name="T58" fmla="*/ 79 w 81"/>
                <a:gd name="T59" fmla="*/ 275 h 406"/>
                <a:gd name="T60" fmla="*/ 78 w 81"/>
                <a:gd name="T61" fmla="*/ 26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1" h="406">
                  <a:moveTo>
                    <a:pt x="78" y="267"/>
                  </a:moveTo>
                  <a:cubicBezTo>
                    <a:pt x="79" y="251"/>
                    <a:pt x="81" y="217"/>
                    <a:pt x="79" y="186"/>
                  </a:cubicBezTo>
                  <a:cubicBezTo>
                    <a:pt x="78" y="148"/>
                    <a:pt x="77" y="50"/>
                    <a:pt x="67" y="18"/>
                  </a:cubicBezTo>
                  <a:cubicBezTo>
                    <a:pt x="64" y="6"/>
                    <a:pt x="42" y="0"/>
                    <a:pt x="31" y="1"/>
                  </a:cubicBezTo>
                  <a:cubicBezTo>
                    <a:pt x="19" y="2"/>
                    <a:pt x="7" y="13"/>
                    <a:pt x="4" y="24"/>
                  </a:cubicBezTo>
                  <a:cubicBezTo>
                    <a:pt x="0" y="35"/>
                    <a:pt x="5" y="64"/>
                    <a:pt x="9" y="91"/>
                  </a:cubicBezTo>
                  <a:cubicBezTo>
                    <a:pt x="13" y="119"/>
                    <a:pt x="26" y="157"/>
                    <a:pt x="29" y="180"/>
                  </a:cubicBezTo>
                  <a:cubicBezTo>
                    <a:pt x="32" y="202"/>
                    <a:pt x="35" y="244"/>
                    <a:pt x="36" y="258"/>
                  </a:cubicBezTo>
                  <a:cubicBezTo>
                    <a:pt x="36" y="258"/>
                    <a:pt x="36" y="258"/>
                    <a:pt x="36" y="259"/>
                  </a:cubicBezTo>
                  <a:cubicBezTo>
                    <a:pt x="36" y="264"/>
                    <a:pt x="35" y="269"/>
                    <a:pt x="31" y="273"/>
                  </a:cubicBezTo>
                  <a:cubicBezTo>
                    <a:pt x="25" y="280"/>
                    <a:pt x="14" y="292"/>
                    <a:pt x="13" y="301"/>
                  </a:cubicBezTo>
                  <a:cubicBezTo>
                    <a:pt x="13" y="311"/>
                    <a:pt x="13" y="321"/>
                    <a:pt x="11" y="327"/>
                  </a:cubicBezTo>
                  <a:cubicBezTo>
                    <a:pt x="10" y="333"/>
                    <a:pt x="9" y="342"/>
                    <a:pt x="9" y="345"/>
                  </a:cubicBezTo>
                  <a:cubicBezTo>
                    <a:pt x="9" y="348"/>
                    <a:pt x="6" y="359"/>
                    <a:pt x="4" y="361"/>
                  </a:cubicBezTo>
                  <a:cubicBezTo>
                    <a:pt x="3" y="364"/>
                    <a:pt x="3" y="368"/>
                    <a:pt x="3" y="369"/>
                  </a:cubicBezTo>
                  <a:cubicBezTo>
                    <a:pt x="4" y="370"/>
                    <a:pt x="10" y="372"/>
                    <a:pt x="13" y="369"/>
                  </a:cubicBezTo>
                  <a:cubicBezTo>
                    <a:pt x="16" y="367"/>
                    <a:pt x="22" y="358"/>
                    <a:pt x="23" y="354"/>
                  </a:cubicBezTo>
                  <a:cubicBezTo>
                    <a:pt x="24" y="350"/>
                    <a:pt x="25" y="344"/>
                    <a:pt x="25" y="341"/>
                  </a:cubicBezTo>
                  <a:cubicBezTo>
                    <a:pt x="25" y="337"/>
                    <a:pt x="28" y="327"/>
                    <a:pt x="29" y="325"/>
                  </a:cubicBezTo>
                  <a:cubicBezTo>
                    <a:pt x="30" y="325"/>
                    <a:pt x="35" y="338"/>
                    <a:pt x="34" y="346"/>
                  </a:cubicBezTo>
                  <a:cubicBezTo>
                    <a:pt x="29" y="358"/>
                    <a:pt x="24" y="369"/>
                    <a:pt x="24" y="372"/>
                  </a:cubicBezTo>
                  <a:cubicBezTo>
                    <a:pt x="18" y="379"/>
                    <a:pt x="12" y="392"/>
                    <a:pt x="12" y="395"/>
                  </a:cubicBezTo>
                  <a:cubicBezTo>
                    <a:pt x="12" y="398"/>
                    <a:pt x="12" y="403"/>
                    <a:pt x="13" y="404"/>
                  </a:cubicBezTo>
                  <a:cubicBezTo>
                    <a:pt x="15" y="405"/>
                    <a:pt x="16" y="406"/>
                    <a:pt x="20" y="401"/>
                  </a:cubicBezTo>
                  <a:cubicBezTo>
                    <a:pt x="23" y="401"/>
                    <a:pt x="25" y="403"/>
                    <a:pt x="29" y="400"/>
                  </a:cubicBezTo>
                  <a:cubicBezTo>
                    <a:pt x="33" y="401"/>
                    <a:pt x="34" y="400"/>
                    <a:pt x="39" y="393"/>
                  </a:cubicBezTo>
                  <a:cubicBezTo>
                    <a:pt x="43" y="393"/>
                    <a:pt x="47" y="390"/>
                    <a:pt x="51" y="386"/>
                  </a:cubicBezTo>
                  <a:cubicBezTo>
                    <a:pt x="55" y="382"/>
                    <a:pt x="59" y="378"/>
                    <a:pt x="63" y="371"/>
                  </a:cubicBezTo>
                  <a:cubicBezTo>
                    <a:pt x="72" y="358"/>
                    <a:pt x="79" y="349"/>
                    <a:pt x="79" y="341"/>
                  </a:cubicBezTo>
                  <a:cubicBezTo>
                    <a:pt x="80" y="333"/>
                    <a:pt x="80" y="289"/>
                    <a:pt x="79" y="275"/>
                  </a:cubicBezTo>
                  <a:cubicBezTo>
                    <a:pt x="79" y="272"/>
                    <a:pt x="78" y="270"/>
                    <a:pt x="78" y="267"/>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3" name="Freeform 279"/>
            <p:cNvSpPr>
              <a:spLocks/>
            </p:cNvSpPr>
            <p:nvPr/>
          </p:nvSpPr>
          <p:spPr bwMode="auto">
            <a:xfrm>
              <a:off x="-5638604" y="6678634"/>
              <a:ext cx="120786" cy="560619"/>
            </a:xfrm>
            <a:custGeom>
              <a:avLst/>
              <a:gdLst>
                <a:gd name="T0" fmla="*/ 73 w 84"/>
                <a:gd name="T1" fmla="*/ 318 h 389"/>
                <a:gd name="T2" fmla="*/ 65 w 84"/>
                <a:gd name="T3" fmla="*/ 281 h 389"/>
                <a:gd name="T4" fmla="*/ 47 w 84"/>
                <a:gd name="T5" fmla="*/ 250 h 389"/>
                <a:gd name="T6" fmla="*/ 46 w 84"/>
                <a:gd name="T7" fmla="*/ 245 h 389"/>
                <a:gd name="T8" fmla="*/ 47 w 84"/>
                <a:gd name="T9" fmla="*/ 244 h 389"/>
                <a:gd name="T10" fmla="*/ 54 w 84"/>
                <a:gd name="T11" fmla="*/ 170 h 389"/>
                <a:gd name="T12" fmla="*/ 75 w 84"/>
                <a:gd name="T13" fmla="*/ 86 h 389"/>
                <a:gd name="T14" fmla="*/ 80 w 84"/>
                <a:gd name="T15" fmla="*/ 23 h 389"/>
                <a:gd name="T16" fmla="*/ 52 w 84"/>
                <a:gd name="T17" fmla="*/ 0 h 389"/>
                <a:gd name="T18" fmla="*/ 14 w 84"/>
                <a:gd name="T19" fmla="*/ 16 h 389"/>
                <a:gd name="T20" fmla="*/ 2 w 84"/>
                <a:gd name="T21" fmla="*/ 176 h 389"/>
                <a:gd name="T22" fmla="*/ 3 w 84"/>
                <a:gd name="T23" fmla="*/ 249 h 389"/>
                <a:gd name="T24" fmla="*/ 3 w 84"/>
                <a:gd name="T25" fmla="*/ 261 h 389"/>
                <a:gd name="T26" fmla="*/ 3 w 84"/>
                <a:gd name="T27" fmla="*/ 299 h 389"/>
                <a:gd name="T28" fmla="*/ 0 w 84"/>
                <a:gd name="T29" fmla="*/ 321 h 389"/>
                <a:gd name="T30" fmla="*/ 9 w 84"/>
                <a:gd name="T31" fmla="*/ 349 h 389"/>
                <a:gd name="T32" fmla="*/ 31 w 84"/>
                <a:gd name="T33" fmla="*/ 374 h 389"/>
                <a:gd name="T34" fmla="*/ 56 w 84"/>
                <a:gd name="T35" fmla="*/ 384 h 389"/>
                <a:gd name="T36" fmla="*/ 70 w 84"/>
                <a:gd name="T37" fmla="*/ 388 h 389"/>
                <a:gd name="T38" fmla="*/ 69 w 84"/>
                <a:gd name="T39" fmla="*/ 376 h 389"/>
                <a:gd name="T40" fmla="*/ 50 w 84"/>
                <a:gd name="T41" fmla="*/ 364 h 389"/>
                <a:gd name="T42" fmla="*/ 48 w 84"/>
                <a:gd name="T43" fmla="*/ 325 h 389"/>
                <a:gd name="T44" fmla="*/ 54 w 84"/>
                <a:gd name="T45" fmla="*/ 316 h 389"/>
                <a:gd name="T46" fmla="*/ 60 w 84"/>
                <a:gd name="T47" fmla="*/ 350 h 389"/>
                <a:gd name="T48" fmla="*/ 69 w 84"/>
                <a:gd name="T49" fmla="*/ 361 h 389"/>
                <a:gd name="T50" fmla="*/ 76 w 84"/>
                <a:gd name="T51" fmla="*/ 360 h 389"/>
                <a:gd name="T52" fmla="*/ 74 w 84"/>
                <a:gd name="T53" fmla="*/ 343 h 389"/>
                <a:gd name="T54" fmla="*/ 73 w 84"/>
                <a:gd name="T55" fmla="*/ 318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4" h="389">
                  <a:moveTo>
                    <a:pt x="73" y="318"/>
                  </a:moveTo>
                  <a:cubicBezTo>
                    <a:pt x="73" y="314"/>
                    <a:pt x="75" y="299"/>
                    <a:pt x="65" y="281"/>
                  </a:cubicBezTo>
                  <a:cubicBezTo>
                    <a:pt x="55" y="262"/>
                    <a:pt x="48" y="256"/>
                    <a:pt x="47" y="250"/>
                  </a:cubicBezTo>
                  <a:cubicBezTo>
                    <a:pt x="47" y="248"/>
                    <a:pt x="47" y="246"/>
                    <a:pt x="46" y="245"/>
                  </a:cubicBezTo>
                  <a:cubicBezTo>
                    <a:pt x="46" y="244"/>
                    <a:pt x="46" y="244"/>
                    <a:pt x="47" y="244"/>
                  </a:cubicBezTo>
                  <a:cubicBezTo>
                    <a:pt x="47" y="231"/>
                    <a:pt x="51" y="191"/>
                    <a:pt x="54" y="170"/>
                  </a:cubicBezTo>
                  <a:cubicBezTo>
                    <a:pt x="57" y="148"/>
                    <a:pt x="71" y="112"/>
                    <a:pt x="75" y="86"/>
                  </a:cubicBezTo>
                  <a:cubicBezTo>
                    <a:pt x="79" y="60"/>
                    <a:pt x="84" y="33"/>
                    <a:pt x="80" y="23"/>
                  </a:cubicBezTo>
                  <a:cubicBezTo>
                    <a:pt x="77" y="12"/>
                    <a:pt x="64" y="1"/>
                    <a:pt x="52" y="0"/>
                  </a:cubicBezTo>
                  <a:cubicBezTo>
                    <a:pt x="41" y="0"/>
                    <a:pt x="16" y="4"/>
                    <a:pt x="14" y="16"/>
                  </a:cubicBezTo>
                  <a:cubicBezTo>
                    <a:pt x="13" y="28"/>
                    <a:pt x="3" y="140"/>
                    <a:pt x="2" y="176"/>
                  </a:cubicBezTo>
                  <a:cubicBezTo>
                    <a:pt x="1" y="203"/>
                    <a:pt x="2" y="232"/>
                    <a:pt x="3" y="249"/>
                  </a:cubicBezTo>
                  <a:cubicBezTo>
                    <a:pt x="2" y="255"/>
                    <a:pt x="2" y="257"/>
                    <a:pt x="3" y="261"/>
                  </a:cubicBezTo>
                  <a:cubicBezTo>
                    <a:pt x="4" y="266"/>
                    <a:pt x="4" y="290"/>
                    <a:pt x="3" y="299"/>
                  </a:cubicBezTo>
                  <a:cubicBezTo>
                    <a:pt x="2" y="307"/>
                    <a:pt x="0" y="316"/>
                    <a:pt x="0" y="321"/>
                  </a:cubicBezTo>
                  <a:cubicBezTo>
                    <a:pt x="0" y="325"/>
                    <a:pt x="0" y="336"/>
                    <a:pt x="9" y="349"/>
                  </a:cubicBezTo>
                  <a:cubicBezTo>
                    <a:pt x="18" y="362"/>
                    <a:pt x="27" y="370"/>
                    <a:pt x="31" y="374"/>
                  </a:cubicBezTo>
                  <a:cubicBezTo>
                    <a:pt x="34" y="378"/>
                    <a:pt x="44" y="386"/>
                    <a:pt x="56" y="384"/>
                  </a:cubicBezTo>
                  <a:cubicBezTo>
                    <a:pt x="62" y="386"/>
                    <a:pt x="69" y="389"/>
                    <a:pt x="70" y="388"/>
                  </a:cubicBezTo>
                  <a:cubicBezTo>
                    <a:pt x="71" y="387"/>
                    <a:pt x="74" y="379"/>
                    <a:pt x="69" y="376"/>
                  </a:cubicBezTo>
                  <a:cubicBezTo>
                    <a:pt x="65" y="372"/>
                    <a:pt x="50" y="364"/>
                    <a:pt x="50" y="364"/>
                  </a:cubicBezTo>
                  <a:cubicBezTo>
                    <a:pt x="50" y="364"/>
                    <a:pt x="41" y="342"/>
                    <a:pt x="48" y="325"/>
                  </a:cubicBezTo>
                  <a:cubicBezTo>
                    <a:pt x="52" y="318"/>
                    <a:pt x="54" y="318"/>
                    <a:pt x="54" y="316"/>
                  </a:cubicBezTo>
                  <a:cubicBezTo>
                    <a:pt x="55" y="328"/>
                    <a:pt x="57" y="345"/>
                    <a:pt x="60" y="350"/>
                  </a:cubicBezTo>
                  <a:cubicBezTo>
                    <a:pt x="62" y="355"/>
                    <a:pt x="66" y="359"/>
                    <a:pt x="69" y="361"/>
                  </a:cubicBezTo>
                  <a:cubicBezTo>
                    <a:pt x="72" y="362"/>
                    <a:pt x="77" y="363"/>
                    <a:pt x="76" y="360"/>
                  </a:cubicBezTo>
                  <a:cubicBezTo>
                    <a:pt x="76" y="358"/>
                    <a:pt x="75" y="350"/>
                    <a:pt x="74" y="343"/>
                  </a:cubicBezTo>
                  <a:cubicBezTo>
                    <a:pt x="73" y="336"/>
                    <a:pt x="73" y="323"/>
                    <a:pt x="73" y="318"/>
                  </a:cubicBezTo>
                  <a:close/>
                </a:path>
              </a:pathLst>
            </a:custGeom>
            <a:gradFill flip="none" rotWithShape="1">
              <a:gsLst>
                <a:gs pos="13000">
                  <a:schemeClr val="accent1">
                    <a:lumMod val="40000"/>
                    <a:lumOff val="60000"/>
                  </a:schemeClr>
                </a:gs>
                <a:gs pos="100000">
                  <a:schemeClr val="accent1">
                    <a:lumMod val="52000"/>
                    <a:lumOff val="48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4" name="Freeform 280"/>
            <p:cNvSpPr>
              <a:spLocks/>
            </p:cNvSpPr>
            <p:nvPr/>
          </p:nvSpPr>
          <p:spPr bwMode="auto">
            <a:xfrm>
              <a:off x="-5621523" y="6259543"/>
              <a:ext cx="154338" cy="473994"/>
            </a:xfrm>
            <a:custGeom>
              <a:avLst/>
              <a:gdLst>
                <a:gd name="T0" fmla="*/ 79 w 107"/>
                <a:gd name="T1" fmla="*/ 0 h 329"/>
                <a:gd name="T2" fmla="*/ 27 w 107"/>
                <a:gd name="T3" fmla="*/ 28 h 329"/>
                <a:gd name="T4" fmla="*/ 5 w 107"/>
                <a:gd name="T5" fmla="*/ 99 h 329"/>
                <a:gd name="T6" fmla="*/ 2 w 107"/>
                <a:gd name="T7" fmla="*/ 196 h 329"/>
                <a:gd name="T8" fmla="*/ 7 w 107"/>
                <a:gd name="T9" fmla="*/ 263 h 329"/>
                <a:gd name="T10" fmla="*/ 3 w 107"/>
                <a:gd name="T11" fmla="*/ 280 h 329"/>
                <a:gd name="T12" fmla="*/ 6 w 107"/>
                <a:gd name="T13" fmla="*/ 292 h 329"/>
                <a:gd name="T14" fmla="*/ 2 w 107"/>
                <a:gd name="T15" fmla="*/ 302 h 329"/>
                <a:gd name="T16" fmla="*/ 1 w 107"/>
                <a:gd name="T17" fmla="*/ 313 h 329"/>
                <a:gd name="T18" fmla="*/ 30 w 107"/>
                <a:gd name="T19" fmla="*/ 326 h 329"/>
                <a:gd name="T20" fmla="*/ 68 w 107"/>
                <a:gd name="T21" fmla="*/ 322 h 329"/>
                <a:gd name="T22" fmla="*/ 70 w 107"/>
                <a:gd name="T23" fmla="*/ 311 h 329"/>
                <a:gd name="T24" fmla="*/ 67 w 107"/>
                <a:gd name="T25" fmla="*/ 301 h 329"/>
                <a:gd name="T26" fmla="*/ 70 w 107"/>
                <a:gd name="T27" fmla="*/ 289 h 329"/>
                <a:gd name="T28" fmla="*/ 67 w 107"/>
                <a:gd name="T29" fmla="*/ 266 h 329"/>
                <a:gd name="T30" fmla="*/ 79 w 107"/>
                <a:gd name="T31" fmla="*/ 231 h 329"/>
                <a:gd name="T32" fmla="*/ 90 w 107"/>
                <a:gd name="T33" fmla="*/ 145 h 329"/>
                <a:gd name="T34" fmla="*/ 106 w 107"/>
                <a:gd name="T35" fmla="*/ 70 h 329"/>
                <a:gd name="T36" fmla="*/ 79 w 107"/>
                <a:gd name="T3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329">
                  <a:moveTo>
                    <a:pt x="79" y="0"/>
                  </a:moveTo>
                  <a:cubicBezTo>
                    <a:pt x="59" y="0"/>
                    <a:pt x="38" y="5"/>
                    <a:pt x="27" y="28"/>
                  </a:cubicBezTo>
                  <a:cubicBezTo>
                    <a:pt x="15" y="50"/>
                    <a:pt x="5" y="82"/>
                    <a:pt x="5" y="99"/>
                  </a:cubicBezTo>
                  <a:cubicBezTo>
                    <a:pt x="5" y="116"/>
                    <a:pt x="0" y="186"/>
                    <a:pt x="2" y="196"/>
                  </a:cubicBezTo>
                  <a:cubicBezTo>
                    <a:pt x="4" y="206"/>
                    <a:pt x="10" y="256"/>
                    <a:pt x="7" y="263"/>
                  </a:cubicBezTo>
                  <a:cubicBezTo>
                    <a:pt x="5" y="270"/>
                    <a:pt x="1" y="274"/>
                    <a:pt x="3" y="280"/>
                  </a:cubicBezTo>
                  <a:cubicBezTo>
                    <a:pt x="5" y="287"/>
                    <a:pt x="8" y="289"/>
                    <a:pt x="6" y="292"/>
                  </a:cubicBezTo>
                  <a:cubicBezTo>
                    <a:pt x="4" y="295"/>
                    <a:pt x="1" y="299"/>
                    <a:pt x="2" y="302"/>
                  </a:cubicBezTo>
                  <a:cubicBezTo>
                    <a:pt x="2" y="305"/>
                    <a:pt x="1" y="313"/>
                    <a:pt x="1" y="313"/>
                  </a:cubicBezTo>
                  <a:cubicBezTo>
                    <a:pt x="1" y="313"/>
                    <a:pt x="15" y="323"/>
                    <a:pt x="30" y="326"/>
                  </a:cubicBezTo>
                  <a:cubicBezTo>
                    <a:pt x="45" y="329"/>
                    <a:pt x="68" y="322"/>
                    <a:pt x="68" y="322"/>
                  </a:cubicBezTo>
                  <a:cubicBezTo>
                    <a:pt x="68" y="322"/>
                    <a:pt x="72" y="316"/>
                    <a:pt x="70" y="311"/>
                  </a:cubicBezTo>
                  <a:cubicBezTo>
                    <a:pt x="67" y="306"/>
                    <a:pt x="65" y="307"/>
                    <a:pt x="67" y="301"/>
                  </a:cubicBezTo>
                  <a:cubicBezTo>
                    <a:pt x="70" y="295"/>
                    <a:pt x="70" y="298"/>
                    <a:pt x="70" y="289"/>
                  </a:cubicBezTo>
                  <a:cubicBezTo>
                    <a:pt x="70" y="279"/>
                    <a:pt x="65" y="277"/>
                    <a:pt x="67" y="266"/>
                  </a:cubicBezTo>
                  <a:cubicBezTo>
                    <a:pt x="70" y="255"/>
                    <a:pt x="80" y="243"/>
                    <a:pt x="79" y="231"/>
                  </a:cubicBezTo>
                  <a:cubicBezTo>
                    <a:pt x="78" y="218"/>
                    <a:pt x="85" y="165"/>
                    <a:pt x="90" y="145"/>
                  </a:cubicBezTo>
                  <a:cubicBezTo>
                    <a:pt x="95" y="124"/>
                    <a:pt x="105" y="87"/>
                    <a:pt x="106" y="70"/>
                  </a:cubicBezTo>
                  <a:cubicBezTo>
                    <a:pt x="107" y="54"/>
                    <a:pt x="86" y="0"/>
                    <a:pt x="79" y="0"/>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5" name="Freeform 281"/>
            <p:cNvSpPr>
              <a:spLocks/>
            </p:cNvSpPr>
            <p:nvPr/>
          </p:nvSpPr>
          <p:spPr bwMode="auto">
            <a:xfrm>
              <a:off x="-5184741" y="6255272"/>
              <a:ext cx="162878" cy="482535"/>
            </a:xfrm>
            <a:custGeom>
              <a:avLst/>
              <a:gdLst>
                <a:gd name="T0" fmla="*/ 23 w 113"/>
                <a:gd name="T1" fmla="*/ 6 h 335"/>
                <a:gd name="T2" fmla="*/ 82 w 113"/>
                <a:gd name="T3" fmla="*/ 46 h 335"/>
                <a:gd name="T4" fmla="*/ 105 w 113"/>
                <a:gd name="T5" fmla="*/ 167 h 335"/>
                <a:gd name="T6" fmla="*/ 105 w 113"/>
                <a:gd name="T7" fmla="*/ 235 h 335"/>
                <a:gd name="T8" fmla="*/ 102 w 113"/>
                <a:gd name="T9" fmla="*/ 248 h 335"/>
                <a:gd name="T10" fmla="*/ 106 w 113"/>
                <a:gd name="T11" fmla="*/ 259 h 335"/>
                <a:gd name="T12" fmla="*/ 109 w 113"/>
                <a:gd name="T13" fmla="*/ 289 h 335"/>
                <a:gd name="T14" fmla="*/ 113 w 113"/>
                <a:gd name="T15" fmla="*/ 303 h 335"/>
                <a:gd name="T16" fmla="*/ 86 w 113"/>
                <a:gd name="T17" fmla="*/ 326 h 335"/>
                <a:gd name="T18" fmla="*/ 47 w 113"/>
                <a:gd name="T19" fmla="*/ 335 h 335"/>
                <a:gd name="T20" fmla="*/ 43 w 113"/>
                <a:gd name="T21" fmla="*/ 318 h 335"/>
                <a:gd name="T22" fmla="*/ 38 w 113"/>
                <a:gd name="T23" fmla="*/ 286 h 335"/>
                <a:gd name="T24" fmla="*/ 29 w 113"/>
                <a:gd name="T25" fmla="*/ 249 h 335"/>
                <a:gd name="T26" fmla="*/ 27 w 113"/>
                <a:gd name="T27" fmla="*/ 222 h 335"/>
                <a:gd name="T28" fmla="*/ 16 w 113"/>
                <a:gd name="T29" fmla="*/ 149 h 335"/>
                <a:gd name="T30" fmla="*/ 23 w 113"/>
                <a:gd name="T31" fmla="*/ 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 h="335">
                  <a:moveTo>
                    <a:pt x="23" y="6"/>
                  </a:moveTo>
                  <a:cubicBezTo>
                    <a:pt x="46" y="11"/>
                    <a:pt x="74" y="23"/>
                    <a:pt x="82" y="46"/>
                  </a:cubicBezTo>
                  <a:cubicBezTo>
                    <a:pt x="90" y="70"/>
                    <a:pt x="105" y="119"/>
                    <a:pt x="105" y="167"/>
                  </a:cubicBezTo>
                  <a:cubicBezTo>
                    <a:pt x="105" y="215"/>
                    <a:pt x="108" y="230"/>
                    <a:pt x="105" y="235"/>
                  </a:cubicBezTo>
                  <a:cubicBezTo>
                    <a:pt x="101" y="240"/>
                    <a:pt x="101" y="243"/>
                    <a:pt x="102" y="248"/>
                  </a:cubicBezTo>
                  <a:cubicBezTo>
                    <a:pt x="104" y="253"/>
                    <a:pt x="107" y="253"/>
                    <a:pt x="106" y="259"/>
                  </a:cubicBezTo>
                  <a:cubicBezTo>
                    <a:pt x="105" y="266"/>
                    <a:pt x="106" y="287"/>
                    <a:pt x="109" y="289"/>
                  </a:cubicBezTo>
                  <a:cubicBezTo>
                    <a:pt x="112" y="291"/>
                    <a:pt x="113" y="303"/>
                    <a:pt x="113" y="303"/>
                  </a:cubicBezTo>
                  <a:cubicBezTo>
                    <a:pt x="107" y="314"/>
                    <a:pt x="98" y="322"/>
                    <a:pt x="86" y="326"/>
                  </a:cubicBezTo>
                  <a:cubicBezTo>
                    <a:pt x="75" y="330"/>
                    <a:pt x="47" y="335"/>
                    <a:pt x="47" y="335"/>
                  </a:cubicBezTo>
                  <a:cubicBezTo>
                    <a:pt x="45" y="330"/>
                    <a:pt x="41" y="322"/>
                    <a:pt x="43" y="318"/>
                  </a:cubicBezTo>
                  <a:cubicBezTo>
                    <a:pt x="45" y="314"/>
                    <a:pt x="42" y="293"/>
                    <a:pt x="38" y="286"/>
                  </a:cubicBezTo>
                  <a:cubicBezTo>
                    <a:pt x="34" y="279"/>
                    <a:pt x="31" y="262"/>
                    <a:pt x="29" y="249"/>
                  </a:cubicBezTo>
                  <a:cubicBezTo>
                    <a:pt x="27" y="237"/>
                    <a:pt x="28" y="234"/>
                    <a:pt x="27" y="222"/>
                  </a:cubicBezTo>
                  <a:cubicBezTo>
                    <a:pt x="26" y="209"/>
                    <a:pt x="16" y="162"/>
                    <a:pt x="16" y="149"/>
                  </a:cubicBezTo>
                  <a:cubicBezTo>
                    <a:pt x="16" y="137"/>
                    <a:pt x="0" y="0"/>
                    <a:pt x="23" y="6"/>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6" name="Freeform 282"/>
            <p:cNvSpPr>
              <a:spLocks/>
            </p:cNvSpPr>
            <p:nvPr/>
          </p:nvSpPr>
          <p:spPr bwMode="auto">
            <a:xfrm>
              <a:off x="-5562351" y="6247952"/>
              <a:ext cx="470334" cy="736308"/>
            </a:xfrm>
            <a:custGeom>
              <a:avLst/>
              <a:gdLst>
                <a:gd name="T0" fmla="*/ 76 w 326"/>
                <a:gd name="T1" fmla="*/ 2 h 511"/>
                <a:gd name="T2" fmla="*/ 50 w 326"/>
                <a:gd name="T3" fmla="*/ 2 h 511"/>
                <a:gd name="T4" fmla="*/ 38 w 326"/>
                <a:gd name="T5" fmla="*/ 4 h 511"/>
                <a:gd name="T6" fmla="*/ 26 w 326"/>
                <a:gd name="T7" fmla="*/ 8 h 511"/>
                <a:gd name="T8" fmla="*/ 39 w 326"/>
                <a:gd name="T9" fmla="*/ 89 h 511"/>
                <a:gd name="T10" fmla="*/ 23 w 326"/>
                <a:gd name="T11" fmla="*/ 152 h 511"/>
                <a:gd name="T12" fmla="*/ 24 w 326"/>
                <a:gd name="T13" fmla="*/ 207 h 511"/>
                <a:gd name="T14" fmla="*/ 35 w 326"/>
                <a:gd name="T15" fmla="*/ 227 h 511"/>
                <a:gd name="T16" fmla="*/ 37 w 326"/>
                <a:gd name="T17" fmla="*/ 245 h 511"/>
                <a:gd name="T18" fmla="*/ 38 w 326"/>
                <a:gd name="T19" fmla="*/ 268 h 511"/>
                <a:gd name="T20" fmla="*/ 40 w 326"/>
                <a:gd name="T21" fmla="*/ 322 h 511"/>
                <a:gd name="T22" fmla="*/ 36 w 326"/>
                <a:gd name="T23" fmla="*/ 331 h 511"/>
                <a:gd name="T24" fmla="*/ 35 w 326"/>
                <a:gd name="T25" fmla="*/ 341 h 511"/>
                <a:gd name="T26" fmla="*/ 17 w 326"/>
                <a:gd name="T27" fmla="*/ 407 h 511"/>
                <a:gd name="T28" fmla="*/ 4 w 326"/>
                <a:gd name="T29" fmla="*/ 468 h 511"/>
                <a:gd name="T30" fmla="*/ 6 w 326"/>
                <a:gd name="T31" fmla="*/ 491 h 511"/>
                <a:gd name="T32" fmla="*/ 138 w 326"/>
                <a:gd name="T33" fmla="*/ 511 h 511"/>
                <a:gd name="T34" fmla="*/ 320 w 326"/>
                <a:gd name="T35" fmla="*/ 496 h 511"/>
                <a:gd name="T36" fmla="*/ 322 w 326"/>
                <a:gd name="T37" fmla="*/ 468 h 511"/>
                <a:gd name="T38" fmla="*/ 316 w 326"/>
                <a:gd name="T39" fmla="*/ 441 h 511"/>
                <a:gd name="T40" fmla="*/ 309 w 326"/>
                <a:gd name="T41" fmla="*/ 390 h 511"/>
                <a:gd name="T42" fmla="*/ 290 w 326"/>
                <a:gd name="T43" fmla="*/ 344 h 511"/>
                <a:gd name="T44" fmla="*/ 284 w 326"/>
                <a:gd name="T45" fmla="*/ 335 h 511"/>
                <a:gd name="T46" fmla="*/ 287 w 326"/>
                <a:gd name="T47" fmla="*/ 328 h 511"/>
                <a:gd name="T48" fmla="*/ 286 w 326"/>
                <a:gd name="T49" fmla="*/ 295 h 511"/>
                <a:gd name="T50" fmla="*/ 290 w 326"/>
                <a:gd name="T51" fmla="*/ 231 h 511"/>
                <a:gd name="T52" fmla="*/ 292 w 326"/>
                <a:gd name="T53" fmla="*/ 221 h 511"/>
                <a:gd name="T54" fmla="*/ 300 w 326"/>
                <a:gd name="T55" fmla="*/ 192 h 511"/>
                <a:gd name="T56" fmla="*/ 282 w 326"/>
                <a:gd name="T57" fmla="*/ 112 h 511"/>
                <a:gd name="T58" fmla="*/ 289 w 326"/>
                <a:gd name="T59" fmla="*/ 11 h 511"/>
                <a:gd name="T60" fmla="*/ 229 w 326"/>
                <a:gd name="T61" fmla="*/ 0 h 511"/>
                <a:gd name="T62" fmla="*/ 160 w 326"/>
                <a:gd name="T63" fmla="*/ 44 h 511"/>
                <a:gd name="T64" fmla="*/ 76 w 326"/>
                <a:gd name="T65" fmla="*/ 2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6" h="511">
                  <a:moveTo>
                    <a:pt x="76" y="2"/>
                  </a:moveTo>
                  <a:cubicBezTo>
                    <a:pt x="76" y="2"/>
                    <a:pt x="57" y="1"/>
                    <a:pt x="50" y="2"/>
                  </a:cubicBezTo>
                  <a:cubicBezTo>
                    <a:pt x="44" y="3"/>
                    <a:pt x="45" y="4"/>
                    <a:pt x="38" y="4"/>
                  </a:cubicBezTo>
                  <a:cubicBezTo>
                    <a:pt x="31" y="4"/>
                    <a:pt x="26" y="8"/>
                    <a:pt x="26" y="8"/>
                  </a:cubicBezTo>
                  <a:cubicBezTo>
                    <a:pt x="34" y="29"/>
                    <a:pt x="41" y="70"/>
                    <a:pt x="39" y="89"/>
                  </a:cubicBezTo>
                  <a:cubicBezTo>
                    <a:pt x="37" y="107"/>
                    <a:pt x="27" y="137"/>
                    <a:pt x="23" y="152"/>
                  </a:cubicBezTo>
                  <a:cubicBezTo>
                    <a:pt x="19" y="168"/>
                    <a:pt x="19" y="196"/>
                    <a:pt x="24" y="207"/>
                  </a:cubicBezTo>
                  <a:cubicBezTo>
                    <a:pt x="29" y="218"/>
                    <a:pt x="37" y="220"/>
                    <a:pt x="35" y="227"/>
                  </a:cubicBezTo>
                  <a:cubicBezTo>
                    <a:pt x="33" y="234"/>
                    <a:pt x="33" y="239"/>
                    <a:pt x="37" y="245"/>
                  </a:cubicBezTo>
                  <a:cubicBezTo>
                    <a:pt x="41" y="251"/>
                    <a:pt x="38" y="258"/>
                    <a:pt x="38" y="268"/>
                  </a:cubicBezTo>
                  <a:cubicBezTo>
                    <a:pt x="38" y="278"/>
                    <a:pt x="43" y="318"/>
                    <a:pt x="40" y="322"/>
                  </a:cubicBezTo>
                  <a:cubicBezTo>
                    <a:pt x="37" y="327"/>
                    <a:pt x="35" y="327"/>
                    <a:pt x="36" y="331"/>
                  </a:cubicBezTo>
                  <a:cubicBezTo>
                    <a:pt x="37" y="336"/>
                    <a:pt x="39" y="336"/>
                    <a:pt x="35" y="341"/>
                  </a:cubicBezTo>
                  <a:cubicBezTo>
                    <a:pt x="31" y="345"/>
                    <a:pt x="21" y="391"/>
                    <a:pt x="17" y="407"/>
                  </a:cubicBezTo>
                  <a:cubicBezTo>
                    <a:pt x="14" y="423"/>
                    <a:pt x="0" y="455"/>
                    <a:pt x="4" y="468"/>
                  </a:cubicBezTo>
                  <a:cubicBezTo>
                    <a:pt x="7" y="476"/>
                    <a:pt x="4" y="486"/>
                    <a:pt x="6" y="491"/>
                  </a:cubicBezTo>
                  <a:cubicBezTo>
                    <a:pt x="9" y="495"/>
                    <a:pt x="76" y="511"/>
                    <a:pt x="138" y="511"/>
                  </a:cubicBezTo>
                  <a:cubicBezTo>
                    <a:pt x="200" y="510"/>
                    <a:pt x="315" y="498"/>
                    <a:pt x="320" y="496"/>
                  </a:cubicBezTo>
                  <a:cubicBezTo>
                    <a:pt x="326" y="494"/>
                    <a:pt x="321" y="475"/>
                    <a:pt x="322" y="468"/>
                  </a:cubicBezTo>
                  <a:cubicBezTo>
                    <a:pt x="323" y="459"/>
                    <a:pt x="316" y="450"/>
                    <a:pt x="316" y="441"/>
                  </a:cubicBezTo>
                  <a:cubicBezTo>
                    <a:pt x="316" y="432"/>
                    <a:pt x="315" y="403"/>
                    <a:pt x="309" y="390"/>
                  </a:cubicBezTo>
                  <a:cubicBezTo>
                    <a:pt x="304" y="377"/>
                    <a:pt x="295" y="348"/>
                    <a:pt x="290" y="344"/>
                  </a:cubicBezTo>
                  <a:cubicBezTo>
                    <a:pt x="284" y="339"/>
                    <a:pt x="282" y="337"/>
                    <a:pt x="284" y="335"/>
                  </a:cubicBezTo>
                  <a:cubicBezTo>
                    <a:pt x="287" y="333"/>
                    <a:pt x="289" y="330"/>
                    <a:pt x="287" y="328"/>
                  </a:cubicBezTo>
                  <a:cubicBezTo>
                    <a:pt x="285" y="325"/>
                    <a:pt x="285" y="312"/>
                    <a:pt x="286" y="295"/>
                  </a:cubicBezTo>
                  <a:cubicBezTo>
                    <a:pt x="288" y="279"/>
                    <a:pt x="288" y="237"/>
                    <a:pt x="290" y="231"/>
                  </a:cubicBezTo>
                  <a:cubicBezTo>
                    <a:pt x="292" y="225"/>
                    <a:pt x="293" y="225"/>
                    <a:pt x="292" y="221"/>
                  </a:cubicBezTo>
                  <a:cubicBezTo>
                    <a:pt x="292" y="217"/>
                    <a:pt x="298" y="204"/>
                    <a:pt x="300" y="192"/>
                  </a:cubicBezTo>
                  <a:cubicBezTo>
                    <a:pt x="303" y="168"/>
                    <a:pt x="288" y="140"/>
                    <a:pt x="282" y="112"/>
                  </a:cubicBezTo>
                  <a:cubicBezTo>
                    <a:pt x="277" y="85"/>
                    <a:pt x="285" y="16"/>
                    <a:pt x="289" y="11"/>
                  </a:cubicBezTo>
                  <a:cubicBezTo>
                    <a:pt x="279" y="9"/>
                    <a:pt x="229" y="0"/>
                    <a:pt x="229" y="0"/>
                  </a:cubicBezTo>
                  <a:cubicBezTo>
                    <a:pt x="229" y="11"/>
                    <a:pt x="197" y="45"/>
                    <a:pt x="160" y="44"/>
                  </a:cubicBezTo>
                  <a:cubicBezTo>
                    <a:pt x="122" y="43"/>
                    <a:pt x="86" y="31"/>
                    <a:pt x="76" y="2"/>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7" name="Freeform 283"/>
            <p:cNvSpPr>
              <a:spLocks/>
            </p:cNvSpPr>
            <p:nvPr/>
          </p:nvSpPr>
          <p:spPr bwMode="auto">
            <a:xfrm>
              <a:off x="-5559300" y="6920816"/>
              <a:ext cx="472774" cy="70764"/>
            </a:xfrm>
            <a:custGeom>
              <a:avLst/>
              <a:gdLst>
                <a:gd name="T0" fmla="*/ 3 w 328"/>
                <a:gd name="T1" fmla="*/ 0 h 49"/>
                <a:gd name="T2" fmla="*/ 145 w 328"/>
                <a:gd name="T3" fmla="*/ 16 h 49"/>
                <a:gd name="T4" fmla="*/ 321 w 328"/>
                <a:gd name="T5" fmla="*/ 0 h 49"/>
                <a:gd name="T6" fmla="*/ 328 w 328"/>
                <a:gd name="T7" fmla="*/ 27 h 49"/>
                <a:gd name="T8" fmla="*/ 144 w 328"/>
                <a:gd name="T9" fmla="*/ 48 h 49"/>
                <a:gd name="T10" fmla="*/ 0 w 328"/>
                <a:gd name="T11" fmla="*/ 31 h 49"/>
                <a:gd name="T12" fmla="*/ 3 w 328"/>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328" h="49">
                  <a:moveTo>
                    <a:pt x="3" y="0"/>
                  </a:moveTo>
                  <a:cubicBezTo>
                    <a:pt x="14" y="4"/>
                    <a:pt x="74" y="17"/>
                    <a:pt x="145" y="16"/>
                  </a:cubicBezTo>
                  <a:cubicBezTo>
                    <a:pt x="216" y="15"/>
                    <a:pt x="317" y="1"/>
                    <a:pt x="321" y="0"/>
                  </a:cubicBezTo>
                  <a:cubicBezTo>
                    <a:pt x="323" y="5"/>
                    <a:pt x="328" y="24"/>
                    <a:pt x="328" y="27"/>
                  </a:cubicBezTo>
                  <a:cubicBezTo>
                    <a:pt x="307" y="35"/>
                    <a:pt x="190" y="49"/>
                    <a:pt x="144" y="48"/>
                  </a:cubicBezTo>
                  <a:cubicBezTo>
                    <a:pt x="98" y="46"/>
                    <a:pt x="16" y="37"/>
                    <a:pt x="0" y="31"/>
                  </a:cubicBezTo>
                  <a:cubicBezTo>
                    <a:pt x="3" y="9"/>
                    <a:pt x="3" y="0"/>
                    <a:pt x="3" y="0"/>
                  </a:cubicBezTo>
                  <a:close/>
                </a:path>
              </a:pathLst>
            </a:custGeom>
            <a:gradFill flip="none" rotWithShape="1">
              <a:gsLst>
                <a:gs pos="0">
                  <a:schemeClr val="accent1">
                    <a:lumMod val="72000"/>
                    <a:lumOff val="2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632" name="Group 170"/>
          <p:cNvGrpSpPr/>
          <p:nvPr/>
        </p:nvGrpSpPr>
        <p:grpSpPr bwMode="gray">
          <a:xfrm>
            <a:off x="8107888" y="470744"/>
            <a:ext cx="576000" cy="576000"/>
            <a:chOff x="10018713" y="-276225"/>
            <a:chExt cx="4165600" cy="4179888"/>
          </a:xfrm>
        </p:grpSpPr>
        <p:sp>
          <p:nvSpPr>
            <p:cNvPr id="633" name="Freeform 9"/>
            <p:cNvSpPr>
              <a:spLocks/>
            </p:cNvSpPr>
            <p:nvPr/>
          </p:nvSpPr>
          <p:spPr bwMode="gray">
            <a:xfrm>
              <a:off x="10352088" y="862012"/>
              <a:ext cx="546100" cy="628650"/>
            </a:xfrm>
            <a:custGeom>
              <a:avLst/>
              <a:gdLst>
                <a:gd name="T0" fmla="*/ 78 w 80"/>
                <a:gd name="T1" fmla="*/ 83 h 92"/>
                <a:gd name="T2" fmla="*/ 49 w 80"/>
                <a:gd name="T3" fmla="*/ 92 h 92"/>
                <a:gd name="T4" fmla="*/ 0 w 80"/>
                <a:gd name="T5" fmla="*/ 46 h 92"/>
                <a:gd name="T6" fmla="*/ 49 w 80"/>
                <a:gd name="T7" fmla="*/ 0 h 92"/>
                <a:gd name="T8" fmla="*/ 80 w 80"/>
                <a:gd name="T9" fmla="*/ 6 h 92"/>
                <a:gd name="T10" fmla="*/ 77 w 80"/>
                <a:gd name="T11" fmla="*/ 17 h 92"/>
                <a:gd name="T12" fmla="*/ 76 w 80"/>
                <a:gd name="T13" fmla="*/ 17 h 92"/>
                <a:gd name="T14" fmla="*/ 49 w 80"/>
                <a:gd name="T15" fmla="*/ 6 h 92"/>
                <a:gd name="T16" fmla="*/ 14 w 80"/>
                <a:gd name="T17" fmla="*/ 45 h 92"/>
                <a:gd name="T18" fmla="*/ 50 w 80"/>
                <a:gd name="T19" fmla="*/ 85 h 92"/>
                <a:gd name="T20" fmla="*/ 80 w 80"/>
                <a:gd name="T21" fmla="*/ 72 h 92"/>
                <a:gd name="T22" fmla="*/ 80 w 80"/>
                <a:gd name="T23" fmla="*/ 73 h 92"/>
                <a:gd name="T24" fmla="*/ 78 w 80"/>
                <a:gd name="T25"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92">
                  <a:moveTo>
                    <a:pt x="78" y="83"/>
                  </a:moveTo>
                  <a:cubicBezTo>
                    <a:pt x="75" y="85"/>
                    <a:pt x="65" y="92"/>
                    <a:pt x="49" y="92"/>
                  </a:cubicBezTo>
                  <a:cubicBezTo>
                    <a:pt x="20" y="92"/>
                    <a:pt x="0" y="73"/>
                    <a:pt x="0" y="46"/>
                  </a:cubicBezTo>
                  <a:cubicBezTo>
                    <a:pt x="0" y="18"/>
                    <a:pt x="21" y="0"/>
                    <a:pt x="49" y="0"/>
                  </a:cubicBezTo>
                  <a:cubicBezTo>
                    <a:pt x="60" y="0"/>
                    <a:pt x="73" y="3"/>
                    <a:pt x="80" y="6"/>
                  </a:cubicBezTo>
                  <a:cubicBezTo>
                    <a:pt x="79" y="10"/>
                    <a:pt x="77" y="14"/>
                    <a:pt x="77" y="17"/>
                  </a:cubicBezTo>
                  <a:cubicBezTo>
                    <a:pt x="76" y="17"/>
                    <a:pt x="76" y="17"/>
                    <a:pt x="76" y="17"/>
                  </a:cubicBezTo>
                  <a:cubicBezTo>
                    <a:pt x="71" y="11"/>
                    <a:pt x="62" y="6"/>
                    <a:pt x="49" y="6"/>
                  </a:cubicBezTo>
                  <a:cubicBezTo>
                    <a:pt x="33" y="6"/>
                    <a:pt x="14" y="19"/>
                    <a:pt x="14" y="45"/>
                  </a:cubicBezTo>
                  <a:cubicBezTo>
                    <a:pt x="14" y="71"/>
                    <a:pt x="33" y="85"/>
                    <a:pt x="50" y="85"/>
                  </a:cubicBezTo>
                  <a:cubicBezTo>
                    <a:pt x="66" y="85"/>
                    <a:pt x="73" y="78"/>
                    <a:pt x="80" y="72"/>
                  </a:cubicBezTo>
                  <a:cubicBezTo>
                    <a:pt x="80" y="73"/>
                    <a:pt x="80" y="73"/>
                    <a:pt x="80" y="73"/>
                  </a:cubicBezTo>
                  <a:lnTo>
                    <a:pt x="78"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634" name="Freeform 10"/>
            <p:cNvSpPr>
              <a:spLocks/>
            </p:cNvSpPr>
            <p:nvPr/>
          </p:nvSpPr>
          <p:spPr bwMode="gray">
            <a:xfrm>
              <a:off x="10999788" y="876300"/>
              <a:ext cx="374650" cy="600075"/>
            </a:xfrm>
            <a:custGeom>
              <a:avLst/>
              <a:gdLst>
                <a:gd name="T0" fmla="*/ 55 w 55"/>
                <a:gd name="T1" fmla="*/ 83 h 88"/>
                <a:gd name="T2" fmla="*/ 55 w 55"/>
                <a:gd name="T3" fmla="*/ 78 h 88"/>
                <a:gd name="T4" fmla="*/ 13 w 55"/>
                <a:gd name="T5" fmla="*/ 80 h 88"/>
                <a:gd name="T6" fmla="*/ 13 w 55"/>
                <a:gd name="T7" fmla="*/ 46 h 88"/>
                <a:gd name="T8" fmla="*/ 45 w 55"/>
                <a:gd name="T9" fmla="*/ 47 h 88"/>
                <a:gd name="T10" fmla="*/ 45 w 55"/>
                <a:gd name="T11" fmla="*/ 42 h 88"/>
                <a:gd name="T12" fmla="*/ 45 w 55"/>
                <a:gd name="T13" fmla="*/ 38 h 88"/>
                <a:gd name="T14" fmla="*/ 13 w 55"/>
                <a:gd name="T15" fmla="*/ 39 h 88"/>
                <a:gd name="T16" fmla="*/ 13 w 55"/>
                <a:gd name="T17" fmla="*/ 7 h 88"/>
                <a:gd name="T18" fmla="*/ 53 w 55"/>
                <a:gd name="T19" fmla="*/ 8 h 88"/>
                <a:gd name="T20" fmla="*/ 53 w 55"/>
                <a:gd name="T21" fmla="*/ 4 h 88"/>
                <a:gd name="T22" fmla="*/ 53 w 55"/>
                <a:gd name="T23" fmla="*/ 0 h 88"/>
                <a:gd name="T24" fmla="*/ 27 w 55"/>
                <a:gd name="T25" fmla="*/ 0 h 88"/>
                <a:gd name="T26" fmla="*/ 0 w 55"/>
                <a:gd name="T27" fmla="*/ 0 h 88"/>
                <a:gd name="T28" fmla="*/ 1 w 55"/>
                <a:gd name="T29" fmla="*/ 33 h 88"/>
                <a:gd name="T30" fmla="*/ 1 w 55"/>
                <a:gd name="T31" fmla="*/ 55 h 88"/>
                <a:gd name="T32" fmla="*/ 0 w 55"/>
                <a:gd name="T33" fmla="*/ 88 h 88"/>
                <a:gd name="T34" fmla="*/ 27 w 55"/>
                <a:gd name="T35" fmla="*/ 87 h 88"/>
                <a:gd name="T36" fmla="*/ 28 w 55"/>
                <a:gd name="T37" fmla="*/ 87 h 88"/>
                <a:gd name="T38" fmla="*/ 38 w 55"/>
                <a:gd name="T39" fmla="*/ 87 h 88"/>
                <a:gd name="T40" fmla="*/ 55 w 55"/>
                <a:gd name="T41" fmla="*/ 88 h 88"/>
                <a:gd name="T42" fmla="*/ 55 w 55"/>
                <a:gd name="T43" fmla="*/ 88 h 88"/>
                <a:gd name="T44" fmla="*/ 55 w 55"/>
                <a:gd name="T45" fmla="*/ 88 h 88"/>
                <a:gd name="T46" fmla="*/ 55 w 55"/>
                <a:gd name="T47"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8">
                  <a:moveTo>
                    <a:pt x="55" y="83"/>
                  </a:moveTo>
                  <a:cubicBezTo>
                    <a:pt x="55" y="81"/>
                    <a:pt x="55" y="79"/>
                    <a:pt x="55" y="78"/>
                  </a:cubicBezTo>
                  <a:cubicBezTo>
                    <a:pt x="46" y="79"/>
                    <a:pt x="22" y="80"/>
                    <a:pt x="13" y="80"/>
                  </a:cubicBezTo>
                  <a:cubicBezTo>
                    <a:pt x="13" y="78"/>
                    <a:pt x="12" y="50"/>
                    <a:pt x="13" y="46"/>
                  </a:cubicBezTo>
                  <a:cubicBezTo>
                    <a:pt x="16" y="46"/>
                    <a:pt x="36" y="46"/>
                    <a:pt x="45" y="47"/>
                  </a:cubicBezTo>
                  <a:cubicBezTo>
                    <a:pt x="45" y="46"/>
                    <a:pt x="45" y="44"/>
                    <a:pt x="45" y="42"/>
                  </a:cubicBezTo>
                  <a:cubicBezTo>
                    <a:pt x="45" y="41"/>
                    <a:pt x="45" y="39"/>
                    <a:pt x="45" y="38"/>
                  </a:cubicBezTo>
                  <a:cubicBezTo>
                    <a:pt x="37" y="38"/>
                    <a:pt x="28" y="39"/>
                    <a:pt x="13" y="39"/>
                  </a:cubicBezTo>
                  <a:cubicBezTo>
                    <a:pt x="13" y="36"/>
                    <a:pt x="13" y="12"/>
                    <a:pt x="13" y="7"/>
                  </a:cubicBezTo>
                  <a:cubicBezTo>
                    <a:pt x="30" y="7"/>
                    <a:pt x="45" y="8"/>
                    <a:pt x="53" y="8"/>
                  </a:cubicBezTo>
                  <a:cubicBezTo>
                    <a:pt x="53" y="8"/>
                    <a:pt x="53" y="6"/>
                    <a:pt x="53" y="4"/>
                  </a:cubicBezTo>
                  <a:cubicBezTo>
                    <a:pt x="53" y="2"/>
                    <a:pt x="53" y="1"/>
                    <a:pt x="53" y="0"/>
                  </a:cubicBezTo>
                  <a:cubicBezTo>
                    <a:pt x="49" y="0"/>
                    <a:pt x="34" y="0"/>
                    <a:pt x="27" y="0"/>
                  </a:cubicBezTo>
                  <a:cubicBezTo>
                    <a:pt x="19" y="0"/>
                    <a:pt x="7" y="0"/>
                    <a:pt x="0" y="0"/>
                  </a:cubicBezTo>
                  <a:cubicBezTo>
                    <a:pt x="0" y="11"/>
                    <a:pt x="1" y="22"/>
                    <a:pt x="1" y="33"/>
                  </a:cubicBezTo>
                  <a:cubicBezTo>
                    <a:pt x="1" y="55"/>
                    <a:pt x="1" y="55"/>
                    <a:pt x="1" y="55"/>
                  </a:cubicBezTo>
                  <a:cubicBezTo>
                    <a:pt x="1" y="66"/>
                    <a:pt x="0" y="77"/>
                    <a:pt x="0" y="88"/>
                  </a:cubicBezTo>
                  <a:cubicBezTo>
                    <a:pt x="7" y="88"/>
                    <a:pt x="19" y="87"/>
                    <a:pt x="27" y="87"/>
                  </a:cubicBezTo>
                  <a:cubicBezTo>
                    <a:pt x="27" y="87"/>
                    <a:pt x="28" y="87"/>
                    <a:pt x="28" y="87"/>
                  </a:cubicBezTo>
                  <a:cubicBezTo>
                    <a:pt x="31" y="87"/>
                    <a:pt x="34" y="87"/>
                    <a:pt x="38" y="87"/>
                  </a:cubicBezTo>
                  <a:cubicBezTo>
                    <a:pt x="44" y="88"/>
                    <a:pt x="50" y="88"/>
                    <a:pt x="55" y="88"/>
                  </a:cubicBezTo>
                  <a:cubicBezTo>
                    <a:pt x="55" y="88"/>
                    <a:pt x="55" y="88"/>
                    <a:pt x="55" y="88"/>
                  </a:cubicBezTo>
                  <a:cubicBezTo>
                    <a:pt x="55" y="88"/>
                    <a:pt x="55" y="88"/>
                    <a:pt x="55" y="88"/>
                  </a:cubicBezTo>
                  <a:cubicBezTo>
                    <a:pt x="55" y="87"/>
                    <a:pt x="55" y="85"/>
                    <a:pt x="55"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635" name="Freeform 11"/>
            <p:cNvSpPr>
              <a:spLocks noEditPoints="1"/>
            </p:cNvSpPr>
            <p:nvPr/>
          </p:nvSpPr>
          <p:spPr bwMode="gray">
            <a:xfrm>
              <a:off x="11477625" y="876300"/>
              <a:ext cx="463550" cy="600075"/>
            </a:xfrm>
            <a:custGeom>
              <a:avLst/>
              <a:gdLst>
                <a:gd name="T0" fmla="*/ 13 w 68"/>
                <a:gd name="T1" fmla="*/ 45 h 88"/>
                <a:gd name="T2" fmla="*/ 13 w 68"/>
                <a:gd name="T3" fmla="*/ 55 h 88"/>
                <a:gd name="T4" fmla="*/ 14 w 68"/>
                <a:gd name="T5" fmla="*/ 88 h 88"/>
                <a:gd name="T6" fmla="*/ 7 w 68"/>
                <a:gd name="T7" fmla="*/ 88 h 88"/>
                <a:gd name="T8" fmla="*/ 0 w 68"/>
                <a:gd name="T9" fmla="*/ 88 h 88"/>
                <a:gd name="T10" fmla="*/ 1 w 68"/>
                <a:gd name="T11" fmla="*/ 55 h 88"/>
                <a:gd name="T12" fmla="*/ 1 w 68"/>
                <a:gd name="T13" fmla="*/ 33 h 88"/>
                <a:gd name="T14" fmla="*/ 0 w 68"/>
                <a:gd name="T15" fmla="*/ 0 h 88"/>
                <a:gd name="T16" fmla="*/ 16 w 68"/>
                <a:gd name="T17" fmla="*/ 0 h 88"/>
                <a:gd name="T18" fmla="*/ 31 w 68"/>
                <a:gd name="T19" fmla="*/ 0 h 88"/>
                <a:gd name="T20" fmla="*/ 59 w 68"/>
                <a:gd name="T21" fmla="*/ 20 h 88"/>
                <a:gd name="T22" fmla="*/ 32 w 68"/>
                <a:gd name="T23" fmla="*/ 45 h 88"/>
                <a:gd name="T24" fmla="*/ 68 w 68"/>
                <a:gd name="T25" fmla="*/ 88 h 88"/>
                <a:gd name="T26" fmla="*/ 60 w 68"/>
                <a:gd name="T27" fmla="*/ 88 h 88"/>
                <a:gd name="T28" fmla="*/ 52 w 68"/>
                <a:gd name="T29" fmla="*/ 88 h 88"/>
                <a:gd name="T30" fmla="*/ 20 w 68"/>
                <a:gd name="T31" fmla="*/ 45 h 88"/>
                <a:gd name="T32" fmla="*/ 13 w 68"/>
                <a:gd name="T33" fmla="*/ 45 h 88"/>
                <a:gd name="T34" fmla="*/ 22 w 68"/>
                <a:gd name="T35" fmla="*/ 40 h 88"/>
                <a:gd name="T36" fmla="*/ 46 w 68"/>
                <a:gd name="T37" fmla="*/ 22 h 88"/>
                <a:gd name="T38" fmla="*/ 26 w 68"/>
                <a:gd name="T39" fmla="*/ 5 h 88"/>
                <a:gd name="T40" fmla="*/ 14 w 68"/>
                <a:gd name="T41" fmla="*/ 6 h 88"/>
                <a:gd name="T42" fmla="*/ 13 w 68"/>
                <a:gd name="T43" fmla="*/ 33 h 88"/>
                <a:gd name="T44" fmla="*/ 13 w 68"/>
                <a:gd name="T45" fmla="*/ 40 h 88"/>
                <a:gd name="T46" fmla="*/ 22 w 68"/>
                <a:gd name="T47"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88">
                  <a:moveTo>
                    <a:pt x="13" y="45"/>
                  </a:moveTo>
                  <a:cubicBezTo>
                    <a:pt x="13" y="55"/>
                    <a:pt x="13" y="55"/>
                    <a:pt x="13" y="55"/>
                  </a:cubicBezTo>
                  <a:cubicBezTo>
                    <a:pt x="13" y="66"/>
                    <a:pt x="14" y="77"/>
                    <a:pt x="14" y="88"/>
                  </a:cubicBezTo>
                  <a:cubicBezTo>
                    <a:pt x="12" y="88"/>
                    <a:pt x="8" y="88"/>
                    <a:pt x="7" y="88"/>
                  </a:cubicBezTo>
                  <a:cubicBezTo>
                    <a:pt x="6" y="88"/>
                    <a:pt x="3" y="88"/>
                    <a:pt x="0" y="88"/>
                  </a:cubicBezTo>
                  <a:cubicBezTo>
                    <a:pt x="1" y="77"/>
                    <a:pt x="1" y="66"/>
                    <a:pt x="1" y="55"/>
                  </a:cubicBezTo>
                  <a:cubicBezTo>
                    <a:pt x="1" y="33"/>
                    <a:pt x="1" y="33"/>
                    <a:pt x="1" y="33"/>
                  </a:cubicBezTo>
                  <a:cubicBezTo>
                    <a:pt x="1" y="22"/>
                    <a:pt x="1" y="11"/>
                    <a:pt x="0" y="0"/>
                  </a:cubicBezTo>
                  <a:cubicBezTo>
                    <a:pt x="5" y="0"/>
                    <a:pt x="11" y="0"/>
                    <a:pt x="16" y="0"/>
                  </a:cubicBezTo>
                  <a:cubicBezTo>
                    <a:pt x="21" y="0"/>
                    <a:pt x="26" y="0"/>
                    <a:pt x="31" y="0"/>
                  </a:cubicBezTo>
                  <a:cubicBezTo>
                    <a:pt x="45" y="0"/>
                    <a:pt x="59" y="4"/>
                    <a:pt x="59" y="20"/>
                  </a:cubicBezTo>
                  <a:cubicBezTo>
                    <a:pt x="59" y="37"/>
                    <a:pt x="42" y="43"/>
                    <a:pt x="32" y="45"/>
                  </a:cubicBezTo>
                  <a:cubicBezTo>
                    <a:pt x="38" y="52"/>
                    <a:pt x="61" y="80"/>
                    <a:pt x="68" y="88"/>
                  </a:cubicBezTo>
                  <a:cubicBezTo>
                    <a:pt x="65" y="88"/>
                    <a:pt x="61" y="88"/>
                    <a:pt x="60" y="88"/>
                  </a:cubicBezTo>
                  <a:cubicBezTo>
                    <a:pt x="59" y="88"/>
                    <a:pt x="54" y="88"/>
                    <a:pt x="52" y="88"/>
                  </a:cubicBezTo>
                  <a:cubicBezTo>
                    <a:pt x="47" y="80"/>
                    <a:pt x="31" y="56"/>
                    <a:pt x="20" y="45"/>
                  </a:cubicBezTo>
                  <a:cubicBezTo>
                    <a:pt x="19" y="45"/>
                    <a:pt x="13" y="45"/>
                    <a:pt x="13" y="45"/>
                  </a:cubicBezTo>
                  <a:close/>
                  <a:moveTo>
                    <a:pt x="22" y="40"/>
                  </a:moveTo>
                  <a:cubicBezTo>
                    <a:pt x="32" y="40"/>
                    <a:pt x="46" y="36"/>
                    <a:pt x="46" y="22"/>
                  </a:cubicBezTo>
                  <a:cubicBezTo>
                    <a:pt x="46" y="9"/>
                    <a:pt x="35" y="5"/>
                    <a:pt x="26" y="5"/>
                  </a:cubicBezTo>
                  <a:cubicBezTo>
                    <a:pt x="20" y="5"/>
                    <a:pt x="17" y="5"/>
                    <a:pt x="14" y="6"/>
                  </a:cubicBezTo>
                  <a:cubicBezTo>
                    <a:pt x="14" y="15"/>
                    <a:pt x="13" y="24"/>
                    <a:pt x="13" y="33"/>
                  </a:cubicBezTo>
                  <a:cubicBezTo>
                    <a:pt x="13" y="33"/>
                    <a:pt x="13" y="39"/>
                    <a:pt x="13" y="40"/>
                  </a:cubicBezTo>
                  <a:cubicBezTo>
                    <a:pt x="14" y="40"/>
                    <a:pt x="20" y="40"/>
                    <a:pt x="22"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636" name="Freeform 12"/>
            <p:cNvSpPr>
              <a:spLocks/>
            </p:cNvSpPr>
            <p:nvPr/>
          </p:nvSpPr>
          <p:spPr bwMode="gray">
            <a:xfrm>
              <a:off x="12022138" y="869950"/>
              <a:ext cx="531813" cy="612775"/>
            </a:xfrm>
            <a:custGeom>
              <a:avLst/>
              <a:gdLst>
                <a:gd name="T0" fmla="*/ 78 w 78"/>
                <a:gd name="T1" fmla="*/ 1 h 90"/>
                <a:gd name="T2" fmla="*/ 72 w 78"/>
                <a:gd name="T3" fmla="*/ 1 h 90"/>
                <a:gd name="T4" fmla="*/ 67 w 78"/>
                <a:gd name="T5" fmla="*/ 1 h 90"/>
                <a:gd name="T6" fmla="*/ 68 w 78"/>
                <a:gd name="T7" fmla="*/ 43 h 90"/>
                <a:gd name="T8" fmla="*/ 68 w 78"/>
                <a:gd name="T9" fmla="*/ 66 h 90"/>
                <a:gd name="T10" fmla="*/ 5 w 78"/>
                <a:gd name="T11" fmla="*/ 0 h 90"/>
                <a:gd name="T12" fmla="*/ 0 w 78"/>
                <a:gd name="T13" fmla="*/ 0 h 90"/>
                <a:gd name="T14" fmla="*/ 1 w 78"/>
                <a:gd name="T15" fmla="*/ 33 h 90"/>
                <a:gd name="T16" fmla="*/ 0 w 78"/>
                <a:gd name="T17" fmla="*/ 89 h 90"/>
                <a:gd name="T18" fmla="*/ 5 w 78"/>
                <a:gd name="T19" fmla="*/ 89 h 90"/>
                <a:gd name="T20" fmla="*/ 11 w 78"/>
                <a:gd name="T21" fmla="*/ 89 h 90"/>
                <a:gd name="T22" fmla="*/ 9 w 78"/>
                <a:gd name="T23" fmla="*/ 46 h 90"/>
                <a:gd name="T24" fmla="*/ 9 w 78"/>
                <a:gd name="T25" fmla="*/ 22 h 90"/>
                <a:gd name="T26" fmla="*/ 73 w 78"/>
                <a:gd name="T27" fmla="*/ 90 h 90"/>
                <a:gd name="T28" fmla="*/ 77 w 78"/>
                <a:gd name="T29" fmla="*/ 90 h 90"/>
                <a:gd name="T30" fmla="*/ 76 w 78"/>
                <a:gd name="T31" fmla="*/ 57 h 90"/>
                <a:gd name="T32" fmla="*/ 78 w 78"/>
                <a:gd name="T33"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90">
                  <a:moveTo>
                    <a:pt x="78" y="1"/>
                  </a:moveTo>
                  <a:cubicBezTo>
                    <a:pt x="76" y="1"/>
                    <a:pt x="74" y="1"/>
                    <a:pt x="72" y="1"/>
                  </a:cubicBezTo>
                  <a:cubicBezTo>
                    <a:pt x="70" y="1"/>
                    <a:pt x="68" y="1"/>
                    <a:pt x="67" y="1"/>
                  </a:cubicBezTo>
                  <a:cubicBezTo>
                    <a:pt x="67" y="11"/>
                    <a:pt x="68" y="31"/>
                    <a:pt x="68" y="43"/>
                  </a:cubicBezTo>
                  <a:cubicBezTo>
                    <a:pt x="68" y="53"/>
                    <a:pt x="68" y="61"/>
                    <a:pt x="68" y="66"/>
                  </a:cubicBezTo>
                  <a:cubicBezTo>
                    <a:pt x="63" y="61"/>
                    <a:pt x="10" y="6"/>
                    <a:pt x="5" y="0"/>
                  </a:cubicBezTo>
                  <a:cubicBezTo>
                    <a:pt x="0" y="0"/>
                    <a:pt x="0" y="0"/>
                    <a:pt x="0" y="0"/>
                  </a:cubicBezTo>
                  <a:cubicBezTo>
                    <a:pt x="1" y="8"/>
                    <a:pt x="1" y="17"/>
                    <a:pt x="1" y="33"/>
                  </a:cubicBezTo>
                  <a:cubicBezTo>
                    <a:pt x="1" y="54"/>
                    <a:pt x="1" y="75"/>
                    <a:pt x="0" y="89"/>
                  </a:cubicBezTo>
                  <a:cubicBezTo>
                    <a:pt x="1" y="89"/>
                    <a:pt x="3" y="89"/>
                    <a:pt x="5" y="89"/>
                  </a:cubicBezTo>
                  <a:cubicBezTo>
                    <a:pt x="7" y="89"/>
                    <a:pt x="9" y="89"/>
                    <a:pt x="11" y="89"/>
                  </a:cubicBezTo>
                  <a:cubicBezTo>
                    <a:pt x="10" y="79"/>
                    <a:pt x="9" y="59"/>
                    <a:pt x="9" y="46"/>
                  </a:cubicBezTo>
                  <a:cubicBezTo>
                    <a:pt x="9" y="37"/>
                    <a:pt x="9" y="27"/>
                    <a:pt x="9" y="22"/>
                  </a:cubicBezTo>
                  <a:cubicBezTo>
                    <a:pt x="14" y="27"/>
                    <a:pt x="68" y="83"/>
                    <a:pt x="73" y="90"/>
                  </a:cubicBezTo>
                  <a:cubicBezTo>
                    <a:pt x="77" y="90"/>
                    <a:pt x="77" y="90"/>
                    <a:pt x="77" y="90"/>
                  </a:cubicBezTo>
                  <a:cubicBezTo>
                    <a:pt x="77" y="82"/>
                    <a:pt x="76" y="73"/>
                    <a:pt x="76" y="57"/>
                  </a:cubicBezTo>
                  <a:cubicBezTo>
                    <a:pt x="76" y="36"/>
                    <a:pt x="77" y="14"/>
                    <a:pt x="78"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637" name="Freeform 13"/>
            <p:cNvSpPr>
              <a:spLocks/>
            </p:cNvSpPr>
            <p:nvPr/>
          </p:nvSpPr>
          <p:spPr bwMode="gray">
            <a:xfrm>
              <a:off x="10018713" y="-276225"/>
              <a:ext cx="4165600" cy="4179888"/>
            </a:xfrm>
            <a:custGeom>
              <a:avLst/>
              <a:gdLst>
                <a:gd name="T0" fmla="*/ 611 w 611"/>
                <a:gd name="T1" fmla="*/ 3 h 613"/>
                <a:gd name="T2" fmla="*/ 227 w 611"/>
                <a:gd name="T3" fmla="*/ 0 h 613"/>
                <a:gd name="T4" fmla="*/ 200 w 611"/>
                <a:gd name="T5" fmla="*/ 2 h 613"/>
                <a:gd name="T6" fmla="*/ 0 w 611"/>
                <a:gd name="T7" fmla="*/ 218 h 613"/>
                <a:gd name="T8" fmla="*/ 22 w 611"/>
                <a:gd name="T9" fmla="*/ 333 h 613"/>
                <a:gd name="T10" fmla="*/ 61 w 611"/>
                <a:gd name="T11" fmla="*/ 470 h 613"/>
                <a:gd name="T12" fmla="*/ 73 w 611"/>
                <a:gd name="T13" fmla="*/ 470 h 613"/>
                <a:gd name="T14" fmla="*/ 30 w 611"/>
                <a:gd name="T15" fmla="*/ 326 h 613"/>
                <a:gd name="T16" fmla="*/ 30 w 611"/>
                <a:gd name="T17" fmla="*/ 325 h 613"/>
                <a:gd name="T18" fmla="*/ 216 w 611"/>
                <a:gd name="T19" fmla="*/ 435 h 613"/>
                <a:gd name="T20" fmla="*/ 334 w 611"/>
                <a:gd name="T21" fmla="*/ 400 h 613"/>
                <a:gd name="T22" fmla="*/ 334 w 611"/>
                <a:gd name="T23" fmla="*/ 400 h 613"/>
                <a:gd name="T24" fmla="*/ 134 w 611"/>
                <a:gd name="T25" fmla="*/ 613 h 613"/>
                <a:gd name="T26" fmla="*/ 149 w 611"/>
                <a:gd name="T27" fmla="*/ 613 h 613"/>
                <a:gd name="T28" fmla="*/ 338 w 611"/>
                <a:gd name="T29" fmla="*/ 412 h 613"/>
                <a:gd name="T30" fmla="*/ 398 w 611"/>
                <a:gd name="T31" fmla="*/ 339 h 613"/>
                <a:gd name="T32" fmla="*/ 433 w 611"/>
                <a:gd name="T33" fmla="*/ 224 h 613"/>
                <a:gd name="T34" fmla="*/ 434 w 611"/>
                <a:gd name="T35" fmla="*/ 224 h 613"/>
                <a:gd name="T36" fmla="*/ 520 w 611"/>
                <a:gd name="T37" fmla="*/ 613 h 613"/>
                <a:gd name="T38" fmla="*/ 532 w 611"/>
                <a:gd name="T39" fmla="*/ 613 h 613"/>
                <a:gd name="T40" fmla="*/ 445 w 611"/>
                <a:gd name="T41" fmla="*/ 228 h 613"/>
                <a:gd name="T42" fmla="*/ 399 w 611"/>
                <a:gd name="T43" fmla="*/ 102 h 613"/>
                <a:gd name="T44" fmla="*/ 380 w 611"/>
                <a:gd name="T45" fmla="*/ 94 h 613"/>
                <a:gd name="T46" fmla="*/ 423 w 611"/>
                <a:gd name="T47" fmla="*/ 218 h 613"/>
                <a:gd name="T48" fmla="*/ 217 w 611"/>
                <a:gd name="T49" fmla="*/ 423 h 613"/>
                <a:gd name="T50" fmla="*/ 12 w 611"/>
                <a:gd name="T51" fmla="*/ 218 h 613"/>
                <a:gd name="T52" fmla="*/ 218 w 611"/>
                <a:gd name="T53" fmla="*/ 12 h 613"/>
                <a:gd name="T54" fmla="*/ 350 w 611"/>
                <a:gd name="T55" fmla="*/ 61 h 613"/>
                <a:gd name="T56" fmla="*/ 372 w 611"/>
                <a:gd name="T57" fmla="*/ 66 h 613"/>
                <a:gd name="T58" fmla="*/ 372 w 611"/>
                <a:gd name="T59" fmla="*/ 66 h 613"/>
                <a:gd name="T60" fmla="*/ 278 w 611"/>
                <a:gd name="T61" fmla="*/ 11 h 613"/>
                <a:gd name="T62" fmla="*/ 278 w 611"/>
                <a:gd name="T63" fmla="*/ 11 h 613"/>
                <a:gd name="T64" fmla="*/ 611 w 611"/>
                <a:gd name="T65" fmla="*/ 13 h 613"/>
                <a:gd name="T66" fmla="*/ 611 w 611"/>
                <a:gd name="T67" fmla="*/ 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1" h="613">
                  <a:moveTo>
                    <a:pt x="611" y="3"/>
                  </a:moveTo>
                  <a:cubicBezTo>
                    <a:pt x="611" y="3"/>
                    <a:pt x="319" y="0"/>
                    <a:pt x="227" y="0"/>
                  </a:cubicBezTo>
                  <a:cubicBezTo>
                    <a:pt x="213" y="0"/>
                    <a:pt x="203" y="1"/>
                    <a:pt x="200" y="2"/>
                  </a:cubicBezTo>
                  <a:cubicBezTo>
                    <a:pt x="86" y="9"/>
                    <a:pt x="0" y="109"/>
                    <a:pt x="0" y="218"/>
                  </a:cubicBezTo>
                  <a:cubicBezTo>
                    <a:pt x="0" y="249"/>
                    <a:pt x="8" y="285"/>
                    <a:pt x="22" y="333"/>
                  </a:cubicBezTo>
                  <a:cubicBezTo>
                    <a:pt x="40" y="397"/>
                    <a:pt x="61" y="470"/>
                    <a:pt x="61" y="470"/>
                  </a:cubicBezTo>
                  <a:cubicBezTo>
                    <a:pt x="73" y="470"/>
                    <a:pt x="73" y="470"/>
                    <a:pt x="73" y="470"/>
                  </a:cubicBezTo>
                  <a:cubicBezTo>
                    <a:pt x="30" y="326"/>
                    <a:pt x="30" y="326"/>
                    <a:pt x="30" y="326"/>
                  </a:cubicBezTo>
                  <a:cubicBezTo>
                    <a:pt x="30" y="325"/>
                    <a:pt x="30" y="325"/>
                    <a:pt x="30" y="325"/>
                  </a:cubicBezTo>
                  <a:cubicBezTo>
                    <a:pt x="62" y="386"/>
                    <a:pt x="134" y="435"/>
                    <a:pt x="216" y="435"/>
                  </a:cubicBezTo>
                  <a:cubicBezTo>
                    <a:pt x="260" y="435"/>
                    <a:pt x="301" y="422"/>
                    <a:pt x="334" y="400"/>
                  </a:cubicBezTo>
                  <a:cubicBezTo>
                    <a:pt x="334" y="400"/>
                    <a:pt x="334" y="400"/>
                    <a:pt x="334" y="400"/>
                  </a:cubicBezTo>
                  <a:cubicBezTo>
                    <a:pt x="134" y="613"/>
                    <a:pt x="134" y="613"/>
                    <a:pt x="134" y="613"/>
                  </a:cubicBezTo>
                  <a:cubicBezTo>
                    <a:pt x="149" y="613"/>
                    <a:pt x="149" y="613"/>
                    <a:pt x="149" y="613"/>
                  </a:cubicBezTo>
                  <a:cubicBezTo>
                    <a:pt x="149" y="613"/>
                    <a:pt x="292" y="460"/>
                    <a:pt x="338" y="412"/>
                  </a:cubicBezTo>
                  <a:cubicBezTo>
                    <a:pt x="372" y="375"/>
                    <a:pt x="391" y="351"/>
                    <a:pt x="398" y="339"/>
                  </a:cubicBezTo>
                  <a:cubicBezTo>
                    <a:pt x="407" y="325"/>
                    <a:pt x="434" y="284"/>
                    <a:pt x="433" y="224"/>
                  </a:cubicBezTo>
                  <a:cubicBezTo>
                    <a:pt x="434" y="224"/>
                    <a:pt x="434" y="224"/>
                    <a:pt x="434" y="224"/>
                  </a:cubicBezTo>
                  <a:cubicBezTo>
                    <a:pt x="520" y="613"/>
                    <a:pt x="520" y="613"/>
                    <a:pt x="520" y="613"/>
                  </a:cubicBezTo>
                  <a:cubicBezTo>
                    <a:pt x="532" y="613"/>
                    <a:pt x="532" y="613"/>
                    <a:pt x="532" y="613"/>
                  </a:cubicBezTo>
                  <a:cubicBezTo>
                    <a:pt x="532" y="613"/>
                    <a:pt x="459" y="292"/>
                    <a:pt x="445" y="228"/>
                  </a:cubicBezTo>
                  <a:cubicBezTo>
                    <a:pt x="432" y="164"/>
                    <a:pt x="416" y="124"/>
                    <a:pt x="399" y="102"/>
                  </a:cubicBezTo>
                  <a:cubicBezTo>
                    <a:pt x="393" y="99"/>
                    <a:pt x="384" y="95"/>
                    <a:pt x="380" y="94"/>
                  </a:cubicBezTo>
                  <a:cubicBezTo>
                    <a:pt x="405" y="125"/>
                    <a:pt x="423" y="171"/>
                    <a:pt x="423" y="218"/>
                  </a:cubicBezTo>
                  <a:cubicBezTo>
                    <a:pt x="423" y="331"/>
                    <a:pt x="331" y="423"/>
                    <a:pt x="217" y="423"/>
                  </a:cubicBezTo>
                  <a:cubicBezTo>
                    <a:pt x="104" y="423"/>
                    <a:pt x="12" y="331"/>
                    <a:pt x="12" y="218"/>
                  </a:cubicBezTo>
                  <a:cubicBezTo>
                    <a:pt x="12" y="104"/>
                    <a:pt x="104" y="12"/>
                    <a:pt x="218" y="12"/>
                  </a:cubicBezTo>
                  <a:cubicBezTo>
                    <a:pt x="268" y="12"/>
                    <a:pt x="314" y="30"/>
                    <a:pt x="350" y="61"/>
                  </a:cubicBezTo>
                  <a:cubicBezTo>
                    <a:pt x="357" y="62"/>
                    <a:pt x="367" y="64"/>
                    <a:pt x="372" y="66"/>
                  </a:cubicBezTo>
                  <a:cubicBezTo>
                    <a:pt x="372" y="66"/>
                    <a:pt x="372" y="66"/>
                    <a:pt x="372" y="66"/>
                  </a:cubicBezTo>
                  <a:cubicBezTo>
                    <a:pt x="346" y="40"/>
                    <a:pt x="314" y="21"/>
                    <a:pt x="278" y="11"/>
                  </a:cubicBezTo>
                  <a:cubicBezTo>
                    <a:pt x="278" y="11"/>
                    <a:pt x="278" y="11"/>
                    <a:pt x="278" y="11"/>
                  </a:cubicBezTo>
                  <a:cubicBezTo>
                    <a:pt x="611" y="13"/>
                    <a:pt x="611" y="13"/>
                    <a:pt x="611" y="13"/>
                  </a:cubicBezTo>
                  <a:lnTo>
                    <a:pt x="61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638" name="Freeform 14"/>
            <p:cNvSpPr>
              <a:spLocks/>
            </p:cNvSpPr>
            <p:nvPr/>
          </p:nvSpPr>
          <p:spPr bwMode="gray">
            <a:xfrm>
              <a:off x="10658475" y="1714500"/>
              <a:ext cx="307975" cy="730250"/>
            </a:xfrm>
            <a:custGeom>
              <a:avLst/>
              <a:gdLst>
                <a:gd name="T0" fmla="*/ 45 w 45"/>
                <a:gd name="T1" fmla="*/ 107 h 107"/>
                <a:gd name="T2" fmla="*/ 12 w 45"/>
                <a:gd name="T3" fmla="*/ 0 h 107"/>
                <a:gd name="T4" fmla="*/ 0 w 45"/>
                <a:gd name="T5" fmla="*/ 0 h 107"/>
                <a:gd name="T6" fmla="*/ 26 w 45"/>
                <a:gd name="T7" fmla="*/ 98 h 107"/>
                <a:gd name="T8" fmla="*/ 45 w 45"/>
                <a:gd name="T9" fmla="*/ 107 h 107"/>
              </a:gdLst>
              <a:ahLst/>
              <a:cxnLst>
                <a:cxn ang="0">
                  <a:pos x="T0" y="T1"/>
                </a:cxn>
                <a:cxn ang="0">
                  <a:pos x="T2" y="T3"/>
                </a:cxn>
                <a:cxn ang="0">
                  <a:pos x="T4" y="T5"/>
                </a:cxn>
                <a:cxn ang="0">
                  <a:pos x="T6" y="T7"/>
                </a:cxn>
                <a:cxn ang="0">
                  <a:pos x="T8" y="T9"/>
                </a:cxn>
              </a:cxnLst>
              <a:rect l="0" t="0" r="r" b="b"/>
              <a:pathLst>
                <a:path w="45" h="107">
                  <a:moveTo>
                    <a:pt x="45" y="107"/>
                  </a:moveTo>
                  <a:cubicBezTo>
                    <a:pt x="20" y="67"/>
                    <a:pt x="13" y="29"/>
                    <a:pt x="12" y="0"/>
                  </a:cubicBezTo>
                  <a:cubicBezTo>
                    <a:pt x="8" y="0"/>
                    <a:pt x="4" y="0"/>
                    <a:pt x="0" y="0"/>
                  </a:cubicBezTo>
                  <a:cubicBezTo>
                    <a:pt x="1" y="32"/>
                    <a:pt x="9" y="65"/>
                    <a:pt x="26" y="98"/>
                  </a:cubicBezTo>
                  <a:cubicBezTo>
                    <a:pt x="30" y="102"/>
                    <a:pt x="40" y="106"/>
                    <a:pt x="45" y="1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639" name="Freeform 15"/>
            <p:cNvSpPr>
              <a:spLocks/>
            </p:cNvSpPr>
            <p:nvPr/>
          </p:nvSpPr>
          <p:spPr bwMode="gray">
            <a:xfrm>
              <a:off x="11014075" y="2655888"/>
              <a:ext cx="687388" cy="430213"/>
            </a:xfrm>
            <a:custGeom>
              <a:avLst/>
              <a:gdLst>
                <a:gd name="T0" fmla="*/ 22 w 101"/>
                <a:gd name="T1" fmla="*/ 6 h 63"/>
                <a:gd name="T2" fmla="*/ 0 w 101"/>
                <a:gd name="T3" fmla="*/ 0 h 63"/>
                <a:gd name="T4" fmla="*/ 92 w 101"/>
                <a:gd name="T5" fmla="*/ 63 h 63"/>
                <a:gd name="T6" fmla="*/ 101 w 101"/>
                <a:gd name="T7" fmla="*/ 54 h 63"/>
                <a:gd name="T8" fmla="*/ 22 w 101"/>
                <a:gd name="T9" fmla="*/ 6 h 63"/>
              </a:gdLst>
              <a:ahLst/>
              <a:cxnLst>
                <a:cxn ang="0">
                  <a:pos x="T0" y="T1"/>
                </a:cxn>
                <a:cxn ang="0">
                  <a:pos x="T2" y="T3"/>
                </a:cxn>
                <a:cxn ang="0">
                  <a:pos x="T4" y="T5"/>
                </a:cxn>
                <a:cxn ang="0">
                  <a:pos x="T6" y="T7"/>
                </a:cxn>
                <a:cxn ang="0">
                  <a:pos x="T8" y="T9"/>
                </a:cxn>
              </a:cxnLst>
              <a:rect l="0" t="0" r="r" b="b"/>
              <a:pathLst>
                <a:path w="101" h="63">
                  <a:moveTo>
                    <a:pt x="22" y="6"/>
                  </a:moveTo>
                  <a:cubicBezTo>
                    <a:pt x="14" y="5"/>
                    <a:pt x="5" y="2"/>
                    <a:pt x="0" y="0"/>
                  </a:cubicBezTo>
                  <a:cubicBezTo>
                    <a:pt x="24" y="28"/>
                    <a:pt x="58" y="50"/>
                    <a:pt x="92" y="63"/>
                  </a:cubicBezTo>
                  <a:cubicBezTo>
                    <a:pt x="101" y="54"/>
                    <a:pt x="101" y="54"/>
                    <a:pt x="101" y="54"/>
                  </a:cubicBezTo>
                  <a:cubicBezTo>
                    <a:pt x="64" y="42"/>
                    <a:pt x="38" y="22"/>
                    <a:pt x="22"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640" name="Freeform 16"/>
            <p:cNvSpPr>
              <a:spLocks/>
            </p:cNvSpPr>
            <p:nvPr/>
          </p:nvSpPr>
          <p:spPr bwMode="gray">
            <a:xfrm>
              <a:off x="11811000" y="2581275"/>
              <a:ext cx="1438275" cy="593725"/>
            </a:xfrm>
            <a:custGeom>
              <a:avLst/>
              <a:gdLst>
                <a:gd name="T0" fmla="*/ 207 w 211"/>
                <a:gd name="T1" fmla="*/ 0 h 87"/>
                <a:gd name="T2" fmla="*/ 48 w 211"/>
                <a:gd name="T3" fmla="*/ 75 h 87"/>
                <a:gd name="T4" fmla="*/ 9 w 211"/>
                <a:gd name="T5" fmla="*/ 72 h 87"/>
                <a:gd name="T6" fmla="*/ 0 w 211"/>
                <a:gd name="T7" fmla="*/ 82 h 87"/>
                <a:gd name="T8" fmla="*/ 49 w 211"/>
                <a:gd name="T9" fmla="*/ 87 h 87"/>
                <a:gd name="T10" fmla="*/ 211 w 211"/>
                <a:gd name="T11" fmla="*/ 14 h 87"/>
                <a:gd name="T12" fmla="*/ 207 w 211"/>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211" h="87">
                  <a:moveTo>
                    <a:pt x="207" y="0"/>
                  </a:moveTo>
                  <a:cubicBezTo>
                    <a:pt x="171" y="45"/>
                    <a:pt x="114" y="76"/>
                    <a:pt x="48" y="75"/>
                  </a:cubicBezTo>
                  <a:cubicBezTo>
                    <a:pt x="34" y="75"/>
                    <a:pt x="20" y="74"/>
                    <a:pt x="9" y="72"/>
                  </a:cubicBezTo>
                  <a:cubicBezTo>
                    <a:pt x="0" y="82"/>
                    <a:pt x="0" y="82"/>
                    <a:pt x="0" y="82"/>
                  </a:cubicBezTo>
                  <a:cubicBezTo>
                    <a:pt x="18" y="86"/>
                    <a:pt x="34" y="87"/>
                    <a:pt x="49" y="87"/>
                  </a:cubicBezTo>
                  <a:cubicBezTo>
                    <a:pt x="116" y="87"/>
                    <a:pt x="174" y="56"/>
                    <a:pt x="211" y="14"/>
                  </a:cubicBezTo>
                  <a:cubicBezTo>
                    <a:pt x="207" y="0"/>
                    <a:pt x="207" y="0"/>
                    <a:pt x="20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641" name="Freeform 17"/>
            <p:cNvSpPr>
              <a:spLocks/>
            </p:cNvSpPr>
            <p:nvPr/>
          </p:nvSpPr>
          <p:spPr bwMode="gray">
            <a:xfrm>
              <a:off x="11034713" y="92075"/>
              <a:ext cx="2787650" cy="2420938"/>
            </a:xfrm>
            <a:custGeom>
              <a:avLst/>
              <a:gdLst>
                <a:gd name="T0" fmla="*/ 398 w 409"/>
                <a:gd name="T1" fmla="*/ 0 h 355"/>
                <a:gd name="T2" fmla="*/ 378 w 409"/>
                <a:gd name="T3" fmla="*/ 205 h 355"/>
                <a:gd name="T4" fmla="*/ 378 w 409"/>
                <a:gd name="T5" fmla="*/ 205 h 355"/>
                <a:gd name="T6" fmla="*/ 332 w 409"/>
                <a:gd name="T7" fmla="*/ 91 h 355"/>
                <a:gd name="T8" fmla="*/ 162 w 409"/>
                <a:gd name="T9" fmla="*/ 10 h 355"/>
                <a:gd name="T10" fmla="*/ 0 w 409"/>
                <a:gd name="T11" fmla="*/ 84 h 355"/>
                <a:gd name="T12" fmla="*/ 9 w 409"/>
                <a:gd name="T13" fmla="*/ 91 h 355"/>
                <a:gd name="T14" fmla="*/ 162 w 409"/>
                <a:gd name="T15" fmla="*/ 21 h 355"/>
                <a:gd name="T16" fmla="*/ 333 w 409"/>
                <a:gd name="T17" fmla="*/ 112 h 355"/>
                <a:gd name="T18" fmla="*/ 367 w 409"/>
                <a:gd name="T19" fmla="*/ 263 h 355"/>
                <a:gd name="T20" fmla="*/ 339 w 409"/>
                <a:gd name="T21" fmla="*/ 340 h 355"/>
                <a:gd name="T22" fmla="*/ 343 w 409"/>
                <a:gd name="T23" fmla="*/ 355 h 355"/>
                <a:gd name="T24" fmla="*/ 389 w 409"/>
                <a:gd name="T25" fmla="*/ 198 h 355"/>
                <a:gd name="T26" fmla="*/ 409 w 409"/>
                <a:gd name="T27" fmla="*/ 0 h 355"/>
                <a:gd name="T28" fmla="*/ 398 w 409"/>
                <a:gd name="T29"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9" h="355">
                  <a:moveTo>
                    <a:pt x="398" y="0"/>
                  </a:moveTo>
                  <a:cubicBezTo>
                    <a:pt x="378" y="205"/>
                    <a:pt x="378" y="205"/>
                    <a:pt x="378" y="205"/>
                  </a:cubicBezTo>
                  <a:cubicBezTo>
                    <a:pt x="378" y="205"/>
                    <a:pt x="378" y="205"/>
                    <a:pt x="378" y="205"/>
                  </a:cubicBezTo>
                  <a:cubicBezTo>
                    <a:pt x="375" y="166"/>
                    <a:pt x="356" y="120"/>
                    <a:pt x="332" y="91"/>
                  </a:cubicBezTo>
                  <a:cubicBezTo>
                    <a:pt x="291" y="40"/>
                    <a:pt x="230" y="10"/>
                    <a:pt x="162" y="10"/>
                  </a:cubicBezTo>
                  <a:cubicBezTo>
                    <a:pt x="97" y="10"/>
                    <a:pt x="39" y="38"/>
                    <a:pt x="0" y="84"/>
                  </a:cubicBezTo>
                  <a:cubicBezTo>
                    <a:pt x="9" y="91"/>
                    <a:pt x="9" y="91"/>
                    <a:pt x="9" y="91"/>
                  </a:cubicBezTo>
                  <a:cubicBezTo>
                    <a:pt x="46" y="48"/>
                    <a:pt x="100" y="21"/>
                    <a:pt x="162" y="21"/>
                  </a:cubicBezTo>
                  <a:cubicBezTo>
                    <a:pt x="237" y="21"/>
                    <a:pt x="299" y="60"/>
                    <a:pt x="333" y="112"/>
                  </a:cubicBezTo>
                  <a:cubicBezTo>
                    <a:pt x="364" y="159"/>
                    <a:pt x="374" y="219"/>
                    <a:pt x="367" y="263"/>
                  </a:cubicBezTo>
                  <a:cubicBezTo>
                    <a:pt x="365" y="278"/>
                    <a:pt x="359" y="307"/>
                    <a:pt x="339" y="340"/>
                  </a:cubicBezTo>
                  <a:cubicBezTo>
                    <a:pt x="343" y="355"/>
                    <a:pt x="343" y="355"/>
                    <a:pt x="343" y="355"/>
                  </a:cubicBezTo>
                  <a:cubicBezTo>
                    <a:pt x="367" y="317"/>
                    <a:pt x="379" y="284"/>
                    <a:pt x="389" y="198"/>
                  </a:cubicBezTo>
                  <a:cubicBezTo>
                    <a:pt x="396" y="132"/>
                    <a:pt x="409" y="0"/>
                    <a:pt x="409" y="0"/>
                  </a:cubicBezTo>
                  <a:lnTo>
                    <a:pt x="3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grpSp>
      <p:sp>
        <p:nvSpPr>
          <p:cNvPr id="25" name="Rectangle 550"/>
          <p:cNvSpPr/>
          <p:nvPr/>
        </p:nvSpPr>
        <p:spPr bwMode="gray">
          <a:xfrm>
            <a:off x="8727281" y="5"/>
            <a:ext cx="934577" cy="6857999"/>
          </a:xfrm>
          <a:prstGeom prst="rect">
            <a:avLst/>
          </a:prstGeom>
          <a:gradFill flip="none" rotWithShape="1">
            <a:gsLst>
              <a:gs pos="0">
                <a:schemeClr val="tx2">
                  <a:alpha val="0"/>
                </a:schemeClr>
              </a:gs>
              <a:gs pos="62000">
                <a:srgbClr val="0055A0"/>
              </a:gs>
              <a:gs pos="39000">
                <a:srgbClr val="0055A0"/>
              </a:gs>
              <a:gs pos="100000">
                <a:srgbClr val="0055A0">
                  <a:alpha val="0"/>
                </a:srgbClr>
              </a:gs>
            </a:gsLst>
            <a:lin ang="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grpSp>
        <p:nvGrpSpPr>
          <p:cNvPr id="23" name="Gruppieren 22"/>
          <p:cNvGrpSpPr/>
          <p:nvPr/>
        </p:nvGrpSpPr>
        <p:grpSpPr>
          <a:xfrm>
            <a:off x="6668726" y="3032830"/>
            <a:ext cx="195376" cy="486320"/>
            <a:chOff x="6668726" y="2891368"/>
            <a:chExt cx="195376" cy="486320"/>
          </a:xfrm>
        </p:grpSpPr>
        <p:sp>
          <p:nvSpPr>
            <p:cNvPr id="650" name="Rechteck 649"/>
            <p:cNvSpPr/>
            <p:nvPr/>
          </p:nvSpPr>
          <p:spPr bwMode="gray">
            <a:xfrm rot="5400000">
              <a:off x="6626858" y="3032878"/>
              <a:ext cx="216000" cy="14400"/>
            </a:xfrm>
            <a:prstGeom prst="rect">
              <a:avLst/>
            </a:prstGeom>
            <a:gradFill>
              <a:gsLst>
                <a:gs pos="100000">
                  <a:srgbClr val="D9DCE1"/>
                </a:gs>
                <a:gs pos="64000">
                  <a:srgbClr val="B2B8C3"/>
                </a:gs>
                <a:gs pos="30000">
                  <a:schemeClr val="accent1">
                    <a:tint val="66000"/>
                    <a:satMod val="160000"/>
                  </a:schemeClr>
                </a:gs>
                <a:gs pos="0">
                  <a:schemeClr val="accent1">
                    <a:tint val="44500"/>
                    <a:satMod val="160000"/>
                  </a:schemeClr>
                </a:gs>
              </a:gsLst>
              <a:lin ang="16200000" scaled="0"/>
            </a:gra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pic>
          <p:nvPicPr>
            <p:cNvPr id="649" name="Grafik 8" descr="\\SERVER-01\Rau Arbeitsschutz\e-learning\Texte\Verhalten_Notfall_2014_03_17\Zeichen\Sammelstelle_2014-03-17 um 08.41.08.png"/>
            <p:cNvPicPr/>
            <p:nvPr/>
          </p:nvPicPr>
          <p:blipFill>
            <a:blip r:embed="rId10" cstate="print">
              <a:extLst>
                <a:ext uri="{28A0092B-C50C-407E-A947-70E740481C1C}">
                  <a14:useLocalDpi xmlns:a14="http://schemas.microsoft.com/office/drawing/2010/main"/>
                </a:ext>
              </a:extLst>
            </a:blip>
            <a:srcRect/>
            <a:stretch>
              <a:fillRect/>
            </a:stretch>
          </p:blipFill>
          <p:spPr bwMode="auto">
            <a:xfrm>
              <a:off x="6690843" y="2891368"/>
              <a:ext cx="88031" cy="88031"/>
            </a:xfrm>
            <a:prstGeom prst="rect">
              <a:avLst/>
            </a:prstGeom>
            <a:noFill/>
            <a:ln w="6350">
              <a:solidFill>
                <a:schemeClr val="bg1"/>
              </a:solidFill>
            </a:ln>
            <a:effectLst/>
          </p:spPr>
        </p:pic>
        <p:sp>
          <p:nvSpPr>
            <p:cNvPr id="519" name="Rechteck 518"/>
            <p:cNvSpPr/>
            <p:nvPr/>
          </p:nvSpPr>
          <p:spPr bwMode="gray">
            <a:xfrm rot="5400000">
              <a:off x="6657109" y="3170695"/>
              <a:ext cx="218610" cy="195376"/>
            </a:xfrm>
            <a:custGeom>
              <a:avLst/>
              <a:gdLst>
                <a:gd name="connsiteX0" fmla="*/ 0 w 216000"/>
                <a:gd name="connsiteY0" fmla="*/ 0 h 14400"/>
                <a:gd name="connsiteX1" fmla="*/ 216000 w 216000"/>
                <a:gd name="connsiteY1" fmla="*/ 0 h 14400"/>
                <a:gd name="connsiteX2" fmla="*/ 216000 w 216000"/>
                <a:gd name="connsiteY2" fmla="*/ 14400 h 14400"/>
                <a:gd name="connsiteX3" fmla="*/ 0 w 216000"/>
                <a:gd name="connsiteY3" fmla="*/ 14400 h 14400"/>
                <a:gd name="connsiteX4" fmla="*/ 0 w 216000"/>
                <a:gd name="connsiteY4" fmla="*/ 0 h 14400"/>
                <a:gd name="connsiteX0" fmla="*/ 0 w 223144"/>
                <a:gd name="connsiteY0" fmla="*/ 97631 h 112031"/>
                <a:gd name="connsiteX1" fmla="*/ 223144 w 223144"/>
                <a:gd name="connsiteY1" fmla="*/ 0 h 112031"/>
                <a:gd name="connsiteX2" fmla="*/ 216000 w 223144"/>
                <a:gd name="connsiteY2" fmla="*/ 112031 h 112031"/>
                <a:gd name="connsiteX3" fmla="*/ 0 w 223144"/>
                <a:gd name="connsiteY3" fmla="*/ 112031 h 112031"/>
                <a:gd name="connsiteX4" fmla="*/ 0 w 223144"/>
                <a:gd name="connsiteY4" fmla="*/ 97631 h 112031"/>
                <a:gd name="connsiteX0" fmla="*/ 0 w 223144"/>
                <a:gd name="connsiteY0" fmla="*/ 97631 h 195375"/>
                <a:gd name="connsiteX1" fmla="*/ 223144 w 223144"/>
                <a:gd name="connsiteY1" fmla="*/ 0 h 195375"/>
                <a:gd name="connsiteX2" fmla="*/ 220766 w 223144"/>
                <a:gd name="connsiteY2" fmla="*/ 195375 h 195375"/>
                <a:gd name="connsiteX3" fmla="*/ 0 w 223144"/>
                <a:gd name="connsiteY3" fmla="*/ 112031 h 195375"/>
                <a:gd name="connsiteX4" fmla="*/ 0 w 223144"/>
                <a:gd name="connsiteY4" fmla="*/ 97631 h 195375"/>
                <a:gd name="connsiteX0" fmla="*/ 2384 w 223144"/>
                <a:gd name="connsiteY0" fmla="*/ 57150 h 195375"/>
                <a:gd name="connsiteX1" fmla="*/ 223144 w 223144"/>
                <a:gd name="connsiteY1" fmla="*/ 0 h 195375"/>
                <a:gd name="connsiteX2" fmla="*/ 220766 w 223144"/>
                <a:gd name="connsiteY2" fmla="*/ 195375 h 195375"/>
                <a:gd name="connsiteX3" fmla="*/ 0 w 223144"/>
                <a:gd name="connsiteY3" fmla="*/ 112031 h 195375"/>
                <a:gd name="connsiteX4" fmla="*/ 2384 w 223144"/>
                <a:gd name="connsiteY4" fmla="*/ 57150 h 195375"/>
                <a:gd name="connsiteX0" fmla="*/ 0 w 220760"/>
                <a:gd name="connsiteY0" fmla="*/ 57150 h 195375"/>
                <a:gd name="connsiteX1" fmla="*/ 220760 w 220760"/>
                <a:gd name="connsiteY1" fmla="*/ 0 h 195375"/>
                <a:gd name="connsiteX2" fmla="*/ 218382 w 220760"/>
                <a:gd name="connsiteY2" fmla="*/ 195375 h 195375"/>
                <a:gd name="connsiteX3" fmla="*/ 0 w 220760"/>
                <a:gd name="connsiteY3" fmla="*/ 195374 h 195375"/>
                <a:gd name="connsiteX4" fmla="*/ 0 w 220760"/>
                <a:gd name="connsiteY4" fmla="*/ 57150 h 195375"/>
                <a:gd name="connsiteX0" fmla="*/ 0 w 218610"/>
                <a:gd name="connsiteY0" fmla="*/ 57151 h 195376"/>
                <a:gd name="connsiteX1" fmla="*/ 218382 w 218610"/>
                <a:gd name="connsiteY1" fmla="*/ 0 h 195376"/>
                <a:gd name="connsiteX2" fmla="*/ 218382 w 218610"/>
                <a:gd name="connsiteY2" fmla="*/ 195376 h 195376"/>
                <a:gd name="connsiteX3" fmla="*/ 0 w 218610"/>
                <a:gd name="connsiteY3" fmla="*/ 195375 h 195376"/>
                <a:gd name="connsiteX4" fmla="*/ 0 w 218610"/>
                <a:gd name="connsiteY4" fmla="*/ 57151 h 195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610" h="195376">
                  <a:moveTo>
                    <a:pt x="0" y="57151"/>
                  </a:moveTo>
                  <a:lnTo>
                    <a:pt x="218382" y="0"/>
                  </a:lnTo>
                  <a:cubicBezTo>
                    <a:pt x="217589" y="65125"/>
                    <a:pt x="219175" y="130251"/>
                    <a:pt x="218382" y="195376"/>
                  </a:cubicBezTo>
                  <a:lnTo>
                    <a:pt x="0" y="195375"/>
                  </a:lnTo>
                  <a:lnTo>
                    <a:pt x="0" y="57151"/>
                  </a:lnTo>
                  <a:close/>
                </a:path>
              </a:pathLst>
            </a:custGeom>
            <a:solidFill>
              <a:schemeClr val="accent6">
                <a:alpha val="21000"/>
              </a:schemeClr>
            </a:solidFill>
            <a:ln w="25400" cap="rnd" cmpd="sng" algn="ctr">
              <a:noFill/>
              <a:prstDash val="solid"/>
              <a:round/>
            </a:ln>
            <a:effectLst>
              <a:outerShdw blurRad="127000" sx="102000" sy="102000" algn="ctr" rotWithShape="0">
                <a:prstClr val="black">
                  <a:alpha val="30000"/>
                </a:prstClr>
              </a:outerShdw>
            </a:effectLst>
          </p:spPr>
          <p:txBody>
            <a:bodyPr rtlCol="0" anchor="ctr"/>
            <a:lstStyle/>
            <a:p>
              <a:pPr algn="ctr"/>
              <a:endParaRPr lang="de-DE" dirty="0" err="1">
                <a:latin typeface="Arial" panose="020B0604020202020204" pitchFamily="34" charset="0"/>
                <a:cs typeface="Arial" panose="020B0604020202020204" pitchFamily="34" charset="0"/>
              </a:endParaRPr>
            </a:p>
          </p:txBody>
        </p:sp>
      </p:grpSp>
      <p:pic>
        <p:nvPicPr>
          <p:cNvPr id="5" name="Slide_13.wav">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1"/>
          <a:stretch>
            <a:fillRect/>
          </a:stretch>
        </p:blipFill>
        <p:spPr>
          <a:xfrm>
            <a:off x="9655897" y="5867723"/>
            <a:ext cx="609600" cy="609600"/>
          </a:xfrm>
          <a:prstGeom prst="rect">
            <a:avLst/>
          </a:prstGeom>
        </p:spPr>
      </p:pic>
      <p:pic>
        <p:nvPicPr>
          <p:cNvPr id="516" name="edh"/>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180000">
            <a:off x="6482207" y="3378464"/>
            <a:ext cx="786506" cy="528920"/>
          </a:xfrm>
          <a:prstGeom prst="rect">
            <a:avLst/>
          </a:prstGeom>
        </p:spPr>
      </p:pic>
      <p:grpSp>
        <p:nvGrpSpPr>
          <p:cNvPr id="543" name="Nuvoletta EDH"/>
          <p:cNvGrpSpPr/>
          <p:nvPr/>
        </p:nvGrpSpPr>
        <p:grpSpPr>
          <a:xfrm>
            <a:off x="5102941" y="2149157"/>
            <a:ext cx="1014872" cy="885736"/>
            <a:chOff x="5102941" y="2149157"/>
            <a:chExt cx="1014872" cy="885736"/>
          </a:xfrm>
        </p:grpSpPr>
        <p:grpSp>
          <p:nvGrpSpPr>
            <p:cNvPr id="545" name="Nuvoletta"/>
            <p:cNvGrpSpPr/>
            <p:nvPr/>
          </p:nvGrpSpPr>
          <p:grpSpPr>
            <a:xfrm>
              <a:off x="5102941" y="2149157"/>
              <a:ext cx="1014872" cy="885736"/>
              <a:chOff x="5102941" y="2149157"/>
              <a:chExt cx="1014872" cy="885736"/>
            </a:xfrm>
          </p:grpSpPr>
          <p:grpSp>
            <p:nvGrpSpPr>
              <p:cNvPr id="547" name="Group 546"/>
              <p:cNvGrpSpPr/>
              <p:nvPr/>
            </p:nvGrpSpPr>
            <p:grpSpPr>
              <a:xfrm>
                <a:off x="5102941" y="2149157"/>
                <a:ext cx="940741" cy="617621"/>
                <a:chOff x="11016716" y="177765"/>
                <a:chExt cx="940741" cy="617621"/>
              </a:xfrm>
            </p:grpSpPr>
            <p:sp>
              <p:nvSpPr>
                <p:cNvPr id="560" name="Freeform 14"/>
                <p:cNvSpPr>
                  <a:spLocks/>
                </p:cNvSpPr>
                <p:nvPr/>
              </p:nvSpPr>
              <p:spPr bwMode="auto">
                <a:xfrm flipH="1">
                  <a:off x="11016716" y="177765"/>
                  <a:ext cx="940741" cy="617621"/>
                </a:xfrm>
                <a:custGeom>
                  <a:avLst/>
                  <a:gdLst>
                    <a:gd name="T0" fmla="*/ 452 w 529"/>
                    <a:gd name="T1" fmla="*/ 32 h 347"/>
                    <a:gd name="T2" fmla="*/ 401 w 529"/>
                    <a:gd name="T3" fmla="*/ 25 h 347"/>
                    <a:gd name="T4" fmla="*/ 375 w 529"/>
                    <a:gd name="T5" fmla="*/ 33 h 347"/>
                    <a:gd name="T6" fmla="*/ 302 w 529"/>
                    <a:gd name="T7" fmla="*/ 4 h 347"/>
                    <a:gd name="T8" fmla="*/ 280 w 529"/>
                    <a:gd name="T9" fmla="*/ 13 h 347"/>
                    <a:gd name="T10" fmla="*/ 257 w 529"/>
                    <a:gd name="T11" fmla="*/ 31 h 347"/>
                    <a:gd name="T12" fmla="*/ 123 w 529"/>
                    <a:gd name="T13" fmla="*/ 55 h 347"/>
                    <a:gd name="T14" fmla="*/ 107 w 529"/>
                    <a:gd name="T15" fmla="*/ 85 h 347"/>
                    <a:gd name="T16" fmla="*/ 110 w 529"/>
                    <a:gd name="T17" fmla="*/ 117 h 347"/>
                    <a:gd name="T18" fmla="*/ 8 w 529"/>
                    <a:gd name="T19" fmla="*/ 158 h 347"/>
                    <a:gd name="T20" fmla="*/ 4 w 529"/>
                    <a:gd name="T21" fmla="*/ 191 h 347"/>
                    <a:gd name="T22" fmla="*/ 45 w 529"/>
                    <a:gd name="T23" fmla="*/ 232 h 347"/>
                    <a:gd name="T24" fmla="*/ 57 w 529"/>
                    <a:gd name="T25" fmla="*/ 229 h 347"/>
                    <a:gd name="T26" fmla="*/ 60 w 529"/>
                    <a:gd name="T27" fmla="*/ 244 h 347"/>
                    <a:gd name="T28" fmla="*/ 81 w 529"/>
                    <a:gd name="T29" fmla="*/ 285 h 347"/>
                    <a:gd name="T30" fmla="*/ 107 w 529"/>
                    <a:gd name="T31" fmla="*/ 292 h 347"/>
                    <a:gd name="T32" fmla="*/ 146 w 529"/>
                    <a:gd name="T33" fmla="*/ 287 h 347"/>
                    <a:gd name="T34" fmla="*/ 244 w 529"/>
                    <a:gd name="T35" fmla="*/ 344 h 347"/>
                    <a:gd name="T36" fmla="*/ 293 w 529"/>
                    <a:gd name="T37" fmla="*/ 336 h 347"/>
                    <a:gd name="T38" fmla="*/ 309 w 529"/>
                    <a:gd name="T39" fmla="*/ 322 h 347"/>
                    <a:gd name="T40" fmla="*/ 368 w 529"/>
                    <a:gd name="T41" fmla="*/ 338 h 347"/>
                    <a:gd name="T42" fmla="*/ 394 w 529"/>
                    <a:gd name="T43" fmla="*/ 319 h 347"/>
                    <a:gd name="T44" fmla="*/ 404 w 529"/>
                    <a:gd name="T45" fmla="*/ 300 h 347"/>
                    <a:gd name="T46" fmla="*/ 498 w 529"/>
                    <a:gd name="T47" fmla="*/ 280 h 347"/>
                    <a:gd name="T48" fmla="*/ 526 w 529"/>
                    <a:gd name="T49" fmla="*/ 208 h 347"/>
                    <a:gd name="T50" fmla="*/ 512 w 529"/>
                    <a:gd name="T51" fmla="*/ 167 h 347"/>
                    <a:gd name="T52" fmla="*/ 494 w 529"/>
                    <a:gd name="T53" fmla="*/ 140 h 347"/>
                    <a:gd name="T54" fmla="*/ 499 w 529"/>
                    <a:gd name="T55" fmla="*/ 106 h 347"/>
                    <a:gd name="T56" fmla="*/ 452 w 529"/>
                    <a:gd name="T57" fmla="*/ 3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9" h="347">
                      <a:moveTo>
                        <a:pt x="452" y="32"/>
                      </a:moveTo>
                      <a:cubicBezTo>
                        <a:pt x="436" y="23"/>
                        <a:pt x="419" y="21"/>
                        <a:pt x="401" y="25"/>
                      </a:cubicBezTo>
                      <a:cubicBezTo>
                        <a:pt x="392" y="27"/>
                        <a:pt x="384" y="30"/>
                        <a:pt x="375" y="33"/>
                      </a:cubicBezTo>
                      <a:cubicBezTo>
                        <a:pt x="355" y="10"/>
                        <a:pt x="331" y="0"/>
                        <a:pt x="302" y="4"/>
                      </a:cubicBezTo>
                      <a:cubicBezTo>
                        <a:pt x="294" y="5"/>
                        <a:pt x="286" y="8"/>
                        <a:pt x="280" y="13"/>
                      </a:cubicBezTo>
                      <a:cubicBezTo>
                        <a:pt x="272" y="18"/>
                        <a:pt x="265" y="24"/>
                        <a:pt x="257" y="31"/>
                      </a:cubicBezTo>
                      <a:cubicBezTo>
                        <a:pt x="208" y="13"/>
                        <a:pt x="163" y="20"/>
                        <a:pt x="123" y="55"/>
                      </a:cubicBezTo>
                      <a:cubicBezTo>
                        <a:pt x="114" y="63"/>
                        <a:pt x="109" y="73"/>
                        <a:pt x="107" y="85"/>
                      </a:cubicBezTo>
                      <a:cubicBezTo>
                        <a:pt x="106" y="96"/>
                        <a:pt x="107" y="107"/>
                        <a:pt x="110" y="117"/>
                      </a:cubicBezTo>
                      <a:cubicBezTo>
                        <a:pt x="66" y="107"/>
                        <a:pt x="32" y="121"/>
                        <a:pt x="8" y="158"/>
                      </a:cubicBezTo>
                      <a:cubicBezTo>
                        <a:pt x="1" y="168"/>
                        <a:pt x="0" y="179"/>
                        <a:pt x="4" y="191"/>
                      </a:cubicBezTo>
                      <a:cubicBezTo>
                        <a:pt x="11" y="212"/>
                        <a:pt x="25" y="225"/>
                        <a:pt x="45" y="232"/>
                      </a:cubicBezTo>
                      <a:cubicBezTo>
                        <a:pt x="49" y="233"/>
                        <a:pt x="53" y="232"/>
                        <a:pt x="57" y="229"/>
                      </a:cubicBezTo>
                      <a:cubicBezTo>
                        <a:pt x="60" y="230"/>
                        <a:pt x="60" y="235"/>
                        <a:pt x="60" y="244"/>
                      </a:cubicBezTo>
                      <a:cubicBezTo>
                        <a:pt x="59" y="263"/>
                        <a:pt x="66" y="277"/>
                        <a:pt x="81" y="285"/>
                      </a:cubicBezTo>
                      <a:cubicBezTo>
                        <a:pt x="89" y="290"/>
                        <a:pt x="98" y="292"/>
                        <a:pt x="107" y="292"/>
                      </a:cubicBezTo>
                      <a:cubicBezTo>
                        <a:pt x="121" y="292"/>
                        <a:pt x="133" y="291"/>
                        <a:pt x="146" y="287"/>
                      </a:cubicBezTo>
                      <a:cubicBezTo>
                        <a:pt x="169" y="323"/>
                        <a:pt x="201" y="342"/>
                        <a:pt x="244" y="344"/>
                      </a:cubicBezTo>
                      <a:cubicBezTo>
                        <a:pt x="261" y="346"/>
                        <a:pt x="277" y="343"/>
                        <a:pt x="293" y="336"/>
                      </a:cubicBezTo>
                      <a:cubicBezTo>
                        <a:pt x="300" y="332"/>
                        <a:pt x="305" y="327"/>
                        <a:pt x="309" y="322"/>
                      </a:cubicBezTo>
                      <a:cubicBezTo>
                        <a:pt x="325" y="342"/>
                        <a:pt x="345" y="347"/>
                        <a:pt x="368" y="338"/>
                      </a:cubicBezTo>
                      <a:cubicBezTo>
                        <a:pt x="378" y="334"/>
                        <a:pt x="387" y="327"/>
                        <a:pt x="394" y="319"/>
                      </a:cubicBezTo>
                      <a:cubicBezTo>
                        <a:pt x="398" y="313"/>
                        <a:pt x="402" y="307"/>
                        <a:pt x="404" y="300"/>
                      </a:cubicBezTo>
                      <a:cubicBezTo>
                        <a:pt x="439" y="312"/>
                        <a:pt x="471" y="305"/>
                        <a:pt x="498" y="280"/>
                      </a:cubicBezTo>
                      <a:cubicBezTo>
                        <a:pt x="520" y="261"/>
                        <a:pt x="529" y="237"/>
                        <a:pt x="526" y="208"/>
                      </a:cubicBezTo>
                      <a:cubicBezTo>
                        <a:pt x="524" y="193"/>
                        <a:pt x="519" y="180"/>
                        <a:pt x="512" y="167"/>
                      </a:cubicBezTo>
                      <a:cubicBezTo>
                        <a:pt x="506" y="158"/>
                        <a:pt x="500" y="149"/>
                        <a:pt x="494" y="140"/>
                      </a:cubicBezTo>
                      <a:cubicBezTo>
                        <a:pt x="499" y="106"/>
                        <a:pt x="499" y="106"/>
                        <a:pt x="499" y="106"/>
                      </a:cubicBezTo>
                      <a:cubicBezTo>
                        <a:pt x="497" y="73"/>
                        <a:pt x="481" y="49"/>
                        <a:pt x="452" y="3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4000" b="1" kern="0" dirty="0">
                    <a:solidFill>
                      <a:schemeClr val="bg2"/>
                    </a:solidFill>
                    <a:latin typeface="Arial" panose="020B0604020202020204" pitchFamily="34" charset="0"/>
                    <a:cs typeface="Arial" panose="020B0604020202020204" pitchFamily="34" charset="0"/>
                  </a:endParaRPr>
                </a:p>
              </p:txBody>
            </p:sp>
            <p:pic>
              <p:nvPicPr>
                <p:cNvPr id="561" name="C"/>
                <p:cNvPicPr>
                  <a:picLocks noChangeAspect="1"/>
                </p:cNvPicPr>
                <p:nvPr/>
              </p:nvPicPr>
              <p:blipFill rotWithShape="1">
                <a:blip r:embed="rId13" cstate="print">
                  <a:clrChange>
                    <a:clrFrom>
                      <a:srgbClr val="6698CB"/>
                    </a:clrFrom>
                    <a:clrTo>
                      <a:srgbClr val="6698CB">
                        <a:alpha val="0"/>
                      </a:srgbClr>
                    </a:clrTo>
                  </a:clrChange>
                  <a:extLst>
                    <a:ext uri="{28A0092B-C50C-407E-A947-70E740481C1C}">
                      <a14:useLocalDpi xmlns:a14="http://schemas.microsoft.com/office/drawing/2010/main" val="0"/>
                    </a:ext>
                  </a:extLst>
                </a:blip>
                <a:srcRect l="3432" r="25415" b="4757"/>
                <a:stretch/>
              </p:blipFill>
              <p:spPr>
                <a:xfrm>
                  <a:off x="11260141" y="185324"/>
                  <a:ext cx="274643" cy="351159"/>
                </a:xfrm>
                <a:prstGeom prst="ellipse">
                  <a:avLst/>
                </a:prstGeom>
                <a:ln>
                  <a:noFill/>
                </a:ln>
                <a:effectLst>
                  <a:softEdge rad="1270"/>
                </a:effectLst>
              </p:spPr>
            </p:pic>
          </p:grpSp>
          <p:sp>
            <p:nvSpPr>
              <p:cNvPr id="558" name="Freeform 15"/>
              <p:cNvSpPr>
                <a:spLocks/>
              </p:cNvSpPr>
              <p:nvPr/>
            </p:nvSpPr>
            <p:spPr bwMode="auto">
              <a:xfrm>
                <a:off x="5859519" y="2768454"/>
                <a:ext cx="161897" cy="113976"/>
              </a:xfrm>
              <a:custGeom>
                <a:avLst/>
                <a:gdLst>
                  <a:gd name="T0" fmla="*/ 45 w 53"/>
                  <a:gd name="T1" fmla="*/ 5 h 37"/>
                  <a:gd name="T2" fmla="*/ 27 w 53"/>
                  <a:gd name="T3" fmla="*/ 0 h 37"/>
                  <a:gd name="T4" fmla="*/ 8 w 53"/>
                  <a:gd name="T5" fmla="*/ 5 h 37"/>
                  <a:gd name="T6" fmla="*/ 1 w 53"/>
                  <a:gd name="T7" fmla="*/ 18 h 37"/>
                  <a:gd name="T8" fmla="*/ 8 w 53"/>
                  <a:gd name="T9" fmla="*/ 32 h 37"/>
                  <a:gd name="T10" fmla="*/ 27 w 53"/>
                  <a:gd name="T11" fmla="*/ 37 h 37"/>
                  <a:gd name="T12" fmla="*/ 45 w 53"/>
                  <a:gd name="T13" fmla="*/ 32 h 37"/>
                  <a:gd name="T14" fmla="*/ 53 w 53"/>
                  <a:gd name="T15" fmla="*/ 18 h 37"/>
                  <a:gd name="T16" fmla="*/ 45 w 53"/>
                  <a:gd name="T17"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7">
                    <a:moveTo>
                      <a:pt x="45" y="5"/>
                    </a:moveTo>
                    <a:cubicBezTo>
                      <a:pt x="40" y="1"/>
                      <a:pt x="34" y="0"/>
                      <a:pt x="27" y="0"/>
                    </a:cubicBezTo>
                    <a:cubicBezTo>
                      <a:pt x="19" y="0"/>
                      <a:pt x="13" y="1"/>
                      <a:pt x="8" y="5"/>
                    </a:cubicBezTo>
                    <a:cubicBezTo>
                      <a:pt x="3" y="9"/>
                      <a:pt x="0" y="13"/>
                      <a:pt x="1" y="18"/>
                    </a:cubicBezTo>
                    <a:cubicBezTo>
                      <a:pt x="0" y="24"/>
                      <a:pt x="3" y="28"/>
                      <a:pt x="8" y="32"/>
                    </a:cubicBezTo>
                    <a:cubicBezTo>
                      <a:pt x="13" y="35"/>
                      <a:pt x="19" y="37"/>
                      <a:pt x="27" y="37"/>
                    </a:cubicBezTo>
                    <a:cubicBezTo>
                      <a:pt x="34" y="37"/>
                      <a:pt x="40" y="35"/>
                      <a:pt x="45" y="32"/>
                    </a:cubicBezTo>
                    <a:cubicBezTo>
                      <a:pt x="51" y="28"/>
                      <a:pt x="53" y="24"/>
                      <a:pt x="53" y="18"/>
                    </a:cubicBezTo>
                    <a:cubicBezTo>
                      <a:pt x="53" y="13"/>
                      <a:pt x="51" y="9"/>
                      <a:pt x="45" y="5"/>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559" name="Freeform 16"/>
              <p:cNvSpPr>
                <a:spLocks/>
              </p:cNvSpPr>
              <p:nvPr/>
            </p:nvSpPr>
            <p:spPr bwMode="auto">
              <a:xfrm>
                <a:off x="6001429" y="2949843"/>
                <a:ext cx="116384" cy="85050"/>
              </a:xfrm>
              <a:custGeom>
                <a:avLst/>
                <a:gdLst>
                  <a:gd name="T0" fmla="*/ 0 w 33"/>
                  <a:gd name="T1" fmla="*/ 12 h 24"/>
                  <a:gd name="T2" fmla="*/ 1 w 33"/>
                  <a:gd name="T3" fmla="*/ 14 h 24"/>
                  <a:gd name="T4" fmla="*/ 3 w 33"/>
                  <a:gd name="T5" fmla="*/ 18 h 24"/>
                  <a:gd name="T6" fmla="*/ 5 w 33"/>
                  <a:gd name="T7" fmla="*/ 20 h 24"/>
                  <a:gd name="T8" fmla="*/ 17 w 33"/>
                  <a:gd name="T9" fmla="*/ 24 h 24"/>
                  <a:gd name="T10" fmla="*/ 28 w 33"/>
                  <a:gd name="T11" fmla="*/ 20 h 24"/>
                  <a:gd name="T12" fmla="*/ 33 w 33"/>
                  <a:gd name="T13" fmla="*/ 12 h 24"/>
                  <a:gd name="T14" fmla="*/ 28 w 33"/>
                  <a:gd name="T15" fmla="*/ 4 h 24"/>
                  <a:gd name="T16" fmla="*/ 17 w 33"/>
                  <a:gd name="T17" fmla="*/ 0 h 24"/>
                  <a:gd name="T18" fmla="*/ 5 w 33"/>
                  <a:gd name="T19" fmla="*/ 4 h 24"/>
                  <a:gd name="T20" fmla="*/ 0 w 33"/>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0" y="12"/>
                    </a:moveTo>
                    <a:cubicBezTo>
                      <a:pt x="0" y="13"/>
                      <a:pt x="0" y="14"/>
                      <a:pt x="1" y="14"/>
                    </a:cubicBezTo>
                    <a:cubicBezTo>
                      <a:pt x="1" y="16"/>
                      <a:pt x="2" y="17"/>
                      <a:pt x="3" y="18"/>
                    </a:cubicBezTo>
                    <a:cubicBezTo>
                      <a:pt x="3" y="19"/>
                      <a:pt x="4" y="20"/>
                      <a:pt x="5" y="20"/>
                    </a:cubicBezTo>
                    <a:cubicBezTo>
                      <a:pt x="8" y="22"/>
                      <a:pt x="12" y="24"/>
                      <a:pt x="17" y="24"/>
                    </a:cubicBezTo>
                    <a:cubicBezTo>
                      <a:pt x="21" y="24"/>
                      <a:pt x="25" y="22"/>
                      <a:pt x="28" y="20"/>
                    </a:cubicBezTo>
                    <a:cubicBezTo>
                      <a:pt x="31" y="18"/>
                      <a:pt x="33" y="15"/>
                      <a:pt x="33" y="12"/>
                    </a:cubicBezTo>
                    <a:cubicBezTo>
                      <a:pt x="33" y="9"/>
                      <a:pt x="31" y="6"/>
                      <a:pt x="28" y="4"/>
                    </a:cubicBezTo>
                    <a:cubicBezTo>
                      <a:pt x="25" y="1"/>
                      <a:pt x="21" y="0"/>
                      <a:pt x="17" y="0"/>
                    </a:cubicBezTo>
                    <a:cubicBezTo>
                      <a:pt x="12" y="0"/>
                      <a:pt x="8" y="1"/>
                      <a:pt x="5" y="4"/>
                    </a:cubicBezTo>
                    <a:cubicBezTo>
                      <a:pt x="2" y="6"/>
                      <a:pt x="0" y="9"/>
                      <a:pt x="0" y="1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grpSp>
        <p:sp>
          <p:nvSpPr>
            <p:cNvPr id="546" name="TextBox 545"/>
            <p:cNvSpPr txBox="1"/>
            <p:nvPr/>
          </p:nvSpPr>
          <p:spPr bwMode="gray">
            <a:xfrm>
              <a:off x="5364088" y="2456892"/>
              <a:ext cx="381780" cy="286262"/>
            </a:xfrm>
            <a:prstGeom prst="rect">
              <a:avLst/>
            </a:prstGeom>
            <a:noFill/>
          </p:spPr>
          <p:txBody>
            <a:bodyPr wrap="square" lIns="0" tIns="0" rIns="0" bIns="0" rtlCol="0">
              <a:noAutofit/>
            </a:bodyPr>
            <a:lstStyle/>
            <a:p>
              <a:pPr>
                <a:spcBef>
                  <a:spcPts val="300"/>
                </a:spcBef>
                <a:spcAft>
                  <a:spcPts val="300"/>
                </a:spcAft>
              </a:pPr>
              <a:r>
                <a:rPr lang="fr-CH" sz="1400" b="1" dirty="0">
                  <a:solidFill>
                    <a:schemeClr val="accent1"/>
                  </a:solidFill>
                  <a:latin typeface="Arial" panose="020B0604020202020204" pitchFamily="34" charset="0"/>
                  <a:cs typeface="Arial" panose="020B0604020202020204" pitchFamily="34" charset="0"/>
                </a:rPr>
                <a:t>EDH</a:t>
              </a:r>
              <a:endParaRPr lang="en-GB" sz="1400" b="1" dirty="0" err="1">
                <a:solidFill>
                  <a:schemeClr val="accent1"/>
                </a:solidFill>
                <a:latin typeface="Arial" panose="020B0604020202020204" pitchFamily="34" charset="0"/>
                <a:cs typeface="Arial" panose="020B0604020202020204" pitchFamily="34" charset="0"/>
              </a:endParaRPr>
            </a:p>
          </p:txBody>
        </p:sp>
      </p:grpSp>
      <p:sp>
        <p:nvSpPr>
          <p:cNvPr id="15" name="TextBox 14"/>
          <p:cNvSpPr txBox="1"/>
          <p:nvPr/>
        </p:nvSpPr>
        <p:spPr bwMode="gray">
          <a:xfrm>
            <a:off x="503552" y="5645474"/>
            <a:ext cx="1488829" cy="195794"/>
          </a:xfrm>
          <a:prstGeom prst="rect">
            <a:avLst/>
          </a:prstGeom>
          <a:noFill/>
        </p:spPr>
        <p:txBody>
          <a:bodyPr wrap="square" lIns="0" tIns="0" rIns="0" bIns="0" rtlCol="0">
            <a:noAutofit/>
          </a:bodyPr>
          <a:lstStyle/>
          <a:p>
            <a:pPr algn="ctr">
              <a:spcBef>
                <a:spcPts val="300"/>
              </a:spcBef>
              <a:spcAft>
                <a:spcPts val="300"/>
              </a:spcAft>
            </a:pPr>
            <a:r>
              <a:rPr lang="en-GB" sz="1400" b="1" dirty="0">
                <a:solidFill>
                  <a:schemeClr val="bg1"/>
                </a:solidFill>
                <a:latin typeface="Arial" panose="020B0604020202020204" pitchFamily="34" charset="0"/>
                <a:cs typeface="Arial" panose="020B0604020202020204" pitchFamily="34" charset="0"/>
              </a:rPr>
              <a:t>+41 22 76 74444</a:t>
            </a:r>
          </a:p>
        </p:txBody>
      </p:sp>
    </p:spTree>
    <p:custDataLst>
      <p:tags r:id="rId1"/>
    </p:custDataLst>
    <p:extLst>
      <p:ext uri="{BB962C8B-B14F-4D97-AF65-F5344CB8AC3E}">
        <p14:creationId xmlns:p14="http://schemas.microsoft.com/office/powerpoint/2010/main" val="1526398353"/>
      </p:ext>
    </p:extLst>
  </p:cSld>
  <p:clrMapOvr>
    <a:masterClrMapping/>
  </p:clrMapOvr>
  <mc:AlternateContent xmlns:mc="http://schemas.openxmlformats.org/markup-compatibility/2006" xmlns:p14="http://schemas.microsoft.com/office/powerpoint/2010/main">
    <mc:Choice Requires="p14">
      <p:transition spd="med" p14:dur="700" advClick="0" advTm="53000">
        <p:fade/>
      </p:transition>
    </mc:Choice>
    <mc:Fallback xmlns="">
      <p:transition spd="med" advClick="0" advTm="5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263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02"/>
                                        </p:tgtEl>
                                        <p:attrNameLst>
                                          <p:attrName>style.visibility</p:attrName>
                                        </p:attrNameLst>
                                      </p:cBhvr>
                                      <p:to>
                                        <p:strVal val="visible"/>
                                      </p:to>
                                    </p:set>
                                    <p:animEffect transition="in" filter="fade">
                                      <p:cBhvr>
                                        <p:cTn id="11" dur="500"/>
                                        <p:tgtEl>
                                          <p:spTgt spid="502"/>
                                        </p:tgtEl>
                                      </p:cBhvr>
                                    </p:animEffect>
                                  </p:childTnLst>
                                </p:cTn>
                              </p:par>
                              <p:par>
                                <p:cTn id="12" presetID="10" presetClass="entr" presetSubtype="0" fill="hold" nodeType="withEffect">
                                  <p:stCondLst>
                                    <p:cond delay="0"/>
                                  </p:stCondLst>
                                  <p:childTnLst>
                                    <p:set>
                                      <p:cBhvr>
                                        <p:cTn id="13" dur="1" fill="hold">
                                          <p:stCondLst>
                                            <p:cond delay="0"/>
                                          </p:stCondLst>
                                        </p:cTn>
                                        <p:tgtEl>
                                          <p:spTgt spid="1138"/>
                                        </p:tgtEl>
                                        <p:attrNameLst>
                                          <p:attrName>style.visibility</p:attrName>
                                        </p:attrNameLst>
                                      </p:cBhvr>
                                      <p:to>
                                        <p:strVal val="visible"/>
                                      </p:to>
                                    </p:set>
                                    <p:animEffect transition="in" filter="fade">
                                      <p:cBhvr>
                                        <p:cTn id="14" dur="500"/>
                                        <p:tgtEl>
                                          <p:spTgt spid="113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137"/>
                                        </p:tgtEl>
                                        <p:attrNameLst>
                                          <p:attrName>style.visibility</p:attrName>
                                        </p:attrNameLst>
                                      </p:cBhvr>
                                      <p:to>
                                        <p:strVal val="visible"/>
                                      </p:to>
                                    </p:set>
                                    <p:animEffect transition="in" filter="fade">
                                      <p:cBhvr>
                                        <p:cTn id="19" dur="500"/>
                                        <p:tgtEl>
                                          <p:spTgt spid="11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29"/>
                                        </p:tgtEl>
                                        <p:attrNameLst>
                                          <p:attrName>style.visibility</p:attrName>
                                        </p:attrNameLst>
                                      </p:cBhvr>
                                      <p:to>
                                        <p:strVal val="visible"/>
                                      </p:to>
                                    </p:set>
                                    <p:animEffect transition="in" filter="fade">
                                      <p:cBhvr>
                                        <p:cTn id="22" dur="500"/>
                                        <p:tgtEl>
                                          <p:spTgt spid="529"/>
                                        </p:tgtEl>
                                      </p:cBhvr>
                                    </p:animEffect>
                                  </p:childTnLst>
                                </p:cTn>
                              </p:par>
                              <p:par>
                                <p:cTn id="23" presetID="42" presetClass="path" presetSubtype="0" accel="50000" decel="50000" fill="hold" nodeType="withEffect">
                                  <p:stCondLst>
                                    <p:cond delay="0"/>
                                  </p:stCondLst>
                                  <p:childTnLst>
                                    <p:animMotion origin="layout" path="M -1.66667E-6 -4.10405E-6 L -1.66667E-6 -0.03791 " pathEditMode="relative" rAng="0" ptsTypes="AA">
                                      <p:cBhvr>
                                        <p:cTn id="24" dur="2000" spd="-100000" fill="hold"/>
                                        <p:tgtEl>
                                          <p:spTgt spid="1137"/>
                                        </p:tgtEl>
                                        <p:attrNameLst>
                                          <p:attrName>ppt_x</p:attrName>
                                          <p:attrName>ppt_y</p:attrName>
                                        </p:attrNameLst>
                                      </p:cBhvr>
                                      <p:rCtr x="0" y="-1896"/>
                                    </p:animMotion>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108"/>
                                        </p:tgtEl>
                                        <p:attrNameLst>
                                          <p:attrName>style.visibility</p:attrName>
                                        </p:attrNameLst>
                                      </p:cBhvr>
                                      <p:to>
                                        <p:strVal val="visible"/>
                                      </p:to>
                                    </p:set>
                                    <p:animEffect transition="in" filter="fade">
                                      <p:cBhvr>
                                        <p:cTn id="29" dur="250"/>
                                        <p:tgtEl>
                                          <p:spTgt spid="1108"/>
                                        </p:tgtEl>
                                      </p:cBhvr>
                                    </p:animEffect>
                                  </p:childTnLst>
                                </p:cTn>
                              </p:par>
                              <p:par>
                                <p:cTn id="30" presetID="10" presetClass="exit" presetSubtype="0" fill="hold" nodeType="withEffect">
                                  <p:stCondLst>
                                    <p:cond delay="0"/>
                                  </p:stCondLst>
                                  <p:childTnLst>
                                    <p:animEffect transition="out" filter="fade">
                                      <p:cBhvr>
                                        <p:cTn id="31" dur="500"/>
                                        <p:tgtEl>
                                          <p:spTgt spid="544"/>
                                        </p:tgtEl>
                                      </p:cBhvr>
                                    </p:animEffect>
                                    <p:set>
                                      <p:cBhvr>
                                        <p:cTn id="32" dur="1" fill="hold">
                                          <p:stCondLst>
                                            <p:cond delay="499"/>
                                          </p:stCondLst>
                                        </p:cTn>
                                        <p:tgtEl>
                                          <p:spTgt spid="544"/>
                                        </p:tgtEl>
                                        <p:attrNameLst>
                                          <p:attrName>style.visibility</p:attrName>
                                        </p:attrNameLst>
                                      </p:cBhvr>
                                      <p:to>
                                        <p:strVal val="hidden"/>
                                      </p:to>
                                    </p:set>
                                  </p:childTnLst>
                                </p:cTn>
                              </p:par>
                              <p:par>
                                <p:cTn id="33" presetID="10" presetClass="exit" presetSubtype="0" fill="hold" grpId="1" nodeType="withEffect">
                                  <p:stCondLst>
                                    <p:cond delay="0"/>
                                  </p:stCondLst>
                                  <p:childTnLst>
                                    <p:animEffect transition="out" filter="fade">
                                      <p:cBhvr>
                                        <p:cTn id="34" dur="500"/>
                                        <p:tgtEl>
                                          <p:spTgt spid="502"/>
                                        </p:tgtEl>
                                      </p:cBhvr>
                                    </p:animEffect>
                                    <p:set>
                                      <p:cBhvr>
                                        <p:cTn id="35" dur="1" fill="hold">
                                          <p:stCondLst>
                                            <p:cond delay="499"/>
                                          </p:stCondLst>
                                        </p:cTn>
                                        <p:tgtEl>
                                          <p:spTgt spid="502"/>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1138"/>
                                        </p:tgtEl>
                                      </p:cBhvr>
                                    </p:animEffect>
                                    <p:set>
                                      <p:cBhvr>
                                        <p:cTn id="38" dur="1" fill="hold">
                                          <p:stCondLst>
                                            <p:cond delay="499"/>
                                          </p:stCondLst>
                                        </p:cTn>
                                        <p:tgtEl>
                                          <p:spTgt spid="1138"/>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1137"/>
                                        </p:tgtEl>
                                      </p:cBhvr>
                                    </p:animEffect>
                                    <p:set>
                                      <p:cBhvr>
                                        <p:cTn id="41" dur="1" fill="hold">
                                          <p:stCondLst>
                                            <p:cond delay="499"/>
                                          </p:stCondLst>
                                        </p:cTn>
                                        <p:tgtEl>
                                          <p:spTgt spid="113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529"/>
                                        </p:tgtEl>
                                      </p:cBhvr>
                                    </p:animEffect>
                                    <p:set>
                                      <p:cBhvr>
                                        <p:cTn id="44" dur="1" fill="hold">
                                          <p:stCondLst>
                                            <p:cond delay="499"/>
                                          </p:stCondLst>
                                        </p:cTn>
                                        <p:tgtEl>
                                          <p:spTgt spid="529"/>
                                        </p:tgtEl>
                                        <p:attrNameLst>
                                          <p:attrName>style.visibility</p:attrName>
                                        </p:attrNameLst>
                                      </p:cBhvr>
                                      <p:to>
                                        <p:strVal val="hidden"/>
                                      </p:to>
                                    </p:set>
                                  </p:childTnLst>
                                </p:cTn>
                              </p:par>
                              <p:par>
                                <p:cTn id="45" presetID="10" presetClass="entr" presetSubtype="0" fill="hold" nodeType="withEffect">
                                  <p:stCondLst>
                                    <p:cond delay="0"/>
                                  </p:stCondLst>
                                  <p:childTnLst>
                                    <p:set>
                                      <p:cBhvr>
                                        <p:cTn id="46" dur="1" fill="hold">
                                          <p:stCondLst>
                                            <p:cond delay="0"/>
                                          </p:stCondLst>
                                        </p:cTn>
                                        <p:tgtEl>
                                          <p:spTgt spid="1041"/>
                                        </p:tgtEl>
                                        <p:attrNameLst>
                                          <p:attrName>style.visibility</p:attrName>
                                        </p:attrNameLst>
                                      </p:cBhvr>
                                      <p:to>
                                        <p:strVal val="visible"/>
                                      </p:to>
                                    </p:set>
                                    <p:animEffect transition="in" filter="fade">
                                      <p:cBhvr>
                                        <p:cTn id="47" dur="500"/>
                                        <p:tgtEl>
                                          <p:spTgt spid="1041"/>
                                        </p:tgtEl>
                                      </p:cBhvr>
                                    </p:animEffect>
                                  </p:childTnLst>
                                </p:cTn>
                              </p:par>
                            </p:childTnLst>
                          </p:cTn>
                        </p:par>
                        <p:par>
                          <p:cTn id="48" fill="hold">
                            <p:stCondLst>
                              <p:cond delay="500"/>
                            </p:stCondLst>
                            <p:childTnLst>
                              <p:par>
                                <p:cTn id="49" presetID="42" presetClass="path" presetSubtype="0" decel="100000" fill="hold" nodeType="afterEffect">
                                  <p:stCondLst>
                                    <p:cond delay="0"/>
                                  </p:stCondLst>
                                  <p:childTnLst>
                                    <p:animMotion origin="layout" path="M 1.66667E-6 -4.44444E-6 L 0.01493 0.00764 " pathEditMode="relative" rAng="0" ptsTypes="AA">
                                      <p:cBhvr>
                                        <p:cTn id="50" dur="2000" fill="hold"/>
                                        <p:tgtEl>
                                          <p:spTgt spid="1041"/>
                                        </p:tgtEl>
                                        <p:attrNameLst>
                                          <p:attrName>ppt_x</p:attrName>
                                          <p:attrName>ppt_y</p:attrName>
                                        </p:attrNameLst>
                                      </p:cBhvr>
                                      <p:rCtr x="747" y="370"/>
                                    </p:animMotion>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107"/>
                                        </p:tgtEl>
                                        <p:attrNameLst>
                                          <p:attrName>style.visibility</p:attrName>
                                        </p:attrNameLst>
                                      </p:cBhvr>
                                      <p:to>
                                        <p:strVal val="visible"/>
                                      </p:to>
                                    </p:set>
                                    <p:animEffect transition="in" filter="fade">
                                      <p:cBhvr>
                                        <p:cTn id="55" dur="500"/>
                                        <p:tgtEl>
                                          <p:spTgt spid="1107"/>
                                        </p:tgtEl>
                                      </p:cBhvr>
                                    </p:animEffect>
                                  </p:childTnLst>
                                </p:cTn>
                              </p:par>
                              <p:par>
                                <p:cTn id="56" presetID="10" presetClass="exit" presetSubtype="0" fill="hold" nodeType="withEffect">
                                  <p:stCondLst>
                                    <p:cond delay="0"/>
                                  </p:stCondLst>
                                  <p:childTnLst>
                                    <p:animEffect transition="out" filter="fade">
                                      <p:cBhvr>
                                        <p:cTn id="57" dur="500"/>
                                        <p:tgtEl>
                                          <p:spTgt spid="1041"/>
                                        </p:tgtEl>
                                      </p:cBhvr>
                                    </p:animEffect>
                                    <p:set>
                                      <p:cBhvr>
                                        <p:cTn id="58" dur="1" fill="hold">
                                          <p:stCondLst>
                                            <p:cond delay="499"/>
                                          </p:stCondLst>
                                        </p:cTn>
                                        <p:tgtEl>
                                          <p:spTgt spid="1041"/>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105"/>
                                        </p:tgtEl>
                                        <p:attrNameLst>
                                          <p:attrName>style.visibility</p:attrName>
                                        </p:attrNameLst>
                                      </p:cBhvr>
                                      <p:to>
                                        <p:strVal val="visible"/>
                                      </p:to>
                                    </p:set>
                                    <p:animEffect transition="in" filter="fade">
                                      <p:cBhvr>
                                        <p:cTn id="63" dur="500"/>
                                        <p:tgtEl>
                                          <p:spTgt spid="1105"/>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250"/>
                                        <p:tgtEl>
                                          <p:spTgt spid="16"/>
                                        </p:tgtEl>
                                      </p:cBhvr>
                                    </p:animEffect>
                                  </p:childTnLst>
                                </p:cTn>
                              </p:par>
                              <p:par>
                                <p:cTn id="67" presetID="10" presetClass="entr" presetSubtype="0" fill="hold"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250"/>
                                        <p:tgtEl>
                                          <p:spTgt spid="23"/>
                                        </p:tgtEl>
                                      </p:cBhvr>
                                    </p:animEffect>
                                  </p:childTnLst>
                                </p:cTn>
                              </p:par>
                              <p:par>
                                <p:cTn id="70" presetID="10" presetClass="exit" presetSubtype="0" fill="hold" nodeType="withEffect">
                                  <p:stCondLst>
                                    <p:cond delay="0"/>
                                  </p:stCondLst>
                                  <p:childTnLst>
                                    <p:animEffect transition="out" filter="fade">
                                      <p:cBhvr>
                                        <p:cTn id="71" dur="500"/>
                                        <p:tgtEl>
                                          <p:spTgt spid="1107"/>
                                        </p:tgtEl>
                                      </p:cBhvr>
                                    </p:animEffect>
                                    <p:set>
                                      <p:cBhvr>
                                        <p:cTn id="72" dur="1" fill="hold">
                                          <p:stCondLst>
                                            <p:cond delay="499"/>
                                          </p:stCondLst>
                                        </p:cTn>
                                        <p:tgtEl>
                                          <p:spTgt spid="1107"/>
                                        </p:tgtEl>
                                        <p:attrNameLst>
                                          <p:attrName>style.visibility</p:attrName>
                                        </p:attrNameLst>
                                      </p:cBhvr>
                                      <p:to>
                                        <p:strVal val="hidden"/>
                                      </p:to>
                                    </p:set>
                                  </p:childTnLst>
                                </p:cTn>
                              </p:par>
                              <p:par>
                                <p:cTn id="73" presetID="42" presetClass="path" presetSubtype="0" decel="100000" fill="hold" nodeType="withEffect">
                                  <p:stCondLst>
                                    <p:cond delay="0"/>
                                  </p:stCondLst>
                                  <p:childTnLst>
                                    <p:animMotion origin="layout" path="M 1.66667E-6 -2.96296E-6 L -0.01823 0.00162 " pathEditMode="relative" rAng="0" ptsTypes="AA">
                                      <p:cBhvr>
                                        <p:cTn id="74" dur="2000" spd="-100000" fill="hold"/>
                                        <p:tgtEl>
                                          <p:spTgt spid="1105"/>
                                        </p:tgtEl>
                                        <p:attrNameLst>
                                          <p:attrName>ppt_x</p:attrName>
                                          <p:attrName>ppt_y</p:attrName>
                                        </p:attrNameLst>
                                      </p:cBhvr>
                                      <p:rCtr x="-920" y="69"/>
                                    </p:animMotion>
                                  </p:childTnLst>
                                </p:cTn>
                              </p:par>
                              <p:par>
                                <p:cTn id="75" presetID="10" presetClass="entr" presetSubtype="0" fill="hold" nodeType="withEffect">
                                  <p:stCondLst>
                                    <p:cond delay="0"/>
                                  </p:stCondLst>
                                  <p:childTnLst>
                                    <p:set>
                                      <p:cBhvr>
                                        <p:cTn id="76" dur="1" fill="hold">
                                          <p:stCondLst>
                                            <p:cond delay="0"/>
                                          </p:stCondLst>
                                        </p:cTn>
                                        <p:tgtEl>
                                          <p:spTgt spid="1085"/>
                                        </p:tgtEl>
                                        <p:attrNameLst>
                                          <p:attrName>style.visibility</p:attrName>
                                        </p:attrNameLst>
                                      </p:cBhvr>
                                      <p:to>
                                        <p:strVal val="visible"/>
                                      </p:to>
                                    </p:set>
                                    <p:animEffect transition="in" filter="fade">
                                      <p:cBhvr>
                                        <p:cTn id="77" dur="500"/>
                                        <p:tgtEl>
                                          <p:spTgt spid="1085"/>
                                        </p:tgtEl>
                                      </p:cBhvr>
                                    </p:animEffect>
                                  </p:childTnLst>
                                </p:cTn>
                              </p:par>
                              <p:par>
                                <p:cTn id="78" presetID="10" presetClass="entr" presetSubtype="0" fill="hold" nodeType="withEffect">
                                  <p:stCondLst>
                                    <p:cond delay="0"/>
                                  </p:stCondLst>
                                  <p:childTnLst>
                                    <p:set>
                                      <p:cBhvr>
                                        <p:cTn id="79" dur="1" fill="hold">
                                          <p:stCondLst>
                                            <p:cond delay="0"/>
                                          </p:stCondLst>
                                        </p:cTn>
                                        <p:tgtEl>
                                          <p:spTgt spid="645"/>
                                        </p:tgtEl>
                                        <p:attrNameLst>
                                          <p:attrName>style.visibility</p:attrName>
                                        </p:attrNameLst>
                                      </p:cBhvr>
                                      <p:to>
                                        <p:strVal val="visible"/>
                                      </p:to>
                                    </p:set>
                                    <p:animEffect transition="in" filter="fade">
                                      <p:cBhvr>
                                        <p:cTn id="80" dur="500"/>
                                        <p:tgtEl>
                                          <p:spTgt spid="645"/>
                                        </p:tgtEl>
                                      </p:cBhvr>
                                    </p:animEffect>
                                  </p:childTnLst>
                                </p:cTn>
                              </p:par>
                              <p:par>
                                <p:cTn id="81" presetID="53" presetClass="entr" presetSubtype="16" fill="hold" nodeType="withEffect">
                                  <p:stCondLst>
                                    <p:cond delay="0"/>
                                  </p:stCondLst>
                                  <p:childTnLst>
                                    <p:set>
                                      <p:cBhvr>
                                        <p:cTn id="82" dur="1" fill="hold">
                                          <p:stCondLst>
                                            <p:cond delay="0"/>
                                          </p:stCondLst>
                                        </p:cTn>
                                        <p:tgtEl>
                                          <p:spTgt spid="4"/>
                                        </p:tgtEl>
                                        <p:attrNameLst>
                                          <p:attrName>style.visibility</p:attrName>
                                        </p:attrNameLst>
                                      </p:cBhvr>
                                      <p:to>
                                        <p:strVal val="visible"/>
                                      </p:to>
                                    </p:set>
                                    <p:anim calcmode="lin" valueType="num">
                                      <p:cBhvr>
                                        <p:cTn id="83" dur="1000" fill="hold"/>
                                        <p:tgtEl>
                                          <p:spTgt spid="4"/>
                                        </p:tgtEl>
                                        <p:attrNameLst>
                                          <p:attrName>ppt_w</p:attrName>
                                        </p:attrNameLst>
                                      </p:cBhvr>
                                      <p:tavLst>
                                        <p:tav tm="0">
                                          <p:val>
                                            <p:fltVal val="0"/>
                                          </p:val>
                                        </p:tav>
                                        <p:tav tm="100000">
                                          <p:val>
                                            <p:strVal val="#ppt_w"/>
                                          </p:val>
                                        </p:tav>
                                      </p:tavLst>
                                    </p:anim>
                                    <p:anim calcmode="lin" valueType="num">
                                      <p:cBhvr>
                                        <p:cTn id="84" dur="1000" fill="hold"/>
                                        <p:tgtEl>
                                          <p:spTgt spid="4"/>
                                        </p:tgtEl>
                                        <p:attrNameLst>
                                          <p:attrName>ppt_h</p:attrName>
                                        </p:attrNameLst>
                                      </p:cBhvr>
                                      <p:tavLst>
                                        <p:tav tm="0">
                                          <p:val>
                                            <p:fltVal val="0"/>
                                          </p:val>
                                        </p:tav>
                                        <p:tav tm="100000">
                                          <p:val>
                                            <p:strVal val="#ppt_h"/>
                                          </p:val>
                                        </p:tav>
                                      </p:tavLst>
                                    </p:anim>
                                    <p:animEffect transition="in" filter="fade">
                                      <p:cBhvr>
                                        <p:cTn id="85" dur="1000"/>
                                        <p:tgtEl>
                                          <p:spTgt spid="4"/>
                                        </p:tgtEl>
                                      </p:cBhvr>
                                    </p:animEffect>
                                  </p:childTnLst>
                                </p:cTn>
                              </p:par>
                              <p:par>
                                <p:cTn id="86" presetID="42" presetClass="path" presetSubtype="0" fill="hold" nodeType="withEffect">
                                  <p:stCondLst>
                                    <p:cond delay="0"/>
                                  </p:stCondLst>
                                  <p:childTnLst>
                                    <p:animMotion origin="layout" path="M -4.44444E-6 3.33333E-6 L 0.05139 0.09884 " pathEditMode="relative" rAng="0" ptsTypes="AA">
                                      <p:cBhvr>
                                        <p:cTn id="87" dur="1000" spd="-100000" fill="hold"/>
                                        <p:tgtEl>
                                          <p:spTgt spid="4"/>
                                        </p:tgtEl>
                                        <p:attrNameLst>
                                          <p:attrName>ppt_x</p:attrName>
                                          <p:attrName>ppt_y</p:attrName>
                                        </p:attrNameLst>
                                      </p:cBhvr>
                                      <p:rCtr x="2569" y="4931"/>
                                    </p:animMotion>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295"/>
                                        </p:tgtEl>
                                        <p:attrNameLst>
                                          <p:attrName>style.visibility</p:attrName>
                                        </p:attrNameLst>
                                      </p:cBhvr>
                                      <p:to>
                                        <p:strVal val="visible"/>
                                      </p:to>
                                    </p:set>
                                    <p:animEffect transition="in" filter="fade">
                                      <p:cBhvr>
                                        <p:cTn id="92" dur="500"/>
                                        <p:tgtEl>
                                          <p:spTgt spid="295"/>
                                        </p:tgtEl>
                                      </p:cBhvr>
                                    </p:animEffect>
                                  </p:childTnLst>
                                </p:cTn>
                              </p:par>
                              <p:par>
                                <p:cTn id="93" presetID="10" presetClass="exit" presetSubtype="0" fill="hold" nodeType="withEffect">
                                  <p:stCondLst>
                                    <p:cond delay="0"/>
                                  </p:stCondLst>
                                  <p:childTnLst>
                                    <p:animEffect transition="out" filter="fade">
                                      <p:cBhvr>
                                        <p:cTn id="94" dur="500"/>
                                        <p:tgtEl>
                                          <p:spTgt spid="1085"/>
                                        </p:tgtEl>
                                      </p:cBhvr>
                                    </p:animEffect>
                                    <p:set>
                                      <p:cBhvr>
                                        <p:cTn id="95" dur="1" fill="hold">
                                          <p:stCondLst>
                                            <p:cond delay="499"/>
                                          </p:stCondLst>
                                        </p:cTn>
                                        <p:tgtEl>
                                          <p:spTgt spid="1085"/>
                                        </p:tgtEl>
                                        <p:attrNameLst>
                                          <p:attrName>style.visibility</p:attrName>
                                        </p:attrNameLst>
                                      </p:cBhvr>
                                      <p:to>
                                        <p:strVal val="hidden"/>
                                      </p:to>
                                    </p:set>
                                  </p:childTnLst>
                                </p:cTn>
                              </p:par>
                              <p:par>
                                <p:cTn id="96" presetID="10" presetClass="exit" presetSubtype="0" fill="hold" nodeType="withEffect">
                                  <p:stCondLst>
                                    <p:cond delay="0"/>
                                  </p:stCondLst>
                                  <p:childTnLst>
                                    <p:animEffect transition="out" filter="fade">
                                      <p:cBhvr>
                                        <p:cTn id="97" dur="500"/>
                                        <p:tgtEl>
                                          <p:spTgt spid="4"/>
                                        </p:tgtEl>
                                      </p:cBhvr>
                                    </p:animEffect>
                                    <p:set>
                                      <p:cBhvr>
                                        <p:cTn id="98" dur="1" fill="hold">
                                          <p:stCondLst>
                                            <p:cond delay="499"/>
                                          </p:stCondLst>
                                        </p:cTn>
                                        <p:tgtEl>
                                          <p:spTgt spid="4"/>
                                        </p:tgtEl>
                                        <p:attrNameLst>
                                          <p:attrName>style.visibility</p:attrName>
                                        </p:attrNameLst>
                                      </p:cBhvr>
                                      <p:to>
                                        <p:strVal val="hidden"/>
                                      </p:to>
                                    </p:set>
                                  </p:childTnLst>
                                </p:cTn>
                              </p:par>
                              <p:par>
                                <p:cTn id="99" presetID="10" presetClass="exit" presetSubtype="0" fill="hold" nodeType="withEffect">
                                  <p:stCondLst>
                                    <p:cond delay="0"/>
                                  </p:stCondLst>
                                  <p:childTnLst>
                                    <p:animEffect transition="out" filter="fade">
                                      <p:cBhvr>
                                        <p:cTn id="100" dur="500"/>
                                        <p:tgtEl>
                                          <p:spTgt spid="1105"/>
                                        </p:tgtEl>
                                      </p:cBhvr>
                                    </p:animEffect>
                                    <p:set>
                                      <p:cBhvr>
                                        <p:cTn id="101" dur="1" fill="hold">
                                          <p:stCondLst>
                                            <p:cond delay="499"/>
                                          </p:stCondLst>
                                        </p:cTn>
                                        <p:tgtEl>
                                          <p:spTgt spid="1105"/>
                                        </p:tgtEl>
                                        <p:attrNameLst>
                                          <p:attrName>style.visibility</p:attrName>
                                        </p:attrNameLst>
                                      </p:cBhvr>
                                      <p:to>
                                        <p:strVal val="hidden"/>
                                      </p:to>
                                    </p:set>
                                  </p:childTnLst>
                                </p:cTn>
                              </p:par>
                              <p:par>
                                <p:cTn id="102" presetID="53" presetClass="entr" presetSubtype="16" fill="hold" nodeType="withEffect">
                                  <p:stCondLst>
                                    <p:cond delay="500"/>
                                  </p:stCondLst>
                                  <p:childTnLst>
                                    <p:set>
                                      <p:cBhvr>
                                        <p:cTn id="103" dur="1" fill="hold">
                                          <p:stCondLst>
                                            <p:cond delay="0"/>
                                          </p:stCondLst>
                                        </p:cTn>
                                        <p:tgtEl>
                                          <p:spTgt spid="289"/>
                                        </p:tgtEl>
                                        <p:attrNameLst>
                                          <p:attrName>style.visibility</p:attrName>
                                        </p:attrNameLst>
                                      </p:cBhvr>
                                      <p:to>
                                        <p:strVal val="visible"/>
                                      </p:to>
                                    </p:set>
                                    <p:anim calcmode="lin" valueType="num">
                                      <p:cBhvr>
                                        <p:cTn id="104" dur="1000" fill="hold"/>
                                        <p:tgtEl>
                                          <p:spTgt spid="289"/>
                                        </p:tgtEl>
                                        <p:attrNameLst>
                                          <p:attrName>ppt_w</p:attrName>
                                        </p:attrNameLst>
                                      </p:cBhvr>
                                      <p:tavLst>
                                        <p:tav tm="0">
                                          <p:val>
                                            <p:fltVal val="0"/>
                                          </p:val>
                                        </p:tav>
                                        <p:tav tm="100000">
                                          <p:val>
                                            <p:strVal val="#ppt_w"/>
                                          </p:val>
                                        </p:tav>
                                      </p:tavLst>
                                    </p:anim>
                                    <p:anim calcmode="lin" valueType="num">
                                      <p:cBhvr>
                                        <p:cTn id="105" dur="1000" fill="hold"/>
                                        <p:tgtEl>
                                          <p:spTgt spid="289"/>
                                        </p:tgtEl>
                                        <p:attrNameLst>
                                          <p:attrName>ppt_h</p:attrName>
                                        </p:attrNameLst>
                                      </p:cBhvr>
                                      <p:tavLst>
                                        <p:tav tm="0">
                                          <p:val>
                                            <p:fltVal val="0"/>
                                          </p:val>
                                        </p:tav>
                                        <p:tav tm="100000">
                                          <p:val>
                                            <p:strVal val="#ppt_h"/>
                                          </p:val>
                                        </p:tav>
                                      </p:tavLst>
                                    </p:anim>
                                    <p:animEffect transition="in" filter="fade">
                                      <p:cBhvr>
                                        <p:cTn id="106" dur="1000"/>
                                        <p:tgtEl>
                                          <p:spTgt spid="289"/>
                                        </p:tgtEl>
                                      </p:cBhvr>
                                    </p:animEffect>
                                  </p:childTnLst>
                                </p:cTn>
                              </p:par>
                              <p:par>
                                <p:cTn id="107" presetID="42" presetClass="path" presetSubtype="0" fill="hold" nodeType="withEffect">
                                  <p:stCondLst>
                                    <p:cond delay="500"/>
                                  </p:stCondLst>
                                  <p:childTnLst>
                                    <p:animMotion origin="layout" path="M 1.38889E-6 1.48148E-6 L -0.06077 0.09884 " pathEditMode="relative" rAng="0" ptsTypes="AA">
                                      <p:cBhvr>
                                        <p:cTn id="108" dur="1000" spd="-100000" fill="hold"/>
                                        <p:tgtEl>
                                          <p:spTgt spid="289"/>
                                        </p:tgtEl>
                                        <p:attrNameLst>
                                          <p:attrName>ppt_x</p:attrName>
                                          <p:attrName>ppt_y</p:attrName>
                                        </p:attrNameLst>
                                      </p:cBhvr>
                                      <p:rCtr x="-3038" y="4931"/>
                                    </p:animMotion>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nodeType="clickEffect">
                                  <p:stCondLst>
                                    <p:cond delay="0"/>
                                  </p:stCondLst>
                                  <p:childTnLst>
                                    <p:set>
                                      <p:cBhvr>
                                        <p:cTn id="112" dur="1" fill="hold">
                                          <p:stCondLst>
                                            <p:cond delay="0"/>
                                          </p:stCondLst>
                                        </p:cTn>
                                        <p:tgtEl>
                                          <p:spTgt spid="2"/>
                                        </p:tgtEl>
                                        <p:attrNameLst>
                                          <p:attrName>style.visibility</p:attrName>
                                        </p:attrNameLst>
                                      </p:cBhvr>
                                      <p:to>
                                        <p:strVal val="visible"/>
                                      </p:to>
                                    </p:set>
                                    <p:animEffect transition="in" filter="fade">
                                      <p:cBhvr>
                                        <p:cTn id="113" dur="1000"/>
                                        <p:tgtEl>
                                          <p:spTgt spid="2"/>
                                        </p:tgtEl>
                                      </p:cBhvr>
                                    </p:animEffect>
                                  </p:childTnLst>
                                </p:cTn>
                              </p:par>
                              <p:par>
                                <p:cTn id="114" presetID="42" presetClass="path" presetSubtype="0" decel="100000" fill="hold" nodeType="withEffect">
                                  <p:stCondLst>
                                    <p:cond delay="0"/>
                                  </p:stCondLst>
                                  <p:childTnLst>
                                    <p:animMotion origin="layout" path="M 3.33333E-6 4.44444E-6 L -0.02361 4.44444E-6 " pathEditMode="relative" rAng="0" ptsTypes="AA">
                                      <p:cBhvr>
                                        <p:cTn id="115" dur="1000" spd="-100000" fill="hold"/>
                                        <p:tgtEl>
                                          <p:spTgt spid="2"/>
                                        </p:tgtEl>
                                        <p:attrNameLst>
                                          <p:attrName>ppt_x</p:attrName>
                                          <p:attrName>ppt_y</p:attrName>
                                        </p:attrNameLst>
                                      </p:cBhvr>
                                      <p:rCtr x="-1181" y="0"/>
                                    </p:animMotion>
                                  </p:childTnLst>
                                </p:cTn>
                              </p:par>
                            </p:childTnLst>
                          </p:cTn>
                        </p:par>
                      </p:childTnLst>
                    </p:cTn>
                  </p:par>
                  <p:par>
                    <p:cTn id="116" fill="hold">
                      <p:stCondLst>
                        <p:cond delay="indefinite"/>
                      </p:stCondLst>
                      <p:childTnLst>
                        <p:par>
                          <p:cTn id="117" fill="hold">
                            <p:stCondLst>
                              <p:cond delay="0"/>
                            </p:stCondLst>
                            <p:childTnLst>
                              <p:par>
                                <p:cTn id="118" presetID="10" presetClass="exit" presetSubtype="0" fill="hold" nodeType="clickEffect">
                                  <p:stCondLst>
                                    <p:cond delay="0"/>
                                  </p:stCondLst>
                                  <p:childTnLst>
                                    <p:animEffect transition="out" filter="fade">
                                      <p:cBhvr>
                                        <p:cTn id="119" dur="500"/>
                                        <p:tgtEl>
                                          <p:spTgt spid="289"/>
                                        </p:tgtEl>
                                      </p:cBhvr>
                                    </p:animEffect>
                                    <p:set>
                                      <p:cBhvr>
                                        <p:cTn id="120" dur="1" fill="hold">
                                          <p:stCondLst>
                                            <p:cond delay="499"/>
                                          </p:stCondLst>
                                        </p:cTn>
                                        <p:tgtEl>
                                          <p:spTgt spid="289"/>
                                        </p:tgtEl>
                                        <p:attrNameLst>
                                          <p:attrName>style.visibility</p:attrName>
                                        </p:attrNameLst>
                                      </p:cBhvr>
                                      <p:to>
                                        <p:strVal val="hidden"/>
                                      </p:to>
                                    </p:set>
                                  </p:childTnLst>
                                </p:cTn>
                              </p:par>
                              <p:par>
                                <p:cTn id="121" presetID="10" presetClass="entr" presetSubtype="0" fill="hold" nodeType="withEffect">
                                  <p:stCondLst>
                                    <p:cond delay="0"/>
                                  </p:stCondLst>
                                  <p:childTnLst>
                                    <p:set>
                                      <p:cBhvr>
                                        <p:cTn id="122" dur="1" fill="hold">
                                          <p:stCondLst>
                                            <p:cond delay="0"/>
                                          </p:stCondLst>
                                        </p:cTn>
                                        <p:tgtEl>
                                          <p:spTgt spid="123"/>
                                        </p:tgtEl>
                                        <p:attrNameLst>
                                          <p:attrName>style.visibility</p:attrName>
                                        </p:attrNameLst>
                                      </p:cBhvr>
                                      <p:to>
                                        <p:strVal val="visible"/>
                                      </p:to>
                                    </p:set>
                                    <p:animEffect transition="in" filter="fade">
                                      <p:cBhvr>
                                        <p:cTn id="123" dur="500"/>
                                        <p:tgtEl>
                                          <p:spTgt spid="123"/>
                                        </p:tgtEl>
                                      </p:cBhvr>
                                    </p:animEffect>
                                  </p:childTnLst>
                                </p:cTn>
                              </p:par>
                              <p:par>
                                <p:cTn id="124" presetID="10" presetClass="exit" presetSubtype="0" fill="hold" nodeType="withEffect">
                                  <p:stCondLst>
                                    <p:cond delay="0"/>
                                  </p:stCondLst>
                                  <p:childTnLst>
                                    <p:animEffect transition="out" filter="fade">
                                      <p:cBhvr>
                                        <p:cTn id="125" dur="500"/>
                                        <p:tgtEl>
                                          <p:spTgt spid="2"/>
                                        </p:tgtEl>
                                      </p:cBhvr>
                                    </p:animEffect>
                                    <p:set>
                                      <p:cBhvr>
                                        <p:cTn id="126" dur="1" fill="hold">
                                          <p:stCondLst>
                                            <p:cond delay="499"/>
                                          </p:stCondLst>
                                        </p:cTn>
                                        <p:tgtEl>
                                          <p:spTgt spid="2"/>
                                        </p:tgtEl>
                                        <p:attrNameLst>
                                          <p:attrName>style.visibility</p:attrName>
                                        </p:attrNameLst>
                                      </p:cBhvr>
                                      <p:to>
                                        <p:strVal val="hidden"/>
                                      </p:to>
                                    </p:set>
                                  </p:childTnLst>
                                </p:cTn>
                              </p:par>
                              <p:par>
                                <p:cTn id="127" presetID="10" presetClass="exit" presetSubtype="0" fill="hold" nodeType="withEffect">
                                  <p:stCondLst>
                                    <p:cond delay="500"/>
                                  </p:stCondLst>
                                  <p:childTnLst>
                                    <p:animEffect transition="out" filter="fade">
                                      <p:cBhvr>
                                        <p:cTn id="128" dur="500"/>
                                        <p:tgtEl>
                                          <p:spTgt spid="295"/>
                                        </p:tgtEl>
                                      </p:cBhvr>
                                    </p:animEffect>
                                    <p:set>
                                      <p:cBhvr>
                                        <p:cTn id="129" dur="1" fill="hold">
                                          <p:stCondLst>
                                            <p:cond delay="499"/>
                                          </p:stCondLst>
                                        </p:cTn>
                                        <p:tgtEl>
                                          <p:spTgt spid="295"/>
                                        </p:tgtEl>
                                        <p:attrNameLst>
                                          <p:attrName>style.visibility</p:attrName>
                                        </p:attrNameLst>
                                      </p:cBhvr>
                                      <p:to>
                                        <p:strVal val="hidden"/>
                                      </p:to>
                                    </p:set>
                                  </p:childTnLst>
                                </p:cTn>
                              </p:par>
                              <p:par>
                                <p:cTn id="130" presetID="10" presetClass="entr" presetSubtype="0" fill="hold" nodeType="withEffect">
                                  <p:stCondLst>
                                    <p:cond delay="500"/>
                                  </p:stCondLst>
                                  <p:childTnLst>
                                    <p:set>
                                      <p:cBhvr>
                                        <p:cTn id="131" dur="1" fill="hold">
                                          <p:stCondLst>
                                            <p:cond delay="0"/>
                                          </p:stCondLst>
                                        </p:cTn>
                                        <p:tgtEl>
                                          <p:spTgt spid="110"/>
                                        </p:tgtEl>
                                        <p:attrNameLst>
                                          <p:attrName>style.visibility</p:attrName>
                                        </p:attrNameLst>
                                      </p:cBhvr>
                                      <p:to>
                                        <p:strVal val="visible"/>
                                      </p:to>
                                    </p:set>
                                    <p:animEffect transition="in" filter="fade">
                                      <p:cBhvr>
                                        <p:cTn id="132" dur="500"/>
                                        <p:tgtEl>
                                          <p:spTgt spid="110"/>
                                        </p:tgtEl>
                                      </p:cBhvr>
                                    </p:animEffect>
                                  </p:childTnLst>
                                </p:cTn>
                              </p:par>
                              <p:par>
                                <p:cTn id="133" presetID="42" presetClass="path" presetSubtype="0" accel="50000" decel="50000" fill="hold" nodeType="withEffect">
                                  <p:stCondLst>
                                    <p:cond delay="500"/>
                                  </p:stCondLst>
                                  <p:childTnLst>
                                    <p:animMotion origin="layout" path="M -1.94444E-6 -3.7037E-6 L -0.04184 0.01991 " pathEditMode="relative" rAng="0" ptsTypes="AA">
                                      <p:cBhvr>
                                        <p:cTn id="134" dur="2000" spd="-100000" fill="hold"/>
                                        <p:tgtEl>
                                          <p:spTgt spid="110"/>
                                        </p:tgtEl>
                                        <p:attrNameLst>
                                          <p:attrName>ppt_x</p:attrName>
                                          <p:attrName>ppt_y</p:attrName>
                                        </p:attrNameLst>
                                      </p:cBhvr>
                                      <p:rCtr x="-2101" y="995"/>
                                    </p:animMotion>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grpId="0" nodeType="clickEffect">
                                  <p:stCondLst>
                                    <p:cond delay="0"/>
                                  </p:stCondLst>
                                  <p:childTnLst>
                                    <p:set>
                                      <p:cBhvr>
                                        <p:cTn id="138" dur="1" fill="hold">
                                          <p:stCondLst>
                                            <p:cond delay="0"/>
                                          </p:stCondLst>
                                        </p:cTn>
                                        <p:tgtEl>
                                          <p:spTgt spid="25"/>
                                        </p:tgtEl>
                                        <p:attrNameLst>
                                          <p:attrName>style.visibility</p:attrName>
                                        </p:attrNameLst>
                                      </p:cBhvr>
                                      <p:to>
                                        <p:strVal val="visible"/>
                                      </p:to>
                                    </p:set>
                                    <p:animEffect transition="in" filter="fade">
                                      <p:cBhvr>
                                        <p:cTn id="139" dur="250"/>
                                        <p:tgtEl>
                                          <p:spTgt spid="25"/>
                                        </p:tgtEl>
                                      </p:cBhvr>
                                    </p:animEffect>
                                  </p:childTnLst>
                                </p:cTn>
                              </p:par>
                              <p:par>
                                <p:cTn id="140" presetID="10" presetClass="entr" presetSubtype="0" fill="hold" nodeType="withEffect">
                                  <p:stCondLst>
                                    <p:cond delay="0"/>
                                  </p:stCondLst>
                                  <p:childTnLst>
                                    <p:set>
                                      <p:cBhvr>
                                        <p:cTn id="141" dur="1" fill="hold">
                                          <p:stCondLst>
                                            <p:cond delay="0"/>
                                          </p:stCondLst>
                                        </p:cTn>
                                        <p:tgtEl>
                                          <p:spTgt spid="1113"/>
                                        </p:tgtEl>
                                        <p:attrNameLst>
                                          <p:attrName>style.visibility</p:attrName>
                                        </p:attrNameLst>
                                      </p:cBhvr>
                                      <p:to>
                                        <p:strVal val="visible"/>
                                      </p:to>
                                    </p:set>
                                    <p:animEffect transition="in" filter="fade">
                                      <p:cBhvr>
                                        <p:cTn id="142" dur="250"/>
                                        <p:tgtEl>
                                          <p:spTgt spid="1113"/>
                                        </p:tgtEl>
                                      </p:cBhvr>
                                    </p:animEffect>
                                  </p:childTnLst>
                                </p:cTn>
                              </p:par>
                              <p:par>
                                <p:cTn id="143" presetID="10" presetClass="exit" presetSubtype="0" fill="hold" nodeType="withEffect">
                                  <p:stCondLst>
                                    <p:cond delay="0"/>
                                  </p:stCondLst>
                                  <p:childTnLst>
                                    <p:animEffect transition="out" filter="fade">
                                      <p:cBhvr>
                                        <p:cTn id="144" dur="250"/>
                                        <p:tgtEl>
                                          <p:spTgt spid="1108"/>
                                        </p:tgtEl>
                                      </p:cBhvr>
                                    </p:animEffect>
                                    <p:set>
                                      <p:cBhvr>
                                        <p:cTn id="145" dur="1" fill="hold">
                                          <p:stCondLst>
                                            <p:cond delay="249"/>
                                          </p:stCondLst>
                                        </p:cTn>
                                        <p:tgtEl>
                                          <p:spTgt spid="1108"/>
                                        </p:tgtEl>
                                        <p:attrNameLst>
                                          <p:attrName>style.visibility</p:attrName>
                                        </p:attrNameLst>
                                      </p:cBhvr>
                                      <p:to>
                                        <p:strVal val="hidden"/>
                                      </p:to>
                                    </p:set>
                                  </p:childTnLst>
                                </p:cTn>
                              </p:par>
                              <p:par>
                                <p:cTn id="146" presetID="42" presetClass="path" presetSubtype="0" accel="50000" decel="50000" fill="hold" grpId="1" nodeType="withEffect">
                                  <p:stCondLst>
                                    <p:cond delay="0"/>
                                  </p:stCondLst>
                                  <p:childTnLst>
                                    <p:animMotion origin="layout" path="M -1.94444E-6 -2.22222E-6 L -1.05208 -2.22222E-6 " pathEditMode="relative" rAng="0" ptsTypes="AA">
                                      <p:cBhvr>
                                        <p:cTn id="147" dur="2000" fill="hold"/>
                                        <p:tgtEl>
                                          <p:spTgt spid="25"/>
                                        </p:tgtEl>
                                        <p:attrNameLst>
                                          <p:attrName>ppt_x</p:attrName>
                                          <p:attrName>ppt_y</p:attrName>
                                        </p:attrNameLst>
                                      </p:cBhvr>
                                      <p:rCtr x="-52604" y="0"/>
                                    </p:animMotion>
                                  </p:childTnLst>
                                </p:cTn>
                              </p:par>
                              <p:par>
                                <p:cTn id="148" presetID="42" presetClass="path" presetSubtype="0" accel="50000" decel="50000" fill="hold" nodeType="withEffect">
                                  <p:stCondLst>
                                    <p:cond delay="0"/>
                                  </p:stCondLst>
                                  <p:childTnLst>
                                    <p:animMotion origin="layout" path="M 3.88889E-6 1.11022E-16 L -1.05209 1.11022E-16 " pathEditMode="relative" rAng="0" ptsTypes="AA">
                                      <p:cBhvr>
                                        <p:cTn id="149" dur="2000" fill="hold"/>
                                        <p:tgtEl>
                                          <p:spTgt spid="123"/>
                                        </p:tgtEl>
                                        <p:attrNameLst>
                                          <p:attrName>ppt_x</p:attrName>
                                          <p:attrName>ppt_y</p:attrName>
                                        </p:attrNameLst>
                                      </p:cBhvr>
                                      <p:rCtr x="-52604" y="0"/>
                                    </p:animMotion>
                                  </p:childTnLst>
                                </p:cTn>
                              </p:par>
                              <p:par>
                                <p:cTn id="150" presetID="42" presetClass="path" presetSubtype="0" accel="50000" decel="50000" fill="hold" nodeType="withEffect">
                                  <p:stCondLst>
                                    <p:cond delay="0"/>
                                  </p:stCondLst>
                                  <p:childTnLst>
                                    <p:animMotion origin="layout" path="M 1.05209 7.40741E-7 L -2.22222E-6 7.40741E-7 " pathEditMode="relative" rAng="0" ptsTypes="AA">
                                      <p:cBhvr>
                                        <p:cTn id="151" dur="2000" fill="hold"/>
                                        <p:tgtEl>
                                          <p:spTgt spid="1113"/>
                                        </p:tgtEl>
                                        <p:attrNameLst>
                                          <p:attrName>ppt_x</p:attrName>
                                          <p:attrName>ppt_y</p:attrName>
                                        </p:attrNameLst>
                                      </p:cBhvr>
                                      <p:rCtr x="-52604" y="0"/>
                                    </p:animMotion>
                                  </p:childTnLst>
                                </p:cTn>
                              </p:par>
                              <p:par>
                                <p:cTn id="152" presetID="42" presetClass="path" presetSubtype="0" accel="50000" decel="50000" fill="hold" nodeType="withEffect">
                                  <p:stCondLst>
                                    <p:cond delay="0"/>
                                  </p:stCondLst>
                                  <p:childTnLst>
                                    <p:animMotion origin="layout" path="M -1.94444E-6 -3.7037E-6 L -1.05208 -3.7037E-6 " pathEditMode="relative" rAng="0" ptsTypes="AA">
                                      <p:cBhvr>
                                        <p:cTn id="153" dur="2000" fill="hold"/>
                                        <p:tgtEl>
                                          <p:spTgt spid="110"/>
                                        </p:tgtEl>
                                        <p:attrNameLst>
                                          <p:attrName>ppt_x</p:attrName>
                                          <p:attrName>ppt_y</p:attrName>
                                        </p:attrNameLst>
                                      </p:cBhvr>
                                      <p:rCtr x="-52604" y="0"/>
                                    </p:animMotion>
                                  </p:childTnLst>
                                </p:cTn>
                              </p:par>
                              <p:par>
                                <p:cTn id="154" presetID="42" presetClass="path" presetSubtype="0" accel="50000" decel="50000" fill="hold" nodeType="withEffect">
                                  <p:stCondLst>
                                    <p:cond delay="0"/>
                                  </p:stCondLst>
                                  <p:childTnLst>
                                    <p:animMotion origin="layout" path="M 3.88889E-6 1.11022E-16 L -1.05209 1.11022E-16 " pathEditMode="relative" rAng="0" ptsTypes="AA">
                                      <p:cBhvr>
                                        <p:cTn id="155" dur="2000" fill="hold"/>
                                        <p:tgtEl>
                                          <p:spTgt spid="1112"/>
                                        </p:tgtEl>
                                        <p:attrNameLst>
                                          <p:attrName>ppt_x</p:attrName>
                                          <p:attrName>ppt_y</p:attrName>
                                        </p:attrNameLst>
                                      </p:cBhvr>
                                      <p:rCtr x="-52604" y="0"/>
                                    </p:animMotion>
                                  </p:childTnLst>
                                </p:cTn>
                              </p:par>
                              <p:par>
                                <p:cTn id="156" presetID="42" presetClass="path" presetSubtype="0" accel="50000" decel="50000" fill="hold" nodeType="withEffect">
                                  <p:stCondLst>
                                    <p:cond delay="0"/>
                                  </p:stCondLst>
                                  <p:childTnLst>
                                    <p:animMotion origin="layout" path="M -4.72222E-6 -3.7037E-7 L -1.05086 -3.7037E-7 " pathEditMode="relative" rAng="0" ptsTypes="AA">
                                      <p:cBhvr>
                                        <p:cTn id="157" dur="2000" fill="hold"/>
                                        <p:tgtEl>
                                          <p:spTgt spid="486"/>
                                        </p:tgtEl>
                                        <p:attrNameLst>
                                          <p:attrName>ppt_x</p:attrName>
                                          <p:attrName>ppt_y</p:attrName>
                                        </p:attrNameLst>
                                      </p:cBhvr>
                                      <p:rCtr x="-52535" y="0"/>
                                    </p:animMotion>
                                  </p:childTnLst>
                                </p:cTn>
                              </p:par>
                              <p:par>
                                <p:cTn id="158" presetID="42" presetClass="path" presetSubtype="0" accel="50000" decel="50000" fill="hold" nodeType="withEffect">
                                  <p:stCondLst>
                                    <p:cond delay="0"/>
                                  </p:stCondLst>
                                  <p:childTnLst>
                                    <p:animMotion origin="layout" path="M -4.72222E-6 -3.7037E-7 L -1.05086 -3.7037E-7 " pathEditMode="relative" rAng="0" ptsTypes="AA">
                                      <p:cBhvr>
                                        <p:cTn id="159" dur="2000" fill="hold"/>
                                        <p:tgtEl>
                                          <p:spTgt spid="645"/>
                                        </p:tgtEl>
                                        <p:attrNameLst>
                                          <p:attrName>ppt_x</p:attrName>
                                          <p:attrName>ppt_y</p:attrName>
                                        </p:attrNameLst>
                                      </p:cBhvr>
                                      <p:rCtr x="-52535" y="0"/>
                                    </p:animMotion>
                                  </p:childTnLst>
                                </p:cTn>
                              </p:par>
                              <p:par>
                                <p:cTn id="160" presetID="42" presetClass="path" presetSubtype="0" accel="50000" decel="50000" fill="hold" grpId="0" nodeType="withEffect">
                                  <p:stCondLst>
                                    <p:cond delay="0"/>
                                  </p:stCondLst>
                                  <p:childTnLst>
                                    <p:animMotion origin="layout" path="M -4.72222E-6 -3.7037E-7 L -1.05086 -3.7037E-7 " pathEditMode="relative" rAng="0" ptsTypes="AA">
                                      <p:cBhvr>
                                        <p:cTn id="161" dur="2000" fill="hold"/>
                                        <p:tgtEl>
                                          <p:spTgt spid="16"/>
                                        </p:tgtEl>
                                        <p:attrNameLst>
                                          <p:attrName>ppt_x</p:attrName>
                                          <p:attrName>ppt_y</p:attrName>
                                        </p:attrNameLst>
                                      </p:cBhvr>
                                      <p:rCtr x="-52535" y="0"/>
                                    </p:animMotion>
                                  </p:childTnLst>
                                </p:cTn>
                              </p:par>
                              <p:par>
                                <p:cTn id="162" presetID="42" presetClass="path" presetSubtype="0" accel="50000" decel="50000" fill="hold" nodeType="withEffect">
                                  <p:stCondLst>
                                    <p:cond delay="0"/>
                                  </p:stCondLst>
                                  <p:childTnLst>
                                    <p:animMotion origin="layout" path="M -4.72222E-6 -3.7037E-7 L -1.05086 -3.7037E-7 " pathEditMode="relative" rAng="0" ptsTypes="AA">
                                      <p:cBhvr>
                                        <p:cTn id="163" dur="2000" fill="hold"/>
                                        <p:tgtEl>
                                          <p:spTgt spid="19"/>
                                        </p:tgtEl>
                                        <p:attrNameLst>
                                          <p:attrName>ppt_x</p:attrName>
                                          <p:attrName>ppt_y</p:attrName>
                                        </p:attrNameLst>
                                      </p:cBhvr>
                                      <p:rCtr x="-52535" y="0"/>
                                    </p:animMotion>
                                  </p:childTnLst>
                                </p:cTn>
                              </p:par>
                              <p:par>
                                <p:cTn id="164" presetID="42" presetClass="path" presetSubtype="0" accel="50000" decel="50000" fill="hold" nodeType="withEffect">
                                  <p:stCondLst>
                                    <p:cond delay="0"/>
                                  </p:stCondLst>
                                  <p:childTnLst>
                                    <p:animMotion origin="layout" path="M -4.72222E-6 -3.7037E-7 L -1.05086 -3.7037E-7 " pathEditMode="relative" rAng="0" ptsTypes="AA">
                                      <p:cBhvr>
                                        <p:cTn id="165" dur="2000" fill="hold"/>
                                        <p:tgtEl>
                                          <p:spTgt spid="23"/>
                                        </p:tgtEl>
                                        <p:attrNameLst>
                                          <p:attrName>ppt_x</p:attrName>
                                          <p:attrName>ppt_y</p:attrName>
                                        </p:attrNameLst>
                                      </p:cBhvr>
                                      <p:rCtr x="-52535" y="0"/>
                                    </p:animMotion>
                                  </p:childTnLst>
                                </p:cTn>
                              </p:par>
                            </p:childTnLst>
                          </p:cTn>
                        </p:par>
                        <p:par>
                          <p:cTn id="166" fill="hold">
                            <p:stCondLst>
                              <p:cond delay="2000"/>
                            </p:stCondLst>
                            <p:childTnLst>
                              <p:par>
                                <p:cTn id="167" presetID="10" presetClass="exit" presetSubtype="0" fill="hold" grpId="2" nodeType="afterEffect">
                                  <p:stCondLst>
                                    <p:cond delay="0"/>
                                  </p:stCondLst>
                                  <p:childTnLst>
                                    <p:animEffect transition="out" filter="fade">
                                      <p:cBhvr>
                                        <p:cTn id="168" dur="500"/>
                                        <p:tgtEl>
                                          <p:spTgt spid="25"/>
                                        </p:tgtEl>
                                      </p:cBhvr>
                                    </p:animEffect>
                                    <p:set>
                                      <p:cBhvr>
                                        <p:cTn id="169" dur="1" fill="hold">
                                          <p:stCondLst>
                                            <p:cond delay="499"/>
                                          </p:stCondLst>
                                        </p:cTn>
                                        <p:tgtEl>
                                          <p:spTgt spid="25"/>
                                        </p:tgtEl>
                                        <p:attrNameLst>
                                          <p:attrName>style.visibility</p:attrName>
                                        </p:attrNameLst>
                                      </p:cBhvr>
                                      <p:to>
                                        <p:strVal val="hidden"/>
                                      </p:to>
                                    </p:set>
                                  </p:childTnLst>
                                </p:cTn>
                              </p:par>
                              <p:par>
                                <p:cTn id="170" presetID="10" presetClass="entr" presetSubtype="0" fill="hold" nodeType="withEffect">
                                  <p:stCondLst>
                                    <p:cond delay="0"/>
                                  </p:stCondLst>
                                  <p:childTnLst>
                                    <p:set>
                                      <p:cBhvr>
                                        <p:cTn id="171" dur="1" fill="hold">
                                          <p:stCondLst>
                                            <p:cond delay="0"/>
                                          </p:stCondLst>
                                        </p:cTn>
                                        <p:tgtEl>
                                          <p:spTgt spid="311"/>
                                        </p:tgtEl>
                                        <p:attrNameLst>
                                          <p:attrName>style.visibility</p:attrName>
                                        </p:attrNameLst>
                                      </p:cBhvr>
                                      <p:to>
                                        <p:strVal val="visible"/>
                                      </p:to>
                                    </p:set>
                                    <p:animEffect transition="in" filter="fade">
                                      <p:cBhvr>
                                        <p:cTn id="172" dur="500"/>
                                        <p:tgtEl>
                                          <p:spTgt spid="311"/>
                                        </p:tgtEl>
                                      </p:cBhvr>
                                    </p:animEffect>
                                  </p:childTnLst>
                                </p:cTn>
                              </p:par>
                              <p:par>
                                <p:cTn id="173" presetID="42" presetClass="path" presetSubtype="0" decel="100000" fill="hold" nodeType="withEffect">
                                  <p:stCondLst>
                                    <p:cond delay="0"/>
                                  </p:stCondLst>
                                  <p:childTnLst>
                                    <p:animMotion origin="layout" path="M -1.11111E-6 -2.59259E-6 L -0.01823 0.00162 " pathEditMode="relative" rAng="0" ptsTypes="AA">
                                      <p:cBhvr>
                                        <p:cTn id="174" dur="2000" spd="-100000" fill="hold"/>
                                        <p:tgtEl>
                                          <p:spTgt spid="311"/>
                                        </p:tgtEl>
                                        <p:attrNameLst>
                                          <p:attrName>ppt_x</p:attrName>
                                          <p:attrName>ppt_y</p:attrName>
                                        </p:attrNameLst>
                                      </p:cBhvr>
                                      <p:rCtr x="-920" y="69"/>
                                    </p:animMotion>
                                  </p:childTnLst>
                                </p:cTn>
                              </p:par>
                            </p:childTnLst>
                          </p:cTn>
                        </p:par>
                      </p:childTnLst>
                    </p:cTn>
                  </p:par>
                  <p:par>
                    <p:cTn id="175" fill="hold">
                      <p:stCondLst>
                        <p:cond delay="indefinite"/>
                      </p:stCondLst>
                      <p:childTnLst>
                        <p:par>
                          <p:cTn id="176" fill="hold">
                            <p:stCondLst>
                              <p:cond delay="0"/>
                            </p:stCondLst>
                            <p:childTnLst>
                              <p:par>
                                <p:cTn id="177" presetID="10" presetClass="exit" presetSubtype="0" fill="hold" nodeType="clickEffect">
                                  <p:stCondLst>
                                    <p:cond delay="0"/>
                                  </p:stCondLst>
                                  <p:childTnLst>
                                    <p:animEffect transition="out" filter="fade">
                                      <p:cBhvr>
                                        <p:cTn id="178" dur="500"/>
                                        <p:tgtEl>
                                          <p:spTgt spid="311"/>
                                        </p:tgtEl>
                                      </p:cBhvr>
                                    </p:animEffect>
                                    <p:set>
                                      <p:cBhvr>
                                        <p:cTn id="179" dur="1" fill="hold">
                                          <p:stCondLst>
                                            <p:cond delay="499"/>
                                          </p:stCondLst>
                                        </p:cTn>
                                        <p:tgtEl>
                                          <p:spTgt spid="311"/>
                                        </p:tgtEl>
                                        <p:attrNameLst>
                                          <p:attrName>style.visibility</p:attrName>
                                        </p:attrNameLst>
                                      </p:cBhvr>
                                      <p:to>
                                        <p:strVal val="hidden"/>
                                      </p:to>
                                    </p:set>
                                  </p:childTnLst>
                                </p:cTn>
                              </p:par>
                              <p:par>
                                <p:cTn id="180" presetID="10" presetClass="entr" presetSubtype="0" fill="hold" nodeType="withEffect">
                                  <p:stCondLst>
                                    <p:cond delay="0"/>
                                  </p:stCondLst>
                                  <p:childTnLst>
                                    <p:set>
                                      <p:cBhvr>
                                        <p:cTn id="181" dur="1" fill="hold">
                                          <p:stCondLst>
                                            <p:cond delay="0"/>
                                          </p:stCondLst>
                                        </p:cTn>
                                        <p:tgtEl>
                                          <p:spTgt spid="1140"/>
                                        </p:tgtEl>
                                        <p:attrNameLst>
                                          <p:attrName>style.visibility</p:attrName>
                                        </p:attrNameLst>
                                      </p:cBhvr>
                                      <p:to>
                                        <p:strVal val="visible"/>
                                      </p:to>
                                    </p:set>
                                    <p:animEffect transition="in" filter="fade">
                                      <p:cBhvr>
                                        <p:cTn id="182" dur="500"/>
                                        <p:tgtEl>
                                          <p:spTgt spid="1140"/>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601"/>
                                        </p:tgtEl>
                                        <p:attrNameLst>
                                          <p:attrName>style.visibility</p:attrName>
                                        </p:attrNameLst>
                                      </p:cBhvr>
                                      <p:to>
                                        <p:strVal val="visible"/>
                                      </p:to>
                                    </p:set>
                                    <p:animEffect transition="in" filter="fade">
                                      <p:cBhvr>
                                        <p:cTn id="185" dur="500"/>
                                        <p:tgtEl>
                                          <p:spTgt spid="601"/>
                                        </p:tgtEl>
                                      </p:cBhvr>
                                    </p:animEffect>
                                  </p:childTnLst>
                                </p:cTn>
                              </p:par>
                            </p:childTnLst>
                          </p:cTn>
                        </p:par>
                        <p:par>
                          <p:cTn id="186" fill="hold">
                            <p:stCondLst>
                              <p:cond delay="500"/>
                            </p:stCondLst>
                            <p:childTnLst>
                              <p:par>
                                <p:cTn id="187" presetID="10" presetClass="entr" presetSubtype="0" fill="hold" nodeType="afterEffect">
                                  <p:stCondLst>
                                    <p:cond delay="0"/>
                                  </p:stCondLst>
                                  <p:childTnLst>
                                    <p:set>
                                      <p:cBhvr>
                                        <p:cTn id="188" dur="1" fill="hold">
                                          <p:stCondLst>
                                            <p:cond delay="0"/>
                                          </p:stCondLst>
                                        </p:cTn>
                                        <p:tgtEl>
                                          <p:spTgt spid="516"/>
                                        </p:tgtEl>
                                        <p:attrNameLst>
                                          <p:attrName>style.visibility</p:attrName>
                                        </p:attrNameLst>
                                      </p:cBhvr>
                                      <p:to>
                                        <p:strVal val="visible"/>
                                      </p:to>
                                    </p:set>
                                    <p:animEffect transition="in" filter="fade">
                                      <p:cBhvr>
                                        <p:cTn id="189" dur="500"/>
                                        <p:tgtEl>
                                          <p:spTgt spid="516"/>
                                        </p:tgtEl>
                                      </p:cBhvr>
                                    </p:animEffect>
                                  </p:childTnLst>
                                </p:cTn>
                              </p:par>
                              <p:par>
                                <p:cTn id="190" presetID="10" presetClass="entr" presetSubtype="0" fill="hold" nodeType="withEffect">
                                  <p:stCondLst>
                                    <p:cond delay="0"/>
                                  </p:stCondLst>
                                  <p:childTnLst>
                                    <p:set>
                                      <p:cBhvr>
                                        <p:cTn id="191" dur="1" fill="hold">
                                          <p:stCondLst>
                                            <p:cond delay="0"/>
                                          </p:stCondLst>
                                        </p:cTn>
                                        <p:tgtEl>
                                          <p:spTgt spid="543"/>
                                        </p:tgtEl>
                                        <p:attrNameLst>
                                          <p:attrName>style.visibility</p:attrName>
                                        </p:attrNameLst>
                                      </p:cBhvr>
                                      <p:to>
                                        <p:strVal val="visible"/>
                                      </p:to>
                                    </p:set>
                                    <p:animEffect transition="in" filter="fade">
                                      <p:cBhvr>
                                        <p:cTn id="192" dur="1000"/>
                                        <p:tgtEl>
                                          <p:spTgt spid="543"/>
                                        </p:tgtEl>
                                      </p:cBhvr>
                                    </p:animEffect>
                                  </p:childTnLst>
                                </p:cTn>
                              </p:par>
                              <p:par>
                                <p:cTn id="193" presetID="10" presetClass="exit" presetSubtype="0" fill="hold" nodeType="withEffect">
                                  <p:stCondLst>
                                    <p:cond delay="4750"/>
                                  </p:stCondLst>
                                  <p:childTnLst>
                                    <p:animEffect transition="out" filter="fade">
                                      <p:cBhvr>
                                        <p:cTn id="194" dur="500"/>
                                        <p:tgtEl>
                                          <p:spTgt spid="543"/>
                                        </p:tgtEl>
                                      </p:cBhvr>
                                    </p:animEffect>
                                    <p:set>
                                      <p:cBhvr>
                                        <p:cTn id="195" dur="1" fill="hold">
                                          <p:stCondLst>
                                            <p:cond delay="499"/>
                                          </p:stCondLst>
                                        </p:cTn>
                                        <p:tgtEl>
                                          <p:spTgt spid="5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96" fill="hold" display="0">
                  <p:stCondLst>
                    <p:cond delay="indefinite"/>
                  </p:stCondLst>
                  <p:endCondLst>
                    <p:cond evt="onStopAudio" delay="0">
                      <p:tgtEl>
                        <p:sldTgt/>
                      </p:tgtEl>
                    </p:cond>
                  </p:endCondLst>
                </p:cTn>
                <p:tgtEl>
                  <p:spTgt spid="5"/>
                </p:tgtEl>
              </p:cMediaNode>
            </p:audio>
          </p:childTnLst>
        </p:cTn>
      </p:par>
    </p:tnLst>
    <p:bldLst>
      <p:bldP spid="16" grpId="0" animBg="1"/>
      <p:bldP spid="16" grpId="1" animBg="1"/>
      <p:bldP spid="502" grpId="0" animBg="1"/>
      <p:bldP spid="502" grpId="1" animBg="1"/>
      <p:bldP spid="529" grpId="0" animBg="1"/>
      <p:bldP spid="529" grpId="1" animBg="1"/>
      <p:bldP spid="601" grpId="0" animBg="1"/>
      <p:bldP spid="25" grpId="0" animBg="1"/>
      <p:bldP spid="25" grpId="1" animBg="1"/>
      <p:bldP spid="25" grpId="2"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8" name="Group 307"/>
          <p:cNvGrpSpPr/>
          <p:nvPr/>
        </p:nvGrpSpPr>
        <p:grpSpPr>
          <a:xfrm>
            <a:off x="-3227557" y="4"/>
            <a:ext cx="23208756" cy="7593263"/>
            <a:chOff x="-2933502" y="0"/>
            <a:chExt cx="21335627" cy="7593263"/>
          </a:xfrm>
        </p:grpSpPr>
        <p:sp>
          <p:nvSpPr>
            <p:cNvPr id="70" name="Rectangle 69"/>
            <p:cNvSpPr/>
            <p:nvPr/>
          </p:nvSpPr>
          <p:spPr bwMode="gray">
            <a:xfrm>
              <a:off x="16294" y="0"/>
              <a:ext cx="18332660" cy="5329216"/>
            </a:xfrm>
            <a:prstGeom prst="rect">
              <a:avLst/>
            </a:prstGeom>
            <a:gradFill flip="none" rotWithShape="1">
              <a:gsLst>
                <a:gs pos="0">
                  <a:schemeClr val="bg2">
                    <a:lumMod val="90000"/>
                    <a:lumOff val="10000"/>
                  </a:schemeClr>
                </a:gs>
                <a:gs pos="31000">
                  <a:schemeClr val="tx2"/>
                </a:gs>
              </a:gsLst>
              <a:lin ang="162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grpSp>
          <p:nvGrpSpPr>
            <p:cNvPr id="14" name="Group 18"/>
            <p:cNvGrpSpPr/>
            <p:nvPr/>
          </p:nvGrpSpPr>
          <p:grpSpPr>
            <a:xfrm>
              <a:off x="-2933502" y="5329218"/>
              <a:ext cx="21335627" cy="2264045"/>
              <a:chOff x="-1511139" y="4921024"/>
              <a:chExt cx="10655137" cy="2868553"/>
            </a:xfrm>
          </p:grpSpPr>
          <p:sp>
            <p:nvSpPr>
              <p:cNvPr id="15" name="Rectangle 15"/>
              <p:cNvSpPr/>
              <p:nvPr/>
            </p:nvSpPr>
            <p:spPr bwMode="gray">
              <a:xfrm rot="5400000" flipH="1">
                <a:off x="3579316" y="1328009"/>
                <a:ext cx="1912681" cy="9147300"/>
              </a:xfrm>
              <a:prstGeom prst="rect">
                <a:avLst/>
              </a:prstGeom>
              <a:solidFill>
                <a:schemeClr val="tx2"/>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sp>
            <p:nvSpPr>
              <p:cNvPr id="16" name="Rectangle 16"/>
              <p:cNvSpPr/>
              <p:nvPr/>
            </p:nvSpPr>
            <p:spPr bwMode="gray">
              <a:xfrm rot="5400000" flipH="1">
                <a:off x="3728773" y="1146120"/>
                <a:ext cx="1640322" cy="9190129"/>
              </a:xfrm>
              <a:prstGeom prst="rect">
                <a:avLst/>
              </a:prstGeom>
              <a:gradFill flip="none" rotWithShape="1">
                <a:gsLst>
                  <a:gs pos="0">
                    <a:schemeClr val="bg2">
                      <a:lumMod val="85000"/>
                      <a:lumOff val="15000"/>
                    </a:schemeClr>
                  </a:gs>
                  <a:gs pos="31000">
                    <a:schemeClr val="tx2"/>
                  </a:gs>
                </a:gsLst>
                <a:lin ang="108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pic>
            <p:nvPicPr>
              <p:cNvPr id="17" name="Picture 135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11139" y="4921024"/>
                <a:ext cx="9190130" cy="2868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77" name="Group 6"/>
          <p:cNvGrpSpPr>
            <a:grpSpLocks noChangeAspect="1"/>
          </p:cNvGrpSpPr>
          <p:nvPr/>
        </p:nvGrpSpPr>
        <p:grpSpPr bwMode="auto">
          <a:xfrm>
            <a:off x="3998544" y="1994146"/>
            <a:ext cx="1474959" cy="3335070"/>
            <a:chOff x="1363" y="-762"/>
            <a:chExt cx="3033" cy="6858"/>
          </a:xfrm>
        </p:grpSpPr>
        <p:sp>
          <p:nvSpPr>
            <p:cNvPr id="78" name="Freeform 7"/>
            <p:cNvSpPr>
              <a:spLocks/>
            </p:cNvSpPr>
            <p:nvPr/>
          </p:nvSpPr>
          <p:spPr bwMode="auto">
            <a:xfrm>
              <a:off x="1363" y="-762"/>
              <a:ext cx="3033" cy="6858"/>
            </a:xfrm>
            <a:custGeom>
              <a:avLst/>
              <a:gdLst>
                <a:gd name="T0" fmla="*/ 0 w 3033"/>
                <a:gd name="T1" fmla="*/ 6858 h 6858"/>
                <a:gd name="T2" fmla="*/ 0 w 3033"/>
                <a:gd name="T3" fmla="*/ 0 h 6858"/>
                <a:gd name="T4" fmla="*/ 3033 w 3033"/>
                <a:gd name="T5" fmla="*/ 0 h 6858"/>
                <a:gd name="T6" fmla="*/ 3033 w 3033"/>
                <a:gd name="T7" fmla="*/ 6858 h 6858"/>
                <a:gd name="T8" fmla="*/ 198 w 3033"/>
                <a:gd name="T9" fmla="*/ 6858 h 6858"/>
                <a:gd name="T10" fmla="*/ 0 w 3033"/>
                <a:gd name="T11" fmla="*/ 6858 h 6858"/>
              </a:gdLst>
              <a:ahLst/>
              <a:cxnLst>
                <a:cxn ang="0">
                  <a:pos x="T0" y="T1"/>
                </a:cxn>
                <a:cxn ang="0">
                  <a:pos x="T2" y="T3"/>
                </a:cxn>
                <a:cxn ang="0">
                  <a:pos x="T4" y="T5"/>
                </a:cxn>
                <a:cxn ang="0">
                  <a:pos x="T6" y="T7"/>
                </a:cxn>
                <a:cxn ang="0">
                  <a:pos x="T8" y="T9"/>
                </a:cxn>
                <a:cxn ang="0">
                  <a:pos x="T10" y="T11"/>
                </a:cxn>
              </a:cxnLst>
              <a:rect l="0" t="0" r="r" b="b"/>
              <a:pathLst>
                <a:path w="3033" h="6858">
                  <a:moveTo>
                    <a:pt x="0" y="6858"/>
                  </a:moveTo>
                  <a:lnTo>
                    <a:pt x="0" y="0"/>
                  </a:lnTo>
                  <a:lnTo>
                    <a:pt x="3033" y="0"/>
                  </a:lnTo>
                  <a:lnTo>
                    <a:pt x="3033" y="6858"/>
                  </a:lnTo>
                  <a:lnTo>
                    <a:pt x="198" y="6858"/>
                  </a:lnTo>
                  <a:lnTo>
                    <a:pt x="0" y="6858"/>
                  </a:lnTo>
                  <a:close/>
                </a:path>
              </a:pathLst>
            </a:custGeom>
            <a:gradFill flip="none" rotWithShape="1">
              <a:gsLst>
                <a:gs pos="0">
                  <a:srgbClr val="7D8496">
                    <a:lumMod val="86000"/>
                  </a:srgbClr>
                </a:gs>
                <a:gs pos="100000">
                  <a:srgbClr val="9A9FAC">
                    <a:lumMod val="96000"/>
                  </a:srgbClr>
                </a:gs>
                <a:gs pos="95000">
                  <a:srgbClr val="B7BAC2"/>
                </a:gs>
              </a:gsLst>
              <a:lin ang="16200000" scaled="0"/>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9" name="Freeform 8"/>
            <p:cNvSpPr>
              <a:spLocks/>
            </p:cNvSpPr>
            <p:nvPr/>
          </p:nvSpPr>
          <p:spPr bwMode="auto">
            <a:xfrm>
              <a:off x="1552" y="-563"/>
              <a:ext cx="2664" cy="6659"/>
            </a:xfrm>
            <a:custGeom>
              <a:avLst/>
              <a:gdLst>
                <a:gd name="T0" fmla="*/ 0 w 2664"/>
                <a:gd name="T1" fmla="*/ 0 h 6659"/>
                <a:gd name="T2" fmla="*/ 9 w 2664"/>
                <a:gd name="T3" fmla="*/ 6659 h 6659"/>
                <a:gd name="T4" fmla="*/ 2664 w 2664"/>
                <a:gd name="T5" fmla="*/ 6659 h 6659"/>
                <a:gd name="T6" fmla="*/ 2664 w 2664"/>
                <a:gd name="T7" fmla="*/ 0 h 6659"/>
                <a:gd name="T8" fmla="*/ 0 w 2664"/>
                <a:gd name="T9" fmla="*/ 0 h 6659"/>
              </a:gdLst>
              <a:ahLst/>
              <a:cxnLst>
                <a:cxn ang="0">
                  <a:pos x="T0" y="T1"/>
                </a:cxn>
                <a:cxn ang="0">
                  <a:pos x="T2" y="T3"/>
                </a:cxn>
                <a:cxn ang="0">
                  <a:pos x="T4" y="T5"/>
                </a:cxn>
                <a:cxn ang="0">
                  <a:pos x="T6" y="T7"/>
                </a:cxn>
                <a:cxn ang="0">
                  <a:pos x="T8" y="T9"/>
                </a:cxn>
              </a:cxnLst>
              <a:rect l="0" t="0" r="r" b="b"/>
              <a:pathLst>
                <a:path w="2664" h="6659">
                  <a:moveTo>
                    <a:pt x="0" y="0"/>
                  </a:moveTo>
                  <a:lnTo>
                    <a:pt x="9" y="6659"/>
                  </a:lnTo>
                  <a:lnTo>
                    <a:pt x="2664" y="6659"/>
                  </a:lnTo>
                  <a:lnTo>
                    <a:pt x="2664" y="0"/>
                  </a:lnTo>
                  <a:lnTo>
                    <a:pt x="0" y="0"/>
                  </a:lnTo>
                  <a:close/>
                </a:path>
              </a:pathLst>
            </a:custGeom>
            <a:gradFill flip="none" rotWithShape="1">
              <a:gsLst>
                <a:gs pos="0">
                  <a:srgbClr val="7D8496">
                    <a:lumMod val="92000"/>
                    <a:lumOff val="8000"/>
                  </a:srgbClr>
                </a:gs>
                <a:gs pos="100000">
                  <a:srgbClr val="9A9FAC">
                    <a:lumMod val="98000"/>
                    <a:lumOff val="2000"/>
                  </a:srgbClr>
                </a:gs>
                <a:gs pos="69000">
                  <a:srgbClr val="B7BAC2">
                    <a:lumMod val="92000"/>
                    <a:lumOff val="8000"/>
                  </a:srgbClr>
                </a:gs>
              </a:gsLst>
              <a:lin ang="13800000" scaled="0"/>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0" name="Rectangle 79"/>
            <p:cNvSpPr>
              <a:spLocks noChangeArrowheads="1"/>
            </p:cNvSpPr>
            <p:nvPr/>
          </p:nvSpPr>
          <p:spPr bwMode="auto">
            <a:xfrm>
              <a:off x="1524" y="-34"/>
              <a:ext cx="66" cy="212"/>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1" name="Rectangle 10"/>
            <p:cNvSpPr>
              <a:spLocks noChangeArrowheads="1"/>
            </p:cNvSpPr>
            <p:nvPr/>
          </p:nvSpPr>
          <p:spPr bwMode="auto">
            <a:xfrm>
              <a:off x="1524" y="197"/>
              <a:ext cx="66" cy="213"/>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2" name="Rectangle 11"/>
            <p:cNvSpPr>
              <a:spLocks noChangeArrowheads="1"/>
            </p:cNvSpPr>
            <p:nvPr/>
          </p:nvSpPr>
          <p:spPr bwMode="auto">
            <a:xfrm>
              <a:off x="1524" y="740"/>
              <a:ext cx="66" cy="213"/>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3" name="Rectangle 12"/>
            <p:cNvSpPr>
              <a:spLocks noChangeArrowheads="1"/>
            </p:cNvSpPr>
            <p:nvPr/>
          </p:nvSpPr>
          <p:spPr bwMode="auto">
            <a:xfrm>
              <a:off x="1524" y="972"/>
              <a:ext cx="66" cy="213"/>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4" name="Rectangle 13"/>
            <p:cNvSpPr>
              <a:spLocks noChangeArrowheads="1"/>
            </p:cNvSpPr>
            <p:nvPr/>
          </p:nvSpPr>
          <p:spPr bwMode="auto">
            <a:xfrm>
              <a:off x="1524" y="2493"/>
              <a:ext cx="66" cy="213"/>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5" name="Rectangle 14"/>
            <p:cNvSpPr>
              <a:spLocks noChangeArrowheads="1"/>
            </p:cNvSpPr>
            <p:nvPr/>
          </p:nvSpPr>
          <p:spPr bwMode="auto">
            <a:xfrm>
              <a:off x="1524" y="2725"/>
              <a:ext cx="66" cy="212"/>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6" name="Rectangle 15"/>
            <p:cNvSpPr>
              <a:spLocks noChangeArrowheads="1"/>
            </p:cNvSpPr>
            <p:nvPr/>
          </p:nvSpPr>
          <p:spPr bwMode="auto">
            <a:xfrm>
              <a:off x="1524" y="5002"/>
              <a:ext cx="66" cy="213"/>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7" name="Rectangle 16"/>
            <p:cNvSpPr>
              <a:spLocks noChangeArrowheads="1"/>
            </p:cNvSpPr>
            <p:nvPr/>
          </p:nvSpPr>
          <p:spPr bwMode="auto">
            <a:xfrm>
              <a:off x="1524" y="5233"/>
              <a:ext cx="66" cy="213"/>
            </a:xfrm>
            <a:prstGeom prst="rect">
              <a:avLst/>
            </a:pr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8" name="Freeform 17"/>
            <p:cNvSpPr>
              <a:spLocks/>
            </p:cNvSpPr>
            <p:nvPr/>
          </p:nvSpPr>
          <p:spPr bwMode="auto">
            <a:xfrm>
              <a:off x="3867" y="2219"/>
              <a:ext cx="222" cy="945"/>
            </a:xfrm>
            <a:custGeom>
              <a:avLst/>
              <a:gdLst>
                <a:gd name="T0" fmla="*/ 0 w 94"/>
                <a:gd name="T1" fmla="*/ 352 h 400"/>
                <a:gd name="T2" fmla="*/ 0 w 94"/>
                <a:gd name="T3" fmla="*/ 46 h 400"/>
                <a:gd name="T4" fmla="*/ 48 w 94"/>
                <a:gd name="T5" fmla="*/ 0 h 400"/>
                <a:gd name="T6" fmla="*/ 94 w 94"/>
                <a:gd name="T7" fmla="*/ 44 h 400"/>
                <a:gd name="T8" fmla="*/ 94 w 94"/>
                <a:gd name="T9" fmla="*/ 352 h 400"/>
                <a:gd name="T10" fmla="*/ 47 w 94"/>
                <a:gd name="T11" fmla="*/ 400 h 400"/>
                <a:gd name="T12" fmla="*/ 0 w 94"/>
                <a:gd name="T13" fmla="*/ 352 h 400"/>
              </a:gdLst>
              <a:ahLst/>
              <a:cxnLst>
                <a:cxn ang="0">
                  <a:pos x="T0" y="T1"/>
                </a:cxn>
                <a:cxn ang="0">
                  <a:pos x="T2" y="T3"/>
                </a:cxn>
                <a:cxn ang="0">
                  <a:pos x="T4" y="T5"/>
                </a:cxn>
                <a:cxn ang="0">
                  <a:pos x="T6" y="T7"/>
                </a:cxn>
                <a:cxn ang="0">
                  <a:pos x="T8" y="T9"/>
                </a:cxn>
                <a:cxn ang="0">
                  <a:pos x="T10" y="T11"/>
                </a:cxn>
                <a:cxn ang="0">
                  <a:pos x="T12" y="T13"/>
                </a:cxn>
              </a:cxnLst>
              <a:rect l="0" t="0" r="r" b="b"/>
              <a:pathLst>
                <a:path w="94" h="400">
                  <a:moveTo>
                    <a:pt x="0" y="352"/>
                  </a:moveTo>
                  <a:cubicBezTo>
                    <a:pt x="0" y="46"/>
                    <a:pt x="0" y="46"/>
                    <a:pt x="0" y="46"/>
                  </a:cubicBezTo>
                  <a:cubicBezTo>
                    <a:pt x="0" y="46"/>
                    <a:pt x="0" y="0"/>
                    <a:pt x="48" y="0"/>
                  </a:cubicBezTo>
                  <a:cubicBezTo>
                    <a:pt x="87" y="0"/>
                    <a:pt x="94" y="44"/>
                    <a:pt x="94" y="44"/>
                  </a:cubicBezTo>
                  <a:cubicBezTo>
                    <a:pt x="94" y="352"/>
                    <a:pt x="94" y="352"/>
                    <a:pt x="94" y="352"/>
                  </a:cubicBezTo>
                  <a:cubicBezTo>
                    <a:pt x="94" y="352"/>
                    <a:pt x="93" y="400"/>
                    <a:pt x="47" y="400"/>
                  </a:cubicBezTo>
                  <a:cubicBezTo>
                    <a:pt x="2" y="400"/>
                    <a:pt x="0" y="352"/>
                    <a:pt x="0" y="352"/>
                  </a:cubicBezTo>
                  <a:close/>
                </a:path>
              </a:pathLst>
            </a:custGeom>
            <a:gradFill flip="none" rotWithShape="1">
              <a:gsLst>
                <a:gs pos="0">
                  <a:srgbClr val="FFFFFF"/>
                </a:gs>
                <a:gs pos="22000">
                  <a:srgbClr val="E6E6E6"/>
                </a:gs>
                <a:gs pos="100000">
                  <a:srgbClr val="7D8496"/>
                </a:gs>
              </a:gsLst>
              <a:lin ang="600000" scaled="0"/>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9" name="Freeform 18"/>
            <p:cNvSpPr>
              <a:spLocks/>
            </p:cNvSpPr>
            <p:nvPr/>
          </p:nvSpPr>
          <p:spPr bwMode="auto">
            <a:xfrm>
              <a:off x="3954" y="2765"/>
              <a:ext cx="47" cy="128"/>
            </a:xfrm>
            <a:custGeom>
              <a:avLst/>
              <a:gdLst>
                <a:gd name="T0" fmla="*/ 0 w 20"/>
                <a:gd name="T1" fmla="*/ 48 h 54"/>
                <a:gd name="T2" fmla="*/ 0 w 20"/>
                <a:gd name="T3" fmla="*/ 7 h 54"/>
                <a:gd name="T4" fmla="*/ 10 w 20"/>
                <a:gd name="T5" fmla="*/ 0 h 54"/>
                <a:gd name="T6" fmla="*/ 20 w 20"/>
                <a:gd name="T7" fmla="*/ 6 h 54"/>
                <a:gd name="T8" fmla="*/ 20 w 20"/>
                <a:gd name="T9" fmla="*/ 48 h 54"/>
                <a:gd name="T10" fmla="*/ 10 w 20"/>
                <a:gd name="T11" fmla="*/ 54 h 54"/>
                <a:gd name="T12" fmla="*/ 0 w 20"/>
                <a:gd name="T13" fmla="*/ 48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0" y="48"/>
                  </a:moveTo>
                  <a:cubicBezTo>
                    <a:pt x="0" y="7"/>
                    <a:pt x="0" y="7"/>
                    <a:pt x="0" y="7"/>
                  </a:cubicBezTo>
                  <a:cubicBezTo>
                    <a:pt x="0" y="7"/>
                    <a:pt x="0" y="0"/>
                    <a:pt x="10" y="0"/>
                  </a:cubicBezTo>
                  <a:cubicBezTo>
                    <a:pt x="18" y="0"/>
                    <a:pt x="20" y="6"/>
                    <a:pt x="20" y="6"/>
                  </a:cubicBezTo>
                  <a:cubicBezTo>
                    <a:pt x="20" y="48"/>
                    <a:pt x="20" y="48"/>
                    <a:pt x="20" y="48"/>
                  </a:cubicBezTo>
                  <a:cubicBezTo>
                    <a:pt x="20" y="48"/>
                    <a:pt x="20" y="54"/>
                    <a:pt x="10" y="54"/>
                  </a:cubicBezTo>
                  <a:cubicBezTo>
                    <a:pt x="1" y="54"/>
                    <a:pt x="0" y="48"/>
                    <a:pt x="0" y="48"/>
                  </a:cubicBezTo>
                  <a:close/>
                </a:path>
              </a:pathLst>
            </a:custGeom>
            <a:gradFill flip="none" rotWithShape="1">
              <a:gsLst>
                <a:gs pos="0">
                  <a:schemeClr val="accent1"/>
                </a:gs>
                <a:gs pos="100000">
                  <a:srgbClr val="7D8496"/>
                </a:gs>
              </a:gsLst>
              <a:lin ang="2400000" scaled="0"/>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90" name="Freeform 19"/>
            <p:cNvSpPr>
              <a:spLocks/>
            </p:cNvSpPr>
            <p:nvPr/>
          </p:nvSpPr>
          <p:spPr bwMode="auto">
            <a:xfrm>
              <a:off x="3664" y="2541"/>
              <a:ext cx="368" cy="94"/>
            </a:xfrm>
            <a:custGeom>
              <a:avLst/>
              <a:gdLst>
                <a:gd name="T0" fmla="*/ 0 w 156"/>
                <a:gd name="T1" fmla="*/ 0 h 40"/>
                <a:gd name="T2" fmla="*/ 0 w 156"/>
                <a:gd name="T3" fmla="*/ 25 h 40"/>
                <a:gd name="T4" fmla="*/ 156 w 156"/>
                <a:gd name="T5" fmla="*/ 25 h 40"/>
                <a:gd name="T6" fmla="*/ 156 w 156"/>
                <a:gd name="T7" fmla="*/ 0 h 40"/>
                <a:gd name="T8" fmla="*/ 0 w 156"/>
                <a:gd name="T9" fmla="*/ 0 h 40"/>
              </a:gdLst>
              <a:ahLst/>
              <a:cxnLst>
                <a:cxn ang="0">
                  <a:pos x="T0" y="T1"/>
                </a:cxn>
                <a:cxn ang="0">
                  <a:pos x="T2" y="T3"/>
                </a:cxn>
                <a:cxn ang="0">
                  <a:pos x="T4" y="T5"/>
                </a:cxn>
                <a:cxn ang="0">
                  <a:pos x="T6" y="T7"/>
                </a:cxn>
                <a:cxn ang="0">
                  <a:pos x="T8" y="T9"/>
                </a:cxn>
              </a:cxnLst>
              <a:rect l="0" t="0" r="r" b="b"/>
              <a:pathLst>
                <a:path w="156" h="40">
                  <a:moveTo>
                    <a:pt x="0" y="0"/>
                  </a:moveTo>
                  <a:cubicBezTo>
                    <a:pt x="0" y="25"/>
                    <a:pt x="0" y="25"/>
                    <a:pt x="0" y="25"/>
                  </a:cubicBezTo>
                  <a:cubicBezTo>
                    <a:pt x="0" y="25"/>
                    <a:pt x="106" y="40"/>
                    <a:pt x="156" y="25"/>
                  </a:cubicBezTo>
                  <a:cubicBezTo>
                    <a:pt x="156" y="0"/>
                    <a:pt x="156" y="0"/>
                    <a:pt x="156" y="0"/>
                  </a:cubicBezTo>
                  <a:cubicBezTo>
                    <a:pt x="156" y="0"/>
                    <a:pt x="83" y="9"/>
                    <a:pt x="0" y="0"/>
                  </a:cubicBezTo>
                  <a:close/>
                </a:path>
              </a:pathLst>
            </a:custGeom>
            <a:gradFill flip="none" rotWithShape="1">
              <a:gsLst>
                <a:gs pos="0">
                  <a:srgbClr val="FFFFFF"/>
                </a:gs>
                <a:gs pos="10000">
                  <a:srgbClr val="E6E6E6"/>
                </a:gs>
                <a:gs pos="25000">
                  <a:srgbClr val="7D8496"/>
                </a:gs>
                <a:gs pos="100000">
                  <a:srgbClr val="E6E6E6"/>
                </a:gs>
              </a:gsLst>
              <a:lin ang="10800000" scaled="0"/>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91" name="Oval 20"/>
            <p:cNvSpPr>
              <a:spLocks noChangeArrowheads="1"/>
            </p:cNvSpPr>
            <p:nvPr/>
          </p:nvSpPr>
          <p:spPr bwMode="auto">
            <a:xfrm>
              <a:off x="3959" y="2781"/>
              <a:ext cx="38" cy="38"/>
            </a:xfrm>
            <a:prstGeom prst="ellipse">
              <a:avLst/>
            </a:prstGeom>
            <a:solidFill>
              <a:schemeClr val="accent1">
                <a:lumMod val="50000"/>
              </a:scheme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03" name="Group 102"/>
          <p:cNvGrpSpPr/>
          <p:nvPr/>
        </p:nvGrpSpPr>
        <p:grpSpPr>
          <a:xfrm>
            <a:off x="6611721" y="1994150"/>
            <a:ext cx="5225220" cy="2481097"/>
            <a:chOff x="7173813" y="2531979"/>
            <a:chExt cx="5509031" cy="2615859"/>
          </a:xfrm>
        </p:grpSpPr>
        <p:grpSp>
          <p:nvGrpSpPr>
            <p:cNvPr id="102" name="Group 101"/>
            <p:cNvGrpSpPr/>
            <p:nvPr/>
          </p:nvGrpSpPr>
          <p:grpSpPr>
            <a:xfrm>
              <a:off x="7173813" y="2978222"/>
              <a:ext cx="1286619" cy="998263"/>
              <a:chOff x="7173813" y="2978222"/>
              <a:chExt cx="1286619" cy="998263"/>
            </a:xfrm>
          </p:grpSpPr>
          <p:grpSp>
            <p:nvGrpSpPr>
              <p:cNvPr id="74" name="Group 24"/>
              <p:cNvGrpSpPr>
                <a:grpSpLocks noChangeAspect="1"/>
              </p:cNvGrpSpPr>
              <p:nvPr/>
            </p:nvGrpSpPr>
            <p:grpSpPr bwMode="auto">
              <a:xfrm>
                <a:off x="7173813" y="2978222"/>
                <a:ext cx="1286619" cy="998263"/>
                <a:chOff x="817" y="97"/>
                <a:chExt cx="4130" cy="4130"/>
              </a:xfrm>
            </p:grpSpPr>
            <p:sp>
              <p:nvSpPr>
                <p:cNvPr id="76" name="Freeform 25"/>
                <p:cNvSpPr>
                  <a:spLocks/>
                </p:cNvSpPr>
                <p:nvPr/>
              </p:nvSpPr>
              <p:spPr bwMode="auto">
                <a:xfrm>
                  <a:off x="2882" y="97"/>
                  <a:ext cx="2065" cy="4130"/>
                </a:xfrm>
                <a:custGeom>
                  <a:avLst/>
                  <a:gdLst>
                    <a:gd name="T0" fmla="*/ 0 w 2065"/>
                    <a:gd name="T1" fmla="*/ 2065 h 4130"/>
                    <a:gd name="T2" fmla="*/ 2065 w 2065"/>
                    <a:gd name="T3" fmla="*/ 4130 h 4130"/>
                    <a:gd name="T4" fmla="*/ 2065 w 2065"/>
                    <a:gd name="T5" fmla="*/ 0 h 4130"/>
                    <a:gd name="T6" fmla="*/ 0 w 2065"/>
                    <a:gd name="T7" fmla="*/ 2065 h 4130"/>
                  </a:gdLst>
                  <a:ahLst/>
                  <a:cxnLst>
                    <a:cxn ang="0">
                      <a:pos x="T0" y="T1"/>
                    </a:cxn>
                    <a:cxn ang="0">
                      <a:pos x="T2" y="T3"/>
                    </a:cxn>
                    <a:cxn ang="0">
                      <a:pos x="T4" y="T5"/>
                    </a:cxn>
                    <a:cxn ang="0">
                      <a:pos x="T6" y="T7"/>
                    </a:cxn>
                  </a:cxnLst>
                  <a:rect l="0" t="0" r="r" b="b"/>
                  <a:pathLst>
                    <a:path w="2065" h="4130">
                      <a:moveTo>
                        <a:pt x="0" y="2065"/>
                      </a:moveTo>
                      <a:lnTo>
                        <a:pt x="2065" y="4130"/>
                      </a:lnTo>
                      <a:lnTo>
                        <a:pt x="2065" y="0"/>
                      </a:lnTo>
                      <a:lnTo>
                        <a:pt x="0" y="2065"/>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sp>
              <p:nvSpPr>
                <p:cNvPr id="92" name="Freeform 26"/>
                <p:cNvSpPr>
                  <a:spLocks/>
                </p:cNvSpPr>
                <p:nvPr/>
              </p:nvSpPr>
              <p:spPr bwMode="auto">
                <a:xfrm>
                  <a:off x="817" y="97"/>
                  <a:ext cx="2065" cy="4130"/>
                </a:xfrm>
                <a:custGeom>
                  <a:avLst/>
                  <a:gdLst>
                    <a:gd name="T0" fmla="*/ 0 w 2065"/>
                    <a:gd name="T1" fmla="*/ 0 h 4130"/>
                    <a:gd name="T2" fmla="*/ 0 w 2065"/>
                    <a:gd name="T3" fmla="*/ 4130 h 4130"/>
                    <a:gd name="T4" fmla="*/ 2065 w 2065"/>
                    <a:gd name="T5" fmla="*/ 2065 h 4130"/>
                    <a:gd name="T6" fmla="*/ 0 w 2065"/>
                    <a:gd name="T7" fmla="*/ 0 h 4130"/>
                  </a:gdLst>
                  <a:ahLst/>
                  <a:cxnLst>
                    <a:cxn ang="0">
                      <a:pos x="T0" y="T1"/>
                    </a:cxn>
                    <a:cxn ang="0">
                      <a:pos x="T2" y="T3"/>
                    </a:cxn>
                    <a:cxn ang="0">
                      <a:pos x="T4" y="T5"/>
                    </a:cxn>
                    <a:cxn ang="0">
                      <a:pos x="T6" y="T7"/>
                    </a:cxn>
                  </a:cxnLst>
                  <a:rect l="0" t="0" r="r" b="b"/>
                  <a:pathLst>
                    <a:path w="2065" h="4130">
                      <a:moveTo>
                        <a:pt x="0" y="0"/>
                      </a:moveTo>
                      <a:lnTo>
                        <a:pt x="0" y="4130"/>
                      </a:lnTo>
                      <a:lnTo>
                        <a:pt x="2065" y="2065"/>
                      </a:lnTo>
                      <a:lnTo>
                        <a:pt x="0" y="0"/>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108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sp>
              <p:nvSpPr>
                <p:cNvPr id="93" name="Freeform 27"/>
                <p:cNvSpPr>
                  <a:spLocks/>
                </p:cNvSpPr>
                <p:nvPr/>
              </p:nvSpPr>
              <p:spPr bwMode="auto">
                <a:xfrm>
                  <a:off x="817" y="97"/>
                  <a:ext cx="4130" cy="2065"/>
                </a:xfrm>
                <a:custGeom>
                  <a:avLst/>
                  <a:gdLst>
                    <a:gd name="T0" fmla="*/ 4130 w 4130"/>
                    <a:gd name="T1" fmla="*/ 0 h 2065"/>
                    <a:gd name="T2" fmla="*/ 0 w 4130"/>
                    <a:gd name="T3" fmla="*/ 0 h 2065"/>
                    <a:gd name="T4" fmla="*/ 2065 w 4130"/>
                    <a:gd name="T5" fmla="*/ 2065 h 2065"/>
                    <a:gd name="T6" fmla="*/ 4130 w 4130"/>
                    <a:gd name="T7" fmla="*/ 0 h 2065"/>
                  </a:gdLst>
                  <a:ahLst/>
                  <a:cxnLst>
                    <a:cxn ang="0">
                      <a:pos x="T0" y="T1"/>
                    </a:cxn>
                    <a:cxn ang="0">
                      <a:pos x="T2" y="T3"/>
                    </a:cxn>
                    <a:cxn ang="0">
                      <a:pos x="T4" y="T5"/>
                    </a:cxn>
                    <a:cxn ang="0">
                      <a:pos x="T6" y="T7"/>
                    </a:cxn>
                  </a:cxnLst>
                  <a:rect l="0" t="0" r="r" b="b"/>
                  <a:pathLst>
                    <a:path w="4130" h="2065">
                      <a:moveTo>
                        <a:pt x="4130" y="0"/>
                      </a:moveTo>
                      <a:lnTo>
                        <a:pt x="0" y="0"/>
                      </a:lnTo>
                      <a:lnTo>
                        <a:pt x="2065" y="2065"/>
                      </a:lnTo>
                      <a:lnTo>
                        <a:pt x="4130" y="0"/>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162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sp>
              <p:nvSpPr>
                <p:cNvPr id="98" name="Freeform 28"/>
                <p:cNvSpPr>
                  <a:spLocks/>
                </p:cNvSpPr>
                <p:nvPr/>
              </p:nvSpPr>
              <p:spPr bwMode="auto">
                <a:xfrm>
                  <a:off x="817" y="2162"/>
                  <a:ext cx="4130" cy="2065"/>
                </a:xfrm>
                <a:custGeom>
                  <a:avLst/>
                  <a:gdLst>
                    <a:gd name="T0" fmla="*/ 0 w 4130"/>
                    <a:gd name="T1" fmla="*/ 2065 h 2065"/>
                    <a:gd name="T2" fmla="*/ 4130 w 4130"/>
                    <a:gd name="T3" fmla="*/ 2065 h 2065"/>
                    <a:gd name="T4" fmla="*/ 2065 w 4130"/>
                    <a:gd name="T5" fmla="*/ 0 h 2065"/>
                    <a:gd name="T6" fmla="*/ 0 w 4130"/>
                    <a:gd name="T7" fmla="*/ 2065 h 2065"/>
                  </a:gdLst>
                  <a:ahLst/>
                  <a:cxnLst>
                    <a:cxn ang="0">
                      <a:pos x="T0" y="T1"/>
                    </a:cxn>
                    <a:cxn ang="0">
                      <a:pos x="T2" y="T3"/>
                    </a:cxn>
                    <a:cxn ang="0">
                      <a:pos x="T4" y="T5"/>
                    </a:cxn>
                    <a:cxn ang="0">
                      <a:pos x="T6" y="T7"/>
                    </a:cxn>
                  </a:cxnLst>
                  <a:rect l="0" t="0" r="r" b="b"/>
                  <a:pathLst>
                    <a:path w="4130" h="2065">
                      <a:moveTo>
                        <a:pt x="0" y="2065"/>
                      </a:moveTo>
                      <a:lnTo>
                        <a:pt x="4130" y="2065"/>
                      </a:lnTo>
                      <a:lnTo>
                        <a:pt x="2065" y="0"/>
                      </a:lnTo>
                      <a:lnTo>
                        <a:pt x="0" y="2065"/>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54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grpSp>
          <p:pic>
            <p:nvPicPr>
              <p:cNvPr id="1030"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7260926" y="3059600"/>
                <a:ext cx="1112394" cy="835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1" name="Group 100"/>
            <p:cNvGrpSpPr/>
            <p:nvPr/>
          </p:nvGrpSpPr>
          <p:grpSpPr>
            <a:xfrm>
              <a:off x="8568444" y="2978222"/>
              <a:ext cx="1008112" cy="998263"/>
              <a:chOff x="8568444" y="2978222"/>
              <a:chExt cx="1008112" cy="998263"/>
            </a:xfrm>
          </p:grpSpPr>
          <p:grpSp>
            <p:nvGrpSpPr>
              <p:cNvPr id="106" name="Group 24"/>
              <p:cNvGrpSpPr>
                <a:grpSpLocks noChangeAspect="1"/>
              </p:cNvGrpSpPr>
              <p:nvPr/>
            </p:nvGrpSpPr>
            <p:grpSpPr bwMode="auto">
              <a:xfrm>
                <a:off x="8568444" y="2978222"/>
                <a:ext cx="1008112" cy="998263"/>
                <a:chOff x="817" y="97"/>
                <a:chExt cx="4130" cy="4130"/>
              </a:xfrm>
            </p:grpSpPr>
            <p:sp>
              <p:nvSpPr>
                <p:cNvPr id="107" name="Freeform 25"/>
                <p:cNvSpPr>
                  <a:spLocks/>
                </p:cNvSpPr>
                <p:nvPr/>
              </p:nvSpPr>
              <p:spPr bwMode="auto">
                <a:xfrm>
                  <a:off x="2882" y="97"/>
                  <a:ext cx="2065" cy="4130"/>
                </a:xfrm>
                <a:custGeom>
                  <a:avLst/>
                  <a:gdLst>
                    <a:gd name="T0" fmla="*/ 0 w 2065"/>
                    <a:gd name="T1" fmla="*/ 2065 h 4130"/>
                    <a:gd name="T2" fmla="*/ 2065 w 2065"/>
                    <a:gd name="T3" fmla="*/ 4130 h 4130"/>
                    <a:gd name="T4" fmla="*/ 2065 w 2065"/>
                    <a:gd name="T5" fmla="*/ 0 h 4130"/>
                    <a:gd name="T6" fmla="*/ 0 w 2065"/>
                    <a:gd name="T7" fmla="*/ 2065 h 4130"/>
                  </a:gdLst>
                  <a:ahLst/>
                  <a:cxnLst>
                    <a:cxn ang="0">
                      <a:pos x="T0" y="T1"/>
                    </a:cxn>
                    <a:cxn ang="0">
                      <a:pos x="T2" y="T3"/>
                    </a:cxn>
                    <a:cxn ang="0">
                      <a:pos x="T4" y="T5"/>
                    </a:cxn>
                    <a:cxn ang="0">
                      <a:pos x="T6" y="T7"/>
                    </a:cxn>
                  </a:cxnLst>
                  <a:rect l="0" t="0" r="r" b="b"/>
                  <a:pathLst>
                    <a:path w="2065" h="4130">
                      <a:moveTo>
                        <a:pt x="0" y="2065"/>
                      </a:moveTo>
                      <a:lnTo>
                        <a:pt x="2065" y="4130"/>
                      </a:lnTo>
                      <a:lnTo>
                        <a:pt x="2065" y="0"/>
                      </a:lnTo>
                      <a:lnTo>
                        <a:pt x="0" y="2065"/>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sp>
              <p:nvSpPr>
                <p:cNvPr id="108" name="Freeform 26"/>
                <p:cNvSpPr>
                  <a:spLocks/>
                </p:cNvSpPr>
                <p:nvPr/>
              </p:nvSpPr>
              <p:spPr bwMode="auto">
                <a:xfrm>
                  <a:off x="817" y="97"/>
                  <a:ext cx="2065" cy="4130"/>
                </a:xfrm>
                <a:custGeom>
                  <a:avLst/>
                  <a:gdLst>
                    <a:gd name="T0" fmla="*/ 0 w 2065"/>
                    <a:gd name="T1" fmla="*/ 0 h 4130"/>
                    <a:gd name="T2" fmla="*/ 0 w 2065"/>
                    <a:gd name="T3" fmla="*/ 4130 h 4130"/>
                    <a:gd name="T4" fmla="*/ 2065 w 2065"/>
                    <a:gd name="T5" fmla="*/ 2065 h 4130"/>
                    <a:gd name="T6" fmla="*/ 0 w 2065"/>
                    <a:gd name="T7" fmla="*/ 0 h 4130"/>
                  </a:gdLst>
                  <a:ahLst/>
                  <a:cxnLst>
                    <a:cxn ang="0">
                      <a:pos x="T0" y="T1"/>
                    </a:cxn>
                    <a:cxn ang="0">
                      <a:pos x="T2" y="T3"/>
                    </a:cxn>
                    <a:cxn ang="0">
                      <a:pos x="T4" y="T5"/>
                    </a:cxn>
                    <a:cxn ang="0">
                      <a:pos x="T6" y="T7"/>
                    </a:cxn>
                  </a:cxnLst>
                  <a:rect l="0" t="0" r="r" b="b"/>
                  <a:pathLst>
                    <a:path w="2065" h="4130">
                      <a:moveTo>
                        <a:pt x="0" y="0"/>
                      </a:moveTo>
                      <a:lnTo>
                        <a:pt x="0" y="4130"/>
                      </a:lnTo>
                      <a:lnTo>
                        <a:pt x="2065" y="2065"/>
                      </a:lnTo>
                      <a:lnTo>
                        <a:pt x="0" y="0"/>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108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sp>
              <p:nvSpPr>
                <p:cNvPr id="109" name="Freeform 27"/>
                <p:cNvSpPr>
                  <a:spLocks/>
                </p:cNvSpPr>
                <p:nvPr/>
              </p:nvSpPr>
              <p:spPr bwMode="auto">
                <a:xfrm>
                  <a:off x="817" y="97"/>
                  <a:ext cx="4130" cy="2065"/>
                </a:xfrm>
                <a:custGeom>
                  <a:avLst/>
                  <a:gdLst>
                    <a:gd name="T0" fmla="*/ 4130 w 4130"/>
                    <a:gd name="T1" fmla="*/ 0 h 2065"/>
                    <a:gd name="T2" fmla="*/ 0 w 4130"/>
                    <a:gd name="T3" fmla="*/ 0 h 2065"/>
                    <a:gd name="T4" fmla="*/ 2065 w 4130"/>
                    <a:gd name="T5" fmla="*/ 2065 h 2065"/>
                    <a:gd name="T6" fmla="*/ 4130 w 4130"/>
                    <a:gd name="T7" fmla="*/ 0 h 2065"/>
                  </a:gdLst>
                  <a:ahLst/>
                  <a:cxnLst>
                    <a:cxn ang="0">
                      <a:pos x="T0" y="T1"/>
                    </a:cxn>
                    <a:cxn ang="0">
                      <a:pos x="T2" y="T3"/>
                    </a:cxn>
                    <a:cxn ang="0">
                      <a:pos x="T4" y="T5"/>
                    </a:cxn>
                    <a:cxn ang="0">
                      <a:pos x="T6" y="T7"/>
                    </a:cxn>
                  </a:cxnLst>
                  <a:rect l="0" t="0" r="r" b="b"/>
                  <a:pathLst>
                    <a:path w="4130" h="2065">
                      <a:moveTo>
                        <a:pt x="4130" y="0"/>
                      </a:moveTo>
                      <a:lnTo>
                        <a:pt x="0" y="0"/>
                      </a:lnTo>
                      <a:lnTo>
                        <a:pt x="2065" y="2065"/>
                      </a:lnTo>
                      <a:lnTo>
                        <a:pt x="4130" y="0"/>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162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sp>
              <p:nvSpPr>
                <p:cNvPr id="110" name="Freeform 28"/>
                <p:cNvSpPr>
                  <a:spLocks/>
                </p:cNvSpPr>
                <p:nvPr/>
              </p:nvSpPr>
              <p:spPr bwMode="auto">
                <a:xfrm>
                  <a:off x="817" y="2162"/>
                  <a:ext cx="4130" cy="2065"/>
                </a:xfrm>
                <a:custGeom>
                  <a:avLst/>
                  <a:gdLst>
                    <a:gd name="T0" fmla="*/ 0 w 4130"/>
                    <a:gd name="T1" fmla="*/ 2065 h 2065"/>
                    <a:gd name="T2" fmla="*/ 4130 w 4130"/>
                    <a:gd name="T3" fmla="*/ 2065 h 2065"/>
                    <a:gd name="T4" fmla="*/ 2065 w 4130"/>
                    <a:gd name="T5" fmla="*/ 0 h 2065"/>
                    <a:gd name="T6" fmla="*/ 0 w 4130"/>
                    <a:gd name="T7" fmla="*/ 2065 h 2065"/>
                  </a:gdLst>
                  <a:ahLst/>
                  <a:cxnLst>
                    <a:cxn ang="0">
                      <a:pos x="T0" y="T1"/>
                    </a:cxn>
                    <a:cxn ang="0">
                      <a:pos x="T2" y="T3"/>
                    </a:cxn>
                    <a:cxn ang="0">
                      <a:pos x="T4" y="T5"/>
                    </a:cxn>
                    <a:cxn ang="0">
                      <a:pos x="T6" y="T7"/>
                    </a:cxn>
                  </a:cxnLst>
                  <a:rect l="0" t="0" r="r" b="b"/>
                  <a:pathLst>
                    <a:path w="4130" h="2065">
                      <a:moveTo>
                        <a:pt x="0" y="2065"/>
                      </a:moveTo>
                      <a:lnTo>
                        <a:pt x="4130" y="2065"/>
                      </a:lnTo>
                      <a:lnTo>
                        <a:pt x="2065" y="0"/>
                      </a:lnTo>
                      <a:lnTo>
                        <a:pt x="0" y="2065"/>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54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grpSp>
          <p:pic>
            <p:nvPicPr>
              <p:cNvPr id="1031"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10800000">
                <a:off x="8658891" y="3064495"/>
                <a:ext cx="819554" cy="8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0" name="Group 99"/>
            <p:cNvGrpSpPr/>
            <p:nvPr/>
          </p:nvGrpSpPr>
          <p:grpSpPr>
            <a:xfrm>
              <a:off x="9674624" y="2978222"/>
              <a:ext cx="1450104" cy="998263"/>
              <a:chOff x="9674624" y="2978222"/>
              <a:chExt cx="1450104" cy="998263"/>
            </a:xfrm>
          </p:grpSpPr>
          <p:grpSp>
            <p:nvGrpSpPr>
              <p:cNvPr id="111" name="Group 24"/>
              <p:cNvGrpSpPr>
                <a:grpSpLocks noChangeAspect="1"/>
              </p:cNvGrpSpPr>
              <p:nvPr/>
            </p:nvGrpSpPr>
            <p:grpSpPr bwMode="auto">
              <a:xfrm>
                <a:off x="9674624" y="2978222"/>
                <a:ext cx="1450104" cy="998263"/>
                <a:chOff x="817" y="97"/>
                <a:chExt cx="4130" cy="4130"/>
              </a:xfrm>
            </p:grpSpPr>
            <p:sp>
              <p:nvSpPr>
                <p:cNvPr id="112" name="Freeform 25"/>
                <p:cNvSpPr>
                  <a:spLocks/>
                </p:cNvSpPr>
                <p:nvPr/>
              </p:nvSpPr>
              <p:spPr bwMode="auto">
                <a:xfrm>
                  <a:off x="2882" y="97"/>
                  <a:ext cx="2065" cy="4130"/>
                </a:xfrm>
                <a:custGeom>
                  <a:avLst/>
                  <a:gdLst>
                    <a:gd name="T0" fmla="*/ 0 w 2065"/>
                    <a:gd name="T1" fmla="*/ 2065 h 4130"/>
                    <a:gd name="T2" fmla="*/ 2065 w 2065"/>
                    <a:gd name="T3" fmla="*/ 4130 h 4130"/>
                    <a:gd name="T4" fmla="*/ 2065 w 2065"/>
                    <a:gd name="T5" fmla="*/ 0 h 4130"/>
                    <a:gd name="T6" fmla="*/ 0 w 2065"/>
                    <a:gd name="T7" fmla="*/ 2065 h 4130"/>
                  </a:gdLst>
                  <a:ahLst/>
                  <a:cxnLst>
                    <a:cxn ang="0">
                      <a:pos x="T0" y="T1"/>
                    </a:cxn>
                    <a:cxn ang="0">
                      <a:pos x="T2" y="T3"/>
                    </a:cxn>
                    <a:cxn ang="0">
                      <a:pos x="T4" y="T5"/>
                    </a:cxn>
                    <a:cxn ang="0">
                      <a:pos x="T6" y="T7"/>
                    </a:cxn>
                  </a:cxnLst>
                  <a:rect l="0" t="0" r="r" b="b"/>
                  <a:pathLst>
                    <a:path w="2065" h="4130">
                      <a:moveTo>
                        <a:pt x="0" y="2065"/>
                      </a:moveTo>
                      <a:lnTo>
                        <a:pt x="2065" y="4130"/>
                      </a:lnTo>
                      <a:lnTo>
                        <a:pt x="2065" y="0"/>
                      </a:lnTo>
                      <a:lnTo>
                        <a:pt x="0" y="2065"/>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sp>
              <p:nvSpPr>
                <p:cNvPr id="113" name="Freeform 26"/>
                <p:cNvSpPr>
                  <a:spLocks/>
                </p:cNvSpPr>
                <p:nvPr/>
              </p:nvSpPr>
              <p:spPr bwMode="auto">
                <a:xfrm>
                  <a:off x="817" y="97"/>
                  <a:ext cx="2065" cy="4130"/>
                </a:xfrm>
                <a:custGeom>
                  <a:avLst/>
                  <a:gdLst>
                    <a:gd name="T0" fmla="*/ 0 w 2065"/>
                    <a:gd name="T1" fmla="*/ 0 h 4130"/>
                    <a:gd name="T2" fmla="*/ 0 w 2065"/>
                    <a:gd name="T3" fmla="*/ 4130 h 4130"/>
                    <a:gd name="T4" fmla="*/ 2065 w 2065"/>
                    <a:gd name="T5" fmla="*/ 2065 h 4130"/>
                    <a:gd name="T6" fmla="*/ 0 w 2065"/>
                    <a:gd name="T7" fmla="*/ 0 h 4130"/>
                  </a:gdLst>
                  <a:ahLst/>
                  <a:cxnLst>
                    <a:cxn ang="0">
                      <a:pos x="T0" y="T1"/>
                    </a:cxn>
                    <a:cxn ang="0">
                      <a:pos x="T2" y="T3"/>
                    </a:cxn>
                    <a:cxn ang="0">
                      <a:pos x="T4" y="T5"/>
                    </a:cxn>
                    <a:cxn ang="0">
                      <a:pos x="T6" y="T7"/>
                    </a:cxn>
                  </a:cxnLst>
                  <a:rect l="0" t="0" r="r" b="b"/>
                  <a:pathLst>
                    <a:path w="2065" h="4130">
                      <a:moveTo>
                        <a:pt x="0" y="0"/>
                      </a:moveTo>
                      <a:lnTo>
                        <a:pt x="0" y="4130"/>
                      </a:lnTo>
                      <a:lnTo>
                        <a:pt x="2065" y="2065"/>
                      </a:lnTo>
                      <a:lnTo>
                        <a:pt x="0" y="0"/>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108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sp>
              <p:nvSpPr>
                <p:cNvPr id="114" name="Freeform 27"/>
                <p:cNvSpPr>
                  <a:spLocks/>
                </p:cNvSpPr>
                <p:nvPr/>
              </p:nvSpPr>
              <p:spPr bwMode="auto">
                <a:xfrm>
                  <a:off x="817" y="97"/>
                  <a:ext cx="4130" cy="2065"/>
                </a:xfrm>
                <a:custGeom>
                  <a:avLst/>
                  <a:gdLst>
                    <a:gd name="T0" fmla="*/ 4130 w 4130"/>
                    <a:gd name="T1" fmla="*/ 0 h 2065"/>
                    <a:gd name="T2" fmla="*/ 0 w 4130"/>
                    <a:gd name="T3" fmla="*/ 0 h 2065"/>
                    <a:gd name="T4" fmla="*/ 2065 w 4130"/>
                    <a:gd name="T5" fmla="*/ 2065 h 2065"/>
                    <a:gd name="T6" fmla="*/ 4130 w 4130"/>
                    <a:gd name="T7" fmla="*/ 0 h 2065"/>
                  </a:gdLst>
                  <a:ahLst/>
                  <a:cxnLst>
                    <a:cxn ang="0">
                      <a:pos x="T0" y="T1"/>
                    </a:cxn>
                    <a:cxn ang="0">
                      <a:pos x="T2" y="T3"/>
                    </a:cxn>
                    <a:cxn ang="0">
                      <a:pos x="T4" y="T5"/>
                    </a:cxn>
                    <a:cxn ang="0">
                      <a:pos x="T6" y="T7"/>
                    </a:cxn>
                  </a:cxnLst>
                  <a:rect l="0" t="0" r="r" b="b"/>
                  <a:pathLst>
                    <a:path w="4130" h="2065">
                      <a:moveTo>
                        <a:pt x="4130" y="0"/>
                      </a:moveTo>
                      <a:lnTo>
                        <a:pt x="0" y="0"/>
                      </a:lnTo>
                      <a:lnTo>
                        <a:pt x="2065" y="2065"/>
                      </a:lnTo>
                      <a:lnTo>
                        <a:pt x="4130" y="0"/>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162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sp>
              <p:nvSpPr>
                <p:cNvPr id="115" name="Freeform 28"/>
                <p:cNvSpPr>
                  <a:spLocks/>
                </p:cNvSpPr>
                <p:nvPr/>
              </p:nvSpPr>
              <p:spPr bwMode="auto">
                <a:xfrm>
                  <a:off x="817" y="2162"/>
                  <a:ext cx="4130" cy="2065"/>
                </a:xfrm>
                <a:custGeom>
                  <a:avLst/>
                  <a:gdLst>
                    <a:gd name="T0" fmla="*/ 0 w 4130"/>
                    <a:gd name="T1" fmla="*/ 2065 h 2065"/>
                    <a:gd name="T2" fmla="*/ 4130 w 4130"/>
                    <a:gd name="T3" fmla="*/ 2065 h 2065"/>
                    <a:gd name="T4" fmla="*/ 2065 w 4130"/>
                    <a:gd name="T5" fmla="*/ 0 h 2065"/>
                    <a:gd name="T6" fmla="*/ 0 w 4130"/>
                    <a:gd name="T7" fmla="*/ 2065 h 2065"/>
                  </a:gdLst>
                  <a:ahLst/>
                  <a:cxnLst>
                    <a:cxn ang="0">
                      <a:pos x="T0" y="T1"/>
                    </a:cxn>
                    <a:cxn ang="0">
                      <a:pos x="T2" y="T3"/>
                    </a:cxn>
                    <a:cxn ang="0">
                      <a:pos x="T4" y="T5"/>
                    </a:cxn>
                    <a:cxn ang="0">
                      <a:pos x="T6" y="T7"/>
                    </a:cxn>
                  </a:cxnLst>
                  <a:rect l="0" t="0" r="r" b="b"/>
                  <a:pathLst>
                    <a:path w="4130" h="2065">
                      <a:moveTo>
                        <a:pt x="0" y="2065"/>
                      </a:moveTo>
                      <a:lnTo>
                        <a:pt x="4130" y="2065"/>
                      </a:lnTo>
                      <a:lnTo>
                        <a:pt x="2065" y="0"/>
                      </a:lnTo>
                      <a:lnTo>
                        <a:pt x="0" y="2065"/>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54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grpSp>
          <p:pic>
            <p:nvPicPr>
              <p:cNvPr id="1032"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0800000">
                <a:off x="9763239" y="3065350"/>
                <a:ext cx="1277900" cy="831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9" name="Group 98"/>
            <p:cNvGrpSpPr/>
            <p:nvPr/>
          </p:nvGrpSpPr>
          <p:grpSpPr>
            <a:xfrm>
              <a:off x="11232740" y="2978222"/>
              <a:ext cx="1450104" cy="998263"/>
              <a:chOff x="11232740" y="2978222"/>
              <a:chExt cx="1450104" cy="998263"/>
            </a:xfrm>
          </p:grpSpPr>
          <p:grpSp>
            <p:nvGrpSpPr>
              <p:cNvPr id="116" name="Group 24"/>
              <p:cNvGrpSpPr>
                <a:grpSpLocks noChangeAspect="1"/>
              </p:cNvGrpSpPr>
              <p:nvPr/>
            </p:nvGrpSpPr>
            <p:grpSpPr bwMode="auto">
              <a:xfrm>
                <a:off x="11232740" y="2978222"/>
                <a:ext cx="1450104" cy="998263"/>
                <a:chOff x="817" y="97"/>
                <a:chExt cx="4130" cy="4130"/>
              </a:xfrm>
            </p:grpSpPr>
            <p:sp>
              <p:nvSpPr>
                <p:cNvPr id="117" name="Freeform 25"/>
                <p:cNvSpPr>
                  <a:spLocks/>
                </p:cNvSpPr>
                <p:nvPr/>
              </p:nvSpPr>
              <p:spPr bwMode="auto">
                <a:xfrm>
                  <a:off x="2882" y="97"/>
                  <a:ext cx="2065" cy="4130"/>
                </a:xfrm>
                <a:custGeom>
                  <a:avLst/>
                  <a:gdLst>
                    <a:gd name="T0" fmla="*/ 0 w 2065"/>
                    <a:gd name="T1" fmla="*/ 2065 h 4130"/>
                    <a:gd name="T2" fmla="*/ 2065 w 2065"/>
                    <a:gd name="T3" fmla="*/ 4130 h 4130"/>
                    <a:gd name="T4" fmla="*/ 2065 w 2065"/>
                    <a:gd name="T5" fmla="*/ 0 h 4130"/>
                    <a:gd name="T6" fmla="*/ 0 w 2065"/>
                    <a:gd name="T7" fmla="*/ 2065 h 4130"/>
                  </a:gdLst>
                  <a:ahLst/>
                  <a:cxnLst>
                    <a:cxn ang="0">
                      <a:pos x="T0" y="T1"/>
                    </a:cxn>
                    <a:cxn ang="0">
                      <a:pos x="T2" y="T3"/>
                    </a:cxn>
                    <a:cxn ang="0">
                      <a:pos x="T4" y="T5"/>
                    </a:cxn>
                    <a:cxn ang="0">
                      <a:pos x="T6" y="T7"/>
                    </a:cxn>
                  </a:cxnLst>
                  <a:rect l="0" t="0" r="r" b="b"/>
                  <a:pathLst>
                    <a:path w="2065" h="4130">
                      <a:moveTo>
                        <a:pt x="0" y="2065"/>
                      </a:moveTo>
                      <a:lnTo>
                        <a:pt x="2065" y="4130"/>
                      </a:lnTo>
                      <a:lnTo>
                        <a:pt x="2065" y="0"/>
                      </a:lnTo>
                      <a:lnTo>
                        <a:pt x="0" y="2065"/>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sp>
              <p:nvSpPr>
                <p:cNvPr id="118" name="Freeform 26"/>
                <p:cNvSpPr>
                  <a:spLocks/>
                </p:cNvSpPr>
                <p:nvPr/>
              </p:nvSpPr>
              <p:spPr bwMode="auto">
                <a:xfrm>
                  <a:off x="817" y="97"/>
                  <a:ext cx="2065" cy="4130"/>
                </a:xfrm>
                <a:custGeom>
                  <a:avLst/>
                  <a:gdLst>
                    <a:gd name="T0" fmla="*/ 0 w 2065"/>
                    <a:gd name="T1" fmla="*/ 0 h 4130"/>
                    <a:gd name="T2" fmla="*/ 0 w 2065"/>
                    <a:gd name="T3" fmla="*/ 4130 h 4130"/>
                    <a:gd name="T4" fmla="*/ 2065 w 2065"/>
                    <a:gd name="T5" fmla="*/ 2065 h 4130"/>
                    <a:gd name="T6" fmla="*/ 0 w 2065"/>
                    <a:gd name="T7" fmla="*/ 0 h 4130"/>
                  </a:gdLst>
                  <a:ahLst/>
                  <a:cxnLst>
                    <a:cxn ang="0">
                      <a:pos x="T0" y="T1"/>
                    </a:cxn>
                    <a:cxn ang="0">
                      <a:pos x="T2" y="T3"/>
                    </a:cxn>
                    <a:cxn ang="0">
                      <a:pos x="T4" y="T5"/>
                    </a:cxn>
                    <a:cxn ang="0">
                      <a:pos x="T6" y="T7"/>
                    </a:cxn>
                  </a:cxnLst>
                  <a:rect l="0" t="0" r="r" b="b"/>
                  <a:pathLst>
                    <a:path w="2065" h="4130">
                      <a:moveTo>
                        <a:pt x="0" y="0"/>
                      </a:moveTo>
                      <a:lnTo>
                        <a:pt x="0" y="4130"/>
                      </a:lnTo>
                      <a:lnTo>
                        <a:pt x="2065" y="2065"/>
                      </a:lnTo>
                      <a:lnTo>
                        <a:pt x="0" y="0"/>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108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sp>
              <p:nvSpPr>
                <p:cNvPr id="119" name="Freeform 27"/>
                <p:cNvSpPr>
                  <a:spLocks/>
                </p:cNvSpPr>
                <p:nvPr/>
              </p:nvSpPr>
              <p:spPr bwMode="auto">
                <a:xfrm>
                  <a:off x="817" y="97"/>
                  <a:ext cx="4130" cy="2065"/>
                </a:xfrm>
                <a:custGeom>
                  <a:avLst/>
                  <a:gdLst>
                    <a:gd name="T0" fmla="*/ 4130 w 4130"/>
                    <a:gd name="T1" fmla="*/ 0 h 2065"/>
                    <a:gd name="T2" fmla="*/ 0 w 4130"/>
                    <a:gd name="T3" fmla="*/ 0 h 2065"/>
                    <a:gd name="T4" fmla="*/ 2065 w 4130"/>
                    <a:gd name="T5" fmla="*/ 2065 h 2065"/>
                    <a:gd name="T6" fmla="*/ 4130 w 4130"/>
                    <a:gd name="T7" fmla="*/ 0 h 2065"/>
                  </a:gdLst>
                  <a:ahLst/>
                  <a:cxnLst>
                    <a:cxn ang="0">
                      <a:pos x="T0" y="T1"/>
                    </a:cxn>
                    <a:cxn ang="0">
                      <a:pos x="T2" y="T3"/>
                    </a:cxn>
                    <a:cxn ang="0">
                      <a:pos x="T4" y="T5"/>
                    </a:cxn>
                    <a:cxn ang="0">
                      <a:pos x="T6" y="T7"/>
                    </a:cxn>
                  </a:cxnLst>
                  <a:rect l="0" t="0" r="r" b="b"/>
                  <a:pathLst>
                    <a:path w="4130" h="2065">
                      <a:moveTo>
                        <a:pt x="4130" y="0"/>
                      </a:moveTo>
                      <a:lnTo>
                        <a:pt x="0" y="0"/>
                      </a:lnTo>
                      <a:lnTo>
                        <a:pt x="2065" y="2065"/>
                      </a:lnTo>
                      <a:lnTo>
                        <a:pt x="4130" y="0"/>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162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sp>
              <p:nvSpPr>
                <p:cNvPr id="120" name="Freeform 28"/>
                <p:cNvSpPr>
                  <a:spLocks/>
                </p:cNvSpPr>
                <p:nvPr/>
              </p:nvSpPr>
              <p:spPr bwMode="auto">
                <a:xfrm>
                  <a:off x="817" y="2162"/>
                  <a:ext cx="4130" cy="2065"/>
                </a:xfrm>
                <a:custGeom>
                  <a:avLst/>
                  <a:gdLst>
                    <a:gd name="T0" fmla="*/ 0 w 4130"/>
                    <a:gd name="T1" fmla="*/ 2065 h 2065"/>
                    <a:gd name="T2" fmla="*/ 4130 w 4130"/>
                    <a:gd name="T3" fmla="*/ 2065 h 2065"/>
                    <a:gd name="T4" fmla="*/ 2065 w 4130"/>
                    <a:gd name="T5" fmla="*/ 0 h 2065"/>
                    <a:gd name="T6" fmla="*/ 0 w 4130"/>
                    <a:gd name="T7" fmla="*/ 2065 h 2065"/>
                  </a:gdLst>
                  <a:ahLst/>
                  <a:cxnLst>
                    <a:cxn ang="0">
                      <a:pos x="T0" y="T1"/>
                    </a:cxn>
                    <a:cxn ang="0">
                      <a:pos x="T2" y="T3"/>
                    </a:cxn>
                    <a:cxn ang="0">
                      <a:pos x="T4" y="T5"/>
                    </a:cxn>
                    <a:cxn ang="0">
                      <a:pos x="T6" y="T7"/>
                    </a:cxn>
                  </a:cxnLst>
                  <a:rect l="0" t="0" r="r" b="b"/>
                  <a:pathLst>
                    <a:path w="4130" h="2065">
                      <a:moveTo>
                        <a:pt x="0" y="2065"/>
                      </a:moveTo>
                      <a:lnTo>
                        <a:pt x="4130" y="2065"/>
                      </a:lnTo>
                      <a:lnTo>
                        <a:pt x="2065" y="0"/>
                      </a:lnTo>
                      <a:lnTo>
                        <a:pt x="0" y="2065"/>
                      </a:lnTo>
                      <a:close/>
                    </a:path>
                  </a:pathLst>
                </a:custGeom>
                <a:gradFill flip="none" rotWithShape="1">
                  <a:gsLst>
                    <a:gs pos="84000">
                      <a:schemeClr val="bg1">
                        <a:lumMod val="65000"/>
                        <a:shade val="30000"/>
                        <a:satMod val="115000"/>
                      </a:schemeClr>
                    </a:gs>
                    <a:gs pos="94000">
                      <a:schemeClr val="bg1">
                        <a:lumMod val="65000"/>
                        <a:shade val="67500"/>
                        <a:satMod val="115000"/>
                      </a:schemeClr>
                    </a:gs>
                    <a:gs pos="100000">
                      <a:schemeClr val="bg1">
                        <a:lumMod val="65000"/>
                        <a:shade val="100000"/>
                        <a:satMod val="115000"/>
                      </a:schemeClr>
                    </a:gs>
                  </a:gsLst>
                  <a:lin ang="54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lgn="ctr"/>
                  <a:endParaRPr lang="en-US" sz="1400">
                    <a:latin typeface="Arial" panose="020B0604020202020204" pitchFamily="34" charset="0"/>
                    <a:cs typeface="Arial" panose="020B0604020202020204" pitchFamily="34" charset="0"/>
                  </a:endParaRPr>
                </a:p>
              </p:txBody>
            </p:sp>
          </p:grpSp>
          <p:pic>
            <p:nvPicPr>
              <p:cNvPr id="1033"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10800000">
                <a:off x="11325931" y="3063498"/>
                <a:ext cx="1255396" cy="835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Rechteck 10"/>
            <p:cNvSpPr/>
            <p:nvPr/>
          </p:nvSpPr>
          <p:spPr bwMode="gray">
            <a:xfrm>
              <a:off x="7483247" y="2531979"/>
              <a:ext cx="669307" cy="382986"/>
            </a:xfrm>
            <a:prstGeom prst="rect">
              <a:avLst/>
            </a:prstGeom>
            <a:gradFill flip="none" rotWithShape="1">
              <a:gsLst>
                <a:gs pos="0">
                  <a:srgbClr val="7D8496">
                    <a:lumMod val="79000"/>
                    <a:lumOff val="21000"/>
                  </a:srgbClr>
                </a:gs>
                <a:gs pos="21000">
                  <a:srgbClr val="E6E6E6">
                    <a:lumMod val="89000"/>
                  </a:srgbClr>
                </a:gs>
                <a:gs pos="93000">
                  <a:srgbClr val="7D8496">
                    <a:lumMod val="76000"/>
                    <a:lumOff val="24000"/>
                  </a:srgbClr>
                </a:gs>
                <a:gs pos="40000">
                  <a:srgbClr val="E6E6E6"/>
                </a:gs>
              </a:gsLst>
              <a:lin ang="600000" scaled="0"/>
              <a:tileRect/>
            </a:gradFill>
            <a:ln w="25400" cap="rnd" cmpd="sng" algn="ctr">
              <a:noFill/>
              <a:prstDash val="solid"/>
              <a:round/>
            </a:ln>
            <a:effectLst/>
          </p:spPr>
          <p:txBody>
            <a:bodyPr rot="0" spcFirstLastPara="0" vertOverflow="overflow" horzOverflow="overflow" vert="horz" wrap="square" lIns="144000" tIns="36000" rIns="72000" bIns="36000" numCol="1" spcCol="0" rtlCol="0" fromWordArt="0" anchor="ctr" anchorCtr="0" forceAA="0" compatLnSpc="1">
              <a:prstTxWarp prst="textNoShape">
                <a:avLst/>
              </a:prstTxWarp>
              <a:noAutofit/>
            </a:bodyPr>
            <a:lstStyle/>
            <a:p>
              <a:pPr algn="ctr">
                <a:spcBef>
                  <a:spcPts val="300"/>
                </a:spcBef>
                <a:spcAft>
                  <a:spcPts val="300"/>
                </a:spcAft>
              </a:pPr>
              <a:r>
                <a:rPr lang="de-DE" sz="1400" b="1" kern="0" dirty="0">
                  <a:solidFill>
                    <a:schemeClr val="tx1">
                      <a:lumMod val="50000"/>
                      <a:lumOff val="50000"/>
                    </a:schemeClr>
                  </a:solidFill>
                  <a:effectLst>
                    <a:innerShdw blurRad="114300">
                      <a:schemeClr val="accent1">
                        <a:alpha val="42000"/>
                      </a:schemeClr>
                    </a:innerShdw>
                  </a:effectLst>
                  <a:latin typeface="Arial" panose="020B0604020202020204" pitchFamily="34" charset="0"/>
                  <a:cs typeface="Arial" panose="020B0604020202020204" pitchFamily="34" charset="0"/>
                </a:rPr>
                <a:t>1952</a:t>
              </a:r>
            </a:p>
          </p:txBody>
        </p:sp>
        <p:sp>
          <p:nvSpPr>
            <p:cNvPr id="27" name="Rechteck 26"/>
            <p:cNvSpPr/>
            <p:nvPr/>
          </p:nvSpPr>
          <p:spPr bwMode="gray">
            <a:xfrm>
              <a:off x="8734015" y="2531979"/>
              <a:ext cx="669307" cy="382986"/>
            </a:xfrm>
            <a:prstGeom prst="rect">
              <a:avLst/>
            </a:prstGeom>
            <a:gradFill flip="none" rotWithShape="1">
              <a:gsLst>
                <a:gs pos="0">
                  <a:srgbClr val="7D8496">
                    <a:lumMod val="79000"/>
                    <a:lumOff val="21000"/>
                  </a:srgbClr>
                </a:gs>
                <a:gs pos="21000">
                  <a:srgbClr val="E6E6E6">
                    <a:lumMod val="89000"/>
                  </a:srgbClr>
                </a:gs>
                <a:gs pos="93000">
                  <a:srgbClr val="7D8496">
                    <a:lumMod val="76000"/>
                    <a:lumOff val="24000"/>
                  </a:srgbClr>
                </a:gs>
                <a:gs pos="40000">
                  <a:srgbClr val="E6E6E6"/>
                </a:gs>
              </a:gsLst>
              <a:lin ang="600000" scaled="0"/>
              <a:tileRect/>
            </a:gradFill>
            <a:ln w="25400" cap="rnd" cmpd="sng" algn="ctr">
              <a:noFill/>
              <a:prstDash val="solid"/>
              <a:round/>
            </a:ln>
            <a:effectLst/>
          </p:spPr>
          <p:txBody>
            <a:bodyPr rot="0" spcFirstLastPara="0" vertOverflow="overflow" horzOverflow="overflow" vert="horz" wrap="square" lIns="144000" tIns="36000" rIns="72000" bIns="36000" numCol="1" spcCol="0" rtlCol="0" fromWordArt="0" anchor="ctr" anchorCtr="0" forceAA="0" compatLnSpc="1">
              <a:prstTxWarp prst="textNoShape">
                <a:avLst/>
              </a:prstTxWarp>
              <a:noAutofit/>
            </a:bodyPr>
            <a:lstStyle/>
            <a:p>
              <a:pPr algn="ctr">
                <a:spcBef>
                  <a:spcPts val="300"/>
                </a:spcBef>
                <a:spcAft>
                  <a:spcPts val="300"/>
                </a:spcAft>
              </a:pPr>
              <a:r>
                <a:rPr lang="de-DE" sz="1400" b="1" kern="0" dirty="0">
                  <a:solidFill>
                    <a:schemeClr val="tx1">
                      <a:lumMod val="50000"/>
                      <a:lumOff val="50000"/>
                    </a:schemeClr>
                  </a:solidFill>
                  <a:effectLst>
                    <a:innerShdw blurRad="114300">
                      <a:schemeClr val="accent1">
                        <a:alpha val="42000"/>
                      </a:schemeClr>
                    </a:innerShdw>
                  </a:effectLst>
                  <a:latin typeface="Arial" panose="020B0604020202020204" pitchFamily="34" charset="0"/>
                  <a:cs typeface="Arial" panose="020B0604020202020204" pitchFamily="34" charset="0"/>
                </a:rPr>
                <a:t>1974</a:t>
              </a:r>
            </a:p>
          </p:txBody>
        </p:sp>
        <p:sp>
          <p:nvSpPr>
            <p:cNvPr id="28" name="Rechteck 27"/>
            <p:cNvSpPr/>
            <p:nvPr/>
          </p:nvSpPr>
          <p:spPr bwMode="gray">
            <a:xfrm>
              <a:off x="10067534" y="2531979"/>
              <a:ext cx="669307" cy="382986"/>
            </a:xfrm>
            <a:prstGeom prst="rect">
              <a:avLst/>
            </a:prstGeom>
            <a:gradFill flip="none" rotWithShape="1">
              <a:gsLst>
                <a:gs pos="0">
                  <a:srgbClr val="7D8496">
                    <a:lumMod val="79000"/>
                    <a:lumOff val="21000"/>
                  </a:srgbClr>
                </a:gs>
                <a:gs pos="21000">
                  <a:srgbClr val="E6E6E6">
                    <a:lumMod val="89000"/>
                  </a:srgbClr>
                </a:gs>
                <a:gs pos="93000">
                  <a:srgbClr val="7D8496">
                    <a:lumMod val="76000"/>
                    <a:lumOff val="24000"/>
                  </a:srgbClr>
                </a:gs>
                <a:gs pos="40000">
                  <a:srgbClr val="E6E6E6"/>
                </a:gs>
              </a:gsLst>
              <a:lin ang="600000" scaled="0"/>
              <a:tileRect/>
            </a:gradFill>
            <a:ln w="25400" cap="rnd" cmpd="sng" algn="ctr">
              <a:noFill/>
              <a:prstDash val="solid"/>
              <a:round/>
            </a:ln>
            <a:effectLst/>
          </p:spPr>
          <p:txBody>
            <a:bodyPr rot="0" spcFirstLastPara="0" vertOverflow="overflow" horzOverflow="overflow" vert="horz" wrap="square" lIns="144000" tIns="36000" rIns="72000" bIns="36000" numCol="1" spcCol="0" rtlCol="0" fromWordArt="0" anchor="ctr" anchorCtr="0" forceAA="0" compatLnSpc="1">
              <a:prstTxWarp prst="textNoShape">
                <a:avLst/>
              </a:prstTxWarp>
              <a:noAutofit/>
            </a:bodyPr>
            <a:lstStyle/>
            <a:p>
              <a:pPr algn="ctr">
                <a:spcBef>
                  <a:spcPts val="300"/>
                </a:spcBef>
                <a:spcAft>
                  <a:spcPts val="300"/>
                </a:spcAft>
              </a:pPr>
              <a:r>
                <a:rPr lang="de-DE" sz="1400" b="1" kern="0" dirty="0">
                  <a:solidFill>
                    <a:schemeClr val="tx1">
                      <a:lumMod val="50000"/>
                      <a:lumOff val="50000"/>
                    </a:schemeClr>
                  </a:solidFill>
                  <a:effectLst>
                    <a:innerShdw blurRad="114300">
                      <a:schemeClr val="accent1">
                        <a:alpha val="42000"/>
                      </a:schemeClr>
                    </a:innerShdw>
                  </a:effectLst>
                  <a:latin typeface="Arial" panose="020B0604020202020204" pitchFamily="34" charset="0"/>
                  <a:cs typeface="Arial" panose="020B0604020202020204" pitchFamily="34" charset="0"/>
                </a:rPr>
                <a:t>2006</a:t>
              </a:r>
            </a:p>
          </p:txBody>
        </p:sp>
        <p:sp>
          <p:nvSpPr>
            <p:cNvPr id="29" name="Rechteck 28"/>
            <p:cNvSpPr/>
            <p:nvPr/>
          </p:nvSpPr>
          <p:spPr bwMode="gray">
            <a:xfrm>
              <a:off x="11618976" y="2531979"/>
              <a:ext cx="669307" cy="382986"/>
            </a:xfrm>
            <a:prstGeom prst="rect">
              <a:avLst/>
            </a:prstGeom>
            <a:gradFill flip="none" rotWithShape="1">
              <a:gsLst>
                <a:gs pos="0">
                  <a:srgbClr val="7D8496">
                    <a:lumMod val="79000"/>
                    <a:lumOff val="21000"/>
                  </a:srgbClr>
                </a:gs>
                <a:gs pos="21000">
                  <a:srgbClr val="E6E6E6">
                    <a:lumMod val="89000"/>
                  </a:srgbClr>
                </a:gs>
                <a:gs pos="93000">
                  <a:srgbClr val="7D8496">
                    <a:lumMod val="76000"/>
                    <a:lumOff val="24000"/>
                  </a:srgbClr>
                </a:gs>
                <a:gs pos="40000">
                  <a:srgbClr val="E6E6E6"/>
                </a:gs>
              </a:gsLst>
              <a:lin ang="600000" scaled="0"/>
              <a:tileRect/>
            </a:gradFill>
            <a:ln w="25400" cap="rnd" cmpd="sng" algn="ctr">
              <a:noFill/>
              <a:prstDash val="solid"/>
              <a:round/>
            </a:ln>
            <a:effectLst/>
          </p:spPr>
          <p:txBody>
            <a:bodyPr rot="0" spcFirstLastPara="0" vertOverflow="overflow" horzOverflow="overflow" vert="horz" wrap="square" lIns="144000" tIns="36000" rIns="72000" bIns="36000" numCol="1" spcCol="0" rtlCol="0" fromWordArt="0" anchor="ctr" anchorCtr="0" forceAA="0" compatLnSpc="1">
              <a:prstTxWarp prst="textNoShape">
                <a:avLst/>
              </a:prstTxWarp>
              <a:noAutofit/>
            </a:bodyPr>
            <a:lstStyle/>
            <a:p>
              <a:pPr algn="ctr">
                <a:spcBef>
                  <a:spcPts val="300"/>
                </a:spcBef>
                <a:spcAft>
                  <a:spcPts val="300"/>
                </a:spcAft>
              </a:pPr>
              <a:r>
                <a:rPr lang="de-DE" sz="1400" b="1" kern="0" dirty="0">
                  <a:solidFill>
                    <a:schemeClr val="tx1">
                      <a:lumMod val="50000"/>
                      <a:lumOff val="50000"/>
                    </a:schemeClr>
                  </a:solidFill>
                  <a:effectLst>
                    <a:innerShdw blurRad="114300">
                      <a:schemeClr val="accent1">
                        <a:alpha val="42000"/>
                      </a:schemeClr>
                    </a:innerShdw>
                  </a:effectLst>
                  <a:latin typeface="Arial" panose="020B0604020202020204" pitchFamily="34" charset="0"/>
                  <a:cs typeface="Arial" panose="020B0604020202020204" pitchFamily="34" charset="0"/>
                </a:rPr>
                <a:t>2008</a:t>
              </a:r>
            </a:p>
          </p:txBody>
        </p:sp>
        <p:grpSp>
          <p:nvGrpSpPr>
            <p:cNvPr id="13" name="Gruppieren 12"/>
            <p:cNvGrpSpPr/>
            <p:nvPr/>
          </p:nvGrpSpPr>
          <p:grpSpPr>
            <a:xfrm>
              <a:off x="7446818" y="4100845"/>
              <a:ext cx="740608" cy="1046993"/>
              <a:chOff x="8782455" y="3796139"/>
              <a:chExt cx="956148" cy="1351699"/>
            </a:xfrm>
          </p:grpSpPr>
          <p:sp>
            <p:nvSpPr>
              <p:cNvPr id="30" name="Freeform 462"/>
              <p:cNvSpPr>
                <a:spLocks/>
              </p:cNvSpPr>
              <p:nvPr/>
            </p:nvSpPr>
            <p:spPr bwMode="auto">
              <a:xfrm>
                <a:off x="8782455" y="3796139"/>
                <a:ext cx="956148" cy="1351699"/>
              </a:xfrm>
              <a:custGeom>
                <a:avLst/>
                <a:gdLst>
                  <a:gd name="T0" fmla="*/ 2407 w 2410"/>
                  <a:gd name="T1" fmla="*/ 3407 h 3407"/>
                  <a:gd name="T2" fmla="*/ 0 w 2410"/>
                  <a:gd name="T3" fmla="*/ 3404 h 3407"/>
                  <a:gd name="T4" fmla="*/ 2 w 2410"/>
                  <a:gd name="T5" fmla="*/ 0 h 3407"/>
                  <a:gd name="T6" fmla="*/ 2410 w 2410"/>
                  <a:gd name="T7" fmla="*/ 2 h 3407"/>
                  <a:gd name="T8" fmla="*/ 2407 w 2410"/>
                  <a:gd name="T9" fmla="*/ 3407 h 3407"/>
                </a:gdLst>
                <a:ahLst/>
                <a:cxnLst>
                  <a:cxn ang="0">
                    <a:pos x="T0" y="T1"/>
                  </a:cxn>
                  <a:cxn ang="0">
                    <a:pos x="T2" y="T3"/>
                  </a:cxn>
                  <a:cxn ang="0">
                    <a:pos x="T4" y="T5"/>
                  </a:cxn>
                  <a:cxn ang="0">
                    <a:pos x="T6" y="T7"/>
                  </a:cxn>
                  <a:cxn ang="0">
                    <a:pos x="T8" y="T9"/>
                  </a:cxn>
                </a:cxnLst>
                <a:rect l="0" t="0" r="r" b="b"/>
                <a:pathLst>
                  <a:path w="2410" h="3407">
                    <a:moveTo>
                      <a:pt x="2407" y="3407"/>
                    </a:moveTo>
                    <a:lnTo>
                      <a:pt x="0" y="3404"/>
                    </a:lnTo>
                    <a:lnTo>
                      <a:pt x="2" y="0"/>
                    </a:lnTo>
                    <a:lnTo>
                      <a:pt x="2410" y="2"/>
                    </a:lnTo>
                    <a:lnTo>
                      <a:pt x="2407" y="3407"/>
                    </a:lnTo>
                    <a:close/>
                  </a:path>
                </a:pathLst>
              </a:custGeom>
              <a:gradFill>
                <a:gsLst>
                  <a:gs pos="0">
                    <a:srgbClr val="CCCCCC"/>
                  </a:gs>
                  <a:gs pos="100000">
                    <a:schemeClr val="bg1">
                      <a:lumMod val="95000"/>
                    </a:schemeClr>
                  </a:gs>
                  <a:gs pos="45000">
                    <a:schemeClr val="bg1">
                      <a:lumMod val="95000"/>
                    </a:schemeClr>
                  </a:gs>
                </a:gsLst>
                <a:lin ang="162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endParaRPr lang="de-DE" sz="1400" b="1">
                  <a:latin typeface="Arial" panose="020B0604020202020204" pitchFamily="34" charset="0"/>
                  <a:cs typeface="Arial" panose="020B0604020202020204" pitchFamily="34" charset="0"/>
                </a:endParaRPr>
              </a:p>
            </p:txBody>
          </p:sp>
          <p:sp>
            <p:nvSpPr>
              <p:cNvPr id="12" name="Rechteck 11"/>
              <p:cNvSpPr/>
              <p:nvPr/>
            </p:nvSpPr>
            <p:spPr bwMode="gray">
              <a:xfrm>
                <a:off x="8892481" y="3969060"/>
                <a:ext cx="720080" cy="72008"/>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32" name="Rechteck 31"/>
              <p:cNvSpPr/>
              <p:nvPr/>
            </p:nvSpPr>
            <p:spPr bwMode="gray">
              <a:xfrm>
                <a:off x="8892481" y="4149079"/>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33" name="Rechteck 32"/>
              <p:cNvSpPr/>
              <p:nvPr/>
            </p:nvSpPr>
            <p:spPr bwMode="gray">
              <a:xfrm>
                <a:off x="8892481" y="4257092"/>
                <a:ext cx="648000"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34" name="Rechteck 33"/>
              <p:cNvSpPr/>
              <p:nvPr/>
            </p:nvSpPr>
            <p:spPr bwMode="gray">
              <a:xfrm>
                <a:off x="8892481" y="4365104"/>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35" name="Rechteck 34"/>
              <p:cNvSpPr/>
              <p:nvPr/>
            </p:nvSpPr>
            <p:spPr bwMode="gray">
              <a:xfrm>
                <a:off x="8892481" y="4471988"/>
                <a:ext cx="648000"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36" name="Rechteck 35"/>
              <p:cNvSpPr/>
              <p:nvPr/>
            </p:nvSpPr>
            <p:spPr bwMode="gray">
              <a:xfrm>
                <a:off x="8892481" y="4581128"/>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37" name="Rechteck 36"/>
              <p:cNvSpPr/>
              <p:nvPr/>
            </p:nvSpPr>
            <p:spPr bwMode="gray">
              <a:xfrm>
                <a:off x="8892481" y="4689140"/>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38" name="Rechteck 37"/>
              <p:cNvSpPr/>
              <p:nvPr/>
            </p:nvSpPr>
            <p:spPr bwMode="gray">
              <a:xfrm>
                <a:off x="8892481" y="4802125"/>
                <a:ext cx="648000"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grpSp>
        <p:sp>
          <p:nvSpPr>
            <p:cNvPr id="94" name="Rechteck 10"/>
            <p:cNvSpPr/>
            <p:nvPr/>
          </p:nvSpPr>
          <p:spPr bwMode="gray">
            <a:xfrm>
              <a:off x="7482469" y="2531979"/>
              <a:ext cx="669307" cy="382986"/>
            </a:xfrm>
            <a:prstGeom prst="rect">
              <a:avLst/>
            </a:prstGeom>
            <a:gradFill flip="none" rotWithShape="1">
              <a:gsLst>
                <a:gs pos="0">
                  <a:schemeClr val="bg2">
                    <a:alpha val="55000"/>
                  </a:schemeClr>
                </a:gs>
                <a:gs pos="100000">
                  <a:schemeClr val="accent3">
                    <a:alpha val="0"/>
                  </a:schemeClr>
                </a:gs>
              </a:gsLst>
              <a:lin ang="16800000" scaled="0"/>
              <a:tileRect/>
            </a:gradFill>
            <a:ln w="19050">
              <a:noFill/>
            </a:ln>
          </p:spPr>
          <p:txBody>
            <a:bodyPr vert="horz" wrap="square" lIns="91440" tIns="45720" rIns="91440" bIns="45720" numCol="1" anchor="t" anchorCtr="0" compatLnSpc="1">
              <a:prstTxWarp prst="textNoShape">
                <a:avLst/>
              </a:prstTxWarp>
            </a:bodyPr>
            <a:lstStyle/>
            <a:p>
              <a:pPr algn="ctr"/>
              <a:endParaRPr lang="de-DE" sz="1400" dirty="0">
                <a:latin typeface="Arial" panose="020B0604020202020204" pitchFamily="34" charset="0"/>
                <a:cs typeface="Arial" panose="020B0604020202020204" pitchFamily="34" charset="0"/>
              </a:endParaRPr>
            </a:p>
          </p:txBody>
        </p:sp>
        <p:sp>
          <p:nvSpPr>
            <p:cNvPr id="95" name="Rechteck 26"/>
            <p:cNvSpPr/>
            <p:nvPr/>
          </p:nvSpPr>
          <p:spPr bwMode="gray">
            <a:xfrm>
              <a:off x="8734015" y="2531979"/>
              <a:ext cx="669307" cy="382986"/>
            </a:xfrm>
            <a:prstGeom prst="rect">
              <a:avLst/>
            </a:prstGeom>
            <a:gradFill flip="none" rotWithShape="1">
              <a:gsLst>
                <a:gs pos="0">
                  <a:schemeClr val="bg2">
                    <a:alpha val="55000"/>
                  </a:schemeClr>
                </a:gs>
                <a:gs pos="100000">
                  <a:schemeClr val="accent3">
                    <a:alpha val="0"/>
                  </a:schemeClr>
                </a:gs>
              </a:gsLst>
              <a:lin ang="16800000" scaled="0"/>
              <a:tileRect/>
            </a:gradFill>
            <a:ln w="19050">
              <a:noFill/>
            </a:ln>
          </p:spPr>
          <p:txBody>
            <a:bodyPr vert="horz" wrap="square" lIns="91440" tIns="45720" rIns="91440" bIns="45720" numCol="1" anchor="t" anchorCtr="0" compatLnSpc="1">
              <a:prstTxWarp prst="textNoShape">
                <a:avLst/>
              </a:prstTxWarp>
            </a:bodyPr>
            <a:lstStyle/>
            <a:p>
              <a:pPr algn="ctr"/>
              <a:endParaRPr lang="de-DE" sz="1400" dirty="0">
                <a:latin typeface="Arial" panose="020B0604020202020204" pitchFamily="34" charset="0"/>
                <a:cs typeface="Arial" panose="020B0604020202020204" pitchFamily="34" charset="0"/>
              </a:endParaRPr>
            </a:p>
          </p:txBody>
        </p:sp>
        <p:sp>
          <p:nvSpPr>
            <p:cNvPr id="96" name="Rechteck 27"/>
            <p:cNvSpPr/>
            <p:nvPr/>
          </p:nvSpPr>
          <p:spPr bwMode="gray">
            <a:xfrm>
              <a:off x="10067534" y="2531979"/>
              <a:ext cx="669307" cy="382986"/>
            </a:xfrm>
            <a:prstGeom prst="rect">
              <a:avLst/>
            </a:prstGeom>
            <a:gradFill flip="none" rotWithShape="1">
              <a:gsLst>
                <a:gs pos="0">
                  <a:schemeClr val="bg2">
                    <a:alpha val="55000"/>
                  </a:schemeClr>
                </a:gs>
                <a:gs pos="100000">
                  <a:schemeClr val="accent3">
                    <a:alpha val="0"/>
                  </a:schemeClr>
                </a:gs>
              </a:gsLst>
              <a:lin ang="16800000" scaled="0"/>
              <a:tileRect/>
            </a:gradFill>
            <a:ln w="19050">
              <a:noFill/>
            </a:ln>
          </p:spPr>
          <p:txBody>
            <a:bodyPr vert="horz" wrap="square" lIns="91440" tIns="45720" rIns="91440" bIns="45720" numCol="1" anchor="t" anchorCtr="0" compatLnSpc="1">
              <a:prstTxWarp prst="textNoShape">
                <a:avLst/>
              </a:prstTxWarp>
            </a:bodyPr>
            <a:lstStyle/>
            <a:p>
              <a:pPr algn="ctr"/>
              <a:endParaRPr lang="de-DE" sz="1400" dirty="0">
                <a:latin typeface="Arial" panose="020B0604020202020204" pitchFamily="34" charset="0"/>
                <a:cs typeface="Arial" panose="020B0604020202020204" pitchFamily="34" charset="0"/>
              </a:endParaRPr>
            </a:p>
          </p:txBody>
        </p:sp>
        <p:sp>
          <p:nvSpPr>
            <p:cNvPr id="97" name="Rechteck 28"/>
            <p:cNvSpPr/>
            <p:nvPr/>
          </p:nvSpPr>
          <p:spPr bwMode="gray">
            <a:xfrm>
              <a:off x="11618976" y="2531979"/>
              <a:ext cx="669307" cy="382986"/>
            </a:xfrm>
            <a:prstGeom prst="rect">
              <a:avLst/>
            </a:prstGeom>
            <a:gradFill flip="none" rotWithShape="1">
              <a:gsLst>
                <a:gs pos="0">
                  <a:schemeClr val="bg2">
                    <a:alpha val="55000"/>
                  </a:schemeClr>
                </a:gs>
                <a:gs pos="100000">
                  <a:schemeClr val="accent3">
                    <a:alpha val="0"/>
                  </a:schemeClr>
                </a:gs>
              </a:gsLst>
              <a:lin ang="16800000" scaled="0"/>
              <a:tileRect/>
            </a:gradFill>
            <a:ln w="19050">
              <a:noFill/>
            </a:ln>
          </p:spPr>
          <p:txBody>
            <a:bodyPr vert="horz" wrap="square" lIns="91440" tIns="45720" rIns="91440" bIns="45720" numCol="1" anchor="t" anchorCtr="0" compatLnSpc="1">
              <a:prstTxWarp prst="textNoShape">
                <a:avLst/>
              </a:prstTxWarp>
            </a:bodyPr>
            <a:lstStyle/>
            <a:p>
              <a:pPr algn="ctr"/>
              <a:endParaRPr lang="de-DE" sz="1400" dirty="0">
                <a:latin typeface="Arial" panose="020B0604020202020204" pitchFamily="34" charset="0"/>
                <a:cs typeface="Arial" panose="020B0604020202020204" pitchFamily="34" charset="0"/>
              </a:endParaRPr>
            </a:p>
          </p:txBody>
        </p:sp>
        <p:grpSp>
          <p:nvGrpSpPr>
            <p:cNvPr id="126" name="Gruppieren 12"/>
            <p:cNvGrpSpPr/>
            <p:nvPr/>
          </p:nvGrpSpPr>
          <p:grpSpPr>
            <a:xfrm>
              <a:off x="8702196" y="4100845"/>
              <a:ext cx="740608" cy="1046993"/>
              <a:chOff x="8782455" y="3796139"/>
              <a:chExt cx="956148" cy="1351699"/>
            </a:xfrm>
          </p:grpSpPr>
          <p:sp>
            <p:nvSpPr>
              <p:cNvPr id="127" name="Freeform 462"/>
              <p:cNvSpPr>
                <a:spLocks/>
              </p:cNvSpPr>
              <p:nvPr/>
            </p:nvSpPr>
            <p:spPr bwMode="auto">
              <a:xfrm>
                <a:off x="8782455" y="3796139"/>
                <a:ext cx="956148" cy="1351699"/>
              </a:xfrm>
              <a:custGeom>
                <a:avLst/>
                <a:gdLst>
                  <a:gd name="T0" fmla="*/ 2407 w 2410"/>
                  <a:gd name="T1" fmla="*/ 3407 h 3407"/>
                  <a:gd name="T2" fmla="*/ 0 w 2410"/>
                  <a:gd name="T3" fmla="*/ 3404 h 3407"/>
                  <a:gd name="T4" fmla="*/ 2 w 2410"/>
                  <a:gd name="T5" fmla="*/ 0 h 3407"/>
                  <a:gd name="T6" fmla="*/ 2410 w 2410"/>
                  <a:gd name="T7" fmla="*/ 2 h 3407"/>
                  <a:gd name="T8" fmla="*/ 2407 w 2410"/>
                  <a:gd name="T9" fmla="*/ 3407 h 3407"/>
                </a:gdLst>
                <a:ahLst/>
                <a:cxnLst>
                  <a:cxn ang="0">
                    <a:pos x="T0" y="T1"/>
                  </a:cxn>
                  <a:cxn ang="0">
                    <a:pos x="T2" y="T3"/>
                  </a:cxn>
                  <a:cxn ang="0">
                    <a:pos x="T4" y="T5"/>
                  </a:cxn>
                  <a:cxn ang="0">
                    <a:pos x="T6" y="T7"/>
                  </a:cxn>
                  <a:cxn ang="0">
                    <a:pos x="T8" y="T9"/>
                  </a:cxn>
                </a:cxnLst>
                <a:rect l="0" t="0" r="r" b="b"/>
                <a:pathLst>
                  <a:path w="2410" h="3407">
                    <a:moveTo>
                      <a:pt x="2407" y="3407"/>
                    </a:moveTo>
                    <a:lnTo>
                      <a:pt x="0" y="3404"/>
                    </a:lnTo>
                    <a:lnTo>
                      <a:pt x="2" y="0"/>
                    </a:lnTo>
                    <a:lnTo>
                      <a:pt x="2410" y="2"/>
                    </a:lnTo>
                    <a:lnTo>
                      <a:pt x="2407" y="3407"/>
                    </a:lnTo>
                    <a:close/>
                  </a:path>
                </a:pathLst>
              </a:custGeom>
              <a:gradFill>
                <a:gsLst>
                  <a:gs pos="0">
                    <a:srgbClr val="CCCCCC"/>
                  </a:gs>
                  <a:gs pos="100000">
                    <a:schemeClr val="bg1">
                      <a:lumMod val="95000"/>
                    </a:schemeClr>
                  </a:gs>
                  <a:gs pos="45000">
                    <a:schemeClr val="bg1">
                      <a:lumMod val="95000"/>
                    </a:schemeClr>
                  </a:gs>
                </a:gsLst>
                <a:lin ang="162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endParaRPr lang="de-DE" sz="1400" b="1">
                  <a:latin typeface="Arial" panose="020B0604020202020204" pitchFamily="34" charset="0"/>
                  <a:cs typeface="Arial" panose="020B0604020202020204" pitchFamily="34" charset="0"/>
                </a:endParaRPr>
              </a:p>
            </p:txBody>
          </p:sp>
          <p:sp>
            <p:nvSpPr>
              <p:cNvPr id="128" name="Rechteck 11"/>
              <p:cNvSpPr/>
              <p:nvPr/>
            </p:nvSpPr>
            <p:spPr bwMode="gray">
              <a:xfrm>
                <a:off x="8892481" y="3969060"/>
                <a:ext cx="720080" cy="72008"/>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29" name="Rechteck 31"/>
              <p:cNvSpPr/>
              <p:nvPr/>
            </p:nvSpPr>
            <p:spPr bwMode="gray">
              <a:xfrm>
                <a:off x="8892481" y="4149079"/>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30" name="Rechteck 32"/>
              <p:cNvSpPr/>
              <p:nvPr/>
            </p:nvSpPr>
            <p:spPr bwMode="gray">
              <a:xfrm>
                <a:off x="8892481" y="4257092"/>
                <a:ext cx="648000"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31" name="Rechteck 33"/>
              <p:cNvSpPr/>
              <p:nvPr/>
            </p:nvSpPr>
            <p:spPr bwMode="gray">
              <a:xfrm>
                <a:off x="8892481" y="4365104"/>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32" name="Rechteck 34"/>
              <p:cNvSpPr/>
              <p:nvPr/>
            </p:nvSpPr>
            <p:spPr bwMode="gray">
              <a:xfrm>
                <a:off x="8892481" y="4471988"/>
                <a:ext cx="648000"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33" name="Rechteck 35"/>
              <p:cNvSpPr/>
              <p:nvPr/>
            </p:nvSpPr>
            <p:spPr bwMode="gray">
              <a:xfrm>
                <a:off x="8892481" y="4581128"/>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34" name="Rechteck 36"/>
              <p:cNvSpPr/>
              <p:nvPr/>
            </p:nvSpPr>
            <p:spPr bwMode="gray">
              <a:xfrm>
                <a:off x="8892481" y="4689140"/>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35" name="Rechteck 37"/>
              <p:cNvSpPr/>
              <p:nvPr/>
            </p:nvSpPr>
            <p:spPr bwMode="gray">
              <a:xfrm>
                <a:off x="8892481" y="4802125"/>
                <a:ext cx="648000"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grpSp>
        <p:grpSp>
          <p:nvGrpSpPr>
            <p:cNvPr id="136" name="Gruppieren 12"/>
            <p:cNvGrpSpPr/>
            <p:nvPr/>
          </p:nvGrpSpPr>
          <p:grpSpPr>
            <a:xfrm>
              <a:off x="10029372" y="4100845"/>
              <a:ext cx="740608" cy="1046993"/>
              <a:chOff x="8782455" y="3796139"/>
              <a:chExt cx="956148" cy="1351699"/>
            </a:xfrm>
          </p:grpSpPr>
          <p:sp>
            <p:nvSpPr>
              <p:cNvPr id="137" name="Freeform 462"/>
              <p:cNvSpPr>
                <a:spLocks/>
              </p:cNvSpPr>
              <p:nvPr/>
            </p:nvSpPr>
            <p:spPr bwMode="auto">
              <a:xfrm>
                <a:off x="8782455" y="3796139"/>
                <a:ext cx="956148" cy="1351699"/>
              </a:xfrm>
              <a:custGeom>
                <a:avLst/>
                <a:gdLst>
                  <a:gd name="T0" fmla="*/ 2407 w 2410"/>
                  <a:gd name="T1" fmla="*/ 3407 h 3407"/>
                  <a:gd name="T2" fmla="*/ 0 w 2410"/>
                  <a:gd name="T3" fmla="*/ 3404 h 3407"/>
                  <a:gd name="T4" fmla="*/ 2 w 2410"/>
                  <a:gd name="T5" fmla="*/ 0 h 3407"/>
                  <a:gd name="T6" fmla="*/ 2410 w 2410"/>
                  <a:gd name="T7" fmla="*/ 2 h 3407"/>
                  <a:gd name="T8" fmla="*/ 2407 w 2410"/>
                  <a:gd name="T9" fmla="*/ 3407 h 3407"/>
                </a:gdLst>
                <a:ahLst/>
                <a:cxnLst>
                  <a:cxn ang="0">
                    <a:pos x="T0" y="T1"/>
                  </a:cxn>
                  <a:cxn ang="0">
                    <a:pos x="T2" y="T3"/>
                  </a:cxn>
                  <a:cxn ang="0">
                    <a:pos x="T4" y="T5"/>
                  </a:cxn>
                  <a:cxn ang="0">
                    <a:pos x="T6" y="T7"/>
                  </a:cxn>
                  <a:cxn ang="0">
                    <a:pos x="T8" y="T9"/>
                  </a:cxn>
                </a:cxnLst>
                <a:rect l="0" t="0" r="r" b="b"/>
                <a:pathLst>
                  <a:path w="2410" h="3407">
                    <a:moveTo>
                      <a:pt x="2407" y="3407"/>
                    </a:moveTo>
                    <a:lnTo>
                      <a:pt x="0" y="3404"/>
                    </a:lnTo>
                    <a:lnTo>
                      <a:pt x="2" y="0"/>
                    </a:lnTo>
                    <a:lnTo>
                      <a:pt x="2410" y="2"/>
                    </a:lnTo>
                    <a:lnTo>
                      <a:pt x="2407" y="3407"/>
                    </a:lnTo>
                    <a:close/>
                  </a:path>
                </a:pathLst>
              </a:custGeom>
              <a:gradFill>
                <a:gsLst>
                  <a:gs pos="0">
                    <a:srgbClr val="CCCCCC"/>
                  </a:gs>
                  <a:gs pos="100000">
                    <a:schemeClr val="bg1">
                      <a:lumMod val="95000"/>
                    </a:schemeClr>
                  </a:gs>
                  <a:gs pos="45000">
                    <a:schemeClr val="bg1">
                      <a:lumMod val="95000"/>
                    </a:schemeClr>
                  </a:gs>
                </a:gsLst>
                <a:lin ang="162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endParaRPr lang="de-DE" sz="1400" b="1">
                  <a:latin typeface="Arial" panose="020B0604020202020204" pitchFamily="34" charset="0"/>
                  <a:cs typeface="Arial" panose="020B0604020202020204" pitchFamily="34" charset="0"/>
                </a:endParaRPr>
              </a:p>
            </p:txBody>
          </p:sp>
          <p:sp>
            <p:nvSpPr>
              <p:cNvPr id="138" name="Rechteck 11"/>
              <p:cNvSpPr/>
              <p:nvPr/>
            </p:nvSpPr>
            <p:spPr bwMode="gray">
              <a:xfrm>
                <a:off x="8892481" y="3969060"/>
                <a:ext cx="720080" cy="72008"/>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39" name="Rechteck 31"/>
              <p:cNvSpPr/>
              <p:nvPr/>
            </p:nvSpPr>
            <p:spPr bwMode="gray">
              <a:xfrm>
                <a:off x="8892481" y="4149079"/>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40" name="Rechteck 32"/>
              <p:cNvSpPr/>
              <p:nvPr/>
            </p:nvSpPr>
            <p:spPr bwMode="gray">
              <a:xfrm>
                <a:off x="8892481" y="4257092"/>
                <a:ext cx="648000"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41" name="Rechteck 33"/>
              <p:cNvSpPr/>
              <p:nvPr/>
            </p:nvSpPr>
            <p:spPr bwMode="gray">
              <a:xfrm>
                <a:off x="8892481" y="4365104"/>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42" name="Rechteck 34"/>
              <p:cNvSpPr/>
              <p:nvPr/>
            </p:nvSpPr>
            <p:spPr bwMode="gray">
              <a:xfrm>
                <a:off x="8892481" y="4471988"/>
                <a:ext cx="648000"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43" name="Rechteck 35"/>
              <p:cNvSpPr/>
              <p:nvPr/>
            </p:nvSpPr>
            <p:spPr bwMode="gray">
              <a:xfrm>
                <a:off x="8892481" y="4581128"/>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44" name="Rechteck 36"/>
              <p:cNvSpPr/>
              <p:nvPr/>
            </p:nvSpPr>
            <p:spPr bwMode="gray">
              <a:xfrm>
                <a:off x="8892481" y="4689140"/>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45" name="Rechteck 37"/>
              <p:cNvSpPr/>
              <p:nvPr/>
            </p:nvSpPr>
            <p:spPr bwMode="gray">
              <a:xfrm>
                <a:off x="8892481" y="4802125"/>
                <a:ext cx="648000"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grpSp>
        <p:grpSp>
          <p:nvGrpSpPr>
            <p:cNvPr id="146" name="Gruppieren 12"/>
            <p:cNvGrpSpPr/>
            <p:nvPr/>
          </p:nvGrpSpPr>
          <p:grpSpPr>
            <a:xfrm>
              <a:off x="11587488" y="4100845"/>
              <a:ext cx="740608" cy="1046993"/>
              <a:chOff x="8782455" y="3796139"/>
              <a:chExt cx="956148" cy="1351699"/>
            </a:xfrm>
          </p:grpSpPr>
          <p:sp>
            <p:nvSpPr>
              <p:cNvPr id="147" name="Freeform 462"/>
              <p:cNvSpPr>
                <a:spLocks/>
              </p:cNvSpPr>
              <p:nvPr/>
            </p:nvSpPr>
            <p:spPr bwMode="auto">
              <a:xfrm>
                <a:off x="8782455" y="3796139"/>
                <a:ext cx="956148" cy="1351699"/>
              </a:xfrm>
              <a:custGeom>
                <a:avLst/>
                <a:gdLst>
                  <a:gd name="T0" fmla="*/ 2407 w 2410"/>
                  <a:gd name="T1" fmla="*/ 3407 h 3407"/>
                  <a:gd name="T2" fmla="*/ 0 w 2410"/>
                  <a:gd name="T3" fmla="*/ 3404 h 3407"/>
                  <a:gd name="T4" fmla="*/ 2 w 2410"/>
                  <a:gd name="T5" fmla="*/ 0 h 3407"/>
                  <a:gd name="T6" fmla="*/ 2410 w 2410"/>
                  <a:gd name="T7" fmla="*/ 2 h 3407"/>
                  <a:gd name="T8" fmla="*/ 2407 w 2410"/>
                  <a:gd name="T9" fmla="*/ 3407 h 3407"/>
                </a:gdLst>
                <a:ahLst/>
                <a:cxnLst>
                  <a:cxn ang="0">
                    <a:pos x="T0" y="T1"/>
                  </a:cxn>
                  <a:cxn ang="0">
                    <a:pos x="T2" y="T3"/>
                  </a:cxn>
                  <a:cxn ang="0">
                    <a:pos x="T4" y="T5"/>
                  </a:cxn>
                  <a:cxn ang="0">
                    <a:pos x="T6" y="T7"/>
                  </a:cxn>
                  <a:cxn ang="0">
                    <a:pos x="T8" y="T9"/>
                  </a:cxn>
                </a:cxnLst>
                <a:rect l="0" t="0" r="r" b="b"/>
                <a:pathLst>
                  <a:path w="2410" h="3407">
                    <a:moveTo>
                      <a:pt x="2407" y="3407"/>
                    </a:moveTo>
                    <a:lnTo>
                      <a:pt x="0" y="3404"/>
                    </a:lnTo>
                    <a:lnTo>
                      <a:pt x="2" y="0"/>
                    </a:lnTo>
                    <a:lnTo>
                      <a:pt x="2410" y="2"/>
                    </a:lnTo>
                    <a:lnTo>
                      <a:pt x="2407" y="3407"/>
                    </a:lnTo>
                    <a:close/>
                  </a:path>
                </a:pathLst>
              </a:custGeom>
              <a:gradFill>
                <a:gsLst>
                  <a:gs pos="0">
                    <a:srgbClr val="CCCCCC"/>
                  </a:gs>
                  <a:gs pos="100000">
                    <a:schemeClr val="bg1">
                      <a:lumMod val="95000"/>
                    </a:schemeClr>
                  </a:gs>
                  <a:gs pos="45000">
                    <a:schemeClr val="bg1">
                      <a:lumMod val="95000"/>
                    </a:schemeClr>
                  </a:gs>
                </a:gsLst>
                <a:lin ang="162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endParaRPr lang="de-DE" sz="1400" b="1">
                  <a:latin typeface="Arial" panose="020B0604020202020204" pitchFamily="34" charset="0"/>
                  <a:cs typeface="Arial" panose="020B0604020202020204" pitchFamily="34" charset="0"/>
                </a:endParaRPr>
              </a:p>
            </p:txBody>
          </p:sp>
          <p:sp>
            <p:nvSpPr>
              <p:cNvPr id="148" name="Rechteck 11"/>
              <p:cNvSpPr/>
              <p:nvPr/>
            </p:nvSpPr>
            <p:spPr bwMode="gray">
              <a:xfrm>
                <a:off x="8892481" y="3969060"/>
                <a:ext cx="720080" cy="72008"/>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49" name="Rechteck 31"/>
              <p:cNvSpPr/>
              <p:nvPr/>
            </p:nvSpPr>
            <p:spPr bwMode="gray">
              <a:xfrm>
                <a:off x="8892481" y="4149079"/>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50" name="Rechteck 32"/>
              <p:cNvSpPr/>
              <p:nvPr/>
            </p:nvSpPr>
            <p:spPr bwMode="gray">
              <a:xfrm>
                <a:off x="8892481" y="4257092"/>
                <a:ext cx="648000"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51" name="Rechteck 33"/>
              <p:cNvSpPr/>
              <p:nvPr/>
            </p:nvSpPr>
            <p:spPr bwMode="gray">
              <a:xfrm>
                <a:off x="8892481" y="4365104"/>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52" name="Rechteck 34"/>
              <p:cNvSpPr/>
              <p:nvPr/>
            </p:nvSpPr>
            <p:spPr bwMode="gray">
              <a:xfrm>
                <a:off x="8892481" y="4471988"/>
                <a:ext cx="648000"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53" name="Rechteck 35"/>
              <p:cNvSpPr/>
              <p:nvPr/>
            </p:nvSpPr>
            <p:spPr bwMode="gray">
              <a:xfrm>
                <a:off x="8892481" y="4581128"/>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54" name="Rechteck 36"/>
              <p:cNvSpPr/>
              <p:nvPr/>
            </p:nvSpPr>
            <p:spPr bwMode="gray">
              <a:xfrm>
                <a:off x="8892481" y="4689140"/>
                <a:ext cx="612068"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sp>
            <p:nvSpPr>
              <p:cNvPr id="155" name="Rechteck 37"/>
              <p:cNvSpPr/>
              <p:nvPr/>
            </p:nvSpPr>
            <p:spPr bwMode="gray">
              <a:xfrm>
                <a:off x="8892481" y="4802125"/>
                <a:ext cx="648000" cy="45719"/>
              </a:xfrm>
              <a:prstGeom prst="rect">
                <a:avLst/>
              </a:prstGeom>
              <a:solidFill>
                <a:schemeClr val="bg1">
                  <a:lumMod val="50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Arial" panose="020B0604020202020204" pitchFamily="34" charset="0"/>
                  <a:cs typeface="Arial" panose="020B0604020202020204" pitchFamily="34" charset="0"/>
                </a:endParaRPr>
              </a:p>
            </p:txBody>
          </p:sp>
        </p:grpSp>
      </p:grpSp>
      <p:grpSp>
        <p:nvGrpSpPr>
          <p:cNvPr id="198" name="Group 113"/>
          <p:cNvGrpSpPr>
            <a:grpSpLocks noChangeAspect="1"/>
          </p:cNvGrpSpPr>
          <p:nvPr/>
        </p:nvGrpSpPr>
        <p:grpSpPr bwMode="auto">
          <a:xfrm>
            <a:off x="3638022" y="3387712"/>
            <a:ext cx="2206354" cy="822061"/>
            <a:chOff x="228" y="1728"/>
            <a:chExt cx="3548" cy="1106"/>
          </a:xfrm>
          <a:solidFill>
            <a:schemeClr val="tx1"/>
          </a:solidFill>
          <a:effectLst>
            <a:outerShdw blurRad="165100" dist="38100" dir="5400000" algn="t" rotWithShape="0">
              <a:prstClr val="black">
                <a:alpha val="40000"/>
              </a:prstClr>
            </a:outerShdw>
          </a:effectLst>
        </p:grpSpPr>
        <p:sp>
          <p:nvSpPr>
            <p:cNvPr id="201" name="Freeform 114"/>
            <p:cNvSpPr>
              <a:spLocks/>
            </p:cNvSpPr>
            <p:nvPr/>
          </p:nvSpPr>
          <p:spPr bwMode="auto">
            <a:xfrm>
              <a:off x="247" y="1893"/>
              <a:ext cx="106" cy="156"/>
            </a:xfrm>
            <a:custGeom>
              <a:avLst/>
              <a:gdLst>
                <a:gd name="T0" fmla="*/ 33 w 45"/>
                <a:gd name="T1" fmla="*/ 66 h 66"/>
                <a:gd name="T2" fmla="*/ 45 w 45"/>
                <a:gd name="T3" fmla="*/ 0 h 66"/>
                <a:gd name="T4" fmla="*/ 0 w 45"/>
                <a:gd name="T5" fmla="*/ 17 h 66"/>
                <a:gd name="T6" fmla="*/ 33 w 45"/>
                <a:gd name="T7" fmla="*/ 66 h 66"/>
              </a:gdLst>
              <a:ahLst/>
              <a:cxnLst>
                <a:cxn ang="0">
                  <a:pos x="T0" y="T1"/>
                </a:cxn>
                <a:cxn ang="0">
                  <a:pos x="T2" y="T3"/>
                </a:cxn>
                <a:cxn ang="0">
                  <a:pos x="T4" y="T5"/>
                </a:cxn>
                <a:cxn ang="0">
                  <a:pos x="T6" y="T7"/>
                </a:cxn>
              </a:cxnLst>
              <a:rect l="0" t="0" r="r" b="b"/>
              <a:pathLst>
                <a:path w="45" h="66">
                  <a:moveTo>
                    <a:pt x="33" y="66"/>
                  </a:moveTo>
                  <a:cubicBezTo>
                    <a:pt x="29" y="60"/>
                    <a:pt x="45" y="0"/>
                    <a:pt x="45" y="0"/>
                  </a:cubicBezTo>
                  <a:cubicBezTo>
                    <a:pt x="45" y="0"/>
                    <a:pt x="20" y="10"/>
                    <a:pt x="0" y="17"/>
                  </a:cubicBezTo>
                  <a:cubicBezTo>
                    <a:pt x="11" y="43"/>
                    <a:pt x="33" y="66"/>
                    <a:pt x="33" y="66"/>
                  </a:cubicBezTo>
                  <a:close/>
                </a:path>
              </a:pathLst>
            </a:custGeom>
            <a:solidFill>
              <a:schemeClr val="accent5">
                <a:lumMod val="75000"/>
              </a:scheme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2" name="Freeform 115"/>
            <p:cNvSpPr>
              <a:spLocks/>
            </p:cNvSpPr>
            <p:nvPr/>
          </p:nvSpPr>
          <p:spPr bwMode="auto">
            <a:xfrm>
              <a:off x="228" y="1862"/>
              <a:ext cx="125" cy="71"/>
            </a:xfrm>
            <a:custGeom>
              <a:avLst/>
              <a:gdLst>
                <a:gd name="T0" fmla="*/ 8 w 53"/>
                <a:gd name="T1" fmla="*/ 30 h 30"/>
                <a:gd name="T2" fmla="*/ 53 w 53"/>
                <a:gd name="T3" fmla="*/ 13 h 30"/>
                <a:gd name="T4" fmla="*/ 1 w 53"/>
                <a:gd name="T5" fmla="*/ 0 h 30"/>
                <a:gd name="T6" fmla="*/ 8 w 53"/>
                <a:gd name="T7" fmla="*/ 30 h 30"/>
              </a:gdLst>
              <a:ahLst/>
              <a:cxnLst>
                <a:cxn ang="0">
                  <a:pos x="T0" y="T1"/>
                </a:cxn>
                <a:cxn ang="0">
                  <a:pos x="T2" y="T3"/>
                </a:cxn>
                <a:cxn ang="0">
                  <a:pos x="T4" y="T5"/>
                </a:cxn>
                <a:cxn ang="0">
                  <a:pos x="T6" y="T7"/>
                </a:cxn>
              </a:cxnLst>
              <a:rect l="0" t="0" r="r" b="b"/>
              <a:pathLst>
                <a:path w="53" h="30">
                  <a:moveTo>
                    <a:pt x="8" y="30"/>
                  </a:moveTo>
                  <a:cubicBezTo>
                    <a:pt x="28" y="23"/>
                    <a:pt x="53" y="13"/>
                    <a:pt x="53" y="13"/>
                  </a:cubicBezTo>
                  <a:cubicBezTo>
                    <a:pt x="1" y="0"/>
                    <a:pt x="1" y="0"/>
                    <a:pt x="1" y="0"/>
                  </a:cubicBezTo>
                  <a:cubicBezTo>
                    <a:pt x="0" y="9"/>
                    <a:pt x="3" y="20"/>
                    <a:pt x="8" y="30"/>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3" name="Freeform 116"/>
            <p:cNvSpPr>
              <a:spLocks/>
            </p:cNvSpPr>
            <p:nvPr/>
          </p:nvSpPr>
          <p:spPr bwMode="auto">
            <a:xfrm>
              <a:off x="3672" y="2401"/>
              <a:ext cx="7" cy="29"/>
            </a:xfrm>
            <a:custGeom>
              <a:avLst/>
              <a:gdLst>
                <a:gd name="T0" fmla="*/ 0 w 3"/>
                <a:gd name="T1" fmla="*/ 12 h 12"/>
                <a:gd name="T2" fmla="*/ 3 w 3"/>
                <a:gd name="T3" fmla="*/ 0 h 12"/>
                <a:gd name="T4" fmla="*/ 0 w 3"/>
                <a:gd name="T5" fmla="*/ 12 h 12"/>
              </a:gdLst>
              <a:ahLst/>
              <a:cxnLst>
                <a:cxn ang="0">
                  <a:pos x="T0" y="T1"/>
                </a:cxn>
                <a:cxn ang="0">
                  <a:pos x="T2" y="T3"/>
                </a:cxn>
                <a:cxn ang="0">
                  <a:pos x="T4" y="T5"/>
                </a:cxn>
              </a:cxnLst>
              <a:rect l="0" t="0" r="r" b="b"/>
              <a:pathLst>
                <a:path w="3" h="12">
                  <a:moveTo>
                    <a:pt x="0" y="12"/>
                  </a:moveTo>
                  <a:cubicBezTo>
                    <a:pt x="3" y="0"/>
                    <a:pt x="3" y="0"/>
                    <a:pt x="3" y="0"/>
                  </a:cubicBezTo>
                  <a:cubicBezTo>
                    <a:pt x="2" y="3"/>
                    <a:pt x="1" y="7"/>
                    <a:pt x="0" y="12"/>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4" name="Freeform 117"/>
            <p:cNvSpPr>
              <a:spLocks/>
            </p:cNvSpPr>
            <p:nvPr/>
          </p:nvSpPr>
          <p:spPr bwMode="auto">
            <a:xfrm>
              <a:off x="3663" y="2668"/>
              <a:ext cx="113" cy="166"/>
            </a:xfrm>
            <a:custGeom>
              <a:avLst/>
              <a:gdLst>
                <a:gd name="T0" fmla="*/ 4 w 48"/>
                <a:gd name="T1" fmla="*/ 64 h 70"/>
                <a:gd name="T2" fmla="*/ 48 w 48"/>
                <a:gd name="T3" fmla="*/ 36 h 70"/>
                <a:gd name="T4" fmla="*/ 32 w 48"/>
                <a:gd name="T5" fmla="*/ 0 h 70"/>
                <a:gd name="T6" fmla="*/ 0 w 48"/>
                <a:gd name="T7" fmla="*/ 24 h 70"/>
                <a:gd name="T8" fmla="*/ 4 w 48"/>
                <a:gd name="T9" fmla="*/ 64 h 70"/>
              </a:gdLst>
              <a:ahLst/>
              <a:cxnLst>
                <a:cxn ang="0">
                  <a:pos x="T0" y="T1"/>
                </a:cxn>
                <a:cxn ang="0">
                  <a:pos x="T2" y="T3"/>
                </a:cxn>
                <a:cxn ang="0">
                  <a:pos x="T4" y="T5"/>
                </a:cxn>
                <a:cxn ang="0">
                  <a:pos x="T6" y="T7"/>
                </a:cxn>
                <a:cxn ang="0">
                  <a:pos x="T8" y="T9"/>
                </a:cxn>
              </a:cxnLst>
              <a:rect l="0" t="0" r="r" b="b"/>
              <a:pathLst>
                <a:path w="48" h="70">
                  <a:moveTo>
                    <a:pt x="4" y="64"/>
                  </a:moveTo>
                  <a:cubicBezTo>
                    <a:pt x="8" y="48"/>
                    <a:pt x="48" y="36"/>
                    <a:pt x="48" y="36"/>
                  </a:cubicBezTo>
                  <a:cubicBezTo>
                    <a:pt x="40" y="28"/>
                    <a:pt x="35" y="15"/>
                    <a:pt x="32" y="0"/>
                  </a:cubicBezTo>
                  <a:cubicBezTo>
                    <a:pt x="22" y="7"/>
                    <a:pt x="10" y="16"/>
                    <a:pt x="0" y="24"/>
                  </a:cubicBezTo>
                  <a:cubicBezTo>
                    <a:pt x="1" y="51"/>
                    <a:pt x="3" y="70"/>
                    <a:pt x="4" y="64"/>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5" name="Freeform 118"/>
            <p:cNvSpPr>
              <a:spLocks/>
            </p:cNvSpPr>
            <p:nvPr/>
          </p:nvSpPr>
          <p:spPr bwMode="auto">
            <a:xfrm>
              <a:off x="230" y="1728"/>
              <a:ext cx="3546" cy="1007"/>
            </a:xfrm>
            <a:custGeom>
              <a:avLst/>
              <a:gdLst>
                <a:gd name="T0" fmla="*/ 1469 w 1501"/>
                <a:gd name="T1" fmla="*/ 214 h 426"/>
                <a:gd name="T2" fmla="*/ 33 w 1501"/>
                <a:gd name="T3" fmla="*/ 0 h 426"/>
                <a:gd name="T4" fmla="*/ 0 w 1501"/>
                <a:gd name="T5" fmla="*/ 57 h 426"/>
                <a:gd name="T6" fmla="*/ 52 w 1501"/>
                <a:gd name="T7" fmla="*/ 70 h 426"/>
                <a:gd name="T8" fmla="*/ 1460 w 1501"/>
                <a:gd name="T9" fmla="*/ 285 h 426"/>
                <a:gd name="T10" fmla="*/ 1501 w 1501"/>
                <a:gd name="T11" fmla="*/ 246 h 426"/>
                <a:gd name="T12" fmla="*/ 1469 w 1501"/>
                <a:gd name="T13" fmla="*/ 214 h 426"/>
              </a:gdLst>
              <a:ahLst/>
              <a:cxnLst>
                <a:cxn ang="0">
                  <a:pos x="T0" y="T1"/>
                </a:cxn>
                <a:cxn ang="0">
                  <a:pos x="T2" y="T3"/>
                </a:cxn>
                <a:cxn ang="0">
                  <a:pos x="T4" y="T5"/>
                </a:cxn>
                <a:cxn ang="0">
                  <a:pos x="T6" y="T7"/>
                </a:cxn>
                <a:cxn ang="0">
                  <a:pos x="T8" y="T9"/>
                </a:cxn>
                <a:cxn ang="0">
                  <a:pos x="T10" y="T11"/>
                </a:cxn>
                <a:cxn ang="0">
                  <a:pos x="T12" y="T13"/>
                </a:cxn>
              </a:cxnLst>
              <a:rect l="0" t="0" r="r" b="b"/>
              <a:pathLst>
                <a:path w="1501" h="426">
                  <a:moveTo>
                    <a:pt x="1469" y="214"/>
                  </a:moveTo>
                  <a:cubicBezTo>
                    <a:pt x="1061" y="310"/>
                    <a:pt x="33" y="0"/>
                    <a:pt x="33" y="0"/>
                  </a:cubicBezTo>
                  <a:cubicBezTo>
                    <a:pt x="0" y="57"/>
                    <a:pt x="0" y="57"/>
                    <a:pt x="0" y="57"/>
                  </a:cubicBezTo>
                  <a:cubicBezTo>
                    <a:pt x="52" y="70"/>
                    <a:pt x="52" y="70"/>
                    <a:pt x="52" y="70"/>
                  </a:cubicBezTo>
                  <a:cubicBezTo>
                    <a:pt x="1377" y="426"/>
                    <a:pt x="1470" y="262"/>
                    <a:pt x="1460" y="285"/>
                  </a:cubicBezTo>
                  <a:cubicBezTo>
                    <a:pt x="1460" y="285"/>
                    <a:pt x="1472" y="281"/>
                    <a:pt x="1501" y="246"/>
                  </a:cubicBezTo>
                  <a:lnTo>
                    <a:pt x="1469" y="214"/>
                  </a:lnTo>
                  <a:close/>
                </a:path>
              </a:pathLst>
            </a:custGeom>
            <a:gradFill flip="none" rotWithShape="1">
              <a:gsLst>
                <a:gs pos="0">
                  <a:schemeClr val="accent5">
                    <a:shade val="30000"/>
                    <a:satMod val="115000"/>
                  </a:schemeClr>
                </a:gs>
                <a:gs pos="14000">
                  <a:schemeClr val="accent5">
                    <a:shade val="67500"/>
                    <a:satMod val="115000"/>
                  </a:schemeClr>
                </a:gs>
                <a:gs pos="100000">
                  <a:schemeClr val="accent5">
                    <a:shade val="100000"/>
                    <a:satMod val="115000"/>
                  </a:schemeClr>
                </a:gs>
              </a:gsLst>
              <a:lin ang="15000000" scaled="0"/>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6" name="Freeform 119"/>
            <p:cNvSpPr>
              <a:spLocks/>
            </p:cNvSpPr>
            <p:nvPr/>
          </p:nvSpPr>
          <p:spPr bwMode="auto">
            <a:xfrm>
              <a:off x="3663" y="2470"/>
              <a:ext cx="80" cy="208"/>
            </a:xfrm>
            <a:custGeom>
              <a:avLst/>
              <a:gdLst>
                <a:gd name="T0" fmla="*/ 34 w 34"/>
                <a:gd name="T1" fmla="*/ 0 h 88"/>
                <a:gd name="T2" fmla="*/ 0 w 34"/>
                <a:gd name="T3" fmla="*/ 41 h 88"/>
                <a:gd name="T4" fmla="*/ 0 w 34"/>
                <a:gd name="T5" fmla="*/ 88 h 88"/>
                <a:gd name="T6" fmla="*/ 30 w 34"/>
                <a:gd name="T7" fmla="*/ 54 h 88"/>
                <a:gd name="T8" fmla="*/ 34 w 34"/>
                <a:gd name="T9" fmla="*/ 0 h 88"/>
              </a:gdLst>
              <a:ahLst/>
              <a:cxnLst>
                <a:cxn ang="0">
                  <a:pos x="T0" y="T1"/>
                </a:cxn>
                <a:cxn ang="0">
                  <a:pos x="T2" y="T3"/>
                </a:cxn>
                <a:cxn ang="0">
                  <a:pos x="T4" y="T5"/>
                </a:cxn>
                <a:cxn ang="0">
                  <a:pos x="T6" y="T7"/>
                </a:cxn>
                <a:cxn ang="0">
                  <a:pos x="T8" y="T9"/>
                </a:cxn>
              </a:cxnLst>
              <a:rect l="0" t="0" r="r" b="b"/>
              <a:pathLst>
                <a:path w="34" h="88">
                  <a:moveTo>
                    <a:pt x="34" y="0"/>
                  </a:moveTo>
                  <a:cubicBezTo>
                    <a:pt x="0" y="41"/>
                    <a:pt x="0" y="41"/>
                    <a:pt x="0" y="41"/>
                  </a:cubicBezTo>
                  <a:cubicBezTo>
                    <a:pt x="0" y="57"/>
                    <a:pt x="0" y="73"/>
                    <a:pt x="0" y="88"/>
                  </a:cubicBezTo>
                  <a:cubicBezTo>
                    <a:pt x="9" y="78"/>
                    <a:pt x="21" y="65"/>
                    <a:pt x="30" y="54"/>
                  </a:cubicBezTo>
                  <a:cubicBezTo>
                    <a:pt x="30" y="36"/>
                    <a:pt x="32" y="18"/>
                    <a:pt x="34" y="0"/>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7" name="Freeform 120"/>
            <p:cNvSpPr>
              <a:spLocks/>
            </p:cNvSpPr>
            <p:nvPr/>
          </p:nvSpPr>
          <p:spPr bwMode="auto">
            <a:xfrm>
              <a:off x="3663" y="2309"/>
              <a:ext cx="113" cy="258"/>
            </a:xfrm>
            <a:custGeom>
              <a:avLst/>
              <a:gdLst>
                <a:gd name="T0" fmla="*/ 48 w 48"/>
                <a:gd name="T1" fmla="*/ 0 h 109"/>
                <a:gd name="T2" fmla="*/ 7 w 48"/>
                <a:gd name="T3" fmla="*/ 39 h 109"/>
                <a:gd name="T4" fmla="*/ 4 w 48"/>
                <a:gd name="T5" fmla="*/ 51 h 109"/>
                <a:gd name="T6" fmla="*/ 0 w 48"/>
                <a:gd name="T7" fmla="*/ 109 h 109"/>
                <a:gd name="T8" fmla="*/ 34 w 48"/>
                <a:gd name="T9" fmla="*/ 68 h 109"/>
                <a:gd name="T10" fmla="*/ 48 w 48"/>
                <a:gd name="T11" fmla="*/ 0 h 109"/>
              </a:gdLst>
              <a:ahLst/>
              <a:cxnLst>
                <a:cxn ang="0">
                  <a:pos x="T0" y="T1"/>
                </a:cxn>
                <a:cxn ang="0">
                  <a:pos x="T2" y="T3"/>
                </a:cxn>
                <a:cxn ang="0">
                  <a:pos x="T4" y="T5"/>
                </a:cxn>
                <a:cxn ang="0">
                  <a:pos x="T6" y="T7"/>
                </a:cxn>
                <a:cxn ang="0">
                  <a:pos x="T8" y="T9"/>
                </a:cxn>
                <a:cxn ang="0">
                  <a:pos x="T10" y="T11"/>
                </a:cxn>
              </a:cxnLst>
              <a:rect l="0" t="0" r="r" b="b"/>
              <a:pathLst>
                <a:path w="48" h="109">
                  <a:moveTo>
                    <a:pt x="48" y="0"/>
                  </a:moveTo>
                  <a:cubicBezTo>
                    <a:pt x="19" y="35"/>
                    <a:pt x="7" y="39"/>
                    <a:pt x="7" y="39"/>
                  </a:cubicBezTo>
                  <a:cubicBezTo>
                    <a:pt x="4" y="51"/>
                    <a:pt x="4" y="51"/>
                    <a:pt x="4" y="51"/>
                  </a:cubicBezTo>
                  <a:cubicBezTo>
                    <a:pt x="2" y="65"/>
                    <a:pt x="1" y="86"/>
                    <a:pt x="0" y="109"/>
                  </a:cubicBezTo>
                  <a:cubicBezTo>
                    <a:pt x="34" y="68"/>
                    <a:pt x="34" y="68"/>
                    <a:pt x="34" y="68"/>
                  </a:cubicBezTo>
                  <a:cubicBezTo>
                    <a:pt x="40" y="31"/>
                    <a:pt x="48" y="0"/>
                    <a:pt x="48" y="0"/>
                  </a:cubicBezTo>
                  <a:close/>
                </a:path>
              </a:pathLst>
            </a:custGeom>
            <a:solidFill>
              <a:schemeClr val="accent5">
                <a:lumMod val="50000"/>
              </a:scheme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8" name="Freeform 121"/>
            <p:cNvSpPr>
              <a:spLocks/>
            </p:cNvSpPr>
            <p:nvPr/>
          </p:nvSpPr>
          <p:spPr bwMode="auto">
            <a:xfrm>
              <a:off x="3663" y="2597"/>
              <a:ext cx="75" cy="128"/>
            </a:xfrm>
            <a:custGeom>
              <a:avLst/>
              <a:gdLst>
                <a:gd name="T0" fmla="*/ 0 w 32"/>
                <a:gd name="T1" fmla="*/ 54 h 54"/>
                <a:gd name="T2" fmla="*/ 32 w 32"/>
                <a:gd name="T3" fmla="*/ 30 h 54"/>
                <a:gd name="T4" fmla="*/ 30 w 32"/>
                <a:gd name="T5" fmla="*/ 0 h 54"/>
                <a:gd name="T6" fmla="*/ 0 w 32"/>
                <a:gd name="T7" fmla="*/ 34 h 54"/>
                <a:gd name="T8" fmla="*/ 0 w 32"/>
                <a:gd name="T9" fmla="*/ 54 h 54"/>
              </a:gdLst>
              <a:ahLst/>
              <a:cxnLst>
                <a:cxn ang="0">
                  <a:pos x="T0" y="T1"/>
                </a:cxn>
                <a:cxn ang="0">
                  <a:pos x="T2" y="T3"/>
                </a:cxn>
                <a:cxn ang="0">
                  <a:pos x="T4" y="T5"/>
                </a:cxn>
                <a:cxn ang="0">
                  <a:pos x="T6" y="T7"/>
                </a:cxn>
                <a:cxn ang="0">
                  <a:pos x="T8" y="T9"/>
                </a:cxn>
              </a:cxnLst>
              <a:rect l="0" t="0" r="r" b="b"/>
              <a:pathLst>
                <a:path w="32" h="54">
                  <a:moveTo>
                    <a:pt x="0" y="54"/>
                  </a:moveTo>
                  <a:cubicBezTo>
                    <a:pt x="10" y="46"/>
                    <a:pt x="22" y="37"/>
                    <a:pt x="32" y="30"/>
                  </a:cubicBezTo>
                  <a:cubicBezTo>
                    <a:pt x="31" y="21"/>
                    <a:pt x="30" y="11"/>
                    <a:pt x="30" y="0"/>
                  </a:cubicBezTo>
                  <a:cubicBezTo>
                    <a:pt x="21" y="11"/>
                    <a:pt x="9" y="24"/>
                    <a:pt x="0" y="34"/>
                  </a:cubicBezTo>
                  <a:cubicBezTo>
                    <a:pt x="0" y="41"/>
                    <a:pt x="0" y="47"/>
                    <a:pt x="0" y="54"/>
                  </a:cubicBezTo>
                  <a:close/>
                </a:path>
              </a:pathLst>
            </a:custGeom>
            <a:solidFill>
              <a:schemeClr val="accent5">
                <a:lumMod val="50000"/>
              </a:scheme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9" name="Freeform 122"/>
            <p:cNvSpPr>
              <a:spLocks/>
            </p:cNvSpPr>
            <p:nvPr/>
          </p:nvSpPr>
          <p:spPr bwMode="auto">
            <a:xfrm>
              <a:off x="313" y="1770"/>
              <a:ext cx="321" cy="161"/>
            </a:xfrm>
            <a:custGeom>
              <a:avLst/>
              <a:gdLst>
                <a:gd name="T0" fmla="*/ 58 w 136"/>
                <a:gd name="T1" fmla="*/ 0 h 68"/>
                <a:gd name="T2" fmla="*/ 0 w 136"/>
                <a:gd name="T3" fmla="*/ 48 h 68"/>
                <a:gd name="T4" fmla="*/ 17 w 136"/>
                <a:gd name="T5" fmla="*/ 52 h 68"/>
                <a:gd name="T6" fmla="*/ 78 w 136"/>
                <a:gd name="T7" fmla="*/ 68 h 68"/>
                <a:gd name="T8" fmla="*/ 136 w 136"/>
                <a:gd name="T9" fmla="*/ 21 h 68"/>
                <a:gd name="T10" fmla="*/ 58 w 136"/>
                <a:gd name="T11" fmla="*/ 0 h 68"/>
              </a:gdLst>
              <a:ahLst/>
              <a:cxnLst>
                <a:cxn ang="0">
                  <a:pos x="T0" y="T1"/>
                </a:cxn>
                <a:cxn ang="0">
                  <a:pos x="T2" y="T3"/>
                </a:cxn>
                <a:cxn ang="0">
                  <a:pos x="T4" y="T5"/>
                </a:cxn>
                <a:cxn ang="0">
                  <a:pos x="T6" y="T7"/>
                </a:cxn>
                <a:cxn ang="0">
                  <a:pos x="T8" y="T9"/>
                </a:cxn>
                <a:cxn ang="0">
                  <a:pos x="T10" y="T11"/>
                </a:cxn>
              </a:cxnLst>
              <a:rect l="0" t="0" r="r" b="b"/>
              <a:pathLst>
                <a:path w="136" h="68">
                  <a:moveTo>
                    <a:pt x="58" y="0"/>
                  </a:moveTo>
                  <a:cubicBezTo>
                    <a:pt x="0" y="48"/>
                    <a:pt x="0" y="48"/>
                    <a:pt x="0" y="48"/>
                  </a:cubicBezTo>
                  <a:cubicBezTo>
                    <a:pt x="17" y="52"/>
                    <a:pt x="17" y="52"/>
                    <a:pt x="17" y="52"/>
                  </a:cubicBezTo>
                  <a:cubicBezTo>
                    <a:pt x="37" y="58"/>
                    <a:pt x="58" y="63"/>
                    <a:pt x="78" y="68"/>
                  </a:cubicBezTo>
                  <a:cubicBezTo>
                    <a:pt x="136" y="21"/>
                    <a:pt x="136" y="21"/>
                    <a:pt x="136" y="21"/>
                  </a:cubicBezTo>
                  <a:cubicBezTo>
                    <a:pt x="106" y="13"/>
                    <a:pt x="79" y="6"/>
                    <a:pt x="58" y="0"/>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0" name="Freeform 123"/>
            <p:cNvSpPr>
              <a:spLocks/>
            </p:cNvSpPr>
            <p:nvPr/>
          </p:nvSpPr>
          <p:spPr bwMode="auto">
            <a:xfrm>
              <a:off x="662" y="1862"/>
              <a:ext cx="312" cy="159"/>
            </a:xfrm>
            <a:custGeom>
              <a:avLst/>
              <a:gdLst>
                <a:gd name="T0" fmla="*/ 55 w 132"/>
                <a:gd name="T1" fmla="*/ 0 h 67"/>
                <a:gd name="T2" fmla="*/ 0 w 132"/>
                <a:gd name="T3" fmla="*/ 48 h 67"/>
                <a:gd name="T4" fmla="*/ 77 w 132"/>
                <a:gd name="T5" fmla="*/ 67 h 67"/>
                <a:gd name="T6" fmla="*/ 132 w 132"/>
                <a:gd name="T7" fmla="*/ 20 h 67"/>
                <a:gd name="T8" fmla="*/ 55 w 132"/>
                <a:gd name="T9" fmla="*/ 0 h 67"/>
              </a:gdLst>
              <a:ahLst/>
              <a:cxnLst>
                <a:cxn ang="0">
                  <a:pos x="T0" y="T1"/>
                </a:cxn>
                <a:cxn ang="0">
                  <a:pos x="T2" y="T3"/>
                </a:cxn>
                <a:cxn ang="0">
                  <a:pos x="T4" y="T5"/>
                </a:cxn>
                <a:cxn ang="0">
                  <a:pos x="T6" y="T7"/>
                </a:cxn>
                <a:cxn ang="0">
                  <a:pos x="T8" y="T9"/>
                </a:cxn>
              </a:cxnLst>
              <a:rect l="0" t="0" r="r" b="b"/>
              <a:pathLst>
                <a:path w="132" h="67">
                  <a:moveTo>
                    <a:pt x="55" y="0"/>
                  </a:moveTo>
                  <a:cubicBezTo>
                    <a:pt x="0" y="48"/>
                    <a:pt x="0" y="48"/>
                    <a:pt x="0" y="48"/>
                  </a:cubicBezTo>
                  <a:cubicBezTo>
                    <a:pt x="26" y="54"/>
                    <a:pt x="52" y="61"/>
                    <a:pt x="77" y="67"/>
                  </a:cubicBezTo>
                  <a:cubicBezTo>
                    <a:pt x="132" y="20"/>
                    <a:pt x="132" y="20"/>
                    <a:pt x="132" y="20"/>
                  </a:cubicBezTo>
                  <a:cubicBezTo>
                    <a:pt x="105" y="13"/>
                    <a:pt x="79" y="6"/>
                    <a:pt x="55" y="0"/>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1" name="Freeform 124"/>
            <p:cNvSpPr>
              <a:spLocks/>
            </p:cNvSpPr>
            <p:nvPr/>
          </p:nvSpPr>
          <p:spPr bwMode="auto">
            <a:xfrm>
              <a:off x="1014" y="1950"/>
              <a:ext cx="308" cy="158"/>
            </a:xfrm>
            <a:custGeom>
              <a:avLst/>
              <a:gdLst>
                <a:gd name="T0" fmla="*/ 53 w 130"/>
                <a:gd name="T1" fmla="*/ 0 h 67"/>
                <a:gd name="T2" fmla="*/ 0 w 130"/>
                <a:gd name="T3" fmla="*/ 48 h 67"/>
                <a:gd name="T4" fmla="*/ 78 w 130"/>
                <a:gd name="T5" fmla="*/ 67 h 67"/>
                <a:gd name="T6" fmla="*/ 130 w 130"/>
                <a:gd name="T7" fmla="*/ 19 h 67"/>
                <a:gd name="T8" fmla="*/ 53 w 130"/>
                <a:gd name="T9" fmla="*/ 0 h 67"/>
              </a:gdLst>
              <a:ahLst/>
              <a:cxnLst>
                <a:cxn ang="0">
                  <a:pos x="T0" y="T1"/>
                </a:cxn>
                <a:cxn ang="0">
                  <a:pos x="T2" y="T3"/>
                </a:cxn>
                <a:cxn ang="0">
                  <a:pos x="T4" y="T5"/>
                </a:cxn>
                <a:cxn ang="0">
                  <a:pos x="T6" y="T7"/>
                </a:cxn>
                <a:cxn ang="0">
                  <a:pos x="T8" y="T9"/>
                </a:cxn>
              </a:cxnLst>
              <a:rect l="0" t="0" r="r" b="b"/>
              <a:pathLst>
                <a:path w="130" h="67">
                  <a:moveTo>
                    <a:pt x="53" y="0"/>
                  </a:moveTo>
                  <a:cubicBezTo>
                    <a:pt x="0" y="48"/>
                    <a:pt x="0" y="48"/>
                    <a:pt x="0" y="48"/>
                  </a:cubicBezTo>
                  <a:cubicBezTo>
                    <a:pt x="27" y="55"/>
                    <a:pt x="52" y="61"/>
                    <a:pt x="78" y="67"/>
                  </a:cubicBezTo>
                  <a:cubicBezTo>
                    <a:pt x="130" y="19"/>
                    <a:pt x="130" y="19"/>
                    <a:pt x="130" y="19"/>
                  </a:cubicBezTo>
                  <a:cubicBezTo>
                    <a:pt x="104" y="13"/>
                    <a:pt x="78" y="6"/>
                    <a:pt x="53" y="0"/>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2" name="Freeform 125"/>
            <p:cNvSpPr>
              <a:spLocks/>
            </p:cNvSpPr>
            <p:nvPr/>
          </p:nvSpPr>
          <p:spPr bwMode="auto">
            <a:xfrm>
              <a:off x="1374" y="2033"/>
              <a:ext cx="302" cy="158"/>
            </a:xfrm>
            <a:custGeom>
              <a:avLst/>
              <a:gdLst>
                <a:gd name="T0" fmla="*/ 50 w 128"/>
                <a:gd name="T1" fmla="*/ 0 h 67"/>
                <a:gd name="T2" fmla="*/ 0 w 128"/>
                <a:gd name="T3" fmla="*/ 49 h 67"/>
                <a:gd name="T4" fmla="*/ 77 w 128"/>
                <a:gd name="T5" fmla="*/ 67 h 67"/>
                <a:gd name="T6" fmla="*/ 128 w 128"/>
                <a:gd name="T7" fmla="*/ 17 h 67"/>
                <a:gd name="T8" fmla="*/ 50 w 128"/>
                <a:gd name="T9" fmla="*/ 0 h 67"/>
              </a:gdLst>
              <a:ahLst/>
              <a:cxnLst>
                <a:cxn ang="0">
                  <a:pos x="T0" y="T1"/>
                </a:cxn>
                <a:cxn ang="0">
                  <a:pos x="T2" y="T3"/>
                </a:cxn>
                <a:cxn ang="0">
                  <a:pos x="T4" y="T5"/>
                </a:cxn>
                <a:cxn ang="0">
                  <a:pos x="T6" y="T7"/>
                </a:cxn>
                <a:cxn ang="0">
                  <a:pos x="T8" y="T9"/>
                </a:cxn>
              </a:cxnLst>
              <a:rect l="0" t="0" r="r" b="b"/>
              <a:pathLst>
                <a:path w="128" h="67">
                  <a:moveTo>
                    <a:pt x="50" y="0"/>
                  </a:moveTo>
                  <a:cubicBezTo>
                    <a:pt x="0" y="49"/>
                    <a:pt x="0" y="49"/>
                    <a:pt x="0" y="49"/>
                  </a:cubicBezTo>
                  <a:cubicBezTo>
                    <a:pt x="26" y="55"/>
                    <a:pt x="52" y="61"/>
                    <a:pt x="77" y="67"/>
                  </a:cubicBezTo>
                  <a:cubicBezTo>
                    <a:pt x="128" y="17"/>
                    <a:pt x="128" y="17"/>
                    <a:pt x="128" y="17"/>
                  </a:cubicBezTo>
                  <a:cubicBezTo>
                    <a:pt x="102" y="11"/>
                    <a:pt x="76" y="6"/>
                    <a:pt x="50" y="0"/>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3" name="Freeform 126"/>
            <p:cNvSpPr>
              <a:spLocks/>
            </p:cNvSpPr>
            <p:nvPr/>
          </p:nvSpPr>
          <p:spPr bwMode="auto">
            <a:xfrm>
              <a:off x="1735" y="2108"/>
              <a:ext cx="302" cy="159"/>
            </a:xfrm>
            <a:custGeom>
              <a:avLst/>
              <a:gdLst>
                <a:gd name="T0" fmla="*/ 50 w 128"/>
                <a:gd name="T1" fmla="*/ 0 h 67"/>
                <a:gd name="T2" fmla="*/ 0 w 128"/>
                <a:gd name="T3" fmla="*/ 51 h 67"/>
                <a:gd name="T4" fmla="*/ 77 w 128"/>
                <a:gd name="T5" fmla="*/ 67 h 67"/>
                <a:gd name="T6" fmla="*/ 128 w 128"/>
                <a:gd name="T7" fmla="*/ 15 h 67"/>
                <a:gd name="T8" fmla="*/ 50 w 128"/>
                <a:gd name="T9" fmla="*/ 0 h 67"/>
              </a:gdLst>
              <a:ahLst/>
              <a:cxnLst>
                <a:cxn ang="0">
                  <a:pos x="T0" y="T1"/>
                </a:cxn>
                <a:cxn ang="0">
                  <a:pos x="T2" y="T3"/>
                </a:cxn>
                <a:cxn ang="0">
                  <a:pos x="T4" y="T5"/>
                </a:cxn>
                <a:cxn ang="0">
                  <a:pos x="T6" y="T7"/>
                </a:cxn>
                <a:cxn ang="0">
                  <a:pos x="T8" y="T9"/>
                </a:cxn>
              </a:cxnLst>
              <a:rect l="0" t="0" r="r" b="b"/>
              <a:pathLst>
                <a:path w="128" h="67">
                  <a:moveTo>
                    <a:pt x="50" y="0"/>
                  </a:moveTo>
                  <a:cubicBezTo>
                    <a:pt x="0" y="51"/>
                    <a:pt x="0" y="51"/>
                    <a:pt x="0" y="51"/>
                  </a:cubicBezTo>
                  <a:cubicBezTo>
                    <a:pt x="27" y="57"/>
                    <a:pt x="52" y="62"/>
                    <a:pt x="77" y="67"/>
                  </a:cubicBezTo>
                  <a:cubicBezTo>
                    <a:pt x="128" y="15"/>
                    <a:pt x="128" y="15"/>
                    <a:pt x="128" y="15"/>
                  </a:cubicBezTo>
                  <a:cubicBezTo>
                    <a:pt x="102" y="10"/>
                    <a:pt x="76" y="5"/>
                    <a:pt x="50" y="0"/>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4" name="Freeform 127"/>
            <p:cNvSpPr>
              <a:spLocks/>
            </p:cNvSpPr>
            <p:nvPr/>
          </p:nvSpPr>
          <p:spPr bwMode="auto">
            <a:xfrm>
              <a:off x="2104" y="2177"/>
              <a:ext cx="304" cy="158"/>
            </a:xfrm>
            <a:custGeom>
              <a:avLst/>
              <a:gdLst>
                <a:gd name="T0" fmla="*/ 49 w 129"/>
                <a:gd name="T1" fmla="*/ 0 h 67"/>
                <a:gd name="T2" fmla="*/ 0 w 129"/>
                <a:gd name="T3" fmla="*/ 53 h 67"/>
                <a:gd name="T4" fmla="*/ 78 w 129"/>
                <a:gd name="T5" fmla="*/ 67 h 67"/>
                <a:gd name="T6" fmla="*/ 129 w 129"/>
                <a:gd name="T7" fmla="*/ 12 h 67"/>
                <a:gd name="T8" fmla="*/ 49 w 129"/>
                <a:gd name="T9" fmla="*/ 0 h 67"/>
              </a:gdLst>
              <a:ahLst/>
              <a:cxnLst>
                <a:cxn ang="0">
                  <a:pos x="T0" y="T1"/>
                </a:cxn>
                <a:cxn ang="0">
                  <a:pos x="T2" y="T3"/>
                </a:cxn>
                <a:cxn ang="0">
                  <a:pos x="T4" y="T5"/>
                </a:cxn>
                <a:cxn ang="0">
                  <a:pos x="T6" y="T7"/>
                </a:cxn>
                <a:cxn ang="0">
                  <a:pos x="T8" y="T9"/>
                </a:cxn>
              </a:cxnLst>
              <a:rect l="0" t="0" r="r" b="b"/>
              <a:pathLst>
                <a:path w="129" h="67">
                  <a:moveTo>
                    <a:pt x="49" y="0"/>
                  </a:moveTo>
                  <a:cubicBezTo>
                    <a:pt x="0" y="53"/>
                    <a:pt x="0" y="53"/>
                    <a:pt x="0" y="53"/>
                  </a:cubicBezTo>
                  <a:cubicBezTo>
                    <a:pt x="27" y="58"/>
                    <a:pt x="53" y="63"/>
                    <a:pt x="78" y="67"/>
                  </a:cubicBezTo>
                  <a:cubicBezTo>
                    <a:pt x="129" y="12"/>
                    <a:pt x="129" y="12"/>
                    <a:pt x="129" y="12"/>
                  </a:cubicBezTo>
                  <a:cubicBezTo>
                    <a:pt x="102" y="8"/>
                    <a:pt x="76" y="4"/>
                    <a:pt x="49" y="0"/>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5" name="Freeform 128"/>
            <p:cNvSpPr>
              <a:spLocks/>
            </p:cNvSpPr>
            <p:nvPr/>
          </p:nvSpPr>
          <p:spPr bwMode="auto">
            <a:xfrm>
              <a:off x="2477" y="2231"/>
              <a:ext cx="312" cy="163"/>
            </a:xfrm>
            <a:custGeom>
              <a:avLst/>
              <a:gdLst>
                <a:gd name="T0" fmla="*/ 50 w 132"/>
                <a:gd name="T1" fmla="*/ 0 h 69"/>
                <a:gd name="T2" fmla="*/ 0 w 132"/>
                <a:gd name="T3" fmla="*/ 57 h 69"/>
                <a:gd name="T4" fmla="*/ 79 w 132"/>
                <a:gd name="T5" fmla="*/ 69 h 69"/>
                <a:gd name="T6" fmla="*/ 132 w 132"/>
                <a:gd name="T7" fmla="*/ 9 h 69"/>
                <a:gd name="T8" fmla="*/ 50 w 132"/>
                <a:gd name="T9" fmla="*/ 0 h 69"/>
              </a:gdLst>
              <a:ahLst/>
              <a:cxnLst>
                <a:cxn ang="0">
                  <a:pos x="T0" y="T1"/>
                </a:cxn>
                <a:cxn ang="0">
                  <a:pos x="T2" y="T3"/>
                </a:cxn>
                <a:cxn ang="0">
                  <a:pos x="T4" y="T5"/>
                </a:cxn>
                <a:cxn ang="0">
                  <a:pos x="T6" y="T7"/>
                </a:cxn>
                <a:cxn ang="0">
                  <a:pos x="T8" y="T9"/>
                </a:cxn>
              </a:cxnLst>
              <a:rect l="0" t="0" r="r" b="b"/>
              <a:pathLst>
                <a:path w="132" h="69">
                  <a:moveTo>
                    <a:pt x="50" y="0"/>
                  </a:moveTo>
                  <a:cubicBezTo>
                    <a:pt x="0" y="57"/>
                    <a:pt x="0" y="57"/>
                    <a:pt x="0" y="57"/>
                  </a:cubicBezTo>
                  <a:cubicBezTo>
                    <a:pt x="28" y="62"/>
                    <a:pt x="54" y="66"/>
                    <a:pt x="79" y="69"/>
                  </a:cubicBezTo>
                  <a:cubicBezTo>
                    <a:pt x="132" y="9"/>
                    <a:pt x="132" y="9"/>
                    <a:pt x="132" y="9"/>
                  </a:cubicBezTo>
                  <a:cubicBezTo>
                    <a:pt x="105" y="6"/>
                    <a:pt x="78" y="3"/>
                    <a:pt x="50" y="0"/>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6" name="Freeform 129"/>
            <p:cNvSpPr>
              <a:spLocks/>
            </p:cNvSpPr>
            <p:nvPr/>
          </p:nvSpPr>
          <p:spPr bwMode="auto">
            <a:xfrm>
              <a:off x="2862" y="2269"/>
              <a:ext cx="321" cy="165"/>
            </a:xfrm>
            <a:custGeom>
              <a:avLst/>
              <a:gdLst>
                <a:gd name="T0" fmla="*/ 51 w 136"/>
                <a:gd name="T1" fmla="*/ 0 h 70"/>
                <a:gd name="T2" fmla="*/ 0 w 136"/>
                <a:gd name="T3" fmla="*/ 63 h 70"/>
                <a:gd name="T4" fmla="*/ 81 w 136"/>
                <a:gd name="T5" fmla="*/ 70 h 70"/>
                <a:gd name="T6" fmla="*/ 136 w 136"/>
                <a:gd name="T7" fmla="*/ 3 h 70"/>
                <a:gd name="T8" fmla="*/ 51 w 136"/>
                <a:gd name="T9" fmla="*/ 0 h 70"/>
              </a:gdLst>
              <a:ahLst/>
              <a:cxnLst>
                <a:cxn ang="0">
                  <a:pos x="T0" y="T1"/>
                </a:cxn>
                <a:cxn ang="0">
                  <a:pos x="T2" y="T3"/>
                </a:cxn>
                <a:cxn ang="0">
                  <a:pos x="T4" y="T5"/>
                </a:cxn>
                <a:cxn ang="0">
                  <a:pos x="T6" y="T7"/>
                </a:cxn>
                <a:cxn ang="0">
                  <a:pos x="T8" y="T9"/>
                </a:cxn>
              </a:cxnLst>
              <a:rect l="0" t="0" r="r" b="b"/>
              <a:pathLst>
                <a:path w="136" h="70">
                  <a:moveTo>
                    <a:pt x="51" y="0"/>
                  </a:moveTo>
                  <a:cubicBezTo>
                    <a:pt x="0" y="63"/>
                    <a:pt x="0" y="63"/>
                    <a:pt x="0" y="63"/>
                  </a:cubicBezTo>
                  <a:cubicBezTo>
                    <a:pt x="29" y="66"/>
                    <a:pt x="56" y="68"/>
                    <a:pt x="81" y="70"/>
                  </a:cubicBezTo>
                  <a:cubicBezTo>
                    <a:pt x="136" y="3"/>
                    <a:pt x="136" y="3"/>
                    <a:pt x="136" y="3"/>
                  </a:cubicBezTo>
                  <a:cubicBezTo>
                    <a:pt x="109" y="3"/>
                    <a:pt x="80" y="2"/>
                    <a:pt x="51" y="0"/>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7" name="Freeform 130"/>
            <p:cNvSpPr>
              <a:spLocks/>
            </p:cNvSpPr>
            <p:nvPr/>
          </p:nvSpPr>
          <p:spPr bwMode="auto">
            <a:xfrm>
              <a:off x="3259" y="2250"/>
              <a:ext cx="354" cy="196"/>
            </a:xfrm>
            <a:custGeom>
              <a:avLst/>
              <a:gdLst>
                <a:gd name="T0" fmla="*/ 56 w 150"/>
                <a:gd name="T1" fmla="*/ 10 h 83"/>
                <a:gd name="T2" fmla="*/ 0 w 150"/>
                <a:gd name="T3" fmla="*/ 82 h 83"/>
                <a:gd name="T4" fmla="*/ 89 w 150"/>
                <a:gd name="T5" fmla="*/ 80 h 83"/>
                <a:gd name="T6" fmla="*/ 150 w 150"/>
                <a:gd name="T7" fmla="*/ 0 h 83"/>
                <a:gd name="T8" fmla="*/ 56 w 150"/>
                <a:gd name="T9" fmla="*/ 10 h 83"/>
              </a:gdLst>
              <a:ahLst/>
              <a:cxnLst>
                <a:cxn ang="0">
                  <a:pos x="T0" y="T1"/>
                </a:cxn>
                <a:cxn ang="0">
                  <a:pos x="T2" y="T3"/>
                </a:cxn>
                <a:cxn ang="0">
                  <a:pos x="T4" y="T5"/>
                </a:cxn>
                <a:cxn ang="0">
                  <a:pos x="T6" y="T7"/>
                </a:cxn>
                <a:cxn ang="0">
                  <a:pos x="T8" y="T9"/>
                </a:cxn>
              </a:cxnLst>
              <a:rect l="0" t="0" r="r" b="b"/>
              <a:pathLst>
                <a:path w="150" h="83">
                  <a:moveTo>
                    <a:pt x="56" y="10"/>
                  </a:moveTo>
                  <a:cubicBezTo>
                    <a:pt x="0" y="82"/>
                    <a:pt x="0" y="82"/>
                    <a:pt x="0" y="82"/>
                  </a:cubicBezTo>
                  <a:cubicBezTo>
                    <a:pt x="36" y="83"/>
                    <a:pt x="65" y="82"/>
                    <a:pt x="89" y="80"/>
                  </a:cubicBezTo>
                  <a:cubicBezTo>
                    <a:pt x="150" y="0"/>
                    <a:pt x="150" y="0"/>
                    <a:pt x="150" y="0"/>
                  </a:cubicBezTo>
                  <a:cubicBezTo>
                    <a:pt x="121" y="5"/>
                    <a:pt x="90" y="8"/>
                    <a:pt x="56" y="10"/>
                  </a:cubicBezTo>
                  <a:close/>
                </a:path>
              </a:pathLst>
            </a:custGeom>
            <a:grp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110" name="Group 1109"/>
          <p:cNvGrpSpPr/>
          <p:nvPr/>
        </p:nvGrpSpPr>
        <p:grpSpPr>
          <a:xfrm>
            <a:off x="2165995" y="2925082"/>
            <a:ext cx="416460" cy="589098"/>
            <a:chOff x="1396353" y="3340425"/>
            <a:chExt cx="270920" cy="383226"/>
          </a:xfrm>
        </p:grpSpPr>
        <p:sp>
          <p:nvSpPr>
            <p:cNvPr id="395" name="Rectangle 362"/>
            <p:cNvSpPr>
              <a:spLocks noChangeArrowheads="1"/>
            </p:cNvSpPr>
            <p:nvPr/>
          </p:nvSpPr>
          <p:spPr bwMode="auto">
            <a:xfrm>
              <a:off x="1396353" y="3340425"/>
              <a:ext cx="270920" cy="383226"/>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 name="Rectangle 363"/>
            <p:cNvSpPr>
              <a:spLocks noChangeArrowheads="1"/>
            </p:cNvSpPr>
            <p:nvPr/>
          </p:nvSpPr>
          <p:spPr bwMode="auto">
            <a:xfrm>
              <a:off x="1467746" y="3420475"/>
              <a:ext cx="140413" cy="19935"/>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 name="Rectangle 364"/>
            <p:cNvSpPr>
              <a:spLocks noChangeArrowheads="1"/>
            </p:cNvSpPr>
            <p:nvPr/>
          </p:nvSpPr>
          <p:spPr bwMode="auto">
            <a:xfrm>
              <a:off x="1445733" y="3461014"/>
              <a:ext cx="179540" cy="19935"/>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 name="Rectangle 365"/>
            <p:cNvSpPr>
              <a:spLocks noChangeArrowheads="1"/>
            </p:cNvSpPr>
            <p:nvPr/>
          </p:nvSpPr>
          <p:spPr bwMode="auto">
            <a:xfrm>
              <a:off x="1417313" y="3670395"/>
              <a:ext cx="211734" cy="9039"/>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 name="Rectangle 366"/>
            <p:cNvSpPr>
              <a:spLocks noChangeArrowheads="1"/>
            </p:cNvSpPr>
            <p:nvPr/>
          </p:nvSpPr>
          <p:spPr bwMode="auto">
            <a:xfrm>
              <a:off x="1422055" y="3692267"/>
              <a:ext cx="199475" cy="9163"/>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pic>
        <p:nvPicPr>
          <p:cNvPr id="287"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861338" y="2901114"/>
            <a:ext cx="557601" cy="562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9" name="Picture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58665" y="2219012"/>
            <a:ext cx="562947" cy="562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0" name="Picture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56730" y="3583213"/>
            <a:ext cx="566817" cy="561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06" name="Group 305"/>
          <p:cNvGrpSpPr/>
          <p:nvPr/>
        </p:nvGrpSpPr>
        <p:grpSpPr>
          <a:xfrm>
            <a:off x="2486445" y="2535752"/>
            <a:ext cx="1729190" cy="3770264"/>
            <a:chOff x="2951164" y="3251598"/>
            <a:chExt cx="1600545" cy="3489770"/>
          </a:xfrm>
        </p:grpSpPr>
        <p:sp>
          <p:nvSpPr>
            <p:cNvPr id="1211" name="Freeform 246"/>
            <p:cNvSpPr>
              <a:spLocks/>
            </p:cNvSpPr>
            <p:nvPr/>
          </p:nvSpPr>
          <p:spPr bwMode="auto">
            <a:xfrm>
              <a:off x="4001820" y="3779234"/>
              <a:ext cx="549889" cy="879893"/>
            </a:xfrm>
            <a:custGeom>
              <a:avLst/>
              <a:gdLst>
                <a:gd name="T0" fmla="*/ 55 w 302"/>
                <a:gd name="T1" fmla="*/ 1 h 466"/>
                <a:gd name="T2" fmla="*/ 1 w 302"/>
                <a:gd name="T3" fmla="*/ 56 h 466"/>
                <a:gd name="T4" fmla="*/ 34 w 302"/>
                <a:gd name="T5" fmla="*/ 170 h 466"/>
                <a:gd name="T6" fmla="*/ 60 w 302"/>
                <a:gd name="T7" fmla="*/ 163 h 466"/>
                <a:gd name="T8" fmla="*/ 74 w 302"/>
                <a:gd name="T9" fmla="*/ 162 h 466"/>
                <a:gd name="T10" fmla="*/ 86 w 302"/>
                <a:gd name="T11" fmla="*/ 170 h 466"/>
                <a:gd name="T12" fmla="*/ 119 w 302"/>
                <a:gd name="T13" fmla="*/ 191 h 466"/>
                <a:gd name="T14" fmla="*/ 158 w 302"/>
                <a:gd name="T15" fmla="*/ 231 h 466"/>
                <a:gd name="T16" fmla="*/ 186 w 302"/>
                <a:gd name="T17" fmla="*/ 249 h 466"/>
                <a:gd name="T18" fmla="*/ 191 w 302"/>
                <a:gd name="T19" fmla="*/ 252 h 466"/>
                <a:gd name="T20" fmla="*/ 182 w 302"/>
                <a:gd name="T21" fmla="*/ 258 h 466"/>
                <a:gd name="T22" fmla="*/ 171 w 302"/>
                <a:gd name="T23" fmla="*/ 285 h 466"/>
                <a:gd name="T24" fmla="*/ 142 w 302"/>
                <a:gd name="T25" fmla="*/ 344 h 466"/>
                <a:gd name="T26" fmla="*/ 131 w 302"/>
                <a:gd name="T27" fmla="*/ 375 h 466"/>
                <a:gd name="T28" fmla="*/ 109 w 302"/>
                <a:gd name="T29" fmla="*/ 404 h 466"/>
                <a:gd name="T30" fmla="*/ 87 w 302"/>
                <a:gd name="T31" fmla="*/ 421 h 466"/>
                <a:gd name="T32" fmla="*/ 75 w 302"/>
                <a:gd name="T33" fmla="*/ 433 h 466"/>
                <a:gd name="T34" fmla="*/ 125 w 302"/>
                <a:gd name="T35" fmla="*/ 466 h 466"/>
                <a:gd name="T36" fmla="*/ 162 w 302"/>
                <a:gd name="T37" fmla="*/ 436 h 466"/>
                <a:gd name="T38" fmla="*/ 189 w 302"/>
                <a:gd name="T39" fmla="*/ 431 h 466"/>
                <a:gd name="T40" fmla="*/ 200 w 302"/>
                <a:gd name="T41" fmla="*/ 415 h 466"/>
                <a:gd name="T42" fmla="*/ 218 w 302"/>
                <a:gd name="T43" fmla="*/ 385 h 466"/>
                <a:gd name="T44" fmla="*/ 235 w 302"/>
                <a:gd name="T45" fmla="*/ 354 h 466"/>
                <a:gd name="T46" fmla="*/ 249 w 302"/>
                <a:gd name="T47" fmla="*/ 323 h 466"/>
                <a:gd name="T48" fmla="*/ 258 w 302"/>
                <a:gd name="T49" fmla="*/ 315 h 466"/>
                <a:gd name="T50" fmla="*/ 285 w 302"/>
                <a:gd name="T51" fmla="*/ 263 h 466"/>
                <a:gd name="T52" fmla="*/ 296 w 302"/>
                <a:gd name="T53" fmla="*/ 242 h 466"/>
                <a:gd name="T54" fmla="*/ 279 w 302"/>
                <a:gd name="T55" fmla="*/ 217 h 466"/>
                <a:gd name="T56" fmla="*/ 246 w 302"/>
                <a:gd name="T57" fmla="*/ 182 h 466"/>
                <a:gd name="T58" fmla="*/ 198 w 302"/>
                <a:gd name="T59" fmla="*/ 134 h 466"/>
                <a:gd name="T60" fmla="*/ 154 w 302"/>
                <a:gd name="T61" fmla="*/ 95 h 466"/>
                <a:gd name="T62" fmla="*/ 113 w 302"/>
                <a:gd name="T63" fmla="*/ 41 h 466"/>
                <a:gd name="T64" fmla="*/ 55 w 302"/>
                <a:gd name="T65" fmla="*/ 1 h 466"/>
                <a:gd name="connsiteX0" fmla="*/ 1789 w 9853"/>
                <a:gd name="connsiteY0" fmla="*/ 1 h 10210"/>
                <a:gd name="connsiteX1" fmla="*/ 1 w 9853"/>
                <a:gd name="connsiteY1" fmla="*/ 1182 h 10210"/>
                <a:gd name="connsiteX2" fmla="*/ 1094 w 9853"/>
                <a:gd name="connsiteY2" fmla="*/ 3628 h 10210"/>
                <a:gd name="connsiteX3" fmla="*/ 1955 w 9853"/>
                <a:gd name="connsiteY3" fmla="*/ 3478 h 10210"/>
                <a:gd name="connsiteX4" fmla="*/ 2418 w 9853"/>
                <a:gd name="connsiteY4" fmla="*/ 3456 h 10210"/>
                <a:gd name="connsiteX5" fmla="*/ 2816 w 9853"/>
                <a:gd name="connsiteY5" fmla="*/ 3628 h 10210"/>
                <a:gd name="connsiteX6" fmla="*/ 3908 w 9853"/>
                <a:gd name="connsiteY6" fmla="*/ 4079 h 10210"/>
                <a:gd name="connsiteX7" fmla="*/ 5200 w 9853"/>
                <a:gd name="connsiteY7" fmla="*/ 4937 h 10210"/>
                <a:gd name="connsiteX8" fmla="*/ 6127 w 9853"/>
                <a:gd name="connsiteY8" fmla="*/ 5323 h 10210"/>
                <a:gd name="connsiteX9" fmla="*/ 6293 w 9853"/>
                <a:gd name="connsiteY9" fmla="*/ 5388 h 10210"/>
                <a:gd name="connsiteX10" fmla="*/ 5994 w 9853"/>
                <a:gd name="connsiteY10" fmla="*/ 5516 h 10210"/>
                <a:gd name="connsiteX11" fmla="*/ 5630 w 9853"/>
                <a:gd name="connsiteY11" fmla="*/ 6096 h 10210"/>
                <a:gd name="connsiteX12" fmla="*/ 4670 w 9853"/>
                <a:gd name="connsiteY12" fmla="*/ 7362 h 10210"/>
                <a:gd name="connsiteX13" fmla="*/ 4306 w 9853"/>
                <a:gd name="connsiteY13" fmla="*/ 8027 h 10210"/>
                <a:gd name="connsiteX14" fmla="*/ 3577 w 9853"/>
                <a:gd name="connsiteY14" fmla="*/ 8650 h 10210"/>
                <a:gd name="connsiteX15" fmla="*/ 2849 w 9853"/>
                <a:gd name="connsiteY15" fmla="*/ 9014 h 10210"/>
                <a:gd name="connsiteX16" fmla="*/ 2451 w 9853"/>
                <a:gd name="connsiteY16" fmla="*/ 9272 h 10210"/>
                <a:gd name="connsiteX17" fmla="*/ 3712 w 9853"/>
                <a:gd name="connsiteY17" fmla="*/ 10210 h 10210"/>
                <a:gd name="connsiteX18" fmla="*/ 5332 w 9853"/>
                <a:gd name="connsiteY18" fmla="*/ 9336 h 10210"/>
                <a:gd name="connsiteX19" fmla="*/ 6226 w 9853"/>
                <a:gd name="connsiteY19" fmla="*/ 9229 h 10210"/>
                <a:gd name="connsiteX20" fmla="*/ 6591 w 9853"/>
                <a:gd name="connsiteY20" fmla="*/ 8886 h 10210"/>
                <a:gd name="connsiteX21" fmla="*/ 7187 w 9853"/>
                <a:gd name="connsiteY21" fmla="*/ 8242 h 10210"/>
                <a:gd name="connsiteX22" fmla="*/ 7749 w 9853"/>
                <a:gd name="connsiteY22" fmla="*/ 7577 h 10210"/>
                <a:gd name="connsiteX23" fmla="*/ 8213 w 9853"/>
                <a:gd name="connsiteY23" fmla="*/ 6911 h 10210"/>
                <a:gd name="connsiteX24" fmla="*/ 8511 w 9853"/>
                <a:gd name="connsiteY24" fmla="*/ 6740 h 10210"/>
                <a:gd name="connsiteX25" fmla="*/ 9405 w 9853"/>
                <a:gd name="connsiteY25" fmla="*/ 5624 h 10210"/>
                <a:gd name="connsiteX26" fmla="*/ 9769 w 9853"/>
                <a:gd name="connsiteY26" fmla="*/ 5173 h 10210"/>
                <a:gd name="connsiteX27" fmla="*/ 9206 w 9853"/>
                <a:gd name="connsiteY27" fmla="*/ 4637 h 10210"/>
                <a:gd name="connsiteX28" fmla="*/ 8114 w 9853"/>
                <a:gd name="connsiteY28" fmla="*/ 3886 h 10210"/>
                <a:gd name="connsiteX29" fmla="*/ 6524 w 9853"/>
                <a:gd name="connsiteY29" fmla="*/ 2856 h 10210"/>
                <a:gd name="connsiteX30" fmla="*/ 5067 w 9853"/>
                <a:gd name="connsiteY30" fmla="*/ 2019 h 10210"/>
                <a:gd name="connsiteX31" fmla="*/ 3710 w 9853"/>
                <a:gd name="connsiteY31" fmla="*/ 860 h 10210"/>
                <a:gd name="connsiteX32" fmla="*/ 1789 w 9853"/>
                <a:gd name="connsiteY32" fmla="*/ 1 h 10210"/>
                <a:gd name="connsiteX0" fmla="*/ 1816 w 10000"/>
                <a:gd name="connsiteY0" fmla="*/ 1 h 10000"/>
                <a:gd name="connsiteX1" fmla="*/ 1 w 10000"/>
                <a:gd name="connsiteY1" fmla="*/ 1158 h 10000"/>
                <a:gd name="connsiteX2" fmla="*/ 1110 w 10000"/>
                <a:gd name="connsiteY2" fmla="*/ 3553 h 10000"/>
                <a:gd name="connsiteX3" fmla="*/ 1984 w 10000"/>
                <a:gd name="connsiteY3" fmla="*/ 3406 h 10000"/>
                <a:gd name="connsiteX4" fmla="*/ 2454 w 10000"/>
                <a:gd name="connsiteY4" fmla="*/ 3385 h 10000"/>
                <a:gd name="connsiteX5" fmla="*/ 2858 w 10000"/>
                <a:gd name="connsiteY5" fmla="*/ 3553 h 10000"/>
                <a:gd name="connsiteX6" fmla="*/ 3966 w 10000"/>
                <a:gd name="connsiteY6" fmla="*/ 3995 h 10000"/>
                <a:gd name="connsiteX7" fmla="*/ 5278 w 10000"/>
                <a:gd name="connsiteY7" fmla="*/ 4835 h 10000"/>
                <a:gd name="connsiteX8" fmla="*/ 6218 w 10000"/>
                <a:gd name="connsiteY8" fmla="*/ 5214 h 10000"/>
                <a:gd name="connsiteX9" fmla="*/ 6387 w 10000"/>
                <a:gd name="connsiteY9" fmla="*/ 5277 h 10000"/>
                <a:gd name="connsiteX10" fmla="*/ 6083 w 10000"/>
                <a:gd name="connsiteY10" fmla="*/ 5403 h 10000"/>
                <a:gd name="connsiteX11" fmla="*/ 5714 w 10000"/>
                <a:gd name="connsiteY11" fmla="*/ 5971 h 10000"/>
                <a:gd name="connsiteX12" fmla="*/ 4740 w 10000"/>
                <a:gd name="connsiteY12" fmla="*/ 7211 h 10000"/>
                <a:gd name="connsiteX13" fmla="*/ 4370 w 10000"/>
                <a:gd name="connsiteY13" fmla="*/ 7862 h 10000"/>
                <a:gd name="connsiteX14" fmla="*/ 3630 w 10000"/>
                <a:gd name="connsiteY14" fmla="*/ 8472 h 10000"/>
                <a:gd name="connsiteX15" fmla="*/ 2892 w 10000"/>
                <a:gd name="connsiteY15" fmla="*/ 8829 h 10000"/>
                <a:gd name="connsiteX16" fmla="*/ 2488 w 10000"/>
                <a:gd name="connsiteY16" fmla="*/ 9081 h 10000"/>
                <a:gd name="connsiteX17" fmla="*/ 3887 w 10000"/>
                <a:gd name="connsiteY17" fmla="*/ 10000 h 10000"/>
                <a:gd name="connsiteX18" fmla="*/ 5412 w 10000"/>
                <a:gd name="connsiteY18" fmla="*/ 9144 h 10000"/>
                <a:gd name="connsiteX19" fmla="*/ 6319 w 10000"/>
                <a:gd name="connsiteY19" fmla="*/ 9039 h 10000"/>
                <a:gd name="connsiteX20" fmla="*/ 6689 w 10000"/>
                <a:gd name="connsiteY20" fmla="*/ 8703 h 10000"/>
                <a:gd name="connsiteX21" fmla="*/ 7294 w 10000"/>
                <a:gd name="connsiteY21" fmla="*/ 8072 h 10000"/>
                <a:gd name="connsiteX22" fmla="*/ 7865 w 10000"/>
                <a:gd name="connsiteY22" fmla="*/ 7421 h 10000"/>
                <a:gd name="connsiteX23" fmla="*/ 8336 w 10000"/>
                <a:gd name="connsiteY23" fmla="*/ 6769 h 10000"/>
                <a:gd name="connsiteX24" fmla="*/ 8638 w 10000"/>
                <a:gd name="connsiteY24" fmla="*/ 6601 h 10000"/>
                <a:gd name="connsiteX25" fmla="*/ 9545 w 10000"/>
                <a:gd name="connsiteY25" fmla="*/ 5508 h 10000"/>
                <a:gd name="connsiteX26" fmla="*/ 9915 w 10000"/>
                <a:gd name="connsiteY26" fmla="*/ 5067 h 10000"/>
                <a:gd name="connsiteX27" fmla="*/ 9343 w 10000"/>
                <a:gd name="connsiteY27" fmla="*/ 4542 h 10000"/>
                <a:gd name="connsiteX28" fmla="*/ 8235 w 10000"/>
                <a:gd name="connsiteY28" fmla="*/ 3806 h 10000"/>
                <a:gd name="connsiteX29" fmla="*/ 6621 w 10000"/>
                <a:gd name="connsiteY29" fmla="*/ 2797 h 10000"/>
                <a:gd name="connsiteX30" fmla="*/ 5143 w 10000"/>
                <a:gd name="connsiteY30" fmla="*/ 1977 h 10000"/>
                <a:gd name="connsiteX31" fmla="*/ 3765 w 10000"/>
                <a:gd name="connsiteY31" fmla="*/ 842 h 10000"/>
                <a:gd name="connsiteX32" fmla="*/ 1816 w 10000"/>
                <a:gd name="connsiteY32" fmla="*/ 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00" h="10000">
                  <a:moveTo>
                    <a:pt x="1816" y="1"/>
                  </a:moveTo>
                  <a:cubicBezTo>
                    <a:pt x="1379" y="-20"/>
                    <a:pt x="35" y="401"/>
                    <a:pt x="1" y="1158"/>
                  </a:cubicBezTo>
                  <a:cubicBezTo>
                    <a:pt x="-32" y="1914"/>
                    <a:pt x="908" y="3616"/>
                    <a:pt x="1110" y="3553"/>
                  </a:cubicBezTo>
                  <a:cubicBezTo>
                    <a:pt x="1278" y="3469"/>
                    <a:pt x="1883" y="3406"/>
                    <a:pt x="1984" y="3406"/>
                  </a:cubicBezTo>
                  <a:cubicBezTo>
                    <a:pt x="2051" y="3406"/>
                    <a:pt x="2387" y="3280"/>
                    <a:pt x="2454" y="3385"/>
                  </a:cubicBezTo>
                  <a:cubicBezTo>
                    <a:pt x="2522" y="3511"/>
                    <a:pt x="2858" y="3553"/>
                    <a:pt x="2858" y="3553"/>
                  </a:cubicBezTo>
                  <a:cubicBezTo>
                    <a:pt x="2858" y="3553"/>
                    <a:pt x="3732" y="3764"/>
                    <a:pt x="3966" y="3995"/>
                  </a:cubicBezTo>
                  <a:cubicBezTo>
                    <a:pt x="4235" y="4226"/>
                    <a:pt x="4840" y="4604"/>
                    <a:pt x="5278" y="4835"/>
                  </a:cubicBezTo>
                  <a:cubicBezTo>
                    <a:pt x="5681" y="5067"/>
                    <a:pt x="5949" y="5214"/>
                    <a:pt x="6218" y="5214"/>
                  </a:cubicBezTo>
                  <a:cubicBezTo>
                    <a:pt x="6454" y="5214"/>
                    <a:pt x="6621" y="5235"/>
                    <a:pt x="6387" y="5277"/>
                  </a:cubicBezTo>
                  <a:cubicBezTo>
                    <a:pt x="6118" y="5340"/>
                    <a:pt x="5949" y="5319"/>
                    <a:pt x="6083" y="5403"/>
                  </a:cubicBezTo>
                  <a:cubicBezTo>
                    <a:pt x="6218" y="5487"/>
                    <a:pt x="5714" y="5718"/>
                    <a:pt x="5714" y="5971"/>
                  </a:cubicBezTo>
                  <a:cubicBezTo>
                    <a:pt x="5714" y="6222"/>
                    <a:pt x="4874" y="7084"/>
                    <a:pt x="4740" y="7211"/>
                  </a:cubicBezTo>
                  <a:cubicBezTo>
                    <a:pt x="4639" y="7357"/>
                    <a:pt x="4370" y="7652"/>
                    <a:pt x="4370" y="7862"/>
                  </a:cubicBezTo>
                  <a:cubicBezTo>
                    <a:pt x="4370" y="8072"/>
                    <a:pt x="3765" y="8408"/>
                    <a:pt x="3630" y="8472"/>
                  </a:cubicBezTo>
                  <a:cubicBezTo>
                    <a:pt x="3496" y="8535"/>
                    <a:pt x="2892" y="8744"/>
                    <a:pt x="2892" y="8829"/>
                  </a:cubicBezTo>
                  <a:cubicBezTo>
                    <a:pt x="2858" y="8934"/>
                    <a:pt x="2322" y="8886"/>
                    <a:pt x="2488" y="9081"/>
                  </a:cubicBezTo>
                  <a:cubicBezTo>
                    <a:pt x="2654" y="9276"/>
                    <a:pt x="3887" y="10000"/>
                    <a:pt x="3887" y="10000"/>
                  </a:cubicBezTo>
                  <a:cubicBezTo>
                    <a:pt x="5131" y="9369"/>
                    <a:pt x="5007" y="9304"/>
                    <a:pt x="5412" y="9144"/>
                  </a:cubicBezTo>
                  <a:cubicBezTo>
                    <a:pt x="5817" y="8984"/>
                    <a:pt x="6118" y="9081"/>
                    <a:pt x="6319" y="9039"/>
                  </a:cubicBezTo>
                  <a:cubicBezTo>
                    <a:pt x="6487" y="8976"/>
                    <a:pt x="6487" y="9081"/>
                    <a:pt x="6689" y="8703"/>
                  </a:cubicBezTo>
                  <a:cubicBezTo>
                    <a:pt x="6890" y="8324"/>
                    <a:pt x="7193" y="8135"/>
                    <a:pt x="7294" y="8072"/>
                  </a:cubicBezTo>
                  <a:cubicBezTo>
                    <a:pt x="7428" y="7988"/>
                    <a:pt x="7597" y="7988"/>
                    <a:pt x="7865" y="7421"/>
                  </a:cubicBezTo>
                  <a:cubicBezTo>
                    <a:pt x="8134" y="6875"/>
                    <a:pt x="8167" y="6811"/>
                    <a:pt x="8336" y="6769"/>
                  </a:cubicBezTo>
                  <a:cubicBezTo>
                    <a:pt x="8504" y="6727"/>
                    <a:pt x="8571" y="6706"/>
                    <a:pt x="8638" y="6601"/>
                  </a:cubicBezTo>
                  <a:cubicBezTo>
                    <a:pt x="8705" y="6475"/>
                    <a:pt x="9142" y="5802"/>
                    <a:pt x="9545" y="5508"/>
                  </a:cubicBezTo>
                  <a:cubicBezTo>
                    <a:pt x="9948" y="5193"/>
                    <a:pt x="10117" y="5214"/>
                    <a:pt x="9915" y="5067"/>
                  </a:cubicBezTo>
                  <a:cubicBezTo>
                    <a:pt x="9680" y="4940"/>
                    <a:pt x="9545" y="4689"/>
                    <a:pt x="9343" y="4542"/>
                  </a:cubicBezTo>
                  <a:cubicBezTo>
                    <a:pt x="9142" y="4373"/>
                    <a:pt x="8940" y="4331"/>
                    <a:pt x="8235" y="3806"/>
                  </a:cubicBezTo>
                  <a:cubicBezTo>
                    <a:pt x="7562" y="3280"/>
                    <a:pt x="7597" y="3260"/>
                    <a:pt x="6621" y="2797"/>
                  </a:cubicBezTo>
                  <a:cubicBezTo>
                    <a:pt x="5647" y="2334"/>
                    <a:pt x="5681" y="2124"/>
                    <a:pt x="5143" y="1977"/>
                  </a:cubicBezTo>
                  <a:cubicBezTo>
                    <a:pt x="4606" y="1851"/>
                    <a:pt x="4068" y="1031"/>
                    <a:pt x="3765" y="842"/>
                  </a:cubicBezTo>
                  <a:cubicBezTo>
                    <a:pt x="3496" y="653"/>
                    <a:pt x="1816" y="1"/>
                    <a:pt x="1816" y="1"/>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nvGrpSpPr>
            <p:cNvPr id="305" name="Group 304"/>
            <p:cNvGrpSpPr/>
            <p:nvPr/>
          </p:nvGrpSpPr>
          <p:grpSpPr>
            <a:xfrm>
              <a:off x="2951164" y="3251598"/>
              <a:ext cx="1476820" cy="3489770"/>
              <a:chOff x="2951164" y="3251598"/>
              <a:chExt cx="1476820" cy="3489770"/>
            </a:xfrm>
          </p:grpSpPr>
          <p:sp>
            <p:nvSpPr>
              <p:cNvPr id="1209" name="Freeform 244"/>
              <p:cNvSpPr>
                <a:spLocks/>
              </p:cNvSpPr>
              <p:nvPr/>
            </p:nvSpPr>
            <p:spPr bwMode="auto">
              <a:xfrm>
                <a:off x="3990552" y="4576687"/>
                <a:ext cx="216039" cy="169854"/>
              </a:xfrm>
              <a:custGeom>
                <a:avLst/>
                <a:gdLst>
                  <a:gd name="T0" fmla="*/ 92 w 149"/>
                  <a:gd name="T1" fmla="*/ 1 h 92"/>
                  <a:gd name="T2" fmla="*/ 16 w 149"/>
                  <a:gd name="T3" fmla="*/ 0 h 92"/>
                  <a:gd name="T4" fmla="*/ 29 w 149"/>
                  <a:gd name="T5" fmla="*/ 59 h 92"/>
                  <a:gd name="T6" fmla="*/ 51 w 149"/>
                  <a:gd name="T7" fmla="*/ 60 h 92"/>
                  <a:gd name="T8" fmla="*/ 34 w 149"/>
                  <a:gd name="T9" fmla="*/ 72 h 92"/>
                  <a:gd name="T10" fmla="*/ 36 w 149"/>
                  <a:gd name="T11" fmla="*/ 92 h 92"/>
                  <a:gd name="T12" fmla="*/ 61 w 149"/>
                  <a:gd name="T13" fmla="*/ 79 h 92"/>
                  <a:gd name="T14" fmla="*/ 88 w 149"/>
                  <a:gd name="T15" fmla="*/ 68 h 92"/>
                  <a:gd name="T16" fmla="*/ 122 w 149"/>
                  <a:gd name="T17" fmla="*/ 52 h 92"/>
                  <a:gd name="T18" fmla="*/ 146 w 149"/>
                  <a:gd name="T19" fmla="*/ 21 h 92"/>
                  <a:gd name="T20" fmla="*/ 92 w 149"/>
                  <a:gd name="T21" fmla="*/ 1 h 92"/>
                  <a:gd name="connsiteX0" fmla="*/ 5474 w 7489"/>
                  <a:gd name="connsiteY0" fmla="*/ 109 h 10000"/>
                  <a:gd name="connsiteX1" fmla="*/ 374 w 7489"/>
                  <a:gd name="connsiteY1" fmla="*/ 0 h 10000"/>
                  <a:gd name="connsiteX2" fmla="*/ 1246 w 7489"/>
                  <a:gd name="connsiteY2" fmla="*/ 6413 h 10000"/>
                  <a:gd name="connsiteX3" fmla="*/ 2723 w 7489"/>
                  <a:gd name="connsiteY3" fmla="*/ 6522 h 10000"/>
                  <a:gd name="connsiteX4" fmla="*/ 1582 w 7489"/>
                  <a:gd name="connsiteY4" fmla="*/ 7826 h 10000"/>
                  <a:gd name="connsiteX5" fmla="*/ 1716 w 7489"/>
                  <a:gd name="connsiteY5" fmla="*/ 10000 h 10000"/>
                  <a:gd name="connsiteX6" fmla="*/ 3394 w 7489"/>
                  <a:gd name="connsiteY6" fmla="*/ 8587 h 10000"/>
                  <a:gd name="connsiteX7" fmla="*/ 5206 w 7489"/>
                  <a:gd name="connsiteY7" fmla="*/ 7391 h 10000"/>
                  <a:gd name="connsiteX8" fmla="*/ 7488 w 7489"/>
                  <a:gd name="connsiteY8" fmla="*/ 5652 h 10000"/>
                  <a:gd name="connsiteX9" fmla="*/ 5474 w 7489"/>
                  <a:gd name="connsiteY9" fmla="*/ 109 h 10000"/>
                  <a:gd name="connsiteX0" fmla="*/ 7309 w 10223"/>
                  <a:gd name="connsiteY0" fmla="*/ 109 h 10000"/>
                  <a:gd name="connsiteX1" fmla="*/ 499 w 10223"/>
                  <a:gd name="connsiteY1" fmla="*/ 0 h 10000"/>
                  <a:gd name="connsiteX2" fmla="*/ 1664 w 10223"/>
                  <a:gd name="connsiteY2" fmla="*/ 6413 h 10000"/>
                  <a:gd name="connsiteX3" fmla="*/ 3636 w 10223"/>
                  <a:gd name="connsiteY3" fmla="*/ 6522 h 10000"/>
                  <a:gd name="connsiteX4" fmla="*/ 2112 w 10223"/>
                  <a:gd name="connsiteY4" fmla="*/ 7826 h 10000"/>
                  <a:gd name="connsiteX5" fmla="*/ 2291 w 10223"/>
                  <a:gd name="connsiteY5" fmla="*/ 10000 h 10000"/>
                  <a:gd name="connsiteX6" fmla="*/ 4532 w 10223"/>
                  <a:gd name="connsiteY6" fmla="*/ 8587 h 10000"/>
                  <a:gd name="connsiteX7" fmla="*/ 6952 w 10223"/>
                  <a:gd name="connsiteY7" fmla="*/ 7391 h 10000"/>
                  <a:gd name="connsiteX8" fmla="*/ 9999 w 10223"/>
                  <a:gd name="connsiteY8" fmla="*/ 5652 h 10000"/>
                  <a:gd name="connsiteX9" fmla="*/ 9695 w 10223"/>
                  <a:gd name="connsiteY9" fmla="*/ 4013 h 10000"/>
                  <a:gd name="connsiteX10" fmla="*/ 7309 w 10223"/>
                  <a:gd name="connsiteY10" fmla="*/ 109 h 10000"/>
                  <a:gd name="connsiteX0" fmla="*/ 7309 w 10995"/>
                  <a:gd name="connsiteY0" fmla="*/ 109 h 10000"/>
                  <a:gd name="connsiteX1" fmla="*/ 499 w 10995"/>
                  <a:gd name="connsiteY1" fmla="*/ 0 h 10000"/>
                  <a:gd name="connsiteX2" fmla="*/ 1664 w 10995"/>
                  <a:gd name="connsiteY2" fmla="*/ 6413 h 10000"/>
                  <a:gd name="connsiteX3" fmla="*/ 3636 w 10995"/>
                  <a:gd name="connsiteY3" fmla="*/ 6522 h 10000"/>
                  <a:gd name="connsiteX4" fmla="*/ 2112 w 10995"/>
                  <a:gd name="connsiteY4" fmla="*/ 7826 h 10000"/>
                  <a:gd name="connsiteX5" fmla="*/ 2291 w 10995"/>
                  <a:gd name="connsiteY5" fmla="*/ 10000 h 10000"/>
                  <a:gd name="connsiteX6" fmla="*/ 4532 w 10995"/>
                  <a:gd name="connsiteY6" fmla="*/ 8587 h 10000"/>
                  <a:gd name="connsiteX7" fmla="*/ 6952 w 10995"/>
                  <a:gd name="connsiteY7" fmla="*/ 7391 h 10000"/>
                  <a:gd name="connsiteX8" fmla="*/ 9999 w 10995"/>
                  <a:gd name="connsiteY8" fmla="*/ 5652 h 10000"/>
                  <a:gd name="connsiteX9" fmla="*/ 10870 w 10995"/>
                  <a:gd name="connsiteY9" fmla="*/ 3364 h 10000"/>
                  <a:gd name="connsiteX10" fmla="*/ 7309 w 10995"/>
                  <a:gd name="connsiteY10" fmla="*/ 109 h 10000"/>
                  <a:gd name="connsiteX0" fmla="*/ 7309 w 10631"/>
                  <a:gd name="connsiteY0" fmla="*/ 109 h 10000"/>
                  <a:gd name="connsiteX1" fmla="*/ 499 w 10631"/>
                  <a:gd name="connsiteY1" fmla="*/ 0 h 10000"/>
                  <a:gd name="connsiteX2" fmla="*/ 1664 w 10631"/>
                  <a:gd name="connsiteY2" fmla="*/ 6413 h 10000"/>
                  <a:gd name="connsiteX3" fmla="*/ 3636 w 10631"/>
                  <a:gd name="connsiteY3" fmla="*/ 6522 h 10000"/>
                  <a:gd name="connsiteX4" fmla="*/ 2112 w 10631"/>
                  <a:gd name="connsiteY4" fmla="*/ 7826 h 10000"/>
                  <a:gd name="connsiteX5" fmla="*/ 2291 w 10631"/>
                  <a:gd name="connsiteY5" fmla="*/ 10000 h 10000"/>
                  <a:gd name="connsiteX6" fmla="*/ 4532 w 10631"/>
                  <a:gd name="connsiteY6" fmla="*/ 8587 h 10000"/>
                  <a:gd name="connsiteX7" fmla="*/ 6952 w 10631"/>
                  <a:gd name="connsiteY7" fmla="*/ 7391 h 10000"/>
                  <a:gd name="connsiteX8" fmla="*/ 9999 w 10631"/>
                  <a:gd name="connsiteY8" fmla="*/ 5652 h 10000"/>
                  <a:gd name="connsiteX9" fmla="*/ 10443 w 10631"/>
                  <a:gd name="connsiteY9" fmla="*/ 3364 h 10000"/>
                  <a:gd name="connsiteX10" fmla="*/ 7309 w 10631"/>
                  <a:gd name="connsiteY10" fmla="*/ 109 h 10000"/>
                  <a:gd name="connsiteX0" fmla="*/ 7789 w 10470"/>
                  <a:gd name="connsiteY0" fmla="*/ 572 h 10463"/>
                  <a:gd name="connsiteX1" fmla="*/ 338 w 10470"/>
                  <a:gd name="connsiteY1" fmla="*/ 463 h 10463"/>
                  <a:gd name="connsiteX2" fmla="*/ 1503 w 10470"/>
                  <a:gd name="connsiteY2" fmla="*/ 6876 h 10463"/>
                  <a:gd name="connsiteX3" fmla="*/ 3475 w 10470"/>
                  <a:gd name="connsiteY3" fmla="*/ 6985 h 10463"/>
                  <a:gd name="connsiteX4" fmla="*/ 1951 w 10470"/>
                  <a:gd name="connsiteY4" fmla="*/ 8289 h 10463"/>
                  <a:gd name="connsiteX5" fmla="*/ 2130 w 10470"/>
                  <a:gd name="connsiteY5" fmla="*/ 10463 h 10463"/>
                  <a:gd name="connsiteX6" fmla="*/ 4371 w 10470"/>
                  <a:gd name="connsiteY6" fmla="*/ 9050 h 10463"/>
                  <a:gd name="connsiteX7" fmla="*/ 6791 w 10470"/>
                  <a:gd name="connsiteY7" fmla="*/ 7854 h 10463"/>
                  <a:gd name="connsiteX8" fmla="*/ 9838 w 10470"/>
                  <a:gd name="connsiteY8" fmla="*/ 6115 h 10463"/>
                  <a:gd name="connsiteX9" fmla="*/ 10282 w 10470"/>
                  <a:gd name="connsiteY9" fmla="*/ 3827 h 10463"/>
                  <a:gd name="connsiteX10" fmla="*/ 7789 w 10470"/>
                  <a:gd name="connsiteY10" fmla="*/ 572 h 10463"/>
                  <a:gd name="connsiteX0" fmla="*/ 7789 w 10470"/>
                  <a:gd name="connsiteY0" fmla="*/ 109 h 10000"/>
                  <a:gd name="connsiteX1" fmla="*/ 338 w 10470"/>
                  <a:gd name="connsiteY1" fmla="*/ 0 h 10000"/>
                  <a:gd name="connsiteX2" fmla="*/ 1503 w 10470"/>
                  <a:gd name="connsiteY2" fmla="*/ 6413 h 10000"/>
                  <a:gd name="connsiteX3" fmla="*/ 3475 w 10470"/>
                  <a:gd name="connsiteY3" fmla="*/ 6522 h 10000"/>
                  <a:gd name="connsiteX4" fmla="*/ 1951 w 10470"/>
                  <a:gd name="connsiteY4" fmla="*/ 7826 h 10000"/>
                  <a:gd name="connsiteX5" fmla="*/ 2130 w 10470"/>
                  <a:gd name="connsiteY5" fmla="*/ 10000 h 10000"/>
                  <a:gd name="connsiteX6" fmla="*/ 4371 w 10470"/>
                  <a:gd name="connsiteY6" fmla="*/ 8587 h 10000"/>
                  <a:gd name="connsiteX7" fmla="*/ 6791 w 10470"/>
                  <a:gd name="connsiteY7" fmla="*/ 7391 h 10000"/>
                  <a:gd name="connsiteX8" fmla="*/ 9838 w 10470"/>
                  <a:gd name="connsiteY8" fmla="*/ 5652 h 10000"/>
                  <a:gd name="connsiteX9" fmla="*/ 10282 w 10470"/>
                  <a:gd name="connsiteY9" fmla="*/ 3364 h 10000"/>
                  <a:gd name="connsiteX10" fmla="*/ 7789 w 10470"/>
                  <a:gd name="connsiteY10" fmla="*/ 109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70" h="10000">
                    <a:moveTo>
                      <a:pt x="7789" y="109"/>
                    </a:moveTo>
                    <a:cubicBezTo>
                      <a:pt x="4923" y="0"/>
                      <a:pt x="1813" y="117"/>
                      <a:pt x="338" y="0"/>
                    </a:cubicBezTo>
                    <a:cubicBezTo>
                      <a:pt x="-710" y="1051"/>
                      <a:pt x="966" y="6413"/>
                      <a:pt x="1503" y="6413"/>
                    </a:cubicBezTo>
                    <a:cubicBezTo>
                      <a:pt x="2130" y="6413"/>
                      <a:pt x="3205" y="6196"/>
                      <a:pt x="3475" y="6522"/>
                    </a:cubicBezTo>
                    <a:cubicBezTo>
                      <a:pt x="3743" y="6957"/>
                      <a:pt x="3205" y="7609"/>
                      <a:pt x="1951" y="7826"/>
                    </a:cubicBezTo>
                    <a:cubicBezTo>
                      <a:pt x="786" y="8043"/>
                      <a:pt x="2130" y="10000"/>
                      <a:pt x="2130" y="10000"/>
                    </a:cubicBezTo>
                    <a:cubicBezTo>
                      <a:pt x="2130" y="10000"/>
                      <a:pt x="4103" y="8804"/>
                      <a:pt x="4371" y="8587"/>
                    </a:cubicBezTo>
                    <a:cubicBezTo>
                      <a:pt x="4550" y="8261"/>
                      <a:pt x="6073" y="7935"/>
                      <a:pt x="6791" y="7391"/>
                    </a:cubicBezTo>
                    <a:cubicBezTo>
                      <a:pt x="7508" y="6957"/>
                      <a:pt x="9031" y="6630"/>
                      <a:pt x="9838" y="5652"/>
                    </a:cubicBezTo>
                    <a:cubicBezTo>
                      <a:pt x="10295" y="5089"/>
                      <a:pt x="10730" y="4288"/>
                      <a:pt x="10282" y="3364"/>
                    </a:cubicBezTo>
                    <a:cubicBezTo>
                      <a:pt x="9834" y="2440"/>
                      <a:pt x="9322" y="778"/>
                      <a:pt x="7789" y="109"/>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12" name="Freeform 248"/>
              <p:cNvSpPr>
                <a:spLocks/>
              </p:cNvSpPr>
              <p:nvPr/>
            </p:nvSpPr>
            <p:spPr bwMode="auto">
              <a:xfrm>
                <a:off x="3007049" y="6229346"/>
                <a:ext cx="1420935" cy="512022"/>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905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208" name="Freeform 243"/>
              <p:cNvSpPr>
                <a:spLocks/>
              </p:cNvSpPr>
              <p:nvPr/>
            </p:nvSpPr>
            <p:spPr bwMode="auto">
              <a:xfrm>
                <a:off x="3248605" y="4574339"/>
                <a:ext cx="324054" cy="159679"/>
              </a:xfrm>
              <a:custGeom>
                <a:avLst/>
                <a:gdLst>
                  <a:gd name="T0" fmla="*/ 46 w 175"/>
                  <a:gd name="T1" fmla="*/ 4 h 86"/>
                  <a:gd name="T2" fmla="*/ 119 w 175"/>
                  <a:gd name="T3" fmla="*/ 2 h 86"/>
                  <a:gd name="T4" fmla="*/ 175 w 175"/>
                  <a:gd name="T5" fmla="*/ 23 h 86"/>
                  <a:gd name="T6" fmla="*/ 103 w 175"/>
                  <a:gd name="T7" fmla="*/ 51 h 86"/>
                  <a:gd name="T8" fmla="*/ 75 w 175"/>
                  <a:gd name="T9" fmla="*/ 58 h 86"/>
                  <a:gd name="T10" fmla="*/ 97 w 175"/>
                  <a:gd name="T11" fmla="*/ 70 h 86"/>
                  <a:gd name="T12" fmla="*/ 101 w 175"/>
                  <a:gd name="T13" fmla="*/ 85 h 86"/>
                  <a:gd name="T14" fmla="*/ 87 w 175"/>
                  <a:gd name="T15" fmla="*/ 82 h 86"/>
                  <a:gd name="T16" fmla="*/ 52 w 175"/>
                  <a:gd name="T17" fmla="*/ 67 h 86"/>
                  <a:gd name="T18" fmla="*/ 23 w 175"/>
                  <a:gd name="T19" fmla="*/ 53 h 86"/>
                  <a:gd name="T20" fmla="*/ 0 w 175"/>
                  <a:gd name="T21" fmla="*/ 23 h 86"/>
                  <a:gd name="T22" fmla="*/ 46 w 175"/>
                  <a:gd name="T23"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86">
                    <a:moveTo>
                      <a:pt x="46" y="4"/>
                    </a:moveTo>
                    <a:cubicBezTo>
                      <a:pt x="73" y="0"/>
                      <a:pt x="98" y="1"/>
                      <a:pt x="119" y="2"/>
                    </a:cubicBezTo>
                    <a:cubicBezTo>
                      <a:pt x="140" y="2"/>
                      <a:pt x="175" y="23"/>
                      <a:pt x="175" y="23"/>
                    </a:cubicBezTo>
                    <a:cubicBezTo>
                      <a:pt x="175" y="23"/>
                      <a:pt x="118" y="50"/>
                      <a:pt x="103" y="51"/>
                    </a:cubicBezTo>
                    <a:cubicBezTo>
                      <a:pt x="89" y="52"/>
                      <a:pt x="75" y="58"/>
                      <a:pt x="75" y="58"/>
                    </a:cubicBezTo>
                    <a:cubicBezTo>
                      <a:pt x="75" y="58"/>
                      <a:pt x="90" y="62"/>
                      <a:pt x="97" y="70"/>
                    </a:cubicBezTo>
                    <a:cubicBezTo>
                      <a:pt x="103" y="79"/>
                      <a:pt x="101" y="85"/>
                      <a:pt x="101" y="85"/>
                    </a:cubicBezTo>
                    <a:cubicBezTo>
                      <a:pt x="101" y="85"/>
                      <a:pt x="94" y="86"/>
                      <a:pt x="87" y="82"/>
                    </a:cubicBezTo>
                    <a:cubicBezTo>
                      <a:pt x="80" y="79"/>
                      <a:pt x="63" y="69"/>
                      <a:pt x="52" y="67"/>
                    </a:cubicBezTo>
                    <a:cubicBezTo>
                      <a:pt x="42" y="64"/>
                      <a:pt x="35" y="66"/>
                      <a:pt x="23" y="53"/>
                    </a:cubicBezTo>
                    <a:cubicBezTo>
                      <a:pt x="12" y="40"/>
                      <a:pt x="0" y="23"/>
                      <a:pt x="0" y="23"/>
                    </a:cubicBezTo>
                    <a:lnTo>
                      <a:pt x="46" y="4"/>
                    </a:ln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10" name="Freeform 245"/>
              <p:cNvSpPr>
                <a:spLocks/>
              </p:cNvSpPr>
              <p:nvPr/>
            </p:nvSpPr>
            <p:spPr bwMode="auto">
              <a:xfrm>
                <a:off x="2951164" y="3762638"/>
                <a:ext cx="576879" cy="884495"/>
              </a:xfrm>
              <a:custGeom>
                <a:avLst/>
                <a:gdLst>
                  <a:gd name="T0" fmla="*/ 226 w 312"/>
                  <a:gd name="T1" fmla="*/ 0 h 478"/>
                  <a:gd name="T2" fmla="*/ 189 w 312"/>
                  <a:gd name="T3" fmla="*/ 28 h 478"/>
                  <a:gd name="T4" fmla="*/ 182 w 312"/>
                  <a:gd name="T5" fmla="*/ 45 h 478"/>
                  <a:gd name="T6" fmla="*/ 162 w 312"/>
                  <a:gd name="T7" fmla="*/ 57 h 478"/>
                  <a:gd name="T8" fmla="*/ 151 w 312"/>
                  <a:gd name="T9" fmla="*/ 80 h 478"/>
                  <a:gd name="T10" fmla="*/ 74 w 312"/>
                  <a:gd name="T11" fmla="*/ 152 h 478"/>
                  <a:gd name="T12" fmla="*/ 21 w 312"/>
                  <a:gd name="T13" fmla="*/ 213 h 478"/>
                  <a:gd name="T14" fmla="*/ 0 w 312"/>
                  <a:gd name="T15" fmla="*/ 248 h 478"/>
                  <a:gd name="T16" fmla="*/ 21 w 312"/>
                  <a:gd name="T17" fmla="*/ 305 h 478"/>
                  <a:gd name="T18" fmla="*/ 58 w 312"/>
                  <a:gd name="T19" fmla="*/ 360 h 478"/>
                  <a:gd name="T20" fmla="*/ 115 w 312"/>
                  <a:gd name="T21" fmla="*/ 442 h 478"/>
                  <a:gd name="T22" fmla="*/ 140 w 312"/>
                  <a:gd name="T23" fmla="*/ 454 h 478"/>
                  <a:gd name="T24" fmla="*/ 162 w 312"/>
                  <a:gd name="T25" fmla="*/ 478 h 478"/>
                  <a:gd name="T26" fmla="*/ 210 w 312"/>
                  <a:gd name="T27" fmla="*/ 443 h 478"/>
                  <a:gd name="T28" fmla="*/ 188 w 312"/>
                  <a:gd name="T29" fmla="*/ 420 h 478"/>
                  <a:gd name="T30" fmla="*/ 184 w 312"/>
                  <a:gd name="T31" fmla="*/ 396 h 478"/>
                  <a:gd name="T32" fmla="*/ 149 w 312"/>
                  <a:gd name="T33" fmla="*/ 349 h 478"/>
                  <a:gd name="T34" fmla="*/ 133 w 312"/>
                  <a:gd name="T35" fmla="*/ 321 h 478"/>
                  <a:gd name="T36" fmla="*/ 128 w 312"/>
                  <a:gd name="T37" fmla="*/ 297 h 478"/>
                  <a:gd name="T38" fmla="*/ 114 w 312"/>
                  <a:gd name="T39" fmla="*/ 275 h 478"/>
                  <a:gd name="T40" fmla="*/ 102 w 312"/>
                  <a:gd name="T41" fmla="*/ 242 h 478"/>
                  <a:gd name="T42" fmla="*/ 145 w 312"/>
                  <a:gd name="T43" fmla="*/ 209 h 478"/>
                  <a:gd name="T44" fmla="*/ 183 w 312"/>
                  <a:gd name="T45" fmla="*/ 175 h 478"/>
                  <a:gd name="T46" fmla="*/ 209 w 312"/>
                  <a:gd name="T47" fmla="*/ 169 h 478"/>
                  <a:gd name="T48" fmla="*/ 218 w 312"/>
                  <a:gd name="T49" fmla="*/ 169 h 478"/>
                  <a:gd name="T50" fmla="*/ 306 w 312"/>
                  <a:gd name="T51" fmla="*/ 173 h 478"/>
                  <a:gd name="T52" fmla="*/ 226 w 312"/>
                  <a:gd name="T53" fmla="*/ 0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2" h="478">
                    <a:moveTo>
                      <a:pt x="226" y="0"/>
                    </a:moveTo>
                    <a:cubicBezTo>
                      <a:pt x="215" y="5"/>
                      <a:pt x="189" y="20"/>
                      <a:pt x="189" y="28"/>
                    </a:cubicBezTo>
                    <a:cubicBezTo>
                      <a:pt x="189" y="36"/>
                      <a:pt x="193" y="40"/>
                      <a:pt x="182" y="45"/>
                    </a:cubicBezTo>
                    <a:cubicBezTo>
                      <a:pt x="170" y="49"/>
                      <a:pt x="163" y="52"/>
                      <a:pt x="162" y="57"/>
                    </a:cubicBezTo>
                    <a:cubicBezTo>
                      <a:pt x="161" y="63"/>
                      <a:pt x="151" y="80"/>
                      <a:pt x="151" y="80"/>
                    </a:cubicBezTo>
                    <a:cubicBezTo>
                      <a:pt x="151" y="80"/>
                      <a:pt x="82" y="139"/>
                      <a:pt x="74" y="152"/>
                    </a:cubicBezTo>
                    <a:cubicBezTo>
                      <a:pt x="65" y="165"/>
                      <a:pt x="26" y="204"/>
                      <a:pt x="21" y="213"/>
                    </a:cubicBezTo>
                    <a:cubicBezTo>
                      <a:pt x="15" y="221"/>
                      <a:pt x="0" y="238"/>
                      <a:pt x="0" y="248"/>
                    </a:cubicBezTo>
                    <a:cubicBezTo>
                      <a:pt x="0" y="257"/>
                      <a:pt x="9" y="294"/>
                      <a:pt x="21" y="305"/>
                    </a:cubicBezTo>
                    <a:cubicBezTo>
                      <a:pt x="32" y="316"/>
                      <a:pt x="51" y="343"/>
                      <a:pt x="58" y="360"/>
                    </a:cubicBezTo>
                    <a:cubicBezTo>
                      <a:pt x="66" y="376"/>
                      <a:pt x="103" y="433"/>
                      <a:pt x="115" y="442"/>
                    </a:cubicBezTo>
                    <a:cubicBezTo>
                      <a:pt x="128" y="450"/>
                      <a:pt x="139" y="451"/>
                      <a:pt x="140" y="454"/>
                    </a:cubicBezTo>
                    <a:cubicBezTo>
                      <a:pt x="142" y="456"/>
                      <a:pt x="162" y="478"/>
                      <a:pt x="162" y="478"/>
                    </a:cubicBezTo>
                    <a:cubicBezTo>
                      <a:pt x="210" y="443"/>
                      <a:pt x="210" y="443"/>
                      <a:pt x="210" y="443"/>
                    </a:cubicBezTo>
                    <a:cubicBezTo>
                      <a:pt x="188" y="420"/>
                      <a:pt x="188" y="420"/>
                      <a:pt x="188" y="420"/>
                    </a:cubicBezTo>
                    <a:cubicBezTo>
                      <a:pt x="188" y="420"/>
                      <a:pt x="192" y="404"/>
                      <a:pt x="184" y="396"/>
                    </a:cubicBezTo>
                    <a:cubicBezTo>
                      <a:pt x="176" y="387"/>
                      <a:pt x="154" y="357"/>
                      <a:pt x="149" y="349"/>
                    </a:cubicBezTo>
                    <a:cubicBezTo>
                      <a:pt x="144" y="340"/>
                      <a:pt x="133" y="334"/>
                      <a:pt x="133" y="321"/>
                    </a:cubicBezTo>
                    <a:cubicBezTo>
                      <a:pt x="133" y="308"/>
                      <a:pt x="134" y="310"/>
                      <a:pt x="128" y="297"/>
                    </a:cubicBezTo>
                    <a:cubicBezTo>
                      <a:pt x="121" y="284"/>
                      <a:pt x="114" y="275"/>
                      <a:pt x="114" y="275"/>
                    </a:cubicBezTo>
                    <a:cubicBezTo>
                      <a:pt x="102" y="242"/>
                      <a:pt x="102" y="242"/>
                      <a:pt x="102" y="242"/>
                    </a:cubicBezTo>
                    <a:cubicBezTo>
                      <a:pt x="110" y="238"/>
                      <a:pt x="135" y="226"/>
                      <a:pt x="145" y="209"/>
                    </a:cubicBezTo>
                    <a:cubicBezTo>
                      <a:pt x="155" y="191"/>
                      <a:pt x="183" y="175"/>
                      <a:pt x="183" y="175"/>
                    </a:cubicBezTo>
                    <a:cubicBezTo>
                      <a:pt x="183" y="175"/>
                      <a:pt x="199" y="169"/>
                      <a:pt x="209" y="169"/>
                    </a:cubicBezTo>
                    <a:cubicBezTo>
                      <a:pt x="218" y="169"/>
                      <a:pt x="205" y="163"/>
                      <a:pt x="218" y="169"/>
                    </a:cubicBezTo>
                    <a:cubicBezTo>
                      <a:pt x="232" y="174"/>
                      <a:pt x="300" y="191"/>
                      <a:pt x="306" y="173"/>
                    </a:cubicBezTo>
                    <a:cubicBezTo>
                      <a:pt x="312" y="156"/>
                      <a:pt x="226" y="0"/>
                      <a:pt x="226" y="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12" name="Freeform 247"/>
              <p:cNvSpPr>
                <a:spLocks/>
              </p:cNvSpPr>
              <p:nvPr/>
            </p:nvSpPr>
            <p:spPr bwMode="auto">
              <a:xfrm>
                <a:off x="3289307" y="6331587"/>
                <a:ext cx="266914" cy="180813"/>
              </a:xfrm>
              <a:custGeom>
                <a:avLst/>
                <a:gdLst>
                  <a:gd name="T0" fmla="*/ 141 w 144"/>
                  <a:gd name="T1" fmla="*/ 45 h 98"/>
                  <a:gd name="T2" fmla="*/ 144 w 144"/>
                  <a:gd name="T3" fmla="*/ 81 h 98"/>
                  <a:gd name="T4" fmla="*/ 144 w 144"/>
                  <a:gd name="T5" fmla="*/ 89 h 98"/>
                  <a:gd name="T6" fmla="*/ 112 w 144"/>
                  <a:gd name="T7" fmla="*/ 98 h 98"/>
                  <a:gd name="T8" fmla="*/ 58 w 144"/>
                  <a:gd name="T9" fmla="*/ 91 h 98"/>
                  <a:gd name="T10" fmla="*/ 55 w 144"/>
                  <a:gd name="T11" fmla="*/ 82 h 98"/>
                  <a:gd name="T12" fmla="*/ 14 w 144"/>
                  <a:gd name="T13" fmla="*/ 75 h 98"/>
                  <a:gd name="T14" fmla="*/ 1 w 144"/>
                  <a:gd name="T15" fmla="*/ 51 h 98"/>
                  <a:gd name="T16" fmla="*/ 20 w 144"/>
                  <a:gd name="T17" fmla="*/ 33 h 98"/>
                  <a:gd name="T18" fmla="*/ 43 w 144"/>
                  <a:gd name="T19" fmla="*/ 23 h 98"/>
                  <a:gd name="T20" fmla="*/ 122 w 144"/>
                  <a:gd name="T21" fmla="*/ 0 h 98"/>
                  <a:gd name="T22" fmla="*/ 141 w 144"/>
                  <a:gd name="T23"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98">
                    <a:moveTo>
                      <a:pt x="141" y="45"/>
                    </a:moveTo>
                    <a:cubicBezTo>
                      <a:pt x="143" y="55"/>
                      <a:pt x="144" y="74"/>
                      <a:pt x="144" y="81"/>
                    </a:cubicBezTo>
                    <a:cubicBezTo>
                      <a:pt x="144" y="89"/>
                      <a:pt x="144" y="89"/>
                      <a:pt x="144" y="89"/>
                    </a:cubicBezTo>
                    <a:cubicBezTo>
                      <a:pt x="144" y="89"/>
                      <a:pt x="132" y="98"/>
                      <a:pt x="112" y="98"/>
                    </a:cubicBezTo>
                    <a:cubicBezTo>
                      <a:pt x="92" y="98"/>
                      <a:pt x="68" y="97"/>
                      <a:pt x="58" y="91"/>
                    </a:cubicBezTo>
                    <a:cubicBezTo>
                      <a:pt x="55" y="86"/>
                      <a:pt x="55" y="82"/>
                      <a:pt x="55" y="82"/>
                    </a:cubicBezTo>
                    <a:cubicBezTo>
                      <a:pt x="38" y="84"/>
                      <a:pt x="24" y="83"/>
                      <a:pt x="14" y="75"/>
                    </a:cubicBezTo>
                    <a:cubicBezTo>
                      <a:pt x="4" y="67"/>
                      <a:pt x="0" y="55"/>
                      <a:pt x="1" y="51"/>
                    </a:cubicBezTo>
                    <a:cubicBezTo>
                      <a:pt x="2" y="47"/>
                      <a:pt x="8" y="38"/>
                      <a:pt x="20" y="33"/>
                    </a:cubicBezTo>
                    <a:cubicBezTo>
                      <a:pt x="31" y="27"/>
                      <a:pt x="43" y="23"/>
                      <a:pt x="43" y="23"/>
                    </a:cubicBezTo>
                    <a:cubicBezTo>
                      <a:pt x="122" y="0"/>
                      <a:pt x="122" y="0"/>
                      <a:pt x="122" y="0"/>
                    </a:cubicBezTo>
                    <a:lnTo>
                      <a:pt x="141" y="45"/>
                    </a:ln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13" name="Freeform 248"/>
              <p:cNvSpPr>
                <a:spLocks/>
              </p:cNvSpPr>
              <p:nvPr/>
            </p:nvSpPr>
            <p:spPr bwMode="auto">
              <a:xfrm>
                <a:off x="3894364" y="6364462"/>
                <a:ext cx="236387" cy="153417"/>
              </a:xfrm>
              <a:custGeom>
                <a:avLst/>
                <a:gdLst>
                  <a:gd name="T0" fmla="*/ 4 w 128"/>
                  <a:gd name="T1" fmla="*/ 15 h 83"/>
                  <a:gd name="T2" fmla="*/ 0 w 128"/>
                  <a:gd name="T3" fmla="*/ 67 h 83"/>
                  <a:gd name="T4" fmla="*/ 2 w 128"/>
                  <a:gd name="T5" fmla="*/ 81 h 83"/>
                  <a:gd name="T6" fmla="*/ 33 w 128"/>
                  <a:gd name="T7" fmla="*/ 83 h 83"/>
                  <a:gd name="T8" fmla="*/ 91 w 128"/>
                  <a:gd name="T9" fmla="*/ 74 h 83"/>
                  <a:gd name="T10" fmla="*/ 91 w 128"/>
                  <a:gd name="T11" fmla="*/ 69 h 83"/>
                  <a:gd name="T12" fmla="*/ 119 w 128"/>
                  <a:gd name="T13" fmla="*/ 61 h 83"/>
                  <a:gd name="T14" fmla="*/ 124 w 128"/>
                  <a:gd name="T15" fmla="*/ 47 h 83"/>
                  <a:gd name="T16" fmla="*/ 118 w 128"/>
                  <a:gd name="T17" fmla="*/ 32 h 83"/>
                  <a:gd name="T18" fmla="*/ 88 w 128"/>
                  <a:gd name="T19" fmla="*/ 0 h 83"/>
                  <a:gd name="T20" fmla="*/ 4 w 128"/>
                  <a:gd name="T21" fmla="*/ 1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83">
                    <a:moveTo>
                      <a:pt x="4" y="15"/>
                    </a:moveTo>
                    <a:cubicBezTo>
                      <a:pt x="4" y="24"/>
                      <a:pt x="0" y="60"/>
                      <a:pt x="0" y="67"/>
                    </a:cubicBezTo>
                    <a:cubicBezTo>
                      <a:pt x="0" y="74"/>
                      <a:pt x="2" y="81"/>
                      <a:pt x="2" y="81"/>
                    </a:cubicBezTo>
                    <a:cubicBezTo>
                      <a:pt x="2" y="81"/>
                      <a:pt x="20" y="83"/>
                      <a:pt x="33" y="83"/>
                    </a:cubicBezTo>
                    <a:cubicBezTo>
                      <a:pt x="45" y="83"/>
                      <a:pt x="81" y="83"/>
                      <a:pt x="91" y="74"/>
                    </a:cubicBezTo>
                    <a:cubicBezTo>
                      <a:pt x="92" y="73"/>
                      <a:pt x="91" y="69"/>
                      <a:pt x="91" y="69"/>
                    </a:cubicBezTo>
                    <a:cubicBezTo>
                      <a:pt x="106" y="69"/>
                      <a:pt x="117" y="63"/>
                      <a:pt x="119" y="61"/>
                    </a:cubicBezTo>
                    <a:cubicBezTo>
                      <a:pt x="122" y="58"/>
                      <a:pt x="124" y="50"/>
                      <a:pt x="124" y="47"/>
                    </a:cubicBezTo>
                    <a:cubicBezTo>
                      <a:pt x="124" y="43"/>
                      <a:pt x="128" y="44"/>
                      <a:pt x="118" y="32"/>
                    </a:cubicBezTo>
                    <a:cubicBezTo>
                      <a:pt x="107" y="20"/>
                      <a:pt x="88" y="0"/>
                      <a:pt x="88" y="0"/>
                    </a:cubicBezTo>
                    <a:lnTo>
                      <a:pt x="4" y="15"/>
                    </a:ln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14" name="Freeform 249"/>
              <p:cNvSpPr>
                <a:spLocks/>
              </p:cNvSpPr>
              <p:nvPr/>
            </p:nvSpPr>
            <p:spPr bwMode="auto">
              <a:xfrm>
                <a:off x="3369147" y="3617049"/>
                <a:ext cx="731861" cy="1018045"/>
              </a:xfrm>
              <a:custGeom>
                <a:avLst/>
                <a:gdLst>
                  <a:gd name="T0" fmla="*/ 192 w 396"/>
                  <a:gd name="T1" fmla="*/ 0 h 532"/>
                  <a:gd name="T2" fmla="*/ 128 w 396"/>
                  <a:gd name="T3" fmla="*/ 20 h 532"/>
                  <a:gd name="T4" fmla="*/ 126 w 396"/>
                  <a:gd name="T5" fmla="*/ 37 h 532"/>
                  <a:gd name="T6" fmla="*/ 78 w 396"/>
                  <a:gd name="T7" fmla="*/ 60 h 532"/>
                  <a:gd name="T8" fmla="*/ 0 w 396"/>
                  <a:gd name="T9" fmla="*/ 79 h 532"/>
                  <a:gd name="T10" fmla="*/ 11 w 396"/>
                  <a:gd name="T11" fmla="*/ 204 h 532"/>
                  <a:gd name="T12" fmla="*/ 10 w 396"/>
                  <a:gd name="T13" fmla="*/ 262 h 532"/>
                  <a:gd name="T14" fmla="*/ 17 w 396"/>
                  <a:gd name="T15" fmla="*/ 313 h 532"/>
                  <a:gd name="T16" fmla="*/ 23 w 396"/>
                  <a:gd name="T17" fmla="*/ 361 h 532"/>
                  <a:gd name="T18" fmla="*/ 19 w 396"/>
                  <a:gd name="T19" fmla="*/ 377 h 532"/>
                  <a:gd name="T20" fmla="*/ 24 w 396"/>
                  <a:gd name="T21" fmla="*/ 386 h 532"/>
                  <a:gd name="T22" fmla="*/ 27 w 396"/>
                  <a:gd name="T23" fmla="*/ 459 h 532"/>
                  <a:gd name="T24" fmla="*/ 38 w 396"/>
                  <a:gd name="T25" fmla="*/ 506 h 532"/>
                  <a:gd name="T26" fmla="*/ 61 w 396"/>
                  <a:gd name="T27" fmla="*/ 521 h 532"/>
                  <a:gd name="T28" fmla="*/ 340 w 396"/>
                  <a:gd name="T29" fmla="*/ 521 h 532"/>
                  <a:gd name="T30" fmla="*/ 357 w 396"/>
                  <a:gd name="T31" fmla="*/ 462 h 532"/>
                  <a:gd name="T32" fmla="*/ 350 w 396"/>
                  <a:gd name="T33" fmla="*/ 418 h 532"/>
                  <a:gd name="T34" fmla="*/ 350 w 396"/>
                  <a:gd name="T35" fmla="*/ 393 h 532"/>
                  <a:gd name="T36" fmla="*/ 352 w 396"/>
                  <a:gd name="T37" fmla="*/ 375 h 532"/>
                  <a:gd name="T38" fmla="*/ 362 w 396"/>
                  <a:gd name="T39" fmla="*/ 323 h 532"/>
                  <a:gd name="T40" fmla="*/ 388 w 396"/>
                  <a:gd name="T41" fmla="*/ 232 h 532"/>
                  <a:gd name="T42" fmla="*/ 396 w 396"/>
                  <a:gd name="T43" fmla="*/ 88 h 532"/>
                  <a:gd name="T44" fmla="*/ 305 w 396"/>
                  <a:gd name="T45" fmla="*/ 56 h 532"/>
                  <a:gd name="T46" fmla="*/ 258 w 396"/>
                  <a:gd name="T47" fmla="*/ 43 h 532"/>
                  <a:gd name="T48" fmla="*/ 255 w 396"/>
                  <a:gd name="T49" fmla="*/ 15 h 532"/>
                  <a:gd name="T50" fmla="*/ 192 w 396"/>
                  <a:gd name="T51" fmla="*/ 0 h 532"/>
                  <a:gd name="connsiteX0" fmla="*/ 4848 w 10000"/>
                  <a:gd name="connsiteY0" fmla="*/ 0 h 10320"/>
                  <a:gd name="connsiteX1" fmla="*/ 3232 w 10000"/>
                  <a:gd name="connsiteY1" fmla="*/ 376 h 10320"/>
                  <a:gd name="connsiteX2" fmla="*/ 3182 w 10000"/>
                  <a:gd name="connsiteY2" fmla="*/ 695 h 10320"/>
                  <a:gd name="connsiteX3" fmla="*/ 1970 w 10000"/>
                  <a:gd name="connsiteY3" fmla="*/ 1128 h 10320"/>
                  <a:gd name="connsiteX4" fmla="*/ 0 w 10000"/>
                  <a:gd name="connsiteY4" fmla="*/ 1485 h 10320"/>
                  <a:gd name="connsiteX5" fmla="*/ 278 w 10000"/>
                  <a:gd name="connsiteY5" fmla="*/ 3835 h 10320"/>
                  <a:gd name="connsiteX6" fmla="*/ 253 w 10000"/>
                  <a:gd name="connsiteY6" fmla="*/ 4925 h 10320"/>
                  <a:gd name="connsiteX7" fmla="*/ 429 w 10000"/>
                  <a:gd name="connsiteY7" fmla="*/ 5883 h 10320"/>
                  <a:gd name="connsiteX8" fmla="*/ 581 w 10000"/>
                  <a:gd name="connsiteY8" fmla="*/ 6786 h 10320"/>
                  <a:gd name="connsiteX9" fmla="*/ 480 w 10000"/>
                  <a:gd name="connsiteY9" fmla="*/ 7086 h 10320"/>
                  <a:gd name="connsiteX10" fmla="*/ 606 w 10000"/>
                  <a:gd name="connsiteY10" fmla="*/ 7256 h 10320"/>
                  <a:gd name="connsiteX11" fmla="*/ 682 w 10000"/>
                  <a:gd name="connsiteY11" fmla="*/ 8628 h 10320"/>
                  <a:gd name="connsiteX12" fmla="*/ 960 w 10000"/>
                  <a:gd name="connsiteY12" fmla="*/ 9511 h 10320"/>
                  <a:gd name="connsiteX13" fmla="*/ 857 w 10000"/>
                  <a:gd name="connsiteY13" fmla="*/ 10271 h 10320"/>
                  <a:gd name="connsiteX14" fmla="*/ 8586 w 10000"/>
                  <a:gd name="connsiteY14" fmla="*/ 9793 h 10320"/>
                  <a:gd name="connsiteX15" fmla="*/ 9015 w 10000"/>
                  <a:gd name="connsiteY15" fmla="*/ 8684 h 10320"/>
                  <a:gd name="connsiteX16" fmla="*/ 8838 w 10000"/>
                  <a:gd name="connsiteY16" fmla="*/ 7857 h 10320"/>
                  <a:gd name="connsiteX17" fmla="*/ 8838 w 10000"/>
                  <a:gd name="connsiteY17" fmla="*/ 7387 h 10320"/>
                  <a:gd name="connsiteX18" fmla="*/ 8889 w 10000"/>
                  <a:gd name="connsiteY18" fmla="*/ 7049 h 10320"/>
                  <a:gd name="connsiteX19" fmla="*/ 9141 w 10000"/>
                  <a:gd name="connsiteY19" fmla="*/ 6071 h 10320"/>
                  <a:gd name="connsiteX20" fmla="*/ 9798 w 10000"/>
                  <a:gd name="connsiteY20" fmla="*/ 4361 h 10320"/>
                  <a:gd name="connsiteX21" fmla="*/ 10000 w 10000"/>
                  <a:gd name="connsiteY21" fmla="*/ 1654 h 10320"/>
                  <a:gd name="connsiteX22" fmla="*/ 7702 w 10000"/>
                  <a:gd name="connsiteY22" fmla="*/ 1053 h 10320"/>
                  <a:gd name="connsiteX23" fmla="*/ 6515 w 10000"/>
                  <a:gd name="connsiteY23" fmla="*/ 808 h 10320"/>
                  <a:gd name="connsiteX24" fmla="*/ 6439 w 10000"/>
                  <a:gd name="connsiteY24" fmla="*/ 282 h 10320"/>
                  <a:gd name="connsiteX25" fmla="*/ 4848 w 10000"/>
                  <a:gd name="connsiteY25" fmla="*/ 0 h 10320"/>
                  <a:gd name="connsiteX0" fmla="*/ 4848 w 10000"/>
                  <a:gd name="connsiteY0" fmla="*/ 0 h 10320"/>
                  <a:gd name="connsiteX1" fmla="*/ 3232 w 10000"/>
                  <a:gd name="connsiteY1" fmla="*/ 376 h 10320"/>
                  <a:gd name="connsiteX2" fmla="*/ 3182 w 10000"/>
                  <a:gd name="connsiteY2" fmla="*/ 695 h 10320"/>
                  <a:gd name="connsiteX3" fmla="*/ 1970 w 10000"/>
                  <a:gd name="connsiteY3" fmla="*/ 1128 h 10320"/>
                  <a:gd name="connsiteX4" fmla="*/ 0 w 10000"/>
                  <a:gd name="connsiteY4" fmla="*/ 1485 h 10320"/>
                  <a:gd name="connsiteX5" fmla="*/ 278 w 10000"/>
                  <a:gd name="connsiteY5" fmla="*/ 3835 h 10320"/>
                  <a:gd name="connsiteX6" fmla="*/ 253 w 10000"/>
                  <a:gd name="connsiteY6" fmla="*/ 4925 h 10320"/>
                  <a:gd name="connsiteX7" fmla="*/ 429 w 10000"/>
                  <a:gd name="connsiteY7" fmla="*/ 5883 h 10320"/>
                  <a:gd name="connsiteX8" fmla="*/ 581 w 10000"/>
                  <a:gd name="connsiteY8" fmla="*/ 6786 h 10320"/>
                  <a:gd name="connsiteX9" fmla="*/ 480 w 10000"/>
                  <a:gd name="connsiteY9" fmla="*/ 7086 h 10320"/>
                  <a:gd name="connsiteX10" fmla="*/ 606 w 10000"/>
                  <a:gd name="connsiteY10" fmla="*/ 7256 h 10320"/>
                  <a:gd name="connsiteX11" fmla="*/ 682 w 10000"/>
                  <a:gd name="connsiteY11" fmla="*/ 8628 h 10320"/>
                  <a:gd name="connsiteX12" fmla="*/ 960 w 10000"/>
                  <a:gd name="connsiteY12" fmla="*/ 9511 h 10320"/>
                  <a:gd name="connsiteX13" fmla="*/ 857 w 10000"/>
                  <a:gd name="connsiteY13" fmla="*/ 10271 h 10320"/>
                  <a:gd name="connsiteX14" fmla="*/ 8586 w 10000"/>
                  <a:gd name="connsiteY14" fmla="*/ 9793 h 10320"/>
                  <a:gd name="connsiteX15" fmla="*/ 9015 w 10000"/>
                  <a:gd name="connsiteY15" fmla="*/ 8684 h 10320"/>
                  <a:gd name="connsiteX16" fmla="*/ 8838 w 10000"/>
                  <a:gd name="connsiteY16" fmla="*/ 7857 h 10320"/>
                  <a:gd name="connsiteX17" fmla="*/ 8838 w 10000"/>
                  <a:gd name="connsiteY17" fmla="*/ 7387 h 10320"/>
                  <a:gd name="connsiteX18" fmla="*/ 8889 w 10000"/>
                  <a:gd name="connsiteY18" fmla="*/ 7049 h 10320"/>
                  <a:gd name="connsiteX19" fmla="*/ 9141 w 10000"/>
                  <a:gd name="connsiteY19" fmla="*/ 6071 h 10320"/>
                  <a:gd name="connsiteX20" fmla="*/ 9798 w 10000"/>
                  <a:gd name="connsiteY20" fmla="*/ 4361 h 10320"/>
                  <a:gd name="connsiteX21" fmla="*/ 10000 w 10000"/>
                  <a:gd name="connsiteY21" fmla="*/ 1654 h 10320"/>
                  <a:gd name="connsiteX22" fmla="*/ 7702 w 10000"/>
                  <a:gd name="connsiteY22" fmla="*/ 1053 h 10320"/>
                  <a:gd name="connsiteX23" fmla="*/ 6515 w 10000"/>
                  <a:gd name="connsiteY23" fmla="*/ 808 h 10320"/>
                  <a:gd name="connsiteX24" fmla="*/ 6439 w 10000"/>
                  <a:gd name="connsiteY24" fmla="*/ 282 h 10320"/>
                  <a:gd name="connsiteX25" fmla="*/ 4848 w 10000"/>
                  <a:gd name="connsiteY25" fmla="*/ 0 h 10320"/>
                  <a:gd name="connsiteX0" fmla="*/ 4848 w 10000"/>
                  <a:gd name="connsiteY0" fmla="*/ 0 h 10359"/>
                  <a:gd name="connsiteX1" fmla="*/ 3232 w 10000"/>
                  <a:gd name="connsiteY1" fmla="*/ 376 h 10359"/>
                  <a:gd name="connsiteX2" fmla="*/ 3182 w 10000"/>
                  <a:gd name="connsiteY2" fmla="*/ 695 h 10359"/>
                  <a:gd name="connsiteX3" fmla="*/ 1970 w 10000"/>
                  <a:gd name="connsiteY3" fmla="*/ 1128 h 10359"/>
                  <a:gd name="connsiteX4" fmla="*/ 0 w 10000"/>
                  <a:gd name="connsiteY4" fmla="*/ 1485 h 10359"/>
                  <a:gd name="connsiteX5" fmla="*/ 278 w 10000"/>
                  <a:gd name="connsiteY5" fmla="*/ 3835 h 10359"/>
                  <a:gd name="connsiteX6" fmla="*/ 253 w 10000"/>
                  <a:gd name="connsiteY6" fmla="*/ 4925 h 10359"/>
                  <a:gd name="connsiteX7" fmla="*/ 429 w 10000"/>
                  <a:gd name="connsiteY7" fmla="*/ 5883 h 10359"/>
                  <a:gd name="connsiteX8" fmla="*/ 581 w 10000"/>
                  <a:gd name="connsiteY8" fmla="*/ 6786 h 10359"/>
                  <a:gd name="connsiteX9" fmla="*/ 480 w 10000"/>
                  <a:gd name="connsiteY9" fmla="*/ 7086 h 10359"/>
                  <a:gd name="connsiteX10" fmla="*/ 606 w 10000"/>
                  <a:gd name="connsiteY10" fmla="*/ 7256 h 10359"/>
                  <a:gd name="connsiteX11" fmla="*/ 682 w 10000"/>
                  <a:gd name="connsiteY11" fmla="*/ 8628 h 10359"/>
                  <a:gd name="connsiteX12" fmla="*/ 960 w 10000"/>
                  <a:gd name="connsiteY12" fmla="*/ 9511 h 10359"/>
                  <a:gd name="connsiteX13" fmla="*/ 857 w 10000"/>
                  <a:gd name="connsiteY13" fmla="*/ 10271 h 10359"/>
                  <a:gd name="connsiteX14" fmla="*/ 8787 w 10000"/>
                  <a:gd name="connsiteY14" fmla="*/ 10092 h 10359"/>
                  <a:gd name="connsiteX15" fmla="*/ 9015 w 10000"/>
                  <a:gd name="connsiteY15" fmla="*/ 8684 h 10359"/>
                  <a:gd name="connsiteX16" fmla="*/ 8838 w 10000"/>
                  <a:gd name="connsiteY16" fmla="*/ 7857 h 10359"/>
                  <a:gd name="connsiteX17" fmla="*/ 8838 w 10000"/>
                  <a:gd name="connsiteY17" fmla="*/ 7387 h 10359"/>
                  <a:gd name="connsiteX18" fmla="*/ 8889 w 10000"/>
                  <a:gd name="connsiteY18" fmla="*/ 7049 h 10359"/>
                  <a:gd name="connsiteX19" fmla="*/ 9141 w 10000"/>
                  <a:gd name="connsiteY19" fmla="*/ 6071 h 10359"/>
                  <a:gd name="connsiteX20" fmla="*/ 9798 w 10000"/>
                  <a:gd name="connsiteY20" fmla="*/ 4361 h 10359"/>
                  <a:gd name="connsiteX21" fmla="*/ 10000 w 10000"/>
                  <a:gd name="connsiteY21" fmla="*/ 1654 h 10359"/>
                  <a:gd name="connsiteX22" fmla="*/ 7702 w 10000"/>
                  <a:gd name="connsiteY22" fmla="*/ 1053 h 10359"/>
                  <a:gd name="connsiteX23" fmla="*/ 6515 w 10000"/>
                  <a:gd name="connsiteY23" fmla="*/ 808 h 10359"/>
                  <a:gd name="connsiteX24" fmla="*/ 6439 w 10000"/>
                  <a:gd name="connsiteY24" fmla="*/ 282 h 10359"/>
                  <a:gd name="connsiteX25" fmla="*/ 4848 w 10000"/>
                  <a:gd name="connsiteY25" fmla="*/ 0 h 10359"/>
                  <a:gd name="connsiteX0" fmla="*/ 4848 w 10000"/>
                  <a:gd name="connsiteY0" fmla="*/ 0 h 10359"/>
                  <a:gd name="connsiteX1" fmla="*/ 3232 w 10000"/>
                  <a:gd name="connsiteY1" fmla="*/ 376 h 10359"/>
                  <a:gd name="connsiteX2" fmla="*/ 3182 w 10000"/>
                  <a:gd name="connsiteY2" fmla="*/ 695 h 10359"/>
                  <a:gd name="connsiteX3" fmla="*/ 1970 w 10000"/>
                  <a:gd name="connsiteY3" fmla="*/ 1128 h 10359"/>
                  <a:gd name="connsiteX4" fmla="*/ 0 w 10000"/>
                  <a:gd name="connsiteY4" fmla="*/ 1485 h 10359"/>
                  <a:gd name="connsiteX5" fmla="*/ 278 w 10000"/>
                  <a:gd name="connsiteY5" fmla="*/ 3835 h 10359"/>
                  <a:gd name="connsiteX6" fmla="*/ 253 w 10000"/>
                  <a:gd name="connsiteY6" fmla="*/ 4925 h 10359"/>
                  <a:gd name="connsiteX7" fmla="*/ 429 w 10000"/>
                  <a:gd name="connsiteY7" fmla="*/ 5883 h 10359"/>
                  <a:gd name="connsiteX8" fmla="*/ 581 w 10000"/>
                  <a:gd name="connsiteY8" fmla="*/ 6786 h 10359"/>
                  <a:gd name="connsiteX9" fmla="*/ 480 w 10000"/>
                  <a:gd name="connsiteY9" fmla="*/ 7086 h 10359"/>
                  <a:gd name="connsiteX10" fmla="*/ 606 w 10000"/>
                  <a:gd name="connsiteY10" fmla="*/ 7256 h 10359"/>
                  <a:gd name="connsiteX11" fmla="*/ 682 w 10000"/>
                  <a:gd name="connsiteY11" fmla="*/ 8628 h 10359"/>
                  <a:gd name="connsiteX12" fmla="*/ 960 w 10000"/>
                  <a:gd name="connsiteY12" fmla="*/ 9511 h 10359"/>
                  <a:gd name="connsiteX13" fmla="*/ 857 w 10000"/>
                  <a:gd name="connsiteY13" fmla="*/ 10271 h 10359"/>
                  <a:gd name="connsiteX14" fmla="*/ 8787 w 10000"/>
                  <a:gd name="connsiteY14" fmla="*/ 10092 h 10359"/>
                  <a:gd name="connsiteX15" fmla="*/ 9015 w 10000"/>
                  <a:gd name="connsiteY15" fmla="*/ 8684 h 10359"/>
                  <a:gd name="connsiteX16" fmla="*/ 8838 w 10000"/>
                  <a:gd name="connsiteY16" fmla="*/ 7857 h 10359"/>
                  <a:gd name="connsiteX17" fmla="*/ 8838 w 10000"/>
                  <a:gd name="connsiteY17" fmla="*/ 7387 h 10359"/>
                  <a:gd name="connsiteX18" fmla="*/ 8889 w 10000"/>
                  <a:gd name="connsiteY18" fmla="*/ 7049 h 10359"/>
                  <a:gd name="connsiteX19" fmla="*/ 9141 w 10000"/>
                  <a:gd name="connsiteY19" fmla="*/ 6071 h 10359"/>
                  <a:gd name="connsiteX20" fmla="*/ 9798 w 10000"/>
                  <a:gd name="connsiteY20" fmla="*/ 4361 h 10359"/>
                  <a:gd name="connsiteX21" fmla="*/ 10000 w 10000"/>
                  <a:gd name="connsiteY21" fmla="*/ 1654 h 10359"/>
                  <a:gd name="connsiteX22" fmla="*/ 7702 w 10000"/>
                  <a:gd name="connsiteY22" fmla="*/ 1053 h 10359"/>
                  <a:gd name="connsiteX23" fmla="*/ 6515 w 10000"/>
                  <a:gd name="connsiteY23" fmla="*/ 808 h 10359"/>
                  <a:gd name="connsiteX24" fmla="*/ 6439 w 10000"/>
                  <a:gd name="connsiteY24" fmla="*/ 282 h 10359"/>
                  <a:gd name="connsiteX25" fmla="*/ 4848 w 10000"/>
                  <a:gd name="connsiteY25" fmla="*/ 0 h 10359"/>
                  <a:gd name="connsiteX0" fmla="*/ 4848 w 10000"/>
                  <a:gd name="connsiteY0" fmla="*/ 0 h 10347"/>
                  <a:gd name="connsiteX1" fmla="*/ 3232 w 10000"/>
                  <a:gd name="connsiteY1" fmla="*/ 376 h 10347"/>
                  <a:gd name="connsiteX2" fmla="*/ 3182 w 10000"/>
                  <a:gd name="connsiteY2" fmla="*/ 695 h 10347"/>
                  <a:gd name="connsiteX3" fmla="*/ 1970 w 10000"/>
                  <a:gd name="connsiteY3" fmla="*/ 1128 h 10347"/>
                  <a:gd name="connsiteX4" fmla="*/ 0 w 10000"/>
                  <a:gd name="connsiteY4" fmla="*/ 1485 h 10347"/>
                  <a:gd name="connsiteX5" fmla="*/ 278 w 10000"/>
                  <a:gd name="connsiteY5" fmla="*/ 3835 h 10347"/>
                  <a:gd name="connsiteX6" fmla="*/ 253 w 10000"/>
                  <a:gd name="connsiteY6" fmla="*/ 4925 h 10347"/>
                  <a:gd name="connsiteX7" fmla="*/ 429 w 10000"/>
                  <a:gd name="connsiteY7" fmla="*/ 5883 h 10347"/>
                  <a:gd name="connsiteX8" fmla="*/ 581 w 10000"/>
                  <a:gd name="connsiteY8" fmla="*/ 6786 h 10347"/>
                  <a:gd name="connsiteX9" fmla="*/ 480 w 10000"/>
                  <a:gd name="connsiteY9" fmla="*/ 7086 h 10347"/>
                  <a:gd name="connsiteX10" fmla="*/ 606 w 10000"/>
                  <a:gd name="connsiteY10" fmla="*/ 7256 h 10347"/>
                  <a:gd name="connsiteX11" fmla="*/ 682 w 10000"/>
                  <a:gd name="connsiteY11" fmla="*/ 8628 h 10347"/>
                  <a:gd name="connsiteX12" fmla="*/ 960 w 10000"/>
                  <a:gd name="connsiteY12" fmla="*/ 9511 h 10347"/>
                  <a:gd name="connsiteX13" fmla="*/ 857 w 10000"/>
                  <a:gd name="connsiteY13" fmla="*/ 10271 h 10347"/>
                  <a:gd name="connsiteX14" fmla="*/ 8907 w 10000"/>
                  <a:gd name="connsiteY14" fmla="*/ 10032 h 10347"/>
                  <a:gd name="connsiteX15" fmla="*/ 9015 w 10000"/>
                  <a:gd name="connsiteY15" fmla="*/ 8684 h 10347"/>
                  <a:gd name="connsiteX16" fmla="*/ 8838 w 10000"/>
                  <a:gd name="connsiteY16" fmla="*/ 7857 h 10347"/>
                  <a:gd name="connsiteX17" fmla="*/ 8838 w 10000"/>
                  <a:gd name="connsiteY17" fmla="*/ 7387 h 10347"/>
                  <a:gd name="connsiteX18" fmla="*/ 8889 w 10000"/>
                  <a:gd name="connsiteY18" fmla="*/ 7049 h 10347"/>
                  <a:gd name="connsiteX19" fmla="*/ 9141 w 10000"/>
                  <a:gd name="connsiteY19" fmla="*/ 6071 h 10347"/>
                  <a:gd name="connsiteX20" fmla="*/ 9798 w 10000"/>
                  <a:gd name="connsiteY20" fmla="*/ 4361 h 10347"/>
                  <a:gd name="connsiteX21" fmla="*/ 10000 w 10000"/>
                  <a:gd name="connsiteY21" fmla="*/ 1654 h 10347"/>
                  <a:gd name="connsiteX22" fmla="*/ 7702 w 10000"/>
                  <a:gd name="connsiteY22" fmla="*/ 1053 h 10347"/>
                  <a:gd name="connsiteX23" fmla="*/ 6515 w 10000"/>
                  <a:gd name="connsiteY23" fmla="*/ 808 h 10347"/>
                  <a:gd name="connsiteX24" fmla="*/ 6439 w 10000"/>
                  <a:gd name="connsiteY24" fmla="*/ 282 h 10347"/>
                  <a:gd name="connsiteX25" fmla="*/ 4848 w 10000"/>
                  <a:gd name="connsiteY25" fmla="*/ 0 h 10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0000" h="10347">
                    <a:moveTo>
                      <a:pt x="4848" y="0"/>
                    </a:moveTo>
                    <a:cubicBezTo>
                      <a:pt x="4293" y="0"/>
                      <a:pt x="3586" y="207"/>
                      <a:pt x="3232" y="376"/>
                    </a:cubicBezTo>
                    <a:cubicBezTo>
                      <a:pt x="3182" y="545"/>
                      <a:pt x="3182" y="695"/>
                      <a:pt x="3182" y="695"/>
                    </a:cubicBezTo>
                    <a:cubicBezTo>
                      <a:pt x="2828" y="846"/>
                      <a:pt x="2576" y="1071"/>
                      <a:pt x="1970" y="1128"/>
                    </a:cubicBezTo>
                    <a:cubicBezTo>
                      <a:pt x="1364" y="1184"/>
                      <a:pt x="152" y="1410"/>
                      <a:pt x="0" y="1485"/>
                    </a:cubicBezTo>
                    <a:cubicBezTo>
                      <a:pt x="126" y="1861"/>
                      <a:pt x="328" y="3383"/>
                      <a:pt x="278" y="3835"/>
                    </a:cubicBezTo>
                    <a:cubicBezTo>
                      <a:pt x="227" y="4305"/>
                      <a:pt x="253" y="4868"/>
                      <a:pt x="253" y="4925"/>
                    </a:cubicBezTo>
                    <a:cubicBezTo>
                      <a:pt x="354" y="5263"/>
                      <a:pt x="354" y="5620"/>
                      <a:pt x="429" y="5883"/>
                    </a:cubicBezTo>
                    <a:cubicBezTo>
                      <a:pt x="505" y="6147"/>
                      <a:pt x="581" y="6654"/>
                      <a:pt x="581" y="6786"/>
                    </a:cubicBezTo>
                    <a:cubicBezTo>
                      <a:pt x="581" y="6936"/>
                      <a:pt x="404" y="7011"/>
                      <a:pt x="480" y="7086"/>
                    </a:cubicBezTo>
                    <a:cubicBezTo>
                      <a:pt x="556" y="7180"/>
                      <a:pt x="631" y="7124"/>
                      <a:pt x="606" y="7256"/>
                    </a:cubicBezTo>
                    <a:cubicBezTo>
                      <a:pt x="581" y="7406"/>
                      <a:pt x="505" y="8271"/>
                      <a:pt x="682" y="8628"/>
                    </a:cubicBezTo>
                    <a:cubicBezTo>
                      <a:pt x="859" y="8966"/>
                      <a:pt x="758" y="9417"/>
                      <a:pt x="960" y="9511"/>
                    </a:cubicBezTo>
                    <a:cubicBezTo>
                      <a:pt x="1187" y="9586"/>
                      <a:pt x="1043" y="9735"/>
                      <a:pt x="857" y="10271"/>
                    </a:cubicBezTo>
                    <a:cubicBezTo>
                      <a:pt x="1741" y="10478"/>
                      <a:pt x="8553" y="10220"/>
                      <a:pt x="8907" y="10032"/>
                    </a:cubicBezTo>
                    <a:cubicBezTo>
                      <a:pt x="8914" y="9385"/>
                      <a:pt x="9026" y="9046"/>
                      <a:pt x="9015" y="8684"/>
                    </a:cubicBezTo>
                    <a:cubicBezTo>
                      <a:pt x="9004" y="8322"/>
                      <a:pt x="8838" y="8064"/>
                      <a:pt x="8838" y="7857"/>
                    </a:cubicBezTo>
                    <a:cubicBezTo>
                      <a:pt x="8838" y="7650"/>
                      <a:pt x="8662" y="7556"/>
                      <a:pt x="8838" y="7387"/>
                    </a:cubicBezTo>
                    <a:cubicBezTo>
                      <a:pt x="8990" y="7218"/>
                      <a:pt x="9015" y="7312"/>
                      <a:pt x="8889" y="7049"/>
                    </a:cubicBezTo>
                    <a:cubicBezTo>
                      <a:pt x="8788" y="6786"/>
                      <a:pt x="8965" y="6429"/>
                      <a:pt x="9141" y="6071"/>
                    </a:cubicBezTo>
                    <a:cubicBezTo>
                      <a:pt x="9318" y="5714"/>
                      <a:pt x="9798" y="4549"/>
                      <a:pt x="9798" y="4361"/>
                    </a:cubicBezTo>
                    <a:cubicBezTo>
                      <a:pt x="9798" y="4173"/>
                      <a:pt x="9621" y="2350"/>
                      <a:pt x="10000" y="1654"/>
                    </a:cubicBezTo>
                    <a:cubicBezTo>
                      <a:pt x="8763" y="1335"/>
                      <a:pt x="8207" y="1109"/>
                      <a:pt x="7702" y="1053"/>
                    </a:cubicBezTo>
                    <a:cubicBezTo>
                      <a:pt x="7197" y="977"/>
                      <a:pt x="6667" y="959"/>
                      <a:pt x="6515" y="808"/>
                    </a:cubicBezTo>
                    <a:cubicBezTo>
                      <a:pt x="6364" y="639"/>
                      <a:pt x="6439" y="282"/>
                      <a:pt x="6439" y="282"/>
                    </a:cubicBezTo>
                    <a:cubicBezTo>
                      <a:pt x="6439" y="282"/>
                      <a:pt x="5581" y="0"/>
                      <a:pt x="4848" y="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15" name="Freeform 250"/>
              <p:cNvSpPr>
                <a:spLocks/>
              </p:cNvSpPr>
              <p:nvPr/>
            </p:nvSpPr>
            <p:spPr bwMode="auto">
              <a:xfrm>
                <a:off x="3344882" y="4609181"/>
                <a:ext cx="766449" cy="1830889"/>
              </a:xfrm>
              <a:custGeom>
                <a:avLst/>
                <a:gdLst>
                  <a:gd name="T0" fmla="*/ 414 w 417"/>
                  <a:gd name="T1" fmla="*/ 852 h 1020"/>
                  <a:gd name="T2" fmla="*/ 407 w 417"/>
                  <a:gd name="T3" fmla="*/ 681 h 1020"/>
                  <a:gd name="T4" fmla="*/ 393 w 417"/>
                  <a:gd name="T5" fmla="*/ 489 h 1020"/>
                  <a:gd name="T6" fmla="*/ 392 w 417"/>
                  <a:gd name="T7" fmla="*/ 486 h 1020"/>
                  <a:gd name="T8" fmla="*/ 393 w 417"/>
                  <a:gd name="T9" fmla="*/ 148 h 1020"/>
                  <a:gd name="T10" fmla="*/ 379 w 417"/>
                  <a:gd name="T11" fmla="*/ 117 h 1020"/>
                  <a:gd name="T12" fmla="*/ 355 w 417"/>
                  <a:gd name="T13" fmla="*/ 0 h 1020"/>
                  <a:gd name="T14" fmla="*/ 214 w 417"/>
                  <a:gd name="T15" fmla="*/ 6 h 1020"/>
                  <a:gd name="T16" fmla="*/ 40 w 417"/>
                  <a:gd name="T17" fmla="*/ 68 h 1020"/>
                  <a:gd name="T18" fmla="*/ 29 w 417"/>
                  <a:gd name="T19" fmla="*/ 113 h 1020"/>
                  <a:gd name="T20" fmla="*/ 36 w 417"/>
                  <a:gd name="T21" fmla="*/ 479 h 1020"/>
                  <a:gd name="T22" fmla="*/ 36 w 417"/>
                  <a:gd name="T23" fmla="*/ 524 h 1020"/>
                  <a:gd name="T24" fmla="*/ 36 w 417"/>
                  <a:gd name="T25" fmla="*/ 524 h 1020"/>
                  <a:gd name="T26" fmla="*/ 35 w 417"/>
                  <a:gd name="T27" fmla="*/ 548 h 1020"/>
                  <a:gd name="T28" fmla="*/ 30 w 417"/>
                  <a:gd name="T29" fmla="*/ 590 h 1020"/>
                  <a:gd name="T30" fmla="*/ 11 w 417"/>
                  <a:gd name="T31" fmla="*/ 800 h 1020"/>
                  <a:gd name="T32" fmla="*/ 4 w 417"/>
                  <a:gd name="T33" fmla="*/ 968 h 1020"/>
                  <a:gd name="T34" fmla="*/ 17 w 417"/>
                  <a:gd name="T35" fmla="*/ 996 h 1020"/>
                  <a:gd name="T36" fmla="*/ 113 w 417"/>
                  <a:gd name="T37" fmla="*/ 1002 h 1020"/>
                  <a:gd name="T38" fmla="*/ 124 w 417"/>
                  <a:gd name="T39" fmla="*/ 956 h 1020"/>
                  <a:gd name="T40" fmla="*/ 145 w 417"/>
                  <a:gd name="T41" fmla="*/ 849 h 1020"/>
                  <a:gd name="T42" fmla="*/ 153 w 417"/>
                  <a:gd name="T43" fmla="*/ 652 h 1020"/>
                  <a:gd name="T44" fmla="*/ 158 w 417"/>
                  <a:gd name="T45" fmla="*/ 530 h 1020"/>
                  <a:gd name="T46" fmla="*/ 166 w 417"/>
                  <a:gd name="T47" fmla="*/ 471 h 1020"/>
                  <a:gd name="T48" fmla="*/ 182 w 417"/>
                  <a:gd name="T49" fmla="*/ 357 h 1020"/>
                  <a:gd name="T50" fmla="*/ 207 w 417"/>
                  <a:gd name="T51" fmla="*/ 260 h 1020"/>
                  <a:gd name="T52" fmla="*/ 230 w 417"/>
                  <a:gd name="T53" fmla="*/ 299 h 1020"/>
                  <a:gd name="T54" fmla="*/ 237 w 417"/>
                  <a:gd name="T55" fmla="*/ 365 h 1020"/>
                  <a:gd name="T56" fmla="*/ 248 w 417"/>
                  <a:gd name="T57" fmla="*/ 422 h 1020"/>
                  <a:gd name="T58" fmla="*/ 271 w 417"/>
                  <a:gd name="T59" fmla="*/ 494 h 1020"/>
                  <a:gd name="T60" fmla="*/ 273 w 417"/>
                  <a:gd name="T61" fmla="*/ 538 h 1020"/>
                  <a:gd name="T62" fmla="*/ 278 w 417"/>
                  <a:gd name="T63" fmla="*/ 576 h 1020"/>
                  <a:gd name="T64" fmla="*/ 262 w 417"/>
                  <a:gd name="T65" fmla="*/ 748 h 1020"/>
                  <a:gd name="T66" fmla="*/ 282 w 417"/>
                  <a:gd name="T67" fmla="*/ 905 h 1020"/>
                  <a:gd name="T68" fmla="*/ 287 w 417"/>
                  <a:gd name="T69" fmla="*/ 948 h 1020"/>
                  <a:gd name="T70" fmla="*/ 297 w 417"/>
                  <a:gd name="T71" fmla="*/ 1008 h 1020"/>
                  <a:gd name="T72" fmla="*/ 390 w 417"/>
                  <a:gd name="T73" fmla="*/ 1015 h 1020"/>
                  <a:gd name="T74" fmla="*/ 411 w 417"/>
                  <a:gd name="T75" fmla="*/ 929 h 1020"/>
                  <a:gd name="connsiteX0" fmla="*/ 9856 w 9941"/>
                  <a:gd name="connsiteY0" fmla="*/ 8784 h 9990"/>
                  <a:gd name="connsiteX1" fmla="*/ 9928 w 9941"/>
                  <a:gd name="connsiteY1" fmla="*/ 8353 h 9990"/>
                  <a:gd name="connsiteX2" fmla="*/ 9712 w 9941"/>
                  <a:gd name="connsiteY2" fmla="*/ 7647 h 9990"/>
                  <a:gd name="connsiteX3" fmla="*/ 9760 w 9941"/>
                  <a:gd name="connsiteY3" fmla="*/ 6676 h 9990"/>
                  <a:gd name="connsiteX4" fmla="*/ 9400 w 9941"/>
                  <a:gd name="connsiteY4" fmla="*/ 5598 h 9990"/>
                  <a:gd name="connsiteX5" fmla="*/ 9424 w 9941"/>
                  <a:gd name="connsiteY5" fmla="*/ 4794 h 9990"/>
                  <a:gd name="connsiteX6" fmla="*/ 9424 w 9941"/>
                  <a:gd name="connsiteY6" fmla="*/ 4794 h 9990"/>
                  <a:gd name="connsiteX7" fmla="*/ 9400 w 9941"/>
                  <a:gd name="connsiteY7" fmla="*/ 4765 h 9990"/>
                  <a:gd name="connsiteX8" fmla="*/ 9496 w 9941"/>
                  <a:gd name="connsiteY8" fmla="*/ 4647 h 9990"/>
                  <a:gd name="connsiteX9" fmla="*/ 9424 w 9941"/>
                  <a:gd name="connsiteY9" fmla="*/ 1451 h 9990"/>
                  <a:gd name="connsiteX10" fmla="*/ 9257 w 9941"/>
                  <a:gd name="connsiteY10" fmla="*/ 1225 h 9990"/>
                  <a:gd name="connsiteX11" fmla="*/ 9089 w 9941"/>
                  <a:gd name="connsiteY11" fmla="*/ 1147 h 9990"/>
                  <a:gd name="connsiteX12" fmla="*/ 8897 w 9941"/>
                  <a:gd name="connsiteY12" fmla="*/ 667 h 9990"/>
                  <a:gd name="connsiteX13" fmla="*/ 8513 w 9941"/>
                  <a:gd name="connsiteY13" fmla="*/ 0 h 9990"/>
                  <a:gd name="connsiteX14" fmla="*/ 5132 w 9941"/>
                  <a:gd name="connsiteY14" fmla="*/ 39 h 9990"/>
                  <a:gd name="connsiteX15" fmla="*/ 1439 w 9941"/>
                  <a:gd name="connsiteY15" fmla="*/ 78 h 9990"/>
                  <a:gd name="connsiteX16" fmla="*/ 959 w 9941"/>
                  <a:gd name="connsiteY16" fmla="*/ 667 h 9990"/>
                  <a:gd name="connsiteX17" fmla="*/ 887 w 9941"/>
                  <a:gd name="connsiteY17" fmla="*/ 990 h 9990"/>
                  <a:gd name="connsiteX18" fmla="*/ 695 w 9941"/>
                  <a:gd name="connsiteY18" fmla="*/ 1108 h 9990"/>
                  <a:gd name="connsiteX19" fmla="*/ 456 w 9941"/>
                  <a:gd name="connsiteY19" fmla="*/ 2804 h 9990"/>
                  <a:gd name="connsiteX20" fmla="*/ 863 w 9941"/>
                  <a:gd name="connsiteY20" fmla="*/ 4696 h 9990"/>
                  <a:gd name="connsiteX21" fmla="*/ 863 w 9941"/>
                  <a:gd name="connsiteY21" fmla="*/ 5049 h 9990"/>
                  <a:gd name="connsiteX22" fmla="*/ 863 w 9941"/>
                  <a:gd name="connsiteY22" fmla="*/ 5137 h 9990"/>
                  <a:gd name="connsiteX23" fmla="*/ 863 w 9941"/>
                  <a:gd name="connsiteY23" fmla="*/ 5137 h 9990"/>
                  <a:gd name="connsiteX24" fmla="*/ 863 w 9941"/>
                  <a:gd name="connsiteY24" fmla="*/ 5137 h 9990"/>
                  <a:gd name="connsiteX25" fmla="*/ 935 w 9941"/>
                  <a:gd name="connsiteY25" fmla="*/ 5255 h 9990"/>
                  <a:gd name="connsiteX26" fmla="*/ 839 w 9941"/>
                  <a:gd name="connsiteY26" fmla="*/ 5373 h 9990"/>
                  <a:gd name="connsiteX27" fmla="*/ 695 w 9941"/>
                  <a:gd name="connsiteY27" fmla="*/ 5598 h 9990"/>
                  <a:gd name="connsiteX28" fmla="*/ 719 w 9941"/>
                  <a:gd name="connsiteY28" fmla="*/ 5784 h 9990"/>
                  <a:gd name="connsiteX29" fmla="*/ 504 w 9941"/>
                  <a:gd name="connsiteY29" fmla="*/ 6314 h 9990"/>
                  <a:gd name="connsiteX30" fmla="*/ 264 w 9941"/>
                  <a:gd name="connsiteY30" fmla="*/ 7843 h 9990"/>
                  <a:gd name="connsiteX31" fmla="*/ 264 w 9941"/>
                  <a:gd name="connsiteY31" fmla="*/ 8765 h 9990"/>
                  <a:gd name="connsiteX32" fmla="*/ 96 w 9941"/>
                  <a:gd name="connsiteY32" fmla="*/ 9490 h 9990"/>
                  <a:gd name="connsiteX33" fmla="*/ 0 w 9941"/>
                  <a:gd name="connsiteY33" fmla="*/ 9657 h 9990"/>
                  <a:gd name="connsiteX34" fmla="*/ 408 w 9941"/>
                  <a:gd name="connsiteY34" fmla="*/ 9765 h 9990"/>
                  <a:gd name="connsiteX35" fmla="*/ 1703 w 9941"/>
                  <a:gd name="connsiteY35" fmla="*/ 9853 h 9990"/>
                  <a:gd name="connsiteX36" fmla="*/ 2710 w 9941"/>
                  <a:gd name="connsiteY36" fmla="*/ 9824 h 9990"/>
                  <a:gd name="connsiteX37" fmla="*/ 2878 w 9941"/>
                  <a:gd name="connsiteY37" fmla="*/ 9520 h 9990"/>
                  <a:gd name="connsiteX38" fmla="*/ 2974 w 9941"/>
                  <a:gd name="connsiteY38" fmla="*/ 9373 h 9990"/>
                  <a:gd name="connsiteX39" fmla="*/ 3309 w 9941"/>
                  <a:gd name="connsiteY39" fmla="*/ 9059 h 9990"/>
                  <a:gd name="connsiteX40" fmla="*/ 3477 w 9941"/>
                  <a:gd name="connsiteY40" fmla="*/ 8324 h 9990"/>
                  <a:gd name="connsiteX41" fmla="*/ 3477 w 9941"/>
                  <a:gd name="connsiteY41" fmla="*/ 7196 h 9990"/>
                  <a:gd name="connsiteX42" fmla="*/ 3669 w 9941"/>
                  <a:gd name="connsiteY42" fmla="*/ 6392 h 9990"/>
                  <a:gd name="connsiteX43" fmla="*/ 3789 w 9941"/>
                  <a:gd name="connsiteY43" fmla="*/ 5196 h 9990"/>
                  <a:gd name="connsiteX44" fmla="*/ 3789 w 9941"/>
                  <a:gd name="connsiteY44" fmla="*/ 5196 h 9990"/>
                  <a:gd name="connsiteX45" fmla="*/ 3789 w 9941"/>
                  <a:gd name="connsiteY45" fmla="*/ 5108 h 9990"/>
                  <a:gd name="connsiteX46" fmla="*/ 3981 w 9941"/>
                  <a:gd name="connsiteY46" fmla="*/ 4618 h 9990"/>
                  <a:gd name="connsiteX47" fmla="*/ 4269 w 9941"/>
                  <a:gd name="connsiteY47" fmla="*/ 4059 h 9990"/>
                  <a:gd name="connsiteX48" fmla="*/ 4365 w 9941"/>
                  <a:gd name="connsiteY48" fmla="*/ 3500 h 9990"/>
                  <a:gd name="connsiteX49" fmla="*/ 4580 w 9941"/>
                  <a:gd name="connsiteY49" fmla="*/ 3000 h 9990"/>
                  <a:gd name="connsiteX50" fmla="*/ 4964 w 9941"/>
                  <a:gd name="connsiteY50" fmla="*/ 2549 h 9990"/>
                  <a:gd name="connsiteX51" fmla="*/ 5132 w 9941"/>
                  <a:gd name="connsiteY51" fmla="*/ 2578 h 9990"/>
                  <a:gd name="connsiteX52" fmla="*/ 5516 w 9941"/>
                  <a:gd name="connsiteY52" fmla="*/ 2931 h 9990"/>
                  <a:gd name="connsiteX53" fmla="*/ 5492 w 9941"/>
                  <a:gd name="connsiteY53" fmla="*/ 3324 h 9990"/>
                  <a:gd name="connsiteX54" fmla="*/ 5683 w 9941"/>
                  <a:gd name="connsiteY54" fmla="*/ 3578 h 9990"/>
                  <a:gd name="connsiteX55" fmla="*/ 5851 w 9941"/>
                  <a:gd name="connsiteY55" fmla="*/ 3784 h 9990"/>
                  <a:gd name="connsiteX56" fmla="*/ 5947 w 9941"/>
                  <a:gd name="connsiteY56" fmla="*/ 4137 h 9990"/>
                  <a:gd name="connsiteX57" fmla="*/ 6211 w 9941"/>
                  <a:gd name="connsiteY57" fmla="*/ 4588 h 9990"/>
                  <a:gd name="connsiteX58" fmla="*/ 6499 w 9941"/>
                  <a:gd name="connsiteY58" fmla="*/ 4843 h 9990"/>
                  <a:gd name="connsiteX59" fmla="*/ 6547 w 9941"/>
                  <a:gd name="connsiteY59" fmla="*/ 5059 h 9990"/>
                  <a:gd name="connsiteX60" fmla="*/ 6547 w 9941"/>
                  <a:gd name="connsiteY60" fmla="*/ 5275 h 9990"/>
                  <a:gd name="connsiteX61" fmla="*/ 6667 w 9941"/>
                  <a:gd name="connsiteY61" fmla="*/ 5373 h 9990"/>
                  <a:gd name="connsiteX62" fmla="*/ 6667 w 9941"/>
                  <a:gd name="connsiteY62" fmla="*/ 5647 h 9990"/>
                  <a:gd name="connsiteX63" fmla="*/ 6523 w 9941"/>
                  <a:gd name="connsiteY63" fmla="*/ 6206 h 9990"/>
                  <a:gd name="connsiteX64" fmla="*/ 6283 w 9941"/>
                  <a:gd name="connsiteY64" fmla="*/ 7333 h 9990"/>
                  <a:gd name="connsiteX65" fmla="*/ 6811 w 9941"/>
                  <a:gd name="connsiteY65" fmla="*/ 8529 h 9990"/>
                  <a:gd name="connsiteX66" fmla="*/ 6763 w 9941"/>
                  <a:gd name="connsiteY66" fmla="*/ 8873 h 9990"/>
                  <a:gd name="connsiteX67" fmla="*/ 6811 w 9941"/>
                  <a:gd name="connsiteY67" fmla="*/ 9176 h 9990"/>
                  <a:gd name="connsiteX68" fmla="*/ 6882 w 9941"/>
                  <a:gd name="connsiteY68" fmla="*/ 9294 h 9990"/>
                  <a:gd name="connsiteX69" fmla="*/ 6811 w 9941"/>
                  <a:gd name="connsiteY69" fmla="*/ 9618 h 9990"/>
                  <a:gd name="connsiteX70" fmla="*/ 7122 w 9941"/>
                  <a:gd name="connsiteY70" fmla="*/ 9882 h 9990"/>
                  <a:gd name="connsiteX71" fmla="*/ 7674 w 9941"/>
                  <a:gd name="connsiteY71" fmla="*/ 9971 h 9990"/>
                  <a:gd name="connsiteX72" fmla="*/ 9353 w 9941"/>
                  <a:gd name="connsiteY72" fmla="*/ 9951 h 9990"/>
                  <a:gd name="connsiteX73" fmla="*/ 9640 w 9941"/>
                  <a:gd name="connsiteY73" fmla="*/ 9716 h 9990"/>
                  <a:gd name="connsiteX74" fmla="*/ 9856 w 9941"/>
                  <a:gd name="connsiteY74" fmla="*/ 9108 h 9990"/>
                  <a:gd name="connsiteX75" fmla="*/ 9856 w 9941"/>
                  <a:gd name="connsiteY75" fmla="*/ 8784 h 9990"/>
                  <a:gd name="connsiteX0" fmla="*/ 9914 w 10000"/>
                  <a:gd name="connsiteY0" fmla="*/ 8793 h 10000"/>
                  <a:gd name="connsiteX1" fmla="*/ 9987 w 10000"/>
                  <a:gd name="connsiteY1" fmla="*/ 8361 h 10000"/>
                  <a:gd name="connsiteX2" fmla="*/ 9770 w 10000"/>
                  <a:gd name="connsiteY2" fmla="*/ 7655 h 10000"/>
                  <a:gd name="connsiteX3" fmla="*/ 9818 w 10000"/>
                  <a:gd name="connsiteY3" fmla="*/ 6683 h 10000"/>
                  <a:gd name="connsiteX4" fmla="*/ 9456 w 10000"/>
                  <a:gd name="connsiteY4" fmla="*/ 5604 h 10000"/>
                  <a:gd name="connsiteX5" fmla="*/ 9480 w 10000"/>
                  <a:gd name="connsiteY5" fmla="*/ 4799 h 10000"/>
                  <a:gd name="connsiteX6" fmla="*/ 9480 w 10000"/>
                  <a:gd name="connsiteY6" fmla="*/ 4799 h 10000"/>
                  <a:gd name="connsiteX7" fmla="*/ 9456 w 10000"/>
                  <a:gd name="connsiteY7" fmla="*/ 4770 h 10000"/>
                  <a:gd name="connsiteX8" fmla="*/ 9552 w 10000"/>
                  <a:gd name="connsiteY8" fmla="*/ 4652 h 10000"/>
                  <a:gd name="connsiteX9" fmla="*/ 9480 w 10000"/>
                  <a:gd name="connsiteY9" fmla="*/ 1452 h 10000"/>
                  <a:gd name="connsiteX10" fmla="*/ 9312 w 10000"/>
                  <a:gd name="connsiteY10" fmla="*/ 1226 h 10000"/>
                  <a:gd name="connsiteX11" fmla="*/ 9143 w 10000"/>
                  <a:gd name="connsiteY11" fmla="*/ 1148 h 10000"/>
                  <a:gd name="connsiteX12" fmla="*/ 8950 w 10000"/>
                  <a:gd name="connsiteY12" fmla="*/ 668 h 10000"/>
                  <a:gd name="connsiteX13" fmla="*/ 8564 w 10000"/>
                  <a:gd name="connsiteY13" fmla="*/ 0 h 10000"/>
                  <a:gd name="connsiteX14" fmla="*/ 5085 w 10000"/>
                  <a:gd name="connsiteY14" fmla="*/ 460 h 10000"/>
                  <a:gd name="connsiteX15" fmla="*/ 1448 w 10000"/>
                  <a:gd name="connsiteY15" fmla="*/ 78 h 10000"/>
                  <a:gd name="connsiteX16" fmla="*/ 965 w 10000"/>
                  <a:gd name="connsiteY16" fmla="*/ 668 h 10000"/>
                  <a:gd name="connsiteX17" fmla="*/ 892 w 10000"/>
                  <a:gd name="connsiteY17" fmla="*/ 991 h 10000"/>
                  <a:gd name="connsiteX18" fmla="*/ 699 w 10000"/>
                  <a:gd name="connsiteY18" fmla="*/ 1109 h 10000"/>
                  <a:gd name="connsiteX19" fmla="*/ 459 w 10000"/>
                  <a:gd name="connsiteY19" fmla="*/ 2807 h 10000"/>
                  <a:gd name="connsiteX20" fmla="*/ 868 w 10000"/>
                  <a:gd name="connsiteY20" fmla="*/ 4701 h 10000"/>
                  <a:gd name="connsiteX21" fmla="*/ 868 w 10000"/>
                  <a:gd name="connsiteY21" fmla="*/ 5054 h 10000"/>
                  <a:gd name="connsiteX22" fmla="*/ 868 w 10000"/>
                  <a:gd name="connsiteY22" fmla="*/ 5142 h 10000"/>
                  <a:gd name="connsiteX23" fmla="*/ 868 w 10000"/>
                  <a:gd name="connsiteY23" fmla="*/ 5142 h 10000"/>
                  <a:gd name="connsiteX24" fmla="*/ 868 w 10000"/>
                  <a:gd name="connsiteY24" fmla="*/ 5142 h 10000"/>
                  <a:gd name="connsiteX25" fmla="*/ 941 w 10000"/>
                  <a:gd name="connsiteY25" fmla="*/ 5260 h 10000"/>
                  <a:gd name="connsiteX26" fmla="*/ 844 w 10000"/>
                  <a:gd name="connsiteY26" fmla="*/ 5378 h 10000"/>
                  <a:gd name="connsiteX27" fmla="*/ 699 w 10000"/>
                  <a:gd name="connsiteY27" fmla="*/ 5604 h 10000"/>
                  <a:gd name="connsiteX28" fmla="*/ 723 w 10000"/>
                  <a:gd name="connsiteY28" fmla="*/ 5790 h 10000"/>
                  <a:gd name="connsiteX29" fmla="*/ 507 w 10000"/>
                  <a:gd name="connsiteY29" fmla="*/ 6320 h 10000"/>
                  <a:gd name="connsiteX30" fmla="*/ 266 w 10000"/>
                  <a:gd name="connsiteY30" fmla="*/ 7851 h 10000"/>
                  <a:gd name="connsiteX31" fmla="*/ 266 w 10000"/>
                  <a:gd name="connsiteY31" fmla="*/ 8774 h 10000"/>
                  <a:gd name="connsiteX32" fmla="*/ 97 w 10000"/>
                  <a:gd name="connsiteY32" fmla="*/ 9499 h 10000"/>
                  <a:gd name="connsiteX33" fmla="*/ 0 w 10000"/>
                  <a:gd name="connsiteY33" fmla="*/ 9667 h 10000"/>
                  <a:gd name="connsiteX34" fmla="*/ 410 w 10000"/>
                  <a:gd name="connsiteY34" fmla="*/ 9775 h 10000"/>
                  <a:gd name="connsiteX35" fmla="*/ 1713 w 10000"/>
                  <a:gd name="connsiteY35" fmla="*/ 9863 h 10000"/>
                  <a:gd name="connsiteX36" fmla="*/ 2726 w 10000"/>
                  <a:gd name="connsiteY36" fmla="*/ 9834 h 10000"/>
                  <a:gd name="connsiteX37" fmla="*/ 2895 w 10000"/>
                  <a:gd name="connsiteY37" fmla="*/ 9530 h 10000"/>
                  <a:gd name="connsiteX38" fmla="*/ 2992 w 10000"/>
                  <a:gd name="connsiteY38" fmla="*/ 9382 h 10000"/>
                  <a:gd name="connsiteX39" fmla="*/ 3329 w 10000"/>
                  <a:gd name="connsiteY39" fmla="*/ 9068 h 10000"/>
                  <a:gd name="connsiteX40" fmla="*/ 3498 w 10000"/>
                  <a:gd name="connsiteY40" fmla="*/ 8332 h 10000"/>
                  <a:gd name="connsiteX41" fmla="*/ 3498 w 10000"/>
                  <a:gd name="connsiteY41" fmla="*/ 7203 h 10000"/>
                  <a:gd name="connsiteX42" fmla="*/ 3691 w 10000"/>
                  <a:gd name="connsiteY42" fmla="*/ 6398 h 10000"/>
                  <a:gd name="connsiteX43" fmla="*/ 3811 w 10000"/>
                  <a:gd name="connsiteY43" fmla="*/ 5201 h 10000"/>
                  <a:gd name="connsiteX44" fmla="*/ 3811 w 10000"/>
                  <a:gd name="connsiteY44" fmla="*/ 5201 h 10000"/>
                  <a:gd name="connsiteX45" fmla="*/ 3811 w 10000"/>
                  <a:gd name="connsiteY45" fmla="*/ 5113 h 10000"/>
                  <a:gd name="connsiteX46" fmla="*/ 4005 w 10000"/>
                  <a:gd name="connsiteY46" fmla="*/ 4623 h 10000"/>
                  <a:gd name="connsiteX47" fmla="*/ 4294 w 10000"/>
                  <a:gd name="connsiteY47" fmla="*/ 4063 h 10000"/>
                  <a:gd name="connsiteX48" fmla="*/ 4391 w 10000"/>
                  <a:gd name="connsiteY48" fmla="*/ 3504 h 10000"/>
                  <a:gd name="connsiteX49" fmla="*/ 4607 w 10000"/>
                  <a:gd name="connsiteY49" fmla="*/ 3003 h 10000"/>
                  <a:gd name="connsiteX50" fmla="*/ 4993 w 10000"/>
                  <a:gd name="connsiteY50" fmla="*/ 2552 h 10000"/>
                  <a:gd name="connsiteX51" fmla="*/ 5162 w 10000"/>
                  <a:gd name="connsiteY51" fmla="*/ 2581 h 10000"/>
                  <a:gd name="connsiteX52" fmla="*/ 5549 w 10000"/>
                  <a:gd name="connsiteY52" fmla="*/ 2934 h 10000"/>
                  <a:gd name="connsiteX53" fmla="*/ 5525 w 10000"/>
                  <a:gd name="connsiteY53" fmla="*/ 3327 h 10000"/>
                  <a:gd name="connsiteX54" fmla="*/ 5717 w 10000"/>
                  <a:gd name="connsiteY54" fmla="*/ 3582 h 10000"/>
                  <a:gd name="connsiteX55" fmla="*/ 5886 w 10000"/>
                  <a:gd name="connsiteY55" fmla="*/ 3788 h 10000"/>
                  <a:gd name="connsiteX56" fmla="*/ 5982 w 10000"/>
                  <a:gd name="connsiteY56" fmla="*/ 4141 h 10000"/>
                  <a:gd name="connsiteX57" fmla="*/ 6248 w 10000"/>
                  <a:gd name="connsiteY57" fmla="*/ 4593 h 10000"/>
                  <a:gd name="connsiteX58" fmla="*/ 6538 w 10000"/>
                  <a:gd name="connsiteY58" fmla="*/ 4848 h 10000"/>
                  <a:gd name="connsiteX59" fmla="*/ 6586 w 10000"/>
                  <a:gd name="connsiteY59" fmla="*/ 5064 h 10000"/>
                  <a:gd name="connsiteX60" fmla="*/ 6586 w 10000"/>
                  <a:gd name="connsiteY60" fmla="*/ 5280 h 10000"/>
                  <a:gd name="connsiteX61" fmla="*/ 6707 w 10000"/>
                  <a:gd name="connsiteY61" fmla="*/ 5378 h 10000"/>
                  <a:gd name="connsiteX62" fmla="*/ 6707 w 10000"/>
                  <a:gd name="connsiteY62" fmla="*/ 5653 h 10000"/>
                  <a:gd name="connsiteX63" fmla="*/ 6562 w 10000"/>
                  <a:gd name="connsiteY63" fmla="*/ 6212 h 10000"/>
                  <a:gd name="connsiteX64" fmla="*/ 6320 w 10000"/>
                  <a:gd name="connsiteY64" fmla="*/ 7340 h 10000"/>
                  <a:gd name="connsiteX65" fmla="*/ 6851 w 10000"/>
                  <a:gd name="connsiteY65" fmla="*/ 8538 h 10000"/>
                  <a:gd name="connsiteX66" fmla="*/ 6803 w 10000"/>
                  <a:gd name="connsiteY66" fmla="*/ 8882 h 10000"/>
                  <a:gd name="connsiteX67" fmla="*/ 6851 w 10000"/>
                  <a:gd name="connsiteY67" fmla="*/ 9185 h 10000"/>
                  <a:gd name="connsiteX68" fmla="*/ 6923 w 10000"/>
                  <a:gd name="connsiteY68" fmla="*/ 9303 h 10000"/>
                  <a:gd name="connsiteX69" fmla="*/ 6851 w 10000"/>
                  <a:gd name="connsiteY69" fmla="*/ 9628 h 10000"/>
                  <a:gd name="connsiteX70" fmla="*/ 7164 w 10000"/>
                  <a:gd name="connsiteY70" fmla="*/ 9892 h 10000"/>
                  <a:gd name="connsiteX71" fmla="*/ 7720 w 10000"/>
                  <a:gd name="connsiteY71" fmla="*/ 9981 h 10000"/>
                  <a:gd name="connsiteX72" fmla="*/ 9409 w 10000"/>
                  <a:gd name="connsiteY72" fmla="*/ 9961 h 10000"/>
                  <a:gd name="connsiteX73" fmla="*/ 9697 w 10000"/>
                  <a:gd name="connsiteY73" fmla="*/ 9726 h 10000"/>
                  <a:gd name="connsiteX74" fmla="*/ 9914 w 10000"/>
                  <a:gd name="connsiteY74" fmla="*/ 9117 h 10000"/>
                  <a:gd name="connsiteX75" fmla="*/ 9914 w 10000"/>
                  <a:gd name="connsiteY75" fmla="*/ 8793 h 10000"/>
                  <a:gd name="connsiteX0" fmla="*/ 9914 w 10000"/>
                  <a:gd name="connsiteY0" fmla="*/ 8793 h 10000"/>
                  <a:gd name="connsiteX1" fmla="*/ 9987 w 10000"/>
                  <a:gd name="connsiteY1" fmla="*/ 8361 h 10000"/>
                  <a:gd name="connsiteX2" fmla="*/ 9770 w 10000"/>
                  <a:gd name="connsiteY2" fmla="*/ 7655 h 10000"/>
                  <a:gd name="connsiteX3" fmla="*/ 9818 w 10000"/>
                  <a:gd name="connsiteY3" fmla="*/ 6683 h 10000"/>
                  <a:gd name="connsiteX4" fmla="*/ 9456 w 10000"/>
                  <a:gd name="connsiteY4" fmla="*/ 5604 h 10000"/>
                  <a:gd name="connsiteX5" fmla="*/ 9480 w 10000"/>
                  <a:gd name="connsiteY5" fmla="*/ 4799 h 10000"/>
                  <a:gd name="connsiteX6" fmla="*/ 9480 w 10000"/>
                  <a:gd name="connsiteY6" fmla="*/ 4799 h 10000"/>
                  <a:gd name="connsiteX7" fmla="*/ 9456 w 10000"/>
                  <a:gd name="connsiteY7" fmla="*/ 4770 h 10000"/>
                  <a:gd name="connsiteX8" fmla="*/ 9552 w 10000"/>
                  <a:gd name="connsiteY8" fmla="*/ 4652 h 10000"/>
                  <a:gd name="connsiteX9" fmla="*/ 9480 w 10000"/>
                  <a:gd name="connsiteY9" fmla="*/ 1452 h 10000"/>
                  <a:gd name="connsiteX10" fmla="*/ 9312 w 10000"/>
                  <a:gd name="connsiteY10" fmla="*/ 1226 h 10000"/>
                  <a:gd name="connsiteX11" fmla="*/ 9143 w 10000"/>
                  <a:gd name="connsiteY11" fmla="*/ 1148 h 10000"/>
                  <a:gd name="connsiteX12" fmla="*/ 8950 w 10000"/>
                  <a:gd name="connsiteY12" fmla="*/ 668 h 10000"/>
                  <a:gd name="connsiteX13" fmla="*/ 8564 w 10000"/>
                  <a:gd name="connsiteY13" fmla="*/ 0 h 10000"/>
                  <a:gd name="connsiteX14" fmla="*/ 1448 w 10000"/>
                  <a:gd name="connsiteY14" fmla="*/ 78 h 10000"/>
                  <a:gd name="connsiteX15" fmla="*/ 965 w 10000"/>
                  <a:gd name="connsiteY15" fmla="*/ 668 h 10000"/>
                  <a:gd name="connsiteX16" fmla="*/ 892 w 10000"/>
                  <a:gd name="connsiteY16" fmla="*/ 991 h 10000"/>
                  <a:gd name="connsiteX17" fmla="*/ 699 w 10000"/>
                  <a:gd name="connsiteY17" fmla="*/ 1109 h 10000"/>
                  <a:gd name="connsiteX18" fmla="*/ 459 w 10000"/>
                  <a:gd name="connsiteY18" fmla="*/ 2807 h 10000"/>
                  <a:gd name="connsiteX19" fmla="*/ 868 w 10000"/>
                  <a:gd name="connsiteY19" fmla="*/ 4701 h 10000"/>
                  <a:gd name="connsiteX20" fmla="*/ 868 w 10000"/>
                  <a:gd name="connsiteY20" fmla="*/ 5054 h 10000"/>
                  <a:gd name="connsiteX21" fmla="*/ 868 w 10000"/>
                  <a:gd name="connsiteY21" fmla="*/ 5142 h 10000"/>
                  <a:gd name="connsiteX22" fmla="*/ 868 w 10000"/>
                  <a:gd name="connsiteY22" fmla="*/ 5142 h 10000"/>
                  <a:gd name="connsiteX23" fmla="*/ 868 w 10000"/>
                  <a:gd name="connsiteY23" fmla="*/ 5142 h 10000"/>
                  <a:gd name="connsiteX24" fmla="*/ 941 w 10000"/>
                  <a:gd name="connsiteY24" fmla="*/ 5260 h 10000"/>
                  <a:gd name="connsiteX25" fmla="*/ 844 w 10000"/>
                  <a:gd name="connsiteY25" fmla="*/ 5378 h 10000"/>
                  <a:gd name="connsiteX26" fmla="*/ 699 w 10000"/>
                  <a:gd name="connsiteY26" fmla="*/ 5604 h 10000"/>
                  <a:gd name="connsiteX27" fmla="*/ 723 w 10000"/>
                  <a:gd name="connsiteY27" fmla="*/ 5790 h 10000"/>
                  <a:gd name="connsiteX28" fmla="*/ 507 w 10000"/>
                  <a:gd name="connsiteY28" fmla="*/ 6320 h 10000"/>
                  <a:gd name="connsiteX29" fmla="*/ 266 w 10000"/>
                  <a:gd name="connsiteY29" fmla="*/ 7851 h 10000"/>
                  <a:gd name="connsiteX30" fmla="*/ 266 w 10000"/>
                  <a:gd name="connsiteY30" fmla="*/ 8774 h 10000"/>
                  <a:gd name="connsiteX31" fmla="*/ 97 w 10000"/>
                  <a:gd name="connsiteY31" fmla="*/ 9499 h 10000"/>
                  <a:gd name="connsiteX32" fmla="*/ 0 w 10000"/>
                  <a:gd name="connsiteY32" fmla="*/ 9667 h 10000"/>
                  <a:gd name="connsiteX33" fmla="*/ 410 w 10000"/>
                  <a:gd name="connsiteY33" fmla="*/ 9775 h 10000"/>
                  <a:gd name="connsiteX34" fmla="*/ 1713 w 10000"/>
                  <a:gd name="connsiteY34" fmla="*/ 9863 h 10000"/>
                  <a:gd name="connsiteX35" fmla="*/ 2726 w 10000"/>
                  <a:gd name="connsiteY35" fmla="*/ 9834 h 10000"/>
                  <a:gd name="connsiteX36" fmla="*/ 2895 w 10000"/>
                  <a:gd name="connsiteY36" fmla="*/ 9530 h 10000"/>
                  <a:gd name="connsiteX37" fmla="*/ 2992 w 10000"/>
                  <a:gd name="connsiteY37" fmla="*/ 9382 h 10000"/>
                  <a:gd name="connsiteX38" fmla="*/ 3329 w 10000"/>
                  <a:gd name="connsiteY38" fmla="*/ 9068 h 10000"/>
                  <a:gd name="connsiteX39" fmla="*/ 3498 w 10000"/>
                  <a:gd name="connsiteY39" fmla="*/ 8332 h 10000"/>
                  <a:gd name="connsiteX40" fmla="*/ 3498 w 10000"/>
                  <a:gd name="connsiteY40" fmla="*/ 7203 h 10000"/>
                  <a:gd name="connsiteX41" fmla="*/ 3691 w 10000"/>
                  <a:gd name="connsiteY41" fmla="*/ 6398 h 10000"/>
                  <a:gd name="connsiteX42" fmla="*/ 3811 w 10000"/>
                  <a:gd name="connsiteY42" fmla="*/ 5201 h 10000"/>
                  <a:gd name="connsiteX43" fmla="*/ 3811 w 10000"/>
                  <a:gd name="connsiteY43" fmla="*/ 5201 h 10000"/>
                  <a:gd name="connsiteX44" fmla="*/ 3811 w 10000"/>
                  <a:gd name="connsiteY44" fmla="*/ 5113 h 10000"/>
                  <a:gd name="connsiteX45" fmla="*/ 4005 w 10000"/>
                  <a:gd name="connsiteY45" fmla="*/ 4623 h 10000"/>
                  <a:gd name="connsiteX46" fmla="*/ 4294 w 10000"/>
                  <a:gd name="connsiteY46" fmla="*/ 4063 h 10000"/>
                  <a:gd name="connsiteX47" fmla="*/ 4391 w 10000"/>
                  <a:gd name="connsiteY47" fmla="*/ 3504 h 10000"/>
                  <a:gd name="connsiteX48" fmla="*/ 4607 w 10000"/>
                  <a:gd name="connsiteY48" fmla="*/ 3003 h 10000"/>
                  <a:gd name="connsiteX49" fmla="*/ 4993 w 10000"/>
                  <a:gd name="connsiteY49" fmla="*/ 2552 h 10000"/>
                  <a:gd name="connsiteX50" fmla="*/ 5162 w 10000"/>
                  <a:gd name="connsiteY50" fmla="*/ 2581 h 10000"/>
                  <a:gd name="connsiteX51" fmla="*/ 5549 w 10000"/>
                  <a:gd name="connsiteY51" fmla="*/ 2934 h 10000"/>
                  <a:gd name="connsiteX52" fmla="*/ 5525 w 10000"/>
                  <a:gd name="connsiteY52" fmla="*/ 3327 h 10000"/>
                  <a:gd name="connsiteX53" fmla="*/ 5717 w 10000"/>
                  <a:gd name="connsiteY53" fmla="*/ 3582 h 10000"/>
                  <a:gd name="connsiteX54" fmla="*/ 5886 w 10000"/>
                  <a:gd name="connsiteY54" fmla="*/ 3788 h 10000"/>
                  <a:gd name="connsiteX55" fmla="*/ 5982 w 10000"/>
                  <a:gd name="connsiteY55" fmla="*/ 4141 h 10000"/>
                  <a:gd name="connsiteX56" fmla="*/ 6248 w 10000"/>
                  <a:gd name="connsiteY56" fmla="*/ 4593 h 10000"/>
                  <a:gd name="connsiteX57" fmla="*/ 6538 w 10000"/>
                  <a:gd name="connsiteY57" fmla="*/ 4848 h 10000"/>
                  <a:gd name="connsiteX58" fmla="*/ 6586 w 10000"/>
                  <a:gd name="connsiteY58" fmla="*/ 5064 h 10000"/>
                  <a:gd name="connsiteX59" fmla="*/ 6586 w 10000"/>
                  <a:gd name="connsiteY59" fmla="*/ 5280 h 10000"/>
                  <a:gd name="connsiteX60" fmla="*/ 6707 w 10000"/>
                  <a:gd name="connsiteY60" fmla="*/ 5378 h 10000"/>
                  <a:gd name="connsiteX61" fmla="*/ 6707 w 10000"/>
                  <a:gd name="connsiteY61" fmla="*/ 5653 h 10000"/>
                  <a:gd name="connsiteX62" fmla="*/ 6562 w 10000"/>
                  <a:gd name="connsiteY62" fmla="*/ 6212 h 10000"/>
                  <a:gd name="connsiteX63" fmla="*/ 6320 w 10000"/>
                  <a:gd name="connsiteY63" fmla="*/ 7340 h 10000"/>
                  <a:gd name="connsiteX64" fmla="*/ 6851 w 10000"/>
                  <a:gd name="connsiteY64" fmla="*/ 8538 h 10000"/>
                  <a:gd name="connsiteX65" fmla="*/ 6803 w 10000"/>
                  <a:gd name="connsiteY65" fmla="*/ 8882 h 10000"/>
                  <a:gd name="connsiteX66" fmla="*/ 6851 w 10000"/>
                  <a:gd name="connsiteY66" fmla="*/ 9185 h 10000"/>
                  <a:gd name="connsiteX67" fmla="*/ 6923 w 10000"/>
                  <a:gd name="connsiteY67" fmla="*/ 9303 h 10000"/>
                  <a:gd name="connsiteX68" fmla="*/ 6851 w 10000"/>
                  <a:gd name="connsiteY68" fmla="*/ 9628 h 10000"/>
                  <a:gd name="connsiteX69" fmla="*/ 7164 w 10000"/>
                  <a:gd name="connsiteY69" fmla="*/ 9892 h 10000"/>
                  <a:gd name="connsiteX70" fmla="*/ 7720 w 10000"/>
                  <a:gd name="connsiteY70" fmla="*/ 9981 h 10000"/>
                  <a:gd name="connsiteX71" fmla="*/ 9409 w 10000"/>
                  <a:gd name="connsiteY71" fmla="*/ 9961 h 10000"/>
                  <a:gd name="connsiteX72" fmla="*/ 9697 w 10000"/>
                  <a:gd name="connsiteY72" fmla="*/ 9726 h 10000"/>
                  <a:gd name="connsiteX73" fmla="*/ 9914 w 10000"/>
                  <a:gd name="connsiteY73" fmla="*/ 9117 h 10000"/>
                  <a:gd name="connsiteX74" fmla="*/ 9914 w 10000"/>
                  <a:gd name="connsiteY74" fmla="*/ 8793 h 10000"/>
                  <a:gd name="connsiteX0" fmla="*/ 9914 w 10000"/>
                  <a:gd name="connsiteY0" fmla="*/ 8793 h 10000"/>
                  <a:gd name="connsiteX1" fmla="*/ 9987 w 10000"/>
                  <a:gd name="connsiteY1" fmla="*/ 8361 h 10000"/>
                  <a:gd name="connsiteX2" fmla="*/ 9770 w 10000"/>
                  <a:gd name="connsiteY2" fmla="*/ 7655 h 10000"/>
                  <a:gd name="connsiteX3" fmla="*/ 9818 w 10000"/>
                  <a:gd name="connsiteY3" fmla="*/ 6683 h 10000"/>
                  <a:gd name="connsiteX4" fmla="*/ 9456 w 10000"/>
                  <a:gd name="connsiteY4" fmla="*/ 5604 h 10000"/>
                  <a:gd name="connsiteX5" fmla="*/ 9480 w 10000"/>
                  <a:gd name="connsiteY5" fmla="*/ 4799 h 10000"/>
                  <a:gd name="connsiteX6" fmla="*/ 9480 w 10000"/>
                  <a:gd name="connsiteY6" fmla="*/ 4799 h 10000"/>
                  <a:gd name="connsiteX7" fmla="*/ 9456 w 10000"/>
                  <a:gd name="connsiteY7" fmla="*/ 4770 h 10000"/>
                  <a:gd name="connsiteX8" fmla="*/ 9552 w 10000"/>
                  <a:gd name="connsiteY8" fmla="*/ 4652 h 10000"/>
                  <a:gd name="connsiteX9" fmla="*/ 9480 w 10000"/>
                  <a:gd name="connsiteY9" fmla="*/ 1452 h 10000"/>
                  <a:gd name="connsiteX10" fmla="*/ 9312 w 10000"/>
                  <a:gd name="connsiteY10" fmla="*/ 1226 h 10000"/>
                  <a:gd name="connsiteX11" fmla="*/ 9143 w 10000"/>
                  <a:gd name="connsiteY11" fmla="*/ 1148 h 10000"/>
                  <a:gd name="connsiteX12" fmla="*/ 8950 w 10000"/>
                  <a:gd name="connsiteY12" fmla="*/ 668 h 10000"/>
                  <a:gd name="connsiteX13" fmla="*/ 8564 w 10000"/>
                  <a:gd name="connsiteY13" fmla="*/ 0 h 10000"/>
                  <a:gd name="connsiteX14" fmla="*/ 5249 w 10000"/>
                  <a:gd name="connsiteY14" fmla="*/ 68 h 10000"/>
                  <a:gd name="connsiteX15" fmla="*/ 1448 w 10000"/>
                  <a:gd name="connsiteY15" fmla="*/ 78 h 10000"/>
                  <a:gd name="connsiteX16" fmla="*/ 965 w 10000"/>
                  <a:gd name="connsiteY16" fmla="*/ 668 h 10000"/>
                  <a:gd name="connsiteX17" fmla="*/ 892 w 10000"/>
                  <a:gd name="connsiteY17" fmla="*/ 991 h 10000"/>
                  <a:gd name="connsiteX18" fmla="*/ 699 w 10000"/>
                  <a:gd name="connsiteY18" fmla="*/ 1109 h 10000"/>
                  <a:gd name="connsiteX19" fmla="*/ 459 w 10000"/>
                  <a:gd name="connsiteY19" fmla="*/ 2807 h 10000"/>
                  <a:gd name="connsiteX20" fmla="*/ 868 w 10000"/>
                  <a:gd name="connsiteY20" fmla="*/ 4701 h 10000"/>
                  <a:gd name="connsiteX21" fmla="*/ 868 w 10000"/>
                  <a:gd name="connsiteY21" fmla="*/ 5054 h 10000"/>
                  <a:gd name="connsiteX22" fmla="*/ 868 w 10000"/>
                  <a:gd name="connsiteY22" fmla="*/ 5142 h 10000"/>
                  <a:gd name="connsiteX23" fmla="*/ 868 w 10000"/>
                  <a:gd name="connsiteY23" fmla="*/ 5142 h 10000"/>
                  <a:gd name="connsiteX24" fmla="*/ 868 w 10000"/>
                  <a:gd name="connsiteY24" fmla="*/ 5142 h 10000"/>
                  <a:gd name="connsiteX25" fmla="*/ 941 w 10000"/>
                  <a:gd name="connsiteY25" fmla="*/ 5260 h 10000"/>
                  <a:gd name="connsiteX26" fmla="*/ 844 w 10000"/>
                  <a:gd name="connsiteY26" fmla="*/ 5378 h 10000"/>
                  <a:gd name="connsiteX27" fmla="*/ 699 w 10000"/>
                  <a:gd name="connsiteY27" fmla="*/ 5604 h 10000"/>
                  <a:gd name="connsiteX28" fmla="*/ 723 w 10000"/>
                  <a:gd name="connsiteY28" fmla="*/ 5790 h 10000"/>
                  <a:gd name="connsiteX29" fmla="*/ 507 w 10000"/>
                  <a:gd name="connsiteY29" fmla="*/ 6320 h 10000"/>
                  <a:gd name="connsiteX30" fmla="*/ 266 w 10000"/>
                  <a:gd name="connsiteY30" fmla="*/ 7851 h 10000"/>
                  <a:gd name="connsiteX31" fmla="*/ 266 w 10000"/>
                  <a:gd name="connsiteY31" fmla="*/ 8774 h 10000"/>
                  <a:gd name="connsiteX32" fmla="*/ 97 w 10000"/>
                  <a:gd name="connsiteY32" fmla="*/ 9499 h 10000"/>
                  <a:gd name="connsiteX33" fmla="*/ 0 w 10000"/>
                  <a:gd name="connsiteY33" fmla="*/ 9667 h 10000"/>
                  <a:gd name="connsiteX34" fmla="*/ 410 w 10000"/>
                  <a:gd name="connsiteY34" fmla="*/ 9775 h 10000"/>
                  <a:gd name="connsiteX35" fmla="*/ 1713 w 10000"/>
                  <a:gd name="connsiteY35" fmla="*/ 9863 h 10000"/>
                  <a:gd name="connsiteX36" fmla="*/ 2726 w 10000"/>
                  <a:gd name="connsiteY36" fmla="*/ 9834 h 10000"/>
                  <a:gd name="connsiteX37" fmla="*/ 2895 w 10000"/>
                  <a:gd name="connsiteY37" fmla="*/ 9530 h 10000"/>
                  <a:gd name="connsiteX38" fmla="*/ 2992 w 10000"/>
                  <a:gd name="connsiteY38" fmla="*/ 9382 h 10000"/>
                  <a:gd name="connsiteX39" fmla="*/ 3329 w 10000"/>
                  <a:gd name="connsiteY39" fmla="*/ 9068 h 10000"/>
                  <a:gd name="connsiteX40" fmla="*/ 3498 w 10000"/>
                  <a:gd name="connsiteY40" fmla="*/ 8332 h 10000"/>
                  <a:gd name="connsiteX41" fmla="*/ 3498 w 10000"/>
                  <a:gd name="connsiteY41" fmla="*/ 7203 h 10000"/>
                  <a:gd name="connsiteX42" fmla="*/ 3691 w 10000"/>
                  <a:gd name="connsiteY42" fmla="*/ 6398 h 10000"/>
                  <a:gd name="connsiteX43" fmla="*/ 3811 w 10000"/>
                  <a:gd name="connsiteY43" fmla="*/ 5201 h 10000"/>
                  <a:gd name="connsiteX44" fmla="*/ 3811 w 10000"/>
                  <a:gd name="connsiteY44" fmla="*/ 5201 h 10000"/>
                  <a:gd name="connsiteX45" fmla="*/ 3811 w 10000"/>
                  <a:gd name="connsiteY45" fmla="*/ 5113 h 10000"/>
                  <a:gd name="connsiteX46" fmla="*/ 4005 w 10000"/>
                  <a:gd name="connsiteY46" fmla="*/ 4623 h 10000"/>
                  <a:gd name="connsiteX47" fmla="*/ 4294 w 10000"/>
                  <a:gd name="connsiteY47" fmla="*/ 4063 h 10000"/>
                  <a:gd name="connsiteX48" fmla="*/ 4391 w 10000"/>
                  <a:gd name="connsiteY48" fmla="*/ 3504 h 10000"/>
                  <a:gd name="connsiteX49" fmla="*/ 4607 w 10000"/>
                  <a:gd name="connsiteY49" fmla="*/ 3003 h 10000"/>
                  <a:gd name="connsiteX50" fmla="*/ 4993 w 10000"/>
                  <a:gd name="connsiteY50" fmla="*/ 2552 h 10000"/>
                  <a:gd name="connsiteX51" fmla="*/ 5162 w 10000"/>
                  <a:gd name="connsiteY51" fmla="*/ 2581 h 10000"/>
                  <a:gd name="connsiteX52" fmla="*/ 5549 w 10000"/>
                  <a:gd name="connsiteY52" fmla="*/ 2934 h 10000"/>
                  <a:gd name="connsiteX53" fmla="*/ 5525 w 10000"/>
                  <a:gd name="connsiteY53" fmla="*/ 3327 h 10000"/>
                  <a:gd name="connsiteX54" fmla="*/ 5717 w 10000"/>
                  <a:gd name="connsiteY54" fmla="*/ 3582 h 10000"/>
                  <a:gd name="connsiteX55" fmla="*/ 5886 w 10000"/>
                  <a:gd name="connsiteY55" fmla="*/ 3788 h 10000"/>
                  <a:gd name="connsiteX56" fmla="*/ 5982 w 10000"/>
                  <a:gd name="connsiteY56" fmla="*/ 4141 h 10000"/>
                  <a:gd name="connsiteX57" fmla="*/ 6248 w 10000"/>
                  <a:gd name="connsiteY57" fmla="*/ 4593 h 10000"/>
                  <a:gd name="connsiteX58" fmla="*/ 6538 w 10000"/>
                  <a:gd name="connsiteY58" fmla="*/ 4848 h 10000"/>
                  <a:gd name="connsiteX59" fmla="*/ 6586 w 10000"/>
                  <a:gd name="connsiteY59" fmla="*/ 5064 h 10000"/>
                  <a:gd name="connsiteX60" fmla="*/ 6586 w 10000"/>
                  <a:gd name="connsiteY60" fmla="*/ 5280 h 10000"/>
                  <a:gd name="connsiteX61" fmla="*/ 6707 w 10000"/>
                  <a:gd name="connsiteY61" fmla="*/ 5378 h 10000"/>
                  <a:gd name="connsiteX62" fmla="*/ 6707 w 10000"/>
                  <a:gd name="connsiteY62" fmla="*/ 5653 h 10000"/>
                  <a:gd name="connsiteX63" fmla="*/ 6562 w 10000"/>
                  <a:gd name="connsiteY63" fmla="*/ 6212 h 10000"/>
                  <a:gd name="connsiteX64" fmla="*/ 6320 w 10000"/>
                  <a:gd name="connsiteY64" fmla="*/ 7340 h 10000"/>
                  <a:gd name="connsiteX65" fmla="*/ 6851 w 10000"/>
                  <a:gd name="connsiteY65" fmla="*/ 8538 h 10000"/>
                  <a:gd name="connsiteX66" fmla="*/ 6803 w 10000"/>
                  <a:gd name="connsiteY66" fmla="*/ 8882 h 10000"/>
                  <a:gd name="connsiteX67" fmla="*/ 6851 w 10000"/>
                  <a:gd name="connsiteY67" fmla="*/ 9185 h 10000"/>
                  <a:gd name="connsiteX68" fmla="*/ 6923 w 10000"/>
                  <a:gd name="connsiteY68" fmla="*/ 9303 h 10000"/>
                  <a:gd name="connsiteX69" fmla="*/ 6851 w 10000"/>
                  <a:gd name="connsiteY69" fmla="*/ 9628 h 10000"/>
                  <a:gd name="connsiteX70" fmla="*/ 7164 w 10000"/>
                  <a:gd name="connsiteY70" fmla="*/ 9892 h 10000"/>
                  <a:gd name="connsiteX71" fmla="*/ 7720 w 10000"/>
                  <a:gd name="connsiteY71" fmla="*/ 9981 h 10000"/>
                  <a:gd name="connsiteX72" fmla="*/ 9409 w 10000"/>
                  <a:gd name="connsiteY72" fmla="*/ 9961 h 10000"/>
                  <a:gd name="connsiteX73" fmla="*/ 9697 w 10000"/>
                  <a:gd name="connsiteY73" fmla="*/ 9726 h 10000"/>
                  <a:gd name="connsiteX74" fmla="*/ 9914 w 10000"/>
                  <a:gd name="connsiteY74" fmla="*/ 9117 h 10000"/>
                  <a:gd name="connsiteX75" fmla="*/ 9914 w 10000"/>
                  <a:gd name="connsiteY75" fmla="*/ 8793 h 10000"/>
                  <a:gd name="connsiteX0" fmla="*/ 9914 w 10000"/>
                  <a:gd name="connsiteY0" fmla="*/ 8793 h 10000"/>
                  <a:gd name="connsiteX1" fmla="*/ 9987 w 10000"/>
                  <a:gd name="connsiteY1" fmla="*/ 8361 h 10000"/>
                  <a:gd name="connsiteX2" fmla="*/ 9770 w 10000"/>
                  <a:gd name="connsiteY2" fmla="*/ 7655 h 10000"/>
                  <a:gd name="connsiteX3" fmla="*/ 9818 w 10000"/>
                  <a:gd name="connsiteY3" fmla="*/ 6683 h 10000"/>
                  <a:gd name="connsiteX4" fmla="*/ 9456 w 10000"/>
                  <a:gd name="connsiteY4" fmla="*/ 5604 h 10000"/>
                  <a:gd name="connsiteX5" fmla="*/ 9480 w 10000"/>
                  <a:gd name="connsiteY5" fmla="*/ 4799 h 10000"/>
                  <a:gd name="connsiteX6" fmla="*/ 9480 w 10000"/>
                  <a:gd name="connsiteY6" fmla="*/ 4799 h 10000"/>
                  <a:gd name="connsiteX7" fmla="*/ 9456 w 10000"/>
                  <a:gd name="connsiteY7" fmla="*/ 4770 h 10000"/>
                  <a:gd name="connsiteX8" fmla="*/ 9552 w 10000"/>
                  <a:gd name="connsiteY8" fmla="*/ 4652 h 10000"/>
                  <a:gd name="connsiteX9" fmla="*/ 9480 w 10000"/>
                  <a:gd name="connsiteY9" fmla="*/ 1452 h 10000"/>
                  <a:gd name="connsiteX10" fmla="*/ 9312 w 10000"/>
                  <a:gd name="connsiteY10" fmla="*/ 1226 h 10000"/>
                  <a:gd name="connsiteX11" fmla="*/ 9143 w 10000"/>
                  <a:gd name="connsiteY11" fmla="*/ 1148 h 10000"/>
                  <a:gd name="connsiteX12" fmla="*/ 8950 w 10000"/>
                  <a:gd name="connsiteY12" fmla="*/ 668 h 10000"/>
                  <a:gd name="connsiteX13" fmla="*/ 8564 w 10000"/>
                  <a:gd name="connsiteY13" fmla="*/ 0 h 10000"/>
                  <a:gd name="connsiteX14" fmla="*/ 5057 w 10000"/>
                  <a:gd name="connsiteY14" fmla="*/ 427 h 10000"/>
                  <a:gd name="connsiteX15" fmla="*/ 1448 w 10000"/>
                  <a:gd name="connsiteY15" fmla="*/ 78 h 10000"/>
                  <a:gd name="connsiteX16" fmla="*/ 965 w 10000"/>
                  <a:gd name="connsiteY16" fmla="*/ 668 h 10000"/>
                  <a:gd name="connsiteX17" fmla="*/ 892 w 10000"/>
                  <a:gd name="connsiteY17" fmla="*/ 991 h 10000"/>
                  <a:gd name="connsiteX18" fmla="*/ 699 w 10000"/>
                  <a:gd name="connsiteY18" fmla="*/ 1109 h 10000"/>
                  <a:gd name="connsiteX19" fmla="*/ 459 w 10000"/>
                  <a:gd name="connsiteY19" fmla="*/ 2807 h 10000"/>
                  <a:gd name="connsiteX20" fmla="*/ 868 w 10000"/>
                  <a:gd name="connsiteY20" fmla="*/ 4701 h 10000"/>
                  <a:gd name="connsiteX21" fmla="*/ 868 w 10000"/>
                  <a:gd name="connsiteY21" fmla="*/ 5054 h 10000"/>
                  <a:gd name="connsiteX22" fmla="*/ 868 w 10000"/>
                  <a:gd name="connsiteY22" fmla="*/ 5142 h 10000"/>
                  <a:gd name="connsiteX23" fmla="*/ 868 w 10000"/>
                  <a:gd name="connsiteY23" fmla="*/ 5142 h 10000"/>
                  <a:gd name="connsiteX24" fmla="*/ 868 w 10000"/>
                  <a:gd name="connsiteY24" fmla="*/ 5142 h 10000"/>
                  <a:gd name="connsiteX25" fmla="*/ 941 w 10000"/>
                  <a:gd name="connsiteY25" fmla="*/ 5260 h 10000"/>
                  <a:gd name="connsiteX26" fmla="*/ 844 w 10000"/>
                  <a:gd name="connsiteY26" fmla="*/ 5378 h 10000"/>
                  <a:gd name="connsiteX27" fmla="*/ 699 w 10000"/>
                  <a:gd name="connsiteY27" fmla="*/ 5604 h 10000"/>
                  <a:gd name="connsiteX28" fmla="*/ 723 w 10000"/>
                  <a:gd name="connsiteY28" fmla="*/ 5790 h 10000"/>
                  <a:gd name="connsiteX29" fmla="*/ 507 w 10000"/>
                  <a:gd name="connsiteY29" fmla="*/ 6320 h 10000"/>
                  <a:gd name="connsiteX30" fmla="*/ 266 w 10000"/>
                  <a:gd name="connsiteY30" fmla="*/ 7851 h 10000"/>
                  <a:gd name="connsiteX31" fmla="*/ 266 w 10000"/>
                  <a:gd name="connsiteY31" fmla="*/ 8774 h 10000"/>
                  <a:gd name="connsiteX32" fmla="*/ 97 w 10000"/>
                  <a:gd name="connsiteY32" fmla="*/ 9499 h 10000"/>
                  <a:gd name="connsiteX33" fmla="*/ 0 w 10000"/>
                  <a:gd name="connsiteY33" fmla="*/ 9667 h 10000"/>
                  <a:gd name="connsiteX34" fmla="*/ 410 w 10000"/>
                  <a:gd name="connsiteY34" fmla="*/ 9775 h 10000"/>
                  <a:gd name="connsiteX35" fmla="*/ 1713 w 10000"/>
                  <a:gd name="connsiteY35" fmla="*/ 9863 h 10000"/>
                  <a:gd name="connsiteX36" fmla="*/ 2726 w 10000"/>
                  <a:gd name="connsiteY36" fmla="*/ 9834 h 10000"/>
                  <a:gd name="connsiteX37" fmla="*/ 2895 w 10000"/>
                  <a:gd name="connsiteY37" fmla="*/ 9530 h 10000"/>
                  <a:gd name="connsiteX38" fmla="*/ 2992 w 10000"/>
                  <a:gd name="connsiteY38" fmla="*/ 9382 h 10000"/>
                  <a:gd name="connsiteX39" fmla="*/ 3329 w 10000"/>
                  <a:gd name="connsiteY39" fmla="*/ 9068 h 10000"/>
                  <a:gd name="connsiteX40" fmla="*/ 3498 w 10000"/>
                  <a:gd name="connsiteY40" fmla="*/ 8332 h 10000"/>
                  <a:gd name="connsiteX41" fmla="*/ 3498 w 10000"/>
                  <a:gd name="connsiteY41" fmla="*/ 7203 h 10000"/>
                  <a:gd name="connsiteX42" fmla="*/ 3691 w 10000"/>
                  <a:gd name="connsiteY42" fmla="*/ 6398 h 10000"/>
                  <a:gd name="connsiteX43" fmla="*/ 3811 w 10000"/>
                  <a:gd name="connsiteY43" fmla="*/ 5201 h 10000"/>
                  <a:gd name="connsiteX44" fmla="*/ 3811 w 10000"/>
                  <a:gd name="connsiteY44" fmla="*/ 5201 h 10000"/>
                  <a:gd name="connsiteX45" fmla="*/ 3811 w 10000"/>
                  <a:gd name="connsiteY45" fmla="*/ 5113 h 10000"/>
                  <a:gd name="connsiteX46" fmla="*/ 4005 w 10000"/>
                  <a:gd name="connsiteY46" fmla="*/ 4623 h 10000"/>
                  <a:gd name="connsiteX47" fmla="*/ 4294 w 10000"/>
                  <a:gd name="connsiteY47" fmla="*/ 4063 h 10000"/>
                  <a:gd name="connsiteX48" fmla="*/ 4391 w 10000"/>
                  <a:gd name="connsiteY48" fmla="*/ 3504 h 10000"/>
                  <a:gd name="connsiteX49" fmla="*/ 4607 w 10000"/>
                  <a:gd name="connsiteY49" fmla="*/ 3003 h 10000"/>
                  <a:gd name="connsiteX50" fmla="*/ 4993 w 10000"/>
                  <a:gd name="connsiteY50" fmla="*/ 2552 h 10000"/>
                  <a:gd name="connsiteX51" fmla="*/ 5162 w 10000"/>
                  <a:gd name="connsiteY51" fmla="*/ 2581 h 10000"/>
                  <a:gd name="connsiteX52" fmla="*/ 5549 w 10000"/>
                  <a:gd name="connsiteY52" fmla="*/ 2934 h 10000"/>
                  <a:gd name="connsiteX53" fmla="*/ 5525 w 10000"/>
                  <a:gd name="connsiteY53" fmla="*/ 3327 h 10000"/>
                  <a:gd name="connsiteX54" fmla="*/ 5717 w 10000"/>
                  <a:gd name="connsiteY54" fmla="*/ 3582 h 10000"/>
                  <a:gd name="connsiteX55" fmla="*/ 5886 w 10000"/>
                  <a:gd name="connsiteY55" fmla="*/ 3788 h 10000"/>
                  <a:gd name="connsiteX56" fmla="*/ 5982 w 10000"/>
                  <a:gd name="connsiteY56" fmla="*/ 4141 h 10000"/>
                  <a:gd name="connsiteX57" fmla="*/ 6248 w 10000"/>
                  <a:gd name="connsiteY57" fmla="*/ 4593 h 10000"/>
                  <a:gd name="connsiteX58" fmla="*/ 6538 w 10000"/>
                  <a:gd name="connsiteY58" fmla="*/ 4848 h 10000"/>
                  <a:gd name="connsiteX59" fmla="*/ 6586 w 10000"/>
                  <a:gd name="connsiteY59" fmla="*/ 5064 h 10000"/>
                  <a:gd name="connsiteX60" fmla="*/ 6586 w 10000"/>
                  <a:gd name="connsiteY60" fmla="*/ 5280 h 10000"/>
                  <a:gd name="connsiteX61" fmla="*/ 6707 w 10000"/>
                  <a:gd name="connsiteY61" fmla="*/ 5378 h 10000"/>
                  <a:gd name="connsiteX62" fmla="*/ 6707 w 10000"/>
                  <a:gd name="connsiteY62" fmla="*/ 5653 h 10000"/>
                  <a:gd name="connsiteX63" fmla="*/ 6562 w 10000"/>
                  <a:gd name="connsiteY63" fmla="*/ 6212 h 10000"/>
                  <a:gd name="connsiteX64" fmla="*/ 6320 w 10000"/>
                  <a:gd name="connsiteY64" fmla="*/ 7340 h 10000"/>
                  <a:gd name="connsiteX65" fmla="*/ 6851 w 10000"/>
                  <a:gd name="connsiteY65" fmla="*/ 8538 h 10000"/>
                  <a:gd name="connsiteX66" fmla="*/ 6803 w 10000"/>
                  <a:gd name="connsiteY66" fmla="*/ 8882 h 10000"/>
                  <a:gd name="connsiteX67" fmla="*/ 6851 w 10000"/>
                  <a:gd name="connsiteY67" fmla="*/ 9185 h 10000"/>
                  <a:gd name="connsiteX68" fmla="*/ 6923 w 10000"/>
                  <a:gd name="connsiteY68" fmla="*/ 9303 h 10000"/>
                  <a:gd name="connsiteX69" fmla="*/ 6851 w 10000"/>
                  <a:gd name="connsiteY69" fmla="*/ 9628 h 10000"/>
                  <a:gd name="connsiteX70" fmla="*/ 7164 w 10000"/>
                  <a:gd name="connsiteY70" fmla="*/ 9892 h 10000"/>
                  <a:gd name="connsiteX71" fmla="*/ 7720 w 10000"/>
                  <a:gd name="connsiteY71" fmla="*/ 9981 h 10000"/>
                  <a:gd name="connsiteX72" fmla="*/ 9409 w 10000"/>
                  <a:gd name="connsiteY72" fmla="*/ 9961 h 10000"/>
                  <a:gd name="connsiteX73" fmla="*/ 9697 w 10000"/>
                  <a:gd name="connsiteY73" fmla="*/ 9726 h 10000"/>
                  <a:gd name="connsiteX74" fmla="*/ 9914 w 10000"/>
                  <a:gd name="connsiteY74" fmla="*/ 9117 h 10000"/>
                  <a:gd name="connsiteX75" fmla="*/ 9914 w 10000"/>
                  <a:gd name="connsiteY75" fmla="*/ 8793 h 10000"/>
                  <a:gd name="connsiteX0" fmla="*/ 9914 w 10000"/>
                  <a:gd name="connsiteY0" fmla="*/ 8719 h 9926"/>
                  <a:gd name="connsiteX1" fmla="*/ 9987 w 10000"/>
                  <a:gd name="connsiteY1" fmla="*/ 8287 h 9926"/>
                  <a:gd name="connsiteX2" fmla="*/ 9770 w 10000"/>
                  <a:gd name="connsiteY2" fmla="*/ 7581 h 9926"/>
                  <a:gd name="connsiteX3" fmla="*/ 9818 w 10000"/>
                  <a:gd name="connsiteY3" fmla="*/ 6609 h 9926"/>
                  <a:gd name="connsiteX4" fmla="*/ 9456 w 10000"/>
                  <a:gd name="connsiteY4" fmla="*/ 5530 h 9926"/>
                  <a:gd name="connsiteX5" fmla="*/ 9480 w 10000"/>
                  <a:gd name="connsiteY5" fmla="*/ 4725 h 9926"/>
                  <a:gd name="connsiteX6" fmla="*/ 9480 w 10000"/>
                  <a:gd name="connsiteY6" fmla="*/ 4725 h 9926"/>
                  <a:gd name="connsiteX7" fmla="*/ 9456 w 10000"/>
                  <a:gd name="connsiteY7" fmla="*/ 4696 h 9926"/>
                  <a:gd name="connsiteX8" fmla="*/ 9552 w 10000"/>
                  <a:gd name="connsiteY8" fmla="*/ 4578 h 9926"/>
                  <a:gd name="connsiteX9" fmla="*/ 9480 w 10000"/>
                  <a:gd name="connsiteY9" fmla="*/ 1378 h 9926"/>
                  <a:gd name="connsiteX10" fmla="*/ 9312 w 10000"/>
                  <a:gd name="connsiteY10" fmla="*/ 1152 h 9926"/>
                  <a:gd name="connsiteX11" fmla="*/ 9143 w 10000"/>
                  <a:gd name="connsiteY11" fmla="*/ 1074 h 9926"/>
                  <a:gd name="connsiteX12" fmla="*/ 8950 w 10000"/>
                  <a:gd name="connsiteY12" fmla="*/ 594 h 9926"/>
                  <a:gd name="connsiteX13" fmla="*/ 8487 w 10000"/>
                  <a:gd name="connsiteY13" fmla="*/ 144 h 9926"/>
                  <a:gd name="connsiteX14" fmla="*/ 5057 w 10000"/>
                  <a:gd name="connsiteY14" fmla="*/ 353 h 9926"/>
                  <a:gd name="connsiteX15" fmla="*/ 1448 w 10000"/>
                  <a:gd name="connsiteY15" fmla="*/ 4 h 9926"/>
                  <a:gd name="connsiteX16" fmla="*/ 965 w 10000"/>
                  <a:gd name="connsiteY16" fmla="*/ 594 h 9926"/>
                  <a:gd name="connsiteX17" fmla="*/ 892 w 10000"/>
                  <a:gd name="connsiteY17" fmla="*/ 917 h 9926"/>
                  <a:gd name="connsiteX18" fmla="*/ 699 w 10000"/>
                  <a:gd name="connsiteY18" fmla="*/ 1035 h 9926"/>
                  <a:gd name="connsiteX19" fmla="*/ 459 w 10000"/>
                  <a:gd name="connsiteY19" fmla="*/ 2733 h 9926"/>
                  <a:gd name="connsiteX20" fmla="*/ 868 w 10000"/>
                  <a:gd name="connsiteY20" fmla="*/ 4627 h 9926"/>
                  <a:gd name="connsiteX21" fmla="*/ 868 w 10000"/>
                  <a:gd name="connsiteY21" fmla="*/ 4980 h 9926"/>
                  <a:gd name="connsiteX22" fmla="*/ 868 w 10000"/>
                  <a:gd name="connsiteY22" fmla="*/ 5068 h 9926"/>
                  <a:gd name="connsiteX23" fmla="*/ 868 w 10000"/>
                  <a:gd name="connsiteY23" fmla="*/ 5068 h 9926"/>
                  <a:gd name="connsiteX24" fmla="*/ 868 w 10000"/>
                  <a:gd name="connsiteY24" fmla="*/ 5068 h 9926"/>
                  <a:gd name="connsiteX25" fmla="*/ 941 w 10000"/>
                  <a:gd name="connsiteY25" fmla="*/ 5186 h 9926"/>
                  <a:gd name="connsiteX26" fmla="*/ 844 w 10000"/>
                  <a:gd name="connsiteY26" fmla="*/ 5304 h 9926"/>
                  <a:gd name="connsiteX27" fmla="*/ 699 w 10000"/>
                  <a:gd name="connsiteY27" fmla="*/ 5530 h 9926"/>
                  <a:gd name="connsiteX28" fmla="*/ 723 w 10000"/>
                  <a:gd name="connsiteY28" fmla="*/ 5716 h 9926"/>
                  <a:gd name="connsiteX29" fmla="*/ 507 w 10000"/>
                  <a:gd name="connsiteY29" fmla="*/ 6246 h 9926"/>
                  <a:gd name="connsiteX30" fmla="*/ 266 w 10000"/>
                  <a:gd name="connsiteY30" fmla="*/ 7777 h 9926"/>
                  <a:gd name="connsiteX31" fmla="*/ 266 w 10000"/>
                  <a:gd name="connsiteY31" fmla="*/ 8700 h 9926"/>
                  <a:gd name="connsiteX32" fmla="*/ 97 w 10000"/>
                  <a:gd name="connsiteY32" fmla="*/ 9425 h 9926"/>
                  <a:gd name="connsiteX33" fmla="*/ 0 w 10000"/>
                  <a:gd name="connsiteY33" fmla="*/ 9593 h 9926"/>
                  <a:gd name="connsiteX34" fmla="*/ 410 w 10000"/>
                  <a:gd name="connsiteY34" fmla="*/ 9701 h 9926"/>
                  <a:gd name="connsiteX35" fmla="*/ 1713 w 10000"/>
                  <a:gd name="connsiteY35" fmla="*/ 9789 h 9926"/>
                  <a:gd name="connsiteX36" fmla="*/ 2726 w 10000"/>
                  <a:gd name="connsiteY36" fmla="*/ 9760 h 9926"/>
                  <a:gd name="connsiteX37" fmla="*/ 2895 w 10000"/>
                  <a:gd name="connsiteY37" fmla="*/ 9456 h 9926"/>
                  <a:gd name="connsiteX38" fmla="*/ 2992 w 10000"/>
                  <a:gd name="connsiteY38" fmla="*/ 9308 h 9926"/>
                  <a:gd name="connsiteX39" fmla="*/ 3329 w 10000"/>
                  <a:gd name="connsiteY39" fmla="*/ 8994 h 9926"/>
                  <a:gd name="connsiteX40" fmla="*/ 3498 w 10000"/>
                  <a:gd name="connsiteY40" fmla="*/ 8258 h 9926"/>
                  <a:gd name="connsiteX41" fmla="*/ 3498 w 10000"/>
                  <a:gd name="connsiteY41" fmla="*/ 7129 h 9926"/>
                  <a:gd name="connsiteX42" fmla="*/ 3691 w 10000"/>
                  <a:gd name="connsiteY42" fmla="*/ 6324 h 9926"/>
                  <a:gd name="connsiteX43" fmla="*/ 3811 w 10000"/>
                  <a:gd name="connsiteY43" fmla="*/ 5127 h 9926"/>
                  <a:gd name="connsiteX44" fmla="*/ 3811 w 10000"/>
                  <a:gd name="connsiteY44" fmla="*/ 5127 h 9926"/>
                  <a:gd name="connsiteX45" fmla="*/ 3811 w 10000"/>
                  <a:gd name="connsiteY45" fmla="*/ 5039 h 9926"/>
                  <a:gd name="connsiteX46" fmla="*/ 4005 w 10000"/>
                  <a:gd name="connsiteY46" fmla="*/ 4549 h 9926"/>
                  <a:gd name="connsiteX47" fmla="*/ 4294 w 10000"/>
                  <a:gd name="connsiteY47" fmla="*/ 3989 h 9926"/>
                  <a:gd name="connsiteX48" fmla="*/ 4391 w 10000"/>
                  <a:gd name="connsiteY48" fmla="*/ 3430 h 9926"/>
                  <a:gd name="connsiteX49" fmla="*/ 4607 w 10000"/>
                  <a:gd name="connsiteY49" fmla="*/ 2929 h 9926"/>
                  <a:gd name="connsiteX50" fmla="*/ 4993 w 10000"/>
                  <a:gd name="connsiteY50" fmla="*/ 2478 h 9926"/>
                  <a:gd name="connsiteX51" fmla="*/ 5162 w 10000"/>
                  <a:gd name="connsiteY51" fmla="*/ 2507 h 9926"/>
                  <a:gd name="connsiteX52" fmla="*/ 5549 w 10000"/>
                  <a:gd name="connsiteY52" fmla="*/ 2860 h 9926"/>
                  <a:gd name="connsiteX53" fmla="*/ 5525 w 10000"/>
                  <a:gd name="connsiteY53" fmla="*/ 3253 h 9926"/>
                  <a:gd name="connsiteX54" fmla="*/ 5717 w 10000"/>
                  <a:gd name="connsiteY54" fmla="*/ 3508 h 9926"/>
                  <a:gd name="connsiteX55" fmla="*/ 5886 w 10000"/>
                  <a:gd name="connsiteY55" fmla="*/ 3714 h 9926"/>
                  <a:gd name="connsiteX56" fmla="*/ 5982 w 10000"/>
                  <a:gd name="connsiteY56" fmla="*/ 4067 h 9926"/>
                  <a:gd name="connsiteX57" fmla="*/ 6248 w 10000"/>
                  <a:gd name="connsiteY57" fmla="*/ 4519 h 9926"/>
                  <a:gd name="connsiteX58" fmla="*/ 6538 w 10000"/>
                  <a:gd name="connsiteY58" fmla="*/ 4774 h 9926"/>
                  <a:gd name="connsiteX59" fmla="*/ 6586 w 10000"/>
                  <a:gd name="connsiteY59" fmla="*/ 4990 h 9926"/>
                  <a:gd name="connsiteX60" fmla="*/ 6586 w 10000"/>
                  <a:gd name="connsiteY60" fmla="*/ 5206 h 9926"/>
                  <a:gd name="connsiteX61" fmla="*/ 6707 w 10000"/>
                  <a:gd name="connsiteY61" fmla="*/ 5304 h 9926"/>
                  <a:gd name="connsiteX62" fmla="*/ 6707 w 10000"/>
                  <a:gd name="connsiteY62" fmla="*/ 5579 h 9926"/>
                  <a:gd name="connsiteX63" fmla="*/ 6562 w 10000"/>
                  <a:gd name="connsiteY63" fmla="*/ 6138 h 9926"/>
                  <a:gd name="connsiteX64" fmla="*/ 6320 w 10000"/>
                  <a:gd name="connsiteY64" fmla="*/ 7266 h 9926"/>
                  <a:gd name="connsiteX65" fmla="*/ 6851 w 10000"/>
                  <a:gd name="connsiteY65" fmla="*/ 8464 h 9926"/>
                  <a:gd name="connsiteX66" fmla="*/ 6803 w 10000"/>
                  <a:gd name="connsiteY66" fmla="*/ 8808 h 9926"/>
                  <a:gd name="connsiteX67" fmla="*/ 6851 w 10000"/>
                  <a:gd name="connsiteY67" fmla="*/ 9111 h 9926"/>
                  <a:gd name="connsiteX68" fmla="*/ 6923 w 10000"/>
                  <a:gd name="connsiteY68" fmla="*/ 9229 h 9926"/>
                  <a:gd name="connsiteX69" fmla="*/ 6851 w 10000"/>
                  <a:gd name="connsiteY69" fmla="*/ 9554 h 9926"/>
                  <a:gd name="connsiteX70" fmla="*/ 7164 w 10000"/>
                  <a:gd name="connsiteY70" fmla="*/ 9818 h 9926"/>
                  <a:gd name="connsiteX71" fmla="*/ 7720 w 10000"/>
                  <a:gd name="connsiteY71" fmla="*/ 9907 h 9926"/>
                  <a:gd name="connsiteX72" fmla="*/ 9409 w 10000"/>
                  <a:gd name="connsiteY72" fmla="*/ 9887 h 9926"/>
                  <a:gd name="connsiteX73" fmla="*/ 9697 w 10000"/>
                  <a:gd name="connsiteY73" fmla="*/ 9652 h 9926"/>
                  <a:gd name="connsiteX74" fmla="*/ 9914 w 10000"/>
                  <a:gd name="connsiteY74" fmla="*/ 9043 h 9926"/>
                  <a:gd name="connsiteX75" fmla="*/ 9914 w 10000"/>
                  <a:gd name="connsiteY75" fmla="*/ 8719 h 9926"/>
                  <a:gd name="connsiteX0" fmla="*/ 9914 w 10000"/>
                  <a:gd name="connsiteY0" fmla="*/ 8784 h 10000"/>
                  <a:gd name="connsiteX1" fmla="*/ 9987 w 10000"/>
                  <a:gd name="connsiteY1" fmla="*/ 8349 h 10000"/>
                  <a:gd name="connsiteX2" fmla="*/ 9770 w 10000"/>
                  <a:gd name="connsiteY2" fmla="*/ 7638 h 10000"/>
                  <a:gd name="connsiteX3" fmla="*/ 9818 w 10000"/>
                  <a:gd name="connsiteY3" fmla="*/ 6658 h 10000"/>
                  <a:gd name="connsiteX4" fmla="*/ 9456 w 10000"/>
                  <a:gd name="connsiteY4" fmla="*/ 5571 h 10000"/>
                  <a:gd name="connsiteX5" fmla="*/ 9480 w 10000"/>
                  <a:gd name="connsiteY5" fmla="*/ 4760 h 10000"/>
                  <a:gd name="connsiteX6" fmla="*/ 9480 w 10000"/>
                  <a:gd name="connsiteY6" fmla="*/ 4760 h 10000"/>
                  <a:gd name="connsiteX7" fmla="*/ 9456 w 10000"/>
                  <a:gd name="connsiteY7" fmla="*/ 4731 h 10000"/>
                  <a:gd name="connsiteX8" fmla="*/ 9552 w 10000"/>
                  <a:gd name="connsiteY8" fmla="*/ 4612 h 10000"/>
                  <a:gd name="connsiteX9" fmla="*/ 9480 w 10000"/>
                  <a:gd name="connsiteY9" fmla="*/ 1388 h 10000"/>
                  <a:gd name="connsiteX10" fmla="*/ 9312 w 10000"/>
                  <a:gd name="connsiteY10" fmla="*/ 1161 h 10000"/>
                  <a:gd name="connsiteX11" fmla="*/ 9143 w 10000"/>
                  <a:gd name="connsiteY11" fmla="*/ 1082 h 10000"/>
                  <a:gd name="connsiteX12" fmla="*/ 8950 w 10000"/>
                  <a:gd name="connsiteY12" fmla="*/ 598 h 10000"/>
                  <a:gd name="connsiteX13" fmla="*/ 8487 w 10000"/>
                  <a:gd name="connsiteY13" fmla="*/ 145 h 10000"/>
                  <a:gd name="connsiteX14" fmla="*/ 5057 w 10000"/>
                  <a:gd name="connsiteY14" fmla="*/ 356 h 10000"/>
                  <a:gd name="connsiteX15" fmla="*/ 1448 w 10000"/>
                  <a:gd name="connsiteY15" fmla="*/ 4 h 10000"/>
                  <a:gd name="connsiteX16" fmla="*/ 965 w 10000"/>
                  <a:gd name="connsiteY16" fmla="*/ 598 h 10000"/>
                  <a:gd name="connsiteX17" fmla="*/ 892 w 10000"/>
                  <a:gd name="connsiteY17" fmla="*/ 924 h 10000"/>
                  <a:gd name="connsiteX18" fmla="*/ 699 w 10000"/>
                  <a:gd name="connsiteY18" fmla="*/ 1043 h 10000"/>
                  <a:gd name="connsiteX19" fmla="*/ 459 w 10000"/>
                  <a:gd name="connsiteY19" fmla="*/ 2753 h 10000"/>
                  <a:gd name="connsiteX20" fmla="*/ 868 w 10000"/>
                  <a:gd name="connsiteY20" fmla="*/ 4661 h 10000"/>
                  <a:gd name="connsiteX21" fmla="*/ 868 w 10000"/>
                  <a:gd name="connsiteY21" fmla="*/ 5017 h 10000"/>
                  <a:gd name="connsiteX22" fmla="*/ 868 w 10000"/>
                  <a:gd name="connsiteY22" fmla="*/ 5106 h 10000"/>
                  <a:gd name="connsiteX23" fmla="*/ 868 w 10000"/>
                  <a:gd name="connsiteY23" fmla="*/ 5106 h 10000"/>
                  <a:gd name="connsiteX24" fmla="*/ 868 w 10000"/>
                  <a:gd name="connsiteY24" fmla="*/ 5106 h 10000"/>
                  <a:gd name="connsiteX25" fmla="*/ 941 w 10000"/>
                  <a:gd name="connsiteY25" fmla="*/ 5225 h 10000"/>
                  <a:gd name="connsiteX26" fmla="*/ 844 w 10000"/>
                  <a:gd name="connsiteY26" fmla="*/ 5344 h 10000"/>
                  <a:gd name="connsiteX27" fmla="*/ 699 w 10000"/>
                  <a:gd name="connsiteY27" fmla="*/ 5571 h 10000"/>
                  <a:gd name="connsiteX28" fmla="*/ 723 w 10000"/>
                  <a:gd name="connsiteY28" fmla="*/ 5759 h 10000"/>
                  <a:gd name="connsiteX29" fmla="*/ 507 w 10000"/>
                  <a:gd name="connsiteY29" fmla="*/ 6293 h 10000"/>
                  <a:gd name="connsiteX30" fmla="*/ 266 w 10000"/>
                  <a:gd name="connsiteY30" fmla="*/ 7835 h 10000"/>
                  <a:gd name="connsiteX31" fmla="*/ 266 w 10000"/>
                  <a:gd name="connsiteY31" fmla="*/ 8765 h 10000"/>
                  <a:gd name="connsiteX32" fmla="*/ 97 w 10000"/>
                  <a:gd name="connsiteY32" fmla="*/ 9495 h 10000"/>
                  <a:gd name="connsiteX33" fmla="*/ 0 w 10000"/>
                  <a:gd name="connsiteY33" fmla="*/ 9665 h 10000"/>
                  <a:gd name="connsiteX34" fmla="*/ 410 w 10000"/>
                  <a:gd name="connsiteY34" fmla="*/ 9773 h 10000"/>
                  <a:gd name="connsiteX35" fmla="*/ 1713 w 10000"/>
                  <a:gd name="connsiteY35" fmla="*/ 9862 h 10000"/>
                  <a:gd name="connsiteX36" fmla="*/ 2726 w 10000"/>
                  <a:gd name="connsiteY36" fmla="*/ 9833 h 10000"/>
                  <a:gd name="connsiteX37" fmla="*/ 2895 w 10000"/>
                  <a:gd name="connsiteY37" fmla="*/ 9526 h 10000"/>
                  <a:gd name="connsiteX38" fmla="*/ 2992 w 10000"/>
                  <a:gd name="connsiteY38" fmla="*/ 9377 h 10000"/>
                  <a:gd name="connsiteX39" fmla="*/ 3329 w 10000"/>
                  <a:gd name="connsiteY39" fmla="*/ 9061 h 10000"/>
                  <a:gd name="connsiteX40" fmla="*/ 3498 w 10000"/>
                  <a:gd name="connsiteY40" fmla="*/ 8320 h 10000"/>
                  <a:gd name="connsiteX41" fmla="*/ 3498 w 10000"/>
                  <a:gd name="connsiteY41" fmla="*/ 7182 h 10000"/>
                  <a:gd name="connsiteX42" fmla="*/ 3691 w 10000"/>
                  <a:gd name="connsiteY42" fmla="*/ 6371 h 10000"/>
                  <a:gd name="connsiteX43" fmla="*/ 3811 w 10000"/>
                  <a:gd name="connsiteY43" fmla="*/ 5165 h 10000"/>
                  <a:gd name="connsiteX44" fmla="*/ 3811 w 10000"/>
                  <a:gd name="connsiteY44" fmla="*/ 5165 h 10000"/>
                  <a:gd name="connsiteX45" fmla="*/ 3811 w 10000"/>
                  <a:gd name="connsiteY45" fmla="*/ 5077 h 10000"/>
                  <a:gd name="connsiteX46" fmla="*/ 4005 w 10000"/>
                  <a:gd name="connsiteY46" fmla="*/ 4583 h 10000"/>
                  <a:gd name="connsiteX47" fmla="*/ 4294 w 10000"/>
                  <a:gd name="connsiteY47" fmla="*/ 4019 h 10000"/>
                  <a:gd name="connsiteX48" fmla="*/ 4391 w 10000"/>
                  <a:gd name="connsiteY48" fmla="*/ 3456 h 10000"/>
                  <a:gd name="connsiteX49" fmla="*/ 4607 w 10000"/>
                  <a:gd name="connsiteY49" fmla="*/ 2951 h 10000"/>
                  <a:gd name="connsiteX50" fmla="*/ 4993 w 10000"/>
                  <a:gd name="connsiteY50" fmla="*/ 2496 h 10000"/>
                  <a:gd name="connsiteX51" fmla="*/ 5162 w 10000"/>
                  <a:gd name="connsiteY51" fmla="*/ 2526 h 10000"/>
                  <a:gd name="connsiteX52" fmla="*/ 5549 w 10000"/>
                  <a:gd name="connsiteY52" fmla="*/ 2881 h 10000"/>
                  <a:gd name="connsiteX53" fmla="*/ 5525 w 10000"/>
                  <a:gd name="connsiteY53" fmla="*/ 3277 h 10000"/>
                  <a:gd name="connsiteX54" fmla="*/ 5717 w 10000"/>
                  <a:gd name="connsiteY54" fmla="*/ 3534 h 10000"/>
                  <a:gd name="connsiteX55" fmla="*/ 5886 w 10000"/>
                  <a:gd name="connsiteY55" fmla="*/ 3742 h 10000"/>
                  <a:gd name="connsiteX56" fmla="*/ 5982 w 10000"/>
                  <a:gd name="connsiteY56" fmla="*/ 4097 h 10000"/>
                  <a:gd name="connsiteX57" fmla="*/ 6248 w 10000"/>
                  <a:gd name="connsiteY57" fmla="*/ 4553 h 10000"/>
                  <a:gd name="connsiteX58" fmla="*/ 6538 w 10000"/>
                  <a:gd name="connsiteY58" fmla="*/ 4810 h 10000"/>
                  <a:gd name="connsiteX59" fmla="*/ 6586 w 10000"/>
                  <a:gd name="connsiteY59" fmla="*/ 5027 h 10000"/>
                  <a:gd name="connsiteX60" fmla="*/ 6586 w 10000"/>
                  <a:gd name="connsiteY60" fmla="*/ 5245 h 10000"/>
                  <a:gd name="connsiteX61" fmla="*/ 6707 w 10000"/>
                  <a:gd name="connsiteY61" fmla="*/ 5344 h 10000"/>
                  <a:gd name="connsiteX62" fmla="*/ 6707 w 10000"/>
                  <a:gd name="connsiteY62" fmla="*/ 5621 h 10000"/>
                  <a:gd name="connsiteX63" fmla="*/ 6562 w 10000"/>
                  <a:gd name="connsiteY63" fmla="*/ 6184 h 10000"/>
                  <a:gd name="connsiteX64" fmla="*/ 6320 w 10000"/>
                  <a:gd name="connsiteY64" fmla="*/ 7320 h 10000"/>
                  <a:gd name="connsiteX65" fmla="*/ 6851 w 10000"/>
                  <a:gd name="connsiteY65" fmla="*/ 8527 h 10000"/>
                  <a:gd name="connsiteX66" fmla="*/ 6803 w 10000"/>
                  <a:gd name="connsiteY66" fmla="*/ 8874 h 10000"/>
                  <a:gd name="connsiteX67" fmla="*/ 6851 w 10000"/>
                  <a:gd name="connsiteY67" fmla="*/ 9179 h 10000"/>
                  <a:gd name="connsiteX68" fmla="*/ 6923 w 10000"/>
                  <a:gd name="connsiteY68" fmla="*/ 9298 h 10000"/>
                  <a:gd name="connsiteX69" fmla="*/ 6851 w 10000"/>
                  <a:gd name="connsiteY69" fmla="*/ 9625 h 10000"/>
                  <a:gd name="connsiteX70" fmla="*/ 7164 w 10000"/>
                  <a:gd name="connsiteY70" fmla="*/ 9891 h 10000"/>
                  <a:gd name="connsiteX71" fmla="*/ 7720 w 10000"/>
                  <a:gd name="connsiteY71" fmla="*/ 9981 h 10000"/>
                  <a:gd name="connsiteX72" fmla="*/ 9409 w 10000"/>
                  <a:gd name="connsiteY72" fmla="*/ 9961 h 10000"/>
                  <a:gd name="connsiteX73" fmla="*/ 9697 w 10000"/>
                  <a:gd name="connsiteY73" fmla="*/ 9724 h 10000"/>
                  <a:gd name="connsiteX74" fmla="*/ 9914 w 10000"/>
                  <a:gd name="connsiteY74" fmla="*/ 9110 h 10000"/>
                  <a:gd name="connsiteX75" fmla="*/ 9914 w 10000"/>
                  <a:gd name="connsiteY75" fmla="*/ 8784 h 10000"/>
                  <a:gd name="connsiteX0" fmla="*/ 9914 w 10000"/>
                  <a:gd name="connsiteY0" fmla="*/ 8784 h 10000"/>
                  <a:gd name="connsiteX1" fmla="*/ 9987 w 10000"/>
                  <a:gd name="connsiteY1" fmla="*/ 8349 h 10000"/>
                  <a:gd name="connsiteX2" fmla="*/ 9770 w 10000"/>
                  <a:gd name="connsiteY2" fmla="*/ 7638 h 10000"/>
                  <a:gd name="connsiteX3" fmla="*/ 9818 w 10000"/>
                  <a:gd name="connsiteY3" fmla="*/ 6658 h 10000"/>
                  <a:gd name="connsiteX4" fmla="*/ 9456 w 10000"/>
                  <a:gd name="connsiteY4" fmla="*/ 5571 h 10000"/>
                  <a:gd name="connsiteX5" fmla="*/ 9480 w 10000"/>
                  <a:gd name="connsiteY5" fmla="*/ 4760 h 10000"/>
                  <a:gd name="connsiteX6" fmla="*/ 9480 w 10000"/>
                  <a:gd name="connsiteY6" fmla="*/ 4760 h 10000"/>
                  <a:gd name="connsiteX7" fmla="*/ 9456 w 10000"/>
                  <a:gd name="connsiteY7" fmla="*/ 4731 h 10000"/>
                  <a:gd name="connsiteX8" fmla="*/ 9552 w 10000"/>
                  <a:gd name="connsiteY8" fmla="*/ 4612 h 10000"/>
                  <a:gd name="connsiteX9" fmla="*/ 9480 w 10000"/>
                  <a:gd name="connsiteY9" fmla="*/ 1388 h 10000"/>
                  <a:gd name="connsiteX10" fmla="*/ 9312 w 10000"/>
                  <a:gd name="connsiteY10" fmla="*/ 1161 h 10000"/>
                  <a:gd name="connsiteX11" fmla="*/ 9143 w 10000"/>
                  <a:gd name="connsiteY11" fmla="*/ 1082 h 10000"/>
                  <a:gd name="connsiteX12" fmla="*/ 8950 w 10000"/>
                  <a:gd name="connsiteY12" fmla="*/ 598 h 10000"/>
                  <a:gd name="connsiteX13" fmla="*/ 8640 w 10000"/>
                  <a:gd name="connsiteY13" fmla="*/ 145 h 10000"/>
                  <a:gd name="connsiteX14" fmla="*/ 5057 w 10000"/>
                  <a:gd name="connsiteY14" fmla="*/ 356 h 10000"/>
                  <a:gd name="connsiteX15" fmla="*/ 1448 w 10000"/>
                  <a:gd name="connsiteY15" fmla="*/ 4 h 10000"/>
                  <a:gd name="connsiteX16" fmla="*/ 965 w 10000"/>
                  <a:gd name="connsiteY16" fmla="*/ 598 h 10000"/>
                  <a:gd name="connsiteX17" fmla="*/ 892 w 10000"/>
                  <a:gd name="connsiteY17" fmla="*/ 924 h 10000"/>
                  <a:gd name="connsiteX18" fmla="*/ 699 w 10000"/>
                  <a:gd name="connsiteY18" fmla="*/ 1043 h 10000"/>
                  <a:gd name="connsiteX19" fmla="*/ 459 w 10000"/>
                  <a:gd name="connsiteY19" fmla="*/ 2753 h 10000"/>
                  <a:gd name="connsiteX20" fmla="*/ 868 w 10000"/>
                  <a:gd name="connsiteY20" fmla="*/ 4661 h 10000"/>
                  <a:gd name="connsiteX21" fmla="*/ 868 w 10000"/>
                  <a:gd name="connsiteY21" fmla="*/ 5017 h 10000"/>
                  <a:gd name="connsiteX22" fmla="*/ 868 w 10000"/>
                  <a:gd name="connsiteY22" fmla="*/ 5106 h 10000"/>
                  <a:gd name="connsiteX23" fmla="*/ 868 w 10000"/>
                  <a:gd name="connsiteY23" fmla="*/ 5106 h 10000"/>
                  <a:gd name="connsiteX24" fmla="*/ 868 w 10000"/>
                  <a:gd name="connsiteY24" fmla="*/ 5106 h 10000"/>
                  <a:gd name="connsiteX25" fmla="*/ 941 w 10000"/>
                  <a:gd name="connsiteY25" fmla="*/ 5225 h 10000"/>
                  <a:gd name="connsiteX26" fmla="*/ 844 w 10000"/>
                  <a:gd name="connsiteY26" fmla="*/ 5344 h 10000"/>
                  <a:gd name="connsiteX27" fmla="*/ 699 w 10000"/>
                  <a:gd name="connsiteY27" fmla="*/ 5571 h 10000"/>
                  <a:gd name="connsiteX28" fmla="*/ 723 w 10000"/>
                  <a:gd name="connsiteY28" fmla="*/ 5759 h 10000"/>
                  <a:gd name="connsiteX29" fmla="*/ 507 w 10000"/>
                  <a:gd name="connsiteY29" fmla="*/ 6293 h 10000"/>
                  <a:gd name="connsiteX30" fmla="*/ 266 w 10000"/>
                  <a:gd name="connsiteY30" fmla="*/ 7835 h 10000"/>
                  <a:gd name="connsiteX31" fmla="*/ 266 w 10000"/>
                  <a:gd name="connsiteY31" fmla="*/ 8765 h 10000"/>
                  <a:gd name="connsiteX32" fmla="*/ 97 w 10000"/>
                  <a:gd name="connsiteY32" fmla="*/ 9495 h 10000"/>
                  <a:gd name="connsiteX33" fmla="*/ 0 w 10000"/>
                  <a:gd name="connsiteY33" fmla="*/ 9665 h 10000"/>
                  <a:gd name="connsiteX34" fmla="*/ 410 w 10000"/>
                  <a:gd name="connsiteY34" fmla="*/ 9773 h 10000"/>
                  <a:gd name="connsiteX35" fmla="*/ 1713 w 10000"/>
                  <a:gd name="connsiteY35" fmla="*/ 9862 h 10000"/>
                  <a:gd name="connsiteX36" fmla="*/ 2726 w 10000"/>
                  <a:gd name="connsiteY36" fmla="*/ 9833 h 10000"/>
                  <a:gd name="connsiteX37" fmla="*/ 2895 w 10000"/>
                  <a:gd name="connsiteY37" fmla="*/ 9526 h 10000"/>
                  <a:gd name="connsiteX38" fmla="*/ 2992 w 10000"/>
                  <a:gd name="connsiteY38" fmla="*/ 9377 h 10000"/>
                  <a:gd name="connsiteX39" fmla="*/ 3329 w 10000"/>
                  <a:gd name="connsiteY39" fmla="*/ 9061 h 10000"/>
                  <a:gd name="connsiteX40" fmla="*/ 3498 w 10000"/>
                  <a:gd name="connsiteY40" fmla="*/ 8320 h 10000"/>
                  <a:gd name="connsiteX41" fmla="*/ 3498 w 10000"/>
                  <a:gd name="connsiteY41" fmla="*/ 7182 h 10000"/>
                  <a:gd name="connsiteX42" fmla="*/ 3691 w 10000"/>
                  <a:gd name="connsiteY42" fmla="*/ 6371 h 10000"/>
                  <a:gd name="connsiteX43" fmla="*/ 3811 w 10000"/>
                  <a:gd name="connsiteY43" fmla="*/ 5165 h 10000"/>
                  <a:gd name="connsiteX44" fmla="*/ 3811 w 10000"/>
                  <a:gd name="connsiteY44" fmla="*/ 5165 h 10000"/>
                  <a:gd name="connsiteX45" fmla="*/ 3811 w 10000"/>
                  <a:gd name="connsiteY45" fmla="*/ 5077 h 10000"/>
                  <a:gd name="connsiteX46" fmla="*/ 4005 w 10000"/>
                  <a:gd name="connsiteY46" fmla="*/ 4583 h 10000"/>
                  <a:gd name="connsiteX47" fmla="*/ 4294 w 10000"/>
                  <a:gd name="connsiteY47" fmla="*/ 4019 h 10000"/>
                  <a:gd name="connsiteX48" fmla="*/ 4391 w 10000"/>
                  <a:gd name="connsiteY48" fmla="*/ 3456 h 10000"/>
                  <a:gd name="connsiteX49" fmla="*/ 4607 w 10000"/>
                  <a:gd name="connsiteY49" fmla="*/ 2951 h 10000"/>
                  <a:gd name="connsiteX50" fmla="*/ 4993 w 10000"/>
                  <a:gd name="connsiteY50" fmla="*/ 2496 h 10000"/>
                  <a:gd name="connsiteX51" fmla="*/ 5162 w 10000"/>
                  <a:gd name="connsiteY51" fmla="*/ 2526 h 10000"/>
                  <a:gd name="connsiteX52" fmla="*/ 5549 w 10000"/>
                  <a:gd name="connsiteY52" fmla="*/ 2881 h 10000"/>
                  <a:gd name="connsiteX53" fmla="*/ 5525 w 10000"/>
                  <a:gd name="connsiteY53" fmla="*/ 3277 h 10000"/>
                  <a:gd name="connsiteX54" fmla="*/ 5717 w 10000"/>
                  <a:gd name="connsiteY54" fmla="*/ 3534 h 10000"/>
                  <a:gd name="connsiteX55" fmla="*/ 5886 w 10000"/>
                  <a:gd name="connsiteY55" fmla="*/ 3742 h 10000"/>
                  <a:gd name="connsiteX56" fmla="*/ 5982 w 10000"/>
                  <a:gd name="connsiteY56" fmla="*/ 4097 h 10000"/>
                  <a:gd name="connsiteX57" fmla="*/ 6248 w 10000"/>
                  <a:gd name="connsiteY57" fmla="*/ 4553 h 10000"/>
                  <a:gd name="connsiteX58" fmla="*/ 6538 w 10000"/>
                  <a:gd name="connsiteY58" fmla="*/ 4810 h 10000"/>
                  <a:gd name="connsiteX59" fmla="*/ 6586 w 10000"/>
                  <a:gd name="connsiteY59" fmla="*/ 5027 h 10000"/>
                  <a:gd name="connsiteX60" fmla="*/ 6586 w 10000"/>
                  <a:gd name="connsiteY60" fmla="*/ 5245 h 10000"/>
                  <a:gd name="connsiteX61" fmla="*/ 6707 w 10000"/>
                  <a:gd name="connsiteY61" fmla="*/ 5344 h 10000"/>
                  <a:gd name="connsiteX62" fmla="*/ 6707 w 10000"/>
                  <a:gd name="connsiteY62" fmla="*/ 5621 h 10000"/>
                  <a:gd name="connsiteX63" fmla="*/ 6562 w 10000"/>
                  <a:gd name="connsiteY63" fmla="*/ 6184 h 10000"/>
                  <a:gd name="connsiteX64" fmla="*/ 6320 w 10000"/>
                  <a:gd name="connsiteY64" fmla="*/ 7320 h 10000"/>
                  <a:gd name="connsiteX65" fmla="*/ 6851 w 10000"/>
                  <a:gd name="connsiteY65" fmla="*/ 8527 h 10000"/>
                  <a:gd name="connsiteX66" fmla="*/ 6803 w 10000"/>
                  <a:gd name="connsiteY66" fmla="*/ 8874 h 10000"/>
                  <a:gd name="connsiteX67" fmla="*/ 6851 w 10000"/>
                  <a:gd name="connsiteY67" fmla="*/ 9179 h 10000"/>
                  <a:gd name="connsiteX68" fmla="*/ 6923 w 10000"/>
                  <a:gd name="connsiteY68" fmla="*/ 9298 h 10000"/>
                  <a:gd name="connsiteX69" fmla="*/ 6851 w 10000"/>
                  <a:gd name="connsiteY69" fmla="*/ 9625 h 10000"/>
                  <a:gd name="connsiteX70" fmla="*/ 7164 w 10000"/>
                  <a:gd name="connsiteY70" fmla="*/ 9891 h 10000"/>
                  <a:gd name="connsiteX71" fmla="*/ 7720 w 10000"/>
                  <a:gd name="connsiteY71" fmla="*/ 9981 h 10000"/>
                  <a:gd name="connsiteX72" fmla="*/ 9409 w 10000"/>
                  <a:gd name="connsiteY72" fmla="*/ 9961 h 10000"/>
                  <a:gd name="connsiteX73" fmla="*/ 9697 w 10000"/>
                  <a:gd name="connsiteY73" fmla="*/ 9724 h 10000"/>
                  <a:gd name="connsiteX74" fmla="*/ 9914 w 10000"/>
                  <a:gd name="connsiteY74" fmla="*/ 9110 h 10000"/>
                  <a:gd name="connsiteX75" fmla="*/ 9914 w 10000"/>
                  <a:gd name="connsiteY75" fmla="*/ 8784 h 10000"/>
                  <a:gd name="connsiteX0" fmla="*/ 9914 w 10000"/>
                  <a:gd name="connsiteY0" fmla="*/ 8639 h 9855"/>
                  <a:gd name="connsiteX1" fmla="*/ 9987 w 10000"/>
                  <a:gd name="connsiteY1" fmla="*/ 8204 h 9855"/>
                  <a:gd name="connsiteX2" fmla="*/ 9770 w 10000"/>
                  <a:gd name="connsiteY2" fmla="*/ 7493 h 9855"/>
                  <a:gd name="connsiteX3" fmla="*/ 9818 w 10000"/>
                  <a:gd name="connsiteY3" fmla="*/ 6513 h 9855"/>
                  <a:gd name="connsiteX4" fmla="*/ 9456 w 10000"/>
                  <a:gd name="connsiteY4" fmla="*/ 5426 h 9855"/>
                  <a:gd name="connsiteX5" fmla="*/ 9480 w 10000"/>
                  <a:gd name="connsiteY5" fmla="*/ 4615 h 9855"/>
                  <a:gd name="connsiteX6" fmla="*/ 9480 w 10000"/>
                  <a:gd name="connsiteY6" fmla="*/ 4615 h 9855"/>
                  <a:gd name="connsiteX7" fmla="*/ 9456 w 10000"/>
                  <a:gd name="connsiteY7" fmla="*/ 4586 h 9855"/>
                  <a:gd name="connsiteX8" fmla="*/ 9552 w 10000"/>
                  <a:gd name="connsiteY8" fmla="*/ 4467 h 9855"/>
                  <a:gd name="connsiteX9" fmla="*/ 9480 w 10000"/>
                  <a:gd name="connsiteY9" fmla="*/ 1243 h 9855"/>
                  <a:gd name="connsiteX10" fmla="*/ 9312 w 10000"/>
                  <a:gd name="connsiteY10" fmla="*/ 1016 h 9855"/>
                  <a:gd name="connsiteX11" fmla="*/ 9143 w 10000"/>
                  <a:gd name="connsiteY11" fmla="*/ 937 h 9855"/>
                  <a:gd name="connsiteX12" fmla="*/ 8950 w 10000"/>
                  <a:gd name="connsiteY12" fmla="*/ 453 h 9855"/>
                  <a:gd name="connsiteX13" fmla="*/ 8640 w 10000"/>
                  <a:gd name="connsiteY13" fmla="*/ 0 h 9855"/>
                  <a:gd name="connsiteX14" fmla="*/ 5057 w 10000"/>
                  <a:gd name="connsiteY14" fmla="*/ 211 h 9855"/>
                  <a:gd name="connsiteX15" fmla="*/ 1256 w 10000"/>
                  <a:gd name="connsiteY15" fmla="*/ 63 h 9855"/>
                  <a:gd name="connsiteX16" fmla="*/ 965 w 10000"/>
                  <a:gd name="connsiteY16" fmla="*/ 453 h 9855"/>
                  <a:gd name="connsiteX17" fmla="*/ 892 w 10000"/>
                  <a:gd name="connsiteY17" fmla="*/ 779 h 9855"/>
                  <a:gd name="connsiteX18" fmla="*/ 699 w 10000"/>
                  <a:gd name="connsiteY18" fmla="*/ 898 h 9855"/>
                  <a:gd name="connsiteX19" fmla="*/ 459 w 10000"/>
                  <a:gd name="connsiteY19" fmla="*/ 2608 h 9855"/>
                  <a:gd name="connsiteX20" fmla="*/ 868 w 10000"/>
                  <a:gd name="connsiteY20" fmla="*/ 4516 h 9855"/>
                  <a:gd name="connsiteX21" fmla="*/ 868 w 10000"/>
                  <a:gd name="connsiteY21" fmla="*/ 4872 h 9855"/>
                  <a:gd name="connsiteX22" fmla="*/ 868 w 10000"/>
                  <a:gd name="connsiteY22" fmla="*/ 4961 h 9855"/>
                  <a:gd name="connsiteX23" fmla="*/ 868 w 10000"/>
                  <a:gd name="connsiteY23" fmla="*/ 4961 h 9855"/>
                  <a:gd name="connsiteX24" fmla="*/ 868 w 10000"/>
                  <a:gd name="connsiteY24" fmla="*/ 4961 h 9855"/>
                  <a:gd name="connsiteX25" fmla="*/ 941 w 10000"/>
                  <a:gd name="connsiteY25" fmla="*/ 5080 h 9855"/>
                  <a:gd name="connsiteX26" fmla="*/ 844 w 10000"/>
                  <a:gd name="connsiteY26" fmla="*/ 5199 h 9855"/>
                  <a:gd name="connsiteX27" fmla="*/ 699 w 10000"/>
                  <a:gd name="connsiteY27" fmla="*/ 5426 h 9855"/>
                  <a:gd name="connsiteX28" fmla="*/ 723 w 10000"/>
                  <a:gd name="connsiteY28" fmla="*/ 5614 h 9855"/>
                  <a:gd name="connsiteX29" fmla="*/ 507 w 10000"/>
                  <a:gd name="connsiteY29" fmla="*/ 6148 h 9855"/>
                  <a:gd name="connsiteX30" fmla="*/ 266 w 10000"/>
                  <a:gd name="connsiteY30" fmla="*/ 7690 h 9855"/>
                  <a:gd name="connsiteX31" fmla="*/ 266 w 10000"/>
                  <a:gd name="connsiteY31" fmla="*/ 8620 h 9855"/>
                  <a:gd name="connsiteX32" fmla="*/ 97 w 10000"/>
                  <a:gd name="connsiteY32" fmla="*/ 9350 h 9855"/>
                  <a:gd name="connsiteX33" fmla="*/ 0 w 10000"/>
                  <a:gd name="connsiteY33" fmla="*/ 9520 h 9855"/>
                  <a:gd name="connsiteX34" fmla="*/ 410 w 10000"/>
                  <a:gd name="connsiteY34" fmla="*/ 9628 h 9855"/>
                  <a:gd name="connsiteX35" fmla="*/ 1713 w 10000"/>
                  <a:gd name="connsiteY35" fmla="*/ 9717 h 9855"/>
                  <a:gd name="connsiteX36" fmla="*/ 2726 w 10000"/>
                  <a:gd name="connsiteY36" fmla="*/ 9688 h 9855"/>
                  <a:gd name="connsiteX37" fmla="*/ 2895 w 10000"/>
                  <a:gd name="connsiteY37" fmla="*/ 9381 h 9855"/>
                  <a:gd name="connsiteX38" fmla="*/ 2992 w 10000"/>
                  <a:gd name="connsiteY38" fmla="*/ 9232 h 9855"/>
                  <a:gd name="connsiteX39" fmla="*/ 3329 w 10000"/>
                  <a:gd name="connsiteY39" fmla="*/ 8916 h 9855"/>
                  <a:gd name="connsiteX40" fmla="*/ 3498 w 10000"/>
                  <a:gd name="connsiteY40" fmla="*/ 8175 h 9855"/>
                  <a:gd name="connsiteX41" fmla="*/ 3498 w 10000"/>
                  <a:gd name="connsiteY41" fmla="*/ 7037 h 9855"/>
                  <a:gd name="connsiteX42" fmla="*/ 3691 w 10000"/>
                  <a:gd name="connsiteY42" fmla="*/ 6226 h 9855"/>
                  <a:gd name="connsiteX43" fmla="*/ 3811 w 10000"/>
                  <a:gd name="connsiteY43" fmla="*/ 5020 h 9855"/>
                  <a:gd name="connsiteX44" fmla="*/ 3811 w 10000"/>
                  <a:gd name="connsiteY44" fmla="*/ 5020 h 9855"/>
                  <a:gd name="connsiteX45" fmla="*/ 3811 w 10000"/>
                  <a:gd name="connsiteY45" fmla="*/ 4932 h 9855"/>
                  <a:gd name="connsiteX46" fmla="*/ 4005 w 10000"/>
                  <a:gd name="connsiteY46" fmla="*/ 4438 h 9855"/>
                  <a:gd name="connsiteX47" fmla="*/ 4294 w 10000"/>
                  <a:gd name="connsiteY47" fmla="*/ 3874 h 9855"/>
                  <a:gd name="connsiteX48" fmla="*/ 4391 w 10000"/>
                  <a:gd name="connsiteY48" fmla="*/ 3311 h 9855"/>
                  <a:gd name="connsiteX49" fmla="*/ 4607 w 10000"/>
                  <a:gd name="connsiteY49" fmla="*/ 2806 h 9855"/>
                  <a:gd name="connsiteX50" fmla="*/ 4993 w 10000"/>
                  <a:gd name="connsiteY50" fmla="*/ 2351 h 9855"/>
                  <a:gd name="connsiteX51" fmla="*/ 5162 w 10000"/>
                  <a:gd name="connsiteY51" fmla="*/ 2381 h 9855"/>
                  <a:gd name="connsiteX52" fmla="*/ 5549 w 10000"/>
                  <a:gd name="connsiteY52" fmla="*/ 2736 h 9855"/>
                  <a:gd name="connsiteX53" fmla="*/ 5525 w 10000"/>
                  <a:gd name="connsiteY53" fmla="*/ 3132 h 9855"/>
                  <a:gd name="connsiteX54" fmla="*/ 5717 w 10000"/>
                  <a:gd name="connsiteY54" fmla="*/ 3389 h 9855"/>
                  <a:gd name="connsiteX55" fmla="*/ 5886 w 10000"/>
                  <a:gd name="connsiteY55" fmla="*/ 3597 h 9855"/>
                  <a:gd name="connsiteX56" fmla="*/ 5982 w 10000"/>
                  <a:gd name="connsiteY56" fmla="*/ 3952 h 9855"/>
                  <a:gd name="connsiteX57" fmla="*/ 6248 w 10000"/>
                  <a:gd name="connsiteY57" fmla="*/ 4408 h 9855"/>
                  <a:gd name="connsiteX58" fmla="*/ 6538 w 10000"/>
                  <a:gd name="connsiteY58" fmla="*/ 4665 h 9855"/>
                  <a:gd name="connsiteX59" fmla="*/ 6586 w 10000"/>
                  <a:gd name="connsiteY59" fmla="*/ 4882 h 9855"/>
                  <a:gd name="connsiteX60" fmla="*/ 6586 w 10000"/>
                  <a:gd name="connsiteY60" fmla="*/ 5100 h 9855"/>
                  <a:gd name="connsiteX61" fmla="*/ 6707 w 10000"/>
                  <a:gd name="connsiteY61" fmla="*/ 5199 h 9855"/>
                  <a:gd name="connsiteX62" fmla="*/ 6707 w 10000"/>
                  <a:gd name="connsiteY62" fmla="*/ 5476 h 9855"/>
                  <a:gd name="connsiteX63" fmla="*/ 6562 w 10000"/>
                  <a:gd name="connsiteY63" fmla="*/ 6039 h 9855"/>
                  <a:gd name="connsiteX64" fmla="*/ 6320 w 10000"/>
                  <a:gd name="connsiteY64" fmla="*/ 7175 h 9855"/>
                  <a:gd name="connsiteX65" fmla="*/ 6851 w 10000"/>
                  <a:gd name="connsiteY65" fmla="*/ 8382 h 9855"/>
                  <a:gd name="connsiteX66" fmla="*/ 6803 w 10000"/>
                  <a:gd name="connsiteY66" fmla="*/ 8729 h 9855"/>
                  <a:gd name="connsiteX67" fmla="*/ 6851 w 10000"/>
                  <a:gd name="connsiteY67" fmla="*/ 9034 h 9855"/>
                  <a:gd name="connsiteX68" fmla="*/ 6923 w 10000"/>
                  <a:gd name="connsiteY68" fmla="*/ 9153 h 9855"/>
                  <a:gd name="connsiteX69" fmla="*/ 6851 w 10000"/>
                  <a:gd name="connsiteY69" fmla="*/ 9480 h 9855"/>
                  <a:gd name="connsiteX70" fmla="*/ 7164 w 10000"/>
                  <a:gd name="connsiteY70" fmla="*/ 9746 h 9855"/>
                  <a:gd name="connsiteX71" fmla="*/ 7720 w 10000"/>
                  <a:gd name="connsiteY71" fmla="*/ 9836 h 9855"/>
                  <a:gd name="connsiteX72" fmla="*/ 9409 w 10000"/>
                  <a:gd name="connsiteY72" fmla="*/ 9816 h 9855"/>
                  <a:gd name="connsiteX73" fmla="*/ 9697 w 10000"/>
                  <a:gd name="connsiteY73" fmla="*/ 9579 h 9855"/>
                  <a:gd name="connsiteX74" fmla="*/ 9914 w 10000"/>
                  <a:gd name="connsiteY74" fmla="*/ 8965 h 9855"/>
                  <a:gd name="connsiteX75" fmla="*/ 9914 w 10000"/>
                  <a:gd name="connsiteY75" fmla="*/ 8639 h 9855"/>
                  <a:gd name="connsiteX0" fmla="*/ 9914 w 10000"/>
                  <a:gd name="connsiteY0" fmla="*/ 8766 h 10000"/>
                  <a:gd name="connsiteX1" fmla="*/ 9987 w 10000"/>
                  <a:gd name="connsiteY1" fmla="*/ 8325 h 10000"/>
                  <a:gd name="connsiteX2" fmla="*/ 9770 w 10000"/>
                  <a:gd name="connsiteY2" fmla="*/ 7603 h 10000"/>
                  <a:gd name="connsiteX3" fmla="*/ 9818 w 10000"/>
                  <a:gd name="connsiteY3" fmla="*/ 6609 h 10000"/>
                  <a:gd name="connsiteX4" fmla="*/ 9456 w 10000"/>
                  <a:gd name="connsiteY4" fmla="*/ 5506 h 10000"/>
                  <a:gd name="connsiteX5" fmla="*/ 9480 w 10000"/>
                  <a:gd name="connsiteY5" fmla="*/ 4683 h 10000"/>
                  <a:gd name="connsiteX6" fmla="*/ 9480 w 10000"/>
                  <a:gd name="connsiteY6" fmla="*/ 4683 h 10000"/>
                  <a:gd name="connsiteX7" fmla="*/ 9456 w 10000"/>
                  <a:gd name="connsiteY7" fmla="*/ 4653 h 10000"/>
                  <a:gd name="connsiteX8" fmla="*/ 9552 w 10000"/>
                  <a:gd name="connsiteY8" fmla="*/ 4533 h 10000"/>
                  <a:gd name="connsiteX9" fmla="*/ 9480 w 10000"/>
                  <a:gd name="connsiteY9" fmla="*/ 1261 h 10000"/>
                  <a:gd name="connsiteX10" fmla="*/ 9312 w 10000"/>
                  <a:gd name="connsiteY10" fmla="*/ 1031 h 10000"/>
                  <a:gd name="connsiteX11" fmla="*/ 9143 w 10000"/>
                  <a:gd name="connsiteY11" fmla="*/ 951 h 10000"/>
                  <a:gd name="connsiteX12" fmla="*/ 8950 w 10000"/>
                  <a:gd name="connsiteY12" fmla="*/ 460 h 10000"/>
                  <a:gd name="connsiteX13" fmla="*/ 8640 w 10000"/>
                  <a:gd name="connsiteY13" fmla="*/ 0 h 10000"/>
                  <a:gd name="connsiteX14" fmla="*/ 5057 w 10000"/>
                  <a:gd name="connsiteY14" fmla="*/ 214 h 10000"/>
                  <a:gd name="connsiteX15" fmla="*/ 1256 w 10000"/>
                  <a:gd name="connsiteY15" fmla="*/ 64 h 10000"/>
                  <a:gd name="connsiteX16" fmla="*/ 965 w 10000"/>
                  <a:gd name="connsiteY16" fmla="*/ 460 h 10000"/>
                  <a:gd name="connsiteX17" fmla="*/ 892 w 10000"/>
                  <a:gd name="connsiteY17" fmla="*/ 790 h 10000"/>
                  <a:gd name="connsiteX18" fmla="*/ 699 w 10000"/>
                  <a:gd name="connsiteY18" fmla="*/ 911 h 10000"/>
                  <a:gd name="connsiteX19" fmla="*/ 459 w 10000"/>
                  <a:gd name="connsiteY19" fmla="*/ 2646 h 10000"/>
                  <a:gd name="connsiteX20" fmla="*/ 868 w 10000"/>
                  <a:gd name="connsiteY20" fmla="*/ 4582 h 10000"/>
                  <a:gd name="connsiteX21" fmla="*/ 868 w 10000"/>
                  <a:gd name="connsiteY21" fmla="*/ 4944 h 10000"/>
                  <a:gd name="connsiteX22" fmla="*/ 868 w 10000"/>
                  <a:gd name="connsiteY22" fmla="*/ 5034 h 10000"/>
                  <a:gd name="connsiteX23" fmla="*/ 868 w 10000"/>
                  <a:gd name="connsiteY23" fmla="*/ 5034 h 10000"/>
                  <a:gd name="connsiteX24" fmla="*/ 868 w 10000"/>
                  <a:gd name="connsiteY24" fmla="*/ 5034 h 10000"/>
                  <a:gd name="connsiteX25" fmla="*/ 941 w 10000"/>
                  <a:gd name="connsiteY25" fmla="*/ 5155 h 10000"/>
                  <a:gd name="connsiteX26" fmla="*/ 844 w 10000"/>
                  <a:gd name="connsiteY26" fmla="*/ 5275 h 10000"/>
                  <a:gd name="connsiteX27" fmla="*/ 699 w 10000"/>
                  <a:gd name="connsiteY27" fmla="*/ 5506 h 10000"/>
                  <a:gd name="connsiteX28" fmla="*/ 723 w 10000"/>
                  <a:gd name="connsiteY28" fmla="*/ 5697 h 10000"/>
                  <a:gd name="connsiteX29" fmla="*/ 507 w 10000"/>
                  <a:gd name="connsiteY29" fmla="*/ 6238 h 10000"/>
                  <a:gd name="connsiteX30" fmla="*/ 266 w 10000"/>
                  <a:gd name="connsiteY30" fmla="*/ 7803 h 10000"/>
                  <a:gd name="connsiteX31" fmla="*/ 266 w 10000"/>
                  <a:gd name="connsiteY31" fmla="*/ 8747 h 10000"/>
                  <a:gd name="connsiteX32" fmla="*/ 97 w 10000"/>
                  <a:gd name="connsiteY32" fmla="*/ 9488 h 10000"/>
                  <a:gd name="connsiteX33" fmla="*/ 0 w 10000"/>
                  <a:gd name="connsiteY33" fmla="*/ 9660 h 10000"/>
                  <a:gd name="connsiteX34" fmla="*/ 410 w 10000"/>
                  <a:gd name="connsiteY34" fmla="*/ 9770 h 10000"/>
                  <a:gd name="connsiteX35" fmla="*/ 1713 w 10000"/>
                  <a:gd name="connsiteY35" fmla="*/ 9860 h 10000"/>
                  <a:gd name="connsiteX36" fmla="*/ 2726 w 10000"/>
                  <a:gd name="connsiteY36" fmla="*/ 9831 h 10000"/>
                  <a:gd name="connsiteX37" fmla="*/ 2895 w 10000"/>
                  <a:gd name="connsiteY37" fmla="*/ 9519 h 10000"/>
                  <a:gd name="connsiteX38" fmla="*/ 2992 w 10000"/>
                  <a:gd name="connsiteY38" fmla="*/ 9368 h 10000"/>
                  <a:gd name="connsiteX39" fmla="*/ 3329 w 10000"/>
                  <a:gd name="connsiteY39" fmla="*/ 9047 h 10000"/>
                  <a:gd name="connsiteX40" fmla="*/ 3498 w 10000"/>
                  <a:gd name="connsiteY40" fmla="*/ 8295 h 10000"/>
                  <a:gd name="connsiteX41" fmla="*/ 3498 w 10000"/>
                  <a:gd name="connsiteY41" fmla="*/ 7141 h 10000"/>
                  <a:gd name="connsiteX42" fmla="*/ 3691 w 10000"/>
                  <a:gd name="connsiteY42" fmla="*/ 6318 h 10000"/>
                  <a:gd name="connsiteX43" fmla="*/ 3811 w 10000"/>
                  <a:gd name="connsiteY43" fmla="*/ 5094 h 10000"/>
                  <a:gd name="connsiteX44" fmla="*/ 3811 w 10000"/>
                  <a:gd name="connsiteY44" fmla="*/ 5094 h 10000"/>
                  <a:gd name="connsiteX45" fmla="*/ 3811 w 10000"/>
                  <a:gd name="connsiteY45" fmla="*/ 5005 h 10000"/>
                  <a:gd name="connsiteX46" fmla="*/ 4005 w 10000"/>
                  <a:gd name="connsiteY46" fmla="*/ 4503 h 10000"/>
                  <a:gd name="connsiteX47" fmla="*/ 4294 w 10000"/>
                  <a:gd name="connsiteY47" fmla="*/ 3931 h 10000"/>
                  <a:gd name="connsiteX48" fmla="*/ 4391 w 10000"/>
                  <a:gd name="connsiteY48" fmla="*/ 3360 h 10000"/>
                  <a:gd name="connsiteX49" fmla="*/ 4607 w 10000"/>
                  <a:gd name="connsiteY49" fmla="*/ 2847 h 10000"/>
                  <a:gd name="connsiteX50" fmla="*/ 4993 w 10000"/>
                  <a:gd name="connsiteY50" fmla="*/ 2386 h 10000"/>
                  <a:gd name="connsiteX51" fmla="*/ 5162 w 10000"/>
                  <a:gd name="connsiteY51" fmla="*/ 2416 h 10000"/>
                  <a:gd name="connsiteX52" fmla="*/ 5549 w 10000"/>
                  <a:gd name="connsiteY52" fmla="*/ 2776 h 10000"/>
                  <a:gd name="connsiteX53" fmla="*/ 5525 w 10000"/>
                  <a:gd name="connsiteY53" fmla="*/ 3178 h 10000"/>
                  <a:gd name="connsiteX54" fmla="*/ 5717 w 10000"/>
                  <a:gd name="connsiteY54" fmla="*/ 3439 h 10000"/>
                  <a:gd name="connsiteX55" fmla="*/ 5886 w 10000"/>
                  <a:gd name="connsiteY55" fmla="*/ 3650 h 10000"/>
                  <a:gd name="connsiteX56" fmla="*/ 5982 w 10000"/>
                  <a:gd name="connsiteY56" fmla="*/ 4010 h 10000"/>
                  <a:gd name="connsiteX57" fmla="*/ 6248 w 10000"/>
                  <a:gd name="connsiteY57" fmla="*/ 4473 h 10000"/>
                  <a:gd name="connsiteX58" fmla="*/ 6538 w 10000"/>
                  <a:gd name="connsiteY58" fmla="*/ 4734 h 10000"/>
                  <a:gd name="connsiteX59" fmla="*/ 6586 w 10000"/>
                  <a:gd name="connsiteY59" fmla="*/ 4954 h 10000"/>
                  <a:gd name="connsiteX60" fmla="*/ 6586 w 10000"/>
                  <a:gd name="connsiteY60" fmla="*/ 5175 h 10000"/>
                  <a:gd name="connsiteX61" fmla="*/ 6707 w 10000"/>
                  <a:gd name="connsiteY61" fmla="*/ 5275 h 10000"/>
                  <a:gd name="connsiteX62" fmla="*/ 6707 w 10000"/>
                  <a:gd name="connsiteY62" fmla="*/ 5557 h 10000"/>
                  <a:gd name="connsiteX63" fmla="*/ 6562 w 10000"/>
                  <a:gd name="connsiteY63" fmla="*/ 6128 h 10000"/>
                  <a:gd name="connsiteX64" fmla="*/ 6320 w 10000"/>
                  <a:gd name="connsiteY64" fmla="*/ 7281 h 10000"/>
                  <a:gd name="connsiteX65" fmla="*/ 6851 w 10000"/>
                  <a:gd name="connsiteY65" fmla="*/ 8505 h 10000"/>
                  <a:gd name="connsiteX66" fmla="*/ 6803 w 10000"/>
                  <a:gd name="connsiteY66" fmla="*/ 8857 h 10000"/>
                  <a:gd name="connsiteX67" fmla="*/ 6851 w 10000"/>
                  <a:gd name="connsiteY67" fmla="*/ 9167 h 10000"/>
                  <a:gd name="connsiteX68" fmla="*/ 6923 w 10000"/>
                  <a:gd name="connsiteY68" fmla="*/ 9288 h 10000"/>
                  <a:gd name="connsiteX69" fmla="*/ 6851 w 10000"/>
                  <a:gd name="connsiteY69" fmla="*/ 9619 h 10000"/>
                  <a:gd name="connsiteX70" fmla="*/ 7164 w 10000"/>
                  <a:gd name="connsiteY70" fmla="*/ 9889 h 10000"/>
                  <a:gd name="connsiteX71" fmla="*/ 7720 w 10000"/>
                  <a:gd name="connsiteY71" fmla="*/ 9981 h 10000"/>
                  <a:gd name="connsiteX72" fmla="*/ 9409 w 10000"/>
                  <a:gd name="connsiteY72" fmla="*/ 9960 h 10000"/>
                  <a:gd name="connsiteX73" fmla="*/ 9697 w 10000"/>
                  <a:gd name="connsiteY73" fmla="*/ 9720 h 10000"/>
                  <a:gd name="connsiteX74" fmla="*/ 9914 w 10000"/>
                  <a:gd name="connsiteY74" fmla="*/ 9097 h 10000"/>
                  <a:gd name="connsiteX75" fmla="*/ 9914 w 10000"/>
                  <a:gd name="connsiteY75" fmla="*/ 8766 h 10000"/>
                  <a:gd name="connsiteX0" fmla="*/ 9914 w 10000"/>
                  <a:gd name="connsiteY0" fmla="*/ 8766 h 10000"/>
                  <a:gd name="connsiteX1" fmla="*/ 9987 w 10000"/>
                  <a:gd name="connsiteY1" fmla="*/ 8325 h 10000"/>
                  <a:gd name="connsiteX2" fmla="*/ 9770 w 10000"/>
                  <a:gd name="connsiteY2" fmla="*/ 7603 h 10000"/>
                  <a:gd name="connsiteX3" fmla="*/ 9818 w 10000"/>
                  <a:gd name="connsiteY3" fmla="*/ 6609 h 10000"/>
                  <a:gd name="connsiteX4" fmla="*/ 9456 w 10000"/>
                  <a:gd name="connsiteY4" fmla="*/ 5506 h 10000"/>
                  <a:gd name="connsiteX5" fmla="*/ 9480 w 10000"/>
                  <a:gd name="connsiteY5" fmla="*/ 4683 h 10000"/>
                  <a:gd name="connsiteX6" fmla="*/ 9480 w 10000"/>
                  <a:gd name="connsiteY6" fmla="*/ 4683 h 10000"/>
                  <a:gd name="connsiteX7" fmla="*/ 9456 w 10000"/>
                  <a:gd name="connsiteY7" fmla="*/ 4653 h 10000"/>
                  <a:gd name="connsiteX8" fmla="*/ 9552 w 10000"/>
                  <a:gd name="connsiteY8" fmla="*/ 4533 h 10000"/>
                  <a:gd name="connsiteX9" fmla="*/ 9480 w 10000"/>
                  <a:gd name="connsiteY9" fmla="*/ 1261 h 10000"/>
                  <a:gd name="connsiteX10" fmla="*/ 9312 w 10000"/>
                  <a:gd name="connsiteY10" fmla="*/ 1031 h 10000"/>
                  <a:gd name="connsiteX11" fmla="*/ 9143 w 10000"/>
                  <a:gd name="connsiteY11" fmla="*/ 951 h 10000"/>
                  <a:gd name="connsiteX12" fmla="*/ 8950 w 10000"/>
                  <a:gd name="connsiteY12" fmla="*/ 460 h 10000"/>
                  <a:gd name="connsiteX13" fmla="*/ 8640 w 10000"/>
                  <a:gd name="connsiteY13" fmla="*/ 0 h 10000"/>
                  <a:gd name="connsiteX14" fmla="*/ 5057 w 10000"/>
                  <a:gd name="connsiteY14" fmla="*/ 214 h 10000"/>
                  <a:gd name="connsiteX15" fmla="*/ 1256 w 10000"/>
                  <a:gd name="connsiteY15" fmla="*/ 64 h 10000"/>
                  <a:gd name="connsiteX16" fmla="*/ 965 w 10000"/>
                  <a:gd name="connsiteY16" fmla="*/ 460 h 10000"/>
                  <a:gd name="connsiteX17" fmla="*/ 892 w 10000"/>
                  <a:gd name="connsiteY17" fmla="*/ 790 h 10000"/>
                  <a:gd name="connsiteX18" fmla="*/ 699 w 10000"/>
                  <a:gd name="connsiteY18" fmla="*/ 911 h 10000"/>
                  <a:gd name="connsiteX19" fmla="*/ 459 w 10000"/>
                  <a:gd name="connsiteY19" fmla="*/ 2646 h 10000"/>
                  <a:gd name="connsiteX20" fmla="*/ 868 w 10000"/>
                  <a:gd name="connsiteY20" fmla="*/ 4582 h 10000"/>
                  <a:gd name="connsiteX21" fmla="*/ 868 w 10000"/>
                  <a:gd name="connsiteY21" fmla="*/ 4944 h 10000"/>
                  <a:gd name="connsiteX22" fmla="*/ 868 w 10000"/>
                  <a:gd name="connsiteY22" fmla="*/ 5034 h 10000"/>
                  <a:gd name="connsiteX23" fmla="*/ 868 w 10000"/>
                  <a:gd name="connsiteY23" fmla="*/ 5034 h 10000"/>
                  <a:gd name="connsiteX24" fmla="*/ 868 w 10000"/>
                  <a:gd name="connsiteY24" fmla="*/ 5034 h 10000"/>
                  <a:gd name="connsiteX25" fmla="*/ 941 w 10000"/>
                  <a:gd name="connsiteY25" fmla="*/ 5155 h 10000"/>
                  <a:gd name="connsiteX26" fmla="*/ 844 w 10000"/>
                  <a:gd name="connsiteY26" fmla="*/ 5275 h 10000"/>
                  <a:gd name="connsiteX27" fmla="*/ 699 w 10000"/>
                  <a:gd name="connsiteY27" fmla="*/ 5506 h 10000"/>
                  <a:gd name="connsiteX28" fmla="*/ 723 w 10000"/>
                  <a:gd name="connsiteY28" fmla="*/ 5697 h 10000"/>
                  <a:gd name="connsiteX29" fmla="*/ 507 w 10000"/>
                  <a:gd name="connsiteY29" fmla="*/ 6238 h 10000"/>
                  <a:gd name="connsiteX30" fmla="*/ 266 w 10000"/>
                  <a:gd name="connsiteY30" fmla="*/ 7803 h 10000"/>
                  <a:gd name="connsiteX31" fmla="*/ 266 w 10000"/>
                  <a:gd name="connsiteY31" fmla="*/ 8747 h 10000"/>
                  <a:gd name="connsiteX32" fmla="*/ 97 w 10000"/>
                  <a:gd name="connsiteY32" fmla="*/ 9488 h 10000"/>
                  <a:gd name="connsiteX33" fmla="*/ 0 w 10000"/>
                  <a:gd name="connsiteY33" fmla="*/ 9660 h 10000"/>
                  <a:gd name="connsiteX34" fmla="*/ 410 w 10000"/>
                  <a:gd name="connsiteY34" fmla="*/ 9770 h 10000"/>
                  <a:gd name="connsiteX35" fmla="*/ 1713 w 10000"/>
                  <a:gd name="connsiteY35" fmla="*/ 9860 h 10000"/>
                  <a:gd name="connsiteX36" fmla="*/ 2726 w 10000"/>
                  <a:gd name="connsiteY36" fmla="*/ 9831 h 10000"/>
                  <a:gd name="connsiteX37" fmla="*/ 2895 w 10000"/>
                  <a:gd name="connsiteY37" fmla="*/ 9519 h 10000"/>
                  <a:gd name="connsiteX38" fmla="*/ 2992 w 10000"/>
                  <a:gd name="connsiteY38" fmla="*/ 9368 h 10000"/>
                  <a:gd name="connsiteX39" fmla="*/ 3329 w 10000"/>
                  <a:gd name="connsiteY39" fmla="*/ 9047 h 10000"/>
                  <a:gd name="connsiteX40" fmla="*/ 3498 w 10000"/>
                  <a:gd name="connsiteY40" fmla="*/ 8295 h 10000"/>
                  <a:gd name="connsiteX41" fmla="*/ 3498 w 10000"/>
                  <a:gd name="connsiteY41" fmla="*/ 7141 h 10000"/>
                  <a:gd name="connsiteX42" fmla="*/ 3691 w 10000"/>
                  <a:gd name="connsiteY42" fmla="*/ 6318 h 10000"/>
                  <a:gd name="connsiteX43" fmla="*/ 3811 w 10000"/>
                  <a:gd name="connsiteY43" fmla="*/ 5094 h 10000"/>
                  <a:gd name="connsiteX44" fmla="*/ 3811 w 10000"/>
                  <a:gd name="connsiteY44" fmla="*/ 5094 h 10000"/>
                  <a:gd name="connsiteX45" fmla="*/ 3811 w 10000"/>
                  <a:gd name="connsiteY45" fmla="*/ 5005 h 10000"/>
                  <a:gd name="connsiteX46" fmla="*/ 4005 w 10000"/>
                  <a:gd name="connsiteY46" fmla="*/ 4503 h 10000"/>
                  <a:gd name="connsiteX47" fmla="*/ 4294 w 10000"/>
                  <a:gd name="connsiteY47" fmla="*/ 3931 h 10000"/>
                  <a:gd name="connsiteX48" fmla="*/ 4391 w 10000"/>
                  <a:gd name="connsiteY48" fmla="*/ 3360 h 10000"/>
                  <a:gd name="connsiteX49" fmla="*/ 4607 w 10000"/>
                  <a:gd name="connsiteY49" fmla="*/ 2847 h 10000"/>
                  <a:gd name="connsiteX50" fmla="*/ 4993 w 10000"/>
                  <a:gd name="connsiteY50" fmla="*/ 2386 h 10000"/>
                  <a:gd name="connsiteX51" fmla="*/ 5162 w 10000"/>
                  <a:gd name="connsiteY51" fmla="*/ 2416 h 10000"/>
                  <a:gd name="connsiteX52" fmla="*/ 5549 w 10000"/>
                  <a:gd name="connsiteY52" fmla="*/ 2776 h 10000"/>
                  <a:gd name="connsiteX53" fmla="*/ 5525 w 10000"/>
                  <a:gd name="connsiteY53" fmla="*/ 3178 h 10000"/>
                  <a:gd name="connsiteX54" fmla="*/ 5717 w 10000"/>
                  <a:gd name="connsiteY54" fmla="*/ 3439 h 10000"/>
                  <a:gd name="connsiteX55" fmla="*/ 5886 w 10000"/>
                  <a:gd name="connsiteY55" fmla="*/ 3650 h 10000"/>
                  <a:gd name="connsiteX56" fmla="*/ 5982 w 10000"/>
                  <a:gd name="connsiteY56" fmla="*/ 4010 h 10000"/>
                  <a:gd name="connsiteX57" fmla="*/ 6248 w 10000"/>
                  <a:gd name="connsiteY57" fmla="*/ 4473 h 10000"/>
                  <a:gd name="connsiteX58" fmla="*/ 6538 w 10000"/>
                  <a:gd name="connsiteY58" fmla="*/ 4734 h 10000"/>
                  <a:gd name="connsiteX59" fmla="*/ 6586 w 10000"/>
                  <a:gd name="connsiteY59" fmla="*/ 4954 h 10000"/>
                  <a:gd name="connsiteX60" fmla="*/ 6586 w 10000"/>
                  <a:gd name="connsiteY60" fmla="*/ 5175 h 10000"/>
                  <a:gd name="connsiteX61" fmla="*/ 6707 w 10000"/>
                  <a:gd name="connsiteY61" fmla="*/ 5275 h 10000"/>
                  <a:gd name="connsiteX62" fmla="*/ 6707 w 10000"/>
                  <a:gd name="connsiteY62" fmla="*/ 5557 h 10000"/>
                  <a:gd name="connsiteX63" fmla="*/ 6562 w 10000"/>
                  <a:gd name="connsiteY63" fmla="*/ 6128 h 10000"/>
                  <a:gd name="connsiteX64" fmla="*/ 6320 w 10000"/>
                  <a:gd name="connsiteY64" fmla="*/ 7281 h 10000"/>
                  <a:gd name="connsiteX65" fmla="*/ 6851 w 10000"/>
                  <a:gd name="connsiteY65" fmla="*/ 8505 h 10000"/>
                  <a:gd name="connsiteX66" fmla="*/ 6803 w 10000"/>
                  <a:gd name="connsiteY66" fmla="*/ 8857 h 10000"/>
                  <a:gd name="connsiteX67" fmla="*/ 6851 w 10000"/>
                  <a:gd name="connsiteY67" fmla="*/ 9167 h 10000"/>
                  <a:gd name="connsiteX68" fmla="*/ 6923 w 10000"/>
                  <a:gd name="connsiteY68" fmla="*/ 9288 h 10000"/>
                  <a:gd name="connsiteX69" fmla="*/ 6851 w 10000"/>
                  <a:gd name="connsiteY69" fmla="*/ 9619 h 10000"/>
                  <a:gd name="connsiteX70" fmla="*/ 7164 w 10000"/>
                  <a:gd name="connsiteY70" fmla="*/ 9889 h 10000"/>
                  <a:gd name="connsiteX71" fmla="*/ 7720 w 10000"/>
                  <a:gd name="connsiteY71" fmla="*/ 9981 h 10000"/>
                  <a:gd name="connsiteX72" fmla="*/ 9409 w 10000"/>
                  <a:gd name="connsiteY72" fmla="*/ 9960 h 10000"/>
                  <a:gd name="connsiteX73" fmla="*/ 9697 w 10000"/>
                  <a:gd name="connsiteY73" fmla="*/ 9720 h 10000"/>
                  <a:gd name="connsiteX74" fmla="*/ 9914 w 10000"/>
                  <a:gd name="connsiteY74" fmla="*/ 9097 h 10000"/>
                  <a:gd name="connsiteX75" fmla="*/ 9914 w 10000"/>
                  <a:gd name="connsiteY75" fmla="*/ 8766 h 10000"/>
                  <a:gd name="connsiteX0" fmla="*/ 9914 w 10000"/>
                  <a:gd name="connsiteY0" fmla="*/ 8766 h 10000"/>
                  <a:gd name="connsiteX1" fmla="*/ 9987 w 10000"/>
                  <a:gd name="connsiteY1" fmla="*/ 8325 h 10000"/>
                  <a:gd name="connsiteX2" fmla="*/ 9770 w 10000"/>
                  <a:gd name="connsiteY2" fmla="*/ 7603 h 10000"/>
                  <a:gd name="connsiteX3" fmla="*/ 9818 w 10000"/>
                  <a:gd name="connsiteY3" fmla="*/ 6609 h 10000"/>
                  <a:gd name="connsiteX4" fmla="*/ 9456 w 10000"/>
                  <a:gd name="connsiteY4" fmla="*/ 5506 h 10000"/>
                  <a:gd name="connsiteX5" fmla="*/ 9480 w 10000"/>
                  <a:gd name="connsiteY5" fmla="*/ 4683 h 10000"/>
                  <a:gd name="connsiteX6" fmla="*/ 9480 w 10000"/>
                  <a:gd name="connsiteY6" fmla="*/ 4683 h 10000"/>
                  <a:gd name="connsiteX7" fmla="*/ 9456 w 10000"/>
                  <a:gd name="connsiteY7" fmla="*/ 4653 h 10000"/>
                  <a:gd name="connsiteX8" fmla="*/ 9552 w 10000"/>
                  <a:gd name="connsiteY8" fmla="*/ 4533 h 10000"/>
                  <a:gd name="connsiteX9" fmla="*/ 9480 w 10000"/>
                  <a:gd name="connsiteY9" fmla="*/ 1261 h 10000"/>
                  <a:gd name="connsiteX10" fmla="*/ 9312 w 10000"/>
                  <a:gd name="connsiteY10" fmla="*/ 1031 h 10000"/>
                  <a:gd name="connsiteX11" fmla="*/ 9143 w 10000"/>
                  <a:gd name="connsiteY11" fmla="*/ 951 h 10000"/>
                  <a:gd name="connsiteX12" fmla="*/ 8950 w 10000"/>
                  <a:gd name="connsiteY12" fmla="*/ 460 h 10000"/>
                  <a:gd name="connsiteX13" fmla="*/ 8640 w 10000"/>
                  <a:gd name="connsiteY13" fmla="*/ 0 h 10000"/>
                  <a:gd name="connsiteX14" fmla="*/ 5057 w 10000"/>
                  <a:gd name="connsiteY14" fmla="*/ 214 h 10000"/>
                  <a:gd name="connsiteX15" fmla="*/ 1256 w 10000"/>
                  <a:gd name="connsiteY15" fmla="*/ 64 h 10000"/>
                  <a:gd name="connsiteX16" fmla="*/ 965 w 10000"/>
                  <a:gd name="connsiteY16" fmla="*/ 460 h 10000"/>
                  <a:gd name="connsiteX17" fmla="*/ 892 w 10000"/>
                  <a:gd name="connsiteY17" fmla="*/ 790 h 10000"/>
                  <a:gd name="connsiteX18" fmla="*/ 699 w 10000"/>
                  <a:gd name="connsiteY18" fmla="*/ 911 h 10000"/>
                  <a:gd name="connsiteX19" fmla="*/ 459 w 10000"/>
                  <a:gd name="connsiteY19" fmla="*/ 2646 h 10000"/>
                  <a:gd name="connsiteX20" fmla="*/ 868 w 10000"/>
                  <a:gd name="connsiteY20" fmla="*/ 4582 h 10000"/>
                  <a:gd name="connsiteX21" fmla="*/ 868 w 10000"/>
                  <a:gd name="connsiteY21" fmla="*/ 4944 h 10000"/>
                  <a:gd name="connsiteX22" fmla="*/ 868 w 10000"/>
                  <a:gd name="connsiteY22" fmla="*/ 5034 h 10000"/>
                  <a:gd name="connsiteX23" fmla="*/ 868 w 10000"/>
                  <a:gd name="connsiteY23" fmla="*/ 5034 h 10000"/>
                  <a:gd name="connsiteX24" fmla="*/ 868 w 10000"/>
                  <a:gd name="connsiteY24" fmla="*/ 5034 h 10000"/>
                  <a:gd name="connsiteX25" fmla="*/ 941 w 10000"/>
                  <a:gd name="connsiteY25" fmla="*/ 5155 h 10000"/>
                  <a:gd name="connsiteX26" fmla="*/ 844 w 10000"/>
                  <a:gd name="connsiteY26" fmla="*/ 5275 h 10000"/>
                  <a:gd name="connsiteX27" fmla="*/ 699 w 10000"/>
                  <a:gd name="connsiteY27" fmla="*/ 5506 h 10000"/>
                  <a:gd name="connsiteX28" fmla="*/ 723 w 10000"/>
                  <a:gd name="connsiteY28" fmla="*/ 5697 h 10000"/>
                  <a:gd name="connsiteX29" fmla="*/ 507 w 10000"/>
                  <a:gd name="connsiteY29" fmla="*/ 6238 h 10000"/>
                  <a:gd name="connsiteX30" fmla="*/ 266 w 10000"/>
                  <a:gd name="connsiteY30" fmla="*/ 7803 h 10000"/>
                  <a:gd name="connsiteX31" fmla="*/ 266 w 10000"/>
                  <a:gd name="connsiteY31" fmla="*/ 8747 h 10000"/>
                  <a:gd name="connsiteX32" fmla="*/ 97 w 10000"/>
                  <a:gd name="connsiteY32" fmla="*/ 9488 h 10000"/>
                  <a:gd name="connsiteX33" fmla="*/ 0 w 10000"/>
                  <a:gd name="connsiteY33" fmla="*/ 9660 h 10000"/>
                  <a:gd name="connsiteX34" fmla="*/ 410 w 10000"/>
                  <a:gd name="connsiteY34" fmla="*/ 9770 h 10000"/>
                  <a:gd name="connsiteX35" fmla="*/ 1713 w 10000"/>
                  <a:gd name="connsiteY35" fmla="*/ 9860 h 10000"/>
                  <a:gd name="connsiteX36" fmla="*/ 2726 w 10000"/>
                  <a:gd name="connsiteY36" fmla="*/ 9831 h 10000"/>
                  <a:gd name="connsiteX37" fmla="*/ 2895 w 10000"/>
                  <a:gd name="connsiteY37" fmla="*/ 9519 h 10000"/>
                  <a:gd name="connsiteX38" fmla="*/ 2992 w 10000"/>
                  <a:gd name="connsiteY38" fmla="*/ 9368 h 10000"/>
                  <a:gd name="connsiteX39" fmla="*/ 3329 w 10000"/>
                  <a:gd name="connsiteY39" fmla="*/ 9047 h 10000"/>
                  <a:gd name="connsiteX40" fmla="*/ 3498 w 10000"/>
                  <a:gd name="connsiteY40" fmla="*/ 8295 h 10000"/>
                  <a:gd name="connsiteX41" fmla="*/ 3498 w 10000"/>
                  <a:gd name="connsiteY41" fmla="*/ 7141 h 10000"/>
                  <a:gd name="connsiteX42" fmla="*/ 3691 w 10000"/>
                  <a:gd name="connsiteY42" fmla="*/ 6318 h 10000"/>
                  <a:gd name="connsiteX43" fmla="*/ 3811 w 10000"/>
                  <a:gd name="connsiteY43" fmla="*/ 5094 h 10000"/>
                  <a:gd name="connsiteX44" fmla="*/ 3811 w 10000"/>
                  <a:gd name="connsiteY44" fmla="*/ 5094 h 10000"/>
                  <a:gd name="connsiteX45" fmla="*/ 3811 w 10000"/>
                  <a:gd name="connsiteY45" fmla="*/ 5005 h 10000"/>
                  <a:gd name="connsiteX46" fmla="*/ 4005 w 10000"/>
                  <a:gd name="connsiteY46" fmla="*/ 4503 h 10000"/>
                  <a:gd name="connsiteX47" fmla="*/ 4294 w 10000"/>
                  <a:gd name="connsiteY47" fmla="*/ 3931 h 10000"/>
                  <a:gd name="connsiteX48" fmla="*/ 4391 w 10000"/>
                  <a:gd name="connsiteY48" fmla="*/ 3360 h 10000"/>
                  <a:gd name="connsiteX49" fmla="*/ 4607 w 10000"/>
                  <a:gd name="connsiteY49" fmla="*/ 2847 h 10000"/>
                  <a:gd name="connsiteX50" fmla="*/ 4993 w 10000"/>
                  <a:gd name="connsiteY50" fmla="*/ 2386 h 10000"/>
                  <a:gd name="connsiteX51" fmla="*/ 5162 w 10000"/>
                  <a:gd name="connsiteY51" fmla="*/ 2416 h 10000"/>
                  <a:gd name="connsiteX52" fmla="*/ 5549 w 10000"/>
                  <a:gd name="connsiteY52" fmla="*/ 2776 h 10000"/>
                  <a:gd name="connsiteX53" fmla="*/ 5525 w 10000"/>
                  <a:gd name="connsiteY53" fmla="*/ 3178 h 10000"/>
                  <a:gd name="connsiteX54" fmla="*/ 5717 w 10000"/>
                  <a:gd name="connsiteY54" fmla="*/ 3439 h 10000"/>
                  <a:gd name="connsiteX55" fmla="*/ 5886 w 10000"/>
                  <a:gd name="connsiteY55" fmla="*/ 3650 h 10000"/>
                  <a:gd name="connsiteX56" fmla="*/ 5982 w 10000"/>
                  <a:gd name="connsiteY56" fmla="*/ 4010 h 10000"/>
                  <a:gd name="connsiteX57" fmla="*/ 6248 w 10000"/>
                  <a:gd name="connsiteY57" fmla="*/ 4473 h 10000"/>
                  <a:gd name="connsiteX58" fmla="*/ 6538 w 10000"/>
                  <a:gd name="connsiteY58" fmla="*/ 4734 h 10000"/>
                  <a:gd name="connsiteX59" fmla="*/ 6586 w 10000"/>
                  <a:gd name="connsiteY59" fmla="*/ 4954 h 10000"/>
                  <a:gd name="connsiteX60" fmla="*/ 6586 w 10000"/>
                  <a:gd name="connsiteY60" fmla="*/ 5175 h 10000"/>
                  <a:gd name="connsiteX61" fmla="*/ 6707 w 10000"/>
                  <a:gd name="connsiteY61" fmla="*/ 5275 h 10000"/>
                  <a:gd name="connsiteX62" fmla="*/ 6707 w 10000"/>
                  <a:gd name="connsiteY62" fmla="*/ 5557 h 10000"/>
                  <a:gd name="connsiteX63" fmla="*/ 6562 w 10000"/>
                  <a:gd name="connsiteY63" fmla="*/ 6128 h 10000"/>
                  <a:gd name="connsiteX64" fmla="*/ 6320 w 10000"/>
                  <a:gd name="connsiteY64" fmla="*/ 7281 h 10000"/>
                  <a:gd name="connsiteX65" fmla="*/ 6851 w 10000"/>
                  <a:gd name="connsiteY65" fmla="*/ 8505 h 10000"/>
                  <a:gd name="connsiteX66" fmla="*/ 6803 w 10000"/>
                  <a:gd name="connsiteY66" fmla="*/ 8857 h 10000"/>
                  <a:gd name="connsiteX67" fmla="*/ 6851 w 10000"/>
                  <a:gd name="connsiteY67" fmla="*/ 9167 h 10000"/>
                  <a:gd name="connsiteX68" fmla="*/ 6923 w 10000"/>
                  <a:gd name="connsiteY68" fmla="*/ 9288 h 10000"/>
                  <a:gd name="connsiteX69" fmla="*/ 6851 w 10000"/>
                  <a:gd name="connsiteY69" fmla="*/ 9619 h 10000"/>
                  <a:gd name="connsiteX70" fmla="*/ 7164 w 10000"/>
                  <a:gd name="connsiteY70" fmla="*/ 9889 h 10000"/>
                  <a:gd name="connsiteX71" fmla="*/ 7720 w 10000"/>
                  <a:gd name="connsiteY71" fmla="*/ 9981 h 10000"/>
                  <a:gd name="connsiteX72" fmla="*/ 9409 w 10000"/>
                  <a:gd name="connsiteY72" fmla="*/ 9960 h 10000"/>
                  <a:gd name="connsiteX73" fmla="*/ 9697 w 10000"/>
                  <a:gd name="connsiteY73" fmla="*/ 9720 h 10000"/>
                  <a:gd name="connsiteX74" fmla="*/ 9914 w 10000"/>
                  <a:gd name="connsiteY74" fmla="*/ 9097 h 10000"/>
                  <a:gd name="connsiteX75" fmla="*/ 9914 w 10000"/>
                  <a:gd name="connsiteY75" fmla="*/ 8766 h 10000"/>
                  <a:gd name="connsiteX0" fmla="*/ 9914 w 10000"/>
                  <a:gd name="connsiteY0" fmla="*/ 8766 h 10000"/>
                  <a:gd name="connsiteX1" fmla="*/ 9987 w 10000"/>
                  <a:gd name="connsiteY1" fmla="*/ 8325 h 10000"/>
                  <a:gd name="connsiteX2" fmla="*/ 9770 w 10000"/>
                  <a:gd name="connsiteY2" fmla="*/ 7603 h 10000"/>
                  <a:gd name="connsiteX3" fmla="*/ 9818 w 10000"/>
                  <a:gd name="connsiteY3" fmla="*/ 6609 h 10000"/>
                  <a:gd name="connsiteX4" fmla="*/ 9456 w 10000"/>
                  <a:gd name="connsiteY4" fmla="*/ 5506 h 10000"/>
                  <a:gd name="connsiteX5" fmla="*/ 9480 w 10000"/>
                  <a:gd name="connsiteY5" fmla="*/ 4683 h 10000"/>
                  <a:gd name="connsiteX6" fmla="*/ 9480 w 10000"/>
                  <a:gd name="connsiteY6" fmla="*/ 4683 h 10000"/>
                  <a:gd name="connsiteX7" fmla="*/ 9456 w 10000"/>
                  <a:gd name="connsiteY7" fmla="*/ 4653 h 10000"/>
                  <a:gd name="connsiteX8" fmla="*/ 9552 w 10000"/>
                  <a:gd name="connsiteY8" fmla="*/ 4533 h 10000"/>
                  <a:gd name="connsiteX9" fmla="*/ 9480 w 10000"/>
                  <a:gd name="connsiteY9" fmla="*/ 1261 h 10000"/>
                  <a:gd name="connsiteX10" fmla="*/ 9312 w 10000"/>
                  <a:gd name="connsiteY10" fmla="*/ 1031 h 10000"/>
                  <a:gd name="connsiteX11" fmla="*/ 9143 w 10000"/>
                  <a:gd name="connsiteY11" fmla="*/ 951 h 10000"/>
                  <a:gd name="connsiteX12" fmla="*/ 8950 w 10000"/>
                  <a:gd name="connsiteY12" fmla="*/ 460 h 10000"/>
                  <a:gd name="connsiteX13" fmla="*/ 8640 w 10000"/>
                  <a:gd name="connsiteY13" fmla="*/ 0 h 10000"/>
                  <a:gd name="connsiteX14" fmla="*/ 5057 w 10000"/>
                  <a:gd name="connsiteY14" fmla="*/ 214 h 10000"/>
                  <a:gd name="connsiteX15" fmla="*/ 1256 w 10000"/>
                  <a:gd name="connsiteY15" fmla="*/ 64 h 10000"/>
                  <a:gd name="connsiteX16" fmla="*/ 965 w 10000"/>
                  <a:gd name="connsiteY16" fmla="*/ 460 h 10000"/>
                  <a:gd name="connsiteX17" fmla="*/ 892 w 10000"/>
                  <a:gd name="connsiteY17" fmla="*/ 790 h 10000"/>
                  <a:gd name="connsiteX18" fmla="*/ 699 w 10000"/>
                  <a:gd name="connsiteY18" fmla="*/ 911 h 10000"/>
                  <a:gd name="connsiteX19" fmla="*/ 459 w 10000"/>
                  <a:gd name="connsiteY19" fmla="*/ 2646 h 10000"/>
                  <a:gd name="connsiteX20" fmla="*/ 868 w 10000"/>
                  <a:gd name="connsiteY20" fmla="*/ 4582 h 10000"/>
                  <a:gd name="connsiteX21" fmla="*/ 868 w 10000"/>
                  <a:gd name="connsiteY21" fmla="*/ 4944 h 10000"/>
                  <a:gd name="connsiteX22" fmla="*/ 868 w 10000"/>
                  <a:gd name="connsiteY22" fmla="*/ 5034 h 10000"/>
                  <a:gd name="connsiteX23" fmla="*/ 868 w 10000"/>
                  <a:gd name="connsiteY23" fmla="*/ 5034 h 10000"/>
                  <a:gd name="connsiteX24" fmla="*/ 868 w 10000"/>
                  <a:gd name="connsiteY24" fmla="*/ 5034 h 10000"/>
                  <a:gd name="connsiteX25" fmla="*/ 941 w 10000"/>
                  <a:gd name="connsiteY25" fmla="*/ 5155 h 10000"/>
                  <a:gd name="connsiteX26" fmla="*/ 844 w 10000"/>
                  <a:gd name="connsiteY26" fmla="*/ 5275 h 10000"/>
                  <a:gd name="connsiteX27" fmla="*/ 699 w 10000"/>
                  <a:gd name="connsiteY27" fmla="*/ 5506 h 10000"/>
                  <a:gd name="connsiteX28" fmla="*/ 723 w 10000"/>
                  <a:gd name="connsiteY28" fmla="*/ 5697 h 10000"/>
                  <a:gd name="connsiteX29" fmla="*/ 507 w 10000"/>
                  <a:gd name="connsiteY29" fmla="*/ 6238 h 10000"/>
                  <a:gd name="connsiteX30" fmla="*/ 266 w 10000"/>
                  <a:gd name="connsiteY30" fmla="*/ 7803 h 10000"/>
                  <a:gd name="connsiteX31" fmla="*/ 266 w 10000"/>
                  <a:gd name="connsiteY31" fmla="*/ 8747 h 10000"/>
                  <a:gd name="connsiteX32" fmla="*/ 97 w 10000"/>
                  <a:gd name="connsiteY32" fmla="*/ 9488 h 10000"/>
                  <a:gd name="connsiteX33" fmla="*/ 0 w 10000"/>
                  <a:gd name="connsiteY33" fmla="*/ 9660 h 10000"/>
                  <a:gd name="connsiteX34" fmla="*/ 410 w 10000"/>
                  <a:gd name="connsiteY34" fmla="*/ 9770 h 10000"/>
                  <a:gd name="connsiteX35" fmla="*/ 1713 w 10000"/>
                  <a:gd name="connsiteY35" fmla="*/ 9860 h 10000"/>
                  <a:gd name="connsiteX36" fmla="*/ 2726 w 10000"/>
                  <a:gd name="connsiteY36" fmla="*/ 9831 h 10000"/>
                  <a:gd name="connsiteX37" fmla="*/ 2895 w 10000"/>
                  <a:gd name="connsiteY37" fmla="*/ 9519 h 10000"/>
                  <a:gd name="connsiteX38" fmla="*/ 2992 w 10000"/>
                  <a:gd name="connsiteY38" fmla="*/ 9368 h 10000"/>
                  <a:gd name="connsiteX39" fmla="*/ 3329 w 10000"/>
                  <a:gd name="connsiteY39" fmla="*/ 9047 h 10000"/>
                  <a:gd name="connsiteX40" fmla="*/ 3498 w 10000"/>
                  <a:gd name="connsiteY40" fmla="*/ 8295 h 10000"/>
                  <a:gd name="connsiteX41" fmla="*/ 3498 w 10000"/>
                  <a:gd name="connsiteY41" fmla="*/ 7141 h 10000"/>
                  <a:gd name="connsiteX42" fmla="*/ 3691 w 10000"/>
                  <a:gd name="connsiteY42" fmla="*/ 6318 h 10000"/>
                  <a:gd name="connsiteX43" fmla="*/ 3811 w 10000"/>
                  <a:gd name="connsiteY43" fmla="*/ 5094 h 10000"/>
                  <a:gd name="connsiteX44" fmla="*/ 3811 w 10000"/>
                  <a:gd name="connsiteY44" fmla="*/ 5094 h 10000"/>
                  <a:gd name="connsiteX45" fmla="*/ 3811 w 10000"/>
                  <a:gd name="connsiteY45" fmla="*/ 5005 h 10000"/>
                  <a:gd name="connsiteX46" fmla="*/ 4005 w 10000"/>
                  <a:gd name="connsiteY46" fmla="*/ 4503 h 10000"/>
                  <a:gd name="connsiteX47" fmla="*/ 4294 w 10000"/>
                  <a:gd name="connsiteY47" fmla="*/ 3931 h 10000"/>
                  <a:gd name="connsiteX48" fmla="*/ 4391 w 10000"/>
                  <a:gd name="connsiteY48" fmla="*/ 3360 h 10000"/>
                  <a:gd name="connsiteX49" fmla="*/ 4607 w 10000"/>
                  <a:gd name="connsiteY49" fmla="*/ 2847 h 10000"/>
                  <a:gd name="connsiteX50" fmla="*/ 4993 w 10000"/>
                  <a:gd name="connsiteY50" fmla="*/ 2386 h 10000"/>
                  <a:gd name="connsiteX51" fmla="*/ 5162 w 10000"/>
                  <a:gd name="connsiteY51" fmla="*/ 2416 h 10000"/>
                  <a:gd name="connsiteX52" fmla="*/ 5549 w 10000"/>
                  <a:gd name="connsiteY52" fmla="*/ 2776 h 10000"/>
                  <a:gd name="connsiteX53" fmla="*/ 5525 w 10000"/>
                  <a:gd name="connsiteY53" fmla="*/ 3178 h 10000"/>
                  <a:gd name="connsiteX54" fmla="*/ 5717 w 10000"/>
                  <a:gd name="connsiteY54" fmla="*/ 3439 h 10000"/>
                  <a:gd name="connsiteX55" fmla="*/ 5886 w 10000"/>
                  <a:gd name="connsiteY55" fmla="*/ 3650 h 10000"/>
                  <a:gd name="connsiteX56" fmla="*/ 5982 w 10000"/>
                  <a:gd name="connsiteY56" fmla="*/ 4010 h 10000"/>
                  <a:gd name="connsiteX57" fmla="*/ 6248 w 10000"/>
                  <a:gd name="connsiteY57" fmla="*/ 4473 h 10000"/>
                  <a:gd name="connsiteX58" fmla="*/ 6538 w 10000"/>
                  <a:gd name="connsiteY58" fmla="*/ 4734 h 10000"/>
                  <a:gd name="connsiteX59" fmla="*/ 6586 w 10000"/>
                  <a:gd name="connsiteY59" fmla="*/ 4954 h 10000"/>
                  <a:gd name="connsiteX60" fmla="*/ 6586 w 10000"/>
                  <a:gd name="connsiteY60" fmla="*/ 5175 h 10000"/>
                  <a:gd name="connsiteX61" fmla="*/ 6707 w 10000"/>
                  <a:gd name="connsiteY61" fmla="*/ 5275 h 10000"/>
                  <a:gd name="connsiteX62" fmla="*/ 6707 w 10000"/>
                  <a:gd name="connsiteY62" fmla="*/ 5557 h 10000"/>
                  <a:gd name="connsiteX63" fmla="*/ 6562 w 10000"/>
                  <a:gd name="connsiteY63" fmla="*/ 6128 h 10000"/>
                  <a:gd name="connsiteX64" fmla="*/ 6320 w 10000"/>
                  <a:gd name="connsiteY64" fmla="*/ 7281 h 10000"/>
                  <a:gd name="connsiteX65" fmla="*/ 6851 w 10000"/>
                  <a:gd name="connsiteY65" fmla="*/ 8505 h 10000"/>
                  <a:gd name="connsiteX66" fmla="*/ 6803 w 10000"/>
                  <a:gd name="connsiteY66" fmla="*/ 8857 h 10000"/>
                  <a:gd name="connsiteX67" fmla="*/ 6851 w 10000"/>
                  <a:gd name="connsiteY67" fmla="*/ 9167 h 10000"/>
                  <a:gd name="connsiteX68" fmla="*/ 6923 w 10000"/>
                  <a:gd name="connsiteY68" fmla="*/ 9288 h 10000"/>
                  <a:gd name="connsiteX69" fmla="*/ 6851 w 10000"/>
                  <a:gd name="connsiteY69" fmla="*/ 9619 h 10000"/>
                  <a:gd name="connsiteX70" fmla="*/ 7164 w 10000"/>
                  <a:gd name="connsiteY70" fmla="*/ 9889 h 10000"/>
                  <a:gd name="connsiteX71" fmla="*/ 7720 w 10000"/>
                  <a:gd name="connsiteY71" fmla="*/ 9981 h 10000"/>
                  <a:gd name="connsiteX72" fmla="*/ 9409 w 10000"/>
                  <a:gd name="connsiteY72" fmla="*/ 9960 h 10000"/>
                  <a:gd name="connsiteX73" fmla="*/ 9697 w 10000"/>
                  <a:gd name="connsiteY73" fmla="*/ 9720 h 10000"/>
                  <a:gd name="connsiteX74" fmla="*/ 9914 w 10000"/>
                  <a:gd name="connsiteY74" fmla="*/ 9097 h 10000"/>
                  <a:gd name="connsiteX75" fmla="*/ 9914 w 10000"/>
                  <a:gd name="connsiteY75" fmla="*/ 8766 h 10000"/>
                  <a:gd name="connsiteX0" fmla="*/ 9914 w 10000"/>
                  <a:gd name="connsiteY0" fmla="*/ 8702 h 9936"/>
                  <a:gd name="connsiteX1" fmla="*/ 9987 w 10000"/>
                  <a:gd name="connsiteY1" fmla="*/ 8261 h 9936"/>
                  <a:gd name="connsiteX2" fmla="*/ 9770 w 10000"/>
                  <a:gd name="connsiteY2" fmla="*/ 7539 h 9936"/>
                  <a:gd name="connsiteX3" fmla="*/ 9818 w 10000"/>
                  <a:gd name="connsiteY3" fmla="*/ 6545 h 9936"/>
                  <a:gd name="connsiteX4" fmla="*/ 9456 w 10000"/>
                  <a:gd name="connsiteY4" fmla="*/ 5442 h 9936"/>
                  <a:gd name="connsiteX5" fmla="*/ 9480 w 10000"/>
                  <a:gd name="connsiteY5" fmla="*/ 4619 h 9936"/>
                  <a:gd name="connsiteX6" fmla="*/ 9480 w 10000"/>
                  <a:gd name="connsiteY6" fmla="*/ 4619 h 9936"/>
                  <a:gd name="connsiteX7" fmla="*/ 9456 w 10000"/>
                  <a:gd name="connsiteY7" fmla="*/ 4589 h 9936"/>
                  <a:gd name="connsiteX8" fmla="*/ 9552 w 10000"/>
                  <a:gd name="connsiteY8" fmla="*/ 4469 h 9936"/>
                  <a:gd name="connsiteX9" fmla="*/ 9480 w 10000"/>
                  <a:gd name="connsiteY9" fmla="*/ 1197 h 9936"/>
                  <a:gd name="connsiteX10" fmla="*/ 9312 w 10000"/>
                  <a:gd name="connsiteY10" fmla="*/ 967 h 9936"/>
                  <a:gd name="connsiteX11" fmla="*/ 9143 w 10000"/>
                  <a:gd name="connsiteY11" fmla="*/ 887 h 9936"/>
                  <a:gd name="connsiteX12" fmla="*/ 8950 w 10000"/>
                  <a:gd name="connsiteY12" fmla="*/ 396 h 9936"/>
                  <a:gd name="connsiteX13" fmla="*/ 8640 w 10000"/>
                  <a:gd name="connsiteY13" fmla="*/ 0 h 9936"/>
                  <a:gd name="connsiteX14" fmla="*/ 5057 w 10000"/>
                  <a:gd name="connsiteY14" fmla="*/ 150 h 9936"/>
                  <a:gd name="connsiteX15" fmla="*/ 1256 w 10000"/>
                  <a:gd name="connsiteY15" fmla="*/ 0 h 9936"/>
                  <a:gd name="connsiteX16" fmla="*/ 965 w 10000"/>
                  <a:gd name="connsiteY16" fmla="*/ 396 h 9936"/>
                  <a:gd name="connsiteX17" fmla="*/ 892 w 10000"/>
                  <a:gd name="connsiteY17" fmla="*/ 726 h 9936"/>
                  <a:gd name="connsiteX18" fmla="*/ 699 w 10000"/>
                  <a:gd name="connsiteY18" fmla="*/ 847 h 9936"/>
                  <a:gd name="connsiteX19" fmla="*/ 459 w 10000"/>
                  <a:gd name="connsiteY19" fmla="*/ 2582 h 9936"/>
                  <a:gd name="connsiteX20" fmla="*/ 868 w 10000"/>
                  <a:gd name="connsiteY20" fmla="*/ 4518 h 9936"/>
                  <a:gd name="connsiteX21" fmla="*/ 868 w 10000"/>
                  <a:gd name="connsiteY21" fmla="*/ 4880 h 9936"/>
                  <a:gd name="connsiteX22" fmla="*/ 868 w 10000"/>
                  <a:gd name="connsiteY22" fmla="*/ 4970 h 9936"/>
                  <a:gd name="connsiteX23" fmla="*/ 868 w 10000"/>
                  <a:gd name="connsiteY23" fmla="*/ 4970 h 9936"/>
                  <a:gd name="connsiteX24" fmla="*/ 868 w 10000"/>
                  <a:gd name="connsiteY24" fmla="*/ 4970 h 9936"/>
                  <a:gd name="connsiteX25" fmla="*/ 941 w 10000"/>
                  <a:gd name="connsiteY25" fmla="*/ 5091 h 9936"/>
                  <a:gd name="connsiteX26" fmla="*/ 844 w 10000"/>
                  <a:gd name="connsiteY26" fmla="*/ 5211 h 9936"/>
                  <a:gd name="connsiteX27" fmla="*/ 699 w 10000"/>
                  <a:gd name="connsiteY27" fmla="*/ 5442 h 9936"/>
                  <a:gd name="connsiteX28" fmla="*/ 723 w 10000"/>
                  <a:gd name="connsiteY28" fmla="*/ 5633 h 9936"/>
                  <a:gd name="connsiteX29" fmla="*/ 507 w 10000"/>
                  <a:gd name="connsiteY29" fmla="*/ 6174 h 9936"/>
                  <a:gd name="connsiteX30" fmla="*/ 266 w 10000"/>
                  <a:gd name="connsiteY30" fmla="*/ 7739 h 9936"/>
                  <a:gd name="connsiteX31" fmla="*/ 266 w 10000"/>
                  <a:gd name="connsiteY31" fmla="*/ 8683 h 9936"/>
                  <a:gd name="connsiteX32" fmla="*/ 97 w 10000"/>
                  <a:gd name="connsiteY32" fmla="*/ 9424 h 9936"/>
                  <a:gd name="connsiteX33" fmla="*/ 0 w 10000"/>
                  <a:gd name="connsiteY33" fmla="*/ 9596 h 9936"/>
                  <a:gd name="connsiteX34" fmla="*/ 410 w 10000"/>
                  <a:gd name="connsiteY34" fmla="*/ 9706 h 9936"/>
                  <a:gd name="connsiteX35" fmla="*/ 1713 w 10000"/>
                  <a:gd name="connsiteY35" fmla="*/ 9796 h 9936"/>
                  <a:gd name="connsiteX36" fmla="*/ 2726 w 10000"/>
                  <a:gd name="connsiteY36" fmla="*/ 9767 h 9936"/>
                  <a:gd name="connsiteX37" fmla="*/ 2895 w 10000"/>
                  <a:gd name="connsiteY37" fmla="*/ 9455 h 9936"/>
                  <a:gd name="connsiteX38" fmla="*/ 2992 w 10000"/>
                  <a:gd name="connsiteY38" fmla="*/ 9304 h 9936"/>
                  <a:gd name="connsiteX39" fmla="*/ 3329 w 10000"/>
                  <a:gd name="connsiteY39" fmla="*/ 8983 h 9936"/>
                  <a:gd name="connsiteX40" fmla="*/ 3498 w 10000"/>
                  <a:gd name="connsiteY40" fmla="*/ 8231 h 9936"/>
                  <a:gd name="connsiteX41" fmla="*/ 3498 w 10000"/>
                  <a:gd name="connsiteY41" fmla="*/ 7077 h 9936"/>
                  <a:gd name="connsiteX42" fmla="*/ 3691 w 10000"/>
                  <a:gd name="connsiteY42" fmla="*/ 6254 h 9936"/>
                  <a:gd name="connsiteX43" fmla="*/ 3811 w 10000"/>
                  <a:gd name="connsiteY43" fmla="*/ 5030 h 9936"/>
                  <a:gd name="connsiteX44" fmla="*/ 3811 w 10000"/>
                  <a:gd name="connsiteY44" fmla="*/ 5030 h 9936"/>
                  <a:gd name="connsiteX45" fmla="*/ 3811 w 10000"/>
                  <a:gd name="connsiteY45" fmla="*/ 4941 h 9936"/>
                  <a:gd name="connsiteX46" fmla="*/ 4005 w 10000"/>
                  <a:gd name="connsiteY46" fmla="*/ 4439 h 9936"/>
                  <a:gd name="connsiteX47" fmla="*/ 4294 w 10000"/>
                  <a:gd name="connsiteY47" fmla="*/ 3867 h 9936"/>
                  <a:gd name="connsiteX48" fmla="*/ 4391 w 10000"/>
                  <a:gd name="connsiteY48" fmla="*/ 3296 h 9936"/>
                  <a:gd name="connsiteX49" fmla="*/ 4607 w 10000"/>
                  <a:gd name="connsiteY49" fmla="*/ 2783 h 9936"/>
                  <a:gd name="connsiteX50" fmla="*/ 4993 w 10000"/>
                  <a:gd name="connsiteY50" fmla="*/ 2322 h 9936"/>
                  <a:gd name="connsiteX51" fmla="*/ 5162 w 10000"/>
                  <a:gd name="connsiteY51" fmla="*/ 2352 h 9936"/>
                  <a:gd name="connsiteX52" fmla="*/ 5549 w 10000"/>
                  <a:gd name="connsiteY52" fmla="*/ 2712 h 9936"/>
                  <a:gd name="connsiteX53" fmla="*/ 5525 w 10000"/>
                  <a:gd name="connsiteY53" fmla="*/ 3114 h 9936"/>
                  <a:gd name="connsiteX54" fmla="*/ 5717 w 10000"/>
                  <a:gd name="connsiteY54" fmla="*/ 3375 h 9936"/>
                  <a:gd name="connsiteX55" fmla="*/ 5886 w 10000"/>
                  <a:gd name="connsiteY55" fmla="*/ 3586 h 9936"/>
                  <a:gd name="connsiteX56" fmla="*/ 5982 w 10000"/>
                  <a:gd name="connsiteY56" fmla="*/ 3946 h 9936"/>
                  <a:gd name="connsiteX57" fmla="*/ 6248 w 10000"/>
                  <a:gd name="connsiteY57" fmla="*/ 4409 h 9936"/>
                  <a:gd name="connsiteX58" fmla="*/ 6538 w 10000"/>
                  <a:gd name="connsiteY58" fmla="*/ 4670 h 9936"/>
                  <a:gd name="connsiteX59" fmla="*/ 6586 w 10000"/>
                  <a:gd name="connsiteY59" fmla="*/ 4890 h 9936"/>
                  <a:gd name="connsiteX60" fmla="*/ 6586 w 10000"/>
                  <a:gd name="connsiteY60" fmla="*/ 5111 h 9936"/>
                  <a:gd name="connsiteX61" fmla="*/ 6707 w 10000"/>
                  <a:gd name="connsiteY61" fmla="*/ 5211 h 9936"/>
                  <a:gd name="connsiteX62" fmla="*/ 6707 w 10000"/>
                  <a:gd name="connsiteY62" fmla="*/ 5493 h 9936"/>
                  <a:gd name="connsiteX63" fmla="*/ 6562 w 10000"/>
                  <a:gd name="connsiteY63" fmla="*/ 6064 h 9936"/>
                  <a:gd name="connsiteX64" fmla="*/ 6320 w 10000"/>
                  <a:gd name="connsiteY64" fmla="*/ 7217 h 9936"/>
                  <a:gd name="connsiteX65" fmla="*/ 6851 w 10000"/>
                  <a:gd name="connsiteY65" fmla="*/ 8441 h 9936"/>
                  <a:gd name="connsiteX66" fmla="*/ 6803 w 10000"/>
                  <a:gd name="connsiteY66" fmla="*/ 8793 h 9936"/>
                  <a:gd name="connsiteX67" fmla="*/ 6851 w 10000"/>
                  <a:gd name="connsiteY67" fmla="*/ 9103 h 9936"/>
                  <a:gd name="connsiteX68" fmla="*/ 6923 w 10000"/>
                  <a:gd name="connsiteY68" fmla="*/ 9224 h 9936"/>
                  <a:gd name="connsiteX69" fmla="*/ 6851 w 10000"/>
                  <a:gd name="connsiteY69" fmla="*/ 9555 h 9936"/>
                  <a:gd name="connsiteX70" fmla="*/ 7164 w 10000"/>
                  <a:gd name="connsiteY70" fmla="*/ 9825 h 9936"/>
                  <a:gd name="connsiteX71" fmla="*/ 7720 w 10000"/>
                  <a:gd name="connsiteY71" fmla="*/ 9917 h 9936"/>
                  <a:gd name="connsiteX72" fmla="*/ 9409 w 10000"/>
                  <a:gd name="connsiteY72" fmla="*/ 9896 h 9936"/>
                  <a:gd name="connsiteX73" fmla="*/ 9697 w 10000"/>
                  <a:gd name="connsiteY73" fmla="*/ 9656 h 9936"/>
                  <a:gd name="connsiteX74" fmla="*/ 9914 w 10000"/>
                  <a:gd name="connsiteY74" fmla="*/ 9033 h 9936"/>
                  <a:gd name="connsiteX75" fmla="*/ 9914 w 10000"/>
                  <a:gd name="connsiteY75" fmla="*/ 8702 h 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0000" h="9936">
                    <a:moveTo>
                      <a:pt x="9914" y="8702"/>
                    </a:moveTo>
                    <a:cubicBezTo>
                      <a:pt x="10011" y="8523"/>
                      <a:pt x="10011" y="8491"/>
                      <a:pt x="9987" y="8261"/>
                    </a:cubicBezTo>
                    <a:cubicBezTo>
                      <a:pt x="9939" y="8029"/>
                      <a:pt x="9770" y="7729"/>
                      <a:pt x="9770" y="7539"/>
                    </a:cubicBezTo>
                    <a:cubicBezTo>
                      <a:pt x="9770" y="7358"/>
                      <a:pt x="9818" y="6947"/>
                      <a:pt x="9818" y="6545"/>
                    </a:cubicBezTo>
                    <a:cubicBezTo>
                      <a:pt x="9818" y="6153"/>
                      <a:pt x="9432" y="5623"/>
                      <a:pt x="9456" y="5442"/>
                    </a:cubicBezTo>
                    <a:cubicBezTo>
                      <a:pt x="9480" y="5261"/>
                      <a:pt x="9770" y="4779"/>
                      <a:pt x="9480" y="4619"/>
                    </a:cubicBezTo>
                    <a:lnTo>
                      <a:pt x="9480" y="4619"/>
                    </a:lnTo>
                    <a:cubicBezTo>
                      <a:pt x="9480" y="4609"/>
                      <a:pt x="9480" y="4600"/>
                      <a:pt x="9456" y="4589"/>
                    </a:cubicBezTo>
                    <a:cubicBezTo>
                      <a:pt x="9409" y="4518"/>
                      <a:pt x="9456" y="4518"/>
                      <a:pt x="9552" y="4469"/>
                    </a:cubicBezTo>
                    <a:cubicBezTo>
                      <a:pt x="9649" y="4409"/>
                      <a:pt x="9504" y="1259"/>
                      <a:pt x="9480" y="1197"/>
                    </a:cubicBezTo>
                    <a:cubicBezTo>
                      <a:pt x="9456" y="1148"/>
                      <a:pt x="9312" y="1047"/>
                      <a:pt x="9312" y="967"/>
                    </a:cubicBezTo>
                    <a:cubicBezTo>
                      <a:pt x="9312" y="897"/>
                      <a:pt x="9215" y="967"/>
                      <a:pt x="9143" y="887"/>
                    </a:cubicBezTo>
                    <a:cubicBezTo>
                      <a:pt x="9071" y="816"/>
                      <a:pt x="9034" y="544"/>
                      <a:pt x="8950" y="396"/>
                    </a:cubicBezTo>
                    <a:cubicBezTo>
                      <a:pt x="8866" y="248"/>
                      <a:pt x="9065" y="246"/>
                      <a:pt x="8640" y="0"/>
                    </a:cubicBezTo>
                    <a:cubicBezTo>
                      <a:pt x="7446" y="71"/>
                      <a:pt x="6366" y="175"/>
                      <a:pt x="5057" y="150"/>
                    </a:cubicBezTo>
                    <a:cubicBezTo>
                      <a:pt x="3662" y="190"/>
                      <a:pt x="2015" y="166"/>
                      <a:pt x="1256" y="0"/>
                    </a:cubicBezTo>
                    <a:cubicBezTo>
                      <a:pt x="996" y="280"/>
                      <a:pt x="989" y="305"/>
                      <a:pt x="965" y="396"/>
                    </a:cubicBezTo>
                    <a:cubicBezTo>
                      <a:pt x="941" y="476"/>
                      <a:pt x="1013" y="676"/>
                      <a:pt x="892" y="726"/>
                    </a:cubicBezTo>
                    <a:cubicBezTo>
                      <a:pt x="772" y="766"/>
                      <a:pt x="699" y="766"/>
                      <a:pt x="699" y="847"/>
                    </a:cubicBezTo>
                    <a:cubicBezTo>
                      <a:pt x="699" y="916"/>
                      <a:pt x="362" y="2322"/>
                      <a:pt x="459" y="2582"/>
                    </a:cubicBezTo>
                    <a:cubicBezTo>
                      <a:pt x="531" y="2853"/>
                      <a:pt x="868" y="4409"/>
                      <a:pt x="868" y="4518"/>
                    </a:cubicBezTo>
                    <a:lnTo>
                      <a:pt x="868" y="4880"/>
                    </a:lnTo>
                    <a:lnTo>
                      <a:pt x="868" y="4970"/>
                    </a:lnTo>
                    <a:lnTo>
                      <a:pt x="868" y="4970"/>
                    </a:lnTo>
                    <a:lnTo>
                      <a:pt x="868" y="4970"/>
                    </a:lnTo>
                    <a:cubicBezTo>
                      <a:pt x="868" y="5010"/>
                      <a:pt x="892" y="5040"/>
                      <a:pt x="941" y="5091"/>
                    </a:cubicBezTo>
                    <a:cubicBezTo>
                      <a:pt x="965" y="5130"/>
                      <a:pt x="941" y="5170"/>
                      <a:pt x="844" y="5211"/>
                    </a:cubicBezTo>
                    <a:cubicBezTo>
                      <a:pt x="651" y="5291"/>
                      <a:pt x="675" y="5382"/>
                      <a:pt x="699" y="5442"/>
                    </a:cubicBezTo>
                    <a:cubicBezTo>
                      <a:pt x="723" y="5493"/>
                      <a:pt x="772" y="5522"/>
                      <a:pt x="723" y="5633"/>
                    </a:cubicBezTo>
                    <a:cubicBezTo>
                      <a:pt x="675" y="5742"/>
                      <a:pt x="507" y="5943"/>
                      <a:pt x="507" y="6174"/>
                    </a:cubicBezTo>
                    <a:cubicBezTo>
                      <a:pt x="507" y="6415"/>
                      <a:pt x="241" y="7509"/>
                      <a:pt x="266" y="7739"/>
                    </a:cubicBezTo>
                    <a:cubicBezTo>
                      <a:pt x="290" y="7971"/>
                      <a:pt x="290" y="8552"/>
                      <a:pt x="266" y="8683"/>
                    </a:cubicBezTo>
                    <a:cubicBezTo>
                      <a:pt x="241" y="8813"/>
                      <a:pt x="145" y="9364"/>
                      <a:pt x="97" y="9424"/>
                    </a:cubicBezTo>
                    <a:cubicBezTo>
                      <a:pt x="48" y="9475"/>
                      <a:pt x="0" y="9575"/>
                      <a:pt x="0" y="9596"/>
                    </a:cubicBezTo>
                    <a:cubicBezTo>
                      <a:pt x="0" y="9625"/>
                      <a:pt x="169" y="9665"/>
                      <a:pt x="410" y="9706"/>
                    </a:cubicBezTo>
                    <a:cubicBezTo>
                      <a:pt x="628" y="9756"/>
                      <a:pt x="1327" y="9796"/>
                      <a:pt x="1713" y="9796"/>
                    </a:cubicBezTo>
                    <a:cubicBezTo>
                      <a:pt x="2074" y="9796"/>
                      <a:pt x="2630" y="9796"/>
                      <a:pt x="2726" y="9767"/>
                    </a:cubicBezTo>
                    <a:cubicBezTo>
                      <a:pt x="2847" y="9606"/>
                      <a:pt x="2943" y="9506"/>
                      <a:pt x="2895" y="9455"/>
                    </a:cubicBezTo>
                    <a:cubicBezTo>
                      <a:pt x="2847" y="9394"/>
                      <a:pt x="2919" y="9384"/>
                      <a:pt x="2992" y="9304"/>
                    </a:cubicBezTo>
                    <a:cubicBezTo>
                      <a:pt x="3064" y="9224"/>
                      <a:pt x="3256" y="9094"/>
                      <a:pt x="3329" y="8983"/>
                    </a:cubicBezTo>
                    <a:cubicBezTo>
                      <a:pt x="3401" y="8873"/>
                      <a:pt x="3377" y="8422"/>
                      <a:pt x="3498" y="8231"/>
                    </a:cubicBezTo>
                    <a:cubicBezTo>
                      <a:pt x="3618" y="8050"/>
                      <a:pt x="3498" y="7317"/>
                      <a:pt x="3498" y="7077"/>
                    </a:cubicBezTo>
                    <a:cubicBezTo>
                      <a:pt x="3498" y="6826"/>
                      <a:pt x="3642" y="6515"/>
                      <a:pt x="3691" y="6254"/>
                    </a:cubicBezTo>
                    <a:cubicBezTo>
                      <a:pt x="3715" y="5993"/>
                      <a:pt x="4005" y="5291"/>
                      <a:pt x="3811" y="5030"/>
                    </a:cubicBezTo>
                    <a:lnTo>
                      <a:pt x="3811" y="5030"/>
                    </a:lnTo>
                    <a:lnTo>
                      <a:pt x="3811" y="4941"/>
                    </a:lnTo>
                    <a:cubicBezTo>
                      <a:pt x="3811" y="4759"/>
                      <a:pt x="3836" y="4700"/>
                      <a:pt x="4005" y="4439"/>
                    </a:cubicBezTo>
                    <a:cubicBezTo>
                      <a:pt x="4174" y="4167"/>
                      <a:pt x="4222" y="4138"/>
                      <a:pt x="4294" y="3867"/>
                    </a:cubicBezTo>
                    <a:cubicBezTo>
                      <a:pt x="4343" y="3586"/>
                      <a:pt x="4294" y="3656"/>
                      <a:pt x="4391" y="3296"/>
                    </a:cubicBezTo>
                    <a:cubicBezTo>
                      <a:pt x="4511" y="2933"/>
                      <a:pt x="4462" y="3003"/>
                      <a:pt x="4607" y="2783"/>
                    </a:cubicBezTo>
                    <a:cubicBezTo>
                      <a:pt x="4728" y="2582"/>
                      <a:pt x="4969" y="2352"/>
                      <a:pt x="4993" y="2322"/>
                    </a:cubicBezTo>
                    <a:cubicBezTo>
                      <a:pt x="5042" y="2322"/>
                      <a:pt x="5090" y="2333"/>
                      <a:pt x="5162" y="2352"/>
                    </a:cubicBezTo>
                    <a:cubicBezTo>
                      <a:pt x="5500" y="2451"/>
                      <a:pt x="5380" y="2553"/>
                      <a:pt x="5549" y="2712"/>
                    </a:cubicBezTo>
                    <a:cubicBezTo>
                      <a:pt x="5693" y="2873"/>
                      <a:pt x="5573" y="2933"/>
                      <a:pt x="5525" y="3114"/>
                    </a:cubicBezTo>
                    <a:cubicBezTo>
                      <a:pt x="5476" y="3284"/>
                      <a:pt x="5597" y="3224"/>
                      <a:pt x="5717" y="3375"/>
                    </a:cubicBezTo>
                    <a:cubicBezTo>
                      <a:pt x="5862" y="3535"/>
                      <a:pt x="5765" y="3405"/>
                      <a:pt x="5886" y="3586"/>
                    </a:cubicBezTo>
                    <a:cubicBezTo>
                      <a:pt x="6006" y="3777"/>
                      <a:pt x="5886" y="3826"/>
                      <a:pt x="5982" y="3946"/>
                    </a:cubicBezTo>
                    <a:cubicBezTo>
                      <a:pt x="6079" y="4067"/>
                      <a:pt x="6031" y="4138"/>
                      <a:pt x="6248" y="4409"/>
                    </a:cubicBezTo>
                    <a:cubicBezTo>
                      <a:pt x="6417" y="4579"/>
                      <a:pt x="6441" y="4619"/>
                      <a:pt x="6538" y="4670"/>
                    </a:cubicBezTo>
                    <a:cubicBezTo>
                      <a:pt x="6465" y="4789"/>
                      <a:pt x="6634" y="4820"/>
                      <a:pt x="6586" y="4890"/>
                    </a:cubicBezTo>
                    <a:cubicBezTo>
                      <a:pt x="6513" y="4970"/>
                      <a:pt x="6489" y="5081"/>
                      <a:pt x="6586" y="5111"/>
                    </a:cubicBezTo>
                    <a:cubicBezTo>
                      <a:pt x="6682" y="5140"/>
                      <a:pt x="6707" y="5120"/>
                      <a:pt x="6707" y="5211"/>
                    </a:cubicBezTo>
                    <a:cubicBezTo>
                      <a:pt x="6707" y="5301"/>
                      <a:pt x="6634" y="5382"/>
                      <a:pt x="6707" y="5493"/>
                    </a:cubicBezTo>
                    <a:cubicBezTo>
                      <a:pt x="6779" y="5612"/>
                      <a:pt x="6610" y="5914"/>
                      <a:pt x="6562" y="6064"/>
                    </a:cubicBezTo>
                    <a:cubicBezTo>
                      <a:pt x="6513" y="6224"/>
                      <a:pt x="6248" y="7047"/>
                      <a:pt x="6320" y="7217"/>
                    </a:cubicBezTo>
                    <a:cubicBezTo>
                      <a:pt x="6393" y="7398"/>
                      <a:pt x="6827" y="8331"/>
                      <a:pt x="6851" y="8441"/>
                    </a:cubicBezTo>
                    <a:cubicBezTo>
                      <a:pt x="6851" y="8562"/>
                      <a:pt x="6851" y="8712"/>
                      <a:pt x="6803" y="8793"/>
                    </a:cubicBezTo>
                    <a:cubicBezTo>
                      <a:pt x="6755" y="8883"/>
                      <a:pt x="6731" y="9063"/>
                      <a:pt x="6851" y="9103"/>
                    </a:cubicBezTo>
                    <a:cubicBezTo>
                      <a:pt x="6947" y="9133"/>
                      <a:pt x="7068" y="9173"/>
                      <a:pt x="6923" y="9224"/>
                    </a:cubicBezTo>
                    <a:cubicBezTo>
                      <a:pt x="6803" y="9263"/>
                      <a:pt x="6827" y="9525"/>
                      <a:pt x="6851" y="9555"/>
                    </a:cubicBezTo>
                    <a:cubicBezTo>
                      <a:pt x="6900" y="9575"/>
                      <a:pt x="7164" y="9825"/>
                      <a:pt x="7164" y="9825"/>
                    </a:cubicBezTo>
                    <a:cubicBezTo>
                      <a:pt x="7164" y="9825"/>
                      <a:pt x="7285" y="9896"/>
                      <a:pt x="7720" y="9917"/>
                    </a:cubicBezTo>
                    <a:cubicBezTo>
                      <a:pt x="8154" y="9946"/>
                      <a:pt x="9312" y="9946"/>
                      <a:pt x="9409" y="9896"/>
                    </a:cubicBezTo>
                    <a:cubicBezTo>
                      <a:pt x="9528" y="9836"/>
                      <a:pt x="9697" y="9656"/>
                      <a:pt x="9697" y="9656"/>
                    </a:cubicBezTo>
                    <a:cubicBezTo>
                      <a:pt x="10059" y="9355"/>
                      <a:pt x="9914" y="9173"/>
                      <a:pt x="9914" y="9033"/>
                    </a:cubicBezTo>
                    <a:cubicBezTo>
                      <a:pt x="9914" y="8893"/>
                      <a:pt x="9818" y="8893"/>
                      <a:pt x="9914" y="8702"/>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88" name="Freeform 251"/>
              <p:cNvSpPr>
                <a:spLocks/>
              </p:cNvSpPr>
              <p:nvPr/>
            </p:nvSpPr>
            <p:spPr bwMode="auto">
              <a:xfrm>
                <a:off x="3558918" y="3251598"/>
                <a:ext cx="323803" cy="408589"/>
              </a:xfrm>
              <a:custGeom>
                <a:avLst/>
                <a:gdLst/>
                <a:ahLst/>
                <a:cxnLst/>
                <a:rect l="l" t="t" r="r" b="b"/>
                <a:pathLst>
                  <a:path w="323803" h="408589">
                    <a:moveTo>
                      <a:pt x="165820" y="13"/>
                    </a:moveTo>
                    <a:cubicBezTo>
                      <a:pt x="174343" y="49"/>
                      <a:pt x="211782" y="428"/>
                      <a:pt x="223219" y="3696"/>
                    </a:cubicBezTo>
                    <a:cubicBezTo>
                      <a:pt x="236155" y="9239"/>
                      <a:pt x="236155" y="14783"/>
                      <a:pt x="250939" y="25871"/>
                    </a:cubicBezTo>
                    <a:cubicBezTo>
                      <a:pt x="265723" y="35110"/>
                      <a:pt x="298987" y="53589"/>
                      <a:pt x="304531" y="70221"/>
                    </a:cubicBezTo>
                    <a:cubicBezTo>
                      <a:pt x="311923" y="88700"/>
                      <a:pt x="311923" y="86852"/>
                      <a:pt x="313771" y="103483"/>
                    </a:cubicBezTo>
                    <a:cubicBezTo>
                      <a:pt x="315619" y="118266"/>
                      <a:pt x="323011" y="158920"/>
                      <a:pt x="323011" y="168160"/>
                    </a:cubicBezTo>
                    <a:cubicBezTo>
                      <a:pt x="323011" y="174788"/>
                      <a:pt x="315582" y="197760"/>
                      <a:pt x="312570" y="203699"/>
                    </a:cubicBezTo>
                    <a:cubicBezTo>
                      <a:pt x="318447" y="206348"/>
                      <a:pt x="323507" y="207506"/>
                      <a:pt x="323507" y="214436"/>
                    </a:cubicBezTo>
                    <a:cubicBezTo>
                      <a:pt x="323507" y="225530"/>
                      <a:pt x="325359" y="245870"/>
                      <a:pt x="319802" y="266210"/>
                    </a:cubicBezTo>
                    <a:cubicBezTo>
                      <a:pt x="316097" y="288399"/>
                      <a:pt x="317949" y="317984"/>
                      <a:pt x="288309" y="323532"/>
                    </a:cubicBezTo>
                    <a:cubicBezTo>
                      <a:pt x="282752" y="360513"/>
                      <a:pt x="280900" y="408589"/>
                      <a:pt x="280900" y="408589"/>
                    </a:cubicBezTo>
                    <a:lnTo>
                      <a:pt x="53044" y="408589"/>
                    </a:lnTo>
                    <a:cubicBezTo>
                      <a:pt x="56749" y="373457"/>
                      <a:pt x="58602" y="329079"/>
                      <a:pt x="53044" y="319833"/>
                    </a:cubicBezTo>
                    <a:cubicBezTo>
                      <a:pt x="32667" y="308739"/>
                      <a:pt x="-678" y="273606"/>
                      <a:pt x="1175" y="256965"/>
                    </a:cubicBezTo>
                    <a:cubicBezTo>
                      <a:pt x="3027" y="240323"/>
                      <a:pt x="-8088" y="216285"/>
                      <a:pt x="14142" y="203342"/>
                    </a:cubicBezTo>
                    <a:lnTo>
                      <a:pt x="14323" y="202821"/>
                    </a:lnTo>
                    <a:cubicBezTo>
                      <a:pt x="10698" y="193330"/>
                      <a:pt x="10698" y="169953"/>
                      <a:pt x="10698" y="166312"/>
                    </a:cubicBezTo>
                    <a:cubicBezTo>
                      <a:pt x="10698" y="160768"/>
                      <a:pt x="16242" y="142289"/>
                      <a:pt x="14394" y="129354"/>
                    </a:cubicBezTo>
                    <a:cubicBezTo>
                      <a:pt x="12546" y="118266"/>
                      <a:pt x="14394" y="118266"/>
                      <a:pt x="14394" y="107179"/>
                    </a:cubicBezTo>
                    <a:cubicBezTo>
                      <a:pt x="16242" y="94243"/>
                      <a:pt x="25482" y="88700"/>
                      <a:pt x="36570" y="70221"/>
                    </a:cubicBezTo>
                    <a:cubicBezTo>
                      <a:pt x="47658" y="51742"/>
                      <a:pt x="47658" y="57285"/>
                      <a:pt x="51354" y="53589"/>
                    </a:cubicBezTo>
                    <a:cubicBezTo>
                      <a:pt x="53202" y="49894"/>
                      <a:pt x="84618" y="24023"/>
                      <a:pt x="92010" y="18479"/>
                    </a:cubicBezTo>
                    <a:cubicBezTo>
                      <a:pt x="101230" y="12947"/>
                      <a:pt x="149086" y="57"/>
                      <a:pt x="165820" y="13"/>
                    </a:cubicBezTo>
                    <a:close/>
                    <a:moveTo>
                      <a:pt x="164083" y="0"/>
                    </a:moveTo>
                    <a:lnTo>
                      <a:pt x="165931" y="0"/>
                    </a:ln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09" name="Freeform 501"/>
              <p:cNvSpPr>
                <a:spLocks/>
              </p:cNvSpPr>
              <p:nvPr/>
            </p:nvSpPr>
            <p:spPr bwMode="auto">
              <a:xfrm flipH="1">
                <a:off x="3429421" y="4573411"/>
                <a:ext cx="599313" cy="100905"/>
              </a:xfrm>
              <a:custGeom>
                <a:avLst/>
                <a:gdLst>
                  <a:gd name="T0" fmla="*/ 8 w 415"/>
                  <a:gd name="T1" fmla="*/ 0 h 70"/>
                  <a:gd name="T2" fmla="*/ 208 w 415"/>
                  <a:gd name="T3" fmla="*/ 19 h 70"/>
                  <a:gd name="T4" fmla="*/ 410 w 415"/>
                  <a:gd name="T5" fmla="*/ 5 h 70"/>
                  <a:gd name="T6" fmla="*/ 415 w 415"/>
                  <a:gd name="T7" fmla="*/ 50 h 70"/>
                  <a:gd name="T8" fmla="*/ 205 w 415"/>
                  <a:gd name="T9" fmla="*/ 69 h 70"/>
                  <a:gd name="T10" fmla="*/ 0 w 415"/>
                  <a:gd name="T11" fmla="*/ 44 h 70"/>
                  <a:gd name="T12" fmla="*/ 8 w 415"/>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415" h="70">
                    <a:moveTo>
                      <a:pt x="8" y="0"/>
                    </a:moveTo>
                    <a:cubicBezTo>
                      <a:pt x="33" y="6"/>
                      <a:pt x="130" y="19"/>
                      <a:pt x="208" y="19"/>
                    </a:cubicBezTo>
                    <a:cubicBezTo>
                      <a:pt x="286" y="19"/>
                      <a:pt x="401" y="5"/>
                      <a:pt x="410" y="5"/>
                    </a:cubicBezTo>
                    <a:cubicBezTo>
                      <a:pt x="412" y="26"/>
                      <a:pt x="415" y="50"/>
                      <a:pt x="415" y="50"/>
                    </a:cubicBezTo>
                    <a:cubicBezTo>
                      <a:pt x="330" y="59"/>
                      <a:pt x="272" y="68"/>
                      <a:pt x="205" y="69"/>
                    </a:cubicBezTo>
                    <a:cubicBezTo>
                      <a:pt x="140" y="70"/>
                      <a:pt x="0" y="44"/>
                      <a:pt x="0" y="44"/>
                    </a:cubicBezTo>
                    <a:lnTo>
                      <a:pt x="8" y="0"/>
                    </a:ln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1203" name="Group 1202"/>
          <p:cNvGrpSpPr/>
          <p:nvPr/>
        </p:nvGrpSpPr>
        <p:grpSpPr>
          <a:xfrm>
            <a:off x="1007608" y="2555939"/>
            <a:ext cx="1504875" cy="3469587"/>
            <a:chOff x="-3862887" y="3271781"/>
            <a:chExt cx="1504875" cy="3469587"/>
          </a:xfrm>
        </p:grpSpPr>
        <p:sp>
          <p:nvSpPr>
            <p:cNvPr id="613" name="Freeform 207"/>
            <p:cNvSpPr>
              <a:spLocks/>
            </p:cNvSpPr>
            <p:nvPr/>
          </p:nvSpPr>
          <p:spPr bwMode="auto">
            <a:xfrm>
              <a:off x="-3862887" y="6177797"/>
              <a:ext cx="1504875" cy="563571"/>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905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1163" name="Freeform 202"/>
            <p:cNvSpPr>
              <a:spLocks/>
            </p:cNvSpPr>
            <p:nvPr/>
          </p:nvSpPr>
          <p:spPr bwMode="auto">
            <a:xfrm>
              <a:off x="-3698934" y="3856091"/>
              <a:ext cx="202401" cy="1001083"/>
            </a:xfrm>
            <a:custGeom>
              <a:avLst/>
              <a:gdLst>
                <a:gd name="T0" fmla="*/ 108 w 118"/>
                <a:gd name="T1" fmla="*/ 500 h 582"/>
                <a:gd name="T2" fmla="*/ 95 w 118"/>
                <a:gd name="T3" fmla="*/ 382 h 582"/>
                <a:gd name="T4" fmla="*/ 85 w 118"/>
                <a:gd name="T5" fmla="*/ 313 h 582"/>
                <a:gd name="T6" fmla="*/ 95 w 118"/>
                <a:gd name="T7" fmla="*/ 268 h 582"/>
                <a:gd name="T8" fmla="*/ 114 w 118"/>
                <a:gd name="T9" fmla="*/ 222 h 582"/>
                <a:gd name="T10" fmla="*/ 114 w 118"/>
                <a:gd name="T11" fmla="*/ 206 h 582"/>
                <a:gd name="T12" fmla="*/ 109 w 118"/>
                <a:gd name="T13" fmla="*/ 192 h 582"/>
                <a:gd name="T14" fmla="*/ 84 w 118"/>
                <a:gd name="T15" fmla="*/ 93 h 582"/>
                <a:gd name="T16" fmla="*/ 91 w 118"/>
                <a:gd name="T17" fmla="*/ 24 h 582"/>
                <a:gd name="T18" fmla="*/ 91 w 118"/>
                <a:gd name="T19" fmla="*/ 30 h 582"/>
                <a:gd name="T20" fmla="*/ 84 w 118"/>
                <a:gd name="T21" fmla="*/ 5 h 582"/>
                <a:gd name="T22" fmla="*/ 78 w 118"/>
                <a:gd name="T23" fmla="*/ 1 h 582"/>
                <a:gd name="T24" fmla="*/ 64 w 118"/>
                <a:gd name="T25" fmla="*/ 13 h 582"/>
                <a:gd name="T26" fmla="*/ 47 w 118"/>
                <a:gd name="T27" fmla="*/ 42 h 582"/>
                <a:gd name="T28" fmla="*/ 35 w 118"/>
                <a:gd name="T29" fmla="*/ 102 h 582"/>
                <a:gd name="T30" fmla="*/ 36 w 118"/>
                <a:gd name="T31" fmla="*/ 117 h 582"/>
                <a:gd name="T32" fmla="*/ 8 w 118"/>
                <a:gd name="T33" fmla="*/ 275 h 582"/>
                <a:gd name="T34" fmla="*/ 20 w 118"/>
                <a:gd name="T35" fmla="*/ 475 h 582"/>
                <a:gd name="T36" fmla="*/ 31 w 118"/>
                <a:gd name="T37" fmla="*/ 575 h 582"/>
                <a:gd name="T38" fmla="*/ 101 w 118"/>
                <a:gd name="T39" fmla="*/ 582 h 582"/>
                <a:gd name="T40" fmla="*/ 105 w 118"/>
                <a:gd name="T41" fmla="*/ 525 h 582"/>
                <a:gd name="T42" fmla="*/ 108 w 118"/>
                <a:gd name="T43" fmla="*/ 50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 h="582">
                  <a:moveTo>
                    <a:pt x="108" y="500"/>
                  </a:moveTo>
                  <a:cubicBezTo>
                    <a:pt x="95" y="382"/>
                    <a:pt x="95" y="382"/>
                    <a:pt x="95" y="382"/>
                  </a:cubicBezTo>
                  <a:cubicBezTo>
                    <a:pt x="95" y="382"/>
                    <a:pt x="84" y="316"/>
                    <a:pt x="85" y="313"/>
                  </a:cubicBezTo>
                  <a:cubicBezTo>
                    <a:pt x="86" y="309"/>
                    <a:pt x="98" y="275"/>
                    <a:pt x="95" y="268"/>
                  </a:cubicBezTo>
                  <a:cubicBezTo>
                    <a:pt x="92" y="261"/>
                    <a:pt x="118" y="228"/>
                    <a:pt x="114" y="222"/>
                  </a:cubicBezTo>
                  <a:cubicBezTo>
                    <a:pt x="110" y="216"/>
                    <a:pt x="117" y="210"/>
                    <a:pt x="114" y="206"/>
                  </a:cubicBezTo>
                  <a:cubicBezTo>
                    <a:pt x="111" y="202"/>
                    <a:pt x="113" y="200"/>
                    <a:pt x="109" y="192"/>
                  </a:cubicBezTo>
                  <a:cubicBezTo>
                    <a:pt x="105" y="184"/>
                    <a:pt x="82" y="100"/>
                    <a:pt x="84" y="93"/>
                  </a:cubicBezTo>
                  <a:cubicBezTo>
                    <a:pt x="86" y="86"/>
                    <a:pt x="91" y="22"/>
                    <a:pt x="91" y="24"/>
                  </a:cubicBezTo>
                  <a:cubicBezTo>
                    <a:pt x="90" y="31"/>
                    <a:pt x="90" y="32"/>
                    <a:pt x="91" y="30"/>
                  </a:cubicBezTo>
                  <a:cubicBezTo>
                    <a:pt x="94" y="21"/>
                    <a:pt x="91" y="11"/>
                    <a:pt x="84" y="5"/>
                  </a:cubicBezTo>
                  <a:cubicBezTo>
                    <a:pt x="81" y="2"/>
                    <a:pt x="79" y="0"/>
                    <a:pt x="78" y="1"/>
                  </a:cubicBezTo>
                  <a:cubicBezTo>
                    <a:pt x="77" y="2"/>
                    <a:pt x="65" y="11"/>
                    <a:pt x="64" y="13"/>
                  </a:cubicBezTo>
                  <a:cubicBezTo>
                    <a:pt x="54" y="24"/>
                    <a:pt x="51" y="33"/>
                    <a:pt x="47" y="42"/>
                  </a:cubicBezTo>
                  <a:cubicBezTo>
                    <a:pt x="38" y="57"/>
                    <a:pt x="37" y="69"/>
                    <a:pt x="35" y="102"/>
                  </a:cubicBezTo>
                  <a:cubicBezTo>
                    <a:pt x="35" y="104"/>
                    <a:pt x="35" y="109"/>
                    <a:pt x="36" y="117"/>
                  </a:cubicBezTo>
                  <a:cubicBezTo>
                    <a:pt x="29" y="153"/>
                    <a:pt x="14" y="219"/>
                    <a:pt x="8" y="275"/>
                  </a:cubicBezTo>
                  <a:cubicBezTo>
                    <a:pt x="0" y="348"/>
                    <a:pt x="7" y="415"/>
                    <a:pt x="20" y="475"/>
                  </a:cubicBezTo>
                  <a:cubicBezTo>
                    <a:pt x="33" y="534"/>
                    <a:pt x="26" y="567"/>
                    <a:pt x="31" y="575"/>
                  </a:cubicBezTo>
                  <a:cubicBezTo>
                    <a:pt x="35" y="581"/>
                    <a:pt x="84" y="582"/>
                    <a:pt x="101" y="582"/>
                  </a:cubicBezTo>
                  <a:cubicBezTo>
                    <a:pt x="101" y="582"/>
                    <a:pt x="103" y="542"/>
                    <a:pt x="105" y="525"/>
                  </a:cubicBezTo>
                  <a:cubicBezTo>
                    <a:pt x="108" y="509"/>
                    <a:pt x="108" y="500"/>
                    <a:pt x="108" y="50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64" name="Freeform 203"/>
            <p:cNvSpPr>
              <a:spLocks/>
            </p:cNvSpPr>
            <p:nvPr/>
          </p:nvSpPr>
          <p:spPr bwMode="auto">
            <a:xfrm>
              <a:off x="-3606470" y="4832419"/>
              <a:ext cx="91008" cy="259918"/>
            </a:xfrm>
            <a:custGeom>
              <a:avLst/>
              <a:gdLst>
                <a:gd name="T0" fmla="*/ 9 w 53"/>
                <a:gd name="T1" fmla="*/ 9 h 151"/>
                <a:gd name="T2" fmla="*/ 0 w 53"/>
                <a:gd name="T3" fmla="*/ 57 h 151"/>
                <a:gd name="T4" fmla="*/ 7 w 53"/>
                <a:gd name="T5" fmla="*/ 97 h 151"/>
                <a:gd name="T6" fmla="*/ 19 w 53"/>
                <a:gd name="T7" fmla="*/ 136 h 151"/>
                <a:gd name="T8" fmla="*/ 31 w 53"/>
                <a:gd name="T9" fmla="*/ 131 h 151"/>
                <a:gd name="T10" fmla="*/ 36 w 53"/>
                <a:gd name="T11" fmla="*/ 148 h 151"/>
                <a:gd name="T12" fmla="*/ 47 w 53"/>
                <a:gd name="T13" fmla="*/ 98 h 151"/>
                <a:gd name="T14" fmla="*/ 51 w 53"/>
                <a:gd name="T15" fmla="*/ 8 h 151"/>
                <a:gd name="T16" fmla="*/ 9 w 53"/>
                <a:gd name="T17" fmla="*/ 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51">
                  <a:moveTo>
                    <a:pt x="9" y="9"/>
                  </a:moveTo>
                  <a:cubicBezTo>
                    <a:pt x="9" y="9"/>
                    <a:pt x="0" y="40"/>
                    <a:pt x="0" y="57"/>
                  </a:cubicBezTo>
                  <a:cubicBezTo>
                    <a:pt x="0" y="73"/>
                    <a:pt x="6" y="81"/>
                    <a:pt x="7" y="97"/>
                  </a:cubicBezTo>
                  <a:cubicBezTo>
                    <a:pt x="8" y="114"/>
                    <a:pt x="11" y="136"/>
                    <a:pt x="19" y="136"/>
                  </a:cubicBezTo>
                  <a:cubicBezTo>
                    <a:pt x="27" y="136"/>
                    <a:pt x="31" y="131"/>
                    <a:pt x="31" y="131"/>
                  </a:cubicBezTo>
                  <a:cubicBezTo>
                    <a:pt x="31" y="131"/>
                    <a:pt x="28" y="145"/>
                    <a:pt x="36" y="148"/>
                  </a:cubicBezTo>
                  <a:cubicBezTo>
                    <a:pt x="43" y="151"/>
                    <a:pt x="47" y="126"/>
                    <a:pt x="47" y="98"/>
                  </a:cubicBezTo>
                  <a:cubicBezTo>
                    <a:pt x="47" y="71"/>
                    <a:pt x="53" y="16"/>
                    <a:pt x="51" y="8"/>
                  </a:cubicBezTo>
                  <a:cubicBezTo>
                    <a:pt x="49" y="0"/>
                    <a:pt x="9" y="9"/>
                    <a:pt x="9" y="9"/>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65" name="Freeform 204"/>
            <p:cNvSpPr>
              <a:spLocks/>
            </p:cNvSpPr>
            <p:nvPr/>
          </p:nvSpPr>
          <p:spPr bwMode="auto">
            <a:xfrm>
              <a:off x="-3592637" y="3663155"/>
              <a:ext cx="651614" cy="1143783"/>
            </a:xfrm>
            <a:custGeom>
              <a:avLst/>
              <a:gdLst>
                <a:gd name="T0" fmla="*/ 151 w 379"/>
                <a:gd name="T1" fmla="*/ 3 h 665"/>
                <a:gd name="T2" fmla="*/ 144 w 379"/>
                <a:gd name="T3" fmla="*/ 1 h 665"/>
                <a:gd name="T4" fmla="*/ 137 w 379"/>
                <a:gd name="T5" fmla="*/ 1 h 665"/>
                <a:gd name="T6" fmla="*/ 117 w 379"/>
                <a:gd name="T7" fmla="*/ 42 h 665"/>
                <a:gd name="T8" fmla="*/ 103 w 379"/>
                <a:gd name="T9" fmla="*/ 58 h 665"/>
                <a:gd name="T10" fmla="*/ 80 w 379"/>
                <a:gd name="T11" fmla="*/ 71 h 665"/>
                <a:gd name="T12" fmla="*/ 77 w 379"/>
                <a:gd name="T13" fmla="*/ 73 h 665"/>
                <a:gd name="T14" fmla="*/ 67 w 379"/>
                <a:gd name="T15" fmla="*/ 78 h 665"/>
                <a:gd name="T16" fmla="*/ 16 w 379"/>
                <a:gd name="T17" fmla="*/ 113 h 665"/>
                <a:gd name="T18" fmla="*/ 5 w 379"/>
                <a:gd name="T19" fmla="*/ 136 h 665"/>
                <a:gd name="T20" fmla="*/ 2 w 379"/>
                <a:gd name="T21" fmla="*/ 205 h 665"/>
                <a:gd name="T22" fmla="*/ 27 w 379"/>
                <a:gd name="T23" fmla="*/ 304 h 665"/>
                <a:gd name="T24" fmla="*/ 32 w 379"/>
                <a:gd name="T25" fmla="*/ 318 h 665"/>
                <a:gd name="T26" fmla="*/ 32 w 379"/>
                <a:gd name="T27" fmla="*/ 334 h 665"/>
                <a:gd name="T28" fmla="*/ 37 w 379"/>
                <a:gd name="T29" fmla="*/ 380 h 665"/>
                <a:gd name="T30" fmla="*/ 35 w 379"/>
                <a:gd name="T31" fmla="*/ 425 h 665"/>
                <a:gd name="T32" fmla="*/ 37 w 379"/>
                <a:gd name="T33" fmla="*/ 494 h 665"/>
                <a:gd name="T34" fmla="*/ 46 w 379"/>
                <a:gd name="T35" fmla="*/ 558 h 665"/>
                <a:gd name="T36" fmla="*/ 46 w 379"/>
                <a:gd name="T37" fmla="*/ 612 h 665"/>
                <a:gd name="T38" fmla="*/ 185 w 379"/>
                <a:gd name="T39" fmla="*/ 648 h 665"/>
                <a:gd name="T40" fmla="*/ 373 w 379"/>
                <a:gd name="T41" fmla="*/ 665 h 665"/>
                <a:gd name="T42" fmla="*/ 344 w 379"/>
                <a:gd name="T43" fmla="*/ 471 h 665"/>
                <a:gd name="T44" fmla="*/ 379 w 379"/>
                <a:gd name="T45" fmla="*/ 110 h 665"/>
                <a:gd name="T46" fmla="*/ 371 w 379"/>
                <a:gd name="T47" fmla="*/ 100 h 665"/>
                <a:gd name="T48" fmla="*/ 325 w 379"/>
                <a:gd name="T49" fmla="*/ 73 h 665"/>
                <a:gd name="T50" fmla="*/ 290 w 379"/>
                <a:gd name="T51" fmla="*/ 55 h 665"/>
                <a:gd name="T52" fmla="*/ 288 w 379"/>
                <a:gd name="T53" fmla="*/ 41 h 665"/>
                <a:gd name="T54" fmla="*/ 151 w 379"/>
                <a:gd name="T55" fmla="*/ 3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9" h="665">
                  <a:moveTo>
                    <a:pt x="151" y="3"/>
                  </a:moveTo>
                  <a:cubicBezTo>
                    <a:pt x="144" y="1"/>
                    <a:pt x="144" y="1"/>
                    <a:pt x="144" y="1"/>
                  </a:cubicBezTo>
                  <a:cubicBezTo>
                    <a:pt x="141" y="0"/>
                    <a:pt x="139" y="0"/>
                    <a:pt x="137" y="1"/>
                  </a:cubicBezTo>
                  <a:cubicBezTo>
                    <a:pt x="132" y="4"/>
                    <a:pt x="126" y="26"/>
                    <a:pt x="117" y="42"/>
                  </a:cubicBezTo>
                  <a:cubicBezTo>
                    <a:pt x="113" y="49"/>
                    <a:pt x="109" y="53"/>
                    <a:pt x="103" y="58"/>
                  </a:cubicBezTo>
                  <a:cubicBezTo>
                    <a:pt x="94" y="63"/>
                    <a:pt x="85" y="68"/>
                    <a:pt x="80" y="71"/>
                  </a:cubicBezTo>
                  <a:cubicBezTo>
                    <a:pt x="79" y="72"/>
                    <a:pt x="78" y="72"/>
                    <a:pt x="77" y="73"/>
                  </a:cubicBezTo>
                  <a:cubicBezTo>
                    <a:pt x="74" y="75"/>
                    <a:pt x="70" y="76"/>
                    <a:pt x="67" y="78"/>
                  </a:cubicBezTo>
                  <a:cubicBezTo>
                    <a:pt x="25" y="101"/>
                    <a:pt x="22" y="104"/>
                    <a:pt x="16" y="113"/>
                  </a:cubicBezTo>
                  <a:cubicBezTo>
                    <a:pt x="16" y="113"/>
                    <a:pt x="7" y="136"/>
                    <a:pt x="5" y="136"/>
                  </a:cubicBezTo>
                  <a:cubicBezTo>
                    <a:pt x="3" y="136"/>
                    <a:pt x="4" y="198"/>
                    <a:pt x="2" y="205"/>
                  </a:cubicBezTo>
                  <a:cubicBezTo>
                    <a:pt x="0" y="212"/>
                    <a:pt x="23" y="296"/>
                    <a:pt x="27" y="304"/>
                  </a:cubicBezTo>
                  <a:cubicBezTo>
                    <a:pt x="31" y="312"/>
                    <a:pt x="29" y="314"/>
                    <a:pt x="32" y="318"/>
                  </a:cubicBezTo>
                  <a:cubicBezTo>
                    <a:pt x="35" y="322"/>
                    <a:pt x="28" y="328"/>
                    <a:pt x="32" y="334"/>
                  </a:cubicBezTo>
                  <a:cubicBezTo>
                    <a:pt x="36" y="340"/>
                    <a:pt x="34" y="373"/>
                    <a:pt x="37" y="380"/>
                  </a:cubicBezTo>
                  <a:cubicBezTo>
                    <a:pt x="40" y="387"/>
                    <a:pt x="36" y="421"/>
                    <a:pt x="35" y="425"/>
                  </a:cubicBezTo>
                  <a:cubicBezTo>
                    <a:pt x="34" y="428"/>
                    <a:pt x="37" y="494"/>
                    <a:pt x="37" y="494"/>
                  </a:cubicBezTo>
                  <a:cubicBezTo>
                    <a:pt x="41" y="500"/>
                    <a:pt x="46" y="558"/>
                    <a:pt x="46" y="558"/>
                  </a:cubicBezTo>
                  <a:cubicBezTo>
                    <a:pt x="46" y="558"/>
                    <a:pt x="51" y="606"/>
                    <a:pt x="46" y="612"/>
                  </a:cubicBezTo>
                  <a:cubicBezTo>
                    <a:pt x="185" y="648"/>
                    <a:pt x="185" y="648"/>
                    <a:pt x="185" y="648"/>
                  </a:cubicBezTo>
                  <a:cubicBezTo>
                    <a:pt x="373" y="665"/>
                    <a:pt x="373" y="665"/>
                    <a:pt x="373" y="665"/>
                  </a:cubicBezTo>
                  <a:cubicBezTo>
                    <a:pt x="361" y="618"/>
                    <a:pt x="348" y="548"/>
                    <a:pt x="344" y="471"/>
                  </a:cubicBezTo>
                  <a:cubicBezTo>
                    <a:pt x="337" y="305"/>
                    <a:pt x="365" y="107"/>
                    <a:pt x="379" y="110"/>
                  </a:cubicBezTo>
                  <a:cubicBezTo>
                    <a:pt x="377" y="106"/>
                    <a:pt x="374" y="103"/>
                    <a:pt x="371" y="100"/>
                  </a:cubicBezTo>
                  <a:cubicBezTo>
                    <a:pt x="358" y="89"/>
                    <a:pt x="338" y="82"/>
                    <a:pt x="325" y="73"/>
                  </a:cubicBezTo>
                  <a:cubicBezTo>
                    <a:pt x="311" y="63"/>
                    <a:pt x="290" y="55"/>
                    <a:pt x="290" y="55"/>
                  </a:cubicBezTo>
                  <a:cubicBezTo>
                    <a:pt x="288" y="41"/>
                    <a:pt x="288" y="41"/>
                    <a:pt x="288" y="41"/>
                  </a:cubicBezTo>
                  <a:cubicBezTo>
                    <a:pt x="165" y="39"/>
                    <a:pt x="151" y="3"/>
                    <a:pt x="151" y="3"/>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66" name="Freeform 205"/>
            <p:cNvSpPr>
              <a:spLocks/>
            </p:cNvSpPr>
            <p:nvPr/>
          </p:nvSpPr>
          <p:spPr bwMode="auto">
            <a:xfrm>
              <a:off x="-3345097" y="3665339"/>
              <a:ext cx="12377" cy="2912"/>
            </a:xfrm>
            <a:custGeom>
              <a:avLst/>
              <a:gdLst>
                <a:gd name="T0" fmla="*/ 4 w 7"/>
                <a:gd name="T1" fmla="*/ 0 h 2"/>
                <a:gd name="T2" fmla="*/ 0 w 7"/>
                <a:gd name="T3" fmla="*/ 0 h 2"/>
                <a:gd name="T4" fmla="*/ 7 w 7"/>
                <a:gd name="T5" fmla="*/ 2 h 2"/>
                <a:gd name="T6" fmla="*/ 4 w 7"/>
                <a:gd name="T7" fmla="*/ 0 h 2"/>
              </a:gdLst>
              <a:ahLst/>
              <a:cxnLst>
                <a:cxn ang="0">
                  <a:pos x="T0" y="T1"/>
                </a:cxn>
                <a:cxn ang="0">
                  <a:pos x="T2" y="T3"/>
                </a:cxn>
                <a:cxn ang="0">
                  <a:pos x="T4" y="T5"/>
                </a:cxn>
                <a:cxn ang="0">
                  <a:pos x="T6" y="T7"/>
                </a:cxn>
              </a:cxnLst>
              <a:rect l="0" t="0" r="r" b="b"/>
              <a:pathLst>
                <a:path w="7" h="2">
                  <a:moveTo>
                    <a:pt x="4" y="0"/>
                  </a:moveTo>
                  <a:cubicBezTo>
                    <a:pt x="4" y="0"/>
                    <a:pt x="2" y="0"/>
                    <a:pt x="0" y="0"/>
                  </a:cubicBezTo>
                  <a:cubicBezTo>
                    <a:pt x="7" y="2"/>
                    <a:pt x="7" y="2"/>
                    <a:pt x="7" y="2"/>
                  </a:cubicBezTo>
                  <a:lnTo>
                    <a:pt x="4" y="0"/>
                  </a:lnTo>
                  <a:close/>
                </a:path>
              </a:pathLst>
            </a:custGeom>
            <a:solidFill>
              <a:srgbClr val="FFC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67" name="Freeform 206"/>
            <p:cNvSpPr>
              <a:spLocks/>
            </p:cNvSpPr>
            <p:nvPr/>
          </p:nvSpPr>
          <p:spPr bwMode="auto">
            <a:xfrm>
              <a:off x="-3390964" y="3271781"/>
              <a:ext cx="433196" cy="474695"/>
            </a:xfrm>
            <a:custGeom>
              <a:avLst/>
              <a:gdLst>
                <a:gd name="T0" fmla="*/ 179 w 252"/>
                <a:gd name="T1" fmla="*/ 255 h 276"/>
                <a:gd name="T2" fmla="*/ 225 w 252"/>
                <a:gd name="T3" fmla="*/ 249 h 276"/>
                <a:gd name="T4" fmla="*/ 228 w 252"/>
                <a:gd name="T5" fmla="*/ 229 h 276"/>
                <a:gd name="T6" fmla="*/ 229 w 252"/>
                <a:gd name="T7" fmla="*/ 217 h 276"/>
                <a:gd name="T8" fmla="*/ 235 w 252"/>
                <a:gd name="T9" fmla="*/ 211 h 276"/>
                <a:gd name="T10" fmla="*/ 236 w 252"/>
                <a:gd name="T11" fmla="*/ 206 h 276"/>
                <a:gd name="T12" fmla="*/ 237 w 252"/>
                <a:gd name="T13" fmla="*/ 200 h 276"/>
                <a:gd name="T14" fmla="*/ 234 w 252"/>
                <a:gd name="T15" fmla="*/ 186 h 276"/>
                <a:gd name="T16" fmla="*/ 242 w 252"/>
                <a:gd name="T17" fmla="*/ 180 h 276"/>
                <a:gd name="T18" fmla="*/ 249 w 252"/>
                <a:gd name="T19" fmla="*/ 168 h 276"/>
                <a:gd name="T20" fmla="*/ 232 w 252"/>
                <a:gd name="T21" fmla="*/ 148 h 276"/>
                <a:gd name="T22" fmla="*/ 225 w 252"/>
                <a:gd name="T23" fmla="*/ 136 h 276"/>
                <a:gd name="T24" fmla="*/ 233 w 252"/>
                <a:gd name="T25" fmla="*/ 124 h 276"/>
                <a:gd name="T26" fmla="*/ 228 w 252"/>
                <a:gd name="T27" fmla="*/ 109 h 276"/>
                <a:gd name="T28" fmla="*/ 218 w 252"/>
                <a:gd name="T29" fmla="*/ 78 h 276"/>
                <a:gd name="T30" fmla="*/ 211 w 252"/>
                <a:gd name="T31" fmla="*/ 64 h 276"/>
                <a:gd name="T32" fmla="*/ 209 w 252"/>
                <a:gd name="T33" fmla="*/ 36 h 276"/>
                <a:gd name="T34" fmla="*/ 178 w 252"/>
                <a:gd name="T35" fmla="*/ 19 h 276"/>
                <a:gd name="T36" fmla="*/ 163 w 252"/>
                <a:gd name="T37" fmla="*/ 16 h 276"/>
                <a:gd name="T38" fmla="*/ 142 w 252"/>
                <a:gd name="T39" fmla="*/ 4 h 276"/>
                <a:gd name="T40" fmla="*/ 29 w 252"/>
                <a:gd name="T41" fmla="*/ 30 h 276"/>
                <a:gd name="T42" fmla="*/ 15 w 252"/>
                <a:gd name="T43" fmla="*/ 62 h 276"/>
                <a:gd name="T44" fmla="*/ 7 w 252"/>
                <a:gd name="T45" fmla="*/ 79 h 276"/>
                <a:gd name="T46" fmla="*/ 9 w 252"/>
                <a:gd name="T47" fmla="*/ 85 h 276"/>
                <a:gd name="T48" fmla="*/ 4 w 252"/>
                <a:gd name="T49" fmla="*/ 93 h 276"/>
                <a:gd name="T50" fmla="*/ 14 w 252"/>
                <a:gd name="T51" fmla="*/ 182 h 276"/>
                <a:gd name="T52" fmla="*/ 29 w 252"/>
                <a:gd name="T53" fmla="*/ 209 h 276"/>
                <a:gd name="T54" fmla="*/ 34 w 252"/>
                <a:gd name="T55" fmla="*/ 238 h 276"/>
                <a:gd name="T56" fmla="*/ 165 w 252"/>
                <a:gd name="T57" fmla="*/ 276 h 276"/>
                <a:gd name="T58" fmla="*/ 165 w 252"/>
                <a:gd name="T59" fmla="*/ 264 h 276"/>
                <a:gd name="T60" fmla="*/ 179 w 252"/>
                <a:gd name="T61" fmla="*/ 25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2" h="276">
                  <a:moveTo>
                    <a:pt x="179" y="255"/>
                  </a:moveTo>
                  <a:cubicBezTo>
                    <a:pt x="189" y="253"/>
                    <a:pt x="218" y="253"/>
                    <a:pt x="225" y="249"/>
                  </a:cubicBezTo>
                  <a:cubicBezTo>
                    <a:pt x="232" y="244"/>
                    <a:pt x="229" y="232"/>
                    <a:pt x="228" y="229"/>
                  </a:cubicBezTo>
                  <a:cubicBezTo>
                    <a:pt x="228" y="225"/>
                    <a:pt x="226" y="219"/>
                    <a:pt x="229" y="217"/>
                  </a:cubicBezTo>
                  <a:cubicBezTo>
                    <a:pt x="233" y="214"/>
                    <a:pt x="235" y="211"/>
                    <a:pt x="235" y="211"/>
                  </a:cubicBezTo>
                  <a:cubicBezTo>
                    <a:pt x="236" y="206"/>
                    <a:pt x="236" y="206"/>
                    <a:pt x="236" y="206"/>
                  </a:cubicBezTo>
                  <a:cubicBezTo>
                    <a:pt x="234" y="204"/>
                    <a:pt x="237" y="200"/>
                    <a:pt x="237" y="200"/>
                  </a:cubicBezTo>
                  <a:cubicBezTo>
                    <a:pt x="234" y="186"/>
                    <a:pt x="234" y="186"/>
                    <a:pt x="234" y="186"/>
                  </a:cubicBezTo>
                  <a:cubicBezTo>
                    <a:pt x="234" y="186"/>
                    <a:pt x="238" y="183"/>
                    <a:pt x="242" y="180"/>
                  </a:cubicBezTo>
                  <a:cubicBezTo>
                    <a:pt x="245" y="177"/>
                    <a:pt x="252" y="172"/>
                    <a:pt x="249" y="168"/>
                  </a:cubicBezTo>
                  <a:cubicBezTo>
                    <a:pt x="247" y="163"/>
                    <a:pt x="235" y="153"/>
                    <a:pt x="232" y="148"/>
                  </a:cubicBezTo>
                  <a:cubicBezTo>
                    <a:pt x="229" y="144"/>
                    <a:pt x="223" y="139"/>
                    <a:pt x="225" y="136"/>
                  </a:cubicBezTo>
                  <a:cubicBezTo>
                    <a:pt x="228" y="133"/>
                    <a:pt x="232" y="128"/>
                    <a:pt x="233" y="124"/>
                  </a:cubicBezTo>
                  <a:cubicBezTo>
                    <a:pt x="235" y="120"/>
                    <a:pt x="230" y="113"/>
                    <a:pt x="228" y="109"/>
                  </a:cubicBezTo>
                  <a:cubicBezTo>
                    <a:pt x="226" y="105"/>
                    <a:pt x="221" y="85"/>
                    <a:pt x="218" y="78"/>
                  </a:cubicBezTo>
                  <a:cubicBezTo>
                    <a:pt x="214" y="70"/>
                    <a:pt x="211" y="64"/>
                    <a:pt x="211" y="64"/>
                  </a:cubicBezTo>
                  <a:cubicBezTo>
                    <a:pt x="211" y="64"/>
                    <a:pt x="223" y="52"/>
                    <a:pt x="209" y="36"/>
                  </a:cubicBezTo>
                  <a:cubicBezTo>
                    <a:pt x="195" y="21"/>
                    <a:pt x="183" y="19"/>
                    <a:pt x="178" y="19"/>
                  </a:cubicBezTo>
                  <a:cubicBezTo>
                    <a:pt x="174" y="18"/>
                    <a:pt x="163" y="16"/>
                    <a:pt x="163" y="16"/>
                  </a:cubicBezTo>
                  <a:cubicBezTo>
                    <a:pt x="163" y="16"/>
                    <a:pt x="157" y="8"/>
                    <a:pt x="142" y="4"/>
                  </a:cubicBezTo>
                  <a:cubicBezTo>
                    <a:pt x="128" y="0"/>
                    <a:pt x="42" y="13"/>
                    <a:pt x="29" y="30"/>
                  </a:cubicBezTo>
                  <a:cubicBezTo>
                    <a:pt x="17" y="46"/>
                    <a:pt x="16" y="55"/>
                    <a:pt x="15" y="62"/>
                  </a:cubicBezTo>
                  <a:cubicBezTo>
                    <a:pt x="14" y="69"/>
                    <a:pt x="8" y="75"/>
                    <a:pt x="7" y="79"/>
                  </a:cubicBezTo>
                  <a:cubicBezTo>
                    <a:pt x="7" y="81"/>
                    <a:pt x="9" y="84"/>
                    <a:pt x="9" y="85"/>
                  </a:cubicBezTo>
                  <a:cubicBezTo>
                    <a:pt x="6" y="90"/>
                    <a:pt x="9" y="84"/>
                    <a:pt x="4" y="93"/>
                  </a:cubicBezTo>
                  <a:cubicBezTo>
                    <a:pt x="0" y="103"/>
                    <a:pt x="3" y="157"/>
                    <a:pt x="14" y="182"/>
                  </a:cubicBezTo>
                  <a:cubicBezTo>
                    <a:pt x="18" y="191"/>
                    <a:pt x="21" y="200"/>
                    <a:pt x="29" y="209"/>
                  </a:cubicBezTo>
                  <a:cubicBezTo>
                    <a:pt x="32" y="223"/>
                    <a:pt x="34" y="238"/>
                    <a:pt x="34" y="238"/>
                  </a:cubicBezTo>
                  <a:cubicBezTo>
                    <a:pt x="34" y="238"/>
                    <a:pt x="42" y="274"/>
                    <a:pt x="165" y="276"/>
                  </a:cubicBezTo>
                  <a:cubicBezTo>
                    <a:pt x="165" y="264"/>
                    <a:pt x="165" y="264"/>
                    <a:pt x="165" y="264"/>
                  </a:cubicBezTo>
                  <a:cubicBezTo>
                    <a:pt x="165" y="264"/>
                    <a:pt x="169" y="257"/>
                    <a:pt x="179" y="255"/>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68" name="Freeform 207"/>
            <p:cNvSpPr>
              <a:spLocks/>
            </p:cNvSpPr>
            <p:nvPr/>
          </p:nvSpPr>
          <p:spPr bwMode="auto">
            <a:xfrm>
              <a:off x="-3334904" y="6340960"/>
              <a:ext cx="542405" cy="203129"/>
            </a:xfrm>
            <a:custGeom>
              <a:avLst/>
              <a:gdLst>
                <a:gd name="T0" fmla="*/ 2 w 315"/>
                <a:gd name="T1" fmla="*/ 37 h 118"/>
                <a:gd name="T2" fmla="*/ 0 w 315"/>
                <a:gd name="T3" fmla="*/ 51 h 118"/>
                <a:gd name="T4" fmla="*/ 5 w 315"/>
                <a:gd name="T5" fmla="*/ 53 h 118"/>
                <a:gd name="T6" fmla="*/ 7 w 315"/>
                <a:gd name="T7" fmla="*/ 78 h 118"/>
                <a:gd name="T8" fmla="*/ 4 w 315"/>
                <a:gd name="T9" fmla="*/ 85 h 118"/>
                <a:gd name="T10" fmla="*/ 7 w 315"/>
                <a:gd name="T11" fmla="*/ 94 h 118"/>
                <a:gd name="T12" fmla="*/ 108 w 315"/>
                <a:gd name="T13" fmla="*/ 110 h 118"/>
                <a:gd name="T14" fmla="*/ 247 w 315"/>
                <a:gd name="T15" fmla="*/ 115 h 118"/>
                <a:gd name="T16" fmla="*/ 305 w 315"/>
                <a:gd name="T17" fmla="*/ 100 h 118"/>
                <a:gd name="T18" fmla="*/ 300 w 315"/>
                <a:gd name="T19" fmla="*/ 75 h 118"/>
                <a:gd name="T20" fmla="*/ 236 w 315"/>
                <a:gd name="T21" fmla="*/ 53 h 118"/>
                <a:gd name="T22" fmla="*/ 189 w 315"/>
                <a:gd name="T23" fmla="*/ 27 h 118"/>
                <a:gd name="T24" fmla="*/ 180 w 315"/>
                <a:gd name="T25" fmla="*/ 15 h 118"/>
                <a:gd name="T26" fmla="*/ 176 w 315"/>
                <a:gd name="T27" fmla="*/ 8 h 118"/>
                <a:gd name="T28" fmla="*/ 12 w 315"/>
                <a:gd name="T29" fmla="*/ 0 h 118"/>
                <a:gd name="T30" fmla="*/ 1 w 315"/>
                <a:gd name="T31" fmla="*/ 37 h 118"/>
                <a:gd name="T32" fmla="*/ 2 w 315"/>
                <a:gd name="T33" fmla="*/ 3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5" h="118">
                  <a:moveTo>
                    <a:pt x="2" y="37"/>
                  </a:moveTo>
                  <a:cubicBezTo>
                    <a:pt x="0" y="51"/>
                    <a:pt x="0" y="51"/>
                    <a:pt x="0" y="51"/>
                  </a:cubicBezTo>
                  <a:cubicBezTo>
                    <a:pt x="5" y="53"/>
                    <a:pt x="5" y="53"/>
                    <a:pt x="5" y="53"/>
                  </a:cubicBezTo>
                  <a:cubicBezTo>
                    <a:pt x="7" y="78"/>
                    <a:pt x="7" y="78"/>
                    <a:pt x="7" y="78"/>
                  </a:cubicBezTo>
                  <a:cubicBezTo>
                    <a:pt x="4" y="85"/>
                    <a:pt x="4" y="85"/>
                    <a:pt x="4" y="85"/>
                  </a:cubicBezTo>
                  <a:cubicBezTo>
                    <a:pt x="7" y="94"/>
                    <a:pt x="7" y="94"/>
                    <a:pt x="7" y="94"/>
                  </a:cubicBezTo>
                  <a:cubicBezTo>
                    <a:pt x="7" y="94"/>
                    <a:pt x="61" y="111"/>
                    <a:pt x="108" y="110"/>
                  </a:cubicBezTo>
                  <a:cubicBezTo>
                    <a:pt x="155" y="110"/>
                    <a:pt x="211" y="118"/>
                    <a:pt x="247" y="115"/>
                  </a:cubicBezTo>
                  <a:cubicBezTo>
                    <a:pt x="283" y="112"/>
                    <a:pt x="305" y="100"/>
                    <a:pt x="305" y="100"/>
                  </a:cubicBezTo>
                  <a:cubicBezTo>
                    <a:pt x="305" y="100"/>
                    <a:pt x="315" y="85"/>
                    <a:pt x="300" y="75"/>
                  </a:cubicBezTo>
                  <a:cubicBezTo>
                    <a:pt x="285" y="65"/>
                    <a:pt x="255" y="64"/>
                    <a:pt x="236" y="53"/>
                  </a:cubicBezTo>
                  <a:cubicBezTo>
                    <a:pt x="217" y="43"/>
                    <a:pt x="189" y="27"/>
                    <a:pt x="189" y="27"/>
                  </a:cubicBezTo>
                  <a:cubicBezTo>
                    <a:pt x="180" y="15"/>
                    <a:pt x="180" y="15"/>
                    <a:pt x="180" y="15"/>
                  </a:cubicBezTo>
                  <a:cubicBezTo>
                    <a:pt x="176" y="8"/>
                    <a:pt x="176" y="8"/>
                    <a:pt x="176" y="8"/>
                  </a:cubicBezTo>
                  <a:cubicBezTo>
                    <a:pt x="110" y="12"/>
                    <a:pt x="43" y="4"/>
                    <a:pt x="12" y="0"/>
                  </a:cubicBezTo>
                  <a:cubicBezTo>
                    <a:pt x="8" y="13"/>
                    <a:pt x="4" y="26"/>
                    <a:pt x="1" y="37"/>
                  </a:cubicBezTo>
                  <a:cubicBezTo>
                    <a:pt x="2" y="37"/>
                    <a:pt x="2" y="37"/>
                    <a:pt x="2" y="37"/>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69" name="Freeform 208"/>
            <p:cNvSpPr>
              <a:spLocks/>
            </p:cNvSpPr>
            <p:nvPr/>
          </p:nvSpPr>
          <p:spPr bwMode="auto">
            <a:xfrm>
              <a:off x="-3537304" y="6246312"/>
              <a:ext cx="246084" cy="192936"/>
            </a:xfrm>
            <a:custGeom>
              <a:avLst/>
              <a:gdLst>
                <a:gd name="T0" fmla="*/ 130 w 143"/>
                <a:gd name="T1" fmla="*/ 54 h 112"/>
                <a:gd name="T2" fmla="*/ 131 w 143"/>
                <a:gd name="T3" fmla="*/ 53 h 112"/>
                <a:gd name="T4" fmla="*/ 131 w 143"/>
                <a:gd name="T5" fmla="*/ 51 h 112"/>
                <a:gd name="T6" fmla="*/ 143 w 143"/>
                <a:gd name="T7" fmla="*/ 0 h 112"/>
                <a:gd name="T8" fmla="*/ 0 w 143"/>
                <a:gd name="T9" fmla="*/ 28 h 112"/>
                <a:gd name="T10" fmla="*/ 1 w 143"/>
                <a:gd name="T11" fmla="*/ 33 h 112"/>
                <a:gd name="T12" fmla="*/ 3 w 143"/>
                <a:gd name="T13" fmla="*/ 59 h 112"/>
                <a:gd name="T14" fmla="*/ 3 w 143"/>
                <a:gd name="T15" fmla="*/ 69 h 112"/>
                <a:gd name="T16" fmla="*/ 2 w 143"/>
                <a:gd name="T17" fmla="*/ 85 h 112"/>
                <a:gd name="T18" fmla="*/ 3 w 143"/>
                <a:gd name="T19" fmla="*/ 99 h 112"/>
                <a:gd name="T20" fmla="*/ 62 w 143"/>
                <a:gd name="T21" fmla="*/ 108 h 112"/>
                <a:gd name="T22" fmla="*/ 119 w 143"/>
                <a:gd name="T23" fmla="*/ 92 h 112"/>
                <a:gd name="T24" fmla="*/ 130 w 143"/>
                <a:gd name="T25" fmla="*/ 55 h 112"/>
                <a:gd name="T26" fmla="*/ 130 w 143"/>
                <a:gd name="T27" fmla="*/ 55 h 112"/>
                <a:gd name="T28" fmla="*/ 130 w 143"/>
                <a:gd name="T29" fmla="*/ 5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3" h="112">
                  <a:moveTo>
                    <a:pt x="130" y="54"/>
                  </a:moveTo>
                  <a:cubicBezTo>
                    <a:pt x="130" y="53"/>
                    <a:pt x="130" y="53"/>
                    <a:pt x="131" y="53"/>
                  </a:cubicBezTo>
                  <a:cubicBezTo>
                    <a:pt x="131" y="52"/>
                    <a:pt x="131" y="52"/>
                    <a:pt x="131" y="51"/>
                  </a:cubicBezTo>
                  <a:cubicBezTo>
                    <a:pt x="134" y="40"/>
                    <a:pt x="139" y="21"/>
                    <a:pt x="143" y="0"/>
                  </a:cubicBezTo>
                  <a:cubicBezTo>
                    <a:pt x="120" y="10"/>
                    <a:pt x="39" y="16"/>
                    <a:pt x="0" y="28"/>
                  </a:cubicBezTo>
                  <a:cubicBezTo>
                    <a:pt x="0" y="29"/>
                    <a:pt x="1" y="31"/>
                    <a:pt x="1" y="33"/>
                  </a:cubicBezTo>
                  <a:cubicBezTo>
                    <a:pt x="3" y="47"/>
                    <a:pt x="3" y="59"/>
                    <a:pt x="3" y="59"/>
                  </a:cubicBezTo>
                  <a:cubicBezTo>
                    <a:pt x="3" y="69"/>
                    <a:pt x="3" y="69"/>
                    <a:pt x="3" y="69"/>
                  </a:cubicBezTo>
                  <a:cubicBezTo>
                    <a:pt x="3" y="69"/>
                    <a:pt x="4" y="79"/>
                    <a:pt x="2" y="85"/>
                  </a:cubicBezTo>
                  <a:cubicBezTo>
                    <a:pt x="1" y="91"/>
                    <a:pt x="3" y="99"/>
                    <a:pt x="3" y="99"/>
                  </a:cubicBezTo>
                  <a:cubicBezTo>
                    <a:pt x="3" y="99"/>
                    <a:pt x="34" y="112"/>
                    <a:pt x="62" y="108"/>
                  </a:cubicBezTo>
                  <a:cubicBezTo>
                    <a:pt x="88" y="105"/>
                    <a:pt x="114" y="94"/>
                    <a:pt x="119" y="92"/>
                  </a:cubicBezTo>
                  <a:cubicBezTo>
                    <a:pt x="122" y="81"/>
                    <a:pt x="126" y="68"/>
                    <a:pt x="130" y="55"/>
                  </a:cubicBezTo>
                  <a:cubicBezTo>
                    <a:pt x="130" y="55"/>
                    <a:pt x="130" y="55"/>
                    <a:pt x="130" y="55"/>
                  </a:cubicBezTo>
                  <a:cubicBezTo>
                    <a:pt x="130" y="54"/>
                    <a:pt x="130" y="54"/>
                    <a:pt x="130" y="54"/>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70" name="Freeform 209"/>
            <p:cNvSpPr>
              <a:spLocks/>
            </p:cNvSpPr>
            <p:nvPr/>
          </p:nvSpPr>
          <p:spPr bwMode="auto">
            <a:xfrm>
              <a:off x="-3298501" y="6212094"/>
              <a:ext cx="13833" cy="34219"/>
            </a:xfrm>
            <a:custGeom>
              <a:avLst/>
              <a:gdLst>
                <a:gd name="T0" fmla="*/ 8 w 8"/>
                <a:gd name="T1" fmla="*/ 1 h 20"/>
                <a:gd name="T2" fmla="*/ 8 w 8"/>
                <a:gd name="T3" fmla="*/ 0 h 20"/>
                <a:gd name="T4" fmla="*/ 4 w 8"/>
                <a:gd name="T5" fmla="*/ 2 h 20"/>
                <a:gd name="T6" fmla="*/ 0 w 8"/>
                <a:gd name="T7" fmla="*/ 4 h 20"/>
                <a:gd name="T8" fmla="*/ 4 w 8"/>
                <a:gd name="T9" fmla="*/ 20 h 20"/>
                <a:gd name="T10" fmla="*/ 8 w 8"/>
                <a:gd name="T11" fmla="*/ 1 h 20"/>
              </a:gdLst>
              <a:ahLst/>
              <a:cxnLst>
                <a:cxn ang="0">
                  <a:pos x="T0" y="T1"/>
                </a:cxn>
                <a:cxn ang="0">
                  <a:pos x="T2" y="T3"/>
                </a:cxn>
                <a:cxn ang="0">
                  <a:pos x="T4" y="T5"/>
                </a:cxn>
                <a:cxn ang="0">
                  <a:pos x="T6" y="T7"/>
                </a:cxn>
                <a:cxn ang="0">
                  <a:pos x="T8" y="T9"/>
                </a:cxn>
                <a:cxn ang="0">
                  <a:pos x="T10" y="T11"/>
                </a:cxn>
              </a:cxnLst>
              <a:rect l="0" t="0" r="r" b="b"/>
              <a:pathLst>
                <a:path w="8" h="20">
                  <a:moveTo>
                    <a:pt x="8" y="1"/>
                  </a:moveTo>
                  <a:cubicBezTo>
                    <a:pt x="8" y="1"/>
                    <a:pt x="8" y="1"/>
                    <a:pt x="8" y="0"/>
                  </a:cubicBezTo>
                  <a:cubicBezTo>
                    <a:pt x="7" y="0"/>
                    <a:pt x="6" y="0"/>
                    <a:pt x="4" y="2"/>
                  </a:cubicBezTo>
                  <a:cubicBezTo>
                    <a:pt x="4" y="2"/>
                    <a:pt x="2" y="3"/>
                    <a:pt x="0" y="4"/>
                  </a:cubicBezTo>
                  <a:cubicBezTo>
                    <a:pt x="4" y="20"/>
                    <a:pt x="4" y="20"/>
                    <a:pt x="4" y="20"/>
                  </a:cubicBezTo>
                  <a:cubicBezTo>
                    <a:pt x="6" y="14"/>
                    <a:pt x="7" y="7"/>
                    <a:pt x="8" y="1"/>
                  </a:cubicBezTo>
                  <a:close/>
                </a:path>
              </a:pathLst>
            </a:custGeom>
            <a:solidFill>
              <a:srgbClr val="010202"/>
            </a:solid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71" name="Rectangle 210"/>
            <p:cNvSpPr>
              <a:spLocks noChangeArrowheads="1"/>
            </p:cNvSpPr>
            <p:nvPr/>
          </p:nvSpPr>
          <p:spPr bwMode="auto">
            <a:xfrm>
              <a:off x="-3291220" y="6246312"/>
              <a:ext cx="728" cy="728"/>
            </a:xfrm>
            <a:prstGeom prst="rect">
              <a:avLst/>
            </a:prstGeom>
            <a:solidFill>
              <a:srgbClr val="010202"/>
            </a:solid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72" name="Freeform 211"/>
            <p:cNvSpPr>
              <a:spLocks/>
            </p:cNvSpPr>
            <p:nvPr/>
          </p:nvSpPr>
          <p:spPr bwMode="auto">
            <a:xfrm>
              <a:off x="-3313790" y="6339504"/>
              <a:ext cx="0" cy="1456"/>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0"/>
                    <a:pt x="0" y="0"/>
                    <a:pt x="0" y="0"/>
                  </a:cubicBezTo>
                  <a:cubicBezTo>
                    <a:pt x="0" y="0"/>
                    <a:pt x="0" y="0"/>
                    <a:pt x="0" y="1"/>
                  </a:cubicBezTo>
                  <a:close/>
                </a:path>
              </a:pathLst>
            </a:custGeom>
            <a:solidFill>
              <a:srgbClr val="010202"/>
            </a:solid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73" name="Freeform 212"/>
            <p:cNvSpPr>
              <a:spLocks noEditPoints="1"/>
            </p:cNvSpPr>
            <p:nvPr/>
          </p:nvSpPr>
          <p:spPr bwMode="auto">
            <a:xfrm>
              <a:off x="-3559874" y="4715930"/>
              <a:ext cx="686561" cy="1738608"/>
            </a:xfrm>
            <a:custGeom>
              <a:avLst/>
              <a:gdLst>
                <a:gd name="T0" fmla="*/ 396 w 399"/>
                <a:gd name="T1" fmla="*/ 504 h 1011"/>
                <a:gd name="T2" fmla="*/ 388 w 399"/>
                <a:gd name="T3" fmla="*/ 428 h 1011"/>
                <a:gd name="T4" fmla="*/ 385 w 399"/>
                <a:gd name="T5" fmla="*/ 343 h 1011"/>
                <a:gd name="T6" fmla="*/ 385 w 399"/>
                <a:gd name="T7" fmla="*/ 285 h 1011"/>
                <a:gd name="T8" fmla="*/ 385 w 399"/>
                <a:gd name="T9" fmla="*/ 199 h 1011"/>
                <a:gd name="T10" fmla="*/ 373 w 399"/>
                <a:gd name="T11" fmla="*/ 119 h 1011"/>
                <a:gd name="T12" fmla="*/ 354 w 399"/>
                <a:gd name="T13" fmla="*/ 53 h 1011"/>
                <a:gd name="T14" fmla="*/ 27 w 399"/>
                <a:gd name="T15" fmla="*/ 0 h 1011"/>
                <a:gd name="T16" fmla="*/ 24 w 399"/>
                <a:gd name="T17" fmla="*/ 25 h 1011"/>
                <a:gd name="T18" fmla="*/ 20 w 399"/>
                <a:gd name="T19" fmla="*/ 82 h 1011"/>
                <a:gd name="T20" fmla="*/ 18 w 399"/>
                <a:gd name="T21" fmla="*/ 111 h 1011"/>
                <a:gd name="T22" fmla="*/ 22 w 399"/>
                <a:gd name="T23" fmla="*/ 167 h 1011"/>
                <a:gd name="T24" fmla="*/ 27 w 399"/>
                <a:gd name="T25" fmla="*/ 249 h 1011"/>
                <a:gd name="T26" fmla="*/ 30 w 399"/>
                <a:gd name="T27" fmla="*/ 347 h 1011"/>
                <a:gd name="T28" fmla="*/ 11 w 399"/>
                <a:gd name="T29" fmla="*/ 547 h 1011"/>
                <a:gd name="T30" fmla="*/ 14 w 399"/>
                <a:gd name="T31" fmla="*/ 553 h 1011"/>
                <a:gd name="T32" fmla="*/ 8 w 399"/>
                <a:gd name="T33" fmla="*/ 584 h 1011"/>
                <a:gd name="T34" fmla="*/ 2 w 399"/>
                <a:gd name="T35" fmla="*/ 652 h 1011"/>
                <a:gd name="T36" fmla="*/ 5 w 399"/>
                <a:gd name="T37" fmla="*/ 742 h 1011"/>
                <a:gd name="T38" fmla="*/ 5 w 399"/>
                <a:gd name="T39" fmla="*/ 808 h 1011"/>
                <a:gd name="T40" fmla="*/ 10 w 399"/>
                <a:gd name="T41" fmla="*/ 872 h 1011"/>
                <a:gd name="T42" fmla="*/ 13 w 399"/>
                <a:gd name="T43" fmla="*/ 918 h 1011"/>
                <a:gd name="T44" fmla="*/ 17 w 399"/>
                <a:gd name="T45" fmla="*/ 917 h 1011"/>
                <a:gd name="T46" fmla="*/ 151 w 399"/>
                <a:gd name="T47" fmla="*/ 894 h 1011"/>
                <a:gd name="T48" fmla="*/ 144 w 399"/>
                <a:gd name="T49" fmla="*/ 943 h 1011"/>
                <a:gd name="T50" fmla="*/ 134 w 399"/>
                <a:gd name="T51" fmla="*/ 976 h 1011"/>
                <a:gd name="T52" fmla="*/ 303 w 399"/>
                <a:gd name="T53" fmla="*/ 954 h 1011"/>
                <a:gd name="T54" fmla="*/ 303 w 399"/>
                <a:gd name="T55" fmla="*/ 953 h 1011"/>
                <a:gd name="T56" fmla="*/ 307 w 399"/>
                <a:gd name="T57" fmla="*/ 953 h 1011"/>
                <a:gd name="T58" fmla="*/ 306 w 399"/>
                <a:gd name="T59" fmla="*/ 950 h 1011"/>
                <a:gd name="T60" fmla="*/ 361 w 399"/>
                <a:gd name="T61" fmla="*/ 690 h 1011"/>
                <a:gd name="T62" fmla="*/ 364 w 399"/>
                <a:gd name="T63" fmla="*/ 683 h 1011"/>
                <a:gd name="T64" fmla="*/ 364 w 399"/>
                <a:gd name="T65" fmla="*/ 682 h 1011"/>
                <a:gd name="T66" fmla="*/ 366 w 399"/>
                <a:gd name="T67" fmla="*/ 676 h 1011"/>
                <a:gd name="T68" fmla="*/ 380 w 399"/>
                <a:gd name="T69" fmla="*/ 615 h 1011"/>
                <a:gd name="T70" fmla="*/ 382 w 399"/>
                <a:gd name="T71" fmla="*/ 562 h 1011"/>
                <a:gd name="T72" fmla="*/ 396 w 399"/>
                <a:gd name="T73" fmla="*/ 504 h 1011"/>
                <a:gd name="T74" fmla="*/ 217 w 399"/>
                <a:gd name="T75" fmla="*/ 608 h 1011"/>
                <a:gd name="T76" fmla="*/ 211 w 399"/>
                <a:gd name="T77" fmla="*/ 650 h 1011"/>
                <a:gd name="T78" fmla="*/ 196 w 399"/>
                <a:gd name="T79" fmla="*/ 719 h 1011"/>
                <a:gd name="T80" fmla="*/ 192 w 399"/>
                <a:gd name="T81" fmla="*/ 736 h 1011"/>
                <a:gd name="T82" fmla="*/ 192 w 399"/>
                <a:gd name="T83" fmla="*/ 736 h 1011"/>
                <a:gd name="T84" fmla="*/ 154 w 399"/>
                <a:gd name="T85" fmla="*/ 882 h 1011"/>
                <a:gd name="T86" fmla="*/ 152 w 399"/>
                <a:gd name="T87" fmla="*/ 874 h 1011"/>
                <a:gd name="T88" fmla="*/ 151 w 399"/>
                <a:gd name="T89" fmla="*/ 872 h 1011"/>
                <a:gd name="T90" fmla="*/ 151 w 399"/>
                <a:gd name="T91" fmla="*/ 868 h 1011"/>
                <a:gd name="T92" fmla="*/ 148 w 399"/>
                <a:gd name="T93" fmla="*/ 855 h 1011"/>
                <a:gd name="T94" fmla="*/ 134 w 399"/>
                <a:gd name="T95" fmla="*/ 806 h 1011"/>
                <a:gd name="T96" fmla="*/ 124 w 399"/>
                <a:gd name="T97" fmla="*/ 760 h 1011"/>
                <a:gd name="T98" fmla="*/ 134 w 399"/>
                <a:gd name="T99" fmla="*/ 716 h 1011"/>
                <a:gd name="T100" fmla="*/ 141 w 399"/>
                <a:gd name="T101" fmla="*/ 652 h 1011"/>
                <a:gd name="T102" fmla="*/ 143 w 399"/>
                <a:gd name="T103" fmla="*/ 565 h 1011"/>
                <a:gd name="T104" fmla="*/ 174 w 399"/>
                <a:gd name="T105" fmla="*/ 392 h 1011"/>
                <a:gd name="T106" fmla="*/ 179 w 399"/>
                <a:gd name="T107" fmla="*/ 375 h 1011"/>
                <a:gd name="T108" fmla="*/ 204 w 399"/>
                <a:gd name="T109" fmla="*/ 420 h 1011"/>
                <a:gd name="T110" fmla="*/ 222 w 399"/>
                <a:gd name="T111" fmla="*/ 452 h 1011"/>
                <a:gd name="T112" fmla="*/ 223 w 399"/>
                <a:gd name="T113" fmla="*/ 584 h 1011"/>
                <a:gd name="T114" fmla="*/ 217 w 399"/>
                <a:gd name="T115" fmla="*/ 608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9" h="1011">
                  <a:moveTo>
                    <a:pt x="396" y="504"/>
                  </a:moveTo>
                  <a:cubicBezTo>
                    <a:pt x="393" y="490"/>
                    <a:pt x="389" y="458"/>
                    <a:pt x="388" y="428"/>
                  </a:cubicBezTo>
                  <a:cubicBezTo>
                    <a:pt x="387" y="399"/>
                    <a:pt x="385" y="360"/>
                    <a:pt x="385" y="343"/>
                  </a:cubicBezTo>
                  <a:cubicBezTo>
                    <a:pt x="385" y="327"/>
                    <a:pt x="383" y="308"/>
                    <a:pt x="385" y="285"/>
                  </a:cubicBezTo>
                  <a:cubicBezTo>
                    <a:pt x="387" y="262"/>
                    <a:pt x="389" y="221"/>
                    <a:pt x="385" y="199"/>
                  </a:cubicBezTo>
                  <a:cubicBezTo>
                    <a:pt x="381" y="178"/>
                    <a:pt x="373" y="119"/>
                    <a:pt x="373" y="119"/>
                  </a:cubicBezTo>
                  <a:cubicBezTo>
                    <a:pt x="373" y="119"/>
                    <a:pt x="364" y="94"/>
                    <a:pt x="354" y="53"/>
                  </a:cubicBezTo>
                  <a:cubicBezTo>
                    <a:pt x="354" y="53"/>
                    <a:pt x="152" y="71"/>
                    <a:pt x="27" y="0"/>
                  </a:cubicBezTo>
                  <a:cubicBezTo>
                    <a:pt x="27" y="0"/>
                    <a:pt x="27" y="9"/>
                    <a:pt x="24" y="25"/>
                  </a:cubicBezTo>
                  <a:cubicBezTo>
                    <a:pt x="22" y="42"/>
                    <a:pt x="20" y="82"/>
                    <a:pt x="20" y="82"/>
                  </a:cubicBezTo>
                  <a:cubicBezTo>
                    <a:pt x="17" y="94"/>
                    <a:pt x="17" y="105"/>
                    <a:pt x="18" y="111"/>
                  </a:cubicBezTo>
                  <a:cubicBezTo>
                    <a:pt x="20" y="129"/>
                    <a:pt x="16" y="155"/>
                    <a:pt x="22" y="167"/>
                  </a:cubicBezTo>
                  <a:cubicBezTo>
                    <a:pt x="29" y="180"/>
                    <a:pt x="28" y="228"/>
                    <a:pt x="27" y="249"/>
                  </a:cubicBezTo>
                  <a:cubicBezTo>
                    <a:pt x="26" y="270"/>
                    <a:pt x="28" y="328"/>
                    <a:pt x="30" y="347"/>
                  </a:cubicBezTo>
                  <a:cubicBezTo>
                    <a:pt x="31" y="365"/>
                    <a:pt x="11" y="547"/>
                    <a:pt x="11" y="547"/>
                  </a:cubicBezTo>
                  <a:cubicBezTo>
                    <a:pt x="14" y="553"/>
                    <a:pt x="14" y="553"/>
                    <a:pt x="14" y="553"/>
                  </a:cubicBezTo>
                  <a:cubicBezTo>
                    <a:pt x="14" y="553"/>
                    <a:pt x="11" y="570"/>
                    <a:pt x="8" y="584"/>
                  </a:cubicBezTo>
                  <a:cubicBezTo>
                    <a:pt x="5" y="597"/>
                    <a:pt x="3" y="615"/>
                    <a:pt x="2" y="652"/>
                  </a:cubicBezTo>
                  <a:cubicBezTo>
                    <a:pt x="0" y="690"/>
                    <a:pt x="3" y="725"/>
                    <a:pt x="5" y="742"/>
                  </a:cubicBezTo>
                  <a:cubicBezTo>
                    <a:pt x="7" y="760"/>
                    <a:pt x="2" y="796"/>
                    <a:pt x="5" y="808"/>
                  </a:cubicBezTo>
                  <a:cubicBezTo>
                    <a:pt x="8" y="821"/>
                    <a:pt x="10" y="852"/>
                    <a:pt x="10" y="872"/>
                  </a:cubicBezTo>
                  <a:cubicBezTo>
                    <a:pt x="10" y="888"/>
                    <a:pt x="13" y="916"/>
                    <a:pt x="13" y="918"/>
                  </a:cubicBezTo>
                  <a:cubicBezTo>
                    <a:pt x="14" y="917"/>
                    <a:pt x="15" y="917"/>
                    <a:pt x="17" y="917"/>
                  </a:cubicBezTo>
                  <a:cubicBezTo>
                    <a:pt x="31" y="920"/>
                    <a:pt x="97" y="933"/>
                    <a:pt x="151" y="894"/>
                  </a:cubicBezTo>
                  <a:cubicBezTo>
                    <a:pt x="147" y="916"/>
                    <a:pt x="144" y="934"/>
                    <a:pt x="144" y="943"/>
                  </a:cubicBezTo>
                  <a:cubicBezTo>
                    <a:pt x="143" y="943"/>
                    <a:pt x="134" y="976"/>
                    <a:pt x="134" y="976"/>
                  </a:cubicBezTo>
                  <a:cubicBezTo>
                    <a:pt x="134" y="976"/>
                    <a:pt x="257" y="1011"/>
                    <a:pt x="303" y="954"/>
                  </a:cubicBezTo>
                  <a:cubicBezTo>
                    <a:pt x="303" y="954"/>
                    <a:pt x="303" y="954"/>
                    <a:pt x="303" y="953"/>
                  </a:cubicBezTo>
                  <a:cubicBezTo>
                    <a:pt x="305" y="953"/>
                    <a:pt x="306" y="953"/>
                    <a:pt x="307" y="953"/>
                  </a:cubicBezTo>
                  <a:cubicBezTo>
                    <a:pt x="306" y="950"/>
                    <a:pt x="306" y="950"/>
                    <a:pt x="306" y="950"/>
                  </a:cubicBezTo>
                  <a:cubicBezTo>
                    <a:pt x="346" y="893"/>
                    <a:pt x="341" y="755"/>
                    <a:pt x="361" y="690"/>
                  </a:cubicBezTo>
                  <a:cubicBezTo>
                    <a:pt x="362" y="688"/>
                    <a:pt x="363" y="686"/>
                    <a:pt x="364" y="683"/>
                  </a:cubicBezTo>
                  <a:cubicBezTo>
                    <a:pt x="364" y="683"/>
                    <a:pt x="364" y="682"/>
                    <a:pt x="364" y="682"/>
                  </a:cubicBezTo>
                  <a:cubicBezTo>
                    <a:pt x="365" y="680"/>
                    <a:pt x="366" y="678"/>
                    <a:pt x="366" y="676"/>
                  </a:cubicBezTo>
                  <a:cubicBezTo>
                    <a:pt x="373" y="654"/>
                    <a:pt x="380" y="632"/>
                    <a:pt x="380" y="615"/>
                  </a:cubicBezTo>
                  <a:cubicBezTo>
                    <a:pt x="381" y="587"/>
                    <a:pt x="382" y="562"/>
                    <a:pt x="382" y="562"/>
                  </a:cubicBezTo>
                  <a:cubicBezTo>
                    <a:pt x="382" y="562"/>
                    <a:pt x="399" y="518"/>
                    <a:pt x="396" y="504"/>
                  </a:cubicBezTo>
                  <a:close/>
                  <a:moveTo>
                    <a:pt x="217" y="608"/>
                  </a:moveTo>
                  <a:cubicBezTo>
                    <a:pt x="215" y="624"/>
                    <a:pt x="211" y="640"/>
                    <a:pt x="211" y="650"/>
                  </a:cubicBezTo>
                  <a:cubicBezTo>
                    <a:pt x="211" y="661"/>
                    <a:pt x="200" y="697"/>
                    <a:pt x="196" y="719"/>
                  </a:cubicBezTo>
                  <a:cubicBezTo>
                    <a:pt x="195" y="723"/>
                    <a:pt x="193" y="729"/>
                    <a:pt x="192" y="736"/>
                  </a:cubicBezTo>
                  <a:cubicBezTo>
                    <a:pt x="192" y="736"/>
                    <a:pt x="192" y="736"/>
                    <a:pt x="192" y="736"/>
                  </a:cubicBezTo>
                  <a:cubicBezTo>
                    <a:pt x="192" y="736"/>
                    <a:pt x="168" y="819"/>
                    <a:pt x="154" y="882"/>
                  </a:cubicBezTo>
                  <a:cubicBezTo>
                    <a:pt x="152" y="874"/>
                    <a:pt x="152" y="874"/>
                    <a:pt x="152" y="874"/>
                  </a:cubicBezTo>
                  <a:cubicBezTo>
                    <a:pt x="151" y="872"/>
                    <a:pt x="151" y="872"/>
                    <a:pt x="151" y="872"/>
                  </a:cubicBezTo>
                  <a:cubicBezTo>
                    <a:pt x="151" y="868"/>
                    <a:pt x="151" y="868"/>
                    <a:pt x="151" y="868"/>
                  </a:cubicBezTo>
                  <a:cubicBezTo>
                    <a:pt x="151" y="868"/>
                    <a:pt x="151" y="863"/>
                    <a:pt x="148" y="855"/>
                  </a:cubicBezTo>
                  <a:cubicBezTo>
                    <a:pt x="145" y="848"/>
                    <a:pt x="143" y="829"/>
                    <a:pt x="134" y="806"/>
                  </a:cubicBezTo>
                  <a:cubicBezTo>
                    <a:pt x="126" y="784"/>
                    <a:pt x="124" y="760"/>
                    <a:pt x="124" y="760"/>
                  </a:cubicBezTo>
                  <a:cubicBezTo>
                    <a:pt x="124" y="760"/>
                    <a:pt x="131" y="733"/>
                    <a:pt x="134" y="716"/>
                  </a:cubicBezTo>
                  <a:cubicBezTo>
                    <a:pt x="137" y="699"/>
                    <a:pt x="139" y="679"/>
                    <a:pt x="141" y="652"/>
                  </a:cubicBezTo>
                  <a:cubicBezTo>
                    <a:pt x="142" y="625"/>
                    <a:pt x="143" y="573"/>
                    <a:pt x="143" y="565"/>
                  </a:cubicBezTo>
                  <a:cubicBezTo>
                    <a:pt x="144" y="557"/>
                    <a:pt x="175" y="405"/>
                    <a:pt x="174" y="392"/>
                  </a:cubicBezTo>
                  <a:cubicBezTo>
                    <a:pt x="173" y="379"/>
                    <a:pt x="179" y="375"/>
                    <a:pt x="179" y="375"/>
                  </a:cubicBezTo>
                  <a:cubicBezTo>
                    <a:pt x="179" y="375"/>
                    <a:pt x="193" y="398"/>
                    <a:pt x="204" y="420"/>
                  </a:cubicBezTo>
                  <a:cubicBezTo>
                    <a:pt x="215" y="443"/>
                    <a:pt x="222" y="452"/>
                    <a:pt x="222" y="452"/>
                  </a:cubicBezTo>
                  <a:cubicBezTo>
                    <a:pt x="223" y="584"/>
                    <a:pt x="223" y="584"/>
                    <a:pt x="223" y="584"/>
                  </a:cubicBezTo>
                  <a:cubicBezTo>
                    <a:pt x="223" y="584"/>
                    <a:pt x="218" y="592"/>
                    <a:pt x="217" y="608"/>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74" name="Freeform 213"/>
            <p:cNvSpPr>
              <a:spLocks/>
            </p:cNvSpPr>
            <p:nvPr/>
          </p:nvSpPr>
          <p:spPr bwMode="auto">
            <a:xfrm>
              <a:off x="-3518375" y="4695544"/>
              <a:ext cx="582448" cy="211137"/>
            </a:xfrm>
            <a:custGeom>
              <a:avLst/>
              <a:gdLst>
                <a:gd name="T0" fmla="*/ 0 w 339"/>
                <a:gd name="T1" fmla="*/ 37 h 123"/>
                <a:gd name="T2" fmla="*/ 339 w 339"/>
                <a:gd name="T3" fmla="*/ 87 h 123"/>
                <a:gd name="T4" fmla="*/ 328 w 339"/>
                <a:gd name="T5" fmla="*/ 39 h 123"/>
                <a:gd name="T6" fmla="*/ 5 w 339"/>
                <a:gd name="T7" fmla="*/ 0 h 123"/>
                <a:gd name="T8" fmla="*/ 0 w 339"/>
                <a:gd name="T9" fmla="*/ 37 h 123"/>
              </a:gdLst>
              <a:ahLst/>
              <a:cxnLst>
                <a:cxn ang="0">
                  <a:pos x="T0" y="T1"/>
                </a:cxn>
                <a:cxn ang="0">
                  <a:pos x="T2" y="T3"/>
                </a:cxn>
                <a:cxn ang="0">
                  <a:pos x="T4" y="T5"/>
                </a:cxn>
                <a:cxn ang="0">
                  <a:pos x="T6" y="T7"/>
                </a:cxn>
                <a:cxn ang="0">
                  <a:pos x="T8" y="T9"/>
                </a:cxn>
              </a:cxnLst>
              <a:rect l="0" t="0" r="r" b="b"/>
              <a:pathLst>
                <a:path w="339" h="123">
                  <a:moveTo>
                    <a:pt x="0" y="37"/>
                  </a:moveTo>
                  <a:cubicBezTo>
                    <a:pt x="0" y="37"/>
                    <a:pt x="111" y="123"/>
                    <a:pt x="339" y="87"/>
                  </a:cubicBezTo>
                  <a:cubicBezTo>
                    <a:pt x="328" y="39"/>
                    <a:pt x="328" y="39"/>
                    <a:pt x="328" y="39"/>
                  </a:cubicBezTo>
                  <a:cubicBezTo>
                    <a:pt x="328" y="39"/>
                    <a:pt x="174" y="70"/>
                    <a:pt x="5" y="0"/>
                  </a:cubicBezTo>
                  <a:lnTo>
                    <a:pt x="0" y="37"/>
                  </a:ln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75" name="Freeform 214"/>
            <p:cNvSpPr>
              <a:spLocks/>
            </p:cNvSpPr>
            <p:nvPr/>
          </p:nvSpPr>
          <p:spPr bwMode="auto">
            <a:xfrm>
              <a:off x="-2938839" y="4830963"/>
              <a:ext cx="102657" cy="256277"/>
            </a:xfrm>
            <a:custGeom>
              <a:avLst/>
              <a:gdLst>
                <a:gd name="T0" fmla="*/ 43 w 60"/>
                <a:gd name="T1" fmla="*/ 4 h 149"/>
                <a:gd name="T2" fmla="*/ 58 w 60"/>
                <a:gd name="T3" fmla="*/ 50 h 149"/>
                <a:gd name="T4" fmla="*/ 57 w 60"/>
                <a:gd name="T5" fmla="*/ 91 h 149"/>
                <a:gd name="T6" fmla="*/ 49 w 60"/>
                <a:gd name="T7" fmla="*/ 131 h 149"/>
                <a:gd name="T8" fmla="*/ 37 w 60"/>
                <a:gd name="T9" fmla="*/ 127 h 149"/>
                <a:gd name="T10" fmla="*/ 34 w 60"/>
                <a:gd name="T11" fmla="*/ 145 h 149"/>
                <a:gd name="T12" fmla="*/ 17 w 60"/>
                <a:gd name="T13" fmla="*/ 97 h 149"/>
                <a:gd name="T14" fmla="*/ 2 w 60"/>
                <a:gd name="T15" fmla="*/ 8 h 149"/>
                <a:gd name="T16" fmla="*/ 43 w 60"/>
                <a:gd name="T17" fmla="*/ 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9">
                  <a:moveTo>
                    <a:pt x="43" y="4"/>
                  </a:moveTo>
                  <a:cubicBezTo>
                    <a:pt x="43" y="4"/>
                    <a:pt x="56" y="33"/>
                    <a:pt x="58" y="50"/>
                  </a:cubicBezTo>
                  <a:cubicBezTo>
                    <a:pt x="60" y="66"/>
                    <a:pt x="56" y="74"/>
                    <a:pt x="57" y="91"/>
                  </a:cubicBezTo>
                  <a:cubicBezTo>
                    <a:pt x="58" y="107"/>
                    <a:pt x="57" y="130"/>
                    <a:pt x="49" y="131"/>
                  </a:cubicBezTo>
                  <a:cubicBezTo>
                    <a:pt x="42" y="132"/>
                    <a:pt x="37" y="127"/>
                    <a:pt x="37" y="127"/>
                  </a:cubicBezTo>
                  <a:cubicBezTo>
                    <a:pt x="37" y="127"/>
                    <a:pt x="42" y="140"/>
                    <a:pt x="34" y="145"/>
                  </a:cubicBezTo>
                  <a:cubicBezTo>
                    <a:pt x="27" y="149"/>
                    <a:pt x="21" y="124"/>
                    <a:pt x="17" y="97"/>
                  </a:cubicBezTo>
                  <a:cubicBezTo>
                    <a:pt x="14" y="70"/>
                    <a:pt x="0" y="16"/>
                    <a:pt x="2" y="8"/>
                  </a:cubicBezTo>
                  <a:cubicBezTo>
                    <a:pt x="3" y="0"/>
                    <a:pt x="43" y="4"/>
                    <a:pt x="43" y="4"/>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76" name="Freeform 215"/>
            <p:cNvSpPr>
              <a:spLocks/>
            </p:cNvSpPr>
            <p:nvPr/>
          </p:nvSpPr>
          <p:spPr bwMode="auto">
            <a:xfrm>
              <a:off x="-3133231" y="3821872"/>
              <a:ext cx="262830" cy="1102283"/>
            </a:xfrm>
            <a:custGeom>
              <a:avLst/>
              <a:gdLst>
                <a:gd name="T0" fmla="*/ 138 w 153"/>
                <a:gd name="T1" fmla="*/ 629 h 641"/>
                <a:gd name="T2" fmla="*/ 153 w 153"/>
                <a:gd name="T3" fmla="*/ 584 h 641"/>
                <a:gd name="T4" fmla="*/ 149 w 153"/>
                <a:gd name="T5" fmla="*/ 545 h 641"/>
                <a:gd name="T6" fmla="*/ 138 w 153"/>
                <a:gd name="T7" fmla="*/ 511 h 641"/>
                <a:gd name="T8" fmla="*/ 135 w 153"/>
                <a:gd name="T9" fmla="*/ 475 h 641"/>
                <a:gd name="T10" fmla="*/ 129 w 153"/>
                <a:gd name="T11" fmla="*/ 455 h 641"/>
                <a:gd name="T12" fmla="*/ 119 w 153"/>
                <a:gd name="T13" fmla="*/ 433 h 641"/>
                <a:gd name="T14" fmla="*/ 119 w 153"/>
                <a:gd name="T15" fmla="*/ 416 h 641"/>
                <a:gd name="T16" fmla="*/ 131 w 153"/>
                <a:gd name="T17" fmla="*/ 335 h 641"/>
                <a:gd name="T18" fmla="*/ 127 w 153"/>
                <a:gd name="T19" fmla="*/ 293 h 641"/>
                <a:gd name="T20" fmla="*/ 121 w 153"/>
                <a:gd name="T21" fmla="*/ 194 h 641"/>
                <a:gd name="T22" fmla="*/ 127 w 153"/>
                <a:gd name="T23" fmla="*/ 72 h 641"/>
                <a:gd name="T24" fmla="*/ 112 w 153"/>
                <a:gd name="T25" fmla="*/ 20 h 641"/>
                <a:gd name="T26" fmla="*/ 39 w 153"/>
                <a:gd name="T27" fmla="*/ 30 h 641"/>
                <a:gd name="T28" fmla="*/ 2 w 153"/>
                <a:gd name="T29" fmla="*/ 248 h 641"/>
                <a:gd name="T30" fmla="*/ 12 w 153"/>
                <a:gd name="T31" fmla="*/ 328 h 641"/>
                <a:gd name="T32" fmla="*/ 18 w 153"/>
                <a:gd name="T33" fmla="*/ 391 h 641"/>
                <a:gd name="T34" fmla="*/ 28 w 153"/>
                <a:gd name="T35" fmla="*/ 425 h 641"/>
                <a:gd name="T36" fmla="*/ 38 w 153"/>
                <a:gd name="T37" fmla="*/ 506 h 641"/>
                <a:gd name="T38" fmla="*/ 54 w 153"/>
                <a:gd name="T39" fmla="*/ 560 h 641"/>
                <a:gd name="T40" fmla="*/ 74 w 153"/>
                <a:gd name="T41" fmla="*/ 587 h 641"/>
                <a:gd name="T42" fmla="*/ 94 w 153"/>
                <a:gd name="T43" fmla="*/ 622 h 641"/>
                <a:gd name="T44" fmla="*/ 125 w 153"/>
                <a:gd name="T45" fmla="*/ 641 h 641"/>
                <a:gd name="T46" fmla="*/ 138 w 153"/>
                <a:gd name="T47" fmla="*/ 62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3" h="641">
                  <a:moveTo>
                    <a:pt x="138" y="629"/>
                  </a:moveTo>
                  <a:cubicBezTo>
                    <a:pt x="141" y="617"/>
                    <a:pt x="152" y="591"/>
                    <a:pt x="153" y="584"/>
                  </a:cubicBezTo>
                  <a:cubicBezTo>
                    <a:pt x="153" y="576"/>
                    <a:pt x="151" y="558"/>
                    <a:pt x="149" y="545"/>
                  </a:cubicBezTo>
                  <a:cubicBezTo>
                    <a:pt x="146" y="532"/>
                    <a:pt x="141" y="513"/>
                    <a:pt x="138" y="511"/>
                  </a:cubicBezTo>
                  <a:cubicBezTo>
                    <a:pt x="135" y="510"/>
                    <a:pt x="136" y="483"/>
                    <a:pt x="135" y="475"/>
                  </a:cubicBezTo>
                  <a:cubicBezTo>
                    <a:pt x="135" y="468"/>
                    <a:pt x="131" y="457"/>
                    <a:pt x="129" y="455"/>
                  </a:cubicBezTo>
                  <a:cubicBezTo>
                    <a:pt x="128" y="453"/>
                    <a:pt x="119" y="433"/>
                    <a:pt x="119" y="433"/>
                  </a:cubicBezTo>
                  <a:cubicBezTo>
                    <a:pt x="119" y="416"/>
                    <a:pt x="119" y="416"/>
                    <a:pt x="119" y="416"/>
                  </a:cubicBezTo>
                  <a:cubicBezTo>
                    <a:pt x="119" y="416"/>
                    <a:pt x="132" y="344"/>
                    <a:pt x="131" y="335"/>
                  </a:cubicBezTo>
                  <a:cubicBezTo>
                    <a:pt x="131" y="327"/>
                    <a:pt x="129" y="313"/>
                    <a:pt x="127" y="293"/>
                  </a:cubicBezTo>
                  <a:cubicBezTo>
                    <a:pt x="124" y="272"/>
                    <a:pt x="119" y="215"/>
                    <a:pt x="121" y="194"/>
                  </a:cubicBezTo>
                  <a:cubicBezTo>
                    <a:pt x="123" y="172"/>
                    <a:pt x="130" y="105"/>
                    <a:pt x="127" y="72"/>
                  </a:cubicBezTo>
                  <a:cubicBezTo>
                    <a:pt x="124" y="47"/>
                    <a:pt x="120" y="31"/>
                    <a:pt x="112" y="20"/>
                  </a:cubicBezTo>
                  <a:cubicBezTo>
                    <a:pt x="85" y="14"/>
                    <a:pt x="54" y="0"/>
                    <a:pt x="39" y="30"/>
                  </a:cubicBezTo>
                  <a:cubicBezTo>
                    <a:pt x="22" y="66"/>
                    <a:pt x="0" y="222"/>
                    <a:pt x="2" y="248"/>
                  </a:cubicBezTo>
                  <a:cubicBezTo>
                    <a:pt x="4" y="274"/>
                    <a:pt x="8" y="311"/>
                    <a:pt x="12" y="328"/>
                  </a:cubicBezTo>
                  <a:cubicBezTo>
                    <a:pt x="16" y="344"/>
                    <a:pt x="10" y="379"/>
                    <a:pt x="18" y="391"/>
                  </a:cubicBezTo>
                  <a:cubicBezTo>
                    <a:pt x="26" y="402"/>
                    <a:pt x="28" y="407"/>
                    <a:pt x="28" y="425"/>
                  </a:cubicBezTo>
                  <a:cubicBezTo>
                    <a:pt x="28" y="442"/>
                    <a:pt x="37" y="488"/>
                    <a:pt x="38" y="506"/>
                  </a:cubicBezTo>
                  <a:cubicBezTo>
                    <a:pt x="39" y="524"/>
                    <a:pt x="42" y="551"/>
                    <a:pt x="54" y="560"/>
                  </a:cubicBezTo>
                  <a:cubicBezTo>
                    <a:pt x="66" y="568"/>
                    <a:pt x="66" y="574"/>
                    <a:pt x="74" y="587"/>
                  </a:cubicBezTo>
                  <a:cubicBezTo>
                    <a:pt x="82" y="600"/>
                    <a:pt x="86" y="612"/>
                    <a:pt x="94" y="622"/>
                  </a:cubicBezTo>
                  <a:cubicBezTo>
                    <a:pt x="102" y="632"/>
                    <a:pt x="125" y="641"/>
                    <a:pt x="125" y="641"/>
                  </a:cubicBezTo>
                  <a:cubicBezTo>
                    <a:pt x="125" y="641"/>
                    <a:pt x="135" y="641"/>
                    <a:pt x="138" y="629"/>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616" name="Group 615"/>
          <p:cNvGrpSpPr/>
          <p:nvPr/>
        </p:nvGrpSpPr>
        <p:grpSpPr>
          <a:xfrm>
            <a:off x="622275" y="2535752"/>
            <a:ext cx="1825207" cy="3517540"/>
            <a:chOff x="-1556309" y="3298788"/>
            <a:chExt cx="1731566" cy="3337077"/>
          </a:xfrm>
        </p:grpSpPr>
        <p:sp>
          <p:nvSpPr>
            <p:cNvPr id="617" name="Freeform 234"/>
            <p:cNvSpPr>
              <a:spLocks/>
            </p:cNvSpPr>
            <p:nvPr/>
          </p:nvSpPr>
          <p:spPr bwMode="auto">
            <a:xfrm>
              <a:off x="-1556309" y="6177075"/>
              <a:ext cx="1731566" cy="458790"/>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905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618" name="Line 187"/>
            <p:cNvSpPr>
              <a:spLocks noChangeShapeType="1"/>
            </p:cNvSpPr>
            <p:nvPr/>
          </p:nvSpPr>
          <p:spPr bwMode="auto">
            <a:xfrm>
              <a:off x="-908278" y="480839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19" name="Line 188"/>
            <p:cNvSpPr>
              <a:spLocks noChangeShapeType="1"/>
            </p:cNvSpPr>
            <p:nvPr/>
          </p:nvSpPr>
          <p:spPr bwMode="auto">
            <a:xfrm>
              <a:off x="-908278" y="4808393"/>
              <a:ext cx="0" cy="0"/>
            </a:xfrm>
            <a:prstGeom prst="line">
              <a:avLst/>
            </a:prstGeom>
            <a:noFill/>
            <a:ln w="1428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20" name="Freeform 229"/>
            <p:cNvSpPr>
              <a:spLocks/>
            </p:cNvSpPr>
            <p:nvPr/>
          </p:nvSpPr>
          <p:spPr bwMode="auto">
            <a:xfrm>
              <a:off x="-147455" y="4860086"/>
              <a:ext cx="144156" cy="247540"/>
            </a:xfrm>
            <a:custGeom>
              <a:avLst/>
              <a:gdLst>
                <a:gd name="T0" fmla="*/ 40 w 84"/>
                <a:gd name="T1" fmla="*/ 0 h 144"/>
                <a:gd name="T2" fmla="*/ 66 w 84"/>
                <a:gd name="T3" fmla="*/ 41 h 144"/>
                <a:gd name="T4" fmla="*/ 74 w 84"/>
                <a:gd name="T5" fmla="*/ 81 h 144"/>
                <a:gd name="T6" fmla="*/ 77 w 84"/>
                <a:gd name="T7" fmla="*/ 121 h 144"/>
                <a:gd name="T8" fmla="*/ 63 w 84"/>
                <a:gd name="T9" fmla="*/ 121 h 144"/>
                <a:gd name="T10" fmla="*/ 66 w 84"/>
                <a:gd name="T11" fmla="*/ 139 h 144"/>
                <a:gd name="T12" fmla="*/ 38 w 84"/>
                <a:gd name="T13" fmla="*/ 96 h 144"/>
                <a:gd name="T14" fmla="*/ 1 w 84"/>
                <a:gd name="T15" fmla="*/ 14 h 144"/>
                <a:gd name="T16" fmla="*/ 40 w 84"/>
                <a:gd name="T17"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44">
                  <a:moveTo>
                    <a:pt x="40" y="0"/>
                  </a:moveTo>
                  <a:cubicBezTo>
                    <a:pt x="40" y="0"/>
                    <a:pt x="60" y="25"/>
                    <a:pt x="66" y="41"/>
                  </a:cubicBezTo>
                  <a:cubicBezTo>
                    <a:pt x="72" y="56"/>
                    <a:pt x="69" y="65"/>
                    <a:pt x="74" y="81"/>
                  </a:cubicBezTo>
                  <a:cubicBezTo>
                    <a:pt x="79" y="97"/>
                    <a:pt x="84" y="118"/>
                    <a:pt x="77" y="121"/>
                  </a:cubicBezTo>
                  <a:cubicBezTo>
                    <a:pt x="69" y="124"/>
                    <a:pt x="63" y="121"/>
                    <a:pt x="63" y="121"/>
                  </a:cubicBezTo>
                  <a:cubicBezTo>
                    <a:pt x="63" y="121"/>
                    <a:pt x="72" y="133"/>
                    <a:pt x="66" y="139"/>
                  </a:cubicBezTo>
                  <a:cubicBezTo>
                    <a:pt x="60" y="144"/>
                    <a:pt x="47" y="122"/>
                    <a:pt x="38" y="96"/>
                  </a:cubicBezTo>
                  <a:cubicBezTo>
                    <a:pt x="28" y="71"/>
                    <a:pt x="2" y="22"/>
                    <a:pt x="1" y="14"/>
                  </a:cubicBezTo>
                  <a:cubicBezTo>
                    <a:pt x="0" y="6"/>
                    <a:pt x="40" y="0"/>
                    <a:pt x="40" y="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21" name="Freeform 230"/>
            <p:cNvSpPr>
              <a:spLocks/>
            </p:cNvSpPr>
            <p:nvPr/>
          </p:nvSpPr>
          <p:spPr bwMode="auto">
            <a:xfrm>
              <a:off x="-1026952" y="3891766"/>
              <a:ext cx="198032" cy="1001083"/>
            </a:xfrm>
            <a:custGeom>
              <a:avLst/>
              <a:gdLst>
                <a:gd name="T0" fmla="*/ 111 w 115"/>
                <a:gd name="T1" fmla="*/ 499 h 582"/>
                <a:gd name="T2" fmla="*/ 95 w 115"/>
                <a:gd name="T3" fmla="*/ 382 h 582"/>
                <a:gd name="T4" fmla="*/ 84 w 115"/>
                <a:gd name="T5" fmla="*/ 313 h 582"/>
                <a:gd name="T6" fmla="*/ 93 w 115"/>
                <a:gd name="T7" fmla="*/ 268 h 582"/>
                <a:gd name="T8" fmla="*/ 111 w 115"/>
                <a:gd name="T9" fmla="*/ 221 h 582"/>
                <a:gd name="T10" fmla="*/ 110 w 115"/>
                <a:gd name="T11" fmla="*/ 205 h 582"/>
                <a:gd name="T12" fmla="*/ 105 w 115"/>
                <a:gd name="T13" fmla="*/ 191 h 582"/>
                <a:gd name="T14" fmla="*/ 78 w 115"/>
                <a:gd name="T15" fmla="*/ 93 h 582"/>
                <a:gd name="T16" fmla="*/ 84 w 115"/>
                <a:gd name="T17" fmla="*/ 24 h 582"/>
                <a:gd name="T18" fmla="*/ 84 w 115"/>
                <a:gd name="T19" fmla="*/ 30 h 582"/>
                <a:gd name="T20" fmla="*/ 76 w 115"/>
                <a:gd name="T21" fmla="*/ 5 h 582"/>
                <a:gd name="T22" fmla="*/ 70 w 115"/>
                <a:gd name="T23" fmla="*/ 1 h 582"/>
                <a:gd name="T24" fmla="*/ 56 w 115"/>
                <a:gd name="T25" fmla="*/ 13 h 582"/>
                <a:gd name="T26" fmla="*/ 40 w 115"/>
                <a:gd name="T27" fmla="*/ 43 h 582"/>
                <a:gd name="T28" fmla="*/ 29 w 115"/>
                <a:gd name="T29" fmla="*/ 103 h 582"/>
                <a:gd name="T30" fmla="*/ 31 w 115"/>
                <a:gd name="T31" fmla="*/ 118 h 582"/>
                <a:gd name="T32" fmla="*/ 6 w 115"/>
                <a:gd name="T33" fmla="*/ 277 h 582"/>
                <a:gd name="T34" fmla="*/ 22 w 115"/>
                <a:gd name="T35" fmla="*/ 476 h 582"/>
                <a:gd name="T36" fmla="*/ 35 w 115"/>
                <a:gd name="T37" fmla="*/ 576 h 582"/>
                <a:gd name="T38" fmla="*/ 105 w 115"/>
                <a:gd name="T39" fmla="*/ 581 h 582"/>
                <a:gd name="T40" fmla="*/ 109 w 115"/>
                <a:gd name="T41" fmla="*/ 525 h 582"/>
                <a:gd name="T42" fmla="*/ 111 w 115"/>
                <a:gd name="T43" fmla="*/ 499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582">
                  <a:moveTo>
                    <a:pt x="111" y="499"/>
                  </a:moveTo>
                  <a:cubicBezTo>
                    <a:pt x="95" y="382"/>
                    <a:pt x="95" y="382"/>
                    <a:pt x="95" y="382"/>
                  </a:cubicBezTo>
                  <a:cubicBezTo>
                    <a:pt x="95" y="382"/>
                    <a:pt x="83" y="316"/>
                    <a:pt x="84" y="313"/>
                  </a:cubicBezTo>
                  <a:cubicBezTo>
                    <a:pt x="85" y="309"/>
                    <a:pt x="95" y="275"/>
                    <a:pt x="93" y="268"/>
                  </a:cubicBezTo>
                  <a:cubicBezTo>
                    <a:pt x="90" y="261"/>
                    <a:pt x="115" y="227"/>
                    <a:pt x="111" y="221"/>
                  </a:cubicBezTo>
                  <a:cubicBezTo>
                    <a:pt x="107" y="215"/>
                    <a:pt x="114" y="209"/>
                    <a:pt x="110" y="205"/>
                  </a:cubicBezTo>
                  <a:cubicBezTo>
                    <a:pt x="107" y="201"/>
                    <a:pt x="109" y="199"/>
                    <a:pt x="105" y="191"/>
                  </a:cubicBezTo>
                  <a:cubicBezTo>
                    <a:pt x="101" y="184"/>
                    <a:pt x="76" y="100"/>
                    <a:pt x="78" y="93"/>
                  </a:cubicBezTo>
                  <a:cubicBezTo>
                    <a:pt x="80" y="86"/>
                    <a:pt x="84" y="22"/>
                    <a:pt x="84" y="24"/>
                  </a:cubicBezTo>
                  <a:cubicBezTo>
                    <a:pt x="83" y="32"/>
                    <a:pt x="83" y="32"/>
                    <a:pt x="84" y="30"/>
                  </a:cubicBezTo>
                  <a:cubicBezTo>
                    <a:pt x="86" y="21"/>
                    <a:pt x="83" y="11"/>
                    <a:pt x="76" y="5"/>
                  </a:cubicBezTo>
                  <a:cubicBezTo>
                    <a:pt x="73" y="3"/>
                    <a:pt x="71" y="0"/>
                    <a:pt x="70" y="1"/>
                  </a:cubicBezTo>
                  <a:cubicBezTo>
                    <a:pt x="69" y="2"/>
                    <a:pt x="58" y="12"/>
                    <a:pt x="56" y="13"/>
                  </a:cubicBezTo>
                  <a:cubicBezTo>
                    <a:pt x="47" y="25"/>
                    <a:pt x="44" y="34"/>
                    <a:pt x="40" y="43"/>
                  </a:cubicBezTo>
                  <a:cubicBezTo>
                    <a:pt x="31" y="58"/>
                    <a:pt x="30" y="71"/>
                    <a:pt x="29" y="103"/>
                  </a:cubicBezTo>
                  <a:cubicBezTo>
                    <a:pt x="29" y="105"/>
                    <a:pt x="30" y="110"/>
                    <a:pt x="31" y="118"/>
                  </a:cubicBezTo>
                  <a:cubicBezTo>
                    <a:pt x="24" y="155"/>
                    <a:pt x="11" y="221"/>
                    <a:pt x="6" y="277"/>
                  </a:cubicBezTo>
                  <a:cubicBezTo>
                    <a:pt x="0" y="350"/>
                    <a:pt x="8" y="417"/>
                    <a:pt x="22" y="476"/>
                  </a:cubicBezTo>
                  <a:cubicBezTo>
                    <a:pt x="37" y="535"/>
                    <a:pt x="30" y="569"/>
                    <a:pt x="35" y="576"/>
                  </a:cubicBezTo>
                  <a:cubicBezTo>
                    <a:pt x="40" y="582"/>
                    <a:pt x="88" y="582"/>
                    <a:pt x="105" y="581"/>
                  </a:cubicBezTo>
                  <a:cubicBezTo>
                    <a:pt x="105" y="581"/>
                    <a:pt x="106" y="542"/>
                    <a:pt x="109" y="525"/>
                  </a:cubicBezTo>
                  <a:cubicBezTo>
                    <a:pt x="111" y="508"/>
                    <a:pt x="111" y="499"/>
                    <a:pt x="111" y="499"/>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22" name="Freeform 231"/>
            <p:cNvSpPr>
              <a:spLocks/>
            </p:cNvSpPr>
            <p:nvPr/>
          </p:nvSpPr>
          <p:spPr bwMode="auto">
            <a:xfrm>
              <a:off x="-925024" y="4868822"/>
              <a:ext cx="91008" cy="259918"/>
            </a:xfrm>
            <a:custGeom>
              <a:avLst/>
              <a:gdLst>
                <a:gd name="T0" fmla="*/ 8 w 53"/>
                <a:gd name="T1" fmla="*/ 10 h 151"/>
                <a:gd name="T2" fmla="*/ 0 w 53"/>
                <a:gd name="T3" fmla="*/ 57 h 151"/>
                <a:gd name="T4" fmla="*/ 8 w 53"/>
                <a:gd name="T5" fmla="*/ 98 h 151"/>
                <a:gd name="T6" fmla="*/ 21 w 53"/>
                <a:gd name="T7" fmla="*/ 136 h 151"/>
                <a:gd name="T8" fmla="*/ 33 w 53"/>
                <a:gd name="T9" fmla="*/ 131 h 151"/>
                <a:gd name="T10" fmla="*/ 38 w 53"/>
                <a:gd name="T11" fmla="*/ 148 h 151"/>
                <a:gd name="T12" fmla="*/ 48 w 53"/>
                <a:gd name="T13" fmla="*/ 98 h 151"/>
                <a:gd name="T14" fmla="*/ 50 w 53"/>
                <a:gd name="T15" fmla="*/ 8 h 151"/>
                <a:gd name="T16" fmla="*/ 8 w 53"/>
                <a:gd name="T17" fmla="*/ 1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51">
                  <a:moveTo>
                    <a:pt x="8" y="10"/>
                  </a:moveTo>
                  <a:cubicBezTo>
                    <a:pt x="8" y="10"/>
                    <a:pt x="0" y="41"/>
                    <a:pt x="0" y="57"/>
                  </a:cubicBezTo>
                  <a:cubicBezTo>
                    <a:pt x="1" y="74"/>
                    <a:pt x="7" y="81"/>
                    <a:pt x="8" y="98"/>
                  </a:cubicBezTo>
                  <a:cubicBezTo>
                    <a:pt x="9" y="114"/>
                    <a:pt x="13" y="136"/>
                    <a:pt x="21" y="136"/>
                  </a:cubicBezTo>
                  <a:cubicBezTo>
                    <a:pt x="29" y="136"/>
                    <a:pt x="33" y="131"/>
                    <a:pt x="33" y="131"/>
                  </a:cubicBezTo>
                  <a:cubicBezTo>
                    <a:pt x="33" y="131"/>
                    <a:pt x="30" y="145"/>
                    <a:pt x="38" y="148"/>
                  </a:cubicBezTo>
                  <a:cubicBezTo>
                    <a:pt x="45" y="151"/>
                    <a:pt x="48" y="126"/>
                    <a:pt x="48" y="98"/>
                  </a:cubicBezTo>
                  <a:cubicBezTo>
                    <a:pt x="47" y="71"/>
                    <a:pt x="53" y="15"/>
                    <a:pt x="50" y="8"/>
                  </a:cubicBezTo>
                  <a:cubicBezTo>
                    <a:pt x="48" y="0"/>
                    <a:pt x="8" y="10"/>
                    <a:pt x="8" y="1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23" name="Freeform 232"/>
            <p:cNvSpPr>
              <a:spLocks/>
            </p:cNvSpPr>
            <p:nvPr/>
          </p:nvSpPr>
          <p:spPr bwMode="auto">
            <a:xfrm>
              <a:off x="-921383" y="3695917"/>
              <a:ext cx="599922" cy="1129950"/>
            </a:xfrm>
            <a:custGeom>
              <a:avLst/>
              <a:gdLst>
                <a:gd name="T0" fmla="*/ 136 w 349"/>
                <a:gd name="T1" fmla="*/ 2 h 657"/>
                <a:gd name="T2" fmla="*/ 128 w 349"/>
                <a:gd name="T3" fmla="*/ 1 h 657"/>
                <a:gd name="T4" fmla="*/ 122 w 349"/>
                <a:gd name="T5" fmla="*/ 2 h 657"/>
                <a:gd name="T6" fmla="*/ 104 w 349"/>
                <a:gd name="T7" fmla="*/ 43 h 657"/>
                <a:gd name="T8" fmla="*/ 92 w 349"/>
                <a:gd name="T9" fmla="*/ 59 h 657"/>
                <a:gd name="T10" fmla="*/ 71 w 349"/>
                <a:gd name="T11" fmla="*/ 72 h 657"/>
                <a:gd name="T12" fmla="*/ 69 w 349"/>
                <a:gd name="T13" fmla="*/ 74 h 657"/>
                <a:gd name="T14" fmla="*/ 59 w 349"/>
                <a:gd name="T15" fmla="*/ 80 h 657"/>
                <a:gd name="T16" fmla="*/ 13 w 349"/>
                <a:gd name="T17" fmla="*/ 115 h 657"/>
                <a:gd name="T18" fmla="*/ 3 w 349"/>
                <a:gd name="T19" fmla="*/ 139 h 657"/>
                <a:gd name="T20" fmla="*/ 1 w 349"/>
                <a:gd name="T21" fmla="*/ 208 h 657"/>
                <a:gd name="T22" fmla="*/ 27 w 349"/>
                <a:gd name="T23" fmla="*/ 306 h 657"/>
                <a:gd name="T24" fmla="*/ 32 w 349"/>
                <a:gd name="T25" fmla="*/ 320 h 657"/>
                <a:gd name="T26" fmla="*/ 32 w 349"/>
                <a:gd name="T27" fmla="*/ 336 h 657"/>
                <a:gd name="T28" fmla="*/ 37 w 349"/>
                <a:gd name="T29" fmla="*/ 382 h 657"/>
                <a:gd name="T30" fmla="*/ 37 w 349"/>
                <a:gd name="T31" fmla="*/ 427 h 657"/>
                <a:gd name="T32" fmla="*/ 40 w 349"/>
                <a:gd name="T33" fmla="*/ 496 h 657"/>
                <a:gd name="T34" fmla="*/ 50 w 349"/>
                <a:gd name="T35" fmla="*/ 559 h 657"/>
                <a:gd name="T36" fmla="*/ 51 w 349"/>
                <a:gd name="T37" fmla="*/ 614 h 657"/>
                <a:gd name="T38" fmla="*/ 181 w 349"/>
                <a:gd name="T39" fmla="*/ 647 h 657"/>
                <a:gd name="T40" fmla="*/ 312 w 349"/>
                <a:gd name="T41" fmla="*/ 657 h 657"/>
                <a:gd name="T42" fmla="*/ 325 w 349"/>
                <a:gd name="T43" fmla="*/ 467 h 657"/>
                <a:gd name="T44" fmla="*/ 349 w 349"/>
                <a:gd name="T45" fmla="*/ 106 h 657"/>
                <a:gd name="T46" fmla="*/ 341 w 349"/>
                <a:gd name="T47" fmla="*/ 96 h 657"/>
                <a:gd name="T48" fmla="*/ 298 w 349"/>
                <a:gd name="T49" fmla="*/ 69 h 657"/>
                <a:gd name="T50" fmla="*/ 265 w 349"/>
                <a:gd name="T51" fmla="*/ 52 h 657"/>
                <a:gd name="T52" fmla="*/ 263 w 349"/>
                <a:gd name="T53" fmla="*/ 38 h 657"/>
                <a:gd name="T54" fmla="*/ 136 w 349"/>
                <a:gd name="T55" fmla="*/ 2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9" h="657">
                  <a:moveTo>
                    <a:pt x="136" y="2"/>
                  </a:moveTo>
                  <a:cubicBezTo>
                    <a:pt x="128" y="1"/>
                    <a:pt x="128" y="1"/>
                    <a:pt x="128" y="1"/>
                  </a:cubicBezTo>
                  <a:cubicBezTo>
                    <a:pt x="126" y="0"/>
                    <a:pt x="124" y="0"/>
                    <a:pt x="122" y="2"/>
                  </a:cubicBezTo>
                  <a:cubicBezTo>
                    <a:pt x="118" y="4"/>
                    <a:pt x="112" y="26"/>
                    <a:pt x="104" y="43"/>
                  </a:cubicBezTo>
                  <a:cubicBezTo>
                    <a:pt x="101" y="49"/>
                    <a:pt x="97" y="54"/>
                    <a:pt x="92" y="59"/>
                  </a:cubicBezTo>
                  <a:cubicBezTo>
                    <a:pt x="83" y="64"/>
                    <a:pt x="76" y="69"/>
                    <a:pt x="71" y="72"/>
                  </a:cubicBezTo>
                  <a:cubicBezTo>
                    <a:pt x="70" y="73"/>
                    <a:pt x="69" y="73"/>
                    <a:pt x="69" y="74"/>
                  </a:cubicBezTo>
                  <a:cubicBezTo>
                    <a:pt x="65" y="76"/>
                    <a:pt x="62" y="78"/>
                    <a:pt x="59" y="80"/>
                  </a:cubicBezTo>
                  <a:cubicBezTo>
                    <a:pt x="21" y="104"/>
                    <a:pt x="18" y="107"/>
                    <a:pt x="13" y="115"/>
                  </a:cubicBezTo>
                  <a:cubicBezTo>
                    <a:pt x="13" y="115"/>
                    <a:pt x="5" y="139"/>
                    <a:pt x="3" y="139"/>
                  </a:cubicBezTo>
                  <a:cubicBezTo>
                    <a:pt x="1" y="139"/>
                    <a:pt x="3" y="201"/>
                    <a:pt x="1" y="208"/>
                  </a:cubicBezTo>
                  <a:cubicBezTo>
                    <a:pt x="0" y="215"/>
                    <a:pt x="23" y="298"/>
                    <a:pt x="27" y="306"/>
                  </a:cubicBezTo>
                  <a:cubicBezTo>
                    <a:pt x="31" y="314"/>
                    <a:pt x="29" y="316"/>
                    <a:pt x="32" y="320"/>
                  </a:cubicBezTo>
                  <a:cubicBezTo>
                    <a:pt x="35" y="324"/>
                    <a:pt x="28" y="330"/>
                    <a:pt x="32" y="336"/>
                  </a:cubicBezTo>
                  <a:cubicBezTo>
                    <a:pt x="36" y="342"/>
                    <a:pt x="35" y="375"/>
                    <a:pt x="37" y="382"/>
                  </a:cubicBezTo>
                  <a:cubicBezTo>
                    <a:pt x="40" y="389"/>
                    <a:pt x="38" y="423"/>
                    <a:pt x="37" y="427"/>
                  </a:cubicBezTo>
                  <a:cubicBezTo>
                    <a:pt x="36" y="430"/>
                    <a:pt x="40" y="496"/>
                    <a:pt x="40" y="496"/>
                  </a:cubicBezTo>
                  <a:cubicBezTo>
                    <a:pt x="43" y="502"/>
                    <a:pt x="50" y="559"/>
                    <a:pt x="50" y="559"/>
                  </a:cubicBezTo>
                  <a:cubicBezTo>
                    <a:pt x="50" y="559"/>
                    <a:pt x="55" y="608"/>
                    <a:pt x="51" y="614"/>
                  </a:cubicBezTo>
                  <a:cubicBezTo>
                    <a:pt x="181" y="647"/>
                    <a:pt x="181" y="647"/>
                    <a:pt x="181" y="647"/>
                  </a:cubicBezTo>
                  <a:cubicBezTo>
                    <a:pt x="312" y="657"/>
                    <a:pt x="312" y="657"/>
                    <a:pt x="312" y="657"/>
                  </a:cubicBezTo>
                  <a:cubicBezTo>
                    <a:pt x="300" y="610"/>
                    <a:pt x="329" y="544"/>
                    <a:pt x="325" y="467"/>
                  </a:cubicBezTo>
                  <a:cubicBezTo>
                    <a:pt x="314" y="301"/>
                    <a:pt x="336" y="103"/>
                    <a:pt x="349" y="106"/>
                  </a:cubicBezTo>
                  <a:cubicBezTo>
                    <a:pt x="347" y="102"/>
                    <a:pt x="344" y="98"/>
                    <a:pt x="341" y="96"/>
                  </a:cubicBezTo>
                  <a:cubicBezTo>
                    <a:pt x="329" y="84"/>
                    <a:pt x="310" y="78"/>
                    <a:pt x="298" y="69"/>
                  </a:cubicBezTo>
                  <a:cubicBezTo>
                    <a:pt x="285" y="60"/>
                    <a:pt x="265" y="52"/>
                    <a:pt x="265" y="52"/>
                  </a:cubicBezTo>
                  <a:cubicBezTo>
                    <a:pt x="263" y="38"/>
                    <a:pt x="263" y="38"/>
                    <a:pt x="263" y="38"/>
                  </a:cubicBezTo>
                  <a:cubicBezTo>
                    <a:pt x="149" y="38"/>
                    <a:pt x="136" y="2"/>
                    <a:pt x="136" y="2"/>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24" name="Freeform 233"/>
            <p:cNvSpPr>
              <a:spLocks/>
            </p:cNvSpPr>
            <p:nvPr/>
          </p:nvSpPr>
          <p:spPr bwMode="auto">
            <a:xfrm>
              <a:off x="-770479" y="3298788"/>
              <a:ext cx="435380" cy="474695"/>
            </a:xfrm>
            <a:custGeom>
              <a:avLst/>
              <a:gdLst>
                <a:gd name="T0" fmla="*/ 182 w 253"/>
                <a:gd name="T1" fmla="*/ 254 h 276"/>
                <a:gd name="T2" fmla="*/ 228 w 253"/>
                <a:gd name="T3" fmla="*/ 247 h 276"/>
                <a:gd name="T4" fmla="*/ 230 w 253"/>
                <a:gd name="T5" fmla="*/ 227 h 276"/>
                <a:gd name="T6" fmla="*/ 231 w 253"/>
                <a:gd name="T7" fmla="*/ 215 h 276"/>
                <a:gd name="T8" fmla="*/ 237 w 253"/>
                <a:gd name="T9" fmla="*/ 209 h 276"/>
                <a:gd name="T10" fmla="*/ 238 w 253"/>
                <a:gd name="T11" fmla="*/ 204 h 276"/>
                <a:gd name="T12" fmla="*/ 238 w 253"/>
                <a:gd name="T13" fmla="*/ 198 h 276"/>
                <a:gd name="T14" fmla="*/ 235 w 253"/>
                <a:gd name="T15" fmla="*/ 184 h 276"/>
                <a:gd name="T16" fmla="*/ 243 w 253"/>
                <a:gd name="T17" fmla="*/ 177 h 276"/>
                <a:gd name="T18" fmla="*/ 250 w 253"/>
                <a:gd name="T19" fmla="*/ 165 h 276"/>
                <a:gd name="T20" fmla="*/ 232 w 253"/>
                <a:gd name="T21" fmla="*/ 146 h 276"/>
                <a:gd name="T22" fmla="*/ 225 w 253"/>
                <a:gd name="T23" fmla="*/ 134 h 276"/>
                <a:gd name="T24" fmla="*/ 233 w 253"/>
                <a:gd name="T25" fmla="*/ 122 h 276"/>
                <a:gd name="T26" fmla="*/ 228 w 253"/>
                <a:gd name="T27" fmla="*/ 107 h 276"/>
                <a:gd name="T28" fmla="*/ 217 w 253"/>
                <a:gd name="T29" fmla="*/ 76 h 276"/>
                <a:gd name="T30" fmla="*/ 209 w 253"/>
                <a:gd name="T31" fmla="*/ 63 h 276"/>
                <a:gd name="T32" fmla="*/ 207 w 253"/>
                <a:gd name="T33" fmla="*/ 35 h 276"/>
                <a:gd name="T34" fmla="*/ 176 w 253"/>
                <a:gd name="T35" fmla="*/ 18 h 276"/>
                <a:gd name="T36" fmla="*/ 161 w 253"/>
                <a:gd name="T37" fmla="*/ 15 h 276"/>
                <a:gd name="T38" fmla="*/ 140 w 253"/>
                <a:gd name="T39" fmla="*/ 4 h 276"/>
                <a:gd name="T40" fmla="*/ 28 w 253"/>
                <a:gd name="T41" fmla="*/ 32 h 276"/>
                <a:gd name="T42" fmla="*/ 14 w 253"/>
                <a:gd name="T43" fmla="*/ 64 h 276"/>
                <a:gd name="T44" fmla="*/ 6 w 253"/>
                <a:gd name="T45" fmla="*/ 82 h 276"/>
                <a:gd name="T46" fmla="*/ 8 w 253"/>
                <a:gd name="T47" fmla="*/ 88 h 276"/>
                <a:gd name="T48" fmla="*/ 4 w 253"/>
                <a:gd name="T49" fmla="*/ 96 h 276"/>
                <a:gd name="T50" fmla="*/ 15 w 253"/>
                <a:gd name="T51" fmla="*/ 185 h 276"/>
                <a:gd name="T52" fmla="*/ 31 w 253"/>
                <a:gd name="T53" fmla="*/ 211 h 276"/>
                <a:gd name="T54" fmla="*/ 37 w 253"/>
                <a:gd name="T55" fmla="*/ 240 h 276"/>
                <a:gd name="T56" fmla="*/ 169 w 253"/>
                <a:gd name="T57" fmla="*/ 275 h 276"/>
                <a:gd name="T58" fmla="*/ 168 w 253"/>
                <a:gd name="T59" fmla="*/ 263 h 276"/>
                <a:gd name="T60" fmla="*/ 182 w 253"/>
                <a:gd name="T61" fmla="*/ 25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3" h="276">
                  <a:moveTo>
                    <a:pt x="182" y="254"/>
                  </a:moveTo>
                  <a:cubicBezTo>
                    <a:pt x="192" y="252"/>
                    <a:pt x="221" y="252"/>
                    <a:pt x="228" y="247"/>
                  </a:cubicBezTo>
                  <a:cubicBezTo>
                    <a:pt x="234" y="242"/>
                    <a:pt x="231" y="230"/>
                    <a:pt x="230" y="227"/>
                  </a:cubicBezTo>
                  <a:cubicBezTo>
                    <a:pt x="230" y="223"/>
                    <a:pt x="228" y="217"/>
                    <a:pt x="231" y="215"/>
                  </a:cubicBezTo>
                  <a:cubicBezTo>
                    <a:pt x="235" y="212"/>
                    <a:pt x="237" y="209"/>
                    <a:pt x="237" y="209"/>
                  </a:cubicBezTo>
                  <a:cubicBezTo>
                    <a:pt x="238" y="204"/>
                    <a:pt x="238" y="204"/>
                    <a:pt x="238" y="204"/>
                  </a:cubicBezTo>
                  <a:cubicBezTo>
                    <a:pt x="235" y="202"/>
                    <a:pt x="238" y="198"/>
                    <a:pt x="238" y="198"/>
                  </a:cubicBezTo>
                  <a:cubicBezTo>
                    <a:pt x="235" y="184"/>
                    <a:pt x="235" y="184"/>
                    <a:pt x="235" y="184"/>
                  </a:cubicBezTo>
                  <a:cubicBezTo>
                    <a:pt x="235" y="184"/>
                    <a:pt x="240" y="181"/>
                    <a:pt x="243" y="177"/>
                  </a:cubicBezTo>
                  <a:cubicBezTo>
                    <a:pt x="246" y="174"/>
                    <a:pt x="253" y="170"/>
                    <a:pt x="250" y="165"/>
                  </a:cubicBezTo>
                  <a:cubicBezTo>
                    <a:pt x="248" y="161"/>
                    <a:pt x="235" y="151"/>
                    <a:pt x="232" y="146"/>
                  </a:cubicBezTo>
                  <a:cubicBezTo>
                    <a:pt x="229" y="142"/>
                    <a:pt x="223" y="137"/>
                    <a:pt x="225" y="134"/>
                  </a:cubicBezTo>
                  <a:cubicBezTo>
                    <a:pt x="228" y="131"/>
                    <a:pt x="232" y="127"/>
                    <a:pt x="233" y="122"/>
                  </a:cubicBezTo>
                  <a:cubicBezTo>
                    <a:pt x="235" y="118"/>
                    <a:pt x="230" y="111"/>
                    <a:pt x="228" y="107"/>
                  </a:cubicBezTo>
                  <a:cubicBezTo>
                    <a:pt x="226" y="103"/>
                    <a:pt x="220" y="84"/>
                    <a:pt x="217" y="76"/>
                  </a:cubicBezTo>
                  <a:cubicBezTo>
                    <a:pt x="213" y="69"/>
                    <a:pt x="209" y="63"/>
                    <a:pt x="209" y="63"/>
                  </a:cubicBezTo>
                  <a:cubicBezTo>
                    <a:pt x="209" y="63"/>
                    <a:pt x="221" y="50"/>
                    <a:pt x="207" y="35"/>
                  </a:cubicBezTo>
                  <a:cubicBezTo>
                    <a:pt x="193" y="19"/>
                    <a:pt x="181" y="18"/>
                    <a:pt x="176" y="18"/>
                  </a:cubicBezTo>
                  <a:cubicBezTo>
                    <a:pt x="172" y="17"/>
                    <a:pt x="161" y="15"/>
                    <a:pt x="161" y="15"/>
                  </a:cubicBezTo>
                  <a:cubicBezTo>
                    <a:pt x="161" y="15"/>
                    <a:pt x="155" y="8"/>
                    <a:pt x="140" y="4"/>
                  </a:cubicBezTo>
                  <a:cubicBezTo>
                    <a:pt x="125" y="0"/>
                    <a:pt x="40" y="15"/>
                    <a:pt x="28" y="32"/>
                  </a:cubicBezTo>
                  <a:cubicBezTo>
                    <a:pt x="15" y="49"/>
                    <a:pt x="14" y="57"/>
                    <a:pt x="14" y="64"/>
                  </a:cubicBezTo>
                  <a:cubicBezTo>
                    <a:pt x="13" y="71"/>
                    <a:pt x="7" y="77"/>
                    <a:pt x="6" y="82"/>
                  </a:cubicBezTo>
                  <a:cubicBezTo>
                    <a:pt x="6" y="84"/>
                    <a:pt x="9" y="87"/>
                    <a:pt x="8" y="88"/>
                  </a:cubicBezTo>
                  <a:cubicBezTo>
                    <a:pt x="6" y="93"/>
                    <a:pt x="8" y="86"/>
                    <a:pt x="4" y="96"/>
                  </a:cubicBezTo>
                  <a:cubicBezTo>
                    <a:pt x="0" y="106"/>
                    <a:pt x="4" y="160"/>
                    <a:pt x="15" y="185"/>
                  </a:cubicBezTo>
                  <a:cubicBezTo>
                    <a:pt x="19" y="193"/>
                    <a:pt x="23" y="203"/>
                    <a:pt x="31" y="211"/>
                  </a:cubicBezTo>
                  <a:cubicBezTo>
                    <a:pt x="35" y="226"/>
                    <a:pt x="37" y="240"/>
                    <a:pt x="37" y="240"/>
                  </a:cubicBezTo>
                  <a:cubicBezTo>
                    <a:pt x="37" y="240"/>
                    <a:pt x="45" y="276"/>
                    <a:pt x="169" y="275"/>
                  </a:cubicBezTo>
                  <a:cubicBezTo>
                    <a:pt x="168" y="263"/>
                    <a:pt x="168" y="263"/>
                    <a:pt x="168" y="263"/>
                  </a:cubicBezTo>
                  <a:cubicBezTo>
                    <a:pt x="168" y="263"/>
                    <a:pt x="172" y="256"/>
                    <a:pt x="182" y="254"/>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25" name="Freeform 234"/>
            <p:cNvSpPr>
              <a:spLocks/>
            </p:cNvSpPr>
            <p:nvPr/>
          </p:nvSpPr>
          <p:spPr bwMode="auto">
            <a:xfrm>
              <a:off x="-1095390" y="6350708"/>
              <a:ext cx="511098" cy="135419"/>
            </a:xfrm>
            <a:custGeom>
              <a:avLst/>
              <a:gdLst>
                <a:gd name="T0" fmla="*/ 5 w 297"/>
                <a:gd name="T1" fmla="*/ 49 h 79"/>
                <a:gd name="T2" fmla="*/ 38 w 297"/>
                <a:gd name="T3" fmla="*/ 65 h 79"/>
                <a:gd name="T4" fmla="*/ 91 w 297"/>
                <a:gd name="T5" fmla="*/ 67 h 79"/>
                <a:gd name="T6" fmla="*/ 116 w 297"/>
                <a:gd name="T7" fmla="*/ 61 h 79"/>
                <a:gd name="T8" fmla="*/ 220 w 297"/>
                <a:gd name="T9" fmla="*/ 75 h 79"/>
                <a:gd name="T10" fmla="*/ 288 w 297"/>
                <a:gd name="T11" fmla="*/ 51 h 79"/>
                <a:gd name="T12" fmla="*/ 291 w 297"/>
                <a:gd name="T13" fmla="*/ 28 h 79"/>
                <a:gd name="T14" fmla="*/ 265 w 297"/>
                <a:gd name="T15" fmla="*/ 22 h 79"/>
                <a:gd name="T16" fmla="*/ 211 w 297"/>
                <a:gd name="T17" fmla="*/ 13 h 79"/>
                <a:gd name="T18" fmla="*/ 185 w 297"/>
                <a:gd name="T19" fmla="*/ 0 h 79"/>
                <a:gd name="T20" fmla="*/ 7 w 297"/>
                <a:gd name="T21" fmla="*/ 1 h 79"/>
                <a:gd name="T22" fmla="*/ 1 w 297"/>
                <a:gd name="T23" fmla="*/ 23 h 79"/>
                <a:gd name="T24" fmla="*/ 5 w 297"/>
                <a:gd name="T25"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7" h="79">
                  <a:moveTo>
                    <a:pt x="5" y="49"/>
                  </a:moveTo>
                  <a:cubicBezTo>
                    <a:pt x="9" y="56"/>
                    <a:pt x="21" y="63"/>
                    <a:pt x="38" y="65"/>
                  </a:cubicBezTo>
                  <a:cubicBezTo>
                    <a:pt x="57" y="67"/>
                    <a:pt x="83" y="66"/>
                    <a:pt x="91" y="67"/>
                  </a:cubicBezTo>
                  <a:cubicBezTo>
                    <a:pt x="97" y="67"/>
                    <a:pt x="102" y="59"/>
                    <a:pt x="116" y="61"/>
                  </a:cubicBezTo>
                  <a:cubicBezTo>
                    <a:pt x="132" y="64"/>
                    <a:pt x="185" y="79"/>
                    <a:pt x="220" y="75"/>
                  </a:cubicBezTo>
                  <a:cubicBezTo>
                    <a:pt x="255" y="71"/>
                    <a:pt x="278" y="58"/>
                    <a:pt x="288" y="51"/>
                  </a:cubicBezTo>
                  <a:cubicBezTo>
                    <a:pt x="297" y="44"/>
                    <a:pt x="294" y="30"/>
                    <a:pt x="291" y="28"/>
                  </a:cubicBezTo>
                  <a:cubicBezTo>
                    <a:pt x="288" y="23"/>
                    <a:pt x="274" y="20"/>
                    <a:pt x="265" y="22"/>
                  </a:cubicBezTo>
                  <a:cubicBezTo>
                    <a:pt x="257" y="24"/>
                    <a:pt x="223" y="19"/>
                    <a:pt x="211" y="13"/>
                  </a:cubicBezTo>
                  <a:cubicBezTo>
                    <a:pt x="196" y="8"/>
                    <a:pt x="185" y="0"/>
                    <a:pt x="185" y="0"/>
                  </a:cubicBezTo>
                  <a:cubicBezTo>
                    <a:pt x="73" y="36"/>
                    <a:pt x="7" y="1"/>
                    <a:pt x="7" y="1"/>
                  </a:cubicBezTo>
                  <a:cubicBezTo>
                    <a:pt x="7" y="1"/>
                    <a:pt x="3" y="9"/>
                    <a:pt x="1" y="23"/>
                  </a:cubicBezTo>
                  <a:cubicBezTo>
                    <a:pt x="0" y="39"/>
                    <a:pt x="1" y="43"/>
                    <a:pt x="5" y="49"/>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26" name="Freeform 235"/>
            <p:cNvSpPr>
              <a:spLocks/>
            </p:cNvSpPr>
            <p:nvPr/>
          </p:nvSpPr>
          <p:spPr bwMode="auto">
            <a:xfrm>
              <a:off x="-579195" y="6211311"/>
              <a:ext cx="340004" cy="199489"/>
            </a:xfrm>
            <a:custGeom>
              <a:avLst/>
              <a:gdLst>
                <a:gd name="T0" fmla="*/ 2 w 198"/>
                <a:gd name="T1" fmla="*/ 74 h 116"/>
                <a:gd name="T2" fmla="*/ 1 w 198"/>
                <a:gd name="T3" fmla="*/ 98 h 116"/>
                <a:gd name="T4" fmla="*/ 30 w 198"/>
                <a:gd name="T5" fmla="*/ 115 h 116"/>
                <a:gd name="T6" fmla="*/ 72 w 198"/>
                <a:gd name="T7" fmla="*/ 110 h 116"/>
                <a:gd name="T8" fmla="*/ 91 w 198"/>
                <a:gd name="T9" fmla="*/ 98 h 116"/>
                <a:gd name="T10" fmla="*/ 99 w 198"/>
                <a:gd name="T11" fmla="*/ 85 h 116"/>
                <a:gd name="T12" fmla="*/ 173 w 198"/>
                <a:gd name="T13" fmla="*/ 65 h 116"/>
                <a:gd name="T14" fmla="*/ 197 w 198"/>
                <a:gd name="T15" fmla="*/ 24 h 116"/>
                <a:gd name="T16" fmla="*/ 170 w 198"/>
                <a:gd name="T17" fmla="*/ 6 h 116"/>
                <a:gd name="T18" fmla="*/ 139 w 198"/>
                <a:gd name="T19" fmla="*/ 17 h 116"/>
                <a:gd name="T20" fmla="*/ 2 w 198"/>
                <a:gd name="T21" fmla="*/ 7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8" h="116">
                  <a:moveTo>
                    <a:pt x="2" y="74"/>
                  </a:moveTo>
                  <a:cubicBezTo>
                    <a:pt x="2" y="74"/>
                    <a:pt x="0" y="89"/>
                    <a:pt x="1" y="98"/>
                  </a:cubicBezTo>
                  <a:cubicBezTo>
                    <a:pt x="2" y="107"/>
                    <a:pt x="10" y="115"/>
                    <a:pt x="30" y="115"/>
                  </a:cubicBezTo>
                  <a:cubicBezTo>
                    <a:pt x="48" y="115"/>
                    <a:pt x="57" y="116"/>
                    <a:pt x="72" y="110"/>
                  </a:cubicBezTo>
                  <a:cubicBezTo>
                    <a:pt x="87" y="103"/>
                    <a:pt x="91" y="98"/>
                    <a:pt x="91" y="98"/>
                  </a:cubicBezTo>
                  <a:cubicBezTo>
                    <a:pt x="91" y="98"/>
                    <a:pt x="90" y="87"/>
                    <a:pt x="99" y="85"/>
                  </a:cubicBezTo>
                  <a:cubicBezTo>
                    <a:pt x="107" y="83"/>
                    <a:pt x="150" y="81"/>
                    <a:pt x="173" y="65"/>
                  </a:cubicBezTo>
                  <a:cubicBezTo>
                    <a:pt x="196" y="50"/>
                    <a:pt x="198" y="31"/>
                    <a:pt x="197" y="24"/>
                  </a:cubicBezTo>
                  <a:cubicBezTo>
                    <a:pt x="197" y="16"/>
                    <a:pt x="190" y="0"/>
                    <a:pt x="170" y="6"/>
                  </a:cubicBezTo>
                  <a:cubicBezTo>
                    <a:pt x="152" y="12"/>
                    <a:pt x="139" y="17"/>
                    <a:pt x="139" y="17"/>
                  </a:cubicBezTo>
                  <a:cubicBezTo>
                    <a:pt x="113" y="76"/>
                    <a:pt x="2" y="74"/>
                    <a:pt x="2" y="74"/>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27" name="Freeform 236"/>
            <p:cNvSpPr>
              <a:spLocks/>
            </p:cNvSpPr>
            <p:nvPr/>
          </p:nvSpPr>
          <p:spPr bwMode="auto">
            <a:xfrm>
              <a:off x="-1088837" y="4643461"/>
              <a:ext cx="748446" cy="1791756"/>
            </a:xfrm>
            <a:custGeom>
              <a:avLst/>
              <a:gdLst>
                <a:gd name="T0" fmla="*/ 105 w 435"/>
                <a:gd name="T1" fmla="*/ 90 h 1042"/>
                <a:gd name="T2" fmla="*/ 105 w 435"/>
                <a:gd name="T3" fmla="*/ 89 h 1042"/>
                <a:gd name="T4" fmla="*/ 131 w 435"/>
                <a:gd name="T5" fmla="*/ 10 h 1042"/>
                <a:gd name="T6" fmla="*/ 131 w 435"/>
                <a:gd name="T7" fmla="*/ 10 h 1042"/>
                <a:gd name="T8" fmla="*/ 132 w 435"/>
                <a:gd name="T9" fmla="*/ 0 h 1042"/>
                <a:gd name="T10" fmla="*/ 409 w 435"/>
                <a:gd name="T11" fmla="*/ 56 h 1042"/>
                <a:gd name="T12" fmla="*/ 409 w 435"/>
                <a:gd name="T13" fmla="*/ 76 h 1042"/>
                <a:gd name="T14" fmla="*/ 410 w 435"/>
                <a:gd name="T15" fmla="*/ 124 h 1042"/>
                <a:gd name="T16" fmla="*/ 409 w 435"/>
                <a:gd name="T17" fmla="*/ 131 h 1042"/>
                <a:gd name="T18" fmla="*/ 403 w 435"/>
                <a:gd name="T19" fmla="*/ 183 h 1042"/>
                <a:gd name="T20" fmla="*/ 404 w 435"/>
                <a:gd name="T21" fmla="*/ 187 h 1042"/>
                <a:gd name="T22" fmla="*/ 403 w 435"/>
                <a:gd name="T23" fmla="*/ 258 h 1042"/>
                <a:gd name="T24" fmla="*/ 396 w 435"/>
                <a:gd name="T25" fmla="*/ 297 h 1042"/>
                <a:gd name="T26" fmla="*/ 372 w 435"/>
                <a:gd name="T27" fmla="*/ 403 h 1042"/>
                <a:gd name="T28" fmla="*/ 383 w 435"/>
                <a:gd name="T29" fmla="*/ 471 h 1042"/>
                <a:gd name="T30" fmla="*/ 383 w 435"/>
                <a:gd name="T31" fmla="*/ 731 h 1042"/>
                <a:gd name="T32" fmla="*/ 395 w 435"/>
                <a:gd name="T33" fmla="*/ 804 h 1042"/>
                <a:gd name="T34" fmla="*/ 404 w 435"/>
                <a:gd name="T35" fmla="*/ 869 h 1042"/>
                <a:gd name="T36" fmla="*/ 412 w 435"/>
                <a:gd name="T37" fmla="*/ 887 h 1042"/>
                <a:gd name="T38" fmla="*/ 417 w 435"/>
                <a:gd name="T39" fmla="*/ 913 h 1042"/>
                <a:gd name="T40" fmla="*/ 421 w 435"/>
                <a:gd name="T41" fmla="*/ 912 h 1042"/>
                <a:gd name="T42" fmla="*/ 429 w 435"/>
                <a:gd name="T43" fmla="*/ 933 h 1042"/>
                <a:gd name="T44" fmla="*/ 435 w 435"/>
                <a:gd name="T45" fmla="*/ 936 h 1042"/>
                <a:gd name="T46" fmla="*/ 298 w 435"/>
                <a:gd name="T47" fmla="*/ 992 h 1042"/>
                <a:gd name="T48" fmla="*/ 293 w 435"/>
                <a:gd name="T49" fmla="*/ 987 h 1042"/>
                <a:gd name="T50" fmla="*/ 293 w 435"/>
                <a:gd name="T51" fmla="*/ 945 h 1042"/>
                <a:gd name="T52" fmla="*/ 285 w 435"/>
                <a:gd name="T53" fmla="*/ 935 h 1042"/>
                <a:gd name="T54" fmla="*/ 277 w 435"/>
                <a:gd name="T55" fmla="*/ 909 h 1042"/>
                <a:gd name="T56" fmla="*/ 258 w 435"/>
                <a:gd name="T57" fmla="*/ 866 h 1042"/>
                <a:gd name="T58" fmla="*/ 252 w 435"/>
                <a:gd name="T59" fmla="*/ 798 h 1042"/>
                <a:gd name="T60" fmla="*/ 238 w 435"/>
                <a:gd name="T61" fmla="*/ 840 h 1042"/>
                <a:gd name="T62" fmla="*/ 201 w 435"/>
                <a:gd name="T63" fmla="*/ 927 h 1042"/>
                <a:gd name="T64" fmla="*/ 174 w 435"/>
                <a:gd name="T65" fmla="*/ 966 h 1042"/>
                <a:gd name="T66" fmla="*/ 183 w 435"/>
                <a:gd name="T67" fmla="*/ 969 h 1042"/>
                <a:gd name="T68" fmla="*/ 181 w 435"/>
                <a:gd name="T69" fmla="*/ 1006 h 1042"/>
                <a:gd name="T70" fmla="*/ 3 w 435"/>
                <a:gd name="T71" fmla="*/ 1007 h 1042"/>
                <a:gd name="T72" fmla="*/ 0 w 435"/>
                <a:gd name="T73" fmla="*/ 1004 h 1042"/>
                <a:gd name="T74" fmla="*/ 8 w 435"/>
                <a:gd name="T75" fmla="*/ 969 h 1042"/>
                <a:gd name="T76" fmla="*/ 11 w 435"/>
                <a:gd name="T77" fmla="*/ 968 h 1042"/>
                <a:gd name="T78" fmla="*/ 18 w 435"/>
                <a:gd name="T79" fmla="*/ 933 h 1042"/>
                <a:gd name="T80" fmla="*/ 27 w 435"/>
                <a:gd name="T81" fmla="*/ 893 h 1042"/>
                <a:gd name="T82" fmla="*/ 47 w 435"/>
                <a:gd name="T83" fmla="*/ 853 h 1042"/>
                <a:gd name="T84" fmla="*/ 63 w 435"/>
                <a:gd name="T85" fmla="*/ 798 h 1042"/>
                <a:gd name="T86" fmla="*/ 107 w 435"/>
                <a:gd name="T87" fmla="*/ 655 h 1042"/>
                <a:gd name="T88" fmla="*/ 129 w 435"/>
                <a:gd name="T89" fmla="*/ 575 h 1042"/>
                <a:gd name="T90" fmla="*/ 145 w 435"/>
                <a:gd name="T91" fmla="*/ 540 h 1042"/>
                <a:gd name="T92" fmla="*/ 153 w 435"/>
                <a:gd name="T93" fmla="*/ 486 h 1042"/>
                <a:gd name="T94" fmla="*/ 161 w 435"/>
                <a:gd name="T95" fmla="*/ 450 h 1042"/>
                <a:gd name="T96" fmla="*/ 163 w 435"/>
                <a:gd name="T97" fmla="*/ 440 h 1042"/>
                <a:gd name="T98" fmla="*/ 161 w 435"/>
                <a:gd name="T99" fmla="*/ 426 h 1042"/>
                <a:gd name="T100" fmla="*/ 150 w 435"/>
                <a:gd name="T101" fmla="*/ 358 h 1042"/>
                <a:gd name="T102" fmla="*/ 134 w 435"/>
                <a:gd name="T103" fmla="*/ 238 h 1042"/>
                <a:gd name="T104" fmla="*/ 108 w 435"/>
                <a:gd name="T105" fmla="*/ 156 h 1042"/>
                <a:gd name="T106" fmla="*/ 105 w 435"/>
                <a:gd name="T107" fmla="*/ 9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5" h="1042">
                  <a:moveTo>
                    <a:pt x="105" y="90"/>
                  </a:moveTo>
                  <a:cubicBezTo>
                    <a:pt x="105" y="90"/>
                    <a:pt x="105" y="89"/>
                    <a:pt x="105" y="89"/>
                  </a:cubicBezTo>
                  <a:cubicBezTo>
                    <a:pt x="108" y="60"/>
                    <a:pt x="116" y="32"/>
                    <a:pt x="131" y="10"/>
                  </a:cubicBezTo>
                  <a:cubicBezTo>
                    <a:pt x="131" y="10"/>
                    <a:pt x="131" y="10"/>
                    <a:pt x="131" y="10"/>
                  </a:cubicBezTo>
                  <a:cubicBezTo>
                    <a:pt x="131" y="7"/>
                    <a:pt x="131" y="3"/>
                    <a:pt x="132" y="0"/>
                  </a:cubicBezTo>
                  <a:cubicBezTo>
                    <a:pt x="161" y="21"/>
                    <a:pt x="242" y="63"/>
                    <a:pt x="409" y="56"/>
                  </a:cubicBezTo>
                  <a:cubicBezTo>
                    <a:pt x="409" y="56"/>
                    <a:pt x="409" y="56"/>
                    <a:pt x="409" y="76"/>
                  </a:cubicBezTo>
                  <a:cubicBezTo>
                    <a:pt x="410" y="92"/>
                    <a:pt x="411" y="108"/>
                    <a:pt x="410" y="124"/>
                  </a:cubicBezTo>
                  <a:cubicBezTo>
                    <a:pt x="410" y="124"/>
                    <a:pt x="405" y="131"/>
                    <a:pt x="409" y="131"/>
                  </a:cubicBezTo>
                  <a:cubicBezTo>
                    <a:pt x="413" y="132"/>
                    <a:pt x="406" y="154"/>
                    <a:pt x="403" y="183"/>
                  </a:cubicBezTo>
                  <a:cubicBezTo>
                    <a:pt x="403" y="184"/>
                    <a:pt x="403" y="186"/>
                    <a:pt x="404" y="187"/>
                  </a:cubicBezTo>
                  <a:cubicBezTo>
                    <a:pt x="404" y="187"/>
                    <a:pt x="404" y="187"/>
                    <a:pt x="403" y="258"/>
                  </a:cubicBezTo>
                  <a:cubicBezTo>
                    <a:pt x="401" y="269"/>
                    <a:pt x="398" y="281"/>
                    <a:pt x="396" y="297"/>
                  </a:cubicBezTo>
                  <a:cubicBezTo>
                    <a:pt x="391" y="340"/>
                    <a:pt x="372" y="403"/>
                    <a:pt x="372" y="403"/>
                  </a:cubicBezTo>
                  <a:cubicBezTo>
                    <a:pt x="372" y="403"/>
                    <a:pt x="382" y="432"/>
                    <a:pt x="383" y="471"/>
                  </a:cubicBezTo>
                  <a:cubicBezTo>
                    <a:pt x="385" y="510"/>
                    <a:pt x="383" y="714"/>
                    <a:pt x="383" y="731"/>
                  </a:cubicBezTo>
                  <a:cubicBezTo>
                    <a:pt x="383" y="748"/>
                    <a:pt x="391" y="776"/>
                    <a:pt x="395" y="804"/>
                  </a:cubicBezTo>
                  <a:cubicBezTo>
                    <a:pt x="400" y="831"/>
                    <a:pt x="404" y="869"/>
                    <a:pt x="404" y="869"/>
                  </a:cubicBezTo>
                  <a:cubicBezTo>
                    <a:pt x="404" y="869"/>
                    <a:pt x="410" y="881"/>
                    <a:pt x="412" y="887"/>
                  </a:cubicBezTo>
                  <a:cubicBezTo>
                    <a:pt x="415" y="893"/>
                    <a:pt x="417" y="913"/>
                    <a:pt x="417" y="913"/>
                  </a:cubicBezTo>
                  <a:cubicBezTo>
                    <a:pt x="417" y="913"/>
                    <a:pt x="417" y="913"/>
                    <a:pt x="421" y="912"/>
                  </a:cubicBezTo>
                  <a:cubicBezTo>
                    <a:pt x="421" y="912"/>
                    <a:pt x="421" y="912"/>
                    <a:pt x="429" y="933"/>
                  </a:cubicBezTo>
                  <a:cubicBezTo>
                    <a:pt x="429" y="933"/>
                    <a:pt x="429" y="933"/>
                    <a:pt x="435" y="936"/>
                  </a:cubicBezTo>
                  <a:cubicBezTo>
                    <a:pt x="409" y="995"/>
                    <a:pt x="298" y="992"/>
                    <a:pt x="298" y="992"/>
                  </a:cubicBezTo>
                  <a:cubicBezTo>
                    <a:pt x="298" y="992"/>
                    <a:pt x="298" y="992"/>
                    <a:pt x="293" y="987"/>
                  </a:cubicBezTo>
                  <a:cubicBezTo>
                    <a:pt x="293" y="987"/>
                    <a:pt x="293" y="987"/>
                    <a:pt x="293" y="945"/>
                  </a:cubicBezTo>
                  <a:cubicBezTo>
                    <a:pt x="293" y="945"/>
                    <a:pt x="293" y="939"/>
                    <a:pt x="285" y="935"/>
                  </a:cubicBezTo>
                  <a:cubicBezTo>
                    <a:pt x="277" y="929"/>
                    <a:pt x="282" y="921"/>
                    <a:pt x="277" y="909"/>
                  </a:cubicBezTo>
                  <a:cubicBezTo>
                    <a:pt x="270" y="896"/>
                    <a:pt x="263" y="883"/>
                    <a:pt x="258" y="866"/>
                  </a:cubicBezTo>
                  <a:cubicBezTo>
                    <a:pt x="255" y="850"/>
                    <a:pt x="252" y="798"/>
                    <a:pt x="252" y="798"/>
                  </a:cubicBezTo>
                  <a:cubicBezTo>
                    <a:pt x="252" y="798"/>
                    <a:pt x="244" y="821"/>
                    <a:pt x="238" y="840"/>
                  </a:cubicBezTo>
                  <a:cubicBezTo>
                    <a:pt x="230" y="859"/>
                    <a:pt x="215" y="903"/>
                    <a:pt x="201" y="927"/>
                  </a:cubicBezTo>
                  <a:cubicBezTo>
                    <a:pt x="188" y="951"/>
                    <a:pt x="174" y="966"/>
                    <a:pt x="174" y="966"/>
                  </a:cubicBezTo>
                  <a:cubicBezTo>
                    <a:pt x="174" y="966"/>
                    <a:pt x="174" y="966"/>
                    <a:pt x="183" y="969"/>
                  </a:cubicBezTo>
                  <a:cubicBezTo>
                    <a:pt x="183" y="969"/>
                    <a:pt x="183" y="969"/>
                    <a:pt x="181" y="1006"/>
                  </a:cubicBezTo>
                  <a:cubicBezTo>
                    <a:pt x="69" y="1042"/>
                    <a:pt x="3" y="1007"/>
                    <a:pt x="3" y="1007"/>
                  </a:cubicBezTo>
                  <a:cubicBezTo>
                    <a:pt x="3" y="1007"/>
                    <a:pt x="3" y="1007"/>
                    <a:pt x="0" y="1004"/>
                  </a:cubicBezTo>
                  <a:cubicBezTo>
                    <a:pt x="0" y="1004"/>
                    <a:pt x="0" y="1004"/>
                    <a:pt x="8" y="969"/>
                  </a:cubicBezTo>
                  <a:cubicBezTo>
                    <a:pt x="8" y="969"/>
                    <a:pt x="8" y="969"/>
                    <a:pt x="11" y="968"/>
                  </a:cubicBezTo>
                  <a:cubicBezTo>
                    <a:pt x="11" y="968"/>
                    <a:pt x="17" y="940"/>
                    <a:pt x="18" y="933"/>
                  </a:cubicBezTo>
                  <a:cubicBezTo>
                    <a:pt x="19" y="927"/>
                    <a:pt x="24" y="908"/>
                    <a:pt x="27" y="893"/>
                  </a:cubicBezTo>
                  <a:cubicBezTo>
                    <a:pt x="29" y="877"/>
                    <a:pt x="43" y="859"/>
                    <a:pt x="47" y="853"/>
                  </a:cubicBezTo>
                  <a:cubicBezTo>
                    <a:pt x="51" y="845"/>
                    <a:pt x="57" y="823"/>
                    <a:pt x="63" y="798"/>
                  </a:cubicBezTo>
                  <a:cubicBezTo>
                    <a:pt x="70" y="773"/>
                    <a:pt x="103" y="674"/>
                    <a:pt x="107" y="655"/>
                  </a:cubicBezTo>
                  <a:cubicBezTo>
                    <a:pt x="114" y="636"/>
                    <a:pt x="125" y="587"/>
                    <a:pt x="129" y="575"/>
                  </a:cubicBezTo>
                  <a:cubicBezTo>
                    <a:pt x="133" y="562"/>
                    <a:pt x="145" y="540"/>
                    <a:pt x="145" y="540"/>
                  </a:cubicBezTo>
                  <a:cubicBezTo>
                    <a:pt x="145" y="540"/>
                    <a:pt x="149" y="507"/>
                    <a:pt x="153" y="486"/>
                  </a:cubicBezTo>
                  <a:cubicBezTo>
                    <a:pt x="156" y="472"/>
                    <a:pt x="157" y="451"/>
                    <a:pt x="161" y="450"/>
                  </a:cubicBezTo>
                  <a:cubicBezTo>
                    <a:pt x="165" y="450"/>
                    <a:pt x="163" y="440"/>
                    <a:pt x="163" y="440"/>
                  </a:cubicBezTo>
                  <a:cubicBezTo>
                    <a:pt x="163" y="440"/>
                    <a:pt x="156" y="431"/>
                    <a:pt x="161" y="426"/>
                  </a:cubicBezTo>
                  <a:cubicBezTo>
                    <a:pt x="166" y="421"/>
                    <a:pt x="152" y="377"/>
                    <a:pt x="150" y="358"/>
                  </a:cubicBezTo>
                  <a:cubicBezTo>
                    <a:pt x="146" y="331"/>
                    <a:pt x="133" y="243"/>
                    <a:pt x="134" y="238"/>
                  </a:cubicBezTo>
                  <a:cubicBezTo>
                    <a:pt x="134" y="238"/>
                    <a:pt x="111" y="169"/>
                    <a:pt x="108" y="156"/>
                  </a:cubicBezTo>
                  <a:cubicBezTo>
                    <a:pt x="108" y="156"/>
                    <a:pt x="102" y="117"/>
                    <a:pt x="105" y="90"/>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28" name="Freeform 237"/>
            <p:cNvSpPr>
              <a:spLocks/>
            </p:cNvSpPr>
            <p:nvPr/>
          </p:nvSpPr>
          <p:spPr bwMode="auto">
            <a:xfrm>
              <a:off x="-873331" y="4603808"/>
              <a:ext cx="496537" cy="182743"/>
            </a:xfrm>
            <a:custGeom>
              <a:avLst/>
              <a:gdLst>
                <a:gd name="T0" fmla="*/ 16 w 289"/>
                <a:gd name="T1" fmla="*/ 0 h 106"/>
                <a:gd name="T2" fmla="*/ 283 w 289"/>
                <a:gd name="T3" fmla="*/ 55 h 106"/>
                <a:gd name="T4" fmla="*/ 284 w 289"/>
                <a:gd name="T5" fmla="*/ 101 h 106"/>
                <a:gd name="T6" fmla="*/ 6 w 289"/>
                <a:gd name="T7" fmla="*/ 39 h 106"/>
                <a:gd name="T8" fmla="*/ 16 w 289"/>
                <a:gd name="T9" fmla="*/ 0 h 106"/>
              </a:gdLst>
              <a:ahLst/>
              <a:cxnLst>
                <a:cxn ang="0">
                  <a:pos x="T0" y="T1"/>
                </a:cxn>
                <a:cxn ang="0">
                  <a:pos x="T2" y="T3"/>
                </a:cxn>
                <a:cxn ang="0">
                  <a:pos x="T4" y="T5"/>
                </a:cxn>
                <a:cxn ang="0">
                  <a:pos x="T6" y="T7"/>
                </a:cxn>
                <a:cxn ang="0">
                  <a:pos x="T8" y="T9"/>
                </a:cxn>
              </a:cxnLst>
              <a:rect l="0" t="0" r="r" b="b"/>
              <a:pathLst>
                <a:path w="289" h="106">
                  <a:moveTo>
                    <a:pt x="16" y="0"/>
                  </a:moveTo>
                  <a:cubicBezTo>
                    <a:pt x="16" y="0"/>
                    <a:pt x="131" y="66"/>
                    <a:pt x="283" y="55"/>
                  </a:cubicBezTo>
                  <a:cubicBezTo>
                    <a:pt x="289" y="54"/>
                    <a:pt x="284" y="101"/>
                    <a:pt x="284" y="101"/>
                  </a:cubicBezTo>
                  <a:cubicBezTo>
                    <a:pt x="284" y="101"/>
                    <a:pt x="85" y="106"/>
                    <a:pt x="6" y="39"/>
                  </a:cubicBezTo>
                  <a:cubicBezTo>
                    <a:pt x="0" y="33"/>
                    <a:pt x="16" y="0"/>
                    <a:pt x="16" y="0"/>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29" name="Freeform 238"/>
            <p:cNvSpPr>
              <a:spLocks/>
            </p:cNvSpPr>
            <p:nvPr/>
          </p:nvSpPr>
          <p:spPr bwMode="auto">
            <a:xfrm>
              <a:off x="-452512" y="3852450"/>
              <a:ext cx="390968" cy="1052775"/>
            </a:xfrm>
            <a:custGeom>
              <a:avLst/>
              <a:gdLst>
                <a:gd name="T0" fmla="*/ 220 w 227"/>
                <a:gd name="T1" fmla="*/ 598 h 612"/>
                <a:gd name="T2" fmla="*/ 226 w 227"/>
                <a:gd name="T3" fmla="*/ 551 h 612"/>
                <a:gd name="T4" fmla="*/ 215 w 227"/>
                <a:gd name="T5" fmla="*/ 514 h 612"/>
                <a:gd name="T6" fmla="*/ 198 w 227"/>
                <a:gd name="T7" fmla="*/ 483 h 612"/>
                <a:gd name="T8" fmla="*/ 189 w 227"/>
                <a:gd name="T9" fmla="*/ 448 h 612"/>
                <a:gd name="T10" fmla="*/ 179 w 227"/>
                <a:gd name="T11" fmla="*/ 429 h 612"/>
                <a:gd name="T12" fmla="*/ 164 w 227"/>
                <a:gd name="T13" fmla="*/ 410 h 612"/>
                <a:gd name="T14" fmla="*/ 162 w 227"/>
                <a:gd name="T15" fmla="*/ 393 h 612"/>
                <a:gd name="T16" fmla="*/ 158 w 227"/>
                <a:gd name="T17" fmla="*/ 311 h 612"/>
                <a:gd name="T18" fmla="*/ 146 w 227"/>
                <a:gd name="T19" fmla="*/ 270 h 612"/>
                <a:gd name="T20" fmla="*/ 122 w 227"/>
                <a:gd name="T21" fmla="*/ 174 h 612"/>
                <a:gd name="T22" fmla="*/ 104 w 227"/>
                <a:gd name="T23" fmla="*/ 53 h 612"/>
                <a:gd name="T24" fmla="*/ 101 w 227"/>
                <a:gd name="T25" fmla="*/ 45 h 612"/>
                <a:gd name="T26" fmla="*/ 38 w 227"/>
                <a:gd name="T27" fmla="*/ 5 h 612"/>
                <a:gd name="T28" fmla="*/ 10 w 227"/>
                <a:gd name="T29" fmla="*/ 29 h 612"/>
                <a:gd name="T30" fmla="*/ 15 w 227"/>
                <a:gd name="T31" fmla="*/ 250 h 612"/>
                <a:gd name="T32" fmla="*/ 40 w 227"/>
                <a:gd name="T33" fmla="*/ 326 h 612"/>
                <a:gd name="T34" fmla="*/ 58 w 227"/>
                <a:gd name="T35" fmla="*/ 387 h 612"/>
                <a:gd name="T36" fmla="*/ 74 w 227"/>
                <a:gd name="T37" fmla="*/ 419 h 612"/>
                <a:gd name="T38" fmla="*/ 99 w 227"/>
                <a:gd name="T39" fmla="*/ 497 h 612"/>
                <a:gd name="T40" fmla="*/ 125 w 227"/>
                <a:gd name="T41" fmla="*/ 546 h 612"/>
                <a:gd name="T42" fmla="*/ 150 w 227"/>
                <a:gd name="T43" fmla="*/ 569 h 612"/>
                <a:gd name="T44" fmla="*/ 176 w 227"/>
                <a:gd name="T45" fmla="*/ 600 h 612"/>
                <a:gd name="T46" fmla="*/ 210 w 227"/>
                <a:gd name="T47" fmla="*/ 612 h 612"/>
                <a:gd name="T48" fmla="*/ 220 w 227"/>
                <a:gd name="T49" fmla="*/ 598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7" h="612">
                  <a:moveTo>
                    <a:pt x="220" y="598"/>
                  </a:moveTo>
                  <a:cubicBezTo>
                    <a:pt x="221" y="586"/>
                    <a:pt x="227" y="559"/>
                    <a:pt x="226" y="551"/>
                  </a:cubicBezTo>
                  <a:cubicBezTo>
                    <a:pt x="225" y="544"/>
                    <a:pt x="220" y="526"/>
                    <a:pt x="215" y="514"/>
                  </a:cubicBezTo>
                  <a:cubicBezTo>
                    <a:pt x="210" y="502"/>
                    <a:pt x="202" y="484"/>
                    <a:pt x="198" y="483"/>
                  </a:cubicBezTo>
                  <a:cubicBezTo>
                    <a:pt x="194" y="482"/>
                    <a:pt x="191" y="455"/>
                    <a:pt x="189" y="448"/>
                  </a:cubicBezTo>
                  <a:cubicBezTo>
                    <a:pt x="187" y="441"/>
                    <a:pt x="180" y="431"/>
                    <a:pt x="179" y="429"/>
                  </a:cubicBezTo>
                  <a:cubicBezTo>
                    <a:pt x="177" y="427"/>
                    <a:pt x="164" y="410"/>
                    <a:pt x="164" y="410"/>
                  </a:cubicBezTo>
                  <a:cubicBezTo>
                    <a:pt x="162" y="393"/>
                    <a:pt x="162" y="393"/>
                    <a:pt x="162" y="393"/>
                  </a:cubicBezTo>
                  <a:cubicBezTo>
                    <a:pt x="162" y="393"/>
                    <a:pt x="160" y="319"/>
                    <a:pt x="158" y="311"/>
                  </a:cubicBezTo>
                  <a:cubicBezTo>
                    <a:pt x="156" y="304"/>
                    <a:pt x="152" y="290"/>
                    <a:pt x="146" y="270"/>
                  </a:cubicBezTo>
                  <a:cubicBezTo>
                    <a:pt x="139" y="250"/>
                    <a:pt x="124" y="195"/>
                    <a:pt x="122" y="174"/>
                  </a:cubicBezTo>
                  <a:cubicBezTo>
                    <a:pt x="120" y="153"/>
                    <a:pt x="113" y="85"/>
                    <a:pt x="104" y="53"/>
                  </a:cubicBezTo>
                  <a:cubicBezTo>
                    <a:pt x="103" y="50"/>
                    <a:pt x="102" y="48"/>
                    <a:pt x="101" y="45"/>
                  </a:cubicBezTo>
                  <a:cubicBezTo>
                    <a:pt x="92" y="18"/>
                    <a:pt x="66" y="0"/>
                    <a:pt x="38" y="5"/>
                  </a:cubicBezTo>
                  <a:cubicBezTo>
                    <a:pt x="25" y="7"/>
                    <a:pt x="14" y="13"/>
                    <a:pt x="10" y="29"/>
                  </a:cubicBezTo>
                  <a:cubicBezTo>
                    <a:pt x="0" y="68"/>
                    <a:pt x="8" y="225"/>
                    <a:pt x="15" y="250"/>
                  </a:cubicBezTo>
                  <a:cubicBezTo>
                    <a:pt x="22" y="276"/>
                    <a:pt x="33" y="311"/>
                    <a:pt x="40" y="326"/>
                  </a:cubicBezTo>
                  <a:cubicBezTo>
                    <a:pt x="47" y="342"/>
                    <a:pt x="47" y="377"/>
                    <a:pt x="58" y="387"/>
                  </a:cubicBezTo>
                  <a:cubicBezTo>
                    <a:pt x="68" y="397"/>
                    <a:pt x="70" y="401"/>
                    <a:pt x="74" y="419"/>
                  </a:cubicBezTo>
                  <a:cubicBezTo>
                    <a:pt x="77" y="436"/>
                    <a:pt x="95" y="479"/>
                    <a:pt x="99" y="497"/>
                  </a:cubicBezTo>
                  <a:cubicBezTo>
                    <a:pt x="103" y="514"/>
                    <a:pt x="111" y="540"/>
                    <a:pt x="125" y="546"/>
                  </a:cubicBezTo>
                  <a:cubicBezTo>
                    <a:pt x="138" y="553"/>
                    <a:pt x="139" y="558"/>
                    <a:pt x="150" y="569"/>
                  </a:cubicBezTo>
                  <a:cubicBezTo>
                    <a:pt x="160" y="581"/>
                    <a:pt x="166" y="592"/>
                    <a:pt x="176" y="600"/>
                  </a:cubicBezTo>
                  <a:cubicBezTo>
                    <a:pt x="186" y="609"/>
                    <a:pt x="210" y="612"/>
                    <a:pt x="210" y="612"/>
                  </a:cubicBezTo>
                  <a:cubicBezTo>
                    <a:pt x="210" y="612"/>
                    <a:pt x="219" y="611"/>
                    <a:pt x="220" y="598"/>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
        <p:nvSpPr>
          <p:cNvPr id="264" name="Freeform 14"/>
          <p:cNvSpPr>
            <a:spLocks/>
          </p:cNvSpPr>
          <p:nvPr/>
        </p:nvSpPr>
        <p:spPr bwMode="auto">
          <a:xfrm flipH="1">
            <a:off x="364610" y="1740920"/>
            <a:ext cx="940741" cy="617621"/>
          </a:xfrm>
          <a:custGeom>
            <a:avLst/>
            <a:gdLst>
              <a:gd name="T0" fmla="*/ 452 w 529"/>
              <a:gd name="T1" fmla="*/ 32 h 347"/>
              <a:gd name="T2" fmla="*/ 401 w 529"/>
              <a:gd name="T3" fmla="*/ 25 h 347"/>
              <a:gd name="T4" fmla="*/ 375 w 529"/>
              <a:gd name="T5" fmla="*/ 33 h 347"/>
              <a:gd name="T6" fmla="*/ 302 w 529"/>
              <a:gd name="T7" fmla="*/ 4 h 347"/>
              <a:gd name="T8" fmla="*/ 280 w 529"/>
              <a:gd name="T9" fmla="*/ 13 h 347"/>
              <a:gd name="T10" fmla="*/ 257 w 529"/>
              <a:gd name="T11" fmla="*/ 31 h 347"/>
              <a:gd name="T12" fmla="*/ 123 w 529"/>
              <a:gd name="T13" fmla="*/ 55 h 347"/>
              <a:gd name="T14" fmla="*/ 107 w 529"/>
              <a:gd name="T15" fmla="*/ 85 h 347"/>
              <a:gd name="T16" fmla="*/ 110 w 529"/>
              <a:gd name="T17" fmla="*/ 117 h 347"/>
              <a:gd name="T18" fmla="*/ 8 w 529"/>
              <a:gd name="T19" fmla="*/ 158 h 347"/>
              <a:gd name="T20" fmla="*/ 4 w 529"/>
              <a:gd name="T21" fmla="*/ 191 h 347"/>
              <a:gd name="T22" fmla="*/ 45 w 529"/>
              <a:gd name="T23" fmla="*/ 232 h 347"/>
              <a:gd name="T24" fmla="*/ 57 w 529"/>
              <a:gd name="T25" fmla="*/ 229 h 347"/>
              <a:gd name="T26" fmla="*/ 60 w 529"/>
              <a:gd name="T27" fmla="*/ 244 h 347"/>
              <a:gd name="T28" fmla="*/ 81 w 529"/>
              <a:gd name="T29" fmla="*/ 285 h 347"/>
              <a:gd name="T30" fmla="*/ 107 w 529"/>
              <a:gd name="T31" fmla="*/ 292 h 347"/>
              <a:gd name="T32" fmla="*/ 146 w 529"/>
              <a:gd name="T33" fmla="*/ 287 h 347"/>
              <a:gd name="T34" fmla="*/ 244 w 529"/>
              <a:gd name="T35" fmla="*/ 344 h 347"/>
              <a:gd name="T36" fmla="*/ 293 w 529"/>
              <a:gd name="T37" fmla="*/ 336 h 347"/>
              <a:gd name="T38" fmla="*/ 309 w 529"/>
              <a:gd name="T39" fmla="*/ 322 h 347"/>
              <a:gd name="T40" fmla="*/ 368 w 529"/>
              <a:gd name="T41" fmla="*/ 338 h 347"/>
              <a:gd name="T42" fmla="*/ 394 w 529"/>
              <a:gd name="T43" fmla="*/ 319 h 347"/>
              <a:gd name="T44" fmla="*/ 404 w 529"/>
              <a:gd name="T45" fmla="*/ 300 h 347"/>
              <a:gd name="T46" fmla="*/ 498 w 529"/>
              <a:gd name="T47" fmla="*/ 280 h 347"/>
              <a:gd name="T48" fmla="*/ 526 w 529"/>
              <a:gd name="T49" fmla="*/ 208 h 347"/>
              <a:gd name="T50" fmla="*/ 512 w 529"/>
              <a:gd name="T51" fmla="*/ 167 h 347"/>
              <a:gd name="T52" fmla="*/ 494 w 529"/>
              <a:gd name="T53" fmla="*/ 140 h 347"/>
              <a:gd name="T54" fmla="*/ 499 w 529"/>
              <a:gd name="T55" fmla="*/ 106 h 347"/>
              <a:gd name="T56" fmla="*/ 452 w 529"/>
              <a:gd name="T57" fmla="*/ 3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9" h="347">
                <a:moveTo>
                  <a:pt x="452" y="32"/>
                </a:moveTo>
                <a:cubicBezTo>
                  <a:pt x="436" y="23"/>
                  <a:pt x="419" y="21"/>
                  <a:pt x="401" y="25"/>
                </a:cubicBezTo>
                <a:cubicBezTo>
                  <a:pt x="392" y="27"/>
                  <a:pt x="384" y="30"/>
                  <a:pt x="375" y="33"/>
                </a:cubicBezTo>
                <a:cubicBezTo>
                  <a:pt x="355" y="10"/>
                  <a:pt x="331" y="0"/>
                  <a:pt x="302" y="4"/>
                </a:cubicBezTo>
                <a:cubicBezTo>
                  <a:pt x="294" y="5"/>
                  <a:pt x="286" y="8"/>
                  <a:pt x="280" y="13"/>
                </a:cubicBezTo>
                <a:cubicBezTo>
                  <a:pt x="272" y="18"/>
                  <a:pt x="265" y="24"/>
                  <a:pt x="257" y="31"/>
                </a:cubicBezTo>
                <a:cubicBezTo>
                  <a:pt x="208" y="13"/>
                  <a:pt x="163" y="20"/>
                  <a:pt x="123" y="55"/>
                </a:cubicBezTo>
                <a:cubicBezTo>
                  <a:pt x="114" y="63"/>
                  <a:pt x="109" y="73"/>
                  <a:pt x="107" y="85"/>
                </a:cubicBezTo>
                <a:cubicBezTo>
                  <a:pt x="106" y="96"/>
                  <a:pt x="107" y="107"/>
                  <a:pt x="110" y="117"/>
                </a:cubicBezTo>
                <a:cubicBezTo>
                  <a:pt x="66" y="107"/>
                  <a:pt x="32" y="121"/>
                  <a:pt x="8" y="158"/>
                </a:cubicBezTo>
                <a:cubicBezTo>
                  <a:pt x="1" y="168"/>
                  <a:pt x="0" y="179"/>
                  <a:pt x="4" y="191"/>
                </a:cubicBezTo>
                <a:cubicBezTo>
                  <a:pt x="11" y="212"/>
                  <a:pt x="25" y="225"/>
                  <a:pt x="45" y="232"/>
                </a:cubicBezTo>
                <a:cubicBezTo>
                  <a:pt x="49" y="233"/>
                  <a:pt x="53" y="232"/>
                  <a:pt x="57" y="229"/>
                </a:cubicBezTo>
                <a:cubicBezTo>
                  <a:pt x="60" y="230"/>
                  <a:pt x="60" y="235"/>
                  <a:pt x="60" y="244"/>
                </a:cubicBezTo>
                <a:cubicBezTo>
                  <a:pt x="59" y="263"/>
                  <a:pt x="66" y="277"/>
                  <a:pt x="81" y="285"/>
                </a:cubicBezTo>
                <a:cubicBezTo>
                  <a:pt x="89" y="290"/>
                  <a:pt x="98" y="292"/>
                  <a:pt x="107" y="292"/>
                </a:cubicBezTo>
                <a:cubicBezTo>
                  <a:pt x="121" y="292"/>
                  <a:pt x="133" y="291"/>
                  <a:pt x="146" y="287"/>
                </a:cubicBezTo>
                <a:cubicBezTo>
                  <a:pt x="169" y="323"/>
                  <a:pt x="201" y="342"/>
                  <a:pt x="244" y="344"/>
                </a:cubicBezTo>
                <a:cubicBezTo>
                  <a:pt x="261" y="346"/>
                  <a:pt x="277" y="343"/>
                  <a:pt x="293" y="336"/>
                </a:cubicBezTo>
                <a:cubicBezTo>
                  <a:pt x="300" y="332"/>
                  <a:pt x="305" y="327"/>
                  <a:pt x="309" y="322"/>
                </a:cubicBezTo>
                <a:cubicBezTo>
                  <a:pt x="325" y="342"/>
                  <a:pt x="345" y="347"/>
                  <a:pt x="368" y="338"/>
                </a:cubicBezTo>
                <a:cubicBezTo>
                  <a:pt x="378" y="334"/>
                  <a:pt x="387" y="327"/>
                  <a:pt x="394" y="319"/>
                </a:cubicBezTo>
                <a:cubicBezTo>
                  <a:pt x="398" y="313"/>
                  <a:pt x="402" y="307"/>
                  <a:pt x="404" y="300"/>
                </a:cubicBezTo>
                <a:cubicBezTo>
                  <a:pt x="439" y="312"/>
                  <a:pt x="471" y="305"/>
                  <a:pt x="498" y="280"/>
                </a:cubicBezTo>
                <a:cubicBezTo>
                  <a:pt x="520" y="261"/>
                  <a:pt x="529" y="237"/>
                  <a:pt x="526" y="208"/>
                </a:cubicBezTo>
                <a:cubicBezTo>
                  <a:pt x="524" y="193"/>
                  <a:pt x="519" y="180"/>
                  <a:pt x="512" y="167"/>
                </a:cubicBezTo>
                <a:cubicBezTo>
                  <a:pt x="506" y="158"/>
                  <a:pt x="500" y="149"/>
                  <a:pt x="494" y="140"/>
                </a:cubicBezTo>
                <a:cubicBezTo>
                  <a:pt x="499" y="106"/>
                  <a:pt x="499" y="106"/>
                  <a:pt x="499" y="106"/>
                </a:cubicBezTo>
                <a:cubicBezTo>
                  <a:pt x="497" y="73"/>
                  <a:pt x="481" y="49"/>
                  <a:pt x="452" y="3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r>
              <a:rPr lang="de-DE" sz="4000" b="1" kern="0" dirty="0">
                <a:solidFill>
                  <a:schemeClr val="bg2"/>
                </a:solidFill>
                <a:latin typeface="Arial" panose="020B0604020202020204" pitchFamily="34" charset="0"/>
                <a:cs typeface="Arial" panose="020B0604020202020204" pitchFamily="34" charset="0"/>
              </a:rPr>
              <a:t>?</a:t>
            </a:r>
            <a:endParaRPr lang="en-US" sz="4000" b="1" kern="0" dirty="0">
              <a:solidFill>
                <a:schemeClr val="bg2"/>
              </a:solidFill>
              <a:latin typeface="Arial" panose="020B0604020202020204" pitchFamily="34" charset="0"/>
              <a:cs typeface="Arial" panose="020B0604020202020204" pitchFamily="34" charset="0"/>
            </a:endParaRPr>
          </a:p>
        </p:txBody>
      </p:sp>
      <p:sp>
        <p:nvSpPr>
          <p:cNvPr id="265" name="Freeform 15"/>
          <p:cNvSpPr>
            <a:spLocks/>
          </p:cNvSpPr>
          <p:nvPr/>
        </p:nvSpPr>
        <p:spPr bwMode="auto">
          <a:xfrm>
            <a:off x="1119128" y="2313558"/>
            <a:ext cx="161897" cy="113976"/>
          </a:xfrm>
          <a:custGeom>
            <a:avLst/>
            <a:gdLst>
              <a:gd name="T0" fmla="*/ 45 w 53"/>
              <a:gd name="T1" fmla="*/ 5 h 37"/>
              <a:gd name="T2" fmla="*/ 27 w 53"/>
              <a:gd name="T3" fmla="*/ 0 h 37"/>
              <a:gd name="T4" fmla="*/ 8 w 53"/>
              <a:gd name="T5" fmla="*/ 5 h 37"/>
              <a:gd name="T6" fmla="*/ 1 w 53"/>
              <a:gd name="T7" fmla="*/ 18 h 37"/>
              <a:gd name="T8" fmla="*/ 8 w 53"/>
              <a:gd name="T9" fmla="*/ 32 h 37"/>
              <a:gd name="T10" fmla="*/ 27 w 53"/>
              <a:gd name="T11" fmla="*/ 37 h 37"/>
              <a:gd name="T12" fmla="*/ 45 w 53"/>
              <a:gd name="T13" fmla="*/ 32 h 37"/>
              <a:gd name="T14" fmla="*/ 53 w 53"/>
              <a:gd name="T15" fmla="*/ 18 h 37"/>
              <a:gd name="T16" fmla="*/ 45 w 53"/>
              <a:gd name="T17"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7">
                <a:moveTo>
                  <a:pt x="45" y="5"/>
                </a:moveTo>
                <a:cubicBezTo>
                  <a:pt x="40" y="1"/>
                  <a:pt x="34" y="0"/>
                  <a:pt x="27" y="0"/>
                </a:cubicBezTo>
                <a:cubicBezTo>
                  <a:pt x="19" y="0"/>
                  <a:pt x="13" y="1"/>
                  <a:pt x="8" y="5"/>
                </a:cubicBezTo>
                <a:cubicBezTo>
                  <a:pt x="3" y="9"/>
                  <a:pt x="0" y="13"/>
                  <a:pt x="1" y="18"/>
                </a:cubicBezTo>
                <a:cubicBezTo>
                  <a:pt x="0" y="24"/>
                  <a:pt x="3" y="28"/>
                  <a:pt x="8" y="32"/>
                </a:cubicBezTo>
                <a:cubicBezTo>
                  <a:pt x="13" y="35"/>
                  <a:pt x="19" y="37"/>
                  <a:pt x="27" y="37"/>
                </a:cubicBezTo>
                <a:cubicBezTo>
                  <a:pt x="34" y="37"/>
                  <a:pt x="40" y="35"/>
                  <a:pt x="45" y="32"/>
                </a:cubicBezTo>
                <a:cubicBezTo>
                  <a:pt x="51" y="28"/>
                  <a:pt x="53" y="24"/>
                  <a:pt x="53" y="18"/>
                </a:cubicBezTo>
                <a:cubicBezTo>
                  <a:pt x="53" y="13"/>
                  <a:pt x="51" y="9"/>
                  <a:pt x="45" y="5"/>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266" name="Freeform 16"/>
          <p:cNvSpPr>
            <a:spLocks/>
          </p:cNvSpPr>
          <p:nvPr/>
        </p:nvSpPr>
        <p:spPr bwMode="auto">
          <a:xfrm>
            <a:off x="1327417" y="2407846"/>
            <a:ext cx="116384" cy="85050"/>
          </a:xfrm>
          <a:custGeom>
            <a:avLst/>
            <a:gdLst>
              <a:gd name="T0" fmla="*/ 0 w 33"/>
              <a:gd name="T1" fmla="*/ 12 h 24"/>
              <a:gd name="T2" fmla="*/ 1 w 33"/>
              <a:gd name="T3" fmla="*/ 14 h 24"/>
              <a:gd name="T4" fmla="*/ 3 w 33"/>
              <a:gd name="T5" fmla="*/ 18 h 24"/>
              <a:gd name="T6" fmla="*/ 5 w 33"/>
              <a:gd name="T7" fmla="*/ 20 h 24"/>
              <a:gd name="T8" fmla="*/ 17 w 33"/>
              <a:gd name="T9" fmla="*/ 24 h 24"/>
              <a:gd name="T10" fmla="*/ 28 w 33"/>
              <a:gd name="T11" fmla="*/ 20 h 24"/>
              <a:gd name="T12" fmla="*/ 33 w 33"/>
              <a:gd name="T13" fmla="*/ 12 h 24"/>
              <a:gd name="T14" fmla="*/ 28 w 33"/>
              <a:gd name="T15" fmla="*/ 4 h 24"/>
              <a:gd name="T16" fmla="*/ 17 w 33"/>
              <a:gd name="T17" fmla="*/ 0 h 24"/>
              <a:gd name="T18" fmla="*/ 5 w 33"/>
              <a:gd name="T19" fmla="*/ 4 h 24"/>
              <a:gd name="T20" fmla="*/ 0 w 33"/>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0" y="12"/>
                </a:moveTo>
                <a:cubicBezTo>
                  <a:pt x="0" y="13"/>
                  <a:pt x="0" y="14"/>
                  <a:pt x="1" y="14"/>
                </a:cubicBezTo>
                <a:cubicBezTo>
                  <a:pt x="1" y="16"/>
                  <a:pt x="2" y="17"/>
                  <a:pt x="3" y="18"/>
                </a:cubicBezTo>
                <a:cubicBezTo>
                  <a:pt x="3" y="19"/>
                  <a:pt x="4" y="20"/>
                  <a:pt x="5" y="20"/>
                </a:cubicBezTo>
                <a:cubicBezTo>
                  <a:pt x="8" y="22"/>
                  <a:pt x="12" y="24"/>
                  <a:pt x="17" y="24"/>
                </a:cubicBezTo>
                <a:cubicBezTo>
                  <a:pt x="21" y="24"/>
                  <a:pt x="25" y="22"/>
                  <a:pt x="28" y="20"/>
                </a:cubicBezTo>
                <a:cubicBezTo>
                  <a:pt x="31" y="18"/>
                  <a:pt x="33" y="15"/>
                  <a:pt x="33" y="12"/>
                </a:cubicBezTo>
                <a:cubicBezTo>
                  <a:pt x="33" y="9"/>
                  <a:pt x="31" y="6"/>
                  <a:pt x="28" y="4"/>
                </a:cubicBezTo>
                <a:cubicBezTo>
                  <a:pt x="25" y="1"/>
                  <a:pt x="21" y="0"/>
                  <a:pt x="17" y="0"/>
                </a:cubicBezTo>
                <a:cubicBezTo>
                  <a:pt x="12" y="0"/>
                  <a:pt x="8" y="1"/>
                  <a:pt x="5" y="4"/>
                </a:cubicBezTo>
                <a:cubicBezTo>
                  <a:pt x="2" y="6"/>
                  <a:pt x="0" y="9"/>
                  <a:pt x="0" y="1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grpSp>
        <p:nvGrpSpPr>
          <p:cNvPr id="276" name="Group 170"/>
          <p:cNvGrpSpPr/>
          <p:nvPr/>
        </p:nvGrpSpPr>
        <p:grpSpPr bwMode="gray">
          <a:xfrm>
            <a:off x="8107888" y="470744"/>
            <a:ext cx="576000" cy="576000"/>
            <a:chOff x="10018713" y="-276225"/>
            <a:chExt cx="4165600" cy="4179888"/>
          </a:xfrm>
        </p:grpSpPr>
        <p:sp>
          <p:nvSpPr>
            <p:cNvPr id="277" name="Freeform 9"/>
            <p:cNvSpPr>
              <a:spLocks/>
            </p:cNvSpPr>
            <p:nvPr/>
          </p:nvSpPr>
          <p:spPr bwMode="gray">
            <a:xfrm>
              <a:off x="10352088" y="862012"/>
              <a:ext cx="546100" cy="628650"/>
            </a:xfrm>
            <a:custGeom>
              <a:avLst/>
              <a:gdLst>
                <a:gd name="T0" fmla="*/ 78 w 80"/>
                <a:gd name="T1" fmla="*/ 83 h 92"/>
                <a:gd name="T2" fmla="*/ 49 w 80"/>
                <a:gd name="T3" fmla="*/ 92 h 92"/>
                <a:gd name="T4" fmla="*/ 0 w 80"/>
                <a:gd name="T5" fmla="*/ 46 h 92"/>
                <a:gd name="T6" fmla="*/ 49 w 80"/>
                <a:gd name="T7" fmla="*/ 0 h 92"/>
                <a:gd name="T8" fmla="*/ 80 w 80"/>
                <a:gd name="T9" fmla="*/ 6 h 92"/>
                <a:gd name="T10" fmla="*/ 77 w 80"/>
                <a:gd name="T11" fmla="*/ 17 h 92"/>
                <a:gd name="T12" fmla="*/ 76 w 80"/>
                <a:gd name="T13" fmla="*/ 17 h 92"/>
                <a:gd name="T14" fmla="*/ 49 w 80"/>
                <a:gd name="T15" fmla="*/ 6 h 92"/>
                <a:gd name="T16" fmla="*/ 14 w 80"/>
                <a:gd name="T17" fmla="*/ 45 h 92"/>
                <a:gd name="T18" fmla="*/ 50 w 80"/>
                <a:gd name="T19" fmla="*/ 85 h 92"/>
                <a:gd name="T20" fmla="*/ 80 w 80"/>
                <a:gd name="T21" fmla="*/ 72 h 92"/>
                <a:gd name="T22" fmla="*/ 80 w 80"/>
                <a:gd name="T23" fmla="*/ 73 h 92"/>
                <a:gd name="T24" fmla="*/ 78 w 80"/>
                <a:gd name="T25"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92">
                  <a:moveTo>
                    <a:pt x="78" y="83"/>
                  </a:moveTo>
                  <a:cubicBezTo>
                    <a:pt x="75" y="85"/>
                    <a:pt x="65" y="92"/>
                    <a:pt x="49" y="92"/>
                  </a:cubicBezTo>
                  <a:cubicBezTo>
                    <a:pt x="20" y="92"/>
                    <a:pt x="0" y="73"/>
                    <a:pt x="0" y="46"/>
                  </a:cubicBezTo>
                  <a:cubicBezTo>
                    <a:pt x="0" y="18"/>
                    <a:pt x="21" y="0"/>
                    <a:pt x="49" y="0"/>
                  </a:cubicBezTo>
                  <a:cubicBezTo>
                    <a:pt x="60" y="0"/>
                    <a:pt x="73" y="3"/>
                    <a:pt x="80" y="6"/>
                  </a:cubicBezTo>
                  <a:cubicBezTo>
                    <a:pt x="79" y="10"/>
                    <a:pt x="77" y="14"/>
                    <a:pt x="77" y="17"/>
                  </a:cubicBezTo>
                  <a:cubicBezTo>
                    <a:pt x="76" y="17"/>
                    <a:pt x="76" y="17"/>
                    <a:pt x="76" y="17"/>
                  </a:cubicBezTo>
                  <a:cubicBezTo>
                    <a:pt x="71" y="11"/>
                    <a:pt x="62" y="6"/>
                    <a:pt x="49" y="6"/>
                  </a:cubicBezTo>
                  <a:cubicBezTo>
                    <a:pt x="33" y="6"/>
                    <a:pt x="14" y="19"/>
                    <a:pt x="14" y="45"/>
                  </a:cubicBezTo>
                  <a:cubicBezTo>
                    <a:pt x="14" y="71"/>
                    <a:pt x="33" y="85"/>
                    <a:pt x="50" y="85"/>
                  </a:cubicBezTo>
                  <a:cubicBezTo>
                    <a:pt x="66" y="85"/>
                    <a:pt x="73" y="78"/>
                    <a:pt x="80" y="72"/>
                  </a:cubicBezTo>
                  <a:cubicBezTo>
                    <a:pt x="80" y="73"/>
                    <a:pt x="80" y="73"/>
                    <a:pt x="80" y="73"/>
                  </a:cubicBezTo>
                  <a:lnTo>
                    <a:pt x="78"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78" name="Freeform 10"/>
            <p:cNvSpPr>
              <a:spLocks/>
            </p:cNvSpPr>
            <p:nvPr/>
          </p:nvSpPr>
          <p:spPr bwMode="gray">
            <a:xfrm>
              <a:off x="10999788" y="876300"/>
              <a:ext cx="374650" cy="600075"/>
            </a:xfrm>
            <a:custGeom>
              <a:avLst/>
              <a:gdLst>
                <a:gd name="T0" fmla="*/ 55 w 55"/>
                <a:gd name="T1" fmla="*/ 83 h 88"/>
                <a:gd name="T2" fmla="*/ 55 w 55"/>
                <a:gd name="T3" fmla="*/ 78 h 88"/>
                <a:gd name="T4" fmla="*/ 13 w 55"/>
                <a:gd name="T5" fmla="*/ 80 h 88"/>
                <a:gd name="T6" fmla="*/ 13 w 55"/>
                <a:gd name="T7" fmla="*/ 46 h 88"/>
                <a:gd name="T8" fmla="*/ 45 w 55"/>
                <a:gd name="T9" fmla="*/ 47 h 88"/>
                <a:gd name="T10" fmla="*/ 45 w 55"/>
                <a:gd name="T11" fmla="*/ 42 h 88"/>
                <a:gd name="T12" fmla="*/ 45 w 55"/>
                <a:gd name="T13" fmla="*/ 38 h 88"/>
                <a:gd name="T14" fmla="*/ 13 w 55"/>
                <a:gd name="T15" fmla="*/ 39 h 88"/>
                <a:gd name="T16" fmla="*/ 13 w 55"/>
                <a:gd name="T17" fmla="*/ 7 h 88"/>
                <a:gd name="T18" fmla="*/ 53 w 55"/>
                <a:gd name="T19" fmla="*/ 8 h 88"/>
                <a:gd name="T20" fmla="*/ 53 w 55"/>
                <a:gd name="T21" fmla="*/ 4 h 88"/>
                <a:gd name="T22" fmla="*/ 53 w 55"/>
                <a:gd name="T23" fmla="*/ 0 h 88"/>
                <a:gd name="T24" fmla="*/ 27 w 55"/>
                <a:gd name="T25" fmla="*/ 0 h 88"/>
                <a:gd name="T26" fmla="*/ 0 w 55"/>
                <a:gd name="T27" fmla="*/ 0 h 88"/>
                <a:gd name="T28" fmla="*/ 1 w 55"/>
                <a:gd name="T29" fmla="*/ 33 h 88"/>
                <a:gd name="T30" fmla="*/ 1 w 55"/>
                <a:gd name="T31" fmla="*/ 55 h 88"/>
                <a:gd name="T32" fmla="*/ 0 w 55"/>
                <a:gd name="T33" fmla="*/ 88 h 88"/>
                <a:gd name="T34" fmla="*/ 27 w 55"/>
                <a:gd name="T35" fmla="*/ 87 h 88"/>
                <a:gd name="T36" fmla="*/ 28 w 55"/>
                <a:gd name="T37" fmla="*/ 87 h 88"/>
                <a:gd name="T38" fmla="*/ 38 w 55"/>
                <a:gd name="T39" fmla="*/ 87 h 88"/>
                <a:gd name="T40" fmla="*/ 55 w 55"/>
                <a:gd name="T41" fmla="*/ 88 h 88"/>
                <a:gd name="T42" fmla="*/ 55 w 55"/>
                <a:gd name="T43" fmla="*/ 88 h 88"/>
                <a:gd name="T44" fmla="*/ 55 w 55"/>
                <a:gd name="T45" fmla="*/ 88 h 88"/>
                <a:gd name="T46" fmla="*/ 55 w 55"/>
                <a:gd name="T47"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8">
                  <a:moveTo>
                    <a:pt x="55" y="83"/>
                  </a:moveTo>
                  <a:cubicBezTo>
                    <a:pt x="55" y="81"/>
                    <a:pt x="55" y="79"/>
                    <a:pt x="55" y="78"/>
                  </a:cubicBezTo>
                  <a:cubicBezTo>
                    <a:pt x="46" y="79"/>
                    <a:pt x="22" y="80"/>
                    <a:pt x="13" y="80"/>
                  </a:cubicBezTo>
                  <a:cubicBezTo>
                    <a:pt x="13" y="78"/>
                    <a:pt x="12" y="50"/>
                    <a:pt x="13" y="46"/>
                  </a:cubicBezTo>
                  <a:cubicBezTo>
                    <a:pt x="16" y="46"/>
                    <a:pt x="36" y="46"/>
                    <a:pt x="45" y="47"/>
                  </a:cubicBezTo>
                  <a:cubicBezTo>
                    <a:pt x="45" y="46"/>
                    <a:pt x="45" y="44"/>
                    <a:pt x="45" y="42"/>
                  </a:cubicBezTo>
                  <a:cubicBezTo>
                    <a:pt x="45" y="41"/>
                    <a:pt x="45" y="39"/>
                    <a:pt x="45" y="38"/>
                  </a:cubicBezTo>
                  <a:cubicBezTo>
                    <a:pt x="37" y="38"/>
                    <a:pt x="28" y="39"/>
                    <a:pt x="13" y="39"/>
                  </a:cubicBezTo>
                  <a:cubicBezTo>
                    <a:pt x="13" y="36"/>
                    <a:pt x="13" y="12"/>
                    <a:pt x="13" y="7"/>
                  </a:cubicBezTo>
                  <a:cubicBezTo>
                    <a:pt x="30" y="7"/>
                    <a:pt x="45" y="8"/>
                    <a:pt x="53" y="8"/>
                  </a:cubicBezTo>
                  <a:cubicBezTo>
                    <a:pt x="53" y="8"/>
                    <a:pt x="53" y="6"/>
                    <a:pt x="53" y="4"/>
                  </a:cubicBezTo>
                  <a:cubicBezTo>
                    <a:pt x="53" y="2"/>
                    <a:pt x="53" y="1"/>
                    <a:pt x="53" y="0"/>
                  </a:cubicBezTo>
                  <a:cubicBezTo>
                    <a:pt x="49" y="0"/>
                    <a:pt x="34" y="0"/>
                    <a:pt x="27" y="0"/>
                  </a:cubicBezTo>
                  <a:cubicBezTo>
                    <a:pt x="19" y="0"/>
                    <a:pt x="7" y="0"/>
                    <a:pt x="0" y="0"/>
                  </a:cubicBezTo>
                  <a:cubicBezTo>
                    <a:pt x="0" y="11"/>
                    <a:pt x="1" y="22"/>
                    <a:pt x="1" y="33"/>
                  </a:cubicBezTo>
                  <a:cubicBezTo>
                    <a:pt x="1" y="55"/>
                    <a:pt x="1" y="55"/>
                    <a:pt x="1" y="55"/>
                  </a:cubicBezTo>
                  <a:cubicBezTo>
                    <a:pt x="1" y="66"/>
                    <a:pt x="0" y="77"/>
                    <a:pt x="0" y="88"/>
                  </a:cubicBezTo>
                  <a:cubicBezTo>
                    <a:pt x="7" y="88"/>
                    <a:pt x="19" y="87"/>
                    <a:pt x="27" y="87"/>
                  </a:cubicBezTo>
                  <a:cubicBezTo>
                    <a:pt x="27" y="87"/>
                    <a:pt x="28" y="87"/>
                    <a:pt x="28" y="87"/>
                  </a:cubicBezTo>
                  <a:cubicBezTo>
                    <a:pt x="31" y="87"/>
                    <a:pt x="34" y="87"/>
                    <a:pt x="38" y="87"/>
                  </a:cubicBezTo>
                  <a:cubicBezTo>
                    <a:pt x="44" y="88"/>
                    <a:pt x="50" y="88"/>
                    <a:pt x="55" y="88"/>
                  </a:cubicBezTo>
                  <a:cubicBezTo>
                    <a:pt x="55" y="88"/>
                    <a:pt x="55" y="88"/>
                    <a:pt x="55" y="88"/>
                  </a:cubicBezTo>
                  <a:cubicBezTo>
                    <a:pt x="55" y="88"/>
                    <a:pt x="55" y="88"/>
                    <a:pt x="55" y="88"/>
                  </a:cubicBezTo>
                  <a:cubicBezTo>
                    <a:pt x="55" y="87"/>
                    <a:pt x="55" y="85"/>
                    <a:pt x="55"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79" name="Freeform 11"/>
            <p:cNvSpPr>
              <a:spLocks noEditPoints="1"/>
            </p:cNvSpPr>
            <p:nvPr/>
          </p:nvSpPr>
          <p:spPr bwMode="gray">
            <a:xfrm>
              <a:off x="11477625" y="876300"/>
              <a:ext cx="463550" cy="600075"/>
            </a:xfrm>
            <a:custGeom>
              <a:avLst/>
              <a:gdLst>
                <a:gd name="T0" fmla="*/ 13 w 68"/>
                <a:gd name="T1" fmla="*/ 45 h 88"/>
                <a:gd name="T2" fmla="*/ 13 w 68"/>
                <a:gd name="T3" fmla="*/ 55 h 88"/>
                <a:gd name="T4" fmla="*/ 14 w 68"/>
                <a:gd name="T5" fmla="*/ 88 h 88"/>
                <a:gd name="T6" fmla="*/ 7 w 68"/>
                <a:gd name="T7" fmla="*/ 88 h 88"/>
                <a:gd name="T8" fmla="*/ 0 w 68"/>
                <a:gd name="T9" fmla="*/ 88 h 88"/>
                <a:gd name="T10" fmla="*/ 1 w 68"/>
                <a:gd name="T11" fmla="*/ 55 h 88"/>
                <a:gd name="T12" fmla="*/ 1 w 68"/>
                <a:gd name="T13" fmla="*/ 33 h 88"/>
                <a:gd name="T14" fmla="*/ 0 w 68"/>
                <a:gd name="T15" fmla="*/ 0 h 88"/>
                <a:gd name="T16" fmla="*/ 16 w 68"/>
                <a:gd name="T17" fmla="*/ 0 h 88"/>
                <a:gd name="T18" fmla="*/ 31 w 68"/>
                <a:gd name="T19" fmla="*/ 0 h 88"/>
                <a:gd name="T20" fmla="*/ 59 w 68"/>
                <a:gd name="T21" fmla="*/ 20 h 88"/>
                <a:gd name="T22" fmla="*/ 32 w 68"/>
                <a:gd name="T23" fmla="*/ 45 h 88"/>
                <a:gd name="T24" fmla="*/ 68 w 68"/>
                <a:gd name="T25" fmla="*/ 88 h 88"/>
                <a:gd name="T26" fmla="*/ 60 w 68"/>
                <a:gd name="T27" fmla="*/ 88 h 88"/>
                <a:gd name="T28" fmla="*/ 52 w 68"/>
                <a:gd name="T29" fmla="*/ 88 h 88"/>
                <a:gd name="T30" fmla="*/ 20 w 68"/>
                <a:gd name="T31" fmla="*/ 45 h 88"/>
                <a:gd name="T32" fmla="*/ 13 w 68"/>
                <a:gd name="T33" fmla="*/ 45 h 88"/>
                <a:gd name="T34" fmla="*/ 22 w 68"/>
                <a:gd name="T35" fmla="*/ 40 h 88"/>
                <a:gd name="T36" fmla="*/ 46 w 68"/>
                <a:gd name="T37" fmla="*/ 22 h 88"/>
                <a:gd name="T38" fmla="*/ 26 w 68"/>
                <a:gd name="T39" fmla="*/ 5 h 88"/>
                <a:gd name="T40" fmla="*/ 14 w 68"/>
                <a:gd name="T41" fmla="*/ 6 h 88"/>
                <a:gd name="T42" fmla="*/ 13 w 68"/>
                <a:gd name="T43" fmla="*/ 33 h 88"/>
                <a:gd name="T44" fmla="*/ 13 w 68"/>
                <a:gd name="T45" fmla="*/ 40 h 88"/>
                <a:gd name="T46" fmla="*/ 22 w 68"/>
                <a:gd name="T47"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88">
                  <a:moveTo>
                    <a:pt x="13" y="45"/>
                  </a:moveTo>
                  <a:cubicBezTo>
                    <a:pt x="13" y="55"/>
                    <a:pt x="13" y="55"/>
                    <a:pt x="13" y="55"/>
                  </a:cubicBezTo>
                  <a:cubicBezTo>
                    <a:pt x="13" y="66"/>
                    <a:pt x="14" y="77"/>
                    <a:pt x="14" y="88"/>
                  </a:cubicBezTo>
                  <a:cubicBezTo>
                    <a:pt x="12" y="88"/>
                    <a:pt x="8" y="88"/>
                    <a:pt x="7" y="88"/>
                  </a:cubicBezTo>
                  <a:cubicBezTo>
                    <a:pt x="6" y="88"/>
                    <a:pt x="3" y="88"/>
                    <a:pt x="0" y="88"/>
                  </a:cubicBezTo>
                  <a:cubicBezTo>
                    <a:pt x="1" y="77"/>
                    <a:pt x="1" y="66"/>
                    <a:pt x="1" y="55"/>
                  </a:cubicBezTo>
                  <a:cubicBezTo>
                    <a:pt x="1" y="33"/>
                    <a:pt x="1" y="33"/>
                    <a:pt x="1" y="33"/>
                  </a:cubicBezTo>
                  <a:cubicBezTo>
                    <a:pt x="1" y="22"/>
                    <a:pt x="1" y="11"/>
                    <a:pt x="0" y="0"/>
                  </a:cubicBezTo>
                  <a:cubicBezTo>
                    <a:pt x="5" y="0"/>
                    <a:pt x="11" y="0"/>
                    <a:pt x="16" y="0"/>
                  </a:cubicBezTo>
                  <a:cubicBezTo>
                    <a:pt x="21" y="0"/>
                    <a:pt x="26" y="0"/>
                    <a:pt x="31" y="0"/>
                  </a:cubicBezTo>
                  <a:cubicBezTo>
                    <a:pt x="45" y="0"/>
                    <a:pt x="59" y="4"/>
                    <a:pt x="59" y="20"/>
                  </a:cubicBezTo>
                  <a:cubicBezTo>
                    <a:pt x="59" y="37"/>
                    <a:pt x="42" y="43"/>
                    <a:pt x="32" y="45"/>
                  </a:cubicBezTo>
                  <a:cubicBezTo>
                    <a:pt x="38" y="52"/>
                    <a:pt x="61" y="80"/>
                    <a:pt x="68" y="88"/>
                  </a:cubicBezTo>
                  <a:cubicBezTo>
                    <a:pt x="65" y="88"/>
                    <a:pt x="61" y="88"/>
                    <a:pt x="60" y="88"/>
                  </a:cubicBezTo>
                  <a:cubicBezTo>
                    <a:pt x="59" y="88"/>
                    <a:pt x="54" y="88"/>
                    <a:pt x="52" y="88"/>
                  </a:cubicBezTo>
                  <a:cubicBezTo>
                    <a:pt x="47" y="80"/>
                    <a:pt x="31" y="56"/>
                    <a:pt x="20" y="45"/>
                  </a:cubicBezTo>
                  <a:cubicBezTo>
                    <a:pt x="19" y="45"/>
                    <a:pt x="13" y="45"/>
                    <a:pt x="13" y="45"/>
                  </a:cubicBezTo>
                  <a:close/>
                  <a:moveTo>
                    <a:pt x="22" y="40"/>
                  </a:moveTo>
                  <a:cubicBezTo>
                    <a:pt x="32" y="40"/>
                    <a:pt x="46" y="36"/>
                    <a:pt x="46" y="22"/>
                  </a:cubicBezTo>
                  <a:cubicBezTo>
                    <a:pt x="46" y="9"/>
                    <a:pt x="35" y="5"/>
                    <a:pt x="26" y="5"/>
                  </a:cubicBezTo>
                  <a:cubicBezTo>
                    <a:pt x="20" y="5"/>
                    <a:pt x="17" y="5"/>
                    <a:pt x="14" y="6"/>
                  </a:cubicBezTo>
                  <a:cubicBezTo>
                    <a:pt x="14" y="15"/>
                    <a:pt x="13" y="24"/>
                    <a:pt x="13" y="33"/>
                  </a:cubicBezTo>
                  <a:cubicBezTo>
                    <a:pt x="13" y="33"/>
                    <a:pt x="13" y="39"/>
                    <a:pt x="13" y="40"/>
                  </a:cubicBezTo>
                  <a:cubicBezTo>
                    <a:pt x="14" y="40"/>
                    <a:pt x="20" y="40"/>
                    <a:pt x="22"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80" name="Freeform 12"/>
            <p:cNvSpPr>
              <a:spLocks/>
            </p:cNvSpPr>
            <p:nvPr/>
          </p:nvSpPr>
          <p:spPr bwMode="gray">
            <a:xfrm>
              <a:off x="12022138" y="869950"/>
              <a:ext cx="531813" cy="612775"/>
            </a:xfrm>
            <a:custGeom>
              <a:avLst/>
              <a:gdLst>
                <a:gd name="T0" fmla="*/ 78 w 78"/>
                <a:gd name="T1" fmla="*/ 1 h 90"/>
                <a:gd name="T2" fmla="*/ 72 w 78"/>
                <a:gd name="T3" fmla="*/ 1 h 90"/>
                <a:gd name="T4" fmla="*/ 67 w 78"/>
                <a:gd name="T5" fmla="*/ 1 h 90"/>
                <a:gd name="T6" fmla="*/ 68 w 78"/>
                <a:gd name="T7" fmla="*/ 43 h 90"/>
                <a:gd name="T8" fmla="*/ 68 w 78"/>
                <a:gd name="T9" fmla="*/ 66 h 90"/>
                <a:gd name="T10" fmla="*/ 5 w 78"/>
                <a:gd name="T11" fmla="*/ 0 h 90"/>
                <a:gd name="T12" fmla="*/ 0 w 78"/>
                <a:gd name="T13" fmla="*/ 0 h 90"/>
                <a:gd name="T14" fmla="*/ 1 w 78"/>
                <a:gd name="T15" fmla="*/ 33 h 90"/>
                <a:gd name="T16" fmla="*/ 0 w 78"/>
                <a:gd name="T17" fmla="*/ 89 h 90"/>
                <a:gd name="T18" fmla="*/ 5 w 78"/>
                <a:gd name="T19" fmla="*/ 89 h 90"/>
                <a:gd name="T20" fmla="*/ 11 w 78"/>
                <a:gd name="T21" fmla="*/ 89 h 90"/>
                <a:gd name="T22" fmla="*/ 9 w 78"/>
                <a:gd name="T23" fmla="*/ 46 h 90"/>
                <a:gd name="T24" fmla="*/ 9 w 78"/>
                <a:gd name="T25" fmla="*/ 22 h 90"/>
                <a:gd name="T26" fmla="*/ 73 w 78"/>
                <a:gd name="T27" fmla="*/ 90 h 90"/>
                <a:gd name="T28" fmla="*/ 77 w 78"/>
                <a:gd name="T29" fmla="*/ 90 h 90"/>
                <a:gd name="T30" fmla="*/ 76 w 78"/>
                <a:gd name="T31" fmla="*/ 57 h 90"/>
                <a:gd name="T32" fmla="*/ 78 w 78"/>
                <a:gd name="T33"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90">
                  <a:moveTo>
                    <a:pt x="78" y="1"/>
                  </a:moveTo>
                  <a:cubicBezTo>
                    <a:pt x="76" y="1"/>
                    <a:pt x="74" y="1"/>
                    <a:pt x="72" y="1"/>
                  </a:cubicBezTo>
                  <a:cubicBezTo>
                    <a:pt x="70" y="1"/>
                    <a:pt x="68" y="1"/>
                    <a:pt x="67" y="1"/>
                  </a:cubicBezTo>
                  <a:cubicBezTo>
                    <a:pt x="67" y="11"/>
                    <a:pt x="68" y="31"/>
                    <a:pt x="68" y="43"/>
                  </a:cubicBezTo>
                  <a:cubicBezTo>
                    <a:pt x="68" y="53"/>
                    <a:pt x="68" y="61"/>
                    <a:pt x="68" y="66"/>
                  </a:cubicBezTo>
                  <a:cubicBezTo>
                    <a:pt x="63" y="61"/>
                    <a:pt x="10" y="6"/>
                    <a:pt x="5" y="0"/>
                  </a:cubicBezTo>
                  <a:cubicBezTo>
                    <a:pt x="0" y="0"/>
                    <a:pt x="0" y="0"/>
                    <a:pt x="0" y="0"/>
                  </a:cubicBezTo>
                  <a:cubicBezTo>
                    <a:pt x="1" y="8"/>
                    <a:pt x="1" y="17"/>
                    <a:pt x="1" y="33"/>
                  </a:cubicBezTo>
                  <a:cubicBezTo>
                    <a:pt x="1" y="54"/>
                    <a:pt x="1" y="75"/>
                    <a:pt x="0" y="89"/>
                  </a:cubicBezTo>
                  <a:cubicBezTo>
                    <a:pt x="1" y="89"/>
                    <a:pt x="3" y="89"/>
                    <a:pt x="5" y="89"/>
                  </a:cubicBezTo>
                  <a:cubicBezTo>
                    <a:pt x="7" y="89"/>
                    <a:pt x="9" y="89"/>
                    <a:pt x="11" y="89"/>
                  </a:cubicBezTo>
                  <a:cubicBezTo>
                    <a:pt x="10" y="79"/>
                    <a:pt x="9" y="59"/>
                    <a:pt x="9" y="46"/>
                  </a:cubicBezTo>
                  <a:cubicBezTo>
                    <a:pt x="9" y="37"/>
                    <a:pt x="9" y="27"/>
                    <a:pt x="9" y="22"/>
                  </a:cubicBezTo>
                  <a:cubicBezTo>
                    <a:pt x="14" y="27"/>
                    <a:pt x="68" y="83"/>
                    <a:pt x="73" y="90"/>
                  </a:cubicBezTo>
                  <a:cubicBezTo>
                    <a:pt x="77" y="90"/>
                    <a:pt x="77" y="90"/>
                    <a:pt x="77" y="90"/>
                  </a:cubicBezTo>
                  <a:cubicBezTo>
                    <a:pt x="77" y="82"/>
                    <a:pt x="76" y="73"/>
                    <a:pt x="76" y="57"/>
                  </a:cubicBezTo>
                  <a:cubicBezTo>
                    <a:pt x="76" y="36"/>
                    <a:pt x="77" y="14"/>
                    <a:pt x="78"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81" name="Freeform 13"/>
            <p:cNvSpPr>
              <a:spLocks/>
            </p:cNvSpPr>
            <p:nvPr/>
          </p:nvSpPr>
          <p:spPr bwMode="gray">
            <a:xfrm>
              <a:off x="10018713" y="-276225"/>
              <a:ext cx="4165600" cy="4179888"/>
            </a:xfrm>
            <a:custGeom>
              <a:avLst/>
              <a:gdLst>
                <a:gd name="T0" fmla="*/ 611 w 611"/>
                <a:gd name="T1" fmla="*/ 3 h 613"/>
                <a:gd name="T2" fmla="*/ 227 w 611"/>
                <a:gd name="T3" fmla="*/ 0 h 613"/>
                <a:gd name="T4" fmla="*/ 200 w 611"/>
                <a:gd name="T5" fmla="*/ 2 h 613"/>
                <a:gd name="T6" fmla="*/ 0 w 611"/>
                <a:gd name="T7" fmla="*/ 218 h 613"/>
                <a:gd name="T8" fmla="*/ 22 w 611"/>
                <a:gd name="T9" fmla="*/ 333 h 613"/>
                <a:gd name="T10" fmla="*/ 61 w 611"/>
                <a:gd name="T11" fmla="*/ 470 h 613"/>
                <a:gd name="T12" fmla="*/ 73 w 611"/>
                <a:gd name="T13" fmla="*/ 470 h 613"/>
                <a:gd name="T14" fmla="*/ 30 w 611"/>
                <a:gd name="T15" fmla="*/ 326 h 613"/>
                <a:gd name="T16" fmla="*/ 30 w 611"/>
                <a:gd name="T17" fmla="*/ 325 h 613"/>
                <a:gd name="T18" fmla="*/ 216 w 611"/>
                <a:gd name="T19" fmla="*/ 435 h 613"/>
                <a:gd name="T20" fmla="*/ 334 w 611"/>
                <a:gd name="T21" fmla="*/ 400 h 613"/>
                <a:gd name="T22" fmla="*/ 334 w 611"/>
                <a:gd name="T23" fmla="*/ 400 h 613"/>
                <a:gd name="T24" fmla="*/ 134 w 611"/>
                <a:gd name="T25" fmla="*/ 613 h 613"/>
                <a:gd name="T26" fmla="*/ 149 w 611"/>
                <a:gd name="T27" fmla="*/ 613 h 613"/>
                <a:gd name="T28" fmla="*/ 338 w 611"/>
                <a:gd name="T29" fmla="*/ 412 h 613"/>
                <a:gd name="T30" fmla="*/ 398 w 611"/>
                <a:gd name="T31" fmla="*/ 339 h 613"/>
                <a:gd name="T32" fmla="*/ 433 w 611"/>
                <a:gd name="T33" fmla="*/ 224 h 613"/>
                <a:gd name="T34" fmla="*/ 434 w 611"/>
                <a:gd name="T35" fmla="*/ 224 h 613"/>
                <a:gd name="T36" fmla="*/ 520 w 611"/>
                <a:gd name="T37" fmla="*/ 613 h 613"/>
                <a:gd name="T38" fmla="*/ 532 w 611"/>
                <a:gd name="T39" fmla="*/ 613 h 613"/>
                <a:gd name="T40" fmla="*/ 445 w 611"/>
                <a:gd name="T41" fmla="*/ 228 h 613"/>
                <a:gd name="T42" fmla="*/ 399 w 611"/>
                <a:gd name="T43" fmla="*/ 102 h 613"/>
                <a:gd name="T44" fmla="*/ 380 w 611"/>
                <a:gd name="T45" fmla="*/ 94 h 613"/>
                <a:gd name="T46" fmla="*/ 423 w 611"/>
                <a:gd name="T47" fmla="*/ 218 h 613"/>
                <a:gd name="T48" fmla="*/ 217 w 611"/>
                <a:gd name="T49" fmla="*/ 423 h 613"/>
                <a:gd name="T50" fmla="*/ 12 w 611"/>
                <a:gd name="T51" fmla="*/ 218 h 613"/>
                <a:gd name="T52" fmla="*/ 218 w 611"/>
                <a:gd name="T53" fmla="*/ 12 h 613"/>
                <a:gd name="T54" fmla="*/ 350 w 611"/>
                <a:gd name="T55" fmla="*/ 61 h 613"/>
                <a:gd name="T56" fmla="*/ 372 w 611"/>
                <a:gd name="T57" fmla="*/ 66 h 613"/>
                <a:gd name="T58" fmla="*/ 372 w 611"/>
                <a:gd name="T59" fmla="*/ 66 h 613"/>
                <a:gd name="T60" fmla="*/ 278 w 611"/>
                <a:gd name="T61" fmla="*/ 11 h 613"/>
                <a:gd name="T62" fmla="*/ 278 w 611"/>
                <a:gd name="T63" fmla="*/ 11 h 613"/>
                <a:gd name="T64" fmla="*/ 611 w 611"/>
                <a:gd name="T65" fmla="*/ 13 h 613"/>
                <a:gd name="T66" fmla="*/ 611 w 611"/>
                <a:gd name="T67" fmla="*/ 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1" h="613">
                  <a:moveTo>
                    <a:pt x="611" y="3"/>
                  </a:moveTo>
                  <a:cubicBezTo>
                    <a:pt x="611" y="3"/>
                    <a:pt x="319" y="0"/>
                    <a:pt x="227" y="0"/>
                  </a:cubicBezTo>
                  <a:cubicBezTo>
                    <a:pt x="213" y="0"/>
                    <a:pt x="203" y="1"/>
                    <a:pt x="200" y="2"/>
                  </a:cubicBezTo>
                  <a:cubicBezTo>
                    <a:pt x="86" y="9"/>
                    <a:pt x="0" y="109"/>
                    <a:pt x="0" y="218"/>
                  </a:cubicBezTo>
                  <a:cubicBezTo>
                    <a:pt x="0" y="249"/>
                    <a:pt x="8" y="285"/>
                    <a:pt x="22" y="333"/>
                  </a:cubicBezTo>
                  <a:cubicBezTo>
                    <a:pt x="40" y="397"/>
                    <a:pt x="61" y="470"/>
                    <a:pt x="61" y="470"/>
                  </a:cubicBezTo>
                  <a:cubicBezTo>
                    <a:pt x="73" y="470"/>
                    <a:pt x="73" y="470"/>
                    <a:pt x="73" y="470"/>
                  </a:cubicBezTo>
                  <a:cubicBezTo>
                    <a:pt x="30" y="326"/>
                    <a:pt x="30" y="326"/>
                    <a:pt x="30" y="326"/>
                  </a:cubicBezTo>
                  <a:cubicBezTo>
                    <a:pt x="30" y="325"/>
                    <a:pt x="30" y="325"/>
                    <a:pt x="30" y="325"/>
                  </a:cubicBezTo>
                  <a:cubicBezTo>
                    <a:pt x="62" y="386"/>
                    <a:pt x="134" y="435"/>
                    <a:pt x="216" y="435"/>
                  </a:cubicBezTo>
                  <a:cubicBezTo>
                    <a:pt x="260" y="435"/>
                    <a:pt x="301" y="422"/>
                    <a:pt x="334" y="400"/>
                  </a:cubicBezTo>
                  <a:cubicBezTo>
                    <a:pt x="334" y="400"/>
                    <a:pt x="334" y="400"/>
                    <a:pt x="334" y="400"/>
                  </a:cubicBezTo>
                  <a:cubicBezTo>
                    <a:pt x="134" y="613"/>
                    <a:pt x="134" y="613"/>
                    <a:pt x="134" y="613"/>
                  </a:cubicBezTo>
                  <a:cubicBezTo>
                    <a:pt x="149" y="613"/>
                    <a:pt x="149" y="613"/>
                    <a:pt x="149" y="613"/>
                  </a:cubicBezTo>
                  <a:cubicBezTo>
                    <a:pt x="149" y="613"/>
                    <a:pt x="292" y="460"/>
                    <a:pt x="338" y="412"/>
                  </a:cubicBezTo>
                  <a:cubicBezTo>
                    <a:pt x="372" y="375"/>
                    <a:pt x="391" y="351"/>
                    <a:pt x="398" y="339"/>
                  </a:cubicBezTo>
                  <a:cubicBezTo>
                    <a:pt x="407" y="325"/>
                    <a:pt x="434" y="284"/>
                    <a:pt x="433" y="224"/>
                  </a:cubicBezTo>
                  <a:cubicBezTo>
                    <a:pt x="434" y="224"/>
                    <a:pt x="434" y="224"/>
                    <a:pt x="434" y="224"/>
                  </a:cubicBezTo>
                  <a:cubicBezTo>
                    <a:pt x="520" y="613"/>
                    <a:pt x="520" y="613"/>
                    <a:pt x="520" y="613"/>
                  </a:cubicBezTo>
                  <a:cubicBezTo>
                    <a:pt x="532" y="613"/>
                    <a:pt x="532" y="613"/>
                    <a:pt x="532" y="613"/>
                  </a:cubicBezTo>
                  <a:cubicBezTo>
                    <a:pt x="532" y="613"/>
                    <a:pt x="459" y="292"/>
                    <a:pt x="445" y="228"/>
                  </a:cubicBezTo>
                  <a:cubicBezTo>
                    <a:pt x="432" y="164"/>
                    <a:pt x="416" y="124"/>
                    <a:pt x="399" y="102"/>
                  </a:cubicBezTo>
                  <a:cubicBezTo>
                    <a:pt x="393" y="99"/>
                    <a:pt x="384" y="95"/>
                    <a:pt x="380" y="94"/>
                  </a:cubicBezTo>
                  <a:cubicBezTo>
                    <a:pt x="405" y="125"/>
                    <a:pt x="423" y="171"/>
                    <a:pt x="423" y="218"/>
                  </a:cubicBezTo>
                  <a:cubicBezTo>
                    <a:pt x="423" y="331"/>
                    <a:pt x="331" y="423"/>
                    <a:pt x="217" y="423"/>
                  </a:cubicBezTo>
                  <a:cubicBezTo>
                    <a:pt x="104" y="423"/>
                    <a:pt x="12" y="331"/>
                    <a:pt x="12" y="218"/>
                  </a:cubicBezTo>
                  <a:cubicBezTo>
                    <a:pt x="12" y="104"/>
                    <a:pt x="104" y="12"/>
                    <a:pt x="218" y="12"/>
                  </a:cubicBezTo>
                  <a:cubicBezTo>
                    <a:pt x="268" y="12"/>
                    <a:pt x="314" y="30"/>
                    <a:pt x="350" y="61"/>
                  </a:cubicBezTo>
                  <a:cubicBezTo>
                    <a:pt x="357" y="62"/>
                    <a:pt x="367" y="64"/>
                    <a:pt x="372" y="66"/>
                  </a:cubicBezTo>
                  <a:cubicBezTo>
                    <a:pt x="372" y="66"/>
                    <a:pt x="372" y="66"/>
                    <a:pt x="372" y="66"/>
                  </a:cubicBezTo>
                  <a:cubicBezTo>
                    <a:pt x="346" y="40"/>
                    <a:pt x="314" y="21"/>
                    <a:pt x="278" y="11"/>
                  </a:cubicBezTo>
                  <a:cubicBezTo>
                    <a:pt x="278" y="11"/>
                    <a:pt x="278" y="11"/>
                    <a:pt x="278" y="11"/>
                  </a:cubicBezTo>
                  <a:cubicBezTo>
                    <a:pt x="611" y="13"/>
                    <a:pt x="611" y="13"/>
                    <a:pt x="611" y="13"/>
                  </a:cubicBezTo>
                  <a:lnTo>
                    <a:pt x="61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82" name="Freeform 14"/>
            <p:cNvSpPr>
              <a:spLocks/>
            </p:cNvSpPr>
            <p:nvPr/>
          </p:nvSpPr>
          <p:spPr bwMode="gray">
            <a:xfrm>
              <a:off x="10658475" y="1714500"/>
              <a:ext cx="307975" cy="730250"/>
            </a:xfrm>
            <a:custGeom>
              <a:avLst/>
              <a:gdLst>
                <a:gd name="T0" fmla="*/ 45 w 45"/>
                <a:gd name="T1" fmla="*/ 107 h 107"/>
                <a:gd name="T2" fmla="*/ 12 w 45"/>
                <a:gd name="T3" fmla="*/ 0 h 107"/>
                <a:gd name="T4" fmla="*/ 0 w 45"/>
                <a:gd name="T5" fmla="*/ 0 h 107"/>
                <a:gd name="T6" fmla="*/ 26 w 45"/>
                <a:gd name="T7" fmla="*/ 98 h 107"/>
                <a:gd name="T8" fmla="*/ 45 w 45"/>
                <a:gd name="T9" fmla="*/ 107 h 107"/>
              </a:gdLst>
              <a:ahLst/>
              <a:cxnLst>
                <a:cxn ang="0">
                  <a:pos x="T0" y="T1"/>
                </a:cxn>
                <a:cxn ang="0">
                  <a:pos x="T2" y="T3"/>
                </a:cxn>
                <a:cxn ang="0">
                  <a:pos x="T4" y="T5"/>
                </a:cxn>
                <a:cxn ang="0">
                  <a:pos x="T6" y="T7"/>
                </a:cxn>
                <a:cxn ang="0">
                  <a:pos x="T8" y="T9"/>
                </a:cxn>
              </a:cxnLst>
              <a:rect l="0" t="0" r="r" b="b"/>
              <a:pathLst>
                <a:path w="45" h="107">
                  <a:moveTo>
                    <a:pt x="45" y="107"/>
                  </a:moveTo>
                  <a:cubicBezTo>
                    <a:pt x="20" y="67"/>
                    <a:pt x="13" y="29"/>
                    <a:pt x="12" y="0"/>
                  </a:cubicBezTo>
                  <a:cubicBezTo>
                    <a:pt x="8" y="0"/>
                    <a:pt x="4" y="0"/>
                    <a:pt x="0" y="0"/>
                  </a:cubicBezTo>
                  <a:cubicBezTo>
                    <a:pt x="1" y="32"/>
                    <a:pt x="9" y="65"/>
                    <a:pt x="26" y="98"/>
                  </a:cubicBezTo>
                  <a:cubicBezTo>
                    <a:pt x="30" y="102"/>
                    <a:pt x="40" y="106"/>
                    <a:pt x="45" y="1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83" name="Freeform 15"/>
            <p:cNvSpPr>
              <a:spLocks/>
            </p:cNvSpPr>
            <p:nvPr/>
          </p:nvSpPr>
          <p:spPr bwMode="gray">
            <a:xfrm>
              <a:off x="11014075" y="2655888"/>
              <a:ext cx="687388" cy="430213"/>
            </a:xfrm>
            <a:custGeom>
              <a:avLst/>
              <a:gdLst>
                <a:gd name="T0" fmla="*/ 22 w 101"/>
                <a:gd name="T1" fmla="*/ 6 h 63"/>
                <a:gd name="T2" fmla="*/ 0 w 101"/>
                <a:gd name="T3" fmla="*/ 0 h 63"/>
                <a:gd name="T4" fmla="*/ 92 w 101"/>
                <a:gd name="T5" fmla="*/ 63 h 63"/>
                <a:gd name="T6" fmla="*/ 101 w 101"/>
                <a:gd name="T7" fmla="*/ 54 h 63"/>
                <a:gd name="T8" fmla="*/ 22 w 101"/>
                <a:gd name="T9" fmla="*/ 6 h 63"/>
              </a:gdLst>
              <a:ahLst/>
              <a:cxnLst>
                <a:cxn ang="0">
                  <a:pos x="T0" y="T1"/>
                </a:cxn>
                <a:cxn ang="0">
                  <a:pos x="T2" y="T3"/>
                </a:cxn>
                <a:cxn ang="0">
                  <a:pos x="T4" y="T5"/>
                </a:cxn>
                <a:cxn ang="0">
                  <a:pos x="T6" y="T7"/>
                </a:cxn>
                <a:cxn ang="0">
                  <a:pos x="T8" y="T9"/>
                </a:cxn>
              </a:cxnLst>
              <a:rect l="0" t="0" r="r" b="b"/>
              <a:pathLst>
                <a:path w="101" h="63">
                  <a:moveTo>
                    <a:pt x="22" y="6"/>
                  </a:moveTo>
                  <a:cubicBezTo>
                    <a:pt x="14" y="5"/>
                    <a:pt x="5" y="2"/>
                    <a:pt x="0" y="0"/>
                  </a:cubicBezTo>
                  <a:cubicBezTo>
                    <a:pt x="24" y="28"/>
                    <a:pt x="58" y="50"/>
                    <a:pt x="92" y="63"/>
                  </a:cubicBezTo>
                  <a:cubicBezTo>
                    <a:pt x="101" y="54"/>
                    <a:pt x="101" y="54"/>
                    <a:pt x="101" y="54"/>
                  </a:cubicBezTo>
                  <a:cubicBezTo>
                    <a:pt x="64" y="42"/>
                    <a:pt x="38" y="22"/>
                    <a:pt x="22"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84" name="Freeform 16"/>
            <p:cNvSpPr>
              <a:spLocks/>
            </p:cNvSpPr>
            <p:nvPr/>
          </p:nvSpPr>
          <p:spPr bwMode="gray">
            <a:xfrm>
              <a:off x="11811000" y="2581275"/>
              <a:ext cx="1438275" cy="593725"/>
            </a:xfrm>
            <a:custGeom>
              <a:avLst/>
              <a:gdLst>
                <a:gd name="T0" fmla="*/ 207 w 211"/>
                <a:gd name="T1" fmla="*/ 0 h 87"/>
                <a:gd name="T2" fmla="*/ 48 w 211"/>
                <a:gd name="T3" fmla="*/ 75 h 87"/>
                <a:gd name="T4" fmla="*/ 9 w 211"/>
                <a:gd name="T5" fmla="*/ 72 h 87"/>
                <a:gd name="T6" fmla="*/ 0 w 211"/>
                <a:gd name="T7" fmla="*/ 82 h 87"/>
                <a:gd name="T8" fmla="*/ 49 w 211"/>
                <a:gd name="T9" fmla="*/ 87 h 87"/>
                <a:gd name="T10" fmla="*/ 211 w 211"/>
                <a:gd name="T11" fmla="*/ 14 h 87"/>
                <a:gd name="T12" fmla="*/ 207 w 211"/>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211" h="87">
                  <a:moveTo>
                    <a:pt x="207" y="0"/>
                  </a:moveTo>
                  <a:cubicBezTo>
                    <a:pt x="171" y="45"/>
                    <a:pt x="114" y="76"/>
                    <a:pt x="48" y="75"/>
                  </a:cubicBezTo>
                  <a:cubicBezTo>
                    <a:pt x="34" y="75"/>
                    <a:pt x="20" y="74"/>
                    <a:pt x="9" y="72"/>
                  </a:cubicBezTo>
                  <a:cubicBezTo>
                    <a:pt x="0" y="82"/>
                    <a:pt x="0" y="82"/>
                    <a:pt x="0" y="82"/>
                  </a:cubicBezTo>
                  <a:cubicBezTo>
                    <a:pt x="18" y="86"/>
                    <a:pt x="34" y="87"/>
                    <a:pt x="49" y="87"/>
                  </a:cubicBezTo>
                  <a:cubicBezTo>
                    <a:pt x="116" y="87"/>
                    <a:pt x="174" y="56"/>
                    <a:pt x="211" y="14"/>
                  </a:cubicBezTo>
                  <a:cubicBezTo>
                    <a:pt x="207" y="0"/>
                    <a:pt x="207" y="0"/>
                    <a:pt x="20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85" name="Freeform 17"/>
            <p:cNvSpPr>
              <a:spLocks/>
            </p:cNvSpPr>
            <p:nvPr/>
          </p:nvSpPr>
          <p:spPr bwMode="gray">
            <a:xfrm>
              <a:off x="11034713" y="92075"/>
              <a:ext cx="2787650" cy="2420938"/>
            </a:xfrm>
            <a:custGeom>
              <a:avLst/>
              <a:gdLst>
                <a:gd name="T0" fmla="*/ 398 w 409"/>
                <a:gd name="T1" fmla="*/ 0 h 355"/>
                <a:gd name="T2" fmla="*/ 378 w 409"/>
                <a:gd name="T3" fmla="*/ 205 h 355"/>
                <a:gd name="T4" fmla="*/ 378 w 409"/>
                <a:gd name="T5" fmla="*/ 205 h 355"/>
                <a:gd name="T6" fmla="*/ 332 w 409"/>
                <a:gd name="T7" fmla="*/ 91 h 355"/>
                <a:gd name="T8" fmla="*/ 162 w 409"/>
                <a:gd name="T9" fmla="*/ 10 h 355"/>
                <a:gd name="T10" fmla="*/ 0 w 409"/>
                <a:gd name="T11" fmla="*/ 84 h 355"/>
                <a:gd name="T12" fmla="*/ 9 w 409"/>
                <a:gd name="T13" fmla="*/ 91 h 355"/>
                <a:gd name="T14" fmla="*/ 162 w 409"/>
                <a:gd name="T15" fmla="*/ 21 h 355"/>
                <a:gd name="T16" fmla="*/ 333 w 409"/>
                <a:gd name="T17" fmla="*/ 112 h 355"/>
                <a:gd name="T18" fmla="*/ 367 w 409"/>
                <a:gd name="T19" fmla="*/ 263 h 355"/>
                <a:gd name="T20" fmla="*/ 339 w 409"/>
                <a:gd name="T21" fmla="*/ 340 h 355"/>
                <a:gd name="T22" fmla="*/ 343 w 409"/>
                <a:gd name="T23" fmla="*/ 355 h 355"/>
                <a:gd name="T24" fmla="*/ 389 w 409"/>
                <a:gd name="T25" fmla="*/ 198 h 355"/>
                <a:gd name="T26" fmla="*/ 409 w 409"/>
                <a:gd name="T27" fmla="*/ 0 h 355"/>
                <a:gd name="T28" fmla="*/ 398 w 409"/>
                <a:gd name="T29"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9" h="355">
                  <a:moveTo>
                    <a:pt x="398" y="0"/>
                  </a:moveTo>
                  <a:cubicBezTo>
                    <a:pt x="378" y="205"/>
                    <a:pt x="378" y="205"/>
                    <a:pt x="378" y="205"/>
                  </a:cubicBezTo>
                  <a:cubicBezTo>
                    <a:pt x="378" y="205"/>
                    <a:pt x="378" y="205"/>
                    <a:pt x="378" y="205"/>
                  </a:cubicBezTo>
                  <a:cubicBezTo>
                    <a:pt x="375" y="166"/>
                    <a:pt x="356" y="120"/>
                    <a:pt x="332" y="91"/>
                  </a:cubicBezTo>
                  <a:cubicBezTo>
                    <a:pt x="291" y="40"/>
                    <a:pt x="230" y="10"/>
                    <a:pt x="162" y="10"/>
                  </a:cubicBezTo>
                  <a:cubicBezTo>
                    <a:pt x="97" y="10"/>
                    <a:pt x="39" y="38"/>
                    <a:pt x="0" y="84"/>
                  </a:cubicBezTo>
                  <a:cubicBezTo>
                    <a:pt x="9" y="91"/>
                    <a:pt x="9" y="91"/>
                    <a:pt x="9" y="91"/>
                  </a:cubicBezTo>
                  <a:cubicBezTo>
                    <a:pt x="46" y="48"/>
                    <a:pt x="100" y="21"/>
                    <a:pt x="162" y="21"/>
                  </a:cubicBezTo>
                  <a:cubicBezTo>
                    <a:pt x="237" y="21"/>
                    <a:pt x="299" y="60"/>
                    <a:pt x="333" y="112"/>
                  </a:cubicBezTo>
                  <a:cubicBezTo>
                    <a:pt x="364" y="159"/>
                    <a:pt x="374" y="219"/>
                    <a:pt x="367" y="263"/>
                  </a:cubicBezTo>
                  <a:cubicBezTo>
                    <a:pt x="365" y="278"/>
                    <a:pt x="359" y="307"/>
                    <a:pt x="339" y="340"/>
                  </a:cubicBezTo>
                  <a:cubicBezTo>
                    <a:pt x="343" y="355"/>
                    <a:pt x="343" y="355"/>
                    <a:pt x="343" y="355"/>
                  </a:cubicBezTo>
                  <a:cubicBezTo>
                    <a:pt x="367" y="317"/>
                    <a:pt x="379" y="284"/>
                    <a:pt x="389" y="198"/>
                  </a:cubicBezTo>
                  <a:cubicBezTo>
                    <a:pt x="396" y="132"/>
                    <a:pt x="409" y="0"/>
                    <a:pt x="409" y="0"/>
                  </a:cubicBezTo>
                  <a:lnTo>
                    <a:pt x="3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grpSp>
      <p:grpSp>
        <p:nvGrpSpPr>
          <p:cNvPr id="291" name="Gruppieren 290"/>
          <p:cNvGrpSpPr/>
          <p:nvPr/>
        </p:nvGrpSpPr>
        <p:grpSpPr>
          <a:xfrm>
            <a:off x="-94836" y="44828"/>
            <a:ext cx="9239344" cy="7272604"/>
            <a:chOff x="12419926" y="0"/>
            <a:chExt cx="9239344" cy="7272604"/>
          </a:xfrm>
        </p:grpSpPr>
        <p:grpSp>
          <p:nvGrpSpPr>
            <p:cNvPr id="292" name="Gruppieren 291"/>
            <p:cNvGrpSpPr/>
            <p:nvPr/>
          </p:nvGrpSpPr>
          <p:grpSpPr>
            <a:xfrm>
              <a:off x="12419926" y="0"/>
              <a:ext cx="9239344" cy="7272604"/>
              <a:chOff x="12419926" y="0"/>
              <a:chExt cx="9239344" cy="7272604"/>
            </a:xfrm>
          </p:grpSpPr>
          <p:pic>
            <p:nvPicPr>
              <p:cNvPr id="317" name="Picture 2"/>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10069" t="8731" r="9496" b="23970"/>
              <a:stretch/>
            </p:blipFill>
            <p:spPr bwMode="auto">
              <a:xfrm flipH="1">
                <a:off x="1251527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8" name="Freeform 31"/>
              <p:cNvSpPr>
                <a:spLocks/>
              </p:cNvSpPr>
              <p:nvPr/>
            </p:nvSpPr>
            <p:spPr bwMode="auto">
              <a:xfrm flipH="1">
                <a:off x="12481053" y="2639735"/>
                <a:ext cx="8683479" cy="4326779"/>
              </a:xfrm>
              <a:custGeom>
                <a:avLst/>
                <a:gdLst>
                  <a:gd name="T0" fmla="*/ 7434 w 8258"/>
                  <a:gd name="T1" fmla="*/ 2722 h 6220"/>
                  <a:gd name="T2" fmla="*/ 5541 w 8258"/>
                  <a:gd name="T3" fmla="*/ 1906 h 6220"/>
                  <a:gd name="T4" fmla="*/ 3732 w 8258"/>
                  <a:gd name="T5" fmla="*/ 1181 h 6220"/>
                  <a:gd name="T6" fmla="*/ 3164 w 8258"/>
                  <a:gd name="T7" fmla="*/ 958 h 6220"/>
                  <a:gd name="T8" fmla="*/ 1726 w 8258"/>
                  <a:gd name="T9" fmla="*/ 454 h 6220"/>
                  <a:gd name="T10" fmla="*/ 1017 w 8258"/>
                  <a:gd name="T11" fmla="*/ 242 h 6220"/>
                  <a:gd name="T12" fmla="*/ 594 w 8258"/>
                  <a:gd name="T13" fmla="*/ 130 h 6220"/>
                  <a:gd name="T14" fmla="*/ 205 w 8258"/>
                  <a:gd name="T15" fmla="*/ 40 h 6220"/>
                  <a:gd name="T16" fmla="*/ 3 w 8258"/>
                  <a:gd name="T17" fmla="*/ 0 h 6220"/>
                  <a:gd name="T18" fmla="*/ 0 w 8258"/>
                  <a:gd name="T19" fmla="*/ 26 h 6220"/>
                  <a:gd name="T20" fmla="*/ 0 w 8258"/>
                  <a:gd name="T21" fmla="*/ 28 h 6220"/>
                  <a:gd name="T22" fmla="*/ 5 w 8258"/>
                  <a:gd name="T23" fmla="*/ 56 h 6220"/>
                  <a:gd name="T24" fmla="*/ 22 w 8258"/>
                  <a:gd name="T25" fmla="*/ 91 h 6220"/>
                  <a:gd name="T26" fmla="*/ 52 w 8258"/>
                  <a:gd name="T27" fmla="*/ 165 h 6220"/>
                  <a:gd name="T28" fmla="*/ 130 w 8258"/>
                  <a:gd name="T29" fmla="*/ 410 h 6220"/>
                  <a:gd name="T30" fmla="*/ 238 w 8258"/>
                  <a:gd name="T31" fmla="*/ 915 h 6220"/>
                  <a:gd name="T32" fmla="*/ 371 w 8258"/>
                  <a:gd name="T33" fmla="*/ 1936 h 6220"/>
                  <a:gd name="T34" fmla="*/ 434 w 8258"/>
                  <a:gd name="T35" fmla="*/ 2765 h 6220"/>
                  <a:gd name="T36" fmla="*/ 451 w 8258"/>
                  <a:gd name="T37" fmla="*/ 3391 h 6220"/>
                  <a:gd name="T38" fmla="*/ 447 w 8258"/>
                  <a:gd name="T39" fmla="*/ 4527 h 6220"/>
                  <a:gd name="T40" fmla="*/ 434 w 8258"/>
                  <a:gd name="T41" fmla="*/ 5401 h 6220"/>
                  <a:gd name="T42" fmla="*/ 2424 w 8258"/>
                  <a:gd name="T43" fmla="*/ 6220 h 6220"/>
                  <a:gd name="T44" fmla="*/ 6708 w 8258"/>
                  <a:gd name="T45" fmla="*/ 5716 h 6220"/>
                  <a:gd name="T46" fmla="*/ 8258 w 8258"/>
                  <a:gd name="T47" fmla="*/ 3107 h 6220"/>
                  <a:gd name="T48" fmla="*/ 7434 w 8258"/>
                  <a:gd name="T49" fmla="*/ 2722 h 6220"/>
                  <a:gd name="connsiteX0" fmla="*/ 9010 w 10008"/>
                  <a:gd name="connsiteY0" fmla="*/ 4376 h 10000"/>
                  <a:gd name="connsiteX1" fmla="*/ 6718 w 10008"/>
                  <a:gd name="connsiteY1" fmla="*/ 3064 h 10000"/>
                  <a:gd name="connsiteX2" fmla="*/ 4527 w 10008"/>
                  <a:gd name="connsiteY2" fmla="*/ 1899 h 10000"/>
                  <a:gd name="connsiteX3" fmla="*/ 3839 w 10008"/>
                  <a:gd name="connsiteY3" fmla="*/ 1540 h 10000"/>
                  <a:gd name="connsiteX4" fmla="*/ 2098 w 10008"/>
                  <a:gd name="connsiteY4" fmla="*/ 730 h 10000"/>
                  <a:gd name="connsiteX5" fmla="*/ 1240 w 10008"/>
                  <a:gd name="connsiteY5" fmla="*/ 389 h 10000"/>
                  <a:gd name="connsiteX6" fmla="*/ 727 w 10008"/>
                  <a:gd name="connsiteY6" fmla="*/ 209 h 10000"/>
                  <a:gd name="connsiteX7" fmla="*/ 256 w 10008"/>
                  <a:gd name="connsiteY7" fmla="*/ 64 h 10000"/>
                  <a:gd name="connsiteX8" fmla="*/ 12 w 10008"/>
                  <a:gd name="connsiteY8" fmla="*/ 0 h 10000"/>
                  <a:gd name="connsiteX9" fmla="*/ 8 w 10008"/>
                  <a:gd name="connsiteY9" fmla="*/ 42 h 10000"/>
                  <a:gd name="connsiteX10" fmla="*/ 8 w 10008"/>
                  <a:gd name="connsiteY10" fmla="*/ 45 h 10000"/>
                  <a:gd name="connsiteX11" fmla="*/ 14 w 10008"/>
                  <a:gd name="connsiteY11" fmla="*/ 90 h 10000"/>
                  <a:gd name="connsiteX12" fmla="*/ 35 w 10008"/>
                  <a:gd name="connsiteY12" fmla="*/ 146 h 10000"/>
                  <a:gd name="connsiteX13" fmla="*/ 0 w 10008"/>
                  <a:gd name="connsiteY13" fmla="*/ 138 h 10000"/>
                  <a:gd name="connsiteX14" fmla="*/ 71 w 10008"/>
                  <a:gd name="connsiteY14" fmla="*/ 265 h 10000"/>
                  <a:gd name="connsiteX15" fmla="*/ 165 w 10008"/>
                  <a:gd name="connsiteY15" fmla="*/ 659 h 10000"/>
                  <a:gd name="connsiteX16" fmla="*/ 296 w 10008"/>
                  <a:gd name="connsiteY16" fmla="*/ 1471 h 10000"/>
                  <a:gd name="connsiteX17" fmla="*/ 457 w 10008"/>
                  <a:gd name="connsiteY17" fmla="*/ 3113 h 10000"/>
                  <a:gd name="connsiteX18" fmla="*/ 534 w 10008"/>
                  <a:gd name="connsiteY18" fmla="*/ 4445 h 10000"/>
                  <a:gd name="connsiteX19" fmla="*/ 554 w 10008"/>
                  <a:gd name="connsiteY19" fmla="*/ 5452 h 10000"/>
                  <a:gd name="connsiteX20" fmla="*/ 549 w 10008"/>
                  <a:gd name="connsiteY20" fmla="*/ 7278 h 10000"/>
                  <a:gd name="connsiteX21" fmla="*/ 534 w 10008"/>
                  <a:gd name="connsiteY21" fmla="*/ 8683 h 10000"/>
                  <a:gd name="connsiteX22" fmla="*/ 2943 w 10008"/>
                  <a:gd name="connsiteY22" fmla="*/ 10000 h 10000"/>
                  <a:gd name="connsiteX23" fmla="*/ 8131 w 10008"/>
                  <a:gd name="connsiteY23" fmla="*/ 9190 h 10000"/>
                  <a:gd name="connsiteX24" fmla="*/ 10008 w 10008"/>
                  <a:gd name="connsiteY24" fmla="*/ 4995 h 10000"/>
                  <a:gd name="connsiteX25" fmla="*/ 9010 w 10008"/>
                  <a:gd name="connsiteY25" fmla="*/ 4376 h 10000"/>
                  <a:gd name="connsiteX0" fmla="*/ 9012 w 10010"/>
                  <a:gd name="connsiteY0" fmla="*/ 4376 h 10000"/>
                  <a:gd name="connsiteX1" fmla="*/ 6720 w 10010"/>
                  <a:gd name="connsiteY1" fmla="*/ 3064 h 10000"/>
                  <a:gd name="connsiteX2" fmla="*/ 4529 w 10010"/>
                  <a:gd name="connsiteY2" fmla="*/ 1899 h 10000"/>
                  <a:gd name="connsiteX3" fmla="*/ 3841 w 10010"/>
                  <a:gd name="connsiteY3" fmla="*/ 1540 h 10000"/>
                  <a:gd name="connsiteX4" fmla="*/ 2100 w 10010"/>
                  <a:gd name="connsiteY4" fmla="*/ 730 h 10000"/>
                  <a:gd name="connsiteX5" fmla="*/ 1242 w 10010"/>
                  <a:gd name="connsiteY5" fmla="*/ 389 h 10000"/>
                  <a:gd name="connsiteX6" fmla="*/ 729 w 10010"/>
                  <a:gd name="connsiteY6" fmla="*/ 209 h 10000"/>
                  <a:gd name="connsiteX7" fmla="*/ 258 w 10010"/>
                  <a:gd name="connsiteY7" fmla="*/ 64 h 10000"/>
                  <a:gd name="connsiteX8" fmla="*/ 14 w 10010"/>
                  <a:gd name="connsiteY8" fmla="*/ 0 h 10000"/>
                  <a:gd name="connsiteX9" fmla="*/ 10 w 10010"/>
                  <a:gd name="connsiteY9" fmla="*/ 42 h 10000"/>
                  <a:gd name="connsiteX10" fmla="*/ 10 w 10010"/>
                  <a:gd name="connsiteY10" fmla="*/ 45 h 10000"/>
                  <a:gd name="connsiteX11" fmla="*/ 16 w 10010"/>
                  <a:gd name="connsiteY11" fmla="*/ 90 h 10000"/>
                  <a:gd name="connsiteX12" fmla="*/ 2 w 10010"/>
                  <a:gd name="connsiteY12" fmla="*/ 138 h 10000"/>
                  <a:gd name="connsiteX13" fmla="*/ 73 w 10010"/>
                  <a:gd name="connsiteY13" fmla="*/ 265 h 10000"/>
                  <a:gd name="connsiteX14" fmla="*/ 167 w 10010"/>
                  <a:gd name="connsiteY14" fmla="*/ 659 h 10000"/>
                  <a:gd name="connsiteX15" fmla="*/ 298 w 10010"/>
                  <a:gd name="connsiteY15" fmla="*/ 1471 h 10000"/>
                  <a:gd name="connsiteX16" fmla="*/ 459 w 10010"/>
                  <a:gd name="connsiteY16" fmla="*/ 3113 h 10000"/>
                  <a:gd name="connsiteX17" fmla="*/ 536 w 10010"/>
                  <a:gd name="connsiteY17" fmla="*/ 4445 h 10000"/>
                  <a:gd name="connsiteX18" fmla="*/ 556 w 10010"/>
                  <a:gd name="connsiteY18" fmla="*/ 5452 h 10000"/>
                  <a:gd name="connsiteX19" fmla="*/ 551 w 10010"/>
                  <a:gd name="connsiteY19" fmla="*/ 7278 h 10000"/>
                  <a:gd name="connsiteX20" fmla="*/ 536 w 10010"/>
                  <a:gd name="connsiteY20" fmla="*/ 8683 h 10000"/>
                  <a:gd name="connsiteX21" fmla="*/ 2945 w 10010"/>
                  <a:gd name="connsiteY21" fmla="*/ 10000 h 10000"/>
                  <a:gd name="connsiteX22" fmla="*/ 8133 w 10010"/>
                  <a:gd name="connsiteY22" fmla="*/ 9190 h 10000"/>
                  <a:gd name="connsiteX23" fmla="*/ 10010 w 10010"/>
                  <a:gd name="connsiteY23" fmla="*/ 4995 h 10000"/>
                  <a:gd name="connsiteX24" fmla="*/ 9012 w 10010"/>
                  <a:gd name="connsiteY24" fmla="*/ 4376 h 10000"/>
                  <a:gd name="connsiteX0" fmla="*/ 9012 w 10010"/>
                  <a:gd name="connsiteY0" fmla="*/ 4376 h 10000"/>
                  <a:gd name="connsiteX1" fmla="*/ 6720 w 10010"/>
                  <a:gd name="connsiteY1" fmla="*/ 3064 h 10000"/>
                  <a:gd name="connsiteX2" fmla="*/ 4529 w 10010"/>
                  <a:gd name="connsiteY2" fmla="*/ 1899 h 10000"/>
                  <a:gd name="connsiteX3" fmla="*/ 3841 w 10010"/>
                  <a:gd name="connsiteY3" fmla="*/ 1540 h 10000"/>
                  <a:gd name="connsiteX4" fmla="*/ 2100 w 10010"/>
                  <a:gd name="connsiteY4" fmla="*/ 730 h 10000"/>
                  <a:gd name="connsiteX5" fmla="*/ 1242 w 10010"/>
                  <a:gd name="connsiteY5" fmla="*/ 389 h 10000"/>
                  <a:gd name="connsiteX6" fmla="*/ 729 w 10010"/>
                  <a:gd name="connsiteY6" fmla="*/ 209 h 10000"/>
                  <a:gd name="connsiteX7" fmla="*/ 258 w 10010"/>
                  <a:gd name="connsiteY7" fmla="*/ 64 h 10000"/>
                  <a:gd name="connsiteX8" fmla="*/ 14 w 10010"/>
                  <a:gd name="connsiteY8" fmla="*/ 0 h 10000"/>
                  <a:gd name="connsiteX9" fmla="*/ 10 w 10010"/>
                  <a:gd name="connsiteY9" fmla="*/ 42 h 10000"/>
                  <a:gd name="connsiteX10" fmla="*/ 10 w 10010"/>
                  <a:gd name="connsiteY10" fmla="*/ 45 h 10000"/>
                  <a:gd name="connsiteX11" fmla="*/ 16 w 10010"/>
                  <a:gd name="connsiteY11" fmla="*/ 90 h 10000"/>
                  <a:gd name="connsiteX12" fmla="*/ 2 w 10010"/>
                  <a:gd name="connsiteY12" fmla="*/ 138 h 10000"/>
                  <a:gd name="connsiteX13" fmla="*/ 49 w 10010"/>
                  <a:gd name="connsiteY13" fmla="*/ 265 h 10000"/>
                  <a:gd name="connsiteX14" fmla="*/ 167 w 10010"/>
                  <a:gd name="connsiteY14" fmla="*/ 659 h 10000"/>
                  <a:gd name="connsiteX15" fmla="*/ 298 w 10010"/>
                  <a:gd name="connsiteY15" fmla="*/ 1471 h 10000"/>
                  <a:gd name="connsiteX16" fmla="*/ 459 w 10010"/>
                  <a:gd name="connsiteY16" fmla="*/ 3113 h 10000"/>
                  <a:gd name="connsiteX17" fmla="*/ 536 w 10010"/>
                  <a:gd name="connsiteY17" fmla="*/ 4445 h 10000"/>
                  <a:gd name="connsiteX18" fmla="*/ 556 w 10010"/>
                  <a:gd name="connsiteY18" fmla="*/ 5452 h 10000"/>
                  <a:gd name="connsiteX19" fmla="*/ 551 w 10010"/>
                  <a:gd name="connsiteY19" fmla="*/ 7278 h 10000"/>
                  <a:gd name="connsiteX20" fmla="*/ 536 w 10010"/>
                  <a:gd name="connsiteY20" fmla="*/ 8683 h 10000"/>
                  <a:gd name="connsiteX21" fmla="*/ 2945 w 10010"/>
                  <a:gd name="connsiteY21" fmla="*/ 10000 h 10000"/>
                  <a:gd name="connsiteX22" fmla="*/ 8133 w 10010"/>
                  <a:gd name="connsiteY22" fmla="*/ 9190 h 10000"/>
                  <a:gd name="connsiteX23" fmla="*/ 10010 w 10010"/>
                  <a:gd name="connsiteY23" fmla="*/ 4995 h 10000"/>
                  <a:gd name="connsiteX24" fmla="*/ 9012 w 10010"/>
                  <a:gd name="connsiteY24" fmla="*/ 4376 h 10000"/>
                  <a:gd name="connsiteX0" fmla="*/ 9037 w 10035"/>
                  <a:gd name="connsiteY0" fmla="*/ 4376 h 10000"/>
                  <a:gd name="connsiteX1" fmla="*/ 6745 w 10035"/>
                  <a:gd name="connsiteY1" fmla="*/ 3064 h 10000"/>
                  <a:gd name="connsiteX2" fmla="*/ 4554 w 10035"/>
                  <a:gd name="connsiteY2" fmla="*/ 1899 h 10000"/>
                  <a:gd name="connsiteX3" fmla="*/ 3866 w 10035"/>
                  <a:gd name="connsiteY3" fmla="*/ 1540 h 10000"/>
                  <a:gd name="connsiteX4" fmla="*/ 2125 w 10035"/>
                  <a:gd name="connsiteY4" fmla="*/ 730 h 10000"/>
                  <a:gd name="connsiteX5" fmla="*/ 1267 w 10035"/>
                  <a:gd name="connsiteY5" fmla="*/ 389 h 10000"/>
                  <a:gd name="connsiteX6" fmla="*/ 754 w 10035"/>
                  <a:gd name="connsiteY6" fmla="*/ 209 h 10000"/>
                  <a:gd name="connsiteX7" fmla="*/ 283 w 10035"/>
                  <a:gd name="connsiteY7" fmla="*/ 64 h 10000"/>
                  <a:gd name="connsiteX8" fmla="*/ 39 w 10035"/>
                  <a:gd name="connsiteY8" fmla="*/ 0 h 10000"/>
                  <a:gd name="connsiteX9" fmla="*/ 35 w 10035"/>
                  <a:gd name="connsiteY9" fmla="*/ 42 h 10000"/>
                  <a:gd name="connsiteX10" fmla="*/ 35 w 10035"/>
                  <a:gd name="connsiteY10" fmla="*/ 45 h 10000"/>
                  <a:gd name="connsiteX11" fmla="*/ 0 w 10035"/>
                  <a:gd name="connsiteY11" fmla="*/ 58 h 10000"/>
                  <a:gd name="connsiteX12" fmla="*/ 27 w 10035"/>
                  <a:gd name="connsiteY12" fmla="*/ 138 h 10000"/>
                  <a:gd name="connsiteX13" fmla="*/ 74 w 10035"/>
                  <a:gd name="connsiteY13" fmla="*/ 265 h 10000"/>
                  <a:gd name="connsiteX14" fmla="*/ 192 w 10035"/>
                  <a:gd name="connsiteY14" fmla="*/ 659 h 10000"/>
                  <a:gd name="connsiteX15" fmla="*/ 323 w 10035"/>
                  <a:gd name="connsiteY15" fmla="*/ 1471 h 10000"/>
                  <a:gd name="connsiteX16" fmla="*/ 484 w 10035"/>
                  <a:gd name="connsiteY16" fmla="*/ 3113 h 10000"/>
                  <a:gd name="connsiteX17" fmla="*/ 561 w 10035"/>
                  <a:gd name="connsiteY17" fmla="*/ 4445 h 10000"/>
                  <a:gd name="connsiteX18" fmla="*/ 581 w 10035"/>
                  <a:gd name="connsiteY18" fmla="*/ 5452 h 10000"/>
                  <a:gd name="connsiteX19" fmla="*/ 576 w 10035"/>
                  <a:gd name="connsiteY19" fmla="*/ 7278 h 10000"/>
                  <a:gd name="connsiteX20" fmla="*/ 561 w 10035"/>
                  <a:gd name="connsiteY20" fmla="*/ 8683 h 10000"/>
                  <a:gd name="connsiteX21" fmla="*/ 2970 w 10035"/>
                  <a:gd name="connsiteY21" fmla="*/ 10000 h 10000"/>
                  <a:gd name="connsiteX22" fmla="*/ 8158 w 10035"/>
                  <a:gd name="connsiteY22" fmla="*/ 9190 h 10000"/>
                  <a:gd name="connsiteX23" fmla="*/ 10035 w 10035"/>
                  <a:gd name="connsiteY23" fmla="*/ 4995 h 10000"/>
                  <a:gd name="connsiteX24" fmla="*/ 9037 w 10035"/>
                  <a:gd name="connsiteY24" fmla="*/ 4376 h 10000"/>
                  <a:gd name="connsiteX0" fmla="*/ 9037 w 10035"/>
                  <a:gd name="connsiteY0" fmla="*/ 4376 h 10000"/>
                  <a:gd name="connsiteX1" fmla="*/ 6745 w 10035"/>
                  <a:gd name="connsiteY1" fmla="*/ 3064 h 10000"/>
                  <a:gd name="connsiteX2" fmla="*/ 4554 w 10035"/>
                  <a:gd name="connsiteY2" fmla="*/ 1899 h 10000"/>
                  <a:gd name="connsiteX3" fmla="*/ 3866 w 10035"/>
                  <a:gd name="connsiteY3" fmla="*/ 1540 h 10000"/>
                  <a:gd name="connsiteX4" fmla="*/ 2125 w 10035"/>
                  <a:gd name="connsiteY4" fmla="*/ 730 h 10000"/>
                  <a:gd name="connsiteX5" fmla="*/ 1267 w 10035"/>
                  <a:gd name="connsiteY5" fmla="*/ 389 h 10000"/>
                  <a:gd name="connsiteX6" fmla="*/ 754 w 10035"/>
                  <a:gd name="connsiteY6" fmla="*/ 209 h 10000"/>
                  <a:gd name="connsiteX7" fmla="*/ 283 w 10035"/>
                  <a:gd name="connsiteY7" fmla="*/ 64 h 10000"/>
                  <a:gd name="connsiteX8" fmla="*/ 39 w 10035"/>
                  <a:gd name="connsiteY8" fmla="*/ 0 h 10000"/>
                  <a:gd name="connsiteX9" fmla="*/ 35 w 10035"/>
                  <a:gd name="connsiteY9" fmla="*/ 45 h 10000"/>
                  <a:gd name="connsiteX10" fmla="*/ 0 w 10035"/>
                  <a:gd name="connsiteY10" fmla="*/ 58 h 10000"/>
                  <a:gd name="connsiteX11" fmla="*/ 27 w 10035"/>
                  <a:gd name="connsiteY11" fmla="*/ 138 h 10000"/>
                  <a:gd name="connsiteX12" fmla="*/ 74 w 10035"/>
                  <a:gd name="connsiteY12" fmla="*/ 265 h 10000"/>
                  <a:gd name="connsiteX13" fmla="*/ 192 w 10035"/>
                  <a:gd name="connsiteY13" fmla="*/ 659 h 10000"/>
                  <a:gd name="connsiteX14" fmla="*/ 323 w 10035"/>
                  <a:gd name="connsiteY14" fmla="*/ 1471 h 10000"/>
                  <a:gd name="connsiteX15" fmla="*/ 484 w 10035"/>
                  <a:gd name="connsiteY15" fmla="*/ 3113 h 10000"/>
                  <a:gd name="connsiteX16" fmla="*/ 561 w 10035"/>
                  <a:gd name="connsiteY16" fmla="*/ 4445 h 10000"/>
                  <a:gd name="connsiteX17" fmla="*/ 581 w 10035"/>
                  <a:gd name="connsiteY17" fmla="*/ 5452 h 10000"/>
                  <a:gd name="connsiteX18" fmla="*/ 576 w 10035"/>
                  <a:gd name="connsiteY18" fmla="*/ 7278 h 10000"/>
                  <a:gd name="connsiteX19" fmla="*/ 561 w 10035"/>
                  <a:gd name="connsiteY19" fmla="*/ 8683 h 10000"/>
                  <a:gd name="connsiteX20" fmla="*/ 2970 w 10035"/>
                  <a:gd name="connsiteY20" fmla="*/ 10000 h 10000"/>
                  <a:gd name="connsiteX21" fmla="*/ 8158 w 10035"/>
                  <a:gd name="connsiteY21" fmla="*/ 9190 h 10000"/>
                  <a:gd name="connsiteX22" fmla="*/ 10035 w 10035"/>
                  <a:gd name="connsiteY22" fmla="*/ 4995 h 10000"/>
                  <a:gd name="connsiteX23" fmla="*/ 9037 w 10035"/>
                  <a:gd name="connsiteY23" fmla="*/ 4376 h 10000"/>
                  <a:gd name="connsiteX0" fmla="*/ 9037 w 10035"/>
                  <a:gd name="connsiteY0" fmla="*/ 4376 h 10000"/>
                  <a:gd name="connsiteX1" fmla="*/ 6745 w 10035"/>
                  <a:gd name="connsiteY1" fmla="*/ 3064 h 10000"/>
                  <a:gd name="connsiteX2" fmla="*/ 4554 w 10035"/>
                  <a:gd name="connsiteY2" fmla="*/ 1899 h 10000"/>
                  <a:gd name="connsiteX3" fmla="*/ 3866 w 10035"/>
                  <a:gd name="connsiteY3" fmla="*/ 1540 h 10000"/>
                  <a:gd name="connsiteX4" fmla="*/ 2125 w 10035"/>
                  <a:gd name="connsiteY4" fmla="*/ 730 h 10000"/>
                  <a:gd name="connsiteX5" fmla="*/ 1267 w 10035"/>
                  <a:gd name="connsiteY5" fmla="*/ 389 h 10000"/>
                  <a:gd name="connsiteX6" fmla="*/ 754 w 10035"/>
                  <a:gd name="connsiteY6" fmla="*/ 209 h 10000"/>
                  <a:gd name="connsiteX7" fmla="*/ 283 w 10035"/>
                  <a:gd name="connsiteY7" fmla="*/ 64 h 10000"/>
                  <a:gd name="connsiteX8" fmla="*/ 39 w 10035"/>
                  <a:gd name="connsiteY8" fmla="*/ 0 h 10000"/>
                  <a:gd name="connsiteX9" fmla="*/ 0 w 10035"/>
                  <a:gd name="connsiteY9" fmla="*/ 58 h 10000"/>
                  <a:gd name="connsiteX10" fmla="*/ 27 w 10035"/>
                  <a:gd name="connsiteY10" fmla="*/ 138 h 10000"/>
                  <a:gd name="connsiteX11" fmla="*/ 74 w 10035"/>
                  <a:gd name="connsiteY11" fmla="*/ 265 h 10000"/>
                  <a:gd name="connsiteX12" fmla="*/ 192 w 10035"/>
                  <a:gd name="connsiteY12" fmla="*/ 659 h 10000"/>
                  <a:gd name="connsiteX13" fmla="*/ 323 w 10035"/>
                  <a:gd name="connsiteY13" fmla="*/ 1471 h 10000"/>
                  <a:gd name="connsiteX14" fmla="*/ 484 w 10035"/>
                  <a:gd name="connsiteY14" fmla="*/ 3113 h 10000"/>
                  <a:gd name="connsiteX15" fmla="*/ 561 w 10035"/>
                  <a:gd name="connsiteY15" fmla="*/ 4445 h 10000"/>
                  <a:gd name="connsiteX16" fmla="*/ 581 w 10035"/>
                  <a:gd name="connsiteY16" fmla="*/ 5452 h 10000"/>
                  <a:gd name="connsiteX17" fmla="*/ 576 w 10035"/>
                  <a:gd name="connsiteY17" fmla="*/ 7278 h 10000"/>
                  <a:gd name="connsiteX18" fmla="*/ 561 w 10035"/>
                  <a:gd name="connsiteY18" fmla="*/ 8683 h 10000"/>
                  <a:gd name="connsiteX19" fmla="*/ 2970 w 10035"/>
                  <a:gd name="connsiteY19" fmla="*/ 10000 h 10000"/>
                  <a:gd name="connsiteX20" fmla="*/ 8158 w 10035"/>
                  <a:gd name="connsiteY20" fmla="*/ 9190 h 10000"/>
                  <a:gd name="connsiteX21" fmla="*/ 10035 w 10035"/>
                  <a:gd name="connsiteY21" fmla="*/ 4995 h 10000"/>
                  <a:gd name="connsiteX22" fmla="*/ 9037 w 10035"/>
                  <a:gd name="connsiteY22" fmla="*/ 4376 h 10000"/>
                  <a:gd name="connsiteX0" fmla="*/ 9059 w 10057"/>
                  <a:gd name="connsiteY0" fmla="*/ 4376 h 10000"/>
                  <a:gd name="connsiteX1" fmla="*/ 6767 w 10057"/>
                  <a:gd name="connsiteY1" fmla="*/ 3064 h 10000"/>
                  <a:gd name="connsiteX2" fmla="*/ 4576 w 10057"/>
                  <a:gd name="connsiteY2" fmla="*/ 1899 h 10000"/>
                  <a:gd name="connsiteX3" fmla="*/ 3888 w 10057"/>
                  <a:gd name="connsiteY3" fmla="*/ 1540 h 10000"/>
                  <a:gd name="connsiteX4" fmla="*/ 2147 w 10057"/>
                  <a:gd name="connsiteY4" fmla="*/ 730 h 10000"/>
                  <a:gd name="connsiteX5" fmla="*/ 1289 w 10057"/>
                  <a:gd name="connsiteY5" fmla="*/ 389 h 10000"/>
                  <a:gd name="connsiteX6" fmla="*/ 776 w 10057"/>
                  <a:gd name="connsiteY6" fmla="*/ 209 h 10000"/>
                  <a:gd name="connsiteX7" fmla="*/ 305 w 10057"/>
                  <a:gd name="connsiteY7" fmla="*/ 64 h 10000"/>
                  <a:gd name="connsiteX8" fmla="*/ 61 w 10057"/>
                  <a:gd name="connsiteY8" fmla="*/ 0 h 10000"/>
                  <a:gd name="connsiteX9" fmla="*/ 22 w 10057"/>
                  <a:gd name="connsiteY9" fmla="*/ 58 h 10000"/>
                  <a:gd name="connsiteX10" fmla="*/ 1 w 10057"/>
                  <a:gd name="connsiteY10" fmla="*/ 84 h 10000"/>
                  <a:gd name="connsiteX11" fmla="*/ 96 w 10057"/>
                  <a:gd name="connsiteY11" fmla="*/ 265 h 10000"/>
                  <a:gd name="connsiteX12" fmla="*/ 214 w 10057"/>
                  <a:gd name="connsiteY12" fmla="*/ 659 h 10000"/>
                  <a:gd name="connsiteX13" fmla="*/ 345 w 10057"/>
                  <a:gd name="connsiteY13" fmla="*/ 1471 h 10000"/>
                  <a:gd name="connsiteX14" fmla="*/ 506 w 10057"/>
                  <a:gd name="connsiteY14" fmla="*/ 3113 h 10000"/>
                  <a:gd name="connsiteX15" fmla="*/ 583 w 10057"/>
                  <a:gd name="connsiteY15" fmla="*/ 4445 h 10000"/>
                  <a:gd name="connsiteX16" fmla="*/ 603 w 10057"/>
                  <a:gd name="connsiteY16" fmla="*/ 5452 h 10000"/>
                  <a:gd name="connsiteX17" fmla="*/ 598 w 10057"/>
                  <a:gd name="connsiteY17" fmla="*/ 7278 h 10000"/>
                  <a:gd name="connsiteX18" fmla="*/ 583 w 10057"/>
                  <a:gd name="connsiteY18" fmla="*/ 8683 h 10000"/>
                  <a:gd name="connsiteX19" fmla="*/ 2992 w 10057"/>
                  <a:gd name="connsiteY19" fmla="*/ 10000 h 10000"/>
                  <a:gd name="connsiteX20" fmla="*/ 8180 w 10057"/>
                  <a:gd name="connsiteY20" fmla="*/ 9190 h 10000"/>
                  <a:gd name="connsiteX21" fmla="*/ 10057 w 10057"/>
                  <a:gd name="connsiteY21" fmla="*/ 4995 h 10000"/>
                  <a:gd name="connsiteX22" fmla="*/ 9059 w 10057"/>
                  <a:gd name="connsiteY22" fmla="*/ 4376 h 10000"/>
                  <a:gd name="connsiteX0" fmla="*/ 9068 w 10066"/>
                  <a:gd name="connsiteY0" fmla="*/ 4376 h 10000"/>
                  <a:gd name="connsiteX1" fmla="*/ 6776 w 10066"/>
                  <a:gd name="connsiteY1" fmla="*/ 3064 h 10000"/>
                  <a:gd name="connsiteX2" fmla="*/ 4585 w 10066"/>
                  <a:gd name="connsiteY2" fmla="*/ 1899 h 10000"/>
                  <a:gd name="connsiteX3" fmla="*/ 3897 w 10066"/>
                  <a:gd name="connsiteY3" fmla="*/ 1540 h 10000"/>
                  <a:gd name="connsiteX4" fmla="*/ 2156 w 10066"/>
                  <a:gd name="connsiteY4" fmla="*/ 730 h 10000"/>
                  <a:gd name="connsiteX5" fmla="*/ 1298 w 10066"/>
                  <a:gd name="connsiteY5" fmla="*/ 389 h 10000"/>
                  <a:gd name="connsiteX6" fmla="*/ 785 w 10066"/>
                  <a:gd name="connsiteY6" fmla="*/ 209 h 10000"/>
                  <a:gd name="connsiteX7" fmla="*/ 314 w 10066"/>
                  <a:gd name="connsiteY7" fmla="*/ 64 h 10000"/>
                  <a:gd name="connsiteX8" fmla="*/ 70 w 10066"/>
                  <a:gd name="connsiteY8" fmla="*/ 0 h 10000"/>
                  <a:gd name="connsiteX9" fmla="*/ 31 w 10066"/>
                  <a:gd name="connsiteY9" fmla="*/ 58 h 10000"/>
                  <a:gd name="connsiteX10" fmla="*/ 10 w 10066"/>
                  <a:gd name="connsiteY10" fmla="*/ 84 h 10000"/>
                  <a:gd name="connsiteX11" fmla="*/ 223 w 10066"/>
                  <a:gd name="connsiteY11" fmla="*/ 659 h 10000"/>
                  <a:gd name="connsiteX12" fmla="*/ 354 w 10066"/>
                  <a:gd name="connsiteY12" fmla="*/ 1471 h 10000"/>
                  <a:gd name="connsiteX13" fmla="*/ 515 w 10066"/>
                  <a:gd name="connsiteY13" fmla="*/ 3113 h 10000"/>
                  <a:gd name="connsiteX14" fmla="*/ 592 w 10066"/>
                  <a:gd name="connsiteY14" fmla="*/ 4445 h 10000"/>
                  <a:gd name="connsiteX15" fmla="*/ 612 w 10066"/>
                  <a:gd name="connsiteY15" fmla="*/ 5452 h 10000"/>
                  <a:gd name="connsiteX16" fmla="*/ 607 w 10066"/>
                  <a:gd name="connsiteY16" fmla="*/ 7278 h 10000"/>
                  <a:gd name="connsiteX17" fmla="*/ 592 w 10066"/>
                  <a:gd name="connsiteY17" fmla="*/ 8683 h 10000"/>
                  <a:gd name="connsiteX18" fmla="*/ 3001 w 10066"/>
                  <a:gd name="connsiteY18" fmla="*/ 10000 h 10000"/>
                  <a:gd name="connsiteX19" fmla="*/ 8189 w 10066"/>
                  <a:gd name="connsiteY19" fmla="*/ 9190 h 10000"/>
                  <a:gd name="connsiteX20" fmla="*/ 10066 w 10066"/>
                  <a:gd name="connsiteY20" fmla="*/ 4995 h 10000"/>
                  <a:gd name="connsiteX21" fmla="*/ 9068 w 10066"/>
                  <a:gd name="connsiteY21" fmla="*/ 4376 h 10000"/>
                  <a:gd name="connsiteX0" fmla="*/ 9068 w 10066"/>
                  <a:gd name="connsiteY0" fmla="*/ 4376 h 10000"/>
                  <a:gd name="connsiteX1" fmla="*/ 6776 w 10066"/>
                  <a:gd name="connsiteY1" fmla="*/ 3064 h 10000"/>
                  <a:gd name="connsiteX2" fmla="*/ 4585 w 10066"/>
                  <a:gd name="connsiteY2" fmla="*/ 1899 h 10000"/>
                  <a:gd name="connsiteX3" fmla="*/ 3897 w 10066"/>
                  <a:gd name="connsiteY3" fmla="*/ 1540 h 10000"/>
                  <a:gd name="connsiteX4" fmla="*/ 2156 w 10066"/>
                  <a:gd name="connsiteY4" fmla="*/ 730 h 10000"/>
                  <a:gd name="connsiteX5" fmla="*/ 1298 w 10066"/>
                  <a:gd name="connsiteY5" fmla="*/ 389 h 10000"/>
                  <a:gd name="connsiteX6" fmla="*/ 785 w 10066"/>
                  <a:gd name="connsiteY6" fmla="*/ 209 h 10000"/>
                  <a:gd name="connsiteX7" fmla="*/ 314 w 10066"/>
                  <a:gd name="connsiteY7" fmla="*/ 64 h 10000"/>
                  <a:gd name="connsiteX8" fmla="*/ 70 w 10066"/>
                  <a:gd name="connsiteY8" fmla="*/ 0 h 10000"/>
                  <a:gd name="connsiteX9" fmla="*/ 31 w 10066"/>
                  <a:gd name="connsiteY9" fmla="*/ 58 h 10000"/>
                  <a:gd name="connsiteX10" fmla="*/ 10 w 10066"/>
                  <a:gd name="connsiteY10" fmla="*/ 84 h 10000"/>
                  <a:gd name="connsiteX11" fmla="*/ 242 w 10066"/>
                  <a:gd name="connsiteY11" fmla="*/ 850 h 10000"/>
                  <a:gd name="connsiteX12" fmla="*/ 354 w 10066"/>
                  <a:gd name="connsiteY12" fmla="*/ 1471 h 10000"/>
                  <a:gd name="connsiteX13" fmla="*/ 515 w 10066"/>
                  <a:gd name="connsiteY13" fmla="*/ 3113 h 10000"/>
                  <a:gd name="connsiteX14" fmla="*/ 592 w 10066"/>
                  <a:gd name="connsiteY14" fmla="*/ 4445 h 10000"/>
                  <a:gd name="connsiteX15" fmla="*/ 612 w 10066"/>
                  <a:gd name="connsiteY15" fmla="*/ 5452 h 10000"/>
                  <a:gd name="connsiteX16" fmla="*/ 607 w 10066"/>
                  <a:gd name="connsiteY16" fmla="*/ 7278 h 10000"/>
                  <a:gd name="connsiteX17" fmla="*/ 592 w 10066"/>
                  <a:gd name="connsiteY17" fmla="*/ 8683 h 10000"/>
                  <a:gd name="connsiteX18" fmla="*/ 3001 w 10066"/>
                  <a:gd name="connsiteY18" fmla="*/ 10000 h 10000"/>
                  <a:gd name="connsiteX19" fmla="*/ 8189 w 10066"/>
                  <a:gd name="connsiteY19" fmla="*/ 9190 h 10000"/>
                  <a:gd name="connsiteX20" fmla="*/ 10066 w 10066"/>
                  <a:gd name="connsiteY20" fmla="*/ 4995 h 10000"/>
                  <a:gd name="connsiteX21" fmla="*/ 9068 w 10066"/>
                  <a:gd name="connsiteY21" fmla="*/ 4376 h 10000"/>
                  <a:gd name="connsiteX0" fmla="*/ 9068 w 10066"/>
                  <a:gd name="connsiteY0" fmla="*/ 4376 h 10000"/>
                  <a:gd name="connsiteX1" fmla="*/ 6776 w 10066"/>
                  <a:gd name="connsiteY1" fmla="*/ 3064 h 10000"/>
                  <a:gd name="connsiteX2" fmla="*/ 4585 w 10066"/>
                  <a:gd name="connsiteY2" fmla="*/ 1899 h 10000"/>
                  <a:gd name="connsiteX3" fmla="*/ 3897 w 10066"/>
                  <a:gd name="connsiteY3" fmla="*/ 1540 h 10000"/>
                  <a:gd name="connsiteX4" fmla="*/ 2156 w 10066"/>
                  <a:gd name="connsiteY4" fmla="*/ 730 h 10000"/>
                  <a:gd name="connsiteX5" fmla="*/ 1298 w 10066"/>
                  <a:gd name="connsiteY5" fmla="*/ 389 h 10000"/>
                  <a:gd name="connsiteX6" fmla="*/ 785 w 10066"/>
                  <a:gd name="connsiteY6" fmla="*/ 209 h 10000"/>
                  <a:gd name="connsiteX7" fmla="*/ 314 w 10066"/>
                  <a:gd name="connsiteY7" fmla="*/ 64 h 10000"/>
                  <a:gd name="connsiteX8" fmla="*/ 70 w 10066"/>
                  <a:gd name="connsiteY8" fmla="*/ 0 h 10000"/>
                  <a:gd name="connsiteX9" fmla="*/ 31 w 10066"/>
                  <a:gd name="connsiteY9" fmla="*/ 58 h 10000"/>
                  <a:gd name="connsiteX10" fmla="*/ 10 w 10066"/>
                  <a:gd name="connsiteY10" fmla="*/ 84 h 10000"/>
                  <a:gd name="connsiteX11" fmla="*/ 242 w 10066"/>
                  <a:gd name="connsiteY11" fmla="*/ 850 h 10000"/>
                  <a:gd name="connsiteX12" fmla="*/ 515 w 10066"/>
                  <a:gd name="connsiteY12" fmla="*/ 3113 h 10000"/>
                  <a:gd name="connsiteX13" fmla="*/ 592 w 10066"/>
                  <a:gd name="connsiteY13" fmla="*/ 4445 h 10000"/>
                  <a:gd name="connsiteX14" fmla="*/ 612 w 10066"/>
                  <a:gd name="connsiteY14" fmla="*/ 5452 h 10000"/>
                  <a:gd name="connsiteX15" fmla="*/ 607 w 10066"/>
                  <a:gd name="connsiteY15" fmla="*/ 7278 h 10000"/>
                  <a:gd name="connsiteX16" fmla="*/ 592 w 10066"/>
                  <a:gd name="connsiteY16" fmla="*/ 8683 h 10000"/>
                  <a:gd name="connsiteX17" fmla="*/ 3001 w 10066"/>
                  <a:gd name="connsiteY17" fmla="*/ 10000 h 10000"/>
                  <a:gd name="connsiteX18" fmla="*/ 8189 w 10066"/>
                  <a:gd name="connsiteY18" fmla="*/ 9190 h 10000"/>
                  <a:gd name="connsiteX19" fmla="*/ 10066 w 10066"/>
                  <a:gd name="connsiteY19" fmla="*/ 4995 h 10000"/>
                  <a:gd name="connsiteX20" fmla="*/ 9068 w 10066"/>
                  <a:gd name="connsiteY20" fmla="*/ 4376 h 10000"/>
                  <a:gd name="connsiteX0" fmla="*/ 9068 w 10066"/>
                  <a:gd name="connsiteY0" fmla="*/ 4376 h 10000"/>
                  <a:gd name="connsiteX1" fmla="*/ 6776 w 10066"/>
                  <a:gd name="connsiteY1" fmla="*/ 3064 h 10000"/>
                  <a:gd name="connsiteX2" fmla="*/ 4585 w 10066"/>
                  <a:gd name="connsiteY2" fmla="*/ 1899 h 10000"/>
                  <a:gd name="connsiteX3" fmla="*/ 3897 w 10066"/>
                  <a:gd name="connsiteY3" fmla="*/ 1540 h 10000"/>
                  <a:gd name="connsiteX4" fmla="*/ 2156 w 10066"/>
                  <a:gd name="connsiteY4" fmla="*/ 730 h 10000"/>
                  <a:gd name="connsiteX5" fmla="*/ 1298 w 10066"/>
                  <a:gd name="connsiteY5" fmla="*/ 389 h 10000"/>
                  <a:gd name="connsiteX6" fmla="*/ 785 w 10066"/>
                  <a:gd name="connsiteY6" fmla="*/ 209 h 10000"/>
                  <a:gd name="connsiteX7" fmla="*/ 314 w 10066"/>
                  <a:gd name="connsiteY7" fmla="*/ 64 h 10000"/>
                  <a:gd name="connsiteX8" fmla="*/ 70 w 10066"/>
                  <a:gd name="connsiteY8" fmla="*/ 0 h 10000"/>
                  <a:gd name="connsiteX9" fmla="*/ 31 w 10066"/>
                  <a:gd name="connsiteY9" fmla="*/ 58 h 10000"/>
                  <a:gd name="connsiteX10" fmla="*/ 10 w 10066"/>
                  <a:gd name="connsiteY10" fmla="*/ 84 h 10000"/>
                  <a:gd name="connsiteX11" fmla="*/ 252 w 10066"/>
                  <a:gd name="connsiteY11" fmla="*/ 1066 h 10000"/>
                  <a:gd name="connsiteX12" fmla="*/ 515 w 10066"/>
                  <a:gd name="connsiteY12" fmla="*/ 3113 h 10000"/>
                  <a:gd name="connsiteX13" fmla="*/ 592 w 10066"/>
                  <a:gd name="connsiteY13" fmla="*/ 4445 h 10000"/>
                  <a:gd name="connsiteX14" fmla="*/ 612 w 10066"/>
                  <a:gd name="connsiteY14" fmla="*/ 5452 h 10000"/>
                  <a:gd name="connsiteX15" fmla="*/ 607 w 10066"/>
                  <a:gd name="connsiteY15" fmla="*/ 7278 h 10000"/>
                  <a:gd name="connsiteX16" fmla="*/ 592 w 10066"/>
                  <a:gd name="connsiteY16" fmla="*/ 8683 h 10000"/>
                  <a:gd name="connsiteX17" fmla="*/ 3001 w 10066"/>
                  <a:gd name="connsiteY17" fmla="*/ 10000 h 10000"/>
                  <a:gd name="connsiteX18" fmla="*/ 8189 w 10066"/>
                  <a:gd name="connsiteY18" fmla="*/ 9190 h 10000"/>
                  <a:gd name="connsiteX19" fmla="*/ 10066 w 10066"/>
                  <a:gd name="connsiteY19" fmla="*/ 4995 h 10000"/>
                  <a:gd name="connsiteX20" fmla="*/ 9068 w 10066"/>
                  <a:gd name="connsiteY20" fmla="*/ 4376 h 10000"/>
                  <a:gd name="connsiteX0" fmla="*/ 9068 w 9068"/>
                  <a:gd name="connsiteY0" fmla="*/ 4376 h 10000"/>
                  <a:gd name="connsiteX1" fmla="*/ 6776 w 9068"/>
                  <a:gd name="connsiteY1" fmla="*/ 3064 h 10000"/>
                  <a:gd name="connsiteX2" fmla="*/ 4585 w 9068"/>
                  <a:gd name="connsiteY2" fmla="*/ 1899 h 10000"/>
                  <a:gd name="connsiteX3" fmla="*/ 3897 w 9068"/>
                  <a:gd name="connsiteY3" fmla="*/ 1540 h 10000"/>
                  <a:gd name="connsiteX4" fmla="*/ 2156 w 9068"/>
                  <a:gd name="connsiteY4" fmla="*/ 730 h 10000"/>
                  <a:gd name="connsiteX5" fmla="*/ 1298 w 9068"/>
                  <a:gd name="connsiteY5" fmla="*/ 389 h 10000"/>
                  <a:gd name="connsiteX6" fmla="*/ 785 w 9068"/>
                  <a:gd name="connsiteY6" fmla="*/ 209 h 10000"/>
                  <a:gd name="connsiteX7" fmla="*/ 314 w 9068"/>
                  <a:gd name="connsiteY7" fmla="*/ 64 h 10000"/>
                  <a:gd name="connsiteX8" fmla="*/ 70 w 9068"/>
                  <a:gd name="connsiteY8" fmla="*/ 0 h 10000"/>
                  <a:gd name="connsiteX9" fmla="*/ 31 w 9068"/>
                  <a:gd name="connsiteY9" fmla="*/ 58 h 10000"/>
                  <a:gd name="connsiteX10" fmla="*/ 10 w 9068"/>
                  <a:gd name="connsiteY10" fmla="*/ 84 h 10000"/>
                  <a:gd name="connsiteX11" fmla="*/ 252 w 9068"/>
                  <a:gd name="connsiteY11" fmla="*/ 1066 h 10000"/>
                  <a:gd name="connsiteX12" fmla="*/ 515 w 9068"/>
                  <a:gd name="connsiteY12" fmla="*/ 3113 h 10000"/>
                  <a:gd name="connsiteX13" fmla="*/ 592 w 9068"/>
                  <a:gd name="connsiteY13" fmla="*/ 4445 h 10000"/>
                  <a:gd name="connsiteX14" fmla="*/ 612 w 9068"/>
                  <a:gd name="connsiteY14" fmla="*/ 5452 h 10000"/>
                  <a:gd name="connsiteX15" fmla="*/ 607 w 9068"/>
                  <a:gd name="connsiteY15" fmla="*/ 7278 h 10000"/>
                  <a:gd name="connsiteX16" fmla="*/ 592 w 9068"/>
                  <a:gd name="connsiteY16" fmla="*/ 8683 h 10000"/>
                  <a:gd name="connsiteX17" fmla="*/ 3001 w 9068"/>
                  <a:gd name="connsiteY17" fmla="*/ 10000 h 10000"/>
                  <a:gd name="connsiteX18" fmla="*/ 8189 w 9068"/>
                  <a:gd name="connsiteY18" fmla="*/ 9190 h 10000"/>
                  <a:gd name="connsiteX19" fmla="*/ 9068 w 9068"/>
                  <a:gd name="connsiteY19" fmla="*/ 4376 h 10000"/>
                  <a:gd name="connsiteX0" fmla="*/ 9628 w 9628"/>
                  <a:gd name="connsiteY0" fmla="*/ 4193 h 10000"/>
                  <a:gd name="connsiteX1" fmla="*/ 7472 w 9628"/>
                  <a:gd name="connsiteY1" fmla="*/ 3064 h 10000"/>
                  <a:gd name="connsiteX2" fmla="*/ 5056 w 9628"/>
                  <a:gd name="connsiteY2" fmla="*/ 1899 h 10000"/>
                  <a:gd name="connsiteX3" fmla="*/ 4298 w 9628"/>
                  <a:gd name="connsiteY3" fmla="*/ 1540 h 10000"/>
                  <a:gd name="connsiteX4" fmla="*/ 2378 w 9628"/>
                  <a:gd name="connsiteY4" fmla="*/ 730 h 10000"/>
                  <a:gd name="connsiteX5" fmla="*/ 1431 w 9628"/>
                  <a:gd name="connsiteY5" fmla="*/ 389 h 10000"/>
                  <a:gd name="connsiteX6" fmla="*/ 866 w 9628"/>
                  <a:gd name="connsiteY6" fmla="*/ 209 h 10000"/>
                  <a:gd name="connsiteX7" fmla="*/ 346 w 9628"/>
                  <a:gd name="connsiteY7" fmla="*/ 64 h 10000"/>
                  <a:gd name="connsiteX8" fmla="*/ 77 w 9628"/>
                  <a:gd name="connsiteY8" fmla="*/ 0 h 10000"/>
                  <a:gd name="connsiteX9" fmla="*/ 34 w 9628"/>
                  <a:gd name="connsiteY9" fmla="*/ 58 h 10000"/>
                  <a:gd name="connsiteX10" fmla="*/ 11 w 9628"/>
                  <a:gd name="connsiteY10" fmla="*/ 84 h 10000"/>
                  <a:gd name="connsiteX11" fmla="*/ 278 w 9628"/>
                  <a:gd name="connsiteY11" fmla="*/ 1066 h 10000"/>
                  <a:gd name="connsiteX12" fmla="*/ 568 w 9628"/>
                  <a:gd name="connsiteY12" fmla="*/ 3113 h 10000"/>
                  <a:gd name="connsiteX13" fmla="*/ 653 w 9628"/>
                  <a:gd name="connsiteY13" fmla="*/ 4445 h 10000"/>
                  <a:gd name="connsiteX14" fmla="*/ 675 w 9628"/>
                  <a:gd name="connsiteY14" fmla="*/ 5452 h 10000"/>
                  <a:gd name="connsiteX15" fmla="*/ 669 w 9628"/>
                  <a:gd name="connsiteY15" fmla="*/ 7278 h 10000"/>
                  <a:gd name="connsiteX16" fmla="*/ 653 w 9628"/>
                  <a:gd name="connsiteY16" fmla="*/ 8683 h 10000"/>
                  <a:gd name="connsiteX17" fmla="*/ 3309 w 9628"/>
                  <a:gd name="connsiteY17" fmla="*/ 10000 h 10000"/>
                  <a:gd name="connsiteX18" fmla="*/ 9031 w 9628"/>
                  <a:gd name="connsiteY18" fmla="*/ 9190 h 10000"/>
                  <a:gd name="connsiteX19" fmla="*/ 9628 w 9628"/>
                  <a:gd name="connsiteY19" fmla="*/ 4193 h 10000"/>
                  <a:gd name="connsiteX0" fmla="*/ 10000 w 10013"/>
                  <a:gd name="connsiteY0" fmla="*/ 4193 h 10000"/>
                  <a:gd name="connsiteX1" fmla="*/ 7761 w 10013"/>
                  <a:gd name="connsiteY1" fmla="*/ 3064 h 10000"/>
                  <a:gd name="connsiteX2" fmla="*/ 5251 w 10013"/>
                  <a:gd name="connsiteY2" fmla="*/ 1899 h 10000"/>
                  <a:gd name="connsiteX3" fmla="*/ 4464 w 10013"/>
                  <a:gd name="connsiteY3" fmla="*/ 1540 h 10000"/>
                  <a:gd name="connsiteX4" fmla="*/ 2470 w 10013"/>
                  <a:gd name="connsiteY4" fmla="*/ 730 h 10000"/>
                  <a:gd name="connsiteX5" fmla="*/ 1486 w 10013"/>
                  <a:gd name="connsiteY5" fmla="*/ 389 h 10000"/>
                  <a:gd name="connsiteX6" fmla="*/ 899 w 10013"/>
                  <a:gd name="connsiteY6" fmla="*/ 209 h 10000"/>
                  <a:gd name="connsiteX7" fmla="*/ 359 w 10013"/>
                  <a:gd name="connsiteY7" fmla="*/ 64 h 10000"/>
                  <a:gd name="connsiteX8" fmla="*/ 80 w 10013"/>
                  <a:gd name="connsiteY8" fmla="*/ 0 h 10000"/>
                  <a:gd name="connsiteX9" fmla="*/ 35 w 10013"/>
                  <a:gd name="connsiteY9" fmla="*/ 58 h 10000"/>
                  <a:gd name="connsiteX10" fmla="*/ 11 w 10013"/>
                  <a:gd name="connsiteY10" fmla="*/ 84 h 10000"/>
                  <a:gd name="connsiteX11" fmla="*/ 289 w 10013"/>
                  <a:gd name="connsiteY11" fmla="*/ 1066 h 10000"/>
                  <a:gd name="connsiteX12" fmla="*/ 590 w 10013"/>
                  <a:gd name="connsiteY12" fmla="*/ 3113 h 10000"/>
                  <a:gd name="connsiteX13" fmla="*/ 678 w 10013"/>
                  <a:gd name="connsiteY13" fmla="*/ 4445 h 10000"/>
                  <a:gd name="connsiteX14" fmla="*/ 701 w 10013"/>
                  <a:gd name="connsiteY14" fmla="*/ 5452 h 10000"/>
                  <a:gd name="connsiteX15" fmla="*/ 695 w 10013"/>
                  <a:gd name="connsiteY15" fmla="*/ 7278 h 10000"/>
                  <a:gd name="connsiteX16" fmla="*/ 678 w 10013"/>
                  <a:gd name="connsiteY16" fmla="*/ 8683 h 10000"/>
                  <a:gd name="connsiteX17" fmla="*/ 3437 w 10013"/>
                  <a:gd name="connsiteY17" fmla="*/ 10000 h 10000"/>
                  <a:gd name="connsiteX18" fmla="*/ 10013 w 10013"/>
                  <a:gd name="connsiteY18" fmla="*/ 5646 h 10000"/>
                  <a:gd name="connsiteX19" fmla="*/ 10000 w 10013"/>
                  <a:gd name="connsiteY19" fmla="*/ 4193 h 10000"/>
                  <a:gd name="connsiteX0" fmla="*/ 10000 w 10013"/>
                  <a:gd name="connsiteY0" fmla="*/ 4193 h 8683"/>
                  <a:gd name="connsiteX1" fmla="*/ 7761 w 10013"/>
                  <a:gd name="connsiteY1" fmla="*/ 3064 h 8683"/>
                  <a:gd name="connsiteX2" fmla="*/ 5251 w 10013"/>
                  <a:gd name="connsiteY2" fmla="*/ 1899 h 8683"/>
                  <a:gd name="connsiteX3" fmla="*/ 4464 w 10013"/>
                  <a:gd name="connsiteY3" fmla="*/ 1540 h 8683"/>
                  <a:gd name="connsiteX4" fmla="*/ 2470 w 10013"/>
                  <a:gd name="connsiteY4" fmla="*/ 730 h 8683"/>
                  <a:gd name="connsiteX5" fmla="*/ 1486 w 10013"/>
                  <a:gd name="connsiteY5" fmla="*/ 389 h 8683"/>
                  <a:gd name="connsiteX6" fmla="*/ 899 w 10013"/>
                  <a:gd name="connsiteY6" fmla="*/ 209 h 8683"/>
                  <a:gd name="connsiteX7" fmla="*/ 359 w 10013"/>
                  <a:gd name="connsiteY7" fmla="*/ 64 h 8683"/>
                  <a:gd name="connsiteX8" fmla="*/ 80 w 10013"/>
                  <a:gd name="connsiteY8" fmla="*/ 0 h 8683"/>
                  <a:gd name="connsiteX9" fmla="*/ 35 w 10013"/>
                  <a:gd name="connsiteY9" fmla="*/ 58 h 8683"/>
                  <a:gd name="connsiteX10" fmla="*/ 11 w 10013"/>
                  <a:gd name="connsiteY10" fmla="*/ 84 h 8683"/>
                  <a:gd name="connsiteX11" fmla="*/ 289 w 10013"/>
                  <a:gd name="connsiteY11" fmla="*/ 1066 h 8683"/>
                  <a:gd name="connsiteX12" fmla="*/ 590 w 10013"/>
                  <a:gd name="connsiteY12" fmla="*/ 3113 h 8683"/>
                  <a:gd name="connsiteX13" fmla="*/ 678 w 10013"/>
                  <a:gd name="connsiteY13" fmla="*/ 4445 h 8683"/>
                  <a:gd name="connsiteX14" fmla="*/ 701 w 10013"/>
                  <a:gd name="connsiteY14" fmla="*/ 5452 h 8683"/>
                  <a:gd name="connsiteX15" fmla="*/ 695 w 10013"/>
                  <a:gd name="connsiteY15" fmla="*/ 7278 h 8683"/>
                  <a:gd name="connsiteX16" fmla="*/ 678 w 10013"/>
                  <a:gd name="connsiteY16" fmla="*/ 8683 h 8683"/>
                  <a:gd name="connsiteX17" fmla="*/ 4421 w 10013"/>
                  <a:gd name="connsiteY17" fmla="*/ 5783 h 8683"/>
                  <a:gd name="connsiteX18" fmla="*/ 10013 w 10013"/>
                  <a:gd name="connsiteY18" fmla="*/ 5646 h 8683"/>
                  <a:gd name="connsiteX19" fmla="*/ 10000 w 10013"/>
                  <a:gd name="connsiteY19" fmla="*/ 4193 h 8683"/>
                  <a:gd name="connsiteX0" fmla="*/ 9987 w 10000"/>
                  <a:gd name="connsiteY0" fmla="*/ 4829 h 8383"/>
                  <a:gd name="connsiteX1" fmla="*/ 7751 w 10000"/>
                  <a:gd name="connsiteY1" fmla="*/ 3529 h 8383"/>
                  <a:gd name="connsiteX2" fmla="*/ 5244 w 10000"/>
                  <a:gd name="connsiteY2" fmla="*/ 2187 h 8383"/>
                  <a:gd name="connsiteX3" fmla="*/ 4458 w 10000"/>
                  <a:gd name="connsiteY3" fmla="*/ 1774 h 8383"/>
                  <a:gd name="connsiteX4" fmla="*/ 2467 w 10000"/>
                  <a:gd name="connsiteY4" fmla="*/ 841 h 8383"/>
                  <a:gd name="connsiteX5" fmla="*/ 1484 w 10000"/>
                  <a:gd name="connsiteY5" fmla="*/ 448 h 8383"/>
                  <a:gd name="connsiteX6" fmla="*/ 898 w 10000"/>
                  <a:gd name="connsiteY6" fmla="*/ 241 h 8383"/>
                  <a:gd name="connsiteX7" fmla="*/ 359 w 10000"/>
                  <a:gd name="connsiteY7" fmla="*/ 74 h 8383"/>
                  <a:gd name="connsiteX8" fmla="*/ 80 w 10000"/>
                  <a:gd name="connsiteY8" fmla="*/ 0 h 8383"/>
                  <a:gd name="connsiteX9" fmla="*/ 35 w 10000"/>
                  <a:gd name="connsiteY9" fmla="*/ 67 h 8383"/>
                  <a:gd name="connsiteX10" fmla="*/ 11 w 10000"/>
                  <a:gd name="connsiteY10" fmla="*/ 97 h 8383"/>
                  <a:gd name="connsiteX11" fmla="*/ 289 w 10000"/>
                  <a:gd name="connsiteY11" fmla="*/ 1228 h 8383"/>
                  <a:gd name="connsiteX12" fmla="*/ 589 w 10000"/>
                  <a:gd name="connsiteY12" fmla="*/ 3585 h 8383"/>
                  <a:gd name="connsiteX13" fmla="*/ 677 w 10000"/>
                  <a:gd name="connsiteY13" fmla="*/ 5119 h 8383"/>
                  <a:gd name="connsiteX14" fmla="*/ 700 w 10000"/>
                  <a:gd name="connsiteY14" fmla="*/ 6279 h 8383"/>
                  <a:gd name="connsiteX15" fmla="*/ 694 w 10000"/>
                  <a:gd name="connsiteY15" fmla="*/ 8382 h 8383"/>
                  <a:gd name="connsiteX16" fmla="*/ 4415 w 10000"/>
                  <a:gd name="connsiteY16" fmla="*/ 6660 h 8383"/>
                  <a:gd name="connsiteX17" fmla="*/ 10000 w 10000"/>
                  <a:gd name="connsiteY17" fmla="*/ 6502 h 8383"/>
                  <a:gd name="connsiteX18" fmla="*/ 9987 w 10000"/>
                  <a:gd name="connsiteY18" fmla="*/ 4829 h 8383"/>
                  <a:gd name="connsiteX0" fmla="*/ 9987 w 10000"/>
                  <a:gd name="connsiteY0" fmla="*/ 5760 h 7945"/>
                  <a:gd name="connsiteX1" fmla="*/ 7751 w 10000"/>
                  <a:gd name="connsiteY1" fmla="*/ 4210 h 7945"/>
                  <a:gd name="connsiteX2" fmla="*/ 5244 w 10000"/>
                  <a:gd name="connsiteY2" fmla="*/ 2609 h 7945"/>
                  <a:gd name="connsiteX3" fmla="*/ 4458 w 10000"/>
                  <a:gd name="connsiteY3" fmla="*/ 2116 h 7945"/>
                  <a:gd name="connsiteX4" fmla="*/ 2467 w 10000"/>
                  <a:gd name="connsiteY4" fmla="*/ 1003 h 7945"/>
                  <a:gd name="connsiteX5" fmla="*/ 1484 w 10000"/>
                  <a:gd name="connsiteY5" fmla="*/ 534 h 7945"/>
                  <a:gd name="connsiteX6" fmla="*/ 898 w 10000"/>
                  <a:gd name="connsiteY6" fmla="*/ 287 h 7945"/>
                  <a:gd name="connsiteX7" fmla="*/ 359 w 10000"/>
                  <a:gd name="connsiteY7" fmla="*/ 88 h 7945"/>
                  <a:gd name="connsiteX8" fmla="*/ 80 w 10000"/>
                  <a:gd name="connsiteY8" fmla="*/ 0 h 7945"/>
                  <a:gd name="connsiteX9" fmla="*/ 35 w 10000"/>
                  <a:gd name="connsiteY9" fmla="*/ 80 h 7945"/>
                  <a:gd name="connsiteX10" fmla="*/ 11 w 10000"/>
                  <a:gd name="connsiteY10" fmla="*/ 116 h 7945"/>
                  <a:gd name="connsiteX11" fmla="*/ 289 w 10000"/>
                  <a:gd name="connsiteY11" fmla="*/ 1465 h 7945"/>
                  <a:gd name="connsiteX12" fmla="*/ 589 w 10000"/>
                  <a:gd name="connsiteY12" fmla="*/ 4277 h 7945"/>
                  <a:gd name="connsiteX13" fmla="*/ 677 w 10000"/>
                  <a:gd name="connsiteY13" fmla="*/ 6106 h 7945"/>
                  <a:gd name="connsiteX14" fmla="*/ 700 w 10000"/>
                  <a:gd name="connsiteY14" fmla="*/ 7490 h 7945"/>
                  <a:gd name="connsiteX15" fmla="*/ 4415 w 10000"/>
                  <a:gd name="connsiteY15" fmla="*/ 7945 h 7945"/>
                  <a:gd name="connsiteX16" fmla="*/ 10000 w 10000"/>
                  <a:gd name="connsiteY16" fmla="*/ 7756 h 7945"/>
                  <a:gd name="connsiteX17" fmla="*/ 9987 w 10000"/>
                  <a:gd name="connsiteY17" fmla="*/ 5760 h 7945"/>
                  <a:gd name="connsiteX0" fmla="*/ 9987 w 10000"/>
                  <a:gd name="connsiteY0" fmla="*/ 7250 h 10076"/>
                  <a:gd name="connsiteX1" fmla="*/ 7751 w 10000"/>
                  <a:gd name="connsiteY1" fmla="*/ 5299 h 10076"/>
                  <a:gd name="connsiteX2" fmla="*/ 5244 w 10000"/>
                  <a:gd name="connsiteY2" fmla="*/ 3284 h 10076"/>
                  <a:gd name="connsiteX3" fmla="*/ 4458 w 10000"/>
                  <a:gd name="connsiteY3" fmla="*/ 2663 h 10076"/>
                  <a:gd name="connsiteX4" fmla="*/ 2467 w 10000"/>
                  <a:gd name="connsiteY4" fmla="*/ 1262 h 10076"/>
                  <a:gd name="connsiteX5" fmla="*/ 1484 w 10000"/>
                  <a:gd name="connsiteY5" fmla="*/ 672 h 10076"/>
                  <a:gd name="connsiteX6" fmla="*/ 898 w 10000"/>
                  <a:gd name="connsiteY6" fmla="*/ 361 h 10076"/>
                  <a:gd name="connsiteX7" fmla="*/ 359 w 10000"/>
                  <a:gd name="connsiteY7" fmla="*/ 111 h 10076"/>
                  <a:gd name="connsiteX8" fmla="*/ 80 w 10000"/>
                  <a:gd name="connsiteY8" fmla="*/ 0 h 10076"/>
                  <a:gd name="connsiteX9" fmla="*/ 35 w 10000"/>
                  <a:gd name="connsiteY9" fmla="*/ 101 h 10076"/>
                  <a:gd name="connsiteX10" fmla="*/ 11 w 10000"/>
                  <a:gd name="connsiteY10" fmla="*/ 146 h 10076"/>
                  <a:gd name="connsiteX11" fmla="*/ 289 w 10000"/>
                  <a:gd name="connsiteY11" fmla="*/ 1844 h 10076"/>
                  <a:gd name="connsiteX12" fmla="*/ 589 w 10000"/>
                  <a:gd name="connsiteY12" fmla="*/ 5383 h 10076"/>
                  <a:gd name="connsiteX13" fmla="*/ 677 w 10000"/>
                  <a:gd name="connsiteY13" fmla="*/ 7685 h 10076"/>
                  <a:gd name="connsiteX14" fmla="*/ 700 w 10000"/>
                  <a:gd name="connsiteY14" fmla="*/ 9885 h 10076"/>
                  <a:gd name="connsiteX15" fmla="*/ 4415 w 10000"/>
                  <a:gd name="connsiteY15" fmla="*/ 10000 h 10076"/>
                  <a:gd name="connsiteX16" fmla="*/ 10000 w 10000"/>
                  <a:gd name="connsiteY16" fmla="*/ 9762 h 10076"/>
                  <a:gd name="connsiteX17" fmla="*/ 9987 w 10000"/>
                  <a:gd name="connsiteY17" fmla="*/ 7250 h 10076"/>
                  <a:gd name="connsiteX0" fmla="*/ 9987 w 10000"/>
                  <a:gd name="connsiteY0" fmla="*/ 7250 h 10000"/>
                  <a:gd name="connsiteX1" fmla="*/ 7751 w 10000"/>
                  <a:gd name="connsiteY1" fmla="*/ 5299 h 10000"/>
                  <a:gd name="connsiteX2" fmla="*/ 5244 w 10000"/>
                  <a:gd name="connsiteY2" fmla="*/ 3284 h 10000"/>
                  <a:gd name="connsiteX3" fmla="*/ 4458 w 10000"/>
                  <a:gd name="connsiteY3" fmla="*/ 2663 h 10000"/>
                  <a:gd name="connsiteX4" fmla="*/ 2467 w 10000"/>
                  <a:gd name="connsiteY4" fmla="*/ 1262 h 10000"/>
                  <a:gd name="connsiteX5" fmla="*/ 1484 w 10000"/>
                  <a:gd name="connsiteY5" fmla="*/ 672 h 10000"/>
                  <a:gd name="connsiteX6" fmla="*/ 898 w 10000"/>
                  <a:gd name="connsiteY6" fmla="*/ 361 h 10000"/>
                  <a:gd name="connsiteX7" fmla="*/ 359 w 10000"/>
                  <a:gd name="connsiteY7" fmla="*/ 111 h 10000"/>
                  <a:gd name="connsiteX8" fmla="*/ 80 w 10000"/>
                  <a:gd name="connsiteY8" fmla="*/ 0 h 10000"/>
                  <a:gd name="connsiteX9" fmla="*/ 35 w 10000"/>
                  <a:gd name="connsiteY9" fmla="*/ 101 h 10000"/>
                  <a:gd name="connsiteX10" fmla="*/ 11 w 10000"/>
                  <a:gd name="connsiteY10" fmla="*/ 146 h 10000"/>
                  <a:gd name="connsiteX11" fmla="*/ 289 w 10000"/>
                  <a:gd name="connsiteY11" fmla="*/ 1844 h 10000"/>
                  <a:gd name="connsiteX12" fmla="*/ 589 w 10000"/>
                  <a:gd name="connsiteY12" fmla="*/ 5383 h 10000"/>
                  <a:gd name="connsiteX13" fmla="*/ 677 w 10000"/>
                  <a:gd name="connsiteY13" fmla="*/ 7685 h 10000"/>
                  <a:gd name="connsiteX14" fmla="*/ 700 w 10000"/>
                  <a:gd name="connsiteY14" fmla="*/ 9885 h 10000"/>
                  <a:gd name="connsiteX15" fmla="*/ 4415 w 10000"/>
                  <a:gd name="connsiteY15" fmla="*/ 10000 h 10000"/>
                  <a:gd name="connsiteX16" fmla="*/ 10000 w 10000"/>
                  <a:gd name="connsiteY16" fmla="*/ 9762 h 10000"/>
                  <a:gd name="connsiteX17" fmla="*/ 9987 w 10000"/>
                  <a:gd name="connsiteY17" fmla="*/ 725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00" h="10000">
                    <a:moveTo>
                      <a:pt x="9987" y="7250"/>
                    </a:moveTo>
                    <a:cubicBezTo>
                      <a:pt x="9026" y="6373"/>
                      <a:pt x="8541" y="5960"/>
                      <a:pt x="7751" y="5299"/>
                    </a:cubicBezTo>
                    <a:cubicBezTo>
                      <a:pt x="6960" y="4638"/>
                      <a:pt x="6012" y="3902"/>
                      <a:pt x="5244" y="3284"/>
                    </a:cubicBezTo>
                    <a:cubicBezTo>
                      <a:pt x="4974" y="3065"/>
                      <a:pt x="4710" y="2858"/>
                      <a:pt x="4458" y="2663"/>
                    </a:cubicBezTo>
                    <a:cubicBezTo>
                      <a:pt x="3703" y="2087"/>
                      <a:pt x="3037" y="1627"/>
                      <a:pt x="2467" y="1262"/>
                    </a:cubicBezTo>
                    <a:cubicBezTo>
                      <a:pt x="2099" y="1028"/>
                      <a:pt x="1771" y="833"/>
                      <a:pt x="1484" y="672"/>
                    </a:cubicBezTo>
                    <a:cubicBezTo>
                      <a:pt x="1265" y="550"/>
                      <a:pt x="1069" y="447"/>
                      <a:pt x="898" y="361"/>
                    </a:cubicBezTo>
                    <a:cubicBezTo>
                      <a:pt x="677" y="250"/>
                      <a:pt x="497" y="170"/>
                      <a:pt x="359" y="111"/>
                    </a:cubicBezTo>
                    <a:cubicBezTo>
                      <a:pt x="226" y="54"/>
                      <a:pt x="133" y="18"/>
                      <a:pt x="80" y="0"/>
                    </a:cubicBezTo>
                    <a:cubicBezTo>
                      <a:pt x="26" y="-1"/>
                      <a:pt x="37" y="60"/>
                      <a:pt x="35" y="101"/>
                    </a:cubicBezTo>
                    <a:cubicBezTo>
                      <a:pt x="33" y="140"/>
                      <a:pt x="-25" y="-26"/>
                      <a:pt x="11" y="146"/>
                    </a:cubicBezTo>
                    <a:cubicBezTo>
                      <a:pt x="48" y="318"/>
                      <a:pt x="223" y="1445"/>
                      <a:pt x="289" y="1844"/>
                    </a:cubicBezTo>
                    <a:cubicBezTo>
                      <a:pt x="385" y="2716"/>
                      <a:pt x="522" y="4346"/>
                      <a:pt x="589" y="5383"/>
                    </a:cubicBezTo>
                    <a:cubicBezTo>
                      <a:pt x="621" y="6063"/>
                      <a:pt x="652" y="6828"/>
                      <a:pt x="677" y="7685"/>
                    </a:cubicBezTo>
                    <a:cubicBezTo>
                      <a:pt x="691" y="8103"/>
                      <a:pt x="697" y="9182"/>
                      <a:pt x="700" y="9885"/>
                    </a:cubicBezTo>
                    <a:cubicBezTo>
                      <a:pt x="1446" y="10023"/>
                      <a:pt x="2865" y="9945"/>
                      <a:pt x="4415" y="10000"/>
                    </a:cubicBezTo>
                    <a:lnTo>
                      <a:pt x="10000" y="9762"/>
                    </a:lnTo>
                    <a:cubicBezTo>
                      <a:pt x="9996" y="8926"/>
                      <a:pt x="9991" y="8087"/>
                      <a:pt x="9987" y="7250"/>
                    </a:cubicBezTo>
                    <a:close/>
                  </a:path>
                </a:pathLst>
              </a:custGeom>
              <a:gradFill flip="none" rotWithShape="1">
                <a:gsLst>
                  <a:gs pos="2000">
                    <a:schemeClr val="bg2">
                      <a:lumMod val="91000"/>
                    </a:schemeClr>
                  </a:gs>
                  <a:gs pos="100000">
                    <a:schemeClr val="tx2"/>
                  </a:gs>
                </a:gsLst>
                <a:lin ang="27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pPr>
                  <a:tabLst>
                    <a:tab pos="628650" algn="l"/>
                  </a:tabLst>
                </a:pPr>
                <a:r>
                  <a:rPr lang="de-DE"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pic>
            <p:nvPicPr>
              <p:cNvPr id="323" name="Grafik 322"/>
              <p:cNvPicPr>
                <a:picLocks noChangeAspect="1"/>
              </p:cNvPicPr>
              <p:nvPr/>
            </p:nvPicPr>
            <p:blipFill rotWithShape="1">
              <a:blip r:embed="rId15"/>
              <a:srcRect r="18475" b="41547"/>
              <a:stretch/>
            </p:blipFill>
            <p:spPr>
              <a:xfrm rot="171140" flipH="1">
                <a:off x="12419926" y="2397569"/>
                <a:ext cx="8648171" cy="4875035"/>
              </a:xfrm>
              <a:prstGeom prst="rect">
                <a:avLst/>
              </a:prstGeom>
            </p:spPr>
          </p:pic>
          <p:grpSp>
            <p:nvGrpSpPr>
              <p:cNvPr id="326" name="Group 5"/>
              <p:cNvGrpSpPr>
                <a:grpSpLocks noChangeAspect="1"/>
              </p:cNvGrpSpPr>
              <p:nvPr/>
            </p:nvGrpSpPr>
            <p:grpSpPr bwMode="auto">
              <a:xfrm rot="1868529" flipH="1">
                <a:off x="14828423" y="2247302"/>
                <a:ext cx="406957" cy="359334"/>
                <a:chOff x="2382" y="1136"/>
                <a:chExt cx="940" cy="1016"/>
              </a:xfrm>
            </p:grpSpPr>
            <p:sp>
              <p:nvSpPr>
                <p:cNvPr id="331" name="Freeform 302"/>
                <p:cNvSpPr>
                  <a:spLocks/>
                </p:cNvSpPr>
                <p:nvPr/>
              </p:nvSpPr>
              <p:spPr bwMode="auto">
                <a:xfrm>
                  <a:off x="2819" y="1136"/>
                  <a:ext cx="503" cy="1016"/>
                </a:xfrm>
                <a:custGeom>
                  <a:avLst/>
                  <a:gdLst>
                    <a:gd name="T0" fmla="*/ 120 w 239"/>
                    <a:gd name="T1" fmla="*/ 0 h 430"/>
                    <a:gd name="T2" fmla="*/ 67 w 239"/>
                    <a:gd name="T3" fmla="*/ 0 h 430"/>
                    <a:gd name="T4" fmla="*/ 67 w 239"/>
                    <a:gd name="T5" fmla="*/ 31 h 430"/>
                    <a:gd name="T6" fmla="*/ 0 w 239"/>
                    <a:gd name="T7" fmla="*/ 220 h 430"/>
                    <a:gd name="T8" fmla="*/ 67 w 239"/>
                    <a:gd name="T9" fmla="*/ 408 h 430"/>
                    <a:gd name="T10" fmla="*/ 67 w 239"/>
                    <a:gd name="T11" fmla="*/ 430 h 430"/>
                    <a:gd name="T12" fmla="*/ 120 w 239"/>
                    <a:gd name="T13" fmla="*/ 430 h 430"/>
                    <a:gd name="T14" fmla="*/ 120 w 239"/>
                    <a:gd name="T15" fmla="*/ 429 h 430"/>
                    <a:gd name="T16" fmla="*/ 239 w 239"/>
                    <a:gd name="T17" fmla="*/ 215 h 430"/>
                    <a:gd name="T18" fmla="*/ 120 w 239"/>
                    <a:gd name="T19"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430">
                      <a:moveTo>
                        <a:pt x="120" y="0"/>
                      </a:moveTo>
                      <a:cubicBezTo>
                        <a:pt x="117" y="0"/>
                        <a:pt x="67" y="0"/>
                        <a:pt x="67" y="0"/>
                      </a:cubicBezTo>
                      <a:cubicBezTo>
                        <a:pt x="67" y="31"/>
                        <a:pt x="67" y="31"/>
                        <a:pt x="67" y="31"/>
                      </a:cubicBezTo>
                      <a:cubicBezTo>
                        <a:pt x="28" y="65"/>
                        <a:pt x="0" y="137"/>
                        <a:pt x="0" y="220"/>
                      </a:cubicBezTo>
                      <a:cubicBezTo>
                        <a:pt x="0" y="303"/>
                        <a:pt x="28" y="374"/>
                        <a:pt x="67" y="408"/>
                      </a:cubicBezTo>
                      <a:cubicBezTo>
                        <a:pt x="67" y="430"/>
                        <a:pt x="67" y="430"/>
                        <a:pt x="67" y="430"/>
                      </a:cubicBezTo>
                      <a:cubicBezTo>
                        <a:pt x="120" y="430"/>
                        <a:pt x="120" y="430"/>
                        <a:pt x="120" y="430"/>
                      </a:cubicBezTo>
                      <a:cubicBezTo>
                        <a:pt x="120" y="429"/>
                        <a:pt x="120" y="429"/>
                        <a:pt x="120" y="429"/>
                      </a:cubicBezTo>
                      <a:cubicBezTo>
                        <a:pt x="186" y="429"/>
                        <a:pt x="239" y="331"/>
                        <a:pt x="239" y="215"/>
                      </a:cubicBezTo>
                      <a:cubicBezTo>
                        <a:pt x="239" y="99"/>
                        <a:pt x="186" y="0"/>
                        <a:pt x="120" y="0"/>
                      </a:cubicBezTo>
                      <a:close/>
                    </a:path>
                  </a:pathLst>
                </a:custGeom>
                <a:gradFill flip="none" rotWithShape="1">
                  <a:gsLst>
                    <a:gs pos="100000">
                      <a:srgbClr val="6F7D94"/>
                    </a:gs>
                    <a:gs pos="0">
                      <a:schemeClr val="accent1"/>
                    </a:gs>
                    <a:gs pos="32000">
                      <a:schemeClr val="accent1">
                        <a:lumMod val="60000"/>
                        <a:lumOff val="40000"/>
                      </a:schemeClr>
                    </a:gs>
                    <a:gs pos="70000">
                      <a:schemeClr val="tx1"/>
                    </a:gs>
                  </a:gsLst>
                  <a:lin ang="54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332" name="Oval 303"/>
                <p:cNvSpPr>
                  <a:spLocks noChangeArrowheads="1"/>
                </p:cNvSpPr>
                <p:nvPr/>
              </p:nvSpPr>
              <p:spPr bwMode="auto">
                <a:xfrm>
                  <a:off x="2682" y="1136"/>
                  <a:ext cx="566" cy="1016"/>
                </a:xfrm>
                <a:prstGeom prst="ellipse">
                  <a:avLst/>
                </a:prstGeom>
                <a:gradFill flip="none" rotWithShape="1">
                  <a:gsLst>
                    <a:gs pos="100000">
                      <a:srgbClr val="6F7D94"/>
                    </a:gs>
                    <a:gs pos="0">
                      <a:schemeClr val="accent1"/>
                    </a:gs>
                    <a:gs pos="32000">
                      <a:schemeClr val="accent1">
                        <a:lumMod val="60000"/>
                        <a:lumOff val="40000"/>
                      </a:schemeClr>
                    </a:gs>
                    <a:gs pos="70000">
                      <a:schemeClr val="tx1"/>
                    </a:gs>
                  </a:gsLst>
                  <a:path path="circle">
                    <a:fillToRect l="100000" t="100000"/>
                  </a:path>
                  <a:tileRect r="-100000" b="-100000"/>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34" name="Freeform 304"/>
                <p:cNvSpPr>
                  <a:spLocks/>
                </p:cNvSpPr>
                <p:nvPr/>
              </p:nvSpPr>
              <p:spPr bwMode="auto">
                <a:xfrm>
                  <a:off x="2486" y="1273"/>
                  <a:ext cx="658" cy="742"/>
                </a:xfrm>
                <a:custGeom>
                  <a:avLst/>
                  <a:gdLst>
                    <a:gd name="T0" fmla="*/ 203 w 279"/>
                    <a:gd name="T1" fmla="*/ 0 h 314"/>
                    <a:gd name="T2" fmla="*/ 0 w 279"/>
                    <a:gd name="T3" fmla="*/ 46 h 314"/>
                    <a:gd name="T4" fmla="*/ 0 w 279"/>
                    <a:gd name="T5" fmla="*/ 269 h 314"/>
                    <a:gd name="T6" fmla="*/ 202 w 279"/>
                    <a:gd name="T7" fmla="*/ 314 h 314"/>
                    <a:gd name="T8" fmla="*/ 279 w 279"/>
                    <a:gd name="T9" fmla="*/ 157 h 314"/>
                    <a:gd name="T10" fmla="*/ 203 w 279"/>
                    <a:gd name="T11" fmla="*/ 0 h 314"/>
                  </a:gdLst>
                  <a:ahLst/>
                  <a:cxnLst>
                    <a:cxn ang="0">
                      <a:pos x="T0" y="T1"/>
                    </a:cxn>
                    <a:cxn ang="0">
                      <a:pos x="T2" y="T3"/>
                    </a:cxn>
                    <a:cxn ang="0">
                      <a:pos x="T4" y="T5"/>
                    </a:cxn>
                    <a:cxn ang="0">
                      <a:pos x="T6" y="T7"/>
                    </a:cxn>
                    <a:cxn ang="0">
                      <a:pos x="T8" y="T9"/>
                    </a:cxn>
                    <a:cxn ang="0">
                      <a:pos x="T10" y="T11"/>
                    </a:cxn>
                  </a:cxnLst>
                  <a:rect l="0" t="0" r="r" b="b"/>
                  <a:pathLst>
                    <a:path w="279" h="314">
                      <a:moveTo>
                        <a:pt x="203" y="0"/>
                      </a:moveTo>
                      <a:cubicBezTo>
                        <a:pt x="195" y="0"/>
                        <a:pt x="0" y="46"/>
                        <a:pt x="0" y="46"/>
                      </a:cubicBezTo>
                      <a:cubicBezTo>
                        <a:pt x="0" y="269"/>
                        <a:pt x="0" y="269"/>
                        <a:pt x="0" y="269"/>
                      </a:cubicBezTo>
                      <a:cubicBezTo>
                        <a:pt x="0" y="269"/>
                        <a:pt x="194" y="314"/>
                        <a:pt x="202" y="314"/>
                      </a:cubicBezTo>
                      <a:cubicBezTo>
                        <a:pt x="244" y="314"/>
                        <a:pt x="279" y="244"/>
                        <a:pt x="279" y="157"/>
                      </a:cubicBezTo>
                      <a:cubicBezTo>
                        <a:pt x="279" y="70"/>
                        <a:pt x="245" y="0"/>
                        <a:pt x="203" y="0"/>
                      </a:cubicBezTo>
                      <a:close/>
                    </a:path>
                  </a:pathLst>
                </a:custGeom>
                <a:gradFill>
                  <a:gsLst>
                    <a:gs pos="0">
                      <a:schemeClr val="accent4">
                        <a:lumMod val="64000"/>
                      </a:schemeClr>
                    </a:gs>
                    <a:gs pos="82000">
                      <a:schemeClr val="accent4">
                        <a:lumMod val="25000"/>
                      </a:schemeClr>
                    </a:gs>
                  </a:gsLst>
                  <a:path path="circle">
                    <a:fillToRect l="50000" t="50000" r="50000" b="50000"/>
                  </a:path>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35" name="Oval 305"/>
                <p:cNvSpPr>
                  <a:spLocks noChangeArrowheads="1"/>
                </p:cNvSpPr>
                <p:nvPr/>
              </p:nvSpPr>
              <p:spPr bwMode="auto">
                <a:xfrm>
                  <a:off x="2382" y="1382"/>
                  <a:ext cx="215" cy="524"/>
                </a:xfrm>
                <a:prstGeom prst="ellipse">
                  <a:avLst/>
                </a:prstGeom>
                <a:gradFill>
                  <a:gsLst>
                    <a:gs pos="0">
                      <a:schemeClr val="accent4">
                        <a:lumMod val="64000"/>
                      </a:schemeClr>
                    </a:gs>
                    <a:gs pos="82000">
                      <a:schemeClr val="accent4">
                        <a:lumMod val="25000"/>
                      </a:schemeClr>
                    </a:gs>
                  </a:gsLst>
                  <a:path path="circle">
                    <a:fillToRect l="50000" t="50000" r="50000" b="50000"/>
                  </a:path>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grpSp>
          <p:nvGrpSpPr>
            <p:cNvPr id="293" name="Gruppieren 292"/>
            <p:cNvGrpSpPr/>
            <p:nvPr/>
          </p:nvGrpSpPr>
          <p:grpSpPr>
            <a:xfrm>
              <a:off x="17530763" y="4071801"/>
              <a:ext cx="3097212" cy="2114687"/>
              <a:chOff x="17530763" y="4071801"/>
              <a:chExt cx="3097212" cy="2114687"/>
            </a:xfrm>
            <a:effectLst/>
          </p:grpSpPr>
          <p:sp>
            <p:nvSpPr>
              <p:cNvPr id="294" name="Freeform 9"/>
              <p:cNvSpPr>
                <a:spLocks/>
              </p:cNvSpPr>
              <p:nvPr/>
            </p:nvSpPr>
            <p:spPr bwMode="auto">
              <a:xfrm>
                <a:off x="17605375" y="5211763"/>
                <a:ext cx="115887" cy="712788"/>
              </a:xfrm>
              <a:custGeom>
                <a:avLst/>
                <a:gdLst>
                  <a:gd name="T0" fmla="*/ 27 w 31"/>
                  <a:gd name="T1" fmla="*/ 0 h 190"/>
                  <a:gd name="T2" fmla="*/ 31 w 31"/>
                  <a:gd name="T3" fmla="*/ 184 h 190"/>
                  <a:gd name="T4" fmla="*/ 18 w 31"/>
                  <a:gd name="T5" fmla="*/ 190 h 190"/>
                  <a:gd name="T6" fmla="*/ 5 w 31"/>
                  <a:gd name="T7" fmla="*/ 184 h 190"/>
                  <a:gd name="T8" fmla="*/ 0 w 31"/>
                  <a:gd name="T9" fmla="*/ 2 h 190"/>
                  <a:gd name="T10" fmla="*/ 27 w 31"/>
                  <a:gd name="T11" fmla="*/ 0 h 190"/>
                </a:gdLst>
                <a:ahLst/>
                <a:cxnLst>
                  <a:cxn ang="0">
                    <a:pos x="T0" y="T1"/>
                  </a:cxn>
                  <a:cxn ang="0">
                    <a:pos x="T2" y="T3"/>
                  </a:cxn>
                  <a:cxn ang="0">
                    <a:pos x="T4" y="T5"/>
                  </a:cxn>
                  <a:cxn ang="0">
                    <a:pos x="T6" y="T7"/>
                  </a:cxn>
                  <a:cxn ang="0">
                    <a:pos x="T8" y="T9"/>
                  </a:cxn>
                  <a:cxn ang="0">
                    <a:pos x="T10" y="T11"/>
                  </a:cxn>
                </a:cxnLst>
                <a:rect l="0" t="0" r="r" b="b"/>
                <a:pathLst>
                  <a:path w="31" h="190">
                    <a:moveTo>
                      <a:pt x="27" y="0"/>
                    </a:moveTo>
                    <a:cubicBezTo>
                      <a:pt x="31" y="184"/>
                      <a:pt x="31" y="184"/>
                      <a:pt x="31" y="184"/>
                    </a:cubicBezTo>
                    <a:cubicBezTo>
                      <a:pt x="31" y="184"/>
                      <a:pt x="31" y="190"/>
                      <a:pt x="18" y="190"/>
                    </a:cubicBezTo>
                    <a:cubicBezTo>
                      <a:pt x="6" y="190"/>
                      <a:pt x="5" y="184"/>
                      <a:pt x="5" y="184"/>
                    </a:cubicBezTo>
                    <a:cubicBezTo>
                      <a:pt x="0" y="2"/>
                      <a:pt x="0" y="2"/>
                      <a:pt x="0" y="2"/>
                    </a:cubicBezTo>
                    <a:lnTo>
                      <a:pt x="27" y="0"/>
                    </a:lnTo>
                    <a:close/>
                  </a:path>
                </a:pathLst>
              </a:custGeom>
              <a:gradFill>
                <a:gsLst>
                  <a:gs pos="68000">
                    <a:schemeClr val="accent1">
                      <a:tint val="66000"/>
                      <a:satMod val="160000"/>
                    </a:schemeClr>
                  </a:gs>
                  <a:gs pos="0">
                    <a:schemeClr val="accent1">
                      <a:tint val="44500"/>
                      <a:satMod val="160000"/>
                    </a:schemeClr>
                  </a:gs>
                  <a:gs pos="99000">
                    <a:srgbClr val="BEC3CC"/>
                  </a:gs>
                  <a:gs pos="26000">
                    <a:schemeClr val="accent1">
                      <a:tint val="23500"/>
                      <a:satMod val="160000"/>
                    </a:schemeClr>
                  </a:gs>
                </a:gsLst>
                <a:lin ang="21534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5" name="Freeform 10"/>
              <p:cNvSpPr>
                <a:spLocks/>
              </p:cNvSpPr>
              <p:nvPr/>
            </p:nvSpPr>
            <p:spPr bwMode="auto">
              <a:xfrm>
                <a:off x="17530763" y="4668838"/>
                <a:ext cx="223837" cy="565150"/>
              </a:xfrm>
              <a:custGeom>
                <a:avLst/>
                <a:gdLst>
                  <a:gd name="T0" fmla="*/ 55 w 60"/>
                  <a:gd name="T1" fmla="*/ 0 h 151"/>
                  <a:gd name="T2" fmla="*/ 0 w 60"/>
                  <a:gd name="T3" fmla="*/ 3 h 151"/>
                  <a:gd name="T4" fmla="*/ 5 w 60"/>
                  <a:gd name="T5" fmla="*/ 146 h 151"/>
                  <a:gd name="T6" fmla="*/ 33 w 60"/>
                  <a:gd name="T7" fmla="*/ 150 h 151"/>
                  <a:gd name="T8" fmla="*/ 59 w 60"/>
                  <a:gd name="T9" fmla="*/ 143 h 151"/>
                  <a:gd name="T10" fmla="*/ 55 w 60"/>
                  <a:gd name="T11" fmla="*/ 0 h 151"/>
                </a:gdLst>
                <a:ahLst/>
                <a:cxnLst>
                  <a:cxn ang="0">
                    <a:pos x="T0" y="T1"/>
                  </a:cxn>
                  <a:cxn ang="0">
                    <a:pos x="T2" y="T3"/>
                  </a:cxn>
                  <a:cxn ang="0">
                    <a:pos x="T4" y="T5"/>
                  </a:cxn>
                  <a:cxn ang="0">
                    <a:pos x="T6" y="T7"/>
                  </a:cxn>
                  <a:cxn ang="0">
                    <a:pos x="T8" y="T9"/>
                  </a:cxn>
                  <a:cxn ang="0">
                    <a:pos x="T10" y="T11"/>
                  </a:cxn>
                </a:cxnLst>
                <a:rect l="0" t="0" r="r" b="b"/>
                <a:pathLst>
                  <a:path w="60" h="151">
                    <a:moveTo>
                      <a:pt x="55" y="0"/>
                    </a:moveTo>
                    <a:cubicBezTo>
                      <a:pt x="0" y="3"/>
                      <a:pt x="0" y="3"/>
                      <a:pt x="0" y="3"/>
                    </a:cubicBezTo>
                    <a:cubicBezTo>
                      <a:pt x="5" y="146"/>
                      <a:pt x="5" y="146"/>
                      <a:pt x="5" y="146"/>
                    </a:cubicBezTo>
                    <a:cubicBezTo>
                      <a:pt x="5" y="149"/>
                      <a:pt x="18" y="151"/>
                      <a:pt x="33" y="150"/>
                    </a:cubicBezTo>
                    <a:cubicBezTo>
                      <a:pt x="48" y="149"/>
                      <a:pt x="60" y="146"/>
                      <a:pt x="59" y="143"/>
                    </a:cubicBezTo>
                    <a:lnTo>
                      <a:pt x="55" y="0"/>
                    </a:lnTo>
                    <a:close/>
                  </a:path>
                </a:pathLst>
              </a:custGeom>
              <a:gradFill>
                <a:gsLst>
                  <a:gs pos="68000">
                    <a:schemeClr val="accent1">
                      <a:tint val="66000"/>
                      <a:satMod val="160000"/>
                    </a:schemeClr>
                  </a:gs>
                  <a:gs pos="0">
                    <a:schemeClr val="accent1">
                      <a:tint val="44500"/>
                      <a:satMod val="160000"/>
                    </a:schemeClr>
                  </a:gs>
                  <a:gs pos="99000">
                    <a:srgbClr val="BEC3CC"/>
                  </a:gs>
                  <a:gs pos="26000">
                    <a:schemeClr val="accent1">
                      <a:tint val="23500"/>
                      <a:satMod val="160000"/>
                    </a:schemeClr>
                  </a:gs>
                </a:gsLst>
                <a:lin ang="21534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6" name="Freeform 11"/>
              <p:cNvSpPr>
                <a:spLocks/>
              </p:cNvSpPr>
              <p:nvPr/>
            </p:nvSpPr>
            <p:spPr bwMode="auto">
              <a:xfrm>
                <a:off x="17530763" y="4649788"/>
                <a:ext cx="204787" cy="47625"/>
              </a:xfrm>
              <a:custGeom>
                <a:avLst/>
                <a:gdLst>
                  <a:gd name="T0" fmla="*/ 55 w 55"/>
                  <a:gd name="T1" fmla="*/ 6 h 13"/>
                  <a:gd name="T2" fmla="*/ 28 w 55"/>
                  <a:gd name="T3" fmla="*/ 13 h 13"/>
                  <a:gd name="T4" fmla="*/ 0 w 55"/>
                  <a:gd name="T5" fmla="*/ 8 h 13"/>
                  <a:gd name="T6" fmla="*/ 27 w 55"/>
                  <a:gd name="T7" fmla="*/ 1 h 13"/>
                  <a:gd name="T8" fmla="*/ 55 w 55"/>
                  <a:gd name="T9" fmla="*/ 6 h 13"/>
                </a:gdLst>
                <a:ahLst/>
                <a:cxnLst>
                  <a:cxn ang="0">
                    <a:pos x="T0" y="T1"/>
                  </a:cxn>
                  <a:cxn ang="0">
                    <a:pos x="T2" y="T3"/>
                  </a:cxn>
                  <a:cxn ang="0">
                    <a:pos x="T4" y="T5"/>
                  </a:cxn>
                  <a:cxn ang="0">
                    <a:pos x="T6" y="T7"/>
                  </a:cxn>
                  <a:cxn ang="0">
                    <a:pos x="T8" y="T9"/>
                  </a:cxn>
                </a:cxnLst>
                <a:rect l="0" t="0" r="r" b="b"/>
                <a:pathLst>
                  <a:path w="55" h="13">
                    <a:moveTo>
                      <a:pt x="55" y="6"/>
                    </a:moveTo>
                    <a:cubicBezTo>
                      <a:pt x="55" y="9"/>
                      <a:pt x="43" y="12"/>
                      <a:pt x="28" y="13"/>
                    </a:cubicBezTo>
                    <a:cubicBezTo>
                      <a:pt x="13" y="13"/>
                      <a:pt x="0" y="11"/>
                      <a:pt x="0" y="8"/>
                    </a:cubicBezTo>
                    <a:cubicBezTo>
                      <a:pt x="0" y="4"/>
                      <a:pt x="12" y="1"/>
                      <a:pt x="27" y="1"/>
                    </a:cubicBezTo>
                    <a:cubicBezTo>
                      <a:pt x="43" y="0"/>
                      <a:pt x="55" y="2"/>
                      <a:pt x="55" y="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7" name="Freeform 12"/>
              <p:cNvSpPr>
                <a:spLocks/>
              </p:cNvSpPr>
              <p:nvPr/>
            </p:nvSpPr>
            <p:spPr bwMode="auto">
              <a:xfrm>
                <a:off x="17575213" y="4090988"/>
                <a:ext cx="112712" cy="588963"/>
              </a:xfrm>
              <a:custGeom>
                <a:avLst/>
                <a:gdLst>
                  <a:gd name="T0" fmla="*/ 30 w 30"/>
                  <a:gd name="T1" fmla="*/ 154 h 157"/>
                  <a:gd name="T2" fmla="*/ 26 w 30"/>
                  <a:gd name="T3" fmla="*/ 0 h 157"/>
                  <a:gd name="T4" fmla="*/ 0 w 30"/>
                  <a:gd name="T5" fmla="*/ 1 h 157"/>
                  <a:gd name="T6" fmla="*/ 3 w 30"/>
                  <a:gd name="T7" fmla="*/ 155 h 157"/>
                  <a:gd name="T8" fmla="*/ 16 w 30"/>
                  <a:gd name="T9" fmla="*/ 157 h 157"/>
                  <a:gd name="T10" fmla="*/ 30 w 30"/>
                  <a:gd name="T11" fmla="*/ 154 h 157"/>
                </a:gdLst>
                <a:ahLst/>
                <a:cxnLst>
                  <a:cxn ang="0">
                    <a:pos x="T0" y="T1"/>
                  </a:cxn>
                  <a:cxn ang="0">
                    <a:pos x="T2" y="T3"/>
                  </a:cxn>
                  <a:cxn ang="0">
                    <a:pos x="T4" y="T5"/>
                  </a:cxn>
                  <a:cxn ang="0">
                    <a:pos x="T6" y="T7"/>
                  </a:cxn>
                  <a:cxn ang="0">
                    <a:pos x="T8" y="T9"/>
                  </a:cxn>
                  <a:cxn ang="0">
                    <a:pos x="T10" y="T11"/>
                  </a:cxn>
                </a:cxnLst>
                <a:rect l="0" t="0" r="r" b="b"/>
                <a:pathLst>
                  <a:path w="30" h="157">
                    <a:moveTo>
                      <a:pt x="30" y="154"/>
                    </a:moveTo>
                    <a:cubicBezTo>
                      <a:pt x="26" y="0"/>
                      <a:pt x="26" y="0"/>
                      <a:pt x="26" y="0"/>
                    </a:cubicBezTo>
                    <a:cubicBezTo>
                      <a:pt x="0" y="1"/>
                      <a:pt x="0" y="1"/>
                      <a:pt x="0" y="1"/>
                    </a:cubicBezTo>
                    <a:cubicBezTo>
                      <a:pt x="3" y="155"/>
                      <a:pt x="3" y="155"/>
                      <a:pt x="3" y="155"/>
                    </a:cubicBezTo>
                    <a:cubicBezTo>
                      <a:pt x="8" y="157"/>
                      <a:pt x="11" y="157"/>
                      <a:pt x="16" y="157"/>
                    </a:cubicBezTo>
                    <a:cubicBezTo>
                      <a:pt x="21" y="157"/>
                      <a:pt x="27" y="156"/>
                      <a:pt x="30" y="154"/>
                    </a:cubicBezTo>
                    <a:close/>
                  </a:path>
                </a:pathLst>
              </a:custGeom>
              <a:gradFill>
                <a:gsLst>
                  <a:gs pos="68000">
                    <a:schemeClr val="accent1">
                      <a:tint val="66000"/>
                      <a:satMod val="160000"/>
                    </a:schemeClr>
                  </a:gs>
                  <a:gs pos="0">
                    <a:schemeClr val="accent1">
                      <a:tint val="44500"/>
                      <a:satMod val="160000"/>
                    </a:schemeClr>
                  </a:gs>
                  <a:gs pos="99000">
                    <a:srgbClr val="BEC3CC"/>
                  </a:gs>
                  <a:gs pos="26000">
                    <a:schemeClr val="accent1">
                      <a:tint val="23500"/>
                      <a:satMod val="160000"/>
                    </a:schemeClr>
                  </a:gs>
                </a:gsLst>
                <a:lin ang="21534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8" name="Freeform 13"/>
              <p:cNvSpPr>
                <a:spLocks/>
              </p:cNvSpPr>
              <p:nvPr/>
            </p:nvSpPr>
            <p:spPr bwMode="auto">
              <a:xfrm>
                <a:off x="20424775" y="5407025"/>
                <a:ext cx="136525" cy="779463"/>
              </a:xfrm>
              <a:custGeom>
                <a:avLst/>
                <a:gdLst>
                  <a:gd name="T0" fmla="*/ 36 w 36"/>
                  <a:gd name="T1" fmla="*/ 0 h 208"/>
                  <a:gd name="T2" fmla="*/ 29 w 36"/>
                  <a:gd name="T3" fmla="*/ 202 h 208"/>
                  <a:gd name="T4" fmla="*/ 15 w 36"/>
                  <a:gd name="T5" fmla="*/ 208 h 208"/>
                  <a:gd name="T6" fmla="*/ 0 w 36"/>
                  <a:gd name="T7" fmla="*/ 201 h 208"/>
                  <a:gd name="T8" fmla="*/ 6 w 36"/>
                  <a:gd name="T9" fmla="*/ 0 h 208"/>
                  <a:gd name="T10" fmla="*/ 36 w 36"/>
                  <a:gd name="T11" fmla="*/ 0 h 208"/>
                </a:gdLst>
                <a:ahLst/>
                <a:cxnLst>
                  <a:cxn ang="0">
                    <a:pos x="T0" y="T1"/>
                  </a:cxn>
                  <a:cxn ang="0">
                    <a:pos x="T2" y="T3"/>
                  </a:cxn>
                  <a:cxn ang="0">
                    <a:pos x="T4" y="T5"/>
                  </a:cxn>
                  <a:cxn ang="0">
                    <a:pos x="T6" y="T7"/>
                  </a:cxn>
                  <a:cxn ang="0">
                    <a:pos x="T8" y="T9"/>
                  </a:cxn>
                  <a:cxn ang="0">
                    <a:pos x="T10" y="T11"/>
                  </a:cxn>
                </a:cxnLst>
                <a:rect l="0" t="0" r="r" b="b"/>
                <a:pathLst>
                  <a:path w="36" h="208">
                    <a:moveTo>
                      <a:pt x="36" y="0"/>
                    </a:moveTo>
                    <a:cubicBezTo>
                      <a:pt x="29" y="202"/>
                      <a:pt x="29" y="202"/>
                      <a:pt x="29" y="202"/>
                    </a:cubicBezTo>
                    <a:cubicBezTo>
                      <a:pt x="29" y="202"/>
                      <a:pt x="28" y="208"/>
                      <a:pt x="15" y="208"/>
                    </a:cubicBezTo>
                    <a:cubicBezTo>
                      <a:pt x="3" y="208"/>
                      <a:pt x="0" y="201"/>
                      <a:pt x="0" y="201"/>
                    </a:cubicBezTo>
                    <a:cubicBezTo>
                      <a:pt x="6" y="0"/>
                      <a:pt x="6" y="0"/>
                      <a:pt x="6" y="0"/>
                    </a:cubicBezTo>
                    <a:lnTo>
                      <a:pt x="36" y="0"/>
                    </a:lnTo>
                    <a:close/>
                  </a:path>
                </a:pathLst>
              </a:custGeom>
              <a:gradFill>
                <a:gsLst>
                  <a:gs pos="68000">
                    <a:schemeClr val="accent1">
                      <a:tint val="66000"/>
                      <a:satMod val="160000"/>
                    </a:schemeClr>
                  </a:gs>
                  <a:gs pos="0">
                    <a:schemeClr val="accent1">
                      <a:tint val="44500"/>
                      <a:satMod val="160000"/>
                    </a:schemeClr>
                  </a:gs>
                  <a:gs pos="99000">
                    <a:srgbClr val="BEC3CC"/>
                  </a:gs>
                  <a:gs pos="26000">
                    <a:schemeClr val="accent1">
                      <a:tint val="23500"/>
                      <a:satMod val="160000"/>
                    </a:schemeClr>
                  </a:gs>
                </a:gsLst>
                <a:lin ang="21534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9" name="Freeform 14"/>
              <p:cNvSpPr>
                <a:spLocks/>
              </p:cNvSpPr>
              <p:nvPr/>
            </p:nvSpPr>
            <p:spPr bwMode="auto">
              <a:xfrm>
                <a:off x="20388263" y="4795838"/>
                <a:ext cx="239712" cy="630238"/>
              </a:xfrm>
              <a:custGeom>
                <a:avLst/>
                <a:gdLst>
                  <a:gd name="T0" fmla="*/ 64 w 64"/>
                  <a:gd name="T1" fmla="*/ 0 h 168"/>
                  <a:gd name="T2" fmla="*/ 4 w 64"/>
                  <a:gd name="T3" fmla="*/ 1 h 168"/>
                  <a:gd name="T4" fmla="*/ 0 w 64"/>
                  <a:gd name="T5" fmla="*/ 161 h 168"/>
                  <a:gd name="T6" fmla="*/ 30 w 64"/>
                  <a:gd name="T7" fmla="*/ 168 h 168"/>
                  <a:gd name="T8" fmla="*/ 60 w 64"/>
                  <a:gd name="T9" fmla="*/ 161 h 168"/>
                  <a:gd name="T10" fmla="*/ 64 w 64"/>
                  <a:gd name="T11" fmla="*/ 0 h 168"/>
                </a:gdLst>
                <a:ahLst/>
                <a:cxnLst>
                  <a:cxn ang="0">
                    <a:pos x="T0" y="T1"/>
                  </a:cxn>
                  <a:cxn ang="0">
                    <a:pos x="T2" y="T3"/>
                  </a:cxn>
                  <a:cxn ang="0">
                    <a:pos x="T4" y="T5"/>
                  </a:cxn>
                  <a:cxn ang="0">
                    <a:pos x="T6" y="T7"/>
                  </a:cxn>
                  <a:cxn ang="0">
                    <a:pos x="T8" y="T9"/>
                  </a:cxn>
                  <a:cxn ang="0">
                    <a:pos x="T10" y="T11"/>
                  </a:cxn>
                </a:cxnLst>
                <a:rect l="0" t="0" r="r" b="b"/>
                <a:pathLst>
                  <a:path w="64" h="168">
                    <a:moveTo>
                      <a:pt x="64" y="0"/>
                    </a:moveTo>
                    <a:cubicBezTo>
                      <a:pt x="4" y="1"/>
                      <a:pt x="4" y="1"/>
                      <a:pt x="4" y="1"/>
                    </a:cubicBezTo>
                    <a:cubicBezTo>
                      <a:pt x="0" y="161"/>
                      <a:pt x="0" y="161"/>
                      <a:pt x="0" y="161"/>
                    </a:cubicBezTo>
                    <a:cubicBezTo>
                      <a:pt x="0" y="165"/>
                      <a:pt x="13" y="168"/>
                      <a:pt x="30" y="168"/>
                    </a:cubicBezTo>
                    <a:cubicBezTo>
                      <a:pt x="46" y="168"/>
                      <a:pt x="60" y="165"/>
                      <a:pt x="60" y="161"/>
                    </a:cubicBezTo>
                    <a:lnTo>
                      <a:pt x="64" y="0"/>
                    </a:lnTo>
                    <a:close/>
                  </a:path>
                </a:pathLst>
              </a:custGeom>
              <a:gradFill>
                <a:gsLst>
                  <a:gs pos="68000">
                    <a:schemeClr val="accent1">
                      <a:tint val="66000"/>
                      <a:satMod val="160000"/>
                    </a:schemeClr>
                  </a:gs>
                  <a:gs pos="0">
                    <a:schemeClr val="accent1">
                      <a:tint val="44500"/>
                      <a:satMod val="160000"/>
                    </a:schemeClr>
                  </a:gs>
                  <a:gs pos="99000">
                    <a:srgbClr val="BEC3CC"/>
                  </a:gs>
                  <a:gs pos="26000">
                    <a:schemeClr val="accent1">
                      <a:tint val="23500"/>
                      <a:satMod val="160000"/>
                    </a:schemeClr>
                  </a:gs>
                </a:gsLst>
                <a:lin ang="21552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0" name="Freeform 15"/>
              <p:cNvSpPr>
                <a:spLocks/>
              </p:cNvSpPr>
              <p:nvPr/>
            </p:nvSpPr>
            <p:spPr bwMode="auto">
              <a:xfrm>
                <a:off x="20402550" y="4768850"/>
                <a:ext cx="225425" cy="52388"/>
              </a:xfrm>
              <a:custGeom>
                <a:avLst/>
                <a:gdLst>
                  <a:gd name="T0" fmla="*/ 60 w 60"/>
                  <a:gd name="T1" fmla="*/ 8 h 14"/>
                  <a:gd name="T2" fmla="*/ 30 w 60"/>
                  <a:gd name="T3" fmla="*/ 14 h 14"/>
                  <a:gd name="T4" fmla="*/ 0 w 60"/>
                  <a:gd name="T5" fmla="*/ 7 h 14"/>
                  <a:gd name="T6" fmla="*/ 30 w 60"/>
                  <a:gd name="T7" fmla="*/ 1 h 14"/>
                  <a:gd name="T8" fmla="*/ 60 w 60"/>
                  <a:gd name="T9" fmla="*/ 8 h 14"/>
                </a:gdLst>
                <a:ahLst/>
                <a:cxnLst>
                  <a:cxn ang="0">
                    <a:pos x="T0" y="T1"/>
                  </a:cxn>
                  <a:cxn ang="0">
                    <a:pos x="T2" y="T3"/>
                  </a:cxn>
                  <a:cxn ang="0">
                    <a:pos x="T4" y="T5"/>
                  </a:cxn>
                  <a:cxn ang="0">
                    <a:pos x="T6" y="T7"/>
                  </a:cxn>
                  <a:cxn ang="0">
                    <a:pos x="T8" y="T9"/>
                  </a:cxn>
                </a:cxnLst>
                <a:rect l="0" t="0" r="r" b="b"/>
                <a:pathLst>
                  <a:path w="60" h="14">
                    <a:moveTo>
                      <a:pt x="60" y="8"/>
                    </a:moveTo>
                    <a:cubicBezTo>
                      <a:pt x="60" y="12"/>
                      <a:pt x="46" y="14"/>
                      <a:pt x="30" y="14"/>
                    </a:cubicBezTo>
                    <a:cubicBezTo>
                      <a:pt x="13" y="13"/>
                      <a:pt x="0" y="10"/>
                      <a:pt x="0" y="7"/>
                    </a:cubicBezTo>
                    <a:cubicBezTo>
                      <a:pt x="0" y="3"/>
                      <a:pt x="13" y="0"/>
                      <a:pt x="30" y="1"/>
                    </a:cubicBezTo>
                    <a:cubicBezTo>
                      <a:pt x="47" y="1"/>
                      <a:pt x="60" y="4"/>
                      <a:pt x="60" y="8"/>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1" name="Freeform 16"/>
              <p:cNvSpPr>
                <a:spLocks/>
              </p:cNvSpPr>
              <p:nvPr/>
            </p:nvSpPr>
            <p:spPr bwMode="auto">
              <a:xfrm>
                <a:off x="20466050" y="4165600"/>
                <a:ext cx="131762" cy="638175"/>
              </a:xfrm>
              <a:custGeom>
                <a:avLst/>
                <a:gdLst>
                  <a:gd name="T0" fmla="*/ 29 w 35"/>
                  <a:gd name="T1" fmla="*/ 167 h 170"/>
                  <a:gd name="T2" fmla="*/ 35 w 35"/>
                  <a:gd name="T3" fmla="*/ 1 h 170"/>
                  <a:gd name="T4" fmla="*/ 5 w 35"/>
                  <a:gd name="T5" fmla="*/ 0 h 170"/>
                  <a:gd name="T6" fmla="*/ 0 w 35"/>
                  <a:gd name="T7" fmla="*/ 166 h 170"/>
                  <a:gd name="T8" fmla="*/ 13 w 35"/>
                  <a:gd name="T9" fmla="*/ 169 h 170"/>
                  <a:gd name="T10" fmla="*/ 29 w 35"/>
                  <a:gd name="T11" fmla="*/ 167 h 170"/>
                </a:gdLst>
                <a:ahLst/>
                <a:cxnLst>
                  <a:cxn ang="0">
                    <a:pos x="T0" y="T1"/>
                  </a:cxn>
                  <a:cxn ang="0">
                    <a:pos x="T2" y="T3"/>
                  </a:cxn>
                  <a:cxn ang="0">
                    <a:pos x="T4" y="T5"/>
                  </a:cxn>
                  <a:cxn ang="0">
                    <a:pos x="T6" y="T7"/>
                  </a:cxn>
                  <a:cxn ang="0">
                    <a:pos x="T8" y="T9"/>
                  </a:cxn>
                  <a:cxn ang="0">
                    <a:pos x="T10" y="T11"/>
                  </a:cxn>
                </a:cxnLst>
                <a:rect l="0" t="0" r="r" b="b"/>
                <a:pathLst>
                  <a:path w="35" h="170">
                    <a:moveTo>
                      <a:pt x="29" y="167"/>
                    </a:moveTo>
                    <a:cubicBezTo>
                      <a:pt x="35" y="1"/>
                      <a:pt x="35" y="1"/>
                      <a:pt x="35" y="1"/>
                    </a:cubicBezTo>
                    <a:cubicBezTo>
                      <a:pt x="5" y="0"/>
                      <a:pt x="5" y="0"/>
                      <a:pt x="5" y="0"/>
                    </a:cubicBezTo>
                    <a:cubicBezTo>
                      <a:pt x="0" y="166"/>
                      <a:pt x="0" y="166"/>
                      <a:pt x="0" y="166"/>
                    </a:cubicBezTo>
                    <a:cubicBezTo>
                      <a:pt x="4" y="169"/>
                      <a:pt x="7" y="169"/>
                      <a:pt x="13" y="169"/>
                    </a:cubicBezTo>
                    <a:cubicBezTo>
                      <a:pt x="19" y="170"/>
                      <a:pt x="26" y="169"/>
                      <a:pt x="29" y="167"/>
                    </a:cubicBezTo>
                    <a:close/>
                  </a:path>
                </a:pathLst>
              </a:custGeom>
              <a:gradFill>
                <a:gsLst>
                  <a:gs pos="68000">
                    <a:schemeClr val="accent1">
                      <a:tint val="66000"/>
                      <a:satMod val="160000"/>
                    </a:schemeClr>
                  </a:gs>
                  <a:gs pos="0">
                    <a:schemeClr val="accent1">
                      <a:tint val="44500"/>
                      <a:satMod val="160000"/>
                    </a:schemeClr>
                  </a:gs>
                  <a:gs pos="99000">
                    <a:srgbClr val="BEC3CC"/>
                  </a:gs>
                  <a:gs pos="26000">
                    <a:schemeClr val="accent1">
                      <a:tint val="23500"/>
                      <a:satMod val="160000"/>
                    </a:schemeClr>
                  </a:gs>
                </a:gsLst>
                <a:lin ang="21534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2" name="Freeform 17"/>
              <p:cNvSpPr>
                <a:spLocks/>
              </p:cNvSpPr>
              <p:nvPr/>
            </p:nvSpPr>
            <p:spPr bwMode="auto">
              <a:xfrm>
                <a:off x="18954750" y="4803775"/>
                <a:ext cx="1482725" cy="565150"/>
              </a:xfrm>
              <a:custGeom>
                <a:avLst/>
                <a:gdLst>
                  <a:gd name="T0" fmla="*/ 389 w 395"/>
                  <a:gd name="T1" fmla="*/ 151 h 151"/>
                  <a:gd name="T2" fmla="*/ 47 w 395"/>
                  <a:gd name="T3" fmla="*/ 130 h 151"/>
                  <a:gd name="T4" fmla="*/ 0 w 395"/>
                  <a:gd name="T5" fmla="*/ 61 h 151"/>
                  <a:gd name="T6" fmla="*/ 17 w 395"/>
                  <a:gd name="T7" fmla="*/ 18 h 151"/>
                  <a:gd name="T8" fmla="*/ 65 w 395"/>
                  <a:gd name="T9" fmla="*/ 0 h 151"/>
                  <a:gd name="T10" fmla="*/ 393 w 395"/>
                  <a:gd name="T11" fmla="*/ 12 h 151"/>
                  <a:gd name="T12" fmla="*/ 395 w 395"/>
                  <a:gd name="T13" fmla="*/ 18 h 151"/>
                  <a:gd name="T14" fmla="*/ 393 w 395"/>
                  <a:gd name="T15" fmla="*/ 24 h 151"/>
                  <a:gd name="T16" fmla="*/ 65 w 395"/>
                  <a:gd name="T17" fmla="*/ 12 h 151"/>
                  <a:gd name="T18" fmla="*/ 26 w 395"/>
                  <a:gd name="T19" fmla="*/ 26 h 151"/>
                  <a:gd name="T20" fmla="*/ 12 w 395"/>
                  <a:gd name="T21" fmla="*/ 61 h 151"/>
                  <a:gd name="T22" fmla="*/ 49 w 395"/>
                  <a:gd name="T23" fmla="*/ 118 h 151"/>
                  <a:gd name="T24" fmla="*/ 389 w 395"/>
                  <a:gd name="T25" fmla="*/ 139 h 151"/>
                  <a:gd name="T26" fmla="*/ 392 w 395"/>
                  <a:gd name="T27" fmla="*/ 146 h 151"/>
                  <a:gd name="T28" fmla="*/ 389 w 395"/>
                  <a:gd name="T29"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5" h="151">
                    <a:moveTo>
                      <a:pt x="389" y="151"/>
                    </a:moveTo>
                    <a:cubicBezTo>
                      <a:pt x="376" y="150"/>
                      <a:pt x="83" y="134"/>
                      <a:pt x="47" y="130"/>
                    </a:cubicBezTo>
                    <a:cubicBezTo>
                      <a:pt x="5" y="125"/>
                      <a:pt x="0" y="88"/>
                      <a:pt x="0" y="61"/>
                    </a:cubicBezTo>
                    <a:cubicBezTo>
                      <a:pt x="0" y="44"/>
                      <a:pt x="6" y="29"/>
                      <a:pt x="17" y="18"/>
                    </a:cubicBezTo>
                    <a:cubicBezTo>
                      <a:pt x="29" y="6"/>
                      <a:pt x="46" y="0"/>
                      <a:pt x="65" y="0"/>
                    </a:cubicBezTo>
                    <a:cubicBezTo>
                      <a:pt x="102" y="0"/>
                      <a:pt x="390" y="12"/>
                      <a:pt x="393" y="12"/>
                    </a:cubicBezTo>
                    <a:cubicBezTo>
                      <a:pt x="393" y="12"/>
                      <a:pt x="395" y="13"/>
                      <a:pt x="395" y="18"/>
                    </a:cubicBezTo>
                    <a:cubicBezTo>
                      <a:pt x="395" y="23"/>
                      <a:pt x="393" y="24"/>
                      <a:pt x="393" y="24"/>
                    </a:cubicBezTo>
                    <a:cubicBezTo>
                      <a:pt x="390" y="24"/>
                      <a:pt x="101" y="12"/>
                      <a:pt x="65" y="12"/>
                    </a:cubicBezTo>
                    <a:cubicBezTo>
                      <a:pt x="49" y="12"/>
                      <a:pt x="35" y="17"/>
                      <a:pt x="26" y="26"/>
                    </a:cubicBezTo>
                    <a:cubicBezTo>
                      <a:pt x="17" y="35"/>
                      <a:pt x="12" y="47"/>
                      <a:pt x="12" y="61"/>
                    </a:cubicBezTo>
                    <a:cubicBezTo>
                      <a:pt x="12" y="98"/>
                      <a:pt x="23" y="115"/>
                      <a:pt x="49" y="118"/>
                    </a:cubicBezTo>
                    <a:cubicBezTo>
                      <a:pt x="84" y="122"/>
                      <a:pt x="386" y="139"/>
                      <a:pt x="389" y="139"/>
                    </a:cubicBezTo>
                    <a:cubicBezTo>
                      <a:pt x="389" y="139"/>
                      <a:pt x="393" y="141"/>
                      <a:pt x="392" y="146"/>
                    </a:cubicBezTo>
                    <a:cubicBezTo>
                      <a:pt x="392" y="151"/>
                      <a:pt x="389" y="151"/>
                      <a:pt x="389" y="151"/>
                    </a:cubicBezTo>
                    <a:close/>
                  </a:path>
                </a:pathLst>
              </a:custGeom>
              <a:gradFill>
                <a:gsLst>
                  <a:gs pos="68000">
                    <a:schemeClr val="accent1">
                      <a:tint val="66000"/>
                      <a:satMod val="160000"/>
                    </a:schemeClr>
                  </a:gs>
                  <a:gs pos="0">
                    <a:schemeClr val="accent1">
                      <a:tint val="44500"/>
                      <a:satMod val="160000"/>
                    </a:schemeClr>
                  </a:gs>
                  <a:gs pos="99000">
                    <a:srgbClr val="BEC3CC"/>
                  </a:gs>
                  <a:gs pos="40000">
                    <a:schemeClr val="accent1">
                      <a:tint val="23500"/>
                      <a:satMod val="160000"/>
                    </a:schemeClr>
                  </a:gs>
                </a:gsLst>
                <a:lin ang="7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3" name="Freeform 18"/>
              <p:cNvSpPr>
                <a:spLocks/>
              </p:cNvSpPr>
              <p:nvPr/>
            </p:nvSpPr>
            <p:spPr bwMode="auto">
              <a:xfrm>
                <a:off x="18224500" y="4773613"/>
                <a:ext cx="419100" cy="457200"/>
              </a:xfrm>
              <a:custGeom>
                <a:avLst/>
                <a:gdLst>
                  <a:gd name="T0" fmla="*/ 0 w 264"/>
                  <a:gd name="T1" fmla="*/ 0 h 288"/>
                  <a:gd name="T2" fmla="*/ 0 w 264"/>
                  <a:gd name="T3" fmla="*/ 267 h 288"/>
                  <a:gd name="T4" fmla="*/ 262 w 264"/>
                  <a:gd name="T5" fmla="*/ 288 h 288"/>
                  <a:gd name="T6" fmla="*/ 264 w 264"/>
                  <a:gd name="T7" fmla="*/ 11 h 288"/>
                  <a:gd name="T8" fmla="*/ 0 w 264"/>
                  <a:gd name="T9" fmla="*/ 0 h 288"/>
                </a:gdLst>
                <a:ahLst/>
                <a:cxnLst>
                  <a:cxn ang="0">
                    <a:pos x="T0" y="T1"/>
                  </a:cxn>
                  <a:cxn ang="0">
                    <a:pos x="T2" y="T3"/>
                  </a:cxn>
                  <a:cxn ang="0">
                    <a:pos x="T4" y="T5"/>
                  </a:cxn>
                  <a:cxn ang="0">
                    <a:pos x="T6" y="T7"/>
                  </a:cxn>
                  <a:cxn ang="0">
                    <a:pos x="T8" y="T9"/>
                  </a:cxn>
                </a:cxnLst>
                <a:rect l="0" t="0" r="r" b="b"/>
                <a:pathLst>
                  <a:path w="264" h="288">
                    <a:moveTo>
                      <a:pt x="0" y="0"/>
                    </a:moveTo>
                    <a:lnTo>
                      <a:pt x="0" y="267"/>
                    </a:lnTo>
                    <a:lnTo>
                      <a:pt x="262" y="288"/>
                    </a:lnTo>
                    <a:lnTo>
                      <a:pt x="264" y="11"/>
                    </a:lnTo>
                    <a:lnTo>
                      <a:pt x="0" y="0"/>
                    </a:lnTo>
                    <a:close/>
                  </a:path>
                </a:pathLst>
              </a:custGeom>
              <a:gradFill>
                <a:gsLst>
                  <a:gs pos="0">
                    <a:schemeClr val="accent1">
                      <a:tint val="44500"/>
                      <a:satMod val="160000"/>
                    </a:schemeClr>
                  </a:gs>
                  <a:gs pos="99000">
                    <a:srgbClr val="BEC3CC"/>
                  </a:gs>
                  <a:gs pos="48000">
                    <a:srgbClr val="D6D9DE"/>
                  </a:gs>
                </a:gsLst>
                <a:lin ang="7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4" name="Freeform 19"/>
              <p:cNvSpPr>
                <a:spLocks/>
              </p:cNvSpPr>
              <p:nvPr/>
            </p:nvSpPr>
            <p:spPr bwMode="auto">
              <a:xfrm>
                <a:off x="19213513" y="4845050"/>
                <a:ext cx="492125" cy="457200"/>
              </a:xfrm>
              <a:custGeom>
                <a:avLst/>
                <a:gdLst>
                  <a:gd name="T0" fmla="*/ 5 w 310"/>
                  <a:gd name="T1" fmla="*/ 0 h 288"/>
                  <a:gd name="T2" fmla="*/ 0 w 310"/>
                  <a:gd name="T3" fmla="*/ 266 h 288"/>
                  <a:gd name="T4" fmla="*/ 298 w 310"/>
                  <a:gd name="T5" fmla="*/ 288 h 288"/>
                  <a:gd name="T6" fmla="*/ 310 w 310"/>
                  <a:gd name="T7" fmla="*/ 4 h 288"/>
                  <a:gd name="T8" fmla="*/ 5 w 310"/>
                  <a:gd name="T9" fmla="*/ 0 h 288"/>
                </a:gdLst>
                <a:ahLst/>
                <a:cxnLst>
                  <a:cxn ang="0">
                    <a:pos x="T0" y="T1"/>
                  </a:cxn>
                  <a:cxn ang="0">
                    <a:pos x="T2" y="T3"/>
                  </a:cxn>
                  <a:cxn ang="0">
                    <a:pos x="T4" y="T5"/>
                  </a:cxn>
                  <a:cxn ang="0">
                    <a:pos x="T6" y="T7"/>
                  </a:cxn>
                  <a:cxn ang="0">
                    <a:pos x="T8" y="T9"/>
                  </a:cxn>
                </a:cxnLst>
                <a:rect l="0" t="0" r="r" b="b"/>
                <a:pathLst>
                  <a:path w="310" h="288">
                    <a:moveTo>
                      <a:pt x="5" y="0"/>
                    </a:moveTo>
                    <a:lnTo>
                      <a:pt x="0" y="266"/>
                    </a:lnTo>
                    <a:lnTo>
                      <a:pt x="298" y="288"/>
                    </a:lnTo>
                    <a:lnTo>
                      <a:pt x="310" y="4"/>
                    </a:lnTo>
                    <a:lnTo>
                      <a:pt x="5" y="0"/>
                    </a:lnTo>
                    <a:close/>
                  </a:path>
                </a:pathLst>
              </a:custGeom>
              <a:gradFill>
                <a:gsLst>
                  <a:gs pos="0">
                    <a:schemeClr val="accent1">
                      <a:tint val="44500"/>
                      <a:satMod val="160000"/>
                    </a:schemeClr>
                  </a:gs>
                  <a:gs pos="99000">
                    <a:srgbClr val="BEC3CC"/>
                  </a:gs>
                  <a:gs pos="48000">
                    <a:srgbClr val="D6D9DE"/>
                  </a:gs>
                </a:gsLst>
                <a:lin ang="7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7" name="Oval 20"/>
              <p:cNvSpPr>
                <a:spLocks noChangeArrowheads="1"/>
              </p:cNvSpPr>
              <p:nvPr/>
            </p:nvSpPr>
            <p:spPr bwMode="auto">
              <a:xfrm>
                <a:off x="17575213" y="4071801"/>
                <a:ext cx="96837" cy="36000"/>
              </a:xfrm>
              <a:prstGeom prst="ellipse">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9" name="Freeform 21"/>
              <p:cNvSpPr>
                <a:spLocks/>
              </p:cNvSpPr>
              <p:nvPr/>
            </p:nvSpPr>
            <p:spPr bwMode="auto">
              <a:xfrm>
                <a:off x="20485100" y="4146550"/>
                <a:ext cx="112712" cy="39600"/>
              </a:xfrm>
              <a:custGeom>
                <a:avLst/>
                <a:gdLst>
                  <a:gd name="T0" fmla="*/ 30 w 30"/>
                  <a:gd name="T1" fmla="*/ 7 h 13"/>
                  <a:gd name="T2" fmla="*/ 15 w 30"/>
                  <a:gd name="T3" fmla="*/ 0 h 13"/>
                  <a:gd name="T4" fmla="*/ 0 w 30"/>
                  <a:gd name="T5" fmla="*/ 6 h 13"/>
                  <a:gd name="T6" fmla="*/ 15 w 30"/>
                  <a:gd name="T7" fmla="*/ 12 h 13"/>
                  <a:gd name="T8" fmla="*/ 30 w 30"/>
                  <a:gd name="T9" fmla="*/ 7 h 13"/>
                </a:gdLst>
                <a:ahLst/>
                <a:cxnLst>
                  <a:cxn ang="0">
                    <a:pos x="T0" y="T1"/>
                  </a:cxn>
                  <a:cxn ang="0">
                    <a:pos x="T2" y="T3"/>
                  </a:cxn>
                  <a:cxn ang="0">
                    <a:pos x="T4" y="T5"/>
                  </a:cxn>
                  <a:cxn ang="0">
                    <a:pos x="T6" y="T7"/>
                  </a:cxn>
                  <a:cxn ang="0">
                    <a:pos x="T8" y="T9"/>
                  </a:cxn>
                </a:cxnLst>
                <a:rect l="0" t="0" r="r" b="b"/>
                <a:pathLst>
                  <a:path w="30" h="13">
                    <a:moveTo>
                      <a:pt x="30" y="7"/>
                    </a:moveTo>
                    <a:cubicBezTo>
                      <a:pt x="30" y="4"/>
                      <a:pt x="24" y="1"/>
                      <a:pt x="15" y="0"/>
                    </a:cubicBezTo>
                    <a:cubicBezTo>
                      <a:pt x="7" y="0"/>
                      <a:pt x="0" y="3"/>
                      <a:pt x="0" y="6"/>
                    </a:cubicBezTo>
                    <a:cubicBezTo>
                      <a:pt x="0" y="9"/>
                      <a:pt x="7" y="12"/>
                      <a:pt x="15" y="12"/>
                    </a:cubicBezTo>
                    <a:cubicBezTo>
                      <a:pt x="23" y="13"/>
                      <a:pt x="30" y="10"/>
                      <a:pt x="30" y="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0" name="Freeform 22"/>
              <p:cNvSpPr>
                <a:spLocks noEditPoints="1"/>
              </p:cNvSpPr>
              <p:nvPr/>
            </p:nvSpPr>
            <p:spPr bwMode="auto">
              <a:xfrm>
                <a:off x="18241963" y="4810125"/>
                <a:ext cx="376237" cy="393700"/>
              </a:xfrm>
              <a:custGeom>
                <a:avLst/>
                <a:gdLst>
                  <a:gd name="T0" fmla="*/ 50 w 100"/>
                  <a:gd name="T1" fmla="*/ 0 h 105"/>
                  <a:gd name="T2" fmla="*/ 1 w 100"/>
                  <a:gd name="T3" fmla="*/ 49 h 105"/>
                  <a:gd name="T4" fmla="*/ 47 w 100"/>
                  <a:gd name="T5" fmla="*/ 102 h 105"/>
                  <a:gd name="T6" fmla="*/ 99 w 100"/>
                  <a:gd name="T7" fmla="*/ 53 h 105"/>
                  <a:gd name="T8" fmla="*/ 50 w 100"/>
                  <a:gd name="T9" fmla="*/ 0 h 105"/>
                  <a:gd name="T10" fmla="*/ 11 w 100"/>
                  <a:gd name="T11" fmla="*/ 49 h 105"/>
                  <a:gd name="T12" fmla="*/ 20 w 100"/>
                  <a:gd name="T13" fmla="*/ 25 h 105"/>
                  <a:gd name="T14" fmla="*/ 71 w 100"/>
                  <a:gd name="T15" fmla="*/ 85 h 105"/>
                  <a:gd name="T16" fmla="*/ 47 w 100"/>
                  <a:gd name="T17" fmla="*/ 92 h 105"/>
                  <a:gd name="T18" fmla="*/ 11 w 100"/>
                  <a:gd name="T19" fmla="*/ 49 h 105"/>
                  <a:gd name="T20" fmla="*/ 77 w 100"/>
                  <a:gd name="T21" fmla="*/ 80 h 105"/>
                  <a:gd name="T22" fmla="*/ 25 w 100"/>
                  <a:gd name="T23" fmla="*/ 19 h 105"/>
                  <a:gd name="T24" fmla="*/ 49 w 100"/>
                  <a:gd name="T25" fmla="*/ 11 h 105"/>
                  <a:gd name="T26" fmla="*/ 88 w 100"/>
                  <a:gd name="T27" fmla="*/ 53 h 105"/>
                  <a:gd name="T28" fmla="*/ 77 w 100"/>
                  <a:gd name="T29" fmla="*/ 8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05">
                    <a:moveTo>
                      <a:pt x="50" y="0"/>
                    </a:moveTo>
                    <a:cubicBezTo>
                      <a:pt x="23" y="0"/>
                      <a:pt x="2" y="22"/>
                      <a:pt x="1" y="49"/>
                    </a:cubicBezTo>
                    <a:cubicBezTo>
                      <a:pt x="0" y="76"/>
                      <a:pt x="20" y="100"/>
                      <a:pt x="47" y="102"/>
                    </a:cubicBezTo>
                    <a:cubicBezTo>
                      <a:pt x="74" y="105"/>
                      <a:pt x="98" y="83"/>
                      <a:pt x="99" y="53"/>
                    </a:cubicBezTo>
                    <a:cubicBezTo>
                      <a:pt x="100" y="24"/>
                      <a:pt x="77" y="0"/>
                      <a:pt x="50" y="0"/>
                    </a:cubicBezTo>
                    <a:close/>
                    <a:moveTo>
                      <a:pt x="11" y="49"/>
                    </a:moveTo>
                    <a:cubicBezTo>
                      <a:pt x="11" y="40"/>
                      <a:pt x="14" y="31"/>
                      <a:pt x="20" y="25"/>
                    </a:cubicBezTo>
                    <a:cubicBezTo>
                      <a:pt x="71" y="85"/>
                      <a:pt x="71" y="85"/>
                      <a:pt x="71" y="85"/>
                    </a:cubicBezTo>
                    <a:cubicBezTo>
                      <a:pt x="64" y="90"/>
                      <a:pt x="56" y="92"/>
                      <a:pt x="47" y="92"/>
                    </a:cubicBezTo>
                    <a:cubicBezTo>
                      <a:pt x="26" y="90"/>
                      <a:pt x="10" y="71"/>
                      <a:pt x="11" y="49"/>
                    </a:cubicBezTo>
                    <a:close/>
                    <a:moveTo>
                      <a:pt x="77" y="80"/>
                    </a:moveTo>
                    <a:cubicBezTo>
                      <a:pt x="25" y="19"/>
                      <a:pt x="25" y="19"/>
                      <a:pt x="25" y="19"/>
                    </a:cubicBezTo>
                    <a:cubicBezTo>
                      <a:pt x="32" y="14"/>
                      <a:pt x="40" y="10"/>
                      <a:pt x="49" y="11"/>
                    </a:cubicBezTo>
                    <a:cubicBezTo>
                      <a:pt x="71" y="11"/>
                      <a:pt x="89" y="30"/>
                      <a:pt x="88" y="53"/>
                    </a:cubicBezTo>
                    <a:cubicBezTo>
                      <a:pt x="88" y="63"/>
                      <a:pt x="84" y="73"/>
                      <a:pt x="77" y="80"/>
                    </a:cubicBezTo>
                    <a:close/>
                  </a:path>
                </a:pathLst>
              </a:custGeom>
              <a:solidFill>
                <a:srgbClr val="E306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1" name="Freeform 23"/>
              <p:cNvSpPr>
                <a:spLocks noEditPoints="1"/>
              </p:cNvSpPr>
              <p:nvPr/>
            </p:nvSpPr>
            <p:spPr bwMode="auto">
              <a:xfrm>
                <a:off x="18332450" y="5005388"/>
                <a:ext cx="19050" cy="33338"/>
              </a:xfrm>
              <a:custGeom>
                <a:avLst/>
                <a:gdLst>
                  <a:gd name="T0" fmla="*/ 2 w 5"/>
                  <a:gd name="T1" fmla="*/ 9 h 9"/>
                  <a:gd name="T2" fmla="*/ 5 w 5"/>
                  <a:gd name="T3" fmla="*/ 5 h 9"/>
                  <a:gd name="T4" fmla="*/ 5 w 5"/>
                  <a:gd name="T5" fmla="*/ 4 h 9"/>
                  <a:gd name="T6" fmla="*/ 5 w 5"/>
                  <a:gd name="T7" fmla="*/ 1 h 9"/>
                  <a:gd name="T8" fmla="*/ 3 w 5"/>
                  <a:gd name="T9" fmla="*/ 0 h 9"/>
                  <a:gd name="T10" fmla="*/ 0 w 5"/>
                  <a:gd name="T11" fmla="*/ 4 h 9"/>
                  <a:gd name="T12" fmla="*/ 0 w 5"/>
                  <a:gd name="T13" fmla="*/ 5 h 9"/>
                  <a:gd name="T14" fmla="*/ 1 w 5"/>
                  <a:gd name="T15" fmla="*/ 8 h 9"/>
                  <a:gd name="T16" fmla="*/ 2 w 5"/>
                  <a:gd name="T17" fmla="*/ 9 h 9"/>
                  <a:gd name="T18" fmla="*/ 2 w 5"/>
                  <a:gd name="T19" fmla="*/ 5 h 9"/>
                  <a:gd name="T20" fmla="*/ 2 w 5"/>
                  <a:gd name="T21" fmla="*/ 4 h 9"/>
                  <a:gd name="T22" fmla="*/ 3 w 5"/>
                  <a:gd name="T23" fmla="*/ 2 h 9"/>
                  <a:gd name="T24" fmla="*/ 4 w 5"/>
                  <a:gd name="T25" fmla="*/ 2 h 9"/>
                  <a:gd name="T26" fmla="*/ 4 w 5"/>
                  <a:gd name="T27" fmla="*/ 4 h 9"/>
                  <a:gd name="T28" fmla="*/ 4 w 5"/>
                  <a:gd name="T29" fmla="*/ 4 h 9"/>
                  <a:gd name="T30" fmla="*/ 2 w 5"/>
                  <a:gd name="T31" fmla="*/ 8 h 9"/>
                  <a:gd name="T32" fmla="*/ 2 w 5"/>
                  <a:gd name="T33" fmla="*/ 8 h 9"/>
                  <a:gd name="T34" fmla="*/ 2 w 5"/>
                  <a:gd name="T35" fmla="*/ 7 h 9"/>
                  <a:gd name="T36" fmla="*/ 2 w 5"/>
                  <a:gd name="T3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9">
                    <a:moveTo>
                      <a:pt x="2" y="9"/>
                    </a:moveTo>
                    <a:cubicBezTo>
                      <a:pt x="3" y="9"/>
                      <a:pt x="5" y="8"/>
                      <a:pt x="5" y="5"/>
                    </a:cubicBezTo>
                    <a:cubicBezTo>
                      <a:pt x="5" y="4"/>
                      <a:pt x="5" y="4"/>
                      <a:pt x="5" y="4"/>
                    </a:cubicBezTo>
                    <a:cubicBezTo>
                      <a:pt x="5" y="3"/>
                      <a:pt x="5" y="2"/>
                      <a:pt x="5" y="1"/>
                    </a:cubicBezTo>
                    <a:cubicBezTo>
                      <a:pt x="4" y="1"/>
                      <a:pt x="4" y="0"/>
                      <a:pt x="3" y="0"/>
                    </a:cubicBezTo>
                    <a:cubicBezTo>
                      <a:pt x="2" y="0"/>
                      <a:pt x="0" y="2"/>
                      <a:pt x="0" y="4"/>
                    </a:cubicBezTo>
                    <a:cubicBezTo>
                      <a:pt x="0" y="4"/>
                      <a:pt x="0" y="5"/>
                      <a:pt x="0" y="5"/>
                    </a:cubicBezTo>
                    <a:cubicBezTo>
                      <a:pt x="0" y="6"/>
                      <a:pt x="0" y="7"/>
                      <a:pt x="1" y="8"/>
                    </a:cubicBezTo>
                    <a:cubicBezTo>
                      <a:pt x="1" y="9"/>
                      <a:pt x="1" y="9"/>
                      <a:pt x="2" y="9"/>
                    </a:cubicBezTo>
                    <a:close/>
                    <a:moveTo>
                      <a:pt x="2" y="5"/>
                    </a:moveTo>
                    <a:cubicBezTo>
                      <a:pt x="2" y="5"/>
                      <a:pt x="2" y="4"/>
                      <a:pt x="2" y="4"/>
                    </a:cubicBezTo>
                    <a:cubicBezTo>
                      <a:pt x="2" y="2"/>
                      <a:pt x="2" y="1"/>
                      <a:pt x="3" y="2"/>
                    </a:cubicBezTo>
                    <a:cubicBezTo>
                      <a:pt x="3" y="2"/>
                      <a:pt x="3" y="2"/>
                      <a:pt x="4" y="2"/>
                    </a:cubicBezTo>
                    <a:cubicBezTo>
                      <a:pt x="4" y="2"/>
                      <a:pt x="4" y="3"/>
                      <a:pt x="4" y="4"/>
                    </a:cubicBezTo>
                    <a:cubicBezTo>
                      <a:pt x="4" y="4"/>
                      <a:pt x="4" y="4"/>
                      <a:pt x="4" y="4"/>
                    </a:cubicBezTo>
                    <a:cubicBezTo>
                      <a:pt x="3" y="5"/>
                      <a:pt x="3" y="8"/>
                      <a:pt x="2" y="8"/>
                    </a:cubicBezTo>
                    <a:cubicBezTo>
                      <a:pt x="2" y="8"/>
                      <a:pt x="2" y="8"/>
                      <a:pt x="2" y="8"/>
                    </a:cubicBezTo>
                    <a:cubicBezTo>
                      <a:pt x="2" y="8"/>
                      <a:pt x="2" y="7"/>
                      <a:pt x="2" y="7"/>
                    </a:cubicBezTo>
                    <a:cubicBezTo>
                      <a:pt x="1" y="7"/>
                      <a:pt x="1" y="6"/>
                      <a:pt x="2"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2" name="Freeform 24"/>
              <p:cNvSpPr>
                <a:spLocks/>
              </p:cNvSpPr>
              <p:nvPr/>
            </p:nvSpPr>
            <p:spPr bwMode="auto">
              <a:xfrm>
                <a:off x="18288000" y="4908550"/>
                <a:ext cx="247650" cy="198438"/>
              </a:xfrm>
              <a:custGeom>
                <a:avLst/>
                <a:gdLst>
                  <a:gd name="T0" fmla="*/ 59 w 66"/>
                  <a:gd name="T1" fmla="*/ 22 h 53"/>
                  <a:gd name="T2" fmla="*/ 53 w 66"/>
                  <a:gd name="T3" fmla="*/ 27 h 53"/>
                  <a:gd name="T4" fmla="*/ 58 w 66"/>
                  <a:gd name="T5" fmla="*/ 10 h 53"/>
                  <a:gd name="T6" fmla="*/ 54 w 66"/>
                  <a:gd name="T7" fmla="*/ 9 h 53"/>
                  <a:gd name="T8" fmla="*/ 48 w 66"/>
                  <a:gd name="T9" fmla="*/ 25 h 53"/>
                  <a:gd name="T10" fmla="*/ 49 w 66"/>
                  <a:gd name="T11" fmla="*/ 16 h 53"/>
                  <a:gd name="T12" fmla="*/ 50 w 66"/>
                  <a:gd name="T13" fmla="*/ 0 h 53"/>
                  <a:gd name="T14" fmla="*/ 44 w 66"/>
                  <a:gd name="T15" fmla="*/ 12 h 53"/>
                  <a:gd name="T16" fmla="*/ 41 w 66"/>
                  <a:gd name="T17" fmla="*/ 22 h 53"/>
                  <a:gd name="T18" fmla="*/ 41 w 66"/>
                  <a:gd name="T19" fmla="*/ 2 h 53"/>
                  <a:gd name="T20" fmla="*/ 38 w 66"/>
                  <a:gd name="T21" fmla="*/ 13 h 53"/>
                  <a:gd name="T22" fmla="*/ 34 w 66"/>
                  <a:gd name="T23" fmla="*/ 34 h 53"/>
                  <a:gd name="T24" fmla="*/ 28 w 66"/>
                  <a:gd name="T25" fmla="*/ 24 h 53"/>
                  <a:gd name="T26" fmla="*/ 25 w 66"/>
                  <a:gd name="T27" fmla="*/ 29 h 53"/>
                  <a:gd name="T28" fmla="*/ 19 w 66"/>
                  <a:gd name="T29" fmla="*/ 33 h 53"/>
                  <a:gd name="T30" fmla="*/ 19 w 66"/>
                  <a:gd name="T31" fmla="*/ 30 h 53"/>
                  <a:gd name="T32" fmla="*/ 21 w 66"/>
                  <a:gd name="T33" fmla="*/ 23 h 53"/>
                  <a:gd name="T34" fmla="*/ 22 w 66"/>
                  <a:gd name="T35" fmla="*/ 21 h 53"/>
                  <a:gd name="T36" fmla="*/ 6 w 66"/>
                  <a:gd name="T37" fmla="*/ 22 h 53"/>
                  <a:gd name="T38" fmla="*/ 5 w 66"/>
                  <a:gd name="T39" fmla="*/ 27 h 53"/>
                  <a:gd name="T40" fmla="*/ 6 w 66"/>
                  <a:gd name="T41" fmla="*/ 29 h 53"/>
                  <a:gd name="T42" fmla="*/ 7 w 66"/>
                  <a:gd name="T43" fmla="*/ 33 h 53"/>
                  <a:gd name="T44" fmla="*/ 0 w 66"/>
                  <a:gd name="T45" fmla="*/ 34 h 53"/>
                  <a:gd name="T46" fmla="*/ 9 w 66"/>
                  <a:gd name="T47" fmla="*/ 34 h 53"/>
                  <a:gd name="T48" fmla="*/ 7 w 66"/>
                  <a:gd name="T49" fmla="*/ 28 h 53"/>
                  <a:gd name="T50" fmla="*/ 6 w 66"/>
                  <a:gd name="T51" fmla="*/ 27 h 53"/>
                  <a:gd name="T52" fmla="*/ 7 w 66"/>
                  <a:gd name="T53" fmla="*/ 23 h 53"/>
                  <a:gd name="T54" fmla="*/ 14 w 66"/>
                  <a:gd name="T55" fmla="*/ 14 h 53"/>
                  <a:gd name="T56" fmla="*/ 10 w 66"/>
                  <a:gd name="T57" fmla="*/ 20 h 53"/>
                  <a:gd name="T58" fmla="*/ 20 w 66"/>
                  <a:gd name="T59" fmla="*/ 23 h 53"/>
                  <a:gd name="T60" fmla="*/ 18 w 66"/>
                  <a:gd name="T61" fmla="*/ 30 h 53"/>
                  <a:gd name="T62" fmla="*/ 17 w 66"/>
                  <a:gd name="T63" fmla="*/ 35 h 53"/>
                  <a:gd name="T64" fmla="*/ 15 w 66"/>
                  <a:gd name="T65" fmla="*/ 37 h 53"/>
                  <a:gd name="T66" fmla="*/ 13 w 66"/>
                  <a:gd name="T67" fmla="*/ 36 h 53"/>
                  <a:gd name="T68" fmla="*/ 14 w 66"/>
                  <a:gd name="T69" fmla="*/ 38 h 53"/>
                  <a:gd name="T70" fmla="*/ 15 w 66"/>
                  <a:gd name="T71" fmla="*/ 38 h 53"/>
                  <a:gd name="T72" fmla="*/ 18 w 66"/>
                  <a:gd name="T73" fmla="*/ 36 h 53"/>
                  <a:gd name="T74" fmla="*/ 27 w 66"/>
                  <a:gd name="T75" fmla="*/ 35 h 53"/>
                  <a:gd name="T76" fmla="*/ 30 w 66"/>
                  <a:gd name="T77" fmla="*/ 45 h 53"/>
                  <a:gd name="T78" fmla="*/ 23 w 66"/>
                  <a:gd name="T79" fmla="*/ 43 h 53"/>
                  <a:gd name="T80" fmla="*/ 13 w 66"/>
                  <a:gd name="T81" fmla="*/ 52 h 53"/>
                  <a:gd name="T82" fmla="*/ 23 w 66"/>
                  <a:gd name="T83" fmla="*/ 44 h 53"/>
                  <a:gd name="T84" fmla="*/ 32 w 66"/>
                  <a:gd name="T85" fmla="*/ 47 h 53"/>
                  <a:gd name="T86" fmla="*/ 43 w 66"/>
                  <a:gd name="T87" fmla="*/ 50 h 53"/>
                  <a:gd name="T88" fmla="*/ 52 w 66"/>
                  <a:gd name="T89" fmla="*/ 44 h 53"/>
                  <a:gd name="T90" fmla="*/ 57 w 66"/>
                  <a:gd name="T91" fmla="*/ 32 h 53"/>
                  <a:gd name="T92" fmla="*/ 65 w 66"/>
                  <a:gd name="T93" fmla="*/ 2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6" h="53">
                    <a:moveTo>
                      <a:pt x="62" y="18"/>
                    </a:moveTo>
                    <a:cubicBezTo>
                      <a:pt x="62" y="19"/>
                      <a:pt x="60" y="20"/>
                      <a:pt x="59" y="22"/>
                    </a:cubicBezTo>
                    <a:cubicBezTo>
                      <a:pt x="58" y="24"/>
                      <a:pt x="55" y="28"/>
                      <a:pt x="54" y="29"/>
                    </a:cubicBezTo>
                    <a:cubicBezTo>
                      <a:pt x="53" y="30"/>
                      <a:pt x="53" y="28"/>
                      <a:pt x="53" y="27"/>
                    </a:cubicBezTo>
                    <a:cubicBezTo>
                      <a:pt x="53" y="27"/>
                      <a:pt x="55" y="23"/>
                      <a:pt x="55" y="20"/>
                    </a:cubicBezTo>
                    <a:cubicBezTo>
                      <a:pt x="56" y="18"/>
                      <a:pt x="58" y="12"/>
                      <a:pt x="58" y="10"/>
                    </a:cubicBezTo>
                    <a:cubicBezTo>
                      <a:pt x="59" y="8"/>
                      <a:pt x="59" y="6"/>
                      <a:pt x="57" y="6"/>
                    </a:cubicBezTo>
                    <a:cubicBezTo>
                      <a:pt x="55" y="5"/>
                      <a:pt x="55" y="7"/>
                      <a:pt x="54" y="9"/>
                    </a:cubicBezTo>
                    <a:cubicBezTo>
                      <a:pt x="53" y="11"/>
                      <a:pt x="52" y="16"/>
                      <a:pt x="51" y="18"/>
                    </a:cubicBezTo>
                    <a:cubicBezTo>
                      <a:pt x="50" y="19"/>
                      <a:pt x="49" y="24"/>
                      <a:pt x="48" y="25"/>
                    </a:cubicBezTo>
                    <a:cubicBezTo>
                      <a:pt x="48" y="26"/>
                      <a:pt x="47" y="26"/>
                      <a:pt x="47" y="25"/>
                    </a:cubicBezTo>
                    <a:cubicBezTo>
                      <a:pt x="47" y="24"/>
                      <a:pt x="48" y="18"/>
                      <a:pt x="49" y="16"/>
                    </a:cubicBezTo>
                    <a:cubicBezTo>
                      <a:pt x="50" y="13"/>
                      <a:pt x="52" y="4"/>
                      <a:pt x="52" y="2"/>
                    </a:cubicBezTo>
                    <a:cubicBezTo>
                      <a:pt x="52" y="0"/>
                      <a:pt x="51" y="0"/>
                      <a:pt x="50" y="0"/>
                    </a:cubicBezTo>
                    <a:cubicBezTo>
                      <a:pt x="49" y="0"/>
                      <a:pt x="48" y="0"/>
                      <a:pt x="47" y="1"/>
                    </a:cubicBezTo>
                    <a:cubicBezTo>
                      <a:pt x="47" y="2"/>
                      <a:pt x="45" y="10"/>
                      <a:pt x="44" y="12"/>
                    </a:cubicBezTo>
                    <a:cubicBezTo>
                      <a:pt x="44" y="15"/>
                      <a:pt x="42" y="21"/>
                      <a:pt x="42" y="23"/>
                    </a:cubicBezTo>
                    <a:cubicBezTo>
                      <a:pt x="42" y="25"/>
                      <a:pt x="41" y="23"/>
                      <a:pt x="41" y="22"/>
                    </a:cubicBezTo>
                    <a:cubicBezTo>
                      <a:pt x="41" y="20"/>
                      <a:pt x="43" y="7"/>
                      <a:pt x="43" y="5"/>
                    </a:cubicBezTo>
                    <a:cubicBezTo>
                      <a:pt x="43" y="3"/>
                      <a:pt x="42" y="3"/>
                      <a:pt x="41" y="2"/>
                    </a:cubicBezTo>
                    <a:cubicBezTo>
                      <a:pt x="40" y="2"/>
                      <a:pt x="39" y="3"/>
                      <a:pt x="39" y="4"/>
                    </a:cubicBezTo>
                    <a:cubicBezTo>
                      <a:pt x="39" y="6"/>
                      <a:pt x="38" y="10"/>
                      <a:pt x="38" y="13"/>
                    </a:cubicBezTo>
                    <a:cubicBezTo>
                      <a:pt x="37" y="16"/>
                      <a:pt x="35" y="27"/>
                      <a:pt x="35" y="29"/>
                    </a:cubicBezTo>
                    <a:cubicBezTo>
                      <a:pt x="34" y="32"/>
                      <a:pt x="34" y="34"/>
                      <a:pt x="34" y="34"/>
                    </a:cubicBezTo>
                    <a:cubicBezTo>
                      <a:pt x="32" y="34"/>
                      <a:pt x="32" y="32"/>
                      <a:pt x="31" y="30"/>
                    </a:cubicBezTo>
                    <a:cubicBezTo>
                      <a:pt x="31" y="28"/>
                      <a:pt x="30" y="26"/>
                      <a:pt x="28" y="24"/>
                    </a:cubicBezTo>
                    <a:cubicBezTo>
                      <a:pt x="26" y="22"/>
                      <a:pt x="23" y="24"/>
                      <a:pt x="23" y="24"/>
                    </a:cubicBezTo>
                    <a:cubicBezTo>
                      <a:pt x="22" y="25"/>
                      <a:pt x="24" y="27"/>
                      <a:pt x="25" y="29"/>
                    </a:cubicBezTo>
                    <a:cubicBezTo>
                      <a:pt x="25" y="30"/>
                      <a:pt x="27" y="32"/>
                      <a:pt x="27" y="34"/>
                    </a:cubicBezTo>
                    <a:cubicBezTo>
                      <a:pt x="19" y="33"/>
                      <a:pt x="19" y="33"/>
                      <a:pt x="19" y="33"/>
                    </a:cubicBezTo>
                    <a:cubicBezTo>
                      <a:pt x="19" y="32"/>
                      <a:pt x="19" y="32"/>
                      <a:pt x="19" y="31"/>
                    </a:cubicBezTo>
                    <a:cubicBezTo>
                      <a:pt x="19" y="30"/>
                      <a:pt x="19" y="30"/>
                      <a:pt x="19" y="30"/>
                    </a:cubicBezTo>
                    <a:cubicBezTo>
                      <a:pt x="19" y="29"/>
                      <a:pt x="20" y="28"/>
                      <a:pt x="20" y="27"/>
                    </a:cubicBezTo>
                    <a:cubicBezTo>
                      <a:pt x="21" y="26"/>
                      <a:pt x="21" y="24"/>
                      <a:pt x="21" y="23"/>
                    </a:cubicBezTo>
                    <a:cubicBezTo>
                      <a:pt x="22" y="22"/>
                      <a:pt x="22" y="22"/>
                      <a:pt x="22" y="22"/>
                    </a:cubicBezTo>
                    <a:cubicBezTo>
                      <a:pt x="22" y="22"/>
                      <a:pt x="22" y="21"/>
                      <a:pt x="22" y="21"/>
                    </a:cubicBezTo>
                    <a:cubicBezTo>
                      <a:pt x="21" y="18"/>
                      <a:pt x="19" y="13"/>
                      <a:pt x="14" y="13"/>
                    </a:cubicBezTo>
                    <a:cubicBezTo>
                      <a:pt x="10" y="13"/>
                      <a:pt x="6" y="14"/>
                      <a:pt x="6" y="22"/>
                    </a:cubicBezTo>
                    <a:cubicBezTo>
                      <a:pt x="6" y="22"/>
                      <a:pt x="5" y="22"/>
                      <a:pt x="5" y="22"/>
                    </a:cubicBezTo>
                    <a:cubicBezTo>
                      <a:pt x="4" y="23"/>
                      <a:pt x="5" y="25"/>
                      <a:pt x="5" y="27"/>
                    </a:cubicBezTo>
                    <a:cubicBezTo>
                      <a:pt x="5" y="27"/>
                      <a:pt x="5" y="27"/>
                      <a:pt x="5" y="27"/>
                    </a:cubicBezTo>
                    <a:cubicBezTo>
                      <a:pt x="5" y="28"/>
                      <a:pt x="6" y="29"/>
                      <a:pt x="6" y="29"/>
                    </a:cubicBezTo>
                    <a:cubicBezTo>
                      <a:pt x="6" y="29"/>
                      <a:pt x="7" y="30"/>
                      <a:pt x="7" y="30"/>
                    </a:cubicBezTo>
                    <a:cubicBezTo>
                      <a:pt x="7" y="30"/>
                      <a:pt x="7" y="32"/>
                      <a:pt x="7" y="33"/>
                    </a:cubicBezTo>
                    <a:cubicBezTo>
                      <a:pt x="0" y="33"/>
                      <a:pt x="0" y="33"/>
                      <a:pt x="0" y="33"/>
                    </a:cubicBezTo>
                    <a:cubicBezTo>
                      <a:pt x="0" y="34"/>
                      <a:pt x="0" y="34"/>
                      <a:pt x="0" y="34"/>
                    </a:cubicBezTo>
                    <a:cubicBezTo>
                      <a:pt x="9" y="34"/>
                      <a:pt x="9" y="34"/>
                      <a:pt x="9" y="34"/>
                    </a:cubicBezTo>
                    <a:cubicBezTo>
                      <a:pt x="9" y="34"/>
                      <a:pt x="9" y="34"/>
                      <a:pt x="9" y="34"/>
                    </a:cubicBezTo>
                    <a:cubicBezTo>
                      <a:pt x="9" y="33"/>
                      <a:pt x="8" y="30"/>
                      <a:pt x="8" y="29"/>
                    </a:cubicBezTo>
                    <a:cubicBezTo>
                      <a:pt x="8" y="29"/>
                      <a:pt x="7" y="29"/>
                      <a:pt x="7" y="28"/>
                    </a:cubicBezTo>
                    <a:cubicBezTo>
                      <a:pt x="7" y="28"/>
                      <a:pt x="6" y="27"/>
                      <a:pt x="6" y="27"/>
                    </a:cubicBezTo>
                    <a:cubicBezTo>
                      <a:pt x="6" y="27"/>
                      <a:pt x="6" y="27"/>
                      <a:pt x="6" y="27"/>
                    </a:cubicBezTo>
                    <a:cubicBezTo>
                      <a:pt x="6" y="24"/>
                      <a:pt x="6" y="23"/>
                      <a:pt x="6" y="23"/>
                    </a:cubicBezTo>
                    <a:cubicBezTo>
                      <a:pt x="7" y="23"/>
                      <a:pt x="7" y="23"/>
                      <a:pt x="7" y="23"/>
                    </a:cubicBezTo>
                    <a:cubicBezTo>
                      <a:pt x="7" y="22"/>
                      <a:pt x="7" y="22"/>
                      <a:pt x="7" y="22"/>
                    </a:cubicBezTo>
                    <a:cubicBezTo>
                      <a:pt x="7" y="17"/>
                      <a:pt x="9" y="14"/>
                      <a:pt x="14" y="14"/>
                    </a:cubicBezTo>
                    <a:cubicBezTo>
                      <a:pt x="20" y="15"/>
                      <a:pt x="20" y="20"/>
                      <a:pt x="20" y="21"/>
                    </a:cubicBezTo>
                    <a:cubicBezTo>
                      <a:pt x="18" y="21"/>
                      <a:pt x="14" y="21"/>
                      <a:pt x="10" y="20"/>
                    </a:cubicBezTo>
                    <a:cubicBezTo>
                      <a:pt x="10" y="22"/>
                      <a:pt x="10" y="22"/>
                      <a:pt x="10" y="22"/>
                    </a:cubicBezTo>
                    <a:cubicBezTo>
                      <a:pt x="13" y="22"/>
                      <a:pt x="18" y="23"/>
                      <a:pt x="20" y="23"/>
                    </a:cubicBezTo>
                    <a:cubicBezTo>
                      <a:pt x="20" y="24"/>
                      <a:pt x="19" y="25"/>
                      <a:pt x="19" y="27"/>
                    </a:cubicBezTo>
                    <a:cubicBezTo>
                      <a:pt x="19" y="28"/>
                      <a:pt x="18" y="29"/>
                      <a:pt x="18" y="30"/>
                    </a:cubicBezTo>
                    <a:cubicBezTo>
                      <a:pt x="18" y="30"/>
                      <a:pt x="18" y="30"/>
                      <a:pt x="18" y="30"/>
                    </a:cubicBezTo>
                    <a:cubicBezTo>
                      <a:pt x="18" y="32"/>
                      <a:pt x="17" y="35"/>
                      <a:pt x="17" y="35"/>
                    </a:cubicBezTo>
                    <a:cubicBezTo>
                      <a:pt x="17" y="35"/>
                      <a:pt x="17" y="35"/>
                      <a:pt x="17" y="35"/>
                    </a:cubicBezTo>
                    <a:cubicBezTo>
                      <a:pt x="16" y="36"/>
                      <a:pt x="16" y="37"/>
                      <a:pt x="15" y="37"/>
                    </a:cubicBezTo>
                    <a:cubicBezTo>
                      <a:pt x="15" y="37"/>
                      <a:pt x="15" y="37"/>
                      <a:pt x="15" y="37"/>
                    </a:cubicBezTo>
                    <a:cubicBezTo>
                      <a:pt x="14" y="37"/>
                      <a:pt x="13" y="37"/>
                      <a:pt x="13" y="36"/>
                    </a:cubicBezTo>
                    <a:cubicBezTo>
                      <a:pt x="12" y="37"/>
                      <a:pt x="12" y="37"/>
                      <a:pt x="12" y="37"/>
                    </a:cubicBezTo>
                    <a:cubicBezTo>
                      <a:pt x="12" y="38"/>
                      <a:pt x="13" y="38"/>
                      <a:pt x="14" y="38"/>
                    </a:cubicBezTo>
                    <a:cubicBezTo>
                      <a:pt x="14" y="38"/>
                      <a:pt x="15" y="38"/>
                      <a:pt x="15" y="38"/>
                    </a:cubicBezTo>
                    <a:cubicBezTo>
                      <a:pt x="15" y="38"/>
                      <a:pt x="15" y="38"/>
                      <a:pt x="15" y="38"/>
                    </a:cubicBezTo>
                    <a:cubicBezTo>
                      <a:pt x="16" y="38"/>
                      <a:pt x="17" y="37"/>
                      <a:pt x="18" y="36"/>
                    </a:cubicBezTo>
                    <a:cubicBezTo>
                      <a:pt x="18" y="36"/>
                      <a:pt x="18" y="36"/>
                      <a:pt x="18" y="36"/>
                    </a:cubicBezTo>
                    <a:cubicBezTo>
                      <a:pt x="18" y="36"/>
                      <a:pt x="18" y="35"/>
                      <a:pt x="18" y="35"/>
                    </a:cubicBezTo>
                    <a:cubicBezTo>
                      <a:pt x="27" y="35"/>
                      <a:pt x="27" y="35"/>
                      <a:pt x="27" y="35"/>
                    </a:cubicBezTo>
                    <a:cubicBezTo>
                      <a:pt x="27" y="37"/>
                      <a:pt x="28" y="41"/>
                      <a:pt x="29" y="43"/>
                    </a:cubicBezTo>
                    <a:cubicBezTo>
                      <a:pt x="29" y="44"/>
                      <a:pt x="30" y="45"/>
                      <a:pt x="30" y="45"/>
                    </a:cubicBezTo>
                    <a:cubicBezTo>
                      <a:pt x="30" y="45"/>
                      <a:pt x="29" y="45"/>
                      <a:pt x="28" y="45"/>
                    </a:cubicBezTo>
                    <a:cubicBezTo>
                      <a:pt x="25" y="44"/>
                      <a:pt x="23" y="43"/>
                      <a:pt x="23" y="43"/>
                    </a:cubicBezTo>
                    <a:cubicBezTo>
                      <a:pt x="23" y="43"/>
                      <a:pt x="23" y="43"/>
                      <a:pt x="23" y="43"/>
                    </a:cubicBezTo>
                    <a:cubicBezTo>
                      <a:pt x="13" y="52"/>
                      <a:pt x="13" y="52"/>
                      <a:pt x="13" y="52"/>
                    </a:cubicBezTo>
                    <a:cubicBezTo>
                      <a:pt x="14" y="53"/>
                      <a:pt x="14" y="53"/>
                      <a:pt x="14" y="53"/>
                    </a:cubicBezTo>
                    <a:cubicBezTo>
                      <a:pt x="23" y="44"/>
                      <a:pt x="23" y="44"/>
                      <a:pt x="23" y="44"/>
                    </a:cubicBezTo>
                    <a:cubicBezTo>
                      <a:pt x="24" y="44"/>
                      <a:pt x="26" y="45"/>
                      <a:pt x="28" y="46"/>
                    </a:cubicBezTo>
                    <a:cubicBezTo>
                      <a:pt x="29" y="47"/>
                      <a:pt x="31" y="47"/>
                      <a:pt x="32" y="47"/>
                    </a:cubicBezTo>
                    <a:cubicBezTo>
                      <a:pt x="34" y="49"/>
                      <a:pt x="36" y="50"/>
                      <a:pt x="37" y="51"/>
                    </a:cubicBezTo>
                    <a:cubicBezTo>
                      <a:pt x="39" y="51"/>
                      <a:pt x="41" y="50"/>
                      <a:pt x="43" y="50"/>
                    </a:cubicBezTo>
                    <a:cubicBezTo>
                      <a:pt x="44" y="50"/>
                      <a:pt x="46" y="50"/>
                      <a:pt x="48" y="50"/>
                    </a:cubicBezTo>
                    <a:cubicBezTo>
                      <a:pt x="50" y="49"/>
                      <a:pt x="51" y="46"/>
                      <a:pt x="52" y="44"/>
                    </a:cubicBezTo>
                    <a:cubicBezTo>
                      <a:pt x="53" y="43"/>
                      <a:pt x="54" y="38"/>
                      <a:pt x="55" y="36"/>
                    </a:cubicBezTo>
                    <a:cubicBezTo>
                      <a:pt x="56" y="34"/>
                      <a:pt x="56" y="33"/>
                      <a:pt x="57" y="32"/>
                    </a:cubicBezTo>
                    <a:cubicBezTo>
                      <a:pt x="57" y="31"/>
                      <a:pt x="60" y="27"/>
                      <a:pt x="61" y="26"/>
                    </a:cubicBezTo>
                    <a:cubicBezTo>
                      <a:pt x="62" y="24"/>
                      <a:pt x="64" y="22"/>
                      <a:pt x="65" y="20"/>
                    </a:cubicBezTo>
                    <a:cubicBezTo>
                      <a:pt x="66" y="19"/>
                      <a:pt x="63" y="17"/>
                      <a:pt x="62"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3" name="Freeform 25"/>
              <p:cNvSpPr>
                <a:spLocks noEditPoints="1"/>
              </p:cNvSpPr>
              <p:nvPr/>
            </p:nvSpPr>
            <p:spPr bwMode="auto">
              <a:xfrm>
                <a:off x="19251613" y="4859338"/>
                <a:ext cx="401637" cy="420688"/>
              </a:xfrm>
              <a:custGeom>
                <a:avLst/>
                <a:gdLst>
                  <a:gd name="T0" fmla="*/ 54 w 107"/>
                  <a:gd name="T1" fmla="*/ 0 h 112"/>
                  <a:gd name="T2" fmla="*/ 1 w 107"/>
                  <a:gd name="T3" fmla="*/ 52 h 112"/>
                  <a:gd name="T4" fmla="*/ 49 w 107"/>
                  <a:gd name="T5" fmla="*/ 109 h 112"/>
                  <a:gd name="T6" fmla="*/ 105 w 107"/>
                  <a:gd name="T7" fmla="*/ 58 h 112"/>
                  <a:gd name="T8" fmla="*/ 54 w 107"/>
                  <a:gd name="T9" fmla="*/ 0 h 112"/>
                  <a:gd name="T10" fmla="*/ 11 w 107"/>
                  <a:gd name="T11" fmla="*/ 52 h 112"/>
                  <a:gd name="T12" fmla="*/ 21 w 107"/>
                  <a:gd name="T13" fmla="*/ 26 h 112"/>
                  <a:gd name="T14" fmla="*/ 75 w 107"/>
                  <a:gd name="T15" fmla="*/ 92 h 112"/>
                  <a:gd name="T16" fmla="*/ 49 w 107"/>
                  <a:gd name="T17" fmla="*/ 98 h 112"/>
                  <a:gd name="T18" fmla="*/ 11 w 107"/>
                  <a:gd name="T19" fmla="*/ 52 h 112"/>
                  <a:gd name="T20" fmla="*/ 82 w 107"/>
                  <a:gd name="T21" fmla="*/ 86 h 112"/>
                  <a:gd name="T22" fmla="*/ 27 w 107"/>
                  <a:gd name="T23" fmla="*/ 20 h 112"/>
                  <a:gd name="T24" fmla="*/ 53 w 107"/>
                  <a:gd name="T25" fmla="*/ 12 h 112"/>
                  <a:gd name="T26" fmla="*/ 94 w 107"/>
                  <a:gd name="T27" fmla="*/ 58 h 112"/>
                  <a:gd name="T28" fmla="*/ 82 w 107"/>
                  <a:gd name="T29"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12">
                    <a:moveTo>
                      <a:pt x="54" y="0"/>
                    </a:moveTo>
                    <a:cubicBezTo>
                      <a:pt x="26" y="0"/>
                      <a:pt x="2" y="23"/>
                      <a:pt x="1" y="52"/>
                    </a:cubicBezTo>
                    <a:cubicBezTo>
                      <a:pt x="0" y="81"/>
                      <a:pt x="21" y="106"/>
                      <a:pt x="49" y="109"/>
                    </a:cubicBezTo>
                    <a:cubicBezTo>
                      <a:pt x="78" y="112"/>
                      <a:pt x="104" y="90"/>
                      <a:pt x="105" y="58"/>
                    </a:cubicBezTo>
                    <a:cubicBezTo>
                      <a:pt x="107" y="27"/>
                      <a:pt x="83" y="1"/>
                      <a:pt x="54" y="0"/>
                    </a:cubicBezTo>
                    <a:close/>
                    <a:moveTo>
                      <a:pt x="11" y="52"/>
                    </a:moveTo>
                    <a:cubicBezTo>
                      <a:pt x="12" y="42"/>
                      <a:pt x="15" y="33"/>
                      <a:pt x="21" y="26"/>
                    </a:cubicBezTo>
                    <a:cubicBezTo>
                      <a:pt x="75" y="92"/>
                      <a:pt x="75" y="92"/>
                      <a:pt x="75" y="92"/>
                    </a:cubicBezTo>
                    <a:cubicBezTo>
                      <a:pt x="68" y="96"/>
                      <a:pt x="59" y="99"/>
                      <a:pt x="49" y="98"/>
                    </a:cubicBezTo>
                    <a:cubicBezTo>
                      <a:pt x="27" y="96"/>
                      <a:pt x="10" y="75"/>
                      <a:pt x="11" y="52"/>
                    </a:cubicBezTo>
                    <a:close/>
                    <a:moveTo>
                      <a:pt x="82" y="86"/>
                    </a:moveTo>
                    <a:cubicBezTo>
                      <a:pt x="27" y="20"/>
                      <a:pt x="27" y="20"/>
                      <a:pt x="27" y="20"/>
                    </a:cubicBezTo>
                    <a:cubicBezTo>
                      <a:pt x="35" y="15"/>
                      <a:pt x="44" y="12"/>
                      <a:pt x="53" y="12"/>
                    </a:cubicBezTo>
                    <a:cubicBezTo>
                      <a:pt x="76" y="13"/>
                      <a:pt x="95" y="33"/>
                      <a:pt x="94" y="58"/>
                    </a:cubicBezTo>
                    <a:cubicBezTo>
                      <a:pt x="93" y="69"/>
                      <a:pt x="89" y="79"/>
                      <a:pt x="82" y="86"/>
                    </a:cubicBezTo>
                    <a:close/>
                  </a:path>
                </a:pathLst>
              </a:custGeom>
              <a:solidFill>
                <a:srgbClr val="E306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4" name="Freeform 26"/>
              <p:cNvSpPr>
                <a:spLocks noEditPoints="1"/>
              </p:cNvSpPr>
              <p:nvPr/>
            </p:nvSpPr>
            <p:spPr bwMode="auto">
              <a:xfrm>
                <a:off x="19345275" y="5068888"/>
                <a:ext cx="22225" cy="34925"/>
              </a:xfrm>
              <a:custGeom>
                <a:avLst/>
                <a:gdLst>
                  <a:gd name="T0" fmla="*/ 3 w 6"/>
                  <a:gd name="T1" fmla="*/ 9 h 9"/>
                  <a:gd name="T2" fmla="*/ 5 w 6"/>
                  <a:gd name="T3" fmla="*/ 4 h 9"/>
                  <a:gd name="T4" fmla="*/ 6 w 6"/>
                  <a:gd name="T5" fmla="*/ 4 h 9"/>
                  <a:gd name="T6" fmla="*/ 5 w 6"/>
                  <a:gd name="T7" fmla="*/ 1 h 9"/>
                  <a:gd name="T8" fmla="*/ 3 w 6"/>
                  <a:gd name="T9" fmla="*/ 0 h 9"/>
                  <a:gd name="T10" fmla="*/ 1 w 6"/>
                  <a:gd name="T11" fmla="*/ 4 h 9"/>
                  <a:gd name="T12" fmla="*/ 1 w 6"/>
                  <a:gd name="T13" fmla="*/ 5 h 9"/>
                  <a:gd name="T14" fmla="*/ 1 w 6"/>
                  <a:gd name="T15" fmla="*/ 8 h 9"/>
                  <a:gd name="T16" fmla="*/ 2 w 6"/>
                  <a:gd name="T17" fmla="*/ 9 h 9"/>
                  <a:gd name="T18" fmla="*/ 3 w 6"/>
                  <a:gd name="T19" fmla="*/ 9 h 9"/>
                  <a:gd name="T20" fmla="*/ 2 w 6"/>
                  <a:gd name="T21" fmla="*/ 5 h 9"/>
                  <a:gd name="T22" fmla="*/ 2 w 6"/>
                  <a:gd name="T23" fmla="*/ 4 h 9"/>
                  <a:gd name="T24" fmla="*/ 3 w 6"/>
                  <a:gd name="T25" fmla="*/ 1 h 9"/>
                  <a:gd name="T26" fmla="*/ 4 w 6"/>
                  <a:gd name="T27" fmla="*/ 1 h 9"/>
                  <a:gd name="T28" fmla="*/ 4 w 6"/>
                  <a:gd name="T29" fmla="*/ 3 h 9"/>
                  <a:gd name="T30" fmla="*/ 4 w 6"/>
                  <a:gd name="T31" fmla="*/ 4 h 9"/>
                  <a:gd name="T32" fmla="*/ 3 w 6"/>
                  <a:gd name="T33" fmla="*/ 8 h 9"/>
                  <a:gd name="T34" fmla="*/ 3 w 6"/>
                  <a:gd name="T35" fmla="*/ 8 h 9"/>
                  <a:gd name="T36" fmla="*/ 2 w 6"/>
                  <a:gd name="T37" fmla="*/ 7 h 9"/>
                  <a:gd name="T38" fmla="*/ 2 w 6"/>
                  <a:gd name="T3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9">
                    <a:moveTo>
                      <a:pt x="3" y="9"/>
                    </a:moveTo>
                    <a:cubicBezTo>
                      <a:pt x="4" y="9"/>
                      <a:pt x="5" y="8"/>
                      <a:pt x="5" y="4"/>
                    </a:cubicBezTo>
                    <a:cubicBezTo>
                      <a:pt x="5" y="4"/>
                      <a:pt x="6" y="4"/>
                      <a:pt x="6" y="4"/>
                    </a:cubicBezTo>
                    <a:cubicBezTo>
                      <a:pt x="6" y="2"/>
                      <a:pt x="6" y="1"/>
                      <a:pt x="5" y="1"/>
                    </a:cubicBezTo>
                    <a:cubicBezTo>
                      <a:pt x="5" y="0"/>
                      <a:pt x="4" y="0"/>
                      <a:pt x="3" y="0"/>
                    </a:cubicBezTo>
                    <a:cubicBezTo>
                      <a:pt x="2" y="0"/>
                      <a:pt x="1" y="1"/>
                      <a:pt x="1" y="4"/>
                    </a:cubicBezTo>
                    <a:cubicBezTo>
                      <a:pt x="1" y="4"/>
                      <a:pt x="1" y="4"/>
                      <a:pt x="1" y="5"/>
                    </a:cubicBezTo>
                    <a:cubicBezTo>
                      <a:pt x="0" y="6"/>
                      <a:pt x="0" y="7"/>
                      <a:pt x="1" y="8"/>
                    </a:cubicBezTo>
                    <a:cubicBezTo>
                      <a:pt x="1" y="9"/>
                      <a:pt x="2" y="9"/>
                      <a:pt x="2" y="9"/>
                    </a:cubicBezTo>
                    <a:lnTo>
                      <a:pt x="3" y="9"/>
                    </a:lnTo>
                    <a:close/>
                    <a:moveTo>
                      <a:pt x="2" y="5"/>
                    </a:moveTo>
                    <a:cubicBezTo>
                      <a:pt x="2" y="4"/>
                      <a:pt x="2" y="4"/>
                      <a:pt x="2" y="4"/>
                    </a:cubicBezTo>
                    <a:cubicBezTo>
                      <a:pt x="2" y="2"/>
                      <a:pt x="3" y="1"/>
                      <a:pt x="3" y="1"/>
                    </a:cubicBezTo>
                    <a:cubicBezTo>
                      <a:pt x="4" y="1"/>
                      <a:pt x="4" y="1"/>
                      <a:pt x="4" y="1"/>
                    </a:cubicBezTo>
                    <a:cubicBezTo>
                      <a:pt x="4" y="2"/>
                      <a:pt x="4" y="3"/>
                      <a:pt x="4" y="3"/>
                    </a:cubicBezTo>
                    <a:cubicBezTo>
                      <a:pt x="4" y="4"/>
                      <a:pt x="4" y="4"/>
                      <a:pt x="4" y="4"/>
                    </a:cubicBezTo>
                    <a:cubicBezTo>
                      <a:pt x="4" y="5"/>
                      <a:pt x="4" y="8"/>
                      <a:pt x="3" y="8"/>
                    </a:cubicBezTo>
                    <a:cubicBezTo>
                      <a:pt x="3" y="8"/>
                      <a:pt x="3" y="8"/>
                      <a:pt x="3" y="8"/>
                    </a:cubicBezTo>
                    <a:cubicBezTo>
                      <a:pt x="2" y="8"/>
                      <a:pt x="2" y="7"/>
                      <a:pt x="2" y="7"/>
                    </a:cubicBezTo>
                    <a:cubicBezTo>
                      <a:pt x="2" y="7"/>
                      <a:pt x="2" y="6"/>
                      <a:pt x="2"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5" name="Freeform 27"/>
              <p:cNvSpPr>
                <a:spLocks/>
              </p:cNvSpPr>
              <p:nvPr/>
            </p:nvSpPr>
            <p:spPr bwMode="auto">
              <a:xfrm>
                <a:off x="19296063" y="4964113"/>
                <a:ext cx="266700" cy="214313"/>
              </a:xfrm>
              <a:custGeom>
                <a:avLst/>
                <a:gdLst>
                  <a:gd name="T0" fmla="*/ 63 w 71"/>
                  <a:gd name="T1" fmla="*/ 24 h 57"/>
                  <a:gd name="T2" fmla="*/ 57 w 71"/>
                  <a:gd name="T3" fmla="*/ 30 h 57"/>
                  <a:gd name="T4" fmla="*/ 63 w 71"/>
                  <a:gd name="T5" fmla="*/ 12 h 57"/>
                  <a:gd name="T6" fmla="*/ 58 w 71"/>
                  <a:gd name="T7" fmla="*/ 10 h 57"/>
                  <a:gd name="T8" fmla="*/ 52 w 71"/>
                  <a:gd name="T9" fmla="*/ 27 h 57"/>
                  <a:gd name="T10" fmla="*/ 53 w 71"/>
                  <a:gd name="T11" fmla="*/ 17 h 57"/>
                  <a:gd name="T12" fmla="*/ 54 w 71"/>
                  <a:gd name="T13" fmla="*/ 1 h 57"/>
                  <a:gd name="T14" fmla="*/ 48 w 71"/>
                  <a:gd name="T15" fmla="*/ 14 h 57"/>
                  <a:gd name="T16" fmla="*/ 44 w 71"/>
                  <a:gd name="T17" fmla="*/ 24 h 57"/>
                  <a:gd name="T18" fmla="*/ 45 w 71"/>
                  <a:gd name="T19" fmla="*/ 3 h 57"/>
                  <a:gd name="T20" fmla="*/ 41 w 71"/>
                  <a:gd name="T21" fmla="*/ 14 h 57"/>
                  <a:gd name="T22" fmla="*/ 36 w 71"/>
                  <a:gd name="T23" fmla="*/ 36 h 57"/>
                  <a:gd name="T24" fmla="*/ 30 w 71"/>
                  <a:gd name="T25" fmla="*/ 26 h 57"/>
                  <a:gd name="T26" fmla="*/ 27 w 71"/>
                  <a:gd name="T27" fmla="*/ 31 h 57"/>
                  <a:gd name="T28" fmla="*/ 20 w 71"/>
                  <a:gd name="T29" fmla="*/ 35 h 57"/>
                  <a:gd name="T30" fmla="*/ 21 w 71"/>
                  <a:gd name="T31" fmla="*/ 32 h 57"/>
                  <a:gd name="T32" fmla="*/ 23 w 71"/>
                  <a:gd name="T33" fmla="*/ 24 h 57"/>
                  <a:gd name="T34" fmla="*/ 24 w 71"/>
                  <a:gd name="T35" fmla="*/ 22 h 57"/>
                  <a:gd name="T36" fmla="*/ 7 w 71"/>
                  <a:gd name="T37" fmla="*/ 23 h 57"/>
                  <a:gd name="T38" fmla="*/ 6 w 71"/>
                  <a:gd name="T39" fmla="*/ 28 h 57"/>
                  <a:gd name="T40" fmla="*/ 7 w 71"/>
                  <a:gd name="T41" fmla="*/ 31 h 57"/>
                  <a:gd name="T42" fmla="*/ 8 w 71"/>
                  <a:gd name="T43" fmla="*/ 35 h 57"/>
                  <a:gd name="T44" fmla="*/ 0 w 71"/>
                  <a:gd name="T45" fmla="*/ 36 h 57"/>
                  <a:gd name="T46" fmla="*/ 10 w 71"/>
                  <a:gd name="T47" fmla="*/ 36 h 57"/>
                  <a:gd name="T48" fmla="*/ 8 w 71"/>
                  <a:gd name="T49" fmla="*/ 30 h 57"/>
                  <a:gd name="T50" fmla="*/ 7 w 71"/>
                  <a:gd name="T51" fmla="*/ 28 h 57"/>
                  <a:gd name="T52" fmla="*/ 8 w 71"/>
                  <a:gd name="T53" fmla="*/ 24 h 57"/>
                  <a:gd name="T54" fmla="*/ 15 w 71"/>
                  <a:gd name="T55" fmla="*/ 15 h 57"/>
                  <a:gd name="T56" fmla="*/ 11 w 71"/>
                  <a:gd name="T57" fmla="*/ 21 h 57"/>
                  <a:gd name="T58" fmla="*/ 22 w 71"/>
                  <a:gd name="T59" fmla="*/ 24 h 57"/>
                  <a:gd name="T60" fmla="*/ 20 w 71"/>
                  <a:gd name="T61" fmla="*/ 31 h 57"/>
                  <a:gd name="T62" fmla="*/ 18 w 71"/>
                  <a:gd name="T63" fmla="*/ 37 h 57"/>
                  <a:gd name="T64" fmla="*/ 16 w 71"/>
                  <a:gd name="T65" fmla="*/ 39 h 57"/>
                  <a:gd name="T66" fmla="*/ 14 w 71"/>
                  <a:gd name="T67" fmla="*/ 38 h 57"/>
                  <a:gd name="T68" fmla="*/ 16 w 71"/>
                  <a:gd name="T69" fmla="*/ 40 h 57"/>
                  <a:gd name="T70" fmla="*/ 16 w 71"/>
                  <a:gd name="T71" fmla="*/ 40 h 57"/>
                  <a:gd name="T72" fmla="*/ 19 w 71"/>
                  <a:gd name="T73" fmla="*/ 38 h 57"/>
                  <a:gd name="T74" fmla="*/ 29 w 71"/>
                  <a:gd name="T75" fmla="*/ 37 h 57"/>
                  <a:gd name="T76" fmla="*/ 33 w 71"/>
                  <a:gd name="T77" fmla="*/ 48 h 57"/>
                  <a:gd name="T78" fmla="*/ 25 w 71"/>
                  <a:gd name="T79" fmla="*/ 46 h 57"/>
                  <a:gd name="T80" fmla="*/ 14 w 71"/>
                  <a:gd name="T81" fmla="*/ 55 h 57"/>
                  <a:gd name="T82" fmla="*/ 25 w 71"/>
                  <a:gd name="T83" fmla="*/ 47 h 57"/>
                  <a:gd name="T84" fmla="*/ 34 w 71"/>
                  <a:gd name="T85" fmla="*/ 50 h 57"/>
                  <a:gd name="T86" fmla="*/ 46 w 71"/>
                  <a:gd name="T87" fmla="*/ 53 h 57"/>
                  <a:gd name="T88" fmla="*/ 55 w 71"/>
                  <a:gd name="T89" fmla="*/ 48 h 57"/>
                  <a:gd name="T90" fmla="*/ 61 w 71"/>
                  <a:gd name="T91" fmla="*/ 35 h 57"/>
                  <a:gd name="T92" fmla="*/ 70 w 71"/>
                  <a:gd name="T93" fmla="*/ 2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7">
                    <a:moveTo>
                      <a:pt x="67" y="20"/>
                    </a:moveTo>
                    <a:cubicBezTo>
                      <a:pt x="67" y="21"/>
                      <a:pt x="65" y="23"/>
                      <a:pt x="63" y="24"/>
                    </a:cubicBezTo>
                    <a:cubicBezTo>
                      <a:pt x="62" y="26"/>
                      <a:pt x="59" y="31"/>
                      <a:pt x="58" y="31"/>
                    </a:cubicBezTo>
                    <a:cubicBezTo>
                      <a:pt x="57" y="32"/>
                      <a:pt x="57" y="31"/>
                      <a:pt x="57" y="30"/>
                    </a:cubicBezTo>
                    <a:cubicBezTo>
                      <a:pt x="57" y="29"/>
                      <a:pt x="59" y="25"/>
                      <a:pt x="60" y="22"/>
                    </a:cubicBezTo>
                    <a:cubicBezTo>
                      <a:pt x="60" y="20"/>
                      <a:pt x="62" y="14"/>
                      <a:pt x="63" y="12"/>
                    </a:cubicBezTo>
                    <a:cubicBezTo>
                      <a:pt x="64" y="9"/>
                      <a:pt x="64" y="7"/>
                      <a:pt x="62" y="7"/>
                    </a:cubicBezTo>
                    <a:cubicBezTo>
                      <a:pt x="60" y="6"/>
                      <a:pt x="59" y="8"/>
                      <a:pt x="58" y="10"/>
                    </a:cubicBezTo>
                    <a:cubicBezTo>
                      <a:pt x="58" y="13"/>
                      <a:pt x="56" y="18"/>
                      <a:pt x="55" y="19"/>
                    </a:cubicBezTo>
                    <a:cubicBezTo>
                      <a:pt x="54" y="21"/>
                      <a:pt x="53" y="26"/>
                      <a:pt x="52" y="27"/>
                    </a:cubicBezTo>
                    <a:cubicBezTo>
                      <a:pt x="52" y="28"/>
                      <a:pt x="51" y="28"/>
                      <a:pt x="51" y="27"/>
                    </a:cubicBezTo>
                    <a:cubicBezTo>
                      <a:pt x="51" y="26"/>
                      <a:pt x="52" y="20"/>
                      <a:pt x="53" y="17"/>
                    </a:cubicBezTo>
                    <a:cubicBezTo>
                      <a:pt x="54" y="14"/>
                      <a:pt x="56" y="5"/>
                      <a:pt x="56" y="3"/>
                    </a:cubicBezTo>
                    <a:cubicBezTo>
                      <a:pt x="57" y="1"/>
                      <a:pt x="55" y="1"/>
                      <a:pt x="54" y="1"/>
                    </a:cubicBezTo>
                    <a:cubicBezTo>
                      <a:pt x="54" y="0"/>
                      <a:pt x="52" y="0"/>
                      <a:pt x="51" y="1"/>
                    </a:cubicBezTo>
                    <a:cubicBezTo>
                      <a:pt x="51" y="3"/>
                      <a:pt x="49" y="11"/>
                      <a:pt x="48" y="14"/>
                    </a:cubicBezTo>
                    <a:cubicBezTo>
                      <a:pt x="47" y="16"/>
                      <a:pt x="46" y="23"/>
                      <a:pt x="45" y="25"/>
                    </a:cubicBezTo>
                    <a:cubicBezTo>
                      <a:pt x="45" y="27"/>
                      <a:pt x="44" y="25"/>
                      <a:pt x="44" y="24"/>
                    </a:cubicBezTo>
                    <a:cubicBezTo>
                      <a:pt x="44" y="22"/>
                      <a:pt x="46" y="8"/>
                      <a:pt x="47" y="6"/>
                    </a:cubicBezTo>
                    <a:cubicBezTo>
                      <a:pt x="47" y="4"/>
                      <a:pt x="46" y="3"/>
                      <a:pt x="45" y="3"/>
                    </a:cubicBezTo>
                    <a:cubicBezTo>
                      <a:pt x="44" y="3"/>
                      <a:pt x="43" y="3"/>
                      <a:pt x="43" y="5"/>
                    </a:cubicBezTo>
                    <a:cubicBezTo>
                      <a:pt x="42" y="6"/>
                      <a:pt x="41" y="11"/>
                      <a:pt x="41" y="14"/>
                    </a:cubicBezTo>
                    <a:cubicBezTo>
                      <a:pt x="40" y="17"/>
                      <a:pt x="38" y="29"/>
                      <a:pt x="37" y="32"/>
                    </a:cubicBezTo>
                    <a:cubicBezTo>
                      <a:pt x="37" y="34"/>
                      <a:pt x="37" y="36"/>
                      <a:pt x="36" y="36"/>
                    </a:cubicBezTo>
                    <a:cubicBezTo>
                      <a:pt x="35" y="36"/>
                      <a:pt x="34" y="34"/>
                      <a:pt x="34" y="32"/>
                    </a:cubicBezTo>
                    <a:cubicBezTo>
                      <a:pt x="33" y="30"/>
                      <a:pt x="32" y="28"/>
                      <a:pt x="30" y="26"/>
                    </a:cubicBezTo>
                    <a:cubicBezTo>
                      <a:pt x="28" y="23"/>
                      <a:pt x="25" y="25"/>
                      <a:pt x="25" y="26"/>
                    </a:cubicBezTo>
                    <a:cubicBezTo>
                      <a:pt x="24" y="27"/>
                      <a:pt x="26" y="29"/>
                      <a:pt x="27" y="31"/>
                    </a:cubicBezTo>
                    <a:cubicBezTo>
                      <a:pt x="28" y="32"/>
                      <a:pt x="29" y="34"/>
                      <a:pt x="29" y="36"/>
                    </a:cubicBezTo>
                    <a:cubicBezTo>
                      <a:pt x="20" y="35"/>
                      <a:pt x="20" y="35"/>
                      <a:pt x="20" y="35"/>
                    </a:cubicBezTo>
                    <a:cubicBezTo>
                      <a:pt x="20" y="34"/>
                      <a:pt x="21" y="34"/>
                      <a:pt x="21" y="33"/>
                    </a:cubicBezTo>
                    <a:cubicBezTo>
                      <a:pt x="21" y="32"/>
                      <a:pt x="21" y="32"/>
                      <a:pt x="21" y="32"/>
                    </a:cubicBezTo>
                    <a:cubicBezTo>
                      <a:pt x="21" y="31"/>
                      <a:pt x="22" y="30"/>
                      <a:pt x="22" y="29"/>
                    </a:cubicBezTo>
                    <a:cubicBezTo>
                      <a:pt x="23" y="27"/>
                      <a:pt x="23" y="26"/>
                      <a:pt x="23" y="24"/>
                    </a:cubicBezTo>
                    <a:cubicBezTo>
                      <a:pt x="24" y="24"/>
                      <a:pt x="24" y="24"/>
                      <a:pt x="24" y="24"/>
                    </a:cubicBezTo>
                    <a:cubicBezTo>
                      <a:pt x="25" y="23"/>
                      <a:pt x="24" y="22"/>
                      <a:pt x="24" y="22"/>
                    </a:cubicBezTo>
                    <a:cubicBezTo>
                      <a:pt x="23" y="19"/>
                      <a:pt x="21" y="14"/>
                      <a:pt x="15" y="14"/>
                    </a:cubicBezTo>
                    <a:cubicBezTo>
                      <a:pt x="12" y="13"/>
                      <a:pt x="8" y="15"/>
                      <a:pt x="7" y="23"/>
                    </a:cubicBezTo>
                    <a:cubicBezTo>
                      <a:pt x="7" y="23"/>
                      <a:pt x="6" y="23"/>
                      <a:pt x="6" y="23"/>
                    </a:cubicBezTo>
                    <a:cubicBezTo>
                      <a:pt x="5" y="24"/>
                      <a:pt x="5" y="26"/>
                      <a:pt x="6" y="28"/>
                    </a:cubicBezTo>
                    <a:cubicBezTo>
                      <a:pt x="6" y="29"/>
                      <a:pt x="6" y="29"/>
                      <a:pt x="6" y="29"/>
                    </a:cubicBezTo>
                    <a:cubicBezTo>
                      <a:pt x="6" y="30"/>
                      <a:pt x="6" y="30"/>
                      <a:pt x="7" y="31"/>
                    </a:cubicBezTo>
                    <a:cubicBezTo>
                      <a:pt x="7" y="31"/>
                      <a:pt x="8" y="31"/>
                      <a:pt x="8" y="32"/>
                    </a:cubicBezTo>
                    <a:cubicBezTo>
                      <a:pt x="8" y="32"/>
                      <a:pt x="8" y="34"/>
                      <a:pt x="8" y="35"/>
                    </a:cubicBezTo>
                    <a:cubicBezTo>
                      <a:pt x="0" y="34"/>
                      <a:pt x="0" y="34"/>
                      <a:pt x="0" y="34"/>
                    </a:cubicBezTo>
                    <a:cubicBezTo>
                      <a:pt x="0" y="36"/>
                      <a:pt x="0" y="36"/>
                      <a:pt x="0" y="36"/>
                    </a:cubicBezTo>
                    <a:cubicBezTo>
                      <a:pt x="10" y="36"/>
                      <a:pt x="10" y="36"/>
                      <a:pt x="10" y="36"/>
                    </a:cubicBezTo>
                    <a:cubicBezTo>
                      <a:pt x="10" y="36"/>
                      <a:pt x="10" y="36"/>
                      <a:pt x="10" y="36"/>
                    </a:cubicBezTo>
                    <a:cubicBezTo>
                      <a:pt x="10" y="35"/>
                      <a:pt x="9" y="32"/>
                      <a:pt x="9" y="31"/>
                    </a:cubicBezTo>
                    <a:cubicBezTo>
                      <a:pt x="9" y="31"/>
                      <a:pt x="8" y="30"/>
                      <a:pt x="8" y="30"/>
                    </a:cubicBezTo>
                    <a:cubicBezTo>
                      <a:pt x="8" y="29"/>
                      <a:pt x="7" y="29"/>
                      <a:pt x="7" y="28"/>
                    </a:cubicBezTo>
                    <a:cubicBezTo>
                      <a:pt x="7" y="28"/>
                      <a:pt x="7" y="28"/>
                      <a:pt x="7" y="28"/>
                    </a:cubicBezTo>
                    <a:cubicBezTo>
                      <a:pt x="7" y="25"/>
                      <a:pt x="7" y="24"/>
                      <a:pt x="7" y="24"/>
                    </a:cubicBezTo>
                    <a:cubicBezTo>
                      <a:pt x="8" y="24"/>
                      <a:pt x="8" y="24"/>
                      <a:pt x="8" y="24"/>
                    </a:cubicBezTo>
                    <a:cubicBezTo>
                      <a:pt x="8" y="23"/>
                      <a:pt x="8" y="23"/>
                      <a:pt x="8" y="23"/>
                    </a:cubicBezTo>
                    <a:cubicBezTo>
                      <a:pt x="9" y="18"/>
                      <a:pt x="11" y="15"/>
                      <a:pt x="15" y="15"/>
                    </a:cubicBezTo>
                    <a:cubicBezTo>
                      <a:pt x="22" y="15"/>
                      <a:pt x="22" y="21"/>
                      <a:pt x="22" y="23"/>
                    </a:cubicBezTo>
                    <a:cubicBezTo>
                      <a:pt x="20" y="22"/>
                      <a:pt x="15" y="22"/>
                      <a:pt x="11" y="21"/>
                    </a:cubicBezTo>
                    <a:cubicBezTo>
                      <a:pt x="11" y="23"/>
                      <a:pt x="11" y="23"/>
                      <a:pt x="11" y="23"/>
                    </a:cubicBezTo>
                    <a:cubicBezTo>
                      <a:pt x="15" y="23"/>
                      <a:pt x="20" y="24"/>
                      <a:pt x="22" y="24"/>
                    </a:cubicBezTo>
                    <a:cubicBezTo>
                      <a:pt x="22" y="25"/>
                      <a:pt x="21" y="27"/>
                      <a:pt x="21" y="28"/>
                    </a:cubicBezTo>
                    <a:cubicBezTo>
                      <a:pt x="20" y="29"/>
                      <a:pt x="20" y="31"/>
                      <a:pt x="20" y="31"/>
                    </a:cubicBezTo>
                    <a:cubicBezTo>
                      <a:pt x="20" y="32"/>
                      <a:pt x="20" y="32"/>
                      <a:pt x="20" y="32"/>
                    </a:cubicBezTo>
                    <a:cubicBezTo>
                      <a:pt x="19" y="34"/>
                      <a:pt x="18" y="37"/>
                      <a:pt x="18" y="37"/>
                    </a:cubicBezTo>
                    <a:cubicBezTo>
                      <a:pt x="18" y="37"/>
                      <a:pt x="18" y="37"/>
                      <a:pt x="18" y="37"/>
                    </a:cubicBezTo>
                    <a:cubicBezTo>
                      <a:pt x="18" y="38"/>
                      <a:pt x="17" y="39"/>
                      <a:pt x="16" y="39"/>
                    </a:cubicBezTo>
                    <a:cubicBezTo>
                      <a:pt x="16" y="39"/>
                      <a:pt x="16" y="39"/>
                      <a:pt x="16" y="39"/>
                    </a:cubicBezTo>
                    <a:cubicBezTo>
                      <a:pt x="15" y="39"/>
                      <a:pt x="14" y="39"/>
                      <a:pt x="14" y="38"/>
                    </a:cubicBezTo>
                    <a:cubicBezTo>
                      <a:pt x="13" y="39"/>
                      <a:pt x="13" y="39"/>
                      <a:pt x="13" y="39"/>
                    </a:cubicBezTo>
                    <a:cubicBezTo>
                      <a:pt x="13" y="40"/>
                      <a:pt x="14" y="40"/>
                      <a:pt x="16" y="40"/>
                    </a:cubicBezTo>
                    <a:cubicBezTo>
                      <a:pt x="16" y="40"/>
                      <a:pt x="16" y="40"/>
                      <a:pt x="16" y="40"/>
                    </a:cubicBezTo>
                    <a:cubicBezTo>
                      <a:pt x="16" y="40"/>
                      <a:pt x="16" y="40"/>
                      <a:pt x="16" y="40"/>
                    </a:cubicBezTo>
                    <a:cubicBezTo>
                      <a:pt x="18" y="41"/>
                      <a:pt x="19" y="39"/>
                      <a:pt x="19" y="38"/>
                    </a:cubicBezTo>
                    <a:cubicBezTo>
                      <a:pt x="19" y="38"/>
                      <a:pt x="19" y="38"/>
                      <a:pt x="19" y="38"/>
                    </a:cubicBezTo>
                    <a:cubicBezTo>
                      <a:pt x="19" y="38"/>
                      <a:pt x="20" y="37"/>
                      <a:pt x="20" y="37"/>
                    </a:cubicBezTo>
                    <a:cubicBezTo>
                      <a:pt x="29" y="37"/>
                      <a:pt x="29" y="37"/>
                      <a:pt x="29" y="37"/>
                    </a:cubicBezTo>
                    <a:cubicBezTo>
                      <a:pt x="29" y="39"/>
                      <a:pt x="30" y="43"/>
                      <a:pt x="31" y="46"/>
                    </a:cubicBezTo>
                    <a:cubicBezTo>
                      <a:pt x="32" y="47"/>
                      <a:pt x="32" y="48"/>
                      <a:pt x="33" y="48"/>
                    </a:cubicBezTo>
                    <a:cubicBezTo>
                      <a:pt x="32" y="48"/>
                      <a:pt x="31" y="48"/>
                      <a:pt x="31" y="48"/>
                    </a:cubicBezTo>
                    <a:cubicBezTo>
                      <a:pt x="27" y="46"/>
                      <a:pt x="25" y="46"/>
                      <a:pt x="25" y="46"/>
                    </a:cubicBezTo>
                    <a:cubicBezTo>
                      <a:pt x="24" y="45"/>
                      <a:pt x="24" y="45"/>
                      <a:pt x="24" y="45"/>
                    </a:cubicBezTo>
                    <a:cubicBezTo>
                      <a:pt x="14" y="55"/>
                      <a:pt x="14" y="55"/>
                      <a:pt x="14" y="55"/>
                    </a:cubicBezTo>
                    <a:cubicBezTo>
                      <a:pt x="15" y="57"/>
                      <a:pt x="15" y="57"/>
                      <a:pt x="15" y="57"/>
                    </a:cubicBezTo>
                    <a:cubicBezTo>
                      <a:pt x="25" y="47"/>
                      <a:pt x="25" y="47"/>
                      <a:pt x="25" y="47"/>
                    </a:cubicBezTo>
                    <a:cubicBezTo>
                      <a:pt x="25" y="47"/>
                      <a:pt x="28" y="48"/>
                      <a:pt x="30" y="49"/>
                    </a:cubicBezTo>
                    <a:cubicBezTo>
                      <a:pt x="32" y="50"/>
                      <a:pt x="33" y="50"/>
                      <a:pt x="34" y="50"/>
                    </a:cubicBezTo>
                    <a:cubicBezTo>
                      <a:pt x="36" y="52"/>
                      <a:pt x="39" y="54"/>
                      <a:pt x="40" y="54"/>
                    </a:cubicBezTo>
                    <a:cubicBezTo>
                      <a:pt x="42" y="55"/>
                      <a:pt x="44" y="53"/>
                      <a:pt x="46" y="53"/>
                    </a:cubicBezTo>
                    <a:cubicBezTo>
                      <a:pt x="47" y="53"/>
                      <a:pt x="49" y="54"/>
                      <a:pt x="51" y="53"/>
                    </a:cubicBezTo>
                    <a:cubicBezTo>
                      <a:pt x="53" y="53"/>
                      <a:pt x="54" y="50"/>
                      <a:pt x="55" y="48"/>
                    </a:cubicBezTo>
                    <a:cubicBezTo>
                      <a:pt x="56" y="46"/>
                      <a:pt x="58" y="41"/>
                      <a:pt x="59" y="39"/>
                    </a:cubicBezTo>
                    <a:cubicBezTo>
                      <a:pt x="60" y="37"/>
                      <a:pt x="60" y="36"/>
                      <a:pt x="61" y="35"/>
                    </a:cubicBezTo>
                    <a:cubicBezTo>
                      <a:pt x="62" y="34"/>
                      <a:pt x="65" y="29"/>
                      <a:pt x="66" y="28"/>
                    </a:cubicBezTo>
                    <a:cubicBezTo>
                      <a:pt x="67" y="27"/>
                      <a:pt x="69" y="24"/>
                      <a:pt x="70" y="22"/>
                    </a:cubicBezTo>
                    <a:cubicBezTo>
                      <a:pt x="71" y="21"/>
                      <a:pt x="68" y="19"/>
                      <a:pt x="67"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6" name="Freeform 28"/>
              <p:cNvSpPr>
                <a:spLocks/>
              </p:cNvSpPr>
              <p:nvPr/>
            </p:nvSpPr>
            <p:spPr bwMode="auto">
              <a:xfrm>
                <a:off x="17699038" y="4724400"/>
                <a:ext cx="1233487" cy="528638"/>
              </a:xfrm>
              <a:custGeom>
                <a:avLst/>
                <a:gdLst>
                  <a:gd name="T0" fmla="*/ 263 w 329"/>
                  <a:gd name="T1" fmla="*/ 141 h 141"/>
                  <a:gd name="T2" fmla="*/ 246 w 329"/>
                  <a:gd name="T3" fmla="*/ 140 h 141"/>
                  <a:gd name="T4" fmla="*/ 6 w 329"/>
                  <a:gd name="T5" fmla="*/ 122 h 141"/>
                  <a:gd name="T6" fmla="*/ 3 w 329"/>
                  <a:gd name="T7" fmla="*/ 115 h 141"/>
                  <a:gd name="T8" fmla="*/ 7 w 329"/>
                  <a:gd name="T9" fmla="*/ 110 h 141"/>
                  <a:gd name="T10" fmla="*/ 246 w 329"/>
                  <a:gd name="T11" fmla="*/ 128 h 141"/>
                  <a:gd name="T12" fmla="*/ 308 w 329"/>
                  <a:gd name="T13" fmla="*/ 118 h 141"/>
                  <a:gd name="T14" fmla="*/ 317 w 329"/>
                  <a:gd name="T15" fmla="*/ 78 h 141"/>
                  <a:gd name="T16" fmla="*/ 249 w 329"/>
                  <a:gd name="T17" fmla="*/ 24 h 141"/>
                  <a:gd name="T18" fmla="*/ 3 w 329"/>
                  <a:gd name="T19" fmla="*/ 12 h 141"/>
                  <a:gd name="T20" fmla="*/ 0 w 329"/>
                  <a:gd name="T21" fmla="*/ 6 h 141"/>
                  <a:gd name="T22" fmla="*/ 3 w 329"/>
                  <a:gd name="T23" fmla="*/ 0 h 141"/>
                  <a:gd name="T24" fmla="*/ 249 w 329"/>
                  <a:gd name="T25" fmla="*/ 12 h 141"/>
                  <a:gd name="T26" fmla="*/ 329 w 329"/>
                  <a:gd name="T27" fmla="*/ 78 h 141"/>
                  <a:gd name="T28" fmla="*/ 316 w 329"/>
                  <a:gd name="T29" fmla="*/ 127 h 141"/>
                  <a:gd name="T30" fmla="*/ 263 w 329"/>
                  <a:gd name="T31"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9" h="141">
                    <a:moveTo>
                      <a:pt x="263" y="141"/>
                    </a:moveTo>
                    <a:cubicBezTo>
                      <a:pt x="258" y="141"/>
                      <a:pt x="252" y="140"/>
                      <a:pt x="246" y="140"/>
                    </a:cubicBezTo>
                    <a:cubicBezTo>
                      <a:pt x="175" y="136"/>
                      <a:pt x="8" y="122"/>
                      <a:pt x="6" y="122"/>
                    </a:cubicBezTo>
                    <a:cubicBezTo>
                      <a:pt x="6" y="122"/>
                      <a:pt x="3" y="121"/>
                      <a:pt x="3" y="115"/>
                    </a:cubicBezTo>
                    <a:cubicBezTo>
                      <a:pt x="3" y="111"/>
                      <a:pt x="7" y="110"/>
                      <a:pt x="7" y="110"/>
                    </a:cubicBezTo>
                    <a:cubicBezTo>
                      <a:pt x="9" y="110"/>
                      <a:pt x="176" y="124"/>
                      <a:pt x="246" y="128"/>
                    </a:cubicBezTo>
                    <a:cubicBezTo>
                      <a:pt x="279" y="130"/>
                      <a:pt x="298" y="127"/>
                      <a:pt x="308" y="118"/>
                    </a:cubicBezTo>
                    <a:cubicBezTo>
                      <a:pt x="316" y="111"/>
                      <a:pt x="317" y="98"/>
                      <a:pt x="317" y="78"/>
                    </a:cubicBezTo>
                    <a:cubicBezTo>
                      <a:pt x="317" y="42"/>
                      <a:pt x="283" y="25"/>
                      <a:pt x="249" y="24"/>
                    </a:cubicBezTo>
                    <a:cubicBezTo>
                      <a:pt x="213" y="23"/>
                      <a:pt x="5" y="12"/>
                      <a:pt x="3" y="12"/>
                    </a:cubicBezTo>
                    <a:cubicBezTo>
                      <a:pt x="3" y="12"/>
                      <a:pt x="0" y="10"/>
                      <a:pt x="0" y="6"/>
                    </a:cubicBezTo>
                    <a:cubicBezTo>
                      <a:pt x="0" y="1"/>
                      <a:pt x="3" y="0"/>
                      <a:pt x="3" y="0"/>
                    </a:cubicBezTo>
                    <a:cubicBezTo>
                      <a:pt x="5" y="0"/>
                      <a:pt x="214" y="11"/>
                      <a:pt x="249" y="12"/>
                    </a:cubicBezTo>
                    <a:cubicBezTo>
                      <a:pt x="289" y="13"/>
                      <a:pt x="329" y="34"/>
                      <a:pt x="329" y="78"/>
                    </a:cubicBezTo>
                    <a:cubicBezTo>
                      <a:pt x="329" y="97"/>
                      <a:pt x="328" y="115"/>
                      <a:pt x="316" y="127"/>
                    </a:cubicBezTo>
                    <a:cubicBezTo>
                      <a:pt x="306" y="136"/>
                      <a:pt x="290" y="141"/>
                      <a:pt x="263" y="141"/>
                    </a:cubicBezTo>
                    <a:close/>
                  </a:path>
                </a:pathLst>
              </a:custGeom>
              <a:gradFill flip="none" rotWithShape="1">
                <a:gsLst>
                  <a:gs pos="72000">
                    <a:schemeClr val="accent1">
                      <a:tint val="66000"/>
                      <a:satMod val="160000"/>
                    </a:schemeClr>
                  </a:gs>
                  <a:gs pos="0">
                    <a:schemeClr val="accent1">
                      <a:tint val="44500"/>
                      <a:satMod val="160000"/>
                    </a:schemeClr>
                  </a:gs>
                  <a:gs pos="99000">
                    <a:srgbClr val="BEC3CC"/>
                  </a:gs>
                  <a:gs pos="40000">
                    <a:schemeClr val="accent1">
                      <a:tint val="23500"/>
                      <a:satMod val="160000"/>
                    </a:schemeClr>
                  </a:gs>
                </a:gsLst>
                <a:lin ang="27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sp>
        <p:nvSpPr>
          <p:cNvPr id="375" name="Freeform 14"/>
          <p:cNvSpPr>
            <a:spLocks/>
          </p:cNvSpPr>
          <p:nvPr/>
        </p:nvSpPr>
        <p:spPr bwMode="auto">
          <a:xfrm flipH="1">
            <a:off x="5863511" y="2636916"/>
            <a:ext cx="940741" cy="617621"/>
          </a:xfrm>
          <a:custGeom>
            <a:avLst/>
            <a:gdLst>
              <a:gd name="T0" fmla="*/ 452 w 529"/>
              <a:gd name="T1" fmla="*/ 32 h 347"/>
              <a:gd name="T2" fmla="*/ 401 w 529"/>
              <a:gd name="T3" fmla="*/ 25 h 347"/>
              <a:gd name="T4" fmla="*/ 375 w 529"/>
              <a:gd name="T5" fmla="*/ 33 h 347"/>
              <a:gd name="T6" fmla="*/ 302 w 529"/>
              <a:gd name="T7" fmla="*/ 4 h 347"/>
              <a:gd name="T8" fmla="*/ 280 w 529"/>
              <a:gd name="T9" fmla="*/ 13 h 347"/>
              <a:gd name="T10" fmla="*/ 257 w 529"/>
              <a:gd name="T11" fmla="*/ 31 h 347"/>
              <a:gd name="T12" fmla="*/ 123 w 529"/>
              <a:gd name="T13" fmla="*/ 55 h 347"/>
              <a:gd name="T14" fmla="*/ 107 w 529"/>
              <a:gd name="T15" fmla="*/ 85 h 347"/>
              <a:gd name="T16" fmla="*/ 110 w 529"/>
              <a:gd name="T17" fmla="*/ 117 h 347"/>
              <a:gd name="T18" fmla="*/ 8 w 529"/>
              <a:gd name="T19" fmla="*/ 158 h 347"/>
              <a:gd name="T20" fmla="*/ 4 w 529"/>
              <a:gd name="T21" fmla="*/ 191 h 347"/>
              <a:gd name="T22" fmla="*/ 45 w 529"/>
              <a:gd name="T23" fmla="*/ 232 h 347"/>
              <a:gd name="T24" fmla="*/ 57 w 529"/>
              <a:gd name="T25" fmla="*/ 229 h 347"/>
              <a:gd name="T26" fmla="*/ 60 w 529"/>
              <a:gd name="T27" fmla="*/ 244 h 347"/>
              <a:gd name="T28" fmla="*/ 81 w 529"/>
              <a:gd name="T29" fmla="*/ 285 h 347"/>
              <a:gd name="T30" fmla="*/ 107 w 529"/>
              <a:gd name="T31" fmla="*/ 292 h 347"/>
              <a:gd name="T32" fmla="*/ 146 w 529"/>
              <a:gd name="T33" fmla="*/ 287 h 347"/>
              <a:gd name="T34" fmla="*/ 244 w 529"/>
              <a:gd name="T35" fmla="*/ 344 h 347"/>
              <a:gd name="T36" fmla="*/ 293 w 529"/>
              <a:gd name="T37" fmla="*/ 336 h 347"/>
              <a:gd name="T38" fmla="*/ 309 w 529"/>
              <a:gd name="T39" fmla="*/ 322 h 347"/>
              <a:gd name="T40" fmla="*/ 368 w 529"/>
              <a:gd name="T41" fmla="*/ 338 h 347"/>
              <a:gd name="T42" fmla="*/ 394 w 529"/>
              <a:gd name="T43" fmla="*/ 319 h 347"/>
              <a:gd name="T44" fmla="*/ 404 w 529"/>
              <a:gd name="T45" fmla="*/ 300 h 347"/>
              <a:gd name="T46" fmla="*/ 498 w 529"/>
              <a:gd name="T47" fmla="*/ 280 h 347"/>
              <a:gd name="T48" fmla="*/ 526 w 529"/>
              <a:gd name="T49" fmla="*/ 208 h 347"/>
              <a:gd name="T50" fmla="*/ 512 w 529"/>
              <a:gd name="T51" fmla="*/ 167 h 347"/>
              <a:gd name="T52" fmla="*/ 494 w 529"/>
              <a:gd name="T53" fmla="*/ 140 h 347"/>
              <a:gd name="T54" fmla="*/ 499 w 529"/>
              <a:gd name="T55" fmla="*/ 106 h 347"/>
              <a:gd name="T56" fmla="*/ 452 w 529"/>
              <a:gd name="T57" fmla="*/ 3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9" h="347">
                <a:moveTo>
                  <a:pt x="452" y="32"/>
                </a:moveTo>
                <a:cubicBezTo>
                  <a:pt x="436" y="23"/>
                  <a:pt x="419" y="21"/>
                  <a:pt x="401" y="25"/>
                </a:cubicBezTo>
                <a:cubicBezTo>
                  <a:pt x="392" y="27"/>
                  <a:pt x="384" y="30"/>
                  <a:pt x="375" y="33"/>
                </a:cubicBezTo>
                <a:cubicBezTo>
                  <a:pt x="355" y="10"/>
                  <a:pt x="331" y="0"/>
                  <a:pt x="302" y="4"/>
                </a:cubicBezTo>
                <a:cubicBezTo>
                  <a:pt x="294" y="5"/>
                  <a:pt x="286" y="8"/>
                  <a:pt x="280" y="13"/>
                </a:cubicBezTo>
                <a:cubicBezTo>
                  <a:pt x="272" y="18"/>
                  <a:pt x="265" y="24"/>
                  <a:pt x="257" y="31"/>
                </a:cubicBezTo>
                <a:cubicBezTo>
                  <a:pt x="208" y="13"/>
                  <a:pt x="163" y="20"/>
                  <a:pt x="123" y="55"/>
                </a:cubicBezTo>
                <a:cubicBezTo>
                  <a:pt x="114" y="63"/>
                  <a:pt x="109" y="73"/>
                  <a:pt x="107" y="85"/>
                </a:cubicBezTo>
                <a:cubicBezTo>
                  <a:pt x="106" y="96"/>
                  <a:pt x="107" y="107"/>
                  <a:pt x="110" y="117"/>
                </a:cubicBezTo>
                <a:cubicBezTo>
                  <a:pt x="66" y="107"/>
                  <a:pt x="32" y="121"/>
                  <a:pt x="8" y="158"/>
                </a:cubicBezTo>
                <a:cubicBezTo>
                  <a:pt x="1" y="168"/>
                  <a:pt x="0" y="179"/>
                  <a:pt x="4" y="191"/>
                </a:cubicBezTo>
                <a:cubicBezTo>
                  <a:pt x="11" y="212"/>
                  <a:pt x="25" y="225"/>
                  <a:pt x="45" y="232"/>
                </a:cubicBezTo>
                <a:cubicBezTo>
                  <a:pt x="49" y="233"/>
                  <a:pt x="53" y="232"/>
                  <a:pt x="57" y="229"/>
                </a:cubicBezTo>
                <a:cubicBezTo>
                  <a:pt x="60" y="230"/>
                  <a:pt x="60" y="235"/>
                  <a:pt x="60" y="244"/>
                </a:cubicBezTo>
                <a:cubicBezTo>
                  <a:pt x="59" y="263"/>
                  <a:pt x="66" y="277"/>
                  <a:pt x="81" y="285"/>
                </a:cubicBezTo>
                <a:cubicBezTo>
                  <a:pt x="89" y="290"/>
                  <a:pt x="98" y="292"/>
                  <a:pt x="107" y="292"/>
                </a:cubicBezTo>
                <a:cubicBezTo>
                  <a:pt x="121" y="292"/>
                  <a:pt x="133" y="291"/>
                  <a:pt x="146" y="287"/>
                </a:cubicBezTo>
                <a:cubicBezTo>
                  <a:pt x="169" y="323"/>
                  <a:pt x="201" y="342"/>
                  <a:pt x="244" y="344"/>
                </a:cubicBezTo>
                <a:cubicBezTo>
                  <a:pt x="261" y="346"/>
                  <a:pt x="277" y="343"/>
                  <a:pt x="293" y="336"/>
                </a:cubicBezTo>
                <a:cubicBezTo>
                  <a:pt x="300" y="332"/>
                  <a:pt x="305" y="327"/>
                  <a:pt x="309" y="322"/>
                </a:cubicBezTo>
                <a:cubicBezTo>
                  <a:pt x="325" y="342"/>
                  <a:pt x="345" y="347"/>
                  <a:pt x="368" y="338"/>
                </a:cubicBezTo>
                <a:cubicBezTo>
                  <a:pt x="378" y="334"/>
                  <a:pt x="387" y="327"/>
                  <a:pt x="394" y="319"/>
                </a:cubicBezTo>
                <a:cubicBezTo>
                  <a:pt x="398" y="313"/>
                  <a:pt x="402" y="307"/>
                  <a:pt x="404" y="300"/>
                </a:cubicBezTo>
                <a:cubicBezTo>
                  <a:pt x="439" y="312"/>
                  <a:pt x="471" y="305"/>
                  <a:pt x="498" y="280"/>
                </a:cubicBezTo>
                <a:cubicBezTo>
                  <a:pt x="520" y="261"/>
                  <a:pt x="529" y="237"/>
                  <a:pt x="526" y="208"/>
                </a:cubicBezTo>
                <a:cubicBezTo>
                  <a:pt x="524" y="193"/>
                  <a:pt x="519" y="180"/>
                  <a:pt x="512" y="167"/>
                </a:cubicBezTo>
                <a:cubicBezTo>
                  <a:pt x="506" y="158"/>
                  <a:pt x="500" y="149"/>
                  <a:pt x="494" y="140"/>
                </a:cubicBezTo>
                <a:cubicBezTo>
                  <a:pt x="499" y="106"/>
                  <a:pt x="499" y="106"/>
                  <a:pt x="499" y="106"/>
                </a:cubicBezTo>
                <a:cubicBezTo>
                  <a:pt x="497" y="73"/>
                  <a:pt x="481" y="49"/>
                  <a:pt x="452" y="3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r>
              <a:rPr lang="de-DE" sz="4000" b="1" kern="0" dirty="0">
                <a:solidFill>
                  <a:schemeClr val="bg2"/>
                </a:solidFill>
                <a:latin typeface="Arial" panose="020B0604020202020204" pitchFamily="34" charset="0"/>
                <a:cs typeface="Arial" panose="020B0604020202020204" pitchFamily="34" charset="0"/>
              </a:rPr>
              <a:t>!</a:t>
            </a:r>
            <a:endParaRPr lang="en-US" sz="4000" b="1" kern="0" dirty="0">
              <a:solidFill>
                <a:schemeClr val="bg2"/>
              </a:solidFill>
              <a:latin typeface="Arial" panose="020B0604020202020204" pitchFamily="34" charset="0"/>
              <a:cs typeface="Arial" panose="020B0604020202020204" pitchFamily="34" charset="0"/>
            </a:endParaRPr>
          </a:p>
        </p:txBody>
      </p:sp>
      <p:sp>
        <p:nvSpPr>
          <p:cNvPr id="376" name="Freeform 15"/>
          <p:cNvSpPr>
            <a:spLocks/>
          </p:cNvSpPr>
          <p:nvPr/>
        </p:nvSpPr>
        <p:spPr bwMode="auto">
          <a:xfrm>
            <a:off x="6026814" y="3295244"/>
            <a:ext cx="161897" cy="113976"/>
          </a:xfrm>
          <a:custGeom>
            <a:avLst/>
            <a:gdLst>
              <a:gd name="T0" fmla="*/ 45 w 53"/>
              <a:gd name="T1" fmla="*/ 5 h 37"/>
              <a:gd name="T2" fmla="*/ 27 w 53"/>
              <a:gd name="T3" fmla="*/ 0 h 37"/>
              <a:gd name="T4" fmla="*/ 8 w 53"/>
              <a:gd name="T5" fmla="*/ 5 h 37"/>
              <a:gd name="T6" fmla="*/ 1 w 53"/>
              <a:gd name="T7" fmla="*/ 18 h 37"/>
              <a:gd name="T8" fmla="*/ 8 w 53"/>
              <a:gd name="T9" fmla="*/ 32 h 37"/>
              <a:gd name="T10" fmla="*/ 27 w 53"/>
              <a:gd name="T11" fmla="*/ 37 h 37"/>
              <a:gd name="T12" fmla="*/ 45 w 53"/>
              <a:gd name="T13" fmla="*/ 32 h 37"/>
              <a:gd name="T14" fmla="*/ 53 w 53"/>
              <a:gd name="T15" fmla="*/ 18 h 37"/>
              <a:gd name="T16" fmla="*/ 45 w 53"/>
              <a:gd name="T17"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7">
                <a:moveTo>
                  <a:pt x="45" y="5"/>
                </a:moveTo>
                <a:cubicBezTo>
                  <a:pt x="40" y="1"/>
                  <a:pt x="34" y="0"/>
                  <a:pt x="27" y="0"/>
                </a:cubicBezTo>
                <a:cubicBezTo>
                  <a:pt x="19" y="0"/>
                  <a:pt x="13" y="1"/>
                  <a:pt x="8" y="5"/>
                </a:cubicBezTo>
                <a:cubicBezTo>
                  <a:pt x="3" y="9"/>
                  <a:pt x="0" y="13"/>
                  <a:pt x="1" y="18"/>
                </a:cubicBezTo>
                <a:cubicBezTo>
                  <a:pt x="0" y="24"/>
                  <a:pt x="3" y="28"/>
                  <a:pt x="8" y="32"/>
                </a:cubicBezTo>
                <a:cubicBezTo>
                  <a:pt x="13" y="35"/>
                  <a:pt x="19" y="37"/>
                  <a:pt x="27" y="37"/>
                </a:cubicBezTo>
                <a:cubicBezTo>
                  <a:pt x="34" y="37"/>
                  <a:pt x="40" y="35"/>
                  <a:pt x="45" y="32"/>
                </a:cubicBezTo>
                <a:cubicBezTo>
                  <a:pt x="51" y="28"/>
                  <a:pt x="53" y="24"/>
                  <a:pt x="53" y="18"/>
                </a:cubicBezTo>
                <a:cubicBezTo>
                  <a:pt x="53" y="13"/>
                  <a:pt x="51" y="9"/>
                  <a:pt x="45" y="5"/>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377" name="Freeform 16"/>
          <p:cNvSpPr>
            <a:spLocks/>
          </p:cNvSpPr>
          <p:nvPr/>
        </p:nvSpPr>
        <p:spPr bwMode="auto">
          <a:xfrm>
            <a:off x="5910720" y="3436384"/>
            <a:ext cx="116384" cy="85050"/>
          </a:xfrm>
          <a:custGeom>
            <a:avLst/>
            <a:gdLst>
              <a:gd name="T0" fmla="*/ 0 w 33"/>
              <a:gd name="T1" fmla="*/ 12 h 24"/>
              <a:gd name="T2" fmla="*/ 1 w 33"/>
              <a:gd name="T3" fmla="*/ 14 h 24"/>
              <a:gd name="T4" fmla="*/ 3 w 33"/>
              <a:gd name="T5" fmla="*/ 18 h 24"/>
              <a:gd name="T6" fmla="*/ 5 w 33"/>
              <a:gd name="T7" fmla="*/ 20 h 24"/>
              <a:gd name="T8" fmla="*/ 17 w 33"/>
              <a:gd name="T9" fmla="*/ 24 h 24"/>
              <a:gd name="T10" fmla="*/ 28 w 33"/>
              <a:gd name="T11" fmla="*/ 20 h 24"/>
              <a:gd name="T12" fmla="*/ 33 w 33"/>
              <a:gd name="T13" fmla="*/ 12 h 24"/>
              <a:gd name="T14" fmla="*/ 28 w 33"/>
              <a:gd name="T15" fmla="*/ 4 h 24"/>
              <a:gd name="T16" fmla="*/ 17 w 33"/>
              <a:gd name="T17" fmla="*/ 0 h 24"/>
              <a:gd name="T18" fmla="*/ 5 w 33"/>
              <a:gd name="T19" fmla="*/ 4 h 24"/>
              <a:gd name="T20" fmla="*/ 0 w 33"/>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4">
                <a:moveTo>
                  <a:pt x="0" y="12"/>
                </a:moveTo>
                <a:cubicBezTo>
                  <a:pt x="0" y="13"/>
                  <a:pt x="0" y="14"/>
                  <a:pt x="1" y="14"/>
                </a:cubicBezTo>
                <a:cubicBezTo>
                  <a:pt x="1" y="16"/>
                  <a:pt x="2" y="17"/>
                  <a:pt x="3" y="18"/>
                </a:cubicBezTo>
                <a:cubicBezTo>
                  <a:pt x="3" y="19"/>
                  <a:pt x="4" y="20"/>
                  <a:pt x="5" y="20"/>
                </a:cubicBezTo>
                <a:cubicBezTo>
                  <a:pt x="8" y="22"/>
                  <a:pt x="12" y="24"/>
                  <a:pt x="17" y="24"/>
                </a:cubicBezTo>
                <a:cubicBezTo>
                  <a:pt x="21" y="24"/>
                  <a:pt x="25" y="22"/>
                  <a:pt x="28" y="20"/>
                </a:cubicBezTo>
                <a:cubicBezTo>
                  <a:pt x="31" y="18"/>
                  <a:pt x="33" y="15"/>
                  <a:pt x="33" y="12"/>
                </a:cubicBezTo>
                <a:cubicBezTo>
                  <a:pt x="33" y="9"/>
                  <a:pt x="31" y="6"/>
                  <a:pt x="28" y="4"/>
                </a:cubicBezTo>
                <a:cubicBezTo>
                  <a:pt x="25" y="1"/>
                  <a:pt x="21" y="0"/>
                  <a:pt x="17" y="0"/>
                </a:cubicBezTo>
                <a:cubicBezTo>
                  <a:pt x="12" y="0"/>
                  <a:pt x="8" y="1"/>
                  <a:pt x="5" y="4"/>
                </a:cubicBezTo>
                <a:cubicBezTo>
                  <a:pt x="2" y="6"/>
                  <a:pt x="0" y="9"/>
                  <a:pt x="0" y="12"/>
                </a:cubicBezTo>
                <a:close/>
              </a:path>
            </a:pathLst>
          </a:custGeom>
          <a:solidFill>
            <a:schemeClr val="bg1"/>
          </a:solidFill>
          <a:ln w="25400" cap="rnd" cmpd="sng" algn="ctr">
            <a:no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6" name="Titel 5"/>
          <p:cNvSpPr>
            <a:spLocks noGrp="1"/>
          </p:cNvSpPr>
          <p:nvPr>
            <p:ph type="title"/>
          </p:nvPr>
        </p:nvSpPr>
        <p:spPr/>
        <p:txBody>
          <a:bodyPr/>
          <a:lstStyle/>
          <a:p>
            <a:r>
              <a:rPr lang="en-GB" dirty="0" smtClean="0"/>
              <a:t>Be exemplary</a:t>
            </a:r>
            <a:br>
              <a:rPr lang="en-GB" dirty="0" smtClean="0"/>
            </a:br>
            <a:r>
              <a:rPr lang="en-US" sz="2400" b="0" dirty="0">
                <a:solidFill>
                  <a:schemeClr val="accent2"/>
                </a:solidFill>
              </a:rPr>
              <a:t>Respect Safety signs and Safety instructions!</a:t>
            </a:r>
            <a:endParaRPr lang="de-DE" sz="2400" dirty="0"/>
          </a:p>
        </p:txBody>
      </p:sp>
      <p:grpSp>
        <p:nvGrpSpPr>
          <p:cNvPr id="378" name="Group 170"/>
          <p:cNvGrpSpPr/>
          <p:nvPr/>
        </p:nvGrpSpPr>
        <p:grpSpPr bwMode="gray">
          <a:xfrm>
            <a:off x="8107888" y="467936"/>
            <a:ext cx="576000" cy="576000"/>
            <a:chOff x="10018713" y="-276225"/>
            <a:chExt cx="4165600" cy="4179888"/>
          </a:xfrm>
        </p:grpSpPr>
        <p:sp>
          <p:nvSpPr>
            <p:cNvPr id="379" name="Freeform 9"/>
            <p:cNvSpPr>
              <a:spLocks/>
            </p:cNvSpPr>
            <p:nvPr/>
          </p:nvSpPr>
          <p:spPr bwMode="gray">
            <a:xfrm>
              <a:off x="10352088" y="862012"/>
              <a:ext cx="546100" cy="628650"/>
            </a:xfrm>
            <a:custGeom>
              <a:avLst/>
              <a:gdLst>
                <a:gd name="T0" fmla="*/ 78 w 80"/>
                <a:gd name="T1" fmla="*/ 83 h 92"/>
                <a:gd name="T2" fmla="*/ 49 w 80"/>
                <a:gd name="T3" fmla="*/ 92 h 92"/>
                <a:gd name="T4" fmla="*/ 0 w 80"/>
                <a:gd name="T5" fmla="*/ 46 h 92"/>
                <a:gd name="T6" fmla="*/ 49 w 80"/>
                <a:gd name="T7" fmla="*/ 0 h 92"/>
                <a:gd name="T8" fmla="*/ 80 w 80"/>
                <a:gd name="T9" fmla="*/ 6 h 92"/>
                <a:gd name="T10" fmla="*/ 77 w 80"/>
                <a:gd name="T11" fmla="*/ 17 h 92"/>
                <a:gd name="T12" fmla="*/ 76 w 80"/>
                <a:gd name="T13" fmla="*/ 17 h 92"/>
                <a:gd name="T14" fmla="*/ 49 w 80"/>
                <a:gd name="T15" fmla="*/ 6 h 92"/>
                <a:gd name="T16" fmla="*/ 14 w 80"/>
                <a:gd name="T17" fmla="*/ 45 h 92"/>
                <a:gd name="T18" fmla="*/ 50 w 80"/>
                <a:gd name="T19" fmla="*/ 85 h 92"/>
                <a:gd name="T20" fmla="*/ 80 w 80"/>
                <a:gd name="T21" fmla="*/ 72 h 92"/>
                <a:gd name="T22" fmla="*/ 80 w 80"/>
                <a:gd name="T23" fmla="*/ 73 h 92"/>
                <a:gd name="T24" fmla="*/ 78 w 80"/>
                <a:gd name="T25"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92">
                  <a:moveTo>
                    <a:pt x="78" y="83"/>
                  </a:moveTo>
                  <a:cubicBezTo>
                    <a:pt x="75" y="85"/>
                    <a:pt x="65" y="92"/>
                    <a:pt x="49" y="92"/>
                  </a:cubicBezTo>
                  <a:cubicBezTo>
                    <a:pt x="20" y="92"/>
                    <a:pt x="0" y="73"/>
                    <a:pt x="0" y="46"/>
                  </a:cubicBezTo>
                  <a:cubicBezTo>
                    <a:pt x="0" y="18"/>
                    <a:pt x="21" y="0"/>
                    <a:pt x="49" y="0"/>
                  </a:cubicBezTo>
                  <a:cubicBezTo>
                    <a:pt x="60" y="0"/>
                    <a:pt x="73" y="3"/>
                    <a:pt x="80" y="6"/>
                  </a:cubicBezTo>
                  <a:cubicBezTo>
                    <a:pt x="79" y="10"/>
                    <a:pt x="77" y="14"/>
                    <a:pt x="77" y="17"/>
                  </a:cubicBezTo>
                  <a:cubicBezTo>
                    <a:pt x="76" y="17"/>
                    <a:pt x="76" y="17"/>
                    <a:pt x="76" y="17"/>
                  </a:cubicBezTo>
                  <a:cubicBezTo>
                    <a:pt x="71" y="11"/>
                    <a:pt x="62" y="6"/>
                    <a:pt x="49" y="6"/>
                  </a:cubicBezTo>
                  <a:cubicBezTo>
                    <a:pt x="33" y="6"/>
                    <a:pt x="14" y="19"/>
                    <a:pt x="14" y="45"/>
                  </a:cubicBezTo>
                  <a:cubicBezTo>
                    <a:pt x="14" y="71"/>
                    <a:pt x="33" y="85"/>
                    <a:pt x="50" y="85"/>
                  </a:cubicBezTo>
                  <a:cubicBezTo>
                    <a:pt x="66" y="85"/>
                    <a:pt x="73" y="78"/>
                    <a:pt x="80" y="72"/>
                  </a:cubicBezTo>
                  <a:cubicBezTo>
                    <a:pt x="80" y="73"/>
                    <a:pt x="80" y="73"/>
                    <a:pt x="80" y="73"/>
                  </a:cubicBezTo>
                  <a:lnTo>
                    <a:pt x="78"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380" name="Freeform 10"/>
            <p:cNvSpPr>
              <a:spLocks/>
            </p:cNvSpPr>
            <p:nvPr/>
          </p:nvSpPr>
          <p:spPr bwMode="gray">
            <a:xfrm>
              <a:off x="10999788" y="876300"/>
              <a:ext cx="374650" cy="600075"/>
            </a:xfrm>
            <a:custGeom>
              <a:avLst/>
              <a:gdLst>
                <a:gd name="T0" fmla="*/ 55 w 55"/>
                <a:gd name="T1" fmla="*/ 83 h 88"/>
                <a:gd name="T2" fmla="*/ 55 w 55"/>
                <a:gd name="T3" fmla="*/ 78 h 88"/>
                <a:gd name="T4" fmla="*/ 13 w 55"/>
                <a:gd name="T5" fmla="*/ 80 h 88"/>
                <a:gd name="T6" fmla="*/ 13 w 55"/>
                <a:gd name="T7" fmla="*/ 46 h 88"/>
                <a:gd name="T8" fmla="*/ 45 w 55"/>
                <a:gd name="T9" fmla="*/ 47 h 88"/>
                <a:gd name="T10" fmla="*/ 45 w 55"/>
                <a:gd name="T11" fmla="*/ 42 h 88"/>
                <a:gd name="T12" fmla="*/ 45 w 55"/>
                <a:gd name="T13" fmla="*/ 38 h 88"/>
                <a:gd name="T14" fmla="*/ 13 w 55"/>
                <a:gd name="T15" fmla="*/ 39 h 88"/>
                <a:gd name="T16" fmla="*/ 13 w 55"/>
                <a:gd name="T17" fmla="*/ 7 h 88"/>
                <a:gd name="T18" fmla="*/ 53 w 55"/>
                <a:gd name="T19" fmla="*/ 8 h 88"/>
                <a:gd name="T20" fmla="*/ 53 w 55"/>
                <a:gd name="T21" fmla="*/ 4 h 88"/>
                <a:gd name="T22" fmla="*/ 53 w 55"/>
                <a:gd name="T23" fmla="*/ 0 h 88"/>
                <a:gd name="T24" fmla="*/ 27 w 55"/>
                <a:gd name="T25" fmla="*/ 0 h 88"/>
                <a:gd name="T26" fmla="*/ 0 w 55"/>
                <a:gd name="T27" fmla="*/ 0 h 88"/>
                <a:gd name="T28" fmla="*/ 1 w 55"/>
                <a:gd name="T29" fmla="*/ 33 h 88"/>
                <a:gd name="T30" fmla="*/ 1 w 55"/>
                <a:gd name="T31" fmla="*/ 55 h 88"/>
                <a:gd name="T32" fmla="*/ 0 w 55"/>
                <a:gd name="T33" fmla="*/ 88 h 88"/>
                <a:gd name="T34" fmla="*/ 27 w 55"/>
                <a:gd name="T35" fmla="*/ 87 h 88"/>
                <a:gd name="T36" fmla="*/ 28 w 55"/>
                <a:gd name="T37" fmla="*/ 87 h 88"/>
                <a:gd name="T38" fmla="*/ 38 w 55"/>
                <a:gd name="T39" fmla="*/ 87 h 88"/>
                <a:gd name="T40" fmla="*/ 55 w 55"/>
                <a:gd name="T41" fmla="*/ 88 h 88"/>
                <a:gd name="T42" fmla="*/ 55 w 55"/>
                <a:gd name="T43" fmla="*/ 88 h 88"/>
                <a:gd name="T44" fmla="*/ 55 w 55"/>
                <a:gd name="T45" fmla="*/ 88 h 88"/>
                <a:gd name="T46" fmla="*/ 55 w 55"/>
                <a:gd name="T47"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8">
                  <a:moveTo>
                    <a:pt x="55" y="83"/>
                  </a:moveTo>
                  <a:cubicBezTo>
                    <a:pt x="55" y="81"/>
                    <a:pt x="55" y="79"/>
                    <a:pt x="55" y="78"/>
                  </a:cubicBezTo>
                  <a:cubicBezTo>
                    <a:pt x="46" y="79"/>
                    <a:pt x="22" y="80"/>
                    <a:pt x="13" y="80"/>
                  </a:cubicBezTo>
                  <a:cubicBezTo>
                    <a:pt x="13" y="78"/>
                    <a:pt x="12" y="50"/>
                    <a:pt x="13" y="46"/>
                  </a:cubicBezTo>
                  <a:cubicBezTo>
                    <a:pt x="16" y="46"/>
                    <a:pt x="36" y="46"/>
                    <a:pt x="45" y="47"/>
                  </a:cubicBezTo>
                  <a:cubicBezTo>
                    <a:pt x="45" y="46"/>
                    <a:pt x="45" y="44"/>
                    <a:pt x="45" y="42"/>
                  </a:cubicBezTo>
                  <a:cubicBezTo>
                    <a:pt x="45" y="41"/>
                    <a:pt x="45" y="39"/>
                    <a:pt x="45" y="38"/>
                  </a:cubicBezTo>
                  <a:cubicBezTo>
                    <a:pt x="37" y="38"/>
                    <a:pt x="28" y="39"/>
                    <a:pt x="13" y="39"/>
                  </a:cubicBezTo>
                  <a:cubicBezTo>
                    <a:pt x="13" y="36"/>
                    <a:pt x="13" y="12"/>
                    <a:pt x="13" y="7"/>
                  </a:cubicBezTo>
                  <a:cubicBezTo>
                    <a:pt x="30" y="7"/>
                    <a:pt x="45" y="8"/>
                    <a:pt x="53" y="8"/>
                  </a:cubicBezTo>
                  <a:cubicBezTo>
                    <a:pt x="53" y="8"/>
                    <a:pt x="53" y="6"/>
                    <a:pt x="53" y="4"/>
                  </a:cubicBezTo>
                  <a:cubicBezTo>
                    <a:pt x="53" y="2"/>
                    <a:pt x="53" y="1"/>
                    <a:pt x="53" y="0"/>
                  </a:cubicBezTo>
                  <a:cubicBezTo>
                    <a:pt x="49" y="0"/>
                    <a:pt x="34" y="0"/>
                    <a:pt x="27" y="0"/>
                  </a:cubicBezTo>
                  <a:cubicBezTo>
                    <a:pt x="19" y="0"/>
                    <a:pt x="7" y="0"/>
                    <a:pt x="0" y="0"/>
                  </a:cubicBezTo>
                  <a:cubicBezTo>
                    <a:pt x="0" y="11"/>
                    <a:pt x="1" y="22"/>
                    <a:pt x="1" y="33"/>
                  </a:cubicBezTo>
                  <a:cubicBezTo>
                    <a:pt x="1" y="55"/>
                    <a:pt x="1" y="55"/>
                    <a:pt x="1" y="55"/>
                  </a:cubicBezTo>
                  <a:cubicBezTo>
                    <a:pt x="1" y="66"/>
                    <a:pt x="0" y="77"/>
                    <a:pt x="0" y="88"/>
                  </a:cubicBezTo>
                  <a:cubicBezTo>
                    <a:pt x="7" y="88"/>
                    <a:pt x="19" y="87"/>
                    <a:pt x="27" y="87"/>
                  </a:cubicBezTo>
                  <a:cubicBezTo>
                    <a:pt x="27" y="87"/>
                    <a:pt x="28" y="87"/>
                    <a:pt x="28" y="87"/>
                  </a:cubicBezTo>
                  <a:cubicBezTo>
                    <a:pt x="31" y="87"/>
                    <a:pt x="34" y="87"/>
                    <a:pt x="38" y="87"/>
                  </a:cubicBezTo>
                  <a:cubicBezTo>
                    <a:pt x="44" y="88"/>
                    <a:pt x="50" y="88"/>
                    <a:pt x="55" y="88"/>
                  </a:cubicBezTo>
                  <a:cubicBezTo>
                    <a:pt x="55" y="88"/>
                    <a:pt x="55" y="88"/>
                    <a:pt x="55" y="88"/>
                  </a:cubicBezTo>
                  <a:cubicBezTo>
                    <a:pt x="55" y="88"/>
                    <a:pt x="55" y="88"/>
                    <a:pt x="55" y="88"/>
                  </a:cubicBezTo>
                  <a:cubicBezTo>
                    <a:pt x="55" y="87"/>
                    <a:pt x="55" y="85"/>
                    <a:pt x="55"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381" name="Freeform 11"/>
            <p:cNvSpPr>
              <a:spLocks noEditPoints="1"/>
            </p:cNvSpPr>
            <p:nvPr/>
          </p:nvSpPr>
          <p:spPr bwMode="gray">
            <a:xfrm>
              <a:off x="11477625" y="876300"/>
              <a:ext cx="463550" cy="600075"/>
            </a:xfrm>
            <a:custGeom>
              <a:avLst/>
              <a:gdLst>
                <a:gd name="T0" fmla="*/ 13 w 68"/>
                <a:gd name="T1" fmla="*/ 45 h 88"/>
                <a:gd name="T2" fmla="*/ 13 w 68"/>
                <a:gd name="T3" fmla="*/ 55 h 88"/>
                <a:gd name="T4" fmla="*/ 14 w 68"/>
                <a:gd name="T5" fmla="*/ 88 h 88"/>
                <a:gd name="T6" fmla="*/ 7 w 68"/>
                <a:gd name="T7" fmla="*/ 88 h 88"/>
                <a:gd name="T8" fmla="*/ 0 w 68"/>
                <a:gd name="T9" fmla="*/ 88 h 88"/>
                <a:gd name="T10" fmla="*/ 1 w 68"/>
                <a:gd name="T11" fmla="*/ 55 h 88"/>
                <a:gd name="T12" fmla="*/ 1 w 68"/>
                <a:gd name="T13" fmla="*/ 33 h 88"/>
                <a:gd name="T14" fmla="*/ 0 w 68"/>
                <a:gd name="T15" fmla="*/ 0 h 88"/>
                <a:gd name="T16" fmla="*/ 16 w 68"/>
                <a:gd name="T17" fmla="*/ 0 h 88"/>
                <a:gd name="T18" fmla="*/ 31 w 68"/>
                <a:gd name="T19" fmla="*/ 0 h 88"/>
                <a:gd name="T20" fmla="*/ 59 w 68"/>
                <a:gd name="T21" fmla="*/ 20 h 88"/>
                <a:gd name="T22" fmla="*/ 32 w 68"/>
                <a:gd name="T23" fmla="*/ 45 h 88"/>
                <a:gd name="T24" fmla="*/ 68 w 68"/>
                <a:gd name="T25" fmla="*/ 88 h 88"/>
                <a:gd name="T26" fmla="*/ 60 w 68"/>
                <a:gd name="T27" fmla="*/ 88 h 88"/>
                <a:gd name="T28" fmla="*/ 52 w 68"/>
                <a:gd name="T29" fmla="*/ 88 h 88"/>
                <a:gd name="T30" fmla="*/ 20 w 68"/>
                <a:gd name="T31" fmla="*/ 45 h 88"/>
                <a:gd name="T32" fmla="*/ 13 w 68"/>
                <a:gd name="T33" fmla="*/ 45 h 88"/>
                <a:gd name="T34" fmla="*/ 22 w 68"/>
                <a:gd name="T35" fmla="*/ 40 h 88"/>
                <a:gd name="T36" fmla="*/ 46 w 68"/>
                <a:gd name="T37" fmla="*/ 22 h 88"/>
                <a:gd name="T38" fmla="*/ 26 w 68"/>
                <a:gd name="T39" fmla="*/ 5 h 88"/>
                <a:gd name="T40" fmla="*/ 14 w 68"/>
                <a:gd name="T41" fmla="*/ 6 h 88"/>
                <a:gd name="T42" fmla="*/ 13 w 68"/>
                <a:gd name="T43" fmla="*/ 33 h 88"/>
                <a:gd name="T44" fmla="*/ 13 w 68"/>
                <a:gd name="T45" fmla="*/ 40 h 88"/>
                <a:gd name="T46" fmla="*/ 22 w 68"/>
                <a:gd name="T47"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88">
                  <a:moveTo>
                    <a:pt x="13" y="45"/>
                  </a:moveTo>
                  <a:cubicBezTo>
                    <a:pt x="13" y="55"/>
                    <a:pt x="13" y="55"/>
                    <a:pt x="13" y="55"/>
                  </a:cubicBezTo>
                  <a:cubicBezTo>
                    <a:pt x="13" y="66"/>
                    <a:pt x="14" y="77"/>
                    <a:pt x="14" y="88"/>
                  </a:cubicBezTo>
                  <a:cubicBezTo>
                    <a:pt x="12" y="88"/>
                    <a:pt x="8" y="88"/>
                    <a:pt x="7" y="88"/>
                  </a:cubicBezTo>
                  <a:cubicBezTo>
                    <a:pt x="6" y="88"/>
                    <a:pt x="3" y="88"/>
                    <a:pt x="0" y="88"/>
                  </a:cubicBezTo>
                  <a:cubicBezTo>
                    <a:pt x="1" y="77"/>
                    <a:pt x="1" y="66"/>
                    <a:pt x="1" y="55"/>
                  </a:cubicBezTo>
                  <a:cubicBezTo>
                    <a:pt x="1" y="33"/>
                    <a:pt x="1" y="33"/>
                    <a:pt x="1" y="33"/>
                  </a:cubicBezTo>
                  <a:cubicBezTo>
                    <a:pt x="1" y="22"/>
                    <a:pt x="1" y="11"/>
                    <a:pt x="0" y="0"/>
                  </a:cubicBezTo>
                  <a:cubicBezTo>
                    <a:pt x="5" y="0"/>
                    <a:pt x="11" y="0"/>
                    <a:pt x="16" y="0"/>
                  </a:cubicBezTo>
                  <a:cubicBezTo>
                    <a:pt x="21" y="0"/>
                    <a:pt x="26" y="0"/>
                    <a:pt x="31" y="0"/>
                  </a:cubicBezTo>
                  <a:cubicBezTo>
                    <a:pt x="45" y="0"/>
                    <a:pt x="59" y="4"/>
                    <a:pt x="59" y="20"/>
                  </a:cubicBezTo>
                  <a:cubicBezTo>
                    <a:pt x="59" y="37"/>
                    <a:pt x="42" y="43"/>
                    <a:pt x="32" y="45"/>
                  </a:cubicBezTo>
                  <a:cubicBezTo>
                    <a:pt x="38" y="52"/>
                    <a:pt x="61" y="80"/>
                    <a:pt x="68" y="88"/>
                  </a:cubicBezTo>
                  <a:cubicBezTo>
                    <a:pt x="65" y="88"/>
                    <a:pt x="61" y="88"/>
                    <a:pt x="60" y="88"/>
                  </a:cubicBezTo>
                  <a:cubicBezTo>
                    <a:pt x="59" y="88"/>
                    <a:pt x="54" y="88"/>
                    <a:pt x="52" y="88"/>
                  </a:cubicBezTo>
                  <a:cubicBezTo>
                    <a:pt x="47" y="80"/>
                    <a:pt x="31" y="56"/>
                    <a:pt x="20" y="45"/>
                  </a:cubicBezTo>
                  <a:cubicBezTo>
                    <a:pt x="19" y="45"/>
                    <a:pt x="13" y="45"/>
                    <a:pt x="13" y="45"/>
                  </a:cubicBezTo>
                  <a:close/>
                  <a:moveTo>
                    <a:pt x="22" y="40"/>
                  </a:moveTo>
                  <a:cubicBezTo>
                    <a:pt x="32" y="40"/>
                    <a:pt x="46" y="36"/>
                    <a:pt x="46" y="22"/>
                  </a:cubicBezTo>
                  <a:cubicBezTo>
                    <a:pt x="46" y="9"/>
                    <a:pt x="35" y="5"/>
                    <a:pt x="26" y="5"/>
                  </a:cubicBezTo>
                  <a:cubicBezTo>
                    <a:pt x="20" y="5"/>
                    <a:pt x="17" y="5"/>
                    <a:pt x="14" y="6"/>
                  </a:cubicBezTo>
                  <a:cubicBezTo>
                    <a:pt x="14" y="15"/>
                    <a:pt x="13" y="24"/>
                    <a:pt x="13" y="33"/>
                  </a:cubicBezTo>
                  <a:cubicBezTo>
                    <a:pt x="13" y="33"/>
                    <a:pt x="13" y="39"/>
                    <a:pt x="13" y="40"/>
                  </a:cubicBezTo>
                  <a:cubicBezTo>
                    <a:pt x="14" y="40"/>
                    <a:pt x="20" y="40"/>
                    <a:pt x="22"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382" name="Freeform 12"/>
            <p:cNvSpPr>
              <a:spLocks/>
            </p:cNvSpPr>
            <p:nvPr/>
          </p:nvSpPr>
          <p:spPr bwMode="gray">
            <a:xfrm>
              <a:off x="12022138" y="869950"/>
              <a:ext cx="531813" cy="612775"/>
            </a:xfrm>
            <a:custGeom>
              <a:avLst/>
              <a:gdLst>
                <a:gd name="T0" fmla="*/ 78 w 78"/>
                <a:gd name="T1" fmla="*/ 1 h 90"/>
                <a:gd name="T2" fmla="*/ 72 w 78"/>
                <a:gd name="T3" fmla="*/ 1 h 90"/>
                <a:gd name="T4" fmla="*/ 67 w 78"/>
                <a:gd name="T5" fmla="*/ 1 h 90"/>
                <a:gd name="T6" fmla="*/ 68 w 78"/>
                <a:gd name="T7" fmla="*/ 43 h 90"/>
                <a:gd name="T8" fmla="*/ 68 w 78"/>
                <a:gd name="T9" fmla="*/ 66 h 90"/>
                <a:gd name="T10" fmla="*/ 5 w 78"/>
                <a:gd name="T11" fmla="*/ 0 h 90"/>
                <a:gd name="T12" fmla="*/ 0 w 78"/>
                <a:gd name="T13" fmla="*/ 0 h 90"/>
                <a:gd name="T14" fmla="*/ 1 w 78"/>
                <a:gd name="T15" fmla="*/ 33 h 90"/>
                <a:gd name="T16" fmla="*/ 0 w 78"/>
                <a:gd name="T17" fmla="*/ 89 h 90"/>
                <a:gd name="T18" fmla="*/ 5 w 78"/>
                <a:gd name="T19" fmla="*/ 89 h 90"/>
                <a:gd name="T20" fmla="*/ 11 w 78"/>
                <a:gd name="T21" fmla="*/ 89 h 90"/>
                <a:gd name="T22" fmla="*/ 9 w 78"/>
                <a:gd name="T23" fmla="*/ 46 h 90"/>
                <a:gd name="T24" fmla="*/ 9 w 78"/>
                <a:gd name="T25" fmla="*/ 22 h 90"/>
                <a:gd name="T26" fmla="*/ 73 w 78"/>
                <a:gd name="T27" fmla="*/ 90 h 90"/>
                <a:gd name="T28" fmla="*/ 77 w 78"/>
                <a:gd name="T29" fmla="*/ 90 h 90"/>
                <a:gd name="T30" fmla="*/ 76 w 78"/>
                <a:gd name="T31" fmla="*/ 57 h 90"/>
                <a:gd name="T32" fmla="*/ 78 w 78"/>
                <a:gd name="T33"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90">
                  <a:moveTo>
                    <a:pt x="78" y="1"/>
                  </a:moveTo>
                  <a:cubicBezTo>
                    <a:pt x="76" y="1"/>
                    <a:pt x="74" y="1"/>
                    <a:pt x="72" y="1"/>
                  </a:cubicBezTo>
                  <a:cubicBezTo>
                    <a:pt x="70" y="1"/>
                    <a:pt x="68" y="1"/>
                    <a:pt x="67" y="1"/>
                  </a:cubicBezTo>
                  <a:cubicBezTo>
                    <a:pt x="67" y="11"/>
                    <a:pt x="68" y="31"/>
                    <a:pt x="68" y="43"/>
                  </a:cubicBezTo>
                  <a:cubicBezTo>
                    <a:pt x="68" y="53"/>
                    <a:pt x="68" y="61"/>
                    <a:pt x="68" y="66"/>
                  </a:cubicBezTo>
                  <a:cubicBezTo>
                    <a:pt x="63" y="61"/>
                    <a:pt x="10" y="6"/>
                    <a:pt x="5" y="0"/>
                  </a:cubicBezTo>
                  <a:cubicBezTo>
                    <a:pt x="0" y="0"/>
                    <a:pt x="0" y="0"/>
                    <a:pt x="0" y="0"/>
                  </a:cubicBezTo>
                  <a:cubicBezTo>
                    <a:pt x="1" y="8"/>
                    <a:pt x="1" y="17"/>
                    <a:pt x="1" y="33"/>
                  </a:cubicBezTo>
                  <a:cubicBezTo>
                    <a:pt x="1" y="54"/>
                    <a:pt x="1" y="75"/>
                    <a:pt x="0" y="89"/>
                  </a:cubicBezTo>
                  <a:cubicBezTo>
                    <a:pt x="1" y="89"/>
                    <a:pt x="3" y="89"/>
                    <a:pt x="5" y="89"/>
                  </a:cubicBezTo>
                  <a:cubicBezTo>
                    <a:pt x="7" y="89"/>
                    <a:pt x="9" y="89"/>
                    <a:pt x="11" y="89"/>
                  </a:cubicBezTo>
                  <a:cubicBezTo>
                    <a:pt x="10" y="79"/>
                    <a:pt x="9" y="59"/>
                    <a:pt x="9" y="46"/>
                  </a:cubicBezTo>
                  <a:cubicBezTo>
                    <a:pt x="9" y="37"/>
                    <a:pt x="9" y="27"/>
                    <a:pt x="9" y="22"/>
                  </a:cubicBezTo>
                  <a:cubicBezTo>
                    <a:pt x="14" y="27"/>
                    <a:pt x="68" y="83"/>
                    <a:pt x="73" y="90"/>
                  </a:cubicBezTo>
                  <a:cubicBezTo>
                    <a:pt x="77" y="90"/>
                    <a:pt x="77" y="90"/>
                    <a:pt x="77" y="90"/>
                  </a:cubicBezTo>
                  <a:cubicBezTo>
                    <a:pt x="77" y="82"/>
                    <a:pt x="76" y="73"/>
                    <a:pt x="76" y="57"/>
                  </a:cubicBezTo>
                  <a:cubicBezTo>
                    <a:pt x="76" y="36"/>
                    <a:pt x="77" y="14"/>
                    <a:pt x="78"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383" name="Freeform 13"/>
            <p:cNvSpPr>
              <a:spLocks/>
            </p:cNvSpPr>
            <p:nvPr/>
          </p:nvSpPr>
          <p:spPr bwMode="gray">
            <a:xfrm>
              <a:off x="10018713" y="-276225"/>
              <a:ext cx="4165600" cy="4179888"/>
            </a:xfrm>
            <a:custGeom>
              <a:avLst/>
              <a:gdLst>
                <a:gd name="T0" fmla="*/ 611 w 611"/>
                <a:gd name="T1" fmla="*/ 3 h 613"/>
                <a:gd name="T2" fmla="*/ 227 w 611"/>
                <a:gd name="T3" fmla="*/ 0 h 613"/>
                <a:gd name="T4" fmla="*/ 200 w 611"/>
                <a:gd name="T5" fmla="*/ 2 h 613"/>
                <a:gd name="T6" fmla="*/ 0 w 611"/>
                <a:gd name="T7" fmla="*/ 218 h 613"/>
                <a:gd name="T8" fmla="*/ 22 w 611"/>
                <a:gd name="T9" fmla="*/ 333 h 613"/>
                <a:gd name="T10" fmla="*/ 61 w 611"/>
                <a:gd name="T11" fmla="*/ 470 h 613"/>
                <a:gd name="T12" fmla="*/ 73 w 611"/>
                <a:gd name="T13" fmla="*/ 470 h 613"/>
                <a:gd name="T14" fmla="*/ 30 w 611"/>
                <a:gd name="T15" fmla="*/ 326 h 613"/>
                <a:gd name="T16" fmla="*/ 30 w 611"/>
                <a:gd name="T17" fmla="*/ 325 h 613"/>
                <a:gd name="T18" fmla="*/ 216 w 611"/>
                <a:gd name="T19" fmla="*/ 435 h 613"/>
                <a:gd name="T20" fmla="*/ 334 w 611"/>
                <a:gd name="T21" fmla="*/ 400 h 613"/>
                <a:gd name="T22" fmla="*/ 334 w 611"/>
                <a:gd name="T23" fmla="*/ 400 h 613"/>
                <a:gd name="T24" fmla="*/ 134 w 611"/>
                <a:gd name="T25" fmla="*/ 613 h 613"/>
                <a:gd name="T26" fmla="*/ 149 w 611"/>
                <a:gd name="T27" fmla="*/ 613 h 613"/>
                <a:gd name="T28" fmla="*/ 338 w 611"/>
                <a:gd name="T29" fmla="*/ 412 h 613"/>
                <a:gd name="T30" fmla="*/ 398 w 611"/>
                <a:gd name="T31" fmla="*/ 339 h 613"/>
                <a:gd name="T32" fmla="*/ 433 w 611"/>
                <a:gd name="T33" fmla="*/ 224 h 613"/>
                <a:gd name="T34" fmla="*/ 434 w 611"/>
                <a:gd name="T35" fmla="*/ 224 h 613"/>
                <a:gd name="T36" fmla="*/ 520 w 611"/>
                <a:gd name="T37" fmla="*/ 613 h 613"/>
                <a:gd name="T38" fmla="*/ 532 w 611"/>
                <a:gd name="T39" fmla="*/ 613 h 613"/>
                <a:gd name="T40" fmla="*/ 445 w 611"/>
                <a:gd name="T41" fmla="*/ 228 h 613"/>
                <a:gd name="T42" fmla="*/ 399 w 611"/>
                <a:gd name="T43" fmla="*/ 102 h 613"/>
                <a:gd name="T44" fmla="*/ 380 w 611"/>
                <a:gd name="T45" fmla="*/ 94 h 613"/>
                <a:gd name="T46" fmla="*/ 423 w 611"/>
                <a:gd name="T47" fmla="*/ 218 h 613"/>
                <a:gd name="T48" fmla="*/ 217 w 611"/>
                <a:gd name="T49" fmla="*/ 423 h 613"/>
                <a:gd name="T50" fmla="*/ 12 w 611"/>
                <a:gd name="T51" fmla="*/ 218 h 613"/>
                <a:gd name="T52" fmla="*/ 218 w 611"/>
                <a:gd name="T53" fmla="*/ 12 h 613"/>
                <a:gd name="T54" fmla="*/ 350 w 611"/>
                <a:gd name="T55" fmla="*/ 61 h 613"/>
                <a:gd name="T56" fmla="*/ 372 w 611"/>
                <a:gd name="T57" fmla="*/ 66 h 613"/>
                <a:gd name="T58" fmla="*/ 372 w 611"/>
                <a:gd name="T59" fmla="*/ 66 h 613"/>
                <a:gd name="T60" fmla="*/ 278 w 611"/>
                <a:gd name="T61" fmla="*/ 11 h 613"/>
                <a:gd name="T62" fmla="*/ 278 w 611"/>
                <a:gd name="T63" fmla="*/ 11 h 613"/>
                <a:gd name="T64" fmla="*/ 611 w 611"/>
                <a:gd name="T65" fmla="*/ 13 h 613"/>
                <a:gd name="T66" fmla="*/ 611 w 611"/>
                <a:gd name="T67" fmla="*/ 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1" h="613">
                  <a:moveTo>
                    <a:pt x="611" y="3"/>
                  </a:moveTo>
                  <a:cubicBezTo>
                    <a:pt x="611" y="3"/>
                    <a:pt x="319" y="0"/>
                    <a:pt x="227" y="0"/>
                  </a:cubicBezTo>
                  <a:cubicBezTo>
                    <a:pt x="213" y="0"/>
                    <a:pt x="203" y="1"/>
                    <a:pt x="200" y="2"/>
                  </a:cubicBezTo>
                  <a:cubicBezTo>
                    <a:pt x="86" y="9"/>
                    <a:pt x="0" y="109"/>
                    <a:pt x="0" y="218"/>
                  </a:cubicBezTo>
                  <a:cubicBezTo>
                    <a:pt x="0" y="249"/>
                    <a:pt x="8" y="285"/>
                    <a:pt x="22" y="333"/>
                  </a:cubicBezTo>
                  <a:cubicBezTo>
                    <a:pt x="40" y="397"/>
                    <a:pt x="61" y="470"/>
                    <a:pt x="61" y="470"/>
                  </a:cubicBezTo>
                  <a:cubicBezTo>
                    <a:pt x="73" y="470"/>
                    <a:pt x="73" y="470"/>
                    <a:pt x="73" y="470"/>
                  </a:cubicBezTo>
                  <a:cubicBezTo>
                    <a:pt x="30" y="326"/>
                    <a:pt x="30" y="326"/>
                    <a:pt x="30" y="326"/>
                  </a:cubicBezTo>
                  <a:cubicBezTo>
                    <a:pt x="30" y="325"/>
                    <a:pt x="30" y="325"/>
                    <a:pt x="30" y="325"/>
                  </a:cubicBezTo>
                  <a:cubicBezTo>
                    <a:pt x="62" y="386"/>
                    <a:pt x="134" y="435"/>
                    <a:pt x="216" y="435"/>
                  </a:cubicBezTo>
                  <a:cubicBezTo>
                    <a:pt x="260" y="435"/>
                    <a:pt x="301" y="422"/>
                    <a:pt x="334" y="400"/>
                  </a:cubicBezTo>
                  <a:cubicBezTo>
                    <a:pt x="334" y="400"/>
                    <a:pt x="334" y="400"/>
                    <a:pt x="334" y="400"/>
                  </a:cubicBezTo>
                  <a:cubicBezTo>
                    <a:pt x="134" y="613"/>
                    <a:pt x="134" y="613"/>
                    <a:pt x="134" y="613"/>
                  </a:cubicBezTo>
                  <a:cubicBezTo>
                    <a:pt x="149" y="613"/>
                    <a:pt x="149" y="613"/>
                    <a:pt x="149" y="613"/>
                  </a:cubicBezTo>
                  <a:cubicBezTo>
                    <a:pt x="149" y="613"/>
                    <a:pt x="292" y="460"/>
                    <a:pt x="338" y="412"/>
                  </a:cubicBezTo>
                  <a:cubicBezTo>
                    <a:pt x="372" y="375"/>
                    <a:pt x="391" y="351"/>
                    <a:pt x="398" y="339"/>
                  </a:cubicBezTo>
                  <a:cubicBezTo>
                    <a:pt x="407" y="325"/>
                    <a:pt x="434" y="284"/>
                    <a:pt x="433" y="224"/>
                  </a:cubicBezTo>
                  <a:cubicBezTo>
                    <a:pt x="434" y="224"/>
                    <a:pt x="434" y="224"/>
                    <a:pt x="434" y="224"/>
                  </a:cubicBezTo>
                  <a:cubicBezTo>
                    <a:pt x="520" y="613"/>
                    <a:pt x="520" y="613"/>
                    <a:pt x="520" y="613"/>
                  </a:cubicBezTo>
                  <a:cubicBezTo>
                    <a:pt x="532" y="613"/>
                    <a:pt x="532" y="613"/>
                    <a:pt x="532" y="613"/>
                  </a:cubicBezTo>
                  <a:cubicBezTo>
                    <a:pt x="532" y="613"/>
                    <a:pt x="459" y="292"/>
                    <a:pt x="445" y="228"/>
                  </a:cubicBezTo>
                  <a:cubicBezTo>
                    <a:pt x="432" y="164"/>
                    <a:pt x="416" y="124"/>
                    <a:pt x="399" y="102"/>
                  </a:cubicBezTo>
                  <a:cubicBezTo>
                    <a:pt x="393" y="99"/>
                    <a:pt x="384" y="95"/>
                    <a:pt x="380" y="94"/>
                  </a:cubicBezTo>
                  <a:cubicBezTo>
                    <a:pt x="405" y="125"/>
                    <a:pt x="423" y="171"/>
                    <a:pt x="423" y="218"/>
                  </a:cubicBezTo>
                  <a:cubicBezTo>
                    <a:pt x="423" y="331"/>
                    <a:pt x="331" y="423"/>
                    <a:pt x="217" y="423"/>
                  </a:cubicBezTo>
                  <a:cubicBezTo>
                    <a:pt x="104" y="423"/>
                    <a:pt x="12" y="331"/>
                    <a:pt x="12" y="218"/>
                  </a:cubicBezTo>
                  <a:cubicBezTo>
                    <a:pt x="12" y="104"/>
                    <a:pt x="104" y="12"/>
                    <a:pt x="218" y="12"/>
                  </a:cubicBezTo>
                  <a:cubicBezTo>
                    <a:pt x="268" y="12"/>
                    <a:pt x="314" y="30"/>
                    <a:pt x="350" y="61"/>
                  </a:cubicBezTo>
                  <a:cubicBezTo>
                    <a:pt x="357" y="62"/>
                    <a:pt x="367" y="64"/>
                    <a:pt x="372" y="66"/>
                  </a:cubicBezTo>
                  <a:cubicBezTo>
                    <a:pt x="372" y="66"/>
                    <a:pt x="372" y="66"/>
                    <a:pt x="372" y="66"/>
                  </a:cubicBezTo>
                  <a:cubicBezTo>
                    <a:pt x="346" y="40"/>
                    <a:pt x="314" y="21"/>
                    <a:pt x="278" y="11"/>
                  </a:cubicBezTo>
                  <a:cubicBezTo>
                    <a:pt x="278" y="11"/>
                    <a:pt x="278" y="11"/>
                    <a:pt x="278" y="11"/>
                  </a:cubicBezTo>
                  <a:cubicBezTo>
                    <a:pt x="611" y="13"/>
                    <a:pt x="611" y="13"/>
                    <a:pt x="611" y="13"/>
                  </a:cubicBezTo>
                  <a:lnTo>
                    <a:pt x="61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384" name="Freeform 14"/>
            <p:cNvSpPr>
              <a:spLocks/>
            </p:cNvSpPr>
            <p:nvPr/>
          </p:nvSpPr>
          <p:spPr bwMode="gray">
            <a:xfrm>
              <a:off x="10658475" y="1714500"/>
              <a:ext cx="307975" cy="730250"/>
            </a:xfrm>
            <a:custGeom>
              <a:avLst/>
              <a:gdLst>
                <a:gd name="T0" fmla="*/ 45 w 45"/>
                <a:gd name="T1" fmla="*/ 107 h 107"/>
                <a:gd name="T2" fmla="*/ 12 w 45"/>
                <a:gd name="T3" fmla="*/ 0 h 107"/>
                <a:gd name="T4" fmla="*/ 0 w 45"/>
                <a:gd name="T5" fmla="*/ 0 h 107"/>
                <a:gd name="T6" fmla="*/ 26 w 45"/>
                <a:gd name="T7" fmla="*/ 98 h 107"/>
                <a:gd name="T8" fmla="*/ 45 w 45"/>
                <a:gd name="T9" fmla="*/ 107 h 107"/>
              </a:gdLst>
              <a:ahLst/>
              <a:cxnLst>
                <a:cxn ang="0">
                  <a:pos x="T0" y="T1"/>
                </a:cxn>
                <a:cxn ang="0">
                  <a:pos x="T2" y="T3"/>
                </a:cxn>
                <a:cxn ang="0">
                  <a:pos x="T4" y="T5"/>
                </a:cxn>
                <a:cxn ang="0">
                  <a:pos x="T6" y="T7"/>
                </a:cxn>
                <a:cxn ang="0">
                  <a:pos x="T8" y="T9"/>
                </a:cxn>
              </a:cxnLst>
              <a:rect l="0" t="0" r="r" b="b"/>
              <a:pathLst>
                <a:path w="45" h="107">
                  <a:moveTo>
                    <a:pt x="45" y="107"/>
                  </a:moveTo>
                  <a:cubicBezTo>
                    <a:pt x="20" y="67"/>
                    <a:pt x="13" y="29"/>
                    <a:pt x="12" y="0"/>
                  </a:cubicBezTo>
                  <a:cubicBezTo>
                    <a:pt x="8" y="0"/>
                    <a:pt x="4" y="0"/>
                    <a:pt x="0" y="0"/>
                  </a:cubicBezTo>
                  <a:cubicBezTo>
                    <a:pt x="1" y="32"/>
                    <a:pt x="9" y="65"/>
                    <a:pt x="26" y="98"/>
                  </a:cubicBezTo>
                  <a:cubicBezTo>
                    <a:pt x="30" y="102"/>
                    <a:pt x="40" y="106"/>
                    <a:pt x="45" y="1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385" name="Freeform 15"/>
            <p:cNvSpPr>
              <a:spLocks/>
            </p:cNvSpPr>
            <p:nvPr/>
          </p:nvSpPr>
          <p:spPr bwMode="gray">
            <a:xfrm>
              <a:off x="11014075" y="2655888"/>
              <a:ext cx="687388" cy="430213"/>
            </a:xfrm>
            <a:custGeom>
              <a:avLst/>
              <a:gdLst>
                <a:gd name="T0" fmla="*/ 22 w 101"/>
                <a:gd name="T1" fmla="*/ 6 h 63"/>
                <a:gd name="T2" fmla="*/ 0 w 101"/>
                <a:gd name="T3" fmla="*/ 0 h 63"/>
                <a:gd name="T4" fmla="*/ 92 w 101"/>
                <a:gd name="T5" fmla="*/ 63 h 63"/>
                <a:gd name="T6" fmla="*/ 101 w 101"/>
                <a:gd name="T7" fmla="*/ 54 h 63"/>
                <a:gd name="T8" fmla="*/ 22 w 101"/>
                <a:gd name="T9" fmla="*/ 6 h 63"/>
              </a:gdLst>
              <a:ahLst/>
              <a:cxnLst>
                <a:cxn ang="0">
                  <a:pos x="T0" y="T1"/>
                </a:cxn>
                <a:cxn ang="0">
                  <a:pos x="T2" y="T3"/>
                </a:cxn>
                <a:cxn ang="0">
                  <a:pos x="T4" y="T5"/>
                </a:cxn>
                <a:cxn ang="0">
                  <a:pos x="T6" y="T7"/>
                </a:cxn>
                <a:cxn ang="0">
                  <a:pos x="T8" y="T9"/>
                </a:cxn>
              </a:cxnLst>
              <a:rect l="0" t="0" r="r" b="b"/>
              <a:pathLst>
                <a:path w="101" h="63">
                  <a:moveTo>
                    <a:pt x="22" y="6"/>
                  </a:moveTo>
                  <a:cubicBezTo>
                    <a:pt x="14" y="5"/>
                    <a:pt x="5" y="2"/>
                    <a:pt x="0" y="0"/>
                  </a:cubicBezTo>
                  <a:cubicBezTo>
                    <a:pt x="24" y="28"/>
                    <a:pt x="58" y="50"/>
                    <a:pt x="92" y="63"/>
                  </a:cubicBezTo>
                  <a:cubicBezTo>
                    <a:pt x="101" y="54"/>
                    <a:pt x="101" y="54"/>
                    <a:pt x="101" y="54"/>
                  </a:cubicBezTo>
                  <a:cubicBezTo>
                    <a:pt x="64" y="42"/>
                    <a:pt x="38" y="22"/>
                    <a:pt x="22"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386" name="Freeform 16"/>
            <p:cNvSpPr>
              <a:spLocks/>
            </p:cNvSpPr>
            <p:nvPr/>
          </p:nvSpPr>
          <p:spPr bwMode="gray">
            <a:xfrm>
              <a:off x="11811000" y="2581275"/>
              <a:ext cx="1438275" cy="593725"/>
            </a:xfrm>
            <a:custGeom>
              <a:avLst/>
              <a:gdLst>
                <a:gd name="T0" fmla="*/ 207 w 211"/>
                <a:gd name="T1" fmla="*/ 0 h 87"/>
                <a:gd name="T2" fmla="*/ 48 w 211"/>
                <a:gd name="T3" fmla="*/ 75 h 87"/>
                <a:gd name="T4" fmla="*/ 9 w 211"/>
                <a:gd name="T5" fmla="*/ 72 h 87"/>
                <a:gd name="T6" fmla="*/ 0 w 211"/>
                <a:gd name="T7" fmla="*/ 82 h 87"/>
                <a:gd name="T8" fmla="*/ 49 w 211"/>
                <a:gd name="T9" fmla="*/ 87 h 87"/>
                <a:gd name="T10" fmla="*/ 211 w 211"/>
                <a:gd name="T11" fmla="*/ 14 h 87"/>
                <a:gd name="T12" fmla="*/ 207 w 211"/>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211" h="87">
                  <a:moveTo>
                    <a:pt x="207" y="0"/>
                  </a:moveTo>
                  <a:cubicBezTo>
                    <a:pt x="171" y="45"/>
                    <a:pt x="114" y="76"/>
                    <a:pt x="48" y="75"/>
                  </a:cubicBezTo>
                  <a:cubicBezTo>
                    <a:pt x="34" y="75"/>
                    <a:pt x="20" y="74"/>
                    <a:pt x="9" y="72"/>
                  </a:cubicBezTo>
                  <a:cubicBezTo>
                    <a:pt x="0" y="82"/>
                    <a:pt x="0" y="82"/>
                    <a:pt x="0" y="82"/>
                  </a:cubicBezTo>
                  <a:cubicBezTo>
                    <a:pt x="18" y="86"/>
                    <a:pt x="34" y="87"/>
                    <a:pt x="49" y="87"/>
                  </a:cubicBezTo>
                  <a:cubicBezTo>
                    <a:pt x="116" y="87"/>
                    <a:pt x="174" y="56"/>
                    <a:pt x="211" y="14"/>
                  </a:cubicBezTo>
                  <a:cubicBezTo>
                    <a:pt x="207" y="0"/>
                    <a:pt x="207" y="0"/>
                    <a:pt x="20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387" name="Freeform 17"/>
            <p:cNvSpPr>
              <a:spLocks/>
            </p:cNvSpPr>
            <p:nvPr/>
          </p:nvSpPr>
          <p:spPr bwMode="gray">
            <a:xfrm>
              <a:off x="11034713" y="92075"/>
              <a:ext cx="2787650" cy="2420938"/>
            </a:xfrm>
            <a:custGeom>
              <a:avLst/>
              <a:gdLst>
                <a:gd name="T0" fmla="*/ 398 w 409"/>
                <a:gd name="T1" fmla="*/ 0 h 355"/>
                <a:gd name="T2" fmla="*/ 378 w 409"/>
                <a:gd name="T3" fmla="*/ 205 h 355"/>
                <a:gd name="T4" fmla="*/ 378 w 409"/>
                <a:gd name="T5" fmla="*/ 205 h 355"/>
                <a:gd name="T6" fmla="*/ 332 w 409"/>
                <a:gd name="T7" fmla="*/ 91 h 355"/>
                <a:gd name="T8" fmla="*/ 162 w 409"/>
                <a:gd name="T9" fmla="*/ 10 h 355"/>
                <a:gd name="T10" fmla="*/ 0 w 409"/>
                <a:gd name="T11" fmla="*/ 84 h 355"/>
                <a:gd name="T12" fmla="*/ 9 w 409"/>
                <a:gd name="T13" fmla="*/ 91 h 355"/>
                <a:gd name="T14" fmla="*/ 162 w 409"/>
                <a:gd name="T15" fmla="*/ 21 h 355"/>
                <a:gd name="T16" fmla="*/ 333 w 409"/>
                <a:gd name="T17" fmla="*/ 112 h 355"/>
                <a:gd name="T18" fmla="*/ 367 w 409"/>
                <a:gd name="T19" fmla="*/ 263 h 355"/>
                <a:gd name="T20" fmla="*/ 339 w 409"/>
                <a:gd name="T21" fmla="*/ 340 h 355"/>
                <a:gd name="T22" fmla="*/ 343 w 409"/>
                <a:gd name="T23" fmla="*/ 355 h 355"/>
                <a:gd name="T24" fmla="*/ 389 w 409"/>
                <a:gd name="T25" fmla="*/ 198 h 355"/>
                <a:gd name="T26" fmla="*/ 409 w 409"/>
                <a:gd name="T27" fmla="*/ 0 h 355"/>
                <a:gd name="T28" fmla="*/ 398 w 409"/>
                <a:gd name="T29"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9" h="355">
                  <a:moveTo>
                    <a:pt x="398" y="0"/>
                  </a:moveTo>
                  <a:cubicBezTo>
                    <a:pt x="378" y="205"/>
                    <a:pt x="378" y="205"/>
                    <a:pt x="378" y="205"/>
                  </a:cubicBezTo>
                  <a:cubicBezTo>
                    <a:pt x="378" y="205"/>
                    <a:pt x="378" y="205"/>
                    <a:pt x="378" y="205"/>
                  </a:cubicBezTo>
                  <a:cubicBezTo>
                    <a:pt x="375" y="166"/>
                    <a:pt x="356" y="120"/>
                    <a:pt x="332" y="91"/>
                  </a:cubicBezTo>
                  <a:cubicBezTo>
                    <a:pt x="291" y="40"/>
                    <a:pt x="230" y="10"/>
                    <a:pt x="162" y="10"/>
                  </a:cubicBezTo>
                  <a:cubicBezTo>
                    <a:pt x="97" y="10"/>
                    <a:pt x="39" y="38"/>
                    <a:pt x="0" y="84"/>
                  </a:cubicBezTo>
                  <a:cubicBezTo>
                    <a:pt x="9" y="91"/>
                    <a:pt x="9" y="91"/>
                    <a:pt x="9" y="91"/>
                  </a:cubicBezTo>
                  <a:cubicBezTo>
                    <a:pt x="46" y="48"/>
                    <a:pt x="100" y="21"/>
                    <a:pt x="162" y="21"/>
                  </a:cubicBezTo>
                  <a:cubicBezTo>
                    <a:pt x="237" y="21"/>
                    <a:pt x="299" y="60"/>
                    <a:pt x="333" y="112"/>
                  </a:cubicBezTo>
                  <a:cubicBezTo>
                    <a:pt x="364" y="159"/>
                    <a:pt x="374" y="219"/>
                    <a:pt x="367" y="263"/>
                  </a:cubicBezTo>
                  <a:cubicBezTo>
                    <a:pt x="365" y="278"/>
                    <a:pt x="359" y="307"/>
                    <a:pt x="339" y="340"/>
                  </a:cubicBezTo>
                  <a:cubicBezTo>
                    <a:pt x="343" y="355"/>
                    <a:pt x="343" y="355"/>
                    <a:pt x="343" y="355"/>
                  </a:cubicBezTo>
                  <a:cubicBezTo>
                    <a:pt x="367" y="317"/>
                    <a:pt x="379" y="284"/>
                    <a:pt x="389" y="198"/>
                  </a:cubicBezTo>
                  <a:cubicBezTo>
                    <a:pt x="396" y="132"/>
                    <a:pt x="409" y="0"/>
                    <a:pt x="409" y="0"/>
                  </a:cubicBezTo>
                  <a:lnTo>
                    <a:pt x="3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grpSp>
      <p:grpSp>
        <p:nvGrpSpPr>
          <p:cNvPr id="105" name="Gruppieren 104"/>
          <p:cNvGrpSpPr/>
          <p:nvPr/>
        </p:nvGrpSpPr>
        <p:grpSpPr>
          <a:xfrm>
            <a:off x="4931757" y="3254534"/>
            <a:ext cx="1621484" cy="4275054"/>
            <a:chOff x="6098231" y="4012303"/>
            <a:chExt cx="1672392" cy="4409273"/>
          </a:xfrm>
        </p:grpSpPr>
        <p:grpSp>
          <p:nvGrpSpPr>
            <p:cNvPr id="75" name="Gruppieren 74"/>
            <p:cNvGrpSpPr/>
            <p:nvPr/>
          </p:nvGrpSpPr>
          <p:grpSpPr>
            <a:xfrm>
              <a:off x="6098231" y="4012303"/>
              <a:ext cx="1672392" cy="4409273"/>
              <a:chOff x="-6664295" y="666282"/>
              <a:chExt cx="1700113" cy="4482359"/>
            </a:xfrm>
          </p:grpSpPr>
          <p:sp>
            <p:nvSpPr>
              <p:cNvPr id="417" name="Freeform 220"/>
              <p:cNvSpPr>
                <a:spLocks/>
              </p:cNvSpPr>
              <p:nvPr/>
            </p:nvSpPr>
            <p:spPr bwMode="auto">
              <a:xfrm>
                <a:off x="-6664295" y="4509380"/>
                <a:ext cx="1700113" cy="639261"/>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905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grpSp>
            <p:nvGrpSpPr>
              <p:cNvPr id="73" name="Gruppieren 72"/>
              <p:cNvGrpSpPr/>
              <p:nvPr/>
            </p:nvGrpSpPr>
            <p:grpSpPr>
              <a:xfrm>
                <a:off x="-6512996" y="666282"/>
                <a:ext cx="1341802" cy="4355520"/>
                <a:chOff x="-8008975" y="-358775"/>
                <a:chExt cx="2338199" cy="7589838"/>
              </a:xfrm>
            </p:grpSpPr>
            <p:sp>
              <p:nvSpPr>
                <p:cNvPr id="59" name="Freeform 41"/>
                <p:cNvSpPr>
                  <a:spLocks/>
                </p:cNvSpPr>
                <p:nvPr/>
              </p:nvSpPr>
              <p:spPr bwMode="auto">
                <a:xfrm>
                  <a:off x="-7729538" y="6162675"/>
                  <a:ext cx="938213" cy="884238"/>
                </a:xfrm>
                <a:custGeom>
                  <a:avLst/>
                  <a:gdLst>
                    <a:gd name="T0" fmla="*/ 152 w 250"/>
                    <a:gd name="T1" fmla="*/ 171 h 236"/>
                    <a:gd name="T2" fmla="*/ 185 w 250"/>
                    <a:gd name="T3" fmla="*/ 117 h 236"/>
                    <a:gd name="T4" fmla="*/ 186 w 250"/>
                    <a:gd name="T5" fmla="*/ 122 h 236"/>
                    <a:gd name="T6" fmla="*/ 248 w 250"/>
                    <a:gd name="T7" fmla="*/ 70 h 236"/>
                    <a:gd name="T8" fmla="*/ 242 w 250"/>
                    <a:gd name="T9" fmla="*/ 58 h 236"/>
                    <a:gd name="T10" fmla="*/ 228 w 250"/>
                    <a:gd name="T11" fmla="*/ 32 h 236"/>
                    <a:gd name="T12" fmla="*/ 219 w 250"/>
                    <a:gd name="T13" fmla="*/ 22 h 236"/>
                    <a:gd name="T14" fmla="*/ 193 w 250"/>
                    <a:gd name="T15" fmla="*/ 0 h 236"/>
                    <a:gd name="T16" fmla="*/ 79 w 250"/>
                    <a:gd name="T17" fmla="*/ 54 h 236"/>
                    <a:gd name="T18" fmla="*/ 75 w 250"/>
                    <a:gd name="T19" fmla="*/ 106 h 236"/>
                    <a:gd name="T20" fmla="*/ 56 w 250"/>
                    <a:gd name="T21" fmla="*/ 149 h 236"/>
                    <a:gd name="T22" fmla="*/ 48 w 250"/>
                    <a:gd name="T23" fmla="*/ 158 h 236"/>
                    <a:gd name="T24" fmla="*/ 8 w 250"/>
                    <a:gd name="T25" fmla="*/ 193 h 236"/>
                    <a:gd name="T26" fmla="*/ 18 w 250"/>
                    <a:gd name="T27" fmla="*/ 222 h 236"/>
                    <a:gd name="T28" fmla="*/ 97 w 250"/>
                    <a:gd name="T29" fmla="*/ 213 h 236"/>
                    <a:gd name="T30" fmla="*/ 152 w 250"/>
                    <a:gd name="T31" fmla="*/ 17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0" h="236">
                      <a:moveTo>
                        <a:pt x="152" y="171"/>
                      </a:moveTo>
                      <a:cubicBezTo>
                        <a:pt x="176" y="150"/>
                        <a:pt x="185" y="117"/>
                        <a:pt x="185" y="117"/>
                      </a:cubicBezTo>
                      <a:cubicBezTo>
                        <a:pt x="185" y="117"/>
                        <a:pt x="183" y="118"/>
                        <a:pt x="186" y="122"/>
                      </a:cubicBezTo>
                      <a:cubicBezTo>
                        <a:pt x="212" y="109"/>
                        <a:pt x="250" y="72"/>
                        <a:pt x="248" y="70"/>
                      </a:cubicBezTo>
                      <a:cubicBezTo>
                        <a:pt x="242" y="58"/>
                        <a:pt x="242" y="58"/>
                        <a:pt x="242" y="58"/>
                      </a:cubicBezTo>
                      <a:cubicBezTo>
                        <a:pt x="228" y="32"/>
                        <a:pt x="228" y="32"/>
                        <a:pt x="228" y="32"/>
                      </a:cubicBezTo>
                      <a:cubicBezTo>
                        <a:pt x="219" y="22"/>
                        <a:pt x="219" y="22"/>
                        <a:pt x="219" y="22"/>
                      </a:cubicBezTo>
                      <a:cubicBezTo>
                        <a:pt x="219" y="22"/>
                        <a:pt x="202" y="8"/>
                        <a:pt x="193" y="0"/>
                      </a:cubicBezTo>
                      <a:cubicBezTo>
                        <a:pt x="172" y="20"/>
                        <a:pt x="129" y="23"/>
                        <a:pt x="79" y="54"/>
                      </a:cubicBezTo>
                      <a:cubicBezTo>
                        <a:pt x="75" y="106"/>
                        <a:pt x="75" y="106"/>
                        <a:pt x="75" y="106"/>
                      </a:cubicBezTo>
                      <a:cubicBezTo>
                        <a:pt x="75" y="106"/>
                        <a:pt x="64" y="131"/>
                        <a:pt x="56" y="149"/>
                      </a:cubicBezTo>
                      <a:cubicBezTo>
                        <a:pt x="48" y="158"/>
                        <a:pt x="48" y="158"/>
                        <a:pt x="48" y="158"/>
                      </a:cubicBezTo>
                      <a:cubicBezTo>
                        <a:pt x="35" y="171"/>
                        <a:pt x="14" y="181"/>
                        <a:pt x="8" y="193"/>
                      </a:cubicBezTo>
                      <a:cubicBezTo>
                        <a:pt x="0" y="207"/>
                        <a:pt x="12" y="218"/>
                        <a:pt x="18" y="222"/>
                      </a:cubicBezTo>
                      <a:cubicBezTo>
                        <a:pt x="42" y="236"/>
                        <a:pt x="80" y="225"/>
                        <a:pt x="97" y="213"/>
                      </a:cubicBezTo>
                      <a:cubicBezTo>
                        <a:pt x="113" y="200"/>
                        <a:pt x="152" y="171"/>
                        <a:pt x="152" y="171"/>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 name="Freeform 42"/>
                <p:cNvSpPr>
                  <a:spLocks/>
                </p:cNvSpPr>
                <p:nvPr/>
              </p:nvSpPr>
              <p:spPr bwMode="auto">
                <a:xfrm>
                  <a:off x="-7189788" y="-95250"/>
                  <a:ext cx="825500" cy="1162050"/>
                </a:xfrm>
                <a:custGeom>
                  <a:avLst/>
                  <a:gdLst>
                    <a:gd name="T0" fmla="*/ 213 w 220"/>
                    <a:gd name="T1" fmla="*/ 75 h 310"/>
                    <a:gd name="T2" fmla="*/ 110 w 220"/>
                    <a:gd name="T3" fmla="*/ 1 h 310"/>
                    <a:gd name="T4" fmla="*/ 40 w 220"/>
                    <a:gd name="T5" fmla="*/ 37 h 310"/>
                    <a:gd name="T6" fmla="*/ 34 w 220"/>
                    <a:gd name="T7" fmla="*/ 38 h 310"/>
                    <a:gd name="T8" fmla="*/ 12 w 220"/>
                    <a:gd name="T9" fmla="*/ 31 h 310"/>
                    <a:gd name="T10" fmla="*/ 2 w 220"/>
                    <a:gd name="T11" fmla="*/ 62 h 310"/>
                    <a:gd name="T12" fmla="*/ 0 w 220"/>
                    <a:gd name="T13" fmla="*/ 82 h 310"/>
                    <a:gd name="T14" fmla="*/ 0 w 220"/>
                    <a:gd name="T15" fmla="*/ 82 h 310"/>
                    <a:gd name="T16" fmla="*/ 0 w 220"/>
                    <a:gd name="T17" fmla="*/ 82 h 310"/>
                    <a:gd name="T18" fmla="*/ 0 w 220"/>
                    <a:gd name="T19" fmla="*/ 83 h 310"/>
                    <a:gd name="T20" fmla="*/ 1 w 220"/>
                    <a:gd name="T21" fmla="*/ 87 h 310"/>
                    <a:gd name="T22" fmla="*/ 2 w 220"/>
                    <a:gd name="T23" fmla="*/ 101 h 310"/>
                    <a:gd name="T24" fmla="*/ 7 w 220"/>
                    <a:gd name="T25" fmla="*/ 127 h 310"/>
                    <a:gd name="T26" fmla="*/ 3 w 220"/>
                    <a:gd name="T27" fmla="*/ 160 h 310"/>
                    <a:gd name="T28" fmla="*/ 16 w 220"/>
                    <a:gd name="T29" fmla="*/ 203 h 310"/>
                    <a:gd name="T30" fmla="*/ 19 w 220"/>
                    <a:gd name="T31" fmla="*/ 227 h 310"/>
                    <a:gd name="T32" fmla="*/ 40 w 220"/>
                    <a:gd name="T33" fmla="*/ 232 h 310"/>
                    <a:gd name="T34" fmla="*/ 29 w 220"/>
                    <a:gd name="T35" fmla="*/ 272 h 310"/>
                    <a:gd name="T36" fmla="*/ 57 w 220"/>
                    <a:gd name="T37" fmla="*/ 295 h 310"/>
                    <a:gd name="T38" fmla="*/ 160 w 220"/>
                    <a:gd name="T39" fmla="*/ 301 h 310"/>
                    <a:gd name="T40" fmla="*/ 182 w 220"/>
                    <a:gd name="T41" fmla="*/ 265 h 310"/>
                    <a:gd name="T42" fmla="*/ 172 w 220"/>
                    <a:gd name="T43" fmla="*/ 222 h 310"/>
                    <a:gd name="T44" fmla="*/ 172 w 220"/>
                    <a:gd name="T45" fmla="*/ 222 h 310"/>
                    <a:gd name="T46" fmla="*/ 183 w 220"/>
                    <a:gd name="T47" fmla="*/ 185 h 310"/>
                    <a:gd name="T48" fmla="*/ 197 w 220"/>
                    <a:gd name="T49" fmla="*/ 169 h 310"/>
                    <a:gd name="T50" fmla="*/ 208 w 220"/>
                    <a:gd name="T51" fmla="*/ 123 h 310"/>
                    <a:gd name="T52" fmla="*/ 213 w 220"/>
                    <a:gd name="T53" fmla="*/ 75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0" h="310">
                      <a:moveTo>
                        <a:pt x="213" y="75"/>
                      </a:moveTo>
                      <a:cubicBezTo>
                        <a:pt x="206" y="57"/>
                        <a:pt x="157" y="5"/>
                        <a:pt x="110" y="1"/>
                      </a:cubicBezTo>
                      <a:cubicBezTo>
                        <a:pt x="88" y="0"/>
                        <a:pt x="62" y="18"/>
                        <a:pt x="40" y="37"/>
                      </a:cubicBezTo>
                      <a:cubicBezTo>
                        <a:pt x="38" y="38"/>
                        <a:pt x="36" y="38"/>
                        <a:pt x="34" y="38"/>
                      </a:cubicBezTo>
                      <a:cubicBezTo>
                        <a:pt x="25" y="38"/>
                        <a:pt x="12" y="31"/>
                        <a:pt x="12" y="31"/>
                      </a:cubicBezTo>
                      <a:cubicBezTo>
                        <a:pt x="9" y="36"/>
                        <a:pt x="2" y="51"/>
                        <a:pt x="2" y="62"/>
                      </a:cubicBezTo>
                      <a:cubicBezTo>
                        <a:pt x="2" y="71"/>
                        <a:pt x="0" y="78"/>
                        <a:pt x="0" y="82"/>
                      </a:cubicBezTo>
                      <a:cubicBezTo>
                        <a:pt x="0" y="82"/>
                        <a:pt x="0" y="82"/>
                        <a:pt x="0" y="82"/>
                      </a:cubicBezTo>
                      <a:cubicBezTo>
                        <a:pt x="0" y="82"/>
                        <a:pt x="0" y="82"/>
                        <a:pt x="0" y="82"/>
                      </a:cubicBezTo>
                      <a:cubicBezTo>
                        <a:pt x="0" y="82"/>
                        <a:pt x="0" y="83"/>
                        <a:pt x="0" y="83"/>
                      </a:cubicBezTo>
                      <a:cubicBezTo>
                        <a:pt x="0" y="86"/>
                        <a:pt x="0" y="86"/>
                        <a:pt x="1" y="87"/>
                      </a:cubicBezTo>
                      <a:cubicBezTo>
                        <a:pt x="1" y="88"/>
                        <a:pt x="1" y="99"/>
                        <a:pt x="2" y="101"/>
                      </a:cubicBezTo>
                      <a:cubicBezTo>
                        <a:pt x="3" y="103"/>
                        <a:pt x="12" y="120"/>
                        <a:pt x="7" y="127"/>
                      </a:cubicBezTo>
                      <a:cubicBezTo>
                        <a:pt x="6" y="132"/>
                        <a:pt x="1" y="143"/>
                        <a:pt x="3" y="160"/>
                      </a:cubicBezTo>
                      <a:cubicBezTo>
                        <a:pt x="5" y="176"/>
                        <a:pt x="15" y="197"/>
                        <a:pt x="16" y="203"/>
                      </a:cubicBezTo>
                      <a:cubicBezTo>
                        <a:pt x="17" y="209"/>
                        <a:pt x="12" y="224"/>
                        <a:pt x="19" y="227"/>
                      </a:cubicBezTo>
                      <a:cubicBezTo>
                        <a:pt x="25" y="230"/>
                        <a:pt x="30" y="232"/>
                        <a:pt x="40" y="232"/>
                      </a:cubicBezTo>
                      <a:cubicBezTo>
                        <a:pt x="40" y="259"/>
                        <a:pt x="35" y="264"/>
                        <a:pt x="29" y="272"/>
                      </a:cubicBezTo>
                      <a:cubicBezTo>
                        <a:pt x="29" y="272"/>
                        <a:pt x="30" y="280"/>
                        <a:pt x="57" y="295"/>
                      </a:cubicBezTo>
                      <a:cubicBezTo>
                        <a:pt x="84" y="310"/>
                        <a:pt x="146" y="305"/>
                        <a:pt x="160" y="301"/>
                      </a:cubicBezTo>
                      <a:cubicBezTo>
                        <a:pt x="173" y="296"/>
                        <a:pt x="189" y="279"/>
                        <a:pt x="182" y="265"/>
                      </a:cubicBezTo>
                      <a:cubicBezTo>
                        <a:pt x="176" y="254"/>
                        <a:pt x="174" y="233"/>
                        <a:pt x="172" y="222"/>
                      </a:cubicBezTo>
                      <a:cubicBezTo>
                        <a:pt x="172" y="222"/>
                        <a:pt x="172" y="222"/>
                        <a:pt x="172" y="222"/>
                      </a:cubicBezTo>
                      <a:cubicBezTo>
                        <a:pt x="173" y="211"/>
                        <a:pt x="179" y="196"/>
                        <a:pt x="183" y="185"/>
                      </a:cubicBezTo>
                      <a:cubicBezTo>
                        <a:pt x="187" y="175"/>
                        <a:pt x="192" y="176"/>
                        <a:pt x="197" y="169"/>
                      </a:cubicBezTo>
                      <a:cubicBezTo>
                        <a:pt x="203" y="161"/>
                        <a:pt x="208" y="129"/>
                        <a:pt x="208" y="123"/>
                      </a:cubicBezTo>
                      <a:cubicBezTo>
                        <a:pt x="208" y="117"/>
                        <a:pt x="220" y="93"/>
                        <a:pt x="213" y="75"/>
                      </a:cubicBezTo>
                      <a:close/>
                    </a:path>
                  </a:pathLst>
                </a:custGeom>
                <a:gradFill flip="none" rotWithShape="1">
                  <a:gsLst>
                    <a:gs pos="0">
                      <a:schemeClr val="accent1">
                        <a:lumMod val="50000"/>
                        <a:lumOff val="50000"/>
                      </a:schemeClr>
                    </a:gs>
                    <a:gs pos="100000">
                      <a:schemeClr val="accent1">
                        <a:lumMod val="74000"/>
                        <a:lumOff val="2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1" name="Freeform 43"/>
                <p:cNvSpPr>
                  <a:spLocks/>
                </p:cNvSpPr>
                <p:nvPr/>
              </p:nvSpPr>
              <p:spPr bwMode="auto">
                <a:xfrm>
                  <a:off x="-7319963" y="-358775"/>
                  <a:ext cx="1000125" cy="679450"/>
                </a:xfrm>
                <a:custGeom>
                  <a:avLst/>
                  <a:gdLst>
                    <a:gd name="T0" fmla="*/ 245 w 267"/>
                    <a:gd name="T1" fmla="*/ 181 h 181"/>
                    <a:gd name="T2" fmla="*/ 136 w 267"/>
                    <a:gd name="T3" fmla="*/ 162 h 181"/>
                    <a:gd name="T4" fmla="*/ 40 w 267"/>
                    <a:gd name="T5" fmla="*/ 160 h 181"/>
                    <a:gd name="T6" fmla="*/ 21 w 267"/>
                    <a:gd name="T7" fmla="*/ 165 h 181"/>
                    <a:gd name="T8" fmla="*/ 13 w 267"/>
                    <a:gd name="T9" fmla="*/ 165 h 181"/>
                    <a:gd name="T10" fmla="*/ 0 w 267"/>
                    <a:gd name="T11" fmla="*/ 142 h 181"/>
                    <a:gd name="T12" fmla="*/ 13 w 267"/>
                    <a:gd name="T13" fmla="*/ 131 h 181"/>
                    <a:gd name="T14" fmla="*/ 18 w 267"/>
                    <a:gd name="T15" fmla="*/ 126 h 181"/>
                    <a:gd name="T16" fmla="*/ 32 w 267"/>
                    <a:gd name="T17" fmla="*/ 82 h 181"/>
                    <a:gd name="T18" fmla="*/ 90 w 267"/>
                    <a:gd name="T19" fmla="*/ 14 h 181"/>
                    <a:gd name="T20" fmla="*/ 120 w 267"/>
                    <a:gd name="T21" fmla="*/ 9 h 181"/>
                    <a:gd name="T22" fmla="*/ 124 w 267"/>
                    <a:gd name="T23" fmla="*/ 8 h 181"/>
                    <a:gd name="T24" fmla="*/ 135 w 267"/>
                    <a:gd name="T25" fmla="*/ 1 h 181"/>
                    <a:gd name="T26" fmla="*/ 140 w 267"/>
                    <a:gd name="T27" fmla="*/ 0 h 181"/>
                    <a:gd name="T28" fmla="*/ 166 w 267"/>
                    <a:gd name="T29" fmla="*/ 1 h 181"/>
                    <a:gd name="T30" fmla="*/ 169 w 267"/>
                    <a:gd name="T31" fmla="*/ 8 h 181"/>
                    <a:gd name="T32" fmla="*/ 175 w 267"/>
                    <a:gd name="T33" fmla="*/ 16 h 181"/>
                    <a:gd name="T34" fmla="*/ 187 w 267"/>
                    <a:gd name="T35" fmla="*/ 19 h 181"/>
                    <a:gd name="T36" fmla="*/ 238 w 267"/>
                    <a:gd name="T37" fmla="*/ 67 h 181"/>
                    <a:gd name="T38" fmla="*/ 260 w 267"/>
                    <a:gd name="T39" fmla="*/ 157 h 181"/>
                    <a:gd name="T40" fmla="*/ 261 w 267"/>
                    <a:gd name="T41" fmla="*/ 158 h 181"/>
                    <a:gd name="T42" fmla="*/ 267 w 267"/>
                    <a:gd name="T43" fmla="*/ 172 h 181"/>
                    <a:gd name="T44" fmla="*/ 258 w 267"/>
                    <a:gd name="T45" fmla="*/ 181 h 181"/>
                    <a:gd name="T46" fmla="*/ 245 w 267"/>
                    <a:gd name="T47" fmla="*/ 181 h 181"/>
                    <a:gd name="T48" fmla="*/ 245 w 267"/>
                    <a:gd name="T4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7" h="181">
                      <a:moveTo>
                        <a:pt x="245" y="181"/>
                      </a:moveTo>
                      <a:cubicBezTo>
                        <a:pt x="245" y="181"/>
                        <a:pt x="190" y="168"/>
                        <a:pt x="136" y="162"/>
                      </a:cubicBezTo>
                      <a:cubicBezTo>
                        <a:pt x="83" y="156"/>
                        <a:pt x="49" y="158"/>
                        <a:pt x="40" y="160"/>
                      </a:cubicBezTo>
                      <a:cubicBezTo>
                        <a:pt x="33" y="162"/>
                        <a:pt x="32" y="160"/>
                        <a:pt x="21" y="165"/>
                      </a:cubicBezTo>
                      <a:cubicBezTo>
                        <a:pt x="18" y="167"/>
                        <a:pt x="15" y="167"/>
                        <a:pt x="13" y="165"/>
                      </a:cubicBezTo>
                      <a:cubicBezTo>
                        <a:pt x="2" y="159"/>
                        <a:pt x="0" y="146"/>
                        <a:pt x="0" y="142"/>
                      </a:cubicBezTo>
                      <a:cubicBezTo>
                        <a:pt x="0" y="139"/>
                        <a:pt x="8" y="134"/>
                        <a:pt x="13" y="131"/>
                      </a:cubicBezTo>
                      <a:cubicBezTo>
                        <a:pt x="16" y="130"/>
                        <a:pt x="17" y="128"/>
                        <a:pt x="18" y="126"/>
                      </a:cubicBezTo>
                      <a:cubicBezTo>
                        <a:pt x="19" y="120"/>
                        <a:pt x="22" y="108"/>
                        <a:pt x="32" y="82"/>
                      </a:cubicBezTo>
                      <a:cubicBezTo>
                        <a:pt x="48" y="42"/>
                        <a:pt x="79" y="19"/>
                        <a:pt x="90" y="14"/>
                      </a:cubicBezTo>
                      <a:cubicBezTo>
                        <a:pt x="98" y="9"/>
                        <a:pt x="114" y="9"/>
                        <a:pt x="120" y="9"/>
                      </a:cubicBezTo>
                      <a:cubicBezTo>
                        <a:pt x="121" y="9"/>
                        <a:pt x="123" y="9"/>
                        <a:pt x="124" y="8"/>
                      </a:cubicBezTo>
                      <a:cubicBezTo>
                        <a:pt x="135" y="1"/>
                        <a:pt x="135" y="1"/>
                        <a:pt x="135" y="1"/>
                      </a:cubicBezTo>
                      <a:cubicBezTo>
                        <a:pt x="137" y="0"/>
                        <a:pt x="138" y="0"/>
                        <a:pt x="140" y="0"/>
                      </a:cubicBezTo>
                      <a:cubicBezTo>
                        <a:pt x="147" y="0"/>
                        <a:pt x="163" y="1"/>
                        <a:pt x="166" y="1"/>
                      </a:cubicBezTo>
                      <a:cubicBezTo>
                        <a:pt x="168" y="1"/>
                        <a:pt x="169" y="5"/>
                        <a:pt x="169" y="8"/>
                      </a:cubicBezTo>
                      <a:cubicBezTo>
                        <a:pt x="170" y="12"/>
                        <a:pt x="172" y="15"/>
                        <a:pt x="175" y="16"/>
                      </a:cubicBezTo>
                      <a:cubicBezTo>
                        <a:pt x="187" y="19"/>
                        <a:pt x="187" y="19"/>
                        <a:pt x="187" y="19"/>
                      </a:cubicBezTo>
                      <a:cubicBezTo>
                        <a:pt x="204" y="25"/>
                        <a:pt x="228" y="48"/>
                        <a:pt x="238" y="67"/>
                      </a:cubicBezTo>
                      <a:cubicBezTo>
                        <a:pt x="250" y="86"/>
                        <a:pt x="252" y="139"/>
                        <a:pt x="260" y="157"/>
                      </a:cubicBezTo>
                      <a:cubicBezTo>
                        <a:pt x="260" y="157"/>
                        <a:pt x="261" y="158"/>
                        <a:pt x="261" y="158"/>
                      </a:cubicBezTo>
                      <a:cubicBezTo>
                        <a:pt x="265" y="164"/>
                        <a:pt x="266" y="168"/>
                        <a:pt x="267" y="172"/>
                      </a:cubicBezTo>
                      <a:cubicBezTo>
                        <a:pt x="267" y="177"/>
                        <a:pt x="263" y="181"/>
                        <a:pt x="258" y="181"/>
                      </a:cubicBezTo>
                      <a:cubicBezTo>
                        <a:pt x="245" y="181"/>
                        <a:pt x="245" y="181"/>
                        <a:pt x="245" y="181"/>
                      </a:cubicBezTo>
                      <a:cubicBezTo>
                        <a:pt x="245" y="181"/>
                        <a:pt x="245" y="181"/>
                        <a:pt x="245" y="181"/>
                      </a:cubicBezTo>
                      <a:close/>
                    </a:path>
                  </a:pathLst>
                </a:custGeom>
                <a:solidFill>
                  <a:srgbClr val="FFC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 name="Freeform 44"/>
                <p:cNvSpPr>
                  <a:spLocks/>
                </p:cNvSpPr>
                <p:nvPr/>
              </p:nvSpPr>
              <p:spPr bwMode="auto">
                <a:xfrm>
                  <a:off x="-8008975" y="3035300"/>
                  <a:ext cx="390526" cy="908050"/>
                </a:xfrm>
                <a:custGeom>
                  <a:avLst/>
                  <a:gdLst>
                    <a:gd name="T0" fmla="*/ 78 w 104"/>
                    <a:gd name="T1" fmla="*/ 14 h 242"/>
                    <a:gd name="T2" fmla="*/ 101 w 104"/>
                    <a:gd name="T3" fmla="*/ 65 h 242"/>
                    <a:gd name="T4" fmla="*/ 97 w 104"/>
                    <a:gd name="T5" fmla="*/ 75 h 242"/>
                    <a:gd name="T6" fmla="*/ 94 w 104"/>
                    <a:gd name="T7" fmla="*/ 86 h 242"/>
                    <a:gd name="T8" fmla="*/ 97 w 104"/>
                    <a:gd name="T9" fmla="*/ 100 h 242"/>
                    <a:gd name="T10" fmla="*/ 92 w 104"/>
                    <a:gd name="T11" fmla="*/ 148 h 242"/>
                    <a:gd name="T12" fmla="*/ 83 w 104"/>
                    <a:gd name="T13" fmla="*/ 184 h 242"/>
                    <a:gd name="T14" fmla="*/ 74 w 104"/>
                    <a:gd name="T15" fmla="*/ 201 h 242"/>
                    <a:gd name="T16" fmla="*/ 63 w 104"/>
                    <a:gd name="T17" fmla="*/ 188 h 242"/>
                    <a:gd name="T18" fmla="*/ 63 w 104"/>
                    <a:gd name="T19" fmla="*/ 161 h 242"/>
                    <a:gd name="T20" fmla="*/ 56 w 104"/>
                    <a:gd name="T21" fmla="*/ 176 h 242"/>
                    <a:gd name="T22" fmla="*/ 49 w 104"/>
                    <a:gd name="T23" fmla="*/ 198 h 242"/>
                    <a:gd name="T24" fmla="*/ 47 w 104"/>
                    <a:gd name="T25" fmla="*/ 211 h 242"/>
                    <a:gd name="T26" fmla="*/ 50 w 104"/>
                    <a:gd name="T27" fmla="*/ 222 h 242"/>
                    <a:gd name="T28" fmla="*/ 46 w 104"/>
                    <a:gd name="T29" fmla="*/ 226 h 242"/>
                    <a:gd name="T30" fmla="*/ 42 w 104"/>
                    <a:gd name="T31" fmla="*/ 238 h 242"/>
                    <a:gd name="T32" fmla="*/ 33 w 104"/>
                    <a:gd name="T33" fmla="*/ 241 h 242"/>
                    <a:gd name="T34" fmla="*/ 28 w 104"/>
                    <a:gd name="T35" fmla="*/ 229 h 242"/>
                    <a:gd name="T36" fmla="*/ 28 w 104"/>
                    <a:gd name="T37" fmla="*/ 219 h 242"/>
                    <a:gd name="T38" fmla="*/ 15 w 104"/>
                    <a:gd name="T39" fmla="*/ 202 h 242"/>
                    <a:gd name="T40" fmla="*/ 11 w 104"/>
                    <a:gd name="T41" fmla="*/ 194 h 242"/>
                    <a:gd name="T42" fmla="*/ 10 w 104"/>
                    <a:gd name="T43" fmla="*/ 191 h 242"/>
                    <a:gd name="T44" fmla="*/ 3 w 104"/>
                    <a:gd name="T45" fmla="*/ 185 h 242"/>
                    <a:gd name="T46" fmla="*/ 2 w 104"/>
                    <a:gd name="T47" fmla="*/ 179 h 242"/>
                    <a:gd name="T48" fmla="*/ 4 w 104"/>
                    <a:gd name="T49" fmla="*/ 172 h 242"/>
                    <a:gd name="T50" fmla="*/ 1 w 104"/>
                    <a:gd name="T51" fmla="*/ 163 h 242"/>
                    <a:gd name="T52" fmla="*/ 2 w 104"/>
                    <a:gd name="T53" fmla="*/ 130 h 242"/>
                    <a:gd name="T54" fmla="*/ 19 w 104"/>
                    <a:gd name="T55" fmla="*/ 90 h 242"/>
                    <a:gd name="T56" fmla="*/ 28 w 104"/>
                    <a:gd name="T57" fmla="*/ 72 h 242"/>
                    <a:gd name="T58" fmla="*/ 36 w 104"/>
                    <a:gd name="T59" fmla="*/ 40 h 242"/>
                    <a:gd name="T60" fmla="*/ 78 w 104"/>
                    <a:gd name="T61" fmla="*/ 14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4" h="242">
                      <a:moveTo>
                        <a:pt x="78" y="14"/>
                      </a:moveTo>
                      <a:cubicBezTo>
                        <a:pt x="104" y="24"/>
                        <a:pt x="103" y="56"/>
                        <a:pt x="101" y="65"/>
                      </a:cubicBezTo>
                      <a:cubicBezTo>
                        <a:pt x="100" y="68"/>
                        <a:pt x="98" y="73"/>
                        <a:pt x="97" y="75"/>
                      </a:cubicBezTo>
                      <a:cubicBezTo>
                        <a:pt x="96" y="78"/>
                        <a:pt x="94" y="86"/>
                        <a:pt x="94" y="86"/>
                      </a:cubicBezTo>
                      <a:cubicBezTo>
                        <a:pt x="94" y="86"/>
                        <a:pt x="94" y="86"/>
                        <a:pt x="97" y="100"/>
                      </a:cubicBezTo>
                      <a:cubicBezTo>
                        <a:pt x="98" y="107"/>
                        <a:pt x="97" y="134"/>
                        <a:pt x="92" y="148"/>
                      </a:cubicBezTo>
                      <a:cubicBezTo>
                        <a:pt x="87" y="162"/>
                        <a:pt x="85" y="174"/>
                        <a:pt x="83" y="184"/>
                      </a:cubicBezTo>
                      <a:cubicBezTo>
                        <a:pt x="81" y="194"/>
                        <a:pt x="76" y="203"/>
                        <a:pt x="74" y="201"/>
                      </a:cubicBezTo>
                      <a:cubicBezTo>
                        <a:pt x="72" y="200"/>
                        <a:pt x="66" y="195"/>
                        <a:pt x="63" y="188"/>
                      </a:cubicBezTo>
                      <a:cubicBezTo>
                        <a:pt x="61" y="182"/>
                        <a:pt x="62" y="169"/>
                        <a:pt x="63" y="161"/>
                      </a:cubicBezTo>
                      <a:cubicBezTo>
                        <a:pt x="61" y="164"/>
                        <a:pt x="58" y="173"/>
                        <a:pt x="56" y="176"/>
                      </a:cubicBezTo>
                      <a:cubicBezTo>
                        <a:pt x="56" y="178"/>
                        <a:pt x="50" y="195"/>
                        <a:pt x="49" y="198"/>
                      </a:cubicBezTo>
                      <a:cubicBezTo>
                        <a:pt x="48" y="200"/>
                        <a:pt x="47" y="211"/>
                        <a:pt x="47" y="211"/>
                      </a:cubicBezTo>
                      <a:cubicBezTo>
                        <a:pt x="47" y="211"/>
                        <a:pt x="51" y="220"/>
                        <a:pt x="50" y="222"/>
                      </a:cubicBezTo>
                      <a:cubicBezTo>
                        <a:pt x="50" y="224"/>
                        <a:pt x="46" y="226"/>
                        <a:pt x="46" y="226"/>
                      </a:cubicBezTo>
                      <a:cubicBezTo>
                        <a:pt x="46" y="226"/>
                        <a:pt x="44" y="237"/>
                        <a:pt x="42" y="238"/>
                      </a:cubicBezTo>
                      <a:cubicBezTo>
                        <a:pt x="41" y="241"/>
                        <a:pt x="37" y="242"/>
                        <a:pt x="33" y="241"/>
                      </a:cubicBezTo>
                      <a:cubicBezTo>
                        <a:pt x="30" y="239"/>
                        <a:pt x="28" y="229"/>
                        <a:pt x="28" y="229"/>
                      </a:cubicBezTo>
                      <a:cubicBezTo>
                        <a:pt x="28" y="229"/>
                        <a:pt x="28" y="229"/>
                        <a:pt x="28" y="219"/>
                      </a:cubicBezTo>
                      <a:cubicBezTo>
                        <a:pt x="28" y="219"/>
                        <a:pt x="17" y="205"/>
                        <a:pt x="15" y="202"/>
                      </a:cubicBezTo>
                      <a:cubicBezTo>
                        <a:pt x="13" y="199"/>
                        <a:pt x="10" y="196"/>
                        <a:pt x="11" y="194"/>
                      </a:cubicBezTo>
                      <a:cubicBezTo>
                        <a:pt x="11" y="192"/>
                        <a:pt x="10" y="191"/>
                        <a:pt x="10" y="191"/>
                      </a:cubicBezTo>
                      <a:cubicBezTo>
                        <a:pt x="10" y="191"/>
                        <a:pt x="4" y="188"/>
                        <a:pt x="3" y="185"/>
                      </a:cubicBezTo>
                      <a:cubicBezTo>
                        <a:pt x="2" y="183"/>
                        <a:pt x="2" y="180"/>
                        <a:pt x="2" y="179"/>
                      </a:cubicBezTo>
                      <a:cubicBezTo>
                        <a:pt x="2" y="179"/>
                        <a:pt x="4" y="172"/>
                        <a:pt x="4" y="172"/>
                      </a:cubicBezTo>
                      <a:cubicBezTo>
                        <a:pt x="4" y="172"/>
                        <a:pt x="0" y="167"/>
                        <a:pt x="1" y="163"/>
                      </a:cubicBezTo>
                      <a:cubicBezTo>
                        <a:pt x="2" y="158"/>
                        <a:pt x="1" y="132"/>
                        <a:pt x="2" y="130"/>
                      </a:cubicBezTo>
                      <a:cubicBezTo>
                        <a:pt x="3" y="127"/>
                        <a:pt x="19" y="90"/>
                        <a:pt x="19" y="90"/>
                      </a:cubicBezTo>
                      <a:cubicBezTo>
                        <a:pt x="19" y="90"/>
                        <a:pt x="19" y="90"/>
                        <a:pt x="28" y="72"/>
                      </a:cubicBezTo>
                      <a:cubicBezTo>
                        <a:pt x="28" y="72"/>
                        <a:pt x="30" y="60"/>
                        <a:pt x="36" y="40"/>
                      </a:cubicBezTo>
                      <a:cubicBezTo>
                        <a:pt x="49" y="0"/>
                        <a:pt x="52" y="5"/>
                        <a:pt x="78" y="14"/>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3" name="Freeform 45"/>
                <p:cNvSpPr>
                  <a:spLocks/>
                </p:cNvSpPr>
                <p:nvPr/>
              </p:nvSpPr>
              <p:spPr bwMode="auto">
                <a:xfrm>
                  <a:off x="-7967700" y="973139"/>
                  <a:ext cx="806450" cy="2582862"/>
                </a:xfrm>
                <a:custGeom>
                  <a:avLst/>
                  <a:gdLst>
                    <a:gd name="T0" fmla="*/ 206 w 215"/>
                    <a:gd name="T1" fmla="*/ 55 h 689"/>
                    <a:gd name="T2" fmla="*/ 153 w 215"/>
                    <a:gd name="T3" fmla="*/ 3 h 689"/>
                    <a:gd name="T4" fmla="*/ 126 w 215"/>
                    <a:gd name="T5" fmla="*/ 9 h 689"/>
                    <a:gd name="T6" fmla="*/ 103 w 215"/>
                    <a:gd name="T7" fmla="*/ 56 h 689"/>
                    <a:gd name="T8" fmla="*/ 94 w 215"/>
                    <a:gd name="T9" fmla="*/ 87 h 689"/>
                    <a:gd name="T10" fmla="*/ 68 w 215"/>
                    <a:gd name="T11" fmla="*/ 278 h 689"/>
                    <a:gd name="T12" fmla="*/ 65 w 215"/>
                    <a:gd name="T13" fmla="*/ 300 h 689"/>
                    <a:gd name="T14" fmla="*/ 65 w 215"/>
                    <a:gd name="T15" fmla="*/ 314 h 689"/>
                    <a:gd name="T16" fmla="*/ 66 w 215"/>
                    <a:gd name="T17" fmla="*/ 329 h 689"/>
                    <a:gd name="T18" fmla="*/ 66 w 215"/>
                    <a:gd name="T19" fmla="*/ 335 h 689"/>
                    <a:gd name="T20" fmla="*/ 64 w 215"/>
                    <a:gd name="T21" fmla="*/ 339 h 689"/>
                    <a:gd name="T22" fmla="*/ 59 w 215"/>
                    <a:gd name="T23" fmla="*/ 377 h 689"/>
                    <a:gd name="T24" fmla="*/ 47 w 215"/>
                    <a:gd name="T25" fmla="*/ 467 h 689"/>
                    <a:gd name="T26" fmla="*/ 44 w 215"/>
                    <a:gd name="T27" fmla="*/ 485 h 689"/>
                    <a:gd name="T28" fmla="*/ 26 w 215"/>
                    <a:gd name="T29" fmla="*/ 559 h 689"/>
                    <a:gd name="T30" fmla="*/ 1 w 215"/>
                    <a:gd name="T31" fmla="*/ 645 h 689"/>
                    <a:gd name="T32" fmla="*/ 37 w 215"/>
                    <a:gd name="T33" fmla="*/ 675 h 689"/>
                    <a:gd name="T34" fmla="*/ 91 w 215"/>
                    <a:gd name="T35" fmla="*/ 674 h 689"/>
                    <a:gd name="T36" fmla="*/ 107 w 215"/>
                    <a:gd name="T37" fmla="*/ 611 h 689"/>
                    <a:gd name="T38" fmla="*/ 124 w 215"/>
                    <a:gd name="T39" fmla="*/ 560 h 689"/>
                    <a:gd name="T40" fmla="*/ 151 w 215"/>
                    <a:gd name="T41" fmla="*/ 472 h 689"/>
                    <a:gd name="T42" fmla="*/ 164 w 215"/>
                    <a:gd name="T43" fmla="*/ 391 h 689"/>
                    <a:gd name="T44" fmla="*/ 164 w 215"/>
                    <a:gd name="T45" fmla="*/ 385 h 689"/>
                    <a:gd name="T46" fmla="*/ 176 w 215"/>
                    <a:gd name="T47" fmla="*/ 358 h 689"/>
                    <a:gd name="T48" fmla="*/ 172 w 215"/>
                    <a:gd name="T49" fmla="*/ 328 h 689"/>
                    <a:gd name="T50" fmla="*/ 176 w 215"/>
                    <a:gd name="T51" fmla="*/ 309 h 689"/>
                    <a:gd name="T52" fmla="*/ 187 w 215"/>
                    <a:gd name="T53" fmla="*/ 231 h 689"/>
                    <a:gd name="T54" fmla="*/ 195 w 215"/>
                    <a:gd name="T55" fmla="*/ 182 h 689"/>
                    <a:gd name="T56" fmla="*/ 206 w 215"/>
                    <a:gd name="T57" fmla="*/ 5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5" h="689">
                      <a:moveTo>
                        <a:pt x="206" y="55"/>
                      </a:moveTo>
                      <a:cubicBezTo>
                        <a:pt x="198" y="23"/>
                        <a:pt x="194" y="0"/>
                        <a:pt x="153" y="3"/>
                      </a:cubicBezTo>
                      <a:cubicBezTo>
                        <a:pt x="150" y="3"/>
                        <a:pt x="130" y="9"/>
                        <a:pt x="126" y="9"/>
                      </a:cubicBezTo>
                      <a:cubicBezTo>
                        <a:pt x="104" y="20"/>
                        <a:pt x="104" y="46"/>
                        <a:pt x="103" y="56"/>
                      </a:cubicBezTo>
                      <a:cubicBezTo>
                        <a:pt x="102" y="66"/>
                        <a:pt x="98" y="76"/>
                        <a:pt x="94" y="87"/>
                      </a:cubicBezTo>
                      <a:cubicBezTo>
                        <a:pt x="90" y="98"/>
                        <a:pt x="63" y="213"/>
                        <a:pt x="68" y="278"/>
                      </a:cubicBezTo>
                      <a:cubicBezTo>
                        <a:pt x="68" y="288"/>
                        <a:pt x="67" y="295"/>
                        <a:pt x="65" y="300"/>
                      </a:cubicBezTo>
                      <a:cubicBezTo>
                        <a:pt x="63" y="305"/>
                        <a:pt x="66" y="308"/>
                        <a:pt x="65" y="314"/>
                      </a:cubicBezTo>
                      <a:cubicBezTo>
                        <a:pt x="65" y="320"/>
                        <a:pt x="68" y="317"/>
                        <a:pt x="66" y="329"/>
                      </a:cubicBezTo>
                      <a:cubicBezTo>
                        <a:pt x="66" y="330"/>
                        <a:pt x="66" y="332"/>
                        <a:pt x="66" y="335"/>
                      </a:cubicBezTo>
                      <a:cubicBezTo>
                        <a:pt x="65" y="337"/>
                        <a:pt x="65" y="338"/>
                        <a:pt x="64" y="339"/>
                      </a:cubicBezTo>
                      <a:cubicBezTo>
                        <a:pt x="61" y="350"/>
                        <a:pt x="61" y="370"/>
                        <a:pt x="59" y="377"/>
                      </a:cubicBezTo>
                      <a:cubicBezTo>
                        <a:pt x="57" y="384"/>
                        <a:pt x="49" y="458"/>
                        <a:pt x="47" y="467"/>
                      </a:cubicBezTo>
                      <a:cubicBezTo>
                        <a:pt x="45" y="475"/>
                        <a:pt x="46" y="479"/>
                        <a:pt x="44" y="485"/>
                      </a:cubicBezTo>
                      <a:cubicBezTo>
                        <a:pt x="42" y="492"/>
                        <a:pt x="30" y="534"/>
                        <a:pt x="26" y="559"/>
                      </a:cubicBezTo>
                      <a:cubicBezTo>
                        <a:pt x="22" y="581"/>
                        <a:pt x="1" y="641"/>
                        <a:pt x="1" y="645"/>
                      </a:cubicBezTo>
                      <a:cubicBezTo>
                        <a:pt x="0" y="648"/>
                        <a:pt x="9" y="660"/>
                        <a:pt x="37" y="675"/>
                      </a:cubicBezTo>
                      <a:cubicBezTo>
                        <a:pt x="66" y="689"/>
                        <a:pt x="91" y="674"/>
                        <a:pt x="91" y="674"/>
                      </a:cubicBezTo>
                      <a:cubicBezTo>
                        <a:pt x="91" y="674"/>
                        <a:pt x="103" y="621"/>
                        <a:pt x="107" y="611"/>
                      </a:cubicBezTo>
                      <a:cubicBezTo>
                        <a:pt x="110" y="601"/>
                        <a:pt x="117" y="567"/>
                        <a:pt x="124" y="560"/>
                      </a:cubicBezTo>
                      <a:cubicBezTo>
                        <a:pt x="131" y="553"/>
                        <a:pt x="144" y="495"/>
                        <a:pt x="151" y="472"/>
                      </a:cubicBezTo>
                      <a:cubicBezTo>
                        <a:pt x="158" y="450"/>
                        <a:pt x="164" y="398"/>
                        <a:pt x="164" y="391"/>
                      </a:cubicBezTo>
                      <a:cubicBezTo>
                        <a:pt x="164" y="389"/>
                        <a:pt x="164" y="387"/>
                        <a:pt x="164" y="385"/>
                      </a:cubicBezTo>
                      <a:cubicBezTo>
                        <a:pt x="168" y="379"/>
                        <a:pt x="171" y="370"/>
                        <a:pt x="176" y="358"/>
                      </a:cubicBezTo>
                      <a:cubicBezTo>
                        <a:pt x="181" y="344"/>
                        <a:pt x="171" y="336"/>
                        <a:pt x="172" y="328"/>
                      </a:cubicBezTo>
                      <a:cubicBezTo>
                        <a:pt x="172" y="321"/>
                        <a:pt x="172" y="321"/>
                        <a:pt x="176" y="309"/>
                      </a:cubicBezTo>
                      <a:cubicBezTo>
                        <a:pt x="181" y="296"/>
                        <a:pt x="184" y="243"/>
                        <a:pt x="187" y="231"/>
                      </a:cubicBezTo>
                      <a:cubicBezTo>
                        <a:pt x="190" y="220"/>
                        <a:pt x="192" y="189"/>
                        <a:pt x="195" y="182"/>
                      </a:cubicBezTo>
                      <a:cubicBezTo>
                        <a:pt x="198" y="174"/>
                        <a:pt x="215" y="90"/>
                        <a:pt x="206" y="55"/>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4" name="Freeform 46"/>
                <p:cNvSpPr>
                  <a:spLocks/>
                </p:cNvSpPr>
                <p:nvPr/>
              </p:nvSpPr>
              <p:spPr bwMode="auto">
                <a:xfrm>
                  <a:off x="-7551019" y="799544"/>
                  <a:ext cx="1557554" cy="2378632"/>
                </a:xfrm>
                <a:custGeom>
                  <a:avLst/>
                  <a:gdLst>
                    <a:gd name="T0" fmla="*/ 403 w 447"/>
                    <a:gd name="T1" fmla="*/ 615 h 635"/>
                    <a:gd name="T2" fmla="*/ 404 w 447"/>
                    <a:gd name="T3" fmla="*/ 602 h 635"/>
                    <a:gd name="T4" fmla="*/ 397 w 447"/>
                    <a:gd name="T5" fmla="*/ 564 h 635"/>
                    <a:gd name="T6" fmla="*/ 373 w 447"/>
                    <a:gd name="T7" fmla="*/ 479 h 635"/>
                    <a:gd name="T8" fmla="*/ 374 w 447"/>
                    <a:gd name="T9" fmla="*/ 457 h 635"/>
                    <a:gd name="T10" fmla="*/ 374 w 447"/>
                    <a:gd name="T11" fmla="*/ 433 h 635"/>
                    <a:gd name="T12" fmla="*/ 378 w 447"/>
                    <a:gd name="T13" fmla="*/ 409 h 635"/>
                    <a:gd name="T14" fmla="*/ 388 w 447"/>
                    <a:gd name="T15" fmla="*/ 214 h 635"/>
                    <a:gd name="T16" fmla="*/ 405 w 447"/>
                    <a:gd name="T17" fmla="*/ 62 h 635"/>
                    <a:gd name="T18" fmla="*/ 302 w 447"/>
                    <a:gd name="T19" fmla="*/ 32 h 635"/>
                    <a:gd name="T20" fmla="*/ 287 w 447"/>
                    <a:gd name="T21" fmla="*/ 3 h 635"/>
                    <a:gd name="T22" fmla="*/ 276 w 447"/>
                    <a:gd name="T23" fmla="*/ 1 h 635"/>
                    <a:gd name="T24" fmla="*/ 274 w 447"/>
                    <a:gd name="T25" fmla="*/ 10 h 635"/>
                    <a:gd name="T26" fmla="*/ 251 w 447"/>
                    <a:gd name="T27" fmla="*/ 27 h 635"/>
                    <a:gd name="T28" fmla="*/ 222 w 447"/>
                    <a:gd name="T29" fmla="*/ 33 h 635"/>
                    <a:gd name="T30" fmla="*/ 203 w 447"/>
                    <a:gd name="T31" fmla="*/ 60 h 635"/>
                    <a:gd name="T32" fmla="*/ 194 w 447"/>
                    <a:gd name="T33" fmla="*/ 31 h 635"/>
                    <a:gd name="T34" fmla="*/ 140 w 447"/>
                    <a:gd name="T35" fmla="*/ 15 h 635"/>
                    <a:gd name="T36" fmla="*/ 140 w 447"/>
                    <a:gd name="T37" fmla="*/ 9 h 635"/>
                    <a:gd name="T38" fmla="*/ 137 w 447"/>
                    <a:gd name="T39" fmla="*/ 9 h 635"/>
                    <a:gd name="T40" fmla="*/ 121 w 447"/>
                    <a:gd name="T41" fmla="*/ 33 h 635"/>
                    <a:gd name="T42" fmla="*/ 46 w 447"/>
                    <a:gd name="T43" fmla="*/ 50 h 635"/>
                    <a:gd name="T44" fmla="*/ 48 w 447"/>
                    <a:gd name="T45" fmla="*/ 107 h 635"/>
                    <a:gd name="T46" fmla="*/ 41 w 447"/>
                    <a:gd name="T47" fmla="*/ 162 h 635"/>
                    <a:gd name="T48" fmla="*/ 38 w 447"/>
                    <a:gd name="T49" fmla="*/ 293 h 635"/>
                    <a:gd name="T50" fmla="*/ 37 w 447"/>
                    <a:gd name="T51" fmla="*/ 341 h 635"/>
                    <a:gd name="T52" fmla="*/ 28 w 447"/>
                    <a:gd name="T53" fmla="*/ 457 h 635"/>
                    <a:gd name="T54" fmla="*/ 33 w 447"/>
                    <a:gd name="T55" fmla="*/ 477 h 635"/>
                    <a:gd name="T56" fmla="*/ 31 w 447"/>
                    <a:gd name="T57" fmla="*/ 493 h 635"/>
                    <a:gd name="T58" fmla="*/ 10 w 447"/>
                    <a:gd name="T59" fmla="*/ 575 h 635"/>
                    <a:gd name="T60" fmla="*/ 9 w 447"/>
                    <a:gd name="T61" fmla="*/ 612 h 635"/>
                    <a:gd name="T62" fmla="*/ 201 w 447"/>
                    <a:gd name="T63" fmla="*/ 635 h 635"/>
                    <a:gd name="T64" fmla="*/ 404 w 447"/>
                    <a:gd name="T65" fmla="*/ 618 h 635"/>
                    <a:gd name="T66" fmla="*/ 403 w 447"/>
                    <a:gd name="T67" fmla="*/ 615 h 635"/>
                    <a:gd name="connsiteX0" fmla="*/ 8917 w 9292"/>
                    <a:gd name="connsiteY0" fmla="*/ 9674 h 9989"/>
                    <a:gd name="connsiteX1" fmla="*/ 8939 w 9292"/>
                    <a:gd name="connsiteY1" fmla="*/ 9469 h 9989"/>
                    <a:gd name="connsiteX2" fmla="*/ 8782 w 9292"/>
                    <a:gd name="connsiteY2" fmla="*/ 8871 h 9989"/>
                    <a:gd name="connsiteX3" fmla="*/ 8246 w 9292"/>
                    <a:gd name="connsiteY3" fmla="*/ 7532 h 9989"/>
                    <a:gd name="connsiteX4" fmla="*/ 8268 w 9292"/>
                    <a:gd name="connsiteY4" fmla="*/ 7186 h 9989"/>
                    <a:gd name="connsiteX5" fmla="*/ 8268 w 9292"/>
                    <a:gd name="connsiteY5" fmla="*/ 6808 h 9989"/>
                    <a:gd name="connsiteX6" fmla="*/ 8357 w 9292"/>
                    <a:gd name="connsiteY6" fmla="*/ 6430 h 9989"/>
                    <a:gd name="connsiteX7" fmla="*/ 8581 w 9292"/>
                    <a:gd name="connsiteY7" fmla="*/ 3359 h 9989"/>
                    <a:gd name="connsiteX8" fmla="*/ 8961 w 9292"/>
                    <a:gd name="connsiteY8" fmla="*/ 965 h 9989"/>
                    <a:gd name="connsiteX9" fmla="*/ 6657 w 9292"/>
                    <a:gd name="connsiteY9" fmla="*/ 493 h 9989"/>
                    <a:gd name="connsiteX10" fmla="*/ 6322 w 9292"/>
                    <a:gd name="connsiteY10" fmla="*/ 36 h 9989"/>
                    <a:gd name="connsiteX11" fmla="*/ 6075 w 9292"/>
                    <a:gd name="connsiteY11" fmla="*/ 5 h 9989"/>
                    <a:gd name="connsiteX12" fmla="*/ 6031 w 9292"/>
                    <a:gd name="connsiteY12" fmla="*/ 146 h 9989"/>
                    <a:gd name="connsiteX13" fmla="*/ 5516 w 9292"/>
                    <a:gd name="connsiteY13" fmla="*/ 414 h 9989"/>
                    <a:gd name="connsiteX14" fmla="*/ 4867 w 9292"/>
                    <a:gd name="connsiteY14" fmla="*/ 509 h 9989"/>
                    <a:gd name="connsiteX15" fmla="*/ 4442 w 9292"/>
                    <a:gd name="connsiteY15" fmla="*/ 934 h 9989"/>
                    <a:gd name="connsiteX16" fmla="*/ 4241 w 9292"/>
                    <a:gd name="connsiteY16" fmla="*/ 477 h 9989"/>
                    <a:gd name="connsiteX17" fmla="*/ 3033 w 9292"/>
                    <a:gd name="connsiteY17" fmla="*/ 225 h 9989"/>
                    <a:gd name="connsiteX18" fmla="*/ 3033 w 9292"/>
                    <a:gd name="connsiteY18" fmla="*/ 131 h 9989"/>
                    <a:gd name="connsiteX19" fmla="*/ 2966 w 9292"/>
                    <a:gd name="connsiteY19" fmla="*/ 131 h 9989"/>
                    <a:gd name="connsiteX20" fmla="*/ 2608 w 9292"/>
                    <a:gd name="connsiteY20" fmla="*/ 509 h 9989"/>
                    <a:gd name="connsiteX21" fmla="*/ 657 w 9292"/>
                    <a:gd name="connsiteY21" fmla="*/ 824 h 9989"/>
                    <a:gd name="connsiteX22" fmla="*/ 975 w 9292"/>
                    <a:gd name="connsiteY22" fmla="*/ 1674 h 9989"/>
                    <a:gd name="connsiteX23" fmla="*/ 818 w 9292"/>
                    <a:gd name="connsiteY23" fmla="*/ 2540 h 9989"/>
                    <a:gd name="connsiteX24" fmla="*/ 751 w 9292"/>
                    <a:gd name="connsiteY24" fmla="*/ 4603 h 9989"/>
                    <a:gd name="connsiteX25" fmla="*/ 729 w 9292"/>
                    <a:gd name="connsiteY25" fmla="*/ 5359 h 9989"/>
                    <a:gd name="connsiteX26" fmla="*/ 527 w 9292"/>
                    <a:gd name="connsiteY26" fmla="*/ 7186 h 9989"/>
                    <a:gd name="connsiteX27" fmla="*/ 639 w 9292"/>
                    <a:gd name="connsiteY27" fmla="*/ 7501 h 9989"/>
                    <a:gd name="connsiteX28" fmla="*/ 595 w 9292"/>
                    <a:gd name="connsiteY28" fmla="*/ 7753 h 9989"/>
                    <a:gd name="connsiteX29" fmla="*/ 125 w 9292"/>
                    <a:gd name="connsiteY29" fmla="*/ 9044 h 9989"/>
                    <a:gd name="connsiteX30" fmla="*/ 102 w 9292"/>
                    <a:gd name="connsiteY30" fmla="*/ 9627 h 9989"/>
                    <a:gd name="connsiteX31" fmla="*/ 4398 w 9292"/>
                    <a:gd name="connsiteY31" fmla="*/ 9989 h 9989"/>
                    <a:gd name="connsiteX32" fmla="*/ 8939 w 9292"/>
                    <a:gd name="connsiteY32" fmla="*/ 9721 h 9989"/>
                    <a:gd name="connsiteX33" fmla="*/ 8917 w 9292"/>
                    <a:gd name="connsiteY33" fmla="*/ 9674 h 9989"/>
                    <a:gd name="connsiteX0" fmla="*/ 9596 w 9999"/>
                    <a:gd name="connsiteY0" fmla="*/ 9685 h 10000"/>
                    <a:gd name="connsiteX1" fmla="*/ 9620 w 9999"/>
                    <a:gd name="connsiteY1" fmla="*/ 9479 h 10000"/>
                    <a:gd name="connsiteX2" fmla="*/ 9451 w 9999"/>
                    <a:gd name="connsiteY2" fmla="*/ 8881 h 10000"/>
                    <a:gd name="connsiteX3" fmla="*/ 8874 w 9999"/>
                    <a:gd name="connsiteY3" fmla="*/ 7540 h 10000"/>
                    <a:gd name="connsiteX4" fmla="*/ 8898 w 9999"/>
                    <a:gd name="connsiteY4" fmla="*/ 7194 h 10000"/>
                    <a:gd name="connsiteX5" fmla="*/ 8898 w 9999"/>
                    <a:gd name="connsiteY5" fmla="*/ 6815 h 10000"/>
                    <a:gd name="connsiteX6" fmla="*/ 8994 w 9999"/>
                    <a:gd name="connsiteY6" fmla="*/ 6437 h 10000"/>
                    <a:gd name="connsiteX7" fmla="*/ 9235 w 9999"/>
                    <a:gd name="connsiteY7" fmla="*/ 3363 h 10000"/>
                    <a:gd name="connsiteX8" fmla="*/ 9644 w 9999"/>
                    <a:gd name="connsiteY8" fmla="*/ 966 h 10000"/>
                    <a:gd name="connsiteX9" fmla="*/ 7164 w 9999"/>
                    <a:gd name="connsiteY9" fmla="*/ 494 h 10000"/>
                    <a:gd name="connsiteX10" fmla="*/ 6804 w 9999"/>
                    <a:gd name="connsiteY10" fmla="*/ 36 h 10000"/>
                    <a:gd name="connsiteX11" fmla="*/ 6538 w 9999"/>
                    <a:gd name="connsiteY11" fmla="*/ 5 h 10000"/>
                    <a:gd name="connsiteX12" fmla="*/ 6491 w 9999"/>
                    <a:gd name="connsiteY12" fmla="*/ 146 h 10000"/>
                    <a:gd name="connsiteX13" fmla="*/ 5936 w 9999"/>
                    <a:gd name="connsiteY13" fmla="*/ 414 h 10000"/>
                    <a:gd name="connsiteX14" fmla="*/ 5238 w 9999"/>
                    <a:gd name="connsiteY14" fmla="*/ 510 h 10000"/>
                    <a:gd name="connsiteX15" fmla="*/ 4780 w 9999"/>
                    <a:gd name="connsiteY15" fmla="*/ 935 h 10000"/>
                    <a:gd name="connsiteX16" fmla="*/ 4564 w 9999"/>
                    <a:gd name="connsiteY16" fmla="*/ 478 h 10000"/>
                    <a:gd name="connsiteX17" fmla="*/ 3264 w 9999"/>
                    <a:gd name="connsiteY17" fmla="*/ 225 h 10000"/>
                    <a:gd name="connsiteX18" fmla="*/ 3264 w 9999"/>
                    <a:gd name="connsiteY18" fmla="*/ 131 h 10000"/>
                    <a:gd name="connsiteX19" fmla="*/ 3192 w 9999"/>
                    <a:gd name="connsiteY19" fmla="*/ 131 h 10000"/>
                    <a:gd name="connsiteX20" fmla="*/ 2807 w 9999"/>
                    <a:gd name="connsiteY20" fmla="*/ 510 h 10000"/>
                    <a:gd name="connsiteX21" fmla="*/ 707 w 9999"/>
                    <a:gd name="connsiteY21" fmla="*/ 825 h 10000"/>
                    <a:gd name="connsiteX22" fmla="*/ 951 w 9999"/>
                    <a:gd name="connsiteY22" fmla="*/ 1708 h 10000"/>
                    <a:gd name="connsiteX23" fmla="*/ 880 w 9999"/>
                    <a:gd name="connsiteY23" fmla="*/ 2543 h 10000"/>
                    <a:gd name="connsiteX24" fmla="*/ 808 w 9999"/>
                    <a:gd name="connsiteY24" fmla="*/ 4608 h 10000"/>
                    <a:gd name="connsiteX25" fmla="*/ 785 w 9999"/>
                    <a:gd name="connsiteY25" fmla="*/ 5365 h 10000"/>
                    <a:gd name="connsiteX26" fmla="*/ 567 w 9999"/>
                    <a:gd name="connsiteY26" fmla="*/ 7194 h 10000"/>
                    <a:gd name="connsiteX27" fmla="*/ 688 w 9999"/>
                    <a:gd name="connsiteY27" fmla="*/ 7509 h 10000"/>
                    <a:gd name="connsiteX28" fmla="*/ 640 w 9999"/>
                    <a:gd name="connsiteY28" fmla="*/ 7762 h 10000"/>
                    <a:gd name="connsiteX29" fmla="*/ 135 w 9999"/>
                    <a:gd name="connsiteY29" fmla="*/ 9054 h 10000"/>
                    <a:gd name="connsiteX30" fmla="*/ 110 w 9999"/>
                    <a:gd name="connsiteY30" fmla="*/ 9638 h 10000"/>
                    <a:gd name="connsiteX31" fmla="*/ 4733 w 9999"/>
                    <a:gd name="connsiteY31" fmla="*/ 10000 h 10000"/>
                    <a:gd name="connsiteX32" fmla="*/ 9620 w 9999"/>
                    <a:gd name="connsiteY32" fmla="*/ 9732 h 10000"/>
                    <a:gd name="connsiteX33" fmla="*/ 9596 w 9999"/>
                    <a:gd name="connsiteY33" fmla="*/ 9685 h 10000"/>
                    <a:gd name="connsiteX0" fmla="*/ 9597 w 10000"/>
                    <a:gd name="connsiteY0" fmla="*/ 9685 h 10000"/>
                    <a:gd name="connsiteX1" fmla="*/ 9621 w 10000"/>
                    <a:gd name="connsiteY1" fmla="*/ 9479 h 10000"/>
                    <a:gd name="connsiteX2" fmla="*/ 9452 w 10000"/>
                    <a:gd name="connsiteY2" fmla="*/ 8881 h 10000"/>
                    <a:gd name="connsiteX3" fmla="*/ 8875 w 10000"/>
                    <a:gd name="connsiteY3" fmla="*/ 7540 h 10000"/>
                    <a:gd name="connsiteX4" fmla="*/ 8899 w 10000"/>
                    <a:gd name="connsiteY4" fmla="*/ 7194 h 10000"/>
                    <a:gd name="connsiteX5" fmla="*/ 8899 w 10000"/>
                    <a:gd name="connsiteY5" fmla="*/ 6815 h 10000"/>
                    <a:gd name="connsiteX6" fmla="*/ 8995 w 10000"/>
                    <a:gd name="connsiteY6" fmla="*/ 6437 h 10000"/>
                    <a:gd name="connsiteX7" fmla="*/ 9236 w 10000"/>
                    <a:gd name="connsiteY7" fmla="*/ 3363 h 10000"/>
                    <a:gd name="connsiteX8" fmla="*/ 9645 w 10000"/>
                    <a:gd name="connsiteY8" fmla="*/ 966 h 10000"/>
                    <a:gd name="connsiteX9" fmla="*/ 7165 w 10000"/>
                    <a:gd name="connsiteY9" fmla="*/ 494 h 10000"/>
                    <a:gd name="connsiteX10" fmla="*/ 6805 w 10000"/>
                    <a:gd name="connsiteY10" fmla="*/ 36 h 10000"/>
                    <a:gd name="connsiteX11" fmla="*/ 6539 w 10000"/>
                    <a:gd name="connsiteY11" fmla="*/ 5 h 10000"/>
                    <a:gd name="connsiteX12" fmla="*/ 6492 w 10000"/>
                    <a:gd name="connsiteY12" fmla="*/ 146 h 10000"/>
                    <a:gd name="connsiteX13" fmla="*/ 5937 w 10000"/>
                    <a:gd name="connsiteY13" fmla="*/ 414 h 10000"/>
                    <a:gd name="connsiteX14" fmla="*/ 5239 w 10000"/>
                    <a:gd name="connsiteY14" fmla="*/ 510 h 10000"/>
                    <a:gd name="connsiteX15" fmla="*/ 4780 w 10000"/>
                    <a:gd name="connsiteY15" fmla="*/ 935 h 10000"/>
                    <a:gd name="connsiteX16" fmla="*/ 4564 w 10000"/>
                    <a:gd name="connsiteY16" fmla="*/ 478 h 10000"/>
                    <a:gd name="connsiteX17" fmla="*/ 3264 w 10000"/>
                    <a:gd name="connsiteY17" fmla="*/ 225 h 10000"/>
                    <a:gd name="connsiteX18" fmla="*/ 3264 w 10000"/>
                    <a:gd name="connsiteY18" fmla="*/ 131 h 10000"/>
                    <a:gd name="connsiteX19" fmla="*/ 3192 w 10000"/>
                    <a:gd name="connsiteY19" fmla="*/ 131 h 10000"/>
                    <a:gd name="connsiteX20" fmla="*/ 2807 w 10000"/>
                    <a:gd name="connsiteY20" fmla="*/ 510 h 10000"/>
                    <a:gd name="connsiteX21" fmla="*/ 416 w 10000"/>
                    <a:gd name="connsiteY21" fmla="*/ 825 h 10000"/>
                    <a:gd name="connsiteX22" fmla="*/ 951 w 10000"/>
                    <a:gd name="connsiteY22" fmla="*/ 1708 h 10000"/>
                    <a:gd name="connsiteX23" fmla="*/ 880 w 10000"/>
                    <a:gd name="connsiteY23" fmla="*/ 2543 h 10000"/>
                    <a:gd name="connsiteX24" fmla="*/ 808 w 10000"/>
                    <a:gd name="connsiteY24" fmla="*/ 4608 h 10000"/>
                    <a:gd name="connsiteX25" fmla="*/ 785 w 10000"/>
                    <a:gd name="connsiteY25" fmla="*/ 5365 h 10000"/>
                    <a:gd name="connsiteX26" fmla="*/ 567 w 10000"/>
                    <a:gd name="connsiteY26" fmla="*/ 7194 h 10000"/>
                    <a:gd name="connsiteX27" fmla="*/ 688 w 10000"/>
                    <a:gd name="connsiteY27" fmla="*/ 7509 h 10000"/>
                    <a:gd name="connsiteX28" fmla="*/ 640 w 10000"/>
                    <a:gd name="connsiteY28" fmla="*/ 7762 h 10000"/>
                    <a:gd name="connsiteX29" fmla="*/ 135 w 10000"/>
                    <a:gd name="connsiteY29" fmla="*/ 9054 h 10000"/>
                    <a:gd name="connsiteX30" fmla="*/ 110 w 10000"/>
                    <a:gd name="connsiteY30" fmla="*/ 9638 h 10000"/>
                    <a:gd name="connsiteX31" fmla="*/ 4733 w 10000"/>
                    <a:gd name="connsiteY31" fmla="*/ 10000 h 10000"/>
                    <a:gd name="connsiteX32" fmla="*/ 9621 w 10000"/>
                    <a:gd name="connsiteY32" fmla="*/ 9732 h 10000"/>
                    <a:gd name="connsiteX33" fmla="*/ 9597 w 10000"/>
                    <a:gd name="connsiteY33" fmla="*/ 968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0000" h="10000">
                      <a:moveTo>
                        <a:pt x="9597" y="9685"/>
                      </a:moveTo>
                      <a:cubicBezTo>
                        <a:pt x="9597" y="9685"/>
                        <a:pt x="9621" y="9622"/>
                        <a:pt x="9621" y="9479"/>
                      </a:cubicBezTo>
                      <a:cubicBezTo>
                        <a:pt x="9621" y="9338"/>
                        <a:pt x="9452" y="9070"/>
                        <a:pt x="9452" y="8881"/>
                      </a:cubicBezTo>
                      <a:cubicBezTo>
                        <a:pt x="9452" y="8692"/>
                        <a:pt x="8947" y="7714"/>
                        <a:pt x="8875" y="7540"/>
                      </a:cubicBezTo>
                      <a:cubicBezTo>
                        <a:pt x="8802" y="7351"/>
                        <a:pt x="8875" y="7414"/>
                        <a:pt x="8899" y="7194"/>
                      </a:cubicBezTo>
                      <a:cubicBezTo>
                        <a:pt x="8947" y="6958"/>
                        <a:pt x="8875" y="7052"/>
                        <a:pt x="8899" y="6815"/>
                      </a:cubicBezTo>
                      <a:cubicBezTo>
                        <a:pt x="8899" y="6594"/>
                        <a:pt x="8923" y="6626"/>
                        <a:pt x="8995" y="6437"/>
                      </a:cubicBezTo>
                      <a:cubicBezTo>
                        <a:pt x="9067" y="6232"/>
                        <a:pt x="9260" y="3741"/>
                        <a:pt x="9236" y="3363"/>
                      </a:cubicBezTo>
                      <a:cubicBezTo>
                        <a:pt x="9187" y="2984"/>
                        <a:pt x="10656" y="1281"/>
                        <a:pt x="9645" y="966"/>
                      </a:cubicBezTo>
                      <a:cubicBezTo>
                        <a:pt x="8609" y="651"/>
                        <a:pt x="7358" y="604"/>
                        <a:pt x="7165" y="494"/>
                      </a:cubicBezTo>
                      <a:cubicBezTo>
                        <a:pt x="6949" y="383"/>
                        <a:pt x="6949" y="83"/>
                        <a:pt x="6805" y="36"/>
                      </a:cubicBezTo>
                      <a:cubicBezTo>
                        <a:pt x="6756" y="20"/>
                        <a:pt x="6587" y="-11"/>
                        <a:pt x="6539" y="5"/>
                      </a:cubicBezTo>
                      <a:cubicBezTo>
                        <a:pt x="6564" y="115"/>
                        <a:pt x="6515" y="131"/>
                        <a:pt x="6492" y="146"/>
                      </a:cubicBezTo>
                      <a:cubicBezTo>
                        <a:pt x="6371" y="241"/>
                        <a:pt x="6250" y="383"/>
                        <a:pt x="5937" y="414"/>
                      </a:cubicBezTo>
                      <a:cubicBezTo>
                        <a:pt x="5505" y="462"/>
                        <a:pt x="5239" y="510"/>
                        <a:pt x="5239" y="510"/>
                      </a:cubicBezTo>
                      <a:lnTo>
                        <a:pt x="4780" y="935"/>
                      </a:lnTo>
                      <a:cubicBezTo>
                        <a:pt x="4636" y="636"/>
                        <a:pt x="4661" y="525"/>
                        <a:pt x="4564" y="478"/>
                      </a:cubicBezTo>
                      <a:cubicBezTo>
                        <a:pt x="4323" y="430"/>
                        <a:pt x="3336" y="304"/>
                        <a:pt x="3264" y="225"/>
                      </a:cubicBezTo>
                      <a:lnTo>
                        <a:pt x="3264" y="131"/>
                      </a:lnTo>
                      <a:lnTo>
                        <a:pt x="3192" y="131"/>
                      </a:lnTo>
                      <a:cubicBezTo>
                        <a:pt x="2902" y="194"/>
                        <a:pt x="3144" y="288"/>
                        <a:pt x="2807" y="510"/>
                      </a:cubicBezTo>
                      <a:cubicBezTo>
                        <a:pt x="2301" y="557"/>
                        <a:pt x="946" y="731"/>
                        <a:pt x="416" y="825"/>
                      </a:cubicBezTo>
                      <a:cubicBezTo>
                        <a:pt x="488" y="967"/>
                        <a:pt x="951" y="1250"/>
                        <a:pt x="951" y="1708"/>
                      </a:cubicBezTo>
                      <a:cubicBezTo>
                        <a:pt x="975" y="2054"/>
                        <a:pt x="904" y="2060"/>
                        <a:pt x="880" y="2543"/>
                      </a:cubicBezTo>
                      <a:cubicBezTo>
                        <a:pt x="856" y="3026"/>
                        <a:pt x="808" y="4040"/>
                        <a:pt x="808" y="4608"/>
                      </a:cubicBezTo>
                      <a:cubicBezTo>
                        <a:pt x="808" y="4781"/>
                        <a:pt x="736" y="5302"/>
                        <a:pt x="785" y="5365"/>
                      </a:cubicBezTo>
                      <a:cubicBezTo>
                        <a:pt x="832" y="5412"/>
                        <a:pt x="640" y="7068"/>
                        <a:pt x="567" y="7194"/>
                      </a:cubicBezTo>
                      <a:cubicBezTo>
                        <a:pt x="471" y="7367"/>
                        <a:pt x="785" y="7446"/>
                        <a:pt x="688" y="7509"/>
                      </a:cubicBezTo>
                      <a:cubicBezTo>
                        <a:pt x="327" y="7682"/>
                        <a:pt x="664" y="7619"/>
                        <a:pt x="640" y="7762"/>
                      </a:cubicBezTo>
                      <a:cubicBezTo>
                        <a:pt x="543" y="8676"/>
                        <a:pt x="255" y="8897"/>
                        <a:pt x="135" y="9054"/>
                      </a:cubicBezTo>
                      <a:cubicBezTo>
                        <a:pt x="-107" y="9353"/>
                        <a:pt x="38" y="9654"/>
                        <a:pt x="110" y="9638"/>
                      </a:cubicBezTo>
                      <a:cubicBezTo>
                        <a:pt x="110" y="9780"/>
                        <a:pt x="2494" y="10000"/>
                        <a:pt x="4733" y="10000"/>
                      </a:cubicBezTo>
                      <a:cubicBezTo>
                        <a:pt x="6973" y="10000"/>
                        <a:pt x="9308" y="9795"/>
                        <a:pt x="9621" y="9732"/>
                      </a:cubicBezTo>
                      <a:cubicBezTo>
                        <a:pt x="9614" y="9716"/>
                        <a:pt x="9605" y="9701"/>
                        <a:pt x="9597" y="9685"/>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5" name="Freeform 47"/>
                <p:cNvSpPr>
                  <a:spLocks/>
                </p:cNvSpPr>
                <p:nvPr/>
              </p:nvSpPr>
              <p:spPr bwMode="auto">
                <a:xfrm>
                  <a:off x="-6731000" y="6465888"/>
                  <a:ext cx="565150" cy="765175"/>
                </a:xfrm>
                <a:custGeom>
                  <a:avLst/>
                  <a:gdLst>
                    <a:gd name="T0" fmla="*/ 47 w 151"/>
                    <a:gd name="T1" fmla="*/ 44 h 204"/>
                    <a:gd name="T2" fmla="*/ 33 w 151"/>
                    <a:gd name="T3" fmla="*/ 102 h 204"/>
                    <a:gd name="T4" fmla="*/ 2 w 151"/>
                    <a:gd name="T5" fmla="*/ 156 h 204"/>
                    <a:gd name="T6" fmla="*/ 2 w 151"/>
                    <a:gd name="T7" fmla="*/ 184 h 204"/>
                    <a:gd name="T8" fmla="*/ 18 w 151"/>
                    <a:gd name="T9" fmla="*/ 200 h 204"/>
                    <a:gd name="T10" fmla="*/ 78 w 151"/>
                    <a:gd name="T11" fmla="*/ 195 h 204"/>
                    <a:gd name="T12" fmla="*/ 134 w 151"/>
                    <a:gd name="T13" fmla="*/ 158 h 204"/>
                    <a:gd name="T14" fmla="*/ 141 w 151"/>
                    <a:gd name="T15" fmla="*/ 109 h 204"/>
                    <a:gd name="T16" fmla="*/ 151 w 151"/>
                    <a:gd name="T17" fmla="*/ 88 h 204"/>
                    <a:gd name="T18" fmla="*/ 146 w 151"/>
                    <a:gd name="T19" fmla="*/ 51 h 204"/>
                    <a:gd name="T20" fmla="*/ 105 w 151"/>
                    <a:gd name="T21" fmla="*/ 1 h 204"/>
                    <a:gd name="T22" fmla="*/ 47 w 151"/>
                    <a:gd name="T23" fmla="*/ 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1" h="204">
                      <a:moveTo>
                        <a:pt x="47" y="44"/>
                      </a:moveTo>
                      <a:cubicBezTo>
                        <a:pt x="45" y="65"/>
                        <a:pt x="37" y="90"/>
                        <a:pt x="33" y="102"/>
                      </a:cubicBezTo>
                      <a:cubicBezTo>
                        <a:pt x="30" y="113"/>
                        <a:pt x="4" y="147"/>
                        <a:pt x="2" y="156"/>
                      </a:cubicBezTo>
                      <a:cubicBezTo>
                        <a:pt x="0" y="164"/>
                        <a:pt x="0" y="176"/>
                        <a:pt x="2" y="184"/>
                      </a:cubicBezTo>
                      <a:cubicBezTo>
                        <a:pt x="4" y="191"/>
                        <a:pt x="11" y="199"/>
                        <a:pt x="18" y="200"/>
                      </a:cubicBezTo>
                      <a:cubicBezTo>
                        <a:pt x="26" y="201"/>
                        <a:pt x="60" y="204"/>
                        <a:pt x="78" y="195"/>
                      </a:cubicBezTo>
                      <a:cubicBezTo>
                        <a:pt x="95" y="186"/>
                        <a:pt x="129" y="171"/>
                        <a:pt x="134" y="158"/>
                      </a:cubicBezTo>
                      <a:cubicBezTo>
                        <a:pt x="139" y="145"/>
                        <a:pt x="137" y="118"/>
                        <a:pt x="141" y="109"/>
                      </a:cubicBezTo>
                      <a:cubicBezTo>
                        <a:pt x="146" y="105"/>
                        <a:pt x="151" y="97"/>
                        <a:pt x="151" y="88"/>
                      </a:cubicBezTo>
                      <a:cubicBezTo>
                        <a:pt x="151" y="79"/>
                        <a:pt x="146" y="59"/>
                        <a:pt x="146" y="51"/>
                      </a:cubicBezTo>
                      <a:cubicBezTo>
                        <a:pt x="146" y="42"/>
                        <a:pt x="124" y="2"/>
                        <a:pt x="105" y="1"/>
                      </a:cubicBezTo>
                      <a:cubicBezTo>
                        <a:pt x="86" y="0"/>
                        <a:pt x="48" y="24"/>
                        <a:pt x="47" y="44"/>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6" name="Freeform 48"/>
                <p:cNvSpPr>
                  <a:spLocks/>
                </p:cNvSpPr>
                <p:nvPr/>
              </p:nvSpPr>
              <p:spPr bwMode="auto">
                <a:xfrm>
                  <a:off x="-7729538" y="3136900"/>
                  <a:ext cx="1709738" cy="3622675"/>
                </a:xfrm>
                <a:custGeom>
                  <a:avLst/>
                  <a:gdLst>
                    <a:gd name="T0" fmla="*/ 453 w 456"/>
                    <a:gd name="T1" fmla="*/ 48 h 966"/>
                    <a:gd name="T2" fmla="*/ 449 w 456"/>
                    <a:gd name="T3" fmla="*/ 33 h 966"/>
                    <a:gd name="T4" fmla="*/ 314 w 456"/>
                    <a:gd name="T5" fmla="*/ 23 h 966"/>
                    <a:gd name="T6" fmla="*/ 217 w 456"/>
                    <a:gd name="T7" fmla="*/ 45 h 966"/>
                    <a:gd name="T8" fmla="*/ 193 w 456"/>
                    <a:gd name="T9" fmla="*/ 19 h 966"/>
                    <a:gd name="T10" fmla="*/ 85 w 456"/>
                    <a:gd name="T11" fmla="*/ 6 h 966"/>
                    <a:gd name="T12" fmla="*/ 39 w 456"/>
                    <a:gd name="T13" fmla="*/ 41 h 966"/>
                    <a:gd name="T14" fmla="*/ 24 w 456"/>
                    <a:gd name="T15" fmla="*/ 142 h 966"/>
                    <a:gd name="T16" fmla="*/ 21 w 456"/>
                    <a:gd name="T17" fmla="*/ 173 h 966"/>
                    <a:gd name="T18" fmla="*/ 15 w 456"/>
                    <a:gd name="T19" fmla="*/ 202 h 966"/>
                    <a:gd name="T20" fmla="*/ 4 w 456"/>
                    <a:gd name="T21" fmla="*/ 345 h 966"/>
                    <a:gd name="T22" fmla="*/ 4 w 456"/>
                    <a:gd name="T23" fmla="*/ 456 h 966"/>
                    <a:gd name="T24" fmla="*/ 2 w 456"/>
                    <a:gd name="T25" fmla="*/ 524 h 966"/>
                    <a:gd name="T26" fmla="*/ 3 w 456"/>
                    <a:gd name="T27" fmla="*/ 556 h 966"/>
                    <a:gd name="T28" fmla="*/ 8 w 456"/>
                    <a:gd name="T29" fmla="*/ 571 h 966"/>
                    <a:gd name="T30" fmla="*/ 12 w 456"/>
                    <a:gd name="T31" fmla="*/ 595 h 966"/>
                    <a:gd name="T32" fmla="*/ 40 w 456"/>
                    <a:gd name="T33" fmla="*/ 754 h 966"/>
                    <a:gd name="T34" fmla="*/ 64 w 456"/>
                    <a:gd name="T35" fmla="*/ 817 h 966"/>
                    <a:gd name="T36" fmla="*/ 66 w 456"/>
                    <a:gd name="T37" fmla="*/ 840 h 966"/>
                    <a:gd name="T38" fmla="*/ 65 w 456"/>
                    <a:gd name="T39" fmla="*/ 853 h 966"/>
                    <a:gd name="T40" fmla="*/ 69 w 456"/>
                    <a:gd name="T41" fmla="*/ 879 h 966"/>
                    <a:gd name="T42" fmla="*/ 77 w 456"/>
                    <a:gd name="T43" fmla="*/ 903 h 966"/>
                    <a:gd name="T44" fmla="*/ 137 w 456"/>
                    <a:gd name="T45" fmla="*/ 898 h 966"/>
                    <a:gd name="T46" fmla="*/ 190 w 456"/>
                    <a:gd name="T47" fmla="*/ 858 h 966"/>
                    <a:gd name="T48" fmla="*/ 204 w 456"/>
                    <a:gd name="T49" fmla="*/ 819 h 966"/>
                    <a:gd name="T50" fmla="*/ 191 w 456"/>
                    <a:gd name="T51" fmla="*/ 787 h 966"/>
                    <a:gd name="T52" fmla="*/ 188 w 456"/>
                    <a:gd name="T53" fmla="*/ 746 h 966"/>
                    <a:gd name="T54" fmla="*/ 154 w 456"/>
                    <a:gd name="T55" fmla="*/ 636 h 966"/>
                    <a:gd name="T56" fmla="*/ 137 w 456"/>
                    <a:gd name="T57" fmla="*/ 547 h 966"/>
                    <a:gd name="T58" fmla="*/ 141 w 456"/>
                    <a:gd name="T59" fmla="*/ 529 h 966"/>
                    <a:gd name="T60" fmla="*/ 156 w 456"/>
                    <a:gd name="T61" fmla="*/ 475 h 966"/>
                    <a:gd name="T62" fmla="*/ 189 w 456"/>
                    <a:gd name="T63" fmla="*/ 349 h 966"/>
                    <a:gd name="T64" fmla="*/ 213 w 456"/>
                    <a:gd name="T65" fmla="*/ 272 h 966"/>
                    <a:gd name="T66" fmla="*/ 224 w 456"/>
                    <a:gd name="T67" fmla="*/ 275 h 966"/>
                    <a:gd name="T68" fmla="*/ 224 w 456"/>
                    <a:gd name="T69" fmla="*/ 275 h 966"/>
                    <a:gd name="T70" fmla="*/ 237 w 456"/>
                    <a:gd name="T71" fmla="*/ 312 h 966"/>
                    <a:gd name="T72" fmla="*/ 266 w 456"/>
                    <a:gd name="T73" fmla="*/ 476 h 966"/>
                    <a:gd name="T74" fmla="*/ 279 w 456"/>
                    <a:gd name="T75" fmla="*/ 535 h 966"/>
                    <a:gd name="T76" fmla="*/ 281 w 456"/>
                    <a:gd name="T77" fmla="*/ 557 h 966"/>
                    <a:gd name="T78" fmla="*/ 283 w 456"/>
                    <a:gd name="T79" fmla="*/ 570 h 966"/>
                    <a:gd name="T80" fmla="*/ 285 w 456"/>
                    <a:gd name="T81" fmla="*/ 609 h 966"/>
                    <a:gd name="T82" fmla="*/ 308 w 456"/>
                    <a:gd name="T83" fmla="*/ 779 h 966"/>
                    <a:gd name="T84" fmla="*/ 300 w 456"/>
                    <a:gd name="T85" fmla="*/ 858 h 966"/>
                    <a:gd name="T86" fmla="*/ 294 w 456"/>
                    <a:gd name="T87" fmla="*/ 892 h 966"/>
                    <a:gd name="T88" fmla="*/ 310 w 456"/>
                    <a:gd name="T89" fmla="*/ 947 h 966"/>
                    <a:gd name="T90" fmla="*/ 375 w 456"/>
                    <a:gd name="T91" fmla="*/ 966 h 966"/>
                    <a:gd name="T92" fmla="*/ 420 w 456"/>
                    <a:gd name="T93" fmla="*/ 939 h 966"/>
                    <a:gd name="T94" fmla="*/ 421 w 456"/>
                    <a:gd name="T95" fmla="*/ 913 h 966"/>
                    <a:gd name="T96" fmla="*/ 428 w 456"/>
                    <a:gd name="T97" fmla="*/ 892 h 966"/>
                    <a:gd name="T98" fmla="*/ 426 w 456"/>
                    <a:gd name="T99" fmla="*/ 868 h 966"/>
                    <a:gd name="T100" fmla="*/ 434 w 456"/>
                    <a:gd name="T101" fmla="*/ 769 h 966"/>
                    <a:gd name="T102" fmla="*/ 422 w 456"/>
                    <a:gd name="T103" fmla="*/ 593 h 966"/>
                    <a:gd name="T104" fmla="*/ 416 w 456"/>
                    <a:gd name="T105" fmla="*/ 573 h 966"/>
                    <a:gd name="T106" fmla="*/ 415 w 456"/>
                    <a:gd name="T107" fmla="*/ 572 h 966"/>
                    <a:gd name="T108" fmla="*/ 417 w 456"/>
                    <a:gd name="T109" fmla="*/ 525 h 966"/>
                    <a:gd name="T110" fmla="*/ 429 w 456"/>
                    <a:gd name="T111" fmla="*/ 459 h 966"/>
                    <a:gd name="T112" fmla="*/ 442 w 456"/>
                    <a:gd name="T113" fmla="*/ 223 h 966"/>
                    <a:gd name="T114" fmla="*/ 452 w 456"/>
                    <a:gd name="T115" fmla="*/ 129 h 966"/>
                    <a:gd name="T116" fmla="*/ 456 w 456"/>
                    <a:gd name="T117" fmla="*/ 77 h 966"/>
                    <a:gd name="T118" fmla="*/ 453 w 456"/>
                    <a:gd name="T119" fmla="*/ 48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6" h="966">
                      <a:moveTo>
                        <a:pt x="453" y="48"/>
                      </a:moveTo>
                      <a:cubicBezTo>
                        <a:pt x="452" y="40"/>
                        <a:pt x="449" y="33"/>
                        <a:pt x="449" y="33"/>
                      </a:cubicBezTo>
                      <a:cubicBezTo>
                        <a:pt x="314" y="23"/>
                        <a:pt x="314" y="23"/>
                        <a:pt x="314" y="23"/>
                      </a:cubicBezTo>
                      <a:cubicBezTo>
                        <a:pt x="289" y="25"/>
                        <a:pt x="247" y="33"/>
                        <a:pt x="217" y="45"/>
                      </a:cubicBezTo>
                      <a:cubicBezTo>
                        <a:pt x="210" y="34"/>
                        <a:pt x="203" y="24"/>
                        <a:pt x="193" y="19"/>
                      </a:cubicBezTo>
                      <a:cubicBezTo>
                        <a:pt x="161" y="0"/>
                        <a:pt x="103" y="2"/>
                        <a:pt x="85" y="6"/>
                      </a:cubicBezTo>
                      <a:cubicBezTo>
                        <a:pt x="66" y="9"/>
                        <a:pt x="43" y="20"/>
                        <a:pt x="39" y="41"/>
                      </a:cubicBezTo>
                      <a:cubicBezTo>
                        <a:pt x="37" y="54"/>
                        <a:pt x="23" y="130"/>
                        <a:pt x="24" y="142"/>
                      </a:cubicBezTo>
                      <a:cubicBezTo>
                        <a:pt x="25" y="154"/>
                        <a:pt x="25" y="162"/>
                        <a:pt x="21" y="173"/>
                      </a:cubicBezTo>
                      <a:cubicBezTo>
                        <a:pt x="17" y="185"/>
                        <a:pt x="15" y="195"/>
                        <a:pt x="15" y="202"/>
                      </a:cubicBezTo>
                      <a:cubicBezTo>
                        <a:pt x="15" y="208"/>
                        <a:pt x="4" y="326"/>
                        <a:pt x="4" y="345"/>
                      </a:cubicBezTo>
                      <a:cubicBezTo>
                        <a:pt x="5" y="363"/>
                        <a:pt x="2" y="433"/>
                        <a:pt x="4" y="456"/>
                      </a:cubicBezTo>
                      <a:cubicBezTo>
                        <a:pt x="7" y="479"/>
                        <a:pt x="3" y="509"/>
                        <a:pt x="2" y="524"/>
                      </a:cubicBezTo>
                      <a:cubicBezTo>
                        <a:pt x="0" y="539"/>
                        <a:pt x="1" y="547"/>
                        <a:pt x="3" y="556"/>
                      </a:cubicBezTo>
                      <a:cubicBezTo>
                        <a:pt x="3" y="560"/>
                        <a:pt x="5" y="566"/>
                        <a:pt x="8" y="571"/>
                      </a:cubicBezTo>
                      <a:cubicBezTo>
                        <a:pt x="10" y="579"/>
                        <a:pt x="13" y="588"/>
                        <a:pt x="12" y="595"/>
                      </a:cubicBezTo>
                      <a:cubicBezTo>
                        <a:pt x="12" y="604"/>
                        <a:pt x="27" y="722"/>
                        <a:pt x="40" y="754"/>
                      </a:cubicBezTo>
                      <a:cubicBezTo>
                        <a:pt x="53" y="787"/>
                        <a:pt x="65" y="806"/>
                        <a:pt x="64" y="817"/>
                      </a:cubicBezTo>
                      <a:cubicBezTo>
                        <a:pt x="64" y="828"/>
                        <a:pt x="60" y="835"/>
                        <a:pt x="66" y="840"/>
                      </a:cubicBezTo>
                      <a:cubicBezTo>
                        <a:pt x="73" y="845"/>
                        <a:pt x="69" y="841"/>
                        <a:pt x="65" y="853"/>
                      </a:cubicBezTo>
                      <a:cubicBezTo>
                        <a:pt x="62" y="865"/>
                        <a:pt x="63" y="869"/>
                        <a:pt x="69" y="879"/>
                      </a:cubicBezTo>
                      <a:cubicBezTo>
                        <a:pt x="75" y="888"/>
                        <a:pt x="77" y="903"/>
                        <a:pt x="77" y="903"/>
                      </a:cubicBezTo>
                      <a:cubicBezTo>
                        <a:pt x="77" y="903"/>
                        <a:pt x="123" y="905"/>
                        <a:pt x="137" y="898"/>
                      </a:cubicBezTo>
                      <a:cubicBezTo>
                        <a:pt x="150" y="890"/>
                        <a:pt x="188" y="864"/>
                        <a:pt x="190" y="858"/>
                      </a:cubicBezTo>
                      <a:cubicBezTo>
                        <a:pt x="192" y="852"/>
                        <a:pt x="206" y="827"/>
                        <a:pt x="204" y="819"/>
                      </a:cubicBezTo>
                      <a:cubicBezTo>
                        <a:pt x="202" y="811"/>
                        <a:pt x="194" y="797"/>
                        <a:pt x="191" y="787"/>
                      </a:cubicBezTo>
                      <a:cubicBezTo>
                        <a:pt x="188" y="778"/>
                        <a:pt x="189" y="756"/>
                        <a:pt x="188" y="746"/>
                      </a:cubicBezTo>
                      <a:cubicBezTo>
                        <a:pt x="187" y="735"/>
                        <a:pt x="161" y="658"/>
                        <a:pt x="154" y="636"/>
                      </a:cubicBezTo>
                      <a:cubicBezTo>
                        <a:pt x="147" y="615"/>
                        <a:pt x="139" y="556"/>
                        <a:pt x="137" y="547"/>
                      </a:cubicBezTo>
                      <a:cubicBezTo>
                        <a:pt x="139" y="544"/>
                        <a:pt x="139" y="536"/>
                        <a:pt x="141" y="529"/>
                      </a:cubicBezTo>
                      <a:cubicBezTo>
                        <a:pt x="144" y="519"/>
                        <a:pt x="151" y="495"/>
                        <a:pt x="156" y="475"/>
                      </a:cubicBezTo>
                      <a:cubicBezTo>
                        <a:pt x="161" y="456"/>
                        <a:pt x="187" y="370"/>
                        <a:pt x="189" y="349"/>
                      </a:cubicBezTo>
                      <a:cubicBezTo>
                        <a:pt x="192" y="329"/>
                        <a:pt x="212" y="285"/>
                        <a:pt x="213" y="272"/>
                      </a:cubicBezTo>
                      <a:cubicBezTo>
                        <a:pt x="215" y="259"/>
                        <a:pt x="224" y="275"/>
                        <a:pt x="224" y="275"/>
                      </a:cubicBezTo>
                      <a:cubicBezTo>
                        <a:pt x="224" y="275"/>
                        <a:pt x="224" y="275"/>
                        <a:pt x="224" y="275"/>
                      </a:cubicBezTo>
                      <a:cubicBezTo>
                        <a:pt x="230" y="289"/>
                        <a:pt x="235" y="303"/>
                        <a:pt x="237" y="312"/>
                      </a:cubicBezTo>
                      <a:cubicBezTo>
                        <a:pt x="241" y="329"/>
                        <a:pt x="268" y="454"/>
                        <a:pt x="266" y="476"/>
                      </a:cubicBezTo>
                      <a:cubicBezTo>
                        <a:pt x="264" y="498"/>
                        <a:pt x="275" y="525"/>
                        <a:pt x="279" y="535"/>
                      </a:cubicBezTo>
                      <a:cubicBezTo>
                        <a:pt x="282" y="546"/>
                        <a:pt x="285" y="553"/>
                        <a:pt x="281" y="557"/>
                      </a:cubicBezTo>
                      <a:cubicBezTo>
                        <a:pt x="279" y="559"/>
                        <a:pt x="280" y="564"/>
                        <a:pt x="283" y="570"/>
                      </a:cubicBezTo>
                      <a:cubicBezTo>
                        <a:pt x="282" y="578"/>
                        <a:pt x="283" y="592"/>
                        <a:pt x="285" y="609"/>
                      </a:cubicBezTo>
                      <a:cubicBezTo>
                        <a:pt x="290" y="636"/>
                        <a:pt x="310" y="764"/>
                        <a:pt x="308" y="779"/>
                      </a:cubicBezTo>
                      <a:cubicBezTo>
                        <a:pt x="305" y="795"/>
                        <a:pt x="300" y="845"/>
                        <a:pt x="300" y="858"/>
                      </a:cubicBezTo>
                      <a:cubicBezTo>
                        <a:pt x="300" y="871"/>
                        <a:pt x="300" y="880"/>
                        <a:pt x="294" y="892"/>
                      </a:cubicBezTo>
                      <a:cubicBezTo>
                        <a:pt x="287" y="905"/>
                        <a:pt x="300" y="932"/>
                        <a:pt x="310" y="947"/>
                      </a:cubicBezTo>
                      <a:cubicBezTo>
                        <a:pt x="320" y="953"/>
                        <a:pt x="349" y="966"/>
                        <a:pt x="375" y="966"/>
                      </a:cubicBezTo>
                      <a:cubicBezTo>
                        <a:pt x="402" y="966"/>
                        <a:pt x="420" y="939"/>
                        <a:pt x="420" y="939"/>
                      </a:cubicBezTo>
                      <a:cubicBezTo>
                        <a:pt x="420" y="939"/>
                        <a:pt x="421" y="925"/>
                        <a:pt x="421" y="913"/>
                      </a:cubicBezTo>
                      <a:cubicBezTo>
                        <a:pt x="421" y="901"/>
                        <a:pt x="424" y="898"/>
                        <a:pt x="428" y="892"/>
                      </a:cubicBezTo>
                      <a:cubicBezTo>
                        <a:pt x="433" y="887"/>
                        <a:pt x="430" y="882"/>
                        <a:pt x="426" y="868"/>
                      </a:cubicBezTo>
                      <a:cubicBezTo>
                        <a:pt x="423" y="853"/>
                        <a:pt x="426" y="835"/>
                        <a:pt x="434" y="769"/>
                      </a:cubicBezTo>
                      <a:cubicBezTo>
                        <a:pt x="441" y="704"/>
                        <a:pt x="421" y="603"/>
                        <a:pt x="422" y="593"/>
                      </a:cubicBezTo>
                      <a:cubicBezTo>
                        <a:pt x="423" y="583"/>
                        <a:pt x="423" y="580"/>
                        <a:pt x="416" y="573"/>
                      </a:cubicBezTo>
                      <a:cubicBezTo>
                        <a:pt x="416" y="572"/>
                        <a:pt x="415" y="572"/>
                        <a:pt x="415" y="572"/>
                      </a:cubicBezTo>
                      <a:cubicBezTo>
                        <a:pt x="418" y="555"/>
                        <a:pt x="416" y="532"/>
                        <a:pt x="417" y="525"/>
                      </a:cubicBezTo>
                      <a:cubicBezTo>
                        <a:pt x="418" y="515"/>
                        <a:pt x="425" y="489"/>
                        <a:pt x="429" y="459"/>
                      </a:cubicBezTo>
                      <a:cubicBezTo>
                        <a:pt x="433" y="430"/>
                        <a:pt x="440" y="236"/>
                        <a:pt x="442" y="223"/>
                      </a:cubicBezTo>
                      <a:cubicBezTo>
                        <a:pt x="449" y="188"/>
                        <a:pt x="451" y="157"/>
                        <a:pt x="452" y="129"/>
                      </a:cubicBezTo>
                      <a:cubicBezTo>
                        <a:pt x="453" y="101"/>
                        <a:pt x="456" y="90"/>
                        <a:pt x="456" y="77"/>
                      </a:cubicBezTo>
                      <a:cubicBezTo>
                        <a:pt x="456" y="63"/>
                        <a:pt x="455" y="56"/>
                        <a:pt x="453" y="48"/>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7" name="Freeform 49"/>
                <p:cNvSpPr>
                  <a:spLocks/>
                </p:cNvSpPr>
                <p:nvPr/>
              </p:nvSpPr>
              <p:spPr bwMode="auto">
                <a:xfrm>
                  <a:off x="-7572375" y="3084513"/>
                  <a:ext cx="1527175" cy="265113"/>
                </a:xfrm>
                <a:custGeom>
                  <a:avLst/>
                  <a:gdLst>
                    <a:gd name="T0" fmla="*/ 8 w 407"/>
                    <a:gd name="T1" fmla="*/ 0 h 71"/>
                    <a:gd name="T2" fmla="*/ 209 w 407"/>
                    <a:gd name="T3" fmla="*/ 19 h 71"/>
                    <a:gd name="T4" fmla="*/ 404 w 407"/>
                    <a:gd name="T5" fmla="*/ 5 h 71"/>
                    <a:gd name="T6" fmla="*/ 407 w 407"/>
                    <a:gd name="T7" fmla="*/ 52 h 71"/>
                    <a:gd name="T8" fmla="*/ 207 w 407"/>
                    <a:gd name="T9" fmla="*/ 70 h 71"/>
                    <a:gd name="T10" fmla="*/ 0 w 407"/>
                    <a:gd name="T11" fmla="*/ 45 h 71"/>
                    <a:gd name="T12" fmla="*/ 8 w 407"/>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407" h="71">
                      <a:moveTo>
                        <a:pt x="8" y="0"/>
                      </a:moveTo>
                      <a:cubicBezTo>
                        <a:pt x="33" y="6"/>
                        <a:pt x="131" y="19"/>
                        <a:pt x="209" y="19"/>
                      </a:cubicBezTo>
                      <a:cubicBezTo>
                        <a:pt x="288" y="19"/>
                        <a:pt x="396" y="6"/>
                        <a:pt x="404" y="5"/>
                      </a:cubicBezTo>
                      <a:cubicBezTo>
                        <a:pt x="407" y="26"/>
                        <a:pt x="404" y="33"/>
                        <a:pt x="407" y="52"/>
                      </a:cubicBezTo>
                      <a:cubicBezTo>
                        <a:pt x="323" y="61"/>
                        <a:pt x="273" y="68"/>
                        <a:pt x="207" y="70"/>
                      </a:cubicBezTo>
                      <a:cubicBezTo>
                        <a:pt x="141" y="71"/>
                        <a:pt x="0" y="45"/>
                        <a:pt x="0" y="45"/>
                      </a:cubicBezTo>
                      <a:lnTo>
                        <a:pt x="8" y="0"/>
                      </a:lnTo>
                      <a:close/>
                    </a:path>
                  </a:pathLst>
                </a:custGeom>
                <a:gradFill flip="none" rotWithShape="1">
                  <a:gsLst>
                    <a:gs pos="0">
                      <a:schemeClr val="accent1">
                        <a:lumMod val="72000"/>
                        <a:lumOff val="28000"/>
                      </a:schemeClr>
                    </a:gs>
                    <a:gs pos="100000">
                      <a:schemeClr val="accent1">
                        <a:lumMod val="84000"/>
                        <a:lumOff val="16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8" name="Freeform 50"/>
                <p:cNvSpPr>
                  <a:spLocks/>
                </p:cNvSpPr>
                <p:nvPr/>
              </p:nvSpPr>
              <p:spPr bwMode="auto">
                <a:xfrm>
                  <a:off x="-6341843" y="3155949"/>
                  <a:ext cx="512763" cy="898525"/>
                </a:xfrm>
                <a:custGeom>
                  <a:avLst/>
                  <a:gdLst>
                    <a:gd name="T0" fmla="*/ 130 w 137"/>
                    <a:gd name="T1" fmla="*/ 63 h 240"/>
                    <a:gd name="T2" fmla="*/ 117 w 137"/>
                    <a:gd name="T3" fmla="*/ 81 h 240"/>
                    <a:gd name="T4" fmla="*/ 117 w 137"/>
                    <a:gd name="T5" fmla="*/ 102 h 240"/>
                    <a:gd name="T6" fmla="*/ 115 w 137"/>
                    <a:gd name="T7" fmla="*/ 148 h 240"/>
                    <a:gd name="T8" fmla="*/ 100 w 137"/>
                    <a:gd name="T9" fmla="*/ 180 h 240"/>
                    <a:gd name="T10" fmla="*/ 93 w 137"/>
                    <a:gd name="T11" fmla="*/ 187 h 240"/>
                    <a:gd name="T12" fmla="*/ 91 w 137"/>
                    <a:gd name="T13" fmla="*/ 195 h 240"/>
                    <a:gd name="T14" fmla="*/ 87 w 137"/>
                    <a:gd name="T15" fmla="*/ 201 h 240"/>
                    <a:gd name="T16" fmla="*/ 77 w 137"/>
                    <a:gd name="T17" fmla="*/ 202 h 240"/>
                    <a:gd name="T18" fmla="*/ 76 w 137"/>
                    <a:gd name="T19" fmla="*/ 206 h 240"/>
                    <a:gd name="T20" fmla="*/ 68 w 137"/>
                    <a:gd name="T21" fmla="*/ 211 h 240"/>
                    <a:gd name="T22" fmla="*/ 48 w 137"/>
                    <a:gd name="T23" fmla="*/ 221 h 240"/>
                    <a:gd name="T24" fmla="*/ 42 w 137"/>
                    <a:gd name="T25" fmla="*/ 230 h 240"/>
                    <a:gd name="T26" fmla="*/ 32 w 137"/>
                    <a:gd name="T27" fmla="*/ 239 h 240"/>
                    <a:gd name="T28" fmla="*/ 25 w 137"/>
                    <a:gd name="T29" fmla="*/ 233 h 240"/>
                    <a:gd name="T30" fmla="*/ 27 w 137"/>
                    <a:gd name="T31" fmla="*/ 219 h 240"/>
                    <a:gd name="T32" fmla="*/ 25 w 137"/>
                    <a:gd name="T33" fmla="*/ 213 h 240"/>
                    <a:gd name="T34" fmla="*/ 33 w 137"/>
                    <a:gd name="T35" fmla="*/ 204 h 240"/>
                    <a:gd name="T36" fmla="*/ 38 w 137"/>
                    <a:gd name="T37" fmla="*/ 191 h 240"/>
                    <a:gd name="T38" fmla="*/ 41 w 137"/>
                    <a:gd name="T39" fmla="*/ 166 h 240"/>
                    <a:gd name="T40" fmla="*/ 38 w 137"/>
                    <a:gd name="T41" fmla="*/ 145 h 240"/>
                    <a:gd name="T42" fmla="*/ 36 w 137"/>
                    <a:gd name="T43" fmla="*/ 153 h 240"/>
                    <a:gd name="T44" fmla="*/ 32 w 137"/>
                    <a:gd name="T45" fmla="*/ 165 h 240"/>
                    <a:gd name="T46" fmla="*/ 21 w 137"/>
                    <a:gd name="T47" fmla="*/ 187 h 240"/>
                    <a:gd name="T48" fmla="*/ 18 w 137"/>
                    <a:gd name="T49" fmla="*/ 189 h 240"/>
                    <a:gd name="T50" fmla="*/ 5 w 137"/>
                    <a:gd name="T51" fmla="*/ 192 h 240"/>
                    <a:gd name="T52" fmla="*/ 6 w 137"/>
                    <a:gd name="T53" fmla="*/ 168 h 240"/>
                    <a:gd name="T54" fmla="*/ 18 w 137"/>
                    <a:gd name="T55" fmla="*/ 121 h 240"/>
                    <a:gd name="T56" fmla="*/ 38 w 137"/>
                    <a:gd name="T57" fmla="*/ 76 h 240"/>
                    <a:gd name="T58" fmla="*/ 47 w 137"/>
                    <a:gd name="T59" fmla="*/ 64 h 240"/>
                    <a:gd name="T60" fmla="*/ 49 w 137"/>
                    <a:gd name="T61" fmla="*/ 52 h 240"/>
                    <a:gd name="T62" fmla="*/ 99 w 137"/>
                    <a:gd name="T63" fmla="*/ 10 h 240"/>
                    <a:gd name="T64" fmla="*/ 130 w 137"/>
                    <a:gd name="T65" fmla="*/ 6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240">
                      <a:moveTo>
                        <a:pt x="130" y="63"/>
                      </a:moveTo>
                      <a:cubicBezTo>
                        <a:pt x="130" y="63"/>
                        <a:pt x="130" y="63"/>
                        <a:pt x="117" y="81"/>
                      </a:cubicBezTo>
                      <a:cubicBezTo>
                        <a:pt x="117" y="81"/>
                        <a:pt x="117" y="81"/>
                        <a:pt x="117" y="102"/>
                      </a:cubicBezTo>
                      <a:cubicBezTo>
                        <a:pt x="117" y="102"/>
                        <a:pt x="115" y="145"/>
                        <a:pt x="115" y="148"/>
                      </a:cubicBezTo>
                      <a:cubicBezTo>
                        <a:pt x="114" y="152"/>
                        <a:pt x="101" y="176"/>
                        <a:pt x="100" y="180"/>
                      </a:cubicBezTo>
                      <a:cubicBezTo>
                        <a:pt x="98" y="185"/>
                        <a:pt x="93" y="187"/>
                        <a:pt x="93" y="187"/>
                      </a:cubicBezTo>
                      <a:cubicBezTo>
                        <a:pt x="93" y="187"/>
                        <a:pt x="91" y="195"/>
                        <a:pt x="91" y="195"/>
                      </a:cubicBezTo>
                      <a:cubicBezTo>
                        <a:pt x="91" y="196"/>
                        <a:pt x="89" y="199"/>
                        <a:pt x="87" y="201"/>
                      </a:cubicBezTo>
                      <a:cubicBezTo>
                        <a:pt x="85" y="203"/>
                        <a:pt x="77" y="202"/>
                        <a:pt x="77" y="202"/>
                      </a:cubicBezTo>
                      <a:cubicBezTo>
                        <a:pt x="77" y="202"/>
                        <a:pt x="77" y="204"/>
                        <a:pt x="76" y="206"/>
                      </a:cubicBezTo>
                      <a:cubicBezTo>
                        <a:pt x="75" y="208"/>
                        <a:pt x="71" y="209"/>
                        <a:pt x="68" y="211"/>
                      </a:cubicBezTo>
                      <a:cubicBezTo>
                        <a:pt x="65" y="212"/>
                        <a:pt x="48" y="221"/>
                        <a:pt x="48" y="221"/>
                      </a:cubicBezTo>
                      <a:cubicBezTo>
                        <a:pt x="48" y="221"/>
                        <a:pt x="48" y="221"/>
                        <a:pt x="42" y="230"/>
                      </a:cubicBezTo>
                      <a:cubicBezTo>
                        <a:pt x="42" y="230"/>
                        <a:pt x="35" y="240"/>
                        <a:pt x="32" y="239"/>
                      </a:cubicBezTo>
                      <a:cubicBezTo>
                        <a:pt x="27" y="239"/>
                        <a:pt x="25" y="236"/>
                        <a:pt x="25" y="233"/>
                      </a:cubicBezTo>
                      <a:cubicBezTo>
                        <a:pt x="23" y="230"/>
                        <a:pt x="27" y="219"/>
                        <a:pt x="27" y="219"/>
                      </a:cubicBezTo>
                      <a:cubicBezTo>
                        <a:pt x="27" y="219"/>
                        <a:pt x="24" y="216"/>
                        <a:pt x="25" y="213"/>
                      </a:cubicBezTo>
                      <a:cubicBezTo>
                        <a:pt x="26" y="211"/>
                        <a:pt x="33" y="204"/>
                        <a:pt x="33" y="204"/>
                      </a:cubicBezTo>
                      <a:cubicBezTo>
                        <a:pt x="33" y="204"/>
                        <a:pt x="37" y="194"/>
                        <a:pt x="38" y="191"/>
                      </a:cubicBezTo>
                      <a:cubicBezTo>
                        <a:pt x="38" y="187"/>
                        <a:pt x="41" y="169"/>
                        <a:pt x="41" y="166"/>
                      </a:cubicBezTo>
                      <a:cubicBezTo>
                        <a:pt x="40" y="164"/>
                        <a:pt x="38" y="145"/>
                        <a:pt x="38" y="145"/>
                      </a:cubicBezTo>
                      <a:cubicBezTo>
                        <a:pt x="38" y="145"/>
                        <a:pt x="37" y="150"/>
                        <a:pt x="36" y="153"/>
                      </a:cubicBezTo>
                      <a:cubicBezTo>
                        <a:pt x="35" y="155"/>
                        <a:pt x="32" y="165"/>
                        <a:pt x="32" y="165"/>
                      </a:cubicBezTo>
                      <a:cubicBezTo>
                        <a:pt x="32" y="165"/>
                        <a:pt x="26" y="181"/>
                        <a:pt x="21" y="187"/>
                      </a:cubicBezTo>
                      <a:cubicBezTo>
                        <a:pt x="20" y="188"/>
                        <a:pt x="19" y="189"/>
                        <a:pt x="18" y="189"/>
                      </a:cubicBezTo>
                      <a:cubicBezTo>
                        <a:pt x="14" y="192"/>
                        <a:pt x="10" y="193"/>
                        <a:pt x="5" y="192"/>
                      </a:cubicBezTo>
                      <a:cubicBezTo>
                        <a:pt x="0" y="191"/>
                        <a:pt x="2" y="187"/>
                        <a:pt x="6" y="168"/>
                      </a:cubicBezTo>
                      <a:cubicBezTo>
                        <a:pt x="10" y="149"/>
                        <a:pt x="14" y="135"/>
                        <a:pt x="18" y="121"/>
                      </a:cubicBezTo>
                      <a:cubicBezTo>
                        <a:pt x="22" y="106"/>
                        <a:pt x="35" y="79"/>
                        <a:pt x="38" y="76"/>
                      </a:cubicBezTo>
                      <a:cubicBezTo>
                        <a:pt x="38" y="76"/>
                        <a:pt x="38" y="76"/>
                        <a:pt x="47" y="64"/>
                      </a:cubicBezTo>
                      <a:cubicBezTo>
                        <a:pt x="47" y="64"/>
                        <a:pt x="49" y="54"/>
                        <a:pt x="49" y="52"/>
                      </a:cubicBezTo>
                      <a:cubicBezTo>
                        <a:pt x="54" y="36"/>
                        <a:pt x="68" y="0"/>
                        <a:pt x="99" y="10"/>
                      </a:cubicBezTo>
                      <a:cubicBezTo>
                        <a:pt x="130" y="20"/>
                        <a:pt x="137" y="51"/>
                        <a:pt x="130" y="63"/>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9" name="Freeform 51"/>
                <p:cNvSpPr>
                  <a:spLocks/>
                </p:cNvSpPr>
                <p:nvPr/>
              </p:nvSpPr>
              <p:spPr bwMode="auto">
                <a:xfrm>
                  <a:off x="-6281372" y="1003404"/>
                  <a:ext cx="610596" cy="2470490"/>
                </a:xfrm>
                <a:custGeom>
                  <a:avLst/>
                  <a:gdLst>
                    <a:gd name="T0" fmla="*/ 166 w 171"/>
                    <a:gd name="T1" fmla="*/ 341 h 666"/>
                    <a:gd name="T2" fmla="*/ 159 w 171"/>
                    <a:gd name="T3" fmla="*/ 323 h 666"/>
                    <a:gd name="T4" fmla="*/ 161 w 171"/>
                    <a:gd name="T5" fmla="*/ 308 h 666"/>
                    <a:gd name="T6" fmla="*/ 154 w 171"/>
                    <a:gd name="T7" fmla="*/ 292 h 666"/>
                    <a:gd name="T8" fmla="*/ 136 w 171"/>
                    <a:gd name="T9" fmla="*/ 238 h 666"/>
                    <a:gd name="T10" fmla="*/ 113 w 171"/>
                    <a:gd name="T11" fmla="*/ 117 h 666"/>
                    <a:gd name="T12" fmla="*/ 109 w 171"/>
                    <a:gd name="T13" fmla="*/ 74 h 666"/>
                    <a:gd name="T14" fmla="*/ 96 w 171"/>
                    <a:gd name="T15" fmla="*/ 48 h 666"/>
                    <a:gd name="T16" fmla="*/ 83 w 171"/>
                    <a:gd name="T17" fmla="*/ 20 h 666"/>
                    <a:gd name="T18" fmla="*/ 37 w 171"/>
                    <a:gd name="T19" fmla="*/ 0 h 666"/>
                    <a:gd name="T20" fmla="*/ 24 w 171"/>
                    <a:gd name="T21" fmla="*/ 13 h 666"/>
                    <a:gd name="T22" fmla="*/ 2 w 171"/>
                    <a:gd name="T23" fmla="*/ 92 h 666"/>
                    <a:gd name="T24" fmla="*/ 3 w 171"/>
                    <a:gd name="T25" fmla="*/ 179 h 666"/>
                    <a:gd name="T26" fmla="*/ 31 w 171"/>
                    <a:gd name="T27" fmla="*/ 247 h 666"/>
                    <a:gd name="T28" fmla="*/ 46 w 171"/>
                    <a:gd name="T29" fmla="*/ 311 h 666"/>
                    <a:gd name="T30" fmla="*/ 52 w 171"/>
                    <a:gd name="T31" fmla="*/ 341 h 666"/>
                    <a:gd name="T32" fmla="*/ 54 w 171"/>
                    <a:gd name="T33" fmla="*/ 365 h 666"/>
                    <a:gd name="T34" fmla="*/ 55 w 171"/>
                    <a:gd name="T35" fmla="*/ 369 h 666"/>
                    <a:gd name="T36" fmla="*/ 56 w 171"/>
                    <a:gd name="T37" fmla="*/ 377 h 666"/>
                    <a:gd name="T38" fmla="*/ 58 w 171"/>
                    <a:gd name="T39" fmla="*/ 381 h 666"/>
                    <a:gd name="T40" fmla="*/ 56 w 171"/>
                    <a:gd name="T41" fmla="*/ 382 h 666"/>
                    <a:gd name="T42" fmla="*/ 56 w 171"/>
                    <a:gd name="T43" fmla="*/ 397 h 666"/>
                    <a:gd name="T44" fmla="*/ 53 w 171"/>
                    <a:gd name="T45" fmla="*/ 496 h 666"/>
                    <a:gd name="T46" fmla="*/ 29 w 171"/>
                    <a:gd name="T47" fmla="*/ 639 h 666"/>
                    <a:gd name="T48" fmla="*/ 68 w 171"/>
                    <a:gd name="T49" fmla="*/ 657 h 666"/>
                    <a:gd name="T50" fmla="*/ 114 w 171"/>
                    <a:gd name="T51" fmla="*/ 666 h 666"/>
                    <a:gd name="T52" fmla="*/ 141 w 171"/>
                    <a:gd name="T53" fmla="*/ 581 h 666"/>
                    <a:gd name="T54" fmla="*/ 150 w 171"/>
                    <a:gd name="T55" fmla="*/ 522 h 666"/>
                    <a:gd name="T56" fmla="*/ 166 w 171"/>
                    <a:gd name="T57" fmla="*/ 408 h 666"/>
                    <a:gd name="T58" fmla="*/ 169 w 171"/>
                    <a:gd name="T59" fmla="*/ 378 h 666"/>
                    <a:gd name="T60" fmla="*/ 169 w 171"/>
                    <a:gd name="T61" fmla="*/ 368 h 666"/>
                    <a:gd name="T62" fmla="*/ 166 w 171"/>
                    <a:gd name="T63" fmla="*/ 341 h 666"/>
                    <a:gd name="connsiteX0" fmla="*/ 9642 w 9844"/>
                    <a:gd name="connsiteY0" fmla="*/ 5059 h 9939"/>
                    <a:gd name="connsiteX1" fmla="*/ 9232 w 9844"/>
                    <a:gd name="connsiteY1" fmla="*/ 4789 h 9939"/>
                    <a:gd name="connsiteX2" fmla="*/ 9349 w 9844"/>
                    <a:gd name="connsiteY2" fmla="*/ 4564 h 9939"/>
                    <a:gd name="connsiteX3" fmla="*/ 8940 w 9844"/>
                    <a:gd name="connsiteY3" fmla="*/ 4323 h 9939"/>
                    <a:gd name="connsiteX4" fmla="*/ 7887 w 9844"/>
                    <a:gd name="connsiteY4" fmla="*/ 3513 h 9939"/>
                    <a:gd name="connsiteX5" fmla="*/ 6542 w 9844"/>
                    <a:gd name="connsiteY5" fmla="*/ 1696 h 9939"/>
                    <a:gd name="connsiteX6" fmla="*/ 6308 w 9844"/>
                    <a:gd name="connsiteY6" fmla="*/ 1050 h 9939"/>
                    <a:gd name="connsiteX7" fmla="*/ 5548 w 9844"/>
                    <a:gd name="connsiteY7" fmla="*/ 660 h 9939"/>
                    <a:gd name="connsiteX8" fmla="*/ 4788 w 9844"/>
                    <a:gd name="connsiteY8" fmla="*/ 239 h 9939"/>
                    <a:gd name="connsiteX9" fmla="*/ 2722 w 9844"/>
                    <a:gd name="connsiteY9" fmla="*/ 0 h 9939"/>
                    <a:gd name="connsiteX10" fmla="*/ 1338 w 9844"/>
                    <a:gd name="connsiteY10" fmla="*/ 134 h 9939"/>
                    <a:gd name="connsiteX11" fmla="*/ 51 w 9844"/>
                    <a:gd name="connsiteY11" fmla="*/ 1320 h 9939"/>
                    <a:gd name="connsiteX12" fmla="*/ 109 w 9844"/>
                    <a:gd name="connsiteY12" fmla="*/ 2627 h 9939"/>
                    <a:gd name="connsiteX13" fmla="*/ 1747 w 9844"/>
                    <a:gd name="connsiteY13" fmla="*/ 3648 h 9939"/>
                    <a:gd name="connsiteX14" fmla="*/ 2624 w 9844"/>
                    <a:gd name="connsiteY14" fmla="*/ 4609 h 9939"/>
                    <a:gd name="connsiteX15" fmla="*/ 2975 w 9844"/>
                    <a:gd name="connsiteY15" fmla="*/ 5059 h 9939"/>
                    <a:gd name="connsiteX16" fmla="*/ 3092 w 9844"/>
                    <a:gd name="connsiteY16" fmla="*/ 5419 h 9939"/>
                    <a:gd name="connsiteX17" fmla="*/ 3150 w 9844"/>
                    <a:gd name="connsiteY17" fmla="*/ 5480 h 9939"/>
                    <a:gd name="connsiteX18" fmla="*/ 3209 w 9844"/>
                    <a:gd name="connsiteY18" fmla="*/ 5600 h 9939"/>
                    <a:gd name="connsiteX19" fmla="*/ 3326 w 9844"/>
                    <a:gd name="connsiteY19" fmla="*/ 5660 h 9939"/>
                    <a:gd name="connsiteX20" fmla="*/ 3209 w 9844"/>
                    <a:gd name="connsiteY20" fmla="*/ 5675 h 9939"/>
                    <a:gd name="connsiteX21" fmla="*/ 3209 w 9844"/>
                    <a:gd name="connsiteY21" fmla="*/ 5900 h 9939"/>
                    <a:gd name="connsiteX22" fmla="*/ 3033 w 9844"/>
                    <a:gd name="connsiteY22" fmla="*/ 7386 h 9939"/>
                    <a:gd name="connsiteX23" fmla="*/ 1630 w 9844"/>
                    <a:gd name="connsiteY23" fmla="*/ 9534 h 9939"/>
                    <a:gd name="connsiteX24" fmla="*/ 3911 w 9844"/>
                    <a:gd name="connsiteY24" fmla="*/ 9804 h 9939"/>
                    <a:gd name="connsiteX25" fmla="*/ 6601 w 9844"/>
                    <a:gd name="connsiteY25" fmla="*/ 9939 h 9939"/>
                    <a:gd name="connsiteX26" fmla="*/ 8180 w 9844"/>
                    <a:gd name="connsiteY26" fmla="*/ 8663 h 9939"/>
                    <a:gd name="connsiteX27" fmla="*/ 8706 w 9844"/>
                    <a:gd name="connsiteY27" fmla="*/ 7777 h 9939"/>
                    <a:gd name="connsiteX28" fmla="*/ 9642 w 9844"/>
                    <a:gd name="connsiteY28" fmla="*/ 6065 h 9939"/>
                    <a:gd name="connsiteX29" fmla="*/ 9817 w 9844"/>
                    <a:gd name="connsiteY29" fmla="*/ 5615 h 9939"/>
                    <a:gd name="connsiteX30" fmla="*/ 9817 w 9844"/>
                    <a:gd name="connsiteY30" fmla="*/ 5465 h 9939"/>
                    <a:gd name="connsiteX31" fmla="*/ 9642 w 9844"/>
                    <a:gd name="connsiteY31" fmla="*/ 5059 h 9939"/>
                    <a:gd name="connsiteX0" fmla="*/ 9794 w 9999"/>
                    <a:gd name="connsiteY0" fmla="*/ 5090 h 10000"/>
                    <a:gd name="connsiteX1" fmla="*/ 9377 w 9999"/>
                    <a:gd name="connsiteY1" fmla="*/ 4818 h 10000"/>
                    <a:gd name="connsiteX2" fmla="*/ 9496 w 9999"/>
                    <a:gd name="connsiteY2" fmla="*/ 4592 h 10000"/>
                    <a:gd name="connsiteX3" fmla="*/ 9081 w 9999"/>
                    <a:gd name="connsiteY3" fmla="*/ 4350 h 10000"/>
                    <a:gd name="connsiteX4" fmla="*/ 8011 w 9999"/>
                    <a:gd name="connsiteY4" fmla="*/ 3535 h 10000"/>
                    <a:gd name="connsiteX5" fmla="*/ 6645 w 9999"/>
                    <a:gd name="connsiteY5" fmla="*/ 1706 h 10000"/>
                    <a:gd name="connsiteX6" fmla="*/ 6407 w 9999"/>
                    <a:gd name="connsiteY6" fmla="*/ 1056 h 10000"/>
                    <a:gd name="connsiteX7" fmla="*/ 5635 w 9999"/>
                    <a:gd name="connsiteY7" fmla="*/ 664 h 10000"/>
                    <a:gd name="connsiteX8" fmla="*/ 4863 w 9999"/>
                    <a:gd name="connsiteY8" fmla="*/ 240 h 10000"/>
                    <a:gd name="connsiteX9" fmla="*/ 2764 w 9999"/>
                    <a:gd name="connsiteY9" fmla="*/ 0 h 10000"/>
                    <a:gd name="connsiteX10" fmla="*/ 1298 w 9999"/>
                    <a:gd name="connsiteY10" fmla="*/ 296 h 10000"/>
                    <a:gd name="connsiteX11" fmla="*/ 51 w 9999"/>
                    <a:gd name="connsiteY11" fmla="*/ 1328 h 10000"/>
                    <a:gd name="connsiteX12" fmla="*/ 110 w 9999"/>
                    <a:gd name="connsiteY12" fmla="*/ 2643 h 10000"/>
                    <a:gd name="connsiteX13" fmla="*/ 1774 w 9999"/>
                    <a:gd name="connsiteY13" fmla="*/ 3670 h 10000"/>
                    <a:gd name="connsiteX14" fmla="*/ 2665 w 9999"/>
                    <a:gd name="connsiteY14" fmla="*/ 4637 h 10000"/>
                    <a:gd name="connsiteX15" fmla="*/ 3021 w 9999"/>
                    <a:gd name="connsiteY15" fmla="*/ 5090 h 10000"/>
                    <a:gd name="connsiteX16" fmla="*/ 3140 w 9999"/>
                    <a:gd name="connsiteY16" fmla="*/ 5452 h 10000"/>
                    <a:gd name="connsiteX17" fmla="*/ 3199 w 9999"/>
                    <a:gd name="connsiteY17" fmla="*/ 5514 h 10000"/>
                    <a:gd name="connsiteX18" fmla="*/ 3259 w 9999"/>
                    <a:gd name="connsiteY18" fmla="*/ 5634 h 10000"/>
                    <a:gd name="connsiteX19" fmla="*/ 3378 w 9999"/>
                    <a:gd name="connsiteY19" fmla="*/ 5695 h 10000"/>
                    <a:gd name="connsiteX20" fmla="*/ 3259 w 9999"/>
                    <a:gd name="connsiteY20" fmla="*/ 5710 h 10000"/>
                    <a:gd name="connsiteX21" fmla="*/ 3259 w 9999"/>
                    <a:gd name="connsiteY21" fmla="*/ 5936 h 10000"/>
                    <a:gd name="connsiteX22" fmla="*/ 3080 w 9999"/>
                    <a:gd name="connsiteY22" fmla="*/ 7431 h 10000"/>
                    <a:gd name="connsiteX23" fmla="*/ 1655 w 9999"/>
                    <a:gd name="connsiteY23" fmla="*/ 9593 h 10000"/>
                    <a:gd name="connsiteX24" fmla="*/ 3972 w 9999"/>
                    <a:gd name="connsiteY24" fmla="*/ 9864 h 10000"/>
                    <a:gd name="connsiteX25" fmla="*/ 6705 w 9999"/>
                    <a:gd name="connsiteY25" fmla="*/ 10000 h 10000"/>
                    <a:gd name="connsiteX26" fmla="*/ 8309 w 9999"/>
                    <a:gd name="connsiteY26" fmla="*/ 8716 h 10000"/>
                    <a:gd name="connsiteX27" fmla="*/ 8843 w 9999"/>
                    <a:gd name="connsiteY27" fmla="*/ 7825 h 10000"/>
                    <a:gd name="connsiteX28" fmla="*/ 9794 w 9999"/>
                    <a:gd name="connsiteY28" fmla="*/ 6102 h 10000"/>
                    <a:gd name="connsiteX29" fmla="*/ 9972 w 9999"/>
                    <a:gd name="connsiteY29" fmla="*/ 5649 h 10000"/>
                    <a:gd name="connsiteX30" fmla="*/ 9972 w 9999"/>
                    <a:gd name="connsiteY30" fmla="*/ 5499 h 10000"/>
                    <a:gd name="connsiteX31" fmla="*/ 9794 w 9999"/>
                    <a:gd name="connsiteY31" fmla="*/ 5090 h 10000"/>
                    <a:gd name="connsiteX0" fmla="*/ 9795 w 10000"/>
                    <a:gd name="connsiteY0" fmla="*/ 5045 h 9955"/>
                    <a:gd name="connsiteX1" fmla="*/ 9378 w 10000"/>
                    <a:gd name="connsiteY1" fmla="*/ 4773 h 9955"/>
                    <a:gd name="connsiteX2" fmla="*/ 9497 w 10000"/>
                    <a:gd name="connsiteY2" fmla="*/ 4547 h 9955"/>
                    <a:gd name="connsiteX3" fmla="*/ 9082 w 10000"/>
                    <a:gd name="connsiteY3" fmla="*/ 4305 h 9955"/>
                    <a:gd name="connsiteX4" fmla="*/ 8012 w 10000"/>
                    <a:gd name="connsiteY4" fmla="*/ 3490 h 9955"/>
                    <a:gd name="connsiteX5" fmla="*/ 6646 w 10000"/>
                    <a:gd name="connsiteY5" fmla="*/ 1661 h 9955"/>
                    <a:gd name="connsiteX6" fmla="*/ 6408 w 10000"/>
                    <a:gd name="connsiteY6" fmla="*/ 1011 h 9955"/>
                    <a:gd name="connsiteX7" fmla="*/ 5636 w 10000"/>
                    <a:gd name="connsiteY7" fmla="*/ 619 h 9955"/>
                    <a:gd name="connsiteX8" fmla="*/ 4863 w 10000"/>
                    <a:gd name="connsiteY8" fmla="*/ 195 h 9955"/>
                    <a:gd name="connsiteX9" fmla="*/ 2885 w 10000"/>
                    <a:gd name="connsiteY9" fmla="*/ 1 h 9955"/>
                    <a:gd name="connsiteX10" fmla="*/ 1298 w 10000"/>
                    <a:gd name="connsiteY10" fmla="*/ 251 h 9955"/>
                    <a:gd name="connsiteX11" fmla="*/ 51 w 10000"/>
                    <a:gd name="connsiteY11" fmla="*/ 1283 h 9955"/>
                    <a:gd name="connsiteX12" fmla="*/ 110 w 10000"/>
                    <a:gd name="connsiteY12" fmla="*/ 2598 h 9955"/>
                    <a:gd name="connsiteX13" fmla="*/ 1774 w 10000"/>
                    <a:gd name="connsiteY13" fmla="*/ 3625 h 9955"/>
                    <a:gd name="connsiteX14" fmla="*/ 2665 w 10000"/>
                    <a:gd name="connsiteY14" fmla="*/ 4592 h 9955"/>
                    <a:gd name="connsiteX15" fmla="*/ 3021 w 10000"/>
                    <a:gd name="connsiteY15" fmla="*/ 5045 h 9955"/>
                    <a:gd name="connsiteX16" fmla="*/ 3140 w 10000"/>
                    <a:gd name="connsiteY16" fmla="*/ 5407 h 9955"/>
                    <a:gd name="connsiteX17" fmla="*/ 3199 w 10000"/>
                    <a:gd name="connsiteY17" fmla="*/ 5469 h 9955"/>
                    <a:gd name="connsiteX18" fmla="*/ 3259 w 10000"/>
                    <a:gd name="connsiteY18" fmla="*/ 5589 h 9955"/>
                    <a:gd name="connsiteX19" fmla="*/ 3378 w 10000"/>
                    <a:gd name="connsiteY19" fmla="*/ 5650 h 9955"/>
                    <a:gd name="connsiteX20" fmla="*/ 3259 w 10000"/>
                    <a:gd name="connsiteY20" fmla="*/ 5665 h 9955"/>
                    <a:gd name="connsiteX21" fmla="*/ 3259 w 10000"/>
                    <a:gd name="connsiteY21" fmla="*/ 5891 h 9955"/>
                    <a:gd name="connsiteX22" fmla="*/ 3080 w 10000"/>
                    <a:gd name="connsiteY22" fmla="*/ 7386 h 9955"/>
                    <a:gd name="connsiteX23" fmla="*/ 1655 w 10000"/>
                    <a:gd name="connsiteY23" fmla="*/ 9548 h 9955"/>
                    <a:gd name="connsiteX24" fmla="*/ 3972 w 10000"/>
                    <a:gd name="connsiteY24" fmla="*/ 9819 h 9955"/>
                    <a:gd name="connsiteX25" fmla="*/ 6706 w 10000"/>
                    <a:gd name="connsiteY25" fmla="*/ 9955 h 9955"/>
                    <a:gd name="connsiteX26" fmla="*/ 8310 w 10000"/>
                    <a:gd name="connsiteY26" fmla="*/ 8671 h 9955"/>
                    <a:gd name="connsiteX27" fmla="*/ 8844 w 10000"/>
                    <a:gd name="connsiteY27" fmla="*/ 7780 h 9955"/>
                    <a:gd name="connsiteX28" fmla="*/ 9795 w 10000"/>
                    <a:gd name="connsiteY28" fmla="*/ 6057 h 9955"/>
                    <a:gd name="connsiteX29" fmla="*/ 9973 w 10000"/>
                    <a:gd name="connsiteY29" fmla="*/ 5604 h 9955"/>
                    <a:gd name="connsiteX30" fmla="*/ 9973 w 10000"/>
                    <a:gd name="connsiteY30" fmla="*/ 5454 h 9955"/>
                    <a:gd name="connsiteX31" fmla="*/ 9795 w 10000"/>
                    <a:gd name="connsiteY31" fmla="*/ 5045 h 9955"/>
                    <a:gd name="connsiteX0" fmla="*/ 9795 w 10000"/>
                    <a:gd name="connsiteY0" fmla="*/ 5067 h 9999"/>
                    <a:gd name="connsiteX1" fmla="*/ 9378 w 10000"/>
                    <a:gd name="connsiteY1" fmla="*/ 4794 h 9999"/>
                    <a:gd name="connsiteX2" fmla="*/ 9497 w 10000"/>
                    <a:gd name="connsiteY2" fmla="*/ 4567 h 9999"/>
                    <a:gd name="connsiteX3" fmla="*/ 9082 w 10000"/>
                    <a:gd name="connsiteY3" fmla="*/ 4323 h 9999"/>
                    <a:gd name="connsiteX4" fmla="*/ 8012 w 10000"/>
                    <a:gd name="connsiteY4" fmla="*/ 3505 h 9999"/>
                    <a:gd name="connsiteX5" fmla="*/ 6646 w 10000"/>
                    <a:gd name="connsiteY5" fmla="*/ 1668 h 9999"/>
                    <a:gd name="connsiteX6" fmla="*/ 6408 w 10000"/>
                    <a:gd name="connsiteY6" fmla="*/ 1015 h 9999"/>
                    <a:gd name="connsiteX7" fmla="*/ 5636 w 10000"/>
                    <a:gd name="connsiteY7" fmla="*/ 621 h 9999"/>
                    <a:gd name="connsiteX8" fmla="*/ 4863 w 10000"/>
                    <a:gd name="connsiteY8" fmla="*/ 195 h 9999"/>
                    <a:gd name="connsiteX9" fmla="*/ 2885 w 10000"/>
                    <a:gd name="connsiteY9" fmla="*/ 0 h 9999"/>
                    <a:gd name="connsiteX10" fmla="*/ 1298 w 10000"/>
                    <a:gd name="connsiteY10" fmla="*/ 251 h 9999"/>
                    <a:gd name="connsiteX11" fmla="*/ 51 w 10000"/>
                    <a:gd name="connsiteY11" fmla="*/ 1288 h 9999"/>
                    <a:gd name="connsiteX12" fmla="*/ 110 w 10000"/>
                    <a:gd name="connsiteY12" fmla="*/ 2609 h 9999"/>
                    <a:gd name="connsiteX13" fmla="*/ 1774 w 10000"/>
                    <a:gd name="connsiteY13" fmla="*/ 3640 h 9999"/>
                    <a:gd name="connsiteX14" fmla="*/ 2665 w 10000"/>
                    <a:gd name="connsiteY14" fmla="*/ 4612 h 9999"/>
                    <a:gd name="connsiteX15" fmla="*/ 3021 w 10000"/>
                    <a:gd name="connsiteY15" fmla="*/ 5067 h 9999"/>
                    <a:gd name="connsiteX16" fmla="*/ 3140 w 10000"/>
                    <a:gd name="connsiteY16" fmla="*/ 5430 h 9999"/>
                    <a:gd name="connsiteX17" fmla="*/ 3199 w 10000"/>
                    <a:gd name="connsiteY17" fmla="*/ 5493 h 9999"/>
                    <a:gd name="connsiteX18" fmla="*/ 3259 w 10000"/>
                    <a:gd name="connsiteY18" fmla="*/ 5613 h 9999"/>
                    <a:gd name="connsiteX19" fmla="*/ 3378 w 10000"/>
                    <a:gd name="connsiteY19" fmla="*/ 5675 h 9999"/>
                    <a:gd name="connsiteX20" fmla="*/ 3259 w 10000"/>
                    <a:gd name="connsiteY20" fmla="*/ 5690 h 9999"/>
                    <a:gd name="connsiteX21" fmla="*/ 3259 w 10000"/>
                    <a:gd name="connsiteY21" fmla="*/ 5917 h 9999"/>
                    <a:gd name="connsiteX22" fmla="*/ 3080 w 10000"/>
                    <a:gd name="connsiteY22" fmla="*/ 7418 h 9999"/>
                    <a:gd name="connsiteX23" fmla="*/ 1655 w 10000"/>
                    <a:gd name="connsiteY23" fmla="*/ 9590 h 9999"/>
                    <a:gd name="connsiteX24" fmla="*/ 3972 w 10000"/>
                    <a:gd name="connsiteY24" fmla="*/ 9862 h 9999"/>
                    <a:gd name="connsiteX25" fmla="*/ 6706 w 10000"/>
                    <a:gd name="connsiteY25" fmla="*/ 9999 h 9999"/>
                    <a:gd name="connsiteX26" fmla="*/ 8310 w 10000"/>
                    <a:gd name="connsiteY26" fmla="*/ 8709 h 9999"/>
                    <a:gd name="connsiteX27" fmla="*/ 8844 w 10000"/>
                    <a:gd name="connsiteY27" fmla="*/ 7814 h 9999"/>
                    <a:gd name="connsiteX28" fmla="*/ 9795 w 10000"/>
                    <a:gd name="connsiteY28" fmla="*/ 6083 h 9999"/>
                    <a:gd name="connsiteX29" fmla="*/ 9973 w 10000"/>
                    <a:gd name="connsiteY29" fmla="*/ 5628 h 9999"/>
                    <a:gd name="connsiteX30" fmla="*/ 9973 w 10000"/>
                    <a:gd name="connsiteY30" fmla="*/ 5478 h 9999"/>
                    <a:gd name="connsiteX31" fmla="*/ 9795 w 10000"/>
                    <a:gd name="connsiteY31" fmla="*/ 5067 h 9999"/>
                    <a:gd name="connsiteX0" fmla="*/ 9693 w 9898"/>
                    <a:gd name="connsiteY0" fmla="*/ 5068 h 10000"/>
                    <a:gd name="connsiteX1" fmla="*/ 9276 w 9898"/>
                    <a:gd name="connsiteY1" fmla="*/ 4794 h 10000"/>
                    <a:gd name="connsiteX2" fmla="*/ 9395 w 9898"/>
                    <a:gd name="connsiteY2" fmla="*/ 4567 h 10000"/>
                    <a:gd name="connsiteX3" fmla="*/ 8980 w 9898"/>
                    <a:gd name="connsiteY3" fmla="*/ 4323 h 10000"/>
                    <a:gd name="connsiteX4" fmla="*/ 7910 w 9898"/>
                    <a:gd name="connsiteY4" fmla="*/ 3505 h 10000"/>
                    <a:gd name="connsiteX5" fmla="*/ 6544 w 9898"/>
                    <a:gd name="connsiteY5" fmla="*/ 1668 h 10000"/>
                    <a:gd name="connsiteX6" fmla="*/ 6306 w 9898"/>
                    <a:gd name="connsiteY6" fmla="*/ 1015 h 10000"/>
                    <a:gd name="connsiteX7" fmla="*/ 5534 w 9898"/>
                    <a:gd name="connsiteY7" fmla="*/ 621 h 10000"/>
                    <a:gd name="connsiteX8" fmla="*/ 4761 w 9898"/>
                    <a:gd name="connsiteY8" fmla="*/ 195 h 10000"/>
                    <a:gd name="connsiteX9" fmla="*/ 2783 w 9898"/>
                    <a:gd name="connsiteY9" fmla="*/ 0 h 10000"/>
                    <a:gd name="connsiteX10" fmla="*/ 1196 w 9898"/>
                    <a:gd name="connsiteY10" fmla="*/ 251 h 10000"/>
                    <a:gd name="connsiteX11" fmla="*/ 371 w 9898"/>
                    <a:gd name="connsiteY11" fmla="*/ 1303 h 10000"/>
                    <a:gd name="connsiteX12" fmla="*/ 8 w 9898"/>
                    <a:gd name="connsiteY12" fmla="*/ 2609 h 10000"/>
                    <a:gd name="connsiteX13" fmla="*/ 1672 w 9898"/>
                    <a:gd name="connsiteY13" fmla="*/ 3640 h 10000"/>
                    <a:gd name="connsiteX14" fmla="*/ 2563 w 9898"/>
                    <a:gd name="connsiteY14" fmla="*/ 4612 h 10000"/>
                    <a:gd name="connsiteX15" fmla="*/ 2919 w 9898"/>
                    <a:gd name="connsiteY15" fmla="*/ 5068 h 10000"/>
                    <a:gd name="connsiteX16" fmla="*/ 3038 w 9898"/>
                    <a:gd name="connsiteY16" fmla="*/ 5431 h 10000"/>
                    <a:gd name="connsiteX17" fmla="*/ 3097 w 9898"/>
                    <a:gd name="connsiteY17" fmla="*/ 5494 h 10000"/>
                    <a:gd name="connsiteX18" fmla="*/ 3157 w 9898"/>
                    <a:gd name="connsiteY18" fmla="*/ 5614 h 10000"/>
                    <a:gd name="connsiteX19" fmla="*/ 3276 w 9898"/>
                    <a:gd name="connsiteY19" fmla="*/ 5676 h 10000"/>
                    <a:gd name="connsiteX20" fmla="*/ 3157 w 9898"/>
                    <a:gd name="connsiteY20" fmla="*/ 5691 h 10000"/>
                    <a:gd name="connsiteX21" fmla="*/ 3157 w 9898"/>
                    <a:gd name="connsiteY21" fmla="*/ 5918 h 10000"/>
                    <a:gd name="connsiteX22" fmla="*/ 2978 w 9898"/>
                    <a:gd name="connsiteY22" fmla="*/ 7419 h 10000"/>
                    <a:gd name="connsiteX23" fmla="*/ 1553 w 9898"/>
                    <a:gd name="connsiteY23" fmla="*/ 9591 h 10000"/>
                    <a:gd name="connsiteX24" fmla="*/ 3870 w 9898"/>
                    <a:gd name="connsiteY24" fmla="*/ 9863 h 10000"/>
                    <a:gd name="connsiteX25" fmla="*/ 6604 w 9898"/>
                    <a:gd name="connsiteY25" fmla="*/ 10000 h 10000"/>
                    <a:gd name="connsiteX26" fmla="*/ 8208 w 9898"/>
                    <a:gd name="connsiteY26" fmla="*/ 8710 h 10000"/>
                    <a:gd name="connsiteX27" fmla="*/ 8742 w 9898"/>
                    <a:gd name="connsiteY27" fmla="*/ 7815 h 10000"/>
                    <a:gd name="connsiteX28" fmla="*/ 9693 w 9898"/>
                    <a:gd name="connsiteY28" fmla="*/ 6084 h 10000"/>
                    <a:gd name="connsiteX29" fmla="*/ 9871 w 9898"/>
                    <a:gd name="connsiteY29" fmla="*/ 5629 h 10000"/>
                    <a:gd name="connsiteX30" fmla="*/ 9871 w 9898"/>
                    <a:gd name="connsiteY30" fmla="*/ 5479 h 10000"/>
                    <a:gd name="connsiteX31" fmla="*/ 9693 w 9898"/>
                    <a:gd name="connsiteY31" fmla="*/ 5068 h 10000"/>
                    <a:gd name="connsiteX0" fmla="*/ 9565 w 9772"/>
                    <a:gd name="connsiteY0" fmla="*/ 5068 h 10000"/>
                    <a:gd name="connsiteX1" fmla="*/ 9144 w 9772"/>
                    <a:gd name="connsiteY1" fmla="*/ 4794 h 10000"/>
                    <a:gd name="connsiteX2" fmla="*/ 9264 w 9772"/>
                    <a:gd name="connsiteY2" fmla="*/ 4567 h 10000"/>
                    <a:gd name="connsiteX3" fmla="*/ 8845 w 9772"/>
                    <a:gd name="connsiteY3" fmla="*/ 4323 h 10000"/>
                    <a:gd name="connsiteX4" fmla="*/ 7764 w 9772"/>
                    <a:gd name="connsiteY4" fmla="*/ 3505 h 10000"/>
                    <a:gd name="connsiteX5" fmla="*/ 6383 w 9772"/>
                    <a:gd name="connsiteY5" fmla="*/ 1668 h 10000"/>
                    <a:gd name="connsiteX6" fmla="*/ 6143 w 9772"/>
                    <a:gd name="connsiteY6" fmla="*/ 1015 h 10000"/>
                    <a:gd name="connsiteX7" fmla="*/ 5363 w 9772"/>
                    <a:gd name="connsiteY7" fmla="*/ 621 h 10000"/>
                    <a:gd name="connsiteX8" fmla="*/ 4582 w 9772"/>
                    <a:gd name="connsiteY8" fmla="*/ 195 h 10000"/>
                    <a:gd name="connsiteX9" fmla="*/ 2584 w 9772"/>
                    <a:gd name="connsiteY9" fmla="*/ 0 h 10000"/>
                    <a:gd name="connsiteX10" fmla="*/ 980 w 9772"/>
                    <a:gd name="connsiteY10" fmla="*/ 251 h 10000"/>
                    <a:gd name="connsiteX11" fmla="*/ 147 w 9772"/>
                    <a:gd name="connsiteY11" fmla="*/ 1303 h 10000"/>
                    <a:gd name="connsiteX12" fmla="*/ 24 w 9772"/>
                    <a:gd name="connsiteY12" fmla="*/ 2671 h 10000"/>
                    <a:gd name="connsiteX13" fmla="*/ 1461 w 9772"/>
                    <a:gd name="connsiteY13" fmla="*/ 3640 h 10000"/>
                    <a:gd name="connsiteX14" fmla="*/ 2361 w 9772"/>
                    <a:gd name="connsiteY14" fmla="*/ 4612 h 10000"/>
                    <a:gd name="connsiteX15" fmla="*/ 2721 w 9772"/>
                    <a:gd name="connsiteY15" fmla="*/ 5068 h 10000"/>
                    <a:gd name="connsiteX16" fmla="*/ 2841 w 9772"/>
                    <a:gd name="connsiteY16" fmla="*/ 5431 h 10000"/>
                    <a:gd name="connsiteX17" fmla="*/ 2901 w 9772"/>
                    <a:gd name="connsiteY17" fmla="*/ 5494 h 10000"/>
                    <a:gd name="connsiteX18" fmla="*/ 2962 w 9772"/>
                    <a:gd name="connsiteY18" fmla="*/ 5614 h 10000"/>
                    <a:gd name="connsiteX19" fmla="*/ 3082 w 9772"/>
                    <a:gd name="connsiteY19" fmla="*/ 5676 h 10000"/>
                    <a:gd name="connsiteX20" fmla="*/ 2962 w 9772"/>
                    <a:gd name="connsiteY20" fmla="*/ 5691 h 10000"/>
                    <a:gd name="connsiteX21" fmla="*/ 2962 w 9772"/>
                    <a:gd name="connsiteY21" fmla="*/ 5918 h 10000"/>
                    <a:gd name="connsiteX22" fmla="*/ 2781 w 9772"/>
                    <a:gd name="connsiteY22" fmla="*/ 7419 h 10000"/>
                    <a:gd name="connsiteX23" fmla="*/ 1341 w 9772"/>
                    <a:gd name="connsiteY23" fmla="*/ 9591 h 10000"/>
                    <a:gd name="connsiteX24" fmla="*/ 3682 w 9772"/>
                    <a:gd name="connsiteY24" fmla="*/ 9863 h 10000"/>
                    <a:gd name="connsiteX25" fmla="*/ 6444 w 9772"/>
                    <a:gd name="connsiteY25" fmla="*/ 10000 h 10000"/>
                    <a:gd name="connsiteX26" fmla="*/ 8065 w 9772"/>
                    <a:gd name="connsiteY26" fmla="*/ 8710 h 10000"/>
                    <a:gd name="connsiteX27" fmla="*/ 8604 w 9772"/>
                    <a:gd name="connsiteY27" fmla="*/ 7815 h 10000"/>
                    <a:gd name="connsiteX28" fmla="*/ 9565 w 9772"/>
                    <a:gd name="connsiteY28" fmla="*/ 6084 h 10000"/>
                    <a:gd name="connsiteX29" fmla="*/ 9745 w 9772"/>
                    <a:gd name="connsiteY29" fmla="*/ 5629 h 10000"/>
                    <a:gd name="connsiteX30" fmla="*/ 9745 w 9772"/>
                    <a:gd name="connsiteY30" fmla="*/ 5479 h 10000"/>
                    <a:gd name="connsiteX31" fmla="*/ 9565 w 9772"/>
                    <a:gd name="connsiteY31" fmla="*/ 5068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772" h="10000">
                      <a:moveTo>
                        <a:pt x="9565" y="5068"/>
                      </a:moveTo>
                      <a:cubicBezTo>
                        <a:pt x="9565" y="5068"/>
                        <a:pt x="9084" y="4915"/>
                        <a:pt x="9144" y="4794"/>
                      </a:cubicBezTo>
                      <a:cubicBezTo>
                        <a:pt x="9264" y="4688"/>
                        <a:pt x="9264" y="4567"/>
                        <a:pt x="9264" y="4567"/>
                      </a:cubicBezTo>
                      <a:cubicBezTo>
                        <a:pt x="9264" y="4567"/>
                        <a:pt x="8845" y="4399"/>
                        <a:pt x="8845" y="4323"/>
                      </a:cubicBezTo>
                      <a:cubicBezTo>
                        <a:pt x="8784" y="4292"/>
                        <a:pt x="8184" y="3974"/>
                        <a:pt x="7764" y="3505"/>
                      </a:cubicBezTo>
                      <a:cubicBezTo>
                        <a:pt x="7224" y="2882"/>
                        <a:pt x="6863" y="2047"/>
                        <a:pt x="6383" y="1668"/>
                      </a:cubicBezTo>
                      <a:cubicBezTo>
                        <a:pt x="6083" y="1456"/>
                        <a:pt x="6263" y="1046"/>
                        <a:pt x="6143" y="1015"/>
                      </a:cubicBezTo>
                      <a:cubicBezTo>
                        <a:pt x="5723" y="894"/>
                        <a:pt x="5603" y="757"/>
                        <a:pt x="5363" y="621"/>
                      </a:cubicBezTo>
                      <a:cubicBezTo>
                        <a:pt x="5243" y="529"/>
                        <a:pt x="5363" y="362"/>
                        <a:pt x="4582" y="195"/>
                      </a:cubicBezTo>
                      <a:cubicBezTo>
                        <a:pt x="3982" y="74"/>
                        <a:pt x="3214" y="45"/>
                        <a:pt x="2584" y="0"/>
                      </a:cubicBezTo>
                      <a:cubicBezTo>
                        <a:pt x="1984" y="9"/>
                        <a:pt x="1280" y="145"/>
                        <a:pt x="980" y="251"/>
                      </a:cubicBezTo>
                      <a:cubicBezTo>
                        <a:pt x="680" y="373"/>
                        <a:pt x="267" y="909"/>
                        <a:pt x="147" y="1303"/>
                      </a:cubicBezTo>
                      <a:cubicBezTo>
                        <a:pt x="27" y="1714"/>
                        <a:pt x="-36" y="2549"/>
                        <a:pt x="24" y="2671"/>
                      </a:cubicBezTo>
                      <a:cubicBezTo>
                        <a:pt x="85" y="2777"/>
                        <a:pt x="1581" y="3412"/>
                        <a:pt x="1461" y="3640"/>
                      </a:cubicBezTo>
                      <a:cubicBezTo>
                        <a:pt x="1401" y="3883"/>
                        <a:pt x="2422" y="4399"/>
                        <a:pt x="2361" y="4612"/>
                      </a:cubicBezTo>
                      <a:cubicBezTo>
                        <a:pt x="2241" y="4840"/>
                        <a:pt x="2540" y="4945"/>
                        <a:pt x="2721" y="5068"/>
                      </a:cubicBezTo>
                      <a:cubicBezTo>
                        <a:pt x="2901" y="5189"/>
                        <a:pt x="2781" y="5174"/>
                        <a:pt x="2841" y="5431"/>
                      </a:cubicBezTo>
                      <a:cubicBezTo>
                        <a:pt x="2901" y="5447"/>
                        <a:pt x="2901" y="5479"/>
                        <a:pt x="2901" y="5494"/>
                      </a:cubicBezTo>
                      <a:cubicBezTo>
                        <a:pt x="2901" y="5539"/>
                        <a:pt x="2901" y="5569"/>
                        <a:pt x="2962" y="5614"/>
                      </a:cubicBezTo>
                      <a:cubicBezTo>
                        <a:pt x="3021" y="5645"/>
                        <a:pt x="3082" y="5660"/>
                        <a:pt x="3082" y="5676"/>
                      </a:cubicBezTo>
                      <a:cubicBezTo>
                        <a:pt x="3082" y="5676"/>
                        <a:pt x="3021" y="5676"/>
                        <a:pt x="2962" y="5691"/>
                      </a:cubicBezTo>
                      <a:cubicBezTo>
                        <a:pt x="2721" y="5781"/>
                        <a:pt x="2962" y="5872"/>
                        <a:pt x="2962" y="5918"/>
                      </a:cubicBezTo>
                      <a:cubicBezTo>
                        <a:pt x="2962" y="5963"/>
                        <a:pt x="2962" y="7177"/>
                        <a:pt x="2781" y="7419"/>
                      </a:cubicBezTo>
                      <a:cubicBezTo>
                        <a:pt x="2660" y="7648"/>
                        <a:pt x="1341" y="9591"/>
                        <a:pt x="1341" y="9591"/>
                      </a:cubicBezTo>
                      <a:cubicBezTo>
                        <a:pt x="1341" y="9591"/>
                        <a:pt x="2422" y="9788"/>
                        <a:pt x="3682" y="9863"/>
                      </a:cubicBezTo>
                      <a:cubicBezTo>
                        <a:pt x="4943" y="9940"/>
                        <a:pt x="6444" y="10000"/>
                        <a:pt x="6444" y="10000"/>
                      </a:cubicBezTo>
                      <a:cubicBezTo>
                        <a:pt x="6444" y="10000"/>
                        <a:pt x="8004" y="8862"/>
                        <a:pt x="8065" y="8710"/>
                      </a:cubicBezTo>
                      <a:cubicBezTo>
                        <a:pt x="8124" y="8559"/>
                        <a:pt x="8423" y="7997"/>
                        <a:pt x="8604" y="7815"/>
                      </a:cubicBezTo>
                      <a:cubicBezTo>
                        <a:pt x="8784" y="7633"/>
                        <a:pt x="9565" y="6266"/>
                        <a:pt x="9565" y="6084"/>
                      </a:cubicBezTo>
                      <a:cubicBezTo>
                        <a:pt x="9565" y="5918"/>
                        <a:pt x="9565" y="5736"/>
                        <a:pt x="9745" y="5629"/>
                      </a:cubicBezTo>
                      <a:cubicBezTo>
                        <a:pt x="9805" y="5584"/>
                        <a:pt x="9745" y="5539"/>
                        <a:pt x="9745" y="5479"/>
                      </a:cubicBezTo>
                      <a:cubicBezTo>
                        <a:pt x="9864" y="5311"/>
                        <a:pt x="9565" y="5144"/>
                        <a:pt x="9565" y="5068"/>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1" name="Freeform 52"/>
                <p:cNvSpPr>
                  <a:spLocks noEditPoints="1"/>
                </p:cNvSpPr>
                <p:nvPr/>
              </p:nvSpPr>
              <p:spPr bwMode="auto">
                <a:xfrm>
                  <a:off x="-7151688" y="904875"/>
                  <a:ext cx="746125" cy="1511300"/>
                </a:xfrm>
                <a:custGeom>
                  <a:avLst/>
                  <a:gdLst>
                    <a:gd name="T0" fmla="*/ 196 w 199"/>
                    <a:gd name="T1" fmla="*/ 0 h 403"/>
                    <a:gd name="T2" fmla="*/ 148 w 199"/>
                    <a:gd name="T3" fmla="*/ 120 h 403"/>
                    <a:gd name="T4" fmla="*/ 42 w 199"/>
                    <a:gd name="T5" fmla="*/ 119 h 403"/>
                    <a:gd name="T6" fmla="*/ 3 w 199"/>
                    <a:gd name="T7" fmla="*/ 3 h 403"/>
                    <a:gd name="T8" fmla="*/ 34 w 199"/>
                    <a:gd name="T9" fmla="*/ 121 h 403"/>
                    <a:gd name="T10" fmla="*/ 73 w 199"/>
                    <a:gd name="T11" fmla="*/ 239 h 403"/>
                    <a:gd name="T12" fmla="*/ 77 w 199"/>
                    <a:gd name="T13" fmla="*/ 245 h 403"/>
                    <a:gd name="T14" fmla="*/ 78 w 199"/>
                    <a:gd name="T15" fmla="*/ 248 h 403"/>
                    <a:gd name="T16" fmla="*/ 75 w 199"/>
                    <a:gd name="T17" fmla="*/ 249 h 403"/>
                    <a:gd name="T18" fmla="*/ 75 w 199"/>
                    <a:gd name="T19" fmla="*/ 250 h 403"/>
                    <a:gd name="T20" fmla="*/ 73 w 199"/>
                    <a:gd name="T21" fmla="*/ 260 h 403"/>
                    <a:gd name="T22" fmla="*/ 76 w 199"/>
                    <a:gd name="T23" fmla="*/ 278 h 403"/>
                    <a:gd name="T24" fmla="*/ 47 w 199"/>
                    <a:gd name="T25" fmla="*/ 294 h 403"/>
                    <a:gd name="T26" fmla="*/ 46 w 199"/>
                    <a:gd name="T27" fmla="*/ 354 h 403"/>
                    <a:gd name="T28" fmla="*/ 48 w 199"/>
                    <a:gd name="T29" fmla="*/ 398 h 403"/>
                    <a:gd name="T30" fmla="*/ 50 w 199"/>
                    <a:gd name="T31" fmla="*/ 401 h 403"/>
                    <a:gd name="T32" fmla="*/ 94 w 199"/>
                    <a:gd name="T33" fmla="*/ 403 h 403"/>
                    <a:gd name="T34" fmla="*/ 97 w 199"/>
                    <a:gd name="T35" fmla="*/ 401 h 403"/>
                    <a:gd name="T36" fmla="*/ 99 w 199"/>
                    <a:gd name="T37" fmla="*/ 355 h 403"/>
                    <a:gd name="T38" fmla="*/ 103 w 199"/>
                    <a:gd name="T39" fmla="*/ 295 h 403"/>
                    <a:gd name="T40" fmla="*/ 85 w 199"/>
                    <a:gd name="T41" fmla="*/ 278 h 403"/>
                    <a:gd name="T42" fmla="*/ 80 w 199"/>
                    <a:gd name="T43" fmla="*/ 267 h 403"/>
                    <a:gd name="T44" fmla="*/ 84 w 199"/>
                    <a:gd name="T45" fmla="*/ 260 h 403"/>
                    <a:gd name="T46" fmla="*/ 81 w 199"/>
                    <a:gd name="T47" fmla="*/ 249 h 403"/>
                    <a:gd name="T48" fmla="*/ 80 w 199"/>
                    <a:gd name="T49" fmla="*/ 248 h 403"/>
                    <a:gd name="T50" fmla="*/ 79 w 199"/>
                    <a:gd name="T51" fmla="*/ 246 h 403"/>
                    <a:gd name="T52" fmla="*/ 80 w 199"/>
                    <a:gd name="T53" fmla="*/ 245 h 403"/>
                    <a:gd name="T54" fmla="*/ 84 w 199"/>
                    <a:gd name="T55" fmla="*/ 239 h 403"/>
                    <a:gd name="T56" fmla="*/ 155 w 199"/>
                    <a:gd name="T57" fmla="*/ 123 h 403"/>
                    <a:gd name="T58" fmla="*/ 67 w 199"/>
                    <a:gd name="T59" fmla="*/ 284 h 403"/>
                    <a:gd name="T60" fmla="*/ 76 w 199"/>
                    <a:gd name="T61" fmla="*/ 282 h 403"/>
                    <a:gd name="T62" fmla="*/ 80 w 199"/>
                    <a:gd name="T63" fmla="*/ 282 h 403"/>
                    <a:gd name="T64" fmla="*/ 83 w 199"/>
                    <a:gd name="T65" fmla="*/ 282 h 403"/>
                    <a:gd name="T66" fmla="*/ 82 w 199"/>
                    <a:gd name="T67" fmla="*/ 262 h 403"/>
                    <a:gd name="T68" fmla="*/ 80 w 199"/>
                    <a:gd name="T69" fmla="*/ 264 h 403"/>
                    <a:gd name="T70" fmla="*/ 76 w 199"/>
                    <a:gd name="T71" fmla="*/ 264 h 403"/>
                    <a:gd name="T72" fmla="*/ 80 w 199"/>
                    <a:gd name="T73" fmla="*/ 256 h 403"/>
                    <a:gd name="T74" fmla="*/ 82 w 199"/>
                    <a:gd name="T75" fmla="*/ 261 h 403"/>
                    <a:gd name="T76" fmla="*/ 83 w 199"/>
                    <a:gd name="T77" fmla="*/ 241 h 403"/>
                    <a:gd name="T78" fmla="*/ 79 w 199"/>
                    <a:gd name="T79" fmla="*/ 244 h 403"/>
                    <a:gd name="T80" fmla="*/ 79 w 199"/>
                    <a:gd name="T81" fmla="*/ 244 h 403"/>
                    <a:gd name="T82" fmla="*/ 78 w 199"/>
                    <a:gd name="T83" fmla="*/ 244 h 403"/>
                    <a:gd name="T84" fmla="*/ 74 w 199"/>
                    <a:gd name="T85" fmla="*/ 240 h 403"/>
                    <a:gd name="T86" fmla="*/ 75 w 199"/>
                    <a:gd name="T87" fmla="*/ 239 h 403"/>
                    <a:gd name="T88" fmla="*/ 82 w 199"/>
                    <a:gd name="T89" fmla="*/ 240 h 403"/>
                    <a:gd name="T90" fmla="*/ 83 w 199"/>
                    <a:gd name="T91" fmla="*/ 24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9" h="403">
                      <a:moveTo>
                        <a:pt x="199" y="6"/>
                      </a:moveTo>
                      <a:cubicBezTo>
                        <a:pt x="199" y="6"/>
                        <a:pt x="199" y="1"/>
                        <a:pt x="196" y="0"/>
                      </a:cubicBezTo>
                      <a:cubicBezTo>
                        <a:pt x="193" y="0"/>
                        <a:pt x="191" y="0"/>
                        <a:pt x="191" y="0"/>
                      </a:cubicBezTo>
                      <a:cubicBezTo>
                        <a:pt x="191" y="0"/>
                        <a:pt x="174" y="66"/>
                        <a:pt x="148" y="120"/>
                      </a:cubicBezTo>
                      <a:cubicBezTo>
                        <a:pt x="124" y="180"/>
                        <a:pt x="106" y="198"/>
                        <a:pt x="80" y="234"/>
                      </a:cubicBezTo>
                      <a:cubicBezTo>
                        <a:pt x="72" y="208"/>
                        <a:pt x="47" y="132"/>
                        <a:pt x="42" y="119"/>
                      </a:cubicBezTo>
                      <a:cubicBezTo>
                        <a:pt x="36" y="102"/>
                        <a:pt x="7" y="2"/>
                        <a:pt x="7" y="2"/>
                      </a:cubicBezTo>
                      <a:cubicBezTo>
                        <a:pt x="7" y="2"/>
                        <a:pt x="5" y="2"/>
                        <a:pt x="3" y="3"/>
                      </a:cubicBezTo>
                      <a:cubicBezTo>
                        <a:pt x="1" y="3"/>
                        <a:pt x="0" y="4"/>
                        <a:pt x="0" y="4"/>
                      </a:cubicBezTo>
                      <a:cubicBezTo>
                        <a:pt x="0" y="4"/>
                        <a:pt x="31" y="112"/>
                        <a:pt x="34" y="121"/>
                      </a:cubicBezTo>
                      <a:cubicBezTo>
                        <a:pt x="38" y="130"/>
                        <a:pt x="71" y="226"/>
                        <a:pt x="75" y="238"/>
                      </a:cubicBezTo>
                      <a:cubicBezTo>
                        <a:pt x="74" y="238"/>
                        <a:pt x="74" y="238"/>
                        <a:pt x="73" y="239"/>
                      </a:cubicBezTo>
                      <a:cubicBezTo>
                        <a:pt x="73" y="239"/>
                        <a:pt x="73" y="240"/>
                        <a:pt x="73" y="241"/>
                      </a:cubicBezTo>
                      <a:cubicBezTo>
                        <a:pt x="74" y="243"/>
                        <a:pt x="75" y="245"/>
                        <a:pt x="77" y="245"/>
                      </a:cubicBezTo>
                      <a:cubicBezTo>
                        <a:pt x="77" y="245"/>
                        <a:pt x="77" y="246"/>
                        <a:pt x="78" y="246"/>
                      </a:cubicBezTo>
                      <a:cubicBezTo>
                        <a:pt x="78" y="248"/>
                        <a:pt x="78" y="248"/>
                        <a:pt x="78" y="248"/>
                      </a:cubicBezTo>
                      <a:cubicBezTo>
                        <a:pt x="76" y="248"/>
                        <a:pt x="76" y="248"/>
                        <a:pt x="76" y="248"/>
                      </a:cubicBezTo>
                      <a:cubicBezTo>
                        <a:pt x="76" y="248"/>
                        <a:pt x="75" y="248"/>
                        <a:pt x="75" y="249"/>
                      </a:cubicBezTo>
                      <a:cubicBezTo>
                        <a:pt x="75" y="249"/>
                        <a:pt x="75" y="249"/>
                        <a:pt x="76" y="249"/>
                      </a:cubicBezTo>
                      <a:cubicBezTo>
                        <a:pt x="76" y="249"/>
                        <a:pt x="75" y="250"/>
                        <a:pt x="75" y="250"/>
                      </a:cubicBezTo>
                      <a:cubicBezTo>
                        <a:pt x="73" y="260"/>
                        <a:pt x="73" y="260"/>
                        <a:pt x="73" y="260"/>
                      </a:cubicBezTo>
                      <a:cubicBezTo>
                        <a:pt x="73" y="260"/>
                        <a:pt x="73" y="260"/>
                        <a:pt x="73" y="260"/>
                      </a:cubicBezTo>
                      <a:cubicBezTo>
                        <a:pt x="73" y="261"/>
                        <a:pt x="72" y="265"/>
                        <a:pt x="76" y="267"/>
                      </a:cubicBezTo>
                      <a:cubicBezTo>
                        <a:pt x="76" y="278"/>
                        <a:pt x="76" y="278"/>
                        <a:pt x="76" y="278"/>
                      </a:cubicBezTo>
                      <a:cubicBezTo>
                        <a:pt x="65" y="278"/>
                        <a:pt x="65" y="278"/>
                        <a:pt x="65" y="278"/>
                      </a:cubicBezTo>
                      <a:cubicBezTo>
                        <a:pt x="56" y="278"/>
                        <a:pt x="48" y="285"/>
                        <a:pt x="47" y="294"/>
                      </a:cubicBezTo>
                      <a:cubicBezTo>
                        <a:pt x="47" y="294"/>
                        <a:pt x="47" y="294"/>
                        <a:pt x="47" y="294"/>
                      </a:cubicBezTo>
                      <a:cubicBezTo>
                        <a:pt x="46" y="354"/>
                        <a:pt x="46" y="354"/>
                        <a:pt x="46" y="354"/>
                      </a:cubicBezTo>
                      <a:cubicBezTo>
                        <a:pt x="49" y="354"/>
                        <a:pt x="49" y="354"/>
                        <a:pt x="49" y="354"/>
                      </a:cubicBezTo>
                      <a:cubicBezTo>
                        <a:pt x="48" y="398"/>
                        <a:pt x="48" y="398"/>
                        <a:pt x="48" y="398"/>
                      </a:cubicBezTo>
                      <a:cubicBezTo>
                        <a:pt x="48" y="399"/>
                        <a:pt x="48" y="400"/>
                        <a:pt x="49" y="401"/>
                      </a:cubicBezTo>
                      <a:cubicBezTo>
                        <a:pt x="50" y="401"/>
                        <a:pt x="50" y="401"/>
                        <a:pt x="50" y="401"/>
                      </a:cubicBezTo>
                      <a:cubicBezTo>
                        <a:pt x="50" y="402"/>
                        <a:pt x="51" y="402"/>
                        <a:pt x="52" y="402"/>
                      </a:cubicBezTo>
                      <a:cubicBezTo>
                        <a:pt x="94" y="403"/>
                        <a:pt x="94" y="403"/>
                        <a:pt x="94" y="403"/>
                      </a:cubicBezTo>
                      <a:cubicBezTo>
                        <a:pt x="95" y="403"/>
                        <a:pt x="96" y="402"/>
                        <a:pt x="96" y="402"/>
                      </a:cubicBezTo>
                      <a:cubicBezTo>
                        <a:pt x="97" y="401"/>
                        <a:pt x="97" y="401"/>
                        <a:pt x="97" y="401"/>
                      </a:cubicBezTo>
                      <a:cubicBezTo>
                        <a:pt x="98" y="401"/>
                        <a:pt x="98" y="400"/>
                        <a:pt x="98" y="399"/>
                      </a:cubicBezTo>
                      <a:cubicBezTo>
                        <a:pt x="99" y="355"/>
                        <a:pt x="99" y="355"/>
                        <a:pt x="99" y="355"/>
                      </a:cubicBezTo>
                      <a:cubicBezTo>
                        <a:pt x="102" y="355"/>
                        <a:pt x="102" y="355"/>
                        <a:pt x="102" y="355"/>
                      </a:cubicBezTo>
                      <a:cubicBezTo>
                        <a:pt x="103" y="295"/>
                        <a:pt x="103" y="295"/>
                        <a:pt x="103" y="295"/>
                      </a:cubicBezTo>
                      <a:cubicBezTo>
                        <a:pt x="103" y="295"/>
                        <a:pt x="103" y="295"/>
                        <a:pt x="103" y="295"/>
                      </a:cubicBezTo>
                      <a:cubicBezTo>
                        <a:pt x="102" y="286"/>
                        <a:pt x="95" y="278"/>
                        <a:pt x="85" y="278"/>
                      </a:cubicBezTo>
                      <a:cubicBezTo>
                        <a:pt x="80" y="278"/>
                        <a:pt x="80" y="278"/>
                        <a:pt x="80" y="278"/>
                      </a:cubicBezTo>
                      <a:cubicBezTo>
                        <a:pt x="80" y="267"/>
                        <a:pt x="80" y="267"/>
                        <a:pt x="80" y="267"/>
                      </a:cubicBezTo>
                      <a:cubicBezTo>
                        <a:pt x="84" y="266"/>
                        <a:pt x="84" y="261"/>
                        <a:pt x="84" y="260"/>
                      </a:cubicBezTo>
                      <a:cubicBezTo>
                        <a:pt x="84" y="260"/>
                        <a:pt x="84" y="260"/>
                        <a:pt x="84" y="260"/>
                      </a:cubicBezTo>
                      <a:cubicBezTo>
                        <a:pt x="81" y="250"/>
                        <a:pt x="81" y="250"/>
                        <a:pt x="81" y="250"/>
                      </a:cubicBezTo>
                      <a:cubicBezTo>
                        <a:pt x="81" y="250"/>
                        <a:pt x="81" y="249"/>
                        <a:pt x="81" y="249"/>
                      </a:cubicBezTo>
                      <a:cubicBezTo>
                        <a:pt x="81" y="249"/>
                        <a:pt x="81" y="249"/>
                        <a:pt x="81" y="249"/>
                      </a:cubicBezTo>
                      <a:cubicBezTo>
                        <a:pt x="81" y="248"/>
                        <a:pt x="81" y="248"/>
                        <a:pt x="80" y="248"/>
                      </a:cubicBezTo>
                      <a:cubicBezTo>
                        <a:pt x="79" y="248"/>
                        <a:pt x="79" y="248"/>
                        <a:pt x="79" y="248"/>
                      </a:cubicBezTo>
                      <a:cubicBezTo>
                        <a:pt x="79" y="246"/>
                        <a:pt x="79" y="246"/>
                        <a:pt x="79" y="246"/>
                      </a:cubicBezTo>
                      <a:cubicBezTo>
                        <a:pt x="79" y="246"/>
                        <a:pt x="79" y="246"/>
                        <a:pt x="79" y="246"/>
                      </a:cubicBezTo>
                      <a:cubicBezTo>
                        <a:pt x="79" y="246"/>
                        <a:pt x="80" y="245"/>
                        <a:pt x="80" y="245"/>
                      </a:cubicBezTo>
                      <a:cubicBezTo>
                        <a:pt x="82" y="245"/>
                        <a:pt x="83" y="243"/>
                        <a:pt x="84" y="241"/>
                      </a:cubicBezTo>
                      <a:cubicBezTo>
                        <a:pt x="84" y="240"/>
                        <a:pt x="84" y="240"/>
                        <a:pt x="84" y="239"/>
                      </a:cubicBezTo>
                      <a:cubicBezTo>
                        <a:pt x="84" y="239"/>
                        <a:pt x="83" y="239"/>
                        <a:pt x="83" y="238"/>
                      </a:cubicBezTo>
                      <a:cubicBezTo>
                        <a:pt x="99" y="222"/>
                        <a:pt x="136" y="173"/>
                        <a:pt x="155" y="123"/>
                      </a:cubicBezTo>
                      <a:cubicBezTo>
                        <a:pt x="177" y="74"/>
                        <a:pt x="199" y="6"/>
                        <a:pt x="199" y="6"/>
                      </a:cubicBezTo>
                      <a:close/>
                      <a:moveTo>
                        <a:pt x="67" y="284"/>
                      </a:moveTo>
                      <a:cubicBezTo>
                        <a:pt x="67" y="282"/>
                        <a:pt x="67" y="282"/>
                        <a:pt x="67" y="282"/>
                      </a:cubicBezTo>
                      <a:cubicBezTo>
                        <a:pt x="76" y="282"/>
                        <a:pt x="76" y="282"/>
                        <a:pt x="76" y="282"/>
                      </a:cubicBezTo>
                      <a:cubicBezTo>
                        <a:pt x="76" y="282"/>
                        <a:pt x="76" y="282"/>
                        <a:pt x="76" y="282"/>
                      </a:cubicBezTo>
                      <a:cubicBezTo>
                        <a:pt x="80" y="282"/>
                        <a:pt x="80" y="282"/>
                        <a:pt x="80" y="282"/>
                      </a:cubicBezTo>
                      <a:cubicBezTo>
                        <a:pt x="80" y="282"/>
                        <a:pt x="80" y="282"/>
                        <a:pt x="80" y="282"/>
                      </a:cubicBezTo>
                      <a:cubicBezTo>
                        <a:pt x="83" y="282"/>
                        <a:pt x="83" y="282"/>
                        <a:pt x="83" y="282"/>
                      </a:cubicBezTo>
                      <a:moveTo>
                        <a:pt x="82" y="261"/>
                      </a:moveTo>
                      <a:cubicBezTo>
                        <a:pt x="82" y="261"/>
                        <a:pt x="82" y="262"/>
                        <a:pt x="82" y="262"/>
                      </a:cubicBezTo>
                      <a:cubicBezTo>
                        <a:pt x="82" y="263"/>
                        <a:pt x="81" y="264"/>
                        <a:pt x="80" y="265"/>
                      </a:cubicBezTo>
                      <a:cubicBezTo>
                        <a:pt x="80" y="264"/>
                        <a:pt x="80" y="264"/>
                        <a:pt x="80" y="264"/>
                      </a:cubicBezTo>
                      <a:cubicBezTo>
                        <a:pt x="76" y="264"/>
                        <a:pt x="76" y="264"/>
                        <a:pt x="76" y="264"/>
                      </a:cubicBezTo>
                      <a:cubicBezTo>
                        <a:pt x="76" y="264"/>
                        <a:pt x="76" y="264"/>
                        <a:pt x="76" y="264"/>
                      </a:cubicBezTo>
                      <a:cubicBezTo>
                        <a:pt x="75" y="263"/>
                        <a:pt x="74" y="261"/>
                        <a:pt x="75" y="258"/>
                      </a:cubicBezTo>
                      <a:cubicBezTo>
                        <a:pt x="77" y="255"/>
                        <a:pt x="79" y="255"/>
                        <a:pt x="80" y="256"/>
                      </a:cubicBezTo>
                      <a:cubicBezTo>
                        <a:pt x="81" y="256"/>
                        <a:pt x="81" y="256"/>
                        <a:pt x="81" y="257"/>
                      </a:cubicBezTo>
                      <a:cubicBezTo>
                        <a:pt x="81" y="258"/>
                        <a:pt x="82" y="259"/>
                        <a:pt x="82" y="261"/>
                      </a:cubicBezTo>
                      <a:close/>
                      <a:moveTo>
                        <a:pt x="83" y="240"/>
                      </a:moveTo>
                      <a:cubicBezTo>
                        <a:pt x="83" y="240"/>
                        <a:pt x="83" y="240"/>
                        <a:pt x="83" y="241"/>
                      </a:cubicBezTo>
                      <a:cubicBezTo>
                        <a:pt x="82" y="242"/>
                        <a:pt x="81" y="244"/>
                        <a:pt x="79" y="244"/>
                      </a:cubicBezTo>
                      <a:cubicBezTo>
                        <a:pt x="79" y="244"/>
                        <a:pt x="79" y="244"/>
                        <a:pt x="79" y="244"/>
                      </a:cubicBezTo>
                      <a:cubicBezTo>
                        <a:pt x="79" y="244"/>
                        <a:pt x="79" y="244"/>
                        <a:pt x="79" y="244"/>
                      </a:cubicBezTo>
                      <a:cubicBezTo>
                        <a:pt x="79" y="244"/>
                        <a:pt x="79" y="244"/>
                        <a:pt x="79" y="244"/>
                      </a:cubicBezTo>
                      <a:cubicBezTo>
                        <a:pt x="78" y="244"/>
                        <a:pt x="78" y="244"/>
                        <a:pt x="78" y="244"/>
                      </a:cubicBezTo>
                      <a:cubicBezTo>
                        <a:pt x="78" y="244"/>
                        <a:pt x="78" y="244"/>
                        <a:pt x="78" y="244"/>
                      </a:cubicBezTo>
                      <a:cubicBezTo>
                        <a:pt x="78" y="244"/>
                        <a:pt x="78" y="244"/>
                        <a:pt x="78" y="244"/>
                      </a:cubicBezTo>
                      <a:cubicBezTo>
                        <a:pt x="76" y="244"/>
                        <a:pt x="75" y="242"/>
                        <a:pt x="74" y="240"/>
                      </a:cubicBezTo>
                      <a:cubicBezTo>
                        <a:pt x="74" y="240"/>
                        <a:pt x="74" y="240"/>
                        <a:pt x="74" y="240"/>
                      </a:cubicBezTo>
                      <a:cubicBezTo>
                        <a:pt x="75" y="239"/>
                        <a:pt x="75" y="239"/>
                        <a:pt x="75" y="239"/>
                      </a:cubicBezTo>
                      <a:cubicBezTo>
                        <a:pt x="75" y="239"/>
                        <a:pt x="75" y="239"/>
                        <a:pt x="75" y="239"/>
                      </a:cubicBezTo>
                      <a:cubicBezTo>
                        <a:pt x="82" y="240"/>
                        <a:pt x="82" y="240"/>
                        <a:pt x="82" y="240"/>
                      </a:cubicBezTo>
                      <a:cubicBezTo>
                        <a:pt x="82" y="240"/>
                        <a:pt x="82" y="240"/>
                        <a:pt x="83" y="240"/>
                      </a:cubicBezTo>
                      <a:cubicBezTo>
                        <a:pt x="83" y="240"/>
                        <a:pt x="83" y="240"/>
                        <a:pt x="83" y="240"/>
                      </a:cubicBezTo>
                      <a:close/>
                    </a:path>
                  </a:pathLst>
                </a:custGeom>
                <a:gradFill flip="none" rotWithShape="1">
                  <a:gsLst>
                    <a:gs pos="0">
                      <a:srgbClr val="7989A3"/>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2" name="Freeform 53"/>
                <p:cNvSpPr>
                  <a:spLocks/>
                </p:cNvSpPr>
                <p:nvPr/>
              </p:nvSpPr>
              <p:spPr bwMode="auto">
                <a:xfrm>
                  <a:off x="-6735763" y="2873375"/>
                  <a:ext cx="544513" cy="723900"/>
                </a:xfrm>
                <a:custGeom>
                  <a:avLst/>
                  <a:gdLst>
                    <a:gd name="T0" fmla="*/ 145 w 145"/>
                    <a:gd name="T1" fmla="*/ 64 h 193"/>
                    <a:gd name="T2" fmla="*/ 144 w 145"/>
                    <a:gd name="T3" fmla="*/ 58 h 193"/>
                    <a:gd name="T4" fmla="*/ 132 w 145"/>
                    <a:gd name="T5" fmla="*/ 31 h 193"/>
                    <a:gd name="T6" fmla="*/ 131 w 145"/>
                    <a:gd name="T7" fmla="*/ 29 h 193"/>
                    <a:gd name="T8" fmla="*/ 131 w 145"/>
                    <a:gd name="T9" fmla="*/ 28 h 193"/>
                    <a:gd name="T10" fmla="*/ 117 w 145"/>
                    <a:gd name="T11" fmla="*/ 17 h 193"/>
                    <a:gd name="T12" fmla="*/ 105 w 145"/>
                    <a:gd name="T13" fmla="*/ 14 h 193"/>
                    <a:gd name="T14" fmla="*/ 105 w 145"/>
                    <a:gd name="T15" fmla="*/ 14 h 193"/>
                    <a:gd name="T16" fmla="*/ 104 w 145"/>
                    <a:gd name="T17" fmla="*/ 12 h 193"/>
                    <a:gd name="T18" fmla="*/ 104 w 145"/>
                    <a:gd name="T19" fmla="*/ 12 h 193"/>
                    <a:gd name="T20" fmla="*/ 102 w 145"/>
                    <a:gd name="T21" fmla="*/ 11 h 193"/>
                    <a:gd name="T22" fmla="*/ 99 w 145"/>
                    <a:gd name="T23" fmla="*/ 13 h 193"/>
                    <a:gd name="T24" fmla="*/ 100 w 145"/>
                    <a:gd name="T25" fmla="*/ 13 h 193"/>
                    <a:gd name="T26" fmla="*/ 100 w 145"/>
                    <a:gd name="T27" fmla="*/ 13 h 193"/>
                    <a:gd name="T28" fmla="*/ 50 w 145"/>
                    <a:gd name="T29" fmla="*/ 2 h 193"/>
                    <a:gd name="T30" fmla="*/ 46 w 145"/>
                    <a:gd name="T31" fmla="*/ 1 h 193"/>
                    <a:gd name="T32" fmla="*/ 46 w 145"/>
                    <a:gd name="T33" fmla="*/ 1 h 193"/>
                    <a:gd name="T34" fmla="*/ 32 w 145"/>
                    <a:gd name="T35" fmla="*/ 7 h 193"/>
                    <a:gd name="T36" fmla="*/ 14 w 145"/>
                    <a:gd name="T37" fmla="*/ 30 h 193"/>
                    <a:gd name="T38" fmla="*/ 12 w 145"/>
                    <a:gd name="T39" fmla="*/ 37 h 193"/>
                    <a:gd name="T40" fmla="*/ 0 w 145"/>
                    <a:gd name="T41" fmla="*/ 175 h 193"/>
                    <a:gd name="T42" fmla="*/ 2 w 145"/>
                    <a:gd name="T43" fmla="*/ 184 h 193"/>
                    <a:gd name="T44" fmla="*/ 4 w 145"/>
                    <a:gd name="T45" fmla="*/ 186 h 193"/>
                    <a:gd name="T46" fmla="*/ 15 w 145"/>
                    <a:gd name="T47" fmla="*/ 192 h 193"/>
                    <a:gd name="T48" fmla="*/ 16 w 145"/>
                    <a:gd name="T49" fmla="*/ 192 h 193"/>
                    <a:gd name="T50" fmla="*/ 19 w 145"/>
                    <a:gd name="T51" fmla="*/ 193 h 193"/>
                    <a:gd name="T52" fmla="*/ 62 w 145"/>
                    <a:gd name="T53" fmla="*/ 193 h 193"/>
                    <a:gd name="T54" fmla="*/ 62 w 145"/>
                    <a:gd name="T55" fmla="*/ 193 h 193"/>
                    <a:gd name="T56" fmla="*/ 101 w 145"/>
                    <a:gd name="T57" fmla="*/ 193 h 193"/>
                    <a:gd name="T58" fmla="*/ 101 w 145"/>
                    <a:gd name="T59" fmla="*/ 193 h 193"/>
                    <a:gd name="T60" fmla="*/ 106 w 145"/>
                    <a:gd name="T61" fmla="*/ 193 h 193"/>
                    <a:gd name="T62" fmla="*/ 107 w 145"/>
                    <a:gd name="T63" fmla="*/ 193 h 193"/>
                    <a:gd name="T64" fmla="*/ 112 w 145"/>
                    <a:gd name="T65" fmla="*/ 193 h 193"/>
                    <a:gd name="T66" fmla="*/ 123 w 145"/>
                    <a:gd name="T67" fmla="*/ 185 h 193"/>
                    <a:gd name="T68" fmla="*/ 128 w 145"/>
                    <a:gd name="T69" fmla="*/ 179 h 193"/>
                    <a:gd name="T70" fmla="*/ 131 w 145"/>
                    <a:gd name="T71" fmla="*/ 17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5" h="193">
                      <a:moveTo>
                        <a:pt x="145" y="64"/>
                      </a:moveTo>
                      <a:cubicBezTo>
                        <a:pt x="145" y="62"/>
                        <a:pt x="145" y="60"/>
                        <a:pt x="144" y="58"/>
                      </a:cubicBezTo>
                      <a:cubicBezTo>
                        <a:pt x="132" y="31"/>
                        <a:pt x="132" y="31"/>
                        <a:pt x="132" y="31"/>
                      </a:cubicBezTo>
                      <a:cubicBezTo>
                        <a:pt x="132" y="30"/>
                        <a:pt x="132" y="29"/>
                        <a:pt x="131" y="29"/>
                      </a:cubicBezTo>
                      <a:cubicBezTo>
                        <a:pt x="131" y="28"/>
                        <a:pt x="131" y="28"/>
                        <a:pt x="131" y="28"/>
                      </a:cubicBezTo>
                      <a:cubicBezTo>
                        <a:pt x="130" y="24"/>
                        <a:pt x="121" y="18"/>
                        <a:pt x="117" y="17"/>
                      </a:cubicBezTo>
                      <a:cubicBezTo>
                        <a:pt x="105" y="14"/>
                        <a:pt x="105" y="14"/>
                        <a:pt x="105" y="14"/>
                      </a:cubicBezTo>
                      <a:cubicBezTo>
                        <a:pt x="105" y="14"/>
                        <a:pt x="105" y="14"/>
                        <a:pt x="105" y="14"/>
                      </a:cubicBezTo>
                      <a:cubicBezTo>
                        <a:pt x="105" y="13"/>
                        <a:pt x="104" y="12"/>
                        <a:pt x="104" y="12"/>
                      </a:cubicBezTo>
                      <a:cubicBezTo>
                        <a:pt x="104" y="12"/>
                        <a:pt x="104" y="12"/>
                        <a:pt x="104" y="12"/>
                      </a:cubicBezTo>
                      <a:cubicBezTo>
                        <a:pt x="104" y="11"/>
                        <a:pt x="102" y="11"/>
                        <a:pt x="102" y="11"/>
                      </a:cubicBezTo>
                      <a:cubicBezTo>
                        <a:pt x="100" y="12"/>
                        <a:pt x="99" y="12"/>
                        <a:pt x="99" y="13"/>
                      </a:cubicBezTo>
                      <a:cubicBezTo>
                        <a:pt x="99" y="13"/>
                        <a:pt x="99" y="13"/>
                        <a:pt x="100" y="13"/>
                      </a:cubicBezTo>
                      <a:cubicBezTo>
                        <a:pt x="100" y="13"/>
                        <a:pt x="100" y="13"/>
                        <a:pt x="100" y="13"/>
                      </a:cubicBezTo>
                      <a:cubicBezTo>
                        <a:pt x="50" y="2"/>
                        <a:pt x="50" y="2"/>
                        <a:pt x="50" y="2"/>
                      </a:cubicBezTo>
                      <a:cubicBezTo>
                        <a:pt x="49" y="1"/>
                        <a:pt x="47" y="1"/>
                        <a:pt x="46" y="1"/>
                      </a:cubicBezTo>
                      <a:cubicBezTo>
                        <a:pt x="46" y="1"/>
                        <a:pt x="46" y="1"/>
                        <a:pt x="46" y="1"/>
                      </a:cubicBezTo>
                      <a:cubicBezTo>
                        <a:pt x="41" y="0"/>
                        <a:pt x="35" y="2"/>
                        <a:pt x="32" y="7"/>
                      </a:cubicBezTo>
                      <a:cubicBezTo>
                        <a:pt x="14" y="30"/>
                        <a:pt x="14" y="30"/>
                        <a:pt x="14" y="30"/>
                      </a:cubicBezTo>
                      <a:cubicBezTo>
                        <a:pt x="13" y="32"/>
                        <a:pt x="12" y="34"/>
                        <a:pt x="12" y="37"/>
                      </a:cubicBezTo>
                      <a:cubicBezTo>
                        <a:pt x="0" y="175"/>
                        <a:pt x="0" y="175"/>
                        <a:pt x="0" y="175"/>
                      </a:cubicBezTo>
                      <a:cubicBezTo>
                        <a:pt x="0" y="178"/>
                        <a:pt x="0" y="181"/>
                        <a:pt x="2" y="184"/>
                      </a:cubicBezTo>
                      <a:cubicBezTo>
                        <a:pt x="4" y="186"/>
                        <a:pt x="4" y="186"/>
                        <a:pt x="4" y="186"/>
                      </a:cubicBezTo>
                      <a:cubicBezTo>
                        <a:pt x="6" y="190"/>
                        <a:pt x="11" y="192"/>
                        <a:pt x="15" y="192"/>
                      </a:cubicBezTo>
                      <a:cubicBezTo>
                        <a:pt x="16" y="192"/>
                        <a:pt x="16" y="192"/>
                        <a:pt x="16" y="192"/>
                      </a:cubicBezTo>
                      <a:cubicBezTo>
                        <a:pt x="17" y="192"/>
                        <a:pt x="18" y="193"/>
                        <a:pt x="19" y="193"/>
                      </a:cubicBezTo>
                      <a:cubicBezTo>
                        <a:pt x="62" y="193"/>
                        <a:pt x="62" y="193"/>
                        <a:pt x="62" y="193"/>
                      </a:cubicBezTo>
                      <a:cubicBezTo>
                        <a:pt x="62" y="193"/>
                        <a:pt x="62" y="193"/>
                        <a:pt x="62" y="193"/>
                      </a:cubicBezTo>
                      <a:cubicBezTo>
                        <a:pt x="101" y="193"/>
                        <a:pt x="101" y="193"/>
                        <a:pt x="101" y="193"/>
                      </a:cubicBezTo>
                      <a:cubicBezTo>
                        <a:pt x="101" y="193"/>
                        <a:pt x="101" y="193"/>
                        <a:pt x="101" y="193"/>
                      </a:cubicBezTo>
                      <a:cubicBezTo>
                        <a:pt x="106" y="193"/>
                        <a:pt x="106" y="193"/>
                        <a:pt x="106" y="193"/>
                      </a:cubicBezTo>
                      <a:cubicBezTo>
                        <a:pt x="106" y="193"/>
                        <a:pt x="106" y="193"/>
                        <a:pt x="107" y="193"/>
                      </a:cubicBezTo>
                      <a:cubicBezTo>
                        <a:pt x="112" y="193"/>
                        <a:pt x="112" y="193"/>
                        <a:pt x="112" y="193"/>
                      </a:cubicBezTo>
                      <a:cubicBezTo>
                        <a:pt x="116" y="193"/>
                        <a:pt x="120" y="188"/>
                        <a:pt x="123" y="185"/>
                      </a:cubicBezTo>
                      <a:cubicBezTo>
                        <a:pt x="128" y="179"/>
                        <a:pt x="128" y="179"/>
                        <a:pt x="128" y="179"/>
                      </a:cubicBezTo>
                      <a:cubicBezTo>
                        <a:pt x="130" y="177"/>
                        <a:pt x="131" y="175"/>
                        <a:pt x="131" y="172"/>
                      </a:cubicBezTo>
                    </a:path>
                  </a:pathLst>
                </a:custGeom>
                <a:gradFill flip="none" rotWithShape="1">
                  <a:gsLst>
                    <a:gs pos="0">
                      <a:srgbClr val="7989A3"/>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435" name="Gruppieren 434"/>
            <p:cNvGrpSpPr/>
            <p:nvPr/>
          </p:nvGrpSpPr>
          <p:grpSpPr>
            <a:xfrm rot="491273">
              <a:off x="7082861" y="4945352"/>
              <a:ext cx="86182" cy="273754"/>
              <a:chOff x="-1401763" y="3184525"/>
              <a:chExt cx="566738" cy="1800225"/>
            </a:xfrm>
          </p:grpSpPr>
          <p:sp>
            <p:nvSpPr>
              <p:cNvPr id="436" name="Freeform 6"/>
              <p:cNvSpPr>
                <a:spLocks/>
              </p:cNvSpPr>
              <p:nvPr/>
            </p:nvSpPr>
            <p:spPr bwMode="auto">
              <a:xfrm>
                <a:off x="-1401763" y="3206750"/>
                <a:ext cx="566738" cy="1778000"/>
              </a:xfrm>
              <a:custGeom>
                <a:avLst/>
                <a:gdLst>
                  <a:gd name="T0" fmla="*/ 76 w 151"/>
                  <a:gd name="T1" fmla="*/ 0 h 474"/>
                  <a:gd name="T2" fmla="*/ 76 w 151"/>
                  <a:gd name="T3" fmla="*/ 0 h 474"/>
                  <a:gd name="T4" fmla="*/ 75 w 151"/>
                  <a:gd name="T5" fmla="*/ 0 h 474"/>
                  <a:gd name="T6" fmla="*/ 75 w 151"/>
                  <a:gd name="T7" fmla="*/ 0 h 474"/>
                  <a:gd name="T8" fmla="*/ 75 w 151"/>
                  <a:gd name="T9" fmla="*/ 0 h 474"/>
                  <a:gd name="T10" fmla="*/ 4 w 151"/>
                  <a:gd name="T11" fmla="*/ 3 h 474"/>
                  <a:gd name="T12" fmla="*/ 0 w 151"/>
                  <a:gd name="T13" fmla="*/ 6 h 474"/>
                  <a:gd name="T14" fmla="*/ 0 w 151"/>
                  <a:gd name="T15" fmla="*/ 435 h 474"/>
                  <a:gd name="T16" fmla="*/ 75 w 151"/>
                  <a:gd name="T17" fmla="*/ 474 h 474"/>
                  <a:gd name="T18" fmla="*/ 75 w 151"/>
                  <a:gd name="T19" fmla="*/ 474 h 474"/>
                  <a:gd name="T20" fmla="*/ 75 w 151"/>
                  <a:gd name="T21" fmla="*/ 474 h 474"/>
                  <a:gd name="T22" fmla="*/ 76 w 151"/>
                  <a:gd name="T23" fmla="*/ 474 h 474"/>
                  <a:gd name="T24" fmla="*/ 76 w 151"/>
                  <a:gd name="T25" fmla="*/ 474 h 474"/>
                  <a:gd name="T26" fmla="*/ 151 w 151"/>
                  <a:gd name="T27" fmla="*/ 435 h 474"/>
                  <a:gd name="T28" fmla="*/ 151 w 151"/>
                  <a:gd name="T29" fmla="*/ 7 h 474"/>
                  <a:gd name="T30" fmla="*/ 146 w 151"/>
                  <a:gd name="T31" fmla="*/ 3 h 474"/>
                  <a:gd name="T32" fmla="*/ 76 w 151"/>
                  <a:gd name="T33" fmla="*/ 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474">
                    <a:moveTo>
                      <a:pt x="76" y="0"/>
                    </a:moveTo>
                    <a:cubicBezTo>
                      <a:pt x="76" y="0"/>
                      <a:pt x="76" y="0"/>
                      <a:pt x="76" y="0"/>
                    </a:cubicBezTo>
                    <a:cubicBezTo>
                      <a:pt x="75" y="0"/>
                      <a:pt x="75" y="0"/>
                      <a:pt x="75" y="0"/>
                    </a:cubicBezTo>
                    <a:cubicBezTo>
                      <a:pt x="75" y="0"/>
                      <a:pt x="75" y="0"/>
                      <a:pt x="75" y="0"/>
                    </a:cubicBezTo>
                    <a:cubicBezTo>
                      <a:pt x="75" y="0"/>
                      <a:pt x="75" y="0"/>
                      <a:pt x="75" y="0"/>
                    </a:cubicBezTo>
                    <a:cubicBezTo>
                      <a:pt x="4" y="3"/>
                      <a:pt x="4" y="3"/>
                      <a:pt x="4" y="3"/>
                    </a:cubicBezTo>
                    <a:cubicBezTo>
                      <a:pt x="4" y="3"/>
                      <a:pt x="0" y="3"/>
                      <a:pt x="0" y="6"/>
                    </a:cubicBezTo>
                    <a:cubicBezTo>
                      <a:pt x="0" y="46"/>
                      <a:pt x="0" y="418"/>
                      <a:pt x="0" y="435"/>
                    </a:cubicBezTo>
                    <a:cubicBezTo>
                      <a:pt x="0" y="452"/>
                      <a:pt x="26" y="474"/>
                      <a:pt x="75" y="474"/>
                    </a:cubicBezTo>
                    <a:cubicBezTo>
                      <a:pt x="75" y="474"/>
                      <a:pt x="75" y="474"/>
                      <a:pt x="75" y="474"/>
                    </a:cubicBezTo>
                    <a:cubicBezTo>
                      <a:pt x="75" y="474"/>
                      <a:pt x="75" y="474"/>
                      <a:pt x="75" y="474"/>
                    </a:cubicBezTo>
                    <a:cubicBezTo>
                      <a:pt x="76" y="474"/>
                      <a:pt x="76" y="474"/>
                      <a:pt x="76" y="474"/>
                    </a:cubicBezTo>
                    <a:cubicBezTo>
                      <a:pt x="76" y="474"/>
                      <a:pt x="76" y="474"/>
                      <a:pt x="76" y="474"/>
                    </a:cubicBezTo>
                    <a:cubicBezTo>
                      <a:pt x="125" y="474"/>
                      <a:pt x="151" y="452"/>
                      <a:pt x="151" y="435"/>
                    </a:cubicBezTo>
                    <a:cubicBezTo>
                      <a:pt x="151" y="418"/>
                      <a:pt x="151" y="53"/>
                      <a:pt x="151" y="7"/>
                    </a:cubicBezTo>
                    <a:cubicBezTo>
                      <a:pt x="151" y="4"/>
                      <a:pt x="146" y="3"/>
                      <a:pt x="146" y="3"/>
                    </a:cubicBezTo>
                    <a:lnTo>
                      <a:pt x="76" y="0"/>
                    </a:ln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7" name="Freeform 7"/>
              <p:cNvSpPr>
                <a:spLocks/>
              </p:cNvSpPr>
              <p:nvPr/>
            </p:nvSpPr>
            <p:spPr bwMode="auto">
              <a:xfrm>
                <a:off x="-1344613" y="3873500"/>
                <a:ext cx="452438" cy="957263"/>
              </a:xfrm>
              <a:custGeom>
                <a:avLst/>
                <a:gdLst>
                  <a:gd name="T0" fmla="*/ 121 w 121"/>
                  <a:gd name="T1" fmla="*/ 234 h 255"/>
                  <a:gd name="T2" fmla="*/ 120 w 121"/>
                  <a:gd name="T3" fmla="*/ 0 h 255"/>
                  <a:gd name="T4" fmla="*/ 61 w 121"/>
                  <a:gd name="T5" fmla="*/ 0 h 255"/>
                  <a:gd name="T6" fmla="*/ 60 w 121"/>
                  <a:gd name="T7" fmla="*/ 0 h 255"/>
                  <a:gd name="T8" fmla="*/ 1 w 121"/>
                  <a:gd name="T9" fmla="*/ 0 h 255"/>
                  <a:gd name="T10" fmla="*/ 0 w 121"/>
                  <a:gd name="T11" fmla="*/ 234 h 255"/>
                  <a:gd name="T12" fmla="*/ 60 w 121"/>
                  <a:gd name="T13" fmla="*/ 255 h 255"/>
                  <a:gd name="T14" fmla="*/ 60 w 121"/>
                  <a:gd name="T15" fmla="*/ 255 h 255"/>
                  <a:gd name="T16" fmla="*/ 60 w 121"/>
                  <a:gd name="T17" fmla="*/ 255 h 255"/>
                  <a:gd name="T18" fmla="*/ 61 w 121"/>
                  <a:gd name="T19" fmla="*/ 255 h 255"/>
                  <a:gd name="T20" fmla="*/ 61 w 121"/>
                  <a:gd name="T21" fmla="*/ 255 h 255"/>
                  <a:gd name="T22" fmla="*/ 121 w 121"/>
                  <a:gd name="T23" fmla="*/ 23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255">
                    <a:moveTo>
                      <a:pt x="121" y="234"/>
                    </a:moveTo>
                    <a:cubicBezTo>
                      <a:pt x="121" y="209"/>
                      <a:pt x="120" y="0"/>
                      <a:pt x="120" y="0"/>
                    </a:cubicBezTo>
                    <a:cubicBezTo>
                      <a:pt x="61" y="0"/>
                      <a:pt x="61" y="0"/>
                      <a:pt x="61" y="0"/>
                    </a:cubicBezTo>
                    <a:cubicBezTo>
                      <a:pt x="60" y="0"/>
                      <a:pt x="60" y="0"/>
                      <a:pt x="60" y="0"/>
                    </a:cubicBezTo>
                    <a:cubicBezTo>
                      <a:pt x="1" y="0"/>
                      <a:pt x="1" y="0"/>
                      <a:pt x="1" y="0"/>
                    </a:cubicBezTo>
                    <a:cubicBezTo>
                      <a:pt x="1" y="0"/>
                      <a:pt x="0" y="209"/>
                      <a:pt x="0" y="234"/>
                    </a:cubicBezTo>
                    <a:cubicBezTo>
                      <a:pt x="7" y="246"/>
                      <a:pt x="37" y="255"/>
                      <a:pt x="60" y="255"/>
                    </a:cubicBezTo>
                    <a:cubicBezTo>
                      <a:pt x="60" y="255"/>
                      <a:pt x="60" y="255"/>
                      <a:pt x="60" y="255"/>
                    </a:cubicBezTo>
                    <a:cubicBezTo>
                      <a:pt x="60" y="255"/>
                      <a:pt x="60" y="255"/>
                      <a:pt x="60" y="255"/>
                    </a:cubicBezTo>
                    <a:cubicBezTo>
                      <a:pt x="61" y="255"/>
                      <a:pt x="61" y="255"/>
                      <a:pt x="61" y="255"/>
                    </a:cubicBezTo>
                    <a:cubicBezTo>
                      <a:pt x="61" y="255"/>
                      <a:pt x="61" y="255"/>
                      <a:pt x="61" y="255"/>
                    </a:cubicBezTo>
                    <a:cubicBezTo>
                      <a:pt x="84" y="255"/>
                      <a:pt x="114" y="246"/>
                      <a:pt x="121" y="2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8" name="Freeform 8"/>
              <p:cNvSpPr>
                <a:spLocks/>
              </p:cNvSpPr>
              <p:nvPr/>
            </p:nvSpPr>
            <p:spPr bwMode="auto">
              <a:xfrm>
                <a:off x="-1289050" y="4054475"/>
                <a:ext cx="338138" cy="573088"/>
              </a:xfrm>
              <a:custGeom>
                <a:avLst/>
                <a:gdLst>
                  <a:gd name="T0" fmla="*/ 109 w 213"/>
                  <a:gd name="T1" fmla="*/ 0 h 361"/>
                  <a:gd name="T2" fmla="*/ 106 w 213"/>
                  <a:gd name="T3" fmla="*/ 0 h 361"/>
                  <a:gd name="T4" fmla="*/ 0 w 213"/>
                  <a:gd name="T5" fmla="*/ 0 h 361"/>
                  <a:gd name="T6" fmla="*/ 0 w 213"/>
                  <a:gd name="T7" fmla="*/ 361 h 361"/>
                  <a:gd name="T8" fmla="*/ 106 w 213"/>
                  <a:gd name="T9" fmla="*/ 361 h 361"/>
                  <a:gd name="T10" fmla="*/ 109 w 213"/>
                  <a:gd name="T11" fmla="*/ 361 h 361"/>
                  <a:gd name="T12" fmla="*/ 213 w 213"/>
                  <a:gd name="T13" fmla="*/ 361 h 361"/>
                  <a:gd name="T14" fmla="*/ 213 w 213"/>
                  <a:gd name="T15" fmla="*/ 0 h 361"/>
                  <a:gd name="T16" fmla="*/ 109 w 213"/>
                  <a:gd name="T17"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61">
                    <a:moveTo>
                      <a:pt x="109" y="0"/>
                    </a:moveTo>
                    <a:lnTo>
                      <a:pt x="106" y="0"/>
                    </a:lnTo>
                    <a:lnTo>
                      <a:pt x="0" y="0"/>
                    </a:lnTo>
                    <a:lnTo>
                      <a:pt x="0" y="361"/>
                    </a:lnTo>
                    <a:lnTo>
                      <a:pt x="106" y="361"/>
                    </a:lnTo>
                    <a:lnTo>
                      <a:pt x="109" y="361"/>
                    </a:lnTo>
                    <a:lnTo>
                      <a:pt x="213" y="361"/>
                    </a:lnTo>
                    <a:lnTo>
                      <a:pt x="213" y="0"/>
                    </a:lnTo>
                    <a:lnTo>
                      <a:pt x="109" y="0"/>
                    </a:lnTo>
                    <a:close/>
                  </a:path>
                </a:pathLst>
              </a:custGeom>
              <a:gradFill>
                <a:gsLst>
                  <a:gs pos="52000">
                    <a:schemeClr val="bg1">
                      <a:lumMod val="85000"/>
                    </a:schemeClr>
                  </a:gs>
                  <a:gs pos="0">
                    <a:schemeClr val="bg1">
                      <a:lumMod val="95000"/>
                    </a:schemeClr>
                  </a:gs>
                  <a:gs pos="100000">
                    <a:schemeClr val="bg1">
                      <a:lumMod val="95000"/>
                    </a:schemeClr>
                  </a:gs>
                </a:gsLst>
                <a:lin ang="27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39" name="Freeform 9"/>
              <p:cNvSpPr>
                <a:spLocks/>
              </p:cNvSpPr>
              <p:nvPr/>
            </p:nvSpPr>
            <p:spPr bwMode="auto">
              <a:xfrm>
                <a:off x="-1319213" y="3206750"/>
                <a:ext cx="396875" cy="531813"/>
              </a:xfrm>
              <a:custGeom>
                <a:avLst/>
                <a:gdLst>
                  <a:gd name="T0" fmla="*/ 128 w 250"/>
                  <a:gd name="T1" fmla="*/ 0 h 335"/>
                  <a:gd name="T2" fmla="*/ 128 w 250"/>
                  <a:gd name="T3" fmla="*/ 0 h 335"/>
                  <a:gd name="T4" fmla="*/ 125 w 250"/>
                  <a:gd name="T5" fmla="*/ 0 h 335"/>
                  <a:gd name="T6" fmla="*/ 125 w 250"/>
                  <a:gd name="T7" fmla="*/ 0 h 335"/>
                  <a:gd name="T8" fmla="*/ 125 w 250"/>
                  <a:gd name="T9" fmla="*/ 0 h 335"/>
                  <a:gd name="T10" fmla="*/ 0 w 250"/>
                  <a:gd name="T11" fmla="*/ 5 h 335"/>
                  <a:gd name="T12" fmla="*/ 0 w 250"/>
                  <a:gd name="T13" fmla="*/ 335 h 335"/>
                  <a:gd name="T14" fmla="*/ 125 w 250"/>
                  <a:gd name="T15" fmla="*/ 335 h 335"/>
                  <a:gd name="T16" fmla="*/ 128 w 250"/>
                  <a:gd name="T17" fmla="*/ 335 h 335"/>
                  <a:gd name="T18" fmla="*/ 250 w 250"/>
                  <a:gd name="T19" fmla="*/ 335 h 335"/>
                  <a:gd name="T20" fmla="*/ 250 w 250"/>
                  <a:gd name="T21" fmla="*/ 5 h 335"/>
                  <a:gd name="T22" fmla="*/ 128 w 250"/>
                  <a:gd name="T2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335">
                    <a:moveTo>
                      <a:pt x="128" y="0"/>
                    </a:moveTo>
                    <a:lnTo>
                      <a:pt x="128" y="0"/>
                    </a:lnTo>
                    <a:lnTo>
                      <a:pt x="125" y="0"/>
                    </a:lnTo>
                    <a:lnTo>
                      <a:pt x="125" y="0"/>
                    </a:lnTo>
                    <a:lnTo>
                      <a:pt x="125" y="0"/>
                    </a:lnTo>
                    <a:lnTo>
                      <a:pt x="0" y="5"/>
                    </a:lnTo>
                    <a:lnTo>
                      <a:pt x="0" y="335"/>
                    </a:lnTo>
                    <a:lnTo>
                      <a:pt x="125" y="335"/>
                    </a:lnTo>
                    <a:lnTo>
                      <a:pt x="128" y="335"/>
                    </a:lnTo>
                    <a:lnTo>
                      <a:pt x="250" y="335"/>
                    </a:lnTo>
                    <a:lnTo>
                      <a:pt x="250" y="5"/>
                    </a:lnTo>
                    <a:lnTo>
                      <a:pt x="128" y="0"/>
                    </a:lnTo>
                    <a:close/>
                  </a:path>
                </a:pathLst>
              </a:custGeom>
              <a:solidFill>
                <a:srgbClr val="60708E"/>
              </a:soli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0" name="Freeform 10"/>
              <p:cNvSpPr>
                <a:spLocks/>
              </p:cNvSpPr>
              <p:nvPr/>
            </p:nvSpPr>
            <p:spPr bwMode="auto">
              <a:xfrm>
                <a:off x="-1195388" y="3184525"/>
                <a:ext cx="142875" cy="330200"/>
              </a:xfrm>
              <a:custGeom>
                <a:avLst/>
                <a:gdLst>
                  <a:gd name="T0" fmla="*/ 19 w 38"/>
                  <a:gd name="T1" fmla="*/ 0 h 88"/>
                  <a:gd name="T2" fmla="*/ 0 w 38"/>
                  <a:gd name="T3" fmla="*/ 6 h 88"/>
                  <a:gd name="T4" fmla="*/ 0 w 38"/>
                  <a:gd name="T5" fmla="*/ 70 h 88"/>
                  <a:gd name="T6" fmla="*/ 18 w 38"/>
                  <a:gd name="T7" fmla="*/ 88 h 88"/>
                  <a:gd name="T8" fmla="*/ 18 w 38"/>
                  <a:gd name="T9" fmla="*/ 88 h 88"/>
                  <a:gd name="T10" fmla="*/ 19 w 38"/>
                  <a:gd name="T11" fmla="*/ 88 h 88"/>
                  <a:gd name="T12" fmla="*/ 19 w 38"/>
                  <a:gd name="T13" fmla="*/ 88 h 88"/>
                  <a:gd name="T14" fmla="*/ 19 w 38"/>
                  <a:gd name="T15" fmla="*/ 88 h 88"/>
                  <a:gd name="T16" fmla="*/ 38 w 38"/>
                  <a:gd name="T17" fmla="*/ 70 h 88"/>
                  <a:gd name="T18" fmla="*/ 38 w 38"/>
                  <a:gd name="T19" fmla="*/ 6 h 88"/>
                  <a:gd name="T20" fmla="*/ 19 w 38"/>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88">
                    <a:moveTo>
                      <a:pt x="19" y="0"/>
                    </a:moveTo>
                    <a:cubicBezTo>
                      <a:pt x="13" y="0"/>
                      <a:pt x="2" y="0"/>
                      <a:pt x="0" y="6"/>
                    </a:cubicBezTo>
                    <a:cubicBezTo>
                      <a:pt x="0" y="6"/>
                      <a:pt x="0" y="56"/>
                      <a:pt x="0" y="70"/>
                    </a:cubicBezTo>
                    <a:cubicBezTo>
                      <a:pt x="0" y="83"/>
                      <a:pt x="6" y="87"/>
                      <a:pt x="18" y="88"/>
                    </a:cubicBezTo>
                    <a:cubicBezTo>
                      <a:pt x="18" y="88"/>
                      <a:pt x="18" y="88"/>
                      <a:pt x="18" y="88"/>
                    </a:cubicBezTo>
                    <a:cubicBezTo>
                      <a:pt x="18" y="88"/>
                      <a:pt x="18" y="88"/>
                      <a:pt x="19" y="88"/>
                    </a:cubicBezTo>
                    <a:cubicBezTo>
                      <a:pt x="19" y="88"/>
                      <a:pt x="19" y="88"/>
                      <a:pt x="19" y="88"/>
                    </a:cubicBezTo>
                    <a:cubicBezTo>
                      <a:pt x="19" y="88"/>
                      <a:pt x="19" y="88"/>
                      <a:pt x="19" y="88"/>
                    </a:cubicBezTo>
                    <a:cubicBezTo>
                      <a:pt x="32" y="87"/>
                      <a:pt x="38" y="83"/>
                      <a:pt x="38" y="70"/>
                    </a:cubicBezTo>
                    <a:cubicBezTo>
                      <a:pt x="38" y="56"/>
                      <a:pt x="38" y="6"/>
                      <a:pt x="38" y="6"/>
                    </a:cubicBezTo>
                    <a:cubicBezTo>
                      <a:pt x="35" y="0"/>
                      <a:pt x="22" y="0"/>
                      <a:pt x="19" y="0"/>
                    </a:cubicBezTo>
                    <a:close/>
                  </a:path>
                </a:pathLst>
              </a:custGeom>
              <a:gradFill flip="none" rotWithShape="1">
                <a:gsLst>
                  <a:gs pos="100000">
                    <a:srgbClr val="6F809C"/>
                  </a:gs>
                  <a:gs pos="0">
                    <a:srgbClr val="7F8EA8"/>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1" name="Freeform 11"/>
              <p:cNvSpPr>
                <a:spLocks/>
              </p:cNvSpPr>
              <p:nvPr/>
            </p:nvSpPr>
            <p:spPr bwMode="auto">
              <a:xfrm>
                <a:off x="-1203325" y="3190875"/>
                <a:ext cx="158750" cy="330200"/>
              </a:xfrm>
              <a:custGeom>
                <a:avLst/>
                <a:gdLst>
                  <a:gd name="T0" fmla="*/ 35 w 42"/>
                  <a:gd name="T1" fmla="*/ 0 h 88"/>
                  <a:gd name="T2" fmla="*/ 42 w 42"/>
                  <a:gd name="T3" fmla="*/ 4 h 88"/>
                  <a:gd name="T4" fmla="*/ 42 w 42"/>
                  <a:gd name="T5" fmla="*/ 68 h 88"/>
                  <a:gd name="T6" fmla="*/ 23 w 42"/>
                  <a:gd name="T7" fmla="*/ 88 h 88"/>
                  <a:gd name="T8" fmla="*/ 23 w 42"/>
                  <a:gd name="T9" fmla="*/ 88 h 88"/>
                  <a:gd name="T10" fmla="*/ 21 w 42"/>
                  <a:gd name="T11" fmla="*/ 88 h 88"/>
                  <a:gd name="T12" fmla="*/ 18 w 42"/>
                  <a:gd name="T13" fmla="*/ 88 h 88"/>
                  <a:gd name="T14" fmla="*/ 0 w 42"/>
                  <a:gd name="T15" fmla="*/ 68 h 88"/>
                  <a:gd name="T16" fmla="*/ 0 w 42"/>
                  <a:gd name="T17" fmla="*/ 5 h 88"/>
                  <a:gd name="T18" fmla="*/ 6 w 42"/>
                  <a:gd name="T19" fmla="*/ 0 h 88"/>
                  <a:gd name="T20" fmla="*/ 4 w 42"/>
                  <a:gd name="T21" fmla="*/ 5 h 88"/>
                  <a:gd name="T22" fmla="*/ 4 w 42"/>
                  <a:gd name="T23" fmla="*/ 68 h 88"/>
                  <a:gd name="T24" fmla="*/ 20 w 42"/>
                  <a:gd name="T25" fmla="*/ 84 h 88"/>
                  <a:gd name="T26" fmla="*/ 21 w 42"/>
                  <a:gd name="T27" fmla="*/ 84 h 88"/>
                  <a:gd name="T28" fmla="*/ 21 w 42"/>
                  <a:gd name="T29" fmla="*/ 84 h 88"/>
                  <a:gd name="T30" fmla="*/ 38 w 42"/>
                  <a:gd name="T31" fmla="*/ 68 h 88"/>
                  <a:gd name="T32" fmla="*/ 38 w 42"/>
                  <a:gd name="T33" fmla="*/ 5 h 88"/>
                  <a:gd name="T34" fmla="*/ 35 w 42"/>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88">
                    <a:moveTo>
                      <a:pt x="35" y="0"/>
                    </a:moveTo>
                    <a:cubicBezTo>
                      <a:pt x="38" y="1"/>
                      <a:pt x="42" y="3"/>
                      <a:pt x="42" y="4"/>
                    </a:cubicBezTo>
                    <a:cubicBezTo>
                      <a:pt x="42" y="68"/>
                      <a:pt x="42" y="68"/>
                      <a:pt x="42" y="68"/>
                    </a:cubicBezTo>
                    <a:cubicBezTo>
                      <a:pt x="42" y="80"/>
                      <a:pt x="36" y="87"/>
                      <a:pt x="23" y="88"/>
                    </a:cubicBezTo>
                    <a:cubicBezTo>
                      <a:pt x="23" y="88"/>
                      <a:pt x="23" y="88"/>
                      <a:pt x="23" y="88"/>
                    </a:cubicBezTo>
                    <a:cubicBezTo>
                      <a:pt x="21" y="88"/>
                      <a:pt x="21" y="88"/>
                      <a:pt x="21" y="88"/>
                    </a:cubicBezTo>
                    <a:cubicBezTo>
                      <a:pt x="18" y="88"/>
                      <a:pt x="18" y="88"/>
                      <a:pt x="18" y="88"/>
                    </a:cubicBezTo>
                    <a:cubicBezTo>
                      <a:pt x="5" y="87"/>
                      <a:pt x="0" y="80"/>
                      <a:pt x="0" y="68"/>
                    </a:cubicBezTo>
                    <a:cubicBezTo>
                      <a:pt x="0" y="5"/>
                      <a:pt x="0" y="5"/>
                      <a:pt x="0" y="5"/>
                    </a:cubicBezTo>
                    <a:cubicBezTo>
                      <a:pt x="0" y="2"/>
                      <a:pt x="4" y="0"/>
                      <a:pt x="6" y="0"/>
                    </a:cubicBezTo>
                    <a:cubicBezTo>
                      <a:pt x="4" y="1"/>
                      <a:pt x="4" y="5"/>
                      <a:pt x="4" y="5"/>
                    </a:cubicBezTo>
                    <a:cubicBezTo>
                      <a:pt x="4" y="68"/>
                      <a:pt x="4" y="68"/>
                      <a:pt x="4" y="68"/>
                    </a:cubicBezTo>
                    <a:cubicBezTo>
                      <a:pt x="4" y="79"/>
                      <a:pt x="8" y="83"/>
                      <a:pt x="20" y="84"/>
                    </a:cubicBezTo>
                    <a:cubicBezTo>
                      <a:pt x="21" y="84"/>
                      <a:pt x="21" y="84"/>
                      <a:pt x="21" y="84"/>
                    </a:cubicBezTo>
                    <a:cubicBezTo>
                      <a:pt x="21" y="84"/>
                      <a:pt x="21" y="84"/>
                      <a:pt x="21" y="84"/>
                    </a:cubicBezTo>
                    <a:cubicBezTo>
                      <a:pt x="33" y="83"/>
                      <a:pt x="38" y="79"/>
                      <a:pt x="38" y="68"/>
                    </a:cubicBezTo>
                    <a:cubicBezTo>
                      <a:pt x="38" y="5"/>
                      <a:pt x="38" y="5"/>
                      <a:pt x="38" y="5"/>
                    </a:cubicBezTo>
                    <a:cubicBezTo>
                      <a:pt x="38" y="3"/>
                      <a:pt x="37" y="2"/>
                      <a:pt x="3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2" name="Oval 12"/>
              <p:cNvSpPr>
                <a:spLocks noChangeArrowheads="1"/>
              </p:cNvSpPr>
              <p:nvPr/>
            </p:nvSpPr>
            <p:spPr bwMode="auto">
              <a:xfrm>
                <a:off x="-1049338" y="4668838"/>
                <a:ext cx="98425"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3" name="Oval 13"/>
              <p:cNvSpPr>
                <a:spLocks noChangeArrowheads="1"/>
              </p:cNvSpPr>
              <p:nvPr/>
            </p:nvSpPr>
            <p:spPr bwMode="auto">
              <a:xfrm>
                <a:off x="-1292225" y="4668838"/>
                <a:ext cx="100013" cy="1016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4" name="Rectangle 14"/>
              <p:cNvSpPr>
                <a:spLocks noChangeArrowheads="1"/>
              </p:cNvSpPr>
              <p:nvPr/>
            </p:nvSpPr>
            <p:spPr bwMode="auto">
              <a:xfrm>
                <a:off x="-1289050" y="4002088"/>
                <a:ext cx="1651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5" name="Rectangle 15"/>
              <p:cNvSpPr>
                <a:spLocks noChangeArrowheads="1"/>
              </p:cNvSpPr>
              <p:nvPr/>
            </p:nvSpPr>
            <p:spPr bwMode="auto">
              <a:xfrm>
                <a:off x="-1101725"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6" name="Rectangle 16"/>
              <p:cNvSpPr>
                <a:spLocks noChangeArrowheads="1"/>
              </p:cNvSpPr>
              <p:nvPr/>
            </p:nvSpPr>
            <p:spPr bwMode="auto">
              <a:xfrm>
                <a:off x="-1027113" y="4002088"/>
                <a:ext cx="63500" cy="22225"/>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104" name="Gruppieren 103"/>
          <p:cNvGrpSpPr/>
          <p:nvPr/>
        </p:nvGrpSpPr>
        <p:grpSpPr>
          <a:xfrm>
            <a:off x="4129256" y="3972784"/>
            <a:ext cx="1700113" cy="4381910"/>
            <a:chOff x="-5682261" y="778386"/>
            <a:chExt cx="1700113" cy="4381910"/>
          </a:xfrm>
        </p:grpSpPr>
        <p:sp>
          <p:nvSpPr>
            <p:cNvPr id="416" name="Freeform 220"/>
            <p:cNvSpPr>
              <a:spLocks/>
            </p:cNvSpPr>
            <p:nvPr/>
          </p:nvSpPr>
          <p:spPr bwMode="auto">
            <a:xfrm>
              <a:off x="-5682261" y="4521035"/>
              <a:ext cx="1700113" cy="639261"/>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905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grpSp>
          <p:nvGrpSpPr>
            <p:cNvPr id="56" name="Gruppieren 55"/>
            <p:cNvGrpSpPr/>
            <p:nvPr/>
          </p:nvGrpSpPr>
          <p:grpSpPr>
            <a:xfrm>
              <a:off x="-5355730" y="778386"/>
              <a:ext cx="1000284" cy="4185561"/>
              <a:chOff x="-5692775" y="-197547"/>
              <a:chExt cx="1743075" cy="7293673"/>
            </a:xfrm>
          </p:grpSpPr>
          <p:sp>
            <p:nvSpPr>
              <p:cNvPr id="43" name="Freeform 24"/>
              <p:cNvSpPr>
                <a:spLocks/>
              </p:cNvSpPr>
              <p:nvPr/>
            </p:nvSpPr>
            <p:spPr bwMode="auto">
              <a:xfrm rot="569966">
                <a:off x="-5152349" y="828"/>
                <a:ext cx="928600" cy="1028565"/>
              </a:xfrm>
              <a:custGeom>
                <a:avLst/>
                <a:gdLst>
                  <a:gd name="T0" fmla="*/ 179 w 252"/>
                  <a:gd name="T1" fmla="*/ 255 h 276"/>
                  <a:gd name="T2" fmla="*/ 226 w 252"/>
                  <a:gd name="T3" fmla="*/ 249 h 276"/>
                  <a:gd name="T4" fmla="*/ 229 w 252"/>
                  <a:gd name="T5" fmla="*/ 229 h 276"/>
                  <a:gd name="T6" fmla="*/ 230 w 252"/>
                  <a:gd name="T7" fmla="*/ 217 h 276"/>
                  <a:gd name="T8" fmla="*/ 236 w 252"/>
                  <a:gd name="T9" fmla="*/ 211 h 276"/>
                  <a:gd name="T10" fmla="*/ 236 w 252"/>
                  <a:gd name="T11" fmla="*/ 206 h 276"/>
                  <a:gd name="T12" fmla="*/ 237 w 252"/>
                  <a:gd name="T13" fmla="*/ 200 h 276"/>
                  <a:gd name="T14" fmla="*/ 234 w 252"/>
                  <a:gd name="T15" fmla="*/ 186 h 276"/>
                  <a:gd name="T16" fmla="*/ 242 w 252"/>
                  <a:gd name="T17" fmla="*/ 180 h 276"/>
                  <a:gd name="T18" fmla="*/ 250 w 252"/>
                  <a:gd name="T19" fmla="*/ 168 h 276"/>
                  <a:gd name="T20" fmla="*/ 232 w 252"/>
                  <a:gd name="T21" fmla="*/ 148 h 276"/>
                  <a:gd name="T22" fmla="*/ 226 w 252"/>
                  <a:gd name="T23" fmla="*/ 136 h 276"/>
                  <a:gd name="T24" fmla="*/ 230 w 252"/>
                  <a:gd name="T25" fmla="*/ 116 h 276"/>
                  <a:gd name="T26" fmla="*/ 229 w 252"/>
                  <a:gd name="T27" fmla="*/ 102 h 276"/>
                  <a:gd name="T28" fmla="*/ 218 w 252"/>
                  <a:gd name="T29" fmla="*/ 78 h 276"/>
                  <a:gd name="T30" fmla="*/ 211 w 252"/>
                  <a:gd name="T31" fmla="*/ 64 h 276"/>
                  <a:gd name="T32" fmla="*/ 210 w 252"/>
                  <a:gd name="T33" fmla="*/ 36 h 276"/>
                  <a:gd name="T34" fmla="*/ 179 w 252"/>
                  <a:gd name="T35" fmla="*/ 19 h 276"/>
                  <a:gd name="T36" fmla="*/ 164 w 252"/>
                  <a:gd name="T37" fmla="*/ 16 h 276"/>
                  <a:gd name="T38" fmla="*/ 143 w 252"/>
                  <a:gd name="T39" fmla="*/ 4 h 276"/>
                  <a:gd name="T40" fmla="*/ 30 w 252"/>
                  <a:gd name="T41" fmla="*/ 30 h 276"/>
                  <a:gd name="T42" fmla="*/ 15 w 252"/>
                  <a:gd name="T43" fmla="*/ 62 h 276"/>
                  <a:gd name="T44" fmla="*/ 8 w 252"/>
                  <a:gd name="T45" fmla="*/ 79 h 276"/>
                  <a:gd name="T46" fmla="*/ 9 w 252"/>
                  <a:gd name="T47" fmla="*/ 85 h 276"/>
                  <a:gd name="T48" fmla="*/ 5 w 252"/>
                  <a:gd name="T49" fmla="*/ 93 h 276"/>
                  <a:gd name="T50" fmla="*/ 14 w 252"/>
                  <a:gd name="T51" fmla="*/ 182 h 276"/>
                  <a:gd name="T52" fmla="*/ 29 w 252"/>
                  <a:gd name="T53" fmla="*/ 209 h 276"/>
                  <a:gd name="T54" fmla="*/ 35 w 252"/>
                  <a:gd name="T55" fmla="*/ 238 h 276"/>
                  <a:gd name="T56" fmla="*/ 166 w 252"/>
                  <a:gd name="T57" fmla="*/ 276 h 276"/>
                  <a:gd name="T58" fmla="*/ 165 w 252"/>
                  <a:gd name="T59" fmla="*/ 264 h 276"/>
                  <a:gd name="T60" fmla="*/ 179 w 252"/>
                  <a:gd name="T61" fmla="*/ 255 h 276"/>
                  <a:gd name="connsiteX0" fmla="*/ 6998 w 9831"/>
                  <a:gd name="connsiteY0" fmla="*/ 9121 h 9882"/>
                  <a:gd name="connsiteX1" fmla="*/ 8863 w 9831"/>
                  <a:gd name="connsiteY1" fmla="*/ 8904 h 9882"/>
                  <a:gd name="connsiteX2" fmla="*/ 8982 w 9831"/>
                  <a:gd name="connsiteY2" fmla="*/ 8179 h 9882"/>
                  <a:gd name="connsiteX3" fmla="*/ 9022 w 9831"/>
                  <a:gd name="connsiteY3" fmla="*/ 7744 h 9882"/>
                  <a:gd name="connsiteX4" fmla="*/ 9260 w 9831"/>
                  <a:gd name="connsiteY4" fmla="*/ 7527 h 9882"/>
                  <a:gd name="connsiteX5" fmla="*/ 9260 w 9831"/>
                  <a:gd name="connsiteY5" fmla="*/ 7346 h 9882"/>
                  <a:gd name="connsiteX6" fmla="*/ 9300 w 9831"/>
                  <a:gd name="connsiteY6" fmla="*/ 7128 h 9882"/>
                  <a:gd name="connsiteX7" fmla="*/ 9181 w 9831"/>
                  <a:gd name="connsiteY7" fmla="*/ 6621 h 9882"/>
                  <a:gd name="connsiteX8" fmla="*/ 9498 w 9831"/>
                  <a:gd name="connsiteY8" fmla="*/ 6404 h 9882"/>
                  <a:gd name="connsiteX9" fmla="*/ 9816 w 9831"/>
                  <a:gd name="connsiteY9" fmla="*/ 5969 h 9882"/>
                  <a:gd name="connsiteX10" fmla="*/ 9101 w 9831"/>
                  <a:gd name="connsiteY10" fmla="*/ 5244 h 9882"/>
                  <a:gd name="connsiteX11" fmla="*/ 8863 w 9831"/>
                  <a:gd name="connsiteY11" fmla="*/ 4810 h 9882"/>
                  <a:gd name="connsiteX12" fmla="*/ 9022 w 9831"/>
                  <a:gd name="connsiteY12" fmla="*/ 4085 h 9882"/>
                  <a:gd name="connsiteX13" fmla="*/ 8982 w 9831"/>
                  <a:gd name="connsiteY13" fmla="*/ 3578 h 9882"/>
                  <a:gd name="connsiteX14" fmla="*/ 8546 w 9831"/>
                  <a:gd name="connsiteY14" fmla="*/ 2708 h 9882"/>
                  <a:gd name="connsiteX15" fmla="*/ 8268 w 9831"/>
                  <a:gd name="connsiteY15" fmla="*/ 2201 h 9882"/>
                  <a:gd name="connsiteX16" fmla="*/ 8228 w 9831"/>
                  <a:gd name="connsiteY16" fmla="*/ 1186 h 9882"/>
                  <a:gd name="connsiteX17" fmla="*/ 6998 w 9831"/>
                  <a:gd name="connsiteY17" fmla="*/ 570 h 9882"/>
                  <a:gd name="connsiteX18" fmla="*/ 6403 w 9831"/>
                  <a:gd name="connsiteY18" fmla="*/ 462 h 9882"/>
                  <a:gd name="connsiteX19" fmla="*/ 5570 w 9831"/>
                  <a:gd name="connsiteY19" fmla="*/ 27 h 9882"/>
                  <a:gd name="connsiteX20" fmla="*/ 1085 w 9831"/>
                  <a:gd name="connsiteY20" fmla="*/ 969 h 9882"/>
                  <a:gd name="connsiteX21" fmla="*/ 490 w 9831"/>
                  <a:gd name="connsiteY21" fmla="*/ 2128 h 9882"/>
                  <a:gd name="connsiteX22" fmla="*/ 212 w 9831"/>
                  <a:gd name="connsiteY22" fmla="*/ 2744 h 9882"/>
                  <a:gd name="connsiteX23" fmla="*/ 252 w 9831"/>
                  <a:gd name="connsiteY23" fmla="*/ 2962 h 9882"/>
                  <a:gd name="connsiteX24" fmla="*/ 93 w 9831"/>
                  <a:gd name="connsiteY24" fmla="*/ 3252 h 9882"/>
                  <a:gd name="connsiteX25" fmla="*/ 451 w 9831"/>
                  <a:gd name="connsiteY25" fmla="*/ 6476 h 9882"/>
                  <a:gd name="connsiteX26" fmla="*/ 1046 w 9831"/>
                  <a:gd name="connsiteY26" fmla="*/ 7454 h 9882"/>
                  <a:gd name="connsiteX27" fmla="*/ 1481 w 9831"/>
                  <a:gd name="connsiteY27" fmla="*/ 9776 h 9882"/>
                  <a:gd name="connsiteX28" fmla="*/ 6482 w 9831"/>
                  <a:gd name="connsiteY28" fmla="*/ 9882 h 9882"/>
                  <a:gd name="connsiteX29" fmla="*/ 6443 w 9831"/>
                  <a:gd name="connsiteY29" fmla="*/ 9447 h 9882"/>
                  <a:gd name="connsiteX30" fmla="*/ 6998 w 9831"/>
                  <a:gd name="connsiteY30" fmla="*/ 9121 h 9882"/>
                  <a:gd name="connsiteX0" fmla="*/ 7118 w 10000"/>
                  <a:gd name="connsiteY0" fmla="*/ 9230 h 10056"/>
                  <a:gd name="connsiteX1" fmla="*/ 9015 w 10000"/>
                  <a:gd name="connsiteY1" fmla="*/ 9010 h 10056"/>
                  <a:gd name="connsiteX2" fmla="*/ 9136 w 10000"/>
                  <a:gd name="connsiteY2" fmla="*/ 8277 h 10056"/>
                  <a:gd name="connsiteX3" fmla="*/ 9177 w 10000"/>
                  <a:gd name="connsiteY3" fmla="*/ 7836 h 10056"/>
                  <a:gd name="connsiteX4" fmla="*/ 9419 w 10000"/>
                  <a:gd name="connsiteY4" fmla="*/ 7617 h 10056"/>
                  <a:gd name="connsiteX5" fmla="*/ 9419 w 10000"/>
                  <a:gd name="connsiteY5" fmla="*/ 7434 h 10056"/>
                  <a:gd name="connsiteX6" fmla="*/ 9460 w 10000"/>
                  <a:gd name="connsiteY6" fmla="*/ 7213 h 10056"/>
                  <a:gd name="connsiteX7" fmla="*/ 9339 w 10000"/>
                  <a:gd name="connsiteY7" fmla="*/ 6700 h 10056"/>
                  <a:gd name="connsiteX8" fmla="*/ 9661 w 10000"/>
                  <a:gd name="connsiteY8" fmla="*/ 6480 h 10056"/>
                  <a:gd name="connsiteX9" fmla="*/ 9985 w 10000"/>
                  <a:gd name="connsiteY9" fmla="*/ 6040 h 10056"/>
                  <a:gd name="connsiteX10" fmla="*/ 9257 w 10000"/>
                  <a:gd name="connsiteY10" fmla="*/ 5307 h 10056"/>
                  <a:gd name="connsiteX11" fmla="*/ 9015 w 10000"/>
                  <a:gd name="connsiteY11" fmla="*/ 4867 h 10056"/>
                  <a:gd name="connsiteX12" fmla="*/ 9177 w 10000"/>
                  <a:gd name="connsiteY12" fmla="*/ 4134 h 10056"/>
                  <a:gd name="connsiteX13" fmla="*/ 9136 w 10000"/>
                  <a:gd name="connsiteY13" fmla="*/ 3621 h 10056"/>
                  <a:gd name="connsiteX14" fmla="*/ 8693 w 10000"/>
                  <a:gd name="connsiteY14" fmla="*/ 2740 h 10056"/>
                  <a:gd name="connsiteX15" fmla="*/ 8410 w 10000"/>
                  <a:gd name="connsiteY15" fmla="*/ 2227 h 10056"/>
                  <a:gd name="connsiteX16" fmla="*/ 8369 w 10000"/>
                  <a:gd name="connsiteY16" fmla="*/ 1200 h 10056"/>
                  <a:gd name="connsiteX17" fmla="*/ 7118 w 10000"/>
                  <a:gd name="connsiteY17" fmla="*/ 577 h 10056"/>
                  <a:gd name="connsiteX18" fmla="*/ 6513 w 10000"/>
                  <a:gd name="connsiteY18" fmla="*/ 468 h 10056"/>
                  <a:gd name="connsiteX19" fmla="*/ 5666 w 10000"/>
                  <a:gd name="connsiteY19" fmla="*/ 27 h 10056"/>
                  <a:gd name="connsiteX20" fmla="*/ 1104 w 10000"/>
                  <a:gd name="connsiteY20" fmla="*/ 981 h 10056"/>
                  <a:gd name="connsiteX21" fmla="*/ 498 w 10000"/>
                  <a:gd name="connsiteY21" fmla="*/ 2153 h 10056"/>
                  <a:gd name="connsiteX22" fmla="*/ 216 w 10000"/>
                  <a:gd name="connsiteY22" fmla="*/ 2777 h 10056"/>
                  <a:gd name="connsiteX23" fmla="*/ 256 w 10000"/>
                  <a:gd name="connsiteY23" fmla="*/ 2997 h 10056"/>
                  <a:gd name="connsiteX24" fmla="*/ 95 w 10000"/>
                  <a:gd name="connsiteY24" fmla="*/ 3291 h 10056"/>
                  <a:gd name="connsiteX25" fmla="*/ 459 w 10000"/>
                  <a:gd name="connsiteY25" fmla="*/ 6553 h 10056"/>
                  <a:gd name="connsiteX26" fmla="*/ 1505 w 10000"/>
                  <a:gd name="connsiteY26" fmla="*/ 7970 h 10056"/>
                  <a:gd name="connsiteX27" fmla="*/ 1506 w 10000"/>
                  <a:gd name="connsiteY27" fmla="*/ 9893 h 10056"/>
                  <a:gd name="connsiteX28" fmla="*/ 6593 w 10000"/>
                  <a:gd name="connsiteY28" fmla="*/ 10000 h 10056"/>
                  <a:gd name="connsiteX29" fmla="*/ 6554 w 10000"/>
                  <a:gd name="connsiteY29" fmla="*/ 9560 h 10056"/>
                  <a:gd name="connsiteX30" fmla="*/ 7118 w 10000"/>
                  <a:gd name="connsiteY30" fmla="*/ 9230 h 10056"/>
                  <a:gd name="connsiteX0" fmla="*/ 7118 w 10000"/>
                  <a:gd name="connsiteY0" fmla="*/ 9230 h 10056"/>
                  <a:gd name="connsiteX1" fmla="*/ 9015 w 10000"/>
                  <a:gd name="connsiteY1" fmla="*/ 9010 h 10056"/>
                  <a:gd name="connsiteX2" fmla="*/ 9136 w 10000"/>
                  <a:gd name="connsiteY2" fmla="*/ 8277 h 10056"/>
                  <a:gd name="connsiteX3" fmla="*/ 9177 w 10000"/>
                  <a:gd name="connsiteY3" fmla="*/ 7836 h 10056"/>
                  <a:gd name="connsiteX4" fmla="*/ 9419 w 10000"/>
                  <a:gd name="connsiteY4" fmla="*/ 7617 h 10056"/>
                  <a:gd name="connsiteX5" fmla="*/ 9419 w 10000"/>
                  <a:gd name="connsiteY5" fmla="*/ 7434 h 10056"/>
                  <a:gd name="connsiteX6" fmla="*/ 9460 w 10000"/>
                  <a:gd name="connsiteY6" fmla="*/ 7213 h 10056"/>
                  <a:gd name="connsiteX7" fmla="*/ 9339 w 10000"/>
                  <a:gd name="connsiteY7" fmla="*/ 6700 h 10056"/>
                  <a:gd name="connsiteX8" fmla="*/ 9661 w 10000"/>
                  <a:gd name="connsiteY8" fmla="*/ 6480 h 10056"/>
                  <a:gd name="connsiteX9" fmla="*/ 9985 w 10000"/>
                  <a:gd name="connsiteY9" fmla="*/ 6040 h 10056"/>
                  <a:gd name="connsiteX10" fmla="*/ 9257 w 10000"/>
                  <a:gd name="connsiteY10" fmla="*/ 5307 h 10056"/>
                  <a:gd name="connsiteX11" fmla="*/ 9015 w 10000"/>
                  <a:gd name="connsiteY11" fmla="*/ 4867 h 10056"/>
                  <a:gd name="connsiteX12" fmla="*/ 9177 w 10000"/>
                  <a:gd name="connsiteY12" fmla="*/ 4134 h 10056"/>
                  <a:gd name="connsiteX13" fmla="*/ 9136 w 10000"/>
                  <a:gd name="connsiteY13" fmla="*/ 3621 h 10056"/>
                  <a:gd name="connsiteX14" fmla="*/ 8693 w 10000"/>
                  <a:gd name="connsiteY14" fmla="*/ 2740 h 10056"/>
                  <a:gd name="connsiteX15" fmla="*/ 8410 w 10000"/>
                  <a:gd name="connsiteY15" fmla="*/ 2227 h 10056"/>
                  <a:gd name="connsiteX16" fmla="*/ 8369 w 10000"/>
                  <a:gd name="connsiteY16" fmla="*/ 1200 h 10056"/>
                  <a:gd name="connsiteX17" fmla="*/ 7118 w 10000"/>
                  <a:gd name="connsiteY17" fmla="*/ 577 h 10056"/>
                  <a:gd name="connsiteX18" fmla="*/ 6513 w 10000"/>
                  <a:gd name="connsiteY18" fmla="*/ 468 h 10056"/>
                  <a:gd name="connsiteX19" fmla="*/ 5666 w 10000"/>
                  <a:gd name="connsiteY19" fmla="*/ 27 h 10056"/>
                  <a:gd name="connsiteX20" fmla="*/ 1104 w 10000"/>
                  <a:gd name="connsiteY20" fmla="*/ 981 h 10056"/>
                  <a:gd name="connsiteX21" fmla="*/ 498 w 10000"/>
                  <a:gd name="connsiteY21" fmla="*/ 2153 h 10056"/>
                  <a:gd name="connsiteX22" fmla="*/ 216 w 10000"/>
                  <a:gd name="connsiteY22" fmla="*/ 2777 h 10056"/>
                  <a:gd name="connsiteX23" fmla="*/ 256 w 10000"/>
                  <a:gd name="connsiteY23" fmla="*/ 2997 h 10056"/>
                  <a:gd name="connsiteX24" fmla="*/ 95 w 10000"/>
                  <a:gd name="connsiteY24" fmla="*/ 3291 h 10056"/>
                  <a:gd name="connsiteX25" fmla="*/ 459 w 10000"/>
                  <a:gd name="connsiteY25" fmla="*/ 6553 h 10056"/>
                  <a:gd name="connsiteX26" fmla="*/ 1505 w 10000"/>
                  <a:gd name="connsiteY26" fmla="*/ 7970 h 10056"/>
                  <a:gd name="connsiteX27" fmla="*/ 1506 w 10000"/>
                  <a:gd name="connsiteY27" fmla="*/ 9893 h 10056"/>
                  <a:gd name="connsiteX28" fmla="*/ 6593 w 10000"/>
                  <a:gd name="connsiteY28" fmla="*/ 10000 h 10056"/>
                  <a:gd name="connsiteX29" fmla="*/ 6554 w 10000"/>
                  <a:gd name="connsiteY29" fmla="*/ 9560 h 10056"/>
                  <a:gd name="connsiteX30" fmla="*/ 7118 w 10000"/>
                  <a:gd name="connsiteY30" fmla="*/ 9230 h 1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0000" h="10056">
                    <a:moveTo>
                      <a:pt x="7118" y="9230"/>
                    </a:moveTo>
                    <a:cubicBezTo>
                      <a:pt x="7522" y="9157"/>
                      <a:pt x="8733" y="9157"/>
                      <a:pt x="9015" y="9010"/>
                    </a:cubicBezTo>
                    <a:cubicBezTo>
                      <a:pt x="9257" y="8827"/>
                      <a:pt x="9136" y="8387"/>
                      <a:pt x="9136" y="8277"/>
                    </a:cubicBezTo>
                    <a:cubicBezTo>
                      <a:pt x="9097" y="8130"/>
                      <a:pt x="9015" y="7910"/>
                      <a:pt x="9177" y="7836"/>
                    </a:cubicBezTo>
                    <a:lnTo>
                      <a:pt x="9419" y="7617"/>
                    </a:lnTo>
                    <a:lnTo>
                      <a:pt x="9419" y="7434"/>
                    </a:lnTo>
                    <a:cubicBezTo>
                      <a:pt x="9339" y="7360"/>
                      <a:pt x="9460" y="7213"/>
                      <a:pt x="9460" y="7213"/>
                    </a:cubicBezTo>
                    <a:cubicBezTo>
                      <a:pt x="9420" y="7042"/>
                      <a:pt x="9379" y="6871"/>
                      <a:pt x="9339" y="6700"/>
                    </a:cubicBezTo>
                    <a:cubicBezTo>
                      <a:pt x="9339" y="6700"/>
                      <a:pt x="9540" y="6590"/>
                      <a:pt x="9661" y="6480"/>
                    </a:cubicBezTo>
                    <a:cubicBezTo>
                      <a:pt x="9823" y="6370"/>
                      <a:pt x="10065" y="6187"/>
                      <a:pt x="9985" y="6040"/>
                    </a:cubicBezTo>
                    <a:cubicBezTo>
                      <a:pt x="9864" y="5857"/>
                      <a:pt x="9378" y="5490"/>
                      <a:pt x="9257" y="5307"/>
                    </a:cubicBezTo>
                    <a:cubicBezTo>
                      <a:pt x="9136" y="5160"/>
                      <a:pt x="8976" y="5013"/>
                      <a:pt x="9015" y="4867"/>
                    </a:cubicBezTo>
                    <a:cubicBezTo>
                      <a:pt x="9056" y="4574"/>
                      <a:pt x="9097" y="4281"/>
                      <a:pt x="9177" y="4134"/>
                    </a:cubicBezTo>
                    <a:cubicBezTo>
                      <a:pt x="9218" y="3987"/>
                      <a:pt x="9218" y="3767"/>
                      <a:pt x="9136" y="3621"/>
                    </a:cubicBezTo>
                    <a:cubicBezTo>
                      <a:pt x="9056" y="3474"/>
                      <a:pt x="8855" y="2997"/>
                      <a:pt x="8693" y="2740"/>
                    </a:cubicBezTo>
                    <a:cubicBezTo>
                      <a:pt x="8572" y="2447"/>
                      <a:pt x="8410" y="2227"/>
                      <a:pt x="8410" y="2227"/>
                    </a:cubicBezTo>
                    <a:cubicBezTo>
                      <a:pt x="8410" y="2227"/>
                      <a:pt x="8894" y="1787"/>
                      <a:pt x="8369" y="1200"/>
                    </a:cubicBezTo>
                    <a:cubicBezTo>
                      <a:pt x="7805" y="651"/>
                      <a:pt x="7280" y="577"/>
                      <a:pt x="7118" y="577"/>
                    </a:cubicBezTo>
                    <a:lnTo>
                      <a:pt x="6513" y="468"/>
                    </a:lnTo>
                    <a:cubicBezTo>
                      <a:pt x="6513" y="468"/>
                      <a:pt x="6230" y="174"/>
                      <a:pt x="5666" y="27"/>
                    </a:cubicBezTo>
                    <a:cubicBezTo>
                      <a:pt x="5060" y="-119"/>
                      <a:pt x="1589" y="357"/>
                      <a:pt x="1104" y="981"/>
                    </a:cubicBezTo>
                    <a:cubicBezTo>
                      <a:pt x="580" y="1567"/>
                      <a:pt x="539" y="1897"/>
                      <a:pt x="498" y="2153"/>
                    </a:cubicBezTo>
                    <a:cubicBezTo>
                      <a:pt x="459" y="2410"/>
                      <a:pt x="256" y="2630"/>
                      <a:pt x="216" y="2777"/>
                    </a:cubicBezTo>
                    <a:cubicBezTo>
                      <a:pt x="216" y="2851"/>
                      <a:pt x="297" y="2960"/>
                      <a:pt x="256" y="2997"/>
                    </a:cubicBezTo>
                    <a:cubicBezTo>
                      <a:pt x="176" y="3181"/>
                      <a:pt x="256" y="2960"/>
                      <a:pt x="95" y="3291"/>
                    </a:cubicBezTo>
                    <a:cubicBezTo>
                      <a:pt x="-107" y="3657"/>
                      <a:pt x="14" y="5637"/>
                      <a:pt x="459" y="6553"/>
                    </a:cubicBezTo>
                    <a:cubicBezTo>
                      <a:pt x="619" y="6883"/>
                      <a:pt x="1222" y="7640"/>
                      <a:pt x="1505" y="7970"/>
                    </a:cubicBezTo>
                    <a:cubicBezTo>
                      <a:pt x="1667" y="8484"/>
                      <a:pt x="1751" y="8994"/>
                      <a:pt x="1506" y="9893"/>
                    </a:cubicBezTo>
                    <a:cubicBezTo>
                      <a:pt x="2354" y="10231"/>
                      <a:pt x="1589" y="9927"/>
                      <a:pt x="6593" y="10000"/>
                    </a:cubicBezTo>
                    <a:cubicBezTo>
                      <a:pt x="6580" y="9853"/>
                      <a:pt x="6567" y="9707"/>
                      <a:pt x="6554" y="9560"/>
                    </a:cubicBezTo>
                    <a:cubicBezTo>
                      <a:pt x="6554" y="9560"/>
                      <a:pt x="6714" y="9304"/>
                      <a:pt x="7118" y="9230"/>
                    </a:cubicBezTo>
                    <a:close/>
                  </a:path>
                </a:pathLst>
              </a:custGeom>
              <a:gradFill flip="none" rotWithShape="1">
                <a:gsLst>
                  <a:gs pos="0">
                    <a:schemeClr val="accent1">
                      <a:lumMod val="50000"/>
                      <a:lumOff val="50000"/>
                    </a:schemeClr>
                  </a:gs>
                  <a:gs pos="100000">
                    <a:schemeClr val="accent1">
                      <a:lumMod val="74000"/>
                      <a:lumOff val="2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4" name="Freeform 25"/>
              <p:cNvSpPr>
                <a:spLocks/>
              </p:cNvSpPr>
              <p:nvPr/>
            </p:nvSpPr>
            <p:spPr bwMode="auto">
              <a:xfrm rot="211005">
                <a:off x="-5202561" y="-197547"/>
                <a:ext cx="1020763" cy="693738"/>
              </a:xfrm>
              <a:custGeom>
                <a:avLst/>
                <a:gdLst>
                  <a:gd name="T0" fmla="*/ 103 w 272"/>
                  <a:gd name="T1" fmla="*/ 2 h 185"/>
                  <a:gd name="T2" fmla="*/ 88 w 272"/>
                  <a:gd name="T3" fmla="*/ 19 h 185"/>
                  <a:gd name="T4" fmla="*/ 82 w 272"/>
                  <a:gd name="T5" fmla="*/ 20 h 185"/>
                  <a:gd name="T6" fmla="*/ 30 w 272"/>
                  <a:gd name="T7" fmla="*/ 69 h 185"/>
                  <a:gd name="T8" fmla="*/ 7 w 272"/>
                  <a:gd name="T9" fmla="*/ 160 h 185"/>
                  <a:gd name="T10" fmla="*/ 6 w 272"/>
                  <a:gd name="T11" fmla="*/ 162 h 185"/>
                  <a:gd name="T12" fmla="*/ 0 w 272"/>
                  <a:gd name="T13" fmla="*/ 176 h 185"/>
                  <a:gd name="T14" fmla="*/ 9 w 272"/>
                  <a:gd name="T15" fmla="*/ 185 h 185"/>
                  <a:gd name="T16" fmla="*/ 23 w 272"/>
                  <a:gd name="T17" fmla="*/ 185 h 185"/>
                  <a:gd name="T18" fmla="*/ 23 w 272"/>
                  <a:gd name="T19" fmla="*/ 185 h 185"/>
                  <a:gd name="T20" fmla="*/ 23 w 272"/>
                  <a:gd name="T21" fmla="*/ 185 h 185"/>
                  <a:gd name="T22" fmla="*/ 133 w 272"/>
                  <a:gd name="T23" fmla="*/ 166 h 185"/>
                  <a:gd name="T24" fmla="*/ 231 w 272"/>
                  <a:gd name="T25" fmla="*/ 165 h 185"/>
                  <a:gd name="T26" fmla="*/ 250 w 272"/>
                  <a:gd name="T27" fmla="*/ 170 h 185"/>
                  <a:gd name="T28" fmla="*/ 258 w 272"/>
                  <a:gd name="T29" fmla="*/ 170 h 185"/>
                  <a:gd name="T30" fmla="*/ 271 w 272"/>
                  <a:gd name="T31" fmla="*/ 146 h 185"/>
                  <a:gd name="T32" fmla="*/ 258 w 272"/>
                  <a:gd name="T33" fmla="*/ 136 h 185"/>
                  <a:gd name="T34" fmla="*/ 254 w 272"/>
                  <a:gd name="T35" fmla="*/ 130 h 185"/>
                  <a:gd name="T36" fmla="*/ 239 w 272"/>
                  <a:gd name="T37" fmla="*/ 86 h 185"/>
                  <a:gd name="T38" fmla="*/ 181 w 272"/>
                  <a:gd name="T39" fmla="*/ 16 h 185"/>
                  <a:gd name="T40" fmla="*/ 151 w 272"/>
                  <a:gd name="T41" fmla="*/ 11 h 185"/>
                  <a:gd name="T42" fmla="*/ 133 w 272"/>
                  <a:gd name="T43" fmla="*/ 1 h 185"/>
                  <a:gd name="T44" fmla="*/ 103 w 272"/>
                  <a:gd name="T45" fmla="*/ 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2" h="185">
                    <a:moveTo>
                      <a:pt x="103" y="2"/>
                    </a:moveTo>
                    <a:cubicBezTo>
                      <a:pt x="100" y="2"/>
                      <a:pt x="95" y="8"/>
                      <a:pt x="88" y="19"/>
                    </a:cubicBezTo>
                    <a:cubicBezTo>
                      <a:pt x="82" y="20"/>
                      <a:pt x="82" y="20"/>
                      <a:pt x="82" y="20"/>
                    </a:cubicBezTo>
                    <a:cubicBezTo>
                      <a:pt x="65" y="26"/>
                      <a:pt x="40" y="50"/>
                      <a:pt x="30" y="69"/>
                    </a:cubicBezTo>
                    <a:cubicBezTo>
                      <a:pt x="18" y="88"/>
                      <a:pt x="15" y="142"/>
                      <a:pt x="7" y="160"/>
                    </a:cubicBezTo>
                    <a:cubicBezTo>
                      <a:pt x="7" y="161"/>
                      <a:pt x="6" y="161"/>
                      <a:pt x="6" y="162"/>
                    </a:cubicBezTo>
                    <a:cubicBezTo>
                      <a:pt x="2" y="167"/>
                      <a:pt x="1" y="172"/>
                      <a:pt x="0" y="176"/>
                    </a:cubicBezTo>
                    <a:cubicBezTo>
                      <a:pt x="0" y="181"/>
                      <a:pt x="4" y="185"/>
                      <a:pt x="9" y="185"/>
                    </a:cubicBezTo>
                    <a:cubicBezTo>
                      <a:pt x="23" y="185"/>
                      <a:pt x="23" y="185"/>
                      <a:pt x="23" y="185"/>
                    </a:cubicBezTo>
                    <a:cubicBezTo>
                      <a:pt x="23" y="185"/>
                      <a:pt x="23" y="185"/>
                      <a:pt x="23" y="185"/>
                    </a:cubicBezTo>
                    <a:cubicBezTo>
                      <a:pt x="23" y="185"/>
                      <a:pt x="23" y="185"/>
                      <a:pt x="23" y="185"/>
                    </a:cubicBezTo>
                    <a:cubicBezTo>
                      <a:pt x="23" y="185"/>
                      <a:pt x="78" y="172"/>
                      <a:pt x="133" y="166"/>
                    </a:cubicBezTo>
                    <a:cubicBezTo>
                      <a:pt x="187" y="161"/>
                      <a:pt x="222" y="163"/>
                      <a:pt x="231" y="165"/>
                    </a:cubicBezTo>
                    <a:cubicBezTo>
                      <a:pt x="238" y="166"/>
                      <a:pt x="239" y="165"/>
                      <a:pt x="250" y="170"/>
                    </a:cubicBezTo>
                    <a:cubicBezTo>
                      <a:pt x="253" y="171"/>
                      <a:pt x="256" y="171"/>
                      <a:pt x="258" y="170"/>
                    </a:cubicBezTo>
                    <a:cubicBezTo>
                      <a:pt x="269" y="164"/>
                      <a:pt x="272" y="151"/>
                      <a:pt x="271" y="146"/>
                    </a:cubicBezTo>
                    <a:cubicBezTo>
                      <a:pt x="271" y="143"/>
                      <a:pt x="263" y="138"/>
                      <a:pt x="258" y="136"/>
                    </a:cubicBezTo>
                    <a:cubicBezTo>
                      <a:pt x="256" y="135"/>
                      <a:pt x="254" y="132"/>
                      <a:pt x="254" y="130"/>
                    </a:cubicBezTo>
                    <a:cubicBezTo>
                      <a:pt x="253" y="124"/>
                      <a:pt x="250" y="112"/>
                      <a:pt x="239" y="86"/>
                    </a:cubicBezTo>
                    <a:cubicBezTo>
                      <a:pt x="223" y="44"/>
                      <a:pt x="192" y="21"/>
                      <a:pt x="181" y="16"/>
                    </a:cubicBezTo>
                    <a:cubicBezTo>
                      <a:pt x="173" y="11"/>
                      <a:pt x="157" y="11"/>
                      <a:pt x="151" y="11"/>
                    </a:cubicBezTo>
                    <a:cubicBezTo>
                      <a:pt x="151" y="11"/>
                      <a:pt x="142" y="3"/>
                      <a:pt x="133" y="1"/>
                    </a:cubicBezTo>
                    <a:cubicBezTo>
                      <a:pt x="124" y="0"/>
                      <a:pt x="108" y="1"/>
                      <a:pt x="103" y="2"/>
                    </a:cubicBezTo>
                    <a:close/>
                  </a:path>
                </a:pathLst>
              </a:custGeom>
              <a:solidFill>
                <a:srgbClr val="FFC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5" name="Freeform 26"/>
              <p:cNvSpPr>
                <a:spLocks/>
              </p:cNvSpPr>
              <p:nvPr/>
            </p:nvSpPr>
            <p:spPr bwMode="auto">
              <a:xfrm>
                <a:off x="-5692775" y="1223963"/>
                <a:ext cx="454025" cy="2181225"/>
              </a:xfrm>
              <a:custGeom>
                <a:avLst/>
                <a:gdLst>
                  <a:gd name="T0" fmla="*/ 120 w 121"/>
                  <a:gd name="T1" fmla="*/ 495 h 582"/>
                  <a:gd name="T2" fmla="*/ 97 w 121"/>
                  <a:gd name="T3" fmla="*/ 379 h 582"/>
                  <a:gd name="T4" fmla="*/ 82 w 121"/>
                  <a:gd name="T5" fmla="*/ 311 h 582"/>
                  <a:gd name="T6" fmla="*/ 88 w 121"/>
                  <a:gd name="T7" fmla="*/ 265 h 582"/>
                  <a:gd name="T8" fmla="*/ 103 w 121"/>
                  <a:gd name="T9" fmla="*/ 218 h 582"/>
                  <a:gd name="T10" fmla="*/ 102 w 121"/>
                  <a:gd name="T11" fmla="*/ 202 h 582"/>
                  <a:gd name="T12" fmla="*/ 95 w 121"/>
                  <a:gd name="T13" fmla="*/ 188 h 582"/>
                  <a:gd name="T14" fmla="*/ 62 w 121"/>
                  <a:gd name="T15" fmla="*/ 92 h 582"/>
                  <a:gd name="T16" fmla="*/ 64 w 121"/>
                  <a:gd name="T17" fmla="*/ 23 h 582"/>
                  <a:gd name="T18" fmla="*/ 64 w 121"/>
                  <a:gd name="T19" fmla="*/ 29 h 582"/>
                  <a:gd name="T20" fmla="*/ 55 w 121"/>
                  <a:gd name="T21" fmla="*/ 4 h 582"/>
                  <a:gd name="T22" fmla="*/ 54 w 121"/>
                  <a:gd name="T23" fmla="*/ 0 h 582"/>
                  <a:gd name="T24" fmla="*/ 36 w 121"/>
                  <a:gd name="T25" fmla="*/ 14 h 582"/>
                  <a:gd name="T26" fmla="*/ 22 w 121"/>
                  <a:gd name="T27" fmla="*/ 44 h 582"/>
                  <a:gd name="T28" fmla="*/ 14 w 121"/>
                  <a:gd name="T29" fmla="*/ 105 h 582"/>
                  <a:gd name="T30" fmla="*/ 14 w 121"/>
                  <a:gd name="T31" fmla="*/ 120 h 582"/>
                  <a:gd name="T32" fmla="*/ 2 w 121"/>
                  <a:gd name="T33" fmla="*/ 280 h 582"/>
                  <a:gd name="T34" fmla="*/ 30 w 121"/>
                  <a:gd name="T35" fmla="*/ 478 h 582"/>
                  <a:gd name="T36" fmla="*/ 50 w 121"/>
                  <a:gd name="T37" fmla="*/ 577 h 582"/>
                  <a:gd name="T38" fmla="*/ 119 w 121"/>
                  <a:gd name="T39" fmla="*/ 578 h 582"/>
                  <a:gd name="T40" fmla="*/ 119 w 121"/>
                  <a:gd name="T41" fmla="*/ 521 h 582"/>
                  <a:gd name="T42" fmla="*/ 120 w 121"/>
                  <a:gd name="T43" fmla="*/ 49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582">
                    <a:moveTo>
                      <a:pt x="120" y="495"/>
                    </a:moveTo>
                    <a:cubicBezTo>
                      <a:pt x="97" y="379"/>
                      <a:pt x="97" y="379"/>
                      <a:pt x="97" y="379"/>
                    </a:cubicBezTo>
                    <a:cubicBezTo>
                      <a:pt x="97" y="379"/>
                      <a:pt x="81" y="315"/>
                      <a:pt x="82" y="311"/>
                    </a:cubicBezTo>
                    <a:cubicBezTo>
                      <a:pt x="82" y="307"/>
                      <a:pt x="91" y="272"/>
                      <a:pt x="88" y="265"/>
                    </a:cubicBezTo>
                    <a:cubicBezTo>
                      <a:pt x="84" y="259"/>
                      <a:pt x="108" y="223"/>
                      <a:pt x="103" y="218"/>
                    </a:cubicBezTo>
                    <a:cubicBezTo>
                      <a:pt x="98" y="212"/>
                      <a:pt x="105" y="206"/>
                      <a:pt x="102" y="202"/>
                    </a:cubicBezTo>
                    <a:cubicBezTo>
                      <a:pt x="98" y="198"/>
                      <a:pt x="100" y="196"/>
                      <a:pt x="95" y="188"/>
                    </a:cubicBezTo>
                    <a:cubicBezTo>
                      <a:pt x="91" y="181"/>
                      <a:pt x="61" y="99"/>
                      <a:pt x="62" y="92"/>
                    </a:cubicBezTo>
                    <a:cubicBezTo>
                      <a:pt x="64" y="85"/>
                      <a:pt x="64" y="21"/>
                      <a:pt x="64" y="23"/>
                    </a:cubicBezTo>
                    <a:cubicBezTo>
                      <a:pt x="63" y="30"/>
                      <a:pt x="64" y="31"/>
                      <a:pt x="64" y="29"/>
                    </a:cubicBezTo>
                    <a:cubicBezTo>
                      <a:pt x="66" y="19"/>
                      <a:pt x="63" y="10"/>
                      <a:pt x="55" y="4"/>
                    </a:cubicBezTo>
                    <a:cubicBezTo>
                      <a:pt x="52" y="2"/>
                      <a:pt x="54" y="0"/>
                      <a:pt x="54" y="0"/>
                    </a:cubicBezTo>
                    <a:cubicBezTo>
                      <a:pt x="53" y="2"/>
                      <a:pt x="37" y="12"/>
                      <a:pt x="36" y="14"/>
                    </a:cubicBezTo>
                    <a:cubicBezTo>
                      <a:pt x="27" y="26"/>
                      <a:pt x="25" y="35"/>
                      <a:pt x="22" y="44"/>
                    </a:cubicBezTo>
                    <a:cubicBezTo>
                      <a:pt x="13" y="60"/>
                      <a:pt x="13" y="72"/>
                      <a:pt x="14" y="105"/>
                    </a:cubicBezTo>
                    <a:cubicBezTo>
                      <a:pt x="14" y="107"/>
                      <a:pt x="12" y="112"/>
                      <a:pt x="14" y="120"/>
                    </a:cubicBezTo>
                    <a:cubicBezTo>
                      <a:pt x="10" y="157"/>
                      <a:pt x="3" y="224"/>
                      <a:pt x="2" y="280"/>
                    </a:cubicBezTo>
                    <a:cubicBezTo>
                      <a:pt x="0" y="353"/>
                      <a:pt x="12" y="419"/>
                      <a:pt x="30" y="478"/>
                    </a:cubicBezTo>
                    <a:cubicBezTo>
                      <a:pt x="48" y="536"/>
                      <a:pt x="43" y="569"/>
                      <a:pt x="50" y="577"/>
                    </a:cubicBezTo>
                    <a:cubicBezTo>
                      <a:pt x="54" y="582"/>
                      <a:pt x="103" y="579"/>
                      <a:pt x="119" y="578"/>
                    </a:cubicBezTo>
                    <a:cubicBezTo>
                      <a:pt x="119" y="578"/>
                      <a:pt x="118" y="538"/>
                      <a:pt x="119" y="521"/>
                    </a:cubicBezTo>
                    <a:cubicBezTo>
                      <a:pt x="121" y="504"/>
                      <a:pt x="120" y="495"/>
                      <a:pt x="120" y="495"/>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6" name="Freeform 27"/>
              <p:cNvSpPr>
                <a:spLocks/>
              </p:cNvSpPr>
              <p:nvPr/>
            </p:nvSpPr>
            <p:spPr bwMode="auto">
              <a:xfrm>
                <a:off x="-5576888" y="874713"/>
                <a:ext cx="1379538" cy="2482850"/>
              </a:xfrm>
              <a:custGeom>
                <a:avLst/>
                <a:gdLst>
                  <a:gd name="T0" fmla="*/ 133 w 368"/>
                  <a:gd name="T1" fmla="*/ 0 h 662"/>
                  <a:gd name="T2" fmla="*/ 128 w 368"/>
                  <a:gd name="T3" fmla="*/ 1 h 662"/>
                  <a:gd name="T4" fmla="*/ 111 w 368"/>
                  <a:gd name="T5" fmla="*/ 39 h 662"/>
                  <a:gd name="T6" fmla="*/ 84 w 368"/>
                  <a:gd name="T7" fmla="*/ 55 h 662"/>
                  <a:gd name="T8" fmla="*/ 62 w 368"/>
                  <a:gd name="T9" fmla="*/ 68 h 662"/>
                  <a:gd name="T10" fmla="*/ 59 w 368"/>
                  <a:gd name="T11" fmla="*/ 70 h 662"/>
                  <a:gd name="T12" fmla="*/ 55 w 368"/>
                  <a:gd name="T13" fmla="*/ 75 h 662"/>
                  <a:gd name="T14" fmla="*/ 5 w 368"/>
                  <a:gd name="T15" fmla="*/ 110 h 662"/>
                  <a:gd name="T16" fmla="*/ 2 w 368"/>
                  <a:gd name="T17" fmla="*/ 138 h 662"/>
                  <a:gd name="T18" fmla="*/ 3 w 368"/>
                  <a:gd name="T19" fmla="*/ 202 h 662"/>
                  <a:gd name="T20" fmla="*/ 16 w 368"/>
                  <a:gd name="T21" fmla="*/ 301 h 662"/>
                  <a:gd name="T22" fmla="*/ 21 w 368"/>
                  <a:gd name="T23" fmla="*/ 315 h 662"/>
                  <a:gd name="T24" fmla="*/ 21 w 368"/>
                  <a:gd name="T25" fmla="*/ 331 h 662"/>
                  <a:gd name="T26" fmla="*/ 26 w 368"/>
                  <a:gd name="T27" fmla="*/ 377 h 662"/>
                  <a:gd name="T28" fmla="*/ 24 w 368"/>
                  <a:gd name="T29" fmla="*/ 422 h 662"/>
                  <a:gd name="T30" fmla="*/ 26 w 368"/>
                  <a:gd name="T31" fmla="*/ 491 h 662"/>
                  <a:gd name="T32" fmla="*/ 35 w 368"/>
                  <a:gd name="T33" fmla="*/ 555 h 662"/>
                  <a:gd name="T34" fmla="*/ 35 w 368"/>
                  <a:gd name="T35" fmla="*/ 609 h 662"/>
                  <a:gd name="T36" fmla="*/ 174 w 368"/>
                  <a:gd name="T37" fmla="*/ 645 h 662"/>
                  <a:gd name="T38" fmla="*/ 362 w 368"/>
                  <a:gd name="T39" fmla="*/ 662 h 662"/>
                  <a:gd name="T40" fmla="*/ 333 w 368"/>
                  <a:gd name="T41" fmla="*/ 468 h 662"/>
                  <a:gd name="T42" fmla="*/ 368 w 368"/>
                  <a:gd name="T43" fmla="*/ 107 h 662"/>
                  <a:gd name="T44" fmla="*/ 360 w 368"/>
                  <a:gd name="T45" fmla="*/ 97 h 662"/>
                  <a:gd name="T46" fmla="*/ 306 w 368"/>
                  <a:gd name="T47" fmla="*/ 70 h 662"/>
                  <a:gd name="T48" fmla="*/ 271 w 368"/>
                  <a:gd name="T49" fmla="*/ 52 h 662"/>
                  <a:gd name="T50" fmla="*/ 269 w 368"/>
                  <a:gd name="T51" fmla="*/ 34 h 662"/>
                  <a:gd name="T52" fmla="*/ 133 w 368"/>
                  <a:gd name="T53"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8" h="662">
                    <a:moveTo>
                      <a:pt x="133" y="0"/>
                    </a:moveTo>
                    <a:cubicBezTo>
                      <a:pt x="128" y="1"/>
                      <a:pt x="128" y="1"/>
                      <a:pt x="128" y="1"/>
                    </a:cubicBezTo>
                    <a:cubicBezTo>
                      <a:pt x="126" y="0"/>
                      <a:pt x="120" y="22"/>
                      <a:pt x="111" y="39"/>
                    </a:cubicBezTo>
                    <a:cubicBezTo>
                      <a:pt x="108" y="45"/>
                      <a:pt x="90" y="50"/>
                      <a:pt x="84" y="55"/>
                    </a:cubicBezTo>
                    <a:cubicBezTo>
                      <a:pt x="75" y="60"/>
                      <a:pt x="67" y="65"/>
                      <a:pt x="62" y="68"/>
                    </a:cubicBezTo>
                    <a:cubicBezTo>
                      <a:pt x="61" y="69"/>
                      <a:pt x="60" y="69"/>
                      <a:pt x="59" y="70"/>
                    </a:cubicBezTo>
                    <a:cubicBezTo>
                      <a:pt x="55" y="72"/>
                      <a:pt x="59" y="73"/>
                      <a:pt x="55" y="75"/>
                    </a:cubicBezTo>
                    <a:cubicBezTo>
                      <a:pt x="14" y="98"/>
                      <a:pt x="11" y="101"/>
                      <a:pt x="5" y="110"/>
                    </a:cubicBezTo>
                    <a:cubicBezTo>
                      <a:pt x="5" y="110"/>
                      <a:pt x="3" y="136"/>
                      <a:pt x="2" y="138"/>
                    </a:cubicBezTo>
                    <a:cubicBezTo>
                      <a:pt x="0" y="155"/>
                      <a:pt x="3" y="185"/>
                      <a:pt x="3" y="202"/>
                    </a:cubicBezTo>
                    <a:cubicBezTo>
                      <a:pt x="3" y="210"/>
                      <a:pt x="12" y="293"/>
                      <a:pt x="16" y="301"/>
                    </a:cubicBezTo>
                    <a:cubicBezTo>
                      <a:pt x="20" y="309"/>
                      <a:pt x="18" y="311"/>
                      <a:pt x="21" y="315"/>
                    </a:cubicBezTo>
                    <a:cubicBezTo>
                      <a:pt x="24" y="319"/>
                      <a:pt x="17" y="325"/>
                      <a:pt x="21" y="331"/>
                    </a:cubicBezTo>
                    <a:cubicBezTo>
                      <a:pt x="25" y="337"/>
                      <a:pt x="23" y="370"/>
                      <a:pt x="26" y="377"/>
                    </a:cubicBezTo>
                    <a:cubicBezTo>
                      <a:pt x="29" y="384"/>
                      <a:pt x="25" y="418"/>
                      <a:pt x="24" y="422"/>
                    </a:cubicBezTo>
                    <a:cubicBezTo>
                      <a:pt x="23" y="425"/>
                      <a:pt x="26" y="491"/>
                      <a:pt x="26" y="491"/>
                    </a:cubicBezTo>
                    <a:cubicBezTo>
                      <a:pt x="29" y="497"/>
                      <a:pt x="35" y="555"/>
                      <a:pt x="35" y="555"/>
                    </a:cubicBezTo>
                    <a:cubicBezTo>
                      <a:pt x="35" y="555"/>
                      <a:pt x="40" y="603"/>
                      <a:pt x="35" y="609"/>
                    </a:cubicBezTo>
                    <a:cubicBezTo>
                      <a:pt x="174" y="645"/>
                      <a:pt x="174" y="645"/>
                      <a:pt x="174" y="645"/>
                    </a:cubicBezTo>
                    <a:cubicBezTo>
                      <a:pt x="362" y="662"/>
                      <a:pt x="362" y="662"/>
                      <a:pt x="362" y="662"/>
                    </a:cubicBezTo>
                    <a:cubicBezTo>
                      <a:pt x="350" y="615"/>
                      <a:pt x="337" y="545"/>
                      <a:pt x="333" y="468"/>
                    </a:cubicBezTo>
                    <a:cubicBezTo>
                      <a:pt x="326" y="302"/>
                      <a:pt x="354" y="104"/>
                      <a:pt x="368" y="107"/>
                    </a:cubicBezTo>
                    <a:cubicBezTo>
                      <a:pt x="366" y="103"/>
                      <a:pt x="363" y="100"/>
                      <a:pt x="360" y="97"/>
                    </a:cubicBezTo>
                    <a:cubicBezTo>
                      <a:pt x="347" y="86"/>
                      <a:pt x="320" y="79"/>
                      <a:pt x="306" y="70"/>
                    </a:cubicBezTo>
                    <a:cubicBezTo>
                      <a:pt x="293" y="60"/>
                      <a:pt x="271" y="52"/>
                      <a:pt x="271" y="52"/>
                    </a:cubicBezTo>
                    <a:cubicBezTo>
                      <a:pt x="269" y="34"/>
                      <a:pt x="269" y="34"/>
                      <a:pt x="269" y="34"/>
                    </a:cubicBezTo>
                    <a:cubicBezTo>
                      <a:pt x="220" y="14"/>
                      <a:pt x="133" y="0"/>
                      <a:pt x="133" y="0"/>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7" name="Freeform 28"/>
              <p:cNvSpPr>
                <a:spLocks/>
              </p:cNvSpPr>
              <p:nvPr/>
            </p:nvSpPr>
            <p:spPr bwMode="auto">
              <a:xfrm>
                <a:off x="-5108575" y="866775"/>
                <a:ext cx="30163" cy="7938"/>
              </a:xfrm>
              <a:custGeom>
                <a:avLst/>
                <a:gdLst>
                  <a:gd name="T0" fmla="*/ 4 w 8"/>
                  <a:gd name="T1" fmla="*/ 0 h 2"/>
                  <a:gd name="T2" fmla="*/ 0 w 8"/>
                  <a:gd name="T3" fmla="*/ 0 h 2"/>
                  <a:gd name="T4" fmla="*/ 8 w 8"/>
                  <a:gd name="T5" fmla="*/ 2 h 2"/>
                  <a:gd name="T6" fmla="*/ 4 w 8"/>
                  <a:gd name="T7" fmla="*/ 0 h 2"/>
                </a:gdLst>
                <a:ahLst/>
                <a:cxnLst>
                  <a:cxn ang="0">
                    <a:pos x="T0" y="T1"/>
                  </a:cxn>
                  <a:cxn ang="0">
                    <a:pos x="T2" y="T3"/>
                  </a:cxn>
                  <a:cxn ang="0">
                    <a:pos x="T4" y="T5"/>
                  </a:cxn>
                  <a:cxn ang="0">
                    <a:pos x="T6" y="T7"/>
                  </a:cxn>
                </a:cxnLst>
                <a:rect l="0" t="0" r="r" b="b"/>
                <a:pathLst>
                  <a:path w="8" h="2">
                    <a:moveTo>
                      <a:pt x="4" y="0"/>
                    </a:moveTo>
                    <a:cubicBezTo>
                      <a:pt x="4" y="0"/>
                      <a:pt x="2" y="0"/>
                      <a:pt x="0" y="0"/>
                    </a:cubicBezTo>
                    <a:cubicBezTo>
                      <a:pt x="8" y="2"/>
                      <a:pt x="8" y="2"/>
                      <a:pt x="8" y="2"/>
                    </a:cubicBezTo>
                    <a:lnTo>
                      <a:pt x="4" y="0"/>
                    </a:lnTo>
                    <a:close/>
                  </a:path>
                </a:pathLst>
              </a:custGeom>
              <a:solidFill>
                <a:srgbClr val="FFC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8" name="Freeform 29"/>
              <p:cNvSpPr>
                <a:spLocks/>
              </p:cNvSpPr>
              <p:nvPr/>
            </p:nvSpPr>
            <p:spPr bwMode="auto">
              <a:xfrm>
                <a:off x="-5003800" y="6672263"/>
                <a:ext cx="1054100" cy="423863"/>
              </a:xfrm>
              <a:custGeom>
                <a:avLst/>
                <a:gdLst>
                  <a:gd name="T0" fmla="*/ 2 w 281"/>
                  <a:gd name="T1" fmla="*/ 36 h 113"/>
                  <a:gd name="T2" fmla="*/ 0 w 281"/>
                  <a:gd name="T3" fmla="*/ 50 h 113"/>
                  <a:gd name="T4" fmla="*/ 3 w 281"/>
                  <a:gd name="T5" fmla="*/ 79 h 113"/>
                  <a:gd name="T6" fmla="*/ 3 w 281"/>
                  <a:gd name="T7" fmla="*/ 94 h 113"/>
                  <a:gd name="T8" fmla="*/ 83 w 281"/>
                  <a:gd name="T9" fmla="*/ 101 h 113"/>
                  <a:gd name="T10" fmla="*/ 84 w 281"/>
                  <a:gd name="T11" fmla="*/ 94 h 113"/>
                  <a:gd name="T12" fmla="*/ 148 w 281"/>
                  <a:gd name="T13" fmla="*/ 111 h 113"/>
                  <a:gd name="T14" fmla="*/ 246 w 281"/>
                  <a:gd name="T15" fmla="*/ 107 h 113"/>
                  <a:gd name="T16" fmla="*/ 272 w 281"/>
                  <a:gd name="T17" fmla="*/ 93 h 113"/>
                  <a:gd name="T18" fmla="*/ 268 w 281"/>
                  <a:gd name="T19" fmla="*/ 63 h 113"/>
                  <a:gd name="T20" fmla="*/ 208 w 281"/>
                  <a:gd name="T21" fmla="*/ 46 h 113"/>
                  <a:gd name="T22" fmla="*/ 168 w 281"/>
                  <a:gd name="T23" fmla="*/ 22 h 113"/>
                  <a:gd name="T24" fmla="*/ 160 w 281"/>
                  <a:gd name="T25" fmla="*/ 16 h 113"/>
                  <a:gd name="T26" fmla="*/ 156 w 281"/>
                  <a:gd name="T27" fmla="*/ 0 h 113"/>
                  <a:gd name="T28" fmla="*/ 10 w 281"/>
                  <a:gd name="T29" fmla="*/ 3 h 113"/>
                  <a:gd name="T30" fmla="*/ 2 w 281"/>
                  <a:gd name="T31" fmla="*/ 3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1" h="113">
                    <a:moveTo>
                      <a:pt x="2" y="36"/>
                    </a:moveTo>
                    <a:cubicBezTo>
                      <a:pt x="0" y="50"/>
                      <a:pt x="0" y="50"/>
                      <a:pt x="0" y="50"/>
                    </a:cubicBezTo>
                    <a:cubicBezTo>
                      <a:pt x="3" y="79"/>
                      <a:pt x="3" y="79"/>
                      <a:pt x="3" y="79"/>
                    </a:cubicBezTo>
                    <a:cubicBezTo>
                      <a:pt x="3" y="94"/>
                      <a:pt x="3" y="94"/>
                      <a:pt x="3" y="94"/>
                    </a:cubicBezTo>
                    <a:cubicBezTo>
                      <a:pt x="2" y="97"/>
                      <a:pt x="55" y="106"/>
                      <a:pt x="83" y="101"/>
                    </a:cubicBezTo>
                    <a:cubicBezTo>
                      <a:pt x="84" y="96"/>
                      <a:pt x="84" y="94"/>
                      <a:pt x="84" y="94"/>
                    </a:cubicBezTo>
                    <a:cubicBezTo>
                      <a:pt x="84" y="94"/>
                      <a:pt x="116" y="108"/>
                      <a:pt x="148" y="111"/>
                    </a:cubicBezTo>
                    <a:cubicBezTo>
                      <a:pt x="168" y="113"/>
                      <a:pt x="216" y="113"/>
                      <a:pt x="246" y="107"/>
                    </a:cubicBezTo>
                    <a:cubicBezTo>
                      <a:pt x="261" y="104"/>
                      <a:pt x="272" y="93"/>
                      <a:pt x="272" y="93"/>
                    </a:cubicBezTo>
                    <a:cubicBezTo>
                      <a:pt x="272" y="93"/>
                      <a:pt x="281" y="72"/>
                      <a:pt x="268" y="63"/>
                    </a:cubicBezTo>
                    <a:cubicBezTo>
                      <a:pt x="255" y="54"/>
                      <a:pt x="225" y="56"/>
                      <a:pt x="208" y="46"/>
                    </a:cubicBezTo>
                    <a:cubicBezTo>
                      <a:pt x="191" y="37"/>
                      <a:pt x="168" y="22"/>
                      <a:pt x="168" y="22"/>
                    </a:cubicBezTo>
                    <a:cubicBezTo>
                      <a:pt x="160" y="16"/>
                      <a:pt x="160" y="16"/>
                      <a:pt x="160" y="16"/>
                    </a:cubicBezTo>
                    <a:cubicBezTo>
                      <a:pt x="156" y="0"/>
                      <a:pt x="156" y="0"/>
                      <a:pt x="156" y="0"/>
                    </a:cubicBezTo>
                    <a:cubicBezTo>
                      <a:pt x="97" y="3"/>
                      <a:pt x="39" y="7"/>
                      <a:pt x="10" y="3"/>
                    </a:cubicBezTo>
                    <a:cubicBezTo>
                      <a:pt x="7" y="15"/>
                      <a:pt x="2" y="36"/>
                      <a:pt x="2" y="36"/>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9" name="Freeform 30"/>
              <p:cNvSpPr>
                <a:spLocks/>
              </p:cNvSpPr>
              <p:nvPr/>
            </p:nvSpPr>
            <p:spPr bwMode="auto">
              <a:xfrm>
                <a:off x="-5491163" y="6450013"/>
                <a:ext cx="536575" cy="420688"/>
              </a:xfrm>
              <a:custGeom>
                <a:avLst/>
                <a:gdLst>
                  <a:gd name="T0" fmla="*/ 143 w 143"/>
                  <a:gd name="T1" fmla="*/ 0 h 112"/>
                  <a:gd name="T2" fmla="*/ 0 w 143"/>
                  <a:gd name="T3" fmla="*/ 28 h 112"/>
                  <a:gd name="T4" fmla="*/ 1 w 143"/>
                  <a:gd name="T5" fmla="*/ 33 h 112"/>
                  <a:gd name="T6" fmla="*/ 3 w 143"/>
                  <a:gd name="T7" fmla="*/ 59 h 112"/>
                  <a:gd name="T8" fmla="*/ 3 w 143"/>
                  <a:gd name="T9" fmla="*/ 69 h 112"/>
                  <a:gd name="T10" fmla="*/ 2 w 143"/>
                  <a:gd name="T11" fmla="*/ 85 h 112"/>
                  <a:gd name="T12" fmla="*/ 3 w 143"/>
                  <a:gd name="T13" fmla="*/ 99 h 112"/>
                  <a:gd name="T14" fmla="*/ 62 w 143"/>
                  <a:gd name="T15" fmla="*/ 108 h 112"/>
                  <a:gd name="T16" fmla="*/ 110 w 143"/>
                  <a:gd name="T17" fmla="*/ 95 h 112"/>
                  <a:gd name="T18" fmla="*/ 111 w 143"/>
                  <a:gd name="T19" fmla="*/ 90 h 112"/>
                  <a:gd name="T20" fmla="*/ 139 w 143"/>
                  <a:gd name="T21" fmla="*/ 89 h 112"/>
                  <a:gd name="T22" fmla="*/ 143 w 143"/>
                  <a:gd name="T2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3" h="112">
                    <a:moveTo>
                      <a:pt x="143" y="0"/>
                    </a:moveTo>
                    <a:cubicBezTo>
                      <a:pt x="120" y="10"/>
                      <a:pt x="39" y="16"/>
                      <a:pt x="0" y="28"/>
                    </a:cubicBezTo>
                    <a:cubicBezTo>
                      <a:pt x="0" y="29"/>
                      <a:pt x="1" y="31"/>
                      <a:pt x="1" y="33"/>
                    </a:cubicBezTo>
                    <a:cubicBezTo>
                      <a:pt x="3" y="47"/>
                      <a:pt x="3" y="59"/>
                      <a:pt x="3" y="59"/>
                    </a:cubicBezTo>
                    <a:cubicBezTo>
                      <a:pt x="3" y="69"/>
                      <a:pt x="3" y="69"/>
                      <a:pt x="3" y="69"/>
                    </a:cubicBezTo>
                    <a:cubicBezTo>
                      <a:pt x="3" y="69"/>
                      <a:pt x="4" y="79"/>
                      <a:pt x="2" y="85"/>
                    </a:cubicBezTo>
                    <a:cubicBezTo>
                      <a:pt x="1" y="91"/>
                      <a:pt x="3" y="99"/>
                      <a:pt x="3" y="99"/>
                    </a:cubicBezTo>
                    <a:cubicBezTo>
                      <a:pt x="3" y="99"/>
                      <a:pt x="34" y="112"/>
                      <a:pt x="62" y="108"/>
                    </a:cubicBezTo>
                    <a:cubicBezTo>
                      <a:pt x="81" y="106"/>
                      <a:pt x="99" y="99"/>
                      <a:pt x="110" y="95"/>
                    </a:cubicBezTo>
                    <a:cubicBezTo>
                      <a:pt x="111" y="95"/>
                      <a:pt x="111" y="90"/>
                      <a:pt x="111" y="90"/>
                    </a:cubicBezTo>
                    <a:cubicBezTo>
                      <a:pt x="111" y="90"/>
                      <a:pt x="139" y="89"/>
                      <a:pt x="139" y="89"/>
                    </a:cubicBezTo>
                    <a:cubicBezTo>
                      <a:pt x="142" y="78"/>
                      <a:pt x="139" y="21"/>
                      <a:pt x="143" y="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0" name="Rectangle 31"/>
              <p:cNvSpPr>
                <a:spLocks noChangeArrowheads="1"/>
              </p:cNvSpPr>
              <p:nvPr/>
            </p:nvSpPr>
            <p:spPr bwMode="auto">
              <a:xfrm>
                <a:off x="-4962525" y="6496050"/>
                <a:ext cx="1588" cy="1588"/>
              </a:xfrm>
              <a:prstGeom prst="rect">
                <a:avLst/>
              </a:prstGeom>
              <a:solidFill>
                <a:srgbClr val="010202"/>
              </a:solid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1" name="Freeform 32"/>
              <p:cNvSpPr>
                <a:spLocks/>
              </p:cNvSpPr>
              <p:nvPr/>
            </p:nvSpPr>
            <p:spPr bwMode="auto">
              <a:xfrm>
                <a:off x="-5010150" y="6697663"/>
                <a:ext cx="0" cy="4763"/>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0"/>
                      <a:pt x="0" y="0"/>
                      <a:pt x="0" y="0"/>
                    </a:cubicBezTo>
                    <a:cubicBezTo>
                      <a:pt x="0" y="0"/>
                      <a:pt x="0" y="0"/>
                      <a:pt x="0" y="1"/>
                    </a:cubicBezTo>
                    <a:close/>
                  </a:path>
                </a:pathLst>
              </a:custGeom>
              <a:solidFill>
                <a:srgbClr val="010202"/>
              </a:solid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2" name="Freeform 33"/>
              <p:cNvSpPr>
                <a:spLocks noEditPoints="1"/>
              </p:cNvSpPr>
              <p:nvPr/>
            </p:nvSpPr>
            <p:spPr bwMode="auto">
              <a:xfrm>
                <a:off x="-5546725" y="3157538"/>
                <a:ext cx="1492250" cy="3671888"/>
              </a:xfrm>
              <a:custGeom>
                <a:avLst/>
                <a:gdLst>
                  <a:gd name="T0" fmla="*/ 147 w 398"/>
                  <a:gd name="T1" fmla="*/ 965 h 979"/>
                  <a:gd name="T2" fmla="*/ 246 w 398"/>
                  <a:gd name="T3" fmla="*/ 975 h 979"/>
                  <a:gd name="T4" fmla="*/ 303 w 398"/>
                  <a:gd name="T5" fmla="*/ 953 h 979"/>
                  <a:gd name="T6" fmla="*/ 311 w 398"/>
                  <a:gd name="T7" fmla="*/ 921 h 979"/>
                  <a:gd name="T8" fmla="*/ 322 w 398"/>
                  <a:gd name="T9" fmla="*/ 867 h 979"/>
                  <a:gd name="T10" fmla="*/ 339 w 398"/>
                  <a:gd name="T11" fmla="*/ 791 h 979"/>
                  <a:gd name="T12" fmla="*/ 361 w 398"/>
                  <a:gd name="T13" fmla="*/ 690 h 979"/>
                  <a:gd name="T14" fmla="*/ 364 w 398"/>
                  <a:gd name="T15" fmla="*/ 682 h 979"/>
                  <a:gd name="T16" fmla="*/ 380 w 398"/>
                  <a:gd name="T17" fmla="*/ 615 h 979"/>
                  <a:gd name="T18" fmla="*/ 396 w 398"/>
                  <a:gd name="T19" fmla="*/ 504 h 979"/>
                  <a:gd name="T20" fmla="*/ 384 w 398"/>
                  <a:gd name="T21" fmla="*/ 343 h 979"/>
                  <a:gd name="T22" fmla="*/ 384 w 398"/>
                  <a:gd name="T23" fmla="*/ 199 h 979"/>
                  <a:gd name="T24" fmla="*/ 354 w 398"/>
                  <a:gd name="T25" fmla="*/ 53 h 979"/>
                  <a:gd name="T26" fmla="*/ 24 w 398"/>
                  <a:gd name="T27" fmla="*/ 25 h 979"/>
                  <a:gd name="T28" fmla="*/ 17 w 398"/>
                  <a:gd name="T29" fmla="*/ 111 h 979"/>
                  <a:gd name="T30" fmla="*/ 27 w 398"/>
                  <a:gd name="T31" fmla="*/ 249 h 979"/>
                  <a:gd name="T32" fmla="*/ 11 w 398"/>
                  <a:gd name="T33" fmla="*/ 547 h 979"/>
                  <a:gd name="T34" fmla="*/ 8 w 398"/>
                  <a:gd name="T35" fmla="*/ 584 h 979"/>
                  <a:gd name="T36" fmla="*/ 5 w 398"/>
                  <a:gd name="T37" fmla="*/ 742 h 979"/>
                  <a:gd name="T38" fmla="*/ 10 w 398"/>
                  <a:gd name="T39" fmla="*/ 872 h 979"/>
                  <a:gd name="T40" fmla="*/ 16 w 398"/>
                  <a:gd name="T41" fmla="*/ 917 h 979"/>
                  <a:gd name="T42" fmla="*/ 143 w 398"/>
                  <a:gd name="T43" fmla="*/ 943 h 979"/>
                  <a:gd name="T44" fmla="*/ 136 w 398"/>
                  <a:gd name="T45" fmla="*/ 820 h 979"/>
                  <a:gd name="T46" fmla="*/ 140 w 398"/>
                  <a:gd name="T47" fmla="*/ 756 h 979"/>
                  <a:gd name="T48" fmla="*/ 141 w 398"/>
                  <a:gd name="T49" fmla="*/ 652 h 979"/>
                  <a:gd name="T50" fmla="*/ 174 w 398"/>
                  <a:gd name="T51" fmla="*/ 392 h 979"/>
                  <a:gd name="T52" fmla="*/ 204 w 398"/>
                  <a:gd name="T53" fmla="*/ 420 h 979"/>
                  <a:gd name="T54" fmla="*/ 222 w 398"/>
                  <a:gd name="T55" fmla="*/ 584 h 979"/>
                  <a:gd name="T56" fmla="*/ 211 w 398"/>
                  <a:gd name="T57" fmla="*/ 650 h 979"/>
                  <a:gd name="T58" fmla="*/ 191 w 398"/>
                  <a:gd name="T59" fmla="*/ 736 h 979"/>
                  <a:gd name="T60" fmla="*/ 154 w 398"/>
                  <a:gd name="T61" fmla="*/ 882 h 979"/>
                  <a:gd name="T62" fmla="*/ 151 w 398"/>
                  <a:gd name="T63" fmla="*/ 872 h 979"/>
                  <a:gd name="T64" fmla="*/ 148 w 398"/>
                  <a:gd name="T65" fmla="*/ 855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8" h="979">
                    <a:moveTo>
                      <a:pt x="143" y="957"/>
                    </a:moveTo>
                    <a:cubicBezTo>
                      <a:pt x="142" y="966"/>
                      <a:pt x="147" y="965"/>
                      <a:pt x="147" y="965"/>
                    </a:cubicBezTo>
                    <a:cubicBezTo>
                      <a:pt x="147" y="965"/>
                      <a:pt x="155" y="966"/>
                      <a:pt x="166" y="973"/>
                    </a:cubicBezTo>
                    <a:cubicBezTo>
                      <a:pt x="177" y="979"/>
                      <a:pt x="210" y="977"/>
                      <a:pt x="246" y="975"/>
                    </a:cubicBezTo>
                    <a:cubicBezTo>
                      <a:pt x="282" y="973"/>
                      <a:pt x="286" y="963"/>
                      <a:pt x="303" y="954"/>
                    </a:cubicBezTo>
                    <a:cubicBezTo>
                      <a:pt x="303" y="954"/>
                      <a:pt x="303" y="954"/>
                      <a:pt x="303" y="953"/>
                    </a:cubicBezTo>
                    <a:cubicBezTo>
                      <a:pt x="303" y="952"/>
                      <a:pt x="306" y="953"/>
                      <a:pt x="307" y="953"/>
                    </a:cubicBezTo>
                    <a:cubicBezTo>
                      <a:pt x="307" y="953"/>
                      <a:pt x="311" y="929"/>
                      <a:pt x="311" y="921"/>
                    </a:cubicBezTo>
                    <a:cubicBezTo>
                      <a:pt x="311" y="912"/>
                      <a:pt x="307" y="905"/>
                      <a:pt x="308" y="893"/>
                    </a:cubicBezTo>
                    <a:cubicBezTo>
                      <a:pt x="309" y="881"/>
                      <a:pt x="312" y="878"/>
                      <a:pt x="322" y="867"/>
                    </a:cubicBezTo>
                    <a:cubicBezTo>
                      <a:pt x="332" y="855"/>
                      <a:pt x="320" y="855"/>
                      <a:pt x="320" y="841"/>
                    </a:cubicBezTo>
                    <a:cubicBezTo>
                      <a:pt x="320" y="826"/>
                      <a:pt x="330" y="809"/>
                      <a:pt x="339" y="791"/>
                    </a:cubicBezTo>
                    <a:cubicBezTo>
                      <a:pt x="349" y="772"/>
                      <a:pt x="347" y="766"/>
                      <a:pt x="353" y="742"/>
                    </a:cubicBezTo>
                    <a:cubicBezTo>
                      <a:pt x="358" y="718"/>
                      <a:pt x="355" y="715"/>
                      <a:pt x="361" y="690"/>
                    </a:cubicBezTo>
                    <a:cubicBezTo>
                      <a:pt x="362" y="688"/>
                      <a:pt x="363" y="686"/>
                      <a:pt x="364" y="683"/>
                    </a:cubicBezTo>
                    <a:cubicBezTo>
                      <a:pt x="364" y="683"/>
                      <a:pt x="364" y="682"/>
                      <a:pt x="364" y="682"/>
                    </a:cubicBezTo>
                    <a:cubicBezTo>
                      <a:pt x="365" y="680"/>
                      <a:pt x="366" y="678"/>
                      <a:pt x="366" y="676"/>
                    </a:cubicBezTo>
                    <a:cubicBezTo>
                      <a:pt x="373" y="654"/>
                      <a:pt x="379" y="632"/>
                      <a:pt x="380" y="615"/>
                    </a:cubicBezTo>
                    <a:cubicBezTo>
                      <a:pt x="380" y="587"/>
                      <a:pt x="382" y="562"/>
                      <a:pt x="382" y="562"/>
                    </a:cubicBezTo>
                    <a:cubicBezTo>
                      <a:pt x="382" y="562"/>
                      <a:pt x="398" y="518"/>
                      <a:pt x="396" y="504"/>
                    </a:cubicBezTo>
                    <a:cubicBezTo>
                      <a:pt x="393" y="490"/>
                      <a:pt x="388" y="458"/>
                      <a:pt x="388" y="428"/>
                    </a:cubicBezTo>
                    <a:cubicBezTo>
                      <a:pt x="387" y="399"/>
                      <a:pt x="384" y="360"/>
                      <a:pt x="384" y="343"/>
                    </a:cubicBezTo>
                    <a:cubicBezTo>
                      <a:pt x="384" y="327"/>
                      <a:pt x="383" y="308"/>
                      <a:pt x="385" y="285"/>
                    </a:cubicBezTo>
                    <a:cubicBezTo>
                      <a:pt x="387" y="262"/>
                      <a:pt x="388" y="221"/>
                      <a:pt x="384" y="199"/>
                    </a:cubicBezTo>
                    <a:cubicBezTo>
                      <a:pt x="380" y="178"/>
                      <a:pt x="373" y="119"/>
                      <a:pt x="373" y="119"/>
                    </a:cubicBezTo>
                    <a:cubicBezTo>
                      <a:pt x="373" y="119"/>
                      <a:pt x="364" y="94"/>
                      <a:pt x="354" y="53"/>
                    </a:cubicBezTo>
                    <a:cubicBezTo>
                      <a:pt x="354" y="53"/>
                      <a:pt x="152" y="71"/>
                      <a:pt x="27" y="0"/>
                    </a:cubicBezTo>
                    <a:cubicBezTo>
                      <a:pt x="27" y="0"/>
                      <a:pt x="27" y="9"/>
                      <a:pt x="24" y="25"/>
                    </a:cubicBezTo>
                    <a:cubicBezTo>
                      <a:pt x="22" y="42"/>
                      <a:pt x="20" y="82"/>
                      <a:pt x="20" y="82"/>
                    </a:cubicBezTo>
                    <a:cubicBezTo>
                      <a:pt x="17" y="94"/>
                      <a:pt x="17" y="105"/>
                      <a:pt x="17" y="111"/>
                    </a:cubicBezTo>
                    <a:cubicBezTo>
                      <a:pt x="20" y="129"/>
                      <a:pt x="16" y="155"/>
                      <a:pt x="22" y="167"/>
                    </a:cubicBezTo>
                    <a:cubicBezTo>
                      <a:pt x="29" y="180"/>
                      <a:pt x="28" y="228"/>
                      <a:pt x="27" y="249"/>
                    </a:cubicBezTo>
                    <a:cubicBezTo>
                      <a:pt x="26" y="270"/>
                      <a:pt x="28" y="328"/>
                      <a:pt x="30" y="347"/>
                    </a:cubicBezTo>
                    <a:cubicBezTo>
                      <a:pt x="31" y="365"/>
                      <a:pt x="11" y="547"/>
                      <a:pt x="11" y="547"/>
                    </a:cubicBezTo>
                    <a:cubicBezTo>
                      <a:pt x="14" y="553"/>
                      <a:pt x="14" y="553"/>
                      <a:pt x="14" y="553"/>
                    </a:cubicBezTo>
                    <a:cubicBezTo>
                      <a:pt x="14" y="553"/>
                      <a:pt x="11" y="570"/>
                      <a:pt x="8" y="584"/>
                    </a:cubicBezTo>
                    <a:cubicBezTo>
                      <a:pt x="5" y="597"/>
                      <a:pt x="3" y="615"/>
                      <a:pt x="2" y="652"/>
                    </a:cubicBezTo>
                    <a:cubicBezTo>
                      <a:pt x="0" y="690"/>
                      <a:pt x="3" y="725"/>
                      <a:pt x="5" y="742"/>
                    </a:cubicBezTo>
                    <a:cubicBezTo>
                      <a:pt x="7" y="760"/>
                      <a:pt x="2" y="796"/>
                      <a:pt x="5" y="808"/>
                    </a:cubicBezTo>
                    <a:cubicBezTo>
                      <a:pt x="8" y="821"/>
                      <a:pt x="10" y="852"/>
                      <a:pt x="10" y="872"/>
                    </a:cubicBezTo>
                    <a:cubicBezTo>
                      <a:pt x="10" y="888"/>
                      <a:pt x="9" y="899"/>
                      <a:pt x="9" y="901"/>
                    </a:cubicBezTo>
                    <a:cubicBezTo>
                      <a:pt x="11" y="901"/>
                      <a:pt x="15" y="917"/>
                      <a:pt x="16" y="917"/>
                    </a:cubicBezTo>
                    <a:cubicBezTo>
                      <a:pt x="31" y="920"/>
                      <a:pt x="97" y="933"/>
                      <a:pt x="151" y="894"/>
                    </a:cubicBezTo>
                    <a:cubicBezTo>
                      <a:pt x="146" y="916"/>
                      <a:pt x="143" y="934"/>
                      <a:pt x="143" y="943"/>
                    </a:cubicBezTo>
                    <a:cubicBezTo>
                      <a:pt x="143" y="943"/>
                      <a:pt x="144" y="948"/>
                      <a:pt x="143" y="957"/>
                    </a:cubicBezTo>
                    <a:close/>
                    <a:moveTo>
                      <a:pt x="136" y="820"/>
                    </a:moveTo>
                    <a:cubicBezTo>
                      <a:pt x="130" y="813"/>
                      <a:pt x="137" y="795"/>
                      <a:pt x="139" y="783"/>
                    </a:cubicBezTo>
                    <a:cubicBezTo>
                      <a:pt x="141" y="770"/>
                      <a:pt x="141" y="773"/>
                      <a:pt x="140" y="756"/>
                    </a:cubicBezTo>
                    <a:cubicBezTo>
                      <a:pt x="139" y="739"/>
                      <a:pt x="137" y="716"/>
                      <a:pt x="138" y="695"/>
                    </a:cubicBezTo>
                    <a:cubicBezTo>
                      <a:pt x="139" y="675"/>
                      <a:pt x="138" y="661"/>
                      <a:pt x="141" y="652"/>
                    </a:cubicBezTo>
                    <a:cubicBezTo>
                      <a:pt x="148" y="626"/>
                      <a:pt x="143" y="573"/>
                      <a:pt x="143" y="565"/>
                    </a:cubicBezTo>
                    <a:cubicBezTo>
                      <a:pt x="144" y="557"/>
                      <a:pt x="175" y="405"/>
                      <a:pt x="174" y="392"/>
                    </a:cubicBezTo>
                    <a:cubicBezTo>
                      <a:pt x="173" y="379"/>
                      <a:pt x="174" y="324"/>
                      <a:pt x="174" y="324"/>
                    </a:cubicBezTo>
                    <a:cubicBezTo>
                      <a:pt x="174" y="324"/>
                      <a:pt x="193" y="398"/>
                      <a:pt x="204" y="420"/>
                    </a:cubicBezTo>
                    <a:cubicBezTo>
                      <a:pt x="215" y="443"/>
                      <a:pt x="221" y="452"/>
                      <a:pt x="221" y="452"/>
                    </a:cubicBezTo>
                    <a:cubicBezTo>
                      <a:pt x="222" y="584"/>
                      <a:pt x="222" y="584"/>
                      <a:pt x="222" y="584"/>
                    </a:cubicBezTo>
                    <a:cubicBezTo>
                      <a:pt x="222" y="584"/>
                      <a:pt x="218" y="592"/>
                      <a:pt x="216" y="608"/>
                    </a:cubicBezTo>
                    <a:cubicBezTo>
                      <a:pt x="215" y="624"/>
                      <a:pt x="211" y="640"/>
                      <a:pt x="211" y="650"/>
                    </a:cubicBezTo>
                    <a:cubicBezTo>
                      <a:pt x="211" y="661"/>
                      <a:pt x="199" y="697"/>
                      <a:pt x="195" y="719"/>
                    </a:cubicBezTo>
                    <a:cubicBezTo>
                      <a:pt x="194" y="723"/>
                      <a:pt x="193" y="729"/>
                      <a:pt x="191" y="736"/>
                    </a:cubicBezTo>
                    <a:cubicBezTo>
                      <a:pt x="191" y="736"/>
                      <a:pt x="191" y="736"/>
                      <a:pt x="191" y="736"/>
                    </a:cubicBezTo>
                    <a:cubicBezTo>
                      <a:pt x="191" y="736"/>
                      <a:pt x="168" y="819"/>
                      <a:pt x="154" y="882"/>
                    </a:cubicBezTo>
                    <a:cubicBezTo>
                      <a:pt x="152" y="874"/>
                      <a:pt x="152" y="874"/>
                      <a:pt x="152" y="874"/>
                    </a:cubicBezTo>
                    <a:cubicBezTo>
                      <a:pt x="151" y="872"/>
                      <a:pt x="151" y="872"/>
                      <a:pt x="151" y="872"/>
                    </a:cubicBezTo>
                    <a:cubicBezTo>
                      <a:pt x="151" y="868"/>
                      <a:pt x="151" y="868"/>
                      <a:pt x="151" y="868"/>
                    </a:cubicBezTo>
                    <a:cubicBezTo>
                      <a:pt x="151" y="868"/>
                      <a:pt x="146" y="863"/>
                      <a:pt x="148" y="855"/>
                    </a:cubicBezTo>
                    <a:cubicBezTo>
                      <a:pt x="149" y="851"/>
                      <a:pt x="142" y="827"/>
                      <a:pt x="136" y="820"/>
                    </a:cubicBezTo>
                    <a:close/>
                  </a:path>
                </a:pathLst>
              </a:custGeom>
              <a:gradFill flip="none" rotWithShape="1">
                <a:gsLst>
                  <a:gs pos="0">
                    <a:schemeClr val="accent1">
                      <a:lumMod val="62000"/>
                      <a:lumOff val="38000"/>
                    </a:schemeClr>
                  </a:gs>
                  <a:gs pos="100000">
                    <a:schemeClr val="accent1">
                      <a:lumMod val="84000"/>
                      <a:lumOff val="16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3" name="Freeform 34"/>
              <p:cNvSpPr>
                <a:spLocks/>
              </p:cNvSpPr>
              <p:nvPr/>
            </p:nvSpPr>
            <p:spPr bwMode="auto">
              <a:xfrm>
                <a:off x="-5456238" y="3113088"/>
                <a:ext cx="1266825" cy="461963"/>
              </a:xfrm>
              <a:custGeom>
                <a:avLst/>
                <a:gdLst>
                  <a:gd name="T0" fmla="*/ 0 w 338"/>
                  <a:gd name="T1" fmla="*/ 37 h 123"/>
                  <a:gd name="T2" fmla="*/ 338 w 338"/>
                  <a:gd name="T3" fmla="*/ 87 h 123"/>
                  <a:gd name="T4" fmla="*/ 328 w 338"/>
                  <a:gd name="T5" fmla="*/ 39 h 123"/>
                  <a:gd name="T6" fmla="*/ 5 w 338"/>
                  <a:gd name="T7" fmla="*/ 0 h 123"/>
                  <a:gd name="T8" fmla="*/ 0 w 338"/>
                  <a:gd name="T9" fmla="*/ 37 h 123"/>
                </a:gdLst>
                <a:ahLst/>
                <a:cxnLst>
                  <a:cxn ang="0">
                    <a:pos x="T0" y="T1"/>
                  </a:cxn>
                  <a:cxn ang="0">
                    <a:pos x="T2" y="T3"/>
                  </a:cxn>
                  <a:cxn ang="0">
                    <a:pos x="T4" y="T5"/>
                  </a:cxn>
                  <a:cxn ang="0">
                    <a:pos x="T6" y="T7"/>
                  </a:cxn>
                  <a:cxn ang="0">
                    <a:pos x="T8" y="T9"/>
                  </a:cxn>
                </a:cxnLst>
                <a:rect l="0" t="0" r="r" b="b"/>
                <a:pathLst>
                  <a:path w="338" h="123">
                    <a:moveTo>
                      <a:pt x="0" y="37"/>
                    </a:moveTo>
                    <a:cubicBezTo>
                      <a:pt x="0" y="37"/>
                      <a:pt x="111" y="123"/>
                      <a:pt x="338" y="87"/>
                    </a:cubicBezTo>
                    <a:cubicBezTo>
                      <a:pt x="328" y="39"/>
                      <a:pt x="328" y="39"/>
                      <a:pt x="328" y="39"/>
                    </a:cubicBezTo>
                    <a:cubicBezTo>
                      <a:pt x="328" y="39"/>
                      <a:pt x="174" y="70"/>
                      <a:pt x="5" y="0"/>
                    </a:cubicBezTo>
                    <a:lnTo>
                      <a:pt x="0" y="37"/>
                    </a:lnTo>
                    <a:close/>
                  </a:path>
                </a:pathLst>
              </a:custGeom>
              <a:gradFill flip="none" rotWithShape="1">
                <a:gsLst>
                  <a:gs pos="0">
                    <a:schemeClr val="accent1">
                      <a:lumMod val="72000"/>
                      <a:lumOff val="28000"/>
                    </a:schemeClr>
                  </a:gs>
                  <a:gs pos="100000">
                    <a:schemeClr val="accent1">
                      <a:lumMod val="84000"/>
                      <a:lumOff val="16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4" name="Freeform 35"/>
              <p:cNvSpPr>
                <a:spLocks/>
              </p:cNvSpPr>
              <p:nvPr/>
            </p:nvSpPr>
            <p:spPr bwMode="auto">
              <a:xfrm>
                <a:off x="-4194175" y="3390900"/>
                <a:ext cx="228600" cy="577850"/>
              </a:xfrm>
              <a:custGeom>
                <a:avLst/>
                <a:gdLst>
                  <a:gd name="T0" fmla="*/ 34 w 61"/>
                  <a:gd name="T1" fmla="*/ 0 h 154"/>
                  <a:gd name="T2" fmla="*/ 59 w 61"/>
                  <a:gd name="T3" fmla="*/ 57 h 154"/>
                  <a:gd name="T4" fmla="*/ 58 w 61"/>
                  <a:gd name="T5" fmla="*/ 102 h 154"/>
                  <a:gd name="T6" fmla="*/ 41 w 61"/>
                  <a:gd name="T7" fmla="*/ 140 h 154"/>
                  <a:gd name="T8" fmla="*/ 35 w 61"/>
                  <a:gd name="T9" fmla="*/ 138 h 154"/>
                  <a:gd name="T10" fmla="*/ 28 w 61"/>
                  <a:gd name="T11" fmla="*/ 150 h 154"/>
                  <a:gd name="T12" fmla="*/ 17 w 61"/>
                  <a:gd name="T13" fmla="*/ 102 h 154"/>
                  <a:gd name="T14" fmla="*/ 1 w 61"/>
                  <a:gd name="T15" fmla="*/ 13 h 154"/>
                  <a:gd name="T16" fmla="*/ 34 w 61"/>
                  <a:gd name="T17"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54">
                    <a:moveTo>
                      <a:pt x="34" y="0"/>
                    </a:moveTo>
                    <a:cubicBezTo>
                      <a:pt x="34" y="0"/>
                      <a:pt x="57" y="41"/>
                      <a:pt x="59" y="57"/>
                    </a:cubicBezTo>
                    <a:cubicBezTo>
                      <a:pt x="61" y="73"/>
                      <a:pt x="61" y="86"/>
                      <a:pt x="58" y="102"/>
                    </a:cubicBezTo>
                    <a:cubicBezTo>
                      <a:pt x="50" y="120"/>
                      <a:pt x="49" y="140"/>
                      <a:pt x="41" y="140"/>
                    </a:cubicBezTo>
                    <a:cubicBezTo>
                      <a:pt x="34" y="141"/>
                      <a:pt x="35" y="138"/>
                      <a:pt x="35" y="138"/>
                    </a:cubicBezTo>
                    <a:cubicBezTo>
                      <a:pt x="35" y="138"/>
                      <a:pt x="35" y="146"/>
                      <a:pt x="28" y="150"/>
                    </a:cubicBezTo>
                    <a:cubicBezTo>
                      <a:pt x="21" y="154"/>
                      <a:pt x="21" y="129"/>
                      <a:pt x="17" y="102"/>
                    </a:cubicBezTo>
                    <a:cubicBezTo>
                      <a:pt x="14" y="75"/>
                      <a:pt x="0" y="21"/>
                      <a:pt x="1" y="13"/>
                    </a:cubicBezTo>
                    <a:cubicBezTo>
                      <a:pt x="3" y="5"/>
                      <a:pt x="34" y="0"/>
                      <a:pt x="34" y="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 name="Freeform 36"/>
              <p:cNvSpPr>
                <a:spLocks/>
              </p:cNvSpPr>
              <p:nvPr/>
            </p:nvSpPr>
            <p:spPr bwMode="auto">
              <a:xfrm>
                <a:off x="-4616450" y="1208088"/>
                <a:ext cx="573088" cy="2414588"/>
              </a:xfrm>
              <a:custGeom>
                <a:avLst/>
                <a:gdLst>
                  <a:gd name="T0" fmla="*/ 138 w 153"/>
                  <a:gd name="T1" fmla="*/ 629 h 644"/>
                  <a:gd name="T2" fmla="*/ 152 w 153"/>
                  <a:gd name="T3" fmla="*/ 584 h 644"/>
                  <a:gd name="T4" fmla="*/ 148 w 153"/>
                  <a:gd name="T5" fmla="*/ 545 h 644"/>
                  <a:gd name="T6" fmla="*/ 138 w 153"/>
                  <a:gd name="T7" fmla="*/ 511 h 644"/>
                  <a:gd name="T8" fmla="*/ 135 w 153"/>
                  <a:gd name="T9" fmla="*/ 475 h 644"/>
                  <a:gd name="T10" fmla="*/ 129 w 153"/>
                  <a:gd name="T11" fmla="*/ 455 h 644"/>
                  <a:gd name="T12" fmla="*/ 118 w 153"/>
                  <a:gd name="T13" fmla="*/ 433 h 644"/>
                  <a:gd name="T14" fmla="*/ 119 w 153"/>
                  <a:gd name="T15" fmla="*/ 416 h 644"/>
                  <a:gd name="T16" fmla="*/ 131 w 153"/>
                  <a:gd name="T17" fmla="*/ 335 h 644"/>
                  <a:gd name="T18" fmla="*/ 126 w 153"/>
                  <a:gd name="T19" fmla="*/ 293 h 644"/>
                  <a:gd name="T20" fmla="*/ 121 w 153"/>
                  <a:gd name="T21" fmla="*/ 194 h 644"/>
                  <a:gd name="T22" fmla="*/ 126 w 153"/>
                  <a:gd name="T23" fmla="*/ 72 h 644"/>
                  <a:gd name="T24" fmla="*/ 112 w 153"/>
                  <a:gd name="T25" fmla="*/ 20 h 644"/>
                  <a:gd name="T26" fmla="*/ 39 w 153"/>
                  <a:gd name="T27" fmla="*/ 30 h 644"/>
                  <a:gd name="T28" fmla="*/ 2 w 153"/>
                  <a:gd name="T29" fmla="*/ 248 h 644"/>
                  <a:gd name="T30" fmla="*/ 12 w 153"/>
                  <a:gd name="T31" fmla="*/ 328 h 644"/>
                  <a:gd name="T32" fmla="*/ 18 w 153"/>
                  <a:gd name="T33" fmla="*/ 391 h 644"/>
                  <a:gd name="T34" fmla="*/ 28 w 153"/>
                  <a:gd name="T35" fmla="*/ 425 h 644"/>
                  <a:gd name="T36" fmla="*/ 38 w 153"/>
                  <a:gd name="T37" fmla="*/ 506 h 644"/>
                  <a:gd name="T38" fmla="*/ 74 w 153"/>
                  <a:gd name="T39" fmla="*/ 587 h 644"/>
                  <a:gd name="T40" fmla="*/ 98 w 153"/>
                  <a:gd name="T41" fmla="*/ 614 h 644"/>
                  <a:gd name="T42" fmla="*/ 126 w 153"/>
                  <a:gd name="T43" fmla="*/ 644 h 644"/>
                  <a:gd name="T44" fmla="*/ 138 w 153"/>
                  <a:gd name="T45" fmla="*/ 629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644">
                    <a:moveTo>
                      <a:pt x="138" y="629"/>
                    </a:moveTo>
                    <a:cubicBezTo>
                      <a:pt x="141" y="617"/>
                      <a:pt x="152" y="591"/>
                      <a:pt x="152" y="584"/>
                    </a:cubicBezTo>
                    <a:cubicBezTo>
                      <a:pt x="153" y="576"/>
                      <a:pt x="151" y="558"/>
                      <a:pt x="148" y="545"/>
                    </a:cubicBezTo>
                    <a:cubicBezTo>
                      <a:pt x="146" y="532"/>
                      <a:pt x="141" y="513"/>
                      <a:pt x="138" y="511"/>
                    </a:cubicBezTo>
                    <a:cubicBezTo>
                      <a:pt x="134" y="510"/>
                      <a:pt x="136" y="483"/>
                      <a:pt x="135" y="475"/>
                    </a:cubicBezTo>
                    <a:cubicBezTo>
                      <a:pt x="134" y="468"/>
                      <a:pt x="130" y="457"/>
                      <a:pt x="129" y="455"/>
                    </a:cubicBezTo>
                    <a:cubicBezTo>
                      <a:pt x="128" y="453"/>
                      <a:pt x="118" y="433"/>
                      <a:pt x="118" y="433"/>
                    </a:cubicBezTo>
                    <a:cubicBezTo>
                      <a:pt x="119" y="416"/>
                      <a:pt x="119" y="416"/>
                      <a:pt x="119" y="416"/>
                    </a:cubicBezTo>
                    <a:cubicBezTo>
                      <a:pt x="119" y="416"/>
                      <a:pt x="132" y="344"/>
                      <a:pt x="131" y="335"/>
                    </a:cubicBezTo>
                    <a:cubicBezTo>
                      <a:pt x="130" y="327"/>
                      <a:pt x="129" y="313"/>
                      <a:pt x="126" y="293"/>
                    </a:cubicBezTo>
                    <a:cubicBezTo>
                      <a:pt x="124" y="272"/>
                      <a:pt x="119" y="215"/>
                      <a:pt x="121" y="194"/>
                    </a:cubicBezTo>
                    <a:cubicBezTo>
                      <a:pt x="123" y="172"/>
                      <a:pt x="130" y="105"/>
                      <a:pt x="126" y="72"/>
                    </a:cubicBezTo>
                    <a:cubicBezTo>
                      <a:pt x="124" y="47"/>
                      <a:pt x="120" y="31"/>
                      <a:pt x="112" y="20"/>
                    </a:cubicBezTo>
                    <a:cubicBezTo>
                      <a:pt x="85" y="14"/>
                      <a:pt x="53" y="0"/>
                      <a:pt x="39" y="30"/>
                    </a:cubicBezTo>
                    <a:cubicBezTo>
                      <a:pt x="22" y="66"/>
                      <a:pt x="0" y="222"/>
                      <a:pt x="2" y="248"/>
                    </a:cubicBezTo>
                    <a:cubicBezTo>
                      <a:pt x="4" y="274"/>
                      <a:pt x="8" y="311"/>
                      <a:pt x="12" y="328"/>
                    </a:cubicBezTo>
                    <a:cubicBezTo>
                      <a:pt x="16" y="344"/>
                      <a:pt x="10" y="379"/>
                      <a:pt x="18" y="391"/>
                    </a:cubicBezTo>
                    <a:cubicBezTo>
                      <a:pt x="26" y="402"/>
                      <a:pt x="28" y="407"/>
                      <a:pt x="28" y="425"/>
                    </a:cubicBezTo>
                    <a:cubicBezTo>
                      <a:pt x="28" y="442"/>
                      <a:pt x="37" y="488"/>
                      <a:pt x="38" y="506"/>
                    </a:cubicBezTo>
                    <a:cubicBezTo>
                      <a:pt x="43" y="544"/>
                      <a:pt x="60" y="534"/>
                      <a:pt x="74" y="587"/>
                    </a:cubicBezTo>
                    <a:cubicBezTo>
                      <a:pt x="78" y="602"/>
                      <a:pt x="90" y="604"/>
                      <a:pt x="98" y="614"/>
                    </a:cubicBezTo>
                    <a:cubicBezTo>
                      <a:pt x="106" y="624"/>
                      <a:pt x="126" y="644"/>
                      <a:pt x="126" y="644"/>
                    </a:cubicBezTo>
                    <a:cubicBezTo>
                      <a:pt x="126" y="644"/>
                      <a:pt x="134" y="641"/>
                      <a:pt x="138" y="629"/>
                    </a:cubicBezTo>
                    <a:close/>
                  </a:path>
                </a:pathLst>
              </a:custGeom>
              <a:gradFill flip="none" rotWithShape="1">
                <a:gsLst>
                  <a:gs pos="43000">
                    <a:schemeClr val="accent1">
                      <a:lumMod val="40000"/>
                      <a:lumOff val="60000"/>
                    </a:schemeClr>
                  </a:gs>
                  <a:gs pos="100000">
                    <a:schemeClr val="accent1">
                      <a:lumMod val="60000"/>
                      <a:lumOff val="40000"/>
                    </a:schemeClr>
                  </a:gs>
                </a:gsLst>
                <a:lin ang="5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62" name="Freeform 34"/>
              <p:cNvSpPr>
                <a:spLocks/>
              </p:cNvSpPr>
              <p:nvPr/>
            </p:nvSpPr>
            <p:spPr bwMode="auto">
              <a:xfrm rot="11177742">
                <a:off x="-5179838" y="1028187"/>
                <a:ext cx="682283" cy="28692"/>
              </a:xfrm>
              <a:custGeom>
                <a:avLst/>
                <a:gdLst>
                  <a:gd name="T0" fmla="*/ 0 w 338"/>
                  <a:gd name="T1" fmla="*/ 37 h 123"/>
                  <a:gd name="T2" fmla="*/ 338 w 338"/>
                  <a:gd name="T3" fmla="*/ 87 h 123"/>
                  <a:gd name="T4" fmla="*/ 328 w 338"/>
                  <a:gd name="T5" fmla="*/ 39 h 123"/>
                  <a:gd name="T6" fmla="*/ 5 w 338"/>
                  <a:gd name="T7" fmla="*/ 0 h 123"/>
                  <a:gd name="T8" fmla="*/ 0 w 338"/>
                  <a:gd name="T9" fmla="*/ 37 h 123"/>
                  <a:gd name="connsiteX0" fmla="*/ 0 w 10000"/>
                  <a:gd name="connsiteY0" fmla="*/ 3008 h 7360"/>
                  <a:gd name="connsiteX1" fmla="*/ 2913 w 10000"/>
                  <a:gd name="connsiteY1" fmla="*/ 6617 h 7360"/>
                  <a:gd name="connsiteX2" fmla="*/ 10000 w 10000"/>
                  <a:gd name="connsiteY2" fmla="*/ 7073 h 7360"/>
                  <a:gd name="connsiteX3" fmla="*/ 9704 w 10000"/>
                  <a:gd name="connsiteY3" fmla="*/ 3171 h 7360"/>
                  <a:gd name="connsiteX4" fmla="*/ 148 w 10000"/>
                  <a:gd name="connsiteY4" fmla="*/ 0 h 7360"/>
                  <a:gd name="connsiteX5" fmla="*/ 0 w 10000"/>
                  <a:gd name="connsiteY5" fmla="*/ 3008 h 7360"/>
                  <a:gd name="connsiteX0" fmla="*/ 0 w 10000"/>
                  <a:gd name="connsiteY0" fmla="*/ 4104 h 10018"/>
                  <a:gd name="connsiteX1" fmla="*/ 2913 w 10000"/>
                  <a:gd name="connsiteY1" fmla="*/ 9007 h 10018"/>
                  <a:gd name="connsiteX2" fmla="*/ 10000 w 10000"/>
                  <a:gd name="connsiteY2" fmla="*/ 9627 h 10018"/>
                  <a:gd name="connsiteX3" fmla="*/ 9704 w 10000"/>
                  <a:gd name="connsiteY3" fmla="*/ 4325 h 10018"/>
                  <a:gd name="connsiteX4" fmla="*/ 2459 w 10000"/>
                  <a:gd name="connsiteY4" fmla="*/ 2686 h 10018"/>
                  <a:gd name="connsiteX5" fmla="*/ 148 w 10000"/>
                  <a:gd name="connsiteY5" fmla="*/ 17 h 10018"/>
                  <a:gd name="connsiteX6" fmla="*/ 0 w 10000"/>
                  <a:gd name="connsiteY6" fmla="*/ 4104 h 10018"/>
                  <a:gd name="connsiteX0" fmla="*/ 4 w 10004"/>
                  <a:gd name="connsiteY0" fmla="*/ 1421 h 7335"/>
                  <a:gd name="connsiteX1" fmla="*/ 2917 w 10004"/>
                  <a:gd name="connsiteY1" fmla="*/ 6324 h 7335"/>
                  <a:gd name="connsiteX2" fmla="*/ 10004 w 10004"/>
                  <a:gd name="connsiteY2" fmla="*/ 6944 h 7335"/>
                  <a:gd name="connsiteX3" fmla="*/ 9708 w 10004"/>
                  <a:gd name="connsiteY3" fmla="*/ 1642 h 7335"/>
                  <a:gd name="connsiteX4" fmla="*/ 2463 w 10004"/>
                  <a:gd name="connsiteY4" fmla="*/ 3 h 7335"/>
                  <a:gd name="connsiteX5" fmla="*/ 4 w 10004"/>
                  <a:gd name="connsiteY5" fmla="*/ 1421 h 7335"/>
                  <a:gd name="connsiteX0" fmla="*/ 692 w 8230"/>
                  <a:gd name="connsiteY0" fmla="*/ 0 h 9996"/>
                  <a:gd name="connsiteX1" fmla="*/ 1146 w 8230"/>
                  <a:gd name="connsiteY1" fmla="*/ 8618 h 9996"/>
                  <a:gd name="connsiteX2" fmla="*/ 8230 w 8230"/>
                  <a:gd name="connsiteY2" fmla="*/ 9463 h 9996"/>
                  <a:gd name="connsiteX3" fmla="*/ 7934 w 8230"/>
                  <a:gd name="connsiteY3" fmla="*/ 2235 h 9996"/>
                  <a:gd name="connsiteX4" fmla="*/ 692 w 8230"/>
                  <a:gd name="connsiteY4" fmla="*/ 0 h 9996"/>
                  <a:gd name="connsiteX0" fmla="*/ 924 w 9879"/>
                  <a:gd name="connsiteY0" fmla="*/ 809 h 8247"/>
                  <a:gd name="connsiteX1" fmla="*/ 1271 w 9879"/>
                  <a:gd name="connsiteY1" fmla="*/ 6868 h 8247"/>
                  <a:gd name="connsiteX2" fmla="*/ 9879 w 9879"/>
                  <a:gd name="connsiteY2" fmla="*/ 7714 h 8247"/>
                  <a:gd name="connsiteX3" fmla="*/ 9519 w 9879"/>
                  <a:gd name="connsiteY3" fmla="*/ 483 h 8247"/>
                  <a:gd name="connsiteX4" fmla="*/ 924 w 9879"/>
                  <a:gd name="connsiteY4" fmla="*/ 809 h 8247"/>
                  <a:gd name="connsiteX0" fmla="*/ 379 w 9444"/>
                  <a:gd name="connsiteY0" fmla="*/ 981 h 10000"/>
                  <a:gd name="connsiteX1" fmla="*/ 731 w 9444"/>
                  <a:gd name="connsiteY1" fmla="*/ 8328 h 10000"/>
                  <a:gd name="connsiteX2" fmla="*/ 9444 w 9444"/>
                  <a:gd name="connsiteY2" fmla="*/ 9354 h 10000"/>
                  <a:gd name="connsiteX3" fmla="*/ 9080 w 9444"/>
                  <a:gd name="connsiteY3" fmla="*/ 586 h 10000"/>
                  <a:gd name="connsiteX4" fmla="*/ 379 w 9444"/>
                  <a:gd name="connsiteY4" fmla="*/ 981 h 10000"/>
                  <a:gd name="connsiteX0" fmla="*/ 0 w 9599"/>
                  <a:gd name="connsiteY0" fmla="*/ 981 h 10000"/>
                  <a:gd name="connsiteX1" fmla="*/ 373 w 9599"/>
                  <a:gd name="connsiteY1" fmla="*/ 8328 h 10000"/>
                  <a:gd name="connsiteX2" fmla="*/ 9599 w 9599"/>
                  <a:gd name="connsiteY2" fmla="*/ 9354 h 10000"/>
                  <a:gd name="connsiteX3" fmla="*/ 9214 w 9599"/>
                  <a:gd name="connsiteY3" fmla="*/ 586 h 10000"/>
                  <a:gd name="connsiteX4" fmla="*/ 0 w 9599"/>
                  <a:gd name="connsiteY4" fmla="*/ 981 h 10000"/>
                  <a:gd name="connsiteX0" fmla="*/ 0 w 10000"/>
                  <a:gd name="connsiteY0" fmla="*/ 981 h 10594"/>
                  <a:gd name="connsiteX1" fmla="*/ 389 w 10000"/>
                  <a:gd name="connsiteY1" fmla="*/ 8328 h 10594"/>
                  <a:gd name="connsiteX2" fmla="*/ 6797 w 10000"/>
                  <a:gd name="connsiteY2" fmla="*/ 10425 h 10594"/>
                  <a:gd name="connsiteX3" fmla="*/ 10000 w 10000"/>
                  <a:gd name="connsiteY3" fmla="*/ 9354 h 10594"/>
                  <a:gd name="connsiteX4" fmla="*/ 9599 w 10000"/>
                  <a:gd name="connsiteY4" fmla="*/ 586 h 10594"/>
                  <a:gd name="connsiteX5" fmla="*/ 0 w 10000"/>
                  <a:gd name="connsiteY5" fmla="*/ 981 h 10594"/>
                  <a:gd name="connsiteX0" fmla="*/ 0 w 10000"/>
                  <a:gd name="connsiteY0" fmla="*/ 1778 h 11391"/>
                  <a:gd name="connsiteX1" fmla="*/ 389 w 10000"/>
                  <a:gd name="connsiteY1" fmla="*/ 9125 h 11391"/>
                  <a:gd name="connsiteX2" fmla="*/ 6797 w 10000"/>
                  <a:gd name="connsiteY2" fmla="*/ 11222 h 11391"/>
                  <a:gd name="connsiteX3" fmla="*/ 10000 w 10000"/>
                  <a:gd name="connsiteY3" fmla="*/ 10151 h 11391"/>
                  <a:gd name="connsiteX4" fmla="*/ 9599 w 10000"/>
                  <a:gd name="connsiteY4" fmla="*/ 1383 h 11391"/>
                  <a:gd name="connsiteX5" fmla="*/ 7072 w 10000"/>
                  <a:gd name="connsiteY5" fmla="*/ 61 h 11391"/>
                  <a:gd name="connsiteX6" fmla="*/ 0 w 10000"/>
                  <a:gd name="connsiteY6" fmla="*/ 1778 h 11391"/>
                  <a:gd name="connsiteX0" fmla="*/ 0 w 10001"/>
                  <a:gd name="connsiteY0" fmla="*/ 1717 h 11330"/>
                  <a:gd name="connsiteX1" fmla="*/ 389 w 10001"/>
                  <a:gd name="connsiteY1" fmla="*/ 9064 h 11330"/>
                  <a:gd name="connsiteX2" fmla="*/ 6797 w 10001"/>
                  <a:gd name="connsiteY2" fmla="*/ 11161 h 11330"/>
                  <a:gd name="connsiteX3" fmla="*/ 10000 w 10001"/>
                  <a:gd name="connsiteY3" fmla="*/ 10090 h 11330"/>
                  <a:gd name="connsiteX4" fmla="*/ 7072 w 10001"/>
                  <a:gd name="connsiteY4" fmla="*/ 0 h 11330"/>
                  <a:gd name="connsiteX5" fmla="*/ 0 w 10001"/>
                  <a:gd name="connsiteY5" fmla="*/ 1717 h 11330"/>
                  <a:gd name="connsiteX0" fmla="*/ 0 w 7790"/>
                  <a:gd name="connsiteY0" fmla="*/ 1717 h 11692"/>
                  <a:gd name="connsiteX1" fmla="*/ 389 w 7790"/>
                  <a:gd name="connsiteY1" fmla="*/ 9064 h 11692"/>
                  <a:gd name="connsiteX2" fmla="*/ 6797 w 7790"/>
                  <a:gd name="connsiteY2" fmla="*/ 11161 h 11692"/>
                  <a:gd name="connsiteX3" fmla="*/ 7072 w 7790"/>
                  <a:gd name="connsiteY3" fmla="*/ 0 h 11692"/>
                  <a:gd name="connsiteX4" fmla="*/ 0 w 7790"/>
                  <a:gd name="connsiteY4" fmla="*/ 1717 h 11692"/>
                  <a:gd name="connsiteX0" fmla="*/ 0 w 9504"/>
                  <a:gd name="connsiteY0" fmla="*/ 1469 h 10000"/>
                  <a:gd name="connsiteX1" fmla="*/ 499 w 9504"/>
                  <a:gd name="connsiteY1" fmla="*/ 7752 h 10000"/>
                  <a:gd name="connsiteX2" fmla="*/ 8725 w 9504"/>
                  <a:gd name="connsiteY2" fmla="*/ 9546 h 10000"/>
                  <a:gd name="connsiteX3" fmla="*/ 9078 w 9504"/>
                  <a:gd name="connsiteY3" fmla="*/ 0 h 10000"/>
                  <a:gd name="connsiteX4" fmla="*/ 0 w 9504"/>
                  <a:gd name="connsiteY4" fmla="*/ 1469 h 10000"/>
                  <a:gd name="connsiteX0" fmla="*/ 0 w 9606"/>
                  <a:gd name="connsiteY0" fmla="*/ 1469 h 10000"/>
                  <a:gd name="connsiteX1" fmla="*/ 525 w 9606"/>
                  <a:gd name="connsiteY1" fmla="*/ 7752 h 10000"/>
                  <a:gd name="connsiteX2" fmla="*/ 9180 w 9606"/>
                  <a:gd name="connsiteY2" fmla="*/ 9546 h 10000"/>
                  <a:gd name="connsiteX3" fmla="*/ 9552 w 9606"/>
                  <a:gd name="connsiteY3" fmla="*/ 0 h 10000"/>
                  <a:gd name="connsiteX4" fmla="*/ 0 w 9606"/>
                  <a:gd name="connsiteY4" fmla="*/ 1469 h 10000"/>
                  <a:gd name="connsiteX0" fmla="*/ 0 w 9983"/>
                  <a:gd name="connsiteY0" fmla="*/ 261 h 8792"/>
                  <a:gd name="connsiteX1" fmla="*/ 547 w 9983"/>
                  <a:gd name="connsiteY1" fmla="*/ 6544 h 8792"/>
                  <a:gd name="connsiteX2" fmla="*/ 9557 w 9983"/>
                  <a:gd name="connsiteY2" fmla="*/ 8338 h 8792"/>
                  <a:gd name="connsiteX3" fmla="*/ 9922 w 9983"/>
                  <a:gd name="connsiteY3" fmla="*/ 2859 h 8792"/>
                  <a:gd name="connsiteX4" fmla="*/ 0 w 9983"/>
                  <a:gd name="connsiteY4" fmla="*/ 261 h 8792"/>
                  <a:gd name="connsiteX0" fmla="*/ 0 w 10288"/>
                  <a:gd name="connsiteY0" fmla="*/ 528 h 7822"/>
                  <a:gd name="connsiteX1" fmla="*/ 836 w 10288"/>
                  <a:gd name="connsiteY1" fmla="*/ 5265 h 7822"/>
                  <a:gd name="connsiteX2" fmla="*/ 9861 w 10288"/>
                  <a:gd name="connsiteY2" fmla="*/ 7306 h 7822"/>
                  <a:gd name="connsiteX3" fmla="*/ 10227 w 10288"/>
                  <a:gd name="connsiteY3" fmla="*/ 1074 h 7822"/>
                  <a:gd name="connsiteX4" fmla="*/ 0 w 10288"/>
                  <a:gd name="connsiteY4" fmla="*/ 528 h 7822"/>
                  <a:gd name="connsiteX0" fmla="*/ 0 w 10000"/>
                  <a:gd name="connsiteY0" fmla="*/ 675 h 10064"/>
                  <a:gd name="connsiteX1" fmla="*/ 668 w 10000"/>
                  <a:gd name="connsiteY1" fmla="*/ 7114 h 10064"/>
                  <a:gd name="connsiteX2" fmla="*/ 9585 w 10000"/>
                  <a:gd name="connsiteY2" fmla="*/ 9340 h 10064"/>
                  <a:gd name="connsiteX3" fmla="*/ 9941 w 10000"/>
                  <a:gd name="connsiteY3" fmla="*/ 1373 h 10064"/>
                  <a:gd name="connsiteX4" fmla="*/ 0 w 10000"/>
                  <a:gd name="connsiteY4" fmla="*/ 675 h 10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64">
                    <a:moveTo>
                      <a:pt x="0" y="675"/>
                    </a:moveTo>
                    <a:cubicBezTo>
                      <a:pt x="345" y="1681"/>
                      <a:pt x="385" y="4002"/>
                      <a:pt x="668" y="7114"/>
                    </a:cubicBezTo>
                    <a:cubicBezTo>
                      <a:pt x="2219" y="9073"/>
                      <a:pt x="8061" y="11218"/>
                      <a:pt x="9585" y="9340"/>
                    </a:cubicBezTo>
                    <a:cubicBezTo>
                      <a:pt x="9998" y="10399"/>
                      <a:pt x="10073" y="3559"/>
                      <a:pt x="9941" y="1373"/>
                    </a:cubicBezTo>
                    <a:cubicBezTo>
                      <a:pt x="7750" y="1455"/>
                      <a:pt x="1526" y="-1206"/>
                      <a:pt x="0" y="675"/>
                    </a:cubicBezTo>
                    <a:close/>
                  </a:path>
                </a:pathLst>
              </a:custGeom>
              <a:gradFill flip="none" rotWithShape="1">
                <a:gsLst>
                  <a:gs pos="0">
                    <a:schemeClr val="accent1">
                      <a:lumMod val="72000"/>
                      <a:lumOff val="28000"/>
                    </a:schemeClr>
                  </a:gs>
                  <a:gs pos="100000">
                    <a:schemeClr val="accent1">
                      <a:lumMod val="84000"/>
                      <a:lumOff val="16000"/>
                    </a:schemeClr>
                  </a:gs>
                </a:gsLst>
                <a:lin ang="60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pic>
        <p:nvPicPr>
          <p:cNvPr id="2" name="Slide_17.wav">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6"/>
          <a:stretch>
            <a:fillRect/>
          </a:stretch>
        </p:blipFill>
        <p:spPr>
          <a:xfrm>
            <a:off x="9572269" y="6113646"/>
            <a:ext cx="609600" cy="609600"/>
          </a:xfrm>
          <a:prstGeom prst="rect">
            <a:avLst/>
          </a:prstGeom>
        </p:spPr>
      </p:pic>
    </p:spTree>
    <p:custDataLst>
      <p:tags r:id="rId1"/>
    </p:custDataLst>
    <p:extLst>
      <p:ext uri="{BB962C8B-B14F-4D97-AF65-F5344CB8AC3E}">
        <p14:creationId xmlns:p14="http://schemas.microsoft.com/office/powerpoint/2010/main" val="482677361"/>
      </p:ext>
    </p:extLst>
  </p:cSld>
  <p:clrMapOvr>
    <a:masterClrMapping/>
  </p:clrMapOvr>
  <mc:AlternateContent xmlns:mc="http://schemas.openxmlformats.org/markup-compatibility/2006" xmlns:p14="http://schemas.microsoft.com/office/powerpoint/2010/main">
    <mc:Choice Requires="p14">
      <p:transition spd="med" p14:dur="700" advClick="0" advTm="43000">
        <p:fade/>
      </p:transition>
    </mc:Choice>
    <mc:Fallback xmlns="">
      <p:transition spd="med" advClick="0" advTm="4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3533" fill="hold"/>
                                        <p:tgtEl>
                                          <p:spTgt spid="2"/>
                                        </p:tgtEl>
                                      </p:cBhvr>
                                    </p:cmd>
                                  </p:childTnLst>
                                </p:cTn>
                              </p:par>
                              <p:par>
                                <p:cTn id="7" presetID="10" presetClass="entr" presetSubtype="0" fill="hold" nodeType="withEffect">
                                  <p:stCondLst>
                                    <p:cond delay="0"/>
                                  </p:stCondLst>
                                  <p:childTnLst>
                                    <p:set>
                                      <p:cBhvr>
                                        <p:cTn id="8" dur="1" fill="hold">
                                          <p:stCondLst>
                                            <p:cond delay="0"/>
                                          </p:stCondLst>
                                        </p:cTn>
                                        <p:tgtEl>
                                          <p:spTgt spid="616"/>
                                        </p:tgtEl>
                                        <p:attrNameLst>
                                          <p:attrName>style.visibility</p:attrName>
                                        </p:attrNameLst>
                                      </p:cBhvr>
                                      <p:to>
                                        <p:strVal val="visible"/>
                                      </p:to>
                                    </p:set>
                                    <p:animEffect transition="in" filter="fade">
                                      <p:cBhvr>
                                        <p:cTn id="9" dur="500"/>
                                        <p:tgtEl>
                                          <p:spTgt spid="616"/>
                                        </p:tgtEl>
                                      </p:cBhvr>
                                    </p:animEffect>
                                  </p:childTnLst>
                                </p:cTn>
                              </p:par>
                              <p:par>
                                <p:cTn id="10" presetID="42" presetClass="path" presetSubtype="0" accel="50000" decel="50000" fill="hold" nodeType="withEffect">
                                  <p:stCondLst>
                                    <p:cond delay="0"/>
                                  </p:stCondLst>
                                  <p:childTnLst>
                                    <p:animMotion origin="layout" path="M -1.94444E-6 2.59259E-6 L -0.02969 2.59259E-6 " pathEditMode="relative" rAng="0" ptsTypes="AA">
                                      <p:cBhvr>
                                        <p:cTn id="11" dur="2000" spd="-100000" fill="hold"/>
                                        <p:tgtEl>
                                          <p:spTgt spid="616"/>
                                        </p:tgtEl>
                                        <p:attrNameLst>
                                          <p:attrName>ppt_x</p:attrName>
                                          <p:attrName>ppt_y</p:attrName>
                                        </p:attrNameLst>
                                      </p:cBhvr>
                                      <p:rCtr x="-1493" y="0"/>
                                    </p:animMotion>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616"/>
                                        </p:tgtEl>
                                      </p:cBhvr>
                                    </p:animEffect>
                                    <p:set>
                                      <p:cBhvr>
                                        <p:cTn id="16" dur="1" fill="hold">
                                          <p:stCondLst>
                                            <p:cond delay="499"/>
                                          </p:stCondLst>
                                        </p:cTn>
                                        <p:tgtEl>
                                          <p:spTgt spid="616"/>
                                        </p:tgtEl>
                                        <p:attrNameLst>
                                          <p:attrName>style.visibility</p:attrName>
                                        </p:attrNameLst>
                                      </p:cBhvr>
                                      <p:to>
                                        <p:strVal val="hidden"/>
                                      </p:to>
                                    </p:set>
                                  </p:childTnLst>
                                </p:cTn>
                              </p:par>
                              <p:par>
                                <p:cTn id="17" presetID="10" presetClass="entr" presetSubtype="0" fill="hold" nodeType="withEffect">
                                  <p:stCondLst>
                                    <p:cond delay="0"/>
                                  </p:stCondLst>
                                  <p:childTnLst>
                                    <p:set>
                                      <p:cBhvr>
                                        <p:cTn id="18" dur="1" fill="hold">
                                          <p:stCondLst>
                                            <p:cond delay="0"/>
                                          </p:stCondLst>
                                        </p:cTn>
                                        <p:tgtEl>
                                          <p:spTgt spid="289"/>
                                        </p:tgtEl>
                                        <p:attrNameLst>
                                          <p:attrName>style.visibility</p:attrName>
                                        </p:attrNameLst>
                                      </p:cBhvr>
                                      <p:to>
                                        <p:strVal val="visible"/>
                                      </p:to>
                                    </p:set>
                                    <p:animEffect transition="in" filter="fade">
                                      <p:cBhvr>
                                        <p:cTn id="19" dur="500"/>
                                        <p:tgtEl>
                                          <p:spTgt spid="289"/>
                                        </p:tgtEl>
                                      </p:cBhvr>
                                    </p:animEffect>
                                  </p:childTnLst>
                                </p:cTn>
                              </p:par>
                              <p:par>
                                <p:cTn id="20" presetID="10" presetClass="entr" presetSubtype="0" fill="hold" nodeType="withEffect">
                                  <p:stCondLst>
                                    <p:cond delay="0"/>
                                  </p:stCondLst>
                                  <p:childTnLst>
                                    <p:set>
                                      <p:cBhvr>
                                        <p:cTn id="21" dur="1" fill="hold">
                                          <p:stCondLst>
                                            <p:cond delay="0"/>
                                          </p:stCondLst>
                                        </p:cTn>
                                        <p:tgtEl>
                                          <p:spTgt spid="287"/>
                                        </p:tgtEl>
                                        <p:attrNameLst>
                                          <p:attrName>style.visibility</p:attrName>
                                        </p:attrNameLst>
                                      </p:cBhvr>
                                      <p:to>
                                        <p:strVal val="visible"/>
                                      </p:to>
                                    </p:set>
                                    <p:animEffect transition="in" filter="fade">
                                      <p:cBhvr>
                                        <p:cTn id="22" dur="500"/>
                                        <p:tgtEl>
                                          <p:spTgt spid="287"/>
                                        </p:tgtEl>
                                      </p:cBhvr>
                                    </p:animEffect>
                                  </p:childTnLst>
                                </p:cTn>
                              </p:par>
                              <p:par>
                                <p:cTn id="23" presetID="10" presetClass="entr" presetSubtype="0" fill="hold" nodeType="withEffect">
                                  <p:stCondLst>
                                    <p:cond delay="0"/>
                                  </p:stCondLst>
                                  <p:childTnLst>
                                    <p:set>
                                      <p:cBhvr>
                                        <p:cTn id="24" dur="1" fill="hold">
                                          <p:stCondLst>
                                            <p:cond delay="0"/>
                                          </p:stCondLst>
                                        </p:cTn>
                                        <p:tgtEl>
                                          <p:spTgt spid="290"/>
                                        </p:tgtEl>
                                        <p:attrNameLst>
                                          <p:attrName>style.visibility</p:attrName>
                                        </p:attrNameLst>
                                      </p:cBhvr>
                                      <p:to>
                                        <p:strVal val="visible"/>
                                      </p:to>
                                    </p:set>
                                    <p:animEffect transition="in" filter="fade">
                                      <p:cBhvr>
                                        <p:cTn id="25" dur="500"/>
                                        <p:tgtEl>
                                          <p:spTgt spid="290"/>
                                        </p:tgtEl>
                                      </p:cBhvr>
                                    </p:animEffect>
                                  </p:childTnLst>
                                </p:cTn>
                              </p:par>
                              <p:par>
                                <p:cTn id="26" presetID="10" presetClass="entr" presetSubtype="0" fill="hold" nodeType="withEffect">
                                  <p:stCondLst>
                                    <p:cond delay="0"/>
                                  </p:stCondLst>
                                  <p:childTnLst>
                                    <p:set>
                                      <p:cBhvr>
                                        <p:cTn id="27" dur="1" fill="hold">
                                          <p:stCondLst>
                                            <p:cond delay="0"/>
                                          </p:stCondLst>
                                        </p:cTn>
                                        <p:tgtEl>
                                          <p:spTgt spid="1110"/>
                                        </p:tgtEl>
                                        <p:attrNameLst>
                                          <p:attrName>style.visibility</p:attrName>
                                        </p:attrNameLst>
                                      </p:cBhvr>
                                      <p:to>
                                        <p:strVal val="visible"/>
                                      </p:to>
                                    </p:set>
                                    <p:animEffect transition="in" filter="fade">
                                      <p:cBhvr>
                                        <p:cTn id="28" dur="500"/>
                                        <p:tgtEl>
                                          <p:spTgt spid="1110"/>
                                        </p:tgtEl>
                                      </p:cBhvr>
                                    </p:animEffect>
                                  </p:childTnLst>
                                </p:cTn>
                              </p:par>
                              <p:par>
                                <p:cTn id="29" presetID="10" presetClass="entr" presetSubtype="0" fill="hold" nodeType="withEffect">
                                  <p:stCondLst>
                                    <p:cond delay="0"/>
                                  </p:stCondLst>
                                  <p:childTnLst>
                                    <p:set>
                                      <p:cBhvr>
                                        <p:cTn id="30" dur="1" fill="hold">
                                          <p:stCondLst>
                                            <p:cond delay="0"/>
                                          </p:stCondLst>
                                        </p:cTn>
                                        <p:tgtEl>
                                          <p:spTgt spid="198"/>
                                        </p:tgtEl>
                                        <p:attrNameLst>
                                          <p:attrName>style.visibility</p:attrName>
                                        </p:attrNameLst>
                                      </p:cBhvr>
                                      <p:to>
                                        <p:strVal val="visible"/>
                                      </p:to>
                                    </p:set>
                                    <p:animEffect transition="in" filter="fade">
                                      <p:cBhvr>
                                        <p:cTn id="31" dur="500"/>
                                        <p:tgtEl>
                                          <p:spTgt spid="198"/>
                                        </p:tgtEl>
                                      </p:cBhvr>
                                    </p:animEffect>
                                  </p:childTnLst>
                                </p:cTn>
                              </p:par>
                              <p:par>
                                <p:cTn id="32" presetID="10" presetClass="entr" presetSubtype="0" fill="hold" nodeType="withEffect">
                                  <p:stCondLst>
                                    <p:cond delay="0"/>
                                  </p:stCondLst>
                                  <p:childTnLst>
                                    <p:set>
                                      <p:cBhvr>
                                        <p:cTn id="33" dur="1" fill="hold">
                                          <p:stCondLst>
                                            <p:cond delay="0"/>
                                          </p:stCondLst>
                                        </p:cTn>
                                        <p:tgtEl>
                                          <p:spTgt spid="1203"/>
                                        </p:tgtEl>
                                        <p:attrNameLst>
                                          <p:attrName>style.visibility</p:attrName>
                                        </p:attrNameLst>
                                      </p:cBhvr>
                                      <p:to>
                                        <p:strVal val="visible"/>
                                      </p:to>
                                    </p:set>
                                    <p:animEffect transition="in" filter="fade">
                                      <p:cBhvr>
                                        <p:cTn id="34" dur="500"/>
                                        <p:tgtEl>
                                          <p:spTgt spid="1203"/>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266"/>
                                        </p:tgtEl>
                                        <p:attrNameLst>
                                          <p:attrName>style.visibility</p:attrName>
                                        </p:attrNameLst>
                                      </p:cBhvr>
                                      <p:to>
                                        <p:strVal val="visible"/>
                                      </p:to>
                                    </p:set>
                                    <p:anim calcmode="lin" valueType="num">
                                      <p:cBhvr>
                                        <p:cTn id="39" dur="100" fill="hold"/>
                                        <p:tgtEl>
                                          <p:spTgt spid="266"/>
                                        </p:tgtEl>
                                        <p:attrNameLst>
                                          <p:attrName>ppt_w</p:attrName>
                                        </p:attrNameLst>
                                      </p:cBhvr>
                                      <p:tavLst>
                                        <p:tav tm="0">
                                          <p:val>
                                            <p:fltVal val="0"/>
                                          </p:val>
                                        </p:tav>
                                        <p:tav tm="100000">
                                          <p:val>
                                            <p:strVal val="#ppt_w"/>
                                          </p:val>
                                        </p:tav>
                                      </p:tavLst>
                                    </p:anim>
                                    <p:anim calcmode="lin" valueType="num">
                                      <p:cBhvr>
                                        <p:cTn id="40" dur="100" fill="hold"/>
                                        <p:tgtEl>
                                          <p:spTgt spid="266"/>
                                        </p:tgtEl>
                                        <p:attrNameLst>
                                          <p:attrName>ppt_h</p:attrName>
                                        </p:attrNameLst>
                                      </p:cBhvr>
                                      <p:tavLst>
                                        <p:tav tm="0">
                                          <p:val>
                                            <p:fltVal val="0"/>
                                          </p:val>
                                        </p:tav>
                                        <p:tav tm="100000">
                                          <p:val>
                                            <p:strVal val="#ppt_h"/>
                                          </p:val>
                                        </p:tav>
                                      </p:tavLst>
                                    </p:anim>
                                    <p:animEffect transition="in" filter="fade">
                                      <p:cBhvr>
                                        <p:cTn id="41" dur="100"/>
                                        <p:tgtEl>
                                          <p:spTgt spid="266"/>
                                        </p:tgtEl>
                                      </p:cBhvr>
                                    </p:animEffect>
                                  </p:childTnLst>
                                </p:cTn>
                              </p:par>
                            </p:childTnLst>
                          </p:cTn>
                        </p:par>
                        <p:par>
                          <p:cTn id="42" fill="hold">
                            <p:stCondLst>
                              <p:cond delay="100"/>
                            </p:stCondLst>
                            <p:childTnLst>
                              <p:par>
                                <p:cTn id="43" presetID="53" presetClass="entr" presetSubtype="16" fill="hold" grpId="0" nodeType="afterEffect">
                                  <p:stCondLst>
                                    <p:cond delay="0"/>
                                  </p:stCondLst>
                                  <p:childTnLst>
                                    <p:set>
                                      <p:cBhvr>
                                        <p:cTn id="44" dur="1" fill="hold">
                                          <p:stCondLst>
                                            <p:cond delay="0"/>
                                          </p:stCondLst>
                                        </p:cTn>
                                        <p:tgtEl>
                                          <p:spTgt spid="265"/>
                                        </p:tgtEl>
                                        <p:attrNameLst>
                                          <p:attrName>style.visibility</p:attrName>
                                        </p:attrNameLst>
                                      </p:cBhvr>
                                      <p:to>
                                        <p:strVal val="visible"/>
                                      </p:to>
                                    </p:set>
                                    <p:anim calcmode="lin" valueType="num">
                                      <p:cBhvr>
                                        <p:cTn id="45" dur="100" fill="hold"/>
                                        <p:tgtEl>
                                          <p:spTgt spid="265"/>
                                        </p:tgtEl>
                                        <p:attrNameLst>
                                          <p:attrName>ppt_w</p:attrName>
                                        </p:attrNameLst>
                                      </p:cBhvr>
                                      <p:tavLst>
                                        <p:tav tm="0">
                                          <p:val>
                                            <p:fltVal val="0"/>
                                          </p:val>
                                        </p:tav>
                                        <p:tav tm="100000">
                                          <p:val>
                                            <p:strVal val="#ppt_w"/>
                                          </p:val>
                                        </p:tav>
                                      </p:tavLst>
                                    </p:anim>
                                    <p:anim calcmode="lin" valueType="num">
                                      <p:cBhvr>
                                        <p:cTn id="46" dur="100" fill="hold"/>
                                        <p:tgtEl>
                                          <p:spTgt spid="265"/>
                                        </p:tgtEl>
                                        <p:attrNameLst>
                                          <p:attrName>ppt_h</p:attrName>
                                        </p:attrNameLst>
                                      </p:cBhvr>
                                      <p:tavLst>
                                        <p:tav tm="0">
                                          <p:val>
                                            <p:fltVal val="0"/>
                                          </p:val>
                                        </p:tav>
                                        <p:tav tm="100000">
                                          <p:val>
                                            <p:strVal val="#ppt_h"/>
                                          </p:val>
                                        </p:tav>
                                      </p:tavLst>
                                    </p:anim>
                                    <p:animEffect transition="in" filter="fade">
                                      <p:cBhvr>
                                        <p:cTn id="47" dur="100"/>
                                        <p:tgtEl>
                                          <p:spTgt spid="265"/>
                                        </p:tgtEl>
                                      </p:cBhvr>
                                    </p:animEffect>
                                  </p:childTnLst>
                                </p:cTn>
                              </p:par>
                            </p:childTnLst>
                          </p:cTn>
                        </p:par>
                        <p:par>
                          <p:cTn id="48" fill="hold">
                            <p:stCondLst>
                              <p:cond delay="200"/>
                            </p:stCondLst>
                            <p:childTnLst>
                              <p:par>
                                <p:cTn id="49" presetID="53" presetClass="entr" presetSubtype="16" fill="hold" grpId="0" nodeType="afterEffect">
                                  <p:stCondLst>
                                    <p:cond delay="0"/>
                                  </p:stCondLst>
                                  <p:childTnLst>
                                    <p:set>
                                      <p:cBhvr>
                                        <p:cTn id="50" dur="1" fill="hold">
                                          <p:stCondLst>
                                            <p:cond delay="0"/>
                                          </p:stCondLst>
                                        </p:cTn>
                                        <p:tgtEl>
                                          <p:spTgt spid="264"/>
                                        </p:tgtEl>
                                        <p:attrNameLst>
                                          <p:attrName>style.visibility</p:attrName>
                                        </p:attrNameLst>
                                      </p:cBhvr>
                                      <p:to>
                                        <p:strVal val="visible"/>
                                      </p:to>
                                    </p:set>
                                    <p:anim calcmode="lin" valueType="num">
                                      <p:cBhvr>
                                        <p:cTn id="51" dur="500" fill="hold"/>
                                        <p:tgtEl>
                                          <p:spTgt spid="264"/>
                                        </p:tgtEl>
                                        <p:attrNameLst>
                                          <p:attrName>ppt_w</p:attrName>
                                        </p:attrNameLst>
                                      </p:cBhvr>
                                      <p:tavLst>
                                        <p:tav tm="0">
                                          <p:val>
                                            <p:fltVal val="0"/>
                                          </p:val>
                                        </p:tav>
                                        <p:tav tm="100000">
                                          <p:val>
                                            <p:strVal val="#ppt_w"/>
                                          </p:val>
                                        </p:tav>
                                      </p:tavLst>
                                    </p:anim>
                                    <p:anim calcmode="lin" valueType="num">
                                      <p:cBhvr>
                                        <p:cTn id="52" dur="500" fill="hold"/>
                                        <p:tgtEl>
                                          <p:spTgt spid="264"/>
                                        </p:tgtEl>
                                        <p:attrNameLst>
                                          <p:attrName>ppt_h</p:attrName>
                                        </p:attrNameLst>
                                      </p:cBhvr>
                                      <p:tavLst>
                                        <p:tav tm="0">
                                          <p:val>
                                            <p:fltVal val="0"/>
                                          </p:val>
                                        </p:tav>
                                        <p:tav tm="100000">
                                          <p:val>
                                            <p:strVal val="#ppt_h"/>
                                          </p:val>
                                        </p:tav>
                                      </p:tavLst>
                                    </p:anim>
                                    <p:animEffect transition="in" filter="fade">
                                      <p:cBhvr>
                                        <p:cTn id="53" dur="500"/>
                                        <p:tgtEl>
                                          <p:spTgt spid="264"/>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1203"/>
                                        </p:tgtEl>
                                      </p:cBhvr>
                                    </p:animEffect>
                                    <p:set>
                                      <p:cBhvr>
                                        <p:cTn id="58" dur="1" fill="hold">
                                          <p:stCondLst>
                                            <p:cond delay="499"/>
                                          </p:stCondLst>
                                        </p:cTn>
                                        <p:tgtEl>
                                          <p:spTgt spid="1203"/>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266"/>
                                        </p:tgtEl>
                                      </p:cBhvr>
                                    </p:animEffect>
                                    <p:set>
                                      <p:cBhvr>
                                        <p:cTn id="61" dur="1" fill="hold">
                                          <p:stCondLst>
                                            <p:cond delay="499"/>
                                          </p:stCondLst>
                                        </p:cTn>
                                        <p:tgtEl>
                                          <p:spTgt spid="266"/>
                                        </p:tgtEl>
                                        <p:attrNameLst>
                                          <p:attrName>style.visibility</p:attrName>
                                        </p:attrNameLst>
                                      </p:cBhvr>
                                      <p:to>
                                        <p:strVal val="hidden"/>
                                      </p:to>
                                    </p:set>
                                  </p:childTnLst>
                                </p:cTn>
                              </p:par>
                              <p:par>
                                <p:cTn id="62" presetID="10" presetClass="exit" presetSubtype="0" fill="hold" grpId="1" nodeType="withEffect">
                                  <p:stCondLst>
                                    <p:cond delay="0"/>
                                  </p:stCondLst>
                                  <p:childTnLst>
                                    <p:animEffect transition="out" filter="fade">
                                      <p:cBhvr>
                                        <p:cTn id="63" dur="500"/>
                                        <p:tgtEl>
                                          <p:spTgt spid="265"/>
                                        </p:tgtEl>
                                      </p:cBhvr>
                                    </p:animEffect>
                                    <p:set>
                                      <p:cBhvr>
                                        <p:cTn id="64" dur="1" fill="hold">
                                          <p:stCondLst>
                                            <p:cond delay="499"/>
                                          </p:stCondLst>
                                        </p:cTn>
                                        <p:tgtEl>
                                          <p:spTgt spid="265"/>
                                        </p:tgtEl>
                                        <p:attrNameLst>
                                          <p:attrName>style.visibility</p:attrName>
                                        </p:attrNameLst>
                                      </p:cBhvr>
                                      <p:to>
                                        <p:strVal val="hidden"/>
                                      </p:to>
                                    </p:set>
                                  </p:childTnLst>
                                </p:cTn>
                              </p:par>
                              <p:par>
                                <p:cTn id="65" presetID="10" presetClass="exit" presetSubtype="0" fill="hold" grpId="1" nodeType="withEffect">
                                  <p:stCondLst>
                                    <p:cond delay="0"/>
                                  </p:stCondLst>
                                  <p:childTnLst>
                                    <p:animEffect transition="out" filter="fade">
                                      <p:cBhvr>
                                        <p:cTn id="66" dur="500"/>
                                        <p:tgtEl>
                                          <p:spTgt spid="264"/>
                                        </p:tgtEl>
                                      </p:cBhvr>
                                    </p:animEffect>
                                    <p:set>
                                      <p:cBhvr>
                                        <p:cTn id="67" dur="1" fill="hold">
                                          <p:stCondLst>
                                            <p:cond delay="499"/>
                                          </p:stCondLst>
                                        </p:cTn>
                                        <p:tgtEl>
                                          <p:spTgt spid="264"/>
                                        </p:tgtEl>
                                        <p:attrNameLst>
                                          <p:attrName>style.visibility</p:attrName>
                                        </p:attrNameLst>
                                      </p:cBhvr>
                                      <p:to>
                                        <p:strVal val="hidden"/>
                                      </p:to>
                                    </p:set>
                                  </p:childTnLst>
                                </p:cTn>
                              </p:par>
                              <p:par>
                                <p:cTn id="68" presetID="10" presetClass="entr" presetSubtype="0" fill="hold" nodeType="withEffect">
                                  <p:stCondLst>
                                    <p:cond delay="0"/>
                                  </p:stCondLst>
                                  <p:childTnLst>
                                    <p:set>
                                      <p:cBhvr>
                                        <p:cTn id="69" dur="1" fill="hold">
                                          <p:stCondLst>
                                            <p:cond delay="0"/>
                                          </p:stCondLst>
                                        </p:cTn>
                                        <p:tgtEl>
                                          <p:spTgt spid="616"/>
                                        </p:tgtEl>
                                        <p:attrNameLst>
                                          <p:attrName>style.visibility</p:attrName>
                                        </p:attrNameLst>
                                      </p:cBhvr>
                                      <p:to>
                                        <p:strVal val="visible"/>
                                      </p:to>
                                    </p:set>
                                    <p:animEffect transition="in" filter="fade">
                                      <p:cBhvr>
                                        <p:cTn id="70" dur="500"/>
                                        <p:tgtEl>
                                          <p:spTgt spid="616"/>
                                        </p:tgtEl>
                                      </p:cBhvr>
                                    </p:animEffect>
                                  </p:childTnLst>
                                </p:cTn>
                              </p:par>
                              <p:par>
                                <p:cTn id="71" presetID="10" presetClass="entr" presetSubtype="0" fill="hold" nodeType="withEffect">
                                  <p:stCondLst>
                                    <p:cond delay="0"/>
                                  </p:stCondLst>
                                  <p:childTnLst>
                                    <p:set>
                                      <p:cBhvr>
                                        <p:cTn id="72" dur="1" fill="hold">
                                          <p:stCondLst>
                                            <p:cond delay="0"/>
                                          </p:stCondLst>
                                        </p:cTn>
                                        <p:tgtEl>
                                          <p:spTgt spid="103"/>
                                        </p:tgtEl>
                                        <p:attrNameLst>
                                          <p:attrName>style.visibility</p:attrName>
                                        </p:attrNameLst>
                                      </p:cBhvr>
                                      <p:to>
                                        <p:strVal val="visible"/>
                                      </p:to>
                                    </p:set>
                                    <p:animEffect transition="in" filter="fade">
                                      <p:cBhvr>
                                        <p:cTn id="73" dur="500"/>
                                        <p:tgtEl>
                                          <p:spTgt spid="103"/>
                                        </p:tgtEl>
                                      </p:cBhvr>
                                    </p:animEffect>
                                  </p:childTnLst>
                                </p:cTn>
                              </p:par>
                              <p:par>
                                <p:cTn id="74" presetID="42" presetClass="path" presetSubtype="0" accel="50000" decel="50000" fill="hold" nodeType="withEffect">
                                  <p:stCondLst>
                                    <p:cond delay="0"/>
                                  </p:stCondLst>
                                  <p:childTnLst>
                                    <p:animMotion origin="layout" path="M -5.55556E-7 2.22222E-6 L -0.66962 2.22222E-6 " pathEditMode="relative" rAng="0" ptsTypes="AA">
                                      <p:cBhvr>
                                        <p:cTn id="75" dur="2000" fill="hold"/>
                                        <p:tgtEl>
                                          <p:spTgt spid="103"/>
                                        </p:tgtEl>
                                        <p:attrNameLst>
                                          <p:attrName>ppt_x</p:attrName>
                                          <p:attrName>ppt_y</p:attrName>
                                        </p:attrNameLst>
                                      </p:cBhvr>
                                      <p:rCtr x="-33490" y="0"/>
                                    </p:animMotion>
                                  </p:childTnLst>
                                </p:cTn>
                              </p:par>
                              <p:par>
                                <p:cTn id="76" presetID="42" presetClass="path" presetSubtype="0" accel="50000" decel="50000" fill="hold" nodeType="withEffect">
                                  <p:stCondLst>
                                    <p:cond delay="0"/>
                                  </p:stCondLst>
                                  <p:childTnLst>
                                    <p:animMotion origin="layout" path="M -1.94444E-6 3.7037E-6 L -0.66962 3.7037E-6 " pathEditMode="relative" rAng="0" ptsTypes="AA">
                                      <p:cBhvr>
                                        <p:cTn id="77" dur="2000" fill="hold"/>
                                        <p:tgtEl>
                                          <p:spTgt spid="77"/>
                                        </p:tgtEl>
                                        <p:attrNameLst>
                                          <p:attrName>ppt_x</p:attrName>
                                          <p:attrName>ppt_y</p:attrName>
                                        </p:attrNameLst>
                                      </p:cBhvr>
                                      <p:rCtr x="-33490" y="0"/>
                                    </p:animMotion>
                                  </p:childTnLst>
                                </p:cTn>
                              </p:par>
                              <p:par>
                                <p:cTn id="78" presetID="42" presetClass="path" presetSubtype="0" accel="50000" decel="50000" fill="hold" nodeType="withEffect">
                                  <p:stCondLst>
                                    <p:cond delay="0"/>
                                  </p:stCondLst>
                                  <p:childTnLst>
                                    <p:animMotion origin="layout" path="M -2.77778E-6 -3.33333E-6 L -0.6868 -3.33333E-6 " pathEditMode="relative" rAng="0" ptsTypes="AA">
                                      <p:cBhvr>
                                        <p:cTn id="79" dur="2000" fill="hold"/>
                                        <p:tgtEl>
                                          <p:spTgt spid="289"/>
                                        </p:tgtEl>
                                        <p:attrNameLst>
                                          <p:attrName>ppt_x</p:attrName>
                                          <p:attrName>ppt_y</p:attrName>
                                        </p:attrNameLst>
                                      </p:cBhvr>
                                      <p:rCtr x="-34340" y="0"/>
                                    </p:animMotion>
                                  </p:childTnLst>
                                </p:cTn>
                              </p:par>
                              <p:par>
                                <p:cTn id="80" presetID="42" presetClass="path" presetSubtype="0" accel="50000" decel="50000" fill="hold" nodeType="withEffect">
                                  <p:stCondLst>
                                    <p:cond delay="0"/>
                                  </p:stCondLst>
                                  <p:childTnLst>
                                    <p:animMotion origin="layout" path="M -2.77778E-6 1.11111E-6 L -0.6868 1.11111E-6 " pathEditMode="relative" rAng="0" ptsTypes="AA">
                                      <p:cBhvr>
                                        <p:cTn id="81" dur="2000" fill="hold"/>
                                        <p:tgtEl>
                                          <p:spTgt spid="287"/>
                                        </p:tgtEl>
                                        <p:attrNameLst>
                                          <p:attrName>ppt_x</p:attrName>
                                          <p:attrName>ppt_y</p:attrName>
                                        </p:attrNameLst>
                                      </p:cBhvr>
                                      <p:rCtr x="-34340" y="0"/>
                                    </p:animMotion>
                                  </p:childTnLst>
                                </p:cTn>
                              </p:par>
                              <p:par>
                                <p:cTn id="82" presetID="42" presetClass="path" presetSubtype="0" accel="50000" decel="50000" fill="hold" nodeType="withEffect">
                                  <p:stCondLst>
                                    <p:cond delay="0"/>
                                  </p:stCondLst>
                                  <p:childTnLst>
                                    <p:animMotion origin="layout" path="M -2.77778E-6 4.07407E-6 L -0.68663 4.07407E-6 " pathEditMode="relative" rAng="0" ptsTypes="AA">
                                      <p:cBhvr>
                                        <p:cTn id="83" dur="2000" fill="hold"/>
                                        <p:tgtEl>
                                          <p:spTgt spid="290"/>
                                        </p:tgtEl>
                                        <p:attrNameLst>
                                          <p:attrName>ppt_x</p:attrName>
                                          <p:attrName>ppt_y</p:attrName>
                                        </p:attrNameLst>
                                      </p:cBhvr>
                                      <p:rCtr x="-34340" y="0"/>
                                    </p:animMotion>
                                  </p:childTnLst>
                                </p:cTn>
                              </p:par>
                              <p:par>
                                <p:cTn id="84" presetID="42" presetClass="path" presetSubtype="0" accel="50000" decel="50000" fill="hold" nodeType="withEffect">
                                  <p:stCondLst>
                                    <p:cond delay="0"/>
                                  </p:stCondLst>
                                  <p:childTnLst>
                                    <p:animMotion origin="layout" path="M 1.38889E-6 -4.44444E-6 L -0.66962 -4.44444E-6 " pathEditMode="relative" rAng="0" ptsTypes="AA">
                                      <p:cBhvr>
                                        <p:cTn id="85" dur="2000" fill="hold"/>
                                        <p:tgtEl>
                                          <p:spTgt spid="1110"/>
                                        </p:tgtEl>
                                        <p:attrNameLst>
                                          <p:attrName>ppt_x</p:attrName>
                                          <p:attrName>ppt_y</p:attrName>
                                        </p:attrNameLst>
                                      </p:cBhvr>
                                      <p:rCtr x="-33472" y="0"/>
                                    </p:animMotion>
                                  </p:childTnLst>
                                </p:cTn>
                              </p:par>
                              <p:par>
                                <p:cTn id="86" presetID="42" presetClass="path" presetSubtype="0" accel="50000" decel="50000" fill="hold" nodeType="withEffect">
                                  <p:stCondLst>
                                    <p:cond delay="0"/>
                                  </p:stCondLst>
                                  <p:childTnLst>
                                    <p:animMotion origin="layout" path="M -2.77778E-6 4.81481E-6 L -0.66962 4.81481E-6 " pathEditMode="relative" rAng="0" ptsTypes="AA">
                                      <p:cBhvr>
                                        <p:cTn id="87" dur="2000" fill="hold"/>
                                        <p:tgtEl>
                                          <p:spTgt spid="198"/>
                                        </p:tgtEl>
                                        <p:attrNameLst>
                                          <p:attrName>ppt_x</p:attrName>
                                          <p:attrName>ppt_y</p:attrName>
                                        </p:attrNameLst>
                                      </p:cBhvr>
                                      <p:rCtr x="-33490" y="0"/>
                                    </p:animMotion>
                                  </p:childTnLst>
                                </p:cTn>
                              </p:par>
                              <p:par>
                                <p:cTn id="88" presetID="42" presetClass="path" presetSubtype="0" accel="50000" decel="50000" fill="hold" nodeType="withEffect">
                                  <p:stCondLst>
                                    <p:cond delay="0"/>
                                  </p:stCondLst>
                                  <p:childTnLst>
                                    <p:animMotion origin="layout" path="M 4.16667E-6 -2.22222E-6 L -0.66962 -2.22222E-6 " pathEditMode="relative" rAng="0" ptsTypes="AA">
                                      <p:cBhvr>
                                        <p:cTn id="89" dur="2000" fill="hold"/>
                                        <p:tgtEl>
                                          <p:spTgt spid="308"/>
                                        </p:tgtEl>
                                        <p:attrNameLst>
                                          <p:attrName>ppt_x</p:attrName>
                                          <p:attrName>ppt_y</p:attrName>
                                        </p:attrNameLst>
                                      </p:cBhvr>
                                      <p:rCtr x="-33490" y="0"/>
                                    </p:animMotion>
                                  </p:childTnLst>
                                </p:cTn>
                              </p:par>
                              <p:par>
                                <p:cTn id="90" presetID="10" presetClass="entr" presetSubtype="0" fill="hold" nodeType="withEffect">
                                  <p:stCondLst>
                                    <p:cond delay="1750"/>
                                  </p:stCondLst>
                                  <p:childTnLst>
                                    <p:set>
                                      <p:cBhvr>
                                        <p:cTn id="91" dur="1" fill="hold">
                                          <p:stCondLst>
                                            <p:cond delay="0"/>
                                          </p:stCondLst>
                                        </p:cTn>
                                        <p:tgtEl>
                                          <p:spTgt spid="306"/>
                                        </p:tgtEl>
                                        <p:attrNameLst>
                                          <p:attrName>style.visibility</p:attrName>
                                        </p:attrNameLst>
                                      </p:cBhvr>
                                      <p:to>
                                        <p:strVal val="visible"/>
                                      </p:to>
                                    </p:set>
                                    <p:animEffect transition="in" filter="fade">
                                      <p:cBhvr>
                                        <p:cTn id="92" dur="500"/>
                                        <p:tgtEl>
                                          <p:spTgt spid="306"/>
                                        </p:tgtEl>
                                      </p:cBhvr>
                                    </p:animEffect>
                                  </p:childTnLst>
                                </p:cTn>
                              </p:par>
                              <p:par>
                                <p:cTn id="93" presetID="10" presetClass="exit" presetSubtype="0" fill="hold" nodeType="withEffect">
                                  <p:stCondLst>
                                    <p:cond delay="1750"/>
                                  </p:stCondLst>
                                  <p:childTnLst>
                                    <p:animEffect transition="out" filter="fade">
                                      <p:cBhvr>
                                        <p:cTn id="94" dur="500"/>
                                        <p:tgtEl>
                                          <p:spTgt spid="289"/>
                                        </p:tgtEl>
                                      </p:cBhvr>
                                    </p:animEffect>
                                    <p:set>
                                      <p:cBhvr>
                                        <p:cTn id="95" dur="1" fill="hold">
                                          <p:stCondLst>
                                            <p:cond delay="499"/>
                                          </p:stCondLst>
                                        </p:cTn>
                                        <p:tgtEl>
                                          <p:spTgt spid="289"/>
                                        </p:tgtEl>
                                        <p:attrNameLst>
                                          <p:attrName>style.visibility</p:attrName>
                                        </p:attrNameLst>
                                      </p:cBhvr>
                                      <p:to>
                                        <p:strVal val="hidden"/>
                                      </p:to>
                                    </p:set>
                                  </p:childTnLst>
                                </p:cTn>
                              </p:par>
                              <p:par>
                                <p:cTn id="96" presetID="10" presetClass="exit" presetSubtype="0" fill="hold" nodeType="withEffect">
                                  <p:stCondLst>
                                    <p:cond delay="1750"/>
                                  </p:stCondLst>
                                  <p:childTnLst>
                                    <p:animEffect transition="out" filter="fade">
                                      <p:cBhvr>
                                        <p:cTn id="97" dur="500"/>
                                        <p:tgtEl>
                                          <p:spTgt spid="287"/>
                                        </p:tgtEl>
                                      </p:cBhvr>
                                    </p:animEffect>
                                    <p:set>
                                      <p:cBhvr>
                                        <p:cTn id="98" dur="1" fill="hold">
                                          <p:stCondLst>
                                            <p:cond delay="499"/>
                                          </p:stCondLst>
                                        </p:cTn>
                                        <p:tgtEl>
                                          <p:spTgt spid="287"/>
                                        </p:tgtEl>
                                        <p:attrNameLst>
                                          <p:attrName>style.visibility</p:attrName>
                                        </p:attrNameLst>
                                      </p:cBhvr>
                                      <p:to>
                                        <p:strVal val="hidden"/>
                                      </p:to>
                                    </p:set>
                                  </p:childTnLst>
                                </p:cTn>
                              </p:par>
                              <p:par>
                                <p:cTn id="99" presetID="10" presetClass="exit" presetSubtype="0" fill="hold" nodeType="withEffect">
                                  <p:stCondLst>
                                    <p:cond delay="1750"/>
                                  </p:stCondLst>
                                  <p:childTnLst>
                                    <p:animEffect transition="out" filter="fade">
                                      <p:cBhvr>
                                        <p:cTn id="100" dur="500"/>
                                        <p:tgtEl>
                                          <p:spTgt spid="290"/>
                                        </p:tgtEl>
                                      </p:cBhvr>
                                    </p:animEffect>
                                    <p:set>
                                      <p:cBhvr>
                                        <p:cTn id="101" dur="1" fill="hold">
                                          <p:stCondLst>
                                            <p:cond delay="499"/>
                                          </p:stCondLst>
                                        </p:cTn>
                                        <p:tgtEl>
                                          <p:spTgt spid="290"/>
                                        </p:tgtEl>
                                        <p:attrNameLst>
                                          <p:attrName>style.visibility</p:attrName>
                                        </p:attrNameLst>
                                      </p:cBhvr>
                                      <p:to>
                                        <p:strVal val="hidden"/>
                                      </p:to>
                                    </p:set>
                                  </p:childTnLst>
                                </p:cTn>
                              </p:par>
                              <p:par>
                                <p:cTn id="102" presetID="10" presetClass="exit" presetSubtype="0" fill="hold" nodeType="withEffect">
                                  <p:stCondLst>
                                    <p:cond delay="1750"/>
                                  </p:stCondLst>
                                  <p:childTnLst>
                                    <p:animEffect transition="out" filter="fade">
                                      <p:cBhvr>
                                        <p:cTn id="103" dur="500"/>
                                        <p:tgtEl>
                                          <p:spTgt spid="1110"/>
                                        </p:tgtEl>
                                      </p:cBhvr>
                                    </p:animEffect>
                                    <p:set>
                                      <p:cBhvr>
                                        <p:cTn id="104" dur="1" fill="hold">
                                          <p:stCondLst>
                                            <p:cond delay="499"/>
                                          </p:stCondLst>
                                        </p:cTn>
                                        <p:tgtEl>
                                          <p:spTgt spid="1110"/>
                                        </p:tgtEl>
                                        <p:attrNameLst>
                                          <p:attrName>style.visibility</p:attrName>
                                        </p:attrNameLst>
                                      </p:cBhvr>
                                      <p:to>
                                        <p:strVal val="hidden"/>
                                      </p:to>
                                    </p:set>
                                  </p:childTnLst>
                                </p:cTn>
                              </p:par>
                              <p:par>
                                <p:cTn id="105" presetID="10" presetClass="exit" presetSubtype="0" fill="hold" nodeType="withEffect">
                                  <p:stCondLst>
                                    <p:cond delay="1750"/>
                                  </p:stCondLst>
                                  <p:childTnLst>
                                    <p:animEffect transition="out" filter="fade">
                                      <p:cBhvr>
                                        <p:cTn id="106" dur="500"/>
                                        <p:tgtEl>
                                          <p:spTgt spid="616"/>
                                        </p:tgtEl>
                                      </p:cBhvr>
                                    </p:animEffect>
                                    <p:set>
                                      <p:cBhvr>
                                        <p:cTn id="107" dur="1" fill="hold">
                                          <p:stCondLst>
                                            <p:cond delay="499"/>
                                          </p:stCondLst>
                                        </p:cTn>
                                        <p:tgtEl>
                                          <p:spTgt spid="616"/>
                                        </p:tgtEl>
                                        <p:attrNameLst>
                                          <p:attrName>style.visibility</p:attrName>
                                        </p:attrNameLst>
                                      </p:cBhvr>
                                      <p:to>
                                        <p:strVal val="hidden"/>
                                      </p:to>
                                    </p:set>
                                  </p:childTnLst>
                                </p:cTn>
                              </p:par>
                            </p:childTnLst>
                          </p:cTn>
                        </p:par>
                      </p:childTnLst>
                    </p:cTn>
                  </p:par>
                  <p:par>
                    <p:cTn id="108" fill="hold">
                      <p:stCondLst>
                        <p:cond delay="indefinite"/>
                      </p:stCondLst>
                      <p:childTnLst>
                        <p:par>
                          <p:cTn id="109" fill="hold">
                            <p:stCondLst>
                              <p:cond delay="0"/>
                            </p:stCondLst>
                            <p:childTnLst>
                              <p:par>
                                <p:cTn id="110" presetID="10" presetClass="exit" presetSubtype="0" fill="hold" nodeType="clickEffect">
                                  <p:stCondLst>
                                    <p:cond delay="0"/>
                                  </p:stCondLst>
                                  <p:childTnLst>
                                    <p:animEffect transition="out" filter="fade">
                                      <p:cBhvr>
                                        <p:cTn id="111" dur="500"/>
                                        <p:tgtEl>
                                          <p:spTgt spid="306"/>
                                        </p:tgtEl>
                                      </p:cBhvr>
                                    </p:animEffect>
                                    <p:set>
                                      <p:cBhvr>
                                        <p:cTn id="112" dur="1" fill="hold">
                                          <p:stCondLst>
                                            <p:cond delay="499"/>
                                          </p:stCondLst>
                                        </p:cTn>
                                        <p:tgtEl>
                                          <p:spTgt spid="306"/>
                                        </p:tgtEl>
                                        <p:attrNameLst>
                                          <p:attrName>style.visibility</p:attrName>
                                        </p:attrNameLst>
                                      </p:cBhvr>
                                      <p:to>
                                        <p:strVal val="hidden"/>
                                      </p:to>
                                    </p:set>
                                  </p:childTnLst>
                                </p:cTn>
                              </p:par>
                              <p:par>
                                <p:cTn id="113" presetID="10" presetClass="exit" presetSubtype="0" fill="hold" nodeType="withEffect">
                                  <p:stCondLst>
                                    <p:cond delay="0"/>
                                  </p:stCondLst>
                                  <p:childTnLst>
                                    <p:animEffect transition="out" filter="fade">
                                      <p:cBhvr>
                                        <p:cTn id="114" dur="500"/>
                                        <p:tgtEl>
                                          <p:spTgt spid="198"/>
                                        </p:tgtEl>
                                      </p:cBhvr>
                                    </p:animEffect>
                                    <p:set>
                                      <p:cBhvr>
                                        <p:cTn id="115" dur="1" fill="hold">
                                          <p:stCondLst>
                                            <p:cond delay="499"/>
                                          </p:stCondLst>
                                        </p:cTn>
                                        <p:tgtEl>
                                          <p:spTgt spid="198"/>
                                        </p:tgtEl>
                                        <p:attrNameLst>
                                          <p:attrName>style.visibility</p:attrName>
                                        </p:attrNameLst>
                                      </p:cBhvr>
                                      <p:to>
                                        <p:strVal val="hidden"/>
                                      </p:to>
                                    </p:set>
                                  </p:childTnLst>
                                </p:cTn>
                              </p:par>
                              <p:par>
                                <p:cTn id="116" presetID="10" presetClass="exit" presetSubtype="0" fill="hold" nodeType="withEffect">
                                  <p:stCondLst>
                                    <p:cond delay="0"/>
                                  </p:stCondLst>
                                  <p:childTnLst>
                                    <p:animEffect transition="out" filter="fade">
                                      <p:cBhvr>
                                        <p:cTn id="117" dur="500"/>
                                        <p:tgtEl>
                                          <p:spTgt spid="77"/>
                                        </p:tgtEl>
                                      </p:cBhvr>
                                    </p:animEffect>
                                    <p:set>
                                      <p:cBhvr>
                                        <p:cTn id="118" dur="1" fill="hold">
                                          <p:stCondLst>
                                            <p:cond delay="499"/>
                                          </p:stCondLst>
                                        </p:cTn>
                                        <p:tgtEl>
                                          <p:spTgt spid="77"/>
                                        </p:tgtEl>
                                        <p:attrNameLst>
                                          <p:attrName>style.visibility</p:attrName>
                                        </p:attrNameLst>
                                      </p:cBhvr>
                                      <p:to>
                                        <p:strVal val="hidden"/>
                                      </p:to>
                                    </p:set>
                                  </p:childTnLst>
                                </p:cTn>
                              </p:par>
                              <p:par>
                                <p:cTn id="119" presetID="10" presetClass="exit" presetSubtype="0" fill="hold" nodeType="withEffect">
                                  <p:stCondLst>
                                    <p:cond delay="0"/>
                                  </p:stCondLst>
                                  <p:childTnLst>
                                    <p:animEffect transition="out" filter="fade">
                                      <p:cBhvr>
                                        <p:cTn id="120" dur="750"/>
                                        <p:tgtEl>
                                          <p:spTgt spid="103"/>
                                        </p:tgtEl>
                                      </p:cBhvr>
                                    </p:animEffect>
                                    <p:set>
                                      <p:cBhvr>
                                        <p:cTn id="121" dur="1" fill="hold">
                                          <p:stCondLst>
                                            <p:cond delay="749"/>
                                          </p:stCondLst>
                                        </p:cTn>
                                        <p:tgtEl>
                                          <p:spTgt spid="103"/>
                                        </p:tgtEl>
                                        <p:attrNameLst>
                                          <p:attrName>style.visibility</p:attrName>
                                        </p:attrNameLst>
                                      </p:cBhvr>
                                      <p:to>
                                        <p:strVal val="hidden"/>
                                      </p:to>
                                    </p:set>
                                  </p:childTnLst>
                                </p:cTn>
                              </p:par>
                              <p:par>
                                <p:cTn id="122" presetID="10" presetClass="entr" presetSubtype="0" fill="hold" nodeType="withEffect">
                                  <p:stCondLst>
                                    <p:cond delay="0"/>
                                  </p:stCondLst>
                                  <p:childTnLst>
                                    <p:set>
                                      <p:cBhvr>
                                        <p:cTn id="123" dur="1" fill="hold">
                                          <p:stCondLst>
                                            <p:cond delay="0"/>
                                          </p:stCondLst>
                                        </p:cTn>
                                        <p:tgtEl>
                                          <p:spTgt spid="291"/>
                                        </p:tgtEl>
                                        <p:attrNameLst>
                                          <p:attrName>style.visibility</p:attrName>
                                        </p:attrNameLst>
                                      </p:cBhvr>
                                      <p:to>
                                        <p:strVal val="visible"/>
                                      </p:to>
                                    </p:set>
                                    <p:animEffect transition="in" filter="fade">
                                      <p:cBhvr>
                                        <p:cTn id="124" dur="1000"/>
                                        <p:tgtEl>
                                          <p:spTgt spid="291"/>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nodeType="clickEffect">
                                  <p:stCondLst>
                                    <p:cond delay="0"/>
                                  </p:stCondLst>
                                  <p:childTnLst>
                                    <p:set>
                                      <p:cBhvr>
                                        <p:cTn id="128" dur="1" fill="hold">
                                          <p:stCondLst>
                                            <p:cond delay="0"/>
                                          </p:stCondLst>
                                        </p:cTn>
                                        <p:tgtEl>
                                          <p:spTgt spid="104"/>
                                        </p:tgtEl>
                                        <p:attrNameLst>
                                          <p:attrName>style.visibility</p:attrName>
                                        </p:attrNameLst>
                                      </p:cBhvr>
                                      <p:to>
                                        <p:strVal val="visible"/>
                                      </p:to>
                                    </p:set>
                                    <p:animEffect transition="in" filter="fade">
                                      <p:cBhvr>
                                        <p:cTn id="129" dur="500"/>
                                        <p:tgtEl>
                                          <p:spTgt spid="104"/>
                                        </p:tgtEl>
                                      </p:cBhvr>
                                    </p:animEffect>
                                  </p:childTnLst>
                                </p:cTn>
                              </p:par>
                              <p:par>
                                <p:cTn id="130" presetID="42" presetClass="path" presetSubtype="0" accel="50000" decel="50000" fill="hold" nodeType="withEffect">
                                  <p:stCondLst>
                                    <p:cond delay="600"/>
                                  </p:stCondLst>
                                  <p:childTnLst>
                                    <p:animMotion origin="layout" path="M 0.09879 -0.06365 L -4.44444E-6 -2.59259E-6 " pathEditMode="relative" rAng="0" ptsTypes="AA">
                                      <p:cBhvr>
                                        <p:cTn id="131" dur="1600" spd="-100000" fill="hold"/>
                                        <p:tgtEl>
                                          <p:spTgt spid="104"/>
                                        </p:tgtEl>
                                        <p:attrNameLst>
                                          <p:attrName>ppt_x</p:attrName>
                                          <p:attrName>ppt_y</p:attrName>
                                        </p:attrNameLst>
                                      </p:cBhvr>
                                      <p:rCtr x="-4948" y="3171"/>
                                    </p:animMotion>
                                  </p:childTnLst>
                                </p:cTn>
                              </p:par>
                            </p:childTnLst>
                          </p:cTn>
                        </p:par>
                        <p:par>
                          <p:cTn id="132" fill="hold">
                            <p:stCondLst>
                              <p:cond delay="2200"/>
                            </p:stCondLst>
                            <p:childTnLst>
                              <p:par>
                                <p:cTn id="133" presetID="53" presetClass="entr" presetSubtype="16" fill="hold" grpId="0" nodeType="afterEffect">
                                  <p:stCondLst>
                                    <p:cond delay="0"/>
                                  </p:stCondLst>
                                  <p:childTnLst>
                                    <p:set>
                                      <p:cBhvr>
                                        <p:cTn id="134" dur="1" fill="hold">
                                          <p:stCondLst>
                                            <p:cond delay="0"/>
                                          </p:stCondLst>
                                        </p:cTn>
                                        <p:tgtEl>
                                          <p:spTgt spid="377"/>
                                        </p:tgtEl>
                                        <p:attrNameLst>
                                          <p:attrName>style.visibility</p:attrName>
                                        </p:attrNameLst>
                                      </p:cBhvr>
                                      <p:to>
                                        <p:strVal val="visible"/>
                                      </p:to>
                                    </p:set>
                                    <p:anim calcmode="lin" valueType="num">
                                      <p:cBhvr>
                                        <p:cTn id="135" dur="100" fill="hold"/>
                                        <p:tgtEl>
                                          <p:spTgt spid="377"/>
                                        </p:tgtEl>
                                        <p:attrNameLst>
                                          <p:attrName>ppt_w</p:attrName>
                                        </p:attrNameLst>
                                      </p:cBhvr>
                                      <p:tavLst>
                                        <p:tav tm="0">
                                          <p:val>
                                            <p:fltVal val="0"/>
                                          </p:val>
                                        </p:tav>
                                        <p:tav tm="100000">
                                          <p:val>
                                            <p:strVal val="#ppt_w"/>
                                          </p:val>
                                        </p:tav>
                                      </p:tavLst>
                                    </p:anim>
                                    <p:anim calcmode="lin" valueType="num">
                                      <p:cBhvr>
                                        <p:cTn id="136" dur="100" fill="hold"/>
                                        <p:tgtEl>
                                          <p:spTgt spid="377"/>
                                        </p:tgtEl>
                                        <p:attrNameLst>
                                          <p:attrName>ppt_h</p:attrName>
                                        </p:attrNameLst>
                                      </p:cBhvr>
                                      <p:tavLst>
                                        <p:tav tm="0">
                                          <p:val>
                                            <p:fltVal val="0"/>
                                          </p:val>
                                        </p:tav>
                                        <p:tav tm="100000">
                                          <p:val>
                                            <p:strVal val="#ppt_h"/>
                                          </p:val>
                                        </p:tav>
                                      </p:tavLst>
                                    </p:anim>
                                    <p:animEffect transition="in" filter="fade">
                                      <p:cBhvr>
                                        <p:cTn id="137" dur="100"/>
                                        <p:tgtEl>
                                          <p:spTgt spid="377"/>
                                        </p:tgtEl>
                                      </p:cBhvr>
                                    </p:animEffect>
                                  </p:childTnLst>
                                </p:cTn>
                              </p:par>
                            </p:childTnLst>
                          </p:cTn>
                        </p:par>
                        <p:par>
                          <p:cTn id="138" fill="hold">
                            <p:stCondLst>
                              <p:cond delay="2300"/>
                            </p:stCondLst>
                            <p:childTnLst>
                              <p:par>
                                <p:cTn id="139" presetID="53" presetClass="entr" presetSubtype="16" fill="hold" grpId="0" nodeType="afterEffect">
                                  <p:stCondLst>
                                    <p:cond delay="0"/>
                                  </p:stCondLst>
                                  <p:childTnLst>
                                    <p:set>
                                      <p:cBhvr>
                                        <p:cTn id="140" dur="1" fill="hold">
                                          <p:stCondLst>
                                            <p:cond delay="0"/>
                                          </p:stCondLst>
                                        </p:cTn>
                                        <p:tgtEl>
                                          <p:spTgt spid="376"/>
                                        </p:tgtEl>
                                        <p:attrNameLst>
                                          <p:attrName>style.visibility</p:attrName>
                                        </p:attrNameLst>
                                      </p:cBhvr>
                                      <p:to>
                                        <p:strVal val="visible"/>
                                      </p:to>
                                    </p:set>
                                    <p:anim calcmode="lin" valueType="num">
                                      <p:cBhvr>
                                        <p:cTn id="141" dur="100" fill="hold"/>
                                        <p:tgtEl>
                                          <p:spTgt spid="376"/>
                                        </p:tgtEl>
                                        <p:attrNameLst>
                                          <p:attrName>ppt_w</p:attrName>
                                        </p:attrNameLst>
                                      </p:cBhvr>
                                      <p:tavLst>
                                        <p:tav tm="0">
                                          <p:val>
                                            <p:fltVal val="0"/>
                                          </p:val>
                                        </p:tav>
                                        <p:tav tm="100000">
                                          <p:val>
                                            <p:strVal val="#ppt_w"/>
                                          </p:val>
                                        </p:tav>
                                      </p:tavLst>
                                    </p:anim>
                                    <p:anim calcmode="lin" valueType="num">
                                      <p:cBhvr>
                                        <p:cTn id="142" dur="100" fill="hold"/>
                                        <p:tgtEl>
                                          <p:spTgt spid="376"/>
                                        </p:tgtEl>
                                        <p:attrNameLst>
                                          <p:attrName>ppt_h</p:attrName>
                                        </p:attrNameLst>
                                      </p:cBhvr>
                                      <p:tavLst>
                                        <p:tav tm="0">
                                          <p:val>
                                            <p:fltVal val="0"/>
                                          </p:val>
                                        </p:tav>
                                        <p:tav tm="100000">
                                          <p:val>
                                            <p:strVal val="#ppt_h"/>
                                          </p:val>
                                        </p:tav>
                                      </p:tavLst>
                                    </p:anim>
                                    <p:animEffect transition="in" filter="fade">
                                      <p:cBhvr>
                                        <p:cTn id="143" dur="100"/>
                                        <p:tgtEl>
                                          <p:spTgt spid="376"/>
                                        </p:tgtEl>
                                      </p:cBhvr>
                                    </p:animEffect>
                                  </p:childTnLst>
                                </p:cTn>
                              </p:par>
                            </p:childTnLst>
                          </p:cTn>
                        </p:par>
                        <p:par>
                          <p:cTn id="144" fill="hold">
                            <p:stCondLst>
                              <p:cond delay="2400"/>
                            </p:stCondLst>
                            <p:childTnLst>
                              <p:par>
                                <p:cTn id="145" presetID="53" presetClass="entr" presetSubtype="16" fill="hold" grpId="0" nodeType="afterEffect">
                                  <p:stCondLst>
                                    <p:cond delay="0"/>
                                  </p:stCondLst>
                                  <p:childTnLst>
                                    <p:set>
                                      <p:cBhvr>
                                        <p:cTn id="146" dur="1" fill="hold">
                                          <p:stCondLst>
                                            <p:cond delay="0"/>
                                          </p:stCondLst>
                                        </p:cTn>
                                        <p:tgtEl>
                                          <p:spTgt spid="375"/>
                                        </p:tgtEl>
                                        <p:attrNameLst>
                                          <p:attrName>style.visibility</p:attrName>
                                        </p:attrNameLst>
                                      </p:cBhvr>
                                      <p:to>
                                        <p:strVal val="visible"/>
                                      </p:to>
                                    </p:set>
                                    <p:anim calcmode="lin" valueType="num">
                                      <p:cBhvr>
                                        <p:cTn id="147" dur="500" fill="hold"/>
                                        <p:tgtEl>
                                          <p:spTgt spid="375"/>
                                        </p:tgtEl>
                                        <p:attrNameLst>
                                          <p:attrName>ppt_w</p:attrName>
                                        </p:attrNameLst>
                                      </p:cBhvr>
                                      <p:tavLst>
                                        <p:tav tm="0">
                                          <p:val>
                                            <p:fltVal val="0"/>
                                          </p:val>
                                        </p:tav>
                                        <p:tav tm="100000">
                                          <p:val>
                                            <p:strVal val="#ppt_w"/>
                                          </p:val>
                                        </p:tav>
                                      </p:tavLst>
                                    </p:anim>
                                    <p:anim calcmode="lin" valueType="num">
                                      <p:cBhvr>
                                        <p:cTn id="148" dur="500" fill="hold"/>
                                        <p:tgtEl>
                                          <p:spTgt spid="375"/>
                                        </p:tgtEl>
                                        <p:attrNameLst>
                                          <p:attrName>ppt_h</p:attrName>
                                        </p:attrNameLst>
                                      </p:cBhvr>
                                      <p:tavLst>
                                        <p:tav tm="0">
                                          <p:val>
                                            <p:fltVal val="0"/>
                                          </p:val>
                                        </p:tav>
                                        <p:tav tm="100000">
                                          <p:val>
                                            <p:strVal val="#ppt_h"/>
                                          </p:val>
                                        </p:tav>
                                      </p:tavLst>
                                    </p:anim>
                                    <p:animEffect transition="in" filter="fade">
                                      <p:cBhvr>
                                        <p:cTn id="149" dur="500"/>
                                        <p:tgtEl>
                                          <p:spTgt spid="375"/>
                                        </p:tgtEl>
                                      </p:cBhvr>
                                    </p:animEffect>
                                  </p:childTnLst>
                                </p:cTn>
                              </p:par>
                            </p:childTnLst>
                          </p:cTn>
                        </p:par>
                      </p:childTnLst>
                    </p:cTn>
                  </p:par>
                  <p:par>
                    <p:cTn id="150" fill="hold">
                      <p:stCondLst>
                        <p:cond delay="indefinite"/>
                      </p:stCondLst>
                      <p:childTnLst>
                        <p:par>
                          <p:cTn id="151" fill="hold">
                            <p:stCondLst>
                              <p:cond delay="0"/>
                            </p:stCondLst>
                            <p:childTnLst>
                              <p:par>
                                <p:cTn id="152" presetID="10" presetClass="exit" presetSubtype="0" fill="hold" nodeType="clickEffect">
                                  <p:stCondLst>
                                    <p:cond delay="0"/>
                                  </p:stCondLst>
                                  <p:childTnLst>
                                    <p:animEffect transition="out" filter="fade">
                                      <p:cBhvr>
                                        <p:cTn id="153" dur="250"/>
                                        <p:tgtEl>
                                          <p:spTgt spid="104"/>
                                        </p:tgtEl>
                                      </p:cBhvr>
                                    </p:animEffect>
                                    <p:set>
                                      <p:cBhvr>
                                        <p:cTn id="154" dur="1" fill="hold">
                                          <p:stCondLst>
                                            <p:cond delay="249"/>
                                          </p:stCondLst>
                                        </p:cTn>
                                        <p:tgtEl>
                                          <p:spTgt spid="104"/>
                                        </p:tgtEl>
                                        <p:attrNameLst>
                                          <p:attrName>style.visibility</p:attrName>
                                        </p:attrNameLst>
                                      </p:cBhvr>
                                      <p:to>
                                        <p:strVal val="hidden"/>
                                      </p:to>
                                    </p:set>
                                  </p:childTnLst>
                                </p:cTn>
                              </p:par>
                              <p:par>
                                <p:cTn id="155" presetID="10" presetClass="exit" presetSubtype="0" fill="hold" grpId="1" nodeType="withEffect">
                                  <p:stCondLst>
                                    <p:cond delay="0"/>
                                  </p:stCondLst>
                                  <p:childTnLst>
                                    <p:animEffect transition="out" filter="fade">
                                      <p:cBhvr>
                                        <p:cTn id="156" dur="250"/>
                                        <p:tgtEl>
                                          <p:spTgt spid="377"/>
                                        </p:tgtEl>
                                      </p:cBhvr>
                                    </p:animEffect>
                                    <p:set>
                                      <p:cBhvr>
                                        <p:cTn id="157" dur="1" fill="hold">
                                          <p:stCondLst>
                                            <p:cond delay="249"/>
                                          </p:stCondLst>
                                        </p:cTn>
                                        <p:tgtEl>
                                          <p:spTgt spid="377"/>
                                        </p:tgtEl>
                                        <p:attrNameLst>
                                          <p:attrName>style.visibility</p:attrName>
                                        </p:attrNameLst>
                                      </p:cBhvr>
                                      <p:to>
                                        <p:strVal val="hidden"/>
                                      </p:to>
                                    </p:set>
                                  </p:childTnLst>
                                </p:cTn>
                              </p:par>
                              <p:par>
                                <p:cTn id="158" presetID="10" presetClass="exit" presetSubtype="0" fill="hold" grpId="1" nodeType="withEffect">
                                  <p:stCondLst>
                                    <p:cond delay="0"/>
                                  </p:stCondLst>
                                  <p:childTnLst>
                                    <p:animEffect transition="out" filter="fade">
                                      <p:cBhvr>
                                        <p:cTn id="159" dur="250"/>
                                        <p:tgtEl>
                                          <p:spTgt spid="376"/>
                                        </p:tgtEl>
                                      </p:cBhvr>
                                    </p:animEffect>
                                    <p:set>
                                      <p:cBhvr>
                                        <p:cTn id="160" dur="1" fill="hold">
                                          <p:stCondLst>
                                            <p:cond delay="249"/>
                                          </p:stCondLst>
                                        </p:cTn>
                                        <p:tgtEl>
                                          <p:spTgt spid="376"/>
                                        </p:tgtEl>
                                        <p:attrNameLst>
                                          <p:attrName>style.visibility</p:attrName>
                                        </p:attrNameLst>
                                      </p:cBhvr>
                                      <p:to>
                                        <p:strVal val="hidden"/>
                                      </p:to>
                                    </p:set>
                                  </p:childTnLst>
                                </p:cTn>
                              </p:par>
                              <p:par>
                                <p:cTn id="161" presetID="10" presetClass="exit" presetSubtype="0" fill="hold" grpId="1" nodeType="withEffect">
                                  <p:stCondLst>
                                    <p:cond delay="0"/>
                                  </p:stCondLst>
                                  <p:childTnLst>
                                    <p:animEffect transition="out" filter="fade">
                                      <p:cBhvr>
                                        <p:cTn id="162" dur="250"/>
                                        <p:tgtEl>
                                          <p:spTgt spid="375"/>
                                        </p:tgtEl>
                                      </p:cBhvr>
                                    </p:animEffect>
                                    <p:set>
                                      <p:cBhvr>
                                        <p:cTn id="163" dur="1" fill="hold">
                                          <p:stCondLst>
                                            <p:cond delay="249"/>
                                          </p:stCondLst>
                                        </p:cTn>
                                        <p:tgtEl>
                                          <p:spTgt spid="375"/>
                                        </p:tgtEl>
                                        <p:attrNameLst>
                                          <p:attrName>style.visibility</p:attrName>
                                        </p:attrNameLst>
                                      </p:cBhvr>
                                      <p:to>
                                        <p:strVal val="hidden"/>
                                      </p:to>
                                    </p:set>
                                  </p:childTnLst>
                                </p:cTn>
                              </p:par>
                              <p:par>
                                <p:cTn id="164" presetID="10" presetClass="entr" presetSubtype="0" fill="hold" nodeType="withEffect">
                                  <p:stCondLst>
                                    <p:cond delay="0"/>
                                  </p:stCondLst>
                                  <p:childTnLst>
                                    <p:set>
                                      <p:cBhvr>
                                        <p:cTn id="165" dur="1" fill="hold">
                                          <p:stCondLst>
                                            <p:cond delay="0"/>
                                          </p:stCondLst>
                                        </p:cTn>
                                        <p:tgtEl>
                                          <p:spTgt spid="105"/>
                                        </p:tgtEl>
                                        <p:attrNameLst>
                                          <p:attrName>style.visibility</p:attrName>
                                        </p:attrNameLst>
                                      </p:cBhvr>
                                      <p:to>
                                        <p:strVal val="visible"/>
                                      </p:to>
                                    </p:set>
                                    <p:animEffect transition="in" filter="fade">
                                      <p:cBhvr>
                                        <p:cTn id="166" dur="250"/>
                                        <p:tgtEl>
                                          <p:spTgt spid="105"/>
                                        </p:tgtEl>
                                      </p:cBhvr>
                                    </p:animEffect>
                                  </p:childTnLst>
                                </p:cTn>
                              </p:par>
                              <p:par>
                                <p:cTn id="167" presetID="35" presetClass="path" presetSubtype="0" accel="50000" decel="50000" fill="hold" nodeType="withEffect">
                                  <p:stCondLst>
                                    <p:cond delay="300"/>
                                  </p:stCondLst>
                                  <p:childTnLst>
                                    <p:animMotion origin="layout" path="M -1.38889E-6 -1.11111E-6 L -0.1967 0.11273 " pathEditMode="relative" rAng="0" ptsTypes="AA">
                                      <p:cBhvr>
                                        <p:cTn id="168" dur="2000" fill="hold"/>
                                        <p:tgtEl>
                                          <p:spTgt spid="105"/>
                                        </p:tgtEl>
                                        <p:attrNameLst>
                                          <p:attrName>ppt_x</p:attrName>
                                          <p:attrName>ppt_y</p:attrName>
                                        </p:attrNameLst>
                                      </p:cBhvr>
                                      <p:rCtr x="-9844" y="5625"/>
                                    </p:animMotion>
                                  </p:childTnLst>
                                </p:cTn>
                              </p:par>
                              <p:par>
                                <p:cTn id="169" presetID="10" presetClass="exit" presetSubtype="0" fill="hold" nodeType="withEffect">
                                  <p:stCondLst>
                                    <p:cond delay="1700"/>
                                  </p:stCondLst>
                                  <p:childTnLst>
                                    <p:animEffect transition="out" filter="fade">
                                      <p:cBhvr>
                                        <p:cTn id="170" dur="600"/>
                                        <p:tgtEl>
                                          <p:spTgt spid="105"/>
                                        </p:tgtEl>
                                      </p:cBhvr>
                                    </p:animEffect>
                                    <p:set>
                                      <p:cBhvr>
                                        <p:cTn id="171" dur="1" fill="hold">
                                          <p:stCondLst>
                                            <p:cond delay="599"/>
                                          </p:stCondLst>
                                        </p:cTn>
                                        <p:tgtEl>
                                          <p:spTgt spid="10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72" fill="hold" display="0">
                  <p:stCondLst>
                    <p:cond delay="indefinite"/>
                  </p:stCondLst>
                  <p:endCondLst>
                    <p:cond evt="onStopAudio" delay="0">
                      <p:tgtEl>
                        <p:sldTgt/>
                      </p:tgtEl>
                    </p:cond>
                  </p:endCondLst>
                </p:cTn>
                <p:tgtEl>
                  <p:spTgt spid="2"/>
                </p:tgtEl>
              </p:cMediaNode>
            </p:audio>
          </p:childTnLst>
        </p:cTn>
      </p:par>
    </p:tnLst>
    <p:bldLst>
      <p:bldP spid="264" grpId="0" animBg="1"/>
      <p:bldP spid="264" grpId="1" animBg="1"/>
      <p:bldP spid="265" grpId="0" animBg="1"/>
      <p:bldP spid="265" grpId="1" animBg="1"/>
      <p:bldP spid="266" grpId="0" animBg="1"/>
      <p:bldP spid="266" grpId="1" animBg="1"/>
      <p:bldP spid="375" grpId="0" animBg="1"/>
      <p:bldP spid="375" grpId="1" animBg="1"/>
      <p:bldP spid="376" grpId="0" animBg="1"/>
      <p:bldP spid="376" grpId="1" animBg="1"/>
      <p:bldP spid="377" grpId="0" animBg="1"/>
      <p:bldP spid="377" grpId="1" animBg="1"/>
    </p:bldLst>
  </p:timing>
  <p:extLst mod="1">
    <p:ext uri="{E180D4A7-C9FB-4DFB-919C-405C955672EB}">
      <p14:showEvtLst xmlns:p14="http://schemas.microsoft.com/office/powerpoint/2010/main">
        <p14:playEvt time="0" objId="3"/>
        <p14:stopEvt time="36504" objId="3"/>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97" name="Group 134"/>
          <p:cNvGrpSpPr>
            <a:grpSpLocks noChangeAspect="1"/>
          </p:cNvGrpSpPr>
          <p:nvPr/>
        </p:nvGrpSpPr>
        <p:grpSpPr bwMode="auto">
          <a:xfrm>
            <a:off x="4926710" y="1480978"/>
            <a:ext cx="3857761" cy="2793068"/>
            <a:chOff x="-9190" y="-1829"/>
            <a:chExt cx="11544" cy="8358"/>
          </a:xfrm>
        </p:grpSpPr>
        <p:sp>
          <p:nvSpPr>
            <p:cNvPr id="3199" name="Freeform 135"/>
            <p:cNvSpPr>
              <a:spLocks/>
            </p:cNvSpPr>
            <p:nvPr/>
          </p:nvSpPr>
          <p:spPr bwMode="auto">
            <a:xfrm>
              <a:off x="-9190" y="-1829"/>
              <a:ext cx="229" cy="8249"/>
            </a:xfrm>
            <a:custGeom>
              <a:avLst/>
              <a:gdLst>
                <a:gd name="T0" fmla="*/ 229 w 229"/>
                <a:gd name="T1" fmla="*/ 0 h 8249"/>
                <a:gd name="T2" fmla="*/ 0 w 229"/>
                <a:gd name="T3" fmla="*/ 3 h 8249"/>
                <a:gd name="T4" fmla="*/ 0 w 229"/>
                <a:gd name="T5" fmla="*/ 8249 h 8249"/>
                <a:gd name="T6" fmla="*/ 229 w 229"/>
                <a:gd name="T7" fmla="*/ 7701 h 8249"/>
                <a:gd name="T8" fmla="*/ 229 w 229"/>
                <a:gd name="T9" fmla="*/ 0 h 8249"/>
              </a:gdLst>
              <a:ahLst/>
              <a:cxnLst>
                <a:cxn ang="0">
                  <a:pos x="T0" y="T1"/>
                </a:cxn>
                <a:cxn ang="0">
                  <a:pos x="T2" y="T3"/>
                </a:cxn>
                <a:cxn ang="0">
                  <a:pos x="T4" y="T5"/>
                </a:cxn>
                <a:cxn ang="0">
                  <a:pos x="T6" y="T7"/>
                </a:cxn>
                <a:cxn ang="0">
                  <a:pos x="T8" y="T9"/>
                </a:cxn>
              </a:cxnLst>
              <a:rect l="0" t="0" r="r" b="b"/>
              <a:pathLst>
                <a:path w="229" h="8249">
                  <a:moveTo>
                    <a:pt x="229" y="0"/>
                  </a:moveTo>
                  <a:lnTo>
                    <a:pt x="0" y="3"/>
                  </a:lnTo>
                  <a:lnTo>
                    <a:pt x="0" y="8249"/>
                  </a:lnTo>
                  <a:lnTo>
                    <a:pt x="229" y="7701"/>
                  </a:lnTo>
                  <a:lnTo>
                    <a:pt x="229" y="0"/>
                  </a:lnTo>
                  <a:close/>
                </a:path>
              </a:pathLst>
            </a:custGeom>
            <a:gradFill flip="none" rotWithShape="1">
              <a:gsLst>
                <a:gs pos="0">
                  <a:schemeClr val="tx2">
                    <a:shade val="30000"/>
                    <a:satMod val="115000"/>
                  </a:schemeClr>
                </a:gs>
                <a:gs pos="100000">
                  <a:schemeClr val="tx2">
                    <a:shade val="67500"/>
                    <a:satMod val="115000"/>
                  </a:schemeClr>
                </a:gs>
              </a:gsLst>
              <a:lin ang="108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baseline="-25000">
                <a:latin typeface="Arial" panose="020B0604020202020204" pitchFamily="34" charset="0"/>
                <a:cs typeface="Arial" panose="020B0604020202020204" pitchFamily="34" charset="0"/>
              </a:endParaRPr>
            </a:p>
          </p:txBody>
        </p:sp>
        <p:sp>
          <p:nvSpPr>
            <p:cNvPr id="3200" name="Freeform 136"/>
            <p:cNvSpPr>
              <a:spLocks/>
            </p:cNvSpPr>
            <p:nvPr/>
          </p:nvSpPr>
          <p:spPr bwMode="auto">
            <a:xfrm>
              <a:off x="2123" y="-1829"/>
              <a:ext cx="231" cy="8249"/>
            </a:xfrm>
            <a:custGeom>
              <a:avLst/>
              <a:gdLst>
                <a:gd name="T0" fmla="*/ 0 w 231"/>
                <a:gd name="T1" fmla="*/ 0 h 8249"/>
                <a:gd name="T2" fmla="*/ 231 w 231"/>
                <a:gd name="T3" fmla="*/ 3 h 8249"/>
                <a:gd name="T4" fmla="*/ 231 w 231"/>
                <a:gd name="T5" fmla="*/ 8249 h 8249"/>
                <a:gd name="T6" fmla="*/ 0 w 231"/>
                <a:gd name="T7" fmla="*/ 7701 h 8249"/>
                <a:gd name="T8" fmla="*/ 0 w 231"/>
                <a:gd name="T9" fmla="*/ 0 h 8249"/>
              </a:gdLst>
              <a:ahLst/>
              <a:cxnLst>
                <a:cxn ang="0">
                  <a:pos x="T0" y="T1"/>
                </a:cxn>
                <a:cxn ang="0">
                  <a:pos x="T2" y="T3"/>
                </a:cxn>
                <a:cxn ang="0">
                  <a:pos x="T4" y="T5"/>
                </a:cxn>
                <a:cxn ang="0">
                  <a:pos x="T6" y="T7"/>
                </a:cxn>
                <a:cxn ang="0">
                  <a:pos x="T8" y="T9"/>
                </a:cxn>
              </a:cxnLst>
              <a:rect l="0" t="0" r="r" b="b"/>
              <a:pathLst>
                <a:path w="231" h="8249">
                  <a:moveTo>
                    <a:pt x="0" y="0"/>
                  </a:moveTo>
                  <a:lnTo>
                    <a:pt x="231" y="3"/>
                  </a:lnTo>
                  <a:lnTo>
                    <a:pt x="231" y="8249"/>
                  </a:lnTo>
                  <a:lnTo>
                    <a:pt x="0" y="7701"/>
                  </a:lnTo>
                  <a:lnTo>
                    <a:pt x="0" y="0"/>
                  </a:lnTo>
                  <a:close/>
                </a:path>
              </a:pathLst>
            </a:custGeom>
            <a:gradFill flip="none" rotWithShape="1">
              <a:gsLst>
                <a:gs pos="0">
                  <a:schemeClr val="tx2">
                    <a:shade val="30000"/>
                    <a:satMod val="115000"/>
                  </a:schemeClr>
                </a:gs>
                <a:gs pos="100000">
                  <a:schemeClr val="tx2">
                    <a:shade val="67500"/>
                    <a:satMod val="115000"/>
                  </a:schemeClr>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baseline="-25000">
                <a:latin typeface="Arial" panose="020B0604020202020204" pitchFamily="34" charset="0"/>
                <a:cs typeface="Arial" panose="020B0604020202020204" pitchFamily="34" charset="0"/>
              </a:endParaRPr>
            </a:p>
          </p:txBody>
        </p:sp>
        <p:sp>
          <p:nvSpPr>
            <p:cNvPr id="3201" name="Freeform 137"/>
            <p:cNvSpPr>
              <a:spLocks/>
            </p:cNvSpPr>
            <p:nvPr/>
          </p:nvSpPr>
          <p:spPr bwMode="auto">
            <a:xfrm>
              <a:off x="-9190" y="5872"/>
              <a:ext cx="11544" cy="657"/>
            </a:xfrm>
            <a:custGeom>
              <a:avLst/>
              <a:gdLst>
                <a:gd name="T0" fmla="*/ 229 w 11544"/>
                <a:gd name="T1" fmla="*/ 0 h 657"/>
                <a:gd name="T2" fmla="*/ 0 w 11544"/>
                <a:gd name="T3" fmla="*/ 548 h 657"/>
                <a:gd name="T4" fmla="*/ 0 w 11544"/>
                <a:gd name="T5" fmla="*/ 657 h 657"/>
                <a:gd name="T6" fmla="*/ 11544 w 11544"/>
                <a:gd name="T7" fmla="*/ 657 h 657"/>
                <a:gd name="T8" fmla="*/ 11544 w 11544"/>
                <a:gd name="T9" fmla="*/ 548 h 657"/>
                <a:gd name="T10" fmla="*/ 11313 w 11544"/>
                <a:gd name="T11" fmla="*/ 0 h 657"/>
                <a:gd name="T12" fmla="*/ 229 w 11544"/>
                <a:gd name="T13" fmla="*/ 0 h 657"/>
              </a:gdLst>
              <a:ahLst/>
              <a:cxnLst>
                <a:cxn ang="0">
                  <a:pos x="T0" y="T1"/>
                </a:cxn>
                <a:cxn ang="0">
                  <a:pos x="T2" y="T3"/>
                </a:cxn>
                <a:cxn ang="0">
                  <a:pos x="T4" y="T5"/>
                </a:cxn>
                <a:cxn ang="0">
                  <a:pos x="T6" y="T7"/>
                </a:cxn>
                <a:cxn ang="0">
                  <a:pos x="T8" y="T9"/>
                </a:cxn>
                <a:cxn ang="0">
                  <a:pos x="T10" y="T11"/>
                </a:cxn>
                <a:cxn ang="0">
                  <a:pos x="T12" y="T13"/>
                </a:cxn>
              </a:cxnLst>
              <a:rect l="0" t="0" r="r" b="b"/>
              <a:pathLst>
                <a:path w="11544" h="657">
                  <a:moveTo>
                    <a:pt x="229" y="0"/>
                  </a:moveTo>
                  <a:lnTo>
                    <a:pt x="0" y="548"/>
                  </a:lnTo>
                  <a:lnTo>
                    <a:pt x="0" y="657"/>
                  </a:lnTo>
                  <a:lnTo>
                    <a:pt x="11544" y="657"/>
                  </a:lnTo>
                  <a:lnTo>
                    <a:pt x="11544" y="548"/>
                  </a:lnTo>
                  <a:lnTo>
                    <a:pt x="11313" y="0"/>
                  </a:lnTo>
                  <a:lnTo>
                    <a:pt x="229" y="0"/>
                  </a:lnTo>
                  <a:close/>
                </a:path>
              </a:pathLst>
            </a:custGeom>
            <a:gradFill flip="none" rotWithShape="1">
              <a:gsLst>
                <a:gs pos="80000">
                  <a:schemeClr val="tx2">
                    <a:lumMod val="75000"/>
                  </a:schemeClr>
                </a:gs>
                <a:gs pos="0">
                  <a:schemeClr val="tx2"/>
                </a:gs>
                <a:gs pos="100000">
                  <a:schemeClr val="tx2">
                    <a:lumMod val="91000"/>
                    <a:lumOff val="9000"/>
                  </a:schemeClr>
                </a:gs>
              </a:gsLst>
              <a:lin ang="54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baseline="-25000">
                <a:latin typeface="Arial" panose="020B0604020202020204" pitchFamily="34" charset="0"/>
                <a:cs typeface="Arial" panose="020B0604020202020204" pitchFamily="34" charset="0"/>
              </a:endParaRPr>
            </a:p>
          </p:txBody>
        </p:sp>
      </p:grpSp>
      <p:sp>
        <p:nvSpPr>
          <p:cNvPr id="3189" name="Rectangle 3188"/>
          <p:cNvSpPr/>
          <p:nvPr/>
        </p:nvSpPr>
        <p:spPr bwMode="gray">
          <a:xfrm>
            <a:off x="5105958" y="1579730"/>
            <a:ext cx="3435734" cy="1411970"/>
          </a:xfrm>
          <a:prstGeom prst="rect">
            <a:avLst/>
          </a:prstGeom>
          <a:solidFill>
            <a:schemeClr val="accent2"/>
          </a:solidFill>
          <a:ln w="25400" cap="rnd" cmpd="sng" algn="ctr">
            <a:solidFill>
              <a:schemeClr val="accent1"/>
            </a:solidFill>
            <a:prstDash val="solid"/>
            <a:round/>
          </a:ln>
          <a:effectLst>
            <a:outerShdw blurRad="127000" sx="102000" sy="102000" algn="ctr" rotWithShape="0">
              <a:prstClr val="black">
                <a:alpha val="30000"/>
              </a:prstClr>
            </a:outerShdw>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grpSp>
        <p:nvGrpSpPr>
          <p:cNvPr id="607" name="Group 606"/>
          <p:cNvGrpSpPr/>
          <p:nvPr/>
        </p:nvGrpSpPr>
        <p:grpSpPr>
          <a:xfrm>
            <a:off x="5198511" y="2884545"/>
            <a:ext cx="3300860" cy="998810"/>
            <a:chOff x="-37993" y="4921025"/>
            <a:chExt cx="9181993" cy="1936974"/>
          </a:xfrm>
        </p:grpSpPr>
        <p:sp>
          <p:nvSpPr>
            <p:cNvPr id="608" name="Rectangle 607"/>
            <p:cNvSpPr/>
            <p:nvPr/>
          </p:nvSpPr>
          <p:spPr bwMode="gray">
            <a:xfrm rot="5400000" flipH="1">
              <a:off x="3579316" y="1328009"/>
              <a:ext cx="1912681" cy="9147300"/>
            </a:xfrm>
            <a:prstGeom prst="rect">
              <a:avLst/>
            </a:prstGeom>
            <a:solidFill>
              <a:schemeClr val="tx2"/>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sp>
          <p:nvSpPr>
            <p:cNvPr id="609" name="Rectangle 608"/>
            <p:cNvSpPr/>
            <p:nvPr/>
          </p:nvSpPr>
          <p:spPr bwMode="gray">
            <a:xfrm rot="5400000" flipH="1">
              <a:off x="3750188" y="1167536"/>
              <a:ext cx="1640322" cy="9147300"/>
            </a:xfrm>
            <a:prstGeom prst="rect">
              <a:avLst/>
            </a:prstGeom>
            <a:gradFill flip="none" rotWithShape="1">
              <a:gsLst>
                <a:gs pos="0">
                  <a:schemeClr val="bg2">
                    <a:lumMod val="90000"/>
                    <a:lumOff val="10000"/>
                  </a:schemeClr>
                </a:gs>
                <a:gs pos="31000">
                  <a:schemeClr val="tx2"/>
                </a:gs>
              </a:gsLst>
              <a:lin ang="108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pic>
          <p:nvPicPr>
            <p:cNvPr id="610" name="Picture 135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4936699"/>
              <a:ext cx="9144000" cy="1912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613" name="Group 612"/>
          <p:cNvGrpSpPr/>
          <p:nvPr/>
        </p:nvGrpSpPr>
        <p:grpSpPr>
          <a:xfrm>
            <a:off x="5205018" y="2543806"/>
            <a:ext cx="3309465" cy="1407869"/>
            <a:chOff x="-3301" y="722983"/>
            <a:chExt cx="9158457" cy="1237914"/>
          </a:xfrm>
        </p:grpSpPr>
        <p:sp>
          <p:nvSpPr>
            <p:cNvPr id="614" name="Rectangle 613"/>
            <p:cNvSpPr/>
            <p:nvPr/>
          </p:nvSpPr>
          <p:spPr bwMode="gray">
            <a:xfrm rot="5400000" flipH="1">
              <a:off x="4338789" y="-3356836"/>
              <a:ext cx="464046" cy="9148222"/>
            </a:xfrm>
            <a:prstGeom prst="rect">
              <a:avLst/>
            </a:prstGeom>
            <a:gradFill flip="none" rotWithShape="0">
              <a:gsLst>
                <a:gs pos="0">
                  <a:schemeClr val="bg2">
                    <a:lumMod val="90000"/>
                    <a:lumOff val="10000"/>
                    <a:alpha val="65000"/>
                  </a:schemeClr>
                </a:gs>
                <a:gs pos="100000">
                  <a:schemeClr val="tx2">
                    <a:alpha val="0"/>
                  </a:schemeClr>
                </a:gs>
              </a:gsLst>
              <a:lin ang="54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sp>
          <p:nvSpPr>
            <p:cNvPr id="615" name="Freeform 126"/>
            <p:cNvSpPr>
              <a:spLocks/>
            </p:cNvSpPr>
            <p:nvPr/>
          </p:nvSpPr>
          <p:spPr bwMode="auto">
            <a:xfrm>
              <a:off x="5792056" y="825224"/>
              <a:ext cx="2089522" cy="155955"/>
            </a:xfrm>
            <a:custGeom>
              <a:avLst/>
              <a:gdLst>
                <a:gd name="T0" fmla="*/ 454 w 454"/>
                <a:gd name="T1" fmla="*/ 94 h 178"/>
                <a:gd name="T2" fmla="*/ 377 w 454"/>
                <a:gd name="T3" fmla="*/ 72 h 178"/>
                <a:gd name="T4" fmla="*/ 339 w 454"/>
                <a:gd name="T5" fmla="*/ 34 h 178"/>
                <a:gd name="T6" fmla="*/ 276 w 454"/>
                <a:gd name="T7" fmla="*/ 9 h 178"/>
                <a:gd name="T8" fmla="*/ 238 w 454"/>
                <a:gd name="T9" fmla="*/ 9 h 178"/>
                <a:gd name="T10" fmla="*/ 204 w 454"/>
                <a:gd name="T11" fmla="*/ 17 h 178"/>
                <a:gd name="T12" fmla="*/ 140 w 454"/>
                <a:gd name="T13" fmla="*/ 26 h 178"/>
                <a:gd name="T14" fmla="*/ 17 w 454"/>
                <a:gd name="T15" fmla="*/ 92 h 178"/>
                <a:gd name="T16" fmla="*/ 365 w 454"/>
                <a:gd name="T17" fmla="*/ 178 h 178"/>
                <a:gd name="T18" fmla="*/ 454 w 454"/>
                <a:gd name="T19" fmla="*/ 9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4" h="178">
                  <a:moveTo>
                    <a:pt x="454" y="94"/>
                  </a:moveTo>
                  <a:cubicBezTo>
                    <a:pt x="454" y="94"/>
                    <a:pt x="399" y="81"/>
                    <a:pt x="377" y="72"/>
                  </a:cubicBezTo>
                  <a:cubicBezTo>
                    <a:pt x="356" y="64"/>
                    <a:pt x="365" y="47"/>
                    <a:pt x="339" y="34"/>
                  </a:cubicBezTo>
                  <a:cubicBezTo>
                    <a:pt x="314" y="21"/>
                    <a:pt x="314" y="9"/>
                    <a:pt x="276" y="9"/>
                  </a:cubicBezTo>
                  <a:cubicBezTo>
                    <a:pt x="238" y="9"/>
                    <a:pt x="250" y="0"/>
                    <a:pt x="238" y="9"/>
                  </a:cubicBezTo>
                  <a:cubicBezTo>
                    <a:pt x="225" y="17"/>
                    <a:pt x="233" y="9"/>
                    <a:pt x="204" y="17"/>
                  </a:cubicBezTo>
                  <a:cubicBezTo>
                    <a:pt x="174" y="26"/>
                    <a:pt x="166" y="13"/>
                    <a:pt x="140" y="26"/>
                  </a:cubicBezTo>
                  <a:cubicBezTo>
                    <a:pt x="115" y="38"/>
                    <a:pt x="44" y="85"/>
                    <a:pt x="17" y="92"/>
                  </a:cubicBezTo>
                  <a:cubicBezTo>
                    <a:pt x="0" y="97"/>
                    <a:pt x="293" y="178"/>
                    <a:pt x="365" y="178"/>
                  </a:cubicBezTo>
                  <a:cubicBezTo>
                    <a:pt x="437" y="178"/>
                    <a:pt x="454" y="94"/>
                    <a:pt x="454" y="94"/>
                  </a:cubicBezTo>
                  <a:close/>
                </a:path>
              </a:pathLst>
            </a:custGeom>
            <a:gradFill flip="none" rotWithShape="1">
              <a:gsLst>
                <a:gs pos="0">
                  <a:schemeClr val="tx2">
                    <a:lumMod val="83000"/>
                  </a:schemeClr>
                </a:gs>
                <a:gs pos="100000">
                  <a:schemeClr val="tx2">
                    <a:lumMod val="90000"/>
                    <a:lumOff val="10000"/>
                  </a:schemeClr>
                </a:gs>
              </a:gsLst>
              <a:lin ang="16200000" scaled="1"/>
              <a:tileRect/>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16" name="Freeform 127"/>
            <p:cNvSpPr>
              <a:spLocks/>
            </p:cNvSpPr>
            <p:nvPr/>
          </p:nvSpPr>
          <p:spPr bwMode="auto">
            <a:xfrm>
              <a:off x="-3301" y="748173"/>
              <a:ext cx="5318254" cy="231895"/>
            </a:xfrm>
            <a:custGeom>
              <a:avLst/>
              <a:gdLst>
                <a:gd name="T0" fmla="*/ 1142 w 1156"/>
                <a:gd name="T1" fmla="*/ 177 h 265"/>
                <a:gd name="T2" fmla="*/ 1064 w 1156"/>
                <a:gd name="T3" fmla="*/ 173 h 265"/>
                <a:gd name="T4" fmla="*/ 1022 w 1156"/>
                <a:gd name="T5" fmla="*/ 173 h 265"/>
                <a:gd name="T6" fmla="*/ 967 w 1156"/>
                <a:gd name="T7" fmla="*/ 179 h 265"/>
                <a:gd name="T8" fmla="*/ 935 w 1156"/>
                <a:gd name="T9" fmla="*/ 183 h 265"/>
                <a:gd name="T10" fmla="*/ 894 w 1156"/>
                <a:gd name="T11" fmla="*/ 181 h 265"/>
                <a:gd name="T12" fmla="*/ 860 w 1156"/>
                <a:gd name="T13" fmla="*/ 175 h 265"/>
                <a:gd name="T14" fmla="*/ 804 w 1156"/>
                <a:gd name="T15" fmla="*/ 175 h 265"/>
                <a:gd name="T16" fmla="*/ 745 w 1156"/>
                <a:gd name="T17" fmla="*/ 175 h 265"/>
                <a:gd name="T18" fmla="*/ 566 w 1156"/>
                <a:gd name="T19" fmla="*/ 145 h 265"/>
                <a:gd name="T20" fmla="*/ 370 w 1156"/>
                <a:gd name="T21" fmla="*/ 93 h 265"/>
                <a:gd name="T22" fmla="*/ 304 w 1156"/>
                <a:gd name="T23" fmla="*/ 72 h 265"/>
                <a:gd name="T24" fmla="*/ 256 w 1156"/>
                <a:gd name="T25" fmla="*/ 61 h 265"/>
                <a:gd name="T26" fmla="*/ 193 w 1156"/>
                <a:gd name="T27" fmla="*/ 38 h 265"/>
                <a:gd name="T28" fmla="*/ 137 w 1156"/>
                <a:gd name="T29" fmla="*/ 29 h 265"/>
                <a:gd name="T30" fmla="*/ 81 w 1156"/>
                <a:gd name="T31" fmla="*/ 31 h 265"/>
                <a:gd name="T32" fmla="*/ 42 w 1156"/>
                <a:gd name="T33" fmla="*/ 6 h 265"/>
                <a:gd name="T34" fmla="*/ 0 w 1156"/>
                <a:gd name="T35" fmla="*/ 0 h 265"/>
                <a:gd name="T36" fmla="*/ 0 w 1156"/>
                <a:gd name="T37" fmla="*/ 254 h 265"/>
                <a:gd name="T38" fmla="*/ 861 w 1156"/>
                <a:gd name="T39" fmla="*/ 264 h 265"/>
                <a:gd name="T40" fmla="*/ 1156 w 1156"/>
                <a:gd name="T41" fmla="*/ 231 h 265"/>
                <a:gd name="T42" fmla="*/ 1142 w 1156"/>
                <a:gd name="T43" fmla="*/ 17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6" h="265">
                  <a:moveTo>
                    <a:pt x="1142" y="177"/>
                  </a:moveTo>
                  <a:cubicBezTo>
                    <a:pt x="1142" y="177"/>
                    <a:pt x="1103" y="173"/>
                    <a:pt x="1064" y="173"/>
                  </a:cubicBezTo>
                  <a:cubicBezTo>
                    <a:pt x="1025" y="173"/>
                    <a:pt x="1043" y="173"/>
                    <a:pt x="1022" y="173"/>
                  </a:cubicBezTo>
                  <a:cubicBezTo>
                    <a:pt x="1000" y="173"/>
                    <a:pt x="981" y="179"/>
                    <a:pt x="967" y="179"/>
                  </a:cubicBezTo>
                  <a:cubicBezTo>
                    <a:pt x="953" y="179"/>
                    <a:pt x="951" y="181"/>
                    <a:pt x="935" y="183"/>
                  </a:cubicBezTo>
                  <a:cubicBezTo>
                    <a:pt x="919" y="184"/>
                    <a:pt x="911" y="181"/>
                    <a:pt x="894" y="181"/>
                  </a:cubicBezTo>
                  <a:cubicBezTo>
                    <a:pt x="878" y="181"/>
                    <a:pt x="880" y="175"/>
                    <a:pt x="860" y="175"/>
                  </a:cubicBezTo>
                  <a:cubicBezTo>
                    <a:pt x="840" y="175"/>
                    <a:pt x="830" y="175"/>
                    <a:pt x="804" y="175"/>
                  </a:cubicBezTo>
                  <a:cubicBezTo>
                    <a:pt x="779" y="175"/>
                    <a:pt x="771" y="175"/>
                    <a:pt x="745" y="175"/>
                  </a:cubicBezTo>
                  <a:cubicBezTo>
                    <a:pt x="719" y="175"/>
                    <a:pt x="635" y="159"/>
                    <a:pt x="566" y="145"/>
                  </a:cubicBezTo>
                  <a:cubicBezTo>
                    <a:pt x="498" y="132"/>
                    <a:pt x="403" y="104"/>
                    <a:pt x="370" y="93"/>
                  </a:cubicBezTo>
                  <a:cubicBezTo>
                    <a:pt x="338" y="82"/>
                    <a:pt x="341" y="84"/>
                    <a:pt x="304" y="72"/>
                  </a:cubicBezTo>
                  <a:cubicBezTo>
                    <a:pt x="268" y="59"/>
                    <a:pt x="284" y="68"/>
                    <a:pt x="256" y="61"/>
                  </a:cubicBezTo>
                  <a:cubicBezTo>
                    <a:pt x="227" y="54"/>
                    <a:pt x="216" y="46"/>
                    <a:pt x="193" y="38"/>
                  </a:cubicBezTo>
                  <a:cubicBezTo>
                    <a:pt x="170" y="30"/>
                    <a:pt x="158" y="29"/>
                    <a:pt x="137" y="29"/>
                  </a:cubicBezTo>
                  <a:cubicBezTo>
                    <a:pt x="115" y="29"/>
                    <a:pt x="81" y="31"/>
                    <a:pt x="81" y="31"/>
                  </a:cubicBezTo>
                  <a:cubicBezTo>
                    <a:pt x="81" y="31"/>
                    <a:pt x="54" y="10"/>
                    <a:pt x="42" y="6"/>
                  </a:cubicBezTo>
                  <a:cubicBezTo>
                    <a:pt x="32" y="3"/>
                    <a:pt x="16" y="0"/>
                    <a:pt x="0" y="0"/>
                  </a:cubicBezTo>
                  <a:cubicBezTo>
                    <a:pt x="0" y="254"/>
                    <a:pt x="0" y="254"/>
                    <a:pt x="0" y="254"/>
                  </a:cubicBezTo>
                  <a:cubicBezTo>
                    <a:pt x="299" y="259"/>
                    <a:pt x="740" y="265"/>
                    <a:pt x="861" y="264"/>
                  </a:cubicBezTo>
                  <a:cubicBezTo>
                    <a:pt x="1049" y="263"/>
                    <a:pt x="1156" y="231"/>
                    <a:pt x="1156" y="231"/>
                  </a:cubicBezTo>
                  <a:lnTo>
                    <a:pt x="1142" y="177"/>
                  </a:lnTo>
                  <a:close/>
                </a:path>
              </a:pathLst>
            </a:custGeom>
            <a:gradFill flip="none" rotWithShape="1">
              <a:gsLst>
                <a:gs pos="0">
                  <a:schemeClr val="tx2">
                    <a:lumMod val="83000"/>
                  </a:schemeClr>
                </a:gs>
                <a:gs pos="100000">
                  <a:schemeClr val="tx2">
                    <a:lumMod val="90000"/>
                    <a:lumOff val="10000"/>
                  </a:schemeClr>
                </a:gs>
              </a:gsLst>
              <a:lin ang="16200000" scaled="1"/>
              <a:tileRect/>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17" name="Freeform 128"/>
            <p:cNvSpPr>
              <a:spLocks/>
            </p:cNvSpPr>
            <p:nvPr/>
          </p:nvSpPr>
          <p:spPr bwMode="auto">
            <a:xfrm>
              <a:off x="3735638" y="882272"/>
              <a:ext cx="1458576" cy="93721"/>
            </a:xfrm>
            <a:custGeom>
              <a:avLst/>
              <a:gdLst>
                <a:gd name="T0" fmla="*/ 0 w 317"/>
                <a:gd name="T1" fmla="*/ 0 h 107"/>
                <a:gd name="T2" fmla="*/ 71 w 317"/>
                <a:gd name="T3" fmla="*/ 18 h 107"/>
                <a:gd name="T4" fmla="*/ 124 w 317"/>
                <a:gd name="T5" fmla="*/ 22 h 107"/>
                <a:gd name="T6" fmla="*/ 187 w 317"/>
                <a:gd name="T7" fmla="*/ 11 h 107"/>
                <a:gd name="T8" fmla="*/ 252 w 317"/>
                <a:gd name="T9" fmla="*/ 8 h 107"/>
                <a:gd name="T10" fmla="*/ 317 w 317"/>
                <a:gd name="T11" fmla="*/ 22 h 107"/>
                <a:gd name="T12" fmla="*/ 210 w 317"/>
                <a:gd name="T13" fmla="*/ 64 h 107"/>
                <a:gd name="T14" fmla="*/ 71 w 317"/>
                <a:gd name="T15" fmla="*/ 82 h 107"/>
                <a:gd name="T16" fmla="*/ 0 w 317"/>
                <a:gd name="T17"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7" h="107">
                  <a:moveTo>
                    <a:pt x="0" y="0"/>
                  </a:moveTo>
                  <a:cubicBezTo>
                    <a:pt x="0" y="0"/>
                    <a:pt x="47" y="8"/>
                    <a:pt x="71" y="18"/>
                  </a:cubicBezTo>
                  <a:cubicBezTo>
                    <a:pt x="95" y="27"/>
                    <a:pt x="101" y="24"/>
                    <a:pt x="124" y="22"/>
                  </a:cubicBezTo>
                  <a:cubicBezTo>
                    <a:pt x="147" y="19"/>
                    <a:pt x="159" y="11"/>
                    <a:pt x="187" y="11"/>
                  </a:cubicBezTo>
                  <a:cubicBezTo>
                    <a:pt x="216" y="11"/>
                    <a:pt x="228" y="8"/>
                    <a:pt x="252" y="8"/>
                  </a:cubicBezTo>
                  <a:cubicBezTo>
                    <a:pt x="277" y="8"/>
                    <a:pt x="317" y="22"/>
                    <a:pt x="317" y="22"/>
                  </a:cubicBezTo>
                  <a:cubicBezTo>
                    <a:pt x="317" y="22"/>
                    <a:pt x="244" y="47"/>
                    <a:pt x="210" y="64"/>
                  </a:cubicBezTo>
                  <a:cubicBezTo>
                    <a:pt x="177" y="82"/>
                    <a:pt x="132" y="107"/>
                    <a:pt x="71" y="82"/>
                  </a:cubicBezTo>
                  <a:cubicBezTo>
                    <a:pt x="10" y="56"/>
                    <a:pt x="0" y="0"/>
                    <a:pt x="0" y="0"/>
                  </a:cubicBezTo>
                  <a:close/>
                </a:path>
              </a:pathLst>
            </a:custGeom>
            <a:gradFill flip="none" rotWithShape="1">
              <a:gsLst>
                <a:gs pos="0">
                  <a:schemeClr val="tx2">
                    <a:lumMod val="83000"/>
                  </a:schemeClr>
                </a:gs>
                <a:gs pos="100000">
                  <a:schemeClr val="tx2">
                    <a:lumMod val="90000"/>
                    <a:lumOff val="10000"/>
                  </a:schemeClr>
                </a:gs>
              </a:gsLst>
              <a:lin ang="16200000" scaled="1"/>
              <a:tileRect/>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18" name="Freeform 129"/>
            <p:cNvSpPr>
              <a:spLocks/>
            </p:cNvSpPr>
            <p:nvPr/>
          </p:nvSpPr>
          <p:spPr bwMode="auto">
            <a:xfrm>
              <a:off x="-3301" y="807813"/>
              <a:ext cx="5253990" cy="234488"/>
            </a:xfrm>
            <a:custGeom>
              <a:avLst/>
              <a:gdLst>
                <a:gd name="T0" fmla="*/ 1137 w 1142"/>
                <a:gd name="T1" fmla="*/ 266 h 268"/>
                <a:gd name="T2" fmla="*/ 1122 w 1142"/>
                <a:gd name="T3" fmla="*/ 232 h 268"/>
                <a:gd name="T4" fmla="*/ 1103 w 1142"/>
                <a:gd name="T5" fmla="*/ 215 h 268"/>
                <a:gd name="T6" fmla="*/ 1072 w 1142"/>
                <a:gd name="T7" fmla="*/ 183 h 268"/>
                <a:gd name="T8" fmla="*/ 1031 w 1142"/>
                <a:gd name="T9" fmla="*/ 183 h 268"/>
                <a:gd name="T10" fmla="*/ 998 w 1142"/>
                <a:gd name="T11" fmla="*/ 179 h 268"/>
                <a:gd name="T12" fmla="*/ 965 w 1142"/>
                <a:gd name="T13" fmla="*/ 175 h 268"/>
                <a:gd name="T14" fmla="*/ 945 w 1142"/>
                <a:gd name="T15" fmla="*/ 152 h 268"/>
                <a:gd name="T16" fmla="*/ 917 w 1142"/>
                <a:gd name="T17" fmla="*/ 137 h 268"/>
                <a:gd name="T18" fmla="*/ 892 w 1142"/>
                <a:gd name="T19" fmla="*/ 124 h 268"/>
                <a:gd name="T20" fmla="*/ 872 w 1142"/>
                <a:gd name="T21" fmla="*/ 116 h 268"/>
                <a:gd name="T22" fmla="*/ 860 w 1142"/>
                <a:gd name="T23" fmla="*/ 107 h 268"/>
                <a:gd name="T24" fmla="*/ 838 w 1142"/>
                <a:gd name="T25" fmla="*/ 93 h 268"/>
                <a:gd name="T26" fmla="*/ 823 w 1142"/>
                <a:gd name="T27" fmla="*/ 79 h 268"/>
                <a:gd name="T28" fmla="*/ 810 w 1142"/>
                <a:gd name="T29" fmla="*/ 65 h 268"/>
                <a:gd name="T30" fmla="*/ 792 w 1142"/>
                <a:gd name="T31" fmla="*/ 56 h 268"/>
                <a:gd name="T32" fmla="*/ 779 w 1142"/>
                <a:gd name="T33" fmla="*/ 44 h 268"/>
                <a:gd name="T34" fmla="*/ 756 w 1142"/>
                <a:gd name="T35" fmla="*/ 21 h 268"/>
                <a:gd name="T36" fmla="*/ 748 w 1142"/>
                <a:gd name="T37" fmla="*/ 15 h 268"/>
                <a:gd name="T38" fmla="*/ 714 w 1142"/>
                <a:gd name="T39" fmla="*/ 10 h 268"/>
                <a:gd name="T40" fmla="*/ 687 w 1142"/>
                <a:gd name="T41" fmla="*/ 10 h 268"/>
                <a:gd name="T42" fmla="*/ 658 w 1142"/>
                <a:gd name="T43" fmla="*/ 6 h 268"/>
                <a:gd name="T44" fmla="*/ 639 w 1142"/>
                <a:gd name="T45" fmla="*/ 4 h 268"/>
                <a:gd name="T46" fmla="*/ 611 w 1142"/>
                <a:gd name="T47" fmla="*/ 4 h 268"/>
                <a:gd name="T48" fmla="*/ 587 w 1142"/>
                <a:gd name="T49" fmla="*/ 2 h 268"/>
                <a:gd name="T50" fmla="*/ 552 w 1142"/>
                <a:gd name="T51" fmla="*/ 2 h 268"/>
                <a:gd name="T52" fmla="*/ 530 w 1142"/>
                <a:gd name="T53" fmla="*/ 5 h 268"/>
                <a:gd name="T54" fmla="*/ 502 w 1142"/>
                <a:gd name="T55" fmla="*/ 4 h 268"/>
                <a:gd name="T56" fmla="*/ 487 w 1142"/>
                <a:gd name="T57" fmla="*/ 5 h 268"/>
                <a:gd name="T58" fmla="*/ 469 w 1142"/>
                <a:gd name="T59" fmla="*/ 9 h 268"/>
                <a:gd name="T60" fmla="*/ 435 w 1142"/>
                <a:gd name="T61" fmla="*/ 6 h 268"/>
                <a:gd name="T62" fmla="*/ 404 w 1142"/>
                <a:gd name="T63" fmla="*/ 6 h 268"/>
                <a:gd name="T64" fmla="*/ 369 w 1142"/>
                <a:gd name="T65" fmla="*/ 10 h 268"/>
                <a:gd name="T66" fmla="*/ 277 w 1142"/>
                <a:gd name="T67" fmla="*/ 26 h 268"/>
                <a:gd name="T68" fmla="*/ 166 w 1142"/>
                <a:gd name="T69" fmla="*/ 50 h 268"/>
                <a:gd name="T70" fmla="*/ 114 w 1142"/>
                <a:gd name="T71" fmla="*/ 62 h 268"/>
                <a:gd name="T72" fmla="*/ 79 w 1142"/>
                <a:gd name="T73" fmla="*/ 69 h 268"/>
                <a:gd name="T74" fmla="*/ 47 w 1142"/>
                <a:gd name="T75" fmla="*/ 75 h 268"/>
                <a:gd name="T76" fmla="*/ 0 w 1142"/>
                <a:gd name="T77" fmla="*/ 85 h 268"/>
                <a:gd name="T78" fmla="*/ 0 w 1142"/>
                <a:gd name="T79" fmla="*/ 268 h 268"/>
                <a:gd name="T80" fmla="*/ 1137 w 1142"/>
                <a:gd name="T81" fmla="*/ 268 h 268"/>
                <a:gd name="T82" fmla="*/ 1137 w 1142"/>
                <a:gd name="T83" fmla="*/ 266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42" h="268">
                  <a:moveTo>
                    <a:pt x="1137" y="266"/>
                  </a:moveTo>
                  <a:cubicBezTo>
                    <a:pt x="1134" y="257"/>
                    <a:pt x="1142" y="249"/>
                    <a:pt x="1122" y="232"/>
                  </a:cubicBezTo>
                  <a:cubicBezTo>
                    <a:pt x="1102" y="216"/>
                    <a:pt x="1117" y="230"/>
                    <a:pt x="1103" y="215"/>
                  </a:cubicBezTo>
                  <a:cubicBezTo>
                    <a:pt x="1090" y="200"/>
                    <a:pt x="1075" y="185"/>
                    <a:pt x="1072" y="183"/>
                  </a:cubicBezTo>
                  <a:cubicBezTo>
                    <a:pt x="1065" y="179"/>
                    <a:pt x="1051" y="181"/>
                    <a:pt x="1031" y="183"/>
                  </a:cubicBezTo>
                  <a:cubicBezTo>
                    <a:pt x="1021" y="184"/>
                    <a:pt x="1002" y="182"/>
                    <a:pt x="998" y="179"/>
                  </a:cubicBezTo>
                  <a:cubicBezTo>
                    <a:pt x="994" y="176"/>
                    <a:pt x="965" y="175"/>
                    <a:pt x="965" y="175"/>
                  </a:cubicBezTo>
                  <a:cubicBezTo>
                    <a:pt x="965" y="175"/>
                    <a:pt x="948" y="159"/>
                    <a:pt x="945" y="152"/>
                  </a:cubicBezTo>
                  <a:cubicBezTo>
                    <a:pt x="942" y="145"/>
                    <a:pt x="936" y="152"/>
                    <a:pt x="917" y="137"/>
                  </a:cubicBezTo>
                  <a:cubicBezTo>
                    <a:pt x="898" y="123"/>
                    <a:pt x="892" y="124"/>
                    <a:pt x="892" y="124"/>
                  </a:cubicBezTo>
                  <a:cubicBezTo>
                    <a:pt x="892" y="124"/>
                    <a:pt x="881" y="124"/>
                    <a:pt x="872" y="116"/>
                  </a:cubicBezTo>
                  <a:cubicBezTo>
                    <a:pt x="863" y="108"/>
                    <a:pt x="864" y="112"/>
                    <a:pt x="860" y="107"/>
                  </a:cubicBezTo>
                  <a:cubicBezTo>
                    <a:pt x="852" y="94"/>
                    <a:pt x="848" y="101"/>
                    <a:pt x="838" y="93"/>
                  </a:cubicBezTo>
                  <a:cubicBezTo>
                    <a:pt x="829" y="85"/>
                    <a:pt x="826" y="88"/>
                    <a:pt x="823" y="79"/>
                  </a:cubicBezTo>
                  <a:cubicBezTo>
                    <a:pt x="821" y="69"/>
                    <a:pt x="818" y="73"/>
                    <a:pt x="810" y="65"/>
                  </a:cubicBezTo>
                  <a:cubicBezTo>
                    <a:pt x="805" y="61"/>
                    <a:pt x="799" y="56"/>
                    <a:pt x="792" y="56"/>
                  </a:cubicBezTo>
                  <a:cubicBezTo>
                    <a:pt x="785" y="56"/>
                    <a:pt x="779" y="44"/>
                    <a:pt x="779" y="44"/>
                  </a:cubicBezTo>
                  <a:cubicBezTo>
                    <a:pt x="779" y="44"/>
                    <a:pt x="765" y="29"/>
                    <a:pt x="756" y="21"/>
                  </a:cubicBezTo>
                  <a:cubicBezTo>
                    <a:pt x="746" y="13"/>
                    <a:pt x="752" y="17"/>
                    <a:pt x="748" y="15"/>
                  </a:cubicBezTo>
                  <a:cubicBezTo>
                    <a:pt x="735" y="10"/>
                    <a:pt x="723" y="10"/>
                    <a:pt x="714" y="10"/>
                  </a:cubicBezTo>
                  <a:cubicBezTo>
                    <a:pt x="704" y="10"/>
                    <a:pt x="702" y="10"/>
                    <a:pt x="687" y="10"/>
                  </a:cubicBezTo>
                  <a:cubicBezTo>
                    <a:pt x="672" y="10"/>
                    <a:pt x="669" y="9"/>
                    <a:pt x="658" y="6"/>
                  </a:cubicBezTo>
                  <a:cubicBezTo>
                    <a:pt x="648" y="4"/>
                    <a:pt x="650" y="4"/>
                    <a:pt x="639" y="4"/>
                  </a:cubicBezTo>
                  <a:cubicBezTo>
                    <a:pt x="629" y="4"/>
                    <a:pt x="626" y="4"/>
                    <a:pt x="611" y="4"/>
                  </a:cubicBezTo>
                  <a:cubicBezTo>
                    <a:pt x="596" y="4"/>
                    <a:pt x="598" y="0"/>
                    <a:pt x="587" y="2"/>
                  </a:cubicBezTo>
                  <a:cubicBezTo>
                    <a:pt x="576" y="5"/>
                    <a:pt x="560" y="2"/>
                    <a:pt x="552" y="2"/>
                  </a:cubicBezTo>
                  <a:cubicBezTo>
                    <a:pt x="544" y="2"/>
                    <a:pt x="541" y="2"/>
                    <a:pt x="530" y="5"/>
                  </a:cubicBezTo>
                  <a:cubicBezTo>
                    <a:pt x="519" y="8"/>
                    <a:pt x="507" y="4"/>
                    <a:pt x="502" y="4"/>
                  </a:cubicBezTo>
                  <a:cubicBezTo>
                    <a:pt x="496" y="4"/>
                    <a:pt x="495" y="2"/>
                    <a:pt x="487" y="5"/>
                  </a:cubicBezTo>
                  <a:cubicBezTo>
                    <a:pt x="479" y="8"/>
                    <a:pt x="475" y="9"/>
                    <a:pt x="469" y="9"/>
                  </a:cubicBezTo>
                  <a:cubicBezTo>
                    <a:pt x="464" y="9"/>
                    <a:pt x="435" y="6"/>
                    <a:pt x="435" y="6"/>
                  </a:cubicBezTo>
                  <a:cubicBezTo>
                    <a:pt x="435" y="6"/>
                    <a:pt x="426" y="6"/>
                    <a:pt x="404" y="6"/>
                  </a:cubicBezTo>
                  <a:cubicBezTo>
                    <a:pt x="383" y="6"/>
                    <a:pt x="383" y="10"/>
                    <a:pt x="369" y="10"/>
                  </a:cubicBezTo>
                  <a:cubicBezTo>
                    <a:pt x="356" y="10"/>
                    <a:pt x="300" y="24"/>
                    <a:pt x="277" y="26"/>
                  </a:cubicBezTo>
                  <a:cubicBezTo>
                    <a:pt x="254" y="29"/>
                    <a:pt x="177" y="48"/>
                    <a:pt x="166" y="50"/>
                  </a:cubicBezTo>
                  <a:cubicBezTo>
                    <a:pt x="156" y="53"/>
                    <a:pt x="122" y="57"/>
                    <a:pt x="114" y="62"/>
                  </a:cubicBezTo>
                  <a:cubicBezTo>
                    <a:pt x="106" y="68"/>
                    <a:pt x="91" y="69"/>
                    <a:pt x="79" y="69"/>
                  </a:cubicBezTo>
                  <a:cubicBezTo>
                    <a:pt x="66" y="69"/>
                    <a:pt x="60" y="72"/>
                    <a:pt x="47" y="75"/>
                  </a:cubicBezTo>
                  <a:cubicBezTo>
                    <a:pt x="37" y="77"/>
                    <a:pt x="15" y="83"/>
                    <a:pt x="0" y="85"/>
                  </a:cubicBezTo>
                  <a:cubicBezTo>
                    <a:pt x="0" y="268"/>
                    <a:pt x="0" y="268"/>
                    <a:pt x="0" y="268"/>
                  </a:cubicBezTo>
                  <a:cubicBezTo>
                    <a:pt x="1137" y="268"/>
                    <a:pt x="1137" y="268"/>
                    <a:pt x="1137" y="268"/>
                  </a:cubicBezTo>
                  <a:cubicBezTo>
                    <a:pt x="1137" y="268"/>
                    <a:pt x="1137" y="267"/>
                    <a:pt x="1137" y="266"/>
                  </a:cubicBezTo>
                  <a:close/>
                </a:path>
              </a:pathLst>
            </a:custGeom>
            <a:gradFill flip="none" rotWithShape="1">
              <a:gsLst>
                <a:gs pos="0">
                  <a:schemeClr val="tx2">
                    <a:lumMod val="83000"/>
                  </a:schemeClr>
                </a:gs>
                <a:gs pos="100000">
                  <a:schemeClr val="tx2">
                    <a:lumMod val="90000"/>
                    <a:lumOff val="10000"/>
                  </a:schemeClr>
                </a:gs>
              </a:gsLst>
              <a:lin ang="16200000" scaled="1"/>
              <a:tileRect/>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19" name="Freeform 130"/>
            <p:cNvSpPr>
              <a:spLocks/>
            </p:cNvSpPr>
            <p:nvPr/>
          </p:nvSpPr>
          <p:spPr bwMode="auto">
            <a:xfrm>
              <a:off x="4275061" y="722983"/>
              <a:ext cx="4880095" cy="319319"/>
            </a:xfrm>
            <a:custGeom>
              <a:avLst/>
              <a:gdLst>
                <a:gd name="T0" fmla="*/ 82 w 1061"/>
                <a:gd name="T1" fmla="*/ 295 h 365"/>
                <a:gd name="T2" fmla="*/ 180 w 1061"/>
                <a:gd name="T3" fmla="*/ 342 h 365"/>
                <a:gd name="T4" fmla="*/ 183 w 1061"/>
                <a:gd name="T5" fmla="*/ 365 h 365"/>
                <a:gd name="T6" fmla="*/ 1059 w 1061"/>
                <a:gd name="T7" fmla="*/ 365 h 365"/>
                <a:gd name="T8" fmla="*/ 1059 w 1061"/>
                <a:gd name="T9" fmla="*/ 293 h 365"/>
                <a:gd name="T10" fmla="*/ 1061 w 1061"/>
                <a:gd name="T11" fmla="*/ 293 h 365"/>
                <a:gd name="T12" fmla="*/ 1061 w 1061"/>
                <a:gd name="T13" fmla="*/ 0 h 365"/>
                <a:gd name="T14" fmla="*/ 1032 w 1061"/>
                <a:gd name="T15" fmla="*/ 4 h 365"/>
                <a:gd name="T16" fmla="*/ 957 w 1061"/>
                <a:gd name="T17" fmla="*/ 28 h 365"/>
                <a:gd name="T18" fmla="*/ 884 w 1061"/>
                <a:gd name="T19" fmla="*/ 63 h 365"/>
                <a:gd name="T20" fmla="*/ 730 w 1061"/>
                <a:gd name="T21" fmla="*/ 122 h 365"/>
                <a:gd name="T22" fmla="*/ 663 w 1061"/>
                <a:gd name="T23" fmla="*/ 151 h 365"/>
                <a:gd name="T24" fmla="*/ 615 w 1061"/>
                <a:gd name="T25" fmla="*/ 174 h 365"/>
                <a:gd name="T26" fmla="*/ 558 w 1061"/>
                <a:gd name="T27" fmla="*/ 181 h 365"/>
                <a:gd name="T28" fmla="*/ 489 w 1061"/>
                <a:gd name="T29" fmla="*/ 198 h 365"/>
                <a:gd name="T30" fmla="*/ 450 w 1061"/>
                <a:gd name="T31" fmla="*/ 206 h 365"/>
                <a:gd name="T32" fmla="*/ 416 w 1061"/>
                <a:gd name="T33" fmla="*/ 209 h 365"/>
                <a:gd name="T34" fmla="*/ 382 w 1061"/>
                <a:gd name="T35" fmla="*/ 205 h 365"/>
                <a:gd name="T36" fmla="*/ 353 w 1061"/>
                <a:gd name="T37" fmla="*/ 205 h 365"/>
                <a:gd name="T38" fmla="*/ 334 w 1061"/>
                <a:gd name="T39" fmla="*/ 202 h 365"/>
                <a:gd name="T40" fmla="*/ 301 w 1061"/>
                <a:gd name="T41" fmla="*/ 193 h 365"/>
                <a:gd name="T42" fmla="*/ 221 w 1061"/>
                <a:gd name="T43" fmla="*/ 186 h 365"/>
                <a:gd name="T44" fmla="*/ 131 w 1061"/>
                <a:gd name="T45" fmla="*/ 209 h 365"/>
                <a:gd name="T46" fmla="*/ 90 w 1061"/>
                <a:gd name="T47" fmla="*/ 226 h 365"/>
                <a:gd name="T48" fmla="*/ 19 w 1061"/>
                <a:gd name="T49" fmla="*/ 241 h 365"/>
                <a:gd name="T50" fmla="*/ 0 w 1061"/>
                <a:gd name="T51" fmla="*/ 241 h 365"/>
                <a:gd name="T52" fmla="*/ 82 w 1061"/>
                <a:gd name="T53" fmla="*/ 29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61" h="365">
                  <a:moveTo>
                    <a:pt x="82" y="295"/>
                  </a:moveTo>
                  <a:cubicBezTo>
                    <a:pt x="143" y="305"/>
                    <a:pt x="173" y="315"/>
                    <a:pt x="180" y="342"/>
                  </a:cubicBezTo>
                  <a:cubicBezTo>
                    <a:pt x="182" y="349"/>
                    <a:pt x="182" y="358"/>
                    <a:pt x="183" y="365"/>
                  </a:cubicBezTo>
                  <a:cubicBezTo>
                    <a:pt x="1059" y="365"/>
                    <a:pt x="1059" y="365"/>
                    <a:pt x="1059" y="365"/>
                  </a:cubicBezTo>
                  <a:cubicBezTo>
                    <a:pt x="1059" y="293"/>
                    <a:pt x="1059" y="293"/>
                    <a:pt x="1059" y="293"/>
                  </a:cubicBezTo>
                  <a:cubicBezTo>
                    <a:pt x="1061" y="293"/>
                    <a:pt x="1061" y="293"/>
                    <a:pt x="1061" y="293"/>
                  </a:cubicBezTo>
                  <a:cubicBezTo>
                    <a:pt x="1061" y="0"/>
                    <a:pt x="1061" y="0"/>
                    <a:pt x="1061" y="0"/>
                  </a:cubicBezTo>
                  <a:cubicBezTo>
                    <a:pt x="1061" y="0"/>
                    <a:pt x="1049" y="0"/>
                    <a:pt x="1032" y="4"/>
                  </a:cubicBezTo>
                  <a:cubicBezTo>
                    <a:pt x="1016" y="8"/>
                    <a:pt x="976" y="16"/>
                    <a:pt x="957" y="28"/>
                  </a:cubicBezTo>
                  <a:cubicBezTo>
                    <a:pt x="938" y="40"/>
                    <a:pt x="908" y="56"/>
                    <a:pt x="884" y="63"/>
                  </a:cubicBezTo>
                  <a:cubicBezTo>
                    <a:pt x="859" y="70"/>
                    <a:pt x="753" y="118"/>
                    <a:pt x="730" y="122"/>
                  </a:cubicBezTo>
                  <a:cubicBezTo>
                    <a:pt x="707" y="126"/>
                    <a:pt x="684" y="149"/>
                    <a:pt x="663" y="151"/>
                  </a:cubicBezTo>
                  <a:cubicBezTo>
                    <a:pt x="643" y="154"/>
                    <a:pt x="628" y="173"/>
                    <a:pt x="615" y="174"/>
                  </a:cubicBezTo>
                  <a:cubicBezTo>
                    <a:pt x="601" y="176"/>
                    <a:pt x="590" y="174"/>
                    <a:pt x="558" y="181"/>
                  </a:cubicBezTo>
                  <a:cubicBezTo>
                    <a:pt x="526" y="188"/>
                    <a:pt x="509" y="198"/>
                    <a:pt x="489" y="198"/>
                  </a:cubicBezTo>
                  <a:cubicBezTo>
                    <a:pt x="469" y="198"/>
                    <a:pt x="469" y="205"/>
                    <a:pt x="450" y="206"/>
                  </a:cubicBezTo>
                  <a:cubicBezTo>
                    <a:pt x="431" y="208"/>
                    <a:pt x="428" y="212"/>
                    <a:pt x="416" y="209"/>
                  </a:cubicBezTo>
                  <a:cubicBezTo>
                    <a:pt x="404" y="206"/>
                    <a:pt x="394" y="205"/>
                    <a:pt x="382" y="205"/>
                  </a:cubicBezTo>
                  <a:cubicBezTo>
                    <a:pt x="370" y="205"/>
                    <a:pt x="362" y="205"/>
                    <a:pt x="353" y="205"/>
                  </a:cubicBezTo>
                  <a:cubicBezTo>
                    <a:pt x="343" y="205"/>
                    <a:pt x="344" y="202"/>
                    <a:pt x="334" y="202"/>
                  </a:cubicBezTo>
                  <a:cubicBezTo>
                    <a:pt x="323" y="202"/>
                    <a:pt x="327" y="200"/>
                    <a:pt x="301" y="193"/>
                  </a:cubicBezTo>
                  <a:cubicBezTo>
                    <a:pt x="276" y="186"/>
                    <a:pt x="253" y="180"/>
                    <a:pt x="221" y="186"/>
                  </a:cubicBezTo>
                  <a:cubicBezTo>
                    <a:pt x="190" y="193"/>
                    <a:pt x="148" y="201"/>
                    <a:pt x="131" y="209"/>
                  </a:cubicBezTo>
                  <a:cubicBezTo>
                    <a:pt x="113" y="217"/>
                    <a:pt x="105" y="225"/>
                    <a:pt x="90" y="226"/>
                  </a:cubicBezTo>
                  <a:cubicBezTo>
                    <a:pt x="75" y="228"/>
                    <a:pt x="32" y="241"/>
                    <a:pt x="19" y="241"/>
                  </a:cubicBezTo>
                  <a:cubicBezTo>
                    <a:pt x="5" y="241"/>
                    <a:pt x="0" y="241"/>
                    <a:pt x="0" y="241"/>
                  </a:cubicBezTo>
                  <a:cubicBezTo>
                    <a:pt x="0" y="241"/>
                    <a:pt x="21" y="284"/>
                    <a:pt x="82" y="295"/>
                  </a:cubicBezTo>
                  <a:close/>
                </a:path>
              </a:pathLst>
            </a:custGeom>
            <a:gradFill flip="none" rotWithShape="1">
              <a:gsLst>
                <a:gs pos="0">
                  <a:schemeClr val="tx2">
                    <a:lumMod val="83000"/>
                  </a:schemeClr>
                </a:gs>
                <a:gs pos="23000">
                  <a:srgbClr val="0058A4"/>
                </a:gs>
                <a:gs pos="100000">
                  <a:schemeClr val="tx2">
                    <a:lumMod val="90000"/>
                    <a:lumOff val="10000"/>
                  </a:schemeClr>
                </a:gs>
              </a:gsLst>
              <a:lin ang="16200000" scaled="1"/>
              <a:tileRect/>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cxnSp>
          <p:nvCxnSpPr>
            <p:cNvPr id="626" name="Straight Connector 625"/>
            <p:cNvCxnSpPr/>
            <p:nvPr/>
          </p:nvCxnSpPr>
          <p:spPr bwMode="gray">
            <a:xfrm>
              <a:off x="-3301" y="1630287"/>
              <a:ext cx="9158457" cy="0"/>
            </a:xfrm>
            <a:prstGeom prst="line">
              <a:avLst/>
            </a:prstGeom>
            <a:ln w="9525" cap="rnd">
              <a:solidFill>
                <a:schemeClr val="tx2"/>
              </a:solidFill>
            </a:ln>
          </p:spPr>
          <p:style>
            <a:lnRef idx="1">
              <a:schemeClr val="accent1"/>
            </a:lnRef>
            <a:fillRef idx="0">
              <a:schemeClr val="accent1"/>
            </a:fillRef>
            <a:effectRef idx="0">
              <a:schemeClr val="accent1"/>
            </a:effectRef>
            <a:fontRef idx="minor">
              <a:schemeClr val="tx1"/>
            </a:fontRef>
          </p:style>
        </p:cxnSp>
        <p:grpSp>
          <p:nvGrpSpPr>
            <p:cNvPr id="621" name="Gruppieren 1110"/>
            <p:cNvGrpSpPr/>
            <p:nvPr/>
          </p:nvGrpSpPr>
          <p:grpSpPr>
            <a:xfrm>
              <a:off x="3497775" y="1960897"/>
              <a:ext cx="2030" cy="0"/>
              <a:chOff x="26404986" y="-1626394"/>
              <a:chExt cx="7937" cy="0"/>
            </a:xfrm>
          </p:grpSpPr>
          <p:sp>
            <p:nvSpPr>
              <p:cNvPr id="622" name="Freeform 112"/>
              <p:cNvSpPr>
                <a:spLocks/>
              </p:cNvSpPr>
              <p:nvPr/>
            </p:nvSpPr>
            <p:spPr bwMode="auto">
              <a:xfrm>
                <a:off x="26404986" y="-1626394"/>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23" name="Freeform 113"/>
              <p:cNvSpPr>
                <a:spLocks/>
              </p:cNvSpPr>
              <p:nvPr/>
            </p:nvSpPr>
            <p:spPr bwMode="auto">
              <a:xfrm>
                <a:off x="26408161" y="-1626394"/>
                <a:ext cx="4762"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721" name="Group 6895"/>
          <p:cNvGrpSpPr/>
          <p:nvPr/>
        </p:nvGrpSpPr>
        <p:grpSpPr>
          <a:xfrm>
            <a:off x="5088808" y="1964233"/>
            <a:ext cx="3532745" cy="976321"/>
            <a:chOff x="-399022" y="1349975"/>
            <a:chExt cx="9507526" cy="2627531"/>
          </a:xfrm>
        </p:grpSpPr>
        <p:sp>
          <p:nvSpPr>
            <p:cNvPr id="728" name="Freeform 8"/>
            <p:cNvSpPr>
              <a:spLocks/>
            </p:cNvSpPr>
            <p:nvPr/>
          </p:nvSpPr>
          <p:spPr bwMode="auto">
            <a:xfrm>
              <a:off x="-155702" y="2105579"/>
              <a:ext cx="4072394" cy="1862391"/>
            </a:xfrm>
            <a:custGeom>
              <a:avLst/>
              <a:gdLst/>
              <a:ahLst/>
              <a:cxnLst/>
              <a:rect l="l" t="t" r="r" b="b"/>
              <a:pathLst>
                <a:path w="5724636" h="2617995">
                  <a:moveTo>
                    <a:pt x="1749120" y="0"/>
                  </a:moveTo>
                  <a:lnTo>
                    <a:pt x="1768328" y="0"/>
                  </a:lnTo>
                  <a:lnTo>
                    <a:pt x="1768328" y="253540"/>
                  </a:lnTo>
                  <a:lnTo>
                    <a:pt x="1781773" y="253540"/>
                  </a:lnTo>
                  <a:lnTo>
                    <a:pt x="1781773" y="303480"/>
                  </a:lnTo>
                  <a:lnTo>
                    <a:pt x="1795218" y="303480"/>
                  </a:lnTo>
                  <a:lnTo>
                    <a:pt x="1795218" y="380311"/>
                  </a:lnTo>
                  <a:lnTo>
                    <a:pt x="1831713" y="380311"/>
                  </a:lnTo>
                  <a:lnTo>
                    <a:pt x="1831713" y="516684"/>
                  </a:lnTo>
                  <a:lnTo>
                    <a:pt x="1858603" y="516684"/>
                  </a:lnTo>
                  <a:lnTo>
                    <a:pt x="1858603" y="1089071"/>
                  </a:lnTo>
                  <a:lnTo>
                    <a:pt x="1885494" y="1089071"/>
                  </a:lnTo>
                  <a:lnTo>
                    <a:pt x="1941196" y="1188950"/>
                  </a:lnTo>
                  <a:lnTo>
                    <a:pt x="1941196" y="1815118"/>
                  </a:lnTo>
                  <a:lnTo>
                    <a:pt x="1948879" y="1815118"/>
                  </a:lnTo>
                  <a:lnTo>
                    <a:pt x="1948879" y="1747891"/>
                  </a:lnTo>
                  <a:lnTo>
                    <a:pt x="1958483" y="1747891"/>
                  </a:lnTo>
                  <a:lnTo>
                    <a:pt x="1958483" y="1701793"/>
                  </a:lnTo>
                  <a:lnTo>
                    <a:pt x="2004581" y="1701793"/>
                  </a:lnTo>
                  <a:lnTo>
                    <a:pt x="2004581" y="1747891"/>
                  </a:lnTo>
                  <a:lnTo>
                    <a:pt x="2041075" y="1747891"/>
                  </a:lnTo>
                  <a:lnTo>
                    <a:pt x="2041075" y="1352215"/>
                  </a:lnTo>
                  <a:lnTo>
                    <a:pt x="2148638" y="1352215"/>
                  </a:lnTo>
                  <a:lnTo>
                    <a:pt x="2148638" y="1238890"/>
                  </a:lnTo>
                  <a:lnTo>
                    <a:pt x="2261963" y="1238890"/>
                  </a:lnTo>
                  <a:lnTo>
                    <a:pt x="2261963" y="589673"/>
                  </a:lnTo>
                  <a:lnTo>
                    <a:pt x="2507820" y="589673"/>
                  </a:lnTo>
                  <a:lnTo>
                    <a:pt x="2634590" y="726047"/>
                  </a:lnTo>
                  <a:lnTo>
                    <a:pt x="2634590" y="1148614"/>
                  </a:lnTo>
                  <a:lnTo>
                    <a:pt x="2688371" y="1148614"/>
                  </a:lnTo>
                  <a:lnTo>
                    <a:pt x="2688371" y="1238890"/>
                  </a:lnTo>
                  <a:lnTo>
                    <a:pt x="2730628" y="1238890"/>
                  </a:lnTo>
                  <a:lnTo>
                    <a:pt x="2730628" y="1112120"/>
                  </a:lnTo>
                  <a:lnTo>
                    <a:pt x="2870843" y="1112120"/>
                  </a:lnTo>
                  <a:lnTo>
                    <a:pt x="2870843" y="1066022"/>
                  </a:lnTo>
                  <a:lnTo>
                    <a:pt x="2930387" y="1066022"/>
                  </a:lnTo>
                  <a:lnTo>
                    <a:pt x="2930387" y="1035289"/>
                  </a:lnTo>
                  <a:lnTo>
                    <a:pt x="3247312" y="1035289"/>
                  </a:lnTo>
                  <a:lnTo>
                    <a:pt x="3247312" y="1066022"/>
                  </a:lnTo>
                  <a:lnTo>
                    <a:pt x="3370241" y="1066022"/>
                  </a:lnTo>
                  <a:lnTo>
                    <a:pt x="3437467" y="1208158"/>
                  </a:lnTo>
                  <a:lnTo>
                    <a:pt x="3437467" y="1315720"/>
                  </a:lnTo>
                  <a:lnTo>
                    <a:pt x="3456675" y="1315720"/>
                  </a:lnTo>
                  <a:lnTo>
                    <a:pt x="3456675" y="1229286"/>
                  </a:lnTo>
                  <a:lnTo>
                    <a:pt x="3514298" y="1229286"/>
                  </a:lnTo>
                  <a:lnTo>
                    <a:pt x="3514298" y="1315720"/>
                  </a:lnTo>
                  <a:lnTo>
                    <a:pt x="3560396" y="1315720"/>
                  </a:lnTo>
                  <a:lnTo>
                    <a:pt x="3560396" y="1188950"/>
                  </a:lnTo>
                  <a:lnTo>
                    <a:pt x="3619940" y="1188950"/>
                  </a:lnTo>
                  <a:lnTo>
                    <a:pt x="3619940" y="1315720"/>
                  </a:lnTo>
                  <a:lnTo>
                    <a:pt x="3733264" y="1315720"/>
                  </a:lnTo>
                  <a:lnTo>
                    <a:pt x="3733264" y="1402155"/>
                  </a:lnTo>
                  <a:lnTo>
                    <a:pt x="3813936" y="1402155"/>
                  </a:lnTo>
                  <a:lnTo>
                    <a:pt x="3813936" y="908519"/>
                  </a:lnTo>
                  <a:lnTo>
                    <a:pt x="3886925" y="908519"/>
                  </a:lnTo>
                  <a:lnTo>
                    <a:pt x="3886925" y="799036"/>
                  </a:lnTo>
                  <a:lnTo>
                    <a:pt x="4054031" y="799036"/>
                  </a:lnTo>
                  <a:lnTo>
                    <a:pt x="4054031" y="908519"/>
                  </a:lnTo>
                  <a:lnTo>
                    <a:pt x="4132782" y="908519"/>
                  </a:lnTo>
                  <a:lnTo>
                    <a:pt x="4132782" y="1951492"/>
                  </a:lnTo>
                  <a:lnTo>
                    <a:pt x="4196167" y="1951492"/>
                  </a:lnTo>
                  <a:lnTo>
                    <a:pt x="4196167" y="1721001"/>
                  </a:lnTo>
                  <a:lnTo>
                    <a:pt x="4223058" y="1721001"/>
                  </a:lnTo>
                  <a:lnTo>
                    <a:pt x="4223058" y="1502034"/>
                  </a:lnTo>
                  <a:lnTo>
                    <a:pt x="4303730" y="1411758"/>
                  </a:lnTo>
                  <a:lnTo>
                    <a:pt x="4495806" y="1411758"/>
                  </a:lnTo>
                  <a:lnTo>
                    <a:pt x="4495806" y="1721001"/>
                  </a:lnTo>
                  <a:lnTo>
                    <a:pt x="4532300" y="1721001"/>
                  </a:lnTo>
                  <a:lnTo>
                    <a:pt x="4532300" y="1279226"/>
                  </a:lnTo>
                  <a:lnTo>
                    <a:pt x="4739742" y="1279226"/>
                  </a:lnTo>
                  <a:lnTo>
                    <a:pt x="4739742" y="1542370"/>
                  </a:lnTo>
                  <a:lnTo>
                    <a:pt x="4839622" y="1542370"/>
                  </a:lnTo>
                  <a:lnTo>
                    <a:pt x="4839622" y="2218477"/>
                  </a:lnTo>
                  <a:lnTo>
                    <a:pt x="4889561" y="2218477"/>
                  </a:lnTo>
                  <a:lnTo>
                    <a:pt x="4889561" y="1742129"/>
                  </a:lnTo>
                  <a:lnTo>
                    <a:pt x="4929897" y="1742129"/>
                  </a:lnTo>
                  <a:lnTo>
                    <a:pt x="4929897" y="1438649"/>
                  </a:lnTo>
                  <a:lnTo>
                    <a:pt x="4966392" y="1438649"/>
                  </a:lnTo>
                  <a:lnTo>
                    <a:pt x="4966392" y="1192792"/>
                  </a:lnTo>
                  <a:lnTo>
                    <a:pt x="4989441" y="1192792"/>
                  </a:lnTo>
                  <a:lnTo>
                    <a:pt x="5012490" y="1048735"/>
                  </a:lnTo>
                  <a:lnTo>
                    <a:pt x="5062430" y="1048735"/>
                  </a:lnTo>
                  <a:lnTo>
                    <a:pt x="5085479" y="1192792"/>
                  </a:lnTo>
                  <a:lnTo>
                    <a:pt x="5093162" y="1192792"/>
                  </a:lnTo>
                  <a:lnTo>
                    <a:pt x="5093162" y="1115961"/>
                  </a:lnTo>
                  <a:lnTo>
                    <a:pt x="5125815" y="1115961"/>
                  </a:lnTo>
                  <a:lnTo>
                    <a:pt x="5125815" y="476348"/>
                  </a:lnTo>
                  <a:lnTo>
                    <a:pt x="5402404" y="476348"/>
                  </a:lnTo>
                  <a:lnTo>
                    <a:pt x="5402404" y="1115961"/>
                  </a:lnTo>
                  <a:lnTo>
                    <a:pt x="5442740" y="1115961"/>
                  </a:lnTo>
                  <a:lnTo>
                    <a:pt x="5442740" y="1498193"/>
                  </a:lnTo>
                  <a:lnTo>
                    <a:pt x="5484997" y="1498193"/>
                  </a:lnTo>
                  <a:lnTo>
                    <a:pt x="5484997" y="1751733"/>
                  </a:lnTo>
                  <a:lnTo>
                    <a:pt x="5525333" y="1751733"/>
                  </a:lnTo>
                  <a:lnTo>
                    <a:pt x="5525333" y="1801673"/>
                  </a:lnTo>
                  <a:lnTo>
                    <a:pt x="5619450" y="1801673"/>
                  </a:lnTo>
                  <a:lnTo>
                    <a:pt x="5619450" y="2137805"/>
                  </a:lnTo>
                  <a:lnTo>
                    <a:pt x="5642499" y="2137805"/>
                  </a:lnTo>
                  <a:lnTo>
                    <a:pt x="5642499" y="1914997"/>
                  </a:lnTo>
                  <a:lnTo>
                    <a:pt x="5724636" y="1914997"/>
                  </a:lnTo>
                  <a:lnTo>
                    <a:pt x="5724636" y="2617995"/>
                  </a:lnTo>
                  <a:lnTo>
                    <a:pt x="0" y="2617995"/>
                  </a:lnTo>
                  <a:lnTo>
                    <a:pt x="0" y="1396424"/>
                  </a:lnTo>
                  <a:lnTo>
                    <a:pt x="183701" y="1465540"/>
                  </a:lnTo>
                  <a:lnTo>
                    <a:pt x="183701" y="1815118"/>
                  </a:lnTo>
                  <a:lnTo>
                    <a:pt x="193305" y="1815118"/>
                  </a:lnTo>
                  <a:lnTo>
                    <a:pt x="193305" y="1905394"/>
                  </a:lnTo>
                  <a:lnTo>
                    <a:pt x="206750" y="1905394"/>
                  </a:lnTo>
                  <a:lnTo>
                    <a:pt x="206750" y="1688348"/>
                  </a:lnTo>
                  <a:lnTo>
                    <a:pt x="233641" y="1688348"/>
                  </a:lnTo>
                  <a:lnTo>
                    <a:pt x="233641" y="1601914"/>
                  </a:lnTo>
                  <a:lnTo>
                    <a:pt x="262452" y="1601914"/>
                  </a:lnTo>
                  <a:lnTo>
                    <a:pt x="262452" y="1478985"/>
                  </a:lnTo>
                  <a:lnTo>
                    <a:pt x="306630" y="1478985"/>
                  </a:lnTo>
                  <a:lnTo>
                    <a:pt x="306630" y="1398313"/>
                  </a:lnTo>
                  <a:lnTo>
                    <a:pt x="339283" y="1398313"/>
                  </a:lnTo>
                  <a:lnTo>
                    <a:pt x="339283" y="1265781"/>
                  </a:lnTo>
                  <a:lnTo>
                    <a:pt x="379619" y="1265781"/>
                  </a:lnTo>
                  <a:lnTo>
                    <a:pt x="379619" y="1188950"/>
                  </a:lnTo>
                  <a:lnTo>
                    <a:pt x="406509" y="1188950"/>
                  </a:lnTo>
                  <a:lnTo>
                    <a:pt x="406509" y="1129407"/>
                  </a:lnTo>
                  <a:lnTo>
                    <a:pt x="439162" y="1129407"/>
                  </a:lnTo>
                  <a:lnTo>
                    <a:pt x="439162" y="1071784"/>
                  </a:lnTo>
                  <a:lnTo>
                    <a:pt x="565932" y="1071784"/>
                  </a:lnTo>
                  <a:lnTo>
                    <a:pt x="565932" y="752938"/>
                  </a:lnTo>
                  <a:lnTo>
                    <a:pt x="583219" y="752938"/>
                  </a:lnTo>
                  <a:lnTo>
                    <a:pt x="583219" y="679949"/>
                  </a:lnTo>
                  <a:lnTo>
                    <a:pt x="612030" y="679949"/>
                  </a:lnTo>
                  <a:lnTo>
                    <a:pt x="612030" y="653058"/>
                  </a:lnTo>
                  <a:lnTo>
                    <a:pt x="633159" y="653058"/>
                  </a:lnTo>
                  <a:lnTo>
                    <a:pt x="633159" y="495556"/>
                  </a:lnTo>
                  <a:lnTo>
                    <a:pt x="656208" y="495556"/>
                  </a:lnTo>
                  <a:lnTo>
                    <a:pt x="656208" y="608881"/>
                  </a:lnTo>
                  <a:lnTo>
                    <a:pt x="669653" y="608881"/>
                  </a:lnTo>
                  <a:lnTo>
                    <a:pt x="669653" y="653058"/>
                  </a:lnTo>
                  <a:lnTo>
                    <a:pt x="692702" y="653058"/>
                  </a:lnTo>
                  <a:lnTo>
                    <a:pt x="692702" y="679949"/>
                  </a:lnTo>
                  <a:lnTo>
                    <a:pt x="725355" y="679949"/>
                  </a:lnTo>
                  <a:lnTo>
                    <a:pt x="725355" y="752938"/>
                  </a:lnTo>
                  <a:lnTo>
                    <a:pt x="742642" y="752938"/>
                  </a:lnTo>
                  <a:lnTo>
                    <a:pt x="742642" y="1198554"/>
                  </a:lnTo>
                  <a:lnTo>
                    <a:pt x="809869" y="1198554"/>
                  </a:lnTo>
                  <a:lnTo>
                    <a:pt x="809869" y="1398313"/>
                  </a:lnTo>
                  <a:lnTo>
                    <a:pt x="865571" y="1398313"/>
                  </a:lnTo>
                  <a:lnTo>
                    <a:pt x="865571" y="1478985"/>
                  </a:lnTo>
                  <a:lnTo>
                    <a:pt x="879016" y="1478985"/>
                  </a:lnTo>
                  <a:lnTo>
                    <a:pt x="879016" y="1601914"/>
                  </a:lnTo>
                  <a:lnTo>
                    <a:pt x="888620" y="1601914"/>
                  </a:lnTo>
                  <a:lnTo>
                    <a:pt x="888620" y="722206"/>
                  </a:lnTo>
                  <a:lnTo>
                    <a:pt x="965450" y="639613"/>
                  </a:lnTo>
                  <a:lnTo>
                    <a:pt x="978895" y="639613"/>
                  </a:lnTo>
                  <a:lnTo>
                    <a:pt x="978895" y="512843"/>
                  </a:lnTo>
                  <a:lnTo>
                    <a:pt x="1078775" y="449458"/>
                  </a:lnTo>
                  <a:lnTo>
                    <a:pt x="1288138" y="512843"/>
                  </a:lnTo>
                  <a:lnTo>
                    <a:pt x="1288138" y="589673"/>
                  </a:lnTo>
                  <a:lnTo>
                    <a:pt x="1328474" y="589673"/>
                  </a:lnTo>
                  <a:lnTo>
                    <a:pt x="1328474" y="658821"/>
                  </a:lnTo>
                  <a:lnTo>
                    <a:pt x="1414908" y="722206"/>
                  </a:lnTo>
                  <a:lnTo>
                    <a:pt x="1414908" y="1188950"/>
                  </a:lnTo>
                  <a:lnTo>
                    <a:pt x="1509025" y="1188950"/>
                  </a:lnTo>
                  <a:lnTo>
                    <a:pt x="1509025" y="1089071"/>
                  </a:lnTo>
                  <a:lnTo>
                    <a:pt x="1658844" y="1089071"/>
                  </a:lnTo>
                  <a:lnTo>
                    <a:pt x="1658844" y="516684"/>
                  </a:lnTo>
                  <a:lnTo>
                    <a:pt x="1681893" y="516684"/>
                  </a:lnTo>
                  <a:lnTo>
                    <a:pt x="1681893" y="380311"/>
                  </a:lnTo>
                  <a:lnTo>
                    <a:pt x="1714546" y="380311"/>
                  </a:lnTo>
                  <a:lnTo>
                    <a:pt x="1714546" y="303480"/>
                  </a:lnTo>
                  <a:lnTo>
                    <a:pt x="1735675" y="303480"/>
                  </a:lnTo>
                  <a:lnTo>
                    <a:pt x="1735675" y="253540"/>
                  </a:lnTo>
                  <a:lnTo>
                    <a:pt x="1749120" y="253540"/>
                  </a:lnTo>
                  <a:close/>
                </a:path>
              </a:pathLst>
            </a:custGeom>
            <a:gradFill flip="none" rotWithShape="1">
              <a:gsLst>
                <a:gs pos="23000">
                  <a:schemeClr val="tx2"/>
                </a:gs>
                <a:gs pos="100000">
                  <a:schemeClr val="accent2">
                    <a:alpha val="38000"/>
                  </a:schemeClr>
                </a:gs>
              </a:gsLst>
              <a:lin ang="162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29" name="Freeform 8"/>
            <p:cNvSpPr>
              <a:spLocks/>
            </p:cNvSpPr>
            <p:nvPr/>
          </p:nvSpPr>
          <p:spPr bwMode="auto">
            <a:xfrm>
              <a:off x="3383868" y="1349975"/>
              <a:ext cx="5724636" cy="2617995"/>
            </a:xfrm>
            <a:custGeom>
              <a:avLst/>
              <a:gdLst/>
              <a:ahLst/>
              <a:cxnLst/>
              <a:rect l="l" t="t" r="r" b="b"/>
              <a:pathLst>
                <a:path w="5724636" h="2617995">
                  <a:moveTo>
                    <a:pt x="1749120" y="0"/>
                  </a:moveTo>
                  <a:lnTo>
                    <a:pt x="1768328" y="0"/>
                  </a:lnTo>
                  <a:lnTo>
                    <a:pt x="1768328" y="253540"/>
                  </a:lnTo>
                  <a:lnTo>
                    <a:pt x="1781773" y="253540"/>
                  </a:lnTo>
                  <a:lnTo>
                    <a:pt x="1781773" y="303480"/>
                  </a:lnTo>
                  <a:lnTo>
                    <a:pt x="1795218" y="303480"/>
                  </a:lnTo>
                  <a:lnTo>
                    <a:pt x="1795218" y="380311"/>
                  </a:lnTo>
                  <a:lnTo>
                    <a:pt x="1831713" y="380311"/>
                  </a:lnTo>
                  <a:lnTo>
                    <a:pt x="1831713" y="516684"/>
                  </a:lnTo>
                  <a:lnTo>
                    <a:pt x="1858603" y="516684"/>
                  </a:lnTo>
                  <a:lnTo>
                    <a:pt x="1858603" y="1089071"/>
                  </a:lnTo>
                  <a:lnTo>
                    <a:pt x="1885494" y="1089071"/>
                  </a:lnTo>
                  <a:lnTo>
                    <a:pt x="1941196" y="1188950"/>
                  </a:lnTo>
                  <a:lnTo>
                    <a:pt x="1941196" y="1815118"/>
                  </a:lnTo>
                  <a:lnTo>
                    <a:pt x="1948879" y="1815118"/>
                  </a:lnTo>
                  <a:lnTo>
                    <a:pt x="1948879" y="1747891"/>
                  </a:lnTo>
                  <a:lnTo>
                    <a:pt x="1958483" y="1747891"/>
                  </a:lnTo>
                  <a:lnTo>
                    <a:pt x="1958483" y="1701793"/>
                  </a:lnTo>
                  <a:lnTo>
                    <a:pt x="2004581" y="1701793"/>
                  </a:lnTo>
                  <a:lnTo>
                    <a:pt x="2004581" y="1747891"/>
                  </a:lnTo>
                  <a:lnTo>
                    <a:pt x="2041075" y="1747891"/>
                  </a:lnTo>
                  <a:lnTo>
                    <a:pt x="2041075" y="1352215"/>
                  </a:lnTo>
                  <a:lnTo>
                    <a:pt x="2148638" y="1352215"/>
                  </a:lnTo>
                  <a:lnTo>
                    <a:pt x="2148638" y="1238890"/>
                  </a:lnTo>
                  <a:lnTo>
                    <a:pt x="2261963" y="1238890"/>
                  </a:lnTo>
                  <a:lnTo>
                    <a:pt x="2261963" y="589673"/>
                  </a:lnTo>
                  <a:lnTo>
                    <a:pt x="2507820" y="589673"/>
                  </a:lnTo>
                  <a:lnTo>
                    <a:pt x="2634590" y="726047"/>
                  </a:lnTo>
                  <a:lnTo>
                    <a:pt x="2634590" y="1148614"/>
                  </a:lnTo>
                  <a:lnTo>
                    <a:pt x="2688371" y="1148614"/>
                  </a:lnTo>
                  <a:lnTo>
                    <a:pt x="2688371" y="1238890"/>
                  </a:lnTo>
                  <a:lnTo>
                    <a:pt x="2730628" y="1238890"/>
                  </a:lnTo>
                  <a:lnTo>
                    <a:pt x="2730628" y="1112120"/>
                  </a:lnTo>
                  <a:lnTo>
                    <a:pt x="2870843" y="1112120"/>
                  </a:lnTo>
                  <a:lnTo>
                    <a:pt x="2870843" y="1066022"/>
                  </a:lnTo>
                  <a:lnTo>
                    <a:pt x="2930387" y="1066022"/>
                  </a:lnTo>
                  <a:lnTo>
                    <a:pt x="2930387" y="1035289"/>
                  </a:lnTo>
                  <a:lnTo>
                    <a:pt x="3247312" y="1035289"/>
                  </a:lnTo>
                  <a:lnTo>
                    <a:pt x="3247312" y="1066022"/>
                  </a:lnTo>
                  <a:lnTo>
                    <a:pt x="3370241" y="1066022"/>
                  </a:lnTo>
                  <a:lnTo>
                    <a:pt x="3437467" y="1208158"/>
                  </a:lnTo>
                  <a:lnTo>
                    <a:pt x="3437467" y="1315720"/>
                  </a:lnTo>
                  <a:lnTo>
                    <a:pt x="3456675" y="1315720"/>
                  </a:lnTo>
                  <a:lnTo>
                    <a:pt x="3456675" y="1229286"/>
                  </a:lnTo>
                  <a:lnTo>
                    <a:pt x="3514298" y="1229286"/>
                  </a:lnTo>
                  <a:lnTo>
                    <a:pt x="3514298" y="1315720"/>
                  </a:lnTo>
                  <a:lnTo>
                    <a:pt x="3560396" y="1315720"/>
                  </a:lnTo>
                  <a:lnTo>
                    <a:pt x="3560396" y="1188950"/>
                  </a:lnTo>
                  <a:lnTo>
                    <a:pt x="3619940" y="1188950"/>
                  </a:lnTo>
                  <a:lnTo>
                    <a:pt x="3619940" y="1315720"/>
                  </a:lnTo>
                  <a:lnTo>
                    <a:pt x="3733264" y="1315720"/>
                  </a:lnTo>
                  <a:lnTo>
                    <a:pt x="3733264" y="1402155"/>
                  </a:lnTo>
                  <a:lnTo>
                    <a:pt x="3813936" y="1402155"/>
                  </a:lnTo>
                  <a:lnTo>
                    <a:pt x="3813936" y="908519"/>
                  </a:lnTo>
                  <a:lnTo>
                    <a:pt x="3886925" y="908519"/>
                  </a:lnTo>
                  <a:lnTo>
                    <a:pt x="3886925" y="799036"/>
                  </a:lnTo>
                  <a:lnTo>
                    <a:pt x="4054031" y="799036"/>
                  </a:lnTo>
                  <a:lnTo>
                    <a:pt x="4054031" y="908519"/>
                  </a:lnTo>
                  <a:lnTo>
                    <a:pt x="4132782" y="908519"/>
                  </a:lnTo>
                  <a:lnTo>
                    <a:pt x="4132782" y="1951492"/>
                  </a:lnTo>
                  <a:lnTo>
                    <a:pt x="4196167" y="1951492"/>
                  </a:lnTo>
                  <a:lnTo>
                    <a:pt x="4196167" y="1721001"/>
                  </a:lnTo>
                  <a:lnTo>
                    <a:pt x="4223058" y="1721001"/>
                  </a:lnTo>
                  <a:lnTo>
                    <a:pt x="4223058" y="1502034"/>
                  </a:lnTo>
                  <a:lnTo>
                    <a:pt x="4303730" y="1411758"/>
                  </a:lnTo>
                  <a:lnTo>
                    <a:pt x="4495806" y="1411758"/>
                  </a:lnTo>
                  <a:lnTo>
                    <a:pt x="4495806" y="1721001"/>
                  </a:lnTo>
                  <a:lnTo>
                    <a:pt x="4532300" y="1721001"/>
                  </a:lnTo>
                  <a:lnTo>
                    <a:pt x="4532300" y="1279226"/>
                  </a:lnTo>
                  <a:lnTo>
                    <a:pt x="4739742" y="1279226"/>
                  </a:lnTo>
                  <a:lnTo>
                    <a:pt x="4739742" y="1542370"/>
                  </a:lnTo>
                  <a:lnTo>
                    <a:pt x="4839622" y="1542370"/>
                  </a:lnTo>
                  <a:lnTo>
                    <a:pt x="4839622" y="2218477"/>
                  </a:lnTo>
                  <a:lnTo>
                    <a:pt x="4889561" y="2218477"/>
                  </a:lnTo>
                  <a:lnTo>
                    <a:pt x="4889561" y="1742129"/>
                  </a:lnTo>
                  <a:lnTo>
                    <a:pt x="4929897" y="1742129"/>
                  </a:lnTo>
                  <a:lnTo>
                    <a:pt x="4929897" y="1438649"/>
                  </a:lnTo>
                  <a:lnTo>
                    <a:pt x="4966392" y="1438649"/>
                  </a:lnTo>
                  <a:lnTo>
                    <a:pt x="4966392" y="1192792"/>
                  </a:lnTo>
                  <a:lnTo>
                    <a:pt x="4989441" y="1192792"/>
                  </a:lnTo>
                  <a:lnTo>
                    <a:pt x="5012490" y="1048735"/>
                  </a:lnTo>
                  <a:lnTo>
                    <a:pt x="5062430" y="1048735"/>
                  </a:lnTo>
                  <a:lnTo>
                    <a:pt x="5085479" y="1192792"/>
                  </a:lnTo>
                  <a:lnTo>
                    <a:pt x="5093162" y="1192792"/>
                  </a:lnTo>
                  <a:lnTo>
                    <a:pt x="5093162" y="1115961"/>
                  </a:lnTo>
                  <a:lnTo>
                    <a:pt x="5125815" y="1115961"/>
                  </a:lnTo>
                  <a:lnTo>
                    <a:pt x="5125815" y="476348"/>
                  </a:lnTo>
                  <a:lnTo>
                    <a:pt x="5402404" y="476348"/>
                  </a:lnTo>
                  <a:lnTo>
                    <a:pt x="5402404" y="1115961"/>
                  </a:lnTo>
                  <a:lnTo>
                    <a:pt x="5442740" y="1115961"/>
                  </a:lnTo>
                  <a:lnTo>
                    <a:pt x="5442740" y="1498193"/>
                  </a:lnTo>
                  <a:lnTo>
                    <a:pt x="5484997" y="1498193"/>
                  </a:lnTo>
                  <a:lnTo>
                    <a:pt x="5484997" y="1751733"/>
                  </a:lnTo>
                  <a:lnTo>
                    <a:pt x="5525333" y="1751733"/>
                  </a:lnTo>
                  <a:lnTo>
                    <a:pt x="5525333" y="1801673"/>
                  </a:lnTo>
                  <a:lnTo>
                    <a:pt x="5619450" y="1801673"/>
                  </a:lnTo>
                  <a:lnTo>
                    <a:pt x="5619450" y="2137805"/>
                  </a:lnTo>
                  <a:lnTo>
                    <a:pt x="5642499" y="2137805"/>
                  </a:lnTo>
                  <a:lnTo>
                    <a:pt x="5642499" y="1914997"/>
                  </a:lnTo>
                  <a:lnTo>
                    <a:pt x="5724636" y="1914997"/>
                  </a:lnTo>
                  <a:lnTo>
                    <a:pt x="5724636" y="2617995"/>
                  </a:lnTo>
                  <a:lnTo>
                    <a:pt x="0" y="2617995"/>
                  </a:lnTo>
                  <a:lnTo>
                    <a:pt x="0" y="1396424"/>
                  </a:lnTo>
                  <a:lnTo>
                    <a:pt x="183701" y="1465540"/>
                  </a:lnTo>
                  <a:lnTo>
                    <a:pt x="183701" y="1815118"/>
                  </a:lnTo>
                  <a:lnTo>
                    <a:pt x="193305" y="1815118"/>
                  </a:lnTo>
                  <a:lnTo>
                    <a:pt x="193305" y="1905394"/>
                  </a:lnTo>
                  <a:lnTo>
                    <a:pt x="206750" y="1905394"/>
                  </a:lnTo>
                  <a:lnTo>
                    <a:pt x="206750" y="1688348"/>
                  </a:lnTo>
                  <a:lnTo>
                    <a:pt x="233641" y="1688348"/>
                  </a:lnTo>
                  <a:lnTo>
                    <a:pt x="233641" y="1601914"/>
                  </a:lnTo>
                  <a:lnTo>
                    <a:pt x="262452" y="1601914"/>
                  </a:lnTo>
                  <a:lnTo>
                    <a:pt x="262452" y="1478985"/>
                  </a:lnTo>
                  <a:lnTo>
                    <a:pt x="306630" y="1478985"/>
                  </a:lnTo>
                  <a:lnTo>
                    <a:pt x="306630" y="1398313"/>
                  </a:lnTo>
                  <a:lnTo>
                    <a:pt x="339283" y="1398313"/>
                  </a:lnTo>
                  <a:lnTo>
                    <a:pt x="339283" y="1265781"/>
                  </a:lnTo>
                  <a:lnTo>
                    <a:pt x="379619" y="1265781"/>
                  </a:lnTo>
                  <a:lnTo>
                    <a:pt x="379619" y="1188950"/>
                  </a:lnTo>
                  <a:lnTo>
                    <a:pt x="406509" y="1188950"/>
                  </a:lnTo>
                  <a:lnTo>
                    <a:pt x="406509" y="1129407"/>
                  </a:lnTo>
                  <a:lnTo>
                    <a:pt x="439162" y="1129407"/>
                  </a:lnTo>
                  <a:lnTo>
                    <a:pt x="439162" y="1071784"/>
                  </a:lnTo>
                  <a:lnTo>
                    <a:pt x="565932" y="1071784"/>
                  </a:lnTo>
                  <a:lnTo>
                    <a:pt x="565932" y="752938"/>
                  </a:lnTo>
                  <a:lnTo>
                    <a:pt x="583219" y="752938"/>
                  </a:lnTo>
                  <a:lnTo>
                    <a:pt x="583219" y="679949"/>
                  </a:lnTo>
                  <a:lnTo>
                    <a:pt x="612030" y="679949"/>
                  </a:lnTo>
                  <a:lnTo>
                    <a:pt x="612030" y="653058"/>
                  </a:lnTo>
                  <a:lnTo>
                    <a:pt x="633159" y="653058"/>
                  </a:lnTo>
                  <a:lnTo>
                    <a:pt x="633159" y="495556"/>
                  </a:lnTo>
                  <a:lnTo>
                    <a:pt x="656208" y="495556"/>
                  </a:lnTo>
                  <a:lnTo>
                    <a:pt x="656208" y="608881"/>
                  </a:lnTo>
                  <a:lnTo>
                    <a:pt x="669653" y="608881"/>
                  </a:lnTo>
                  <a:lnTo>
                    <a:pt x="669653" y="653058"/>
                  </a:lnTo>
                  <a:lnTo>
                    <a:pt x="692702" y="653058"/>
                  </a:lnTo>
                  <a:lnTo>
                    <a:pt x="692702" y="679949"/>
                  </a:lnTo>
                  <a:lnTo>
                    <a:pt x="725355" y="679949"/>
                  </a:lnTo>
                  <a:lnTo>
                    <a:pt x="725355" y="752938"/>
                  </a:lnTo>
                  <a:lnTo>
                    <a:pt x="742642" y="752938"/>
                  </a:lnTo>
                  <a:lnTo>
                    <a:pt x="742642" y="1198554"/>
                  </a:lnTo>
                  <a:lnTo>
                    <a:pt x="809869" y="1198554"/>
                  </a:lnTo>
                  <a:lnTo>
                    <a:pt x="809869" y="1398313"/>
                  </a:lnTo>
                  <a:lnTo>
                    <a:pt x="865571" y="1398313"/>
                  </a:lnTo>
                  <a:lnTo>
                    <a:pt x="865571" y="1478985"/>
                  </a:lnTo>
                  <a:lnTo>
                    <a:pt x="879016" y="1478985"/>
                  </a:lnTo>
                  <a:lnTo>
                    <a:pt x="879016" y="1601914"/>
                  </a:lnTo>
                  <a:lnTo>
                    <a:pt x="888620" y="1601914"/>
                  </a:lnTo>
                  <a:lnTo>
                    <a:pt x="888620" y="722206"/>
                  </a:lnTo>
                  <a:lnTo>
                    <a:pt x="965450" y="639613"/>
                  </a:lnTo>
                  <a:lnTo>
                    <a:pt x="978895" y="639613"/>
                  </a:lnTo>
                  <a:lnTo>
                    <a:pt x="978895" y="512843"/>
                  </a:lnTo>
                  <a:lnTo>
                    <a:pt x="1078775" y="449458"/>
                  </a:lnTo>
                  <a:lnTo>
                    <a:pt x="1288138" y="512843"/>
                  </a:lnTo>
                  <a:lnTo>
                    <a:pt x="1288138" y="589673"/>
                  </a:lnTo>
                  <a:lnTo>
                    <a:pt x="1328474" y="589673"/>
                  </a:lnTo>
                  <a:lnTo>
                    <a:pt x="1328474" y="658821"/>
                  </a:lnTo>
                  <a:lnTo>
                    <a:pt x="1414908" y="722206"/>
                  </a:lnTo>
                  <a:lnTo>
                    <a:pt x="1414908" y="1188950"/>
                  </a:lnTo>
                  <a:lnTo>
                    <a:pt x="1509025" y="1188950"/>
                  </a:lnTo>
                  <a:lnTo>
                    <a:pt x="1509025" y="1089071"/>
                  </a:lnTo>
                  <a:lnTo>
                    <a:pt x="1658844" y="1089071"/>
                  </a:lnTo>
                  <a:lnTo>
                    <a:pt x="1658844" y="516684"/>
                  </a:lnTo>
                  <a:lnTo>
                    <a:pt x="1681893" y="516684"/>
                  </a:lnTo>
                  <a:lnTo>
                    <a:pt x="1681893" y="380311"/>
                  </a:lnTo>
                  <a:lnTo>
                    <a:pt x="1714546" y="380311"/>
                  </a:lnTo>
                  <a:lnTo>
                    <a:pt x="1714546" y="303480"/>
                  </a:lnTo>
                  <a:lnTo>
                    <a:pt x="1735675" y="303480"/>
                  </a:lnTo>
                  <a:lnTo>
                    <a:pt x="1735675" y="253540"/>
                  </a:lnTo>
                  <a:lnTo>
                    <a:pt x="1749120" y="253540"/>
                  </a:lnTo>
                  <a:close/>
                </a:path>
              </a:pathLst>
            </a:custGeom>
            <a:gradFill flip="none" rotWithShape="1">
              <a:gsLst>
                <a:gs pos="23000">
                  <a:schemeClr val="tx2"/>
                </a:gs>
                <a:gs pos="100000">
                  <a:schemeClr val="accent2">
                    <a:alpha val="38000"/>
                  </a:schemeClr>
                </a:gs>
              </a:gsLst>
              <a:lin ang="162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0" name="Freeform 13"/>
            <p:cNvSpPr>
              <a:spLocks/>
            </p:cNvSpPr>
            <p:nvPr/>
          </p:nvSpPr>
          <p:spPr bwMode="auto">
            <a:xfrm>
              <a:off x="-399022" y="1829095"/>
              <a:ext cx="9507526" cy="2089100"/>
            </a:xfrm>
            <a:custGeom>
              <a:avLst/>
              <a:gdLst/>
              <a:ahLst/>
              <a:cxnLst/>
              <a:rect l="l" t="t" r="r" b="b"/>
              <a:pathLst>
                <a:path w="8028892" h="1764197">
                  <a:moveTo>
                    <a:pt x="5641197" y="0"/>
                  </a:moveTo>
                  <a:lnTo>
                    <a:pt x="5703448" y="0"/>
                  </a:lnTo>
                  <a:lnTo>
                    <a:pt x="5703448" y="14940"/>
                  </a:lnTo>
                  <a:lnTo>
                    <a:pt x="5744534" y="14940"/>
                  </a:lnTo>
                  <a:lnTo>
                    <a:pt x="5744534" y="73456"/>
                  </a:lnTo>
                  <a:lnTo>
                    <a:pt x="5832930" y="73456"/>
                  </a:lnTo>
                  <a:lnTo>
                    <a:pt x="5832930" y="1208917"/>
                  </a:lnTo>
                  <a:lnTo>
                    <a:pt x="5902652" y="1208917"/>
                  </a:lnTo>
                  <a:lnTo>
                    <a:pt x="5902652" y="1293579"/>
                  </a:lnTo>
                  <a:lnTo>
                    <a:pt x="5891447" y="1293579"/>
                  </a:lnTo>
                  <a:lnTo>
                    <a:pt x="5891447" y="1500252"/>
                  </a:lnTo>
                  <a:lnTo>
                    <a:pt x="5923817" y="1500252"/>
                  </a:lnTo>
                  <a:lnTo>
                    <a:pt x="5923817" y="615041"/>
                  </a:lnTo>
                  <a:lnTo>
                    <a:pt x="5977353" y="615041"/>
                  </a:lnTo>
                  <a:lnTo>
                    <a:pt x="5977353" y="588896"/>
                  </a:lnTo>
                  <a:lnTo>
                    <a:pt x="5994783" y="588896"/>
                  </a:lnTo>
                  <a:lnTo>
                    <a:pt x="5994783" y="547810"/>
                  </a:lnTo>
                  <a:lnTo>
                    <a:pt x="6047074" y="547810"/>
                  </a:lnTo>
                  <a:lnTo>
                    <a:pt x="6047074" y="470619"/>
                  </a:lnTo>
                  <a:lnTo>
                    <a:pt x="6062015" y="470619"/>
                  </a:lnTo>
                  <a:lnTo>
                    <a:pt x="6062015" y="547810"/>
                  </a:lnTo>
                  <a:lnTo>
                    <a:pt x="6064505" y="547810"/>
                  </a:lnTo>
                  <a:lnTo>
                    <a:pt x="6064505" y="544075"/>
                  </a:lnTo>
                  <a:lnTo>
                    <a:pt x="6100610" y="544075"/>
                  </a:lnTo>
                  <a:lnTo>
                    <a:pt x="6100610" y="567730"/>
                  </a:lnTo>
                  <a:lnTo>
                    <a:pt x="6129246" y="567730"/>
                  </a:lnTo>
                  <a:lnTo>
                    <a:pt x="6129246" y="588896"/>
                  </a:lnTo>
                  <a:lnTo>
                    <a:pt x="6273668" y="588896"/>
                  </a:lnTo>
                  <a:lnTo>
                    <a:pt x="6273668" y="615041"/>
                  </a:lnTo>
                  <a:lnTo>
                    <a:pt x="6277403" y="615041"/>
                  </a:lnTo>
                  <a:lnTo>
                    <a:pt x="6277403" y="1059514"/>
                  </a:lnTo>
                  <a:lnTo>
                    <a:pt x="6282384" y="1059514"/>
                  </a:lnTo>
                  <a:lnTo>
                    <a:pt x="6282384" y="926297"/>
                  </a:lnTo>
                  <a:lnTo>
                    <a:pt x="6355840" y="926297"/>
                  </a:lnTo>
                  <a:lnTo>
                    <a:pt x="6355840" y="705928"/>
                  </a:lnTo>
                  <a:lnTo>
                    <a:pt x="6359575" y="705928"/>
                  </a:lnTo>
                  <a:lnTo>
                    <a:pt x="6359575" y="677292"/>
                  </a:lnTo>
                  <a:lnTo>
                    <a:pt x="6379495" y="677292"/>
                  </a:lnTo>
                  <a:lnTo>
                    <a:pt x="6379495" y="664842"/>
                  </a:lnTo>
                  <a:lnTo>
                    <a:pt x="6394436" y="664842"/>
                  </a:lnTo>
                  <a:lnTo>
                    <a:pt x="6394436" y="647412"/>
                  </a:lnTo>
                  <a:lnTo>
                    <a:pt x="6429296" y="647412"/>
                  </a:lnTo>
                  <a:lnTo>
                    <a:pt x="6429296" y="664842"/>
                  </a:lnTo>
                  <a:lnTo>
                    <a:pt x="6435521" y="664842"/>
                  </a:lnTo>
                  <a:lnTo>
                    <a:pt x="6435521" y="677292"/>
                  </a:lnTo>
                  <a:lnTo>
                    <a:pt x="6456687" y="677292"/>
                  </a:lnTo>
                  <a:lnTo>
                    <a:pt x="6456687" y="705928"/>
                  </a:lnTo>
                  <a:lnTo>
                    <a:pt x="6465402" y="705928"/>
                  </a:lnTo>
                  <a:lnTo>
                    <a:pt x="6465402" y="709663"/>
                  </a:lnTo>
                  <a:lnTo>
                    <a:pt x="6526408" y="709663"/>
                  </a:lnTo>
                  <a:lnTo>
                    <a:pt x="6526408" y="791835"/>
                  </a:lnTo>
                  <a:lnTo>
                    <a:pt x="6543838" y="791835"/>
                  </a:lnTo>
                  <a:lnTo>
                    <a:pt x="6543838" y="776894"/>
                  </a:lnTo>
                  <a:lnTo>
                    <a:pt x="6565004" y="776894"/>
                  </a:lnTo>
                  <a:lnTo>
                    <a:pt x="6565004" y="791835"/>
                  </a:lnTo>
                  <a:lnTo>
                    <a:pt x="6594884" y="791835"/>
                  </a:lnTo>
                  <a:lnTo>
                    <a:pt x="6594884" y="800550"/>
                  </a:lnTo>
                  <a:lnTo>
                    <a:pt x="6623520" y="800550"/>
                  </a:lnTo>
                  <a:lnTo>
                    <a:pt x="6623520" y="796815"/>
                  </a:lnTo>
                  <a:lnTo>
                    <a:pt x="6635970" y="796815"/>
                  </a:lnTo>
                  <a:lnTo>
                    <a:pt x="6635970" y="800550"/>
                  </a:lnTo>
                  <a:lnTo>
                    <a:pt x="6655890" y="800550"/>
                  </a:lnTo>
                  <a:lnTo>
                    <a:pt x="6655890" y="844125"/>
                  </a:lnTo>
                  <a:lnTo>
                    <a:pt x="6640950" y="844125"/>
                  </a:lnTo>
                  <a:lnTo>
                    <a:pt x="6640950" y="1085660"/>
                  </a:lnTo>
                  <a:lnTo>
                    <a:pt x="6668341" y="1085660"/>
                  </a:lnTo>
                  <a:lnTo>
                    <a:pt x="6668341" y="1323459"/>
                  </a:lnTo>
                  <a:lnTo>
                    <a:pt x="6685771" y="1323459"/>
                  </a:lnTo>
                  <a:lnTo>
                    <a:pt x="6685771" y="1273658"/>
                  </a:lnTo>
                  <a:lnTo>
                    <a:pt x="6679546" y="1273658"/>
                  </a:lnTo>
                  <a:lnTo>
                    <a:pt x="6679546" y="941237"/>
                  </a:lnTo>
                  <a:lnTo>
                    <a:pt x="6685771" y="941237"/>
                  </a:lnTo>
                  <a:lnTo>
                    <a:pt x="6685771" y="788099"/>
                  </a:lnTo>
                  <a:lnTo>
                    <a:pt x="6677056" y="788099"/>
                  </a:lnTo>
                  <a:lnTo>
                    <a:pt x="6677056" y="714643"/>
                  </a:lnTo>
                  <a:lnTo>
                    <a:pt x="6685771" y="714643"/>
                  </a:lnTo>
                  <a:lnTo>
                    <a:pt x="6685771" y="644922"/>
                  </a:lnTo>
                  <a:lnTo>
                    <a:pt x="6738062" y="644922"/>
                  </a:lnTo>
                  <a:lnTo>
                    <a:pt x="6738062" y="597611"/>
                  </a:lnTo>
                  <a:lnTo>
                    <a:pt x="6720631" y="597611"/>
                  </a:lnTo>
                  <a:lnTo>
                    <a:pt x="6720631" y="532870"/>
                  </a:lnTo>
                  <a:lnTo>
                    <a:pt x="6738062" y="532870"/>
                  </a:lnTo>
                  <a:lnTo>
                    <a:pt x="6738062" y="496764"/>
                  </a:lnTo>
                  <a:lnTo>
                    <a:pt x="6750512" y="496764"/>
                  </a:lnTo>
                  <a:lnTo>
                    <a:pt x="6750512" y="280130"/>
                  </a:lnTo>
                  <a:lnTo>
                    <a:pt x="6720631" y="280130"/>
                  </a:lnTo>
                  <a:lnTo>
                    <a:pt x="6720631" y="250250"/>
                  </a:lnTo>
                  <a:lnTo>
                    <a:pt x="6756737" y="250250"/>
                  </a:lnTo>
                  <a:lnTo>
                    <a:pt x="6756737" y="215389"/>
                  </a:lnTo>
                  <a:lnTo>
                    <a:pt x="6779148" y="215389"/>
                  </a:lnTo>
                  <a:lnTo>
                    <a:pt x="6779148" y="194224"/>
                  </a:lnTo>
                  <a:lnTo>
                    <a:pt x="6936020" y="194224"/>
                  </a:lnTo>
                  <a:lnTo>
                    <a:pt x="6936020" y="215389"/>
                  </a:lnTo>
                  <a:lnTo>
                    <a:pt x="6949716" y="215389"/>
                  </a:lnTo>
                  <a:lnTo>
                    <a:pt x="6949716" y="250250"/>
                  </a:lnTo>
                  <a:lnTo>
                    <a:pt x="6988311" y="250250"/>
                  </a:lnTo>
                  <a:lnTo>
                    <a:pt x="6988311" y="280130"/>
                  </a:lnTo>
                  <a:lnTo>
                    <a:pt x="6985821" y="280130"/>
                  </a:lnTo>
                  <a:lnTo>
                    <a:pt x="6985821" y="644922"/>
                  </a:lnTo>
                  <a:lnTo>
                    <a:pt x="6985821" y="809265"/>
                  </a:lnTo>
                  <a:lnTo>
                    <a:pt x="7003252" y="809265"/>
                  </a:lnTo>
                  <a:lnTo>
                    <a:pt x="7003252" y="750749"/>
                  </a:lnTo>
                  <a:lnTo>
                    <a:pt x="7011967" y="750749"/>
                  </a:lnTo>
                  <a:lnTo>
                    <a:pt x="7011967" y="809265"/>
                  </a:lnTo>
                  <a:lnTo>
                    <a:pt x="7024417" y="809265"/>
                  </a:lnTo>
                  <a:lnTo>
                    <a:pt x="7024417" y="832920"/>
                  </a:lnTo>
                  <a:lnTo>
                    <a:pt x="7038112" y="832920"/>
                  </a:lnTo>
                  <a:lnTo>
                    <a:pt x="7038112" y="817980"/>
                  </a:lnTo>
                  <a:lnTo>
                    <a:pt x="7050562" y="817980"/>
                  </a:lnTo>
                  <a:lnTo>
                    <a:pt x="7050562" y="832920"/>
                  </a:lnTo>
                  <a:lnTo>
                    <a:pt x="7070483" y="832920"/>
                  </a:lnTo>
                  <a:lnTo>
                    <a:pt x="7070483" y="1230082"/>
                  </a:lnTo>
                  <a:lnTo>
                    <a:pt x="7079198" y="1230082"/>
                  </a:lnTo>
                  <a:lnTo>
                    <a:pt x="7079198" y="1144176"/>
                  </a:lnTo>
                  <a:lnTo>
                    <a:pt x="7091648" y="1144176"/>
                  </a:lnTo>
                  <a:lnTo>
                    <a:pt x="7091648" y="982323"/>
                  </a:lnTo>
                  <a:lnTo>
                    <a:pt x="7132734" y="982323"/>
                  </a:lnTo>
                  <a:lnTo>
                    <a:pt x="7132734" y="841635"/>
                  </a:lnTo>
                  <a:lnTo>
                    <a:pt x="7158879" y="841635"/>
                  </a:lnTo>
                  <a:lnTo>
                    <a:pt x="7158879" y="820470"/>
                  </a:lnTo>
                  <a:lnTo>
                    <a:pt x="7171330" y="820470"/>
                  </a:lnTo>
                  <a:lnTo>
                    <a:pt x="7171330" y="785609"/>
                  </a:lnTo>
                  <a:lnTo>
                    <a:pt x="7176310" y="785609"/>
                  </a:lnTo>
                  <a:lnTo>
                    <a:pt x="7176310" y="820470"/>
                  </a:lnTo>
                  <a:lnTo>
                    <a:pt x="7188760" y="820470"/>
                  </a:lnTo>
                  <a:lnTo>
                    <a:pt x="7188760" y="841635"/>
                  </a:lnTo>
                  <a:lnTo>
                    <a:pt x="7203700" y="841635"/>
                  </a:lnTo>
                  <a:lnTo>
                    <a:pt x="7203700" y="794325"/>
                  </a:lnTo>
                  <a:lnTo>
                    <a:pt x="7241051" y="794325"/>
                  </a:lnTo>
                  <a:lnTo>
                    <a:pt x="7241051" y="500499"/>
                  </a:lnTo>
                  <a:lnTo>
                    <a:pt x="7255991" y="500499"/>
                  </a:lnTo>
                  <a:lnTo>
                    <a:pt x="7255991" y="465639"/>
                  </a:lnTo>
                  <a:lnTo>
                    <a:pt x="7285872" y="465639"/>
                  </a:lnTo>
                  <a:lnTo>
                    <a:pt x="7285872" y="444473"/>
                  </a:lnTo>
                  <a:lnTo>
                    <a:pt x="7318242" y="444473"/>
                  </a:lnTo>
                  <a:lnTo>
                    <a:pt x="7318242" y="465639"/>
                  </a:lnTo>
                  <a:lnTo>
                    <a:pt x="7341898" y="465639"/>
                  </a:lnTo>
                  <a:lnTo>
                    <a:pt x="7341898" y="418328"/>
                  </a:lnTo>
                  <a:lnTo>
                    <a:pt x="7353102" y="418328"/>
                  </a:lnTo>
                  <a:lnTo>
                    <a:pt x="7353102" y="373507"/>
                  </a:lnTo>
                  <a:lnTo>
                    <a:pt x="7365553" y="373507"/>
                  </a:lnTo>
                  <a:lnTo>
                    <a:pt x="7365553" y="276395"/>
                  </a:lnTo>
                  <a:lnTo>
                    <a:pt x="7376758" y="276395"/>
                  </a:lnTo>
                  <a:lnTo>
                    <a:pt x="7376758" y="373507"/>
                  </a:lnTo>
                  <a:lnTo>
                    <a:pt x="7397924" y="373507"/>
                  </a:lnTo>
                  <a:lnTo>
                    <a:pt x="7397924" y="418328"/>
                  </a:lnTo>
                  <a:lnTo>
                    <a:pt x="7415354" y="418328"/>
                  </a:lnTo>
                  <a:lnTo>
                    <a:pt x="7415354" y="465639"/>
                  </a:lnTo>
                  <a:lnTo>
                    <a:pt x="7450214" y="465639"/>
                  </a:lnTo>
                  <a:lnTo>
                    <a:pt x="7450214" y="714643"/>
                  </a:lnTo>
                  <a:lnTo>
                    <a:pt x="7447724" y="714643"/>
                  </a:lnTo>
                  <a:lnTo>
                    <a:pt x="7447724" y="964893"/>
                  </a:lnTo>
                  <a:lnTo>
                    <a:pt x="7467644" y="964893"/>
                  </a:lnTo>
                  <a:lnTo>
                    <a:pt x="7467644" y="644922"/>
                  </a:lnTo>
                  <a:lnTo>
                    <a:pt x="7488810" y="644922"/>
                  </a:lnTo>
                  <a:lnTo>
                    <a:pt x="7488810" y="591386"/>
                  </a:lnTo>
                  <a:lnTo>
                    <a:pt x="7609578" y="591386"/>
                  </a:lnTo>
                  <a:lnTo>
                    <a:pt x="7609578" y="837900"/>
                  </a:lnTo>
                  <a:lnTo>
                    <a:pt x="7706689" y="837900"/>
                  </a:lnTo>
                  <a:lnTo>
                    <a:pt x="7706689" y="897661"/>
                  </a:lnTo>
                  <a:lnTo>
                    <a:pt x="7750265" y="897661"/>
                  </a:lnTo>
                  <a:lnTo>
                    <a:pt x="7750265" y="623756"/>
                  </a:lnTo>
                  <a:lnTo>
                    <a:pt x="7767695" y="623756"/>
                  </a:lnTo>
                  <a:lnTo>
                    <a:pt x="7767695" y="556525"/>
                  </a:lnTo>
                  <a:lnTo>
                    <a:pt x="7815006" y="556525"/>
                  </a:lnTo>
                  <a:lnTo>
                    <a:pt x="7815006" y="485559"/>
                  </a:lnTo>
                  <a:lnTo>
                    <a:pt x="7871032" y="485559"/>
                  </a:lnTo>
                  <a:lnTo>
                    <a:pt x="7871032" y="556525"/>
                  </a:lnTo>
                  <a:lnTo>
                    <a:pt x="7918343" y="556525"/>
                  </a:lnTo>
                  <a:lnTo>
                    <a:pt x="7918343" y="623756"/>
                  </a:lnTo>
                  <a:lnTo>
                    <a:pt x="7944488" y="623756"/>
                  </a:lnTo>
                  <a:lnTo>
                    <a:pt x="7944488" y="1215142"/>
                  </a:lnTo>
                  <a:lnTo>
                    <a:pt x="7961918" y="1215142"/>
                  </a:lnTo>
                  <a:lnTo>
                    <a:pt x="7961918" y="1155381"/>
                  </a:lnTo>
                  <a:lnTo>
                    <a:pt x="7946978" y="1155381"/>
                  </a:lnTo>
                  <a:lnTo>
                    <a:pt x="7946978" y="1132971"/>
                  </a:lnTo>
                  <a:lnTo>
                    <a:pt x="8028892" y="1132971"/>
                  </a:lnTo>
                  <a:lnTo>
                    <a:pt x="8028892" y="1764197"/>
                  </a:lnTo>
                  <a:lnTo>
                    <a:pt x="0" y="1764197"/>
                  </a:lnTo>
                  <a:lnTo>
                    <a:pt x="0" y="1694476"/>
                  </a:lnTo>
                  <a:lnTo>
                    <a:pt x="47311" y="1694476"/>
                  </a:lnTo>
                  <a:lnTo>
                    <a:pt x="47311" y="1658370"/>
                  </a:lnTo>
                  <a:lnTo>
                    <a:pt x="94622" y="1658370"/>
                  </a:lnTo>
                  <a:lnTo>
                    <a:pt x="94622" y="1640940"/>
                  </a:lnTo>
                  <a:lnTo>
                    <a:pt x="174303" y="1640940"/>
                  </a:lnTo>
                  <a:lnTo>
                    <a:pt x="174303" y="1658370"/>
                  </a:lnTo>
                  <a:lnTo>
                    <a:pt x="303786" y="1658370"/>
                  </a:lnTo>
                  <a:lnTo>
                    <a:pt x="303786" y="1634715"/>
                  </a:lnTo>
                  <a:lnTo>
                    <a:pt x="394672" y="1634715"/>
                  </a:lnTo>
                  <a:lnTo>
                    <a:pt x="394672" y="1606079"/>
                  </a:lnTo>
                  <a:lnTo>
                    <a:pt x="479334" y="1606079"/>
                  </a:lnTo>
                  <a:lnTo>
                    <a:pt x="479334" y="1588649"/>
                  </a:lnTo>
                  <a:lnTo>
                    <a:pt x="500499" y="1588649"/>
                  </a:lnTo>
                  <a:lnTo>
                    <a:pt x="500499" y="1606079"/>
                  </a:lnTo>
                  <a:lnTo>
                    <a:pt x="532870" y="1606079"/>
                  </a:lnTo>
                  <a:lnTo>
                    <a:pt x="532870" y="1517683"/>
                  </a:lnTo>
                  <a:lnTo>
                    <a:pt x="567730" y="1517683"/>
                  </a:lnTo>
                  <a:lnTo>
                    <a:pt x="567730" y="1500252"/>
                  </a:lnTo>
                  <a:lnTo>
                    <a:pt x="588896" y="1500252"/>
                  </a:lnTo>
                  <a:lnTo>
                    <a:pt x="588896" y="1487802"/>
                  </a:lnTo>
                  <a:lnTo>
                    <a:pt x="608816" y="1487802"/>
                  </a:lnTo>
                  <a:lnTo>
                    <a:pt x="608816" y="1450451"/>
                  </a:lnTo>
                  <a:lnTo>
                    <a:pt x="641187" y="1450451"/>
                  </a:lnTo>
                  <a:lnTo>
                    <a:pt x="641187" y="1487802"/>
                  </a:lnTo>
                  <a:lnTo>
                    <a:pt x="659862" y="1487802"/>
                  </a:lnTo>
                  <a:lnTo>
                    <a:pt x="659862" y="1500252"/>
                  </a:lnTo>
                  <a:lnTo>
                    <a:pt x="692233" y="1500252"/>
                  </a:lnTo>
                  <a:lnTo>
                    <a:pt x="759464" y="1500252"/>
                  </a:lnTo>
                  <a:lnTo>
                    <a:pt x="759464" y="1306029"/>
                  </a:lnTo>
                  <a:lnTo>
                    <a:pt x="794324" y="1306029"/>
                  </a:lnTo>
                  <a:lnTo>
                    <a:pt x="794324" y="1273658"/>
                  </a:lnTo>
                  <a:lnTo>
                    <a:pt x="811755" y="1273658"/>
                  </a:lnTo>
                  <a:lnTo>
                    <a:pt x="811755" y="1250003"/>
                  </a:lnTo>
                  <a:lnTo>
                    <a:pt x="824205" y="1250003"/>
                  </a:lnTo>
                  <a:lnTo>
                    <a:pt x="824205" y="1235063"/>
                  </a:lnTo>
                  <a:lnTo>
                    <a:pt x="852840" y="1235063"/>
                  </a:lnTo>
                  <a:lnTo>
                    <a:pt x="852840" y="1250003"/>
                  </a:lnTo>
                  <a:lnTo>
                    <a:pt x="874006" y="1250003"/>
                  </a:lnTo>
                  <a:lnTo>
                    <a:pt x="874006" y="1273658"/>
                  </a:lnTo>
                  <a:lnTo>
                    <a:pt x="941237" y="1273658"/>
                  </a:lnTo>
                  <a:lnTo>
                    <a:pt x="941237" y="1306029"/>
                  </a:lnTo>
                  <a:lnTo>
                    <a:pt x="982323" y="1306029"/>
                  </a:lnTo>
                  <a:lnTo>
                    <a:pt x="982323" y="1355830"/>
                  </a:lnTo>
                  <a:lnTo>
                    <a:pt x="994773" y="1355830"/>
                  </a:lnTo>
                  <a:lnTo>
                    <a:pt x="994773" y="1340890"/>
                  </a:lnTo>
                  <a:lnTo>
                    <a:pt x="997263" y="1340890"/>
                  </a:lnTo>
                  <a:lnTo>
                    <a:pt x="997263" y="1323459"/>
                  </a:lnTo>
                  <a:lnTo>
                    <a:pt x="1000998" y="1323459"/>
                  </a:lnTo>
                  <a:lnTo>
                    <a:pt x="1000998" y="1340890"/>
                  </a:lnTo>
                  <a:lnTo>
                    <a:pt x="1003488" y="1340890"/>
                  </a:lnTo>
                  <a:lnTo>
                    <a:pt x="1003488" y="1355830"/>
                  </a:lnTo>
                  <a:lnTo>
                    <a:pt x="1027144" y="1355830"/>
                  </a:lnTo>
                  <a:lnTo>
                    <a:pt x="1027144" y="1344625"/>
                  </a:lnTo>
                  <a:lnTo>
                    <a:pt x="1074455" y="1344625"/>
                  </a:lnTo>
                  <a:lnTo>
                    <a:pt x="1074455" y="1355830"/>
                  </a:lnTo>
                  <a:lnTo>
                    <a:pt x="1100600" y="1355830"/>
                  </a:lnTo>
                  <a:lnTo>
                    <a:pt x="1100600" y="1411856"/>
                  </a:lnTo>
                  <a:lnTo>
                    <a:pt x="1130481" y="1411856"/>
                  </a:lnTo>
                  <a:lnTo>
                    <a:pt x="1130481" y="1390690"/>
                  </a:lnTo>
                  <a:lnTo>
                    <a:pt x="1174056" y="1390690"/>
                  </a:lnTo>
                  <a:lnTo>
                    <a:pt x="1174056" y="1220122"/>
                  </a:lnTo>
                  <a:lnTo>
                    <a:pt x="1150401" y="1220122"/>
                  </a:lnTo>
                  <a:lnTo>
                    <a:pt x="1150401" y="1202692"/>
                  </a:lnTo>
                  <a:lnTo>
                    <a:pt x="1318479" y="1202692"/>
                  </a:lnTo>
                  <a:lnTo>
                    <a:pt x="1318479" y="1170321"/>
                  </a:lnTo>
                  <a:lnTo>
                    <a:pt x="1329684" y="1170321"/>
                  </a:lnTo>
                  <a:lnTo>
                    <a:pt x="1329684" y="1137951"/>
                  </a:lnTo>
                  <a:lnTo>
                    <a:pt x="1323459" y="1137951"/>
                  </a:lnTo>
                  <a:lnTo>
                    <a:pt x="1323459" y="1114295"/>
                  </a:lnTo>
                  <a:lnTo>
                    <a:pt x="1406876" y="1114295"/>
                  </a:lnTo>
                  <a:lnTo>
                    <a:pt x="1406876" y="1137951"/>
                  </a:lnTo>
                  <a:lnTo>
                    <a:pt x="1400650" y="1137951"/>
                  </a:lnTo>
                  <a:lnTo>
                    <a:pt x="1400650" y="1170321"/>
                  </a:lnTo>
                  <a:lnTo>
                    <a:pt x="1420571" y="1170321"/>
                  </a:lnTo>
                  <a:lnTo>
                    <a:pt x="1420571" y="1202692"/>
                  </a:lnTo>
                  <a:lnTo>
                    <a:pt x="1467882" y="1202692"/>
                  </a:lnTo>
                  <a:lnTo>
                    <a:pt x="1467882" y="1220122"/>
                  </a:lnTo>
                  <a:lnTo>
                    <a:pt x="1444226" y="1220122"/>
                  </a:lnTo>
                  <a:lnTo>
                    <a:pt x="1444226" y="1494027"/>
                  </a:lnTo>
                  <a:lnTo>
                    <a:pt x="1452941" y="1494027"/>
                  </a:lnTo>
                  <a:lnTo>
                    <a:pt x="1452941" y="1308519"/>
                  </a:lnTo>
                  <a:lnTo>
                    <a:pt x="1467882" y="1308519"/>
                  </a:lnTo>
                  <a:lnTo>
                    <a:pt x="1467882" y="1230082"/>
                  </a:lnTo>
                  <a:lnTo>
                    <a:pt x="1485312" y="1230082"/>
                  </a:lnTo>
                  <a:lnTo>
                    <a:pt x="1485312" y="1055779"/>
                  </a:lnTo>
                  <a:lnTo>
                    <a:pt x="1476597" y="1055779"/>
                  </a:lnTo>
                  <a:lnTo>
                    <a:pt x="1476597" y="1038349"/>
                  </a:lnTo>
                  <a:lnTo>
                    <a:pt x="1545073" y="971118"/>
                  </a:lnTo>
                  <a:lnTo>
                    <a:pt x="1606079" y="1038349"/>
                  </a:lnTo>
                  <a:lnTo>
                    <a:pt x="1606079" y="1055779"/>
                  </a:lnTo>
                  <a:lnTo>
                    <a:pt x="1599854" y="1055779"/>
                  </a:lnTo>
                  <a:lnTo>
                    <a:pt x="1599854" y="1135461"/>
                  </a:lnTo>
                  <a:lnTo>
                    <a:pt x="1638450" y="1135461"/>
                  </a:lnTo>
                  <a:lnTo>
                    <a:pt x="1638450" y="962403"/>
                  </a:lnTo>
                  <a:lnTo>
                    <a:pt x="1685761" y="962403"/>
                  </a:lnTo>
                  <a:lnTo>
                    <a:pt x="1685761" y="923807"/>
                  </a:lnTo>
                  <a:lnTo>
                    <a:pt x="1735561" y="923807"/>
                  </a:lnTo>
                  <a:lnTo>
                    <a:pt x="1735561" y="653637"/>
                  </a:lnTo>
                  <a:lnTo>
                    <a:pt x="1977096" y="653637"/>
                  </a:lnTo>
                  <a:lnTo>
                    <a:pt x="2035612" y="677292"/>
                  </a:lnTo>
                  <a:lnTo>
                    <a:pt x="2035612" y="820470"/>
                  </a:lnTo>
                  <a:lnTo>
                    <a:pt x="2050552" y="820470"/>
                  </a:lnTo>
                  <a:lnTo>
                    <a:pt x="2050552" y="953687"/>
                  </a:lnTo>
                  <a:lnTo>
                    <a:pt x="2074208" y="953687"/>
                  </a:lnTo>
                  <a:lnTo>
                    <a:pt x="2074208" y="1155381"/>
                  </a:lnTo>
                  <a:lnTo>
                    <a:pt x="2097863" y="1155381"/>
                  </a:lnTo>
                  <a:lnTo>
                    <a:pt x="2097863" y="1088150"/>
                  </a:lnTo>
                  <a:lnTo>
                    <a:pt x="2135214" y="1088150"/>
                  </a:lnTo>
                  <a:lnTo>
                    <a:pt x="2135214" y="1049554"/>
                  </a:lnTo>
                  <a:lnTo>
                    <a:pt x="2165094" y="1049554"/>
                  </a:lnTo>
                  <a:lnTo>
                    <a:pt x="2165094" y="567730"/>
                  </a:lnTo>
                  <a:lnTo>
                    <a:pt x="2218630" y="567730"/>
                  </a:lnTo>
                  <a:lnTo>
                    <a:pt x="2218630" y="526645"/>
                  </a:lnTo>
                  <a:lnTo>
                    <a:pt x="2288351" y="526645"/>
                  </a:lnTo>
                  <a:lnTo>
                    <a:pt x="2288351" y="567730"/>
                  </a:lnTo>
                  <a:lnTo>
                    <a:pt x="2350603" y="567730"/>
                  </a:lnTo>
                  <a:lnTo>
                    <a:pt x="2350603" y="1049554"/>
                  </a:lnTo>
                  <a:lnTo>
                    <a:pt x="2409119" y="1049554"/>
                  </a:lnTo>
                  <a:lnTo>
                    <a:pt x="2447714" y="1103090"/>
                  </a:lnTo>
                  <a:lnTo>
                    <a:pt x="2447714" y="1388200"/>
                  </a:lnTo>
                  <a:lnTo>
                    <a:pt x="2465145" y="1388200"/>
                  </a:lnTo>
                  <a:lnTo>
                    <a:pt x="2465145" y="1500252"/>
                  </a:lnTo>
                  <a:lnTo>
                    <a:pt x="2467635" y="1500252"/>
                  </a:lnTo>
                  <a:lnTo>
                    <a:pt x="2467635" y="1211407"/>
                  </a:lnTo>
                  <a:lnTo>
                    <a:pt x="2506230" y="1211407"/>
                  </a:lnTo>
                  <a:lnTo>
                    <a:pt x="2506230" y="1187752"/>
                  </a:lnTo>
                  <a:lnTo>
                    <a:pt x="2536111" y="1187752"/>
                  </a:lnTo>
                  <a:lnTo>
                    <a:pt x="2536111" y="1146666"/>
                  </a:lnTo>
                  <a:lnTo>
                    <a:pt x="2536111" y="1120521"/>
                  </a:lnTo>
                  <a:lnTo>
                    <a:pt x="2626998" y="1120521"/>
                  </a:lnTo>
                  <a:lnTo>
                    <a:pt x="2626998" y="829185"/>
                  </a:lnTo>
                  <a:lnTo>
                    <a:pt x="2624507" y="829185"/>
                  </a:lnTo>
                  <a:lnTo>
                    <a:pt x="2624507" y="779384"/>
                  </a:lnTo>
                  <a:lnTo>
                    <a:pt x="2726599" y="779384"/>
                  </a:lnTo>
                  <a:lnTo>
                    <a:pt x="2726599" y="768179"/>
                  </a:lnTo>
                  <a:lnTo>
                    <a:pt x="2776400" y="768179"/>
                  </a:lnTo>
                  <a:lnTo>
                    <a:pt x="2776400" y="753239"/>
                  </a:lnTo>
                  <a:lnTo>
                    <a:pt x="2800056" y="753239"/>
                  </a:lnTo>
                  <a:lnTo>
                    <a:pt x="2800056" y="697213"/>
                  </a:lnTo>
                  <a:lnTo>
                    <a:pt x="2808771" y="697213"/>
                  </a:lnTo>
                  <a:lnTo>
                    <a:pt x="2808771" y="753239"/>
                  </a:lnTo>
                  <a:lnTo>
                    <a:pt x="2853592" y="753239"/>
                  </a:lnTo>
                  <a:lnTo>
                    <a:pt x="2853592" y="779384"/>
                  </a:lnTo>
                  <a:lnTo>
                    <a:pt x="2988054" y="779384"/>
                  </a:lnTo>
                  <a:lnTo>
                    <a:pt x="2988054" y="829185"/>
                  </a:lnTo>
                  <a:lnTo>
                    <a:pt x="2983074" y="829185"/>
                  </a:lnTo>
                  <a:lnTo>
                    <a:pt x="2983074" y="1303539"/>
                  </a:lnTo>
                  <a:lnTo>
                    <a:pt x="3006729" y="1303539"/>
                  </a:lnTo>
                  <a:lnTo>
                    <a:pt x="3006729" y="953687"/>
                  </a:lnTo>
                  <a:lnTo>
                    <a:pt x="3123761" y="953687"/>
                  </a:lnTo>
                  <a:lnTo>
                    <a:pt x="3123761" y="720868"/>
                  </a:lnTo>
                  <a:lnTo>
                    <a:pt x="3153642" y="720868"/>
                  </a:lnTo>
                  <a:lnTo>
                    <a:pt x="3153642" y="632472"/>
                  </a:lnTo>
                  <a:lnTo>
                    <a:pt x="3235814" y="632472"/>
                  </a:lnTo>
                  <a:lnTo>
                    <a:pt x="3235814" y="615041"/>
                  </a:lnTo>
                  <a:lnTo>
                    <a:pt x="3259469" y="615041"/>
                  </a:lnTo>
                  <a:lnTo>
                    <a:pt x="3259469" y="576446"/>
                  </a:lnTo>
                  <a:lnTo>
                    <a:pt x="3274409" y="576446"/>
                  </a:lnTo>
                  <a:lnTo>
                    <a:pt x="3274409" y="565240"/>
                  </a:lnTo>
                  <a:lnTo>
                    <a:pt x="3283124" y="565240"/>
                  </a:lnTo>
                  <a:lnTo>
                    <a:pt x="3283124" y="494274"/>
                  </a:lnTo>
                  <a:lnTo>
                    <a:pt x="3294330" y="494274"/>
                  </a:lnTo>
                  <a:lnTo>
                    <a:pt x="3294330" y="565240"/>
                  </a:lnTo>
                  <a:lnTo>
                    <a:pt x="3300555" y="565240"/>
                  </a:lnTo>
                  <a:lnTo>
                    <a:pt x="3300555" y="576446"/>
                  </a:lnTo>
                  <a:lnTo>
                    <a:pt x="3317985" y="576446"/>
                  </a:lnTo>
                  <a:lnTo>
                    <a:pt x="3317985" y="615041"/>
                  </a:lnTo>
                  <a:lnTo>
                    <a:pt x="3350356" y="615041"/>
                  </a:lnTo>
                  <a:lnTo>
                    <a:pt x="3350356" y="556525"/>
                  </a:lnTo>
                  <a:lnTo>
                    <a:pt x="3426302" y="556525"/>
                  </a:lnTo>
                  <a:lnTo>
                    <a:pt x="3426302" y="488049"/>
                  </a:lnTo>
                  <a:lnTo>
                    <a:pt x="3432527" y="488049"/>
                  </a:lnTo>
                  <a:lnTo>
                    <a:pt x="3432527" y="535360"/>
                  </a:lnTo>
                  <a:lnTo>
                    <a:pt x="3559519" y="535360"/>
                  </a:lnTo>
                  <a:lnTo>
                    <a:pt x="3559519" y="476844"/>
                  </a:lnTo>
                  <a:lnTo>
                    <a:pt x="3568234" y="476844"/>
                  </a:lnTo>
                  <a:lnTo>
                    <a:pt x="3568234" y="535360"/>
                  </a:lnTo>
                  <a:lnTo>
                    <a:pt x="3568234" y="556525"/>
                  </a:lnTo>
                  <a:lnTo>
                    <a:pt x="3650406" y="556525"/>
                  </a:lnTo>
                  <a:lnTo>
                    <a:pt x="3650406" y="1303539"/>
                  </a:lnTo>
                  <a:lnTo>
                    <a:pt x="3682777" y="1303539"/>
                  </a:lnTo>
                  <a:lnTo>
                    <a:pt x="3682777" y="874006"/>
                  </a:lnTo>
                  <a:lnTo>
                    <a:pt x="3712657" y="874006"/>
                  </a:lnTo>
                  <a:lnTo>
                    <a:pt x="3712657" y="847861"/>
                  </a:lnTo>
                  <a:lnTo>
                    <a:pt x="3753743" y="847861"/>
                  </a:lnTo>
                  <a:lnTo>
                    <a:pt x="3753743" y="805530"/>
                  </a:lnTo>
                  <a:lnTo>
                    <a:pt x="3799809" y="805530"/>
                  </a:lnTo>
                  <a:lnTo>
                    <a:pt x="3799809" y="634962"/>
                  </a:lnTo>
                  <a:lnTo>
                    <a:pt x="3809769" y="634962"/>
                  </a:lnTo>
                  <a:lnTo>
                    <a:pt x="3809769" y="414593"/>
                  </a:lnTo>
                  <a:lnTo>
                    <a:pt x="3832179" y="414593"/>
                  </a:lnTo>
                  <a:lnTo>
                    <a:pt x="3870775" y="62251"/>
                  </a:lnTo>
                  <a:lnTo>
                    <a:pt x="3891940" y="62251"/>
                  </a:lnTo>
                  <a:lnTo>
                    <a:pt x="3926801" y="414593"/>
                  </a:lnTo>
                  <a:lnTo>
                    <a:pt x="3950456" y="414593"/>
                  </a:lnTo>
                  <a:lnTo>
                    <a:pt x="3950456" y="576446"/>
                  </a:lnTo>
                  <a:lnTo>
                    <a:pt x="4053793" y="576446"/>
                  </a:lnTo>
                  <a:lnTo>
                    <a:pt x="4053793" y="1185262"/>
                  </a:lnTo>
                  <a:lnTo>
                    <a:pt x="4067489" y="1185262"/>
                  </a:lnTo>
                  <a:lnTo>
                    <a:pt x="4067489" y="941237"/>
                  </a:lnTo>
                  <a:lnTo>
                    <a:pt x="4109819" y="941237"/>
                  </a:lnTo>
                  <a:lnTo>
                    <a:pt x="4109819" y="867781"/>
                  </a:lnTo>
                  <a:lnTo>
                    <a:pt x="4135965" y="867781"/>
                  </a:lnTo>
                  <a:lnTo>
                    <a:pt x="4135965" y="844125"/>
                  </a:lnTo>
                  <a:lnTo>
                    <a:pt x="4188256" y="844125"/>
                  </a:lnTo>
                  <a:lnTo>
                    <a:pt x="4188256" y="682273"/>
                  </a:lnTo>
                  <a:lnTo>
                    <a:pt x="4256732" y="682273"/>
                  </a:lnTo>
                  <a:lnTo>
                    <a:pt x="4256732" y="600101"/>
                  </a:lnTo>
                  <a:lnTo>
                    <a:pt x="4274162" y="600101"/>
                  </a:lnTo>
                  <a:lnTo>
                    <a:pt x="4274162" y="567730"/>
                  </a:lnTo>
                  <a:lnTo>
                    <a:pt x="4265447" y="567730"/>
                  </a:lnTo>
                  <a:lnTo>
                    <a:pt x="4265447" y="544075"/>
                  </a:lnTo>
                  <a:lnTo>
                    <a:pt x="4309023" y="544075"/>
                  </a:lnTo>
                  <a:lnTo>
                    <a:pt x="4309023" y="532870"/>
                  </a:lnTo>
                  <a:lnTo>
                    <a:pt x="4341394" y="532870"/>
                  </a:lnTo>
                  <a:lnTo>
                    <a:pt x="4341394" y="517930"/>
                  </a:lnTo>
                  <a:lnTo>
                    <a:pt x="4371274" y="517930"/>
                  </a:lnTo>
                  <a:lnTo>
                    <a:pt x="4371274" y="446963"/>
                  </a:lnTo>
                  <a:lnTo>
                    <a:pt x="4382479" y="446963"/>
                  </a:lnTo>
                  <a:lnTo>
                    <a:pt x="4382479" y="435758"/>
                  </a:lnTo>
                  <a:lnTo>
                    <a:pt x="4399910" y="435758"/>
                  </a:lnTo>
                  <a:lnTo>
                    <a:pt x="4399910" y="308766"/>
                  </a:lnTo>
                  <a:lnTo>
                    <a:pt x="4418585" y="308766"/>
                  </a:lnTo>
                  <a:lnTo>
                    <a:pt x="4418585" y="435758"/>
                  </a:lnTo>
                  <a:lnTo>
                    <a:pt x="4438505" y="435758"/>
                  </a:lnTo>
                  <a:lnTo>
                    <a:pt x="4438505" y="446963"/>
                  </a:lnTo>
                  <a:lnTo>
                    <a:pt x="4450956" y="446963"/>
                  </a:lnTo>
                  <a:lnTo>
                    <a:pt x="4450956" y="517930"/>
                  </a:lnTo>
                  <a:lnTo>
                    <a:pt x="4497021" y="517930"/>
                  </a:lnTo>
                  <a:lnTo>
                    <a:pt x="4497021" y="532870"/>
                  </a:lnTo>
                  <a:lnTo>
                    <a:pt x="4520677" y="532870"/>
                  </a:lnTo>
                  <a:lnTo>
                    <a:pt x="4520677" y="544075"/>
                  </a:lnTo>
                  <a:lnTo>
                    <a:pt x="4570478" y="544075"/>
                  </a:lnTo>
                  <a:lnTo>
                    <a:pt x="4570478" y="567730"/>
                  </a:lnTo>
                  <a:lnTo>
                    <a:pt x="4561763" y="567730"/>
                  </a:lnTo>
                  <a:lnTo>
                    <a:pt x="4561763" y="1144176"/>
                  </a:lnTo>
                  <a:lnTo>
                    <a:pt x="4576703" y="1144176"/>
                  </a:lnTo>
                  <a:lnTo>
                    <a:pt x="4576703" y="976098"/>
                  </a:lnTo>
                  <a:lnTo>
                    <a:pt x="4602848" y="976098"/>
                  </a:lnTo>
                  <a:lnTo>
                    <a:pt x="4602848" y="956178"/>
                  </a:lnTo>
                  <a:lnTo>
                    <a:pt x="4653894" y="956178"/>
                  </a:lnTo>
                  <a:lnTo>
                    <a:pt x="4653894" y="976098"/>
                  </a:lnTo>
                  <a:lnTo>
                    <a:pt x="4714900" y="976098"/>
                  </a:lnTo>
                  <a:lnTo>
                    <a:pt x="4714900" y="923807"/>
                  </a:lnTo>
                  <a:lnTo>
                    <a:pt x="4738556" y="923807"/>
                  </a:lnTo>
                  <a:lnTo>
                    <a:pt x="4738556" y="485559"/>
                  </a:lnTo>
                  <a:lnTo>
                    <a:pt x="4762211" y="485559"/>
                  </a:lnTo>
                  <a:lnTo>
                    <a:pt x="4762211" y="321216"/>
                  </a:lnTo>
                  <a:lnTo>
                    <a:pt x="4773416" y="321216"/>
                  </a:lnTo>
                  <a:lnTo>
                    <a:pt x="4773416" y="250250"/>
                  </a:lnTo>
                  <a:lnTo>
                    <a:pt x="4876753" y="250250"/>
                  </a:lnTo>
                  <a:lnTo>
                    <a:pt x="4876753" y="321216"/>
                  </a:lnTo>
                  <a:lnTo>
                    <a:pt x="4894184" y="321216"/>
                  </a:lnTo>
                  <a:lnTo>
                    <a:pt x="4894184" y="629982"/>
                  </a:lnTo>
                  <a:lnTo>
                    <a:pt x="5059772" y="629982"/>
                  </a:lnTo>
                  <a:lnTo>
                    <a:pt x="5059772" y="679782"/>
                  </a:lnTo>
                  <a:lnTo>
                    <a:pt x="5073467" y="679782"/>
                  </a:lnTo>
                  <a:lnTo>
                    <a:pt x="5073467" y="1118030"/>
                  </a:lnTo>
                  <a:lnTo>
                    <a:pt x="5109572" y="1118030"/>
                  </a:lnTo>
                  <a:lnTo>
                    <a:pt x="5109572" y="1174056"/>
                  </a:lnTo>
                  <a:lnTo>
                    <a:pt x="5120778" y="1174056"/>
                  </a:lnTo>
                  <a:lnTo>
                    <a:pt x="5120778" y="1435511"/>
                  </a:lnTo>
                  <a:lnTo>
                    <a:pt x="5141943" y="1435511"/>
                  </a:lnTo>
                  <a:lnTo>
                    <a:pt x="5141943" y="1320969"/>
                  </a:lnTo>
                  <a:lnTo>
                    <a:pt x="5159373" y="1320969"/>
                  </a:lnTo>
                  <a:lnTo>
                    <a:pt x="5159373" y="1070720"/>
                  </a:lnTo>
                  <a:lnTo>
                    <a:pt x="5224114" y="1070720"/>
                  </a:lnTo>
                  <a:lnTo>
                    <a:pt x="5224114" y="1059514"/>
                  </a:lnTo>
                  <a:lnTo>
                    <a:pt x="5241545" y="1059514"/>
                  </a:lnTo>
                  <a:lnTo>
                    <a:pt x="5241545" y="1005978"/>
                  </a:lnTo>
                  <a:lnTo>
                    <a:pt x="5252750" y="1005978"/>
                  </a:lnTo>
                  <a:lnTo>
                    <a:pt x="5252750" y="1059514"/>
                  </a:lnTo>
                  <a:lnTo>
                    <a:pt x="5273915" y="1059514"/>
                  </a:lnTo>
                  <a:lnTo>
                    <a:pt x="5273915" y="1070720"/>
                  </a:lnTo>
                  <a:lnTo>
                    <a:pt x="5288856" y="1070720"/>
                  </a:lnTo>
                  <a:lnTo>
                    <a:pt x="5288856" y="956178"/>
                  </a:lnTo>
                  <a:lnTo>
                    <a:pt x="5282631" y="956178"/>
                  </a:lnTo>
                  <a:lnTo>
                    <a:pt x="5282631" y="941237"/>
                  </a:lnTo>
                  <a:lnTo>
                    <a:pt x="5362312" y="941237"/>
                  </a:lnTo>
                  <a:lnTo>
                    <a:pt x="5362312" y="908867"/>
                  </a:lnTo>
                  <a:lnTo>
                    <a:pt x="5390948" y="908867"/>
                  </a:lnTo>
                  <a:lnTo>
                    <a:pt x="5390948" y="73456"/>
                  </a:lnTo>
                  <a:lnTo>
                    <a:pt x="5470629" y="73456"/>
                  </a:lnTo>
                  <a:lnTo>
                    <a:pt x="5470629" y="14940"/>
                  </a:lnTo>
                  <a:lnTo>
                    <a:pt x="5641197" y="14940"/>
                  </a:lnTo>
                  <a:close/>
                </a:path>
              </a:pathLst>
            </a:custGeom>
            <a:gradFill flip="none" rotWithShape="1">
              <a:gsLst>
                <a:gs pos="8000">
                  <a:schemeClr val="bg2">
                    <a:lumMod val="96000"/>
                    <a:lumOff val="4000"/>
                  </a:schemeClr>
                </a:gs>
                <a:gs pos="100000">
                  <a:schemeClr val="tx2"/>
                </a:gs>
              </a:gsLst>
              <a:lin ang="162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31" name="Freeform 8"/>
            <p:cNvSpPr>
              <a:spLocks/>
            </p:cNvSpPr>
            <p:nvPr/>
          </p:nvSpPr>
          <p:spPr bwMode="auto">
            <a:xfrm>
              <a:off x="-155699" y="2818422"/>
              <a:ext cx="3548864" cy="1155308"/>
            </a:xfrm>
            <a:custGeom>
              <a:avLst/>
              <a:gdLst>
                <a:gd name="T0" fmla="*/ 378 w 1971"/>
                <a:gd name="T1" fmla="*/ 0 h 646"/>
                <a:gd name="T2" fmla="*/ 579 w 1971"/>
                <a:gd name="T3" fmla="*/ 0 h 646"/>
                <a:gd name="T4" fmla="*/ 579 w 1971"/>
                <a:gd name="T5" fmla="*/ 155 h 646"/>
                <a:gd name="T6" fmla="*/ 618 w 1971"/>
                <a:gd name="T7" fmla="*/ 155 h 646"/>
                <a:gd name="T8" fmla="*/ 618 w 1971"/>
                <a:gd name="T9" fmla="*/ 375 h 646"/>
                <a:gd name="T10" fmla="*/ 653 w 1971"/>
                <a:gd name="T11" fmla="*/ 375 h 646"/>
                <a:gd name="T12" fmla="*/ 653 w 1971"/>
                <a:gd name="T13" fmla="*/ 0 h 646"/>
                <a:gd name="T14" fmla="*/ 824 w 1971"/>
                <a:gd name="T15" fmla="*/ 0 h 646"/>
                <a:gd name="T16" fmla="*/ 824 w 1971"/>
                <a:gd name="T17" fmla="*/ 281 h 646"/>
                <a:gd name="T18" fmla="*/ 902 w 1971"/>
                <a:gd name="T19" fmla="*/ 281 h 646"/>
                <a:gd name="T20" fmla="*/ 902 w 1971"/>
                <a:gd name="T21" fmla="*/ 397 h 646"/>
                <a:gd name="T22" fmla="*/ 963 w 1971"/>
                <a:gd name="T23" fmla="*/ 397 h 646"/>
                <a:gd name="T24" fmla="*/ 963 w 1971"/>
                <a:gd name="T25" fmla="*/ 326 h 646"/>
                <a:gd name="T26" fmla="*/ 1202 w 1971"/>
                <a:gd name="T27" fmla="*/ 326 h 646"/>
                <a:gd name="T28" fmla="*/ 1202 w 1971"/>
                <a:gd name="T29" fmla="*/ 255 h 646"/>
                <a:gd name="T30" fmla="*/ 1277 w 1971"/>
                <a:gd name="T31" fmla="*/ 255 h 646"/>
                <a:gd name="T32" fmla="*/ 1277 w 1971"/>
                <a:gd name="T33" fmla="*/ 336 h 646"/>
                <a:gd name="T34" fmla="*/ 1335 w 1971"/>
                <a:gd name="T35" fmla="*/ 336 h 646"/>
                <a:gd name="T36" fmla="*/ 1335 w 1971"/>
                <a:gd name="T37" fmla="*/ 452 h 646"/>
                <a:gd name="T38" fmla="*/ 1383 w 1971"/>
                <a:gd name="T39" fmla="*/ 452 h 646"/>
                <a:gd name="T40" fmla="*/ 1383 w 1971"/>
                <a:gd name="T41" fmla="*/ 343 h 646"/>
                <a:gd name="T42" fmla="*/ 1432 w 1971"/>
                <a:gd name="T43" fmla="*/ 343 h 646"/>
                <a:gd name="T44" fmla="*/ 1432 w 1971"/>
                <a:gd name="T45" fmla="*/ 165 h 646"/>
                <a:gd name="T46" fmla="*/ 1487 w 1971"/>
                <a:gd name="T47" fmla="*/ 165 h 646"/>
                <a:gd name="T48" fmla="*/ 1487 w 1971"/>
                <a:gd name="T49" fmla="*/ 84 h 646"/>
                <a:gd name="T50" fmla="*/ 1726 w 1971"/>
                <a:gd name="T51" fmla="*/ 84 h 646"/>
                <a:gd name="T52" fmla="*/ 1726 w 1971"/>
                <a:gd name="T53" fmla="*/ 372 h 646"/>
                <a:gd name="T54" fmla="*/ 1858 w 1971"/>
                <a:gd name="T55" fmla="*/ 372 h 646"/>
                <a:gd name="T56" fmla="*/ 1858 w 1971"/>
                <a:gd name="T57" fmla="*/ 443 h 646"/>
                <a:gd name="T58" fmla="*/ 1971 w 1971"/>
                <a:gd name="T59" fmla="*/ 443 h 646"/>
                <a:gd name="T60" fmla="*/ 1971 w 1971"/>
                <a:gd name="T61" fmla="*/ 646 h 646"/>
                <a:gd name="T62" fmla="*/ 0 w 1971"/>
                <a:gd name="T63" fmla="*/ 646 h 646"/>
                <a:gd name="T64" fmla="*/ 0 w 1971"/>
                <a:gd name="T65" fmla="*/ 407 h 646"/>
                <a:gd name="T66" fmla="*/ 230 w 1971"/>
                <a:gd name="T67" fmla="*/ 407 h 646"/>
                <a:gd name="T68" fmla="*/ 230 w 1971"/>
                <a:gd name="T69" fmla="*/ 469 h 646"/>
                <a:gd name="T70" fmla="*/ 378 w 1971"/>
                <a:gd name="T71" fmla="*/ 469 h 646"/>
                <a:gd name="T72" fmla="*/ 378 w 1971"/>
                <a:gd name="T73"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71" h="646">
                  <a:moveTo>
                    <a:pt x="378" y="0"/>
                  </a:moveTo>
                  <a:cubicBezTo>
                    <a:pt x="579" y="0"/>
                    <a:pt x="579" y="0"/>
                    <a:pt x="579" y="0"/>
                  </a:cubicBezTo>
                  <a:cubicBezTo>
                    <a:pt x="579" y="155"/>
                    <a:pt x="579" y="155"/>
                    <a:pt x="579" y="155"/>
                  </a:cubicBezTo>
                  <a:cubicBezTo>
                    <a:pt x="618" y="155"/>
                    <a:pt x="618" y="155"/>
                    <a:pt x="618" y="155"/>
                  </a:cubicBezTo>
                  <a:cubicBezTo>
                    <a:pt x="618" y="375"/>
                    <a:pt x="618" y="375"/>
                    <a:pt x="618" y="375"/>
                  </a:cubicBezTo>
                  <a:cubicBezTo>
                    <a:pt x="653" y="375"/>
                    <a:pt x="653" y="375"/>
                    <a:pt x="653" y="375"/>
                  </a:cubicBezTo>
                  <a:cubicBezTo>
                    <a:pt x="653" y="0"/>
                    <a:pt x="653" y="0"/>
                    <a:pt x="653" y="0"/>
                  </a:cubicBezTo>
                  <a:cubicBezTo>
                    <a:pt x="824" y="0"/>
                    <a:pt x="824" y="0"/>
                    <a:pt x="824" y="0"/>
                  </a:cubicBezTo>
                  <a:cubicBezTo>
                    <a:pt x="824" y="281"/>
                    <a:pt x="824" y="281"/>
                    <a:pt x="824" y="281"/>
                  </a:cubicBezTo>
                  <a:cubicBezTo>
                    <a:pt x="902" y="281"/>
                    <a:pt x="902" y="281"/>
                    <a:pt x="902" y="281"/>
                  </a:cubicBezTo>
                  <a:cubicBezTo>
                    <a:pt x="902" y="397"/>
                    <a:pt x="902" y="397"/>
                    <a:pt x="902" y="397"/>
                  </a:cubicBezTo>
                  <a:cubicBezTo>
                    <a:pt x="963" y="397"/>
                    <a:pt x="963" y="397"/>
                    <a:pt x="963" y="397"/>
                  </a:cubicBezTo>
                  <a:cubicBezTo>
                    <a:pt x="963" y="326"/>
                    <a:pt x="963" y="326"/>
                    <a:pt x="963" y="326"/>
                  </a:cubicBezTo>
                  <a:cubicBezTo>
                    <a:pt x="1202" y="326"/>
                    <a:pt x="1202" y="326"/>
                    <a:pt x="1202" y="326"/>
                  </a:cubicBezTo>
                  <a:cubicBezTo>
                    <a:pt x="1202" y="255"/>
                    <a:pt x="1202" y="255"/>
                    <a:pt x="1202" y="255"/>
                  </a:cubicBezTo>
                  <a:cubicBezTo>
                    <a:pt x="1277" y="255"/>
                    <a:pt x="1277" y="255"/>
                    <a:pt x="1277" y="255"/>
                  </a:cubicBezTo>
                  <a:cubicBezTo>
                    <a:pt x="1277" y="336"/>
                    <a:pt x="1277" y="336"/>
                    <a:pt x="1277" y="336"/>
                  </a:cubicBezTo>
                  <a:cubicBezTo>
                    <a:pt x="1335" y="336"/>
                    <a:pt x="1335" y="336"/>
                    <a:pt x="1335" y="336"/>
                  </a:cubicBezTo>
                  <a:cubicBezTo>
                    <a:pt x="1335" y="452"/>
                    <a:pt x="1335" y="452"/>
                    <a:pt x="1335" y="452"/>
                  </a:cubicBezTo>
                  <a:cubicBezTo>
                    <a:pt x="1383" y="452"/>
                    <a:pt x="1383" y="452"/>
                    <a:pt x="1383" y="452"/>
                  </a:cubicBezTo>
                  <a:cubicBezTo>
                    <a:pt x="1383" y="343"/>
                    <a:pt x="1383" y="343"/>
                    <a:pt x="1383" y="343"/>
                  </a:cubicBezTo>
                  <a:cubicBezTo>
                    <a:pt x="1432" y="343"/>
                    <a:pt x="1432" y="343"/>
                    <a:pt x="1432" y="343"/>
                  </a:cubicBezTo>
                  <a:cubicBezTo>
                    <a:pt x="1432" y="165"/>
                    <a:pt x="1432" y="165"/>
                    <a:pt x="1432" y="165"/>
                  </a:cubicBezTo>
                  <a:cubicBezTo>
                    <a:pt x="1487" y="165"/>
                    <a:pt x="1487" y="165"/>
                    <a:pt x="1487" y="165"/>
                  </a:cubicBezTo>
                  <a:cubicBezTo>
                    <a:pt x="1487" y="84"/>
                    <a:pt x="1487" y="84"/>
                    <a:pt x="1487" y="84"/>
                  </a:cubicBezTo>
                  <a:cubicBezTo>
                    <a:pt x="1726" y="84"/>
                    <a:pt x="1726" y="84"/>
                    <a:pt x="1726" y="84"/>
                  </a:cubicBezTo>
                  <a:cubicBezTo>
                    <a:pt x="1726" y="372"/>
                    <a:pt x="1726" y="372"/>
                    <a:pt x="1726" y="372"/>
                  </a:cubicBezTo>
                  <a:cubicBezTo>
                    <a:pt x="1858" y="372"/>
                    <a:pt x="1858" y="372"/>
                    <a:pt x="1858" y="372"/>
                  </a:cubicBezTo>
                  <a:cubicBezTo>
                    <a:pt x="1858" y="443"/>
                    <a:pt x="1858" y="443"/>
                    <a:pt x="1858" y="443"/>
                  </a:cubicBezTo>
                  <a:cubicBezTo>
                    <a:pt x="1971" y="443"/>
                    <a:pt x="1971" y="443"/>
                    <a:pt x="1971" y="443"/>
                  </a:cubicBezTo>
                  <a:cubicBezTo>
                    <a:pt x="1971" y="646"/>
                    <a:pt x="1971" y="646"/>
                    <a:pt x="1971" y="646"/>
                  </a:cubicBezTo>
                  <a:cubicBezTo>
                    <a:pt x="0" y="646"/>
                    <a:pt x="0" y="646"/>
                    <a:pt x="0" y="646"/>
                  </a:cubicBezTo>
                  <a:cubicBezTo>
                    <a:pt x="0" y="407"/>
                    <a:pt x="0" y="407"/>
                    <a:pt x="0" y="407"/>
                  </a:cubicBezTo>
                  <a:cubicBezTo>
                    <a:pt x="230" y="407"/>
                    <a:pt x="230" y="407"/>
                    <a:pt x="230" y="407"/>
                  </a:cubicBezTo>
                  <a:cubicBezTo>
                    <a:pt x="230" y="469"/>
                    <a:pt x="230" y="469"/>
                    <a:pt x="230" y="469"/>
                  </a:cubicBezTo>
                  <a:cubicBezTo>
                    <a:pt x="378" y="469"/>
                    <a:pt x="378" y="469"/>
                    <a:pt x="378" y="469"/>
                  </a:cubicBezTo>
                  <a:cubicBezTo>
                    <a:pt x="378" y="469"/>
                    <a:pt x="385" y="0"/>
                    <a:pt x="378" y="0"/>
                  </a:cubicBezTo>
                  <a:close/>
                </a:path>
              </a:pathLst>
            </a:custGeom>
            <a:gradFill flip="none" rotWithShape="1">
              <a:gsLst>
                <a:gs pos="7000">
                  <a:schemeClr val="bg2">
                    <a:lumMod val="70000"/>
                  </a:schemeClr>
                </a:gs>
                <a:gs pos="100000">
                  <a:schemeClr val="tx2">
                    <a:lumMod val="82000"/>
                  </a:schemeClr>
                </a:gs>
              </a:gsLst>
              <a:lin ang="162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32" name="Freeform 8"/>
            <p:cNvSpPr>
              <a:spLocks/>
            </p:cNvSpPr>
            <p:nvPr/>
          </p:nvSpPr>
          <p:spPr bwMode="auto">
            <a:xfrm>
              <a:off x="3376775" y="2818422"/>
              <a:ext cx="3524978" cy="1155308"/>
            </a:xfrm>
            <a:custGeom>
              <a:avLst/>
              <a:gdLst>
                <a:gd name="T0" fmla="*/ 378 w 1971"/>
                <a:gd name="T1" fmla="*/ 0 h 646"/>
                <a:gd name="T2" fmla="*/ 579 w 1971"/>
                <a:gd name="T3" fmla="*/ 0 h 646"/>
                <a:gd name="T4" fmla="*/ 579 w 1971"/>
                <a:gd name="T5" fmla="*/ 155 h 646"/>
                <a:gd name="T6" fmla="*/ 618 w 1971"/>
                <a:gd name="T7" fmla="*/ 155 h 646"/>
                <a:gd name="T8" fmla="*/ 618 w 1971"/>
                <a:gd name="T9" fmla="*/ 375 h 646"/>
                <a:gd name="T10" fmla="*/ 653 w 1971"/>
                <a:gd name="T11" fmla="*/ 375 h 646"/>
                <a:gd name="T12" fmla="*/ 653 w 1971"/>
                <a:gd name="T13" fmla="*/ 0 h 646"/>
                <a:gd name="T14" fmla="*/ 824 w 1971"/>
                <a:gd name="T15" fmla="*/ 0 h 646"/>
                <a:gd name="T16" fmla="*/ 824 w 1971"/>
                <a:gd name="T17" fmla="*/ 281 h 646"/>
                <a:gd name="T18" fmla="*/ 902 w 1971"/>
                <a:gd name="T19" fmla="*/ 281 h 646"/>
                <a:gd name="T20" fmla="*/ 902 w 1971"/>
                <a:gd name="T21" fmla="*/ 397 h 646"/>
                <a:gd name="T22" fmla="*/ 963 w 1971"/>
                <a:gd name="T23" fmla="*/ 397 h 646"/>
                <a:gd name="T24" fmla="*/ 963 w 1971"/>
                <a:gd name="T25" fmla="*/ 326 h 646"/>
                <a:gd name="T26" fmla="*/ 1202 w 1971"/>
                <a:gd name="T27" fmla="*/ 326 h 646"/>
                <a:gd name="T28" fmla="*/ 1202 w 1971"/>
                <a:gd name="T29" fmla="*/ 255 h 646"/>
                <a:gd name="T30" fmla="*/ 1277 w 1971"/>
                <a:gd name="T31" fmla="*/ 255 h 646"/>
                <a:gd name="T32" fmla="*/ 1277 w 1971"/>
                <a:gd name="T33" fmla="*/ 336 h 646"/>
                <a:gd name="T34" fmla="*/ 1335 w 1971"/>
                <a:gd name="T35" fmla="*/ 336 h 646"/>
                <a:gd name="T36" fmla="*/ 1335 w 1971"/>
                <a:gd name="T37" fmla="*/ 452 h 646"/>
                <a:gd name="T38" fmla="*/ 1383 w 1971"/>
                <a:gd name="T39" fmla="*/ 452 h 646"/>
                <a:gd name="T40" fmla="*/ 1383 w 1971"/>
                <a:gd name="T41" fmla="*/ 343 h 646"/>
                <a:gd name="T42" fmla="*/ 1432 w 1971"/>
                <a:gd name="T43" fmla="*/ 343 h 646"/>
                <a:gd name="T44" fmla="*/ 1432 w 1971"/>
                <a:gd name="T45" fmla="*/ 165 h 646"/>
                <a:gd name="T46" fmla="*/ 1487 w 1971"/>
                <a:gd name="T47" fmla="*/ 165 h 646"/>
                <a:gd name="T48" fmla="*/ 1487 w 1971"/>
                <a:gd name="T49" fmla="*/ 84 h 646"/>
                <a:gd name="T50" fmla="*/ 1726 w 1971"/>
                <a:gd name="T51" fmla="*/ 84 h 646"/>
                <a:gd name="T52" fmla="*/ 1726 w 1971"/>
                <a:gd name="T53" fmla="*/ 372 h 646"/>
                <a:gd name="T54" fmla="*/ 1858 w 1971"/>
                <a:gd name="T55" fmla="*/ 372 h 646"/>
                <a:gd name="T56" fmla="*/ 1858 w 1971"/>
                <a:gd name="T57" fmla="*/ 443 h 646"/>
                <a:gd name="T58" fmla="*/ 1971 w 1971"/>
                <a:gd name="T59" fmla="*/ 443 h 646"/>
                <a:gd name="T60" fmla="*/ 1971 w 1971"/>
                <a:gd name="T61" fmla="*/ 646 h 646"/>
                <a:gd name="T62" fmla="*/ 0 w 1971"/>
                <a:gd name="T63" fmla="*/ 646 h 646"/>
                <a:gd name="T64" fmla="*/ 0 w 1971"/>
                <a:gd name="T65" fmla="*/ 407 h 646"/>
                <a:gd name="T66" fmla="*/ 230 w 1971"/>
                <a:gd name="T67" fmla="*/ 407 h 646"/>
                <a:gd name="T68" fmla="*/ 230 w 1971"/>
                <a:gd name="T69" fmla="*/ 469 h 646"/>
                <a:gd name="T70" fmla="*/ 378 w 1971"/>
                <a:gd name="T71" fmla="*/ 469 h 646"/>
                <a:gd name="T72" fmla="*/ 378 w 1971"/>
                <a:gd name="T73"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71" h="646">
                  <a:moveTo>
                    <a:pt x="378" y="0"/>
                  </a:moveTo>
                  <a:cubicBezTo>
                    <a:pt x="579" y="0"/>
                    <a:pt x="579" y="0"/>
                    <a:pt x="579" y="0"/>
                  </a:cubicBezTo>
                  <a:cubicBezTo>
                    <a:pt x="579" y="155"/>
                    <a:pt x="579" y="155"/>
                    <a:pt x="579" y="155"/>
                  </a:cubicBezTo>
                  <a:cubicBezTo>
                    <a:pt x="618" y="155"/>
                    <a:pt x="618" y="155"/>
                    <a:pt x="618" y="155"/>
                  </a:cubicBezTo>
                  <a:cubicBezTo>
                    <a:pt x="618" y="375"/>
                    <a:pt x="618" y="375"/>
                    <a:pt x="618" y="375"/>
                  </a:cubicBezTo>
                  <a:cubicBezTo>
                    <a:pt x="653" y="375"/>
                    <a:pt x="653" y="375"/>
                    <a:pt x="653" y="375"/>
                  </a:cubicBezTo>
                  <a:cubicBezTo>
                    <a:pt x="653" y="0"/>
                    <a:pt x="653" y="0"/>
                    <a:pt x="653" y="0"/>
                  </a:cubicBezTo>
                  <a:cubicBezTo>
                    <a:pt x="824" y="0"/>
                    <a:pt x="824" y="0"/>
                    <a:pt x="824" y="0"/>
                  </a:cubicBezTo>
                  <a:cubicBezTo>
                    <a:pt x="824" y="281"/>
                    <a:pt x="824" y="281"/>
                    <a:pt x="824" y="281"/>
                  </a:cubicBezTo>
                  <a:cubicBezTo>
                    <a:pt x="902" y="281"/>
                    <a:pt x="902" y="281"/>
                    <a:pt x="902" y="281"/>
                  </a:cubicBezTo>
                  <a:cubicBezTo>
                    <a:pt x="902" y="397"/>
                    <a:pt x="902" y="397"/>
                    <a:pt x="902" y="397"/>
                  </a:cubicBezTo>
                  <a:cubicBezTo>
                    <a:pt x="963" y="397"/>
                    <a:pt x="963" y="397"/>
                    <a:pt x="963" y="397"/>
                  </a:cubicBezTo>
                  <a:cubicBezTo>
                    <a:pt x="963" y="326"/>
                    <a:pt x="963" y="326"/>
                    <a:pt x="963" y="326"/>
                  </a:cubicBezTo>
                  <a:cubicBezTo>
                    <a:pt x="1202" y="326"/>
                    <a:pt x="1202" y="326"/>
                    <a:pt x="1202" y="326"/>
                  </a:cubicBezTo>
                  <a:cubicBezTo>
                    <a:pt x="1202" y="255"/>
                    <a:pt x="1202" y="255"/>
                    <a:pt x="1202" y="255"/>
                  </a:cubicBezTo>
                  <a:cubicBezTo>
                    <a:pt x="1277" y="255"/>
                    <a:pt x="1277" y="255"/>
                    <a:pt x="1277" y="255"/>
                  </a:cubicBezTo>
                  <a:cubicBezTo>
                    <a:pt x="1277" y="336"/>
                    <a:pt x="1277" y="336"/>
                    <a:pt x="1277" y="336"/>
                  </a:cubicBezTo>
                  <a:cubicBezTo>
                    <a:pt x="1335" y="336"/>
                    <a:pt x="1335" y="336"/>
                    <a:pt x="1335" y="336"/>
                  </a:cubicBezTo>
                  <a:cubicBezTo>
                    <a:pt x="1335" y="452"/>
                    <a:pt x="1335" y="452"/>
                    <a:pt x="1335" y="452"/>
                  </a:cubicBezTo>
                  <a:cubicBezTo>
                    <a:pt x="1383" y="452"/>
                    <a:pt x="1383" y="452"/>
                    <a:pt x="1383" y="452"/>
                  </a:cubicBezTo>
                  <a:cubicBezTo>
                    <a:pt x="1383" y="343"/>
                    <a:pt x="1383" y="343"/>
                    <a:pt x="1383" y="343"/>
                  </a:cubicBezTo>
                  <a:cubicBezTo>
                    <a:pt x="1432" y="343"/>
                    <a:pt x="1432" y="343"/>
                    <a:pt x="1432" y="343"/>
                  </a:cubicBezTo>
                  <a:cubicBezTo>
                    <a:pt x="1432" y="165"/>
                    <a:pt x="1432" y="165"/>
                    <a:pt x="1432" y="165"/>
                  </a:cubicBezTo>
                  <a:cubicBezTo>
                    <a:pt x="1487" y="165"/>
                    <a:pt x="1487" y="165"/>
                    <a:pt x="1487" y="165"/>
                  </a:cubicBezTo>
                  <a:cubicBezTo>
                    <a:pt x="1487" y="84"/>
                    <a:pt x="1487" y="84"/>
                    <a:pt x="1487" y="84"/>
                  </a:cubicBezTo>
                  <a:cubicBezTo>
                    <a:pt x="1726" y="84"/>
                    <a:pt x="1726" y="84"/>
                    <a:pt x="1726" y="84"/>
                  </a:cubicBezTo>
                  <a:cubicBezTo>
                    <a:pt x="1726" y="372"/>
                    <a:pt x="1726" y="372"/>
                    <a:pt x="1726" y="372"/>
                  </a:cubicBezTo>
                  <a:cubicBezTo>
                    <a:pt x="1858" y="372"/>
                    <a:pt x="1858" y="372"/>
                    <a:pt x="1858" y="372"/>
                  </a:cubicBezTo>
                  <a:cubicBezTo>
                    <a:pt x="1858" y="443"/>
                    <a:pt x="1858" y="443"/>
                    <a:pt x="1858" y="443"/>
                  </a:cubicBezTo>
                  <a:cubicBezTo>
                    <a:pt x="1971" y="443"/>
                    <a:pt x="1971" y="443"/>
                    <a:pt x="1971" y="443"/>
                  </a:cubicBezTo>
                  <a:cubicBezTo>
                    <a:pt x="1971" y="646"/>
                    <a:pt x="1971" y="646"/>
                    <a:pt x="1971" y="646"/>
                  </a:cubicBezTo>
                  <a:cubicBezTo>
                    <a:pt x="0" y="646"/>
                    <a:pt x="0" y="646"/>
                    <a:pt x="0" y="646"/>
                  </a:cubicBezTo>
                  <a:cubicBezTo>
                    <a:pt x="0" y="407"/>
                    <a:pt x="0" y="407"/>
                    <a:pt x="0" y="407"/>
                  </a:cubicBezTo>
                  <a:cubicBezTo>
                    <a:pt x="230" y="407"/>
                    <a:pt x="230" y="407"/>
                    <a:pt x="230" y="407"/>
                  </a:cubicBezTo>
                  <a:cubicBezTo>
                    <a:pt x="230" y="469"/>
                    <a:pt x="230" y="469"/>
                    <a:pt x="230" y="469"/>
                  </a:cubicBezTo>
                  <a:cubicBezTo>
                    <a:pt x="378" y="469"/>
                    <a:pt x="378" y="469"/>
                    <a:pt x="378" y="469"/>
                  </a:cubicBezTo>
                  <a:cubicBezTo>
                    <a:pt x="378" y="469"/>
                    <a:pt x="385" y="0"/>
                    <a:pt x="378" y="0"/>
                  </a:cubicBezTo>
                  <a:close/>
                </a:path>
              </a:pathLst>
            </a:custGeom>
            <a:gradFill flip="none" rotWithShape="1">
              <a:gsLst>
                <a:gs pos="7000">
                  <a:schemeClr val="bg2">
                    <a:lumMod val="70000"/>
                  </a:schemeClr>
                </a:gs>
                <a:gs pos="100000">
                  <a:schemeClr val="tx2">
                    <a:lumMod val="82000"/>
                  </a:schemeClr>
                </a:gs>
              </a:gsLst>
              <a:lin ang="162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733" name="Freeform 8"/>
            <p:cNvSpPr>
              <a:spLocks/>
            </p:cNvSpPr>
            <p:nvPr/>
          </p:nvSpPr>
          <p:spPr bwMode="auto">
            <a:xfrm>
              <a:off x="6881120" y="2818422"/>
              <a:ext cx="2152658" cy="1159084"/>
            </a:xfrm>
            <a:custGeom>
              <a:avLst/>
              <a:gdLst>
                <a:gd name="T0" fmla="*/ 378 w 1971"/>
                <a:gd name="T1" fmla="*/ 0 h 646"/>
                <a:gd name="T2" fmla="*/ 579 w 1971"/>
                <a:gd name="T3" fmla="*/ 0 h 646"/>
                <a:gd name="T4" fmla="*/ 579 w 1971"/>
                <a:gd name="T5" fmla="*/ 155 h 646"/>
                <a:gd name="T6" fmla="*/ 618 w 1971"/>
                <a:gd name="T7" fmla="*/ 155 h 646"/>
                <a:gd name="T8" fmla="*/ 618 w 1971"/>
                <a:gd name="T9" fmla="*/ 375 h 646"/>
                <a:gd name="T10" fmla="*/ 653 w 1971"/>
                <a:gd name="T11" fmla="*/ 375 h 646"/>
                <a:gd name="T12" fmla="*/ 653 w 1971"/>
                <a:gd name="T13" fmla="*/ 0 h 646"/>
                <a:gd name="T14" fmla="*/ 824 w 1971"/>
                <a:gd name="T15" fmla="*/ 0 h 646"/>
                <a:gd name="T16" fmla="*/ 824 w 1971"/>
                <a:gd name="T17" fmla="*/ 281 h 646"/>
                <a:gd name="T18" fmla="*/ 902 w 1971"/>
                <a:gd name="T19" fmla="*/ 281 h 646"/>
                <a:gd name="T20" fmla="*/ 902 w 1971"/>
                <a:gd name="T21" fmla="*/ 397 h 646"/>
                <a:gd name="T22" fmla="*/ 963 w 1971"/>
                <a:gd name="T23" fmla="*/ 397 h 646"/>
                <a:gd name="T24" fmla="*/ 963 w 1971"/>
                <a:gd name="T25" fmla="*/ 326 h 646"/>
                <a:gd name="T26" fmla="*/ 1202 w 1971"/>
                <a:gd name="T27" fmla="*/ 326 h 646"/>
                <a:gd name="T28" fmla="*/ 1202 w 1971"/>
                <a:gd name="T29" fmla="*/ 255 h 646"/>
                <a:gd name="T30" fmla="*/ 1277 w 1971"/>
                <a:gd name="T31" fmla="*/ 255 h 646"/>
                <a:gd name="T32" fmla="*/ 1277 w 1971"/>
                <a:gd name="T33" fmla="*/ 336 h 646"/>
                <a:gd name="T34" fmla="*/ 1335 w 1971"/>
                <a:gd name="T35" fmla="*/ 336 h 646"/>
                <a:gd name="T36" fmla="*/ 1335 w 1971"/>
                <a:gd name="T37" fmla="*/ 452 h 646"/>
                <a:gd name="T38" fmla="*/ 1383 w 1971"/>
                <a:gd name="T39" fmla="*/ 452 h 646"/>
                <a:gd name="T40" fmla="*/ 1383 w 1971"/>
                <a:gd name="T41" fmla="*/ 343 h 646"/>
                <a:gd name="T42" fmla="*/ 1432 w 1971"/>
                <a:gd name="T43" fmla="*/ 343 h 646"/>
                <a:gd name="T44" fmla="*/ 1432 w 1971"/>
                <a:gd name="T45" fmla="*/ 165 h 646"/>
                <a:gd name="T46" fmla="*/ 1487 w 1971"/>
                <a:gd name="T47" fmla="*/ 165 h 646"/>
                <a:gd name="T48" fmla="*/ 1487 w 1971"/>
                <a:gd name="T49" fmla="*/ 84 h 646"/>
                <a:gd name="T50" fmla="*/ 1726 w 1971"/>
                <a:gd name="T51" fmla="*/ 84 h 646"/>
                <a:gd name="T52" fmla="*/ 1726 w 1971"/>
                <a:gd name="T53" fmla="*/ 372 h 646"/>
                <a:gd name="T54" fmla="*/ 1858 w 1971"/>
                <a:gd name="T55" fmla="*/ 372 h 646"/>
                <a:gd name="T56" fmla="*/ 1858 w 1971"/>
                <a:gd name="T57" fmla="*/ 443 h 646"/>
                <a:gd name="T58" fmla="*/ 1971 w 1971"/>
                <a:gd name="T59" fmla="*/ 443 h 646"/>
                <a:gd name="T60" fmla="*/ 1971 w 1971"/>
                <a:gd name="T61" fmla="*/ 646 h 646"/>
                <a:gd name="T62" fmla="*/ 0 w 1971"/>
                <a:gd name="T63" fmla="*/ 646 h 646"/>
                <a:gd name="T64" fmla="*/ 0 w 1971"/>
                <a:gd name="T65" fmla="*/ 407 h 646"/>
                <a:gd name="T66" fmla="*/ 230 w 1971"/>
                <a:gd name="T67" fmla="*/ 407 h 646"/>
                <a:gd name="T68" fmla="*/ 230 w 1971"/>
                <a:gd name="T69" fmla="*/ 469 h 646"/>
                <a:gd name="T70" fmla="*/ 378 w 1971"/>
                <a:gd name="T71" fmla="*/ 469 h 646"/>
                <a:gd name="T72" fmla="*/ 378 w 1971"/>
                <a:gd name="T73" fmla="*/ 0 h 646"/>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6479 w 10000"/>
                <a:gd name="connsiteY14" fmla="*/ 3947 h 10000"/>
                <a:gd name="connsiteX15" fmla="*/ 6479 w 10000"/>
                <a:gd name="connsiteY15" fmla="*/ 5201 h 10000"/>
                <a:gd name="connsiteX16" fmla="*/ 6773 w 10000"/>
                <a:gd name="connsiteY16" fmla="*/ 5201 h 10000"/>
                <a:gd name="connsiteX17" fmla="*/ 6773 w 10000"/>
                <a:gd name="connsiteY17" fmla="*/ 6997 h 10000"/>
                <a:gd name="connsiteX18" fmla="*/ 7017 w 10000"/>
                <a:gd name="connsiteY18" fmla="*/ 6997 h 10000"/>
                <a:gd name="connsiteX19" fmla="*/ 7017 w 10000"/>
                <a:gd name="connsiteY19" fmla="*/ 5310 h 10000"/>
                <a:gd name="connsiteX20" fmla="*/ 7265 w 10000"/>
                <a:gd name="connsiteY20" fmla="*/ 5310 h 10000"/>
                <a:gd name="connsiteX21" fmla="*/ 7265 w 10000"/>
                <a:gd name="connsiteY21" fmla="*/ 2554 h 10000"/>
                <a:gd name="connsiteX22" fmla="*/ 7544 w 10000"/>
                <a:gd name="connsiteY22" fmla="*/ 2554 h 10000"/>
                <a:gd name="connsiteX23" fmla="*/ 7544 w 10000"/>
                <a:gd name="connsiteY23" fmla="*/ 1300 h 10000"/>
                <a:gd name="connsiteX24" fmla="*/ 8757 w 10000"/>
                <a:gd name="connsiteY24" fmla="*/ 1300 h 10000"/>
                <a:gd name="connsiteX25" fmla="*/ 8757 w 10000"/>
                <a:gd name="connsiteY25" fmla="*/ 5759 h 10000"/>
                <a:gd name="connsiteX26" fmla="*/ 9427 w 10000"/>
                <a:gd name="connsiteY26" fmla="*/ 5759 h 10000"/>
                <a:gd name="connsiteX27" fmla="*/ 9427 w 10000"/>
                <a:gd name="connsiteY27" fmla="*/ 6858 h 10000"/>
                <a:gd name="connsiteX28" fmla="*/ 10000 w 10000"/>
                <a:gd name="connsiteY28" fmla="*/ 6858 h 10000"/>
                <a:gd name="connsiteX29" fmla="*/ 10000 w 10000"/>
                <a:gd name="connsiteY29" fmla="*/ 10000 h 10000"/>
                <a:gd name="connsiteX30" fmla="*/ 0 w 10000"/>
                <a:gd name="connsiteY30" fmla="*/ 10000 h 10000"/>
                <a:gd name="connsiteX31" fmla="*/ 0 w 10000"/>
                <a:gd name="connsiteY31" fmla="*/ 6300 h 10000"/>
                <a:gd name="connsiteX32" fmla="*/ 1167 w 10000"/>
                <a:gd name="connsiteY32" fmla="*/ 6300 h 10000"/>
                <a:gd name="connsiteX33" fmla="*/ 1167 w 10000"/>
                <a:gd name="connsiteY33" fmla="*/ 7260 h 10000"/>
                <a:gd name="connsiteX34" fmla="*/ 1918 w 10000"/>
                <a:gd name="connsiteY34" fmla="*/ 7260 h 10000"/>
                <a:gd name="connsiteX35" fmla="*/ 1918 w 10000"/>
                <a:gd name="connsiteY35"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6479 w 10000"/>
                <a:gd name="connsiteY14" fmla="*/ 5201 h 10000"/>
                <a:gd name="connsiteX15" fmla="*/ 6773 w 10000"/>
                <a:gd name="connsiteY15" fmla="*/ 5201 h 10000"/>
                <a:gd name="connsiteX16" fmla="*/ 6773 w 10000"/>
                <a:gd name="connsiteY16" fmla="*/ 6997 h 10000"/>
                <a:gd name="connsiteX17" fmla="*/ 7017 w 10000"/>
                <a:gd name="connsiteY17" fmla="*/ 6997 h 10000"/>
                <a:gd name="connsiteX18" fmla="*/ 7017 w 10000"/>
                <a:gd name="connsiteY18" fmla="*/ 5310 h 10000"/>
                <a:gd name="connsiteX19" fmla="*/ 7265 w 10000"/>
                <a:gd name="connsiteY19" fmla="*/ 5310 h 10000"/>
                <a:gd name="connsiteX20" fmla="*/ 7265 w 10000"/>
                <a:gd name="connsiteY20" fmla="*/ 2554 h 10000"/>
                <a:gd name="connsiteX21" fmla="*/ 7544 w 10000"/>
                <a:gd name="connsiteY21" fmla="*/ 2554 h 10000"/>
                <a:gd name="connsiteX22" fmla="*/ 7544 w 10000"/>
                <a:gd name="connsiteY22" fmla="*/ 1300 h 10000"/>
                <a:gd name="connsiteX23" fmla="*/ 8757 w 10000"/>
                <a:gd name="connsiteY23" fmla="*/ 1300 h 10000"/>
                <a:gd name="connsiteX24" fmla="*/ 8757 w 10000"/>
                <a:gd name="connsiteY24" fmla="*/ 5759 h 10000"/>
                <a:gd name="connsiteX25" fmla="*/ 9427 w 10000"/>
                <a:gd name="connsiteY25" fmla="*/ 5759 h 10000"/>
                <a:gd name="connsiteX26" fmla="*/ 9427 w 10000"/>
                <a:gd name="connsiteY26" fmla="*/ 6858 h 10000"/>
                <a:gd name="connsiteX27" fmla="*/ 10000 w 10000"/>
                <a:gd name="connsiteY27" fmla="*/ 6858 h 10000"/>
                <a:gd name="connsiteX28" fmla="*/ 10000 w 10000"/>
                <a:gd name="connsiteY28" fmla="*/ 10000 h 10000"/>
                <a:gd name="connsiteX29" fmla="*/ 0 w 10000"/>
                <a:gd name="connsiteY29" fmla="*/ 10000 h 10000"/>
                <a:gd name="connsiteX30" fmla="*/ 0 w 10000"/>
                <a:gd name="connsiteY30" fmla="*/ 6300 h 10000"/>
                <a:gd name="connsiteX31" fmla="*/ 1167 w 10000"/>
                <a:gd name="connsiteY31" fmla="*/ 6300 h 10000"/>
                <a:gd name="connsiteX32" fmla="*/ 1167 w 10000"/>
                <a:gd name="connsiteY32" fmla="*/ 7260 h 10000"/>
                <a:gd name="connsiteX33" fmla="*/ 1918 w 10000"/>
                <a:gd name="connsiteY33" fmla="*/ 7260 h 10000"/>
                <a:gd name="connsiteX34" fmla="*/ 1918 w 10000"/>
                <a:gd name="connsiteY34"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6773 w 10000"/>
                <a:gd name="connsiteY14" fmla="*/ 5201 h 10000"/>
                <a:gd name="connsiteX15" fmla="*/ 6773 w 10000"/>
                <a:gd name="connsiteY15" fmla="*/ 6997 h 10000"/>
                <a:gd name="connsiteX16" fmla="*/ 7017 w 10000"/>
                <a:gd name="connsiteY16" fmla="*/ 6997 h 10000"/>
                <a:gd name="connsiteX17" fmla="*/ 7017 w 10000"/>
                <a:gd name="connsiteY17" fmla="*/ 5310 h 10000"/>
                <a:gd name="connsiteX18" fmla="*/ 7265 w 10000"/>
                <a:gd name="connsiteY18" fmla="*/ 5310 h 10000"/>
                <a:gd name="connsiteX19" fmla="*/ 7265 w 10000"/>
                <a:gd name="connsiteY19" fmla="*/ 2554 h 10000"/>
                <a:gd name="connsiteX20" fmla="*/ 7544 w 10000"/>
                <a:gd name="connsiteY20" fmla="*/ 2554 h 10000"/>
                <a:gd name="connsiteX21" fmla="*/ 7544 w 10000"/>
                <a:gd name="connsiteY21" fmla="*/ 1300 h 10000"/>
                <a:gd name="connsiteX22" fmla="*/ 8757 w 10000"/>
                <a:gd name="connsiteY22" fmla="*/ 1300 h 10000"/>
                <a:gd name="connsiteX23" fmla="*/ 8757 w 10000"/>
                <a:gd name="connsiteY23" fmla="*/ 5759 h 10000"/>
                <a:gd name="connsiteX24" fmla="*/ 9427 w 10000"/>
                <a:gd name="connsiteY24" fmla="*/ 5759 h 10000"/>
                <a:gd name="connsiteX25" fmla="*/ 9427 w 10000"/>
                <a:gd name="connsiteY25" fmla="*/ 6858 h 10000"/>
                <a:gd name="connsiteX26" fmla="*/ 10000 w 10000"/>
                <a:gd name="connsiteY26" fmla="*/ 6858 h 10000"/>
                <a:gd name="connsiteX27" fmla="*/ 10000 w 10000"/>
                <a:gd name="connsiteY27" fmla="*/ 10000 h 10000"/>
                <a:gd name="connsiteX28" fmla="*/ 0 w 10000"/>
                <a:gd name="connsiteY28" fmla="*/ 10000 h 10000"/>
                <a:gd name="connsiteX29" fmla="*/ 0 w 10000"/>
                <a:gd name="connsiteY29" fmla="*/ 6300 h 10000"/>
                <a:gd name="connsiteX30" fmla="*/ 1167 w 10000"/>
                <a:gd name="connsiteY30" fmla="*/ 6300 h 10000"/>
                <a:gd name="connsiteX31" fmla="*/ 1167 w 10000"/>
                <a:gd name="connsiteY31" fmla="*/ 7260 h 10000"/>
                <a:gd name="connsiteX32" fmla="*/ 1918 w 10000"/>
                <a:gd name="connsiteY32" fmla="*/ 7260 h 10000"/>
                <a:gd name="connsiteX33" fmla="*/ 1918 w 10000"/>
                <a:gd name="connsiteY33"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6773 w 10000"/>
                <a:gd name="connsiteY14" fmla="*/ 6997 h 10000"/>
                <a:gd name="connsiteX15" fmla="*/ 7017 w 10000"/>
                <a:gd name="connsiteY15" fmla="*/ 6997 h 10000"/>
                <a:gd name="connsiteX16" fmla="*/ 7017 w 10000"/>
                <a:gd name="connsiteY16" fmla="*/ 5310 h 10000"/>
                <a:gd name="connsiteX17" fmla="*/ 7265 w 10000"/>
                <a:gd name="connsiteY17" fmla="*/ 5310 h 10000"/>
                <a:gd name="connsiteX18" fmla="*/ 7265 w 10000"/>
                <a:gd name="connsiteY18" fmla="*/ 2554 h 10000"/>
                <a:gd name="connsiteX19" fmla="*/ 7544 w 10000"/>
                <a:gd name="connsiteY19" fmla="*/ 2554 h 10000"/>
                <a:gd name="connsiteX20" fmla="*/ 7544 w 10000"/>
                <a:gd name="connsiteY20" fmla="*/ 1300 h 10000"/>
                <a:gd name="connsiteX21" fmla="*/ 8757 w 10000"/>
                <a:gd name="connsiteY21" fmla="*/ 1300 h 10000"/>
                <a:gd name="connsiteX22" fmla="*/ 8757 w 10000"/>
                <a:gd name="connsiteY22" fmla="*/ 5759 h 10000"/>
                <a:gd name="connsiteX23" fmla="*/ 9427 w 10000"/>
                <a:gd name="connsiteY23" fmla="*/ 5759 h 10000"/>
                <a:gd name="connsiteX24" fmla="*/ 9427 w 10000"/>
                <a:gd name="connsiteY24" fmla="*/ 6858 h 10000"/>
                <a:gd name="connsiteX25" fmla="*/ 10000 w 10000"/>
                <a:gd name="connsiteY25" fmla="*/ 6858 h 10000"/>
                <a:gd name="connsiteX26" fmla="*/ 10000 w 10000"/>
                <a:gd name="connsiteY26" fmla="*/ 10000 h 10000"/>
                <a:gd name="connsiteX27" fmla="*/ 0 w 10000"/>
                <a:gd name="connsiteY27" fmla="*/ 10000 h 10000"/>
                <a:gd name="connsiteX28" fmla="*/ 0 w 10000"/>
                <a:gd name="connsiteY28" fmla="*/ 6300 h 10000"/>
                <a:gd name="connsiteX29" fmla="*/ 1167 w 10000"/>
                <a:gd name="connsiteY29" fmla="*/ 6300 h 10000"/>
                <a:gd name="connsiteX30" fmla="*/ 1167 w 10000"/>
                <a:gd name="connsiteY30" fmla="*/ 7260 h 10000"/>
                <a:gd name="connsiteX31" fmla="*/ 1918 w 10000"/>
                <a:gd name="connsiteY31" fmla="*/ 7260 h 10000"/>
                <a:gd name="connsiteX32" fmla="*/ 1918 w 10000"/>
                <a:gd name="connsiteY32"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7017 w 10000"/>
                <a:gd name="connsiteY14" fmla="*/ 6997 h 10000"/>
                <a:gd name="connsiteX15" fmla="*/ 7017 w 10000"/>
                <a:gd name="connsiteY15" fmla="*/ 5310 h 10000"/>
                <a:gd name="connsiteX16" fmla="*/ 7265 w 10000"/>
                <a:gd name="connsiteY16" fmla="*/ 5310 h 10000"/>
                <a:gd name="connsiteX17" fmla="*/ 7265 w 10000"/>
                <a:gd name="connsiteY17" fmla="*/ 2554 h 10000"/>
                <a:gd name="connsiteX18" fmla="*/ 7544 w 10000"/>
                <a:gd name="connsiteY18" fmla="*/ 2554 h 10000"/>
                <a:gd name="connsiteX19" fmla="*/ 7544 w 10000"/>
                <a:gd name="connsiteY19" fmla="*/ 1300 h 10000"/>
                <a:gd name="connsiteX20" fmla="*/ 8757 w 10000"/>
                <a:gd name="connsiteY20" fmla="*/ 1300 h 10000"/>
                <a:gd name="connsiteX21" fmla="*/ 8757 w 10000"/>
                <a:gd name="connsiteY21" fmla="*/ 5759 h 10000"/>
                <a:gd name="connsiteX22" fmla="*/ 9427 w 10000"/>
                <a:gd name="connsiteY22" fmla="*/ 5759 h 10000"/>
                <a:gd name="connsiteX23" fmla="*/ 9427 w 10000"/>
                <a:gd name="connsiteY23" fmla="*/ 6858 h 10000"/>
                <a:gd name="connsiteX24" fmla="*/ 10000 w 10000"/>
                <a:gd name="connsiteY24" fmla="*/ 6858 h 10000"/>
                <a:gd name="connsiteX25" fmla="*/ 10000 w 10000"/>
                <a:gd name="connsiteY25" fmla="*/ 10000 h 10000"/>
                <a:gd name="connsiteX26" fmla="*/ 0 w 10000"/>
                <a:gd name="connsiteY26" fmla="*/ 10000 h 10000"/>
                <a:gd name="connsiteX27" fmla="*/ 0 w 10000"/>
                <a:gd name="connsiteY27" fmla="*/ 6300 h 10000"/>
                <a:gd name="connsiteX28" fmla="*/ 1167 w 10000"/>
                <a:gd name="connsiteY28" fmla="*/ 6300 h 10000"/>
                <a:gd name="connsiteX29" fmla="*/ 1167 w 10000"/>
                <a:gd name="connsiteY29" fmla="*/ 7260 h 10000"/>
                <a:gd name="connsiteX30" fmla="*/ 1918 w 10000"/>
                <a:gd name="connsiteY30" fmla="*/ 7260 h 10000"/>
                <a:gd name="connsiteX31" fmla="*/ 1918 w 10000"/>
                <a:gd name="connsiteY31"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7017 w 10000"/>
                <a:gd name="connsiteY14" fmla="*/ 5310 h 10000"/>
                <a:gd name="connsiteX15" fmla="*/ 7265 w 10000"/>
                <a:gd name="connsiteY15" fmla="*/ 5310 h 10000"/>
                <a:gd name="connsiteX16" fmla="*/ 7265 w 10000"/>
                <a:gd name="connsiteY16" fmla="*/ 2554 h 10000"/>
                <a:gd name="connsiteX17" fmla="*/ 7544 w 10000"/>
                <a:gd name="connsiteY17" fmla="*/ 2554 h 10000"/>
                <a:gd name="connsiteX18" fmla="*/ 7544 w 10000"/>
                <a:gd name="connsiteY18" fmla="*/ 1300 h 10000"/>
                <a:gd name="connsiteX19" fmla="*/ 8757 w 10000"/>
                <a:gd name="connsiteY19" fmla="*/ 1300 h 10000"/>
                <a:gd name="connsiteX20" fmla="*/ 8757 w 10000"/>
                <a:gd name="connsiteY20" fmla="*/ 5759 h 10000"/>
                <a:gd name="connsiteX21" fmla="*/ 9427 w 10000"/>
                <a:gd name="connsiteY21" fmla="*/ 5759 h 10000"/>
                <a:gd name="connsiteX22" fmla="*/ 9427 w 10000"/>
                <a:gd name="connsiteY22" fmla="*/ 6858 h 10000"/>
                <a:gd name="connsiteX23" fmla="*/ 10000 w 10000"/>
                <a:gd name="connsiteY23" fmla="*/ 6858 h 10000"/>
                <a:gd name="connsiteX24" fmla="*/ 10000 w 10000"/>
                <a:gd name="connsiteY24" fmla="*/ 10000 h 10000"/>
                <a:gd name="connsiteX25" fmla="*/ 0 w 10000"/>
                <a:gd name="connsiteY25" fmla="*/ 10000 h 10000"/>
                <a:gd name="connsiteX26" fmla="*/ 0 w 10000"/>
                <a:gd name="connsiteY26" fmla="*/ 6300 h 10000"/>
                <a:gd name="connsiteX27" fmla="*/ 1167 w 10000"/>
                <a:gd name="connsiteY27" fmla="*/ 6300 h 10000"/>
                <a:gd name="connsiteX28" fmla="*/ 1167 w 10000"/>
                <a:gd name="connsiteY28" fmla="*/ 7260 h 10000"/>
                <a:gd name="connsiteX29" fmla="*/ 1918 w 10000"/>
                <a:gd name="connsiteY29" fmla="*/ 7260 h 10000"/>
                <a:gd name="connsiteX30" fmla="*/ 1918 w 10000"/>
                <a:gd name="connsiteY30"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7265 w 10000"/>
                <a:gd name="connsiteY14" fmla="*/ 5310 h 10000"/>
                <a:gd name="connsiteX15" fmla="*/ 7265 w 10000"/>
                <a:gd name="connsiteY15" fmla="*/ 2554 h 10000"/>
                <a:gd name="connsiteX16" fmla="*/ 7544 w 10000"/>
                <a:gd name="connsiteY16" fmla="*/ 2554 h 10000"/>
                <a:gd name="connsiteX17" fmla="*/ 7544 w 10000"/>
                <a:gd name="connsiteY17" fmla="*/ 1300 h 10000"/>
                <a:gd name="connsiteX18" fmla="*/ 8757 w 10000"/>
                <a:gd name="connsiteY18" fmla="*/ 1300 h 10000"/>
                <a:gd name="connsiteX19" fmla="*/ 8757 w 10000"/>
                <a:gd name="connsiteY19" fmla="*/ 5759 h 10000"/>
                <a:gd name="connsiteX20" fmla="*/ 9427 w 10000"/>
                <a:gd name="connsiteY20" fmla="*/ 5759 h 10000"/>
                <a:gd name="connsiteX21" fmla="*/ 9427 w 10000"/>
                <a:gd name="connsiteY21" fmla="*/ 6858 h 10000"/>
                <a:gd name="connsiteX22" fmla="*/ 10000 w 10000"/>
                <a:gd name="connsiteY22" fmla="*/ 6858 h 10000"/>
                <a:gd name="connsiteX23" fmla="*/ 10000 w 10000"/>
                <a:gd name="connsiteY23" fmla="*/ 10000 h 10000"/>
                <a:gd name="connsiteX24" fmla="*/ 0 w 10000"/>
                <a:gd name="connsiteY24" fmla="*/ 10000 h 10000"/>
                <a:gd name="connsiteX25" fmla="*/ 0 w 10000"/>
                <a:gd name="connsiteY25" fmla="*/ 6300 h 10000"/>
                <a:gd name="connsiteX26" fmla="*/ 1167 w 10000"/>
                <a:gd name="connsiteY26" fmla="*/ 6300 h 10000"/>
                <a:gd name="connsiteX27" fmla="*/ 1167 w 10000"/>
                <a:gd name="connsiteY27" fmla="*/ 7260 h 10000"/>
                <a:gd name="connsiteX28" fmla="*/ 1918 w 10000"/>
                <a:gd name="connsiteY28" fmla="*/ 7260 h 10000"/>
                <a:gd name="connsiteX29" fmla="*/ 1918 w 10000"/>
                <a:gd name="connsiteY29"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7265 w 10000"/>
                <a:gd name="connsiteY14" fmla="*/ 2554 h 10000"/>
                <a:gd name="connsiteX15" fmla="*/ 7544 w 10000"/>
                <a:gd name="connsiteY15" fmla="*/ 2554 h 10000"/>
                <a:gd name="connsiteX16" fmla="*/ 7544 w 10000"/>
                <a:gd name="connsiteY16" fmla="*/ 1300 h 10000"/>
                <a:gd name="connsiteX17" fmla="*/ 8757 w 10000"/>
                <a:gd name="connsiteY17" fmla="*/ 1300 h 10000"/>
                <a:gd name="connsiteX18" fmla="*/ 8757 w 10000"/>
                <a:gd name="connsiteY18" fmla="*/ 5759 h 10000"/>
                <a:gd name="connsiteX19" fmla="*/ 9427 w 10000"/>
                <a:gd name="connsiteY19" fmla="*/ 5759 h 10000"/>
                <a:gd name="connsiteX20" fmla="*/ 9427 w 10000"/>
                <a:gd name="connsiteY20" fmla="*/ 6858 h 10000"/>
                <a:gd name="connsiteX21" fmla="*/ 10000 w 10000"/>
                <a:gd name="connsiteY21" fmla="*/ 6858 h 10000"/>
                <a:gd name="connsiteX22" fmla="*/ 10000 w 10000"/>
                <a:gd name="connsiteY22" fmla="*/ 10000 h 10000"/>
                <a:gd name="connsiteX23" fmla="*/ 0 w 10000"/>
                <a:gd name="connsiteY23" fmla="*/ 10000 h 10000"/>
                <a:gd name="connsiteX24" fmla="*/ 0 w 10000"/>
                <a:gd name="connsiteY24" fmla="*/ 6300 h 10000"/>
                <a:gd name="connsiteX25" fmla="*/ 1167 w 10000"/>
                <a:gd name="connsiteY25" fmla="*/ 6300 h 10000"/>
                <a:gd name="connsiteX26" fmla="*/ 1167 w 10000"/>
                <a:gd name="connsiteY26" fmla="*/ 7260 h 10000"/>
                <a:gd name="connsiteX27" fmla="*/ 1918 w 10000"/>
                <a:gd name="connsiteY27" fmla="*/ 7260 h 10000"/>
                <a:gd name="connsiteX28" fmla="*/ 1918 w 10000"/>
                <a:gd name="connsiteY28"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7544 w 10000"/>
                <a:gd name="connsiteY14" fmla="*/ 2554 h 10000"/>
                <a:gd name="connsiteX15" fmla="*/ 7544 w 10000"/>
                <a:gd name="connsiteY15" fmla="*/ 1300 h 10000"/>
                <a:gd name="connsiteX16" fmla="*/ 8757 w 10000"/>
                <a:gd name="connsiteY16" fmla="*/ 1300 h 10000"/>
                <a:gd name="connsiteX17" fmla="*/ 8757 w 10000"/>
                <a:gd name="connsiteY17" fmla="*/ 5759 h 10000"/>
                <a:gd name="connsiteX18" fmla="*/ 9427 w 10000"/>
                <a:gd name="connsiteY18" fmla="*/ 5759 h 10000"/>
                <a:gd name="connsiteX19" fmla="*/ 9427 w 10000"/>
                <a:gd name="connsiteY19" fmla="*/ 6858 h 10000"/>
                <a:gd name="connsiteX20" fmla="*/ 10000 w 10000"/>
                <a:gd name="connsiteY20" fmla="*/ 6858 h 10000"/>
                <a:gd name="connsiteX21" fmla="*/ 10000 w 10000"/>
                <a:gd name="connsiteY21" fmla="*/ 10000 h 10000"/>
                <a:gd name="connsiteX22" fmla="*/ 0 w 10000"/>
                <a:gd name="connsiteY22" fmla="*/ 10000 h 10000"/>
                <a:gd name="connsiteX23" fmla="*/ 0 w 10000"/>
                <a:gd name="connsiteY23" fmla="*/ 6300 h 10000"/>
                <a:gd name="connsiteX24" fmla="*/ 1167 w 10000"/>
                <a:gd name="connsiteY24" fmla="*/ 6300 h 10000"/>
                <a:gd name="connsiteX25" fmla="*/ 1167 w 10000"/>
                <a:gd name="connsiteY25" fmla="*/ 7260 h 10000"/>
                <a:gd name="connsiteX26" fmla="*/ 1918 w 10000"/>
                <a:gd name="connsiteY26" fmla="*/ 7260 h 10000"/>
                <a:gd name="connsiteX27" fmla="*/ 1918 w 10000"/>
                <a:gd name="connsiteY27"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7544 w 10000"/>
                <a:gd name="connsiteY14" fmla="*/ 1300 h 10000"/>
                <a:gd name="connsiteX15" fmla="*/ 8757 w 10000"/>
                <a:gd name="connsiteY15" fmla="*/ 1300 h 10000"/>
                <a:gd name="connsiteX16" fmla="*/ 8757 w 10000"/>
                <a:gd name="connsiteY16" fmla="*/ 5759 h 10000"/>
                <a:gd name="connsiteX17" fmla="*/ 9427 w 10000"/>
                <a:gd name="connsiteY17" fmla="*/ 5759 h 10000"/>
                <a:gd name="connsiteX18" fmla="*/ 9427 w 10000"/>
                <a:gd name="connsiteY18" fmla="*/ 6858 h 10000"/>
                <a:gd name="connsiteX19" fmla="*/ 10000 w 10000"/>
                <a:gd name="connsiteY19" fmla="*/ 6858 h 10000"/>
                <a:gd name="connsiteX20" fmla="*/ 10000 w 10000"/>
                <a:gd name="connsiteY20" fmla="*/ 10000 h 10000"/>
                <a:gd name="connsiteX21" fmla="*/ 0 w 10000"/>
                <a:gd name="connsiteY21" fmla="*/ 10000 h 10000"/>
                <a:gd name="connsiteX22" fmla="*/ 0 w 10000"/>
                <a:gd name="connsiteY22" fmla="*/ 6300 h 10000"/>
                <a:gd name="connsiteX23" fmla="*/ 1167 w 10000"/>
                <a:gd name="connsiteY23" fmla="*/ 6300 h 10000"/>
                <a:gd name="connsiteX24" fmla="*/ 1167 w 10000"/>
                <a:gd name="connsiteY24" fmla="*/ 7260 h 10000"/>
                <a:gd name="connsiteX25" fmla="*/ 1918 w 10000"/>
                <a:gd name="connsiteY25" fmla="*/ 7260 h 10000"/>
                <a:gd name="connsiteX26" fmla="*/ 1918 w 10000"/>
                <a:gd name="connsiteY26"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8757 w 10000"/>
                <a:gd name="connsiteY14" fmla="*/ 1300 h 10000"/>
                <a:gd name="connsiteX15" fmla="*/ 8757 w 10000"/>
                <a:gd name="connsiteY15" fmla="*/ 5759 h 10000"/>
                <a:gd name="connsiteX16" fmla="*/ 9427 w 10000"/>
                <a:gd name="connsiteY16" fmla="*/ 5759 h 10000"/>
                <a:gd name="connsiteX17" fmla="*/ 9427 w 10000"/>
                <a:gd name="connsiteY17" fmla="*/ 6858 h 10000"/>
                <a:gd name="connsiteX18" fmla="*/ 10000 w 10000"/>
                <a:gd name="connsiteY18" fmla="*/ 6858 h 10000"/>
                <a:gd name="connsiteX19" fmla="*/ 10000 w 10000"/>
                <a:gd name="connsiteY19" fmla="*/ 10000 h 10000"/>
                <a:gd name="connsiteX20" fmla="*/ 0 w 10000"/>
                <a:gd name="connsiteY20" fmla="*/ 10000 h 10000"/>
                <a:gd name="connsiteX21" fmla="*/ 0 w 10000"/>
                <a:gd name="connsiteY21" fmla="*/ 6300 h 10000"/>
                <a:gd name="connsiteX22" fmla="*/ 1167 w 10000"/>
                <a:gd name="connsiteY22" fmla="*/ 6300 h 10000"/>
                <a:gd name="connsiteX23" fmla="*/ 1167 w 10000"/>
                <a:gd name="connsiteY23" fmla="*/ 7260 h 10000"/>
                <a:gd name="connsiteX24" fmla="*/ 1918 w 10000"/>
                <a:gd name="connsiteY24" fmla="*/ 7260 h 10000"/>
                <a:gd name="connsiteX25" fmla="*/ 1918 w 10000"/>
                <a:gd name="connsiteY25"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8757 w 10000"/>
                <a:gd name="connsiteY14" fmla="*/ 1300 h 10000"/>
                <a:gd name="connsiteX15" fmla="*/ 9427 w 10000"/>
                <a:gd name="connsiteY15" fmla="*/ 5759 h 10000"/>
                <a:gd name="connsiteX16" fmla="*/ 9427 w 10000"/>
                <a:gd name="connsiteY16" fmla="*/ 6858 h 10000"/>
                <a:gd name="connsiteX17" fmla="*/ 10000 w 10000"/>
                <a:gd name="connsiteY17" fmla="*/ 6858 h 10000"/>
                <a:gd name="connsiteX18" fmla="*/ 10000 w 10000"/>
                <a:gd name="connsiteY18" fmla="*/ 10000 h 10000"/>
                <a:gd name="connsiteX19" fmla="*/ 0 w 10000"/>
                <a:gd name="connsiteY19" fmla="*/ 10000 h 10000"/>
                <a:gd name="connsiteX20" fmla="*/ 0 w 10000"/>
                <a:gd name="connsiteY20" fmla="*/ 6300 h 10000"/>
                <a:gd name="connsiteX21" fmla="*/ 1167 w 10000"/>
                <a:gd name="connsiteY21" fmla="*/ 6300 h 10000"/>
                <a:gd name="connsiteX22" fmla="*/ 1167 w 10000"/>
                <a:gd name="connsiteY22" fmla="*/ 7260 h 10000"/>
                <a:gd name="connsiteX23" fmla="*/ 1918 w 10000"/>
                <a:gd name="connsiteY23" fmla="*/ 7260 h 10000"/>
                <a:gd name="connsiteX24" fmla="*/ 1918 w 10000"/>
                <a:gd name="connsiteY24"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9427 w 10000"/>
                <a:gd name="connsiteY14" fmla="*/ 5759 h 10000"/>
                <a:gd name="connsiteX15" fmla="*/ 9427 w 10000"/>
                <a:gd name="connsiteY15" fmla="*/ 6858 h 10000"/>
                <a:gd name="connsiteX16" fmla="*/ 10000 w 10000"/>
                <a:gd name="connsiteY16" fmla="*/ 6858 h 10000"/>
                <a:gd name="connsiteX17" fmla="*/ 10000 w 10000"/>
                <a:gd name="connsiteY17" fmla="*/ 10000 h 10000"/>
                <a:gd name="connsiteX18" fmla="*/ 0 w 10000"/>
                <a:gd name="connsiteY18" fmla="*/ 10000 h 10000"/>
                <a:gd name="connsiteX19" fmla="*/ 0 w 10000"/>
                <a:gd name="connsiteY19" fmla="*/ 6300 h 10000"/>
                <a:gd name="connsiteX20" fmla="*/ 1167 w 10000"/>
                <a:gd name="connsiteY20" fmla="*/ 6300 h 10000"/>
                <a:gd name="connsiteX21" fmla="*/ 1167 w 10000"/>
                <a:gd name="connsiteY21" fmla="*/ 7260 h 10000"/>
                <a:gd name="connsiteX22" fmla="*/ 1918 w 10000"/>
                <a:gd name="connsiteY22" fmla="*/ 7260 h 10000"/>
                <a:gd name="connsiteX23" fmla="*/ 1918 w 10000"/>
                <a:gd name="connsiteY23"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9427 w 10000"/>
                <a:gd name="connsiteY14" fmla="*/ 6858 h 10000"/>
                <a:gd name="connsiteX15" fmla="*/ 10000 w 10000"/>
                <a:gd name="connsiteY15" fmla="*/ 6858 h 10000"/>
                <a:gd name="connsiteX16" fmla="*/ 10000 w 10000"/>
                <a:gd name="connsiteY16" fmla="*/ 10000 h 10000"/>
                <a:gd name="connsiteX17" fmla="*/ 0 w 10000"/>
                <a:gd name="connsiteY17" fmla="*/ 10000 h 10000"/>
                <a:gd name="connsiteX18" fmla="*/ 0 w 10000"/>
                <a:gd name="connsiteY18" fmla="*/ 6300 h 10000"/>
                <a:gd name="connsiteX19" fmla="*/ 1167 w 10000"/>
                <a:gd name="connsiteY19" fmla="*/ 6300 h 10000"/>
                <a:gd name="connsiteX20" fmla="*/ 1167 w 10000"/>
                <a:gd name="connsiteY20" fmla="*/ 7260 h 10000"/>
                <a:gd name="connsiteX21" fmla="*/ 1918 w 10000"/>
                <a:gd name="connsiteY21" fmla="*/ 7260 h 10000"/>
                <a:gd name="connsiteX22" fmla="*/ 1918 w 10000"/>
                <a:gd name="connsiteY22"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10000 w 10000"/>
                <a:gd name="connsiteY14" fmla="*/ 6858 h 10000"/>
                <a:gd name="connsiteX15" fmla="*/ 10000 w 10000"/>
                <a:gd name="connsiteY15" fmla="*/ 10000 h 10000"/>
                <a:gd name="connsiteX16" fmla="*/ 0 w 10000"/>
                <a:gd name="connsiteY16" fmla="*/ 10000 h 10000"/>
                <a:gd name="connsiteX17" fmla="*/ 0 w 10000"/>
                <a:gd name="connsiteY17" fmla="*/ 6300 h 10000"/>
                <a:gd name="connsiteX18" fmla="*/ 1167 w 10000"/>
                <a:gd name="connsiteY18" fmla="*/ 6300 h 10000"/>
                <a:gd name="connsiteX19" fmla="*/ 1167 w 10000"/>
                <a:gd name="connsiteY19" fmla="*/ 7260 h 10000"/>
                <a:gd name="connsiteX20" fmla="*/ 1918 w 10000"/>
                <a:gd name="connsiteY20" fmla="*/ 7260 h 10000"/>
                <a:gd name="connsiteX21" fmla="*/ 1918 w 10000"/>
                <a:gd name="connsiteY21" fmla="*/ 0 h 10000"/>
                <a:gd name="connsiteX0" fmla="*/ 1918 w 10000"/>
                <a:gd name="connsiteY0" fmla="*/ 0 h 10000"/>
                <a:gd name="connsiteX1" fmla="*/ 2938 w 10000"/>
                <a:gd name="connsiteY1" fmla="*/ 0 h 10000"/>
                <a:gd name="connsiteX2" fmla="*/ 2938 w 10000"/>
                <a:gd name="connsiteY2" fmla="*/ 2399 h 10000"/>
                <a:gd name="connsiteX3" fmla="*/ 3135 w 10000"/>
                <a:gd name="connsiteY3" fmla="*/ 2399 h 10000"/>
                <a:gd name="connsiteX4" fmla="*/ 3135 w 10000"/>
                <a:gd name="connsiteY4" fmla="*/ 5805 h 10000"/>
                <a:gd name="connsiteX5" fmla="*/ 3313 w 10000"/>
                <a:gd name="connsiteY5" fmla="*/ 5805 h 10000"/>
                <a:gd name="connsiteX6" fmla="*/ 3313 w 10000"/>
                <a:gd name="connsiteY6" fmla="*/ 0 h 10000"/>
                <a:gd name="connsiteX7" fmla="*/ 4181 w 10000"/>
                <a:gd name="connsiteY7" fmla="*/ 0 h 10000"/>
                <a:gd name="connsiteX8" fmla="*/ 4181 w 10000"/>
                <a:gd name="connsiteY8" fmla="*/ 4350 h 10000"/>
                <a:gd name="connsiteX9" fmla="*/ 4576 w 10000"/>
                <a:gd name="connsiteY9" fmla="*/ 4350 h 10000"/>
                <a:gd name="connsiteX10" fmla="*/ 4576 w 10000"/>
                <a:gd name="connsiteY10" fmla="*/ 6146 h 10000"/>
                <a:gd name="connsiteX11" fmla="*/ 4886 w 10000"/>
                <a:gd name="connsiteY11" fmla="*/ 6146 h 10000"/>
                <a:gd name="connsiteX12" fmla="*/ 4886 w 10000"/>
                <a:gd name="connsiteY12" fmla="*/ 5046 h 10000"/>
                <a:gd name="connsiteX13" fmla="*/ 6098 w 10000"/>
                <a:gd name="connsiteY13" fmla="*/ 5046 h 10000"/>
                <a:gd name="connsiteX14" fmla="*/ 10000 w 10000"/>
                <a:gd name="connsiteY14" fmla="*/ 10000 h 10000"/>
                <a:gd name="connsiteX15" fmla="*/ 0 w 10000"/>
                <a:gd name="connsiteY15" fmla="*/ 10000 h 10000"/>
                <a:gd name="connsiteX16" fmla="*/ 0 w 10000"/>
                <a:gd name="connsiteY16" fmla="*/ 6300 h 10000"/>
                <a:gd name="connsiteX17" fmla="*/ 1167 w 10000"/>
                <a:gd name="connsiteY17" fmla="*/ 6300 h 10000"/>
                <a:gd name="connsiteX18" fmla="*/ 1167 w 10000"/>
                <a:gd name="connsiteY18" fmla="*/ 7260 h 10000"/>
                <a:gd name="connsiteX19" fmla="*/ 1918 w 10000"/>
                <a:gd name="connsiteY19" fmla="*/ 7260 h 10000"/>
                <a:gd name="connsiteX20" fmla="*/ 1918 w 10000"/>
                <a:gd name="connsiteY20" fmla="*/ 0 h 10000"/>
                <a:gd name="connsiteX0" fmla="*/ 2370 w 6642"/>
                <a:gd name="connsiteY0" fmla="*/ 0 h 10227"/>
                <a:gd name="connsiteX1" fmla="*/ 3390 w 6642"/>
                <a:gd name="connsiteY1" fmla="*/ 0 h 10227"/>
                <a:gd name="connsiteX2" fmla="*/ 3390 w 6642"/>
                <a:gd name="connsiteY2" fmla="*/ 2399 h 10227"/>
                <a:gd name="connsiteX3" fmla="*/ 3587 w 6642"/>
                <a:gd name="connsiteY3" fmla="*/ 2399 h 10227"/>
                <a:gd name="connsiteX4" fmla="*/ 3587 w 6642"/>
                <a:gd name="connsiteY4" fmla="*/ 5805 h 10227"/>
                <a:gd name="connsiteX5" fmla="*/ 3765 w 6642"/>
                <a:gd name="connsiteY5" fmla="*/ 5805 h 10227"/>
                <a:gd name="connsiteX6" fmla="*/ 3765 w 6642"/>
                <a:gd name="connsiteY6" fmla="*/ 0 h 10227"/>
                <a:gd name="connsiteX7" fmla="*/ 4633 w 6642"/>
                <a:gd name="connsiteY7" fmla="*/ 0 h 10227"/>
                <a:gd name="connsiteX8" fmla="*/ 4633 w 6642"/>
                <a:gd name="connsiteY8" fmla="*/ 4350 h 10227"/>
                <a:gd name="connsiteX9" fmla="*/ 5028 w 6642"/>
                <a:gd name="connsiteY9" fmla="*/ 4350 h 10227"/>
                <a:gd name="connsiteX10" fmla="*/ 5028 w 6642"/>
                <a:gd name="connsiteY10" fmla="*/ 6146 h 10227"/>
                <a:gd name="connsiteX11" fmla="*/ 5338 w 6642"/>
                <a:gd name="connsiteY11" fmla="*/ 6146 h 10227"/>
                <a:gd name="connsiteX12" fmla="*/ 5338 w 6642"/>
                <a:gd name="connsiteY12" fmla="*/ 5046 h 10227"/>
                <a:gd name="connsiteX13" fmla="*/ 6550 w 6642"/>
                <a:gd name="connsiteY13" fmla="*/ 5046 h 10227"/>
                <a:gd name="connsiteX14" fmla="*/ 6561 w 6642"/>
                <a:gd name="connsiteY14" fmla="*/ 9802 h 10227"/>
                <a:gd name="connsiteX15" fmla="*/ 452 w 6642"/>
                <a:gd name="connsiteY15" fmla="*/ 10000 h 10227"/>
                <a:gd name="connsiteX16" fmla="*/ 452 w 6642"/>
                <a:gd name="connsiteY16" fmla="*/ 6300 h 10227"/>
                <a:gd name="connsiteX17" fmla="*/ 1619 w 6642"/>
                <a:gd name="connsiteY17" fmla="*/ 6300 h 10227"/>
                <a:gd name="connsiteX18" fmla="*/ 1619 w 6642"/>
                <a:gd name="connsiteY18" fmla="*/ 7260 h 10227"/>
                <a:gd name="connsiteX19" fmla="*/ 2370 w 6642"/>
                <a:gd name="connsiteY19" fmla="*/ 7260 h 10227"/>
                <a:gd name="connsiteX20" fmla="*/ 2370 w 6642"/>
                <a:gd name="connsiteY20" fmla="*/ 0 h 10227"/>
                <a:gd name="connsiteX0" fmla="*/ 3568 w 10058"/>
                <a:gd name="connsiteY0" fmla="*/ 0 h 10000"/>
                <a:gd name="connsiteX1" fmla="*/ 5104 w 10058"/>
                <a:gd name="connsiteY1" fmla="*/ 0 h 10000"/>
                <a:gd name="connsiteX2" fmla="*/ 5104 w 10058"/>
                <a:gd name="connsiteY2" fmla="*/ 2346 h 10000"/>
                <a:gd name="connsiteX3" fmla="*/ 5400 w 10058"/>
                <a:gd name="connsiteY3" fmla="*/ 2346 h 10000"/>
                <a:gd name="connsiteX4" fmla="*/ 5400 w 10058"/>
                <a:gd name="connsiteY4" fmla="*/ 5676 h 10000"/>
                <a:gd name="connsiteX5" fmla="*/ 5668 w 10058"/>
                <a:gd name="connsiteY5" fmla="*/ 5676 h 10000"/>
                <a:gd name="connsiteX6" fmla="*/ 5668 w 10058"/>
                <a:gd name="connsiteY6" fmla="*/ 0 h 10000"/>
                <a:gd name="connsiteX7" fmla="*/ 6975 w 10058"/>
                <a:gd name="connsiteY7" fmla="*/ 0 h 10000"/>
                <a:gd name="connsiteX8" fmla="*/ 6975 w 10058"/>
                <a:gd name="connsiteY8" fmla="*/ 4253 h 10000"/>
                <a:gd name="connsiteX9" fmla="*/ 7570 w 10058"/>
                <a:gd name="connsiteY9" fmla="*/ 4253 h 10000"/>
                <a:gd name="connsiteX10" fmla="*/ 7570 w 10058"/>
                <a:gd name="connsiteY10" fmla="*/ 6010 h 10000"/>
                <a:gd name="connsiteX11" fmla="*/ 8037 w 10058"/>
                <a:gd name="connsiteY11" fmla="*/ 6010 h 10000"/>
                <a:gd name="connsiteX12" fmla="*/ 8037 w 10058"/>
                <a:gd name="connsiteY12" fmla="*/ 4934 h 10000"/>
                <a:gd name="connsiteX13" fmla="*/ 9861 w 10058"/>
                <a:gd name="connsiteY13" fmla="*/ 4934 h 10000"/>
                <a:gd name="connsiteX14" fmla="*/ 9878 w 10058"/>
                <a:gd name="connsiteY14" fmla="*/ 9584 h 10000"/>
                <a:gd name="connsiteX15" fmla="*/ 681 w 10058"/>
                <a:gd name="connsiteY15" fmla="*/ 9778 h 10000"/>
                <a:gd name="connsiteX16" fmla="*/ 681 w 10058"/>
                <a:gd name="connsiteY16" fmla="*/ 6160 h 10000"/>
                <a:gd name="connsiteX17" fmla="*/ 2438 w 10058"/>
                <a:gd name="connsiteY17" fmla="*/ 6160 h 10000"/>
                <a:gd name="connsiteX18" fmla="*/ 2438 w 10058"/>
                <a:gd name="connsiteY18" fmla="*/ 7099 h 10000"/>
                <a:gd name="connsiteX19" fmla="*/ 3568 w 10058"/>
                <a:gd name="connsiteY19" fmla="*/ 7099 h 10000"/>
                <a:gd name="connsiteX20" fmla="*/ 3568 w 10058"/>
                <a:gd name="connsiteY20" fmla="*/ 0 h 10000"/>
                <a:gd name="connsiteX0" fmla="*/ 3568 w 9878"/>
                <a:gd name="connsiteY0" fmla="*/ 0 h 10000"/>
                <a:gd name="connsiteX1" fmla="*/ 5104 w 9878"/>
                <a:gd name="connsiteY1" fmla="*/ 0 h 10000"/>
                <a:gd name="connsiteX2" fmla="*/ 5104 w 9878"/>
                <a:gd name="connsiteY2" fmla="*/ 2346 h 10000"/>
                <a:gd name="connsiteX3" fmla="*/ 5400 w 9878"/>
                <a:gd name="connsiteY3" fmla="*/ 2346 h 10000"/>
                <a:gd name="connsiteX4" fmla="*/ 5400 w 9878"/>
                <a:gd name="connsiteY4" fmla="*/ 5676 h 10000"/>
                <a:gd name="connsiteX5" fmla="*/ 5668 w 9878"/>
                <a:gd name="connsiteY5" fmla="*/ 5676 h 10000"/>
                <a:gd name="connsiteX6" fmla="*/ 5668 w 9878"/>
                <a:gd name="connsiteY6" fmla="*/ 0 h 10000"/>
                <a:gd name="connsiteX7" fmla="*/ 6975 w 9878"/>
                <a:gd name="connsiteY7" fmla="*/ 0 h 10000"/>
                <a:gd name="connsiteX8" fmla="*/ 6975 w 9878"/>
                <a:gd name="connsiteY8" fmla="*/ 4253 h 10000"/>
                <a:gd name="connsiteX9" fmla="*/ 7570 w 9878"/>
                <a:gd name="connsiteY9" fmla="*/ 4253 h 10000"/>
                <a:gd name="connsiteX10" fmla="*/ 7570 w 9878"/>
                <a:gd name="connsiteY10" fmla="*/ 6010 h 10000"/>
                <a:gd name="connsiteX11" fmla="*/ 8037 w 9878"/>
                <a:gd name="connsiteY11" fmla="*/ 6010 h 10000"/>
                <a:gd name="connsiteX12" fmla="*/ 8037 w 9878"/>
                <a:gd name="connsiteY12" fmla="*/ 4934 h 10000"/>
                <a:gd name="connsiteX13" fmla="*/ 9861 w 9878"/>
                <a:gd name="connsiteY13" fmla="*/ 4934 h 10000"/>
                <a:gd name="connsiteX14" fmla="*/ 9878 w 9878"/>
                <a:gd name="connsiteY14" fmla="*/ 9584 h 10000"/>
                <a:gd name="connsiteX15" fmla="*/ 681 w 9878"/>
                <a:gd name="connsiteY15" fmla="*/ 9778 h 10000"/>
                <a:gd name="connsiteX16" fmla="*/ 681 w 9878"/>
                <a:gd name="connsiteY16" fmla="*/ 6160 h 10000"/>
                <a:gd name="connsiteX17" fmla="*/ 2438 w 9878"/>
                <a:gd name="connsiteY17" fmla="*/ 6160 h 10000"/>
                <a:gd name="connsiteX18" fmla="*/ 2438 w 9878"/>
                <a:gd name="connsiteY18" fmla="*/ 7099 h 10000"/>
                <a:gd name="connsiteX19" fmla="*/ 3568 w 9878"/>
                <a:gd name="connsiteY19" fmla="*/ 7099 h 10000"/>
                <a:gd name="connsiteX20" fmla="*/ 3568 w 9878"/>
                <a:gd name="connsiteY20" fmla="*/ 0 h 10000"/>
                <a:gd name="connsiteX0" fmla="*/ 2932 w 9320"/>
                <a:gd name="connsiteY0" fmla="*/ 0 h 10000"/>
                <a:gd name="connsiteX1" fmla="*/ 4487 w 9320"/>
                <a:gd name="connsiteY1" fmla="*/ 0 h 10000"/>
                <a:gd name="connsiteX2" fmla="*/ 4487 w 9320"/>
                <a:gd name="connsiteY2" fmla="*/ 2346 h 10000"/>
                <a:gd name="connsiteX3" fmla="*/ 4787 w 9320"/>
                <a:gd name="connsiteY3" fmla="*/ 2346 h 10000"/>
                <a:gd name="connsiteX4" fmla="*/ 4787 w 9320"/>
                <a:gd name="connsiteY4" fmla="*/ 5676 h 10000"/>
                <a:gd name="connsiteX5" fmla="*/ 5058 w 9320"/>
                <a:gd name="connsiteY5" fmla="*/ 5676 h 10000"/>
                <a:gd name="connsiteX6" fmla="*/ 5058 w 9320"/>
                <a:gd name="connsiteY6" fmla="*/ 0 h 10000"/>
                <a:gd name="connsiteX7" fmla="*/ 6381 w 9320"/>
                <a:gd name="connsiteY7" fmla="*/ 0 h 10000"/>
                <a:gd name="connsiteX8" fmla="*/ 6381 w 9320"/>
                <a:gd name="connsiteY8" fmla="*/ 4253 h 10000"/>
                <a:gd name="connsiteX9" fmla="*/ 6983 w 9320"/>
                <a:gd name="connsiteY9" fmla="*/ 4253 h 10000"/>
                <a:gd name="connsiteX10" fmla="*/ 6983 w 9320"/>
                <a:gd name="connsiteY10" fmla="*/ 6010 h 10000"/>
                <a:gd name="connsiteX11" fmla="*/ 7456 w 9320"/>
                <a:gd name="connsiteY11" fmla="*/ 6010 h 10000"/>
                <a:gd name="connsiteX12" fmla="*/ 7456 w 9320"/>
                <a:gd name="connsiteY12" fmla="*/ 4934 h 10000"/>
                <a:gd name="connsiteX13" fmla="*/ 9303 w 9320"/>
                <a:gd name="connsiteY13" fmla="*/ 4934 h 10000"/>
                <a:gd name="connsiteX14" fmla="*/ 9320 w 9320"/>
                <a:gd name="connsiteY14" fmla="*/ 9584 h 10000"/>
                <a:gd name="connsiteX15" fmla="*/ 9 w 9320"/>
                <a:gd name="connsiteY15" fmla="*/ 9778 h 10000"/>
                <a:gd name="connsiteX16" fmla="*/ 9 w 9320"/>
                <a:gd name="connsiteY16" fmla="*/ 6160 h 10000"/>
                <a:gd name="connsiteX17" fmla="*/ 1788 w 9320"/>
                <a:gd name="connsiteY17" fmla="*/ 6160 h 10000"/>
                <a:gd name="connsiteX18" fmla="*/ 1788 w 9320"/>
                <a:gd name="connsiteY18" fmla="*/ 7099 h 10000"/>
                <a:gd name="connsiteX19" fmla="*/ 2932 w 9320"/>
                <a:gd name="connsiteY19" fmla="*/ 7099 h 10000"/>
                <a:gd name="connsiteX20" fmla="*/ 2932 w 9320"/>
                <a:gd name="connsiteY20" fmla="*/ 0 h 10000"/>
                <a:gd name="connsiteX0" fmla="*/ 3146 w 10000"/>
                <a:gd name="connsiteY0" fmla="*/ 0 h 9810"/>
                <a:gd name="connsiteX1" fmla="*/ 4814 w 10000"/>
                <a:gd name="connsiteY1" fmla="*/ 0 h 9810"/>
                <a:gd name="connsiteX2" fmla="*/ 4814 w 10000"/>
                <a:gd name="connsiteY2" fmla="*/ 2346 h 9810"/>
                <a:gd name="connsiteX3" fmla="*/ 5136 w 10000"/>
                <a:gd name="connsiteY3" fmla="*/ 2346 h 9810"/>
                <a:gd name="connsiteX4" fmla="*/ 5136 w 10000"/>
                <a:gd name="connsiteY4" fmla="*/ 5676 h 9810"/>
                <a:gd name="connsiteX5" fmla="*/ 5427 w 10000"/>
                <a:gd name="connsiteY5" fmla="*/ 5676 h 9810"/>
                <a:gd name="connsiteX6" fmla="*/ 5427 w 10000"/>
                <a:gd name="connsiteY6" fmla="*/ 0 h 9810"/>
                <a:gd name="connsiteX7" fmla="*/ 6847 w 10000"/>
                <a:gd name="connsiteY7" fmla="*/ 0 h 9810"/>
                <a:gd name="connsiteX8" fmla="*/ 6847 w 10000"/>
                <a:gd name="connsiteY8" fmla="*/ 4253 h 9810"/>
                <a:gd name="connsiteX9" fmla="*/ 7492 w 10000"/>
                <a:gd name="connsiteY9" fmla="*/ 4253 h 9810"/>
                <a:gd name="connsiteX10" fmla="*/ 7492 w 10000"/>
                <a:gd name="connsiteY10" fmla="*/ 6010 h 9810"/>
                <a:gd name="connsiteX11" fmla="*/ 8000 w 10000"/>
                <a:gd name="connsiteY11" fmla="*/ 6010 h 9810"/>
                <a:gd name="connsiteX12" fmla="*/ 8000 w 10000"/>
                <a:gd name="connsiteY12" fmla="*/ 4934 h 9810"/>
                <a:gd name="connsiteX13" fmla="*/ 9982 w 10000"/>
                <a:gd name="connsiteY13" fmla="*/ 4934 h 9810"/>
                <a:gd name="connsiteX14" fmla="*/ 10000 w 10000"/>
                <a:gd name="connsiteY14" fmla="*/ 9584 h 9810"/>
                <a:gd name="connsiteX15" fmla="*/ 10 w 10000"/>
                <a:gd name="connsiteY15" fmla="*/ 9778 h 9810"/>
                <a:gd name="connsiteX16" fmla="*/ 10 w 10000"/>
                <a:gd name="connsiteY16" fmla="*/ 6160 h 9810"/>
                <a:gd name="connsiteX17" fmla="*/ 1918 w 10000"/>
                <a:gd name="connsiteY17" fmla="*/ 6160 h 9810"/>
                <a:gd name="connsiteX18" fmla="*/ 1918 w 10000"/>
                <a:gd name="connsiteY18" fmla="*/ 7099 h 9810"/>
                <a:gd name="connsiteX19" fmla="*/ 3146 w 10000"/>
                <a:gd name="connsiteY19" fmla="*/ 7099 h 9810"/>
                <a:gd name="connsiteX20" fmla="*/ 3146 w 10000"/>
                <a:gd name="connsiteY20" fmla="*/ 0 h 9810"/>
                <a:gd name="connsiteX0" fmla="*/ 3146 w 9984"/>
                <a:gd name="connsiteY0" fmla="*/ 0 h 10000"/>
                <a:gd name="connsiteX1" fmla="*/ 4814 w 9984"/>
                <a:gd name="connsiteY1" fmla="*/ 0 h 10000"/>
                <a:gd name="connsiteX2" fmla="*/ 4814 w 9984"/>
                <a:gd name="connsiteY2" fmla="*/ 2391 h 10000"/>
                <a:gd name="connsiteX3" fmla="*/ 5136 w 9984"/>
                <a:gd name="connsiteY3" fmla="*/ 2391 h 10000"/>
                <a:gd name="connsiteX4" fmla="*/ 5136 w 9984"/>
                <a:gd name="connsiteY4" fmla="*/ 5786 h 10000"/>
                <a:gd name="connsiteX5" fmla="*/ 5427 w 9984"/>
                <a:gd name="connsiteY5" fmla="*/ 5786 h 10000"/>
                <a:gd name="connsiteX6" fmla="*/ 5427 w 9984"/>
                <a:gd name="connsiteY6" fmla="*/ 0 h 10000"/>
                <a:gd name="connsiteX7" fmla="*/ 6847 w 9984"/>
                <a:gd name="connsiteY7" fmla="*/ 0 h 10000"/>
                <a:gd name="connsiteX8" fmla="*/ 6847 w 9984"/>
                <a:gd name="connsiteY8" fmla="*/ 4335 h 10000"/>
                <a:gd name="connsiteX9" fmla="*/ 7492 w 9984"/>
                <a:gd name="connsiteY9" fmla="*/ 4335 h 10000"/>
                <a:gd name="connsiteX10" fmla="*/ 7492 w 9984"/>
                <a:gd name="connsiteY10" fmla="*/ 6126 h 10000"/>
                <a:gd name="connsiteX11" fmla="*/ 8000 w 9984"/>
                <a:gd name="connsiteY11" fmla="*/ 6126 h 10000"/>
                <a:gd name="connsiteX12" fmla="*/ 8000 w 9984"/>
                <a:gd name="connsiteY12" fmla="*/ 5030 h 10000"/>
                <a:gd name="connsiteX13" fmla="*/ 9982 w 9984"/>
                <a:gd name="connsiteY13" fmla="*/ 5030 h 10000"/>
                <a:gd name="connsiteX14" fmla="*/ 9947 w 9984"/>
                <a:gd name="connsiteY14" fmla="*/ 9770 h 10000"/>
                <a:gd name="connsiteX15" fmla="*/ 10 w 9984"/>
                <a:gd name="connsiteY15" fmla="*/ 9967 h 10000"/>
                <a:gd name="connsiteX16" fmla="*/ 10 w 9984"/>
                <a:gd name="connsiteY16" fmla="*/ 6279 h 10000"/>
                <a:gd name="connsiteX17" fmla="*/ 1918 w 9984"/>
                <a:gd name="connsiteY17" fmla="*/ 6279 h 10000"/>
                <a:gd name="connsiteX18" fmla="*/ 1918 w 9984"/>
                <a:gd name="connsiteY18" fmla="*/ 7236 h 10000"/>
                <a:gd name="connsiteX19" fmla="*/ 3146 w 9984"/>
                <a:gd name="connsiteY19" fmla="*/ 7236 h 10000"/>
                <a:gd name="connsiteX20" fmla="*/ 3146 w 9984"/>
                <a:gd name="connsiteY20" fmla="*/ 0 h 10000"/>
                <a:gd name="connsiteX0" fmla="*/ 3151 w 10003"/>
                <a:gd name="connsiteY0" fmla="*/ 0 h 10000"/>
                <a:gd name="connsiteX1" fmla="*/ 4822 w 10003"/>
                <a:gd name="connsiteY1" fmla="*/ 0 h 10000"/>
                <a:gd name="connsiteX2" fmla="*/ 4822 w 10003"/>
                <a:gd name="connsiteY2" fmla="*/ 2391 h 10000"/>
                <a:gd name="connsiteX3" fmla="*/ 5144 w 10003"/>
                <a:gd name="connsiteY3" fmla="*/ 2391 h 10000"/>
                <a:gd name="connsiteX4" fmla="*/ 5144 w 10003"/>
                <a:gd name="connsiteY4" fmla="*/ 5786 h 10000"/>
                <a:gd name="connsiteX5" fmla="*/ 5436 w 10003"/>
                <a:gd name="connsiteY5" fmla="*/ 5786 h 10000"/>
                <a:gd name="connsiteX6" fmla="*/ 5436 w 10003"/>
                <a:gd name="connsiteY6" fmla="*/ 0 h 10000"/>
                <a:gd name="connsiteX7" fmla="*/ 6858 w 10003"/>
                <a:gd name="connsiteY7" fmla="*/ 0 h 10000"/>
                <a:gd name="connsiteX8" fmla="*/ 6858 w 10003"/>
                <a:gd name="connsiteY8" fmla="*/ 4335 h 10000"/>
                <a:gd name="connsiteX9" fmla="*/ 7504 w 10003"/>
                <a:gd name="connsiteY9" fmla="*/ 4335 h 10000"/>
                <a:gd name="connsiteX10" fmla="*/ 7504 w 10003"/>
                <a:gd name="connsiteY10" fmla="*/ 6126 h 10000"/>
                <a:gd name="connsiteX11" fmla="*/ 8013 w 10003"/>
                <a:gd name="connsiteY11" fmla="*/ 6126 h 10000"/>
                <a:gd name="connsiteX12" fmla="*/ 8013 w 10003"/>
                <a:gd name="connsiteY12" fmla="*/ 5030 h 10000"/>
                <a:gd name="connsiteX13" fmla="*/ 9998 w 10003"/>
                <a:gd name="connsiteY13" fmla="*/ 5030 h 10000"/>
                <a:gd name="connsiteX14" fmla="*/ 9998 w 10003"/>
                <a:gd name="connsiteY14" fmla="*/ 9770 h 10000"/>
                <a:gd name="connsiteX15" fmla="*/ 10 w 10003"/>
                <a:gd name="connsiteY15" fmla="*/ 9967 h 10000"/>
                <a:gd name="connsiteX16" fmla="*/ 10 w 10003"/>
                <a:gd name="connsiteY16" fmla="*/ 6279 h 10000"/>
                <a:gd name="connsiteX17" fmla="*/ 1921 w 10003"/>
                <a:gd name="connsiteY17" fmla="*/ 6279 h 10000"/>
                <a:gd name="connsiteX18" fmla="*/ 1921 w 10003"/>
                <a:gd name="connsiteY18" fmla="*/ 7236 h 10000"/>
                <a:gd name="connsiteX19" fmla="*/ 3151 w 10003"/>
                <a:gd name="connsiteY19" fmla="*/ 7236 h 10000"/>
                <a:gd name="connsiteX20" fmla="*/ 3151 w 10003"/>
                <a:gd name="connsiteY20"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03" h="10000">
                  <a:moveTo>
                    <a:pt x="3151" y="0"/>
                  </a:moveTo>
                  <a:lnTo>
                    <a:pt x="4822" y="0"/>
                  </a:lnTo>
                  <a:lnTo>
                    <a:pt x="4822" y="2391"/>
                  </a:lnTo>
                  <a:lnTo>
                    <a:pt x="5144" y="2391"/>
                  </a:lnTo>
                  <a:lnTo>
                    <a:pt x="5144" y="5786"/>
                  </a:lnTo>
                  <a:lnTo>
                    <a:pt x="5436" y="5786"/>
                  </a:lnTo>
                  <a:lnTo>
                    <a:pt x="5436" y="0"/>
                  </a:lnTo>
                  <a:lnTo>
                    <a:pt x="6858" y="0"/>
                  </a:lnTo>
                  <a:lnTo>
                    <a:pt x="6858" y="4335"/>
                  </a:lnTo>
                  <a:lnTo>
                    <a:pt x="7504" y="4335"/>
                  </a:lnTo>
                  <a:lnTo>
                    <a:pt x="7504" y="6126"/>
                  </a:lnTo>
                  <a:lnTo>
                    <a:pt x="8013" y="6126"/>
                  </a:lnTo>
                  <a:lnTo>
                    <a:pt x="8013" y="5030"/>
                  </a:lnTo>
                  <a:lnTo>
                    <a:pt x="9998" y="5030"/>
                  </a:lnTo>
                  <a:cubicBezTo>
                    <a:pt x="10013" y="6411"/>
                    <a:pt x="9992" y="8191"/>
                    <a:pt x="9998" y="9770"/>
                  </a:cubicBezTo>
                  <a:cubicBezTo>
                    <a:pt x="6664" y="9836"/>
                    <a:pt x="1730" y="10090"/>
                    <a:pt x="10" y="9967"/>
                  </a:cubicBezTo>
                  <a:cubicBezTo>
                    <a:pt x="-12" y="7117"/>
                    <a:pt x="10" y="7509"/>
                    <a:pt x="10" y="6279"/>
                  </a:cubicBezTo>
                  <a:lnTo>
                    <a:pt x="1921" y="6279"/>
                  </a:lnTo>
                  <a:lnTo>
                    <a:pt x="1921" y="7236"/>
                  </a:lnTo>
                  <a:lnTo>
                    <a:pt x="3151" y="7236"/>
                  </a:lnTo>
                  <a:cubicBezTo>
                    <a:pt x="3151" y="7236"/>
                    <a:pt x="3209" y="0"/>
                    <a:pt x="3151" y="0"/>
                  </a:cubicBezTo>
                  <a:close/>
                </a:path>
              </a:pathLst>
            </a:custGeom>
            <a:gradFill flip="none" rotWithShape="1">
              <a:gsLst>
                <a:gs pos="7000">
                  <a:schemeClr val="bg2">
                    <a:lumMod val="70000"/>
                  </a:schemeClr>
                </a:gs>
                <a:gs pos="100000">
                  <a:schemeClr val="tx2">
                    <a:lumMod val="82000"/>
                  </a:schemeClr>
                </a:gs>
              </a:gsLst>
              <a:lin ang="162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3196" name="Group 3195"/>
          <p:cNvGrpSpPr/>
          <p:nvPr/>
        </p:nvGrpSpPr>
        <p:grpSpPr>
          <a:xfrm>
            <a:off x="5614243" y="2480606"/>
            <a:ext cx="2906487" cy="768374"/>
            <a:chOff x="5502575" y="2444046"/>
            <a:chExt cx="2906487" cy="768374"/>
          </a:xfrm>
        </p:grpSpPr>
        <p:grpSp>
          <p:nvGrpSpPr>
            <p:cNvPr id="554" name="Gruppieren 7108"/>
            <p:cNvGrpSpPr/>
            <p:nvPr/>
          </p:nvGrpSpPr>
          <p:grpSpPr>
            <a:xfrm>
              <a:off x="6448187" y="2444046"/>
              <a:ext cx="1960875" cy="733500"/>
              <a:chOff x="13828713" y="-2944813"/>
              <a:chExt cx="7872412" cy="2944813"/>
            </a:xfrm>
          </p:grpSpPr>
          <p:sp>
            <p:nvSpPr>
              <p:cNvPr id="555" name="Line 966"/>
              <p:cNvSpPr>
                <a:spLocks noChangeShapeType="1"/>
              </p:cNvSpPr>
              <p:nvPr/>
            </p:nvSpPr>
            <p:spPr bwMode="auto">
              <a:xfrm>
                <a:off x="18422938" y="0"/>
                <a:ext cx="0" cy="0"/>
              </a:xfrm>
              <a:prstGeom prst="line">
                <a:avLst/>
              </a:prstGeom>
              <a:noFill/>
              <a:ln w="14288" cap="flat">
                <a:solidFill>
                  <a:srgbClr val="13697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6" name="Freeform 967"/>
              <p:cNvSpPr>
                <a:spLocks/>
              </p:cNvSpPr>
              <p:nvPr/>
            </p:nvSpPr>
            <p:spPr bwMode="auto">
              <a:xfrm>
                <a:off x="20088225" y="-2890838"/>
                <a:ext cx="1612900" cy="460375"/>
              </a:xfrm>
              <a:custGeom>
                <a:avLst/>
                <a:gdLst>
                  <a:gd name="T0" fmla="*/ 1016 w 1016"/>
                  <a:gd name="T1" fmla="*/ 248 h 290"/>
                  <a:gd name="T2" fmla="*/ 642 w 1016"/>
                  <a:gd name="T3" fmla="*/ 290 h 290"/>
                  <a:gd name="T4" fmla="*/ 0 w 1016"/>
                  <a:gd name="T5" fmla="*/ 66 h 290"/>
                  <a:gd name="T6" fmla="*/ 5 w 1016"/>
                  <a:gd name="T7" fmla="*/ 49 h 290"/>
                  <a:gd name="T8" fmla="*/ 383 w 1016"/>
                  <a:gd name="T9" fmla="*/ 0 h 290"/>
                  <a:gd name="T10" fmla="*/ 964 w 1016"/>
                  <a:gd name="T11" fmla="*/ 198 h 290"/>
                  <a:gd name="T12" fmla="*/ 1016 w 1016"/>
                  <a:gd name="T13" fmla="*/ 248 h 290"/>
                </a:gdLst>
                <a:ahLst/>
                <a:cxnLst>
                  <a:cxn ang="0">
                    <a:pos x="T0" y="T1"/>
                  </a:cxn>
                  <a:cxn ang="0">
                    <a:pos x="T2" y="T3"/>
                  </a:cxn>
                  <a:cxn ang="0">
                    <a:pos x="T4" y="T5"/>
                  </a:cxn>
                  <a:cxn ang="0">
                    <a:pos x="T6" y="T7"/>
                  </a:cxn>
                  <a:cxn ang="0">
                    <a:pos x="T8" y="T9"/>
                  </a:cxn>
                  <a:cxn ang="0">
                    <a:pos x="T10" y="T11"/>
                  </a:cxn>
                  <a:cxn ang="0">
                    <a:pos x="T12" y="T13"/>
                  </a:cxn>
                </a:cxnLst>
                <a:rect l="0" t="0" r="r" b="b"/>
                <a:pathLst>
                  <a:path w="1016" h="290">
                    <a:moveTo>
                      <a:pt x="1016" y="248"/>
                    </a:moveTo>
                    <a:lnTo>
                      <a:pt x="642" y="290"/>
                    </a:lnTo>
                    <a:lnTo>
                      <a:pt x="0" y="66"/>
                    </a:lnTo>
                    <a:lnTo>
                      <a:pt x="5" y="49"/>
                    </a:lnTo>
                    <a:lnTo>
                      <a:pt x="383" y="0"/>
                    </a:lnTo>
                    <a:lnTo>
                      <a:pt x="964" y="198"/>
                    </a:lnTo>
                    <a:lnTo>
                      <a:pt x="1016" y="24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7" name="Freeform 968"/>
              <p:cNvSpPr>
                <a:spLocks/>
              </p:cNvSpPr>
              <p:nvPr/>
            </p:nvSpPr>
            <p:spPr bwMode="auto">
              <a:xfrm>
                <a:off x="16003588" y="-2730500"/>
                <a:ext cx="98425" cy="142875"/>
              </a:xfrm>
              <a:custGeom>
                <a:avLst/>
                <a:gdLst>
                  <a:gd name="T0" fmla="*/ 13 w 26"/>
                  <a:gd name="T1" fmla="*/ 0 h 38"/>
                  <a:gd name="T2" fmla="*/ 13 w 26"/>
                  <a:gd name="T3" fmla="*/ 0 h 38"/>
                  <a:gd name="T4" fmla="*/ 13 w 26"/>
                  <a:gd name="T5" fmla="*/ 0 h 38"/>
                  <a:gd name="T6" fmla="*/ 13 w 26"/>
                  <a:gd name="T7" fmla="*/ 0 h 38"/>
                  <a:gd name="T8" fmla="*/ 13 w 26"/>
                  <a:gd name="T9" fmla="*/ 0 h 38"/>
                  <a:gd name="T10" fmla="*/ 0 w 26"/>
                  <a:gd name="T11" fmla="*/ 4 h 38"/>
                  <a:gd name="T12" fmla="*/ 0 w 26"/>
                  <a:gd name="T13" fmla="*/ 38 h 38"/>
                  <a:gd name="T14" fmla="*/ 11 w 26"/>
                  <a:gd name="T15" fmla="*/ 38 h 38"/>
                  <a:gd name="T16" fmla="*/ 15 w 26"/>
                  <a:gd name="T17" fmla="*/ 38 h 38"/>
                  <a:gd name="T18" fmla="*/ 26 w 26"/>
                  <a:gd name="T19" fmla="*/ 38 h 38"/>
                  <a:gd name="T20" fmla="*/ 26 w 26"/>
                  <a:gd name="T21" fmla="*/ 4 h 38"/>
                  <a:gd name="T22" fmla="*/ 13 w 26"/>
                  <a:gd name="T2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38">
                    <a:moveTo>
                      <a:pt x="13" y="0"/>
                    </a:moveTo>
                    <a:cubicBezTo>
                      <a:pt x="13" y="0"/>
                      <a:pt x="13" y="0"/>
                      <a:pt x="13" y="0"/>
                    </a:cubicBezTo>
                    <a:cubicBezTo>
                      <a:pt x="13" y="0"/>
                      <a:pt x="13" y="0"/>
                      <a:pt x="13" y="0"/>
                    </a:cubicBezTo>
                    <a:cubicBezTo>
                      <a:pt x="13" y="0"/>
                      <a:pt x="13" y="0"/>
                      <a:pt x="13" y="0"/>
                    </a:cubicBezTo>
                    <a:cubicBezTo>
                      <a:pt x="13" y="0"/>
                      <a:pt x="13" y="0"/>
                      <a:pt x="13" y="0"/>
                    </a:cubicBezTo>
                    <a:cubicBezTo>
                      <a:pt x="7" y="0"/>
                      <a:pt x="0" y="1"/>
                      <a:pt x="0" y="4"/>
                    </a:cubicBezTo>
                    <a:cubicBezTo>
                      <a:pt x="0" y="8"/>
                      <a:pt x="0" y="38"/>
                      <a:pt x="0" y="38"/>
                    </a:cubicBezTo>
                    <a:cubicBezTo>
                      <a:pt x="11" y="38"/>
                      <a:pt x="11" y="38"/>
                      <a:pt x="11" y="38"/>
                    </a:cubicBezTo>
                    <a:cubicBezTo>
                      <a:pt x="15" y="38"/>
                      <a:pt x="15" y="38"/>
                      <a:pt x="15" y="38"/>
                    </a:cubicBezTo>
                    <a:cubicBezTo>
                      <a:pt x="26" y="38"/>
                      <a:pt x="26" y="38"/>
                      <a:pt x="26" y="38"/>
                    </a:cubicBezTo>
                    <a:cubicBezTo>
                      <a:pt x="26" y="38"/>
                      <a:pt x="26" y="8"/>
                      <a:pt x="26" y="4"/>
                    </a:cubicBezTo>
                    <a:cubicBezTo>
                      <a:pt x="26" y="1"/>
                      <a:pt x="19" y="0"/>
                      <a:pt x="13" y="0"/>
                    </a:cubicBezTo>
                    <a:close/>
                  </a:path>
                </a:pathLst>
              </a:custGeom>
              <a:solidFill>
                <a:srgbClr val="1369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8" name="Freeform 969"/>
              <p:cNvSpPr>
                <a:spLocks/>
              </p:cNvSpPr>
              <p:nvPr/>
            </p:nvSpPr>
            <p:spPr bwMode="auto">
              <a:xfrm>
                <a:off x="16003588" y="-2733675"/>
                <a:ext cx="98425" cy="146050"/>
              </a:xfrm>
              <a:custGeom>
                <a:avLst/>
                <a:gdLst>
                  <a:gd name="T0" fmla="*/ 13 w 26"/>
                  <a:gd name="T1" fmla="*/ 0 h 39"/>
                  <a:gd name="T2" fmla="*/ 13 w 26"/>
                  <a:gd name="T3" fmla="*/ 0 h 39"/>
                  <a:gd name="T4" fmla="*/ 13 w 26"/>
                  <a:gd name="T5" fmla="*/ 0 h 39"/>
                  <a:gd name="T6" fmla="*/ 13 w 26"/>
                  <a:gd name="T7" fmla="*/ 0 h 39"/>
                  <a:gd name="T8" fmla="*/ 13 w 26"/>
                  <a:gd name="T9" fmla="*/ 0 h 39"/>
                  <a:gd name="T10" fmla="*/ 0 w 26"/>
                  <a:gd name="T11" fmla="*/ 5 h 39"/>
                  <a:gd name="T12" fmla="*/ 0 w 26"/>
                  <a:gd name="T13" fmla="*/ 39 h 39"/>
                  <a:gd name="T14" fmla="*/ 11 w 26"/>
                  <a:gd name="T15" fmla="*/ 39 h 39"/>
                  <a:gd name="T16" fmla="*/ 15 w 26"/>
                  <a:gd name="T17" fmla="*/ 39 h 39"/>
                  <a:gd name="T18" fmla="*/ 26 w 26"/>
                  <a:gd name="T19" fmla="*/ 39 h 39"/>
                  <a:gd name="T20" fmla="*/ 26 w 26"/>
                  <a:gd name="T21" fmla="*/ 5 h 39"/>
                  <a:gd name="T22" fmla="*/ 13 w 26"/>
                  <a:gd name="T2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39">
                    <a:moveTo>
                      <a:pt x="13" y="0"/>
                    </a:moveTo>
                    <a:cubicBezTo>
                      <a:pt x="13" y="0"/>
                      <a:pt x="13" y="0"/>
                      <a:pt x="13" y="0"/>
                    </a:cubicBezTo>
                    <a:cubicBezTo>
                      <a:pt x="13" y="0"/>
                      <a:pt x="13" y="0"/>
                      <a:pt x="13" y="0"/>
                    </a:cubicBezTo>
                    <a:cubicBezTo>
                      <a:pt x="13" y="0"/>
                      <a:pt x="13" y="0"/>
                      <a:pt x="13" y="0"/>
                    </a:cubicBezTo>
                    <a:cubicBezTo>
                      <a:pt x="13" y="0"/>
                      <a:pt x="13" y="0"/>
                      <a:pt x="13" y="0"/>
                    </a:cubicBezTo>
                    <a:cubicBezTo>
                      <a:pt x="7" y="0"/>
                      <a:pt x="0" y="2"/>
                      <a:pt x="0" y="5"/>
                    </a:cubicBezTo>
                    <a:cubicBezTo>
                      <a:pt x="0" y="9"/>
                      <a:pt x="0" y="39"/>
                      <a:pt x="0" y="39"/>
                    </a:cubicBezTo>
                    <a:cubicBezTo>
                      <a:pt x="11" y="39"/>
                      <a:pt x="11" y="39"/>
                      <a:pt x="11" y="39"/>
                    </a:cubicBezTo>
                    <a:cubicBezTo>
                      <a:pt x="15" y="39"/>
                      <a:pt x="15" y="39"/>
                      <a:pt x="15" y="39"/>
                    </a:cubicBezTo>
                    <a:cubicBezTo>
                      <a:pt x="26" y="39"/>
                      <a:pt x="26" y="39"/>
                      <a:pt x="26" y="39"/>
                    </a:cubicBezTo>
                    <a:cubicBezTo>
                      <a:pt x="26" y="39"/>
                      <a:pt x="26" y="9"/>
                      <a:pt x="26" y="5"/>
                    </a:cubicBezTo>
                    <a:cubicBezTo>
                      <a:pt x="26" y="2"/>
                      <a:pt x="19" y="0"/>
                      <a:pt x="13" y="0"/>
                    </a:cubicBezTo>
                    <a:close/>
                  </a:path>
                </a:pathLst>
              </a:cu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59" name="Freeform 970"/>
              <p:cNvSpPr>
                <a:spLocks/>
              </p:cNvSpPr>
              <p:nvPr/>
            </p:nvSpPr>
            <p:spPr bwMode="auto">
              <a:xfrm>
                <a:off x="15681325" y="-2722563"/>
                <a:ext cx="93663" cy="142875"/>
              </a:xfrm>
              <a:custGeom>
                <a:avLst/>
                <a:gdLst>
                  <a:gd name="T0" fmla="*/ 12 w 25"/>
                  <a:gd name="T1" fmla="*/ 0 h 38"/>
                  <a:gd name="T2" fmla="*/ 12 w 25"/>
                  <a:gd name="T3" fmla="*/ 0 h 38"/>
                  <a:gd name="T4" fmla="*/ 12 w 25"/>
                  <a:gd name="T5" fmla="*/ 0 h 38"/>
                  <a:gd name="T6" fmla="*/ 12 w 25"/>
                  <a:gd name="T7" fmla="*/ 0 h 38"/>
                  <a:gd name="T8" fmla="*/ 12 w 25"/>
                  <a:gd name="T9" fmla="*/ 0 h 38"/>
                  <a:gd name="T10" fmla="*/ 0 w 25"/>
                  <a:gd name="T11" fmla="*/ 5 h 38"/>
                  <a:gd name="T12" fmla="*/ 0 w 25"/>
                  <a:gd name="T13" fmla="*/ 38 h 38"/>
                  <a:gd name="T14" fmla="*/ 11 w 25"/>
                  <a:gd name="T15" fmla="*/ 38 h 38"/>
                  <a:gd name="T16" fmla="*/ 14 w 25"/>
                  <a:gd name="T17" fmla="*/ 38 h 38"/>
                  <a:gd name="T18" fmla="*/ 25 w 25"/>
                  <a:gd name="T19" fmla="*/ 38 h 38"/>
                  <a:gd name="T20" fmla="*/ 25 w 25"/>
                  <a:gd name="T21" fmla="*/ 5 h 38"/>
                  <a:gd name="T22" fmla="*/ 12 w 25"/>
                  <a:gd name="T2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38">
                    <a:moveTo>
                      <a:pt x="12" y="0"/>
                    </a:moveTo>
                    <a:cubicBezTo>
                      <a:pt x="12" y="0"/>
                      <a:pt x="12" y="0"/>
                      <a:pt x="12" y="0"/>
                    </a:cubicBezTo>
                    <a:cubicBezTo>
                      <a:pt x="12" y="0"/>
                      <a:pt x="12" y="0"/>
                      <a:pt x="12" y="0"/>
                    </a:cubicBezTo>
                    <a:cubicBezTo>
                      <a:pt x="12" y="0"/>
                      <a:pt x="12" y="0"/>
                      <a:pt x="12" y="0"/>
                    </a:cubicBezTo>
                    <a:cubicBezTo>
                      <a:pt x="12" y="0"/>
                      <a:pt x="12" y="0"/>
                      <a:pt x="12" y="0"/>
                    </a:cubicBezTo>
                    <a:cubicBezTo>
                      <a:pt x="6" y="0"/>
                      <a:pt x="0" y="1"/>
                      <a:pt x="0" y="5"/>
                    </a:cubicBezTo>
                    <a:cubicBezTo>
                      <a:pt x="0" y="8"/>
                      <a:pt x="0" y="38"/>
                      <a:pt x="0" y="38"/>
                    </a:cubicBezTo>
                    <a:cubicBezTo>
                      <a:pt x="11" y="38"/>
                      <a:pt x="11" y="38"/>
                      <a:pt x="11" y="38"/>
                    </a:cubicBezTo>
                    <a:cubicBezTo>
                      <a:pt x="14" y="38"/>
                      <a:pt x="14" y="38"/>
                      <a:pt x="14" y="38"/>
                    </a:cubicBezTo>
                    <a:cubicBezTo>
                      <a:pt x="25" y="38"/>
                      <a:pt x="25" y="38"/>
                      <a:pt x="25" y="38"/>
                    </a:cubicBezTo>
                    <a:cubicBezTo>
                      <a:pt x="25" y="38"/>
                      <a:pt x="25" y="8"/>
                      <a:pt x="25" y="5"/>
                    </a:cubicBezTo>
                    <a:cubicBezTo>
                      <a:pt x="25" y="1"/>
                      <a:pt x="18" y="0"/>
                      <a:pt x="12" y="0"/>
                    </a:cubicBezTo>
                    <a:close/>
                  </a:path>
                </a:pathLst>
              </a:cu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60" name="Freeform 971"/>
              <p:cNvSpPr>
                <a:spLocks/>
              </p:cNvSpPr>
              <p:nvPr/>
            </p:nvSpPr>
            <p:spPr bwMode="auto">
              <a:xfrm>
                <a:off x="15809913" y="-2730500"/>
                <a:ext cx="160338" cy="146050"/>
              </a:xfrm>
              <a:custGeom>
                <a:avLst/>
                <a:gdLst>
                  <a:gd name="T0" fmla="*/ 22 w 43"/>
                  <a:gd name="T1" fmla="*/ 0 h 39"/>
                  <a:gd name="T2" fmla="*/ 22 w 43"/>
                  <a:gd name="T3" fmla="*/ 0 h 39"/>
                  <a:gd name="T4" fmla="*/ 21 w 43"/>
                  <a:gd name="T5" fmla="*/ 0 h 39"/>
                  <a:gd name="T6" fmla="*/ 21 w 43"/>
                  <a:gd name="T7" fmla="*/ 0 h 39"/>
                  <a:gd name="T8" fmla="*/ 21 w 43"/>
                  <a:gd name="T9" fmla="*/ 0 h 39"/>
                  <a:gd name="T10" fmla="*/ 0 w 43"/>
                  <a:gd name="T11" fmla="*/ 5 h 39"/>
                  <a:gd name="T12" fmla="*/ 0 w 43"/>
                  <a:gd name="T13" fmla="*/ 39 h 39"/>
                  <a:gd name="T14" fmla="*/ 19 w 43"/>
                  <a:gd name="T15" fmla="*/ 39 h 39"/>
                  <a:gd name="T16" fmla="*/ 24 w 43"/>
                  <a:gd name="T17" fmla="*/ 39 h 39"/>
                  <a:gd name="T18" fmla="*/ 43 w 43"/>
                  <a:gd name="T19" fmla="*/ 39 h 39"/>
                  <a:gd name="T20" fmla="*/ 43 w 43"/>
                  <a:gd name="T21" fmla="*/ 5 h 39"/>
                  <a:gd name="T22" fmla="*/ 22 w 43"/>
                  <a:gd name="T2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39">
                    <a:moveTo>
                      <a:pt x="22" y="0"/>
                    </a:moveTo>
                    <a:cubicBezTo>
                      <a:pt x="22" y="0"/>
                      <a:pt x="22" y="0"/>
                      <a:pt x="22" y="0"/>
                    </a:cubicBezTo>
                    <a:cubicBezTo>
                      <a:pt x="22" y="0"/>
                      <a:pt x="22" y="0"/>
                      <a:pt x="21" y="0"/>
                    </a:cubicBezTo>
                    <a:cubicBezTo>
                      <a:pt x="21" y="0"/>
                      <a:pt x="21" y="0"/>
                      <a:pt x="21" y="0"/>
                    </a:cubicBezTo>
                    <a:cubicBezTo>
                      <a:pt x="21" y="0"/>
                      <a:pt x="21" y="0"/>
                      <a:pt x="21" y="0"/>
                    </a:cubicBezTo>
                    <a:cubicBezTo>
                      <a:pt x="12" y="0"/>
                      <a:pt x="0" y="2"/>
                      <a:pt x="0" y="5"/>
                    </a:cubicBezTo>
                    <a:cubicBezTo>
                      <a:pt x="0" y="9"/>
                      <a:pt x="0" y="39"/>
                      <a:pt x="0" y="39"/>
                    </a:cubicBezTo>
                    <a:cubicBezTo>
                      <a:pt x="19" y="39"/>
                      <a:pt x="19" y="39"/>
                      <a:pt x="19" y="39"/>
                    </a:cubicBezTo>
                    <a:cubicBezTo>
                      <a:pt x="24" y="39"/>
                      <a:pt x="24" y="39"/>
                      <a:pt x="24" y="39"/>
                    </a:cubicBezTo>
                    <a:cubicBezTo>
                      <a:pt x="43" y="39"/>
                      <a:pt x="43" y="39"/>
                      <a:pt x="43" y="39"/>
                    </a:cubicBezTo>
                    <a:cubicBezTo>
                      <a:pt x="43" y="39"/>
                      <a:pt x="43" y="9"/>
                      <a:pt x="43" y="5"/>
                    </a:cubicBezTo>
                    <a:cubicBezTo>
                      <a:pt x="43" y="2"/>
                      <a:pt x="31" y="0"/>
                      <a:pt x="22" y="0"/>
                    </a:cubicBezTo>
                    <a:close/>
                  </a:path>
                </a:pathLst>
              </a:cu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61" name="Freeform 972"/>
              <p:cNvSpPr>
                <a:spLocks/>
              </p:cNvSpPr>
              <p:nvPr/>
            </p:nvSpPr>
            <p:spPr bwMode="auto">
              <a:xfrm>
                <a:off x="15498763" y="-2722563"/>
                <a:ext cx="160338" cy="142875"/>
              </a:xfrm>
              <a:custGeom>
                <a:avLst/>
                <a:gdLst>
                  <a:gd name="T0" fmla="*/ 21 w 43"/>
                  <a:gd name="T1" fmla="*/ 0 h 38"/>
                  <a:gd name="T2" fmla="*/ 21 w 43"/>
                  <a:gd name="T3" fmla="*/ 0 h 38"/>
                  <a:gd name="T4" fmla="*/ 21 w 43"/>
                  <a:gd name="T5" fmla="*/ 0 h 38"/>
                  <a:gd name="T6" fmla="*/ 21 w 43"/>
                  <a:gd name="T7" fmla="*/ 0 h 38"/>
                  <a:gd name="T8" fmla="*/ 21 w 43"/>
                  <a:gd name="T9" fmla="*/ 0 h 38"/>
                  <a:gd name="T10" fmla="*/ 0 w 43"/>
                  <a:gd name="T11" fmla="*/ 5 h 38"/>
                  <a:gd name="T12" fmla="*/ 0 w 43"/>
                  <a:gd name="T13" fmla="*/ 38 h 38"/>
                  <a:gd name="T14" fmla="*/ 18 w 43"/>
                  <a:gd name="T15" fmla="*/ 38 h 38"/>
                  <a:gd name="T16" fmla="*/ 24 w 43"/>
                  <a:gd name="T17" fmla="*/ 38 h 38"/>
                  <a:gd name="T18" fmla="*/ 43 w 43"/>
                  <a:gd name="T19" fmla="*/ 38 h 38"/>
                  <a:gd name="T20" fmla="*/ 43 w 43"/>
                  <a:gd name="T21" fmla="*/ 5 h 38"/>
                  <a:gd name="T22" fmla="*/ 21 w 43"/>
                  <a:gd name="T2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38">
                    <a:moveTo>
                      <a:pt x="21" y="0"/>
                    </a:moveTo>
                    <a:cubicBezTo>
                      <a:pt x="21" y="0"/>
                      <a:pt x="21" y="0"/>
                      <a:pt x="21" y="0"/>
                    </a:cubicBezTo>
                    <a:cubicBezTo>
                      <a:pt x="21" y="0"/>
                      <a:pt x="21" y="0"/>
                      <a:pt x="21" y="0"/>
                    </a:cubicBezTo>
                    <a:cubicBezTo>
                      <a:pt x="21" y="0"/>
                      <a:pt x="21" y="0"/>
                      <a:pt x="21" y="0"/>
                    </a:cubicBezTo>
                    <a:cubicBezTo>
                      <a:pt x="21" y="0"/>
                      <a:pt x="21" y="0"/>
                      <a:pt x="21" y="0"/>
                    </a:cubicBezTo>
                    <a:cubicBezTo>
                      <a:pt x="11" y="0"/>
                      <a:pt x="0" y="1"/>
                      <a:pt x="0" y="5"/>
                    </a:cubicBezTo>
                    <a:cubicBezTo>
                      <a:pt x="0" y="8"/>
                      <a:pt x="0" y="38"/>
                      <a:pt x="0" y="38"/>
                    </a:cubicBezTo>
                    <a:cubicBezTo>
                      <a:pt x="18" y="38"/>
                      <a:pt x="18" y="38"/>
                      <a:pt x="18" y="38"/>
                    </a:cubicBezTo>
                    <a:cubicBezTo>
                      <a:pt x="24" y="38"/>
                      <a:pt x="24" y="38"/>
                      <a:pt x="24" y="38"/>
                    </a:cubicBezTo>
                    <a:cubicBezTo>
                      <a:pt x="43" y="38"/>
                      <a:pt x="43" y="38"/>
                      <a:pt x="43" y="38"/>
                    </a:cubicBezTo>
                    <a:cubicBezTo>
                      <a:pt x="43" y="38"/>
                      <a:pt x="43" y="8"/>
                      <a:pt x="43" y="5"/>
                    </a:cubicBezTo>
                    <a:cubicBezTo>
                      <a:pt x="43" y="1"/>
                      <a:pt x="31" y="0"/>
                      <a:pt x="21" y="0"/>
                    </a:cubicBezTo>
                    <a:close/>
                  </a:path>
                </a:pathLst>
              </a:cu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62" name="Freeform 973"/>
              <p:cNvSpPr>
                <a:spLocks/>
              </p:cNvSpPr>
              <p:nvPr/>
            </p:nvSpPr>
            <p:spPr bwMode="auto">
              <a:xfrm>
                <a:off x="16240125" y="-2752725"/>
                <a:ext cx="161925" cy="146050"/>
              </a:xfrm>
              <a:custGeom>
                <a:avLst/>
                <a:gdLst>
                  <a:gd name="T0" fmla="*/ 22 w 43"/>
                  <a:gd name="T1" fmla="*/ 0 h 39"/>
                  <a:gd name="T2" fmla="*/ 22 w 43"/>
                  <a:gd name="T3" fmla="*/ 0 h 39"/>
                  <a:gd name="T4" fmla="*/ 22 w 43"/>
                  <a:gd name="T5" fmla="*/ 0 h 39"/>
                  <a:gd name="T6" fmla="*/ 21 w 43"/>
                  <a:gd name="T7" fmla="*/ 0 h 39"/>
                  <a:gd name="T8" fmla="*/ 21 w 43"/>
                  <a:gd name="T9" fmla="*/ 0 h 39"/>
                  <a:gd name="T10" fmla="*/ 0 w 43"/>
                  <a:gd name="T11" fmla="*/ 5 h 39"/>
                  <a:gd name="T12" fmla="*/ 0 w 43"/>
                  <a:gd name="T13" fmla="*/ 39 h 39"/>
                  <a:gd name="T14" fmla="*/ 19 w 43"/>
                  <a:gd name="T15" fmla="*/ 39 h 39"/>
                  <a:gd name="T16" fmla="*/ 24 w 43"/>
                  <a:gd name="T17" fmla="*/ 39 h 39"/>
                  <a:gd name="T18" fmla="*/ 43 w 43"/>
                  <a:gd name="T19" fmla="*/ 39 h 39"/>
                  <a:gd name="T20" fmla="*/ 43 w 43"/>
                  <a:gd name="T21" fmla="*/ 5 h 39"/>
                  <a:gd name="T22" fmla="*/ 22 w 43"/>
                  <a:gd name="T2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39">
                    <a:moveTo>
                      <a:pt x="22" y="0"/>
                    </a:moveTo>
                    <a:cubicBezTo>
                      <a:pt x="22" y="0"/>
                      <a:pt x="22" y="0"/>
                      <a:pt x="22" y="0"/>
                    </a:cubicBezTo>
                    <a:cubicBezTo>
                      <a:pt x="22" y="0"/>
                      <a:pt x="22" y="0"/>
                      <a:pt x="22" y="0"/>
                    </a:cubicBezTo>
                    <a:cubicBezTo>
                      <a:pt x="22" y="0"/>
                      <a:pt x="21" y="0"/>
                      <a:pt x="21" y="0"/>
                    </a:cubicBezTo>
                    <a:cubicBezTo>
                      <a:pt x="21" y="0"/>
                      <a:pt x="21" y="0"/>
                      <a:pt x="21" y="0"/>
                    </a:cubicBezTo>
                    <a:cubicBezTo>
                      <a:pt x="12" y="0"/>
                      <a:pt x="0" y="2"/>
                      <a:pt x="0" y="5"/>
                    </a:cubicBezTo>
                    <a:cubicBezTo>
                      <a:pt x="0" y="9"/>
                      <a:pt x="0" y="39"/>
                      <a:pt x="0" y="39"/>
                    </a:cubicBezTo>
                    <a:cubicBezTo>
                      <a:pt x="19" y="39"/>
                      <a:pt x="19" y="39"/>
                      <a:pt x="19" y="39"/>
                    </a:cubicBezTo>
                    <a:cubicBezTo>
                      <a:pt x="24" y="39"/>
                      <a:pt x="24" y="39"/>
                      <a:pt x="24" y="39"/>
                    </a:cubicBezTo>
                    <a:cubicBezTo>
                      <a:pt x="43" y="39"/>
                      <a:pt x="43" y="39"/>
                      <a:pt x="43" y="39"/>
                    </a:cubicBezTo>
                    <a:cubicBezTo>
                      <a:pt x="43" y="39"/>
                      <a:pt x="43" y="9"/>
                      <a:pt x="43" y="5"/>
                    </a:cubicBezTo>
                    <a:cubicBezTo>
                      <a:pt x="43" y="2"/>
                      <a:pt x="31" y="0"/>
                      <a:pt x="22" y="0"/>
                    </a:cubicBezTo>
                    <a:close/>
                  </a:path>
                </a:pathLst>
              </a:custGeom>
              <a:gradFill flip="none" rotWithShape="1">
                <a:gsLst>
                  <a:gs pos="0">
                    <a:srgbClr val="FFFFFF"/>
                  </a:gs>
                  <a:gs pos="10000">
                    <a:srgbClr val="E6E6E6"/>
                  </a:gs>
                  <a:gs pos="25000">
                    <a:srgbClr val="7D8496"/>
                  </a:gs>
                  <a:gs pos="100000">
                    <a:srgbClr val="E6E6E6"/>
                  </a:gs>
                </a:gsLst>
                <a:lin ang="0" scaled="1"/>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63" name="Freeform 974"/>
              <p:cNvSpPr>
                <a:spLocks/>
              </p:cNvSpPr>
              <p:nvPr/>
            </p:nvSpPr>
            <p:spPr bwMode="auto">
              <a:xfrm>
                <a:off x="16683038" y="-2711450"/>
                <a:ext cx="338138" cy="74613"/>
              </a:xfrm>
              <a:custGeom>
                <a:avLst/>
                <a:gdLst>
                  <a:gd name="T0" fmla="*/ 9 w 213"/>
                  <a:gd name="T1" fmla="*/ 47 h 47"/>
                  <a:gd name="T2" fmla="*/ 213 w 213"/>
                  <a:gd name="T3" fmla="*/ 47 h 47"/>
                  <a:gd name="T4" fmla="*/ 14 w 213"/>
                  <a:gd name="T5" fmla="*/ 0 h 47"/>
                  <a:gd name="T6" fmla="*/ 0 w 213"/>
                  <a:gd name="T7" fmla="*/ 28 h 47"/>
                  <a:gd name="T8" fmla="*/ 9 w 213"/>
                  <a:gd name="T9" fmla="*/ 47 h 47"/>
                </a:gdLst>
                <a:ahLst/>
                <a:cxnLst>
                  <a:cxn ang="0">
                    <a:pos x="T0" y="T1"/>
                  </a:cxn>
                  <a:cxn ang="0">
                    <a:pos x="T2" y="T3"/>
                  </a:cxn>
                  <a:cxn ang="0">
                    <a:pos x="T4" y="T5"/>
                  </a:cxn>
                  <a:cxn ang="0">
                    <a:pos x="T6" y="T7"/>
                  </a:cxn>
                  <a:cxn ang="0">
                    <a:pos x="T8" y="T9"/>
                  </a:cxn>
                </a:cxnLst>
                <a:rect l="0" t="0" r="r" b="b"/>
                <a:pathLst>
                  <a:path w="213" h="47">
                    <a:moveTo>
                      <a:pt x="9" y="47"/>
                    </a:moveTo>
                    <a:lnTo>
                      <a:pt x="213" y="47"/>
                    </a:lnTo>
                    <a:lnTo>
                      <a:pt x="14" y="0"/>
                    </a:lnTo>
                    <a:lnTo>
                      <a:pt x="0" y="28"/>
                    </a:lnTo>
                    <a:lnTo>
                      <a:pt x="9" y="4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64" name="Freeform 975"/>
              <p:cNvSpPr>
                <a:spLocks/>
              </p:cNvSpPr>
              <p:nvPr/>
            </p:nvSpPr>
            <p:spPr bwMode="auto">
              <a:xfrm>
                <a:off x="16135350" y="-2711450"/>
                <a:ext cx="569913" cy="82550"/>
              </a:xfrm>
              <a:custGeom>
                <a:avLst/>
                <a:gdLst>
                  <a:gd name="T0" fmla="*/ 0 w 359"/>
                  <a:gd name="T1" fmla="*/ 52 h 52"/>
                  <a:gd name="T2" fmla="*/ 359 w 359"/>
                  <a:gd name="T3" fmla="*/ 0 h 52"/>
                  <a:gd name="T4" fmla="*/ 359 w 359"/>
                  <a:gd name="T5" fmla="*/ 50 h 52"/>
                  <a:gd name="T6" fmla="*/ 0 w 359"/>
                  <a:gd name="T7" fmla="*/ 52 h 52"/>
                </a:gdLst>
                <a:ahLst/>
                <a:cxnLst>
                  <a:cxn ang="0">
                    <a:pos x="T0" y="T1"/>
                  </a:cxn>
                  <a:cxn ang="0">
                    <a:pos x="T2" y="T3"/>
                  </a:cxn>
                  <a:cxn ang="0">
                    <a:pos x="T4" y="T5"/>
                  </a:cxn>
                  <a:cxn ang="0">
                    <a:pos x="T6" y="T7"/>
                  </a:cxn>
                </a:cxnLst>
                <a:rect l="0" t="0" r="r" b="b"/>
                <a:pathLst>
                  <a:path w="359" h="52">
                    <a:moveTo>
                      <a:pt x="0" y="52"/>
                    </a:moveTo>
                    <a:lnTo>
                      <a:pt x="359" y="0"/>
                    </a:lnTo>
                    <a:lnTo>
                      <a:pt x="359" y="50"/>
                    </a:lnTo>
                    <a:lnTo>
                      <a:pt x="0" y="52"/>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65" name="Freeform 977"/>
              <p:cNvSpPr>
                <a:spLocks/>
              </p:cNvSpPr>
              <p:nvPr/>
            </p:nvSpPr>
            <p:spPr bwMode="auto">
              <a:xfrm>
                <a:off x="19994563" y="-2790825"/>
                <a:ext cx="1112838" cy="739775"/>
              </a:xfrm>
              <a:custGeom>
                <a:avLst/>
                <a:gdLst>
                  <a:gd name="T0" fmla="*/ 701 w 701"/>
                  <a:gd name="T1" fmla="*/ 218 h 466"/>
                  <a:gd name="T2" fmla="*/ 701 w 701"/>
                  <a:gd name="T3" fmla="*/ 459 h 466"/>
                  <a:gd name="T4" fmla="*/ 316 w 701"/>
                  <a:gd name="T5" fmla="*/ 466 h 466"/>
                  <a:gd name="T6" fmla="*/ 28 w 701"/>
                  <a:gd name="T7" fmla="*/ 367 h 466"/>
                  <a:gd name="T8" fmla="*/ 0 w 701"/>
                  <a:gd name="T9" fmla="*/ 90 h 466"/>
                  <a:gd name="T10" fmla="*/ 59 w 701"/>
                  <a:gd name="T11" fmla="*/ 0 h 466"/>
                  <a:gd name="T12" fmla="*/ 701 w 701"/>
                  <a:gd name="T13" fmla="*/ 218 h 466"/>
                </a:gdLst>
                <a:ahLst/>
                <a:cxnLst>
                  <a:cxn ang="0">
                    <a:pos x="T0" y="T1"/>
                  </a:cxn>
                  <a:cxn ang="0">
                    <a:pos x="T2" y="T3"/>
                  </a:cxn>
                  <a:cxn ang="0">
                    <a:pos x="T4" y="T5"/>
                  </a:cxn>
                  <a:cxn ang="0">
                    <a:pos x="T6" y="T7"/>
                  </a:cxn>
                  <a:cxn ang="0">
                    <a:pos x="T8" y="T9"/>
                  </a:cxn>
                  <a:cxn ang="0">
                    <a:pos x="T10" y="T11"/>
                  </a:cxn>
                  <a:cxn ang="0">
                    <a:pos x="T12" y="T13"/>
                  </a:cxn>
                </a:cxnLst>
                <a:rect l="0" t="0" r="r" b="b"/>
                <a:pathLst>
                  <a:path w="701" h="466">
                    <a:moveTo>
                      <a:pt x="701" y="218"/>
                    </a:moveTo>
                    <a:lnTo>
                      <a:pt x="701" y="459"/>
                    </a:lnTo>
                    <a:lnTo>
                      <a:pt x="316" y="466"/>
                    </a:lnTo>
                    <a:lnTo>
                      <a:pt x="28" y="367"/>
                    </a:lnTo>
                    <a:lnTo>
                      <a:pt x="0" y="90"/>
                    </a:lnTo>
                    <a:lnTo>
                      <a:pt x="59" y="0"/>
                    </a:lnTo>
                    <a:lnTo>
                      <a:pt x="701" y="2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66" name="Freeform 978"/>
              <p:cNvSpPr>
                <a:spLocks/>
              </p:cNvSpPr>
              <p:nvPr/>
            </p:nvSpPr>
            <p:spPr bwMode="auto">
              <a:xfrm>
                <a:off x="20124738" y="-2791748"/>
                <a:ext cx="941389" cy="660400"/>
              </a:xfrm>
              <a:custGeom>
                <a:avLst/>
                <a:gdLst>
                  <a:gd name="T0" fmla="*/ 0 w 593"/>
                  <a:gd name="T1" fmla="*/ 0 h 416"/>
                  <a:gd name="T2" fmla="*/ 0 w 593"/>
                  <a:gd name="T3" fmla="*/ 250 h 416"/>
                  <a:gd name="T4" fmla="*/ 593 w 593"/>
                  <a:gd name="T5" fmla="*/ 416 h 416"/>
                  <a:gd name="T6" fmla="*/ 593 w 593"/>
                  <a:gd name="T7" fmla="*/ 205 h 416"/>
                  <a:gd name="T8" fmla="*/ 0 w 593"/>
                  <a:gd name="T9" fmla="*/ 0 h 416"/>
                </a:gdLst>
                <a:ahLst/>
                <a:cxnLst>
                  <a:cxn ang="0">
                    <a:pos x="T0" y="T1"/>
                  </a:cxn>
                  <a:cxn ang="0">
                    <a:pos x="T2" y="T3"/>
                  </a:cxn>
                  <a:cxn ang="0">
                    <a:pos x="T4" y="T5"/>
                  </a:cxn>
                  <a:cxn ang="0">
                    <a:pos x="T6" y="T7"/>
                  </a:cxn>
                  <a:cxn ang="0">
                    <a:pos x="T8" y="T9"/>
                  </a:cxn>
                </a:cxnLst>
                <a:rect l="0" t="0" r="r" b="b"/>
                <a:pathLst>
                  <a:path w="593" h="416">
                    <a:moveTo>
                      <a:pt x="0" y="0"/>
                    </a:moveTo>
                    <a:lnTo>
                      <a:pt x="0" y="250"/>
                    </a:lnTo>
                    <a:lnTo>
                      <a:pt x="593" y="416"/>
                    </a:lnTo>
                    <a:lnTo>
                      <a:pt x="593" y="205"/>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67" name="Freeform 979"/>
              <p:cNvSpPr>
                <a:spLocks/>
              </p:cNvSpPr>
              <p:nvPr/>
            </p:nvSpPr>
            <p:spPr bwMode="auto">
              <a:xfrm>
                <a:off x="18010188" y="-2801938"/>
                <a:ext cx="2078038" cy="611188"/>
              </a:xfrm>
              <a:custGeom>
                <a:avLst/>
                <a:gdLst>
                  <a:gd name="T0" fmla="*/ 0 w 1309"/>
                  <a:gd name="T1" fmla="*/ 166 h 385"/>
                  <a:gd name="T2" fmla="*/ 52 w 1309"/>
                  <a:gd name="T3" fmla="*/ 213 h 385"/>
                  <a:gd name="T4" fmla="*/ 595 w 1309"/>
                  <a:gd name="T5" fmla="*/ 326 h 385"/>
                  <a:gd name="T6" fmla="*/ 1309 w 1309"/>
                  <a:gd name="T7" fmla="*/ 385 h 385"/>
                  <a:gd name="T8" fmla="*/ 1309 w 1309"/>
                  <a:gd name="T9" fmla="*/ 0 h 385"/>
                  <a:gd name="T10" fmla="*/ 336 w 1309"/>
                  <a:gd name="T11" fmla="*/ 116 h 385"/>
                  <a:gd name="T12" fmla="*/ 0 w 1309"/>
                  <a:gd name="T13" fmla="*/ 166 h 385"/>
                </a:gdLst>
                <a:ahLst/>
                <a:cxnLst>
                  <a:cxn ang="0">
                    <a:pos x="T0" y="T1"/>
                  </a:cxn>
                  <a:cxn ang="0">
                    <a:pos x="T2" y="T3"/>
                  </a:cxn>
                  <a:cxn ang="0">
                    <a:pos x="T4" y="T5"/>
                  </a:cxn>
                  <a:cxn ang="0">
                    <a:pos x="T6" y="T7"/>
                  </a:cxn>
                  <a:cxn ang="0">
                    <a:pos x="T8" y="T9"/>
                  </a:cxn>
                  <a:cxn ang="0">
                    <a:pos x="T10" y="T11"/>
                  </a:cxn>
                  <a:cxn ang="0">
                    <a:pos x="T12" y="T13"/>
                  </a:cxn>
                </a:cxnLst>
                <a:rect l="0" t="0" r="r" b="b"/>
                <a:pathLst>
                  <a:path w="1309" h="385">
                    <a:moveTo>
                      <a:pt x="0" y="166"/>
                    </a:moveTo>
                    <a:lnTo>
                      <a:pt x="52" y="213"/>
                    </a:lnTo>
                    <a:lnTo>
                      <a:pt x="595" y="326"/>
                    </a:lnTo>
                    <a:lnTo>
                      <a:pt x="1309" y="385"/>
                    </a:lnTo>
                    <a:lnTo>
                      <a:pt x="1309" y="0"/>
                    </a:lnTo>
                    <a:lnTo>
                      <a:pt x="336" y="116"/>
                    </a:lnTo>
                    <a:lnTo>
                      <a:pt x="0" y="166"/>
                    </a:lnTo>
                    <a:close/>
                  </a:path>
                </a:pathLst>
              </a:custGeom>
              <a:gradFill flip="none" rotWithShape="1">
                <a:gsLst>
                  <a:gs pos="0">
                    <a:schemeClr val="tx2">
                      <a:lumMod val="75000"/>
                      <a:shade val="67500"/>
                      <a:satMod val="115000"/>
                    </a:schemeClr>
                  </a:gs>
                  <a:gs pos="100000">
                    <a:schemeClr val="tx2">
                      <a:lumMod val="7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68" name="Freeform 980"/>
              <p:cNvSpPr>
                <a:spLocks/>
              </p:cNvSpPr>
              <p:nvPr/>
            </p:nvSpPr>
            <p:spPr bwMode="auto">
              <a:xfrm>
                <a:off x="17938750" y="-2944813"/>
                <a:ext cx="3762375" cy="447675"/>
              </a:xfrm>
              <a:custGeom>
                <a:avLst/>
                <a:gdLst>
                  <a:gd name="T0" fmla="*/ 0 w 2370"/>
                  <a:gd name="T1" fmla="*/ 241 h 282"/>
                  <a:gd name="T2" fmla="*/ 1737 w 2370"/>
                  <a:gd name="T3" fmla="*/ 0 h 282"/>
                  <a:gd name="T4" fmla="*/ 2370 w 2370"/>
                  <a:gd name="T5" fmla="*/ 239 h 282"/>
                  <a:gd name="T6" fmla="*/ 2370 w 2370"/>
                  <a:gd name="T7" fmla="*/ 282 h 282"/>
                  <a:gd name="T8" fmla="*/ 1737 w 2370"/>
                  <a:gd name="T9" fmla="*/ 50 h 282"/>
                  <a:gd name="T10" fmla="*/ 33 w 2370"/>
                  <a:gd name="T11" fmla="*/ 270 h 282"/>
                  <a:gd name="T12" fmla="*/ 0 w 2370"/>
                  <a:gd name="T13" fmla="*/ 241 h 282"/>
                </a:gdLst>
                <a:ahLst/>
                <a:cxnLst>
                  <a:cxn ang="0">
                    <a:pos x="T0" y="T1"/>
                  </a:cxn>
                  <a:cxn ang="0">
                    <a:pos x="T2" y="T3"/>
                  </a:cxn>
                  <a:cxn ang="0">
                    <a:pos x="T4" y="T5"/>
                  </a:cxn>
                  <a:cxn ang="0">
                    <a:pos x="T6" y="T7"/>
                  </a:cxn>
                  <a:cxn ang="0">
                    <a:pos x="T8" y="T9"/>
                  </a:cxn>
                  <a:cxn ang="0">
                    <a:pos x="T10" y="T11"/>
                  </a:cxn>
                  <a:cxn ang="0">
                    <a:pos x="T12" y="T13"/>
                  </a:cxn>
                </a:cxnLst>
                <a:rect l="0" t="0" r="r" b="b"/>
                <a:pathLst>
                  <a:path w="2370" h="282">
                    <a:moveTo>
                      <a:pt x="0" y="241"/>
                    </a:moveTo>
                    <a:lnTo>
                      <a:pt x="1737" y="0"/>
                    </a:lnTo>
                    <a:lnTo>
                      <a:pt x="2370" y="239"/>
                    </a:lnTo>
                    <a:lnTo>
                      <a:pt x="2370" y="282"/>
                    </a:lnTo>
                    <a:lnTo>
                      <a:pt x="1737" y="50"/>
                    </a:lnTo>
                    <a:lnTo>
                      <a:pt x="33" y="270"/>
                    </a:lnTo>
                    <a:lnTo>
                      <a:pt x="0" y="24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69" name="Freeform 981"/>
              <p:cNvSpPr>
                <a:spLocks/>
              </p:cNvSpPr>
              <p:nvPr/>
            </p:nvSpPr>
            <p:spPr bwMode="auto">
              <a:xfrm>
                <a:off x="18392775" y="-2714625"/>
                <a:ext cx="420688" cy="423863"/>
              </a:xfrm>
              <a:custGeom>
                <a:avLst/>
                <a:gdLst>
                  <a:gd name="T0" fmla="*/ 260 w 265"/>
                  <a:gd name="T1" fmla="*/ 0 h 267"/>
                  <a:gd name="T2" fmla="*/ 0 w 265"/>
                  <a:gd name="T3" fmla="*/ 14 h 267"/>
                  <a:gd name="T4" fmla="*/ 0 w 265"/>
                  <a:gd name="T5" fmla="*/ 217 h 267"/>
                  <a:gd name="T6" fmla="*/ 265 w 265"/>
                  <a:gd name="T7" fmla="*/ 267 h 267"/>
                  <a:gd name="T8" fmla="*/ 260 w 265"/>
                  <a:gd name="T9" fmla="*/ 0 h 267"/>
                </a:gdLst>
                <a:ahLst/>
                <a:cxnLst>
                  <a:cxn ang="0">
                    <a:pos x="T0" y="T1"/>
                  </a:cxn>
                  <a:cxn ang="0">
                    <a:pos x="T2" y="T3"/>
                  </a:cxn>
                  <a:cxn ang="0">
                    <a:pos x="T4" y="T5"/>
                  </a:cxn>
                  <a:cxn ang="0">
                    <a:pos x="T6" y="T7"/>
                  </a:cxn>
                  <a:cxn ang="0">
                    <a:pos x="T8" y="T9"/>
                  </a:cxn>
                </a:cxnLst>
                <a:rect l="0" t="0" r="r" b="b"/>
                <a:pathLst>
                  <a:path w="265" h="267">
                    <a:moveTo>
                      <a:pt x="260" y="0"/>
                    </a:moveTo>
                    <a:lnTo>
                      <a:pt x="0" y="14"/>
                    </a:lnTo>
                    <a:lnTo>
                      <a:pt x="0" y="217"/>
                    </a:lnTo>
                    <a:lnTo>
                      <a:pt x="265" y="267"/>
                    </a:lnTo>
                    <a:lnTo>
                      <a:pt x="260" y="0"/>
                    </a:lnTo>
                    <a:close/>
                  </a:path>
                </a:pathLst>
              </a:custGeom>
              <a:gradFill flip="none" rotWithShape="1">
                <a:gsLst>
                  <a:gs pos="0">
                    <a:schemeClr val="tx2">
                      <a:lumMod val="75000"/>
                      <a:shade val="67500"/>
                      <a:satMod val="115000"/>
                    </a:schemeClr>
                  </a:gs>
                  <a:gs pos="100000">
                    <a:schemeClr val="tx2">
                      <a:lumMod val="7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0" name="Freeform 983"/>
              <p:cNvSpPr>
                <a:spLocks/>
              </p:cNvSpPr>
              <p:nvPr/>
            </p:nvSpPr>
            <p:spPr bwMode="auto">
              <a:xfrm>
                <a:off x="18838863" y="-2741613"/>
                <a:ext cx="863600" cy="454025"/>
              </a:xfrm>
              <a:custGeom>
                <a:avLst/>
                <a:gdLst>
                  <a:gd name="T0" fmla="*/ 544 w 544"/>
                  <a:gd name="T1" fmla="*/ 286 h 286"/>
                  <a:gd name="T2" fmla="*/ 544 w 544"/>
                  <a:gd name="T3" fmla="*/ 154 h 286"/>
                  <a:gd name="T4" fmla="*/ 0 w 544"/>
                  <a:gd name="T5" fmla="*/ 0 h 286"/>
                  <a:gd name="T6" fmla="*/ 0 w 544"/>
                  <a:gd name="T7" fmla="*/ 272 h 286"/>
                  <a:gd name="T8" fmla="*/ 544 w 544"/>
                  <a:gd name="T9" fmla="*/ 286 h 286"/>
                </a:gdLst>
                <a:ahLst/>
                <a:cxnLst>
                  <a:cxn ang="0">
                    <a:pos x="T0" y="T1"/>
                  </a:cxn>
                  <a:cxn ang="0">
                    <a:pos x="T2" y="T3"/>
                  </a:cxn>
                  <a:cxn ang="0">
                    <a:pos x="T4" y="T5"/>
                  </a:cxn>
                  <a:cxn ang="0">
                    <a:pos x="T6" y="T7"/>
                  </a:cxn>
                  <a:cxn ang="0">
                    <a:pos x="T8" y="T9"/>
                  </a:cxn>
                </a:cxnLst>
                <a:rect l="0" t="0" r="r" b="b"/>
                <a:pathLst>
                  <a:path w="544" h="286">
                    <a:moveTo>
                      <a:pt x="544" y="286"/>
                    </a:moveTo>
                    <a:lnTo>
                      <a:pt x="544" y="154"/>
                    </a:lnTo>
                    <a:lnTo>
                      <a:pt x="0" y="0"/>
                    </a:lnTo>
                    <a:lnTo>
                      <a:pt x="0" y="272"/>
                    </a:lnTo>
                    <a:lnTo>
                      <a:pt x="544" y="28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1" name="Freeform 984"/>
              <p:cNvSpPr>
                <a:spLocks/>
              </p:cNvSpPr>
              <p:nvPr/>
            </p:nvSpPr>
            <p:spPr bwMode="auto">
              <a:xfrm>
                <a:off x="18854738" y="-2686050"/>
                <a:ext cx="157163" cy="368300"/>
              </a:xfrm>
              <a:custGeom>
                <a:avLst/>
                <a:gdLst>
                  <a:gd name="T0" fmla="*/ 0 w 99"/>
                  <a:gd name="T1" fmla="*/ 0 h 232"/>
                  <a:gd name="T2" fmla="*/ 0 w 99"/>
                  <a:gd name="T3" fmla="*/ 232 h 232"/>
                  <a:gd name="T4" fmla="*/ 99 w 99"/>
                  <a:gd name="T5" fmla="*/ 230 h 232"/>
                  <a:gd name="T6" fmla="*/ 99 w 99"/>
                  <a:gd name="T7" fmla="*/ 26 h 232"/>
                  <a:gd name="T8" fmla="*/ 0 w 99"/>
                  <a:gd name="T9" fmla="*/ 0 h 232"/>
                </a:gdLst>
                <a:ahLst/>
                <a:cxnLst>
                  <a:cxn ang="0">
                    <a:pos x="T0" y="T1"/>
                  </a:cxn>
                  <a:cxn ang="0">
                    <a:pos x="T2" y="T3"/>
                  </a:cxn>
                  <a:cxn ang="0">
                    <a:pos x="T4" y="T5"/>
                  </a:cxn>
                  <a:cxn ang="0">
                    <a:pos x="T6" y="T7"/>
                  </a:cxn>
                  <a:cxn ang="0">
                    <a:pos x="T8" y="T9"/>
                  </a:cxn>
                </a:cxnLst>
                <a:rect l="0" t="0" r="r" b="b"/>
                <a:pathLst>
                  <a:path w="99" h="232">
                    <a:moveTo>
                      <a:pt x="0" y="0"/>
                    </a:moveTo>
                    <a:lnTo>
                      <a:pt x="0" y="232"/>
                    </a:lnTo>
                    <a:lnTo>
                      <a:pt x="99" y="230"/>
                    </a:lnTo>
                    <a:lnTo>
                      <a:pt x="99" y="2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2" name="Freeform 985"/>
              <p:cNvSpPr>
                <a:spLocks/>
              </p:cNvSpPr>
              <p:nvPr/>
            </p:nvSpPr>
            <p:spPr bwMode="auto">
              <a:xfrm>
                <a:off x="19023014" y="-2640013"/>
                <a:ext cx="173037" cy="333375"/>
              </a:xfrm>
              <a:custGeom>
                <a:avLst/>
                <a:gdLst>
                  <a:gd name="T0" fmla="*/ 0 w 109"/>
                  <a:gd name="T1" fmla="*/ 203 h 210"/>
                  <a:gd name="T2" fmla="*/ 0 w 109"/>
                  <a:gd name="T3" fmla="*/ 0 h 210"/>
                  <a:gd name="T4" fmla="*/ 109 w 109"/>
                  <a:gd name="T5" fmla="*/ 31 h 210"/>
                  <a:gd name="T6" fmla="*/ 109 w 109"/>
                  <a:gd name="T7" fmla="*/ 210 h 210"/>
                  <a:gd name="T8" fmla="*/ 0 w 109"/>
                  <a:gd name="T9" fmla="*/ 203 h 210"/>
                </a:gdLst>
                <a:ahLst/>
                <a:cxnLst>
                  <a:cxn ang="0">
                    <a:pos x="T0" y="T1"/>
                  </a:cxn>
                  <a:cxn ang="0">
                    <a:pos x="T2" y="T3"/>
                  </a:cxn>
                  <a:cxn ang="0">
                    <a:pos x="T4" y="T5"/>
                  </a:cxn>
                  <a:cxn ang="0">
                    <a:pos x="T6" y="T7"/>
                  </a:cxn>
                  <a:cxn ang="0">
                    <a:pos x="T8" y="T9"/>
                  </a:cxn>
                </a:cxnLst>
                <a:rect l="0" t="0" r="r" b="b"/>
                <a:pathLst>
                  <a:path w="109" h="210">
                    <a:moveTo>
                      <a:pt x="0" y="203"/>
                    </a:moveTo>
                    <a:lnTo>
                      <a:pt x="0" y="0"/>
                    </a:lnTo>
                    <a:lnTo>
                      <a:pt x="109" y="31"/>
                    </a:lnTo>
                    <a:lnTo>
                      <a:pt x="109" y="210"/>
                    </a:lnTo>
                    <a:lnTo>
                      <a:pt x="0" y="20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3" name="Freeform 986"/>
              <p:cNvSpPr>
                <a:spLocks/>
              </p:cNvSpPr>
              <p:nvPr/>
            </p:nvSpPr>
            <p:spPr bwMode="auto">
              <a:xfrm>
                <a:off x="19207164" y="-2587626"/>
                <a:ext cx="165099" cy="288924"/>
              </a:xfrm>
              <a:custGeom>
                <a:avLst/>
                <a:gdLst>
                  <a:gd name="T0" fmla="*/ 0 w 104"/>
                  <a:gd name="T1" fmla="*/ 175 h 182"/>
                  <a:gd name="T2" fmla="*/ 0 w 104"/>
                  <a:gd name="T3" fmla="*/ 0 h 182"/>
                  <a:gd name="T4" fmla="*/ 104 w 104"/>
                  <a:gd name="T5" fmla="*/ 28 h 182"/>
                  <a:gd name="T6" fmla="*/ 104 w 104"/>
                  <a:gd name="T7" fmla="*/ 182 h 182"/>
                  <a:gd name="T8" fmla="*/ 0 w 104"/>
                  <a:gd name="T9" fmla="*/ 175 h 182"/>
                </a:gdLst>
                <a:ahLst/>
                <a:cxnLst>
                  <a:cxn ang="0">
                    <a:pos x="T0" y="T1"/>
                  </a:cxn>
                  <a:cxn ang="0">
                    <a:pos x="T2" y="T3"/>
                  </a:cxn>
                  <a:cxn ang="0">
                    <a:pos x="T4" y="T5"/>
                  </a:cxn>
                  <a:cxn ang="0">
                    <a:pos x="T6" y="T7"/>
                  </a:cxn>
                  <a:cxn ang="0">
                    <a:pos x="T8" y="T9"/>
                  </a:cxn>
                </a:cxnLst>
                <a:rect l="0" t="0" r="r" b="b"/>
                <a:pathLst>
                  <a:path w="104" h="182">
                    <a:moveTo>
                      <a:pt x="0" y="175"/>
                    </a:moveTo>
                    <a:lnTo>
                      <a:pt x="0" y="0"/>
                    </a:lnTo>
                    <a:lnTo>
                      <a:pt x="104" y="28"/>
                    </a:lnTo>
                    <a:lnTo>
                      <a:pt x="104" y="182"/>
                    </a:lnTo>
                    <a:lnTo>
                      <a:pt x="0" y="17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4" name="Freeform 987"/>
              <p:cNvSpPr>
                <a:spLocks/>
              </p:cNvSpPr>
              <p:nvPr/>
            </p:nvSpPr>
            <p:spPr bwMode="auto">
              <a:xfrm>
                <a:off x="19383377" y="-2538414"/>
                <a:ext cx="153988" cy="239712"/>
              </a:xfrm>
              <a:custGeom>
                <a:avLst/>
                <a:gdLst>
                  <a:gd name="T0" fmla="*/ 0 w 97"/>
                  <a:gd name="T1" fmla="*/ 141 h 151"/>
                  <a:gd name="T2" fmla="*/ 0 w 97"/>
                  <a:gd name="T3" fmla="*/ 0 h 151"/>
                  <a:gd name="T4" fmla="*/ 97 w 97"/>
                  <a:gd name="T5" fmla="*/ 28 h 151"/>
                  <a:gd name="T6" fmla="*/ 97 w 97"/>
                  <a:gd name="T7" fmla="*/ 151 h 151"/>
                  <a:gd name="T8" fmla="*/ 0 w 97"/>
                  <a:gd name="T9" fmla="*/ 141 h 151"/>
                </a:gdLst>
                <a:ahLst/>
                <a:cxnLst>
                  <a:cxn ang="0">
                    <a:pos x="T0" y="T1"/>
                  </a:cxn>
                  <a:cxn ang="0">
                    <a:pos x="T2" y="T3"/>
                  </a:cxn>
                  <a:cxn ang="0">
                    <a:pos x="T4" y="T5"/>
                  </a:cxn>
                  <a:cxn ang="0">
                    <a:pos x="T6" y="T7"/>
                  </a:cxn>
                  <a:cxn ang="0">
                    <a:pos x="T8" y="T9"/>
                  </a:cxn>
                </a:cxnLst>
                <a:rect l="0" t="0" r="r" b="b"/>
                <a:pathLst>
                  <a:path w="97" h="151">
                    <a:moveTo>
                      <a:pt x="0" y="141"/>
                    </a:moveTo>
                    <a:lnTo>
                      <a:pt x="0" y="0"/>
                    </a:lnTo>
                    <a:lnTo>
                      <a:pt x="97" y="28"/>
                    </a:lnTo>
                    <a:lnTo>
                      <a:pt x="97" y="151"/>
                    </a:lnTo>
                    <a:lnTo>
                      <a:pt x="0" y="14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5" name="Freeform 988"/>
              <p:cNvSpPr>
                <a:spLocks/>
              </p:cNvSpPr>
              <p:nvPr/>
            </p:nvSpPr>
            <p:spPr bwMode="auto">
              <a:xfrm>
                <a:off x="19548475" y="-2490788"/>
                <a:ext cx="138113" cy="225425"/>
              </a:xfrm>
              <a:custGeom>
                <a:avLst/>
                <a:gdLst>
                  <a:gd name="T0" fmla="*/ 0 w 87"/>
                  <a:gd name="T1" fmla="*/ 114 h 142"/>
                  <a:gd name="T2" fmla="*/ 0 w 87"/>
                  <a:gd name="T3" fmla="*/ 0 h 142"/>
                  <a:gd name="T4" fmla="*/ 87 w 87"/>
                  <a:gd name="T5" fmla="*/ 24 h 142"/>
                  <a:gd name="T6" fmla="*/ 87 w 87"/>
                  <a:gd name="T7" fmla="*/ 142 h 142"/>
                  <a:gd name="T8" fmla="*/ 0 w 87"/>
                  <a:gd name="T9" fmla="*/ 114 h 142"/>
                </a:gdLst>
                <a:ahLst/>
                <a:cxnLst>
                  <a:cxn ang="0">
                    <a:pos x="T0" y="T1"/>
                  </a:cxn>
                  <a:cxn ang="0">
                    <a:pos x="T2" y="T3"/>
                  </a:cxn>
                  <a:cxn ang="0">
                    <a:pos x="T4" y="T5"/>
                  </a:cxn>
                  <a:cxn ang="0">
                    <a:pos x="T6" y="T7"/>
                  </a:cxn>
                  <a:cxn ang="0">
                    <a:pos x="T8" y="T9"/>
                  </a:cxn>
                </a:cxnLst>
                <a:rect l="0" t="0" r="r" b="b"/>
                <a:pathLst>
                  <a:path w="87" h="142">
                    <a:moveTo>
                      <a:pt x="0" y="114"/>
                    </a:moveTo>
                    <a:lnTo>
                      <a:pt x="0" y="0"/>
                    </a:lnTo>
                    <a:lnTo>
                      <a:pt x="87" y="24"/>
                    </a:lnTo>
                    <a:lnTo>
                      <a:pt x="87" y="142"/>
                    </a:lnTo>
                    <a:lnTo>
                      <a:pt x="0" y="1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6" name="Freeform 989"/>
              <p:cNvSpPr>
                <a:spLocks/>
              </p:cNvSpPr>
              <p:nvPr/>
            </p:nvSpPr>
            <p:spPr bwMode="auto">
              <a:xfrm>
                <a:off x="18786475" y="-2741613"/>
                <a:ext cx="52388" cy="423863"/>
              </a:xfrm>
              <a:custGeom>
                <a:avLst/>
                <a:gdLst>
                  <a:gd name="T0" fmla="*/ 33 w 33"/>
                  <a:gd name="T1" fmla="*/ 0 h 267"/>
                  <a:gd name="T2" fmla="*/ 0 w 33"/>
                  <a:gd name="T3" fmla="*/ 0 h 267"/>
                  <a:gd name="T4" fmla="*/ 0 w 33"/>
                  <a:gd name="T5" fmla="*/ 265 h 267"/>
                  <a:gd name="T6" fmla="*/ 33 w 33"/>
                  <a:gd name="T7" fmla="*/ 267 h 267"/>
                  <a:gd name="T8" fmla="*/ 33 w 33"/>
                  <a:gd name="T9" fmla="*/ 0 h 267"/>
                </a:gdLst>
                <a:ahLst/>
                <a:cxnLst>
                  <a:cxn ang="0">
                    <a:pos x="T0" y="T1"/>
                  </a:cxn>
                  <a:cxn ang="0">
                    <a:pos x="T2" y="T3"/>
                  </a:cxn>
                  <a:cxn ang="0">
                    <a:pos x="T4" y="T5"/>
                  </a:cxn>
                  <a:cxn ang="0">
                    <a:pos x="T6" y="T7"/>
                  </a:cxn>
                  <a:cxn ang="0">
                    <a:pos x="T8" y="T9"/>
                  </a:cxn>
                </a:cxnLst>
                <a:rect l="0" t="0" r="r" b="b"/>
                <a:pathLst>
                  <a:path w="33" h="267">
                    <a:moveTo>
                      <a:pt x="33" y="0"/>
                    </a:moveTo>
                    <a:lnTo>
                      <a:pt x="0" y="0"/>
                    </a:lnTo>
                    <a:lnTo>
                      <a:pt x="0" y="265"/>
                    </a:lnTo>
                    <a:lnTo>
                      <a:pt x="33" y="267"/>
                    </a:lnTo>
                    <a:lnTo>
                      <a:pt x="33"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7" name="Line 996"/>
              <p:cNvSpPr>
                <a:spLocks noChangeShapeType="1"/>
              </p:cNvSpPr>
              <p:nvPr/>
            </p:nvSpPr>
            <p:spPr bwMode="auto">
              <a:xfrm>
                <a:off x="13828713" y="-554038"/>
                <a:ext cx="0" cy="0"/>
              </a:xfrm>
              <a:prstGeom prst="line">
                <a:avLst/>
              </a:prstGeom>
              <a:noFill/>
              <a:ln w="14288" cap="flat">
                <a:solidFill>
                  <a:srgbClr val="13697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8" name="Line 997"/>
              <p:cNvSpPr>
                <a:spLocks noChangeShapeType="1"/>
              </p:cNvSpPr>
              <p:nvPr/>
            </p:nvSpPr>
            <p:spPr bwMode="auto">
              <a:xfrm>
                <a:off x="19596100" y="-487363"/>
                <a:ext cx="0" cy="0"/>
              </a:xfrm>
              <a:prstGeom prst="line">
                <a:avLst/>
              </a:prstGeom>
              <a:noFill/>
              <a:ln w="14288" cap="flat">
                <a:solidFill>
                  <a:srgbClr val="13697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79" name="Freeform 976"/>
              <p:cNvSpPr>
                <a:spLocks/>
              </p:cNvSpPr>
              <p:nvPr/>
            </p:nvSpPr>
            <p:spPr bwMode="auto">
              <a:xfrm>
                <a:off x="13893800" y="-2673350"/>
                <a:ext cx="3827463" cy="2230438"/>
              </a:xfrm>
              <a:custGeom>
                <a:avLst/>
                <a:gdLst>
                  <a:gd name="T0" fmla="*/ 2248 w 2411"/>
                  <a:gd name="T1" fmla="*/ 0 h 1405"/>
                  <a:gd name="T2" fmla="*/ 2411 w 2411"/>
                  <a:gd name="T3" fmla="*/ 418 h 1405"/>
                  <a:gd name="T4" fmla="*/ 2246 w 2411"/>
                  <a:gd name="T5" fmla="*/ 1405 h 1405"/>
                  <a:gd name="T6" fmla="*/ 0 w 2411"/>
                  <a:gd name="T7" fmla="*/ 1344 h 1405"/>
                  <a:gd name="T8" fmla="*/ 0 w 2411"/>
                  <a:gd name="T9" fmla="*/ 73 h 1405"/>
                  <a:gd name="T10" fmla="*/ 2248 w 2411"/>
                  <a:gd name="T11" fmla="*/ 0 h 1405"/>
                </a:gdLst>
                <a:ahLst/>
                <a:cxnLst>
                  <a:cxn ang="0">
                    <a:pos x="T0" y="T1"/>
                  </a:cxn>
                  <a:cxn ang="0">
                    <a:pos x="T2" y="T3"/>
                  </a:cxn>
                  <a:cxn ang="0">
                    <a:pos x="T4" y="T5"/>
                  </a:cxn>
                  <a:cxn ang="0">
                    <a:pos x="T6" y="T7"/>
                  </a:cxn>
                  <a:cxn ang="0">
                    <a:pos x="T8" y="T9"/>
                  </a:cxn>
                  <a:cxn ang="0">
                    <a:pos x="T10" y="T11"/>
                  </a:cxn>
                </a:cxnLst>
                <a:rect l="0" t="0" r="r" b="b"/>
                <a:pathLst>
                  <a:path w="2411" h="1405">
                    <a:moveTo>
                      <a:pt x="2248" y="0"/>
                    </a:moveTo>
                    <a:lnTo>
                      <a:pt x="2411" y="418"/>
                    </a:lnTo>
                    <a:lnTo>
                      <a:pt x="2246" y="1405"/>
                    </a:lnTo>
                    <a:lnTo>
                      <a:pt x="0" y="1344"/>
                    </a:lnTo>
                    <a:lnTo>
                      <a:pt x="0" y="73"/>
                    </a:lnTo>
                    <a:lnTo>
                      <a:pt x="2248" y="0"/>
                    </a:lnTo>
                    <a:close/>
                  </a:path>
                </a:pathLst>
              </a:custGeom>
              <a:gradFill flip="none" rotWithShape="1">
                <a:gsLst>
                  <a:gs pos="0">
                    <a:schemeClr val="tx2">
                      <a:lumMod val="75000"/>
                      <a:shade val="67500"/>
                      <a:satMod val="115000"/>
                    </a:schemeClr>
                  </a:gs>
                  <a:gs pos="100000">
                    <a:schemeClr val="tx2">
                      <a:lumMod val="7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80" name="Freeform 982"/>
              <p:cNvSpPr>
                <a:spLocks/>
              </p:cNvSpPr>
              <p:nvPr/>
            </p:nvSpPr>
            <p:spPr bwMode="auto">
              <a:xfrm>
                <a:off x="17459325" y="-2673350"/>
                <a:ext cx="1409700" cy="2230438"/>
              </a:xfrm>
              <a:custGeom>
                <a:avLst/>
                <a:gdLst>
                  <a:gd name="T0" fmla="*/ 888 w 888"/>
                  <a:gd name="T1" fmla="*/ 217 h 1405"/>
                  <a:gd name="T2" fmla="*/ 0 w 888"/>
                  <a:gd name="T3" fmla="*/ 0 h 1405"/>
                  <a:gd name="T4" fmla="*/ 0 w 888"/>
                  <a:gd name="T5" fmla="*/ 1405 h 1405"/>
                  <a:gd name="T6" fmla="*/ 562 w 888"/>
                  <a:gd name="T7" fmla="*/ 1346 h 1405"/>
                  <a:gd name="T8" fmla="*/ 888 w 888"/>
                  <a:gd name="T9" fmla="*/ 217 h 1405"/>
                </a:gdLst>
                <a:ahLst/>
                <a:cxnLst>
                  <a:cxn ang="0">
                    <a:pos x="T0" y="T1"/>
                  </a:cxn>
                  <a:cxn ang="0">
                    <a:pos x="T2" y="T3"/>
                  </a:cxn>
                  <a:cxn ang="0">
                    <a:pos x="T4" y="T5"/>
                  </a:cxn>
                  <a:cxn ang="0">
                    <a:pos x="T6" y="T7"/>
                  </a:cxn>
                  <a:cxn ang="0">
                    <a:pos x="T8" y="T9"/>
                  </a:cxn>
                </a:cxnLst>
                <a:rect l="0" t="0" r="r" b="b"/>
                <a:pathLst>
                  <a:path w="888" h="1405">
                    <a:moveTo>
                      <a:pt x="888" y="217"/>
                    </a:moveTo>
                    <a:lnTo>
                      <a:pt x="0" y="0"/>
                    </a:lnTo>
                    <a:lnTo>
                      <a:pt x="0" y="1405"/>
                    </a:lnTo>
                    <a:lnTo>
                      <a:pt x="562" y="1346"/>
                    </a:lnTo>
                    <a:lnTo>
                      <a:pt x="888" y="21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81" name="Freeform 990"/>
              <p:cNvSpPr>
                <a:spLocks/>
              </p:cNvSpPr>
              <p:nvPr/>
            </p:nvSpPr>
            <p:spPr bwMode="auto">
              <a:xfrm>
                <a:off x="20478750" y="-2081213"/>
                <a:ext cx="746125" cy="266700"/>
              </a:xfrm>
              <a:custGeom>
                <a:avLst/>
                <a:gdLst>
                  <a:gd name="T0" fmla="*/ 467 w 470"/>
                  <a:gd name="T1" fmla="*/ 0 h 168"/>
                  <a:gd name="T2" fmla="*/ 470 w 470"/>
                  <a:gd name="T3" fmla="*/ 168 h 168"/>
                  <a:gd name="T4" fmla="*/ 47 w 470"/>
                  <a:gd name="T5" fmla="*/ 42 h 168"/>
                  <a:gd name="T6" fmla="*/ 47 w 470"/>
                  <a:gd name="T7" fmla="*/ 21 h 168"/>
                  <a:gd name="T8" fmla="*/ 0 w 470"/>
                  <a:gd name="T9" fmla="*/ 0 h 168"/>
                  <a:gd name="T10" fmla="*/ 467 w 470"/>
                  <a:gd name="T11" fmla="*/ 0 h 168"/>
                </a:gdLst>
                <a:ahLst/>
                <a:cxnLst>
                  <a:cxn ang="0">
                    <a:pos x="T0" y="T1"/>
                  </a:cxn>
                  <a:cxn ang="0">
                    <a:pos x="T2" y="T3"/>
                  </a:cxn>
                  <a:cxn ang="0">
                    <a:pos x="T4" y="T5"/>
                  </a:cxn>
                  <a:cxn ang="0">
                    <a:pos x="T6" y="T7"/>
                  </a:cxn>
                  <a:cxn ang="0">
                    <a:pos x="T8" y="T9"/>
                  </a:cxn>
                  <a:cxn ang="0">
                    <a:pos x="T10" y="T11"/>
                  </a:cxn>
                </a:cxnLst>
                <a:rect l="0" t="0" r="r" b="b"/>
                <a:pathLst>
                  <a:path w="470" h="168">
                    <a:moveTo>
                      <a:pt x="467" y="0"/>
                    </a:moveTo>
                    <a:lnTo>
                      <a:pt x="470" y="168"/>
                    </a:lnTo>
                    <a:lnTo>
                      <a:pt x="47" y="42"/>
                    </a:lnTo>
                    <a:lnTo>
                      <a:pt x="47" y="21"/>
                    </a:lnTo>
                    <a:lnTo>
                      <a:pt x="0" y="0"/>
                    </a:lnTo>
                    <a:lnTo>
                      <a:pt x="467"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82" name="Freeform 991"/>
              <p:cNvSpPr>
                <a:spLocks/>
              </p:cNvSpPr>
              <p:nvPr/>
            </p:nvSpPr>
            <p:spPr bwMode="auto">
              <a:xfrm>
                <a:off x="18348325" y="-2328863"/>
                <a:ext cx="1533525" cy="1841500"/>
              </a:xfrm>
              <a:custGeom>
                <a:avLst/>
                <a:gdLst>
                  <a:gd name="T0" fmla="*/ 2 w 966"/>
                  <a:gd name="T1" fmla="*/ 0 h 1160"/>
                  <a:gd name="T2" fmla="*/ 791 w 966"/>
                  <a:gd name="T3" fmla="*/ 0 h 1160"/>
                  <a:gd name="T4" fmla="*/ 966 w 966"/>
                  <a:gd name="T5" fmla="*/ 458 h 1160"/>
                  <a:gd name="T6" fmla="*/ 786 w 966"/>
                  <a:gd name="T7" fmla="*/ 1160 h 1160"/>
                  <a:gd name="T8" fmla="*/ 0 w 966"/>
                  <a:gd name="T9" fmla="*/ 1129 h 1160"/>
                  <a:gd name="T10" fmla="*/ 2 w 966"/>
                  <a:gd name="T11" fmla="*/ 0 h 1160"/>
                </a:gdLst>
                <a:ahLst/>
                <a:cxnLst>
                  <a:cxn ang="0">
                    <a:pos x="T0" y="T1"/>
                  </a:cxn>
                  <a:cxn ang="0">
                    <a:pos x="T2" y="T3"/>
                  </a:cxn>
                  <a:cxn ang="0">
                    <a:pos x="T4" y="T5"/>
                  </a:cxn>
                  <a:cxn ang="0">
                    <a:pos x="T6" y="T7"/>
                  </a:cxn>
                  <a:cxn ang="0">
                    <a:pos x="T8" y="T9"/>
                  </a:cxn>
                  <a:cxn ang="0">
                    <a:pos x="T10" y="T11"/>
                  </a:cxn>
                </a:cxnLst>
                <a:rect l="0" t="0" r="r" b="b"/>
                <a:pathLst>
                  <a:path w="966" h="1160">
                    <a:moveTo>
                      <a:pt x="2" y="0"/>
                    </a:moveTo>
                    <a:lnTo>
                      <a:pt x="791" y="0"/>
                    </a:lnTo>
                    <a:lnTo>
                      <a:pt x="966" y="458"/>
                    </a:lnTo>
                    <a:lnTo>
                      <a:pt x="786" y="1160"/>
                    </a:lnTo>
                    <a:lnTo>
                      <a:pt x="0" y="1129"/>
                    </a:lnTo>
                    <a:lnTo>
                      <a:pt x="2" y="0"/>
                    </a:lnTo>
                    <a:close/>
                  </a:path>
                </a:pathLst>
              </a:custGeom>
              <a:gradFill flip="none" rotWithShape="1">
                <a:gsLst>
                  <a:gs pos="0">
                    <a:schemeClr val="tx2">
                      <a:lumMod val="75000"/>
                      <a:shade val="67500"/>
                      <a:satMod val="115000"/>
                    </a:schemeClr>
                  </a:gs>
                  <a:gs pos="100000">
                    <a:schemeClr val="tx2">
                      <a:lumMod val="75000"/>
                      <a:shade val="100000"/>
                      <a:satMod val="11500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83" name="Freeform 992"/>
              <p:cNvSpPr>
                <a:spLocks/>
              </p:cNvSpPr>
              <p:nvPr/>
            </p:nvSpPr>
            <p:spPr bwMode="auto">
              <a:xfrm>
                <a:off x="19596100" y="-2328863"/>
                <a:ext cx="1628775" cy="1841500"/>
              </a:xfrm>
              <a:custGeom>
                <a:avLst/>
                <a:gdLst>
                  <a:gd name="T0" fmla="*/ 0 w 1026"/>
                  <a:gd name="T1" fmla="*/ 1160 h 1160"/>
                  <a:gd name="T2" fmla="*/ 1026 w 1026"/>
                  <a:gd name="T3" fmla="*/ 1103 h 1160"/>
                  <a:gd name="T4" fmla="*/ 1026 w 1026"/>
                  <a:gd name="T5" fmla="*/ 260 h 1160"/>
                  <a:gd name="T6" fmla="*/ 603 w 1026"/>
                  <a:gd name="T7" fmla="*/ 154 h 1160"/>
                  <a:gd name="T8" fmla="*/ 5 w 1026"/>
                  <a:gd name="T9" fmla="*/ 0 h 1160"/>
                  <a:gd name="T10" fmla="*/ 0 w 1026"/>
                  <a:gd name="T11" fmla="*/ 1160 h 1160"/>
                </a:gdLst>
                <a:ahLst/>
                <a:cxnLst>
                  <a:cxn ang="0">
                    <a:pos x="T0" y="T1"/>
                  </a:cxn>
                  <a:cxn ang="0">
                    <a:pos x="T2" y="T3"/>
                  </a:cxn>
                  <a:cxn ang="0">
                    <a:pos x="T4" y="T5"/>
                  </a:cxn>
                  <a:cxn ang="0">
                    <a:pos x="T6" y="T7"/>
                  </a:cxn>
                  <a:cxn ang="0">
                    <a:pos x="T8" y="T9"/>
                  </a:cxn>
                  <a:cxn ang="0">
                    <a:pos x="T10" y="T11"/>
                  </a:cxn>
                </a:cxnLst>
                <a:rect l="0" t="0" r="r" b="b"/>
                <a:pathLst>
                  <a:path w="1026" h="1160">
                    <a:moveTo>
                      <a:pt x="0" y="1160"/>
                    </a:moveTo>
                    <a:lnTo>
                      <a:pt x="1026" y="1103"/>
                    </a:lnTo>
                    <a:lnTo>
                      <a:pt x="1026" y="260"/>
                    </a:lnTo>
                    <a:lnTo>
                      <a:pt x="603" y="154"/>
                    </a:lnTo>
                    <a:lnTo>
                      <a:pt x="5" y="0"/>
                    </a:lnTo>
                    <a:lnTo>
                      <a:pt x="0" y="116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84" name="Freeform 993"/>
              <p:cNvSpPr>
                <a:spLocks/>
              </p:cNvSpPr>
              <p:nvPr/>
            </p:nvSpPr>
            <p:spPr bwMode="auto">
              <a:xfrm>
                <a:off x="19596100" y="-2070100"/>
                <a:ext cx="1628775" cy="531813"/>
              </a:xfrm>
              <a:custGeom>
                <a:avLst/>
                <a:gdLst>
                  <a:gd name="T0" fmla="*/ 0 w 1026"/>
                  <a:gd name="T1" fmla="*/ 0 h 335"/>
                  <a:gd name="T2" fmla="*/ 1026 w 1026"/>
                  <a:gd name="T3" fmla="*/ 215 h 335"/>
                  <a:gd name="T4" fmla="*/ 1026 w 1026"/>
                  <a:gd name="T5" fmla="*/ 335 h 335"/>
                  <a:gd name="T6" fmla="*/ 0 w 1026"/>
                  <a:gd name="T7" fmla="*/ 170 h 335"/>
                  <a:gd name="T8" fmla="*/ 0 w 1026"/>
                  <a:gd name="T9" fmla="*/ 0 h 335"/>
                </a:gdLst>
                <a:ahLst/>
                <a:cxnLst>
                  <a:cxn ang="0">
                    <a:pos x="T0" y="T1"/>
                  </a:cxn>
                  <a:cxn ang="0">
                    <a:pos x="T2" y="T3"/>
                  </a:cxn>
                  <a:cxn ang="0">
                    <a:pos x="T4" y="T5"/>
                  </a:cxn>
                  <a:cxn ang="0">
                    <a:pos x="T6" y="T7"/>
                  </a:cxn>
                  <a:cxn ang="0">
                    <a:pos x="T8" y="T9"/>
                  </a:cxn>
                </a:cxnLst>
                <a:rect l="0" t="0" r="r" b="b"/>
                <a:pathLst>
                  <a:path w="1026" h="335">
                    <a:moveTo>
                      <a:pt x="0" y="0"/>
                    </a:moveTo>
                    <a:lnTo>
                      <a:pt x="1026" y="215"/>
                    </a:lnTo>
                    <a:lnTo>
                      <a:pt x="1026" y="335"/>
                    </a:lnTo>
                    <a:lnTo>
                      <a:pt x="0" y="17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85" name="Freeform 994"/>
              <p:cNvSpPr>
                <a:spLocks/>
              </p:cNvSpPr>
              <p:nvPr/>
            </p:nvSpPr>
            <p:spPr bwMode="auto">
              <a:xfrm>
                <a:off x="19596100" y="-1538288"/>
                <a:ext cx="1628775" cy="387350"/>
              </a:xfrm>
              <a:custGeom>
                <a:avLst/>
                <a:gdLst>
                  <a:gd name="T0" fmla="*/ 0 w 1026"/>
                  <a:gd name="T1" fmla="*/ 0 h 244"/>
                  <a:gd name="T2" fmla="*/ 1026 w 1026"/>
                  <a:gd name="T3" fmla="*/ 123 h 244"/>
                  <a:gd name="T4" fmla="*/ 1026 w 1026"/>
                  <a:gd name="T5" fmla="*/ 244 h 244"/>
                  <a:gd name="T6" fmla="*/ 0 w 1026"/>
                  <a:gd name="T7" fmla="*/ 168 h 244"/>
                  <a:gd name="T8" fmla="*/ 0 w 1026"/>
                  <a:gd name="T9" fmla="*/ 0 h 244"/>
                </a:gdLst>
                <a:ahLst/>
                <a:cxnLst>
                  <a:cxn ang="0">
                    <a:pos x="T0" y="T1"/>
                  </a:cxn>
                  <a:cxn ang="0">
                    <a:pos x="T2" y="T3"/>
                  </a:cxn>
                  <a:cxn ang="0">
                    <a:pos x="T4" y="T5"/>
                  </a:cxn>
                  <a:cxn ang="0">
                    <a:pos x="T6" y="T7"/>
                  </a:cxn>
                  <a:cxn ang="0">
                    <a:pos x="T8" y="T9"/>
                  </a:cxn>
                </a:cxnLst>
                <a:rect l="0" t="0" r="r" b="b"/>
                <a:pathLst>
                  <a:path w="1026" h="244">
                    <a:moveTo>
                      <a:pt x="0" y="0"/>
                    </a:moveTo>
                    <a:lnTo>
                      <a:pt x="1026" y="123"/>
                    </a:lnTo>
                    <a:lnTo>
                      <a:pt x="1026" y="244"/>
                    </a:lnTo>
                    <a:lnTo>
                      <a:pt x="0" y="168"/>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86" name="Freeform 995"/>
              <p:cNvSpPr>
                <a:spLocks/>
              </p:cNvSpPr>
              <p:nvPr/>
            </p:nvSpPr>
            <p:spPr bwMode="auto">
              <a:xfrm>
                <a:off x="19596100" y="-1012825"/>
                <a:ext cx="1628775" cy="266700"/>
              </a:xfrm>
              <a:custGeom>
                <a:avLst/>
                <a:gdLst>
                  <a:gd name="T0" fmla="*/ 0 w 1026"/>
                  <a:gd name="T1" fmla="*/ 0 h 168"/>
                  <a:gd name="T2" fmla="*/ 1026 w 1026"/>
                  <a:gd name="T3" fmla="*/ 36 h 168"/>
                  <a:gd name="T4" fmla="*/ 1026 w 1026"/>
                  <a:gd name="T5" fmla="*/ 154 h 168"/>
                  <a:gd name="T6" fmla="*/ 0 w 1026"/>
                  <a:gd name="T7" fmla="*/ 168 h 168"/>
                  <a:gd name="T8" fmla="*/ 0 w 1026"/>
                  <a:gd name="T9" fmla="*/ 0 h 168"/>
                </a:gdLst>
                <a:ahLst/>
                <a:cxnLst>
                  <a:cxn ang="0">
                    <a:pos x="T0" y="T1"/>
                  </a:cxn>
                  <a:cxn ang="0">
                    <a:pos x="T2" y="T3"/>
                  </a:cxn>
                  <a:cxn ang="0">
                    <a:pos x="T4" y="T5"/>
                  </a:cxn>
                  <a:cxn ang="0">
                    <a:pos x="T6" y="T7"/>
                  </a:cxn>
                  <a:cxn ang="0">
                    <a:pos x="T8" y="T9"/>
                  </a:cxn>
                </a:cxnLst>
                <a:rect l="0" t="0" r="r" b="b"/>
                <a:pathLst>
                  <a:path w="1026" h="168">
                    <a:moveTo>
                      <a:pt x="0" y="0"/>
                    </a:moveTo>
                    <a:lnTo>
                      <a:pt x="1026" y="36"/>
                    </a:lnTo>
                    <a:lnTo>
                      <a:pt x="1026" y="154"/>
                    </a:lnTo>
                    <a:lnTo>
                      <a:pt x="0" y="168"/>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587" name="Gruppieren 7071"/>
            <p:cNvGrpSpPr/>
            <p:nvPr/>
          </p:nvGrpSpPr>
          <p:grpSpPr>
            <a:xfrm>
              <a:off x="5502575" y="2500867"/>
              <a:ext cx="927138" cy="711553"/>
              <a:chOff x="10039350" y="-2005013"/>
              <a:chExt cx="3611563" cy="2771776"/>
            </a:xfrm>
          </p:grpSpPr>
          <p:sp>
            <p:nvSpPr>
              <p:cNvPr id="588" name="Freeform 946"/>
              <p:cNvSpPr>
                <a:spLocks/>
              </p:cNvSpPr>
              <p:nvPr/>
            </p:nvSpPr>
            <p:spPr bwMode="auto">
              <a:xfrm>
                <a:off x="10358438" y="133350"/>
                <a:ext cx="2868613" cy="606425"/>
              </a:xfrm>
              <a:custGeom>
                <a:avLst/>
                <a:gdLst>
                  <a:gd name="T0" fmla="*/ 730 w 765"/>
                  <a:gd name="T1" fmla="*/ 152 h 162"/>
                  <a:gd name="T2" fmla="*/ 759 w 765"/>
                  <a:gd name="T3" fmla="*/ 72 h 162"/>
                  <a:gd name="T4" fmla="*/ 764 w 765"/>
                  <a:gd name="T5" fmla="*/ 31 h 162"/>
                  <a:gd name="T6" fmla="*/ 0 w 765"/>
                  <a:gd name="T7" fmla="*/ 18 h 162"/>
                  <a:gd name="T8" fmla="*/ 36 w 765"/>
                  <a:gd name="T9" fmla="*/ 146 h 162"/>
                  <a:gd name="T10" fmla="*/ 92 w 765"/>
                  <a:gd name="T11" fmla="*/ 157 h 162"/>
                  <a:gd name="T12" fmla="*/ 730 w 765"/>
                  <a:gd name="T13" fmla="*/ 152 h 162"/>
                </a:gdLst>
                <a:ahLst/>
                <a:cxnLst>
                  <a:cxn ang="0">
                    <a:pos x="T0" y="T1"/>
                  </a:cxn>
                  <a:cxn ang="0">
                    <a:pos x="T2" y="T3"/>
                  </a:cxn>
                  <a:cxn ang="0">
                    <a:pos x="T4" y="T5"/>
                  </a:cxn>
                  <a:cxn ang="0">
                    <a:pos x="T6" y="T7"/>
                  </a:cxn>
                  <a:cxn ang="0">
                    <a:pos x="T8" y="T9"/>
                  </a:cxn>
                  <a:cxn ang="0">
                    <a:pos x="T10" y="T11"/>
                  </a:cxn>
                  <a:cxn ang="0">
                    <a:pos x="T12" y="T13"/>
                  </a:cxn>
                </a:cxnLst>
                <a:rect l="0" t="0" r="r" b="b"/>
                <a:pathLst>
                  <a:path w="765" h="162">
                    <a:moveTo>
                      <a:pt x="730" y="152"/>
                    </a:moveTo>
                    <a:cubicBezTo>
                      <a:pt x="737" y="141"/>
                      <a:pt x="753" y="102"/>
                      <a:pt x="759" y="72"/>
                    </a:cubicBezTo>
                    <a:cubicBezTo>
                      <a:pt x="765" y="42"/>
                      <a:pt x="764" y="31"/>
                      <a:pt x="764" y="31"/>
                    </a:cubicBezTo>
                    <a:cubicBezTo>
                      <a:pt x="764" y="31"/>
                      <a:pt x="0" y="0"/>
                      <a:pt x="0" y="18"/>
                    </a:cubicBezTo>
                    <a:cubicBezTo>
                      <a:pt x="0" y="36"/>
                      <a:pt x="20" y="130"/>
                      <a:pt x="36" y="146"/>
                    </a:cubicBezTo>
                    <a:cubicBezTo>
                      <a:pt x="52" y="162"/>
                      <a:pt x="92" y="157"/>
                      <a:pt x="92" y="157"/>
                    </a:cubicBezTo>
                    <a:lnTo>
                      <a:pt x="730" y="152"/>
                    </a:lnTo>
                    <a:close/>
                  </a:path>
                </a:pathLst>
              </a:custGeom>
              <a:gradFill flip="none" rotWithShape="1">
                <a:gsLst>
                  <a:gs pos="0">
                    <a:srgbClr val="7D8496">
                      <a:lumMod val="86000"/>
                    </a:srgbClr>
                  </a:gs>
                  <a:gs pos="100000">
                    <a:srgbClr val="9A9FAC">
                      <a:lumMod val="96000"/>
                    </a:srgbClr>
                  </a:gs>
                </a:gsLst>
                <a:lin ang="168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89" name="Freeform 949"/>
              <p:cNvSpPr>
                <a:spLocks/>
              </p:cNvSpPr>
              <p:nvPr/>
            </p:nvSpPr>
            <p:spPr bwMode="auto">
              <a:xfrm>
                <a:off x="13414375" y="323850"/>
                <a:ext cx="138113" cy="382588"/>
              </a:xfrm>
              <a:custGeom>
                <a:avLst/>
                <a:gdLst>
                  <a:gd name="T0" fmla="*/ 24 w 37"/>
                  <a:gd name="T1" fmla="*/ 10 h 102"/>
                  <a:gd name="T2" fmla="*/ 0 w 37"/>
                  <a:gd name="T3" fmla="*/ 99 h 102"/>
                  <a:gd name="T4" fmla="*/ 13 w 37"/>
                  <a:gd name="T5" fmla="*/ 100 h 102"/>
                  <a:gd name="T6" fmla="*/ 36 w 37"/>
                  <a:gd name="T7" fmla="*/ 11 h 102"/>
                  <a:gd name="T8" fmla="*/ 24 w 37"/>
                  <a:gd name="T9" fmla="*/ 10 h 102"/>
                </a:gdLst>
                <a:ahLst/>
                <a:cxnLst>
                  <a:cxn ang="0">
                    <a:pos x="T0" y="T1"/>
                  </a:cxn>
                  <a:cxn ang="0">
                    <a:pos x="T2" y="T3"/>
                  </a:cxn>
                  <a:cxn ang="0">
                    <a:pos x="T4" y="T5"/>
                  </a:cxn>
                  <a:cxn ang="0">
                    <a:pos x="T6" y="T7"/>
                  </a:cxn>
                  <a:cxn ang="0">
                    <a:pos x="T8" y="T9"/>
                  </a:cxn>
                </a:cxnLst>
                <a:rect l="0" t="0" r="r" b="b"/>
                <a:pathLst>
                  <a:path w="37" h="102">
                    <a:moveTo>
                      <a:pt x="24" y="10"/>
                    </a:moveTo>
                    <a:cubicBezTo>
                      <a:pt x="22" y="24"/>
                      <a:pt x="8" y="85"/>
                      <a:pt x="0" y="99"/>
                    </a:cubicBezTo>
                    <a:cubicBezTo>
                      <a:pt x="7" y="102"/>
                      <a:pt x="13" y="100"/>
                      <a:pt x="13" y="100"/>
                    </a:cubicBezTo>
                    <a:cubicBezTo>
                      <a:pt x="24" y="72"/>
                      <a:pt x="35" y="21"/>
                      <a:pt x="36" y="11"/>
                    </a:cubicBezTo>
                    <a:cubicBezTo>
                      <a:pt x="37" y="0"/>
                      <a:pt x="24" y="10"/>
                      <a:pt x="24" y="10"/>
                    </a:cubicBezTo>
                    <a:close/>
                  </a:path>
                </a:pathLst>
              </a:custGeom>
              <a:gradFill flip="none" rotWithShape="1">
                <a:gsLst>
                  <a:gs pos="0">
                    <a:srgbClr val="FFFFFF"/>
                  </a:gs>
                  <a:gs pos="35000">
                    <a:srgbClr val="7D8496"/>
                  </a:gs>
                  <a:gs pos="100000">
                    <a:srgbClr val="E6E6E6"/>
                  </a:gs>
                </a:gsLst>
                <a:lin ang="6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90" name="Freeform 950"/>
              <p:cNvSpPr>
                <a:spLocks/>
              </p:cNvSpPr>
              <p:nvPr/>
            </p:nvSpPr>
            <p:spPr bwMode="auto">
              <a:xfrm>
                <a:off x="13331825" y="350838"/>
                <a:ext cx="146050" cy="355600"/>
              </a:xfrm>
              <a:custGeom>
                <a:avLst/>
                <a:gdLst>
                  <a:gd name="T0" fmla="*/ 17 w 39"/>
                  <a:gd name="T1" fmla="*/ 94 h 95"/>
                  <a:gd name="T2" fmla="*/ 39 w 39"/>
                  <a:gd name="T3" fmla="*/ 2 h 95"/>
                  <a:gd name="T4" fmla="*/ 23 w 39"/>
                  <a:gd name="T5" fmla="*/ 1 h 95"/>
                  <a:gd name="T6" fmla="*/ 0 w 39"/>
                  <a:gd name="T7" fmla="*/ 94 h 95"/>
                  <a:gd name="T8" fmla="*/ 17 w 39"/>
                  <a:gd name="T9" fmla="*/ 94 h 95"/>
                </a:gdLst>
                <a:ahLst/>
                <a:cxnLst>
                  <a:cxn ang="0">
                    <a:pos x="T0" y="T1"/>
                  </a:cxn>
                  <a:cxn ang="0">
                    <a:pos x="T2" y="T3"/>
                  </a:cxn>
                  <a:cxn ang="0">
                    <a:pos x="T4" y="T5"/>
                  </a:cxn>
                  <a:cxn ang="0">
                    <a:pos x="T6" y="T7"/>
                  </a:cxn>
                  <a:cxn ang="0">
                    <a:pos x="T8" y="T9"/>
                  </a:cxn>
                </a:cxnLst>
                <a:rect l="0" t="0" r="r" b="b"/>
                <a:pathLst>
                  <a:path w="39" h="95">
                    <a:moveTo>
                      <a:pt x="17" y="94"/>
                    </a:moveTo>
                    <a:cubicBezTo>
                      <a:pt x="17" y="94"/>
                      <a:pt x="35" y="32"/>
                      <a:pt x="39" y="2"/>
                    </a:cubicBezTo>
                    <a:cubicBezTo>
                      <a:pt x="26" y="0"/>
                      <a:pt x="23" y="1"/>
                      <a:pt x="23" y="1"/>
                    </a:cubicBezTo>
                    <a:cubicBezTo>
                      <a:pt x="16" y="39"/>
                      <a:pt x="2" y="88"/>
                      <a:pt x="0" y="94"/>
                    </a:cubicBezTo>
                    <a:cubicBezTo>
                      <a:pt x="8" y="95"/>
                      <a:pt x="17" y="94"/>
                      <a:pt x="17" y="94"/>
                    </a:cubicBezTo>
                    <a:close/>
                  </a:path>
                </a:pathLst>
              </a:custGeom>
              <a:gradFill flip="none" rotWithShape="1">
                <a:gsLst>
                  <a:gs pos="0">
                    <a:srgbClr val="FFFFFF"/>
                  </a:gs>
                  <a:gs pos="41000">
                    <a:srgbClr val="7D8496"/>
                  </a:gs>
                  <a:gs pos="100000">
                    <a:srgbClr val="E6E6E6"/>
                  </a:gs>
                </a:gsLst>
                <a:lin ang="42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91" name="Freeform 951"/>
              <p:cNvSpPr>
                <a:spLocks/>
              </p:cNvSpPr>
              <p:nvPr/>
            </p:nvSpPr>
            <p:spPr bwMode="auto">
              <a:xfrm>
                <a:off x="13009563" y="222250"/>
                <a:ext cx="146050" cy="476250"/>
              </a:xfrm>
              <a:custGeom>
                <a:avLst/>
                <a:gdLst>
                  <a:gd name="T0" fmla="*/ 39 w 39"/>
                  <a:gd name="T1" fmla="*/ 28 h 127"/>
                  <a:gd name="T2" fmla="*/ 21 w 39"/>
                  <a:gd name="T3" fmla="*/ 127 h 127"/>
                  <a:gd name="T4" fmla="*/ 0 w 39"/>
                  <a:gd name="T5" fmla="*/ 126 h 127"/>
                  <a:gd name="T6" fmla="*/ 21 w 39"/>
                  <a:gd name="T7" fmla="*/ 24 h 127"/>
                  <a:gd name="T8" fmla="*/ 39 w 39"/>
                  <a:gd name="T9" fmla="*/ 28 h 127"/>
                </a:gdLst>
                <a:ahLst/>
                <a:cxnLst>
                  <a:cxn ang="0">
                    <a:pos x="T0" y="T1"/>
                  </a:cxn>
                  <a:cxn ang="0">
                    <a:pos x="T2" y="T3"/>
                  </a:cxn>
                  <a:cxn ang="0">
                    <a:pos x="T4" y="T5"/>
                  </a:cxn>
                  <a:cxn ang="0">
                    <a:pos x="T6" y="T7"/>
                  </a:cxn>
                  <a:cxn ang="0">
                    <a:pos x="T8" y="T9"/>
                  </a:cxn>
                </a:cxnLst>
                <a:rect l="0" t="0" r="r" b="b"/>
                <a:pathLst>
                  <a:path w="39" h="127">
                    <a:moveTo>
                      <a:pt x="39" y="28"/>
                    </a:moveTo>
                    <a:cubicBezTo>
                      <a:pt x="39" y="28"/>
                      <a:pt x="29" y="109"/>
                      <a:pt x="21" y="127"/>
                    </a:cubicBezTo>
                    <a:cubicBezTo>
                      <a:pt x="14" y="126"/>
                      <a:pt x="0" y="126"/>
                      <a:pt x="0" y="126"/>
                    </a:cubicBezTo>
                    <a:cubicBezTo>
                      <a:pt x="9" y="105"/>
                      <a:pt x="19" y="59"/>
                      <a:pt x="21" y="24"/>
                    </a:cubicBezTo>
                    <a:cubicBezTo>
                      <a:pt x="31" y="0"/>
                      <a:pt x="39" y="28"/>
                      <a:pt x="39" y="28"/>
                    </a:cubicBezTo>
                    <a:close/>
                  </a:path>
                </a:pathLst>
              </a:custGeom>
              <a:gradFill flip="none" rotWithShape="1">
                <a:gsLst>
                  <a:gs pos="0">
                    <a:srgbClr val="FFFFFF"/>
                  </a:gs>
                  <a:gs pos="35000">
                    <a:srgbClr val="7D8496"/>
                  </a:gs>
                  <a:gs pos="100000">
                    <a:srgbClr val="E6E6E6"/>
                  </a:gs>
                </a:gsLst>
                <a:lin ang="6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92" name="Freeform 952"/>
              <p:cNvSpPr>
                <a:spLocks/>
              </p:cNvSpPr>
              <p:nvPr/>
            </p:nvSpPr>
            <p:spPr bwMode="auto">
              <a:xfrm>
                <a:off x="12465050" y="279400"/>
                <a:ext cx="112713" cy="423863"/>
              </a:xfrm>
              <a:custGeom>
                <a:avLst/>
                <a:gdLst>
                  <a:gd name="T0" fmla="*/ 11 w 30"/>
                  <a:gd name="T1" fmla="*/ 3 h 113"/>
                  <a:gd name="T2" fmla="*/ 11 w 30"/>
                  <a:gd name="T3" fmla="*/ 4 h 113"/>
                  <a:gd name="T4" fmla="*/ 0 w 30"/>
                  <a:gd name="T5" fmla="*/ 113 h 113"/>
                  <a:gd name="T6" fmla="*/ 17 w 30"/>
                  <a:gd name="T7" fmla="*/ 113 h 113"/>
                  <a:gd name="T8" fmla="*/ 27 w 30"/>
                  <a:gd name="T9" fmla="*/ 3 h 113"/>
                  <a:gd name="T10" fmla="*/ 11 w 30"/>
                  <a:gd name="T11" fmla="*/ 3 h 113"/>
                </a:gdLst>
                <a:ahLst/>
                <a:cxnLst>
                  <a:cxn ang="0">
                    <a:pos x="T0" y="T1"/>
                  </a:cxn>
                  <a:cxn ang="0">
                    <a:pos x="T2" y="T3"/>
                  </a:cxn>
                  <a:cxn ang="0">
                    <a:pos x="T4" y="T5"/>
                  </a:cxn>
                  <a:cxn ang="0">
                    <a:pos x="T6" y="T7"/>
                  </a:cxn>
                  <a:cxn ang="0">
                    <a:pos x="T8" y="T9"/>
                  </a:cxn>
                  <a:cxn ang="0">
                    <a:pos x="T10" y="T11"/>
                  </a:cxn>
                </a:cxnLst>
                <a:rect l="0" t="0" r="r" b="b"/>
                <a:pathLst>
                  <a:path w="30" h="113">
                    <a:moveTo>
                      <a:pt x="11" y="3"/>
                    </a:moveTo>
                    <a:cubicBezTo>
                      <a:pt x="11" y="3"/>
                      <a:pt x="11" y="3"/>
                      <a:pt x="11" y="4"/>
                    </a:cubicBezTo>
                    <a:cubicBezTo>
                      <a:pt x="11" y="12"/>
                      <a:pt x="6" y="81"/>
                      <a:pt x="0" y="113"/>
                    </a:cubicBezTo>
                    <a:cubicBezTo>
                      <a:pt x="11" y="113"/>
                      <a:pt x="17" y="113"/>
                      <a:pt x="17" y="113"/>
                    </a:cubicBezTo>
                    <a:cubicBezTo>
                      <a:pt x="22" y="85"/>
                      <a:pt x="30" y="36"/>
                      <a:pt x="27" y="3"/>
                    </a:cubicBezTo>
                    <a:cubicBezTo>
                      <a:pt x="17" y="0"/>
                      <a:pt x="11" y="3"/>
                      <a:pt x="11" y="3"/>
                    </a:cubicBezTo>
                    <a:close/>
                  </a:path>
                </a:pathLst>
              </a:custGeom>
              <a:gradFill flip="none" rotWithShape="1">
                <a:gsLst>
                  <a:gs pos="0">
                    <a:srgbClr val="FFFFFF"/>
                  </a:gs>
                  <a:gs pos="47000">
                    <a:srgbClr val="7D8496"/>
                  </a:gs>
                  <a:gs pos="100000">
                    <a:srgbClr val="E6E6E6"/>
                  </a:gs>
                </a:gsLst>
                <a:lin ang="3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93" name="Freeform 953"/>
              <p:cNvSpPr>
                <a:spLocks/>
              </p:cNvSpPr>
              <p:nvPr/>
            </p:nvSpPr>
            <p:spPr bwMode="auto">
              <a:xfrm>
                <a:off x="11768138" y="241300"/>
                <a:ext cx="66675" cy="476250"/>
              </a:xfrm>
              <a:custGeom>
                <a:avLst/>
                <a:gdLst>
                  <a:gd name="T0" fmla="*/ 18 w 18"/>
                  <a:gd name="T1" fmla="*/ 12 h 127"/>
                  <a:gd name="T2" fmla="*/ 18 w 18"/>
                  <a:gd name="T3" fmla="*/ 118 h 127"/>
                  <a:gd name="T4" fmla="*/ 1 w 18"/>
                  <a:gd name="T5" fmla="*/ 122 h 127"/>
                  <a:gd name="T6" fmla="*/ 0 w 18"/>
                  <a:gd name="T7" fmla="*/ 8 h 127"/>
                  <a:gd name="T8" fmla="*/ 18 w 18"/>
                  <a:gd name="T9" fmla="*/ 12 h 127"/>
                </a:gdLst>
                <a:ahLst/>
                <a:cxnLst>
                  <a:cxn ang="0">
                    <a:pos x="T0" y="T1"/>
                  </a:cxn>
                  <a:cxn ang="0">
                    <a:pos x="T2" y="T3"/>
                  </a:cxn>
                  <a:cxn ang="0">
                    <a:pos x="T4" y="T5"/>
                  </a:cxn>
                  <a:cxn ang="0">
                    <a:pos x="T6" y="T7"/>
                  </a:cxn>
                  <a:cxn ang="0">
                    <a:pos x="T8" y="T9"/>
                  </a:cxn>
                </a:cxnLst>
                <a:rect l="0" t="0" r="r" b="b"/>
                <a:pathLst>
                  <a:path w="18" h="127">
                    <a:moveTo>
                      <a:pt x="18" y="12"/>
                    </a:moveTo>
                    <a:cubicBezTo>
                      <a:pt x="18" y="12"/>
                      <a:pt x="18" y="108"/>
                      <a:pt x="18" y="118"/>
                    </a:cubicBezTo>
                    <a:cubicBezTo>
                      <a:pt x="18" y="127"/>
                      <a:pt x="1" y="122"/>
                      <a:pt x="1" y="122"/>
                    </a:cubicBezTo>
                    <a:cubicBezTo>
                      <a:pt x="0" y="96"/>
                      <a:pt x="0" y="16"/>
                      <a:pt x="0" y="8"/>
                    </a:cubicBezTo>
                    <a:cubicBezTo>
                      <a:pt x="15" y="0"/>
                      <a:pt x="18" y="12"/>
                      <a:pt x="18" y="12"/>
                    </a:cubicBezTo>
                    <a:close/>
                  </a:path>
                </a:pathLst>
              </a:custGeom>
              <a:gradFill flip="none" rotWithShape="1">
                <a:gsLst>
                  <a:gs pos="100000">
                    <a:srgbClr val="C0C3C9"/>
                  </a:gs>
                  <a:gs pos="0">
                    <a:srgbClr val="A6ABB7"/>
                  </a:gs>
                  <a:gs pos="37000">
                    <a:srgbClr val="7D8496"/>
                  </a:gs>
                </a:gsLst>
                <a:lin ang="21594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94" name="Freeform 954"/>
              <p:cNvSpPr>
                <a:spLocks/>
              </p:cNvSpPr>
              <p:nvPr/>
            </p:nvSpPr>
            <p:spPr bwMode="auto">
              <a:xfrm>
                <a:off x="11025188" y="263525"/>
                <a:ext cx="134938" cy="503238"/>
              </a:xfrm>
              <a:custGeom>
                <a:avLst/>
                <a:gdLst>
                  <a:gd name="T0" fmla="*/ 0 w 36"/>
                  <a:gd name="T1" fmla="*/ 4 h 134"/>
                  <a:gd name="T2" fmla="*/ 13 w 36"/>
                  <a:gd name="T3" fmla="*/ 111 h 134"/>
                  <a:gd name="T4" fmla="*/ 32 w 36"/>
                  <a:gd name="T5" fmla="*/ 114 h 134"/>
                  <a:gd name="T6" fmla="*/ 19 w 36"/>
                  <a:gd name="T7" fmla="*/ 0 h 134"/>
                  <a:gd name="T8" fmla="*/ 0 w 36"/>
                  <a:gd name="T9" fmla="*/ 4 h 134"/>
                </a:gdLst>
                <a:ahLst/>
                <a:cxnLst>
                  <a:cxn ang="0">
                    <a:pos x="T0" y="T1"/>
                  </a:cxn>
                  <a:cxn ang="0">
                    <a:pos x="T2" y="T3"/>
                  </a:cxn>
                  <a:cxn ang="0">
                    <a:pos x="T4" y="T5"/>
                  </a:cxn>
                  <a:cxn ang="0">
                    <a:pos x="T6" y="T7"/>
                  </a:cxn>
                  <a:cxn ang="0">
                    <a:pos x="T8" y="T9"/>
                  </a:cxn>
                </a:cxnLst>
                <a:rect l="0" t="0" r="r" b="b"/>
                <a:pathLst>
                  <a:path w="36" h="134">
                    <a:moveTo>
                      <a:pt x="0" y="4"/>
                    </a:moveTo>
                    <a:cubicBezTo>
                      <a:pt x="0" y="30"/>
                      <a:pt x="10" y="99"/>
                      <a:pt x="13" y="111"/>
                    </a:cubicBezTo>
                    <a:cubicBezTo>
                      <a:pt x="15" y="122"/>
                      <a:pt x="36" y="134"/>
                      <a:pt x="32" y="114"/>
                    </a:cubicBezTo>
                    <a:cubicBezTo>
                      <a:pt x="28" y="95"/>
                      <a:pt x="18" y="12"/>
                      <a:pt x="19" y="0"/>
                    </a:cubicBezTo>
                    <a:cubicBezTo>
                      <a:pt x="2" y="2"/>
                      <a:pt x="0" y="4"/>
                      <a:pt x="0" y="4"/>
                    </a:cubicBezTo>
                    <a:close/>
                  </a:path>
                </a:pathLst>
              </a:custGeom>
              <a:gradFill flip="none" rotWithShape="1">
                <a:gsLst>
                  <a:gs pos="0">
                    <a:srgbClr val="FFFFFF"/>
                  </a:gs>
                  <a:gs pos="37000">
                    <a:srgbClr val="7D8496"/>
                  </a:gs>
                  <a:gs pos="100000">
                    <a:srgbClr val="E6E6E6"/>
                  </a:gs>
                </a:gsLst>
                <a:lin ang="2118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95" name="Freeform 955"/>
              <p:cNvSpPr>
                <a:spLocks/>
              </p:cNvSpPr>
              <p:nvPr/>
            </p:nvSpPr>
            <p:spPr bwMode="auto">
              <a:xfrm>
                <a:off x="10474325" y="290772"/>
                <a:ext cx="126999" cy="420688"/>
              </a:xfrm>
              <a:custGeom>
                <a:avLst/>
                <a:gdLst>
                  <a:gd name="T0" fmla="*/ 0 w 34"/>
                  <a:gd name="T1" fmla="*/ 4 h 112"/>
                  <a:gd name="T2" fmla="*/ 15 w 34"/>
                  <a:gd name="T3" fmla="*/ 108 h 112"/>
                  <a:gd name="T4" fmla="*/ 34 w 34"/>
                  <a:gd name="T5" fmla="*/ 110 h 112"/>
                  <a:gd name="T6" fmla="*/ 20 w 34"/>
                  <a:gd name="T7" fmla="*/ 0 h 112"/>
                  <a:gd name="T8" fmla="*/ 0 w 34"/>
                  <a:gd name="T9" fmla="*/ 4 h 112"/>
                </a:gdLst>
                <a:ahLst/>
                <a:cxnLst>
                  <a:cxn ang="0">
                    <a:pos x="T0" y="T1"/>
                  </a:cxn>
                  <a:cxn ang="0">
                    <a:pos x="T2" y="T3"/>
                  </a:cxn>
                  <a:cxn ang="0">
                    <a:pos x="T4" y="T5"/>
                  </a:cxn>
                  <a:cxn ang="0">
                    <a:pos x="T6" y="T7"/>
                  </a:cxn>
                  <a:cxn ang="0">
                    <a:pos x="T8" y="T9"/>
                  </a:cxn>
                </a:cxnLst>
                <a:rect l="0" t="0" r="r" b="b"/>
                <a:pathLst>
                  <a:path w="34" h="112">
                    <a:moveTo>
                      <a:pt x="0" y="4"/>
                    </a:moveTo>
                    <a:cubicBezTo>
                      <a:pt x="1" y="23"/>
                      <a:pt x="6" y="86"/>
                      <a:pt x="15" y="108"/>
                    </a:cubicBezTo>
                    <a:cubicBezTo>
                      <a:pt x="29" y="112"/>
                      <a:pt x="34" y="110"/>
                      <a:pt x="34" y="110"/>
                    </a:cubicBezTo>
                    <a:cubicBezTo>
                      <a:pt x="23" y="78"/>
                      <a:pt x="20" y="0"/>
                      <a:pt x="20" y="0"/>
                    </a:cubicBezTo>
                    <a:lnTo>
                      <a:pt x="0" y="4"/>
                    </a:lnTo>
                    <a:close/>
                  </a:path>
                </a:pathLst>
              </a:custGeom>
              <a:gradFill flip="none" rotWithShape="1">
                <a:gsLst>
                  <a:gs pos="0">
                    <a:srgbClr val="FFFFFF"/>
                  </a:gs>
                  <a:gs pos="37000">
                    <a:srgbClr val="7D8496"/>
                  </a:gs>
                  <a:gs pos="100000">
                    <a:srgbClr val="E6E6E6"/>
                  </a:gs>
                </a:gsLst>
                <a:lin ang="2112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96" name="Freeform 957"/>
              <p:cNvSpPr>
                <a:spLocks/>
              </p:cNvSpPr>
              <p:nvPr/>
            </p:nvSpPr>
            <p:spPr bwMode="auto">
              <a:xfrm>
                <a:off x="10144125" y="263525"/>
                <a:ext cx="128588" cy="428625"/>
              </a:xfrm>
              <a:custGeom>
                <a:avLst/>
                <a:gdLst>
                  <a:gd name="T0" fmla="*/ 0 w 34"/>
                  <a:gd name="T1" fmla="*/ 17 h 114"/>
                  <a:gd name="T2" fmla="*/ 14 w 34"/>
                  <a:gd name="T3" fmla="*/ 96 h 114"/>
                  <a:gd name="T4" fmla="*/ 19 w 34"/>
                  <a:gd name="T5" fmla="*/ 114 h 114"/>
                  <a:gd name="T6" fmla="*/ 34 w 34"/>
                  <a:gd name="T7" fmla="*/ 114 h 114"/>
                  <a:gd name="T8" fmla="*/ 18 w 34"/>
                  <a:gd name="T9" fmla="*/ 0 h 114"/>
                  <a:gd name="T10" fmla="*/ 0 w 34"/>
                  <a:gd name="T11" fmla="*/ 17 h 114"/>
                </a:gdLst>
                <a:ahLst/>
                <a:cxnLst>
                  <a:cxn ang="0">
                    <a:pos x="T0" y="T1"/>
                  </a:cxn>
                  <a:cxn ang="0">
                    <a:pos x="T2" y="T3"/>
                  </a:cxn>
                  <a:cxn ang="0">
                    <a:pos x="T4" y="T5"/>
                  </a:cxn>
                  <a:cxn ang="0">
                    <a:pos x="T6" y="T7"/>
                  </a:cxn>
                  <a:cxn ang="0">
                    <a:pos x="T8" y="T9"/>
                  </a:cxn>
                  <a:cxn ang="0">
                    <a:pos x="T10" y="T11"/>
                  </a:cxn>
                </a:cxnLst>
                <a:rect l="0" t="0" r="r" b="b"/>
                <a:pathLst>
                  <a:path w="34" h="114">
                    <a:moveTo>
                      <a:pt x="0" y="17"/>
                    </a:moveTo>
                    <a:cubicBezTo>
                      <a:pt x="2" y="37"/>
                      <a:pt x="11" y="85"/>
                      <a:pt x="14" y="96"/>
                    </a:cubicBezTo>
                    <a:cubicBezTo>
                      <a:pt x="17" y="108"/>
                      <a:pt x="19" y="114"/>
                      <a:pt x="19" y="114"/>
                    </a:cubicBezTo>
                    <a:cubicBezTo>
                      <a:pt x="34" y="114"/>
                      <a:pt x="34" y="114"/>
                      <a:pt x="34" y="114"/>
                    </a:cubicBezTo>
                    <a:cubicBezTo>
                      <a:pt x="18" y="0"/>
                      <a:pt x="18" y="0"/>
                      <a:pt x="18" y="0"/>
                    </a:cubicBezTo>
                    <a:lnTo>
                      <a:pt x="0" y="17"/>
                    </a:lnTo>
                    <a:close/>
                  </a:path>
                </a:pathLst>
              </a:custGeom>
              <a:gradFill flip="none" rotWithShape="1">
                <a:gsLst>
                  <a:gs pos="0">
                    <a:srgbClr val="FFFFFF"/>
                  </a:gs>
                  <a:gs pos="37000">
                    <a:srgbClr val="7D8496"/>
                  </a:gs>
                  <a:gs pos="100000">
                    <a:srgbClr val="E6E6E6"/>
                  </a:gs>
                </a:gsLst>
                <a:lin ang="210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97" name="Freeform 956"/>
              <p:cNvSpPr>
                <a:spLocks/>
              </p:cNvSpPr>
              <p:nvPr/>
            </p:nvSpPr>
            <p:spPr bwMode="auto">
              <a:xfrm>
                <a:off x="10174288" y="290513"/>
                <a:ext cx="153988" cy="388938"/>
              </a:xfrm>
              <a:custGeom>
                <a:avLst/>
                <a:gdLst>
                  <a:gd name="T0" fmla="*/ 21 w 41"/>
                  <a:gd name="T1" fmla="*/ 0 h 104"/>
                  <a:gd name="T2" fmla="*/ 41 w 41"/>
                  <a:gd name="T3" fmla="*/ 104 h 104"/>
                  <a:gd name="T4" fmla="*/ 19 w 41"/>
                  <a:gd name="T5" fmla="*/ 102 h 104"/>
                  <a:gd name="T6" fmla="*/ 0 w 41"/>
                  <a:gd name="T7" fmla="*/ 4 h 104"/>
                  <a:gd name="T8" fmla="*/ 21 w 41"/>
                  <a:gd name="T9" fmla="*/ 0 h 104"/>
                </a:gdLst>
                <a:ahLst/>
                <a:cxnLst>
                  <a:cxn ang="0">
                    <a:pos x="T0" y="T1"/>
                  </a:cxn>
                  <a:cxn ang="0">
                    <a:pos x="T2" y="T3"/>
                  </a:cxn>
                  <a:cxn ang="0">
                    <a:pos x="T4" y="T5"/>
                  </a:cxn>
                  <a:cxn ang="0">
                    <a:pos x="T6" y="T7"/>
                  </a:cxn>
                  <a:cxn ang="0">
                    <a:pos x="T8" y="T9"/>
                  </a:cxn>
                </a:cxnLst>
                <a:rect l="0" t="0" r="r" b="b"/>
                <a:pathLst>
                  <a:path w="41" h="104">
                    <a:moveTo>
                      <a:pt x="21" y="0"/>
                    </a:moveTo>
                    <a:cubicBezTo>
                      <a:pt x="23" y="26"/>
                      <a:pt x="25" y="64"/>
                      <a:pt x="41" y="104"/>
                    </a:cubicBezTo>
                    <a:cubicBezTo>
                      <a:pt x="31" y="104"/>
                      <a:pt x="19" y="102"/>
                      <a:pt x="19" y="102"/>
                    </a:cubicBezTo>
                    <a:cubicBezTo>
                      <a:pt x="13" y="80"/>
                      <a:pt x="1" y="35"/>
                      <a:pt x="0" y="4"/>
                    </a:cubicBezTo>
                    <a:cubicBezTo>
                      <a:pt x="7" y="0"/>
                      <a:pt x="21" y="0"/>
                      <a:pt x="21" y="0"/>
                    </a:cubicBezTo>
                    <a:close/>
                  </a:path>
                </a:pathLst>
              </a:custGeom>
              <a:gradFill flip="none" rotWithShape="1">
                <a:gsLst>
                  <a:gs pos="0">
                    <a:srgbClr val="FFFFFF"/>
                  </a:gs>
                  <a:gs pos="37000">
                    <a:srgbClr val="7D8496"/>
                  </a:gs>
                  <a:gs pos="100000">
                    <a:srgbClr val="E6E6E6"/>
                  </a:gs>
                </a:gsLst>
                <a:lin ang="210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98" name="Freeform 947"/>
              <p:cNvSpPr>
                <a:spLocks/>
              </p:cNvSpPr>
              <p:nvPr/>
            </p:nvSpPr>
            <p:spPr bwMode="auto">
              <a:xfrm>
                <a:off x="10039350" y="-2005013"/>
                <a:ext cx="3611563" cy="2414588"/>
              </a:xfrm>
              <a:custGeom>
                <a:avLst/>
                <a:gdLst>
                  <a:gd name="T0" fmla="*/ 946 w 963"/>
                  <a:gd name="T1" fmla="*/ 451 h 644"/>
                  <a:gd name="T2" fmla="*/ 666 w 963"/>
                  <a:gd name="T3" fmla="*/ 62 h 644"/>
                  <a:gd name="T4" fmla="*/ 322 w 963"/>
                  <a:gd name="T5" fmla="*/ 53 h 644"/>
                  <a:gd name="T6" fmla="*/ 58 w 963"/>
                  <a:gd name="T7" fmla="*/ 319 h 644"/>
                  <a:gd name="T8" fmla="*/ 17 w 963"/>
                  <a:gd name="T9" fmla="*/ 628 h 644"/>
                  <a:gd name="T10" fmla="*/ 28 w 963"/>
                  <a:gd name="T11" fmla="*/ 635 h 644"/>
                  <a:gd name="T12" fmla="*/ 29 w 963"/>
                  <a:gd name="T13" fmla="*/ 635 h 644"/>
                  <a:gd name="T14" fmla="*/ 29 w 963"/>
                  <a:gd name="T15" fmla="*/ 633 h 644"/>
                  <a:gd name="T16" fmla="*/ 24 w 963"/>
                  <a:gd name="T17" fmla="*/ 631 h 644"/>
                  <a:gd name="T18" fmla="*/ 37 w 963"/>
                  <a:gd name="T19" fmla="*/ 625 h 644"/>
                  <a:gd name="T20" fmla="*/ 149 w 963"/>
                  <a:gd name="T21" fmla="*/ 618 h 644"/>
                  <a:gd name="T22" fmla="*/ 328 w 963"/>
                  <a:gd name="T23" fmla="*/ 615 h 644"/>
                  <a:gd name="T24" fmla="*/ 467 w 963"/>
                  <a:gd name="T25" fmla="*/ 615 h 644"/>
                  <a:gd name="T26" fmla="*/ 602 w 963"/>
                  <a:gd name="T27" fmla="*/ 618 h 644"/>
                  <a:gd name="T28" fmla="*/ 794 w 963"/>
                  <a:gd name="T29" fmla="*/ 624 h 644"/>
                  <a:gd name="T30" fmla="*/ 921 w 963"/>
                  <a:gd name="T31" fmla="*/ 635 h 644"/>
                  <a:gd name="T32" fmla="*/ 935 w 963"/>
                  <a:gd name="T33" fmla="*/ 642 h 644"/>
                  <a:gd name="T34" fmla="*/ 934 w 963"/>
                  <a:gd name="T35" fmla="*/ 644 h 644"/>
                  <a:gd name="T36" fmla="*/ 945 w 963"/>
                  <a:gd name="T37" fmla="*/ 640 h 644"/>
                  <a:gd name="T38" fmla="*/ 946 w 963"/>
                  <a:gd name="T39" fmla="*/ 451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63" h="644">
                    <a:moveTo>
                      <a:pt x="946" y="451"/>
                    </a:moveTo>
                    <a:cubicBezTo>
                      <a:pt x="927" y="316"/>
                      <a:pt x="817" y="124"/>
                      <a:pt x="666" y="62"/>
                    </a:cubicBezTo>
                    <a:cubicBezTo>
                      <a:pt x="516" y="0"/>
                      <a:pt x="402" y="18"/>
                      <a:pt x="322" y="53"/>
                    </a:cubicBezTo>
                    <a:cubicBezTo>
                      <a:pt x="241" y="89"/>
                      <a:pt x="115" y="174"/>
                      <a:pt x="58" y="319"/>
                    </a:cubicBezTo>
                    <a:cubicBezTo>
                      <a:pt x="0" y="464"/>
                      <a:pt x="9" y="561"/>
                      <a:pt x="17" y="628"/>
                    </a:cubicBezTo>
                    <a:cubicBezTo>
                      <a:pt x="18" y="634"/>
                      <a:pt x="28" y="635"/>
                      <a:pt x="28" y="635"/>
                    </a:cubicBezTo>
                    <a:cubicBezTo>
                      <a:pt x="29" y="635"/>
                      <a:pt x="29" y="635"/>
                      <a:pt x="29" y="635"/>
                    </a:cubicBezTo>
                    <a:cubicBezTo>
                      <a:pt x="29" y="633"/>
                      <a:pt x="29" y="633"/>
                      <a:pt x="29" y="633"/>
                    </a:cubicBezTo>
                    <a:cubicBezTo>
                      <a:pt x="29" y="633"/>
                      <a:pt x="24" y="632"/>
                      <a:pt x="24" y="631"/>
                    </a:cubicBezTo>
                    <a:cubicBezTo>
                      <a:pt x="23" y="629"/>
                      <a:pt x="28" y="626"/>
                      <a:pt x="37" y="625"/>
                    </a:cubicBezTo>
                    <a:cubicBezTo>
                      <a:pt x="45" y="624"/>
                      <a:pt x="96" y="619"/>
                      <a:pt x="149" y="618"/>
                    </a:cubicBezTo>
                    <a:cubicBezTo>
                      <a:pt x="202" y="616"/>
                      <a:pt x="317" y="615"/>
                      <a:pt x="328" y="615"/>
                    </a:cubicBezTo>
                    <a:cubicBezTo>
                      <a:pt x="340" y="615"/>
                      <a:pt x="464" y="615"/>
                      <a:pt x="467" y="615"/>
                    </a:cubicBezTo>
                    <a:cubicBezTo>
                      <a:pt x="470" y="615"/>
                      <a:pt x="602" y="618"/>
                      <a:pt x="602" y="618"/>
                    </a:cubicBezTo>
                    <a:cubicBezTo>
                      <a:pt x="602" y="618"/>
                      <a:pt x="776" y="623"/>
                      <a:pt x="794" y="624"/>
                    </a:cubicBezTo>
                    <a:cubicBezTo>
                      <a:pt x="812" y="625"/>
                      <a:pt x="906" y="633"/>
                      <a:pt x="921" y="635"/>
                    </a:cubicBezTo>
                    <a:cubicBezTo>
                      <a:pt x="936" y="637"/>
                      <a:pt x="936" y="640"/>
                      <a:pt x="935" y="642"/>
                    </a:cubicBezTo>
                    <a:cubicBezTo>
                      <a:pt x="934" y="644"/>
                      <a:pt x="934" y="644"/>
                      <a:pt x="934" y="644"/>
                    </a:cubicBezTo>
                    <a:cubicBezTo>
                      <a:pt x="940" y="644"/>
                      <a:pt x="945" y="643"/>
                      <a:pt x="945" y="640"/>
                    </a:cubicBezTo>
                    <a:cubicBezTo>
                      <a:pt x="945" y="640"/>
                      <a:pt x="963" y="574"/>
                      <a:pt x="946" y="451"/>
                    </a:cubicBezTo>
                    <a:close/>
                  </a:path>
                </a:pathLst>
              </a:custGeom>
              <a:gradFill flip="none" rotWithShape="1">
                <a:gsLst>
                  <a:gs pos="0">
                    <a:srgbClr val="7D8496">
                      <a:lumMod val="86000"/>
                    </a:srgbClr>
                  </a:gs>
                  <a:gs pos="100000">
                    <a:srgbClr val="9A9FAC">
                      <a:lumMod val="96000"/>
                    </a:srgbClr>
                  </a:gs>
                  <a:gs pos="59000">
                    <a:srgbClr val="B7BAC2"/>
                  </a:gs>
                </a:gsLst>
                <a:lin ang="162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599" name="Freeform 958"/>
              <p:cNvSpPr>
                <a:spLocks/>
              </p:cNvSpPr>
              <p:nvPr/>
            </p:nvSpPr>
            <p:spPr bwMode="auto">
              <a:xfrm>
                <a:off x="12123738" y="-1897063"/>
                <a:ext cx="1136650" cy="2243138"/>
              </a:xfrm>
              <a:custGeom>
                <a:avLst/>
                <a:gdLst>
                  <a:gd name="T0" fmla="*/ 67 w 303"/>
                  <a:gd name="T1" fmla="*/ 17 h 598"/>
                  <a:gd name="T2" fmla="*/ 66 w 303"/>
                  <a:gd name="T3" fmla="*/ 17 h 598"/>
                  <a:gd name="T4" fmla="*/ 44 w 303"/>
                  <a:gd name="T5" fmla="*/ 10 h 598"/>
                  <a:gd name="T6" fmla="*/ 0 w 303"/>
                  <a:gd name="T7" fmla="*/ 0 h 598"/>
                  <a:gd name="T8" fmla="*/ 112 w 303"/>
                  <a:gd name="T9" fmla="*/ 262 h 598"/>
                  <a:gd name="T10" fmla="*/ 114 w 303"/>
                  <a:gd name="T11" fmla="*/ 591 h 598"/>
                  <a:gd name="T12" fmla="*/ 238 w 303"/>
                  <a:gd name="T13" fmla="*/ 595 h 598"/>
                  <a:gd name="T14" fmla="*/ 276 w 303"/>
                  <a:gd name="T15" fmla="*/ 598 h 598"/>
                  <a:gd name="T16" fmla="*/ 252 w 303"/>
                  <a:gd name="T17" fmla="*/ 252 h 598"/>
                  <a:gd name="T18" fmla="*/ 67 w 303"/>
                  <a:gd name="T19" fmla="*/ 17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3" h="598">
                    <a:moveTo>
                      <a:pt x="67" y="17"/>
                    </a:moveTo>
                    <a:cubicBezTo>
                      <a:pt x="67" y="17"/>
                      <a:pt x="66" y="17"/>
                      <a:pt x="66" y="17"/>
                    </a:cubicBezTo>
                    <a:cubicBezTo>
                      <a:pt x="44" y="10"/>
                      <a:pt x="44" y="10"/>
                      <a:pt x="44" y="10"/>
                    </a:cubicBezTo>
                    <a:cubicBezTo>
                      <a:pt x="29" y="6"/>
                      <a:pt x="15" y="3"/>
                      <a:pt x="0" y="0"/>
                    </a:cubicBezTo>
                    <a:cubicBezTo>
                      <a:pt x="40" y="25"/>
                      <a:pt x="102" y="84"/>
                      <a:pt x="112" y="262"/>
                    </a:cubicBezTo>
                    <a:cubicBezTo>
                      <a:pt x="123" y="457"/>
                      <a:pt x="125" y="493"/>
                      <a:pt x="114" y="591"/>
                    </a:cubicBezTo>
                    <a:cubicBezTo>
                      <a:pt x="165" y="593"/>
                      <a:pt x="228" y="595"/>
                      <a:pt x="238" y="595"/>
                    </a:cubicBezTo>
                    <a:cubicBezTo>
                      <a:pt x="244" y="595"/>
                      <a:pt x="259" y="596"/>
                      <a:pt x="276" y="598"/>
                    </a:cubicBezTo>
                    <a:cubicBezTo>
                      <a:pt x="285" y="532"/>
                      <a:pt x="303" y="385"/>
                      <a:pt x="252" y="252"/>
                    </a:cubicBezTo>
                    <a:cubicBezTo>
                      <a:pt x="201" y="116"/>
                      <a:pt x="127" y="39"/>
                      <a:pt x="67" y="17"/>
                    </a:cubicBezTo>
                    <a:close/>
                  </a:path>
                </a:pathLst>
              </a:custGeom>
              <a:gradFill flip="none" rotWithShape="1">
                <a:gsLst>
                  <a:gs pos="0">
                    <a:srgbClr val="7D8496">
                      <a:lumMod val="92000"/>
                      <a:lumOff val="8000"/>
                    </a:srgbClr>
                  </a:gs>
                  <a:gs pos="100000">
                    <a:srgbClr val="9A9FAC">
                      <a:lumMod val="98000"/>
                      <a:lumOff val="2000"/>
                    </a:srgbClr>
                  </a:gs>
                  <a:gs pos="57000">
                    <a:srgbClr val="B7BAC2">
                      <a:lumMod val="92000"/>
                      <a:lumOff val="8000"/>
                    </a:srgbClr>
                  </a:gs>
                </a:gsLst>
                <a:lin ang="162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0" name="Freeform 959"/>
              <p:cNvSpPr>
                <a:spLocks/>
              </p:cNvSpPr>
              <p:nvPr/>
            </p:nvSpPr>
            <p:spPr bwMode="auto">
              <a:xfrm>
                <a:off x="10999788" y="-1930400"/>
                <a:ext cx="876300" cy="2235200"/>
              </a:xfrm>
              <a:custGeom>
                <a:avLst/>
                <a:gdLst>
                  <a:gd name="T0" fmla="*/ 211 w 234"/>
                  <a:gd name="T1" fmla="*/ 595 h 596"/>
                  <a:gd name="T2" fmla="*/ 234 w 234"/>
                  <a:gd name="T3" fmla="*/ 1 h 596"/>
                  <a:gd name="T4" fmla="*/ 164 w 234"/>
                  <a:gd name="T5" fmla="*/ 5 h 596"/>
                  <a:gd name="T6" fmla="*/ 28 w 234"/>
                  <a:gd name="T7" fmla="*/ 254 h 596"/>
                  <a:gd name="T8" fmla="*/ 9 w 234"/>
                  <a:gd name="T9" fmla="*/ 596 h 596"/>
                  <a:gd name="T10" fmla="*/ 72 w 234"/>
                  <a:gd name="T11" fmla="*/ 595 h 596"/>
                  <a:gd name="T12" fmla="*/ 211 w 234"/>
                  <a:gd name="T13" fmla="*/ 595 h 596"/>
                  <a:gd name="T14" fmla="*/ 211 w 234"/>
                  <a:gd name="T15" fmla="*/ 595 h 5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596">
                    <a:moveTo>
                      <a:pt x="211" y="595"/>
                    </a:moveTo>
                    <a:cubicBezTo>
                      <a:pt x="212" y="541"/>
                      <a:pt x="215" y="106"/>
                      <a:pt x="234" y="1"/>
                    </a:cubicBezTo>
                    <a:cubicBezTo>
                      <a:pt x="209" y="0"/>
                      <a:pt x="186" y="2"/>
                      <a:pt x="164" y="5"/>
                    </a:cubicBezTo>
                    <a:cubicBezTo>
                      <a:pt x="126" y="27"/>
                      <a:pt x="51" y="119"/>
                      <a:pt x="28" y="254"/>
                    </a:cubicBezTo>
                    <a:cubicBezTo>
                      <a:pt x="6" y="388"/>
                      <a:pt x="0" y="368"/>
                      <a:pt x="9" y="596"/>
                    </a:cubicBezTo>
                    <a:cubicBezTo>
                      <a:pt x="41" y="595"/>
                      <a:pt x="67" y="595"/>
                      <a:pt x="72" y="595"/>
                    </a:cubicBezTo>
                    <a:cubicBezTo>
                      <a:pt x="84" y="595"/>
                      <a:pt x="208" y="595"/>
                      <a:pt x="211" y="595"/>
                    </a:cubicBezTo>
                    <a:cubicBezTo>
                      <a:pt x="211" y="595"/>
                      <a:pt x="211" y="595"/>
                      <a:pt x="211" y="595"/>
                    </a:cubicBezTo>
                    <a:close/>
                  </a:path>
                </a:pathLst>
              </a:custGeom>
              <a:gradFill flip="none" rotWithShape="1">
                <a:gsLst>
                  <a:gs pos="0">
                    <a:srgbClr val="7D8496">
                      <a:lumMod val="92000"/>
                      <a:lumOff val="8000"/>
                    </a:srgbClr>
                  </a:gs>
                  <a:gs pos="100000">
                    <a:srgbClr val="9A9FAC">
                      <a:lumMod val="98000"/>
                      <a:lumOff val="2000"/>
                    </a:srgbClr>
                  </a:gs>
                  <a:gs pos="57000">
                    <a:srgbClr val="B7BAC2">
                      <a:lumMod val="92000"/>
                      <a:lumOff val="8000"/>
                    </a:srgbClr>
                  </a:gs>
                </a:gsLst>
                <a:lin ang="162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1" name="Freeform 960"/>
              <p:cNvSpPr>
                <a:spLocks/>
              </p:cNvSpPr>
              <p:nvPr/>
            </p:nvSpPr>
            <p:spPr bwMode="auto">
              <a:xfrm>
                <a:off x="13073063" y="-1371600"/>
                <a:ext cx="577850" cy="1781175"/>
              </a:xfrm>
              <a:custGeom>
                <a:avLst/>
                <a:gdLst>
                  <a:gd name="T0" fmla="*/ 137 w 154"/>
                  <a:gd name="T1" fmla="*/ 282 h 475"/>
                  <a:gd name="T2" fmla="*/ 0 w 154"/>
                  <a:gd name="T3" fmla="*/ 0 h 475"/>
                  <a:gd name="T4" fmla="*/ 122 w 154"/>
                  <a:gd name="T5" fmla="*/ 304 h 475"/>
                  <a:gd name="T6" fmla="*/ 116 w 154"/>
                  <a:gd name="T7" fmla="*/ 466 h 475"/>
                  <a:gd name="T8" fmla="*/ 116 w 154"/>
                  <a:gd name="T9" fmla="*/ 467 h 475"/>
                  <a:gd name="T10" fmla="*/ 126 w 154"/>
                  <a:gd name="T11" fmla="*/ 473 h 475"/>
                  <a:gd name="T12" fmla="*/ 125 w 154"/>
                  <a:gd name="T13" fmla="*/ 475 h 475"/>
                  <a:gd name="T14" fmla="*/ 136 w 154"/>
                  <a:gd name="T15" fmla="*/ 471 h 475"/>
                  <a:gd name="T16" fmla="*/ 137 w 154"/>
                  <a:gd name="T17" fmla="*/ 28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475">
                    <a:moveTo>
                      <a:pt x="137" y="282"/>
                    </a:moveTo>
                    <a:cubicBezTo>
                      <a:pt x="125" y="194"/>
                      <a:pt x="74" y="84"/>
                      <a:pt x="0" y="0"/>
                    </a:cubicBezTo>
                    <a:cubicBezTo>
                      <a:pt x="45" y="64"/>
                      <a:pt x="106" y="139"/>
                      <a:pt x="122" y="304"/>
                    </a:cubicBezTo>
                    <a:cubicBezTo>
                      <a:pt x="127" y="348"/>
                      <a:pt x="129" y="424"/>
                      <a:pt x="116" y="466"/>
                    </a:cubicBezTo>
                    <a:cubicBezTo>
                      <a:pt x="116" y="466"/>
                      <a:pt x="116" y="467"/>
                      <a:pt x="116" y="467"/>
                    </a:cubicBezTo>
                    <a:cubicBezTo>
                      <a:pt x="127" y="469"/>
                      <a:pt x="127" y="471"/>
                      <a:pt x="126" y="473"/>
                    </a:cubicBezTo>
                    <a:cubicBezTo>
                      <a:pt x="125" y="475"/>
                      <a:pt x="125" y="475"/>
                      <a:pt x="125" y="475"/>
                    </a:cubicBezTo>
                    <a:cubicBezTo>
                      <a:pt x="131" y="475"/>
                      <a:pt x="136" y="474"/>
                      <a:pt x="136" y="471"/>
                    </a:cubicBezTo>
                    <a:cubicBezTo>
                      <a:pt x="136" y="471"/>
                      <a:pt x="154" y="405"/>
                      <a:pt x="137" y="282"/>
                    </a:cubicBezTo>
                    <a:close/>
                  </a:path>
                </a:pathLst>
              </a:custGeom>
              <a:gradFill flip="none" rotWithShape="1">
                <a:gsLst>
                  <a:gs pos="0">
                    <a:srgbClr val="7D8496">
                      <a:lumMod val="92000"/>
                      <a:lumOff val="8000"/>
                    </a:srgbClr>
                  </a:gs>
                  <a:gs pos="100000">
                    <a:srgbClr val="9A9FAC">
                      <a:lumMod val="98000"/>
                      <a:lumOff val="2000"/>
                    </a:srgbClr>
                  </a:gs>
                  <a:gs pos="57000">
                    <a:srgbClr val="B7BAC2">
                      <a:lumMod val="92000"/>
                      <a:lumOff val="8000"/>
                    </a:srgbClr>
                  </a:gs>
                </a:gsLst>
                <a:lin ang="162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2" name="Freeform 961"/>
              <p:cNvSpPr>
                <a:spLocks/>
              </p:cNvSpPr>
              <p:nvPr/>
            </p:nvSpPr>
            <p:spPr bwMode="auto">
              <a:xfrm>
                <a:off x="10140950" y="-1803400"/>
                <a:ext cx="1098550" cy="2141538"/>
              </a:xfrm>
              <a:custGeom>
                <a:avLst/>
                <a:gdLst>
                  <a:gd name="T0" fmla="*/ 293 w 293"/>
                  <a:gd name="T1" fmla="*/ 0 h 571"/>
                  <a:gd name="T2" fmla="*/ 58 w 293"/>
                  <a:gd name="T3" fmla="*/ 208 h 571"/>
                  <a:gd name="T4" fmla="*/ 1 w 293"/>
                  <a:gd name="T5" fmla="*/ 462 h 571"/>
                  <a:gd name="T6" fmla="*/ 10 w 293"/>
                  <a:gd name="T7" fmla="*/ 571 h 571"/>
                  <a:gd name="T8" fmla="*/ 85 w 293"/>
                  <a:gd name="T9" fmla="*/ 565 h 571"/>
                  <a:gd name="T10" fmla="*/ 87 w 293"/>
                  <a:gd name="T11" fmla="*/ 564 h 571"/>
                  <a:gd name="T12" fmla="*/ 115 w 293"/>
                  <a:gd name="T13" fmla="*/ 235 h 571"/>
                  <a:gd name="T14" fmla="*/ 293 w 293"/>
                  <a:gd name="T15" fmla="*/ 0 h 5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571">
                    <a:moveTo>
                      <a:pt x="293" y="0"/>
                    </a:moveTo>
                    <a:cubicBezTo>
                      <a:pt x="223" y="31"/>
                      <a:pt x="121" y="99"/>
                      <a:pt x="58" y="208"/>
                    </a:cubicBezTo>
                    <a:cubicBezTo>
                      <a:pt x="4" y="316"/>
                      <a:pt x="2" y="414"/>
                      <a:pt x="1" y="462"/>
                    </a:cubicBezTo>
                    <a:cubicBezTo>
                      <a:pt x="0" y="507"/>
                      <a:pt x="8" y="556"/>
                      <a:pt x="10" y="571"/>
                    </a:cubicBezTo>
                    <a:cubicBezTo>
                      <a:pt x="17" y="570"/>
                      <a:pt x="48" y="567"/>
                      <a:pt x="85" y="565"/>
                    </a:cubicBezTo>
                    <a:cubicBezTo>
                      <a:pt x="86" y="565"/>
                      <a:pt x="87" y="564"/>
                      <a:pt x="87" y="564"/>
                    </a:cubicBezTo>
                    <a:cubicBezTo>
                      <a:pt x="77" y="501"/>
                      <a:pt x="75" y="361"/>
                      <a:pt x="115" y="235"/>
                    </a:cubicBezTo>
                    <a:cubicBezTo>
                      <a:pt x="155" y="108"/>
                      <a:pt x="247" y="25"/>
                      <a:pt x="293" y="0"/>
                    </a:cubicBezTo>
                    <a:close/>
                  </a:path>
                </a:pathLst>
              </a:custGeom>
              <a:gradFill flip="none" rotWithShape="1">
                <a:gsLst>
                  <a:gs pos="0">
                    <a:srgbClr val="7D8496">
                      <a:lumMod val="92000"/>
                      <a:lumOff val="8000"/>
                    </a:srgbClr>
                  </a:gs>
                  <a:gs pos="100000">
                    <a:srgbClr val="9A9FAC">
                      <a:lumMod val="98000"/>
                      <a:lumOff val="2000"/>
                    </a:srgbClr>
                  </a:gs>
                  <a:gs pos="57000">
                    <a:srgbClr val="B7BAC2">
                      <a:lumMod val="92000"/>
                      <a:lumOff val="8000"/>
                    </a:srgbClr>
                  </a:gs>
                </a:gsLst>
                <a:lin ang="162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603" name="Freeform 948"/>
              <p:cNvSpPr>
                <a:spLocks/>
              </p:cNvSpPr>
              <p:nvPr/>
            </p:nvSpPr>
            <p:spPr bwMode="auto">
              <a:xfrm>
                <a:off x="10190163" y="679450"/>
                <a:ext cx="3290888" cy="79375"/>
              </a:xfrm>
              <a:custGeom>
                <a:avLst/>
                <a:gdLst>
                  <a:gd name="T0" fmla="*/ 2073 w 2073"/>
                  <a:gd name="T1" fmla="*/ 8 h 50"/>
                  <a:gd name="T2" fmla="*/ 2073 w 2073"/>
                  <a:gd name="T3" fmla="*/ 50 h 50"/>
                  <a:gd name="T4" fmla="*/ 429 w 2073"/>
                  <a:gd name="T5" fmla="*/ 50 h 50"/>
                  <a:gd name="T6" fmla="*/ 0 w 2073"/>
                  <a:gd name="T7" fmla="*/ 50 h 50"/>
                  <a:gd name="T8" fmla="*/ 0 w 2073"/>
                  <a:gd name="T9" fmla="*/ 0 h 50"/>
                  <a:gd name="T10" fmla="*/ 2073 w 2073"/>
                  <a:gd name="T11" fmla="*/ 8 h 50"/>
                </a:gdLst>
                <a:ahLst/>
                <a:cxnLst>
                  <a:cxn ang="0">
                    <a:pos x="T0" y="T1"/>
                  </a:cxn>
                  <a:cxn ang="0">
                    <a:pos x="T2" y="T3"/>
                  </a:cxn>
                  <a:cxn ang="0">
                    <a:pos x="T4" y="T5"/>
                  </a:cxn>
                  <a:cxn ang="0">
                    <a:pos x="T6" y="T7"/>
                  </a:cxn>
                  <a:cxn ang="0">
                    <a:pos x="T8" y="T9"/>
                  </a:cxn>
                  <a:cxn ang="0">
                    <a:pos x="T10" y="T11"/>
                  </a:cxn>
                </a:cxnLst>
                <a:rect l="0" t="0" r="r" b="b"/>
                <a:pathLst>
                  <a:path w="2073" h="50">
                    <a:moveTo>
                      <a:pt x="2073" y="8"/>
                    </a:moveTo>
                    <a:lnTo>
                      <a:pt x="2073" y="50"/>
                    </a:lnTo>
                    <a:lnTo>
                      <a:pt x="429" y="50"/>
                    </a:lnTo>
                    <a:lnTo>
                      <a:pt x="0" y="50"/>
                    </a:lnTo>
                    <a:lnTo>
                      <a:pt x="0" y="0"/>
                    </a:lnTo>
                    <a:lnTo>
                      <a:pt x="2073" y="8"/>
                    </a:lnTo>
                    <a:close/>
                  </a:path>
                </a:pathLst>
              </a:custGeom>
              <a:gradFill flip="none" rotWithShape="1">
                <a:gsLst>
                  <a:gs pos="0">
                    <a:srgbClr val="7D8496">
                      <a:lumMod val="86000"/>
                    </a:srgbClr>
                  </a:gs>
                  <a:gs pos="100000">
                    <a:srgbClr val="9A9FAC">
                      <a:lumMod val="96000"/>
                    </a:srgbClr>
                  </a:gs>
                </a:gsLst>
                <a:lin ang="16200000" scaled="0"/>
                <a:tileRect/>
              </a:gradFill>
              <a:ln w="14288"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3174" name="Group 125"/>
          <p:cNvGrpSpPr>
            <a:grpSpLocks noChangeAspect="1"/>
          </p:cNvGrpSpPr>
          <p:nvPr/>
        </p:nvGrpSpPr>
        <p:grpSpPr bwMode="auto">
          <a:xfrm>
            <a:off x="5008951" y="1480978"/>
            <a:ext cx="3694763" cy="2567298"/>
            <a:chOff x="-1689" y="-2075"/>
            <a:chExt cx="11083" cy="7701"/>
          </a:xfrm>
        </p:grpSpPr>
        <p:sp>
          <p:nvSpPr>
            <p:cNvPr id="3176" name="Freeform 126"/>
            <p:cNvSpPr>
              <a:spLocks noEditPoints="1"/>
            </p:cNvSpPr>
            <p:nvPr/>
          </p:nvSpPr>
          <p:spPr bwMode="auto">
            <a:xfrm>
              <a:off x="-1689" y="-2075"/>
              <a:ext cx="11083" cy="7701"/>
            </a:xfrm>
            <a:custGeom>
              <a:avLst/>
              <a:gdLst>
                <a:gd name="T0" fmla="*/ 0 w 11083"/>
                <a:gd name="T1" fmla="*/ 0 h 7701"/>
                <a:gd name="T2" fmla="*/ 0 w 11083"/>
                <a:gd name="T3" fmla="*/ 7701 h 7701"/>
                <a:gd name="T4" fmla="*/ 11083 w 11083"/>
                <a:gd name="T5" fmla="*/ 7701 h 7701"/>
                <a:gd name="T6" fmla="*/ 11083 w 11083"/>
                <a:gd name="T7" fmla="*/ 0 h 7701"/>
                <a:gd name="T8" fmla="*/ 0 w 11083"/>
                <a:gd name="T9" fmla="*/ 0 h 7701"/>
                <a:gd name="T10" fmla="*/ 10597 w 11083"/>
                <a:gd name="T11" fmla="*/ 7245 h 7701"/>
                <a:gd name="T12" fmla="*/ 489 w 11083"/>
                <a:gd name="T13" fmla="*/ 7245 h 7701"/>
                <a:gd name="T14" fmla="*/ 489 w 11083"/>
                <a:gd name="T15" fmla="*/ 456 h 7701"/>
                <a:gd name="T16" fmla="*/ 10597 w 11083"/>
                <a:gd name="T17" fmla="*/ 456 h 7701"/>
                <a:gd name="T18" fmla="*/ 10597 w 11083"/>
                <a:gd name="T19" fmla="*/ 7245 h 7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83" h="7701">
                  <a:moveTo>
                    <a:pt x="0" y="0"/>
                  </a:moveTo>
                  <a:lnTo>
                    <a:pt x="0" y="7701"/>
                  </a:lnTo>
                  <a:lnTo>
                    <a:pt x="11083" y="7701"/>
                  </a:lnTo>
                  <a:lnTo>
                    <a:pt x="11083" y="0"/>
                  </a:lnTo>
                  <a:lnTo>
                    <a:pt x="0" y="0"/>
                  </a:lnTo>
                  <a:close/>
                  <a:moveTo>
                    <a:pt x="10597" y="7245"/>
                  </a:moveTo>
                  <a:lnTo>
                    <a:pt x="489" y="7245"/>
                  </a:lnTo>
                  <a:lnTo>
                    <a:pt x="489" y="456"/>
                  </a:lnTo>
                  <a:lnTo>
                    <a:pt x="10597" y="456"/>
                  </a:lnTo>
                  <a:lnTo>
                    <a:pt x="10597" y="7245"/>
                  </a:lnTo>
                  <a:close/>
                </a:path>
              </a:pathLst>
            </a:custGeom>
            <a:gradFill flip="none" rotWithShape="1">
              <a:gsLst>
                <a:gs pos="94000">
                  <a:schemeClr val="bg1">
                    <a:lumMod val="65000"/>
                    <a:shade val="67500"/>
                    <a:satMod val="115000"/>
                  </a:schemeClr>
                </a:gs>
                <a:gs pos="99000">
                  <a:schemeClr val="bg1">
                    <a:lumMod val="65000"/>
                    <a:shade val="100000"/>
                    <a:satMod val="115000"/>
                  </a:schemeClr>
                </a:gs>
              </a:gsLst>
              <a:lin ang="162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77" name="Freeform 127"/>
            <p:cNvSpPr>
              <a:spLocks noEditPoints="1"/>
            </p:cNvSpPr>
            <p:nvPr/>
          </p:nvSpPr>
          <p:spPr bwMode="auto">
            <a:xfrm>
              <a:off x="-1398" y="-1782"/>
              <a:ext cx="10502" cy="7115"/>
            </a:xfrm>
            <a:custGeom>
              <a:avLst/>
              <a:gdLst>
                <a:gd name="T0" fmla="*/ 0 w 10502"/>
                <a:gd name="T1" fmla="*/ 0 h 7115"/>
                <a:gd name="T2" fmla="*/ 0 w 10502"/>
                <a:gd name="T3" fmla="*/ 7115 h 7115"/>
                <a:gd name="T4" fmla="*/ 10502 w 10502"/>
                <a:gd name="T5" fmla="*/ 7115 h 7115"/>
                <a:gd name="T6" fmla="*/ 10502 w 10502"/>
                <a:gd name="T7" fmla="*/ 0 h 7115"/>
                <a:gd name="T8" fmla="*/ 0 w 10502"/>
                <a:gd name="T9" fmla="*/ 0 h 7115"/>
                <a:gd name="T10" fmla="*/ 10306 w 10502"/>
                <a:gd name="T11" fmla="*/ 6952 h 7115"/>
                <a:gd name="T12" fmla="*/ 198 w 10502"/>
                <a:gd name="T13" fmla="*/ 6952 h 7115"/>
                <a:gd name="T14" fmla="*/ 198 w 10502"/>
                <a:gd name="T15" fmla="*/ 163 h 7115"/>
                <a:gd name="T16" fmla="*/ 10306 w 10502"/>
                <a:gd name="T17" fmla="*/ 163 h 7115"/>
                <a:gd name="T18" fmla="*/ 10306 w 10502"/>
                <a:gd name="T19" fmla="*/ 6952 h 7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02" h="7115">
                  <a:moveTo>
                    <a:pt x="0" y="0"/>
                  </a:moveTo>
                  <a:lnTo>
                    <a:pt x="0" y="7115"/>
                  </a:lnTo>
                  <a:lnTo>
                    <a:pt x="10502" y="7115"/>
                  </a:lnTo>
                  <a:lnTo>
                    <a:pt x="10502" y="0"/>
                  </a:lnTo>
                  <a:lnTo>
                    <a:pt x="0" y="0"/>
                  </a:lnTo>
                  <a:close/>
                  <a:moveTo>
                    <a:pt x="10306" y="6952"/>
                  </a:moveTo>
                  <a:lnTo>
                    <a:pt x="198" y="6952"/>
                  </a:lnTo>
                  <a:lnTo>
                    <a:pt x="198" y="163"/>
                  </a:lnTo>
                  <a:lnTo>
                    <a:pt x="10306" y="163"/>
                  </a:lnTo>
                  <a:lnTo>
                    <a:pt x="10306" y="6952"/>
                  </a:lnTo>
                  <a:close/>
                </a:path>
              </a:pathLst>
            </a:custGeom>
            <a:solidFill>
              <a:schemeClr val="bg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78" name="Freeform 128"/>
            <p:cNvSpPr>
              <a:spLocks noEditPoints="1"/>
            </p:cNvSpPr>
            <p:nvPr/>
          </p:nvSpPr>
          <p:spPr bwMode="auto">
            <a:xfrm>
              <a:off x="-1200" y="-1619"/>
              <a:ext cx="3059" cy="6791"/>
            </a:xfrm>
            <a:custGeom>
              <a:avLst/>
              <a:gdLst>
                <a:gd name="T0" fmla="*/ 0 w 3059"/>
                <a:gd name="T1" fmla="*/ 0 h 6791"/>
                <a:gd name="T2" fmla="*/ 0 w 3059"/>
                <a:gd name="T3" fmla="*/ 6791 h 6791"/>
                <a:gd name="T4" fmla="*/ 3059 w 3059"/>
                <a:gd name="T5" fmla="*/ 6791 h 6791"/>
                <a:gd name="T6" fmla="*/ 3059 w 3059"/>
                <a:gd name="T7" fmla="*/ 0 h 6791"/>
                <a:gd name="T8" fmla="*/ 0 w 3059"/>
                <a:gd name="T9" fmla="*/ 0 h 6791"/>
                <a:gd name="T10" fmla="*/ 2882 w 3059"/>
                <a:gd name="T11" fmla="*/ 6654 h 6791"/>
                <a:gd name="T12" fmla="*/ 154 w 3059"/>
                <a:gd name="T13" fmla="*/ 6654 h 6791"/>
                <a:gd name="T14" fmla="*/ 154 w 3059"/>
                <a:gd name="T15" fmla="*/ 147 h 6791"/>
                <a:gd name="T16" fmla="*/ 2882 w 3059"/>
                <a:gd name="T17" fmla="*/ 147 h 6791"/>
                <a:gd name="T18" fmla="*/ 2882 w 3059"/>
                <a:gd name="T19" fmla="*/ 6654 h 6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59" h="6791">
                  <a:moveTo>
                    <a:pt x="0" y="0"/>
                  </a:moveTo>
                  <a:lnTo>
                    <a:pt x="0" y="6791"/>
                  </a:lnTo>
                  <a:lnTo>
                    <a:pt x="3059" y="6791"/>
                  </a:lnTo>
                  <a:lnTo>
                    <a:pt x="3059" y="0"/>
                  </a:lnTo>
                  <a:lnTo>
                    <a:pt x="0" y="0"/>
                  </a:lnTo>
                  <a:close/>
                  <a:moveTo>
                    <a:pt x="2882" y="6654"/>
                  </a:moveTo>
                  <a:lnTo>
                    <a:pt x="154" y="6654"/>
                  </a:lnTo>
                  <a:lnTo>
                    <a:pt x="154" y="147"/>
                  </a:lnTo>
                  <a:lnTo>
                    <a:pt x="2882" y="147"/>
                  </a:lnTo>
                  <a:lnTo>
                    <a:pt x="2882" y="6654"/>
                  </a:lnTo>
                  <a:close/>
                </a:path>
              </a:pathLst>
            </a:custGeom>
            <a:solidFill>
              <a:schemeClr val="bg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79" name="Freeform 129"/>
            <p:cNvSpPr>
              <a:spLocks noEditPoints="1"/>
            </p:cNvSpPr>
            <p:nvPr/>
          </p:nvSpPr>
          <p:spPr bwMode="auto">
            <a:xfrm>
              <a:off x="2152" y="-1619"/>
              <a:ext cx="6756" cy="6791"/>
            </a:xfrm>
            <a:custGeom>
              <a:avLst/>
              <a:gdLst>
                <a:gd name="T0" fmla="*/ 0 w 6756"/>
                <a:gd name="T1" fmla="*/ 0 h 6791"/>
                <a:gd name="T2" fmla="*/ 0 w 6756"/>
                <a:gd name="T3" fmla="*/ 6791 h 6791"/>
                <a:gd name="T4" fmla="*/ 6756 w 6756"/>
                <a:gd name="T5" fmla="*/ 6791 h 6791"/>
                <a:gd name="T6" fmla="*/ 6756 w 6756"/>
                <a:gd name="T7" fmla="*/ 0 h 6791"/>
                <a:gd name="T8" fmla="*/ 0 w 6756"/>
                <a:gd name="T9" fmla="*/ 0 h 6791"/>
                <a:gd name="T10" fmla="*/ 6571 w 6756"/>
                <a:gd name="T11" fmla="*/ 6654 h 6791"/>
                <a:gd name="T12" fmla="*/ 165 w 6756"/>
                <a:gd name="T13" fmla="*/ 6654 h 6791"/>
                <a:gd name="T14" fmla="*/ 165 w 6756"/>
                <a:gd name="T15" fmla="*/ 147 h 6791"/>
                <a:gd name="T16" fmla="*/ 6571 w 6756"/>
                <a:gd name="T17" fmla="*/ 147 h 6791"/>
                <a:gd name="T18" fmla="*/ 6571 w 6756"/>
                <a:gd name="T19" fmla="*/ 6654 h 6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6" h="6791">
                  <a:moveTo>
                    <a:pt x="0" y="0"/>
                  </a:moveTo>
                  <a:lnTo>
                    <a:pt x="0" y="6791"/>
                  </a:lnTo>
                  <a:lnTo>
                    <a:pt x="6756" y="6791"/>
                  </a:lnTo>
                  <a:lnTo>
                    <a:pt x="6756" y="0"/>
                  </a:lnTo>
                  <a:lnTo>
                    <a:pt x="0" y="0"/>
                  </a:lnTo>
                  <a:close/>
                  <a:moveTo>
                    <a:pt x="6571" y="6654"/>
                  </a:moveTo>
                  <a:lnTo>
                    <a:pt x="165" y="6654"/>
                  </a:lnTo>
                  <a:lnTo>
                    <a:pt x="165" y="147"/>
                  </a:lnTo>
                  <a:lnTo>
                    <a:pt x="6571" y="147"/>
                  </a:lnTo>
                  <a:lnTo>
                    <a:pt x="6571" y="6654"/>
                  </a:lnTo>
                  <a:close/>
                </a:path>
              </a:pathLst>
            </a:custGeom>
            <a:solidFill>
              <a:schemeClr val="bg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80" name="Rectangle 130"/>
            <p:cNvSpPr>
              <a:spLocks noChangeArrowheads="1"/>
            </p:cNvSpPr>
            <p:nvPr/>
          </p:nvSpPr>
          <p:spPr bwMode="auto">
            <a:xfrm>
              <a:off x="1859" y="-1619"/>
              <a:ext cx="293" cy="6791"/>
            </a:xfrm>
            <a:prstGeom prst="rect">
              <a:avLst/>
            </a:prstGeom>
            <a:solidFill>
              <a:schemeClr val="bg1">
                <a:lumMod val="6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8" name="Group 7"/>
          <p:cNvGrpSpPr/>
          <p:nvPr/>
        </p:nvGrpSpPr>
        <p:grpSpPr>
          <a:xfrm>
            <a:off x="-76091" y="4725148"/>
            <a:ext cx="9220093" cy="2132855"/>
            <a:chOff x="-37993" y="4921025"/>
            <a:chExt cx="9181993" cy="1936974"/>
          </a:xfrm>
        </p:grpSpPr>
        <p:sp>
          <p:nvSpPr>
            <p:cNvPr id="9" name="Rectangle 8"/>
            <p:cNvSpPr/>
            <p:nvPr/>
          </p:nvSpPr>
          <p:spPr bwMode="gray">
            <a:xfrm rot="5400000" flipH="1">
              <a:off x="3579316" y="1328009"/>
              <a:ext cx="1912681" cy="9147300"/>
            </a:xfrm>
            <a:prstGeom prst="rect">
              <a:avLst/>
            </a:prstGeom>
            <a:solidFill>
              <a:schemeClr val="tx2"/>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sp>
          <p:nvSpPr>
            <p:cNvPr id="10" name="Rectangle 9"/>
            <p:cNvSpPr/>
            <p:nvPr/>
          </p:nvSpPr>
          <p:spPr bwMode="gray">
            <a:xfrm rot="5400000" flipH="1">
              <a:off x="3750188" y="1167536"/>
              <a:ext cx="1640322" cy="9147300"/>
            </a:xfrm>
            <a:prstGeom prst="rect">
              <a:avLst/>
            </a:prstGeom>
            <a:gradFill flip="none" rotWithShape="1">
              <a:gsLst>
                <a:gs pos="0">
                  <a:schemeClr val="bg2">
                    <a:lumMod val="90000"/>
                    <a:lumOff val="10000"/>
                  </a:schemeClr>
                </a:gs>
                <a:gs pos="31000">
                  <a:schemeClr val="tx2"/>
                </a:gs>
              </a:gsLst>
              <a:lin ang="10800000" scaled="1"/>
              <a:tileRect/>
            </a:gra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dirty="0" err="1">
                <a:solidFill>
                  <a:prstClr val="white"/>
                </a:solidFill>
                <a:latin typeface="Arial" panose="020B0604020202020204" pitchFamily="34" charset="0"/>
                <a:cs typeface="Arial" panose="020B0604020202020204" pitchFamily="34" charset="0"/>
              </a:endParaRPr>
            </a:p>
          </p:txBody>
        </p:sp>
        <p:pic>
          <p:nvPicPr>
            <p:cNvPr id="11" name="Picture 135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4936699"/>
              <a:ext cx="9144000" cy="1857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30" name="Group 229"/>
          <p:cNvGrpSpPr/>
          <p:nvPr/>
        </p:nvGrpSpPr>
        <p:grpSpPr>
          <a:xfrm>
            <a:off x="5899658" y="5788118"/>
            <a:ext cx="224491" cy="1233945"/>
            <a:chOff x="5316282" y="5795455"/>
            <a:chExt cx="164529" cy="1233945"/>
          </a:xfrm>
        </p:grpSpPr>
        <p:sp>
          <p:nvSpPr>
            <p:cNvPr id="228" name="Rectangle 227"/>
            <p:cNvSpPr/>
            <p:nvPr/>
          </p:nvSpPr>
          <p:spPr bwMode="gray">
            <a:xfrm>
              <a:off x="5316282" y="5795455"/>
              <a:ext cx="134725" cy="1233945"/>
            </a:xfrm>
            <a:prstGeom prst="rect">
              <a:avLst/>
            </a:prstGeom>
            <a:solidFill>
              <a:srgbClr val="B8B8B8"/>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err="1">
                <a:latin typeface="Arial" panose="020B0604020202020204" pitchFamily="34" charset="0"/>
                <a:cs typeface="Arial" panose="020B0604020202020204" pitchFamily="34" charset="0"/>
              </a:endParaRPr>
            </a:p>
          </p:txBody>
        </p:sp>
        <p:sp>
          <p:nvSpPr>
            <p:cNvPr id="229" name="Rectangle 228"/>
            <p:cNvSpPr/>
            <p:nvPr/>
          </p:nvSpPr>
          <p:spPr bwMode="gray">
            <a:xfrm>
              <a:off x="5447304" y="5795455"/>
              <a:ext cx="33507" cy="1233945"/>
            </a:xfrm>
            <a:prstGeom prst="rect">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62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err="1">
                <a:latin typeface="Arial" panose="020B0604020202020204" pitchFamily="34" charset="0"/>
                <a:cs typeface="Arial" panose="020B0604020202020204" pitchFamily="34" charset="0"/>
              </a:endParaRPr>
            </a:p>
          </p:txBody>
        </p:sp>
      </p:grpSp>
      <p:grpSp>
        <p:nvGrpSpPr>
          <p:cNvPr id="231" name="Group 230"/>
          <p:cNvGrpSpPr/>
          <p:nvPr/>
        </p:nvGrpSpPr>
        <p:grpSpPr>
          <a:xfrm>
            <a:off x="6609247" y="4617120"/>
            <a:ext cx="176463" cy="2304268"/>
            <a:chOff x="5316282" y="5795455"/>
            <a:chExt cx="164529" cy="1233945"/>
          </a:xfrm>
        </p:grpSpPr>
        <p:sp>
          <p:nvSpPr>
            <p:cNvPr id="232" name="Rectangle 231"/>
            <p:cNvSpPr/>
            <p:nvPr/>
          </p:nvSpPr>
          <p:spPr bwMode="gray">
            <a:xfrm>
              <a:off x="5316282" y="5795455"/>
              <a:ext cx="134725" cy="1233945"/>
            </a:xfrm>
            <a:prstGeom prst="rect">
              <a:avLst/>
            </a:prstGeom>
            <a:solidFill>
              <a:srgbClr val="B8B8B8"/>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err="1">
                <a:latin typeface="Arial" panose="020B0604020202020204" pitchFamily="34" charset="0"/>
                <a:cs typeface="Arial" panose="020B0604020202020204" pitchFamily="34" charset="0"/>
              </a:endParaRPr>
            </a:p>
          </p:txBody>
        </p:sp>
        <p:sp>
          <p:nvSpPr>
            <p:cNvPr id="233" name="Rectangle 232"/>
            <p:cNvSpPr/>
            <p:nvPr/>
          </p:nvSpPr>
          <p:spPr bwMode="gray">
            <a:xfrm>
              <a:off x="5447304" y="5795455"/>
              <a:ext cx="33507" cy="1233945"/>
            </a:xfrm>
            <a:prstGeom prst="rect">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62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err="1">
                <a:latin typeface="Arial" panose="020B0604020202020204" pitchFamily="34" charset="0"/>
                <a:cs typeface="Arial" panose="020B0604020202020204" pitchFamily="34" charset="0"/>
              </a:endParaRPr>
            </a:p>
          </p:txBody>
        </p:sp>
      </p:grpSp>
      <p:grpSp>
        <p:nvGrpSpPr>
          <p:cNvPr id="213" name="Group 5"/>
          <p:cNvGrpSpPr>
            <a:grpSpLocks noChangeAspect="1"/>
          </p:cNvGrpSpPr>
          <p:nvPr/>
        </p:nvGrpSpPr>
        <p:grpSpPr bwMode="auto">
          <a:xfrm>
            <a:off x="272358" y="3178647"/>
            <a:ext cx="3680374" cy="4392196"/>
            <a:chOff x="560" y="-364"/>
            <a:chExt cx="4705" cy="5615"/>
          </a:xfrm>
          <a:solidFill>
            <a:schemeClr val="tx1">
              <a:lumMod val="50000"/>
              <a:lumOff val="50000"/>
            </a:schemeClr>
          </a:solidFill>
        </p:grpSpPr>
        <p:sp>
          <p:nvSpPr>
            <p:cNvPr id="214" name="Freeform 7"/>
            <p:cNvSpPr>
              <a:spLocks/>
            </p:cNvSpPr>
            <p:nvPr/>
          </p:nvSpPr>
          <p:spPr bwMode="auto">
            <a:xfrm>
              <a:off x="560" y="2906"/>
              <a:ext cx="4705" cy="2345"/>
            </a:xfrm>
            <a:prstGeom prst="ellipse">
              <a:avLst/>
            </a:pr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3175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215" name="Freeform 6"/>
            <p:cNvSpPr>
              <a:spLocks noEditPoints="1"/>
            </p:cNvSpPr>
            <p:nvPr/>
          </p:nvSpPr>
          <p:spPr bwMode="auto">
            <a:xfrm>
              <a:off x="3312" y="1150"/>
              <a:ext cx="1049" cy="1008"/>
            </a:xfrm>
            <a:custGeom>
              <a:avLst/>
              <a:gdLst>
                <a:gd name="T0" fmla="*/ 435 w 444"/>
                <a:gd name="T1" fmla="*/ 142 h 427"/>
                <a:gd name="T2" fmla="*/ 283 w 444"/>
                <a:gd name="T3" fmla="*/ 24 h 427"/>
                <a:gd name="T4" fmla="*/ 121 w 444"/>
                <a:gd name="T5" fmla="*/ 0 h 427"/>
                <a:gd name="T6" fmla="*/ 25 w 444"/>
                <a:gd name="T7" fmla="*/ 24 h 427"/>
                <a:gd name="T8" fmla="*/ 4 w 444"/>
                <a:gd name="T9" fmla="*/ 79 h 427"/>
                <a:gd name="T10" fmla="*/ 4 w 444"/>
                <a:gd name="T11" fmla="*/ 360 h 427"/>
                <a:gd name="T12" fmla="*/ 334 w 444"/>
                <a:gd name="T13" fmla="*/ 407 h 427"/>
                <a:gd name="T14" fmla="*/ 379 w 444"/>
                <a:gd name="T15" fmla="*/ 270 h 427"/>
                <a:gd name="T16" fmla="*/ 433 w 444"/>
                <a:gd name="T17" fmla="*/ 175 h 427"/>
                <a:gd name="T18" fmla="*/ 435 w 444"/>
                <a:gd name="T19" fmla="*/ 142 h 427"/>
                <a:gd name="T20" fmla="*/ 343 w 444"/>
                <a:gd name="T21" fmla="*/ 196 h 427"/>
                <a:gd name="T22" fmla="*/ 318 w 444"/>
                <a:gd name="T23" fmla="*/ 259 h 427"/>
                <a:gd name="T24" fmla="*/ 282 w 444"/>
                <a:gd name="T25" fmla="*/ 348 h 427"/>
                <a:gd name="T26" fmla="*/ 248 w 444"/>
                <a:gd name="T27" fmla="*/ 377 h 427"/>
                <a:gd name="T28" fmla="*/ 78 w 444"/>
                <a:gd name="T29" fmla="*/ 353 h 427"/>
                <a:gd name="T30" fmla="*/ 50 w 444"/>
                <a:gd name="T31" fmla="*/ 291 h 427"/>
                <a:gd name="T32" fmla="*/ 50 w 444"/>
                <a:gd name="T33" fmla="*/ 161 h 427"/>
                <a:gd name="T34" fmla="*/ 50 w 444"/>
                <a:gd name="T35" fmla="*/ 71 h 427"/>
                <a:gd name="T36" fmla="*/ 119 w 444"/>
                <a:gd name="T37" fmla="*/ 40 h 427"/>
                <a:gd name="T38" fmla="*/ 286 w 444"/>
                <a:gd name="T39" fmla="*/ 71 h 427"/>
                <a:gd name="T40" fmla="*/ 349 w 444"/>
                <a:gd name="T41" fmla="*/ 122 h 427"/>
                <a:gd name="T42" fmla="*/ 343 w 444"/>
                <a:gd name="T43" fmla="*/ 196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27">
                  <a:moveTo>
                    <a:pt x="435" y="142"/>
                  </a:moveTo>
                  <a:cubicBezTo>
                    <a:pt x="435" y="142"/>
                    <a:pt x="287" y="22"/>
                    <a:pt x="283" y="24"/>
                  </a:cubicBezTo>
                  <a:cubicBezTo>
                    <a:pt x="279" y="27"/>
                    <a:pt x="121" y="0"/>
                    <a:pt x="121" y="0"/>
                  </a:cubicBezTo>
                  <a:cubicBezTo>
                    <a:pt x="25" y="24"/>
                    <a:pt x="25" y="24"/>
                    <a:pt x="25" y="24"/>
                  </a:cubicBezTo>
                  <a:cubicBezTo>
                    <a:pt x="25" y="24"/>
                    <a:pt x="2" y="72"/>
                    <a:pt x="4" y="79"/>
                  </a:cubicBezTo>
                  <a:cubicBezTo>
                    <a:pt x="6" y="86"/>
                    <a:pt x="0" y="311"/>
                    <a:pt x="4" y="360"/>
                  </a:cubicBezTo>
                  <a:cubicBezTo>
                    <a:pt x="4" y="360"/>
                    <a:pt x="309" y="427"/>
                    <a:pt x="334" y="407"/>
                  </a:cubicBezTo>
                  <a:cubicBezTo>
                    <a:pt x="359" y="387"/>
                    <a:pt x="374" y="320"/>
                    <a:pt x="379" y="270"/>
                  </a:cubicBezTo>
                  <a:cubicBezTo>
                    <a:pt x="385" y="219"/>
                    <a:pt x="422" y="188"/>
                    <a:pt x="433" y="175"/>
                  </a:cubicBezTo>
                  <a:cubicBezTo>
                    <a:pt x="444" y="161"/>
                    <a:pt x="435" y="142"/>
                    <a:pt x="435" y="142"/>
                  </a:cubicBezTo>
                  <a:close/>
                  <a:moveTo>
                    <a:pt x="343" y="196"/>
                  </a:moveTo>
                  <a:cubicBezTo>
                    <a:pt x="317" y="244"/>
                    <a:pt x="327" y="236"/>
                    <a:pt x="318" y="259"/>
                  </a:cubicBezTo>
                  <a:cubicBezTo>
                    <a:pt x="309" y="282"/>
                    <a:pt x="285" y="340"/>
                    <a:pt x="282" y="348"/>
                  </a:cubicBezTo>
                  <a:cubicBezTo>
                    <a:pt x="279" y="356"/>
                    <a:pt x="278" y="373"/>
                    <a:pt x="248" y="377"/>
                  </a:cubicBezTo>
                  <a:cubicBezTo>
                    <a:pt x="218" y="380"/>
                    <a:pt x="78" y="353"/>
                    <a:pt x="78" y="353"/>
                  </a:cubicBezTo>
                  <a:cubicBezTo>
                    <a:pt x="78" y="353"/>
                    <a:pt x="46" y="343"/>
                    <a:pt x="50" y="291"/>
                  </a:cubicBezTo>
                  <a:cubicBezTo>
                    <a:pt x="54" y="239"/>
                    <a:pt x="52" y="197"/>
                    <a:pt x="50" y="161"/>
                  </a:cubicBezTo>
                  <a:cubicBezTo>
                    <a:pt x="47" y="125"/>
                    <a:pt x="50" y="71"/>
                    <a:pt x="50" y="71"/>
                  </a:cubicBezTo>
                  <a:cubicBezTo>
                    <a:pt x="59" y="56"/>
                    <a:pt x="102" y="40"/>
                    <a:pt x="119" y="40"/>
                  </a:cubicBezTo>
                  <a:cubicBezTo>
                    <a:pt x="137" y="40"/>
                    <a:pt x="233" y="35"/>
                    <a:pt x="286" y="71"/>
                  </a:cubicBezTo>
                  <a:cubicBezTo>
                    <a:pt x="339" y="107"/>
                    <a:pt x="349" y="122"/>
                    <a:pt x="349" y="122"/>
                  </a:cubicBezTo>
                  <a:cubicBezTo>
                    <a:pt x="349" y="122"/>
                    <a:pt x="370" y="148"/>
                    <a:pt x="343" y="196"/>
                  </a:cubicBez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6" name="Freeform 7"/>
            <p:cNvSpPr>
              <a:spLocks/>
            </p:cNvSpPr>
            <p:nvPr/>
          </p:nvSpPr>
          <p:spPr bwMode="auto">
            <a:xfrm>
              <a:off x="1494" y="3245"/>
              <a:ext cx="2909" cy="1450"/>
            </a:xfrm>
            <a:custGeom>
              <a:avLst/>
              <a:gdLst>
                <a:gd name="T0" fmla="*/ 654 w 1232"/>
                <a:gd name="T1" fmla="*/ 152 h 614"/>
                <a:gd name="T2" fmla="*/ 1092 w 1232"/>
                <a:gd name="T3" fmla="*/ 84 h 614"/>
                <a:gd name="T4" fmla="*/ 1128 w 1232"/>
                <a:gd name="T5" fmla="*/ 96 h 614"/>
                <a:gd name="T6" fmla="*/ 1128 w 1232"/>
                <a:gd name="T7" fmla="*/ 152 h 614"/>
                <a:gd name="T8" fmla="*/ 1182 w 1232"/>
                <a:gd name="T9" fmla="*/ 194 h 614"/>
                <a:gd name="T10" fmla="*/ 1170 w 1232"/>
                <a:gd name="T11" fmla="*/ 246 h 614"/>
                <a:gd name="T12" fmla="*/ 1138 w 1232"/>
                <a:gd name="T13" fmla="*/ 264 h 614"/>
                <a:gd name="T14" fmla="*/ 1088 w 1232"/>
                <a:gd name="T15" fmla="*/ 264 h 614"/>
                <a:gd name="T16" fmla="*/ 1068 w 1232"/>
                <a:gd name="T17" fmla="*/ 212 h 614"/>
                <a:gd name="T18" fmla="*/ 1072 w 1232"/>
                <a:gd name="T19" fmla="*/ 176 h 614"/>
                <a:gd name="T20" fmla="*/ 804 w 1232"/>
                <a:gd name="T21" fmla="*/ 206 h 614"/>
                <a:gd name="T22" fmla="*/ 1148 w 1232"/>
                <a:gd name="T23" fmla="*/ 326 h 614"/>
                <a:gd name="T24" fmla="*/ 1172 w 1232"/>
                <a:gd name="T25" fmla="*/ 356 h 614"/>
                <a:gd name="T26" fmla="*/ 1170 w 1232"/>
                <a:gd name="T27" fmla="*/ 402 h 614"/>
                <a:gd name="T28" fmla="*/ 1226 w 1232"/>
                <a:gd name="T29" fmla="*/ 440 h 614"/>
                <a:gd name="T30" fmla="*/ 1226 w 1232"/>
                <a:gd name="T31" fmla="*/ 486 h 614"/>
                <a:gd name="T32" fmla="*/ 1218 w 1232"/>
                <a:gd name="T33" fmla="*/ 472 h 614"/>
                <a:gd name="T34" fmla="*/ 1154 w 1232"/>
                <a:gd name="T35" fmla="*/ 540 h 614"/>
                <a:gd name="T36" fmla="*/ 1116 w 1232"/>
                <a:gd name="T37" fmla="*/ 478 h 614"/>
                <a:gd name="T38" fmla="*/ 1100 w 1232"/>
                <a:gd name="T39" fmla="*/ 484 h 614"/>
                <a:gd name="T40" fmla="*/ 1102 w 1232"/>
                <a:gd name="T41" fmla="*/ 412 h 614"/>
                <a:gd name="T42" fmla="*/ 1116 w 1232"/>
                <a:gd name="T43" fmla="*/ 402 h 614"/>
                <a:gd name="T44" fmla="*/ 682 w 1232"/>
                <a:gd name="T45" fmla="*/ 244 h 614"/>
                <a:gd name="T46" fmla="*/ 668 w 1232"/>
                <a:gd name="T47" fmla="*/ 256 h 614"/>
                <a:gd name="T48" fmla="*/ 666 w 1232"/>
                <a:gd name="T49" fmla="*/ 311 h 614"/>
                <a:gd name="T50" fmla="*/ 592 w 1232"/>
                <a:gd name="T51" fmla="*/ 311 h 614"/>
                <a:gd name="T52" fmla="*/ 592 w 1232"/>
                <a:gd name="T53" fmla="*/ 286 h 614"/>
                <a:gd name="T54" fmla="*/ 420 w 1232"/>
                <a:gd name="T55" fmla="*/ 460 h 614"/>
                <a:gd name="T56" fmla="*/ 420 w 1232"/>
                <a:gd name="T57" fmla="*/ 470 h 614"/>
                <a:gd name="T58" fmla="*/ 486 w 1232"/>
                <a:gd name="T59" fmla="*/ 504 h 614"/>
                <a:gd name="T60" fmla="*/ 471 w 1232"/>
                <a:gd name="T61" fmla="*/ 588 h 614"/>
                <a:gd name="T62" fmla="*/ 356 w 1232"/>
                <a:gd name="T63" fmla="*/ 548 h 614"/>
                <a:gd name="T64" fmla="*/ 356 w 1232"/>
                <a:gd name="T65" fmla="*/ 490 h 614"/>
                <a:gd name="T66" fmla="*/ 354 w 1232"/>
                <a:gd name="T67" fmla="*/ 414 h 614"/>
                <a:gd name="T68" fmla="*/ 402 w 1232"/>
                <a:gd name="T69" fmla="*/ 370 h 614"/>
                <a:gd name="T70" fmla="*/ 532 w 1232"/>
                <a:gd name="T71" fmla="*/ 234 h 614"/>
                <a:gd name="T72" fmla="*/ 84 w 1232"/>
                <a:gd name="T73" fmla="*/ 238 h 614"/>
                <a:gd name="T74" fmla="*/ 124 w 1232"/>
                <a:gd name="T75" fmla="*/ 306 h 614"/>
                <a:gd name="T76" fmla="*/ 66 w 1232"/>
                <a:gd name="T77" fmla="*/ 356 h 614"/>
                <a:gd name="T78" fmla="*/ 0 w 1232"/>
                <a:gd name="T79" fmla="*/ 296 h 614"/>
                <a:gd name="T80" fmla="*/ 10 w 1232"/>
                <a:gd name="T81" fmla="*/ 248 h 614"/>
                <a:gd name="T82" fmla="*/ 20 w 1232"/>
                <a:gd name="T83" fmla="*/ 240 h 614"/>
                <a:gd name="T84" fmla="*/ 0 w 1232"/>
                <a:gd name="T85" fmla="*/ 236 h 614"/>
                <a:gd name="T86" fmla="*/ 8 w 1232"/>
                <a:gd name="T87" fmla="*/ 176 h 614"/>
                <a:gd name="T88" fmla="*/ 30 w 1232"/>
                <a:gd name="T89" fmla="*/ 158 h 614"/>
                <a:gd name="T90" fmla="*/ 460 w 1232"/>
                <a:gd name="T91" fmla="*/ 154 h 614"/>
                <a:gd name="T92" fmla="*/ 462 w 1232"/>
                <a:gd name="T93" fmla="*/ 118 h 614"/>
                <a:gd name="T94" fmla="*/ 464 w 1232"/>
                <a:gd name="T95" fmla="*/ 82 h 614"/>
                <a:gd name="T96" fmla="*/ 471 w 1232"/>
                <a:gd name="T97" fmla="*/ 70 h 614"/>
                <a:gd name="T98" fmla="*/ 471 w 1232"/>
                <a:gd name="T99" fmla="*/ 58 h 614"/>
                <a:gd name="T100" fmla="*/ 471 w 1232"/>
                <a:gd name="T101" fmla="*/ 10 h 614"/>
                <a:gd name="T102" fmla="*/ 502 w 1232"/>
                <a:gd name="T103" fmla="*/ 10 h 614"/>
                <a:gd name="T104" fmla="*/ 625 w 1232"/>
                <a:gd name="T105" fmla="*/ 140 h 614"/>
                <a:gd name="T106" fmla="*/ 654 w 1232"/>
                <a:gd name="T107" fmla="*/ 152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32" h="614">
                  <a:moveTo>
                    <a:pt x="654" y="152"/>
                  </a:moveTo>
                  <a:cubicBezTo>
                    <a:pt x="1092" y="84"/>
                    <a:pt x="1092" y="84"/>
                    <a:pt x="1092" y="84"/>
                  </a:cubicBezTo>
                  <a:cubicBezTo>
                    <a:pt x="1092" y="84"/>
                    <a:pt x="1124" y="74"/>
                    <a:pt x="1128" y="96"/>
                  </a:cubicBezTo>
                  <a:cubicBezTo>
                    <a:pt x="1132" y="118"/>
                    <a:pt x="1128" y="152"/>
                    <a:pt x="1128" y="152"/>
                  </a:cubicBezTo>
                  <a:cubicBezTo>
                    <a:pt x="1128" y="152"/>
                    <a:pt x="1180" y="180"/>
                    <a:pt x="1182" y="194"/>
                  </a:cubicBezTo>
                  <a:cubicBezTo>
                    <a:pt x="1184" y="208"/>
                    <a:pt x="1182" y="240"/>
                    <a:pt x="1170" y="246"/>
                  </a:cubicBezTo>
                  <a:cubicBezTo>
                    <a:pt x="1158" y="252"/>
                    <a:pt x="1138" y="264"/>
                    <a:pt x="1138" y="264"/>
                  </a:cubicBezTo>
                  <a:cubicBezTo>
                    <a:pt x="1138" y="264"/>
                    <a:pt x="1102" y="284"/>
                    <a:pt x="1088" y="264"/>
                  </a:cubicBezTo>
                  <a:cubicBezTo>
                    <a:pt x="1074" y="244"/>
                    <a:pt x="1068" y="212"/>
                    <a:pt x="1068" y="212"/>
                  </a:cubicBezTo>
                  <a:cubicBezTo>
                    <a:pt x="1072" y="176"/>
                    <a:pt x="1072" y="176"/>
                    <a:pt x="1072" y="176"/>
                  </a:cubicBezTo>
                  <a:cubicBezTo>
                    <a:pt x="804" y="206"/>
                    <a:pt x="804" y="206"/>
                    <a:pt x="804" y="206"/>
                  </a:cubicBezTo>
                  <a:cubicBezTo>
                    <a:pt x="1148" y="326"/>
                    <a:pt x="1148" y="326"/>
                    <a:pt x="1148" y="326"/>
                  </a:cubicBezTo>
                  <a:cubicBezTo>
                    <a:pt x="1148" y="326"/>
                    <a:pt x="1174" y="326"/>
                    <a:pt x="1172" y="356"/>
                  </a:cubicBezTo>
                  <a:cubicBezTo>
                    <a:pt x="1170" y="386"/>
                    <a:pt x="1170" y="402"/>
                    <a:pt x="1170" y="402"/>
                  </a:cubicBezTo>
                  <a:cubicBezTo>
                    <a:pt x="1170" y="402"/>
                    <a:pt x="1220" y="402"/>
                    <a:pt x="1226" y="440"/>
                  </a:cubicBezTo>
                  <a:cubicBezTo>
                    <a:pt x="1232" y="478"/>
                    <a:pt x="1226" y="486"/>
                    <a:pt x="1226" y="486"/>
                  </a:cubicBezTo>
                  <a:cubicBezTo>
                    <a:pt x="1218" y="472"/>
                    <a:pt x="1218" y="472"/>
                    <a:pt x="1218" y="472"/>
                  </a:cubicBezTo>
                  <a:cubicBezTo>
                    <a:pt x="1218" y="472"/>
                    <a:pt x="1226" y="544"/>
                    <a:pt x="1154" y="540"/>
                  </a:cubicBezTo>
                  <a:cubicBezTo>
                    <a:pt x="1154" y="540"/>
                    <a:pt x="1102" y="520"/>
                    <a:pt x="1116" y="478"/>
                  </a:cubicBezTo>
                  <a:cubicBezTo>
                    <a:pt x="1100" y="484"/>
                    <a:pt x="1100" y="484"/>
                    <a:pt x="1100" y="484"/>
                  </a:cubicBezTo>
                  <a:cubicBezTo>
                    <a:pt x="1102" y="412"/>
                    <a:pt x="1102" y="412"/>
                    <a:pt x="1102" y="412"/>
                  </a:cubicBezTo>
                  <a:cubicBezTo>
                    <a:pt x="1116" y="402"/>
                    <a:pt x="1116" y="402"/>
                    <a:pt x="1116" y="402"/>
                  </a:cubicBezTo>
                  <a:cubicBezTo>
                    <a:pt x="682" y="244"/>
                    <a:pt x="682" y="244"/>
                    <a:pt x="682" y="244"/>
                  </a:cubicBezTo>
                  <a:cubicBezTo>
                    <a:pt x="668" y="256"/>
                    <a:pt x="668" y="256"/>
                    <a:pt x="668" y="256"/>
                  </a:cubicBezTo>
                  <a:cubicBezTo>
                    <a:pt x="666" y="311"/>
                    <a:pt x="666" y="311"/>
                    <a:pt x="666" y="311"/>
                  </a:cubicBezTo>
                  <a:cubicBezTo>
                    <a:pt x="666" y="311"/>
                    <a:pt x="616" y="328"/>
                    <a:pt x="592" y="311"/>
                  </a:cubicBezTo>
                  <a:cubicBezTo>
                    <a:pt x="592" y="286"/>
                    <a:pt x="592" y="286"/>
                    <a:pt x="592" y="286"/>
                  </a:cubicBezTo>
                  <a:cubicBezTo>
                    <a:pt x="420" y="460"/>
                    <a:pt x="420" y="460"/>
                    <a:pt x="420" y="460"/>
                  </a:cubicBezTo>
                  <a:cubicBezTo>
                    <a:pt x="420" y="470"/>
                    <a:pt x="420" y="470"/>
                    <a:pt x="420" y="470"/>
                  </a:cubicBezTo>
                  <a:cubicBezTo>
                    <a:pt x="420" y="470"/>
                    <a:pt x="480" y="474"/>
                    <a:pt x="486" y="504"/>
                  </a:cubicBezTo>
                  <a:cubicBezTo>
                    <a:pt x="486" y="504"/>
                    <a:pt x="504" y="568"/>
                    <a:pt x="471" y="588"/>
                  </a:cubicBezTo>
                  <a:cubicBezTo>
                    <a:pt x="438" y="608"/>
                    <a:pt x="360" y="614"/>
                    <a:pt x="356" y="548"/>
                  </a:cubicBezTo>
                  <a:cubicBezTo>
                    <a:pt x="352" y="482"/>
                    <a:pt x="356" y="490"/>
                    <a:pt x="356" y="490"/>
                  </a:cubicBezTo>
                  <a:cubicBezTo>
                    <a:pt x="354" y="414"/>
                    <a:pt x="354" y="414"/>
                    <a:pt x="354" y="414"/>
                  </a:cubicBezTo>
                  <a:cubicBezTo>
                    <a:pt x="354" y="414"/>
                    <a:pt x="386" y="384"/>
                    <a:pt x="402" y="370"/>
                  </a:cubicBezTo>
                  <a:cubicBezTo>
                    <a:pt x="418" y="356"/>
                    <a:pt x="532" y="234"/>
                    <a:pt x="532" y="234"/>
                  </a:cubicBezTo>
                  <a:cubicBezTo>
                    <a:pt x="84" y="238"/>
                    <a:pt x="84" y="238"/>
                    <a:pt x="84" y="238"/>
                  </a:cubicBezTo>
                  <a:cubicBezTo>
                    <a:pt x="84" y="238"/>
                    <a:pt x="132" y="278"/>
                    <a:pt x="124" y="306"/>
                  </a:cubicBezTo>
                  <a:cubicBezTo>
                    <a:pt x="116" y="334"/>
                    <a:pt x="80" y="358"/>
                    <a:pt x="66" y="356"/>
                  </a:cubicBezTo>
                  <a:cubicBezTo>
                    <a:pt x="52" y="354"/>
                    <a:pt x="0" y="366"/>
                    <a:pt x="0" y="296"/>
                  </a:cubicBezTo>
                  <a:cubicBezTo>
                    <a:pt x="0" y="296"/>
                    <a:pt x="0" y="256"/>
                    <a:pt x="10" y="248"/>
                  </a:cubicBezTo>
                  <a:cubicBezTo>
                    <a:pt x="20" y="240"/>
                    <a:pt x="20" y="240"/>
                    <a:pt x="20" y="240"/>
                  </a:cubicBezTo>
                  <a:cubicBezTo>
                    <a:pt x="0" y="236"/>
                    <a:pt x="0" y="236"/>
                    <a:pt x="0" y="236"/>
                  </a:cubicBezTo>
                  <a:cubicBezTo>
                    <a:pt x="8" y="176"/>
                    <a:pt x="8" y="176"/>
                    <a:pt x="8" y="176"/>
                  </a:cubicBezTo>
                  <a:cubicBezTo>
                    <a:pt x="8" y="176"/>
                    <a:pt x="10" y="160"/>
                    <a:pt x="30" y="158"/>
                  </a:cubicBezTo>
                  <a:cubicBezTo>
                    <a:pt x="50" y="156"/>
                    <a:pt x="460" y="154"/>
                    <a:pt x="460" y="154"/>
                  </a:cubicBezTo>
                  <a:cubicBezTo>
                    <a:pt x="460" y="154"/>
                    <a:pt x="458" y="128"/>
                    <a:pt x="462" y="118"/>
                  </a:cubicBezTo>
                  <a:cubicBezTo>
                    <a:pt x="466" y="108"/>
                    <a:pt x="452" y="85"/>
                    <a:pt x="464" y="82"/>
                  </a:cubicBezTo>
                  <a:cubicBezTo>
                    <a:pt x="476" y="78"/>
                    <a:pt x="471" y="70"/>
                    <a:pt x="471" y="70"/>
                  </a:cubicBezTo>
                  <a:cubicBezTo>
                    <a:pt x="471" y="58"/>
                    <a:pt x="471" y="58"/>
                    <a:pt x="471" y="58"/>
                  </a:cubicBezTo>
                  <a:cubicBezTo>
                    <a:pt x="471" y="10"/>
                    <a:pt x="471" y="10"/>
                    <a:pt x="471" y="10"/>
                  </a:cubicBezTo>
                  <a:cubicBezTo>
                    <a:pt x="471" y="10"/>
                    <a:pt x="492" y="0"/>
                    <a:pt x="502" y="10"/>
                  </a:cubicBezTo>
                  <a:cubicBezTo>
                    <a:pt x="512" y="20"/>
                    <a:pt x="625" y="140"/>
                    <a:pt x="625" y="140"/>
                  </a:cubicBezTo>
                  <a:cubicBezTo>
                    <a:pt x="625" y="140"/>
                    <a:pt x="634" y="155"/>
                    <a:pt x="654" y="152"/>
                  </a:cubicBez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7" name="Freeform 8"/>
            <p:cNvSpPr>
              <a:spLocks/>
            </p:cNvSpPr>
            <p:nvPr/>
          </p:nvSpPr>
          <p:spPr bwMode="auto">
            <a:xfrm>
              <a:off x="2585" y="2716"/>
              <a:ext cx="807" cy="996"/>
            </a:xfrm>
            <a:custGeom>
              <a:avLst/>
              <a:gdLst>
                <a:gd name="T0" fmla="*/ 70 w 342"/>
                <a:gd name="T1" fmla="*/ 0 h 422"/>
                <a:gd name="T2" fmla="*/ 80 w 342"/>
                <a:gd name="T3" fmla="*/ 0 h 422"/>
                <a:gd name="T4" fmla="*/ 94 w 342"/>
                <a:gd name="T5" fmla="*/ 12 h 422"/>
                <a:gd name="T6" fmla="*/ 16 w 342"/>
                <a:gd name="T7" fmla="*/ 22 h 422"/>
                <a:gd name="T8" fmla="*/ 16 w 342"/>
                <a:gd name="T9" fmla="*/ 56 h 422"/>
                <a:gd name="T10" fmla="*/ 132 w 342"/>
                <a:gd name="T11" fmla="*/ 46 h 422"/>
                <a:gd name="T12" fmla="*/ 142 w 342"/>
                <a:gd name="T13" fmla="*/ 60 h 422"/>
                <a:gd name="T14" fmla="*/ 142 w 342"/>
                <a:gd name="T15" fmla="*/ 120 h 422"/>
                <a:gd name="T16" fmla="*/ 116 w 342"/>
                <a:gd name="T17" fmla="*/ 132 h 422"/>
                <a:gd name="T18" fmla="*/ 116 w 342"/>
                <a:gd name="T19" fmla="*/ 382 h 422"/>
                <a:gd name="T20" fmla="*/ 212 w 342"/>
                <a:gd name="T21" fmla="*/ 382 h 422"/>
                <a:gd name="T22" fmla="*/ 212 w 342"/>
                <a:gd name="T23" fmla="*/ 136 h 422"/>
                <a:gd name="T24" fmla="*/ 192 w 342"/>
                <a:gd name="T25" fmla="*/ 122 h 422"/>
                <a:gd name="T26" fmla="*/ 186 w 342"/>
                <a:gd name="T27" fmla="*/ 56 h 422"/>
                <a:gd name="T28" fmla="*/ 212 w 342"/>
                <a:gd name="T29" fmla="*/ 76 h 422"/>
                <a:gd name="T30" fmla="*/ 228 w 342"/>
                <a:gd name="T31" fmla="*/ 172 h 422"/>
                <a:gd name="T32" fmla="*/ 254 w 342"/>
                <a:gd name="T33" fmla="*/ 190 h 422"/>
                <a:gd name="T34" fmla="*/ 312 w 342"/>
                <a:gd name="T35" fmla="*/ 184 h 422"/>
                <a:gd name="T36" fmla="*/ 326 w 342"/>
                <a:gd name="T37" fmla="*/ 142 h 422"/>
                <a:gd name="T38" fmla="*/ 318 w 342"/>
                <a:gd name="T39" fmla="*/ 54 h 422"/>
                <a:gd name="T40" fmla="*/ 314 w 342"/>
                <a:gd name="T41" fmla="*/ 24 h 422"/>
                <a:gd name="T42" fmla="*/ 327 w 342"/>
                <a:gd name="T43" fmla="*/ 24 h 422"/>
                <a:gd name="T44" fmla="*/ 342 w 342"/>
                <a:gd name="T45" fmla="*/ 0 h 422"/>
                <a:gd name="T46" fmla="*/ 70 w 342"/>
                <a:gd name="T47" fmla="*/ 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2" h="422">
                  <a:moveTo>
                    <a:pt x="70" y="0"/>
                  </a:moveTo>
                  <a:cubicBezTo>
                    <a:pt x="80" y="0"/>
                    <a:pt x="80" y="0"/>
                    <a:pt x="80" y="0"/>
                  </a:cubicBezTo>
                  <a:cubicBezTo>
                    <a:pt x="94" y="12"/>
                    <a:pt x="94" y="12"/>
                    <a:pt x="94" y="12"/>
                  </a:cubicBezTo>
                  <a:cubicBezTo>
                    <a:pt x="16" y="22"/>
                    <a:pt x="16" y="22"/>
                    <a:pt x="16" y="22"/>
                  </a:cubicBezTo>
                  <a:cubicBezTo>
                    <a:pt x="16" y="22"/>
                    <a:pt x="0" y="44"/>
                    <a:pt x="16" y="56"/>
                  </a:cubicBezTo>
                  <a:cubicBezTo>
                    <a:pt x="32" y="68"/>
                    <a:pt x="132" y="46"/>
                    <a:pt x="132" y="46"/>
                  </a:cubicBezTo>
                  <a:cubicBezTo>
                    <a:pt x="142" y="60"/>
                    <a:pt x="142" y="60"/>
                    <a:pt x="142" y="60"/>
                  </a:cubicBezTo>
                  <a:cubicBezTo>
                    <a:pt x="142" y="120"/>
                    <a:pt x="142" y="120"/>
                    <a:pt x="142" y="120"/>
                  </a:cubicBezTo>
                  <a:cubicBezTo>
                    <a:pt x="116" y="132"/>
                    <a:pt x="116" y="132"/>
                    <a:pt x="116" y="132"/>
                  </a:cubicBezTo>
                  <a:cubicBezTo>
                    <a:pt x="116" y="382"/>
                    <a:pt x="116" y="382"/>
                    <a:pt x="116" y="382"/>
                  </a:cubicBezTo>
                  <a:cubicBezTo>
                    <a:pt x="116" y="382"/>
                    <a:pt x="168" y="422"/>
                    <a:pt x="212" y="382"/>
                  </a:cubicBezTo>
                  <a:cubicBezTo>
                    <a:pt x="212" y="136"/>
                    <a:pt x="212" y="136"/>
                    <a:pt x="212" y="136"/>
                  </a:cubicBezTo>
                  <a:cubicBezTo>
                    <a:pt x="212" y="136"/>
                    <a:pt x="198" y="126"/>
                    <a:pt x="192" y="122"/>
                  </a:cubicBezTo>
                  <a:cubicBezTo>
                    <a:pt x="186" y="118"/>
                    <a:pt x="186" y="56"/>
                    <a:pt x="186" y="56"/>
                  </a:cubicBezTo>
                  <a:cubicBezTo>
                    <a:pt x="186" y="56"/>
                    <a:pt x="206" y="44"/>
                    <a:pt x="212" y="76"/>
                  </a:cubicBezTo>
                  <a:cubicBezTo>
                    <a:pt x="218" y="108"/>
                    <a:pt x="228" y="172"/>
                    <a:pt x="228" y="172"/>
                  </a:cubicBezTo>
                  <a:cubicBezTo>
                    <a:pt x="228" y="172"/>
                    <a:pt x="230" y="194"/>
                    <a:pt x="254" y="190"/>
                  </a:cubicBezTo>
                  <a:cubicBezTo>
                    <a:pt x="278" y="186"/>
                    <a:pt x="312" y="184"/>
                    <a:pt x="312" y="184"/>
                  </a:cubicBezTo>
                  <a:cubicBezTo>
                    <a:pt x="312" y="184"/>
                    <a:pt x="332" y="180"/>
                    <a:pt x="326" y="142"/>
                  </a:cubicBezTo>
                  <a:cubicBezTo>
                    <a:pt x="320" y="104"/>
                    <a:pt x="318" y="54"/>
                    <a:pt x="318" y="54"/>
                  </a:cubicBezTo>
                  <a:cubicBezTo>
                    <a:pt x="314" y="24"/>
                    <a:pt x="314" y="24"/>
                    <a:pt x="314" y="24"/>
                  </a:cubicBezTo>
                  <a:cubicBezTo>
                    <a:pt x="327" y="24"/>
                    <a:pt x="327" y="24"/>
                    <a:pt x="327" y="24"/>
                  </a:cubicBezTo>
                  <a:cubicBezTo>
                    <a:pt x="342" y="0"/>
                    <a:pt x="342" y="0"/>
                    <a:pt x="342" y="0"/>
                  </a:cubicBezTo>
                  <a:lnTo>
                    <a:pt x="70" y="0"/>
                  </a:ln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8" name="Freeform 9"/>
            <p:cNvSpPr>
              <a:spLocks/>
            </p:cNvSpPr>
            <p:nvPr/>
          </p:nvSpPr>
          <p:spPr bwMode="auto">
            <a:xfrm>
              <a:off x="1224" y="-364"/>
              <a:ext cx="1767" cy="3122"/>
            </a:xfrm>
            <a:custGeom>
              <a:avLst/>
              <a:gdLst>
                <a:gd name="T0" fmla="*/ 627 w 748"/>
                <a:gd name="T1" fmla="*/ 1260 h 1322"/>
                <a:gd name="T2" fmla="*/ 449 w 748"/>
                <a:gd name="T3" fmla="*/ 1136 h 1322"/>
                <a:gd name="T4" fmla="*/ 211 w 748"/>
                <a:gd name="T5" fmla="*/ 1104 h 1322"/>
                <a:gd name="T6" fmla="*/ 167 w 748"/>
                <a:gd name="T7" fmla="*/ 1030 h 1322"/>
                <a:gd name="T8" fmla="*/ 157 w 748"/>
                <a:gd name="T9" fmla="*/ 810 h 1322"/>
                <a:gd name="T10" fmla="*/ 104 w 748"/>
                <a:gd name="T11" fmla="*/ 504 h 1322"/>
                <a:gd name="T12" fmla="*/ 91 w 748"/>
                <a:gd name="T13" fmla="*/ 444 h 1322"/>
                <a:gd name="T14" fmla="*/ 90 w 748"/>
                <a:gd name="T15" fmla="*/ 441 h 1322"/>
                <a:gd name="T16" fmla="*/ 49 w 748"/>
                <a:gd name="T17" fmla="*/ 98 h 1322"/>
                <a:gd name="T18" fmla="*/ 181 w 748"/>
                <a:gd name="T19" fmla="*/ 10 h 1322"/>
                <a:gd name="T20" fmla="*/ 190 w 748"/>
                <a:gd name="T21" fmla="*/ 10 h 1322"/>
                <a:gd name="T22" fmla="*/ 190 w 748"/>
                <a:gd name="T23" fmla="*/ 10 h 1322"/>
                <a:gd name="T24" fmla="*/ 47 w 748"/>
                <a:gd name="T25" fmla="*/ 69 h 1322"/>
                <a:gd name="T26" fmla="*/ 14 w 748"/>
                <a:gd name="T27" fmla="*/ 220 h 1322"/>
                <a:gd name="T28" fmla="*/ 34 w 748"/>
                <a:gd name="T29" fmla="*/ 352 h 1322"/>
                <a:gd name="T30" fmla="*/ 67 w 748"/>
                <a:gd name="T31" fmla="*/ 504 h 1322"/>
                <a:gd name="T32" fmla="*/ 108 w 748"/>
                <a:gd name="T33" fmla="*/ 756 h 1322"/>
                <a:gd name="T34" fmla="*/ 156 w 748"/>
                <a:gd name="T35" fmla="*/ 1113 h 1322"/>
                <a:gd name="T36" fmla="*/ 226 w 748"/>
                <a:gd name="T37" fmla="*/ 1197 h 1322"/>
                <a:gd name="T38" fmla="*/ 744 w 748"/>
                <a:gd name="T39" fmla="*/ 1322 h 1322"/>
                <a:gd name="T40" fmla="*/ 748 w 748"/>
                <a:gd name="T41" fmla="*/ 1320 h 1322"/>
                <a:gd name="T42" fmla="*/ 627 w 748"/>
                <a:gd name="T43" fmla="*/ 1260 h 1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48" h="1322">
                  <a:moveTo>
                    <a:pt x="627" y="1260"/>
                  </a:moveTo>
                  <a:cubicBezTo>
                    <a:pt x="601" y="1224"/>
                    <a:pt x="559" y="1136"/>
                    <a:pt x="449" y="1136"/>
                  </a:cubicBezTo>
                  <a:cubicBezTo>
                    <a:pt x="339" y="1136"/>
                    <a:pt x="211" y="1104"/>
                    <a:pt x="211" y="1104"/>
                  </a:cubicBezTo>
                  <a:cubicBezTo>
                    <a:pt x="195" y="1092"/>
                    <a:pt x="167" y="1067"/>
                    <a:pt x="167" y="1030"/>
                  </a:cubicBezTo>
                  <a:cubicBezTo>
                    <a:pt x="167" y="994"/>
                    <a:pt x="163" y="862"/>
                    <a:pt x="157" y="810"/>
                  </a:cubicBezTo>
                  <a:cubicBezTo>
                    <a:pt x="152" y="770"/>
                    <a:pt x="123" y="599"/>
                    <a:pt x="104" y="504"/>
                  </a:cubicBezTo>
                  <a:cubicBezTo>
                    <a:pt x="98" y="475"/>
                    <a:pt x="94" y="454"/>
                    <a:pt x="91" y="444"/>
                  </a:cubicBezTo>
                  <a:cubicBezTo>
                    <a:pt x="91" y="443"/>
                    <a:pt x="90" y="442"/>
                    <a:pt x="90" y="441"/>
                  </a:cubicBezTo>
                  <a:cubicBezTo>
                    <a:pt x="77" y="390"/>
                    <a:pt x="39" y="125"/>
                    <a:pt x="49" y="98"/>
                  </a:cubicBezTo>
                  <a:cubicBezTo>
                    <a:pt x="59" y="70"/>
                    <a:pt x="89" y="14"/>
                    <a:pt x="181" y="10"/>
                  </a:cubicBezTo>
                  <a:cubicBezTo>
                    <a:pt x="184" y="10"/>
                    <a:pt x="187" y="10"/>
                    <a:pt x="190" y="10"/>
                  </a:cubicBezTo>
                  <a:cubicBezTo>
                    <a:pt x="190" y="10"/>
                    <a:pt x="190" y="10"/>
                    <a:pt x="190" y="10"/>
                  </a:cubicBezTo>
                  <a:cubicBezTo>
                    <a:pt x="190" y="10"/>
                    <a:pt x="94" y="0"/>
                    <a:pt x="47" y="69"/>
                  </a:cubicBezTo>
                  <a:cubicBezTo>
                    <a:pt x="0" y="139"/>
                    <a:pt x="8" y="173"/>
                    <a:pt x="14" y="220"/>
                  </a:cubicBezTo>
                  <a:cubicBezTo>
                    <a:pt x="19" y="267"/>
                    <a:pt x="32" y="347"/>
                    <a:pt x="34" y="352"/>
                  </a:cubicBezTo>
                  <a:cubicBezTo>
                    <a:pt x="35" y="357"/>
                    <a:pt x="48" y="436"/>
                    <a:pt x="67" y="504"/>
                  </a:cubicBezTo>
                  <a:cubicBezTo>
                    <a:pt x="86" y="572"/>
                    <a:pt x="110" y="704"/>
                    <a:pt x="108" y="756"/>
                  </a:cubicBezTo>
                  <a:cubicBezTo>
                    <a:pt x="107" y="808"/>
                    <a:pt x="144" y="1091"/>
                    <a:pt x="156" y="1113"/>
                  </a:cubicBezTo>
                  <a:cubicBezTo>
                    <a:pt x="168" y="1136"/>
                    <a:pt x="206" y="1187"/>
                    <a:pt x="226" y="1197"/>
                  </a:cubicBezTo>
                  <a:cubicBezTo>
                    <a:pt x="246" y="1208"/>
                    <a:pt x="744" y="1322"/>
                    <a:pt x="744" y="1322"/>
                  </a:cubicBezTo>
                  <a:cubicBezTo>
                    <a:pt x="745" y="1322"/>
                    <a:pt x="746" y="1322"/>
                    <a:pt x="748" y="1320"/>
                  </a:cubicBezTo>
                  <a:cubicBezTo>
                    <a:pt x="666" y="1313"/>
                    <a:pt x="646" y="1286"/>
                    <a:pt x="627" y="1260"/>
                  </a:cubicBez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9" name="Freeform 10"/>
            <p:cNvSpPr>
              <a:spLocks/>
            </p:cNvSpPr>
            <p:nvPr/>
          </p:nvSpPr>
          <p:spPr bwMode="auto">
            <a:xfrm>
              <a:off x="1305" y="-350"/>
              <a:ext cx="3231" cy="3111"/>
            </a:xfrm>
            <a:custGeom>
              <a:avLst/>
              <a:gdLst>
                <a:gd name="T0" fmla="*/ 1360 w 1368"/>
                <a:gd name="T1" fmla="*/ 1098 h 1317"/>
                <a:gd name="T2" fmla="*/ 1176 w 1368"/>
                <a:gd name="T3" fmla="*/ 1024 h 1317"/>
                <a:gd name="T4" fmla="*/ 928 w 1368"/>
                <a:gd name="T5" fmla="*/ 988 h 1317"/>
                <a:gd name="T6" fmla="*/ 906 w 1368"/>
                <a:gd name="T7" fmla="*/ 983 h 1317"/>
                <a:gd name="T8" fmla="*/ 884 w 1368"/>
                <a:gd name="T9" fmla="*/ 944 h 1317"/>
                <a:gd name="T10" fmla="*/ 884 w 1368"/>
                <a:gd name="T11" fmla="*/ 796 h 1317"/>
                <a:gd name="T12" fmla="*/ 872 w 1368"/>
                <a:gd name="T13" fmla="*/ 634 h 1317"/>
                <a:gd name="T14" fmla="*/ 854 w 1368"/>
                <a:gd name="T15" fmla="*/ 561 h 1317"/>
                <a:gd name="T16" fmla="*/ 828 w 1368"/>
                <a:gd name="T17" fmla="*/ 456 h 1317"/>
                <a:gd name="T18" fmla="*/ 801 w 1368"/>
                <a:gd name="T19" fmla="*/ 339 h 1317"/>
                <a:gd name="T20" fmla="*/ 783 w 1368"/>
                <a:gd name="T21" fmla="*/ 259 h 1317"/>
                <a:gd name="T22" fmla="*/ 764 w 1368"/>
                <a:gd name="T23" fmla="*/ 162 h 1317"/>
                <a:gd name="T24" fmla="*/ 636 w 1368"/>
                <a:gd name="T25" fmla="*/ 4 h 1317"/>
                <a:gd name="T26" fmla="*/ 151 w 1368"/>
                <a:gd name="T27" fmla="*/ 4 h 1317"/>
                <a:gd name="T28" fmla="*/ 142 w 1368"/>
                <a:gd name="T29" fmla="*/ 4 h 1317"/>
                <a:gd name="T30" fmla="*/ 10 w 1368"/>
                <a:gd name="T31" fmla="*/ 92 h 1317"/>
                <a:gd name="T32" fmla="*/ 51 w 1368"/>
                <a:gd name="T33" fmla="*/ 435 h 1317"/>
                <a:gd name="T34" fmla="*/ 52 w 1368"/>
                <a:gd name="T35" fmla="*/ 438 h 1317"/>
                <a:gd name="T36" fmla="*/ 65 w 1368"/>
                <a:gd name="T37" fmla="*/ 498 h 1317"/>
                <a:gd name="T38" fmla="*/ 118 w 1368"/>
                <a:gd name="T39" fmla="*/ 804 h 1317"/>
                <a:gd name="T40" fmla="*/ 128 w 1368"/>
                <a:gd name="T41" fmla="*/ 1024 h 1317"/>
                <a:gd name="T42" fmla="*/ 172 w 1368"/>
                <a:gd name="T43" fmla="*/ 1098 h 1317"/>
                <a:gd name="T44" fmla="*/ 410 w 1368"/>
                <a:gd name="T45" fmla="*/ 1130 h 1317"/>
                <a:gd name="T46" fmla="*/ 588 w 1368"/>
                <a:gd name="T47" fmla="*/ 1254 h 1317"/>
                <a:gd name="T48" fmla="*/ 709 w 1368"/>
                <a:gd name="T49" fmla="*/ 1314 h 1317"/>
                <a:gd name="T50" fmla="*/ 828 w 1368"/>
                <a:gd name="T51" fmla="*/ 1314 h 1317"/>
                <a:gd name="T52" fmla="*/ 1296 w 1368"/>
                <a:gd name="T53" fmla="*/ 1206 h 1317"/>
                <a:gd name="T54" fmla="*/ 1360 w 1368"/>
                <a:gd name="T55" fmla="*/ 1098 h 1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68" h="1317">
                  <a:moveTo>
                    <a:pt x="1360" y="1098"/>
                  </a:moveTo>
                  <a:cubicBezTo>
                    <a:pt x="1352" y="1046"/>
                    <a:pt x="1212" y="1034"/>
                    <a:pt x="1176" y="1024"/>
                  </a:cubicBezTo>
                  <a:cubicBezTo>
                    <a:pt x="1140" y="1015"/>
                    <a:pt x="948" y="994"/>
                    <a:pt x="928" y="988"/>
                  </a:cubicBezTo>
                  <a:cubicBezTo>
                    <a:pt x="921" y="986"/>
                    <a:pt x="914" y="985"/>
                    <a:pt x="906" y="983"/>
                  </a:cubicBezTo>
                  <a:cubicBezTo>
                    <a:pt x="891" y="980"/>
                    <a:pt x="879" y="972"/>
                    <a:pt x="884" y="944"/>
                  </a:cubicBezTo>
                  <a:cubicBezTo>
                    <a:pt x="888" y="924"/>
                    <a:pt x="887" y="861"/>
                    <a:pt x="884" y="796"/>
                  </a:cubicBezTo>
                  <a:cubicBezTo>
                    <a:pt x="881" y="725"/>
                    <a:pt x="876" y="653"/>
                    <a:pt x="872" y="634"/>
                  </a:cubicBezTo>
                  <a:cubicBezTo>
                    <a:pt x="870" y="624"/>
                    <a:pt x="863" y="598"/>
                    <a:pt x="854" y="561"/>
                  </a:cubicBezTo>
                  <a:cubicBezTo>
                    <a:pt x="847" y="532"/>
                    <a:pt x="838" y="495"/>
                    <a:pt x="828" y="456"/>
                  </a:cubicBezTo>
                  <a:cubicBezTo>
                    <a:pt x="819" y="419"/>
                    <a:pt x="810" y="379"/>
                    <a:pt x="801" y="339"/>
                  </a:cubicBezTo>
                  <a:cubicBezTo>
                    <a:pt x="795" y="312"/>
                    <a:pt x="789" y="285"/>
                    <a:pt x="783" y="259"/>
                  </a:cubicBezTo>
                  <a:cubicBezTo>
                    <a:pt x="776" y="224"/>
                    <a:pt x="769" y="191"/>
                    <a:pt x="764" y="162"/>
                  </a:cubicBezTo>
                  <a:cubicBezTo>
                    <a:pt x="736" y="2"/>
                    <a:pt x="636" y="4"/>
                    <a:pt x="636" y="4"/>
                  </a:cubicBezTo>
                  <a:cubicBezTo>
                    <a:pt x="636" y="4"/>
                    <a:pt x="257" y="0"/>
                    <a:pt x="151" y="4"/>
                  </a:cubicBezTo>
                  <a:cubicBezTo>
                    <a:pt x="148" y="4"/>
                    <a:pt x="145" y="4"/>
                    <a:pt x="142" y="4"/>
                  </a:cubicBezTo>
                  <a:cubicBezTo>
                    <a:pt x="50" y="8"/>
                    <a:pt x="20" y="64"/>
                    <a:pt x="10" y="92"/>
                  </a:cubicBezTo>
                  <a:cubicBezTo>
                    <a:pt x="0" y="119"/>
                    <a:pt x="38" y="384"/>
                    <a:pt x="51" y="435"/>
                  </a:cubicBezTo>
                  <a:cubicBezTo>
                    <a:pt x="51" y="436"/>
                    <a:pt x="52" y="437"/>
                    <a:pt x="52" y="438"/>
                  </a:cubicBezTo>
                  <a:cubicBezTo>
                    <a:pt x="55" y="448"/>
                    <a:pt x="59" y="469"/>
                    <a:pt x="65" y="498"/>
                  </a:cubicBezTo>
                  <a:cubicBezTo>
                    <a:pt x="84" y="593"/>
                    <a:pt x="113" y="764"/>
                    <a:pt x="118" y="804"/>
                  </a:cubicBezTo>
                  <a:cubicBezTo>
                    <a:pt x="124" y="856"/>
                    <a:pt x="128" y="988"/>
                    <a:pt x="128" y="1024"/>
                  </a:cubicBezTo>
                  <a:cubicBezTo>
                    <a:pt x="128" y="1061"/>
                    <a:pt x="156" y="1086"/>
                    <a:pt x="172" y="1098"/>
                  </a:cubicBezTo>
                  <a:cubicBezTo>
                    <a:pt x="172" y="1098"/>
                    <a:pt x="300" y="1130"/>
                    <a:pt x="410" y="1130"/>
                  </a:cubicBezTo>
                  <a:cubicBezTo>
                    <a:pt x="520" y="1130"/>
                    <a:pt x="562" y="1218"/>
                    <a:pt x="588" y="1254"/>
                  </a:cubicBezTo>
                  <a:cubicBezTo>
                    <a:pt x="607" y="1280"/>
                    <a:pt x="627" y="1307"/>
                    <a:pt x="709" y="1314"/>
                  </a:cubicBezTo>
                  <a:cubicBezTo>
                    <a:pt x="739" y="1317"/>
                    <a:pt x="778" y="1317"/>
                    <a:pt x="828" y="1314"/>
                  </a:cubicBezTo>
                  <a:cubicBezTo>
                    <a:pt x="1014" y="1302"/>
                    <a:pt x="1230" y="1230"/>
                    <a:pt x="1296" y="1206"/>
                  </a:cubicBezTo>
                  <a:cubicBezTo>
                    <a:pt x="1362" y="1182"/>
                    <a:pt x="1368" y="1150"/>
                    <a:pt x="1360" y="1098"/>
                  </a:cubicBezTo>
                  <a:close/>
                </a:path>
              </a:pathLst>
            </a:custGeom>
            <a:gradFill flip="none" rotWithShape="1">
              <a:gsLst>
                <a:gs pos="0">
                  <a:schemeClr val="accent1">
                    <a:lumMod val="40000"/>
                    <a:lumOff val="60000"/>
                  </a:schemeClr>
                </a:gs>
                <a:gs pos="100000">
                  <a:schemeClr val="accent1">
                    <a:lumMod val="60000"/>
                    <a:lumOff val="40000"/>
                  </a:schemeClr>
                </a:gs>
              </a:gsLst>
              <a:lin ang="81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0" name="Line 11"/>
            <p:cNvSpPr>
              <a:spLocks noChangeShapeType="1"/>
            </p:cNvSpPr>
            <p:nvPr/>
          </p:nvSpPr>
          <p:spPr bwMode="auto">
            <a:xfrm>
              <a:off x="2970" y="2753"/>
              <a:ext cx="0" cy="0"/>
            </a:xfrm>
            <a:prstGeom prst="line">
              <a:avLst/>
            </a:prstGeom>
            <a:gradFill flip="none" rotWithShape="1">
              <a:gsLst>
                <a:gs pos="0">
                  <a:schemeClr val="accent1">
                    <a:lumMod val="40000"/>
                    <a:lumOff val="60000"/>
                  </a:schemeClr>
                </a:gs>
                <a:gs pos="100000">
                  <a:schemeClr val="accent1">
                    <a:lumMod val="60000"/>
                    <a:lumOff val="40000"/>
                  </a:schemeClr>
                </a:gs>
              </a:gsLst>
              <a:lin ang="1140000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1" name="Freeform 220"/>
            <p:cNvSpPr>
              <a:spLocks/>
            </p:cNvSpPr>
            <p:nvPr/>
          </p:nvSpPr>
          <p:spPr bwMode="auto">
            <a:xfrm>
              <a:off x="1328" y="-350"/>
              <a:ext cx="1868" cy="874"/>
            </a:xfrm>
            <a:custGeom>
              <a:avLst/>
              <a:gdLst>
                <a:gd name="T0" fmla="*/ 773 w 791"/>
                <a:gd name="T1" fmla="*/ 259 h 370"/>
                <a:gd name="T2" fmla="*/ 754 w 791"/>
                <a:gd name="T3" fmla="*/ 162 h 370"/>
                <a:gd name="T4" fmla="*/ 626 w 791"/>
                <a:gd name="T5" fmla="*/ 4 h 370"/>
                <a:gd name="T6" fmla="*/ 132 w 791"/>
                <a:gd name="T7" fmla="*/ 4 h 370"/>
                <a:gd name="T8" fmla="*/ 16 w 791"/>
                <a:gd name="T9" fmla="*/ 84 h 370"/>
                <a:gd name="T10" fmla="*/ 46 w 791"/>
                <a:gd name="T11" fmla="*/ 370 h 370"/>
                <a:gd name="T12" fmla="*/ 791 w 791"/>
                <a:gd name="T13" fmla="*/ 339 h 370"/>
                <a:gd name="T14" fmla="*/ 773 w 791"/>
                <a:gd name="T15" fmla="*/ 259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370">
                  <a:moveTo>
                    <a:pt x="773" y="259"/>
                  </a:moveTo>
                  <a:cubicBezTo>
                    <a:pt x="766" y="224"/>
                    <a:pt x="759" y="191"/>
                    <a:pt x="754" y="162"/>
                  </a:cubicBezTo>
                  <a:cubicBezTo>
                    <a:pt x="726" y="2"/>
                    <a:pt x="626" y="4"/>
                    <a:pt x="626" y="4"/>
                  </a:cubicBezTo>
                  <a:cubicBezTo>
                    <a:pt x="626" y="4"/>
                    <a:pt x="224" y="0"/>
                    <a:pt x="132" y="4"/>
                  </a:cubicBezTo>
                  <a:cubicBezTo>
                    <a:pt x="42" y="16"/>
                    <a:pt x="32" y="62"/>
                    <a:pt x="16" y="84"/>
                  </a:cubicBezTo>
                  <a:cubicBezTo>
                    <a:pt x="0" y="106"/>
                    <a:pt x="46" y="370"/>
                    <a:pt x="46" y="370"/>
                  </a:cubicBezTo>
                  <a:cubicBezTo>
                    <a:pt x="791" y="339"/>
                    <a:pt x="791" y="339"/>
                    <a:pt x="791" y="339"/>
                  </a:cubicBezTo>
                  <a:cubicBezTo>
                    <a:pt x="785" y="312"/>
                    <a:pt x="779" y="285"/>
                    <a:pt x="773" y="259"/>
                  </a:cubicBezTo>
                  <a:close/>
                </a:path>
              </a:pathLst>
            </a:custGeom>
            <a:gradFill flip="none" rotWithShape="1">
              <a:gsLst>
                <a:gs pos="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2" name="Freeform 221"/>
            <p:cNvSpPr>
              <a:spLocks/>
            </p:cNvSpPr>
            <p:nvPr/>
          </p:nvSpPr>
          <p:spPr bwMode="auto">
            <a:xfrm>
              <a:off x="1560" y="975"/>
              <a:ext cx="1832" cy="751"/>
            </a:xfrm>
            <a:custGeom>
              <a:avLst/>
              <a:gdLst>
                <a:gd name="T0" fmla="*/ 746 w 776"/>
                <a:gd name="T1" fmla="*/ 0 h 318"/>
                <a:gd name="T2" fmla="*/ 0 w 776"/>
                <a:gd name="T3" fmla="*/ 53 h 318"/>
                <a:gd name="T4" fmla="*/ 37 w 776"/>
                <a:gd name="T5" fmla="*/ 318 h 318"/>
                <a:gd name="T6" fmla="*/ 776 w 776"/>
                <a:gd name="T7" fmla="*/ 235 h 318"/>
                <a:gd name="T8" fmla="*/ 764 w 776"/>
                <a:gd name="T9" fmla="*/ 73 h 318"/>
                <a:gd name="T10" fmla="*/ 746 w 776"/>
                <a:gd name="T11" fmla="*/ 0 h 318"/>
              </a:gdLst>
              <a:ahLst/>
              <a:cxnLst>
                <a:cxn ang="0">
                  <a:pos x="T0" y="T1"/>
                </a:cxn>
                <a:cxn ang="0">
                  <a:pos x="T2" y="T3"/>
                </a:cxn>
                <a:cxn ang="0">
                  <a:pos x="T4" y="T5"/>
                </a:cxn>
                <a:cxn ang="0">
                  <a:pos x="T6" y="T7"/>
                </a:cxn>
                <a:cxn ang="0">
                  <a:pos x="T8" y="T9"/>
                </a:cxn>
                <a:cxn ang="0">
                  <a:pos x="T10" y="T11"/>
                </a:cxn>
              </a:cxnLst>
              <a:rect l="0" t="0" r="r" b="b"/>
              <a:pathLst>
                <a:path w="776" h="318">
                  <a:moveTo>
                    <a:pt x="746" y="0"/>
                  </a:moveTo>
                  <a:cubicBezTo>
                    <a:pt x="0" y="53"/>
                    <a:pt x="0" y="53"/>
                    <a:pt x="0" y="53"/>
                  </a:cubicBezTo>
                  <a:cubicBezTo>
                    <a:pt x="26" y="167"/>
                    <a:pt x="37" y="318"/>
                    <a:pt x="37" y="318"/>
                  </a:cubicBezTo>
                  <a:cubicBezTo>
                    <a:pt x="94" y="306"/>
                    <a:pt x="654" y="248"/>
                    <a:pt x="776" y="235"/>
                  </a:cubicBezTo>
                  <a:cubicBezTo>
                    <a:pt x="773" y="164"/>
                    <a:pt x="768" y="92"/>
                    <a:pt x="764" y="73"/>
                  </a:cubicBezTo>
                  <a:cubicBezTo>
                    <a:pt x="762" y="63"/>
                    <a:pt x="755" y="37"/>
                    <a:pt x="746" y="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3" name="Freeform 222"/>
            <p:cNvSpPr>
              <a:spLocks/>
            </p:cNvSpPr>
            <p:nvPr/>
          </p:nvSpPr>
          <p:spPr bwMode="auto">
            <a:xfrm>
              <a:off x="1437" y="450"/>
              <a:ext cx="1885" cy="650"/>
            </a:xfrm>
            <a:custGeom>
              <a:avLst/>
              <a:gdLst>
                <a:gd name="T0" fmla="*/ 772 w 798"/>
                <a:gd name="T1" fmla="*/ 117 h 275"/>
                <a:gd name="T2" fmla="*/ 745 w 798"/>
                <a:gd name="T3" fmla="*/ 0 h 275"/>
                <a:gd name="T4" fmla="*/ 0 w 798"/>
                <a:gd name="T5" fmla="*/ 31 h 275"/>
                <a:gd name="T6" fmla="*/ 13 w 798"/>
                <a:gd name="T7" fmla="*/ 96 h 275"/>
                <a:gd name="T8" fmla="*/ 52 w 798"/>
                <a:gd name="T9" fmla="*/ 275 h 275"/>
                <a:gd name="T10" fmla="*/ 798 w 798"/>
                <a:gd name="T11" fmla="*/ 222 h 275"/>
                <a:gd name="T12" fmla="*/ 772 w 798"/>
                <a:gd name="T13" fmla="*/ 117 h 275"/>
              </a:gdLst>
              <a:ahLst/>
              <a:cxnLst>
                <a:cxn ang="0">
                  <a:pos x="T0" y="T1"/>
                </a:cxn>
                <a:cxn ang="0">
                  <a:pos x="T2" y="T3"/>
                </a:cxn>
                <a:cxn ang="0">
                  <a:pos x="T4" y="T5"/>
                </a:cxn>
                <a:cxn ang="0">
                  <a:pos x="T6" y="T7"/>
                </a:cxn>
                <a:cxn ang="0">
                  <a:pos x="T8" y="T9"/>
                </a:cxn>
                <a:cxn ang="0">
                  <a:pos x="T10" y="T11"/>
                </a:cxn>
                <a:cxn ang="0">
                  <a:pos x="T12" y="T13"/>
                </a:cxn>
              </a:cxnLst>
              <a:rect l="0" t="0" r="r" b="b"/>
              <a:pathLst>
                <a:path w="798" h="275">
                  <a:moveTo>
                    <a:pt x="772" y="117"/>
                  </a:moveTo>
                  <a:cubicBezTo>
                    <a:pt x="763" y="80"/>
                    <a:pt x="754" y="40"/>
                    <a:pt x="745" y="0"/>
                  </a:cubicBezTo>
                  <a:cubicBezTo>
                    <a:pt x="0" y="31"/>
                    <a:pt x="0" y="31"/>
                    <a:pt x="0" y="31"/>
                  </a:cubicBezTo>
                  <a:cubicBezTo>
                    <a:pt x="3" y="47"/>
                    <a:pt x="7" y="70"/>
                    <a:pt x="13" y="96"/>
                  </a:cubicBezTo>
                  <a:cubicBezTo>
                    <a:pt x="29" y="173"/>
                    <a:pt x="52" y="275"/>
                    <a:pt x="52" y="275"/>
                  </a:cubicBezTo>
                  <a:cubicBezTo>
                    <a:pt x="798" y="222"/>
                    <a:pt x="798" y="222"/>
                    <a:pt x="798" y="222"/>
                  </a:cubicBezTo>
                  <a:cubicBezTo>
                    <a:pt x="791" y="193"/>
                    <a:pt x="782" y="156"/>
                    <a:pt x="772" y="117"/>
                  </a:cubicBezTo>
                  <a:close/>
                </a:path>
              </a:pathLst>
            </a:custGeom>
            <a:gradFill flip="none" rotWithShape="1">
              <a:gsLst>
                <a:gs pos="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4" name="Freeform 223"/>
            <p:cNvSpPr>
              <a:spLocks/>
            </p:cNvSpPr>
            <p:nvPr/>
          </p:nvSpPr>
          <p:spPr bwMode="auto">
            <a:xfrm>
              <a:off x="1647" y="1530"/>
              <a:ext cx="1797" cy="675"/>
            </a:xfrm>
            <a:custGeom>
              <a:avLst/>
              <a:gdLst>
                <a:gd name="T0" fmla="*/ 18 w 761"/>
                <a:gd name="T1" fmla="*/ 283 h 286"/>
                <a:gd name="T2" fmla="*/ 111 w 761"/>
                <a:gd name="T3" fmla="*/ 270 h 286"/>
                <a:gd name="T4" fmla="*/ 541 w 761"/>
                <a:gd name="T5" fmla="*/ 253 h 286"/>
                <a:gd name="T6" fmla="*/ 761 w 761"/>
                <a:gd name="T7" fmla="*/ 187 h 286"/>
                <a:gd name="T8" fmla="*/ 739 w 761"/>
                <a:gd name="T9" fmla="*/ 148 h 286"/>
                <a:gd name="T10" fmla="*/ 739 w 761"/>
                <a:gd name="T11" fmla="*/ 0 h 286"/>
                <a:gd name="T12" fmla="*/ 0 w 761"/>
                <a:gd name="T13" fmla="*/ 83 h 286"/>
                <a:gd name="T14" fmla="*/ 4 w 761"/>
                <a:gd name="T15" fmla="*/ 220 h 286"/>
                <a:gd name="T16" fmla="*/ 18 w 761"/>
                <a:gd name="T17" fmla="*/ 28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1" h="286">
                  <a:moveTo>
                    <a:pt x="18" y="283"/>
                  </a:moveTo>
                  <a:cubicBezTo>
                    <a:pt x="26" y="280"/>
                    <a:pt x="86" y="267"/>
                    <a:pt x="111" y="270"/>
                  </a:cubicBezTo>
                  <a:cubicBezTo>
                    <a:pt x="136" y="273"/>
                    <a:pt x="474" y="258"/>
                    <a:pt x="541" y="253"/>
                  </a:cubicBezTo>
                  <a:cubicBezTo>
                    <a:pt x="608" y="247"/>
                    <a:pt x="740" y="197"/>
                    <a:pt x="761" y="187"/>
                  </a:cubicBezTo>
                  <a:cubicBezTo>
                    <a:pt x="746" y="184"/>
                    <a:pt x="734" y="176"/>
                    <a:pt x="739" y="148"/>
                  </a:cubicBezTo>
                  <a:cubicBezTo>
                    <a:pt x="743" y="128"/>
                    <a:pt x="742" y="65"/>
                    <a:pt x="739" y="0"/>
                  </a:cubicBezTo>
                  <a:cubicBezTo>
                    <a:pt x="617" y="13"/>
                    <a:pt x="57" y="71"/>
                    <a:pt x="0" y="83"/>
                  </a:cubicBezTo>
                  <a:cubicBezTo>
                    <a:pt x="3" y="113"/>
                    <a:pt x="2" y="179"/>
                    <a:pt x="4" y="220"/>
                  </a:cubicBezTo>
                  <a:cubicBezTo>
                    <a:pt x="7" y="261"/>
                    <a:pt x="9" y="286"/>
                    <a:pt x="18" y="283"/>
                  </a:cubicBezTo>
                  <a:close/>
                </a:path>
              </a:pathLst>
            </a:custGeom>
            <a:gradFill flip="none" rotWithShape="1">
              <a:gsLst>
                <a:gs pos="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5" name="Freeform 224"/>
            <p:cNvSpPr>
              <a:spLocks/>
            </p:cNvSpPr>
            <p:nvPr/>
          </p:nvSpPr>
          <p:spPr bwMode="auto">
            <a:xfrm>
              <a:off x="3371" y="1098"/>
              <a:ext cx="1117" cy="515"/>
            </a:xfrm>
            <a:custGeom>
              <a:avLst/>
              <a:gdLst>
                <a:gd name="T0" fmla="*/ 0 w 473"/>
                <a:gd name="T1" fmla="*/ 46 h 218"/>
                <a:gd name="T2" fmla="*/ 104 w 473"/>
                <a:gd name="T3" fmla="*/ 22 h 218"/>
                <a:gd name="T4" fmla="*/ 337 w 473"/>
                <a:gd name="T5" fmla="*/ 66 h 218"/>
                <a:gd name="T6" fmla="*/ 444 w 473"/>
                <a:gd name="T7" fmla="*/ 153 h 218"/>
                <a:gd name="T8" fmla="*/ 430 w 473"/>
                <a:gd name="T9" fmla="*/ 218 h 218"/>
                <a:gd name="T10" fmla="*/ 384 w 473"/>
                <a:gd name="T11" fmla="*/ 168 h 218"/>
                <a:gd name="T12" fmla="*/ 249 w 473"/>
                <a:gd name="T13" fmla="*/ 53 h 218"/>
                <a:gd name="T14" fmla="*/ 0 w 473"/>
                <a:gd name="T15" fmla="*/ 46 h 2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218">
                  <a:moveTo>
                    <a:pt x="0" y="46"/>
                  </a:moveTo>
                  <a:cubicBezTo>
                    <a:pt x="0" y="46"/>
                    <a:pt x="74" y="18"/>
                    <a:pt x="104" y="22"/>
                  </a:cubicBezTo>
                  <a:cubicBezTo>
                    <a:pt x="133" y="26"/>
                    <a:pt x="249" y="0"/>
                    <a:pt x="337" y="66"/>
                  </a:cubicBezTo>
                  <a:cubicBezTo>
                    <a:pt x="337" y="66"/>
                    <a:pt x="436" y="137"/>
                    <a:pt x="444" y="153"/>
                  </a:cubicBezTo>
                  <a:cubicBezTo>
                    <a:pt x="452" y="169"/>
                    <a:pt x="473" y="217"/>
                    <a:pt x="430" y="218"/>
                  </a:cubicBezTo>
                  <a:cubicBezTo>
                    <a:pt x="430" y="218"/>
                    <a:pt x="397" y="188"/>
                    <a:pt x="384" y="168"/>
                  </a:cubicBezTo>
                  <a:cubicBezTo>
                    <a:pt x="370" y="148"/>
                    <a:pt x="265" y="60"/>
                    <a:pt x="249" y="53"/>
                  </a:cubicBezTo>
                  <a:cubicBezTo>
                    <a:pt x="233" y="46"/>
                    <a:pt x="167" y="12"/>
                    <a:pt x="0" y="46"/>
                  </a:cubicBez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6" name="Freeform 225"/>
            <p:cNvSpPr>
              <a:spLocks/>
            </p:cNvSpPr>
            <p:nvPr/>
          </p:nvSpPr>
          <p:spPr bwMode="auto">
            <a:xfrm>
              <a:off x="1283" y="1315"/>
              <a:ext cx="959" cy="1172"/>
            </a:xfrm>
            <a:custGeom>
              <a:avLst/>
              <a:gdLst>
                <a:gd name="T0" fmla="*/ 326 w 406"/>
                <a:gd name="T1" fmla="*/ 213 h 496"/>
                <a:gd name="T2" fmla="*/ 298 w 406"/>
                <a:gd name="T3" fmla="*/ 349 h 496"/>
                <a:gd name="T4" fmla="*/ 305 w 406"/>
                <a:gd name="T5" fmla="*/ 434 h 496"/>
                <a:gd name="T6" fmla="*/ 148 w 406"/>
                <a:gd name="T7" fmla="*/ 390 h 496"/>
                <a:gd name="T8" fmla="*/ 133 w 406"/>
                <a:gd name="T9" fmla="*/ 193 h 496"/>
                <a:gd name="T10" fmla="*/ 118 w 406"/>
                <a:gd name="T11" fmla="*/ 39 h 496"/>
                <a:gd name="T12" fmla="*/ 141 w 406"/>
                <a:gd name="T13" fmla="*/ 19 h 496"/>
                <a:gd name="T14" fmla="*/ 120 w 406"/>
                <a:gd name="T15" fmla="*/ 12 h 496"/>
                <a:gd name="T16" fmla="*/ 13 w 406"/>
                <a:gd name="T17" fmla="*/ 37 h 496"/>
                <a:gd name="T18" fmla="*/ 0 w 406"/>
                <a:gd name="T19" fmla="*/ 54 h 496"/>
                <a:gd name="T20" fmla="*/ 9 w 406"/>
                <a:gd name="T21" fmla="*/ 60 h 496"/>
                <a:gd name="T22" fmla="*/ 65 w 406"/>
                <a:gd name="T23" fmla="*/ 77 h 496"/>
                <a:gd name="T24" fmla="*/ 76 w 406"/>
                <a:gd name="T25" fmla="*/ 217 h 496"/>
                <a:gd name="T26" fmla="*/ 105 w 406"/>
                <a:gd name="T27" fmla="*/ 401 h 496"/>
                <a:gd name="T28" fmla="*/ 204 w 406"/>
                <a:gd name="T29" fmla="*/ 469 h 496"/>
                <a:gd name="T30" fmla="*/ 364 w 406"/>
                <a:gd name="T31" fmla="*/ 496 h 496"/>
                <a:gd name="T32" fmla="*/ 360 w 406"/>
                <a:gd name="T33" fmla="*/ 398 h 496"/>
                <a:gd name="T34" fmla="*/ 378 w 406"/>
                <a:gd name="T35" fmla="*/ 274 h 496"/>
                <a:gd name="T36" fmla="*/ 406 w 406"/>
                <a:gd name="T37" fmla="*/ 219 h 496"/>
                <a:gd name="T38" fmla="*/ 341 w 406"/>
                <a:gd name="T39" fmla="*/ 187 h 496"/>
                <a:gd name="T40" fmla="*/ 326 w 406"/>
                <a:gd name="T41" fmla="*/ 213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6" h="496">
                  <a:moveTo>
                    <a:pt x="326" y="213"/>
                  </a:moveTo>
                  <a:cubicBezTo>
                    <a:pt x="321" y="233"/>
                    <a:pt x="294" y="292"/>
                    <a:pt x="298" y="349"/>
                  </a:cubicBezTo>
                  <a:cubicBezTo>
                    <a:pt x="302" y="400"/>
                    <a:pt x="305" y="434"/>
                    <a:pt x="305" y="434"/>
                  </a:cubicBezTo>
                  <a:cubicBezTo>
                    <a:pt x="305" y="434"/>
                    <a:pt x="154" y="409"/>
                    <a:pt x="148" y="390"/>
                  </a:cubicBezTo>
                  <a:cubicBezTo>
                    <a:pt x="141" y="372"/>
                    <a:pt x="131" y="279"/>
                    <a:pt x="133" y="193"/>
                  </a:cubicBezTo>
                  <a:cubicBezTo>
                    <a:pt x="136" y="106"/>
                    <a:pt x="118" y="39"/>
                    <a:pt x="118" y="39"/>
                  </a:cubicBezTo>
                  <a:cubicBezTo>
                    <a:pt x="118" y="39"/>
                    <a:pt x="127" y="27"/>
                    <a:pt x="141" y="19"/>
                  </a:cubicBezTo>
                  <a:cubicBezTo>
                    <a:pt x="133" y="16"/>
                    <a:pt x="127" y="14"/>
                    <a:pt x="120" y="12"/>
                  </a:cubicBezTo>
                  <a:cubicBezTo>
                    <a:pt x="64" y="0"/>
                    <a:pt x="23" y="32"/>
                    <a:pt x="13" y="37"/>
                  </a:cubicBezTo>
                  <a:cubicBezTo>
                    <a:pt x="5" y="41"/>
                    <a:pt x="1" y="49"/>
                    <a:pt x="0" y="54"/>
                  </a:cubicBezTo>
                  <a:cubicBezTo>
                    <a:pt x="1" y="57"/>
                    <a:pt x="4" y="59"/>
                    <a:pt x="9" y="60"/>
                  </a:cubicBezTo>
                  <a:cubicBezTo>
                    <a:pt x="26" y="65"/>
                    <a:pt x="59" y="55"/>
                    <a:pt x="65" y="77"/>
                  </a:cubicBezTo>
                  <a:cubicBezTo>
                    <a:pt x="72" y="103"/>
                    <a:pt x="76" y="188"/>
                    <a:pt x="76" y="217"/>
                  </a:cubicBezTo>
                  <a:cubicBezTo>
                    <a:pt x="76" y="246"/>
                    <a:pt x="83" y="346"/>
                    <a:pt x="105" y="401"/>
                  </a:cubicBezTo>
                  <a:cubicBezTo>
                    <a:pt x="125" y="452"/>
                    <a:pt x="204" y="469"/>
                    <a:pt x="204" y="469"/>
                  </a:cubicBezTo>
                  <a:cubicBezTo>
                    <a:pt x="364" y="496"/>
                    <a:pt x="364" y="496"/>
                    <a:pt x="364" y="496"/>
                  </a:cubicBezTo>
                  <a:cubicBezTo>
                    <a:pt x="364" y="496"/>
                    <a:pt x="365" y="444"/>
                    <a:pt x="360" y="398"/>
                  </a:cubicBezTo>
                  <a:cubicBezTo>
                    <a:pt x="353" y="341"/>
                    <a:pt x="366" y="317"/>
                    <a:pt x="378" y="274"/>
                  </a:cubicBezTo>
                  <a:cubicBezTo>
                    <a:pt x="387" y="243"/>
                    <a:pt x="400" y="226"/>
                    <a:pt x="406" y="219"/>
                  </a:cubicBezTo>
                  <a:cubicBezTo>
                    <a:pt x="384" y="218"/>
                    <a:pt x="361" y="203"/>
                    <a:pt x="341" y="187"/>
                  </a:cubicBezTo>
                  <a:cubicBezTo>
                    <a:pt x="335" y="194"/>
                    <a:pt x="329" y="203"/>
                    <a:pt x="326" y="213"/>
                  </a:cubicBez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7" name="Freeform 226"/>
            <p:cNvSpPr>
              <a:spLocks/>
            </p:cNvSpPr>
            <p:nvPr/>
          </p:nvSpPr>
          <p:spPr bwMode="auto">
            <a:xfrm>
              <a:off x="1274" y="1211"/>
              <a:ext cx="1105" cy="624"/>
            </a:xfrm>
            <a:custGeom>
              <a:avLst/>
              <a:gdLst>
                <a:gd name="T0" fmla="*/ 418 w 468"/>
                <a:gd name="T1" fmla="*/ 187 h 264"/>
                <a:gd name="T2" fmla="*/ 403 w 468"/>
                <a:gd name="T3" fmla="*/ 171 h 264"/>
                <a:gd name="T4" fmla="*/ 339 w 468"/>
                <a:gd name="T5" fmla="*/ 112 h 264"/>
                <a:gd name="T6" fmla="*/ 266 w 468"/>
                <a:gd name="T7" fmla="*/ 59 h 264"/>
                <a:gd name="T8" fmla="*/ 21 w 468"/>
                <a:gd name="T9" fmla="*/ 71 h 264"/>
                <a:gd name="T10" fmla="*/ 4 w 468"/>
                <a:gd name="T11" fmla="*/ 98 h 264"/>
                <a:gd name="T12" fmla="*/ 17 w 468"/>
                <a:gd name="T13" fmla="*/ 81 h 264"/>
                <a:gd name="T14" fmla="*/ 124 w 468"/>
                <a:gd name="T15" fmla="*/ 56 h 264"/>
                <a:gd name="T16" fmla="*/ 145 w 468"/>
                <a:gd name="T17" fmla="*/ 63 h 264"/>
                <a:gd name="T18" fmla="*/ 297 w 468"/>
                <a:gd name="T19" fmla="*/ 182 h 264"/>
                <a:gd name="T20" fmla="*/ 345 w 468"/>
                <a:gd name="T21" fmla="*/ 231 h 264"/>
                <a:gd name="T22" fmla="*/ 410 w 468"/>
                <a:gd name="T23" fmla="*/ 263 h 264"/>
                <a:gd name="T24" fmla="*/ 430 w 468"/>
                <a:gd name="T25" fmla="*/ 262 h 264"/>
                <a:gd name="T26" fmla="*/ 446 w 468"/>
                <a:gd name="T27" fmla="*/ 249 h 264"/>
                <a:gd name="T28" fmla="*/ 418 w 468"/>
                <a:gd name="T29" fmla="*/ 18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8" h="264">
                  <a:moveTo>
                    <a:pt x="418" y="187"/>
                  </a:moveTo>
                  <a:cubicBezTo>
                    <a:pt x="414" y="182"/>
                    <a:pt x="409" y="177"/>
                    <a:pt x="403" y="171"/>
                  </a:cubicBezTo>
                  <a:cubicBezTo>
                    <a:pt x="385" y="154"/>
                    <a:pt x="362" y="133"/>
                    <a:pt x="339" y="112"/>
                  </a:cubicBezTo>
                  <a:cubicBezTo>
                    <a:pt x="306" y="87"/>
                    <a:pt x="266" y="59"/>
                    <a:pt x="266" y="59"/>
                  </a:cubicBezTo>
                  <a:cubicBezTo>
                    <a:pt x="168" y="0"/>
                    <a:pt x="42" y="58"/>
                    <a:pt x="21" y="71"/>
                  </a:cubicBezTo>
                  <a:cubicBezTo>
                    <a:pt x="7" y="81"/>
                    <a:pt x="0" y="91"/>
                    <a:pt x="4" y="98"/>
                  </a:cubicBezTo>
                  <a:cubicBezTo>
                    <a:pt x="5" y="93"/>
                    <a:pt x="9" y="85"/>
                    <a:pt x="17" y="81"/>
                  </a:cubicBezTo>
                  <a:cubicBezTo>
                    <a:pt x="27" y="76"/>
                    <a:pt x="68" y="44"/>
                    <a:pt x="124" y="56"/>
                  </a:cubicBezTo>
                  <a:cubicBezTo>
                    <a:pt x="131" y="58"/>
                    <a:pt x="137" y="60"/>
                    <a:pt x="145" y="63"/>
                  </a:cubicBezTo>
                  <a:cubicBezTo>
                    <a:pt x="202" y="89"/>
                    <a:pt x="285" y="168"/>
                    <a:pt x="297" y="182"/>
                  </a:cubicBezTo>
                  <a:cubicBezTo>
                    <a:pt x="303" y="190"/>
                    <a:pt x="322" y="212"/>
                    <a:pt x="345" y="231"/>
                  </a:cubicBezTo>
                  <a:cubicBezTo>
                    <a:pt x="365" y="247"/>
                    <a:pt x="388" y="262"/>
                    <a:pt x="410" y="263"/>
                  </a:cubicBezTo>
                  <a:cubicBezTo>
                    <a:pt x="417" y="264"/>
                    <a:pt x="423" y="263"/>
                    <a:pt x="430" y="262"/>
                  </a:cubicBezTo>
                  <a:cubicBezTo>
                    <a:pt x="430" y="262"/>
                    <a:pt x="443" y="256"/>
                    <a:pt x="446" y="249"/>
                  </a:cubicBezTo>
                  <a:cubicBezTo>
                    <a:pt x="450" y="241"/>
                    <a:pt x="468" y="238"/>
                    <a:pt x="418" y="187"/>
                  </a:cubicBezTo>
                  <a:close/>
                </a:path>
              </a:pathLst>
            </a:cu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209" name="Group 5"/>
          <p:cNvGrpSpPr>
            <a:grpSpLocks noChangeAspect="1"/>
          </p:cNvGrpSpPr>
          <p:nvPr/>
        </p:nvGrpSpPr>
        <p:grpSpPr bwMode="auto">
          <a:xfrm>
            <a:off x="-324543" y="4454114"/>
            <a:ext cx="7196768" cy="1531173"/>
            <a:chOff x="-1760" y="951"/>
            <a:chExt cx="9278" cy="2404"/>
          </a:xfrm>
          <a:solidFill>
            <a:schemeClr val="bg1">
              <a:lumMod val="65000"/>
            </a:schemeClr>
          </a:solidFill>
        </p:grpSpPr>
        <p:sp>
          <p:nvSpPr>
            <p:cNvPr id="210" name="Freeform 6"/>
            <p:cNvSpPr>
              <a:spLocks/>
            </p:cNvSpPr>
            <p:nvPr/>
          </p:nvSpPr>
          <p:spPr bwMode="auto">
            <a:xfrm>
              <a:off x="-1760" y="960"/>
              <a:ext cx="9278" cy="2325"/>
            </a:xfrm>
            <a:custGeom>
              <a:avLst/>
              <a:gdLst>
                <a:gd name="T0" fmla="*/ 0 w 9278"/>
                <a:gd name="T1" fmla="*/ 0 h 2265"/>
                <a:gd name="T2" fmla="*/ 9278 w 9278"/>
                <a:gd name="T3" fmla="*/ 0 h 2265"/>
                <a:gd name="T4" fmla="*/ 8447 w 9278"/>
                <a:gd name="T5" fmla="*/ 2265 h 2265"/>
                <a:gd name="T6" fmla="*/ 0 w 9278"/>
                <a:gd name="T7" fmla="*/ 2265 h 2265"/>
                <a:gd name="T8" fmla="*/ 0 w 9278"/>
                <a:gd name="T9" fmla="*/ 0 h 2265"/>
                <a:gd name="connsiteX0" fmla="*/ 0 w 10000"/>
                <a:gd name="connsiteY0" fmla="*/ 0 h 10264"/>
                <a:gd name="connsiteX1" fmla="*/ 10000 w 10000"/>
                <a:gd name="connsiteY1" fmla="*/ 0 h 10264"/>
                <a:gd name="connsiteX2" fmla="*/ 9117 w 10000"/>
                <a:gd name="connsiteY2" fmla="*/ 10264 h 10264"/>
                <a:gd name="connsiteX3" fmla="*/ 0 w 10000"/>
                <a:gd name="connsiteY3" fmla="*/ 10000 h 10264"/>
                <a:gd name="connsiteX4" fmla="*/ 0 w 10000"/>
                <a:gd name="connsiteY4" fmla="*/ 0 h 10264"/>
                <a:gd name="connsiteX0" fmla="*/ 0 w 10000"/>
                <a:gd name="connsiteY0" fmla="*/ 0 h 10264"/>
                <a:gd name="connsiteX1" fmla="*/ 10000 w 10000"/>
                <a:gd name="connsiteY1" fmla="*/ 0 h 10264"/>
                <a:gd name="connsiteX2" fmla="*/ 9117 w 10000"/>
                <a:gd name="connsiteY2" fmla="*/ 10264 h 10264"/>
                <a:gd name="connsiteX3" fmla="*/ 0 w 10000"/>
                <a:gd name="connsiteY3" fmla="*/ 10231 h 10264"/>
                <a:gd name="connsiteX4" fmla="*/ 0 w 10000"/>
                <a:gd name="connsiteY4" fmla="*/ 0 h 10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264">
                  <a:moveTo>
                    <a:pt x="0" y="0"/>
                  </a:moveTo>
                  <a:lnTo>
                    <a:pt x="10000" y="0"/>
                  </a:lnTo>
                  <a:cubicBezTo>
                    <a:pt x="9706" y="3421"/>
                    <a:pt x="9411" y="6843"/>
                    <a:pt x="9117" y="10264"/>
                  </a:cubicBezTo>
                  <a:lnTo>
                    <a:pt x="0" y="10231"/>
                  </a:lnTo>
                  <a:lnTo>
                    <a:pt x="0" y="0"/>
                  </a:ln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1" name="Rectangle 7"/>
            <p:cNvSpPr>
              <a:spLocks noChangeArrowheads="1"/>
            </p:cNvSpPr>
            <p:nvPr/>
          </p:nvSpPr>
          <p:spPr bwMode="auto">
            <a:xfrm>
              <a:off x="-1760" y="3225"/>
              <a:ext cx="8449" cy="130"/>
            </a:xfrm>
            <a:prstGeom prst="rect">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2" name="Freeform 8"/>
            <p:cNvSpPr>
              <a:spLocks/>
            </p:cNvSpPr>
            <p:nvPr/>
          </p:nvSpPr>
          <p:spPr bwMode="auto">
            <a:xfrm>
              <a:off x="6683" y="951"/>
              <a:ext cx="829" cy="2395"/>
            </a:xfrm>
            <a:custGeom>
              <a:avLst/>
              <a:gdLst>
                <a:gd name="T0" fmla="*/ 829 w 829"/>
                <a:gd name="T1" fmla="*/ 0 h 2395"/>
                <a:gd name="T2" fmla="*/ 0 w 829"/>
                <a:gd name="T3" fmla="*/ 2265 h 2395"/>
                <a:gd name="T4" fmla="*/ 0 w 829"/>
                <a:gd name="T5" fmla="*/ 2395 h 2395"/>
                <a:gd name="T6" fmla="*/ 829 w 829"/>
                <a:gd name="T7" fmla="*/ 125 h 2395"/>
                <a:gd name="T8" fmla="*/ 829 w 829"/>
                <a:gd name="T9" fmla="*/ 0 h 2395"/>
              </a:gdLst>
              <a:ahLst/>
              <a:cxnLst>
                <a:cxn ang="0">
                  <a:pos x="T0" y="T1"/>
                </a:cxn>
                <a:cxn ang="0">
                  <a:pos x="T2" y="T3"/>
                </a:cxn>
                <a:cxn ang="0">
                  <a:pos x="T4" y="T5"/>
                </a:cxn>
                <a:cxn ang="0">
                  <a:pos x="T6" y="T7"/>
                </a:cxn>
                <a:cxn ang="0">
                  <a:pos x="T8" y="T9"/>
                </a:cxn>
              </a:cxnLst>
              <a:rect l="0" t="0" r="r" b="b"/>
              <a:pathLst>
                <a:path w="829" h="2395">
                  <a:moveTo>
                    <a:pt x="829" y="0"/>
                  </a:moveTo>
                  <a:lnTo>
                    <a:pt x="0" y="2265"/>
                  </a:lnTo>
                  <a:lnTo>
                    <a:pt x="0" y="2395"/>
                  </a:lnTo>
                  <a:lnTo>
                    <a:pt x="829" y="125"/>
                  </a:lnTo>
                  <a:lnTo>
                    <a:pt x="829" y="0"/>
                  </a:ln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
        <p:nvSpPr>
          <p:cNvPr id="6" name="Titel 5"/>
          <p:cNvSpPr>
            <a:spLocks noGrp="1"/>
          </p:cNvSpPr>
          <p:nvPr>
            <p:ph type="title"/>
          </p:nvPr>
        </p:nvSpPr>
        <p:spPr/>
        <p:txBody>
          <a:bodyPr/>
          <a:lstStyle/>
          <a:p>
            <a:r>
              <a:rPr lang="en-GB" dirty="0"/>
              <a:t>Helpful attachments</a:t>
            </a:r>
            <a:r>
              <a:rPr lang="en-GB" dirty="0" smtClean="0"/>
              <a:t/>
            </a:r>
            <a:br>
              <a:rPr lang="en-GB" dirty="0" smtClean="0"/>
            </a:br>
            <a:r>
              <a:rPr lang="en-US" sz="2400" b="0" dirty="0">
                <a:solidFill>
                  <a:schemeClr val="accent2"/>
                </a:solidFill>
              </a:rPr>
              <a:t>Your guidebook in the foreign country</a:t>
            </a:r>
            <a:endParaRPr lang="de-DE" sz="2400" dirty="0"/>
          </a:p>
        </p:txBody>
      </p:sp>
      <p:grpSp>
        <p:nvGrpSpPr>
          <p:cNvPr id="3219" name="Group 3218"/>
          <p:cNvGrpSpPr/>
          <p:nvPr/>
        </p:nvGrpSpPr>
        <p:grpSpPr>
          <a:xfrm flipH="1">
            <a:off x="1915471" y="3815380"/>
            <a:ext cx="1111450" cy="1272068"/>
            <a:chOff x="-2474394" y="4635004"/>
            <a:chExt cx="2878139" cy="3294063"/>
          </a:xfrm>
        </p:grpSpPr>
        <p:grpSp>
          <p:nvGrpSpPr>
            <p:cNvPr id="3202" name="Group 141"/>
            <p:cNvGrpSpPr>
              <a:grpSpLocks noChangeAspect="1"/>
            </p:cNvGrpSpPr>
            <p:nvPr/>
          </p:nvGrpSpPr>
          <p:grpSpPr bwMode="auto">
            <a:xfrm>
              <a:off x="-2474394" y="4635004"/>
              <a:ext cx="2878139" cy="3294063"/>
              <a:chOff x="2002" y="1233"/>
              <a:chExt cx="1813" cy="2075"/>
            </a:xfrm>
          </p:grpSpPr>
          <p:sp>
            <p:nvSpPr>
              <p:cNvPr id="821" name="Freeform 145"/>
              <p:cNvSpPr>
                <a:spLocks noEditPoints="1"/>
              </p:cNvSpPr>
              <p:nvPr/>
            </p:nvSpPr>
            <p:spPr bwMode="auto">
              <a:xfrm>
                <a:off x="2002" y="2254"/>
                <a:ext cx="1813" cy="1054"/>
              </a:xfrm>
              <a:prstGeom prst="ellipse">
                <a:avLst/>
              </a:prstGeom>
              <a:solidFill>
                <a:schemeClr val="bg2">
                  <a:alpha val="1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3205" name="Freeform 142"/>
              <p:cNvSpPr>
                <a:spLocks/>
              </p:cNvSpPr>
              <p:nvPr/>
            </p:nvSpPr>
            <p:spPr bwMode="auto">
              <a:xfrm>
                <a:off x="3230" y="2065"/>
                <a:ext cx="347" cy="754"/>
              </a:xfrm>
              <a:custGeom>
                <a:avLst/>
                <a:gdLst>
                  <a:gd name="T0" fmla="*/ 104 w 147"/>
                  <a:gd name="T1" fmla="*/ 0 h 319"/>
                  <a:gd name="T2" fmla="*/ 146 w 147"/>
                  <a:gd name="T3" fmla="*/ 315 h 319"/>
                  <a:gd name="T4" fmla="*/ 0 w 147"/>
                  <a:gd name="T5" fmla="*/ 299 h 319"/>
                  <a:gd name="T6" fmla="*/ 104 w 147"/>
                  <a:gd name="T7" fmla="*/ 0 h 319"/>
                </a:gdLst>
                <a:ahLst/>
                <a:cxnLst>
                  <a:cxn ang="0">
                    <a:pos x="T0" y="T1"/>
                  </a:cxn>
                  <a:cxn ang="0">
                    <a:pos x="T2" y="T3"/>
                  </a:cxn>
                  <a:cxn ang="0">
                    <a:pos x="T4" y="T5"/>
                  </a:cxn>
                  <a:cxn ang="0">
                    <a:pos x="T6" y="T7"/>
                  </a:cxn>
                </a:cxnLst>
                <a:rect l="0" t="0" r="r" b="b"/>
                <a:pathLst>
                  <a:path w="147" h="319">
                    <a:moveTo>
                      <a:pt x="104" y="0"/>
                    </a:moveTo>
                    <a:cubicBezTo>
                      <a:pt x="102" y="8"/>
                      <a:pt x="147" y="311"/>
                      <a:pt x="146" y="315"/>
                    </a:cubicBezTo>
                    <a:cubicBezTo>
                      <a:pt x="144" y="319"/>
                      <a:pt x="0" y="299"/>
                      <a:pt x="0" y="299"/>
                    </a:cubicBezTo>
                    <a:lnTo>
                      <a:pt x="104" y="0"/>
                    </a:lnTo>
                    <a:close/>
                  </a:path>
                </a:pathLst>
              </a:custGeom>
              <a:solidFill>
                <a:schemeClr val="accent1">
                  <a:lumMod val="75000"/>
                </a:scheme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206" name="Freeform 143"/>
              <p:cNvSpPr>
                <a:spLocks/>
              </p:cNvSpPr>
              <p:nvPr/>
            </p:nvSpPr>
            <p:spPr bwMode="auto">
              <a:xfrm>
                <a:off x="2132" y="1233"/>
                <a:ext cx="1445" cy="1848"/>
              </a:xfrm>
              <a:custGeom>
                <a:avLst/>
                <a:gdLst>
                  <a:gd name="T0" fmla="*/ 136 w 612"/>
                  <a:gd name="T1" fmla="*/ 0 h 782"/>
                  <a:gd name="T2" fmla="*/ 612 w 612"/>
                  <a:gd name="T3" fmla="*/ 83 h 782"/>
                  <a:gd name="T4" fmla="*/ 475 w 612"/>
                  <a:gd name="T5" fmla="*/ 782 h 782"/>
                  <a:gd name="T6" fmla="*/ 0 w 612"/>
                  <a:gd name="T7" fmla="*/ 662 h 782"/>
                  <a:gd name="T8" fmla="*/ 136 w 612"/>
                  <a:gd name="T9" fmla="*/ 0 h 782"/>
                </a:gdLst>
                <a:ahLst/>
                <a:cxnLst>
                  <a:cxn ang="0">
                    <a:pos x="T0" y="T1"/>
                  </a:cxn>
                  <a:cxn ang="0">
                    <a:pos x="T2" y="T3"/>
                  </a:cxn>
                  <a:cxn ang="0">
                    <a:pos x="T4" y="T5"/>
                  </a:cxn>
                  <a:cxn ang="0">
                    <a:pos x="T6" y="T7"/>
                  </a:cxn>
                  <a:cxn ang="0">
                    <a:pos x="T8" y="T9"/>
                  </a:cxn>
                </a:cxnLst>
                <a:rect l="0" t="0" r="r" b="b"/>
                <a:pathLst>
                  <a:path w="612" h="782">
                    <a:moveTo>
                      <a:pt x="136" y="0"/>
                    </a:moveTo>
                    <a:cubicBezTo>
                      <a:pt x="612" y="83"/>
                      <a:pt x="612" y="83"/>
                      <a:pt x="612" y="83"/>
                    </a:cubicBezTo>
                    <a:cubicBezTo>
                      <a:pt x="612" y="83"/>
                      <a:pt x="483" y="782"/>
                      <a:pt x="475" y="782"/>
                    </a:cubicBezTo>
                    <a:cubicBezTo>
                      <a:pt x="467" y="782"/>
                      <a:pt x="0" y="662"/>
                      <a:pt x="0" y="662"/>
                    </a:cubicBezTo>
                    <a:lnTo>
                      <a:pt x="136" y="0"/>
                    </a:lnTo>
                    <a:close/>
                  </a:path>
                </a:pathLst>
              </a:custGeom>
              <a:solidFill>
                <a:schemeClr val="accent1">
                  <a:lumMod val="60000"/>
                  <a:lumOff val="40000"/>
                </a:scheme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208" name="Freeform 145"/>
              <p:cNvSpPr>
                <a:spLocks noEditPoints="1"/>
              </p:cNvSpPr>
              <p:nvPr/>
            </p:nvSpPr>
            <p:spPr bwMode="auto">
              <a:xfrm>
                <a:off x="2132" y="1233"/>
                <a:ext cx="1445" cy="1848"/>
              </a:xfrm>
              <a:custGeom>
                <a:avLst/>
                <a:gdLst>
                  <a:gd name="T0" fmla="*/ 136 w 612"/>
                  <a:gd name="T1" fmla="*/ 0 h 782"/>
                  <a:gd name="T2" fmla="*/ 0 w 612"/>
                  <a:gd name="T3" fmla="*/ 662 h 782"/>
                  <a:gd name="T4" fmla="*/ 475 w 612"/>
                  <a:gd name="T5" fmla="*/ 782 h 782"/>
                  <a:gd name="T6" fmla="*/ 612 w 612"/>
                  <a:gd name="T7" fmla="*/ 83 h 782"/>
                  <a:gd name="T8" fmla="*/ 136 w 612"/>
                  <a:gd name="T9" fmla="*/ 0 h 782"/>
                  <a:gd name="T10" fmla="*/ 432 w 612"/>
                  <a:gd name="T11" fmla="*/ 697 h 782"/>
                  <a:gd name="T12" fmla="*/ 66 w 612"/>
                  <a:gd name="T13" fmla="*/ 603 h 782"/>
                  <a:gd name="T14" fmla="*/ 172 w 612"/>
                  <a:gd name="T15" fmla="*/ 85 h 782"/>
                  <a:gd name="T16" fmla="*/ 538 w 612"/>
                  <a:gd name="T17" fmla="*/ 150 h 782"/>
                  <a:gd name="T18" fmla="*/ 432 w 612"/>
                  <a:gd name="T19" fmla="*/ 697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2" h="782">
                    <a:moveTo>
                      <a:pt x="136" y="0"/>
                    </a:moveTo>
                    <a:cubicBezTo>
                      <a:pt x="0" y="662"/>
                      <a:pt x="0" y="662"/>
                      <a:pt x="0" y="662"/>
                    </a:cubicBezTo>
                    <a:cubicBezTo>
                      <a:pt x="0" y="662"/>
                      <a:pt x="467" y="782"/>
                      <a:pt x="475" y="782"/>
                    </a:cubicBezTo>
                    <a:cubicBezTo>
                      <a:pt x="483" y="782"/>
                      <a:pt x="612" y="83"/>
                      <a:pt x="612" y="83"/>
                    </a:cubicBezTo>
                    <a:lnTo>
                      <a:pt x="136" y="0"/>
                    </a:lnTo>
                    <a:close/>
                    <a:moveTo>
                      <a:pt x="432" y="697"/>
                    </a:moveTo>
                    <a:cubicBezTo>
                      <a:pt x="426" y="697"/>
                      <a:pt x="66" y="603"/>
                      <a:pt x="66" y="603"/>
                    </a:cubicBezTo>
                    <a:cubicBezTo>
                      <a:pt x="172" y="85"/>
                      <a:pt x="172" y="85"/>
                      <a:pt x="172" y="85"/>
                    </a:cubicBezTo>
                    <a:cubicBezTo>
                      <a:pt x="538" y="150"/>
                      <a:pt x="538" y="150"/>
                      <a:pt x="538" y="150"/>
                    </a:cubicBezTo>
                    <a:cubicBezTo>
                      <a:pt x="538" y="150"/>
                      <a:pt x="438" y="697"/>
                      <a:pt x="432" y="697"/>
                    </a:cubicBezTo>
                    <a:close/>
                  </a:path>
                </a:pathLst>
              </a:custGeom>
              <a:gradFill flip="none" rotWithShape="1">
                <a:gsLst>
                  <a:gs pos="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209" name="Freeform 146"/>
              <p:cNvSpPr>
                <a:spLocks/>
              </p:cNvSpPr>
              <p:nvPr/>
            </p:nvSpPr>
            <p:spPr bwMode="auto">
              <a:xfrm>
                <a:off x="3254" y="1430"/>
                <a:ext cx="370" cy="1651"/>
              </a:xfrm>
              <a:custGeom>
                <a:avLst/>
                <a:gdLst>
                  <a:gd name="T0" fmla="*/ 0 w 370"/>
                  <a:gd name="T1" fmla="*/ 1651 h 1651"/>
                  <a:gd name="T2" fmla="*/ 66 w 370"/>
                  <a:gd name="T3" fmla="*/ 1613 h 1651"/>
                  <a:gd name="T4" fmla="*/ 370 w 370"/>
                  <a:gd name="T5" fmla="*/ 30 h 1651"/>
                  <a:gd name="T6" fmla="*/ 323 w 370"/>
                  <a:gd name="T7" fmla="*/ 0 h 1651"/>
                  <a:gd name="T8" fmla="*/ 0 w 370"/>
                  <a:gd name="T9" fmla="*/ 1651 h 1651"/>
                </a:gdLst>
                <a:ahLst/>
                <a:cxnLst>
                  <a:cxn ang="0">
                    <a:pos x="T0" y="T1"/>
                  </a:cxn>
                  <a:cxn ang="0">
                    <a:pos x="T2" y="T3"/>
                  </a:cxn>
                  <a:cxn ang="0">
                    <a:pos x="T4" y="T5"/>
                  </a:cxn>
                  <a:cxn ang="0">
                    <a:pos x="T6" y="T7"/>
                  </a:cxn>
                  <a:cxn ang="0">
                    <a:pos x="T8" y="T9"/>
                  </a:cxn>
                </a:cxnLst>
                <a:rect l="0" t="0" r="r" b="b"/>
                <a:pathLst>
                  <a:path w="370" h="1651">
                    <a:moveTo>
                      <a:pt x="0" y="1651"/>
                    </a:moveTo>
                    <a:lnTo>
                      <a:pt x="66" y="1613"/>
                    </a:lnTo>
                    <a:lnTo>
                      <a:pt x="370" y="30"/>
                    </a:lnTo>
                    <a:lnTo>
                      <a:pt x="323" y="0"/>
                    </a:lnTo>
                    <a:lnTo>
                      <a:pt x="0" y="1651"/>
                    </a:lnTo>
                    <a:close/>
                  </a:path>
                </a:pathLst>
              </a:custGeom>
              <a:solidFill>
                <a:schemeClr val="accent1"/>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211" name="Freeform 147"/>
              <p:cNvSpPr>
                <a:spLocks/>
              </p:cNvSpPr>
              <p:nvPr/>
            </p:nvSpPr>
            <p:spPr bwMode="auto">
              <a:xfrm>
                <a:off x="2288" y="1434"/>
                <a:ext cx="871" cy="1446"/>
              </a:xfrm>
              <a:custGeom>
                <a:avLst/>
                <a:gdLst>
                  <a:gd name="T0" fmla="*/ 271 w 871"/>
                  <a:gd name="T1" fmla="*/ 5 h 1446"/>
                  <a:gd name="T2" fmla="*/ 33 w 871"/>
                  <a:gd name="T3" fmla="*/ 1203 h 1446"/>
                  <a:gd name="T4" fmla="*/ 871 w 871"/>
                  <a:gd name="T5" fmla="*/ 1416 h 1446"/>
                  <a:gd name="T6" fmla="*/ 864 w 871"/>
                  <a:gd name="T7" fmla="*/ 1446 h 1446"/>
                  <a:gd name="T8" fmla="*/ 0 w 871"/>
                  <a:gd name="T9" fmla="*/ 1224 h 1446"/>
                  <a:gd name="T10" fmla="*/ 250 w 871"/>
                  <a:gd name="T11" fmla="*/ 0 h 1446"/>
                  <a:gd name="T12" fmla="*/ 271 w 871"/>
                  <a:gd name="T13" fmla="*/ 5 h 1446"/>
                </a:gdLst>
                <a:ahLst/>
                <a:cxnLst>
                  <a:cxn ang="0">
                    <a:pos x="T0" y="T1"/>
                  </a:cxn>
                  <a:cxn ang="0">
                    <a:pos x="T2" y="T3"/>
                  </a:cxn>
                  <a:cxn ang="0">
                    <a:pos x="T4" y="T5"/>
                  </a:cxn>
                  <a:cxn ang="0">
                    <a:pos x="T6" y="T7"/>
                  </a:cxn>
                  <a:cxn ang="0">
                    <a:pos x="T8" y="T9"/>
                  </a:cxn>
                  <a:cxn ang="0">
                    <a:pos x="T10" y="T11"/>
                  </a:cxn>
                  <a:cxn ang="0">
                    <a:pos x="T12" y="T13"/>
                  </a:cxn>
                </a:cxnLst>
                <a:rect l="0" t="0" r="r" b="b"/>
                <a:pathLst>
                  <a:path w="871" h="1446">
                    <a:moveTo>
                      <a:pt x="271" y="5"/>
                    </a:moveTo>
                    <a:lnTo>
                      <a:pt x="33" y="1203"/>
                    </a:lnTo>
                    <a:lnTo>
                      <a:pt x="871" y="1416"/>
                    </a:lnTo>
                    <a:lnTo>
                      <a:pt x="864" y="1446"/>
                    </a:lnTo>
                    <a:lnTo>
                      <a:pt x="0" y="1224"/>
                    </a:lnTo>
                    <a:lnTo>
                      <a:pt x="250" y="0"/>
                    </a:lnTo>
                    <a:lnTo>
                      <a:pt x="271" y="5"/>
                    </a:lnTo>
                    <a:close/>
                  </a:path>
                </a:pathLst>
              </a:custGeom>
              <a:solidFill>
                <a:schemeClr val="accent1"/>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3217" name="Group 3216"/>
            <p:cNvGrpSpPr/>
            <p:nvPr/>
          </p:nvGrpSpPr>
          <p:grpSpPr>
            <a:xfrm rot="571845">
              <a:off x="-1609014" y="5429572"/>
              <a:ext cx="1101576" cy="1384480"/>
              <a:chOff x="4046171" y="2812882"/>
              <a:chExt cx="1180725" cy="1483956"/>
            </a:xfrm>
          </p:grpSpPr>
          <p:sp>
            <p:nvSpPr>
              <p:cNvPr id="3214" name="Freeform 152"/>
              <p:cNvSpPr>
                <a:spLocks noEditPoints="1"/>
              </p:cNvSpPr>
              <p:nvPr/>
            </p:nvSpPr>
            <p:spPr bwMode="auto">
              <a:xfrm>
                <a:off x="4387318" y="2837446"/>
                <a:ext cx="452078" cy="1289928"/>
              </a:xfrm>
              <a:custGeom>
                <a:avLst/>
                <a:gdLst>
                  <a:gd name="T0" fmla="*/ 620 w 635"/>
                  <a:gd name="T1" fmla="*/ 586 h 1812"/>
                  <a:gd name="T2" fmla="*/ 554 w 635"/>
                  <a:gd name="T3" fmla="*/ 353 h 1812"/>
                  <a:gd name="T4" fmla="*/ 384 w 635"/>
                  <a:gd name="T5" fmla="*/ 258 h 1812"/>
                  <a:gd name="T6" fmla="*/ 402 w 635"/>
                  <a:gd name="T7" fmla="*/ 152 h 1812"/>
                  <a:gd name="T8" fmla="*/ 408 w 635"/>
                  <a:gd name="T9" fmla="*/ 79 h 1812"/>
                  <a:gd name="T10" fmla="*/ 229 w 635"/>
                  <a:gd name="T11" fmla="*/ 44 h 1812"/>
                  <a:gd name="T12" fmla="*/ 229 w 635"/>
                  <a:gd name="T13" fmla="*/ 97 h 1812"/>
                  <a:gd name="T14" fmla="*/ 237 w 635"/>
                  <a:gd name="T15" fmla="*/ 147 h 1812"/>
                  <a:gd name="T16" fmla="*/ 241 w 635"/>
                  <a:gd name="T17" fmla="*/ 204 h 1812"/>
                  <a:gd name="T18" fmla="*/ 273 w 635"/>
                  <a:gd name="T19" fmla="*/ 250 h 1812"/>
                  <a:gd name="T20" fmla="*/ 119 w 635"/>
                  <a:gd name="T21" fmla="*/ 340 h 1812"/>
                  <a:gd name="T22" fmla="*/ 35 w 635"/>
                  <a:gd name="T23" fmla="*/ 564 h 1812"/>
                  <a:gd name="T24" fmla="*/ 4 w 635"/>
                  <a:gd name="T25" fmla="*/ 690 h 1812"/>
                  <a:gd name="T26" fmla="*/ 21 w 635"/>
                  <a:gd name="T27" fmla="*/ 895 h 1812"/>
                  <a:gd name="T28" fmla="*/ 25 w 635"/>
                  <a:gd name="T29" fmla="*/ 991 h 1812"/>
                  <a:gd name="T30" fmla="*/ 42 w 635"/>
                  <a:gd name="T31" fmla="*/ 1013 h 1812"/>
                  <a:gd name="T32" fmla="*/ 70 w 635"/>
                  <a:gd name="T33" fmla="*/ 1043 h 1812"/>
                  <a:gd name="T34" fmla="*/ 88 w 635"/>
                  <a:gd name="T35" fmla="*/ 1029 h 1812"/>
                  <a:gd name="T36" fmla="*/ 82 w 635"/>
                  <a:gd name="T37" fmla="*/ 971 h 1812"/>
                  <a:gd name="T38" fmla="*/ 104 w 635"/>
                  <a:gd name="T39" fmla="*/ 950 h 1812"/>
                  <a:gd name="T40" fmla="*/ 89 w 635"/>
                  <a:gd name="T41" fmla="*/ 882 h 1812"/>
                  <a:gd name="T42" fmla="*/ 122 w 635"/>
                  <a:gd name="T43" fmla="*/ 629 h 1812"/>
                  <a:gd name="T44" fmla="*/ 135 w 635"/>
                  <a:gd name="T45" fmla="*/ 581 h 1812"/>
                  <a:gd name="T46" fmla="*/ 171 w 635"/>
                  <a:gd name="T47" fmla="*/ 645 h 1812"/>
                  <a:gd name="T48" fmla="*/ 141 w 635"/>
                  <a:gd name="T49" fmla="*/ 805 h 1812"/>
                  <a:gd name="T50" fmla="*/ 116 w 635"/>
                  <a:gd name="T51" fmla="*/ 974 h 1812"/>
                  <a:gd name="T52" fmla="*/ 99 w 635"/>
                  <a:gd name="T53" fmla="*/ 1291 h 1812"/>
                  <a:gd name="T54" fmla="*/ 89 w 635"/>
                  <a:gd name="T55" fmla="*/ 1556 h 1812"/>
                  <a:gd name="T56" fmla="*/ 77 w 635"/>
                  <a:gd name="T57" fmla="*/ 1620 h 1812"/>
                  <a:gd name="T58" fmla="*/ 18 w 635"/>
                  <a:gd name="T59" fmla="*/ 1756 h 1812"/>
                  <a:gd name="T60" fmla="*/ 155 w 635"/>
                  <a:gd name="T61" fmla="*/ 1692 h 1812"/>
                  <a:gd name="T62" fmla="*/ 191 w 635"/>
                  <a:gd name="T63" fmla="*/ 1558 h 1812"/>
                  <a:gd name="T64" fmla="*/ 216 w 635"/>
                  <a:gd name="T65" fmla="*/ 1318 h 1812"/>
                  <a:gd name="T66" fmla="*/ 274 w 635"/>
                  <a:gd name="T67" fmla="*/ 1135 h 1812"/>
                  <a:gd name="T68" fmla="*/ 332 w 635"/>
                  <a:gd name="T69" fmla="*/ 1103 h 1812"/>
                  <a:gd name="T70" fmla="*/ 401 w 635"/>
                  <a:gd name="T71" fmla="*/ 1339 h 1812"/>
                  <a:gd name="T72" fmla="*/ 416 w 635"/>
                  <a:gd name="T73" fmla="*/ 1604 h 1812"/>
                  <a:gd name="T74" fmla="*/ 386 w 635"/>
                  <a:gd name="T75" fmla="*/ 1769 h 1812"/>
                  <a:gd name="T76" fmla="*/ 505 w 635"/>
                  <a:gd name="T77" fmla="*/ 1771 h 1812"/>
                  <a:gd name="T78" fmla="*/ 524 w 635"/>
                  <a:gd name="T79" fmla="*/ 1677 h 1812"/>
                  <a:gd name="T80" fmla="*/ 537 w 635"/>
                  <a:gd name="T81" fmla="*/ 1524 h 1812"/>
                  <a:gd name="T82" fmla="*/ 516 w 635"/>
                  <a:gd name="T83" fmla="*/ 1311 h 1812"/>
                  <a:gd name="T84" fmla="*/ 517 w 635"/>
                  <a:gd name="T85" fmla="*/ 1079 h 1812"/>
                  <a:gd name="T86" fmla="*/ 555 w 635"/>
                  <a:gd name="T87" fmla="*/ 1048 h 1812"/>
                  <a:gd name="T88" fmla="*/ 571 w 635"/>
                  <a:gd name="T89" fmla="*/ 1031 h 1812"/>
                  <a:gd name="T90" fmla="*/ 589 w 635"/>
                  <a:gd name="T91" fmla="*/ 934 h 1812"/>
                  <a:gd name="T92" fmla="*/ 628 w 635"/>
                  <a:gd name="T93" fmla="*/ 791 h 1812"/>
                  <a:gd name="T94" fmla="*/ 272 w 635"/>
                  <a:gd name="T95" fmla="*/ 267 h 1812"/>
                  <a:gd name="T96" fmla="*/ 511 w 635"/>
                  <a:gd name="T97" fmla="*/ 1061 h 1812"/>
                  <a:gd name="T98" fmla="*/ 521 w 635"/>
                  <a:gd name="T99" fmla="*/ 1035 h 1812"/>
                  <a:gd name="T100" fmla="*/ 515 w 635"/>
                  <a:gd name="T101" fmla="*/ 1012 h 1812"/>
                  <a:gd name="T102" fmla="*/ 521 w 635"/>
                  <a:gd name="T103" fmla="*/ 1035 h 1812"/>
                  <a:gd name="T104" fmla="*/ 514 w 635"/>
                  <a:gd name="T105" fmla="*/ 888 h 1812"/>
                  <a:gd name="T106" fmla="*/ 495 w 635"/>
                  <a:gd name="T107" fmla="*/ 747 h 1812"/>
                  <a:gd name="T108" fmla="*/ 496 w 635"/>
                  <a:gd name="T109" fmla="*/ 501 h 1812"/>
                  <a:gd name="T110" fmla="*/ 520 w 635"/>
                  <a:gd name="T111" fmla="*/ 640 h 1812"/>
                  <a:gd name="T112" fmla="*/ 532 w 635"/>
                  <a:gd name="T113" fmla="*/ 673 h 1812"/>
                  <a:gd name="T114" fmla="*/ 528 w 635"/>
                  <a:gd name="T115" fmla="*/ 906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5" h="1812">
                    <a:moveTo>
                      <a:pt x="629" y="638"/>
                    </a:moveTo>
                    <a:cubicBezTo>
                      <a:pt x="629" y="629"/>
                      <a:pt x="625" y="620"/>
                      <a:pt x="625" y="616"/>
                    </a:cubicBezTo>
                    <a:cubicBezTo>
                      <a:pt x="625" y="616"/>
                      <a:pt x="617" y="607"/>
                      <a:pt x="619" y="600"/>
                    </a:cubicBezTo>
                    <a:cubicBezTo>
                      <a:pt x="620" y="593"/>
                      <a:pt x="620" y="586"/>
                      <a:pt x="620" y="586"/>
                    </a:cubicBezTo>
                    <a:cubicBezTo>
                      <a:pt x="620" y="586"/>
                      <a:pt x="613" y="576"/>
                      <a:pt x="613" y="572"/>
                    </a:cubicBezTo>
                    <a:cubicBezTo>
                      <a:pt x="612" y="568"/>
                      <a:pt x="615" y="556"/>
                      <a:pt x="613" y="536"/>
                    </a:cubicBezTo>
                    <a:cubicBezTo>
                      <a:pt x="611" y="516"/>
                      <a:pt x="573" y="383"/>
                      <a:pt x="567" y="376"/>
                    </a:cubicBezTo>
                    <a:cubicBezTo>
                      <a:pt x="560" y="370"/>
                      <a:pt x="558" y="361"/>
                      <a:pt x="554" y="353"/>
                    </a:cubicBezTo>
                    <a:cubicBezTo>
                      <a:pt x="552" y="348"/>
                      <a:pt x="537" y="335"/>
                      <a:pt x="521" y="324"/>
                    </a:cubicBezTo>
                    <a:cubicBezTo>
                      <a:pt x="516" y="320"/>
                      <a:pt x="510" y="316"/>
                      <a:pt x="501" y="311"/>
                    </a:cubicBezTo>
                    <a:cubicBezTo>
                      <a:pt x="462" y="293"/>
                      <a:pt x="404" y="286"/>
                      <a:pt x="396" y="280"/>
                    </a:cubicBezTo>
                    <a:cubicBezTo>
                      <a:pt x="388" y="273"/>
                      <a:pt x="390" y="257"/>
                      <a:pt x="384" y="258"/>
                    </a:cubicBezTo>
                    <a:cubicBezTo>
                      <a:pt x="382" y="249"/>
                      <a:pt x="382" y="242"/>
                      <a:pt x="381" y="238"/>
                    </a:cubicBezTo>
                    <a:cubicBezTo>
                      <a:pt x="380" y="230"/>
                      <a:pt x="381" y="202"/>
                      <a:pt x="381" y="202"/>
                    </a:cubicBezTo>
                    <a:cubicBezTo>
                      <a:pt x="381" y="202"/>
                      <a:pt x="384" y="191"/>
                      <a:pt x="388" y="183"/>
                    </a:cubicBezTo>
                    <a:cubicBezTo>
                      <a:pt x="390" y="177"/>
                      <a:pt x="400" y="161"/>
                      <a:pt x="402" y="152"/>
                    </a:cubicBezTo>
                    <a:cubicBezTo>
                      <a:pt x="402" y="152"/>
                      <a:pt x="402" y="151"/>
                      <a:pt x="402" y="151"/>
                    </a:cubicBezTo>
                    <a:cubicBezTo>
                      <a:pt x="404" y="143"/>
                      <a:pt x="407" y="134"/>
                      <a:pt x="405" y="129"/>
                    </a:cubicBezTo>
                    <a:cubicBezTo>
                      <a:pt x="405" y="129"/>
                      <a:pt x="405" y="129"/>
                      <a:pt x="405" y="129"/>
                    </a:cubicBezTo>
                    <a:cubicBezTo>
                      <a:pt x="407" y="112"/>
                      <a:pt x="410" y="91"/>
                      <a:pt x="408" y="79"/>
                    </a:cubicBezTo>
                    <a:cubicBezTo>
                      <a:pt x="406" y="60"/>
                      <a:pt x="401" y="28"/>
                      <a:pt x="384" y="16"/>
                    </a:cubicBezTo>
                    <a:cubicBezTo>
                      <a:pt x="367" y="4"/>
                      <a:pt x="337" y="0"/>
                      <a:pt x="323" y="0"/>
                    </a:cubicBezTo>
                    <a:cubicBezTo>
                      <a:pt x="308" y="0"/>
                      <a:pt x="279" y="9"/>
                      <a:pt x="279" y="9"/>
                    </a:cubicBezTo>
                    <a:cubicBezTo>
                      <a:pt x="266" y="11"/>
                      <a:pt x="233" y="37"/>
                      <a:pt x="229" y="44"/>
                    </a:cubicBezTo>
                    <a:cubicBezTo>
                      <a:pt x="225" y="50"/>
                      <a:pt x="220" y="74"/>
                      <a:pt x="220" y="80"/>
                    </a:cubicBezTo>
                    <a:cubicBezTo>
                      <a:pt x="221" y="85"/>
                      <a:pt x="228" y="96"/>
                      <a:pt x="228" y="96"/>
                    </a:cubicBezTo>
                    <a:cubicBezTo>
                      <a:pt x="229" y="96"/>
                      <a:pt x="229" y="96"/>
                      <a:pt x="229" y="96"/>
                    </a:cubicBezTo>
                    <a:cubicBezTo>
                      <a:pt x="229" y="96"/>
                      <a:pt x="229" y="96"/>
                      <a:pt x="229" y="97"/>
                    </a:cubicBezTo>
                    <a:cubicBezTo>
                      <a:pt x="229" y="106"/>
                      <a:pt x="227" y="113"/>
                      <a:pt x="227" y="116"/>
                    </a:cubicBezTo>
                    <a:cubicBezTo>
                      <a:pt x="226" y="118"/>
                      <a:pt x="226" y="123"/>
                      <a:pt x="226" y="124"/>
                    </a:cubicBezTo>
                    <a:cubicBezTo>
                      <a:pt x="227" y="125"/>
                      <a:pt x="230" y="132"/>
                      <a:pt x="232" y="134"/>
                    </a:cubicBezTo>
                    <a:cubicBezTo>
                      <a:pt x="233" y="136"/>
                      <a:pt x="237" y="143"/>
                      <a:pt x="237" y="147"/>
                    </a:cubicBezTo>
                    <a:cubicBezTo>
                      <a:pt x="236" y="149"/>
                      <a:pt x="235" y="158"/>
                      <a:pt x="235" y="165"/>
                    </a:cubicBezTo>
                    <a:cubicBezTo>
                      <a:pt x="233" y="170"/>
                      <a:pt x="232" y="174"/>
                      <a:pt x="231" y="176"/>
                    </a:cubicBezTo>
                    <a:cubicBezTo>
                      <a:pt x="230" y="179"/>
                      <a:pt x="232" y="183"/>
                      <a:pt x="236" y="184"/>
                    </a:cubicBezTo>
                    <a:cubicBezTo>
                      <a:pt x="237" y="191"/>
                      <a:pt x="239" y="200"/>
                      <a:pt x="241" y="204"/>
                    </a:cubicBezTo>
                    <a:cubicBezTo>
                      <a:pt x="243" y="211"/>
                      <a:pt x="245" y="216"/>
                      <a:pt x="246" y="221"/>
                    </a:cubicBezTo>
                    <a:cubicBezTo>
                      <a:pt x="248" y="226"/>
                      <a:pt x="247" y="231"/>
                      <a:pt x="247" y="235"/>
                    </a:cubicBezTo>
                    <a:cubicBezTo>
                      <a:pt x="246" y="240"/>
                      <a:pt x="249" y="247"/>
                      <a:pt x="254" y="248"/>
                    </a:cubicBezTo>
                    <a:cubicBezTo>
                      <a:pt x="258" y="249"/>
                      <a:pt x="266" y="250"/>
                      <a:pt x="273" y="250"/>
                    </a:cubicBezTo>
                    <a:cubicBezTo>
                      <a:pt x="273" y="255"/>
                      <a:pt x="273" y="260"/>
                      <a:pt x="272" y="264"/>
                    </a:cubicBezTo>
                    <a:cubicBezTo>
                      <a:pt x="262" y="268"/>
                      <a:pt x="270" y="272"/>
                      <a:pt x="258" y="285"/>
                    </a:cubicBezTo>
                    <a:cubicBezTo>
                      <a:pt x="229" y="289"/>
                      <a:pt x="171" y="298"/>
                      <a:pt x="171" y="298"/>
                    </a:cubicBezTo>
                    <a:cubicBezTo>
                      <a:pt x="148" y="303"/>
                      <a:pt x="122" y="331"/>
                      <a:pt x="119" y="340"/>
                    </a:cubicBezTo>
                    <a:cubicBezTo>
                      <a:pt x="116" y="349"/>
                      <a:pt x="111" y="357"/>
                      <a:pt x="105" y="366"/>
                    </a:cubicBezTo>
                    <a:cubicBezTo>
                      <a:pt x="99" y="375"/>
                      <a:pt x="52" y="473"/>
                      <a:pt x="44" y="532"/>
                    </a:cubicBezTo>
                    <a:cubicBezTo>
                      <a:pt x="42" y="541"/>
                      <a:pt x="40" y="547"/>
                      <a:pt x="37" y="551"/>
                    </a:cubicBezTo>
                    <a:cubicBezTo>
                      <a:pt x="34" y="555"/>
                      <a:pt x="36" y="559"/>
                      <a:pt x="35" y="564"/>
                    </a:cubicBezTo>
                    <a:cubicBezTo>
                      <a:pt x="34" y="567"/>
                      <a:pt x="34" y="567"/>
                      <a:pt x="34" y="568"/>
                    </a:cubicBezTo>
                    <a:cubicBezTo>
                      <a:pt x="29" y="573"/>
                      <a:pt x="30" y="579"/>
                      <a:pt x="27" y="583"/>
                    </a:cubicBezTo>
                    <a:cubicBezTo>
                      <a:pt x="24" y="588"/>
                      <a:pt x="18" y="607"/>
                      <a:pt x="15" y="614"/>
                    </a:cubicBezTo>
                    <a:cubicBezTo>
                      <a:pt x="13" y="621"/>
                      <a:pt x="4" y="668"/>
                      <a:pt x="4" y="690"/>
                    </a:cubicBezTo>
                    <a:cubicBezTo>
                      <a:pt x="4" y="711"/>
                      <a:pt x="0" y="766"/>
                      <a:pt x="4" y="774"/>
                    </a:cubicBezTo>
                    <a:cubicBezTo>
                      <a:pt x="8" y="782"/>
                      <a:pt x="5" y="813"/>
                      <a:pt x="5" y="823"/>
                    </a:cubicBezTo>
                    <a:cubicBezTo>
                      <a:pt x="5" y="833"/>
                      <a:pt x="9" y="885"/>
                      <a:pt x="9" y="885"/>
                    </a:cubicBezTo>
                    <a:cubicBezTo>
                      <a:pt x="9" y="885"/>
                      <a:pt x="13" y="891"/>
                      <a:pt x="21" y="895"/>
                    </a:cubicBezTo>
                    <a:cubicBezTo>
                      <a:pt x="23" y="899"/>
                      <a:pt x="23" y="900"/>
                      <a:pt x="23" y="900"/>
                    </a:cubicBezTo>
                    <a:cubicBezTo>
                      <a:pt x="20" y="919"/>
                      <a:pt x="20" y="919"/>
                      <a:pt x="20" y="919"/>
                    </a:cubicBezTo>
                    <a:cubicBezTo>
                      <a:pt x="20" y="919"/>
                      <a:pt x="16" y="957"/>
                      <a:pt x="16" y="961"/>
                    </a:cubicBezTo>
                    <a:cubicBezTo>
                      <a:pt x="16" y="963"/>
                      <a:pt x="25" y="987"/>
                      <a:pt x="25" y="991"/>
                    </a:cubicBezTo>
                    <a:cubicBezTo>
                      <a:pt x="26" y="995"/>
                      <a:pt x="31" y="998"/>
                      <a:pt x="31" y="998"/>
                    </a:cubicBezTo>
                    <a:cubicBezTo>
                      <a:pt x="31" y="998"/>
                      <a:pt x="31" y="1005"/>
                      <a:pt x="31" y="1005"/>
                    </a:cubicBezTo>
                    <a:cubicBezTo>
                      <a:pt x="31" y="1006"/>
                      <a:pt x="33" y="1009"/>
                      <a:pt x="34" y="1011"/>
                    </a:cubicBezTo>
                    <a:cubicBezTo>
                      <a:pt x="36" y="1013"/>
                      <a:pt x="42" y="1013"/>
                      <a:pt x="42" y="1013"/>
                    </a:cubicBezTo>
                    <a:cubicBezTo>
                      <a:pt x="42" y="1013"/>
                      <a:pt x="43" y="1015"/>
                      <a:pt x="44" y="1017"/>
                    </a:cubicBezTo>
                    <a:cubicBezTo>
                      <a:pt x="44" y="1018"/>
                      <a:pt x="48" y="1020"/>
                      <a:pt x="50" y="1022"/>
                    </a:cubicBezTo>
                    <a:cubicBezTo>
                      <a:pt x="52" y="1024"/>
                      <a:pt x="67" y="1034"/>
                      <a:pt x="67" y="1034"/>
                    </a:cubicBezTo>
                    <a:cubicBezTo>
                      <a:pt x="70" y="1043"/>
                      <a:pt x="70" y="1043"/>
                      <a:pt x="70" y="1043"/>
                    </a:cubicBezTo>
                    <a:cubicBezTo>
                      <a:pt x="70" y="1043"/>
                      <a:pt x="75" y="1052"/>
                      <a:pt x="79" y="1052"/>
                    </a:cubicBezTo>
                    <a:cubicBezTo>
                      <a:pt x="83" y="1052"/>
                      <a:pt x="85" y="1050"/>
                      <a:pt x="86" y="1047"/>
                    </a:cubicBezTo>
                    <a:cubicBezTo>
                      <a:pt x="87" y="1045"/>
                      <a:pt x="86" y="1035"/>
                      <a:pt x="86" y="1035"/>
                    </a:cubicBezTo>
                    <a:cubicBezTo>
                      <a:pt x="86" y="1035"/>
                      <a:pt x="89" y="1031"/>
                      <a:pt x="88" y="1029"/>
                    </a:cubicBezTo>
                    <a:cubicBezTo>
                      <a:pt x="88" y="1028"/>
                      <a:pt x="82" y="1020"/>
                      <a:pt x="82" y="1020"/>
                    </a:cubicBezTo>
                    <a:cubicBezTo>
                      <a:pt x="82" y="1020"/>
                      <a:pt x="79" y="1011"/>
                      <a:pt x="80" y="1008"/>
                    </a:cubicBezTo>
                    <a:cubicBezTo>
                      <a:pt x="80" y="1005"/>
                      <a:pt x="80" y="988"/>
                      <a:pt x="80" y="986"/>
                    </a:cubicBezTo>
                    <a:cubicBezTo>
                      <a:pt x="80" y="983"/>
                      <a:pt x="80" y="974"/>
                      <a:pt x="82" y="971"/>
                    </a:cubicBezTo>
                    <a:cubicBezTo>
                      <a:pt x="83" y="978"/>
                      <a:pt x="86" y="990"/>
                      <a:pt x="90" y="995"/>
                    </a:cubicBezTo>
                    <a:cubicBezTo>
                      <a:pt x="95" y="1000"/>
                      <a:pt x="101" y="1003"/>
                      <a:pt x="104" y="1004"/>
                    </a:cubicBezTo>
                    <a:cubicBezTo>
                      <a:pt x="106" y="1004"/>
                      <a:pt x="108" y="995"/>
                      <a:pt x="107" y="985"/>
                    </a:cubicBezTo>
                    <a:cubicBezTo>
                      <a:pt x="105" y="975"/>
                      <a:pt x="104" y="964"/>
                      <a:pt x="104" y="950"/>
                    </a:cubicBezTo>
                    <a:cubicBezTo>
                      <a:pt x="104" y="935"/>
                      <a:pt x="97" y="911"/>
                      <a:pt x="94" y="905"/>
                    </a:cubicBezTo>
                    <a:cubicBezTo>
                      <a:pt x="87" y="893"/>
                      <a:pt x="87" y="893"/>
                      <a:pt x="87" y="893"/>
                    </a:cubicBezTo>
                    <a:cubicBezTo>
                      <a:pt x="87" y="893"/>
                      <a:pt x="87" y="888"/>
                      <a:pt x="87" y="885"/>
                    </a:cubicBezTo>
                    <a:cubicBezTo>
                      <a:pt x="88" y="884"/>
                      <a:pt x="89" y="883"/>
                      <a:pt x="89" y="882"/>
                    </a:cubicBezTo>
                    <a:cubicBezTo>
                      <a:pt x="89" y="878"/>
                      <a:pt x="91" y="814"/>
                      <a:pt x="93" y="794"/>
                    </a:cubicBezTo>
                    <a:cubicBezTo>
                      <a:pt x="95" y="773"/>
                      <a:pt x="91" y="732"/>
                      <a:pt x="91" y="726"/>
                    </a:cubicBezTo>
                    <a:cubicBezTo>
                      <a:pt x="91" y="720"/>
                      <a:pt x="96" y="721"/>
                      <a:pt x="97" y="713"/>
                    </a:cubicBezTo>
                    <a:cubicBezTo>
                      <a:pt x="98" y="705"/>
                      <a:pt x="122" y="635"/>
                      <a:pt x="122" y="629"/>
                    </a:cubicBezTo>
                    <a:cubicBezTo>
                      <a:pt x="122" y="629"/>
                      <a:pt x="122" y="628"/>
                      <a:pt x="122" y="628"/>
                    </a:cubicBezTo>
                    <a:cubicBezTo>
                      <a:pt x="123" y="627"/>
                      <a:pt x="125" y="626"/>
                      <a:pt x="125" y="625"/>
                    </a:cubicBezTo>
                    <a:cubicBezTo>
                      <a:pt x="133" y="614"/>
                      <a:pt x="125" y="605"/>
                      <a:pt x="127" y="598"/>
                    </a:cubicBezTo>
                    <a:cubicBezTo>
                      <a:pt x="129" y="591"/>
                      <a:pt x="129" y="591"/>
                      <a:pt x="135" y="581"/>
                    </a:cubicBezTo>
                    <a:cubicBezTo>
                      <a:pt x="142" y="571"/>
                      <a:pt x="155" y="524"/>
                      <a:pt x="160" y="514"/>
                    </a:cubicBezTo>
                    <a:cubicBezTo>
                      <a:pt x="163" y="508"/>
                      <a:pt x="167" y="496"/>
                      <a:pt x="171" y="486"/>
                    </a:cubicBezTo>
                    <a:cubicBezTo>
                      <a:pt x="171" y="498"/>
                      <a:pt x="170" y="511"/>
                      <a:pt x="170" y="523"/>
                    </a:cubicBezTo>
                    <a:cubicBezTo>
                      <a:pt x="170" y="555"/>
                      <a:pt x="175" y="635"/>
                      <a:pt x="171" y="645"/>
                    </a:cubicBezTo>
                    <a:cubicBezTo>
                      <a:pt x="167" y="655"/>
                      <a:pt x="168" y="660"/>
                      <a:pt x="170" y="664"/>
                    </a:cubicBezTo>
                    <a:cubicBezTo>
                      <a:pt x="172" y="668"/>
                      <a:pt x="174" y="668"/>
                      <a:pt x="170" y="675"/>
                    </a:cubicBezTo>
                    <a:cubicBezTo>
                      <a:pt x="150" y="715"/>
                      <a:pt x="152" y="759"/>
                      <a:pt x="146" y="763"/>
                    </a:cubicBezTo>
                    <a:cubicBezTo>
                      <a:pt x="141" y="767"/>
                      <a:pt x="130" y="798"/>
                      <a:pt x="141" y="805"/>
                    </a:cubicBezTo>
                    <a:cubicBezTo>
                      <a:pt x="138" y="822"/>
                      <a:pt x="134" y="840"/>
                      <a:pt x="132" y="855"/>
                    </a:cubicBezTo>
                    <a:cubicBezTo>
                      <a:pt x="132" y="855"/>
                      <a:pt x="132" y="855"/>
                      <a:pt x="132" y="855"/>
                    </a:cubicBezTo>
                    <a:cubicBezTo>
                      <a:pt x="131" y="867"/>
                      <a:pt x="117" y="935"/>
                      <a:pt x="119" y="946"/>
                    </a:cubicBezTo>
                    <a:cubicBezTo>
                      <a:pt x="120" y="956"/>
                      <a:pt x="119" y="964"/>
                      <a:pt x="116" y="974"/>
                    </a:cubicBezTo>
                    <a:cubicBezTo>
                      <a:pt x="113" y="985"/>
                      <a:pt x="111" y="994"/>
                      <a:pt x="111" y="1000"/>
                    </a:cubicBezTo>
                    <a:cubicBezTo>
                      <a:pt x="111" y="1006"/>
                      <a:pt x="101" y="1112"/>
                      <a:pt x="101" y="1129"/>
                    </a:cubicBezTo>
                    <a:cubicBezTo>
                      <a:pt x="101" y="1146"/>
                      <a:pt x="99" y="1208"/>
                      <a:pt x="101" y="1229"/>
                    </a:cubicBezTo>
                    <a:cubicBezTo>
                      <a:pt x="103" y="1250"/>
                      <a:pt x="100" y="1277"/>
                      <a:pt x="99" y="1291"/>
                    </a:cubicBezTo>
                    <a:cubicBezTo>
                      <a:pt x="97" y="1304"/>
                      <a:pt x="98" y="1312"/>
                      <a:pt x="99" y="1320"/>
                    </a:cubicBezTo>
                    <a:cubicBezTo>
                      <a:pt x="99" y="1328"/>
                      <a:pt x="99" y="1341"/>
                      <a:pt x="97" y="1349"/>
                    </a:cubicBezTo>
                    <a:cubicBezTo>
                      <a:pt x="94" y="1357"/>
                      <a:pt x="82" y="1464"/>
                      <a:pt x="85" y="1496"/>
                    </a:cubicBezTo>
                    <a:cubicBezTo>
                      <a:pt x="87" y="1527"/>
                      <a:pt x="92" y="1546"/>
                      <a:pt x="89" y="1556"/>
                    </a:cubicBezTo>
                    <a:cubicBezTo>
                      <a:pt x="85" y="1565"/>
                      <a:pt x="80" y="1570"/>
                      <a:pt x="84" y="1576"/>
                    </a:cubicBezTo>
                    <a:cubicBezTo>
                      <a:pt x="89" y="1582"/>
                      <a:pt x="86" y="1578"/>
                      <a:pt x="80" y="1588"/>
                    </a:cubicBezTo>
                    <a:cubicBezTo>
                      <a:pt x="74" y="1597"/>
                      <a:pt x="73" y="1600"/>
                      <a:pt x="76" y="1610"/>
                    </a:cubicBezTo>
                    <a:cubicBezTo>
                      <a:pt x="77" y="1614"/>
                      <a:pt x="77" y="1618"/>
                      <a:pt x="77" y="1620"/>
                    </a:cubicBezTo>
                    <a:cubicBezTo>
                      <a:pt x="68" y="1640"/>
                      <a:pt x="53" y="1671"/>
                      <a:pt x="46" y="1678"/>
                    </a:cubicBezTo>
                    <a:cubicBezTo>
                      <a:pt x="38" y="1686"/>
                      <a:pt x="22" y="1703"/>
                      <a:pt x="14" y="1710"/>
                    </a:cubicBezTo>
                    <a:cubicBezTo>
                      <a:pt x="7" y="1717"/>
                      <a:pt x="3" y="1727"/>
                      <a:pt x="2" y="1737"/>
                    </a:cubicBezTo>
                    <a:cubicBezTo>
                      <a:pt x="1" y="1748"/>
                      <a:pt x="11" y="1752"/>
                      <a:pt x="18" y="1756"/>
                    </a:cubicBezTo>
                    <a:cubicBezTo>
                      <a:pt x="25" y="1761"/>
                      <a:pt x="54" y="1757"/>
                      <a:pt x="67" y="1751"/>
                    </a:cubicBezTo>
                    <a:cubicBezTo>
                      <a:pt x="80" y="1745"/>
                      <a:pt x="115" y="1730"/>
                      <a:pt x="120" y="1718"/>
                    </a:cubicBezTo>
                    <a:cubicBezTo>
                      <a:pt x="125" y="1706"/>
                      <a:pt x="132" y="1695"/>
                      <a:pt x="136" y="1694"/>
                    </a:cubicBezTo>
                    <a:cubicBezTo>
                      <a:pt x="140" y="1697"/>
                      <a:pt x="144" y="1697"/>
                      <a:pt x="155" y="1692"/>
                    </a:cubicBezTo>
                    <a:cubicBezTo>
                      <a:pt x="166" y="1687"/>
                      <a:pt x="183" y="1674"/>
                      <a:pt x="184" y="1669"/>
                    </a:cubicBezTo>
                    <a:cubicBezTo>
                      <a:pt x="185" y="1666"/>
                      <a:pt x="182" y="1640"/>
                      <a:pt x="180" y="1622"/>
                    </a:cubicBezTo>
                    <a:cubicBezTo>
                      <a:pt x="184" y="1617"/>
                      <a:pt x="196" y="1605"/>
                      <a:pt x="197" y="1598"/>
                    </a:cubicBezTo>
                    <a:cubicBezTo>
                      <a:pt x="197" y="1590"/>
                      <a:pt x="191" y="1567"/>
                      <a:pt x="191" y="1558"/>
                    </a:cubicBezTo>
                    <a:cubicBezTo>
                      <a:pt x="191" y="1550"/>
                      <a:pt x="205" y="1535"/>
                      <a:pt x="207" y="1526"/>
                    </a:cubicBezTo>
                    <a:cubicBezTo>
                      <a:pt x="209" y="1516"/>
                      <a:pt x="218" y="1421"/>
                      <a:pt x="218" y="1401"/>
                    </a:cubicBezTo>
                    <a:cubicBezTo>
                      <a:pt x="218" y="1380"/>
                      <a:pt x="215" y="1341"/>
                      <a:pt x="215" y="1334"/>
                    </a:cubicBezTo>
                    <a:cubicBezTo>
                      <a:pt x="216" y="1328"/>
                      <a:pt x="217" y="1321"/>
                      <a:pt x="216" y="1318"/>
                    </a:cubicBezTo>
                    <a:cubicBezTo>
                      <a:pt x="217" y="1316"/>
                      <a:pt x="213" y="1313"/>
                      <a:pt x="215" y="1309"/>
                    </a:cubicBezTo>
                    <a:cubicBezTo>
                      <a:pt x="218" y="1305"/>
                      <a:pt x="221" y="1304"/>
                      <a:pt x="224" y="1295"/>
                    </a:cubicBezTo>
                    <a:cubicBezTo>
                      <a:pt x="227" y="1286"/>
                      <a:pt x="232" y="1281"/>
                      <a:pt x="237" y="1264"/>
                    </a:cubicBezTo>
                    <a:cubicBezTo>
                      <a:pt x="241" y="1247"/>
                      <a:pt x="272" y="1154"/>
                      <a:pt x="274" y="1135"/>
                    </a:cubicBezTo>
                    <a:cubicBezTo>
                      <a:pt x="276" y="1116"/>
                      <a:pt x="291" y="1098"/>
                      <a:pt x="293" y="1086"/>
                    </a:cubicBezTo>
                    <a:cubicBezTo>
                      <a:pt x="294" y="1075"/>
                      <a:pt x="299" y="1066"/>
                      <a:pt x="299" y="1066"/>
                    </a:cubicBezTo>
                    <a:cubicBezTo>
                      <a:pt x="303" y="1066"/>
                      <a:pt x="303" y="1066"/>
                      <a:pt x="303" y="1066"/>
                    </a:cubicBezTo>
                    <a:cubicBezTo>
                      <a:pt x="308" y="1078"/>
                      <a:pt x="328" y="1090"/>
                      <a:pt x="332" y="1103"/>
                    </a:cubicBezTo>
                    <a:cubicBezTo>
                      <a:pt x="337" y="1118"/>
                      <a:pt x="373" y="1228"/>
                      <a:pt x="373" y="1248"/>
                    </a:cubicBezTo>
                    <a:cubicBezTo>
                      <a:pt x="373" y="1268"/>
                      <a:pt x="386" y="1291"/>
                      <a:pt x="390" y="1300"/>
                    </a:cubicBezTo>
                    <a:cubicBezTo>
                      <a:pt x="394" y="1309"/>
                      <a:pt x="397" y="1315"/>
                      <a:pt x="394" y="1319"/>
                    </a:cubicBezTo>
                    <a:cubicBezTo>
                      <a:pt x="392" y="1322"/>
                      <a:pt x="395" y="1329"/>
                      <a:pt x="401" y="1339"/>
                    </a:cubicBezTo>
                    <a:cubicBezTo>
                      <a:pt x="401" y="1339"/>
                      <a:pt x="401" y="1339"/>
                      <a:pt x="401" y="1339"/>
                    </a:cubicBezTo>
                    <a:cubicBezTo>
                      <a:pt x="401" y="1339"/>
                      <a:pt x="399" y="1356"/>
                      <a:pt x="403" y="1380"/>
                    </a:cubicBezTo>
                    <a:cubicBezTo>
                      <a:pt x="407" y="1404"/>
                      <a:pt x="425" y="1519"/>
                      <a:pt x="423" y="1533"/>
                    </a:cubicBezTo>
                    <a:cubicBezTo>
                      <a:pt x="421" y="1547"/>
                      <a:pt x="416" y="1592"/>
                      <a:pt x="416" y="1604"/>
                    </a:cubicBezTo>
                    <a:cubicBezTo>
                      <a:pt x="416" y="1616"/>
                      <a:pt x="416" y="1624"/>
                      <a:pt x="411" y="1635"/>
                    </a:cubicBezTo>
                    <a:cubicBezTo>
                      <a:pt x="405" y="1646"/>
                      <a:pt x="416" y="1670"/>
                      <a:pt x="424" y="1683"/>
                    </a:cubicBezTo>
                    <a:cubicBezTo>
                      <a:pt x="422" y="1698"/>
                      <a:pt x="417" y="1713"/>
                      <a:pt x="414" y="1720"/>
                    </a:cubicBezTo>
                    <a:cubicBezTo>
                      <a:pt x="411" y="1730"/>
                      <a:pt x="388" y="1761"/>
                      <a:pt x="386" y="1769"/>
                    </a:cubicBezTo>
                    <a:cubicBezTo>
                      <a:pt x="384" y="1777"/>
                      <a:pt x="384" y="1788"/>
                      <a:pt x="386" y="1794"/>
                    </a:cubicBezTo>
                    <a:cubicBezTo>
                      <a:pt x="388" y="1801"/>
                      <a:pt x="394" y="1808"/>
                      <a:pt x="401" y="1809"/>
                    </a:cubicBezTo>
                    <a:cubicBezTo>
                      <a:pt x="407" y="1810"/>
                      <a:pt x="438" y="1812"/>
                      <a:pt x="454" y="1804"/>
                    </a:cubicBezTo>
                    <a:cubicBezTo>
                      <a:pt x="470" y="1796"/>
                      <a:pt x="501" y="1783"/>
                      <a:pt x="505" y="1771"/>
                    </a:cubicBezTo>
                    <a:cubicBezTo>
                      <a:pt x="509" y="1759"/>
                      <a:pt x="508" y="1735"/>
                      <a:pt x="511" y="1727"/>
                    </a:cubicBezTo>
                    <a:cubicBezTo>
                      <a:pt x="516" y="1723"/>
                      <a:pt x="520" y="1716"/>
                      <a:pt x="520" y="1708"/>
                    </a:cubicBezTo>
                    <a:cubicBezTo>
                      <a:pt x="520" y="1703"/>
                      <a:pt x="519" y="1694"/>
                      <a:pt x="517" y="1686"/>
                    </a:cubicBezTo>
                    <a:cubicBezTo>
                      <a:pt x="522" y="1681"/>
                      <a:pt x="524" y="1677"/>
                      <a:pt x="524" y="1677"/>
                    </a:cubicBezTo>
                    <a:cubicBezTo>
                      <a:pt x="524" y="1677"/>
                      <a:pt x="525" y="1665"/>
                      <a:pt x="525" y="1654"/>
                    </a:cubicBezTo>
                    <a:cubicBezTo>
                      <a:pt x="525" y="1643"/>
                      <a:pt x="528" y="1640"/>
                      <a:pt x="532" y="1635"/>
                    </a:cubicBezTo>
                    <a:cubicBezTo>
                      <a:pt x="536" y="1630"/>
                      <a:pt x="533" y="1626"/>
                      <a:pt x="530" y="1613"/>
                    </a:cubicBezTo>
                    <a:cubicBezTo>
                      <a:pt x="527" y="1600"/>
                      <a:pt x="530" y="1583"/>
                      <a:pt x="537" y="1524"/>
                    </a:cubicBezTo>
                    <a:cubicBezTo>
                      <a:pt x="544" y="1465"/>
                      <a:pt x="525" y="1374"/>
                      <a:pt x="526" y="1365"/>
                    </a:cubicBezTo>
                    <a:cubicBezTo>
                      <a:pt x="527" y="1356"/>
                      <a:pt x="527" y="1353"/>
                      <a:pt x="521" y="1347"/>
                    </a:cubicBezTo>
                    <a:cubicBezTo>
                      <a:pt x="515" y="1341"/>
                      <a:pt x="514" y="1340"/>
                      <a:pt x="515" y="1335"/>
                    </a:cubicBezTo>
                    <a:cubicBezTo>
                      <a:pt x="516" y="1331"/>
                      <a:pt x="519" y="1325"/>
                      <a:pt x="516" y="1311"/>
                    </a:cubicBezTo>
                    <a:cubicBezTo>
                      <a:pt x="516" y="1298"/>
                      <a:pt x="513" y="1283"/>
                      <a:pt x="513" y="1278"/>
                    </a:cubicBezTo>
                    <a:cubicBezTo>
                      <a:pt x="513" y="1269"/>
                      <a:pt x="517" y="1245"/>
                      <a:pt x="518" y="1218"/>
                    </a:cubicBezTo>
                    <a:cubicBezTo>
                      <a:pt x="519" y="1202"/>
                      <a:pt x="515" y="1132"/>
                      <a:pt x="512" y="1077"/>
                    </a:cubicBezTo>
                    <a:cubicBezTo>
                      <a:pt x="513" y="1078"/>
                      <a:pt x="515" y="1079"/>
                      <a:pt x="517" y="1079"/>
                    </a:cubicBezTo>
                    <a:cubicBezTo>
                      <a:pt x="520" y="1079"/>
                      <a:pt x="526" y="1071"/>
                      <a:pt x="526" y="1071"/>
                    </a:cubicBezTo>
                    <a:cubicBezTo>
                      <a:pt x="530" y="1063"/>
                      <a:pt x="530" y="1063"/>
                      <a:pt x="530" y="1063"/>
                    </a:cubicBezTo>
                    <a:cubicBezTo>
                      <a:pt x="530" y="1063"/>
                      <a:pt x="546" y="1054"/>
                      <a:pt x="548" y="1053"/>
                    </a:cubicBezTo>
                    <a:cubicBezTo>
                      <a:pt x="551" y="1051"/>
                      <a:pt x="555" y="1050"/>
                      <a:pt x="555" y="1048"/>
                    </a:cubicBezTo>
                    <a:cubicBezTo>
                      <a:pt x="556" y="1046"/>
                      <a:pt x="557" y="1044"/>
                      <a:pt x="557" y="1044"/>
                    </a:cubicBezTo>
                    <a:cubicBezTo>
                      <a:pt x="557" y="1044"/>
                      <a:pt x="563" y="1045"/>
                      <a:pt x="565" y="1043"/>
                    </a:cubicBezTo>
                    <a:cubicBezTo>
                      <a:pt x="567" y="1041"/>
                      <a:pt x="569" y="1039"/>
                      <a:pt x="569" y="1038"/>
                    </a:cubicBezTo>
                    <a:cubicBezTo>
                      <a:pt x="569" y="1037"/>
                      <a:pt x="571" y="1031"/>
                      <a:pt x="571" y="1031"/>
                    </a:cubicBezTo>
                    <a:cubicBezTo>
                      <a:pt x="571" y="1031"/>
                      <a:pt x="575" y="1029"/>
                      <a:pt x="577" y="1024"/>
                    </a:cubicBezTo>
                    <a:cubicBezTo>
                      <a:pt x="577" y="1020"/>
                      <a:pt x="588" y="998"/>
                      <a:pt x="589" y="995"/>
                    </a:cubicBezTo>
                    <a:cubicBezTo>
                      <a:pt x="589" y="992"/>
                      <a:pt x="590" y="954"/>
                      <a:pt x="590" y="954"/>
                    </a:cubicBezTo>
                    <a:cubicBezTo>
                      <a:pt x="589" y="934"/>
                      <a:pt x="589" y="934"/>
                      <a:pt x="589" y="934"/>
                    </a:cubicBezTo>
                    <a:cubicBezTo>
                      <a:pt x="593" y="929"/>
                      <a:pt x="595" y="925"/>
                      <a:pt x="597" y="923"/>
                    </a:cubicBezTo>
                    <a:cubicBezTo>
                      <a:pt x="603" y="923"/>
                      <a:pt x="606" y="923"/>
                      <a:pt x="606" y="923"/>
                    </a:cubicBezTo>
                    <a:cubicBezTo>
                      <a:pt x="606" y="923"/>
                      <a:pt x="624" y="854"/>
                      <a:pt x="624" y="845"/>
                    </a:cubicBezTo>
                    <a:cubicBezTo>
                      <a:pt x="624" y="836"/>
                      <a:pt x="626" y="802"/>
                      <a:pt x="628" y="791"/>
                    </a:cubicBezTo>
                    <a:cubicBezTo>
                      <a:pt x="629" y="780"/>
                      <a:pt x="634" y="698"/>
                      <a:pt x="633" y="688"/>
                    </a:cubicBezTo>
                    <a:cubicBezTo>
                      <a:pt x="632" y="678"/>
                      <a:pt x="632" y="667"/>
                      <a:pt x="633" y="660"/>
                    </a:cubicBezTo>
                    <a:cubicBezTo>
                      <a:pt x="635" y="655"/>
                      <a:pt x="631" y="646"/>
                      <a:pt x="629" y="638"/>
                    </a:cubicBezTo>
                    <a:close/>
                    <a:moveTo>
                      <a:pt x="272" y="267"/>
                    </a:moveTo>
                    <a:cubicBezTo>
                      <a:pt x="272" y="268"/>
                      <a:pt x="272" y="268"/>
                      <a:pt x="272" y="268"/>
                    </a:cubicBezTo>
                    <a:cubicBezTo>
                      <a:pt x="272" y="268"/>
                      <a:pt x="272" y="268"/>
                      <a:pt x="272" y="268"/>
                    </a:cubicBezTo>
                    <a:cubicBezTo>
                      <a:pt x="272" y="268"/>
                      <a:pt x="272" y="268"/>
                      <a:pt x="272" y="267"/>
                    </a:cubicBezTo>
                    <a:close/>
                    <a:moveTo>
                      <a:pt x="511" y="1061"/>
                    </a:moveTo>
                    <a:cubicBezTo>
                      <a:pt x="511" y="1061"/>
                      <a:pt x="511" y="1061"/>
                      <a:pt x="511" y="1061"/>
                    </a:cubicBezTo>
                    <a:cubicBezTo>
                      <a:pt x="511" y="1061"/>
                      <a:pt x="511" y="1062"/>
                      <a:pt x="511" y="1062"/>
                    </a:cubicBezTo>
                    <a:cubicBezTo>
                      <a:pt x="511" y="1062"/>
                      <a:pt x="511" y="1061"/>
                      <a:pt x="511" y="1061"/>
                    </a:cubicBezTo>
                    <a:close/>
                    <a:moveTo>
                      <a:pt x="521" y="1035"/>
                    </a:moveTo>
                    <a:cubicBezTo>
                      <a:pt x="520" y="1039"/>
                      <a:pt x="517" y="1048"/>
                      <a:pt x="517" y="1048"/>
                    </a:cubicBezTo>
                    <a:cubicBezTo>
                      <a:pt x="517" y="1048"/>
                      <a:pt x="513" y="1052"/>
                      <a:pt x="511" y="1055"/>
                    </a:cubicBezTo>
                    <a:cubicBezTo>
                      <a:pt x="510" y="1044"/>
                      <a:pt x="510" y="1034"/>
                      <a:pt x="509" y="1026"/>
                    </a:cubicBezTo>
                    <a:cubicBezTo>
                      <a:pt x="512" y="1020"/>
                      <a:pt x="515" y="1012"/>
                      <a:pt x="515" y="1012"/>
                    </a:cubicBezTo>
                    <a:cubicBezTo>
                      <a:pt x="515" y="1012"/>
                      <a:pt x="517" y="1003"/>
                      <a:pt x="518" y="1001"/>
                    </a:cubicBezTo>
                    <a:cubicBezTo>
                      <a:pt x="519" y="999"/>
                      <a:pt x="520" y="994"/>
                      <a:pt x="520" y="994"/>
                    </a:cubicBezTo>
                    <a:cubicBezTo>
                      <a:pt x="520" y="994"/>
                      <a:pt x="522" y="1011"/>
                      <a:pt x="523" y="1013"/>
                    </a:cubicBezTo>
                    <a:cubicBezTo>
                      <a:pt x="523" y="1015"/>
                      <a:pt x="521" y="1032"/>
                      <a:pt x="521" y="1035"/>
                    </a:cubicBezTo>
                    <a:close/>
                    <a:moveTo>
                      <a:pt x="526" y="920"/>
                    </a:moveTo>
                    <a:cubicBezTo>
                      <a:pt x="520" y="929"/>
                      <a:pt x="518" y="931"/>
                      <a:pt x="518" y="931"/>
                    </a:cubicBezTo>
                    <a:cubicBezTo>
                      <a:pt x="518" y="916"/>
                      <a:pt x="517" y="900"/>
                      <a:pt x="514" y="888"/>
                    </a:cubicBezTo>
                    <a:cubicBezTo>
                      <a:pt x="514" y="888"/>
                      <a:pt x="514" y="888"/>
                      <a:pt x="514" y="888"/>
                    </a:cubicBezTo>
                    <a:cubicBezTo>
                      <a:pt x="514" y="888"/>
                      <a:pt x="511" y="859"/>
                      <a:pt x="511" y="851"/>
                    </a:cubicBezTo>
                    <a:cubicBezTo>
                      <a:pt x="511" y="851"/>
                      <a:pt x="509" y="830"/>
                      <a:pt x="507" y="810"/>
                    </a:cubicBezTo>
                    <a:cubicBezTo>
                      <a:pt x="515" y="805"/>
                      <a:pt x="509" y="791"/>
                      <a:pt x="505" y="783"/>
                    </a:cubicBezTo>
                    <a:cubicBezTo>
                      <a:pt x="501" y="774"/>
                      <a:pt x="493" y="760"/>
                      <a:pt x="495" y="747"/>
                    </a:cubicBezTo>
                    <a:cubicBezTo>
                      <a:pt x="499" y="728"/>
                      <a:pt x="484" y="684"/>
                      <a:pt x="480" y="678"/>
                    </a:cubicBezTo>
                    <a:cubicBezTo>
                      <a:pt x="476" y="672"/>
                      <a:pt x="474" y="667"/>
                      <a:pt x="476" y="660"/>
                    </a:cubicBezTo>
                    <a:cubicBezTo>
                      <a:pt x="478" y="653"/>
                      <a:pt x="477" y="646"/>
                      <a:pt x="479" y="634"/>
                    </a:cubicBezTo>
                    <a:cubicBezTo>
                      <a:pt x="481" y="624"/>
                      <a:pt x="491" y="548"/>
                      <a:pt x="496" y="501"/>
                    </a:cubicBezTo>
                    <a:cubicBezTo>
                      <a:pt x="499" y="514"/>
                      <a:pt x="502" y="528"/>
                      <a:pt x="501" y="535"/>
                    </a:cubicBezTo>
                    <a:cubicBezTo>
                      <a:pt x="500" y="549"/>
                      <a:pt x="511" y="579"/>
                      <a:pt x="511" y="592"/>
                    </a:cubicBezTo>
                    <a:cubicBezTo>
                      <a:pt x="510" y="605"/>
                      <a:pt x="514" y="612"/>
                      <a:pt x="517" y="619"/>
                    </a:cubicBezTo>
                    <a:cubicBezTo>
                      <a:pt x="520" y="626"/>
                      <a:pt x="518" y="625"/>
                      <a:pt x="520" y="640"/>
                    </a:cubicBezTo>
                    <a:cubicBezTo>
                      <a:pt x="520" y="642"/>
                      <a:pt x="521" y="643"/>
                      <a:pt x="521" y="644"/>
                    </a:cubicBezTo>
                    <a:cubicBezTo>
                      <a:pt x="521" y="645"/>
                      <a:pt x="521" y="646"/>
                      <a:pt x="521" y="646"/>
                    </a:cubicBezTo>
                    <a:cubicBezTo>
                      <a:pt x="523" y="657"/>
                      <a:pt x="524" y="652"/>
                      <a:pt x="528" y="660"/>
                    </a:cubicBezTo>
                    <a:cubicBezTo>
                      <a:pt x="532" y="668"/>
                      <a:pt x="536" y="668"/>
                      <a:pt x="532" y="673"/>
                    </a:cubicBezTo>
                    <a:cubicBezTo>
                      <a:pt x="529" y="678"/>
                      <a:pt x="533" y="683"/>
                      <a:pt x="534" y="686"/>
                    </a:cubicBezTo>
                    <a:cubicBezTo>
                      <a:pt x="534" y="689"/>
                      <a:pt x="540" y="761"/>
                      <a:pt x="539" y="775"/>
                    </a:cubicBezTo>
                    <a:cubicBezTo>
                      <a:pt x="538" y="789"/>
                      <a:pt x="528" y="906"/>
                      <a:pt x="528" y="906"/>
                    </a:cubicBezTo>
                    <a:cubicBezTo>
                      <a:pt x="528" y="906"/>
                      <a:pt x="528" y="906"/>
                      <a:pt x="528" y="906"/>
                    </a:cubicBezTo>
                    <a:cubicBezTo>
                      <a:pt x="528" y="908"/>
                      <a:pt x="527" y="909"/>
                      <a:pt x="527" y="910"/>
                    </a:cubicBezTo>
                    <a:cubicBezTo>
                      <a:pt x="527" y="912"/>
                      <a:pt x="526" y="920"/>
                      <a:pt x="526" y="920"/>
                    </a:cubicBez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215" name="Freeform 153"/>
              <p:cNvSpPr>
                <a:spLocks noEditPoints="1"/>
              </p:cNvSpPr>
              <p:nvPr/>
            </p:nvSpPr>
            <p:spPr bwMode="auto">
              <a:xfrm>
                <a:off x="4046171" y="2812882"/>
                <a:ext cx="393742" cy="1449184"/>
              </a:xfrm>
              <a:custGeom>
                <a:avLst/>
                <a:gdLst>
                  <a:gd name="T0" fmla="*/ 486 w 498"/>
                  <a:gd name="T1" fmla="*/ 648 h 1834"/>
                  <a:gd name="T2" fmla="*/ 477 w 498"/>
                  <a:gd name="T3" fmla="*/ 575 h 1834"/>
                  <a:gd name="T4" fmla="*/ 395 w 498"/>
                  <a:gd name="T5" fmla="*/ 332 h 1834"/>
                  <a:gd name="T6" fmla="*/ 294 w 498"/>
                  <a:gd name="T7" fmla="*/ 228 h 1834"/>
                  <a:gd name="T8" fmla="*/ 318 w 498"/>
                  <a:gd name="T9" fmla="*/ 166 h 1834"/>
                  <a:gd name="T10" fmla="*/ 312 w 498"/>
                  <a:gd name="T11" fmla="*/ 124 h 1834"/>
                  <a:gd name="T12" fmla="*/ 162 w 498"/>
                  <a:gd name="T13" fmla="*/ 118 h 1834"/>
                  <a:gd name="T14" fmla="*/ 158 w 498"/>
                  <a:gd name="T15" fmla="*/ 148 h 1834"/>
                  <a:gd name="T16" fmla="*/ 180 w 498"/>
                  <a:gd name="T17" fmla="*/ 196 h 1834"/>
                  <a:gd name="T18" fmla="*/ 144 w 498"/>
                  <a:gd name="T19" fmla="*/ 249 h 1834"/>
                  <a:gd name="T20" fmla="*/ 189 w 498"/>
                  <a:gd name="T21" fmla="*/ 264 h 1834"/>
                  <a:gd name="T22" fmla="*/ 184 w 498"/>
                  <a:gd name="T23" fmla="*/ 318 h 1834"/>
                  <a:gd name="T24" fmla="*/ 117 w 498"/>
                  <a:gd name="T25" fmla="*/ 329 h 1834"/>
                  <a:gd name="T26" fmla="*/ 47 w 498"/>
                  <a:gd name="T27" fmla="*/ 537 h 1834"/>
                  <a:gd name="T28" fmla="*/ 46 w 498"/>
                  <a:gd name="T29" fmla="*/ 649 h 1834"/>
                  <a:gd name="T30" fmla="*/ 35 w 498"/>
                  <a:gd name="T31" fmla="*/ 902 h 1834"/>
                  <a:gd name="T32" fmla="*/ 41 w 498"/>
                  <a:gd name="T33" fmla="*/ 1008 h 1834"/>
                  <a:gd name="T34" fmla="*/ 80 w 498"/>
                  <a:gd name="T35" fmla="*/ 1221 h 1834"/>
                  <a:gd name="T36" fmla="*/ 69 w 498"/>
                  <a:gd name="T37" fmla="*/ 1324 h 1834"/>
                  <a:gd name="T38" fmla="*/ 20 w 498"/>
                  <a:gd name="T39" fmla="*/ 1653 h 1834"/>
                  <a:gd name="T40" fmla="*/ 21 w 498"/>
                  <a:gd name="T41" fmla="*/ 1745 h 1834"/>
                  <a:gd name="T42" fmla="*/ 44 w 498"/>
                  <a:gd name="T43" fmla="*/ 1833 h 1834"/>
                  <a:gd name="T44" fmla="*/ 101 w 498"/>
                  <a:gd name="T45" fmla="*/ 1765 h 1834"/>
                  <a:gd name="T46" fmla="*/ 110 w 498"/>
                  <a:gd name="T47" fmla="*/ 1695 h 1834"/>
                  <a:gd name="T48" fmla="*/ 155 w 498"/>
                  <a:gd name="T49" fmla="*/ 1411 h 1834"/>
                  <a:gd name="T50" fmla="*/ 179 w 498"/>
                  <a:gd name="T51" fmla="*/ 1332 h 1834"/>
                  <a:gd name="T52" fmla="*/ 189 w 498"/>
                  <a:gd name="T53" fmla="*/ 1291 h 1834"/>
                  <a:gd name="T54" fmla="*/ 290 w 498"/>
                  <a:gd name="T55" fmla="*/ 1119 h 1834"/>
                  <a:gd name="T56" fmla="*/ 319 w 498"/>
                  <a:gd name="T57" fmla="*/ 1325 h 1834"/>
                  <a:gd name="T58" fmla="*/ 320 w 498"/>
                  <a:gd name="T59" fmla="*/ 1563 h 1834"/>
                  <a:gd name="T60" fmla="*/ 325 w 498"/>
                  <a:gd name="T61" fmla="*/ 1697 h 1834"/>
                  <a:gd name="T62" fmla="*/ 321 w 498"/>
                  <a:gd name="T63" fmla="*/ 1764 h 1834"/>
                  <a:gd name="T64" fmla="*/ 432 w 498"/>
                  <a:gd name="T65" fmla="*/ 1806 h 1834"/>
                  <a:gd name="T66" fmla="*/ 411 w 498"/>
                  <a:gd name="T67" fmla="*/ 1746 h 1834"/>
                  <a:gd name="T68" fmla="*/ 429 w 498"/>
                  <a:gd name="T69" fmla="*/ 1505 h 1834"/>
                  <a:gd name="T70" fmla="*/ 417 w 498"/>
                  <a:gd name="T71" fmla="*/ 1306 h 1834"/>
                  <a:gd name="T72" fmla="*/ 434 w 498"/>
                  <a:gd name="T73" fmla="*/ 1053 h 1834"/>
                  <a:gd name="T74" fmla="*/ 479 w 498"/>
                  <a:gd name="T75" fmla="*/ 1022 h 1834"/>
                  <a:gd name="T76" fmla="*/ 81 w 498"/>
                  <a:gd name="T77" fmla="*/ 897 h 1834"/>
                  <a:gd name="T78" fmla="*/ 118 w 498"/>
                  <a:gd name="T79" fmla="*/ 659 h 1834"/>
                  <a:gd name="T80" fmla="*/ 128 w 498"/>
                  <a:gd name="T81" fmla="*/ 580 h 1834"/>
                  <a:gd name="T82" fmla="*/ 127 w 498"/>
                  <a:gd name="T83" fmla="*/ 672 h 1834"/>
                  <a:gd name="T84" fmla="*/ 93 w 498"/>
                  <a:gd name="T85" fmla="*/ 817 h 1834"/>
                  <a:gd name="T86" fmla="*/ 89 w 498"/>
                  <a:gd name="T87" fmla="*/ 892 h 1834"/>
                  <a:gd name="T88" fmla="*/ 81 w 498"/>
                  <a:gd name="T89" fmla="*/ 904 h 1834"/>
                  <a:gd name="T90" fmla="*/ 163 w 498"/>
                  <a:gd name="T91" fmla="*/ 126 h 1834"/>
                  <a:gd name="T92" fmla="*/ 442 w 498"/>
                  <a:gd name="T93" fmla="*/ 988 h 1834"/>
                  <a:gd name="T94" fmla="*/ 442 w 498"/>
                  <a:gd name="T95" fmla="*/ 920 h 1834"/>
                  <a:gd name="T96" fmla="*/ 435 w 498"/>
                  <a:gd name="T97" fmla="*/ 855 h 1834"/>
                  <a:gd name="T98" fmla="*/ 431 w 498"/>
                  <a:gd name="T99" fmla="*/ 817 h 1834"/>
                  <a:gd name="T100" fmla="*/ 391 w 498"/>
                  <a:gd name="T101" fmla="*/ 676 h 1834"/>
                  <a:gd name="T102" fmla="*/ 397 w 498"/>
                  <a:gd name="T103" fmla="*/ 590 h 1834"/>
                  <a:gd name="T104" fmla="*/ 421 w 498"/>
                  <a:gd name="T105" fmla="*/ 724 h 1834"/>
                  <a:gd name="T106" fmla="*/ 445 w 498"/>
                  <a:gd name="T107" fmla="*/ 917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8" h="1834">
                    <a:moveTo>
                      <a:pt x="495" y="911"/>
                    </a:moveTo>
                    <a:cubicBezTo>
                      <a:pt x="496" y="893"/>
                      <a:pt x="498" y="858"/>
                      <a:pt x="496" y="825"/>
                    </a:cubicBezTo>
                    <a:cubicBezTo>
                      <a:pt x="495" y="786"/>
                      <a:pt x="494" y="689"/>
                      <a:pt x="484" y="650"/>
                    </a:cubicBezTo>
                    <a:cubicBezTo>
                      <a:pt x="485" y="650"/>
                      <a:pt x="486" y="649"/>
                      <a:pt x="486" y="648"/>
                    </a:cubicBezTo>
                    <a:cubicBezTo>
                      <a:pt x="486" y="648"/>
                      <a:pt x="485" y="635"/>
                      <a:pt x="482" y="633"/>
                    </a:cubicBezTo>
                    <a:cubicBezTo>
                      <a:pt x="478" y="631"/>
                      <a:pt x="477" y="608"/>
                      <a:pt x="479" y="601"/>
                    </a:cubicBezTo>
                    <a:cubicBezTo>
                      <a:pt x="480" y="595"/>
                      <a:pt x="476" y="595"/>
                      <a:pt x="475" y="589"/>
                    </a:cubicBezTo>
                    <a:cubicBezTo>
                      <a:pt x="474" y="584"/>
                      <a:pt x="474" y="581"/>
                      <a:pt x="477" y="575"/>
                    </a:cubicBezTo>
                    <a:cubicBezTo>
                      <a:pt x="480" y="570"/>
                      <a:pt x="477" y="554"/>
                      <a:pt x="477" y="503"/>
                    </a:cubicBezTo>
                    <a:cubicBezTo>
                      <a:pt x="477" y="452"/>
                      <a:pt x="462" y="400"/>
                      <a:pt x="453" y="375"/>
                    </a:cubicBezTo>
                    <a:cubicBezTo>
                      <a:pt x="445" y="351"/>
                      <a:pt x="418" y="338"/>
                      <a:pt x="395" y="333"/>
                    </a:cubicBezTo>
                    <a:cubicBezTo>
                      <a:pt x="395" y="332"/>
                      <a:pt x="395" y="332"/>
                      <a:pt x="395" y="332"/>
                    </a:cubicBezTo>
                    <a:cubicBezTo>
                      <a:pt x="385" y="330"/>
                      <a:pt x="333" y="320"/>
                      <a:pt x="333" y="320"/>
                    </a:cubicBezTo>
                    <a:cubicBezTo>
                      <a:pt x="333" y="320"/>
                      <a:pt x="333" y="320"/>
                      <a:pt x="333" y="320"/>
                    </a:cubicBezTo>
                    <a:cubicBezTo>
                      <a:pt x="320" y="316"/>
                      <a:pt x="310" y="315"/>
                      <a:pt x="303" y="307"/>
                    </a:cubicBezTo>
                    <a:cubicBezTo>
                      <a:pt x="294" y="297"/>
                      <a:pt x="293" y="247"/>
                      <a:pt x="294" y="228"/>
                    </a:cubicBezTo>
                    <a:cubicBezTo>
                      <a:pt x="294" y="225"/>
                      <a:pt x="294" y="221"/>
                      <a:pt x="293" y="217"/>
                    </a:cubicBezTo>
                    <a:cubicBezTo>
                      <a:pt x="295" y="213"/>
                      <a:pt x="297" y="210"/>
                      <a:pt x="298" y="208"/>
                    </a:cubicBezTo>
                    <a:cubicBezTo>
                      <a:pt x="302" y="202"/>
                      <a:pt x="307" y="177"/>
                      <a:pt x="307" y="172"/>
                    </a:cubicBezTo>
                    <a:cubicBezTo>
                      <a:pt x="311" y="174"/>
                      <a:pt x="318" y="171"/>
                      <a:pt x="318" y="166"/>
                    </a:cubicBezTo>
                    <a:cubicBezTo>
                      <a:pt x="319" y="162"/>
                      <a:pt x="319" y="153"/>
                      <a:pt x="320" y="148"/>
                    </a:cubicBezTo>
                    <a:cubicBezTo>
                      <a:pt x="320" y="143"/>
                      <a:pt x="317" y="128"/>
                      <a:pt x="316" y="126"/>
                    </a:cubicBezTo>
                    <a:cubicBezTo>
                      <a:pt x="314" y="125"/>
                      <a:pt x="313" y="124"/>
                      <a:pt x="312" y="124"/>
                    </a:cubicBezTo>
                    <a:cubicBezTo>
                      <a:pt x="312" y="124"/>
                      <a:pt x="312" y="124"/>
                      <a:pt x="312" y="124"/>
                    </a:cubicBezTo>
                    <a:cubicBezTo>
                      <a:pt x="313" y="118"/>
                      <a:pt x="312" y="99"/>
                      <a:pt x="313" y="95"/>
                    </a:cubicBezTo>
                    <a:cubicBezTo>
                      <a:pt x="313" y="88"/>
                      <a:pt x="310" y="43"/>
                      <a:pt x="268" y="31"/>
                    </a:cubicBezTo>
                    <a:cubicBezTo>
                      <a:pt x="225" y="0"/>
                      <a:pt x="178" y="40"/>
                      <a:pt x="168" y="58"/>
                    </a:cubicBezTo>
                    <a:cubicBezTo>
                      <a:pt x="159" y="77"/>
                      <a:pt x="162" y="107"/>
                      <a:pt x="162" y="118"/>
                    </a:cubicBezTo>
                    <a:cubicBezTo>
                      <a:pt x="162" y="119"/>
                      <a:pt x="162" y="124"/>
                      <a:pt x="162" y="127"/>
                    </a:cubicBezTo>
                    <a:cubicBezTo>
                      <a:pt x="162" y="127"/>
                      <a:pt x="162" y="127"/>
                      <a:pt x="162" y="127"/>
                    </a:cubicBezTo>
                    <a:cubicBezTo>
                      <a:pt x="162" y="127"/>
                      <a:pt x="161" y="127"/>
                      <a:pt x="161" y="127"/>
                    </a:cubicBezTo>
                    <a:cubicBezTo>
                      <a:pt x="158" y="129"/>
                      <a:pt x="156" y="144"/>
                      <a:pt x="158" y="148"/>
                    </a:cubicBezTo>
                    <a:cubicBezTo>
                      <a:pt x="160" y="152"/>
                      <a:pt x="164" y="168"/>
                      <a:pt x="164" y="171"/>
                    </a:cubicBezTo>
                    <a:cubicBezTo>
                      <a:pt x="165" y="173"/>
                      <a:pt x="167" y="176"/>
                      <a:pt x="170" y="177"/>
                    </a:cubicBezTo>
                    <a:cubicBezTo>
                      <a:pt x="171" y="180"/>
                      <a:pt x="176" y="192"/>
                      <a:pt x="180" y="196"/>
                    </a:cubicBezTo>
                    <a:cubicBezTo>
                      <a:pt x="180" y="196"/>
                      <a:pt x="180" y="196"/>
                      <a:pt x="180" y="196"/>
                    </a:cubicBezTo>
                    <a:cubicBezTo>
                      <a:pt x="181" y="201"/>
                      <a:pt x="183" y="205"/>
                      <a:pt x="186" y="208"/>
                    </a:cubicBezTo>
                    <a:cubicBezTo>
                      <a:pt x="188" y="211"/>
                      <a:pt x="191" y="215"/>
                      <a:pt x="195" y="219"/>
                    </a:cubicBezTo>
                    <a:cubicBezTo>
                      <a:pt x="189" y="227"/>
                      <a:pt x="182" y="231"/>
                      <a:pt x="178" y="234"/>
                    </a:cubicBezTo>
                    <a:cubicBezTo>
                      <a:pt x="166" y="243"/>
                      <a:pt x="144" y="249"/>
                      <a:pt x="144" y="249"/>
                    </a:cubicBezTo>
                    <a:cubicBezTo>
                      <a:pt x="149" y="251"/>
                      <a:pt x="170" y="256"/>
                      <a:pt x="173" y="253"/>
                    </a:cubicBezTo>
                    <a:cubicBezTo>
                      <a:pt x="168" y="262"/>
                      <a:pt x="160" y="267"/>
                      <a:pt x="153" y="267"/>
                    </a:cubicBezTo>
                    <a:cubicBezTo>
                      <a:pt x="155" y="272"/>
                      <a:pt x="172" y="273"/>
                      <a:pt x="177" y="271"/>
                    </a:cubicBezTo>
                    <a:cubicBezTo>
                      <a:pt x="182" y="269"/>
                      <a:pt x="187" y="266"/>
                      <a:pt x="189" y="264"/>
                    </a:cubicBezTo>
                    <a:cubicBezTo>
                      <a:pt x="184" y="275"/>
                      <a:pt x="175" y="281"/>
                      <a:pt x="173" y="281"/>
                    </a:cubicBezTo>
                    <a:cubicBezTo>
                      <a:pt x="188" y="280"/>
                      <a:pt x="197" y="269"/>
                      <a:pt x="204" y="259"/>
                    </a:cubicBezTo>
                    <a:cubicBezTo>
                      <a:pt x="204" y="278"/>
                      <a:pt x="203" y="296"/>
                      <a:pt x="201" y="300"/>
                    </a:cubicBezTo>
                    <a:cubicBezTo>
                      <a:pt x="198" y="305"/>
                      <a:pt x="190" y="315"/>
                      <a:pt x="184" y="318"/>
                    </a:cubicBezTo>
                    <a:cubicBezTo>
                      <a:pt x="180" y="320"/>
                      <a:pt x="174" y="321"/>
                      <a:pt x="170" y="322"/>
                    </a:cubicBezTo>
                    <a:cubicBezTo>
                      <a:pt x="170" y="322"/>
                      <a:pt x="149" y="321"/>
                      <a:pt x="143" y="322"/>
                    </a:cubicBezTo>
                    <a:cubicBezTo>
                      <a:pt x="136" y="323"/>
                      <a:pt x="137" y="325"/>
                      <a:pt x="130" y="325"/>
                    </a:cubicBezTo>
                    <a:cubicBezTo>
                      <a:pt x="122" y="325"/>
                      <a:pt x="117" y="329"/>
                      <a:pt x="117" y="329"/>
                    </a:cubicBezTo>
                    <a:cubicBezTo>
                      <a:pt x="117" y="329"/>
                      <a:pt x="117" y="329"/>
                      <a:pt x="117" y="330"/>
                    </a:cubicBezTo>
                    <a:cubicBezTo>
                      <a:pt x="100" y="332"/>
                      <a:pt x="83" y="339"/>
                      <a:pt x="73" y="358"/>
                    </a:cubicBezTo>
                    <a:cubicBezTo>
                      <a:pt x="60" y="382"/>
                      <a:pt x="50" y="416"/>
                      <a:pt x="50" y="434"/>
                    </a:cubicBezTo>
                    <a:cubicBezTo>
                      <a:pt x="50" y="452"/>
                      <a:pt x="44" y="526"/>
                      <a:pt x="47" y="537"/>
                    </a:cubicBezTo>
                    <a:cubicBezTo>
                      <a:pt x="49" y="548"/>
                      <a:pt x="55" y="601"/>
                      <a:pt x="52" y="608"/>
                    </a:cubicBezTo>
                    <a:cubicBezTo>
                      <a:pt x="50" y="616"/>
                      <a:pt x="45" y="620"/>
                      <a:pt x="48" y="627"/>
                    </a:cubicBezTo>
                    <a:cubicBezTo>
                      <a:pt x="50" y="633"/>
                      <a:pt x="53" y="635"/>
                      <a:pt x="51" y="639"/>
                    </a:cubicBezTo>
                    <a:cubicBezTo>
                      <a:pt x="49" y="642"/>
                      <a:pt x="45" y="646"/>
                      <a:pt x="46" y="649"/>
                    </a:cubicBezTo>
                    <a:cubicBezTo>
                      <a:pt x="47" y="653"/>
                      <a:pt x="46" y="661"/>
                      <a:pt x="46" y="661"/>
                    </a:cubicBezTo>
                    <a:cubicBezTo>
                      <a:pt x="46" y="661"/>
                      <a:pt x="46" y="661"/>
                      <a:pt x="46" y="662"/>
                    </a:cubicBezTo>
                    <a:cubicBezTo>
                      <a:pt x="44" y="690"/>
                      <a:pt x="35" y="790"/>
                      <a:pt x="34" y="825"/>
                    </a:cubicBezTo>
                    <a:cubicBezTo>
                      <a:pt x="32" y="853"/>
                      <a:pt x="34" y="884"/>
                      <a:pt x="35" y="902"/>
                    </a:cubicBezTo>
                    <a:cubicBezTo>
                      <a:pt x="34" y="909"/>
                      <a:pt x="34" y="911"/>
                      <a:pt x="35" y="915"/>
                    </a:cubicBezTo>
                    <a:cubicBezTo>
                      <a:pt x="36" y="920"/>
                      <a:pt x="36" y="946"/>
                      <a:pt x="35" y="955"/>
                    </a:cubicBezTo>
                    <a:cubicBezTo>
                      <a:pt x="33" y="964"/>
                      <a:pt x="32" y="973"/>
                      <a:pt x="32" y="978"/>
                    </a:cubicBezTo>
                    <a:cubicBezTo>
                      <a:pt x="32" y="983"/>
                      <a:pt x="31" y="995"/>
                      <a:pt x="41" y="1008"/>
                    </a:cubicBezTo>
                    <a:cubicBezTo>
                      <a:pt x="51" y="1022"/>
                      <a:pt x="60" y="1031"/>
                      <a:pt x="64" y="1035"/>
                    </a:cubicBezTo>
                    <a:cubicBezTo>
                      <a:pt x="67" y="1037"/>
                      <a:pt x="72" y="1042"/>
                      <a:pt x="78" y="1044"/>
                    </a:cubicBezTo>
                    <a:cubicBezTo>
                      <a:pt x="78" y="1044"/>
                      <a:pt x="78" y="1045"/>
                      <a:pt x="78" y="1045"/>
                    </a:cubicBezTo>
                    <a:cubicBezTo>
                      <a:pt x="78" y="1097"/>
                      <a:pt x="80" y="1206"/>
                      <a:pt x="80" y="1221"/>
                    </a:cubicBezTo>
                    <a:cubicBezTo>
                      <a:pt x="80" y="1237"/>
                      <a:pt x="68" y="1277"/>
                      <a:pt x="73" y="1288"/>
                    </a:cubicBezTo>
                    <a:cubicBezTo>
                      <a:pt x="77" y="1300"/>
                      <a:pt x="72" y="1305"/>
                      <a:pt x="68" y="1313"/>
                    </a:cubicBezTo>
                    <a:cubicBezTo>
                      <a:pt x="67" y="1316"/>
                      <a:pt x="68" y="1319"/>
                      <a:pt x="69" y="1321"/>
                    </a:cubicBezTo>
                    <a:cubicBezTo>
                      <a:pt x="69" y="1322"/>
                      <a:pt x="69" y="1323"/>
                      <a:pt x="69" y="1324"/>
                    </a:cubicBezTo>
                    <a:cubicBezTo>
                      <a:pt x="70" y="1330"/>
                      <a:pt x="67" y="1329"/>
                      <a:pt x="61" y="1341"/>
                    </a:cubicBezTo>
                    <a:cubicBezTo>
                      <a:pt x="54" y="1354"/>
                      <a:pt x="37" y="1448"/>
                      <a:pt x="34" y="1484"/>
                    </a:cubicBezTo>
                    <a:cubicBezTo>
                      <a:pt x="32" y="1520"/>
                      <a:pt x="26" y="1609"/>
                      <a:pt x="26" y="1627"/>
                    </a:cubicBezTo>
                    <a:cubicBezTo>
                      <a:pt x="26" y="1644"/>
                      <a:pt x="24" y="1644"/>
                      <a:pt x="20" y="1653"/>
                    </a:cubicBezTo>
                    <a:cubicBezTo>
                      <a:pt x="15" y="1662"/>
                      <a:pt x="17" y="1663"/>
                      <a:pt x="19" y="1676"/>
                    </a:cubicBezTo>
                    <a:cubicBezTo>
                      <a:pt x="21" y="1689"/>
                      <a:pt x="17" y="1686"/>
                      <a:pt x="13" y="1694"/>
                    </a:cubicBezTo>
                    <a:cubicBezTo>
                      <a:pt x="8" y="1701"/>
                      <a:pt x="14" y="1729"/>
                      <a:pt x="20" y="1745"/>
                    </a:cubicBezTo>
                    <a:cubicBezTo>
                      <a:pt x="20" y="1745"/>
                      <a:pt x="21" y="1745"/>
                      <a:pt x="21" y="1745"/>
                    </a:cubicBezTo>
                    <a:cubicBezTo>
                      <a:pt x="20" y="1756"/>
                      <a:pt x="17" y="1771"/>
                      <a:pt x="12" y="1778"/>
                    </a:cubicBezTo>
                    <a:cubicBezTo>
                      <a:pt x="6" y="1785"/>
                      <a:pt x="3" y="1797"/>
                      <a:pt x="4" y="1803"/>
                    </a:cubicBezTo>
                    <a:cubicBezTo>
                      <a:pt x="4" y="1810"/>
                      <a:pt x="0" y="1819"/>
                      <a:pt x="10" y="1826"/>
                    </a:cubicBezTo>
                    <a:cubicBezTo>
                      <a:pt x="20" y="1833"/>
                      <a:pt x="30" y="1833"/>
                      <a:pt x="44" y="1833"/>
                    </a:cubicBezTo>
                    <a:cubicBezTo>
                      <a:pt x="59" y="1834"/>
                      <a:pt x="74" y="1830"/>
                      <a:pt x="81" y="1827"/>
                    </a:cubicBezTo>
                    <a:cubicBezTo>
                      <a:pt x="88" y="1823"/>
                      <a:pt x="94" y="1818"/>
                      <a:pt x="96" y="1805"/>
                    </a:cubicBezTo>
                    <a:cubicBezTo>
                      <a:pt x="97" y="1792"/>
                      <a:pt x="94" y="1777"/>
                      <a:pt x="96" y="1773"/>
                    </a:cubicBezTo>
                    <a:cubicBezTo>
                      <a:pt x="97" y="1768"/>
                      <a:pt x="101" y="1770"/>
                      <a:pt x="101" y="1765"/>
                    </a:cubicBezTo>
                    <a:cubicBezTo>
                      <a:pt x="101" y="1761"/>
                      <a:pt x="105" y="1747"/>
                      <a:pt x="102" y="1739"/>
                    </a:cubicBezTo>
                    <a:cubicBezTo>
                      <a:pt x="102" y="1738"/>
                      <a:pt x="103" y="1738"/>
                      <a:pt x="103" y="1737"/>
                    </a:cubicBezTo>
                    <a:cubicBezTo>
                      <a:pt x="103" y="1737"/>
                      <a:pt x="103" y="1722"/>
                      <a:pt x="103" y="1714"/>
                    </a:cubicBezTo>
                    <a:cubicBezTo>
                      <a:pt x="103" y="1707"/>
                      <a:pt x="106" y="1703"/>
                      <a:pt x="110" y="1695"/>
                    </a:cubicBezTo>
                    <a:cubicBezTo>
                      <a:pt x="115" y="1687"/>
                      <a:pt x="106" y="1686"/>
                      <a:pt x="107" y="1677"/>
                    </a:cubicBezTo>
                    <a:cubicBezTo>
                      <a:pt x="107" y="1667"/>
                      <a:pt x="117" y="1657"/>
                      <a:pt x="123" y="1635"/>
                    </a:cubicBezTo>
                    <a:cubicBezTo>
                      <a:pt x="129" y="1614"/>
                      <a:pt x="142" y="1531"/>
                      <a:pt x="146" y="1514"/>
                    </a:cubicBezTo>
                    <a:cubicBezTo>
                      <a:pt x="150" y="1497"/>
                      <a:pt x="153" y="1427"/>
                      <a:pt x="155" y="1411"/>
                    </a:cubicBezTo>
                    <a:cubicBezTo>
                      <a:pt x="157" y="1395"/>
                      <a:pt x="163" y="1373"/>
                      <a:pt x="169" y="1366"/>
                    </a:cubicBezTo>
                    <a:cubicBezTo>
                      <a:pt x="174" y="1360"/>
                      <a:pt x="170" y="1361"/>
                      <a:pt x="166" y="1353"/>
                    </a:cubicBezTo>
                    <a:cubicBezTo>
                      <a:pt x="164" y="1350"/>
                      <a:pt x="166" y="1347"/>
                      <a:pt x="168" y="1344"/>
                    </a:cubicBezTo>
                    <a:cubicBezTo>
                      <a:pt x="174" y="1339"/>
                      <a:pt x="178" y="1334"/>
                      <a:pt x="179" y="1332"/>
                    </a:cubicBezTo>
                    <a:cubicBezTo>
                      <a:pt x="179" y="1330"/>
                      <a:pt x="180" y="1329"/>
                      <a:pt x="180" y="1328"/>
                    </a:cubicBezTo>
                    <a:cubicBezTo>
                      <a:pt x="180" y="1327"/>
                      <a:pt x="180" y="1325"/>
                      <a:pt x="180" y="1323"/>
                    </a:cubicBezTo>
                    <a:cubicBezTo>
                      <a:pt x="179" y="1321"/>
                      <a:pt x="178" y="1318"/>
                      <a:pt x="179" y="1313"/>
                    </a:cubicBezTo>
                    <a:cubicBezTo>
                      <a:pt x="180" y="1304"/>
                      <a:pt x="184" y="1304"/>
                      <a:pt x="189" y="1291"/>
                    </a:cubicBezTo>
                    <a:cubicBezTo>
                      <a:pt x="193" y="1278"/>
                      <a:pt x="196" y="1251"/>
                      <a:pt x="200" y="1220"/>
                    </a:cubicBezTo>
                    <a:cubicBezTo>
                      <a:pt x="205" y="1190"/>
                      <a:pt x="219" y="1130"/>
                      <a:pt x="223" y="1115"/>
                    </a:cubicBezTo>
                    <a:cubicBezTo>
                      <a:pt x="227" y="1101"/>
                      <a:pt x="254" y="1046"/>
                      <a:pt x="266" y="1027"/>
                    </a:cubicBezTo>
                    <a:cubicBezTo>
                      <a:pt x="277" y="1056"/>
                      <a:pt x="289" y="1093"/>
                      <a:pt x="290" y="1119"/>
                    </a:cubicBezTo>
                    <a:cubicBezTo>
                      <a:pt x="293" y="1155"/>
                      <a:pt x="305" y="1227"/>
                      <a:pt x="303" y="1247"/>
                    </a:cubicBezTo>
                    <a:cubicBezTo>
                      <a:pt x="301" y="1268"/>
                      <a:pt x="303" y="1275"/>
                      <a:pt x="309" y="1287"/>
                    </a:cubicBezTo>
                    <a:cubicBezTo>
                      <a:pt x="315" y="1298"/>
                      <a:pt x="316" y="1300"/>
                      <a:pt x="315" y="1307"/>
                    </a:cubicBezTo>
                    <a:cubicBezTo>
                      <a:pt x="314" y="1315"/>
                      <a:pt x="313" y="1318"/>
                      <a:pt x="319" y="1325"/>
                    </a:cubicBezTo>
                    <a:cubicBezTo>
                      <a:pt x="321" y="1339"/>
                      <a:pt x="327" y="1337"/>
                      <a:pt x="324" y="1346"/>
                    </a:cubicBezTo>
                    <a:cubicBezTo>
                      <a:pt x="320" y="1354"/>
                      <a:pt x="319" y="1357"/>
                      <a:pt x="321" y="1364"/>
                    </a:cubicBezTo>
                    <a:cubicBezTo>
                      <a:pt x="323" y="1371"/>
                      <a:pt x="318" y="1436"/>
                      <a:pt x="318" y="1460"/>
                    </a:cubicBezTo>
                    <a:cubicBezTo>
                      <a:pt x="317" y="1484"/>
                      <a:pt x="313" y="1550"/>
                      <a:pt x="320" y="1563"/>
                    </a:cubicBezTo>
                    <a:cubicBezTo>
                      <a:pt x="327" y="1576"/>
                      <a:pt x="331" y="1580"/>
                      <a:pt x="326" y="1594"/>
                    </a:cubicBezTo>
                    <a:cubicBezTo>
                      <a:pt x="322" y="1609"/>
                      <a:pt x="315" y="1630"/>
                      <a:pt x="321" y="1646"/>
                    </a:cubicBezTo>
                    <a:cubicBezTo>
                      <a:pt x="326" y="1662"/>
                      <a:pt x="334" y="1665"/>
                      <a:pt x="326" y="1673"/>
                    </a:cubicBezTo>
                    <a:cubicBezTo>
                      <a:pt x="317" y="1682"/>
                      <a:pt x="324" y="1694"/>
                      <a:pt x="325" y="1697"/>
                    </a:cubicBezTo>
                    <a:cubicBezTo>
                      <a:pt x="326" y="1701"/>
                      <a:pt x="325" y="1724"/>
                      <a:pt x="325" y="1724"/>
                    </a:cubicBezTo>
                    <a:cubicBezTo>
                      <a:pt x="325" y="1725"/>
                      <a:pt x="326" y="1726"/>
                      <a:pt x="327" y="1726"/>
                    </a:cubicBezTo>
                    <a:cubicBezTo>
                      <a:pt x="325" y="1732"/>
                      <a:pt x="323" y="1737"/>
                      <a:pt x="322" y="1741"/>
                    </a:cubicBezTo>
                    <a:cubicBezTo>
                      <a:pt x="320" y="1751"/>
                      <a:pt x="320" y="1760"/>
                      <a:pt x="321" y="1764"/>
                    </a:cubicBezTo>
                    <a:cubicBezTo>
                      <a:pt x="321" y="1768"/>
                      <a:pt x="325" y="1771"/>
                      <a:pt x="329" y="1774"/>
                    </a:cubicBezTo>
                    <a:cubicBezTo>
                      <a:pt x="334" y="1777"/>
                      <a:pt x="334" y="1793"/>
                      <a:pt x="346" y="1803"/>
                    </a:cubicBezTo>
                    <a:cubicBezTo>
                      <a:pt x="358" y="1814"/>
                      <a:pt x="382" y="1812"/>
                      <a:pt x="396" y="1811"/>
                    </a:cubicBezTo>
                    <a:cubicBezTo>
                      <a:pt x="411" y="1811"/>
                      <a:pt x="429" y="1809"/>
                      <a:pt x="432" y="1806"/>
                    </a:cubicBezTo>
                    <a:cubicBezTo>
                      <a:pt x="435" y="1802"/>
                      <a:pt x="436" y="1788"/>
                      <a:pt x="436" y="1781"/>
                    </a:cubicBezTo>
                    <a:cubicBezTo>
                      <a:pt x="435" y="1774"/>
                      <a:pt x="419" y="1765"/>
                      <a:pt x="415" y="1760"/>
                    </a:cubicBezTo>
                    <a:cubicBezTo>
                      <a:pt x="413" y="1758"/>
                      <a:pt x="411" y="1754"/>
                      <a:pt x="409" y="1750"/>
                    </a:cubicBezTo>
                    <a:cubicBezTo>
                      <a:pt x="410" y="1749"/>
                      <a:pt x="411" y="1747"/>
                      <a:pt x="411" y="1746"/>
                    </a:cubicBezTo>
                    <a:cubicBezTo>
                      <a:pt x="411" y="1739"/>
                      <a:pt x="418" y="1725"/>
                      <a:pt x="413" y="1708"/>
                    </a:cubicBezTo>
                    <a:cubicBezTo>
                      <a:pt x="408" y="1691"/>
                      <a:pt x="413" y="1675"/>
                      <a:pt x="417" y="1660"/>
                    </a:cubicBezTo>
                    <a:cubicBezTo>
                      <a:pt x="422" y="1646"/>
                      <a:pt x="424" y="1648"/>
                      <a:pt x="421" y="1632"/>
                    </a:cubicBezTo>
                    <a:cubicBezTo>
                      <a:pt x="418" y="1615"/>
                      <a:pt x="424" y="1547"/>
                      <a:pt x="429" y="1505"/>
                    </a:cubicBezTo>
                    <a:cubicBezTo>
                      <a:pt x="434" y="1463"/>
                      <a:pt x="425" y="1365"/>
                      <a:pt x="421" y="1353"/>
                    </a:cubicBezTo>
                    <a:cubicBezTo>
                      <a:pt x="417" y="1342"/>
                      <a:pt x="411" y="1341"/>
                      <a:pt x="415" y="1335"/>
                    </a:cubicBezTo>
                    <a:cubicBezTo>
                      <a:pt x="419" y="1330"/>
                      <a:pt x="419" y="1329"/>
                      <a:pt x="413" y="1324"/>
                    </a:cubicBezTo>
                    <a:cubicBezTo>
                      <a:pt x="418" y="1318"/>
                      <a:pt x="419" y="1316"/>
                      <a:pt x="417" y="1306"/>
                    </a:cubicBezTo>
                    <a:cubicBezTo>
                      <a:pt x="414" y="1293"/>
                      <a:pt x="413" y="1283"/>
                      <a:pt x="415" y="1277"/>
                    </a:cubicBezTo>
                    <a:cubicBezTo>
                      <a:pt x="417" y="1271"/>
                      <a:pt x="417" y="1266"/>
                      <a:pt x="416" y="1254"/>
                    </a:cubicBezTo>
                    <a:cubicBezTo>
                      <a:pt x="414" y="1242"/>
                      <a:pt x="417" y="1203"/>
                      <a:pt x="420" y="1182"/>
                    </a:cubicBezTo>
                    <a:cubicBezTo>
                      <a:pt x="422" y="1168"/>
                      <a:pt x="429" y="1104"/>
                      <a:pt x="434" y="1053"/>
                    </a:cubicBezTo>
                    <a:cubicBezTo>
                      <a:pt x="437" y="1054"/>
                      <a:pt x="439" y="1055"/>
                      <a:pt x="442" y="1052"/>
                    </a:cubicBezTo>
                    <a:cubicBezTo>
                      <a:pt x="446" y="1053"/>
                      <a:pt x="448" y="1052"/>
                      <a:pt x="454" y="1045"/>
                    </a:cubicBezTo>
                    <a:cubicBezTo>
                      <a:pt x="457" y="1044"/>
                      <a:pt x="462" y="1041"/>
                      <a:pt x="466" y="1037"/>
                    </a:cubicBezTo>
                    <a:cubicBezTo>
                      <a:pt x="470" y="1033"/>
                      <a:pt x="474" y="1029"/>
                      <a:pt x="479" y="1022"/>
                    </a:cubicBezTo>
                    <a:cubicBezTo>
                      <a:pt x="488" y="1007"/>
                      <a:pt x="495" y="997"/>
                      <a:pt x="496" y="989"/>
                    </a:cubicBezTo>
                    <a:cubicBezTo>
                      <a:pt x="496" y="980"/>
                      <a:pt x="496" y="935"/>
                      <a:pt x="495" y="919"/>
                    </a:cubicBezTo>
                    <a:cubicBezTo>
                      <a:pt x="495" y="916"/>
                      <a:pt x="495" y="914"/>
                      <a:pt x="495" y="911"/>
                    </a:cubicBezTo>
                    <a:close/>
                    <a:moveTo>
                      <a:pt x="81" y="897"/>
                    </a:moveTo>
                    <a:cubicBezTo>
                      <a:pt x="82" y="883"/>
                      <a:pt x="86" y="841"/>
                      <a:pt x="89" y="818"/>
                    </a:cubicBezTo>
                    <a:cubicBezTo>
                      <a:pt x="93" y="795"/>
                      <a:pt x="107" y="757"/>
                      <a:pt x="112" y="729"/>
                    </a:cubicBezTo>
                    <a:cubicBezTo>
                      <a:pt x="115" y="706"/>
                      <a:pt x="119" y="682"/>
                      <a:pt x="118" y="669"/>
                    </a:cubicBezTo>
                    <a:cubicBezTo>
                      <a:pt x="119" y="666"/>
                      <a:pt x="120" y="663"/>
                      <a:pt x="118" y="659"/>
                    </a:cubicBezTo>
                    <a:cubicBezTo>
                      <a:pt x="116" y="654"/>
                      <a:pt x="114" y="655"/>
                      <a:pt x="116" y="648"/>
                    </a:cubicBezTo>
                    <a:cubicBezTo>
                      <a:pt x="118" y="642"/>
                      <a:pt x="118" y="645"/>
                      <a:pt x="118" y="635"/>
                    </a:cubicBezTo>
                    <a:cubicBezTo>
                      <a:pt x="118" y="626"/>
                      <a:pt x="114" y="623"/>
                      <a:pt x="116" y="611"/>
                    </a:cubicBezTo>
                    <a:cubicBezTo>
                      <a:pt x="118" y="601"/>
                      <a:pt x="126" y="591"/>
                      <a:pt x="128" y="580"/>
                    </a:cubicBezTo>
                    <a:cubicBezTo>
                      <a:pt x="128" y="580"/>
                      <a:pt x="128" y="580"/>
                      <a:pt x="128" y="580"/>
                    </a:cubicBezTo>
                    <a:cubicBezTo>
                      <a:pt x="133" y="587"/>
                      <a:pt x="130" y="594"/>
                      <a:pt x="130" y="605"/>
                    </a:cubicBezTo>
                    <a:cubicBezTo>
                      <a:pt x="130" y="616"/>
                      <a:pt x="135" y="657"/>
                      <a:pt x="132" y="662"/>
                    </a:cubicBezTo>
                    <a:cubicBezTo>
                      <a:pt x="128" y="667"/>
                      <a:pt x="126" y="667"/>
                      <a:pt x="127" y="672"/>
                    </a:cubicBezTo>
                    <a:cubicBezTo>
                      <a:pt x="128" y="677"/>
                      <a:pt x="131" y="677"/>
                      <a:pt x="126" y="682"/>
                    </a:cubicBezTo>
                    <a:cubicBezTo>
                      <a:pt x="122" y="687"/>
                      <a:pt x="111" y="736"/>
                      <a:pt x="107" y="753"/>
                    </a:cubicBezTo>
                    <a:cubicBezTo>
                      <a:pt x="104" y="770"/>
                      <a:pt x="89" y="804"/>
                      <a:pt x="93" y="817"/>
                    </a:cubicBezTo>
                    <a:cubicBezTo>
                      <a:pt x="93" y="817"/>
                      <a:pt x="93" y="817"/>
                      <a:pt x="93" y="817"/>
                    </a:cubicBezTo>
                    <a:cubicBezTo>
                      <a:pt x="93" y="817"/>
                      <a:pt x="93" y="826"/>
                      <a:pt x="90" y="849"/>
                    </a:cubicBezTo>
                    <a:cubicBezTo>
                      <a:pt x="89" y="857"/>
                      <a:pt x="90" y="869"/>
                      <a:pt x="87" y="874"/>
                    </a:cubicBezTo>
                    <a:cubicBezTo>
                      <a:pt x="85" y="879"/>
                      <a:pt x="81" y="880"/>
                      <a:pt x="84" y="885"/>
                    </a:cubicBezTo>
                    <a:cubicBezTo>
                      <a:pt x="86" y="888"/>
                      <a:pt x="88" y="890"/>
                      <a:pt x="89" y="892"/>
                    </a:cubicBezTo>
                    <a:cubicBezTo>
                      <a:pt x="89" y="894"/>
                      <a:pt x="88" y="895"/>
                      <a:pt x="88" y="896"/>
                    </a:cubicBezTo>
                    <a:cubicBezTo>
                      <a:pt x="88" y="897"/>
                      <a:pt x="88" y="897"/>
                      <a:pt x="87" y="897"/>
                    </a:cubicBezTo>
                    <a:cubicBezTo>
                      <a:pt x="86" y="900"/>
                      <a:pt x="85" y="906"/>
                      <a:pt x="86" y="911"/>
                    </a:cubicBezTo>
                    <a:cubicBezTo>
                      <a:pt x="84" y="908"/>
                      <a:pt x="82" y="906"/>
                      <a:pt x="81" y="904"/>
                    </a:cubicBezTo>
                    <a:cubicBezTo>
                      <a:pt x="81" y="901"/>
                      <a:pt x="81" y="899"/>
                      <a:pt x="81" y="897"/>
                    </a:cubicBezTo>
                    <a:cubicBezTo>
                      <a:pt x="81" y="897"/>
                      <a:pt x="81" y="897"/>
                      <a:pt x="81" y="897"/>
                    </a:cubicBezTo>
                    <a:close/>
                    <a:moveTo>
                      <a:pt x="163" y="126"/>
                    </a:moveTo>
                    <a:cubicBezTo>
                      <a:pt x="163" y="126"/>
                      <a:pt x="163" y="126"/>
                      <a:pt x="163" y="126"/>
                    </a:cubicBezTo>
                    <a:cubicBezTo>
                      <a:pt x="163" y="126"/>
                      <a:pt x="163" y="126"/>
                      <a:pt x="163" y="126"/>
                    </a:cubicBezTo>
                    <a:close/>
                    <a:moveTo>
                      <a:pt x="448" y="995"/>
                    </a:moveTo>
                    <a:cubicBezTo>
                      <a:pt x="444" y="1004"/>
                      <a:pt x="440" y="1013"/>
                      <a:pt x="438" y="1018"/>
                    </a:cubicBezTo>
                    <a:cubicBezTo>
                      <a:pt x="440" y="1004"/>
                      <a:pt x="441" y="993"/>
                      <a:pt x="442" y="988"/>
                    </a:cubicBezTo>
                    <a:cubicBezTo>
                      <a:pt x="443" y="982"/>
                      <a:pt x="443" y="978"/>
                      <a:pt x="444" y="974"/>
                    </a:cubicBezTo>
                    <a:cubicBezTo>
                      <a:pt x="446" y="978"/>
                      <a:pt x="449" y="988"/>
                      <a:pt x="448" y="995"/>
                    </a:cubicBezTo>
                    <a:close/>
                    <a:moveTo>
                      <a:pt x="445" y="917"/>
                    </a:moveTo>
                    <a:cubicBezTo>
                      <a:pt x="444" y="918"/>
                      <a:pt x="443" y="919"/>
                      <a:pt x="442" y="920"/>
                    </a:cubicBezTo>
                    <a:cubicBezTo>
                      <a:pt x="441" y="908"/>
                      <a:pt x="440" y="891"/>
                      <a:pt x="439" y="879"/>
                    </a:cubicBezTo>
                    <a:cubicBezTo>
                      <a:pt x="439" y="879"/>
                      <a:pt x="439" y="879"/>
                      <a:pt x="439" y="879"/>
                    </a:cubicBezTo>
                    <a:cubicBezTo>
                      <a:pt x="439" y="879"/>
                      <a:pt x="441" y="865"/>
                      <a:pt x="437" y="862"/>
                    </a:cubicBezTo>
                    <a:cubicBezTo>
                      <a:pt x="434" y="859"/>
                      <a:pt x="434" y="857"/>
                      <a:pt x="435" y="855"/>
                    </a:cubicBezTo>
                    <a:cubicBezTo>
                      <a:pt x="435" y="852"/>
                      <a:pt x="437" y="851"/>
                      <a:pt x="437" y="848"/>
                    </a:cubicBezTo>
                    <a:cubicBezTo>
                      <a:pt x="437" y="847"/>
                      <a:pt x="437" y="846"/>
                      <a:pt x="437" y="845"/>
                    </a:cubicBezTo>
                    <a:cubicBezTo>
                      <a:pt x="437" y="845"/>
                      <a:pt x="438" y="845"/>
                      <a:pt x="438" y="845"/>
                    </a:cubicBezTo>
                    <a:cubicBezTo>
                      <a:pt x="438" y="841"/>
                      <a:pt x="433" y="823"/>
                      <a:pt x="431" y="817"/>
                    </a:cubicBezTo>
                    <a:cubicBezTo>
                      <a:pt x="432" y="807"/>
                      <a:pt x="424" y="798"/>
                      <a:pt x="424" y="788"/>
                    </a:cubicBezTo>
                    <a:cubicBezTo>
                      <a:pt x="424" y="779"/>
                      <a:pt x="423" y="748"/>
                      <a:pt x="418" y="734"/>
                    </a:cubicBezTo>
                    <a:cubicBezTo>
                      <a:pt x="412" y="720"/>
                      <a:pt x="402" y="689"/>
                      <a:pt x="396" y="685"/>
                    </a:cubicBezTo>
                    <a:cubicBezTo>
                      <a:pt x="391" y="681"/>
                      <a:pt x="388" y="678"/>
                      <a:pt x="391" y="676"/>
                    </a:cubicBezTo>
                    <a:cubicBezTo>
                      <a:pt x="394" y="674"/>
                      <a:pt x="395" y="671"/>
                      <a:pt x="394" y="668"/>
                    </a:cubicBezTo>
                    <a:cubicBezTo>
                      <a:pt x="392" y="666"/>
                      <a:pt x="391" y="651"/>
                      <a:pt x="393" y="634"/>
                    </a:cubicBezTo>
                    <a:cubicBezTo>
                      <a:pt x="394" y="621"/>
                      <a:pt x="395" y="593"/>
                      <a:pt x="396" y="577"/>
                    </a:cubicBezTo>
                    <a:cubicBezTo>
                      <a:pt x="396" y="580"/>
                      <a:pt x="396" y="584"/>
                      <a:pt x="397" y="590"/>
                    </a:cubicBezTo>
                    <a:cubicBezTo>
                      <a:pt x="399" y="603"/>
                      <a:pt x="402" y="622"/>
                      <a:pt x="407" y="629"/>
                    </a:cubicBezTo>
                    <a:cubicBezTo>
                      <a:pt x="411" y="637"/>
                      <a:pt x="414" y="659"/>
                      <a:pt x="411" y="663"/>
                    </a:cubicBezTo>
                    <a:cubicBezTo>
                      <a:pt x="409" y="667"/>
                      <a:pt x="413" y="675"/>
                      <a:pt x="415" y="680"/>
                    </a:cubicBezTo>
                    <a:cubicBezTo>
                      <a:pt x="416" y="693"/>
                      <a:pt x="419" y="709"/>
                      <a:pt x="421" y="724"/>
                    </a:cubicBezTo>
                    <a:cubicBezTo>
                      <a:pt x="425" y="753"/>
                      <a:pt x="439" y="794"/>
                      <a:pt x="443" y="818"/>
                    </a:cubicBezTo>
                    <a:cubicBezTo>
                      <a:pt x="446" y="842"/>
                      <a:pt x="449" y="886"/>
                      <a:pt x="450" y="901"/>
                    </a:cubicBezTo>
                    <a:cubicBezTo>
                      <a:pt x="450" y="901"/>
                      <a:pt x="450" y="902"/>
                      <a:pt x="450" y="902"/>
                    </a:cubicBezTo>
                    <a:cubicBezTo>
                      <a:pt x="450" y="908"/>
                      <a:pt x="449" y="913"/>
                      <a:pt x="445" y="917"/>
                    </a:cubicBez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216" name="Freeform 154"/>
              <p:cNvSpPr>
                <a:spLocks noEditPoints="1"/>
              </p:cNvSpPr>
              <p:nvPr/>
            </p:nvSpPr>
            <p:spPr bwMode="auto">
              <a:xfrm>
                <a:off x="4663980" y="2877118"/>
                <a:ext cx="562916" cy="1419720"/>
              </a:xfrm>
              <a:custGeom>
                <a:avLst/>
                <a:gdLst>
                  <a:gd name="T0" fmla="*/ 331 w 489"/>
                  <a:gd name="T1" fmla="*/ 222 h 1233"/>
                  <a:gd name="T2" fmla="*/ 260 w 489"/>
                  <a:gd name="T3" fmla="*/ 197 h 1233"/>
                  <a:gd name="T4" fmla="*/ 222 w 489"/>
                  <a:gd name="T5" fmla="*/ 164 h 1233"/>
                  <a:gd name="T6" fmla="*/ 236 w 489"/>
                  <a:gd name="T7" fmla="*/ 114 h 1233"/>
                  <a:gd name="T8" fmla="*/ 238 w 489"/>
                  <a:gd name="T9" fmla="*/ 78 h 1233"/>
                  <a:gd name="T10" fmla="*/ 238 w 489"/>
                  <a:gd name="T11" fmla="*/ 53 h 1233"/>
                  <a:gd name="T12" fmla="*/ 238 w 489"/>
                  <a:gd name="T13" fmla="*/ 34 h 1233"/>
                  <a:gd name="T14" fmla="*/ 209 w 489"/>
                  <a:gd name="T15" fmla="*/ 9 h 1233"/>
                  <a:gd name="T16" fmla="*/ 184 w 489"/>
                  <a:gd name="T17" fmla="*/ 2 h 1233"/>
                  <a:gd name="T18" fmla="*/ 152 w 489"/>
                  <a:gd name="T19" fmla="*/ 4 h 1233"/>
                  <a:gd name="T20" fmla="*/ 131 w 489"/>
                  <a:gd name="T21" fmla="*/ 24 h 1233"/>
                  <a:gd name="T22" fmla="*/ 119 w 489"/>
                  <a:gd name="T23" fmla="*/ 39 h 1233"/>
                  <a:gd name="T24" fmla="*/ 118 w 489"/>
                  <a:gd name="T25" fmla="*/ 50 h 1233"/>
                  <a:gd name="T26" fmla="*/ 121 w 489"/>
                  <a:gd name="T27" fmla="*/ 81 h 1233"/>
                  <a:gd name="T28" fmla="*/ 129 w 489"/>
                  <a:gd name="T29" fmla="*/ 124 h 1233"/>
                  <a:gd name="T30" fmla="*/ 150 w 489"/>
                  <a:gd name="T31" fmla="*/ 157 h 1233"/>
                  <a:gd name="T32" fmla="*/ 149 w 489"/>
                  <a:gd name="T33" fmla="*/ 181 h 1233"/>
                  <a:gd name="T34" fmla="*/ 111 w 489"/>
                  <a:gd name="T35" fmla="*/ 218 h 1233"/>
                  <a:gd name="T36" fmla="*/ 70 w 489"/>
                  <a:gd name="T37" fmla="*/ 248 h 1233"/>
                  <a:gd name="T38" fmla="*/ 65 w 489"/>
                  <a:gd name="T39" fmla="*/ 409 h 1233"/>
                  <a:gd name="T40" fmla="*/ 54 w 489"/>
                  <a:gd name="T41" fmla="*/ 595 h 1233"/>
                  <a:gd name="T42" fmla="*/ 41 w 489"/>
                  <a:gd name="T43" fmla="*/ 624 h 1233"/>
                  <a:gd name="T44" fmla="*/ 59 w 489"/>
                  <a:gd name="T45" fmla="*/ 669 h 1233"/>
                  <a:gd name="T46" fmla="*/ 66 w 489"/>
                  <a:gd name="T47" fmla="*/ 799 h 1233"/>
                  <a:gd name="T48" fmla="*/ 63 w 489"/>
                  <a:gd name="T49" fmla="*/ 888 h 1233"/>
                  <a:gd name="T50" fmla="*/ 54 w 489"/>
                  <a:gd name="T51" fmla="*/ 1057 h 1233"/>
                  <a:gd name="T52" fmla="*/ 50 w 489"/>
                  <a:gd name="T53" fmla="*/ 1091 h 1233"/>
                  <a:gd name="T54" fmla="*/ 1 w 489"/>
                  <a:gd name="T55" fmla="*/ 1177 h 1233"/>
                  <a:gd name="T56" fmla="*/ 79 w 489"/>
                  <a:gd name="T57" fmla="*/ 1163 h 1233"/>
                  <a:gd name="T58" fmla="*/ 121 w 489"/>
                  <a:gd name="T59" fmla="*/ 1126 h 1233"/>
                  <a:gd name="T60" fmla="*/ 126 w 489"/>
                  <a:gd name="T61" fmla="*/ 1044 h 1233"/>
                  <a:gd name="T62" fmla="*/ 141 w 489"/>
                  <a:gd name="T63" fmla="*/ 878 h 1233"/>
                  <a:gd name="T64" fmla="*/ 147 w 489"/>
                  <a:gd name="T65" fmla="*/ 849 h 1233"/>
                  <a:gd name="T66" fmla="*/ 192 w 489"/>
                  <a:gd name="T67" fmla="*/ 695 h 1233"/>
                  <a:gd name="T68" fmla="*/ 237 w 489"/>
                  <a:gd name="T69" fmla="*/ 852 h 1233"/>
                  <a:gd name="T70" fmla="*/ 245 w 489"/>
                  <a:gd name="T71" fmla="*/ 912 h 1233"/>
                  <a:gd name="T72" fmla="*/ 250 w 489"/>
                  <a:gd name="T73" fmla="*/ 1101 h 1233"/>
                  <a:gd name="T74" fmla="*/ 234 w 489"/>
                  <a:gd name="T75" fmla="*/ 1200 h 1233"/>
                  <a:gd name="T76" fmla="*/ 279 w 489"/>
                  <a:gd name="T77" fmla="*/ 1227 h 1233"/>
                  <a:gd name="T78" fmla="*/ 323 w 489"/>
                  <a:gd name="T79" fmla="*/ 1155 h 1233"/>
                  <a:gd name="T80" fmla="*/ 326 w 489"/>
                  <a:gd name="T81" fmla="*/ 1115 h 1233"/>
                  <a:gd name="T82" fmla="*/ 334 w 489"/>
                  <a:gd name="T83" fmla="*/ 1018 h 1233"/>
                  <a:gd name="T84" fmla="*/ 320 w 489"/>
                  <a:gd name="T85" fmla="*/ 878 h 1233"/>
                  <a:gd name="T86" fmla="*/ 321 w 489"/>
                  <a:gd name="T87" fmla="*/ 791 h 1233"/>
                  <a:gd name="T88" fmla="*/ 321 w 489"/>
                  <a:gd name="T89" fmla="*/ 566 h 1233"/>
                  <a:gd name="T90" fmla="*/ 360 w 489"/>
                  <a:gd name="T91" fmla="*/ 543 h 1233"/>
                  <a:gd name="T92" fmla="*/ 392 w 489"/>
                  <a:gd name="T93" fmla="*/ 519 h 1233"/>
                  <a:gd name="T94" fmla="*/ 475 w 489"/>
                  <a:gd name="T95" fmla="*/ 429 h 1233"/>
                  <a:gd name="T96" fmla="*/ 482 w 489"/>
                  <a:gd name="T97" fmla="*/ 383 h 1233"/>
                  <a:gd name="T98" fmla="*/ 392 w 489"/>
                  <a:gd name="T99" fmla="*/ 422 h 1233"/>
                  <a:gd name="T100" fmla="*/ 369 w 489"/>
                  <a:gd name="T101" fmla="*/ 468 h 1233"/>
                  <a:gd name="T102" fmla="*/ 327 w 489"/>
                  <a:gd name="T103" fmla="*/ 515 h 1233"/>
                  <a:gd name="T104" fmla="*/ 305 w 489"/>
                  <a:gd name="T105" fmla="*/ 471 h 1233"/>
                  <a:gd name="T106" fmla="*/ 306 w 489"/>
                  <a:gd name="T107" fmla="*/ 388 h 1233"/>
                  <a:gd name="T108" fmla="*/ 336 w 489"/>
                  <a:gd name="T109" fmla="*/ 354 h 1233"/>
                  <a:gd name="T110" fmla="*/ 399 w 489"/>
                  <a:gd name="T111" fmla="*/ 390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9" h="1233">
                    <a:moveTo>
                      <a:pt x="482" y="383"/>
                    </a:moveTo>
                    <a:cubicBezTo>
                      <a:pt x="481" y="374"/>
                      <a:pt x="445" y="339"/>
                      <a:pt x="437" y="328"/>
                    </a:cubicBezTo>
                    <a:cubicBezTo>
                      <a:pt x="428" y="317"/>
                      <a:pt x="351" y="236"/>
                      <a:pt x="331" y="222"/>
                    </a:cubicBezTo>
                    <a:cubicBezTo>
                      <a:pt x="331" y="222"/>
                      <a:pt x="330" y="222"/>
                      <a:pt x="330" y="222"/>
                    </a:cubicBezTo>
                    <a:cubicBezTo>
                      <a:pt x="323" y="216"/>
                      <a:pt x="297" y="205"/>
                      <a:pt x="289" y="205"/>
                    </a:cubicBezTo>
                    <a:cubicBezTo>
                      <a:pt x="279" y="204"/>
                      <a:pt x="267" y="201"/>
                      <a:pt x="260" y="197"/>
                    </a:cubicBezTo>
                    <a:cubicBezTo>
                      <a:pt x="253" y="193"/>
                      <a:pt x="243" y="191"/>
                      <a:pt x="243" y="191"/>
                    </a:cubicBezTo>
                    <a:cubicBezTo>
                      <a:pt x="243" y="191"/>
                      <a:pt x="231" y="167"/>
                      <a:pt x="227" y="164"/>
                    </a:cubicBezTo>
                    <a:cubicBezTo>
                      <a:pt x="226" y="164"/>
                      <a:pt x="224" y="164"/>
                      <a:pt x="222" y="164"/>
                    </a:cubicBezTo>
                    <a:cubicBezTo>
                      <a:pt x="221" y="151"/>
                      <a:pt x="222" y="134"/>
                      <a:pt x="223" y="118"/>
                    </a:cubicBezTo>
                    <a:cubicBezTo>
                      <a:pt x="223" y="117"/>
                      <a:pt x="224" y="116"/>
                      <a:pt x="224" y="116"/>
                    </a:cubicBezTo>
                    <a:cubicBezTo>
                      <a:pt x="225" y="116"/>
                      <a:pt x="233" y="118"/>
                      <a:pt x="236" y="114"/>
                    </a:cubicBezTo>
                    <a:cubicBezTo>
                      <a:pt x="238" y="110"/>
                      <a:pt x="242" y="101"/>
                      <a:pt x="244" y="95"/>
                    </a:cubicBezTo>
                    <a:cubicBezTo>
                      <a:pt x="245" y="90"/>
                      <a:pt x="245" y="84"/>
                      <a:pt x="242" y="80"/>
                    </a:cubicBezTo>
                    <a:cubicBezTo>
                      <a:pt x="239" y="77"/>
                      <a:pt x="238" y="78"/>
                      <a:pt x="238" y="78"/>
                    </a:cubicBezTo>
                    <a:cubicBezTo>
                      <a:pt x="238" y="72"/>
                      <a:pt x="238" y="62"/>
                      <a:pt x="238" y="62"/>
                    </a:cubicBezTo>
                    <a:cubicBezTo>
                      <a:pt x="239" y="63"/>
                      <a:pt x="239" y="63"/>
                      <a:pt x="239" y="63"/>
                    </a:cubicBezTo>
                    <a:cubicBezTo>
                      <a:pt x="239" y="63"/>
                      <a:pt x="239" y="57"/>
                      <a:pt x="238" y="53"/>
                    </a:cubicBezTo>
                    <a:cubicBezTo>
                      <a:pt x="239" y="55"/>
                      <a:pt x="240" y="54"/>
                      <a:pt x="240" y="54"/>
                    </a:cubicBezTo>
                    <a:cubicBezTo>
                      <a:pt x="240" y="48"/>
                      <a:pt x="234" y="33"/>
                      <a:pt x="234" y="33"/>
                    </a:cubicBezTo>
                    <a:cubicBezTo>
                      <a:pt x="238" y="34"/>
                      <a:pt x="238" y="34"/>
                      <a:pt x="238" y="34"/>
                    </a:cubicBezTo>
                    <a:cubicBezTo>
                      <a:pt x="238" y="34"/>
                      <a:pt x="237" y="27"/>
                      <a:pt x="233" y="23"/>
                    </a:cubicBezTo>
                    <a:cubicBezTo>
                      <a:pt x="230" y="18"/>
                      <a:pt x="221" y="13"/>
                      <a:pt x="215" y="10"/>
                    </a:cubicBezTo>
                    <a:cubicBezTo>
                      <a:pt x="209" y="9"/>
                      <a:pt x="209" y="9"/>
                      <a:pt x="209" y="9"/>
                    </a:cubicBezTo>
                    <a:cubicBezTo>
                      <a:pt x="209" y="9"/>
                      <a:pt x="210" y="8"/>
                      <a:pt x="215" y="7"/>
                    </a:cubicBezTo>
                    <a:cubicBezTo>
                      <a:pt x="210" y="6"/>
                      <a:pt x="192" y="2"/>
                      <a:pt x="181" y="3"/>
                    </a:cubicBezTo>
                    <a:cubicBezTo>
                      <a:pt x="184" y="2"/>
                      <a:pt x="184" y="2"/>
                      <a:pt x="184" y="2"/>
                    </a:cubicBezTo>
                    <a:cubicBezTo>
                      <a:pt x="184" y="2"/>
                      <a:pt x="177" y="0"/>
                      <a:pt x="167" y="1"/>
                    </a:cubicBezTo>
                    <a:cubicBezTo>
                      <a:pt x="157" y="2"/>
                      <a:pt x="152" y="7"/>
                      <a:pt x="148" y="11"/>
                    </a:cubicBezTo>
                    <a:cubicBezTo>
                      <a:pt x="148" y="11"/>
                      <a:pt x="149" y="5"/>
                      <a:pt x="152" y="4"/>
                    </a:cubicBezTo>
                    <a:cubicBezTo>
                      <a:pt x="147" y="6"/>
                      <a:pt x="143" y="11"/>
                      <a:pt x="142" y="13"/>
                    </a:cubicBezTo>
                    <a:cubicBezTo>
                      <a:pt x="142" y="14"/>
                      <a:pt x="142" y="7"/>
                      <a:pt x="144" y="5"/>
                    </a:cubicBezTo>
                    <a:cubicBezTo>
                      <a:pt x="140" y="10"/>
                      <a:pt x="131" y="24"/>
                      <a:pt x="131" y="24"/>
                    </a:cubicBezTo>
                    <a:cubicBezTo>
                      <a:pt x="128" y="24"/>
                      <a:pt x="120" y="29"/>
                      <a:pt x="119" y="31"/>
                    </a:cubicBezTo>
                    <a:cubicBezTo>
                      <a:pt x="118" y="34"/>
                      <a:pt x="117" y="41"/>
                      <a:pt x="117" y="42"/>
                    </a:cubicBezTo>
                    <a:cubicBezTo>
                      <a:pt x="119" y="39"/>
                      <a:pt x="119" y="39"/>
                      <a:pt x="119" y="39"/>
                    </a:cubicBezTo>
                    <a:cubicBezTo>
                      <a:pt x="119" y="39"/>
                      <a:pt x="117" y="44"/>
                      <a:pt x="117" y="48"/>
                    </a:cubicBezTo>
                    <a:cubicBezTo>
                      <a:pt x="117" y="51"/>
                      <a:pt x="117" y="52"/>
                      <a:pt x="117" y="52"/>
                    </a:cubicBezTo>
                    <a:cubicBezTo>
                      <a:pt x="118" y="50"/>
                      <a:pt x="118" y="50"/>
                      <a:pt x="118" y="50"/>
                    </a:cubicBezTo>
                    <a:cubicBezTo>
                      <a:pt x="118" y="50"/>
                      <a:pt x="117" y="59"/>
                      <a:pt x="117" y="62"/>
                    </a:cubicBezTo>
                    <a:cubicBezTo>
                      <a:pt x="118" y="64"/>
                      <a:pt x="117" y="69"/>
                      <a:pt x="118" y="71"/>
                    </a:cubicBezTo>
                    <a:cubicBezTo>
                      <a:pt x="119" y="74"/>
                      <a:pt x="121" y="79"/>
                      <a:pt x="121" y="81"/>
                    </a:cubicBezTo>
                    <a:cubicBezTo>
                      <a:pt x="121" y="84"/>
                      <a:pt x="125" y="93"/>
                      <a:pt x="125" y="93"/>
                    </a:cubicBezTo>
                    <a:cubicBezTo>
                      <a:pt x="122" y="94"/>
                      <a:pt x="120" y="98"/>
                      <a:pt x="122" y="104"/>
                    </a:cubicBezTo>
                    <a:cubicBezTo>
                      <a:pt x="124" y="109"/>
                      <a:pt x="126" y="123"/>
                      <a:pt x="129" y="124"/>
                    </a:cubicBezTo>
                    <a:cubicBezTo>
                      <a:pt x="133" y="126"/>
                      <a:pt x="135" y="127"/>
                      <a:pt x="135" y="127"/>
                    </a:cubicBezTo>
                    <a:cubicBezTo>
                      <a:pt x="136" y="134"/>
                      <a:pt x="138" y="147"/>
                      <a:pt x="149" y="156"/>
                    </a:cubicBezTo>
                    <a:cubicBezTo>
                      <a:pt x="149" y="157"/>
                      <a:pt x="150" y="157"/>
                      <a:pt x="150" y="157"/>
                    </a:cubicBezTo>
                    <a:cubicBezTo>
                      <a:pt x="150" y="163"/>
                      <a:pt x="151" y="173"/>
                      <a:pt x="151" y="174"/>
                    </a:cubicBezTo>
                    <a:cubicBezTo>
                      <a:pt x="151" y="174"/>
                      <a:pt x="151" y="177"/>
                      <a:pt x="151" y="180"/>
                    </a:cubicBezTo>
                    <a:cubicBezTo>
                      <a:pt x="150" y="180"/>
                      <a:pt x="150" y="181"/>
                      <a:pt x="149" y="181"/>
                    </a:cubicBezTo>
                    <a:cubicBezTo>
                      <a:pt x="144" y="190"/>
                      <a:pt x="140" y="202"/>
                      <a:pt x="140" y="202"/>
                    </a:cubicBezTo>
                    <a:cubicBezTo>
                      <a:pt x="130" y="207"/>
                      <a:pt x="125" y="206"/>
                      <a:pt x="120" y="212"/>
                    </a:cubicBezTo>
                    <a:cubicBezTo>
                      <a:pt x="115" y="218"/>
                      <a:pt x="116" y="218"/>
                      <a:pt x="111" y="218"/>
                    </a:cubicBezTo>
                    <a:cubicBezTo>
                      <a:pt x="106" y="218"/>
                      <a:pt x="99" y="216"/>
                      <a:pt x="95" y="218"/>
                    </a:cubicBezTo>
                    <a:cubicBezTo>
                      <a:pt x="95" y="218"/>
                      <a:pt x="95" y="218"/>
                      <a:pt x="95" y="218"/>
                    </a:cubicBezTo>
                    <a:cubicBezTo>
                      <a:pt x="80" y="222"/>
                      <a:pt x="74" y="234"/>
                      <a:pt x="70" y="248"/>
                    </a:cubicBezTo>
                    <a:cubicBezTo>
                      <a:pt x="67" y="259"/>
                      <a:pt x="69" y="288"/>
                      <a:pt x="67" y="299"/>
                    </a:cubicBezTo>
                    <a:cubicBezTo>
                      <a:pt x="65" y="310"/>
                      <a:pt x="61" y="361"/>
                      <a:pt x="62" y="375"/>
                    </a:cubicBezTo>
                    <a:cubicBezTo>
                      <a:pt x="63" y="390"/>
                      <a:pt x="68" y="396"/>
                      <a:pt x="65" y="409"/>
                    </a:cubicBezTo>
                    <a:cubicBezTo>
                      <a:pt x="61" y="422"/>
                      <a:pt x="58" y="511"/>
                      <a:pt x="58" y="523"/>
                    </a:cubicBezTo>
                    <a:cubicBezTo>
                      <a:pt x="58" y="534"/>
                      <a:pt x="48" y="555"/>
                      <a:pt x="55" y="566"/>
                    </a:cubicBezTo>
                    <a:cubicBezTo>
                      <a:pt x="55" y="572"/>
                      <a:pt x="54" y="595"/>
                      <a:pt x="54" y="595"/>
                    </a:cubicBezTo>
                    <a:cubicBezTo>
                      <a:pt x="54" y="595"/>
                      <a:pt x="55" y="596"/>
                      <a:pt x="56" y="596"/>
                    </a:cubicBezTo>
                    <a:cubicBezTo>
                      <a:pt x="55" y="599"/>
                      <a:pt x="53" y="602"/>
                      <a:pt x="52" y="605"/>
                    </a:cubicBezTo>
                    <a:cubicBezTo>
                      <a:pt x="48" y="611"/>
                      <a:pt x="44" y="619"/>
                      <a:pt x="41" y="624"/>
                    </a:cubicBezTo>
                    <a:cubicBezTo>
                      <a:pt x="38" y="629"/>
                      <a:pt x="36" y="635"/>
                      <a:pt x="39" y="643"/>
                    </a:cubicBezTo>
                    <a:cubicBezTo>
                      <a:pt x="42" y="650"/>
                      <a:pt x="45" y="654"/>
                      <a:pt x="48" y="658"/>
                    </a:cubicBezTo>
                    <a:cubicBezTo>
                      <a:pt x="51" y="663"/>
                      <a:pt x="57" y="666"/>
                      <a:pt x="59" y="669"/>
                    </a:cubicBezTo>
                    <a:cubicBezTo>
                      <a:pt x="61" y="670"/>
                      <a:pt x="66" y="672"/>
                      <a:pt x="69" y="673"/>
                    </a:cubicBezTo>
                    <a:cubicBezTo>
                      <a:pt x="67" y="696"/>
                      <a:pt x="65" y="719"/>
                      <a:pt x="66" y="725"/>
                    </a:cubicBezTo>
                    <a:cubicBezTo>
                      <a:pt x="66" y="738"/>
                      <a:pt x="64" y="784"/>
                      <a:pt x="66" y="799"/>
                    </a:cubicBezTo>
                    <a:cubicBezTo>
                      <a:pt x="67" y="815"/>
                      <a:pt x="65" y="835"/>
                      <a:pt x="64" y="845"/>
                    </a:cubicBezTo>
                    <a:cubicBezTo>
                      <a:pt x="63" y="855"/>
                      <a:pt x="64" y="860"/>
                      <a:pt x="65" y="867"/>
                    </a:cubicBezTo>
                    <a:cubicBezTo>
                      <a:pt x="64" y="873"/>
                      <a:pt x="65" y="883"/>
                      <a:pt x="63" y="888"/>
                    </a:cubicBezTo>
                    <a:cubicBezTo>
                      <a:pt x="61" y="894"/>
                      <a:pt x="53" y="974"/>
                      <a:pt x="55" y="997"/>
                    </a:cubicBezTo>
                    <a:cubicBezTo>
                      <a:pt x="57" y="1021"/>
                      <a:pt x="60" y="1035"/>
                      <a:pt x="58" y="1042"/>
                    </a:cubicBezTo>
                    <a:cubicBezTo>
                      <a:pt x="56" y="1049"/>
                      <a:pt x="52" y="1053"/>
                      <a:pt x="54" y="1057"/>
                    </a:cubicBezTo>
                    <a:cubicBezTo>
                      <a:pt x="58" y="1062"/>
                      <a:pt x="56" y="1059"/>
                      <a:pt x="52" y="1066"/>
                    </a:cubicBezTo>
                    <a:cubicBezTo>
                      <a:pt x="48" y="1073"/>
                      <a:pt x="47" y="1075"/>
                      <a:pt x="49" y="1082"/>
                    </a:cubicBezTo>
                    <a:cubicBezTo>
                      <a:pt x="50" y="1086"/>
                      <a:pt x="50" y="1089"/>
                      <a:pt x="50" y="1091"/>
                    </a:cubicBezTo>
                    <a:cubicBezTo>
                      <a:pt x="44" y="1105"/>
                      <a:pt x="35" y="1128"/>
                      <a:pt x="30" y="1133"/>
                    </a:cubicBezTo>
                    <a:cubicBezTo>
                      <a:pt x="25" y="1139"/>
                      <a:pt x="14" y="1152"/>
                      <a:pt x="9" y="1157"/>
                    </a:cubicBezTo>
                    <a:cubicBezTo>
                      <a:pt x="4" y="1161"/>
                      <a:pt x="1" y="1169"/>
                      <a:pt x="1" y="1177"/>
                    </a:cubicBezTo>
                    <a:cubicBezTo>
                      <a:pt x="0" y="1185"/>
                      <a:pt x="7" y="1187"/>
                      <a:pt x="11" y="1191"/>
                    </a:cubicBezTo>
                    <a:cubicBezTo>
                      <a:pt x="16" y="1194"/>
                      <a:pt x="35" y="1192"/>
                      <a:pt x="44" y="1187"/>
                    </a:cubicBezTo>
                    <a:cubicBezTo>
                      <a:pt x="52" y="1182"/>
                      <a:pt x="75" y="1172"/>
                      <a:pt x="79" y="1163"/>
                    </a:cubicBezTo>
                    <a:cubicBezTo>
                      <a:pt x="82" y="1153"/>
                      <a:pt x="86" y="1145"/>
                      <a:pt x="89" y="1145"/>
                    </a:cubicBezTo>
                    <a:cubicBezTo>
                      <a:pt x="92" y="1147"/>
                      <a:pt x="94" y="1147"/>
                      <a:pt x="101" y="1143"/>
                    </a:cubicBezTo>
                    <a:cubicBezTo>
                      <a:pt x="109" y="1139"/>
                      <a:pt x="120" y="1130"/>
                      <a:pt x="121" y="1126"/>
                    </a:cubicBezTo>
                    <a:cubicBezTo>
                      <a:pt x="121" y="1123"/>
                      <a:pt x="120" y="1104"/>
                      <a:pt x="118" y="1091"/>
                    </a:cubicBezTo>
                    <a:cubicBezTo>
                      <a:pt x="121" y="1087"/>
                      <a:pt x="128" y="1078"/>
                      <a:pt x="129" y="1073"/>
                    </a:cubicBezTo>
                    <a:cubicBezTo>
                      <a:pt x="129" y="1068"/>
                      <a:pt x="126" y="1050"/>
                      <a:pt x="126" y="1044"/>
                    </a:cubicBezTo>
                    <a:cubicBezTo>
                      <a:pt x="126" y="1038"/>
                      <a:pt x="135" y="1027"/>
                      <a:pt x="136" y="1020"/>
                    </a:cubicBezTo>
                    <a:cubicBezTo>
                      <a:pt x="137" y="1013"/>
                      <a:pt x="143" y="942"/>
                      <a:pt x="143" y="927"/>
                    </a:cubicBezTo>
                    <a:cubicBezTo>
                      <a:pt x="143" y="911"/>
                      <a:pt x="141" y="883"/>
                      <a:pt x="141" y="878"/>
                    </a:cubicBezTo>
                    <a:cubicBezTo>
                      <a:pt x="142" y="873"/>
                      <a:pt x="142" y="867"/>
                      <a:pt x="142" y="866"/>
                    </a:cubicBezTo>
                    <a:cubicBezTo>
                      <a:pt x="142" y="864"/>
                      <a:pt x="140" y="862"/>
                      <a:pt x="141" y="859"/>
                    </a:cubicBezTo>
                    <a:cubicBezTo>
                      <a:pt x="143" y="856"/>
                      <a:pt x="145" y="855"/>
                      <a:pt x="147" y="849"/>
                    </a:cubicBezTo>
                    <a:cubicBezTo>
                      <a:pt x="149" y="842"/>
                      <a:pt x="152" y="838"/>
                      <a:pt x="155" y="825"/>
                    </a:cubicBezTo>
                    <a:cubicBezTo>
                      <a:pt x="158" y="812"/>
                      <a:pt x="179" y="744"/>
                      <a:pt x="180" y="730"/>
                    </a:cubicBezTo>
                    <a:cubicBezTo>
                      <a:pt x="181" y="717"/>
                      <a:pt x="190" y="704"/>
                      <a:pt x="192" y="695"/>
                    </a:cubicBezTo>
                    <a:cubicBezTo>
                      <a:pt x="195" y="698"/>
                      <a:pt x="197" y="702"/>
                      <a:pt x="198" y="706"/>
                    </a:cubicBezTo>
                    <a:cubicBezTo>
                      <a:pt x="202" y="717"/>
                      <a:pt x="226" y="799"/>
                      <a:pt x="226" y="814"/>
                    </a:cubicBezTo>
                    <a:cubicBezTo>
                      <a:pt x="226" y="828"/>
                      <a:pt x="234" y="845"/>
                      <a:pt x="237" y="852"/>
                    </a:cubicBezTo>
                    <a:cubicBezTo>
                      <a:pt x="239" y="859"/>
                      <a:pt x="241" y="863"/>
                      <a:pt x="239" y="866"/>
                    </a:cubicBezTo>
                    <a:cubicBezTo>
                      <a:pt x="238" y="868"/>
                      <a:pt x="240" y="874"/>
                      <a:pt x="244" y="881"/>
                    </a:cubicBezTo>
                    <a:cubicBezTo>
                      <a:pt x="244" y="881"/>
                      <a:pt x="242" y="894"/>
                      <a:pt x="245" y="912"/>
                    </a:cubicBezTo>
                    <a:cubicBezTo>
                      <a:pt x="248" y="929"/>
                      <a:pt x="260" y="1014"/>
                      <a:pt x="259" y="1025"/>
                    </a:cubicBezTo>
                    <a:cubicBezTo>
                      <a:pt x="257" y="1035"/>
                      <a:pt x="254" y="1069"/>
                      <a:pt x="254" y="1078"/>
                    </a:cubicBezTo>
                    <a:cubicBezTo>
                      <a:pt x="254" y="1087"/>
                      <a:pt x="254" y="1092"/>
                      <a:pt x="250" y="1101"/>
                    </a:cubicBezTo>
                    <a:cubicBezTo>
                      <a:pt x="246" y="1109"/>
                      <a:pt x="253" y="1126"/>
                      <a:pt x="259" y="1136"/>
                    </a:cubicBezTo>
                    <a:cubicBezTo>
                      <a:pt x="257" y="1147"/>
                      <a:pt x="254" y="1159"/>
                      <a:pt x="253" y="1164"/>
                    </a:cubicBezTo>
                    <a:cubicBezTo>
                      <a:pt x="251" y="1172"/>
                      <a:pt x="235" y="1194"/>
                      <a:pt x="234" y="1200"/>
                    </a:cubicBezTo>
                    <a:cubicBezTo>
                      <a:pt x="233" y="1206"/>
                      <a:pt x="233" y="1214"/>
                      <a:pt x="234" y="1219"/>
                    </a:cubicBezTo>
                    <a:cubicBezTo>
                      <a:pt x="235" y="1224"/>
                      <a:pt x="239" y="1229"/>
                      <a:pt x="244" y="1231"/>
                    </a:cubicBezTo>
                    <a:cubicBezTo>
                      <a:pt x="248" y="1231"/>
                      <a:pt x="268" y="1233"/>
                      <a:pt x="279" y="1227"/>
                    </a:cubicBezTo>
                    <a:cubicBezTo>
                      <a:pt x="289" y="1221"/>
                      <a:pt x="310" y="1211"/>
                      <a:pt x="313" y="1202"/>
                    </a:cubicBezTo>
                    <a:cubicBezTo>
                      <a:pt x="315" y="1193"/>
                      <a:pt x="315" y="1175"/>
                      <a:pt x="317" y="1169"/>
                    </a:cubicBezTo>
                    <a:cubicBezTo>
                      <a:pt x="320" y="1166"/>
                      <a:pt x="323" y="1161"/>
                      <a:pt x="323" y="1155"/>
                    </a:cubicBezTo>
                    <a:cubicBezTo>
                      <a:pt x="323" y="1151"/>
                      <a:pt x="322" y="1144"/>
                      <a:pt x="321" y="1138"/>
                    </a:cubicBezTo>
                    <a:cubicBezTo>
                      <a:pt x="324" y="1135"/>
                      <a:pt x="325" y="1132"/>
                      <a:pt x="325" y="1132"/>
                    </a:cubicBezTo>
                    <a:cubicBezTo>
                      <a:pt x="325" y="1132"/>
                      <a:pt x="326" y="1123"/>
                      <a:pt x="326" y="1115"/>
                    </a:cubicBezTo>
                    <a:cubicBezTo>
                      <a:pt x="326" y="1107"/>
                      <a:pt x="328" y="1104"/>
                      <a:pt x="330" y="1101"/>
                    </a:cubicBezTo>
                    <a:cubicBezTo>
                      <a:pt x="333" y="1097"/>
                      <a:pt x="331" y="1094"/>
                      <a:pt x="329" y="1084"/>
                    </a:cubicBezTo>
                    <a:cubicBezTo>
                      <a:pt x="327" y="1075"/>
                      <a:pt x="329" y="1062"/>
                      <a:pt x="334" y="1018"/>
                    </a:cubicBezTo>
                    <a:cubicBezTo>
                      <a:pt x="338" y="975"/>
                      <a:pt x="326" y="907"/>
                      <a:pt x="327" y="900"/>
                    </a:cubicBezTo>
                    <a:cubicBezTo>
                      <a:pt x="327" y="894"/>
                      <a:pt x="327" y="892"/>
                      <a:pt x="323" y="887"/>
                    </a:cubicBezTo>
                    <a:cubicBezTo>
                      <a:pt x="319" y="883"/>
                      <a:pt x="318" y="882"/>
                      <a:pt x="320" y="878"/>
                    </a:cubicBezTo>
                    <a:cubicBezTo>
                      <a:pt x="320" y="875"/>
                      <a:pt x="322" y="870"/>
                      <a:pt x="320" y="860"/>
                    </a:cubicBezTo>
                    <a:cubicBezTo>
                      <a:pt x="320" y="850"/>
                      <a:pt x="318" y="839"/>
                      <a:pt x="318" y="836"/>
                    </a:cubicBezTo>
                    <a:cubicBezTo>
                      <a:pt x="318" y="829"/>
                      <a:pt x="321" y="811"/>
                      <a:pt x="321" y="791"/>
                    </a:cubicBezTo>
                    <a:cubicBezTo>
                      <a:pt x="322" y="771"/>
                      <a:pt x="315" y="642"/>
                      <a:pt x="315" y="633"/>
                    </a:cubicBezTo>
                    <a:cubicBezTo>
                      <a:pt x="315" y="624"/>
                      <a:pt x="315" y="620"/>
                      <a:pt x="317" y="613"/>
                    </a:cubicBezTo>
                    <a:cubicBezTo>
                      <a:pt x="319" y="608"/>
                      <a:pt x="322" y="586"/>
                      <a:pt x="321" y="566"/>
                    </a:cubicBezTo>
                    <a:cubicBezTo>
                      <a:pt x="326" y="565"/>
                      <a:pt x="330" y="564"/>
                      <a:pt x="332" y="564"/>
                    </a:cubicBezTo>
                    <a:cubicBezTo>
                      <a:pt x="338" y="562"/>
                      <a:pt x="350" y="556"/>
                      <a:pt x="353" y="552"/>
                    </a:cubicBezTo>
                    <a:cubicBezTo>
                      <a:pt x="355" y="550"/>
                      <a:pt x="358" y="546"/>
                      <a:pt x="360" y="543"/>
                    </a:cubicBezTo>
                    <a:cubicBezTo>
                      <a:pt x="363" y="544"/>
                      <a:pt x="366" y="546"/>
                      <a:pt x="367" y="546"/>
                    </a:cubicBezTo>
                    <a:cubicBezTo>
                      <a:pt x="370" y="544"/>
                      <a:pt x="388" y="520"/>
                      <a:pt x="388" y="520"/>
                    </a:cubicBezTo>
                    <a:cubicBezTo>
                      <a:pt x="388" y="520"/>
                      <a:pt x="389" y="520"/>
                      <a:pt x="392" y="519"/>
                    </a:cubicBezTo>
                    <a:cubicBezTo>
                      <a:pt x="395" y="519"/>
                      <a:pt x="416" y="500"/>
                      <a:pt x="421" y="497"/>
                    </a:cubicBezTo>
                    <a:cubicBezTo>
                      <a:pt x="426" y="494"/>
                      <a:pt x="447" y="472"/>
                      <a:pt x="451" y="468"/>
                    </a:cubicBezTo>
                    <a:cubicBezTo>
                      <a:pt x="455" y="463"/>
                      <a:pt x="475" y="429"/>
                      <a:pt x="475" y="429"/>
                    </a:cubicBezTo>
                    <a:cubicBezTo>
                      <a:pt x="475" y="429"/>
                      <a:pt x="475" y="423"/>
                      <a:pt x="477" y="420"/>
                    </a:cubicBezTo>
                    <a:cubicBezTo>
                      <a:pt x="480" y="417"/>
                      <a:pt x="480" y="414"/>
                      <a:pt x="484" y="406"/>
                    </a:cubicBezTo>
                    <a:cubicBezTo>
                      <a:pt x="489" y="399"/>
                      <a:pt x="483" y="392"/>
                      <a:pt x="482" y="383"/>
                    </a:cubicBezTo>
                    <a:close/>
                    <a:moveTo>
                      <a:pt x="411" y="395"/>
                    </a:moveTo>
                    <a:cubicBezTo>
                      <a:pt x="406" y="398"/>
                      <a:pt x="402" y="396"/>
                      <a:pt x="401" y="403"/>
                    </a:cubicBezTo>
                    <a:cubicBezTo>
                      <a:pt x="399" y="410"/>
                      <a:pt x="398" y="416"/>
                      <a:pt x="392" y="422"/>
                    </a:cubicBezTo>
                    <a:cubicBezTo>
                      <a:pt x="385" y="428"/>
                      <a:pt x="391" y="427"/>
                      <a:pt x="390" y="435"/>
                    </a:cubicBezTo>
                    <a:cubicBezTo>
                      <a:pt x="389" y="444"/>
                      <a:pt x="382" y="443"/>
                      <a:pt x="378" y="448"/>
                    </a:cubicBezTo>
                    <a:cubicBezTo>
                      <a:pt x="373" y="454"/>
                      <a:pt x="370" y="463"/>
                      <a:pt x="369" y="468"/>
                    </a:cubicBezTo>
                    <a:cubicBezTo>
                      <a:pt x="367" y="471"/>
                      <a:pt x="364" y="476"/>
                      <a:pt x="359" y="478"/>
                    </a:cubicBezTo>
                    <a:cubicBezTo>
                      <a:pt x="354" y="481"/>
                      <a:pt x="352" y="485"/>
                      <a:pt x="352" y="490"/>
                    </a:cubicBezTo>
                    <a:cubicBezTo>
                      <a:pt x="352" y="490"/>
                      <a:pt x="338" y="501"/>
                      <a:pt x="327" y="515"/>
                    </a:cubicBezTo>
                    <a:cubicBezTo>
                      <a:pt x="320" y="514"/>
                      <a:pt x="313" y="512"/>
                      <a:pt x="308" y="511"/>
                    </a:cubicBezTo>
                    <a:cubicBezTo>
                      <a:pt x="310" y="509"/>
                      <a:pt x="310" y="507"/>
                      <a:pt x="310" y="505"/>
                    </a:cubicBezTo>
                    <a:cubicBezTo>
                      <a:pt x="310" y="499"/>
                      <a:pt x="305" y="484"/>
                      <a:pt x="305" y="471"/>
                    </a:cubicBezTo>
                    <a:cubicBezTo>
                      <a:pt x="305" y="458"/>
                      <a:pt x="302" y="437"/>
                      <a:pt x="305" y="432"/>
                    </a:cubicBezTo>
                    <a:cubicBezTo>
                      <a:pt x="309" y="427"/>
                      <a:pt x="302" y="427"/>
                      <a:pt x="302" y="420"/>
                    </a:cubicBezTo>
                    <a:cubicBezTo>
                      <a:pt x="301" y="413"/>
                      <a:pt x="306" y="397"/>
                      <a:pt x="306" y="388"/>
                    </a:cubicBezTo>
                    <a:cubicBezTo>
                      <a:pt x="306" y="378"/>
                      <a:pt x="312" y="359"/>
                      <a:pt x="318" y="345"/>
                    </a:cubicBezTo>
                    <a:cubicBezTo>
                      <a:pt x="319" y="344"/>
                      <a:pt x="319" y="343"/>
                      <a:pt x="319" y="342"/>
                    </a:cubicBezTo>
                    <a:cubicBezTo>
                      <a:pt x="323" y="347"/>
                      <a:pt x="327" y="348"/>
                      <a:pt x="336" y="354"/>
                    </a:cubicBezTo>
                    <a:cubicBezTo>
                      <a:pt x="344" y="361"/>
                      <a:pt x="361" y="375"/>
                      <a:pt x="368" y="382"/>
                    </a:cubicBezTo>
                    <a:cubicBezTo>
                      <a:pt x="374" y="389"/>
                      <a:pt x="383" y="384"/>
                      <a:pt x="385" y="382"/>
                    </a:cubicBezTo>
                    <a:cubicBezTo>
                      <a:pt x="388" y="380"/>
                      <a:pt x="395" y="381"/>
                      <a:pt x="399" y="390"/>
                    </a:cubicBezTo>
                    <a:cubicBezTo>
                      <a:pt x="402" y="399"/>
                      <a:pt x="401" y="393"/>
                      <a:pt x="405" y="393"/>
                    </a:cubicBezTo>
                    <a:cubicBezTo>
                      <a:pt x="407" y="393"/>
                      <a:pt x="415" y="392"/>
                      <a:pt x="411" y="395"/>
                    </a:cubicBez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
          <p:nvSpPr>
            <p:cNvPr id="818" name="Freeform 144"/>
            <p:cNvSpPr>
              <a:spLocks/>
            </p:cNvSpPr>
            <p:nvPr/>
          </p:nvSpPr>
          <p:spPr bwMode="auto">
            <a:xfrm>
              <a:off x="-2017441" y="4953596"/>
              <a:ext cx="1764831" cy="2290794"/>
            </a:xfrm>
            <a:custGeom>
              <a:avLst/>
              <a:gdLst>
                <a:gd name="T0" fmla="*/ 106 w 472"/>
                <a:gd name="T1" fmla="*/ 0 h 612"/>
                <a:gd name="T2" fmla="*/ 472 w 472"/>
                <a:gd name="T3" fmla="*/ 65 h 612"/>
                <a:gd name="T4" fmla="*/ 366 w 472"/>
                <a:gd name="T5" fmla="*/ 612 h 612"/>
                <a:gd name="T6" fmla="*/ 0 w 472"/>
                <a:gd name="T7" fmla="*/ 518 h 612"/>
                <a:gd name="T8" fmla="*/ 106 w 472"/>
                <a:gd name="T9" fmla="*/ 0 h 612"/>
              </a:gdLst>
              <a:ahLst/>
              <a:cxnLst>
                <a:cxn ang="0">
                  <a:pos x="T0" y="T1"/>
                </a:cxn>
                <a:cxn ang="0">
                  <a:pos x="T2" y="T3"/>
                </a:cxn>
                <a:cxn ang="0">
                  <a:pos x="T4" y="T5"/>
                </a:cxn>
                <a:cxn ang="0">
                  <a:pos x="T6" y="T7"/>
                </a:cxn>
                <a:cxn ang="0">
                  <a:pos x="T8" y="T9"/>
                </a:cxn>
              </a:cxnLst>
              <a:rect l="0" t="0" r="r" b="b"/>
              <a:pathLst>
                <a:path w="472" h="612">
                  <a:moveTo>
                    <a:pt x="106" y="0"/>
                  </a:moveTo>
                  <a:cubicBezTo>
                    <a:pt x="472" y="65"/>
                    <a:pt x="472" y="65"/>
                    <a:pt x="472" y="65"/>
                  </a:cubicBezTo>
                  <a:cubicBezTo>
                    <a:pt x="472" y="65"/>
                    <a:pt x="372" y="612"/>
                    <a:pt x="366" y="612"/>
                  </a:cubicBezTo>
                  <a:cubicBezTo>
                    <a:pt x="360" y="612"/>
                    <a:pt x="0" y="518"/>
                    <a:pt x="0" y="518"/>
                  </a:cubicBezTo>
                  <a:lnTo>
                    <a:pt x="106" y="0"/>
                  </a:lnTo>
                  <a:close/>
                </a:path>
              </a:pathLst>
            </a:custGeom>
            <a:gradFill>
              <a:gsLst>
                <a:gs pos="7001">
                  <a:srgbClr val="E6E6E6">
                    <a:alpha val="0"/>
                  </a:srgbClr>
                </a:gs>
                <a:gs pos="32001">
                  <a:schemeClr val="bg1">
                    <a:lumMod val="95000"/>
                    <a:alpha val="31000"/>
                  </a:schemeClr>
                </a:gs>
                <a:gs pos="77000">
                  <a:srgbClr val="ECECEC">
                    <a:alpha val="0"/>
                  </a:srgbClr>
                </a:gs>
                <a:gs pos="47000">
                  <a:srgbClr val="E6E6E6">
                    <a:alpha val="0"/>
                  </a:srgbClr>
                </a:gs>
                <a:gs pos="85001">
                  <a:schemeClr val="bg1">
                    <a:lumMod val="95000"/>
                    <a:alpha val="24000"/>
                  </a:schemeClr>
                </a:gs>
                <a:gs pos="99000">
                  <a:srgbClr val="E6E6E6">
                    <a:alpha val="0"/>
                  </a:srgbClr>
                </a:gs>
              </a:gsLst>
              <a:lin ang="4200000" scaled="0"/>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96" name="Gruppieren 5262"/>
          <p:cNvGrpSpPr/>
          <p:nvPr/>
        </p:nvGrpSpPr>
        <p:grpSpPr>
          <a:xfrm flipH="1">
            <a:off x="137351" y="4160525"/>
            <a:ext cx="2742465" cy="1710847"/>
            <a:chOff x="9135756" y="2634555"/>
            <a:chExt cx="5876141" cy="3665745"/>
          </a:xfrm>
        </p:grpSpPr>
        <p:sp>
          <p:nvSpPr>
            <p:cNvPr id="97" name="Freeform 99"/>
            <p:cNvSpPr>
              <a:spLocks/>
            </p:cNvSpPr>
            <p:nvPr/>
          </p:nvSpPr>
          <p:spPr bwMode="auto">
            <a:xfrm>
              <a:off x="9135756" y="4152920"/>
              <a:ext cx="5612619" cy="2147380"/>
            </a:xfrm>
            <a:custGeom>
              <a:avLst/>
              <a:gdLst>
                <a:gd name="T0" fmla="*/ 468 w 1163"/>
                <a:gd name="T1" fmla="*/ 2 h 445"/>
                <a:gd name="T2" fmla="*/ 464 w 1163"/>
                <a:gd name="T3" fmla="*/ 1 h 445"/>
                <a:gd name="T4" fmla="*/ 459 w 1163"/>
                <a:gd name="T5" fmla="*/ 1 h 445"/>
                <a:gd name="T6" fmla="*/ 454 w 1163"/>
                <a:gd name="T7" fmla="*/ 0 h 445"/>
                <a:gd name="T8" fmla="*/ 450 w 1163"/>
                <a:gd name="T9" fmla="*/ 0 h 445"/>
                <a:gd name="T10" fmla="*/ 10 w 1163"/>
                <a:gd name="T11" fmla="*/ 42 h 445"/>
                <a:gd name="T12" fmla="*/ 5 w 1163"/>
                <a:gd name="T13" fmla="*/ 43 h 445"/>
                <a:gd name="T14" fmla="*/ 1 w 1163"/>
                <a:gd name="T15" fmla="*/ 44 h 445"/>
                <a:gd name="T16" fmla="*/ 0 w 1163"/>
                <a:gd name="T17" fmla="*/ 46 h 445"/>
                <a:gd name="T18" fmla="*/ 1 w 1163"/>
                <a:gd name="T19" fmla="*/ 47 h 445"/>
                <a:gd name="T20" fmla="*/ 625 w 1163"/>
                <a:gd name="T21" fmla="*/ 439 h 445"/>
                <a:gd name="T22" fmla="*/ 633 w 1163"/>
                <a:gd name="T23" fmla="*/ 443 h 445"/>
                <a:gd name="T24" fmla="*/ 642 w 1163"/>
                <a:gd name="T25" fmla="*/ 445 h 445"/>
                <a:gd name="T26" fmla="*/ 652 w 1163"/>
                <a:gd name="T27" fmla="*/ 445 h 445"/>
                <a:gd name="T28" fmla="*/ 660 w 1163"/>
                <a:gd name="T29" fmla="*/ 444 h 445"/>
                <a:gd name="T30" fmla="*/ 1160 w 1163"/>
                <a:gd name="T31" fmla="*/ 286 h 445"/>
                <a:gd name="T32" fmla="*/ 1163 w 1163"/>
                <a:gd name="T33" fmla="*/ 284 h 445"/>
                <a:gd name="T34" fmla="*/ 1163 w 1163"/>
                <a:gd name="T35" fmla="*/ 282 h 445"/>
                <a:gd name="T36" fmla="*/ 1160 w 1163"/>
                <a:gd name="T37" fmla="*/ 279 h 445"/>
                <a:gd name="T38" fmla="*/ 1154 w 1163"/>
                <a:gd name="T39" fmla="*/ 276 h 445"/>
                <a:gd name="T40" fmla="*/ 468 w 1163"/>
                <a:gd name="T41" fmla="*/ 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3" h="445">
                  <a:moveTo>
                    <a:pt x="468" y="2"/>
                  </a:moveTo>
                  <a:cubicBezTo>
                    <a:pt x="467" y="2"/>
                    <a:pt x="465" y="2"/>
                    <a:pt x="464" y="1"/>
                  </a:cubicBezTo>
                  <a:cubicBezTo>
                    <a:pt x="462" y="1"/>
                    <a:pt x="461" y="1"/>
                    <a:pt x="459" y="1"/>
                  </a:cubicBezTo>
                  <a:cubicBezTo>
                    <a:pt x="458" y="0"/>
                    <a:pt x="456" y="0"/>
                    <a:pt x="454" y="0"/>
                  </a:cubicBezTo>
                  <a:cubicBezTo>
                    <a:pt x="453" y="0"/>
                    <a:pt x="451" y="0"/>
                    <a:pt x="450" y="0"/>
                  </a:cubicBezTo>
                  <a:cubicBezTo>
                    <a:pt x="10" y="42"/>
                    <a:pt x="10" y="42"/>
                    <a:pt x="10" y="42"/>
                  </a:cubicBezTo>
                  <a:cubicBezTo>
                    <a:pt x="8" y="42"/>
                    <a:pt x="6" y="43"/>
                    <a:pt x="5" y="43"/>
                  </a:cubicBezTo>
                  <a:cubicBezTo>
                    <a:pt x="3" y="43"/>
                    <a:pt x="2" y="44"/>
                    <a:pt x="1" y="44"/>
                  </a:cubicBezTo>
                  <a:cubicBezTo>
                    <a:pt x="1" y="45"/>
                    <a:pt x="0" y="45"/>
                    <a:pt x="0" y="46"/>
                  </a:cubicBezTo>
                  <a:cubicBezTo>
                    <a:pt x="0" y="46"/>
                    <a:pt x="1" y="47"/>
                    <a:pt x="1" y="47"/>
                  </a:cubicBezTo>
                  <a:cubicBezTo>
                    <a:pt x="625" y="439"/>
                    <a:pt x="625" y="439"/>
                    <a:pt x="625" y="439"/>
                  </a:cubicBezTo>
                  <a:cubicBezTo>
                    <a:pt x="627" y="440"/>
                    <a:pt x="630" y="442"/>
                    <a:pt x="633" y="443"/>
                  </a:cubicBezTo>
                  <a:cubicBezTo>
                    <a:pt x="636" y="444"/>
                    <a:pt x="639" y="444"/>
                    <a:pt x="642" y="445"/>
                  </a:cubicBezTo>
                  <a:cubicBezTo>
                    <a:pt x="645" y="445"/>
                    <a:pt x="649" y="445"/>
                    <a:pt x="652" y="445"/>
                  </a:cubicBezTo>
                  <a:cubicBezTo>
                    <a:pt x="655" y="445"/>
                    <a:pt x="658" y="444"/>
                    <a:pt x="660" y="444"/>
                  </a:cubicBezTo>
                  <a:cubicBezTo>
                    <a:pt x="1160" y="286"/>
                    <a:pt x="1160" y="286"/>
                    <a:pt x="1160" y="286"/>
                  </a:cubicBezTo>
                  <a:cubicBezTo>
                    <a:pt x="1162" y="286"/>
                    <a:pt x="1163" y="285"/>
                    <a:pt x="1163" y="284"/>
                  </a:cubicBezTo>
                  <a:cubicBezTo>
                    <a:pt x="1163" y="284"/>
                    <a:pt x="1163" y="283"/>
                    <a:pt x="1163" y="282"/>
                  </a:cubicBezTo>
                  <a:cubicBezTo>
                    <a:pt x="1162" y="281"/>
                    <a:pt x="1161" y="280"/>
                    <a:pt x="1160" y="279"/>
                  </a:cubicBezTo>
                  <a:cubicBezTo>
                    <a:pt x="1158" y="278"/>
                    <a:pt x="1156" y="277"/>
                    <a:pt x="1154" y="276"/>
                  </a:cubicBezTo>
                  <a:cubicBezTo>
                    <a:pt x="468" y="2"/>
                    <a:pt x="468" y="2"/>
                    <a:pt x="468" y="2"/>
                  </a:cubicBezTo>
                </a:path>
              </a:pathLst>
            </a:cu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a:solidFill>
                  <a:prstClr val="white"/>
                </a:solidFill>
                <a:latin typeface="Arial" panose="020B0604020202020204" pitchFamily="34" charset="0"/>
                <a:cs typeface="Arial" panose="020B0604020202020204" pitchFamily="34" charset="0"/>
              </a:endParaRPr>
            </a:p>
          </p:txBody>
        </p:sp>
        <p:sp>
          <p:nvSpPr>
            <p:cNvPr id="98" name="Freeform 98"/>
            <p:cNvSpPr>
              <a:spLocks/>
            </p:cNvSpPr>
            <p:nvPr/>
          </p:nvSpPr>
          <p:spPr bwMode="auto">
            <a:xfrm>
              <a:off x="9814422" y="4517330"/>
              <a:ext cx="4360863" cy="1604962"/>
            </a:xfrm>
            <a:custGeom>
              <a:avLst/>
              <a:gdLst>
                <a:gd name="T0" fmla="*/ 0 w 1163"/>
                <a:gd name="T1" fmla="*/ 1 h 428"/>
                <a:gd name="T2" fmla="*/ 1 w 1163"/>
                <a:gd name="T3" fmla="*/ 1 h 428"/>
                <a:gd name="T4" fmla="*/ 629 w 1163"/>
                <a:gd name="T5" fmla="*/ 395 h 428"/>
                <a:gd name="T6" fmla="*/ 633 w 1163"/>
                <a:gd name="T7" fmla="*/ 397 h 428"/>
                <a:gd name="T8" fmla="*/ 642 w 1163"/>
                <a:gd name="T9" fmla="*/ 399 h 428"/>
                <a:gd name="T10" fmla="*/ 652 w 1163"/>
                <a:gd name="T11" fmla="*/ 399 h 428"/>
                <a:gd name="T12" fmla="*/ 656 w 1163"/>
                <a:gd name="T13" fmla="*/ 399 h 428"/>
                <a:gd name="T14" fmla="*/ 1160 w 1163"/>
                <a:gd name="T15" fmla="*/ 240 h 428"/>
                <a:gd name="T16" fmla="*/ 1162 w 1163"/>
                <a:gd name="T17" fmla="*/ 239 h 428"/>
                <a:gd name="T18" fmla="*/ 1163 w 1163"/>
                <a:gd name="T19" fmla="*/ 238 h 428"/>
                <a:gd name="T20" fmla="*/ 1161 w 1163"/>
                <a:gd name="T21" fmla="*/ 248 h 428"/>
                <a:gd name="T22" fmla="*/ 1157 w 1163"/>
                <a:gd name="T23" fmla="*/ 261 h 428"/>
                <a:gd name="T24" fmla="*/ 1157 w 1163"/>
                <a:gd name="T25" fmla="*/ 262 h 428"/>
                <a:gd name="T26" fmla="*/ 1156 w 1163"/>
                <a:gd name="T27" fmla="*/ 262 h 428"/>
                <a:gd name="T28" fmla="*/ 1155 w 1163"/>
                <a:gd name="T29" fmla="*/ 263 h 428"/>
                <a:gd name="T30" fmla="*/ 1155 w 1163"/>
                <a:gd name="T31" fmla="*/ 263 h 428"/>
                <a:gd name="T32" fmla="*/ 1154 w 1163"/>
                <a:gd name="T33" fmla="*/ 263 h 428"/>
                <a:gd name="T34" fmla="*/ 655 w 1163"/>
                <a:gd name="T35" fmla="*/ 427 h 428"/>
                <a:gd name="T36" fmla="*/ 654 w 1163"/>
                <a:gd name="T37" fmla="*/ 427 h 428"/>
                <a:gd name="T38" fmla="*/ 652 w 1163"/>
                <a:gd name="T39" fmla="*/ 428 h 428"/>
                <a:gd name="T40" fmla="*/ 651 w 1163"/>
                <a:gd name="T41" fmla="*/ 428 h 428"/>
                <a:gd name="T42" fmla="*/ 651 w 1163"/>
                <a:gd name="T43" fmla="*/ 428 h 428"/>
                <a:gd name="T44" fmla="*/ 650 w 1163"/>
                <a:gd name="T45" fmla="*/ 428 h 428"/>
                <a:gd name="T46" fmla="*/ 649 w 1163"/>
                <a:gd name="T47" fmla="*/ 428 h 428"/>
                <a:gd name="T48" fmla="*/ 649 w 1163"/>
                <a:gd name="T49" fmla="*/ 428 h 428"/>
                <a:gd name="T50" fmla="*/ 647 w 1163"/>
                <a:gd name="T51" fmla="*/ 428 h 428"/>
                <a:gd name="T52" fmla="*/ 646 w 1163"/>
                <a:gd name="T53" fmla="*/ 428 h 428"/>
                <a:gd name="T54" fmla="*/ 645 w 1163"/>
                <a:gd name="T55" fmla="*/ 428 h 428"/>
                <a:gd name="T56" fmla="*/ 644 w 1163"/>
                <a:gd name="T57" fmla="*/ 428 h 428"/>
                <a:gd name="T58" fmla="*/ 643 w 1163"/>
                <a:gd name="T59" fmla="*/ 428 h 428"/>
                <a:gd name="T60" fmla="*/ 642 w 1163"/>
                <a:gd name="T61" fmla="*/ 428 h 428"/>
                <a:gd name="T62" fmla="*/ 642 w 1163"/>
                <a:gd name="T63" fmla="*/ 428 h 428"/>
                <a:gd name="T64" fmla="*/ 640 w 1163"/>
                <a:gd name="T65" fmla="*/ 428 h 428"/>
                <a:gd name="T66" fmla="*/ 639 w 1163"/>
                <a:gd name="T67" fmla="*/ 428 h 428"/>
                <a:gd name="T68" fmla="*/ 638 w 1163"/>
                <a:gd name="T69" fmla="*/ 428 h 428"/>
                <a:gd name="T70" fmla="*/ 637 w 1163"/>
                <a:gd name="T71" fmla="*/ 428 h 428"/>
                <a:gd name="T72" fmla="*/ 635 w 1163"/>
                <a:gd name="T73" fmla="*/ 428 h 428"/>
                <a:gd name="T74" fmla="*/ 633 w 1163"/>
                <a:gd name="T75" fmla="*/ 427 h 428"/>
                <a:gd name="T76" fmla="*/ 632 w 1163"/>
                <a:gd name="T77" fmla="*/ 427 h 428"/>
                <a:gd name="T78" fmla="*/ 628 w 1163"/>
                <a:gd name="T79" fmla="*/ 426 h 428"/>
                <a:gd name="T80" fmla="*/ 627 w 1163"/>
                <a:gd name="T81" fmla="*/ 425 h 428"/>
                <a:gd name="T82" fmla="*/ 624 w 1163"/>
                <a:gd name="T83" fmla="*/ 424 h 428"/>
                <a:gd name="T84" fmla="*/ 623 w 1163"/>
                <a:gd name="T85" fmla="*/ 424 h 428"/>
                <a:gd name="T86" fmla="*/ 621 w 1163"/>
                <a:gd name="T87" fmla="*/ 423 h 428"/>
                <a:gd name="T88" fmla="*/ 1 w 1163"/>
                <a:gd name="T89" fmla="*/ 21 h 428"/>
                <a:gd name="T90" fmla="*/ 1 w 1163"/>
                <a:gd name="T91" fmla="*/ 21 h 428"/>
                <a:gd name="T92" fmla="*/ 0 w 1163"/>
                <a:gd name="T93" fmla="*/ 21 h 428"/>
                <a:gd name="T94" fmla="*/ 0 w 1163"/>
                <a:gd name="T95" fmla="*/ 20 h 428"/>
                <a:gd name="T96" fmla="*/ 0 w 1163"/>
                <a:gd name="T97" fmla="*/ 20 h 428"/>
                <a:gd name="T98" fmla="*/ 0 w 1163"/>
                <a:gd name="T99" fmla="*/ 20 h 428"/>
                <a:gd name="T100" fmla="*/ 0 w 1163"/>
                <a:gd name="T101" fmla="*/ 20 h 428"/>
                <a:gd name="T102" fmla="*/ 0 w 1163"/>
                <a:gd name="T103" fmla="*/ 20 h 428"/>
                <a:gd name="T104" fmla="*/ 0 w 1163"/>
                <a:gd name="T105" fmla="*/ 19 h 428"/>
                <a:gd name="T106" fmla="*/ 0 w 1163"/>
                <a:gd name="T107" fmla="*/ 19 h 428"/>
                <a:gd name="T108" fmla="*/ 0 w 1163"/>
                <a:gd name="T109" fmla="*/ 19 h 428"/>
                <a:gd name="T110" fmla="*/ 0 w 1163"/>
                <a:gd name="T111"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63" h="428">
                  <a:moveTo>
                    <a:pt x="0" y="0"/>
                  </a:moveTo>
                  <a:cubicBezTo>
                    <a:pt x="0" y="0"/>
                    <a:pt x="0" y="0"/>
                    <a:pt x="0" y="0"/>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625" y="393"/>
                    <a:pt x="625" y="393"/>
                    <a:pt x="625" y="393"/>
                  </a:cubicBezTo>
                  <a:cubicBezTo>
                    <a:pt x="626" y="394"/>
                    <a:pt x="628" y="394"/>
                    <a:pt x="629" y="395"/>
                  </a:cubicBezTo>
                  <a:cubicBezTo>
                    <a:pt x="629" y="395"/>
                    <a:pt x="629" y="395"/>
                    <a:pt x="629" y="395"/>
                  </a:cubicBezTo>
                  <a:cubicBezTo>
                    <a:pt x="630" y="396"/>
                    <a:pt x="632" y="396"/>
                    <a:pt x="633" y="397"/>
                  </a:cubicBezTo>
                  <a:cubicBezTo>
                    <a:pt x="633" y="397"/>
                    <a:pt x="633" y="397"/>
                    <a:pt x="633" y="397"/>
                  </a:cubicBezTo>
                  <a:cubicBezTo>
                    <a:pt x="634" y="397"/>
                    <a:pt x="636" y="397"/>
                    <a:pt x="637" y="398"/>
                  </a:cubicBezTo>
                  <a:cubicBezTo>
                    <a:pt x="638" y="398"/>
                    <a:pt x="638" y="398"/>
                    <a:pt x="638" y="398"/>
                  </a:cubicBezTo>
                  <a:cubicBezTo>
                    <a:pt x="639" y="398"/>
                    <a:pt x="641" y="398"/>
                    <a:pt x="642" y="399"/>
                  </a:cubicBezTo>
                  <a:cubicBezTo>
                    <a:pt x="644" y="399"/>
                    <a:pt x="645" y="399"/>
                    <a:pt x="647" y="399"/>
                  </a:cubicBezTo>
                  <a:cubicBezTo>
                    <a:pt x="649" y="399"/>
                    <a:pt x="650" y="399"/>
                    <a:pt x="652" y="399"/>
                  </a:cubicBezTo>
                  <a:cubicBezTo>
                    <a:pt x="652" y="399"/>
                    <a:pt x="652" y="399"/>
                    <a:pt x="652" y="399"/>
                  </a:cubicBezTo>
                  <a:cubicBezTo>
                    <a:pt x="652" y="399"/>
                    <a:pt x="653" y="399"/>
                    <a:pt x="654" y="399"/>
                  </a:cubicBezTo>
                  <a:cubicBezTo>
                    <a:pt x="654" y="399"/>
                    <a:pt x="654" y="399"/>
                    <a:pt x="654" y="399"/>
                  </a:cubicBezTo>
                  <a:cubicBezTo>
                    <a:pt x="655" y="399"/>
                    <a:pt x="655" y="399"/>
                    <a:pt x="656" y="399"/>
                  </a:cubicBezTo>
                  <a:cubicBezTo>
                    <a:pt x="656" y="399"/>
                    <a:pt x="656" y="399"/>
                    <a:pt x="656" y="399"/>
                  </a:cubicBezTo>
                  <a:cubicBezTo>
                    <a:pt x="658" y="398"/>
                    <a:pt x="659" y="398"/>
                    <a:pt x="660" y="398"/>
                  </a:cubicBezTo>
                  <a:cubicBezTo>
                    <a:pt x="1160" y="240"/>
                    <a:pt x="1160" y="240"/>
                    <a:pt x="1160" y="240"/>
                  </a:cubicBezTo>
                  <a:cubicBezTo>
                    <a:pt x="1161" y="240"/>
                    <a:pt x="1161" y="240"/>
                    <a:pt x="1161" y="240"/>
                  </a:cubicBezTo>
                  <a:cubicBezTo>
                    <a:pt x="1162" y="239"/>
                    <a:pt x="1162" y="239"/>
                    <a:pt x="1162" y="239"/>
                  </a:cubicBezTo>
                  <a:cubicBezTo>
                    <a:pt x="1162" y="239"/>
                    <a:pt x="1162" y="239"/>
                    <a:pt x="1162" y="239"/>
                  </a:cubicBezTo>
                  <a:cubicBezTo>
                    <a:pt x="1162" y="239"/>
                    <a:pt x="1162" y="239"/>
                    <a:pt x="1162" y="239"/>
                  </a:cubicBezTo>
                  <a:cubicBezTo>
                    <a:pt x="1163" y="239"/>
                    <a:pt x="1163" y="239"/>
                    <a:pt x="1163" y="239"/>
                  </a:cubicBezTo>
                  <a:cubicBezTo>
                    <a:pt x="1163" y="238"/>
                    <a:pt x="1163" y="238"/>
                    <a:pt x="1163" y="238"/>
                  </a:cubicBezTo>
                  <a:cubicBezTo>
                    <a:pt x="1163" y="238"/>
                    <a:pt x="1163" y="238"/>
                    <a:pt x="1163" y="238"/>
                  </a:cubicBezTo>
                  <a:cubicBezTo>
                    <a:pt x="1162" y="241"/>
                    <a:pt x="1162" y="244"/>
                    <a:pt x="1161" y="247"/>
                  </a:cubicBezTo>
                  <a:cubicBezTo>
                    <a:pt x="1161" y="248"/>
                    <a:pt x="1161" y="248"/>
                    <a:pt x="1161" y="248"/>
                  </a:cubicBezTo>
                  <a:cubicBezTo>
                    <a:pt x="1157" y="261"/>
                    <a:pt x="1157" y="261"/>
                    <a:pt x="1157" y="261"/>
                  </a:cubicBezTo>
                  <a:cubicBezTo>
                    <a:pt x="1157" y="261"/>
                    <a:pt x="1157" y="261"/>
                    <a:pt x="1157" y="261"/>
                  </a:cubicBezTo>
                  <a:cubicBezTo>
                    <a:pt x="1157" y="261"/>
                    <a:pt x="1157" y="261"/>
                    <a:pt x="1157" y="261"/>
                  </a:cubicBezTo>
                  <a:cubicBezTo>
                    <a:pt x="1157" y="261"/>
                    <a:pt x="1157" y="261"/>
                    <a:pt x="1157" y="261"/>
                  </a:cubicBezTo>
                  <a:cubicBezTo>
                    <a:pt x="1157" y="262"/>
                    <a:pt x="1157" y="262"/>
                    <a:pt x="1157" y="262"/>
                  </a:cubicBezTo>
                  <a:cubicBezTo>
                    <a:pt x="1157" y="262"/>
                    <a:pt x="1157" y="262"/>
                    <a:pt x="1157" y="262"/>
                  </a:cubicBezTo>
                  <a:cubicBezTo>
                    <a:pt x="1156" y="262"/>
                    <a:pt x="1156" y="262"/>
                    <a:pt x="1156" y="262"/>
                  </a:cubicBezTo>
                  <a:cubicBezTo>
                    <a:pt x="1156" y="262"/>
                    <a:pt x="1156" y="262"/>
                    <a:pt x="1156" y="262"/>
                  </a:cubicBezTo>
                  <a:cubicBezTo>
                    <a:pt x="1156" y="262"/>
                    <a:pt x="1156" y="262"/>
                    <a:pt x="1156" y="262"/>
                  </a:cubicBezTo>
                  <a:cubicBezTo>
                    <a:pt x="1156" y="262"/>
                    <a:pt x="1156" y="262"/>
                    <a:pt x="1156" y="262"/>
                  </a:cubicBezTo>
                  <a:cubicBezTo>
                    <a:pt x="1156" y="263"/>
                    <a:pt x="1156" y="263"/>
                    <a:pt x="1156" y="263"/>
                  </a:cubicBezTo>
                  <a:cubicBezTo>
                    <a:pt x="1155" y="263"/>
                    <a:pt x="1155" y="263"/>
                    <a:pt x="1155" y="263"/>
                  </a:cubicBezTo>
                  <a:cubicBezTo>
                    <a:pt x="1155" y="263"/>
                    <a:pt x="1155" y="263"/>
                    <a:pt x="1155" y="263"/>
                  </a:cubicBezTo>
                  <a:cubicBezTo>
                    <a:pt x="1155" y="263"/>
                    <a:pt x="1155" y="263"/>
                    <a:pt x="1155" y="263"/>
                  </a:cubicBezTo>
                  <a:cubicBezTo>
                    <a:pt x="1155" y="263"/>
                    <a:pt x="1155" y="263"/>
                    <a:pt x="1155" y="263"/>
                  </a:cubicBezTo>
                  <a:cubicBezTo>
                    <a:pt x="1155" y="263"/>
                    <a:pt x="1155" y="263"/>
                    <a:pt x="1155" y="263"/>
                  </a:cubicBezTo>
                  <a:cubicBezTo>
                    <a:pt x="1155" y="263"/>
                    <a:pt x="1155" y="263"/>
                    <a:pt x="1155" y="263"/>
                  </a:cubicBezTo>
                  <a:cubicBezTo>
                    <a:pt x="1154" y="263"/>
                    <a:pt x="1154" y="263"/>
                    <a:pt x="1154" y="263"/>
                  </a:cubicBezTo>
                  <a:cubicBezTo>
                    <a:pt x="1154" y="263"/>
                    <a:pt x="1154" y="263"/>
                    <a:pt x="1154" y="263"/>
                  </a:cubicBezTo>
                  <a:cubicBezTo>
                    <a:pt x="655" y="427"/>
                    <a:pt x="655" y="427"/>
                    <a:pt x="655" y="427"/>
                  </a:cubicBezTo>
                  <a:cubicBezTo>
                    <a:pt x="655" y="427"/>
                    <a:pt x="655" y="427"/>
                    <a:pt x="655" y="427"/>
                  </a:cubicBezTo>
                  <a:cubicBezTo>
                    <a:pt x="654" y="427"/>
                    <a:pt x="654" y="427"/>
                    <a:pt x="654" y="427"/>
                  </a:cubicBezTo>
                  <a:cubicBezTo>
                    <a:pt x="654" y="427"/>
                    <a:pt x="654" y="427"/>
                    <a:pt x="654" y="427"/>
                  </a:cubicBezTo>
                  <a:cubicBezTo>
                    <a:pt x="654" y="427"/>
                    <a:pt x="654" y="427"/>
                    <a:pt x="654" y="427"/>
                  </a:cubicBezTo>
                  <a:cubicBezTo>
                    <a:pt x="653" y="428"/>
                    <a:pt x="653" y="428"/>
                    <a:pt x="653" y="428"/>
                  </a:cubicBezTo>
                  <a:cubicBezTo>
                    <a:pt x="653" y="428"/>
                    <a:pt x="653" y="428"/>
                    <a:pt x="653" y="428"/>
                  </a:cubicBezTo>
                  <a:cubicBezTo>
                    <a:pt x="652" y="428"/>
                    <a:pt x="652" y="428"/>
                    <a:pt x="652" y="428"/>
                  </a:cubicBezTo>
                  <a:cubicBezTo>
                    <a:pt x="652" y="428"/>
                    <a:pt x="652" y="428"/>
                    <a:pt x="652" y="428"/>
                  </a:cubicBezTo>
                  <a:cubicBezTo>
                    <a:pt x="652" y="428"/>
                    <a:pt x="652" y="428"/>
                    <a:pt x="652" y="428"/>
                  </a:cubicBezTo>
                  <a:cubicBezTo>
                    <a:pt x="651" y="428"/>
                    <a:pt x="651" y="428"/>
                    <a:pt x="651" y="428"/>
                  </a:cubicBezTo>
                  <a:cubicBezTo>
                    <a:pt x="651" y="428"/>
                    <a:pt x="651" y="428"/>
                    <a:pt x="651" y="428"/>
                  </a:cubicBezTo>
                  <a:cubicBezTo>
                    <a:pt x="651" y="428"/>
                    <a:pt x="651" y="428"/>
                    <a:pt x="651" y="428"/>
                  </a:cubicBezTo>
                  <a:cubicBezTo>
                    <a:pt x="651" y="428"/>
                    <a:pt x="651" y="428"/>
                    <a:pt x="651" y="428"/>
                  </a:cubicBezTo>
                  <a:cubicBezTo>
                    <a:pt x="651" y="428"/>
                    <a:pt x="651" y="428"/>
                    <a:pt x="651" y="428"/>
                  </a:cubicBezTo>
                  <a:cubicBezTo>
                    <a:pt x="650" y="428"/>
                    <a:pt x="650" y="428"/>
                    <a:pt x="650" y="428"/>
                  </a:cubicBezTo>
                  <a:cubicBezTo>
                    <a:pt x="650" y="428"/>
                    <a:pt x="650" y="428"/>
                    <a:pt x="650" y="428"/>
                  </a:cubicBezTo>
                  <a:cubicBezTo>
                    <a:pt x="650" y="428"/>
                    <a:pt x="650" y="428"/>
                    <a:pt x="650" y="428"/>
                  </a:cubicBezTo>
                  <a:cubicBezTo>
                    <a:pt x="649" y="428"/>
                    <a:pt x="649" y="428"/>
                    <a:pt x="649" y="428"/>
                  </a:cubicBezTo>
                  <a:cubicBezTo>
                    <a:pt x="649" y="428"/>
                    <a:pt x="649" y="428"/>
                    <a:pt x="649" y="428"/>
                  </a:cubicBezTo>
                  <a:cubicBezTo>
                    <a:pt x="649" y="428"/>
                    <a:pt x="649" y="428"/>
                    <a:pt x="649" y="428"/>
                  </a:cubicBezTo>
                  <a:cubicBezTo>
                    <a:pt x="649" y="428"/>
                    <a:pt x="649" y="428"/>
                    <a:pt x="649" y="428"/>
                  </a:cubicBezTo>
                  <a:cubicBezTo>
                    <a:pt x="649" y="428"/>
                    <a:pt x="649" y="428"/>
                    <a:pt x="649" y="428"/>
                  </a:cubicBezTo>
                  <a:cubicBezTo>
                    <a:pt x="648" y="428"/>
                    <a:pt x="648" y="428"/>
                    <a:pt x="648" y="428"/>
                  </a:cubicBezTo>
                  <a:cubicBezTo>
                    <a:pt x="648" y="428"/>
                    <a:pt x="648" y="428"/>
                    <a:pt x="648" y="428"/>
                  </a:cubicBezTo>
                  <a:cubicBezTo>
                    <a:pt x="647" y="428"/>
                    <a:pt x="647" y="428"/>
                    <a:pt x="647" y="428"/>
                  </a:cubicBezTo>
                  <a:cubicBezTo>
                    <a:pt x="647" y="428"/>
                    <a:pt x="647" y="428"/>
                    <a:pt x="647" y="428"/>
                  </a:cubicBezTo>
                  <a:cubicBezTo>
                    <a:pt x="647" y="428"/>
                    <a:pt x="647" y="428"/>
                    <a:pt x="647" y="428"/>
                  </a:cubicBezTo>
                  <a:cubicBezTo>
                    <a:pt x="646" y="428"/>
                    <a:pt x="646" y="428"/>
                    <a:pt x="646" y="428"/>
                  </a:cubicBezTo>
                  <a:cubicBezTo>
                    <a:pt x="646" y="428"/>
                    <a:pt x="646" y="428"/>
                    <a:pt x="646" y="428"/>
                  </a:cubicBezTo>
                  <a:cubicBezTo>
                    <a:pt x="646" y="428"/>
                    <a:pt x="646" y="428"/>
                    <a:pt x="646" y="428"/>
                  </a:cubicBezTo>
                  <a:cubicBezTo>
                    <a:pt x="645" y="428"/>
                    <a:pt x="645" y="428"/>
                    <a:pt x="645" y="428"/>
                  </a:cubicBezTo>
                  <a:cubicBezTo>
                    <a:pt x="645" y="428"/>
                    <a:pt x="645" y="428"/>
                    <a:pt x="645" y="428"/>
                  </a:cubicBezTo>
                  <a:cubicBezTo>
                    <a:pt x="645" y="428"/>
                    <a:pt x="645" y="428"/>
                    <a:pt x="645" y="428"/>
                  </a:cubicBezTo>
                  <a:cubicBezTo>
                    <a:pt x="644" y="428"/>
                    <a:pt x="644" y="428"/>
                    <a:pt x="644" y="428"/>
                  </a:cubicBezTo>
                  <a:cubicBezTo>
                    <a:pt x="644" y="428"/>
                    <a:pt x="644" y="428"/>
                    <a:pt x="644" y="428"/>
                  </a:cubicBezTo>
                  <a:cubicBezTo>
                    <a:pt x="643" y="428"/>
                    <a:pt x="643" y="428"/>
                    <a:pt x="643" y="428"/>
                  </a:cubicBezTo>
                  <a:cubicBezTo>
                    <a:pt x="643" y="428"/>
                    <a:pt x="643" y="428"/>
                    <a:pt x="643" y="428"/>
                  </a:cubicBezTo>
                  <a:cubicBezTo>
                    <a:pt x="643" y="428"/>
                    <a:pt x="643" y="428"/>
                    <a:pt x="643" y="428"/>
                  </a:cubicBezTo>
                  <a:cubicBezTo>
                    <a:pt x="642" y="428"/>
                    <a:pt x="642" y="428"/>
                    <a:pt x="642" y="428"/>
                  </a:cubicBezTo>
                  <a:cubicBezTo>
                    <a:pt x="642" y="428"/>
                    <a:pt x="642" y="428"/>
                    <a:pt x="642" y="428"/>
                  </a:cubicBezTo>
                  <a:cubicBezTo>
                    <a:pt x="642" y="428"/>
                    <a:pt x="642" y="428"/>
                    <a:pt x="642" y="428"/>
                  </a:cubicBezTo>
                  <a:cubicBezTo>
                    <a:pt x="642" y="428"/>
                    <a:pt x="642" y="428"/>
                    <a:pt x="642" y="428"/>
                  </a:cubicBezTo>
                  <a:cubicBezTo>
                    <a:pt x="642" y="428"/>
                    <a:pt x="642" y="428"/>
                    <a:pt x="642" y="428"/>
                  </a:cubicBezTo>
                  <a:cubicBezTo>
                    <a:pt x="641" y="428"/>
                    <a:pt x="641" y="428"/>
                    <a:pt x="641" y="428"/>
                  </a:cubicBezTo>
                  <a:cubicBezTo>
                    <a:pt x="641" y="428"/>
                    <a:pt x="641" y="428"/>
                    <a:pt x="641" y="428"/>
                  </a:cubicBezTo>
                  <a:cubicBezTo>
                    <a:pt x="640" y="428"/>
                    <a:pt x="640" y="428"/>
                    <a:pt x="640" y="428"/>
                  </a:cubicBezTo>
                  <a:cubicBezTo>
                    <a:pt x="640" y="428"/>
                    <a:pt x="640" y="428"/>
                    <a:pt x="640" y="428"/>
                  </a:cubicBezTo>
                  <a:cubicBezTo>
                    <a:pt x="640" y="428"/>
                    <a:pt x="640" y="428"/>
                    <a:pt x="640" y="428"/>
                  </a:cubicBezTo>
                  <a:cubicBezTo>
                    <a:pt x="639" y="428"/>
                    <a:pt x="639" y="428"/>
                    <a:pt x="639" y="428"/>
                  </a:cubicBezTo>
                  <a:cubicBezTo>
                    <a:pt x="639" y="428"/>
                    <a:pt x="639" y="428"/>
                    <a:pt x="639" y="428"/>
                  </a:cubicBezTo>
                  <a:cubicBezTo>
                    <a:pt x="638" y="428"/>
                    <a:pt x="638" y="428"/>
                    <a:pt x="638" y="428"/>
                  </a:cubicBezTo>
                  <a:cubicBezTo>
                    <a:pt x="638" y="428"/>
                    <a:pt x="638" y="428"/>
                    <a:pt x="638" y="428"/>
                  </a:cubicBezTo>
                  <a:cubicBezTo>
                    <a:pt x="637" y="428"/>
                    <a:pt x="637" y="428"/>
                    <a:pt x="637" y="428"/>
                  </a:cubicBezTo>
                  <a:cubicBezTo>
                    <a:pt x="637" y="428"/>
                    <a:pt x="637" y="428"/>
                    <a:pt x="637" y="428"/>
                  </a:cubicBezTo>
                  <a:cubicBezTo>
                    <a:pt x="637" y="428"/>
                    <a:pt x="637" y="428"/>
                    <a:pt x="637" y="428"/>
                  </a:cubicBezTo>
                  <a:cubicBezTo>
                    <a:pt x="636" y="428"/>
                    <a:pt x="636" y="428"/>
                    <a:pt x="636" y="428"/>
                  </a:cubicBezTo>
                  <a:cubicBezTo>
                    <a:pt x="636" y="428"/>
                    <a:pt x="636" y="428"/>
                    <a:pt x="636" y="428"/>
                  </a:cubicBezTo>
                  <a:cubicBezTo>
                    <a:pt x="635" y="428"/>
                    <a:pt x="635" y="428"/>
                    <a:pt x="635" y="428"/>
                  </a:cubicBezTo>
                  <a:cubicBezTo>
                    <a:pt x="634" y="428"/>
                    <a:pt x="634" y="428"/>
                    <a:pt x="634" y="428"/>
                  </a:cubicBezTo>
                  <a:cubicBezTo>
                    <a:pt x="634" y="427"/>
                    <a:pt x="634" y="427"/>
                    <a:pt x="634" y="427"/>
                  </a:cubicBezTo>
                  <a:cubicBezTo>
                    <a:pt x="633" y="427"/>
                    <a:pt x="633" y="427"/>
                    <a:pt x="633" y="427"/>
                  </a:cubicBezTo>
                  <a:cubicBezTo>
                    <a:pt x="633" y="427"/>
                    <a:pt x="633" y="427"/>
                    <a:pt x="633" y="427"/>
                  </a:cubicBezTo>
                  <a:cubicBezTo>
                    <a:pt x="633" y="427"/>
                    <a:pt x="633" y="427"/>
                    <a:pt x="633" y="427"/>
                  </a:cubicBezTo>
                  <a:cubicBezTo>
                    <a:pt x="632" y="427"/>
                    <a:pt x="632" y="427"/>
                    <a:pt x="632" y="427"/>
                  </a:cubicBezTo>
                  <a:cubicBezTo>
                    <a:pt x="632" y="427"/>
                    <a:pt x="631" y="427"/>
                    <a:pt x="630" y="427"/>
                  </a:cubicBezTo>
                  <a:cubicBezTo>
                    <a:pt x="630" y="426"/>
                    <a:pt x="629" y="426"/>
                    <a:pt x="628" y="426"/>
                  </a:cubicBezTo>
                  <a:cubicBezTo>
                    <a:pt x="628" y="426"/>
                    <a:pt x="628" y="426"/>
                    <a:pt x="628" y="426"/>
                  </a:cubicBezTo>
                  <a:cubicBezTo>
                    <a:pt x="628" y="426"/>
                    <a:pt x="628" y="426"/>
                    <a:pt x="628" y="426"/>
                  </a:cubicBezTo>
                  <a:cubicBezTo>
                    <a:pt x="628" y="426"/>
                    <a:pt x="628" y="426"/>
                    <a:pt x="628" y="426"/>
                  </a:cubicBezTo>
                  <a:cubicBezTo>
                    <a:pt x="628" y="426"/>
                    <a:pt x="627" y="426"/>
                    <a:pt x="627" y="425"/>
                  </a:cubicBezTo>
                  <a:cubicBezTo>
                    <a:pt x="626" y="425"/>
                    <a:pt x="625" y="425"/>
                    <a:pt x="625" y="425"/>
                  </a:cubicBezTo>
                  <a:cubicBezTo>
                    <a:pt x="624" y="424"/>
                    <a:pt x="624" y="424"/>
                    <a:pt x="624" y="424"/>
                  </a:cubicBezTo>
                  <a:cubicBezTo>
                    <a:pt x="624" y="424"/>
                    <a:pt x="624" y="424"/>
                    <a:pt x="624" y="424"/>
                  </a:cubicBezTo>
                  <a:cubicBezTo>
                    <a:pt x="624" y="424"/>
                    <a:pt x="624" y="424"/>
                    <a:pt x="624" y="424"/>
                  </a:cubicBezTo>
                  <a:cubicBezTo>
                    <a:pt x="623" y="424"/>
                    <a:pt x="623" y="424"/>
                    <a:pt x="623" y="424"/>
                  </a:cubicBezTo>
                  <a:cubicBezTo>
                    <a:pt x="623" y="424"/>
                    <a:pt x="623" y="424"/>
                    <a:pt x="623" y="424"/>
                  </a:cubicBezTo>
                  <a:cubicBezTo>
                    <a:pt x="622" y="423"/>
                    <a:pt x="622" y="423"/>
                    <a:pt x="622" y="423"/>
                  </a:cubicBezTo>
                  <a:cubicBezTo>
                    <a:pt x="622" y="423"/>
                    <a:pt x="622" y="423"/>
                    <a:pt x="622" y="423"/>
                  </a:cubicBezTo>
                  <a:cubicBezTo>
                    <a:pt x="621" y="423"/>
                    <a:pt x="621" y="423"/>
                    <a:pt x="621" y="423"/>
                  </a:cubicBezTo>
                  <a:cubicBezTo>
                    <a:pt x="621" y="423"/>
                    <a:pt x="621" y="423"/>
                    <a:pt x="621" y="423"/>
                  </a:cubicBezTo>
                  <a:cubicBezTo>
                    <a:pt x="621" y="422"/>
                    <a:pt x="621" y="422"/>
                    <a:pt x="621" y="422"/>
                  </a:cubicBezTo>
                  <a:cubicBezTo>
                    <a:pt x="1" y="21"/>
                    <a:pt x="1" y="21"/>
                    <a:pt x="1" y="21"/>
                  </a:cubicBezTo>
                  <a:cubicBezTo>
                    <a:pt x="1" y="21"/>
                    <a:pt x="1" y="21"/>
                    <a:pt x="1" y="21"/>
                  </a:cubicBezTo>
                  <a:cubicBezTo>
                    <a:pt x="1" y="21"/>
                    <a:pt x="1" y="21"/>
                    <a:pt x="1" y="21"/>
                  </a:cubicBezTo>
                  <a:cubicBezTo>
                    <a:pt x="1" y="21"/>
                    <a:pt x="1" y="21"/>
                    <a:pt x="1" y="21"/>
                  </a:cubicBezTo>
                  <a:cubicBezTo>
                    <a:pt x="1" y="21"/>
                    <a:pt x="1" y="21"/>
                    <a:pt x="1" y="21"/>
                  </a:cubicBezTo>
                  <a:cubicBezTo>
                    <a:pt x="1" y="21"/>
                    <a:pt x="1" y="21"/>
                    <a:pt x="1" y="21"/>
                  </a:cubicBezTo>
                  <a:cubicBezTo>
                    <a:pt x="0" y="21"/>
                    <a:pt x="0" y="21"/>
                    <a:pt x="0" y="21"/>
                  </a:cubicBezTo>
                  <a:cubicBezTo>
                    <a:pt x="0" y="21"/>
                    <a:pt x="0" y="21"/>
                    <a:pt x="0" y="21"/>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0"/>
                    <a:pt x="0" y="0"/>
                    <a:pt x="0" y="0"/>
                  </a:cubicBez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99" name="Freeform 99"/>
            <p:cNvSpPr>
              <a:spLocks/>
            </p:cNvSpPr>
            <p:nvPr/>
          </p:nvSpPr>
          <p:spPr bwMode="auto">
            <a:xfrm>
              <a:off x="9814422" y="4344292"/>
              <a:ext cx="4360863" cy="1668462"/>
            </a:xfrm>
            <a:custGeom>
              <a:avLst/>
              <a:gdLst>
                <a:gd name="T0" fmla="*/ 468 w 1163"/>
                <a:gd name="T1" fmla="*/ 2 h 445"/>
                <a:gd name="T2" fmla="*/ 464 w 1163"/>
                <a:gd name="T3" fmla="*/ 1 h 445"/>
                <a:gd name="T4" fmla="*/ 459 w 1163"/>
                <a:gd name="T5" fmla="*/ 1 h 445"/>
                <a:gd name="T6" fmla="*/ 454 w 1163"/>
                <a:gd name="T7" fmla="*/ 0 h 445"/>
                <a:gd name="T8" fmla="*/ 450 w 1163"/>
                <a:gd name="T9" fmla="*/ 0 h 445"/>
                <a:gd name="T10" fmla="*/ 10 w 1163"/>
                <a:gd name="T11" fmla="*/ 42 h 445"/>
                <a:gd name="T12" fmla="*/ 5 w 1163"/>
                <a:gd name="T13" fmla="*/ 43 h 445"/>
                <a:gd name="T14" fmla="*/ 1 w 1163"/>
                <a:gd name="T15" fmla="*/ 44 h 445"/>
                <a:gd name="T16" fmla="*/ 0 w 1163"/>
                <a:gd name="T17" fmla="*/ 46 h 445"/>
                <a:gd name="T18" fmla="*/ 1 w 1163"/>
                <a:gd name="T19" fmla="*/ 47 h 445"/>
                <a:gd name="T20" fmla="*/ 625 w 1163"/>
                <a:gd name="T21" fmla="*/ 439 h 445"/>
                <a:gd name="T22" fmla="*/ 633 w 1163"/>
                <a:gd name="T23" fmla="*/ 443 h 445"/>
                <a:gd name="T24" fmla="*/ 642 w 1163"/>
                <a:gd name="T25" fmla="*/ 445 h 445"/>
                <a:gd name="T26" fmla="*/ 652 w 1163"/>
                <a:gd name="T27" fmla="*/ 445 h 445"/>
                <a:gd name="T28" fmla="*/ 660 w 1163"/>
                <a:gd name="T29" fmla="*/ 444 h 445"/>
                <a:gd name="T30" fmla="*/ 1160 w 1163"/>
                <a:gd name="T31" fmla="*/ 286 h 445"/>
                <a:gd name="T32" fmla="*/ 1163 w 1163"/>
                <a:gd name="T33" fmla="*/ 284 h 445"/>
                <a:gd name="T34" fmla="*/ 1163 w 1163"/>
                <a:gd name="T35" fmla="*/ 282 h 445"/>
                <a:gd name="T36" fmla="*/ 1160 w 1163"/>
                <a:gd name="T37" fmla="*/ 279 h 445"/>
                <a:gd name="T38" fmla="*/ 1154 w 1163"/>
                <a:gd name="T39" fmla="*/ 276 h 445"/>
                <a:gd name="T40" fmla="*/ 468 w 1163"/>
                <a:gd name="T41" fmla="*/ 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3" h="445">
                  <a:moveTo>
                    <a:pt x="468" y="2"/>
                  </a:moveTo>
                  <a:cubicBezTo>
                    <a:pt x="467" y="2"/>
                    <a:pt x="465" y="2"/>
                    <a:pt x="464" y="1"/>
                  </a:cubicBezTo>
                  <a:cubicBezTo>
                    <a:pt x="462" y="1"/>
                    <a:pt x="461" y="1"/>
                    <a:pt x="459" y="1"/>
                  </a:cubicBezTo>
                  <a:cubicBezTo>
                    <a:pt x="458" y="0"/>
                    <a:pt x="456" y="0"/>
                    <a:pt x="454" y="0"/>
                  </a:cubicBezTo>
                  <a:cubicBezTo>
                    <a:pt x="453" y="0"/>
                    <a:pt x="451" y="0"/>
                    <a:pt x="450" y="0"/>
                  </a:cubicBezTo>
                  <a:cubicBezTo>
                    <a:pt x="10" y="42"/>
                    <a:pt x="10" y="42"/>
                    <a:pt x="10" y="42"/>
                  </a:cubicBezTo>
                  <a:cubicBezTo>
                    <a:pt x="8" y="42"/>
                    <a:pt x="6" y="43"/>
                    <a:pt x="5" y="43"/>
                  </a:cubicBezTo>
                  <a:cubicBezTo>
                    <a:pt x="3" y="43"/>
                    <a:pt x="2" y="44"/>
                    <a:pt x="1" y="44"/>
                  </a:cubicBezTo>
                  <a:cubicBezTo>
                    <a:pt x="1" y="45"/>
                    <a:pt x="0" y="45"/>
                    <a:pt x="0" y="46"/>
                  </a:cubicBezTo>
                  <a:cubicBezTo>
                    <a:pt x="0" y="46"/>
                    <a:pt x="1" y="47"/>
                    <a:pt x="1" y="47"/>
                  </a:cubicBezTo>
                  <a:cubicBezTo>
                    <a:pt x="625" y="439"/>
                    <a:pt x="625" y="439"/>
                    <a:pt x="625" y="439"/>
                  </a:cubicBezTo>
                  <a:cubicBezTo>
                    <a:pt x="627" y="440"/>
                    <a:pt x="630" y="442"/>
                    <a:pt x="633" y="443"/>
                  </a:cubicBezTo>
                  <a:cubicBezTo>
                    <a:pt x="636" y="444"/>
                    <a:pt x="639" y="444"/>
                    <a:pt x="642" y="445"/>
                  </a:cubicBezTo>
                  <a:cubicBezTo>
                    <a:pt x="645" y="445"/>
                    <a:pt x="649" y="445"/>
                    <a:pt x="652" y="445"/>
                  </a:cubicBezTo>
                  <a:cubicBezTo>
                    <a:pt x="655" y="445"/>
                    <a:pt x="658" y="444"/>
                    <a:pt x="660" y="444"/>
                  </a:cubicBezTo>
                  <a:cubicBezTo>
                    <a:pt x="1160" y="286"/>
                    <a:pt x="1160" y="286"/>
                    <a:pt x="1160" y="286"/>
                  </a:cubicBezTo>
                  <a:cubicBezTo>
                    <a:pt x="1162" y="286"/>
                    <a:pt x="1163" y="285"/>
                    <a:pt x="1163" y="284"/>
                  </a:cubicBezTo>
                  <a:cubicBezTo>
                    <a:pt x="1163" y="284"/>
                    <a:pt x="1163" y="283"/>
                    <a:pt x="1163" y="282"/>
                  </a:cubicBezTo>
                  <a:cubicBezTo>
                    <a:pt x="1162" y="281"/>
                    <a:pt x="1161" y="280"/>
                    <a:pt x="1160" y="279"/>
                  </a:cubicBezTo>
                  <a:cubicBezTo>
                    <a:pt x="1158" y="278"/>
                    <a:pt x="1156" y="277"/>
                    <a:pt x="1154" y="276"/>
                  </a:cubicBezTo>
                  <a:cubicBezTo>
                    <a:pt x="468" y="2"/>
                    <a:pt x="468" y="2"/>
                    <a:pt x="468" y="2"/>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0" name="Freeform 100"/>
            <p:cNvSpPr>
              <a:spLocks/>
            </p:cNvSpPr>
            <p:nvPr/>
          </p:nvSpPr>
          <p:spPr bwMode="auto">
            <a:xfrm>
              <a:off x="10447835" y="4382392"/>
              <a:ext cx="3468688" cy="1360487"/>
            </a:xfrm>
            <a:custGeom>
              <a:avLst/>
              <a:gdLst>
                <a:gd name="T0" fmla="*/ 0 w 925"/>
                <a:gd name="T1" fmla="*/ 30 h 363"/>
                <a:gd name="T2" fmla="*/ 1 w 925"/>
                <a:gd name="T3" fmla="*/ 29 h 363"/>
                <a:gd name="T4" fmla="*/ 4 w 925"/>
                <a:gd name="T5" fmla="*/ 28 h 363"/>
                <a:gd name="T6" fmla="*/ 8 w 925"/>
                <a:gd name="T7" fmla="*/ 27 h 363"/>
                <a:gd name="T8" fmla="*/ 270 w 925"/>
                <a:gd name="T9" fmla="*/ 0 h 363"/>
                <a:gd name="T10" fmla="*/ 275 w 925"/>
                <a:gd name="T11" fmla="*/ 0 h 363"/>
                <a:gd name="T12" fmla="*/ 280 w 925"/>
                <a:gd name="T13" fmla="*/ 1 h 363"/>
                <a:gd name="T14" fmla="*/ 285 w 925"/>
                <a:gd name="T15" fmla="*/ 1 h 363"/>
                <a:gd name="T16" fmla="*/ 289 w 925"/>
                <a:gd name="T17" fmla="*/ 3 h 363"/>
                <a:gd name="T18" fmla="*/ 917 w 925"/>
                <a:gd name="T19" fmla="*/ 263 h 363"/>
                <a:gd name="T20" fmla="*/ 920 w 925"/>
                <a:gd name="T21" fmla="*/ 265 h 363"/>
                <a:gd name="T22" fmla="*/ 922 w 925"/>
                <a:gd name="T23" fmla="*/ 266 h 363"/>
                <a:gd name="T24" fmla="*/ 924 w 925"/>
                <a:gd name="T25" fmla="*/ 268 h 363"/>
                <a:gd name="T26" fmla="*/ 925 w 925"/>
                <a:gd name="T27" fmla="*/ 269 h 363"/>
                <a:gd name="T28" fmla="*/ 925 w 925"/>
                <a:gd name="T29" fmla="*/ 269 h 363"/>
                <a:gd name="T30" fmla="*/ 925 w 925"/>
                <a:gd name="T31" fmla="*/ 272 h 363"/>
                <a:gd name="T32" fmla="*/ 924 w 925"/>
                <a:gd name="T33" fmla="*/ 273 h 363"/>
                <a:gd name="T34" fmla="*/ 922 w 925"/>
                <a:gd name="T35" fmla="*/ 273 h 363"/>
                <a:gd name="T36" fmla="*/ 634 w 925"/>
                <a:gd name="T37" fmla="*/ 361 h 363"/>
                <a:gd name="T38" fmla="*/ 630 w 925"/>
                <a:gd name="T39" fmla="*/ 362 h 363"/>
                <a:gd name="T40" fmla="*/ 626 w 925"/>
                <a:gd name="T41" fmla="*/ 363 h 363"/>
                <a:gd name="T42" fmla="*/ 618 w 925"/>
                <a:gd name="T43" fmla="*/ 362 h 363"/>
                <a:gd name="T44" fmla="*/ 609 w 925"/>
                <a:gd name="T45" fmla="*/ 360 h 363"/>
                <a:gd name="T46" fmla="*/ 605 w 925"/>
                <a:gd name="T47" fmla="*/ 359 h 363"/>
                <a:gd name="T48" fmla="*/ 602 w 925"/>
                <a:gd name="T49" fmla="*/ 357 h 363"/>
                <a:gd name="T50" fmla="*/ 2 w 925"/>
                <a:gd name="T51" fmla="*/ 32 h 363"/>
                <a:gd name="T52" fmla="*/ 0 w 925"/>
                <a:gd name="T53" fmla="*/ 31 h 363"/>
                <a:gd name="T54" fmla="*/ 0 w 925"/>
                <a:gd name="T55" fmla="*/ 3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25" h="363">
                  <a:moveTo>
                    <a:pt x="0" y="30"/>
                  </a:moveTo>
                  <a:cubicBezTo>
                    <a:pt x="1" y="29"/>
                    <a:pt x="1" y="29"/>
                    <a:pt x="1" y="29"/>
                  </a:cubicBezTo>
                  <a:cubicBezTo>
                    <a:pt x="2" y="29"/>
                    <a:pt x="3" y="28"/>
                    <a:pt x="4" y="28"/>
                  </a:cubicBezTo>
                  <a:cubicBezTo>
                    <a:pt x="5" y="28"/>
                    <a:pt x="7" y="27"/>
                    <a:pt x="8" y="27"/>
                  </a:cubicBezTo>
                  <a:cubicBezTo>
                    <a:pt x="270" y="0"/>
                    <a:pt x="270" y="0"/>
                    <a:pt x="270" y="0"/>
                  </a:cubicBezTo>
                  <a:cubicBezTo>
                    <a:pt x="272" y="0"/>
                    <a:pt x="273" y="0"/>
                    <a:pt x="275" y="0"/>
                  </a:cubicBezTo>
                  <a:cubicBezTo>
                    <a:pt x="277" y="0"/>
                    <a:pt x="278" y="0"/>
                    <a:pt x="280" y="1"/>
                  </a:cubicBezTo>
                  <a:cubicBezTo>
                    <a:pt x="282" y="1"/>
                    <a:pt x="283" y="1"/>
                    <a:pt x="285" y="1"/>
                  </a:cubicBezTo>
                  <a:cubicBezTo>
                    <a:pt x="286" y="2"/>
                    <a:pt x="288" y="2"/>
                    <a:pt x="289" y="3"/>
                  </a:cubicBezTo>
                  <a:cubicBezTo>
                    <a:pt x="917" y="263"/>
                    <a:pt x="917" y="263"/>
                    <a:pt x="917" y="263"/>
                  </a:cubicBezTo>
                  <a:cubicBezTo>
                    <a:pt x="918" y="264"/>
                    <a:pt x="919" y="264"/>
                    <a:pt x="920" y="265"/>
                  </a:cubicBezTo>
                  <a:cubicBezTo>
                    <a:pt x="921" y="265"/>
                    <a:pt x="922" y="266"/>
                    <a:pt x="922" y="266"/>
                  </a:cubicBezTo>
                  <a:cubicBezTo>
                    <a:pt x="923" y="267"/>
                    <a:pt x="923" y="267"/>
                    <a:pt x="924" y="268"/>
                  </a:cubicBezTo>
                  <a:cubicBezTo>
                    <a:pt x="924" y="268"/>
                    <a:pt x="925" y="269"/>
                    <a:pt x="925" y="269"/>
                  </a:cubicBezTo>
                  <a:cubicBezTo>
                    <a:pt x="925" y="269"/>
                    <a:pt x="925" y="269"/>
                    <a:pt x="925" y="269"/>
                  </a:cubicBezTo>
                  <a:cubicBezTo>
                    <a:pt x="925" y="270"/>
                    <a:pt x="925" y="271"/>
                    <a:pt x="925" y="272"/>
                  </a:cubicBezTo>
                  <a:cubicBezTo>
                    <a:pt x="925" y="272"/>
                    <a:pt x="924" y="272"/>
                    <a:pt x="924" y="273"/>
                  </a:cubicBezTo>
                  <a:cubicBezTo>
                    <a:pt x="923" y="273"/>
                    <a:pt x="923" y="273"/>
                    <a:pt x="922" y="273"/>
                  </a:cubicBezTo>
                  <a:cubicBezTo>
                    <a:pt x="634" y="361"/>
                    <a:pt x="634" y="361"/>
                    <a:pt x="634" y="361"/>
                  </a:cubicBezTo>
                  <a:cubicBezTo>
                    <a:pt x="633" y="362"/>
                    <a:pt x="631" y="362"/>
                    <a:pt x="630" y="362"/>
                  </a:cubicBezTo>
                  <a:cubicBezTo>
                    <a:pt x="629" y="362"/>
                    <a:pt x="628" y="363"/>
                    <a:pt x="626" y="363"/>
                  </a:cubicBezTo>
                  <a:cubicBezTo>
                    <a:pt x="624" y="363"/>
                    <a:pt x="621" y="363"/>
                    <a:pt x="618" y="362"/>
                  </a:cubicBezTo>
                  <a:cubicBezTo>
                    <a:pt x="615" y="362"/>
                    <a:pt x="612" y="361"/>
                    <a:pt x="609" y="360"/>
                  </a:cubicBezTo>
                  <a:cubicBezTo>
                    <a:pt x="608" y="360"/>
                    <a:pt x="607" y="360"/>
                    <a:pt x="605" y="359"/>
                  </a:cubicBezTo>
                  <a:cubicBezTo>
                    <a:pt x="604" y="359"/>
                    <a:pt x="603" y="358"/>
                    <a:pt x="602" y="357"/>
                  </a:cubicBezTo>
                  <a:cubicBezTo>
                    <a:pt x="2" y="32"/>
                    <a:pt x="2" y="32"/>
                    <a:pt x="2" y="32"/>
                  </a:cubicBezTo>
                  <a:cubicBezTo>
                    <a:pt x="1" y="32"/>
                    <a:pt x="1" y="31"/>
                    <a:pt x="0" y="31"/>
                  </a:cubicBezTo>
                  <a:lnTo>
                    <a:pt x="0" y="30"/>
                  </a:lnTo>
                  <a:close/>
                </a:path>
              </a:pathLst>
            </a:custGeom>
            <a:solidFill>
              <a:srgbClr val="F8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1" name="Freeform 101"/>
            <p:cNvSpPr>
              <a:spLocks/>
            </p:cNvSpPr>
            <p:nvPr/>
          </p:nvSpPr>
          <p:spPr bwMode="auto">
            <a:xfrm>
              <a:off x="11355885" y="4399855"/>
              <a:ext cx="377825" cy="120650"/>
            </a:xfrm>
            <a:custGeom>
              <a:avLst/>
              <a:gdLst>
                <a:gd name="T0" fmla="*/ 38 w 101"/>
                <a:gd name="T1" fmla="*/ 1 h 32"/>
                <a:gd name="T2" fmla="*/ 37 w 101"/>
                <a:gd name="T3" fmla="*/ 1 h 32"/>
                <a:gd name="T4" fmla="*/ 36 w 101"/>
                <a:gd name="T5" fmla="*/ 0 h 32"/>
                <a:gd name="T6" fmla="*/ 35 w 101"/>
                <a:gd name="T7" fmla="*/ 0 h 32"/>
                <a:gd name="T8" fmla="*/ 34 w 101"/>
                <a:gd name="T9" fmla="*/ 0 h 32"/>
                <a:gd name="T10" fmla="*/ 1 w 101"/>
                <a:gd name="T11" fmla="*/ 4 h 32"/>
                <a:gd name="T12" fmla="*/ 0 w 101"/>
                <a:gd name="T13" fmla="*/ 4 h 32"/>
                <a:gd name="T14" fmla="*/ 0 w 101"/>
                <a:gd name="T15" fmla="*/ 4 h 32"/>
                <a:gd name="T16" fmla="*/ 0 w 101"/>
                <a:gd name="T17" fmla="*/ 5 h 32"/>
                <a:gd name="T18" fmla="*/ 0 w 101"/>
                <a:gd name="T19" fmla="*/ 5 h 32"/>
                <a:gd name="T20" fmla="*/ 33 w 101"/>
                <a:gd name="T21" fmla="*/ 19 h 32"/>
                <a:gd name="T22" fmla="*/ 34 w 101"/>
                <a:gd name="T23" fmla="*/ 20 h 32"/>
                <a:gd name="T24" fmla="*/ 35 w 101"/>
                <a:gd name="T25" fmla="*/ 20 h 32"/>
                <a:gd name="T26" fmla="*/ 36 w 101"/>
                <a:gd name="T27" fmla="*/ 20 h 32"/>
                <a:gd name="T28" fmla="*/ 37 w 101"/>
                <a:gd name="T29" fmla="*/ 21 h 32"/>
                <a:gd name="T30" fmla="*/ 62 w 101"/>
                <a:gd name="T31" fmla="*/ 32 h 32"/>
                <a:gd name="T32" fmla="*/ 63 w 101"/>
                <a:gd name="T33" fmla="*/ 32 h 32"/>
                <a:gd name="T34" fmla="*/ 64 w 101"/>
                <a:gd name="T35" fmla="*/ 32 h 32"/>
                <a:gd name="T36" fmla="*/ 66 w 101"/>
                <a:gd name="T37" fmla="*/ 32 h 32"/>
                <a:gd name="T38" fmla="*/ 67 w 101"/>
                <a:gd name="T39" fmla="*/ 32 h 32"/>
                <a:gd name="T40" fmla="*/ 100 w 101"/>
                <a:gd name="T41" fmla="*/ 28 h 32"/>
                <a:gd name="T42" fmla="*/ 101 w 101"/>
                <a:gd name="T43" fmla="*/ 28 h 32"/>
                <a:gd name="T44" fmla="*/ 101 w 101"/>
                <a:gd name="T45" fmla="*/ 28 h 32"/>
                <a:gd name="T46" fmla="*/ 101 w 101"/>
                <a:gd name="T47" fmla="*/ 27 h 32"/>
                <a:gd name="T48" fmla="*/ 101 w 101"/>
                <a:gd name="T49" fmla="*/ 27 h 32"/>
                <a:gd name="T50" fmla="*/ 76 w 101"/>
                <a:gd name="T51" fmla="*/ 16 h 32"/>
                <a:gd name="T52" fmla="*/ 75 w 101"/>
                <a:gd name="T53" fmla="*/ 16 h 32"/>
                <a:gd name="T54" fmla="*/ 74 w 101"/>
                <a:gd name="T55" fmla="*/ 16 h 32"/>
                <a:gd name="T56" fmla="*/ 72 w 101"/>
                <a:gd name="T57" fmla="*/ 15 h 32"/>
                <a:gd name="T58" fmla="*/ 72 w 101"/>
                <a:gd name="T59" fmla="*/ 15 h 32"/>
                <a:gd name="T60" fmla="*/ 38 w 101"/>
                <a:gd name="T6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32">
                  <a:moveTo>
                    <a:pt x="38" y="1"/>
                  </a:moveTo>
                  <a:cubicBezTo>
                    <a:pt x="38" y="1"/>
                    <a:pt x="38" y="1"/>
                    <a:pt x="37" y="1"/>
                  </a:cubicBezTo>
                  <a:cubicBezTo>
                    <a:pt x="37" y="0"/>
                    <a:pt x="37" y="0"/>
                    <a:pt x="36" y="0"/>
                  </a:cubicBezTo>
                  <a:cubicBezTo>
                    <a:pt x="36" y="0"/>
                    <a:pt x="35" y="0"/>
                    <a:pt x="35" y="0"/>
                  </a:cubicBezTo>
                  <a:cubicBezTo>
                    <a:pt x="35" y="0"/>
                    <a:pt x="34" y="0"/>
                    <a:pt x="34" y="0"/>
                  </a:cubicBezTo>
                  <a:cubicBezTo>
                    <a:pt x="1" y="4"/>
                    <a:pt x="1" y="4"/>
                    <a:pt x="1" y="4"/>
                  </a:cubicBezTo>
                  <a:cubicBezTo>
                    <a:pt x="1" y="4"/>
                    <a:pt x="0" y="4"/>
                    <a:pt x="0" y="4"/>
                  </a:cubicBezTo>
                  <a:cubicBezTo>
                    <a:pt x="0" y="4"/>
                    <a:pt x="0" y="4"/>
                    <a:pt x="0" y="4"/>
                  </a:cubicBezTo>
                  <a:cubicBezTo>
                    <a:pt x="0" y="5"/>
                    <a:pt x="0" y="5"/>
                    <a:pt x="0" y="5"/>
                  </a:cubicBezTo>
                  <a:cubicBezTo>
                    <a:pt x="0" y="5"/>
                    <a:pt x="0" y="5"/>
                    <a:pt x="0" y="5"/>
                  </a:cubicBezTo>
                  <a:cubicBezTo>
                    <a:pt x="33" y="19"/>
                    <a:pt x="33" y="19"/>
                    <a:pt x="33" y="19"/>
                  </a:cubicBezTo>
                  <a:cubicBezTo>
                    <a:pt x="34" y="20"/>
                    <a:pt x="34" y="20"/>
                    <a:pt x="34" y="20"/>
                  </a:cubicBezTo>
                  <a:cubicBezTo>
                    <a:pt x="34" y="20"/>
                    <a:pt x="35" y="20"/>
                    <a:pt x="35" y="20"/>
                  </a:cubicBezTo>
                  <a:cubicBezTo>
                    <a:pt x="35" y="20"/>
                    <a:pt x="36" y="20"/>
                    <a:pt x="36" y="20"/>
                  </a:cubicBezTo>
                  <a:cubicBezTo>
                    <a:pt x="37" y="21"/>
                    <a:pt x="37" y="21"/>
                    <a:pt x="37" y="21"/>
                  </a:cubicBezTo>
                  <a:cubicBezTo>
                    <a:pt x="62" y="32"/>
                    <a:pt x="62" y="32"/>
                    <a:pt x="62" y="32"/>
                  </a:cubicBezTo>
                  <a:cubicBezTo>
                    <a:pt x="62" y="32"/>
                    <a:pt x="63" y="32"/>
                    <a:pt x="63" y="32"/>
                  </a:cubicBezTo>
                  <a:cubicBezTo>
                    <a:pt x="63" y="32"/>
                    <a:pt x="64" y="32"/>
                    <a:pt x="64" y="32"/>
                  </a:cubicBezTo>
                  <a:cubicBezTo>
                    <a:pt x="65" y="32"/>
                    <a:pt x="65" y="32"/>
                    <a:pt x="66" y="32"/>
                  </a:cubicBezTo>
                  <a:cubicBezTo>
                    <a:pt x="66" y="32"/>
                    <a:pt x="67" y="32"/>
                    <a:pt x="67" y="32"/>
                  </a:cubicBezTo>
                  <a:cubicBezTo>
                    <a:pt x="100" y="28"/>
                    <a:pt x="100" y="28"/>
                    <a:pt x="100" y="28"/>
                  </a:cubicBezTo>
                  <a:cubicBezTo>
                    <a:pt x="101" y="28"/>
                    <a:pt x="101" y="28"/>
                    <a:pt x="101" y="28"/>
                  </a:cubicBezTo>
                  <a:cubicBezTo>
                    <a:pt x="101" y="28"/>
                    <a:pt x="101" y="28"/>
                    <a:pt x="101" y="28"/>
                  </a:cubicBezTo>
                  <a:cubicBezTo>
                    <a:pt x="101" y="27"/>
                    <a:pt x="101" y="27"/>
                    <a:pt x="101" y="27"/>
                  </a:cubicBezTo>
                  <a:cubicBezTo>
                    <a:pt x="101" y="27"/>
                    <a:pt x="101" y="27"/>
                    <a:pt x="101" y="27"/>
                  </a:cubicBezTo>
                  <a:cubicBezTo>
                    <a:pt x="76" y="16"/>
                    <a:pt x="76" y="16"/>
                    <a:pt x="76" y="16"/>
                  </a:cubicBezTo>
                  <a:cubicBezTo>
                    <a:pt x="75" y="16"/>
                    <a:pt x="75" y="16"/>
                    <a:pt x="75" y="16"/>
                  </a:cubicBezTo>
                  <a:cubicBezTo>
                    <a:pt x="74" y="16"/>
                    <a:pt x="74" y="16"/>
                    <a:pt x="74" y="16"/>
                  </a:cubicBezTo>
                  <a:cubicBezTo>
                    <a:pt x="73" y="15"/>
                    <a:pt x="73" y="15"/>
                    <a:pt x="72" y="15"/>
                  </a:cubicBezTo>
                  <a:cubicBezTo>
                    <a:pt x="72" y="15"/>
                    <a:pt x="72" y="15"/>
                    <a:pt x="72" y="15"/>
                  </a:cubicBezTo>
                  <a:lnTo>
                    <a:pt x="3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2" name="Freeform 102"/>
            <p:cNvSpPr>
              <a:spLocks/>
            </p:cNvSpPr>
            <p:nvPr/>
          </p:nvSpPr>
          <p:spPr bwMode="auto">
            <a:xfrm>
              <a:off x="11397160" y="4523680"/>
              <a:ext cx="228600" cy="57150"/>
            </a:xfrm>
            <a:custGeom>
              <a:avLst/>
              <a:gdLst>
                <a:gd name="T0" fmla="*/ 41 w 61"/>
                <a:gd name="T1" fmla="*/ 1 h 15"/>
                <a:gd name="T2" fmla="*/ 40 w 61"/>
                <a:gd name="T3" fmla="*/ 1 h 15"/>
                <a:gd name="T4" fmla="*/ 39 w 61"/>
                <a:gd name="T5" fmla="*/ 0 h 15"/>
                <a:gd name="T6" fmla="*/ 37 w 61"/>
                <a:gd name="T7" fmla="*/ 0 h 15"/>
                <a:gd name="T8" fmla="*/ 36 w 61"/>
                <a:gd name="T9" fmla="*/ 0 h 15"/>
                <a:gd name="T10" fmla="*/ 1 w 61"/>
                <a:gd name="T11" fmla="*/ 4 h 15"/>
                <a:gd name="T12" fmla="*/ 0 w 61"/>
                <a:gd name="T13" fmla="*/ 5 h 15"/>
                <a:gd name="T14" fmla="*/ 0 w 61"/>
                <a:gd name="T15" fmla="*/ 5 h 15"/>
                <a:gd name="T16" fmla="*/ 0 w 61"/>
                <a:gd name="T17" fmla="*/ 5 h 15"/>
                <a:gd name="T18" fmla="*/ 0 w 61"/>
                <a:gd name="T19" fmla="*/ 6 h 15"/>
                <a:gd name="T20" fmla="*/ 20 w 61"/>
                <a:gd name="T21" fmla="*/ 15 h 15"/>
                <a:gd name="T22" fmla="*/ 21 w 61"/>
                <a:gd name="T23" fmla="*/ 15 h 15"/>
                <a:gd name="T24" fmla="*/ 22 w 61"/>
                <a:gd name="T25" fmla="*/ 15 h 15"/>
                <a:gd name="T26" fmla="*/ 24 w 61"/>
                <a:gd name="T27" fmla="*/ 15 h 15"/>
                <a:gd name="T28" fmla="*/ 25 w 61"/>
                <a:gd name="T29" fmla="*/ 15 h 15"/>
                <a:gd name="T30" fmla="*/ 60 w 61"/>
                <a:gd name="T31" fmla="*/ 11 h 15"/>
                <a:gd name="T32" fmla="*/ 61 w 61"/>
                <a:gd name="T33" fmla="*/ 11 h 15"/>
                <a:gd name="T34" fmla="*/ 61 w 61"/>
                <a:gd name="T35" fmla="*/ 10 h 15"/>
                <a:gd name="T36" fmla="*/ 61 w 61"/>
                <a:gd name="T37" fmla="*/ 10 h 15"/>
                <a:gd name="T38" fmla="*/ 61 w 61"/>
                <a:gd name="T39" fmla="*/ 10 h 15"/>
                <a:gd name="T40" fmla="*/ 41 w 61"/>
                <a:gd name="T4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 h="15">
                  <a:moveTo>
                    <a:pt x="41" y="1"/>
                  </a:moveTo>
                  <a:cubicBezTo>
                    <a:pt x="41" y="1"/>
                    <a:pt x="40" y="1"/>
                    <a:pt x="40" y="1"/>
                  </a:cubicBezTo>
                  <a:cubicBezTo>
                    <a:pt x="39" y="0"/>
                    <a:pt x="39" y="0"/>
                    <a:pt x="39" y="0"/>
                  </a:cubicBezTo>
                  <a:cubicBezTo>
                    <a:pt x="38" y="0"/>
                    <a:pt x="38" y="0"/>
                    <a:pt x="37" y="0"/>
                  </a:cubicBezTo>
                  <a:cubicBezTo>
                    <a:pt x="37" y="0"/>
                    <a:pt x="36" y="0"/>
                    <a:pt x="36" y="0"/>
                  </a:cubicBezTo>
                  <a:cubicBezTo>
                    <a:pt x="1" y="4"/>
                    <a:pt x="1" y="4"/>
                    <a:pt x="1" y="4"/>
                  </a:cubicBezTo>
                  <a:cubicBezTo>
                    <a:pt x="1" y="5"/>
                    <a:pt x="0" y="5"/>
                    <a:pt x="0" y="5"/>
                  </a:cubicBezTo>
                  <a:cubicBezTo>
                    <a:pt x="0" y="5"/>
                    <a:pt x="0" y="5"/>
                    <a:pt x="0" y="5"/>
                  </a:cubicBezTo>
                  <a:cubicBezTo>
                    <a:pt x="0" y="5"/>
                    <a:pt x="0" y="5"/>
                    <a:pt x="0" y="5"/>
                  </a:cubicBezTo>
                  <a:cubicBezTo>
                    <a:pt x="0" y="6"/>
                    <a:pt x="0" y="6"/>
                    <a:pt x="0" y="6"/>
                  </a:cubicBezTo>
                  <a:cubicBezTo>
                    <a:pt x="20" y="15"/>
                    <a:pt x="20" y="15"/>
                    <a:pt x="20" y="15"/>
                  </a:cubicBezTo>
                  <a:cubicBezTo>
                    <a:pt x="20" y="15"/>
                    <a:pt x="21" y="15"/>
                    <a:pt x="21" y="15"/>
                  </a:cubicBezTo>
                  <a:cubicBezTo>
                    <a:pt x="21" y="15"/>
                    <a:pt x="22" y="15"/>
                    <a:pt x="22" y="15"/>
                  </a:cubicBezTo>
                  <a:cubicBezTo>
                    <a:pt x="23" y="15"/>
                    <a:pt x="23" y="15"/>
                    <a:pt x="24" y="15"/>
                  </a:cubicBezTo>
                  <a:cubicBezTo>
                    <a:pt x="24" y="15"/>
                    <a:pt x="25" y="15"/>
                    <a:pt x="25" y="15"/>
                  </a:cubicBezTo>
                  <a:cubicBezTo>
                    <a:pt x="60" y="11"/>
                    <a:pt x="60" y="11"/>
                    <a:pt x="60" y="11"/>
                  </a:cubicBezTo>
                  <a:cubicBezTo>
                    <a:pt x="60" y="11"/>
                    <a:pt x="61" y="11"/>
                    <a:pt x="61" y="11"/>
                  </a:cubicBezTo>
                  <a:cubicBezTo>
                    <a:pt x="61" y="10"/>
                    <a:pt x="61" y="10"/>
                    <a:pt x="61" y="10"/>
                  </a:cubicBezTo>
                  <a:cubicBezTo>
                    <a:pt x="61" y="10"/>
                    <a:pt x="61" y="10"/>
                    <a:pt x="61" y="10"/>
                  </a:cubicBezTo>
                  <a:cubicBezTo>
                    <a:pt x="61" y="10"/>
                    <a:pt x="61" y="10"/>
                    <a:pt x="61" y="10"/>
                  </a:cubicBezTo>
                  <a:lnTo>
                    <a:pt x="41"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3" name="Freeform 103"/>
            <p:cNvSpPr>
              <a:spLocks/>
            </p:cNvSpPr>
            <p:nvPr/>
          </p:nvSpPr>
          <p:spPr bwMode="auto">
            <a:xfrm>
              <a:off x="11640047" y="4523680"/>
              <a:ext cx="252413" cy="65087"/>
            </a:xfrm>
            <a:custGeom>
              <a:avLst/>
              <a:gdLst>
                <a:gd name="T0" fmla="*/ 40 w 67"/>
                <a:gd name="T1" fmla="*/ 0 h 17"/>
                <a:gd name="T2" fmla="*/ 39 w 67"/>
                <a:gd name="T3" fmla="*/ 0 h 17"/>
                <a:gd name="T4" fmla="*/ 37 w 67"/>
                <a:gd name="T5" fmla="*/ 0 h 17"/>
                <a:gd name="T6" fmla="*/ 36 w 67"/>
                <a:gd name="T7" fmla="*/ 0 h 17"/>
                <a:gd name="T8" fmla="*/ 35 w 67"/>
                <a:gd name="T9" fmla="*/ 0 h 17"/>
                <a:gd name="T10" fmla="*/ 2 w 67"/>
                <a:gd name="T11" fmla="*/ 4 h 17"/>
                <a:gd name="T12" fmla="*/ 1 w 67"/>
                <a:gd name="T13" fmla="*/ 4 h 17"/>
                <a:gd name="T14" fmla="*/ 0 w 67"/>
                <a:gd name="T15" fmla="*/ 4 h 17"/>
                <a:gd name="T16" fmla="*/ 0 w 67"/>
                <a:gd name="T17" fmla="*/ 5 h 17"/>
                <a:gd name="T18" fmla="*/ 1 w 67"/>
                <a:gd name="T19" fmla="*/ 5 h 17"/>
                <a:gd name="T20" fmla="*/ 27 w 67"/>
                <a:gd name="T21" fmla="*/ 16 h 17"/>
                <a:gd name="T22" fmla="*/ 28 w 67"/>
                <a:gd name="T23" fmla="*/ 17 h 17"/>
                <a:gd name="T24" fmla="*/ 30 w 67"/>
                <a:gd name="T25" fmla="*/ 17 h 17"/>
                <a:gd name="T26" fmla="*/ 31 w 67"/>
                <a:gd name="T27" fmla="*/ 17 h 17"/>
                <a:gd name="T28" fmla="*/ 32 w 67"/>
                <a:gd name="T29" fmla="*/ 17 h 17"/>
                <a:gd name="T30" fmla="*/ 66 w 67"/>
                <a:gd name="T31" fmla="*/ 13 h 17"/>
                <a:gd name="T32" fmla="*/ 67 w 67"/>
                <a:gd name="T33" fmla="*/ 12 h 17"/>
                <a:gd name="T34" fmla="*/ 67 w 67"/>
                <a:gd name="T35" fmla="*/ 12 h 17"/>
                <a:gd name="T36" fmla="*/ 67 w 67"/>
                <a:gd name="T37" fmla="*/ 12 h 17"/>
                <a:gd name="T38" fmla="*/ 66 w 67"/>
                <a:gd name="T39" fmla="*/ 11 h 17"/>
                <a:gd name="T40" fmla="*/ 40 w 67"/>
                <a:gd name="T4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7" h="17">
                  <a:moveTo>
                    <a:pt x="40" y="0"/>
                  </a:moveTo>
                  <a:cubicBezTo>
                    <a:pt x="39" y="0"/>
                    <a:pt x="39" y="0"/>
                    <a:pt x="39" y="0"/>
                  </a:cubicBezTo>
                  <a:cubicBezTo>
                    <a:pt x="38" y="0"/>
                    <a:pt x="38" y="0"/>
                    <a:pt x="37" y="0"/>
                  </a:cubicBezTo>
                  <a:cubicBezTo>
                    <a:pt x="37" y="0"/>
                    <a:pt x="37" y="0"/>
                    <a:pt x="36" y="0"/>
                  </a:cubicBezTo>
                  <a:cubicBezTo>
                    <a:pt x="36" y="0"/>
                    <a:pt x="35" y="0"/>
                    <a:pt x="35" y="0"/>
                  </a:cubicBezTo>
                  <a:cubicBezTo>
                    <a:pt x="2" y="4"/>
                    <a:pt x="2" y="4"/>
                    <a:pt x="2" y="4"/>
                  </a:cubicBezTo>
                  <a:cubicBezTo>
                    <a:pt x="1" y="4"/>
                    <a:pt x="1" y="4"/>
                    <a:pt x="1" y="4"/>
                  </a:cubicBezTo>
                  <a:cubicBezTo>
                    <a:pt x="0" y="4"/>
                    <a:pt x="0" y="4"/>
                    <a:pt x="0" y="4"/>
                  </a:cubicBezTo>
                  <a:cubicBezTo>
                    <a:pt x="0" y="5"/>
                    <a:pt x="0" y="5"/>
                    <a:pt x="0" y="5"/>
                  </a:cubicBezTo>
                  <a:cubicBezTo>
                    <a:pt x="1" y="5"/>
                    <a:pt x="1" y="5"/>
                    <a:pt x="1" y="5"/>
                  </a:cubicBezTo>
                  <a:cubicBezTo>
                    <a:pt x="27" y="16"/>
                    <a:pt x="27" y="16"/>
                    <a:pt x="27" y="16"/>
                  </a:cubicBezTo>
                  <a:cubicBezTo>
                    <a:pt x="28" y="17"/>
                    <a:pt x="28" y="17"/>
                    <a:pt x="28" y="17"/>
                  </a:cubicBezTo>
                  <a:cubicBezTo>
                    <a:pt x="29" y="17"/>
                    <a:pt x="29" y="17"/>
                    <a:pt x="30" y="17"/>
                  </a:cubicBezTo>
                  <a:cubicBezTo>
                    <a:pt x="30" y="17"/>
                    <a:pt x="31" y="17"/>
                    <a:pt x="31" y="17"/>
                  </a:cubicBezTo>
                  <a:cubicBezTo>
                    <a:pt x="31" y="17"/>
                    <a:pt x="32" y="17"/>
                    <a:pt x="32" y="17"/>
                  </a:cubicBezTo>
                  <a:cubicBezTo>
                    <a:pt x="66" y="13"/>
                    <a:pt x="66" y="13"/>
                    <a:pt x="66" y="13"/>
                  </a:cubicBezTo>
                  <a:cubicBezTo>
                    <a:pt x="66" y="13"/>
                    <a:pt x="66" y="13"/>
                    <a:pt x="67" y="12"/>
                  </a:cubicBezTo>
                  <a:cubicBezTo>
                    <a:pt x="67" y="12"/>
                    <a:pt x="67" y="12"/>
                    <a:pt x="67" y="12"/>
                  </a:cubicBezTo>
                  <a:cubicBezTo>
                    <a:pt x="67" y="12"/>
                    <a:pt x="67" y="12"/>
                    <a:pt x="67" y="12"/>
                  </a:cubicBezTo>
                  <a:cubicBezTo>
                    <a:pt x="66" y="11"/>
                    <a:pt x="66" y="11"/>
                    <a:pt x="66" y="11"/>
                  </a:cubicBezTo>
                  <a:lnTo>
                    <a:pt x="4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4" name="Freeform 104"/>
            <p:cNvSpPr>
              <a:spLocks/>
            </p:cNvSpPr>
            <p:nvPr/>
          </p:nvSpPr>
          <p:spPr bwMode="auto">
            <a:xfrm>
              <a:off x="11798797" y="4588767"/>
              <a:ext cx="257175" cy="69850"/>
            </a:xfrm>
            <a:custGeom>
              <a:avLst/>
              <a:gdLst>
                <a:gd name="T0" fmla="*/ 40 w 69"/>
                <a:gd name="T1" fmla="*/ 1 h 19"/>
                <a:gd name="T2" fmla="*/ 39 w 69"/>
                <a:gd name="T3" fmla="*/ 1 h 19"/>
                <a:gd name="T4" fmla="*/ 38 w 69"/>
                <a:gd name="T5" fmla="*/ 0 h 19"/>
                <a:gd name="T6" fmla="*/ 36 w 69"/>
                <a:gd name="T7" fmla="*/ 0 h 19"/>
                <a:gd name="T8" fmla="*/ 35 w 69"/>
                <a:gd name="T9" fmla="*/ 0 h 19"/>
                <a:gd name="T10" fmla="*/ 1 w 69"/>
                <a:gd name="T11" fmla="*/ 5 h 19"/>
                <a:gd name="T12" fmla="*/ 1 w 69"/>
                <a:gd name="T13" fmla="*/ 5 h 19"/>
                <a:gd name="T14" fmla="*/ 0 w 69"/>
                <a:gd name="T15" fmla="*/ 5 h 19"/>
                <a:gd name="T16" fmla="*/ 0 w 69"/>
                <a:gd name="T17" fmla="*/ 6 h 19"/>
                <a:gd name="T18" fmla="*/ 1 w 69"/>
                <a:gd name="T19" fmla="*/ 6 h 19"/>
                <a:gd name="T20" fmla="*/ 29 w 69"/>
                <a:gd name="T21" fmla="*/ 18 h 19"/>
                <a:gd name="T22" fmla="*/ 30 w 69"/>
                <a:gd name="T23" fmla="*/ 19 h 19"/>
                <a:gd name="T24" fmla="*/ 31 w 69"/>
                <a:gd name="T25" fmla="*/ 19 h 19"/>
                <a:gd name="T26" fmla="*/ 33 w 69"/>
                <a:gd name="T27" fmla="*/ 19 h 19"/>
                <a:gd name="T28" fmla="*/ 34 w 69"/>
                <a:gd name="T29" fmla="*/ 19 h 19"/>
                <a:gd name="T30" fmla="*/ 68 w 69"/>
                <a:gd name="T31" fmla="*/ 14 h 19"/>
                <a:gd name="T32" fmla="*/ 69 w 69"/>
                <a:gd name="T33" fmla="*/ 14 h 19"/>
                <a:gd name="T34" fmla="*/ 69 w 69"/>
                <a:gd name="T35" fmla="*/ 14 h 19"/>
                <a:gd name="T36" fmla="*/ 69 w 69"/>
                <a:gd name="T37" fmla="*/ 13 h 19"/>
                <a:gd name="T38" fmla="*/ 68 w 69"/>
                <a:gd name="T39" fmla="*/ 13 h 19"/>
                <a:gd name="T40" fmla="*/ 40 w 69"/>
                <a:gd name="T41"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19">
                  <a:moveTo>
                    <a:pt x="40" y="1"/>
                  </a:moveTo>
                  <a:cubicBezTo>
                    <a:pt x="40" y="1"/>
                    <a:pt x="39" y="1"/>
                    <a:pt x="39" y="1"/>
                  </a:cubicBezTo>
                  <a:cubicBezTo>
                    <a:pt x="39" y="1"/>
                    <a:pt x="38" y="1"/>
                    <a:pt x="38" y="0"/>
                  </a:cubicBezTo>
                  <a:cubicBezTo>
                    <a:pt x="37" y="0"/>
                    <a:pt x="37" y="0"/>
                    <a:pt x="36" y="0"/>
                  </a:cubicBezTo>
                  <a:cubicBezTo>
                    <a:pt x="36" y="0"/>
                    <a:pt x="35" y="0"/>
                    <a:pt x="35" y="0"/>
                  </a:cubicBezTo>
                  <a:cubicBezTo>
                    <a:pt x="1" y="5"/>
                    <a:pt x="1" y="5"/>
                    <a:pt x="1" y="5"/>
                  </a:cubicBezTo>
                  <a:cubicBezTo>
                    <a:pt x="1" y="5"/>
                    <a:pt x="1" y="5"/>
                    <a:pt x="1" y="5"/>
                  </a:cubicBezTo>
                  <a:cubicBezTo>
                    <a:pt x="0" y="5"/>
                    <a:pt x="0" y="5"/>
                    <a:pt x="0" y="5"/>
                  </a:cubicBezTo>
                  <a:cubicBezTo>
                    <a:pt x="0" y="6"/>
                    <a:pt x="0" y="6"/>
                    <a:pt x="0" y="6"/>
                  </a:cubicBezTo>
                  <a:cubicBezTo>
                    <a:pt x="1" y="6"/>
                    <a:pt x="1" y="6"/>
                    <a:pt x="1" y="6"/>
                  </a:cubicBezTo>
                  <a:cubicBezTo>
                    <a:pt x="29" y="18"/>
                    <a:pt x="29" y="18"/>
                    <a:pt x="29" y="18"/>
                  </a:cubicBezTo>
                  <a:cubicBezTo>
                    <a:pt x="29" y="18"/>
                    <a:pt x="29" y="19"/>
                    <a:pt x="30" y="19"/>
                  </a:cubicBezTo>
                  <a:cubicBezTo>
                    <a:pt x="30" y="19"/>
                    <a:pt x="31" y="19"/>
                    <a:pt x="31" y="19"/>
                  </a:cubicBezTo>
                  <a:cubicBezTo>
                    <a:pt x="32" y="19"/>
                    <a:pt x="32" y="19"/>
                    <a:pt x="33" y="19"/>
                  </a:cubicBezTo>
                  <a:cubicBezTo>
                    <a:pt x="33" y="19"/>
                    <a:pt x="34" y="19"/>
                    <a:pt x="34" y="19"/>
                  </a:cubicBezTo>
                  <a:cubicBezTo>
                    <a:pt x="68" y="14"/>
                    <a:pt x="68" y="14"/>
                    <a:pt x="68" y="14"/>
                  </a:cubicBezTo>
                  <a:cubicBezTo>
                    <a:pt x="68" y="14"/>
                    <a:pt x="68" y="14"/>
                    <a:pt x="69" y="14"/>
                  </a:cubicBezTo>
                  <a:cubicBezTo>
                    <a:pt x="69" y="14"/>
                    <a:pt x="69" y="14"/>
                    <a:pt x="69" y="14"/>
                  </a:cubicBezTo>
                  <a:cubicBezTo>
                    <a:pt x="69" y="13"/>
                    <a:pt x="69" y="13"/>
                    <a:pt x="69" y="13"/>
                  </a:cubicBezTo>
                  <a:cubicBezTo>
                    <a:pt x="68" y="13"/>
                    <a:pt x="68" y="13"/>
                    <a:pt x="68" y="13"/>
                  </a:cubicBezTo>
                  <a:lnTo>
                    <a:pt x="40"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5" name="Freeform 105"/>
            <p:cNvSpPr>
              <a:spLocks/>
            </p:cNvSpPr>
            <p:nvPr/>
          </p:nvSpPr>
          <p:spPr bwMode="auto">
            <a:xfrm>
              <a:off x="11516222" y="4580830"/>
              <a:ext cx="236538" cy="60325"/>
            </a:xfrm>
            <a:custGeom>
              <a:avLst/>
              <a:gdLst>
                <a:gd name="T0" fmla="*/ 42 w 63"/>
                <a:gd name="T1" fmla="*/ 0 h 16"/>
                <a:gd name="T2" fmla="*/ 41 w 63"/>
                <a:gd name="T3" fmla="*/ 0 h 16"/>
                <a:gd name="T4" fmla="*/ 39 w 63"/>
                <a:gd name="T5" fmla="*/ 0 h 16"/>
                <a:gd name="T6" fmla="*/ 38 w 63"/>
                <a:gd name="T7" fmla="*/ 0 h 16"/>
                <a:gd name="T8" fmla="*/ 37 w 63"/>
                <a:gd name="T9" fmla="*/ 0 h 16"/>
                <a:gd name="T10" fmla="*/ 2 w 63"/>
                <a:gd name="T11" fmla="*/ 4 h 16"/>
                <a:gd name="T12" fmla="*/ 1 w 63"/>
                <a:gd name="T13" fmla="*/ 4 h 16"/>
                <a:gd name="T14" fmla="*/ 0 w 63"/>
                <a:gd name="T15" fmla="*/ 5 h 16"/>
                <a:gd name="T16" fmla="*/ 0 w 63"/>
                <a:gd name="T17" fmla="*/ 5 h 16"/>
                <a:gd name="T18" fmla="*/ 1 w 63"/>
                <a:gd name="T19" fmla="*/ 6 h 16"/>
                <a:gd name="T20" fmla="*/ 21 w 63"/>
                <a:gd name="T21" fmla="*/ 15 h 16"/>
                <a:gd name="T22" fmla="*/ 23 w 63"/>
                <a:gd name="T23" fmla="*/ 15 h 16"/>
                <a:gd name="T24" fmla="*/ 24 w 63"/>
                <a:gd name="T25" fmla="*/ 15 h 16"/>
                <a:gd name="T26" fmla="*/ 25 w 63"/>
                <a:gd name="T27" fmla="*/ 16 h 16"/>
                <a:gd name="T28" fmla="*/ 27 w 63"/>
                <a:gd name="T29" fmla="*/ 15 h 16"/>
                <a:gd name="T30" fmla="*/ 62 w 63"/>
                <a:gd name="T31" fmla="*/ 11 h 16"/>
                <a:gd name="T32" fmla="*/ 63 w 63"/>
                <a:gd name="T33" fmla="*/ 11 h 16"/>
                <a:gd name="T34" fmla="*/ 63 w 63"/>
                <a:gd name="T35" fmla="*/ 10 h 16"/>
                <a:gd name="T36" fmla="*/ 63 w 63"/>
                <a:gd name="T37" fmla="*/ 10 h 16"/>
                <a:gd name="T38" fmla="*/ 62 w 63"/>
                <a:gd name="T39" fmla="*/ 9 h 16"/>
                <a:gd name="T40" fmla="*/ 42 w 63"/>
                <a:gd name="T4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3" h="16">
                  <a:moveTo>
                    <a:pt x="42" y="0"/>
                  </a:moveTo>
                  <a:cubicBezTo>
                    <a:pt x="41" y="0"/>
                    <a:pt x="41" y="0"/>
                    <a:pt x="41" y="0"/>
                  </a:cubicBezTo>
                  <a:cubicBezTo>
                    <a:pt x="40" y="0"/>
                    <a:pt x="40" y="0"/>
                    <a:pt x="39" y="0"/>
                  </a:cubicBezTo>
                  <a:cubicBezTo>
                    <a:pt x="39" y="0"/>
                    <a:pt x="38" y="0"/>
                    <a:pt x="38" y="0"/>
                  </a:cubicBezTo>
                  <a:cubicBezTo>
                    <a:pt x="38" y="0"/>
                    <a:pt x="37" y="0"/>
                    <a:pt x="37" y="0"/>
                  </a:cubicBezTo>
                  <a:cubicBezTo>
                    <a:pt x="2" y="4"/>
                    <a:pt x="2" y="4"/>
                    <a:pt x="2" y="4"/>
                  </a:cubicBezTo>
                  <a:cubicBezTo>
                    <a:pt x="1" y="4"/>
                    <a:pt x="1" y="4"/>
                    <a:pt x="1" y="4"/>
                  </a:cubicBezTo>
                  <a:cubicBezTo>
                    <a:pt x="0" y="5"/>
                    <a:pt x="0" y="5"/>
                    <a:pt x="0" y="5"/>
                  </a:cubicBezTo>
                  <a:cubicBezTo>
                    <a:pt x="0" y="5"/>
                    <a:pt x="0" y="5"/>
                    <a:pt x="0" y="5"/>
                  </a:cubicBezTo>
                  <a:cubicBezTo>
                    <a:pt x="1" y="6"/>
                    <a:pt x="1" y="6"/>
                    <a:pt x="1" y="6"/>
                  </a:cubicBezTo>
                  <a:cubicBezTo>
                    <a:pt x="21" y="15"/>
                    <a:pt x="21" y="15"/>
                    <a:pt x="21" y="15"/>
                  </a:cubicBezTo>
                  <a:cubicBezTo>
                    <a:pt x="22" y="15"/>
                    <a:pt x="22" y="15"/>
                    <a:pt x="23" y="15"/>
                  </a:cubicBezTo>
                  <a:cubicBezTo>
                    <a:pt x="23" y="15"/>
                    <a:pt x="23" y="15"/>
                    <a:pt x="24" y="15"/>
                  </a:cubicBezTo>
                  <a:cubicBezTo>
                    <a:pt x="24" y="16"/>
                    <a:pt x="25" y="16"/>
                    <a:pt x="25" y="16"/>
                  </a:cubicBezTo>
                  <a:cubicBezTo>
                    <a:pt x="26" y="16"/>
                    <a:pt x="26" y="16"/>
                    <a:pt x="27" y="15"/>
                  </a:cubicBezTo>
                  <a:cubicBezTo>
                    <a:pt x="62" y="11"/>
                    <a:pt x="62" y="11"/>
                    <a:pt x="62" y="11"/>
                  </a:cubicBezTo>
                  <a:cubicBezTo>
                    <a:pt x="62" y="11"/>
                    <a:pt x="63" y="11"/>
                    <a:pt x="63" y="11"/>
                  </a:cubicBezTo>
                  <a:cubicBezTo>
                    <a:pt x="63" y="10"/>
                    <a:pt x="63" y="10"/>
                    <a:pt x="63" y="10"/>
                  </a:cubicBezTo>
                  <a:cubicBezTo>
                    <a:pt x="63" y="10"/>
                    <a:pt x="63" y="10"/>
                    <a:pt x="63" y="10"/>
                  </a:cubicBezTo>
                  <a:cubicBezTo>
                    <a:pt x="62" y="9"/>
                    <a:pt x="62" y="9"/>
                    <a:pt x="62" y="9"/>
                  </a:cubicBezTo>
                  <a:lnTo>
                    <a:pt x="4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6" name="Freeform 106"/>
            <p:cNvSpPr>
              <a:spLocks/>
            </p:cNvSpPr>
            <p:nvPr/>
          </p:nvSpPr>
          <p:spPr bwMode="auto">
            <a:xfrm>
              <a:off x="11257460" y="4580830"/>
              <a:ext cx="241300" cy="60325"/>
            </a:xfrm>
            <a:custGeom>
              <a:avLst/>
              <a:gdLst>
                <a:gd name="T0" fmla="*/ 43 w 64"/>
                <a:gd name="T1" fmla="*/ 1 h 16"/>
                <a:gd name="T2" fmla="*/ 42 w 64"/>
                <a:gd name="T3" fmla="*/ 0 h 16"/>
                <a:gd name="T4" fmla="*/ 41 w 64"/>
                <a:gd name="T5" fmla="*/ 0 h 16"/>
                <a:gd name="T6" fmla="*/ 39 w 64"/>
                <a:gd name="T7" fmla="*/ 0 h 16"/>
                <a:gd name="T8" fmla="*/ 38 w 64"/>
                <a:gd name="T9" fmla="*/ 0 h 16"/>
                <a:gd name="T10" fmla="*/ 2 w 64"/>
                <a:gd name="T11" fmla="*/ 5 h 16"/>
                <a:gd name="T12" fmla="*/ 1 w 64"/>
                <a:gd name="T13" fmla="*/ 5 h 16"/>
                <a:gd name="T14" fmla="*/ 0 w 64"/>
                <a:gd name="T15" fmla="*/ 5 h 16"/>
                <a:gd name="T16" fmla="*/ 0 w 64"/>
                <a:gd name="T17" fmla="*/ 6 h 16"/>
                <a:gd name="T18" fmla="*/ 1 w 64"/>
                <a:gd name="T19" fmla="*/ 6 h 16"/>
                <a:gd name="T20" fmla="*/ 20 w 64"/>
                <a:gd name="T21" fmla="*/ 16 h 16"/>
                <a:gd name="T22" fmla="*/ 21 w 64"/>
                <a:gd name="T23" fmla="*/ 16 h 16"/>
                <a:gd name="T24" fmla="*/ 23 w 64"/>
                <a:gd name="T25" fmla="*/ 16 h 16"/>
                <a:gd name="T26" fmla="*/ 24 w 64"/>
                <a:gd name="T27" fmla="*/ 16 h 16"/>
                <a:gd name="T28" fmla="*/ 26 w 64"/>
                <a:gd name="T29" fmla="*/ 16 h 16"/>
                <a:gd name="T30" fmla="*/ 62 w 64"/>
                <a:gd name="T31" fmla="*/ 11 h 16"/>
                <a:gd name="T32" fmla="*/ 63 w 64"/>
                <a:gd name="T33" fmla="*/ 11 h 16"/>
                <a:gd name="T34" fmla="*/ 64 w 64"/>
                <a:gd name="T35" fmla="*/ 11 h 16"/>
                <a:gd name="T36" fmla="*/ 64 w 64"/>
                <a:gd name="T37" fmla="*/ 10 h 16"/>
                <a:gd name="T38" fmla="*/ 63 w 64"/>
                <a:gd name="T39" fmla="*/ 10 h 16"/>
                <a:gd name="T40" fmla="*/ 43 w 64"/>
                <a:gd name="T41"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16">
                  <a:moveTo>
                    <a:pt x="43" y="1"/>
                  </a:moveTo>
                  <a:cubicBezTo>
                    <a:pt x="43" y="1"/>
                    <a:pt x="43" y="1"/>
                    <a:pt x="42" y="0"/>
                  </a:cubicBezTo>
                  <a:cubicBezTo>
                    <a:pt x="42" y="0"/>
                    <a:pt x="41" y="0"/>
                    <a:pt x="41" y="0"/>
                  </a:cubicBezTo>
                  <a:cubicBezTo>
                    <a:pt x="40" y="0"/>
                    <a:pt x="40" y="0"/>
                    <a:pt x="39" y="0"/>
                  </a:cubicBezTo>
                  <a:cubicBezTo>
                    <a:pt x="39" y="0"/>
                    <a:pt x="39" y="0"/>
                    <a:pt x="38" y="0"/>
                  </a:cubicBezTo>
                  <a:cubicBezTo>
                    <a:pt x="2" y="5"/>
                    <a:pt x="2" y="5"/>
                    <a:pt x="2" y="5"/>
                  </a:cubicBezTo>
                  <a:cubicBezTo>
                    <a:pt x="1" y="5"/>
                    <a:pt x="1" y="5"/>
                    <a:pt x="1" y="5"/>
                  </a:cubicBezTo>
                  <a:cubicBezTo>
                    <a:pt x="0" y="5"/>
                    <a:pt x="0" y="5"/>
                    <a:pt x="0" y="5"/>
                  </a:cubicBezTo>
                  <a:cubicBezTo>
                    <a:pt x="0" y="6"/>
                    <a:pt x="0" y="6"/>
                    <a:pt x="0" y="6"/>
                  </a:cubicBezTo>
                  <a:cubicBezTo>
                    <a:pt x="1" y="6"/>
                    <a:pt x="1" y="6"/>
                    <a:pt x="1" y="6"/>
                  </a:cubicBezTo>
                  <a:cubicBezTo>
                    <a:pt x="20" y="16"/>
                    <a:pt x="20" y="16"/>
                    <a:pt x="20" y="16"/>
                  </a:cubicBezTo>
                  <a:cubicBezTo>
                    <a:pt x="21" y="16"/>
                    <a:pt x="21" y="16"/>
                    <a:pt x="21" y="16"/>
                  </a:cubicBezTo>
                  <a:cubicBezTo>
                    <a:pt x="22" y="16"/>
                    <a:pt x="22" y="16"/>
                    <a:pt x="23" y="16"/>
                  </a:cubicBezTo>
                  <a:cubicBezTo>
                    <a:pt x="23" y="16"/>
                    <a:pt x="24" y="16"/>
                    <a:pt x="24" y="16"/>
                  </a:cubicBezTo>
                  <a:cubicBezTo>
                    <a:pt x="25" y="16"/>
                    <a:pt x="25" y="16"/>
                    <a:pt x="26" y="16"/>
                  </a:cubicBezTo>
                  <a:cubicBezTo>
                    <a:pt x="62" y="11"/>
                    <a:pt x="62" y="11"/>
                    <a:pt x="62" y="11"/>
                  </a:cubicBezTo>
                  <a:cubicBezTo>
                    <a:pt x="63" y="11"/>
                    <a:pt x="63" y="11"/>
                    <a:pt x="63" y="11"/>
                  </a:cubicBezTo>
                  <a:cubicBezTo>
                    <a:pt x="64" y="11"/>
                    <a:pt x="64" y="11"/>
                    <a:pt x="64" y="11"/>
                  </a:cubicBezTo>
                  <a:cubicBezTo>
                    <a:pt x="64" y="10"/>
                    <a:pt x="64" y="10"/>
                    <a:pt x="64" y="10"/>
                  </a:cubicBezTo>
                  <a:cubicBezTo>
                    <a:pt x="63" y="10"/>
                    <a:pt x="63" y="10"/>
                    <a:pt x="63" y="10"/>
                  </a:cubicBezTo>
                  <a:lnTo>
                    <a:pt x="43"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7" name="Freeform 107"/>
            <p:cNvSpPr>
              <a:spLocks/>
            </p:cNvSpPr>
            <p:nvPr/>
          </p:nvSpPr>
          <p:spPr bwMode="auto">
            <a:xfrm>
              <a:off x="11644810" y="4636392"/>
              <a:ext cx="242888" cy="63500"/>
            </a:xfrm>
            <a:custGeom>
              <a:avLst/>
              <a:gdLst>
                <a:gd name="T0" fmla="*/ 42 w 65"/>
                <a:gd name="T1" fmla="*/ 0 h 17"/>
                <a:gd name="T2" fmla="*/ 41 w 65"/>
                <a:gd name="T3" fmla="*/ 0 h 17"/>
                <a:gd name="T4" fmla="*/ 40 w 65"/>
                <a:gd name="T5" fmla="*/ 0 h 17"/>
                <a:gd name="T6" fmla="*/ 38 w 65"/>
                <a:gd name="T7" fmla="*/ 0 h 17"/>
                <a:gd name="T8" fmla="*/ 37 w 65"/>
                <a:gd name="T9" fmla="*/ 0 h 17"/>
                <a:gd name="T10" fmla="*/ 2 w 65"/>
                <a:gd name="T11" fmla="*/ 5 h 17"/>
                <a:gd name="T12" fmla="*/ 1 w 65"/>
                <a:gd name="T13" fmla="*/ 5 h 17"/>
                <a:gd name="T14" fmla="*/ 0 w 65"/>
                <a:gd name="T15" fmla="*/ 5 h 17"/>
                <a:gd name="T16" fmla="*/ 0 w 65"/>
                <a:gd name="T17" fmla="*/ 6 h 17"/>
                <a:gd name="T18" fmla="*/ 1 w 65"/>
                <a:gd name="T19" fmla="*/ 6 h 17"/>
                <a:gd name="T20" fmla="*/ 23 w 65"/>
                <a:gd name="T21" fmla="*/ 16 h 17"/>
                <a:gd name="T22" fmla="*/ 24 w 65"/>
                <a:gd name="T23" fmla="*/ 16 h 17"/>
                <a:gd name="T24" fmla="*/ 25 w 65"/>
                <a:gd name="T25" fmla="*/ 16 h 17"/>
                <a:gd name="T26" fmla="*/ 27 w 65"/>
                <a:gd name="T27" fmla="*/ 16 h 17"/>
                <a:gd name="T28" fmla="*/ 28 w 65"/>
                <a:gd name="T29" fmla="*/ 16 h 17"/>
                <a:gd name="T30" fmla="*/ 63 w 65"/>
                <a:gd name="T31" fmla="*/ 11 h 17"/>
                <a:gd name="T32" fmla="*/ 64 w 65"/>
                <a:gd name="T33" fmla="*/ 11 h 17"/>
                <a:gd name="T34" fmla="*/ 65 w 65"/>
                <a:gd name="T35" fmla="*/ 11 h 17"/>
                <a:gd name="T36" fmla="*/ 65 w 65"/>
                <a:gd name="T37" fmla="*/ 10 h 17"/>
                <a:gd name="T38" fmla="*/ 64 w 65"/>
                <a:gd name="T39" fmla="*/ 10 h 17"/>
                <a:gd name="T40" fmla="*/ 42 w 65"/>
                <a:gd name="T4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17">
                  <a:moveTo>
                    <a:pt x="42" y="0"/>
                  </a:moveTo>
                  <a:cubicBezTo>
                    <a:pt x="42" y="0"/>
                    <a:pt x="42" y="0"/>
                    <a:pt x="41" y="0"/>
                  </a:cubicBezTo>
                  <a:cubicBezTo>
                    <a:pt x="41" y="0"/>
                    <a:pt x="40" y="0"/>
                    <a:pt x="40" y="0"/>
                  </a:cubicBezTo>
                  <a:cubicBezTo>
                    <a:pt x="39" y="0"/>
                    <a:pt x="39" y="0"/>
                    <a:pt x="38" y="0"/>
                  </a:cubicBezTo>
                  <a:cubicBezTo>
                    <a:pt x="38" y="0"/>
                    <a:pt x="37" y="0"/>
                    <a:pt x="37" y="0"/>
                  </a:cubicBezTo>
                  <a:cubicBezTo>
                    <a:pt x="2" y="5"/>
                    <a:pt x="2" y="5"/>
                    <a:pt x="2" y="5"/>
                  </a:cubicBezTo>
                  <a:cubicBezTo>
                    <a:pt x="1" y="5"/>
                    <a:pt x="1" y="5"/>
                    <a:pt x="1" y="5"/>
                  </a:cubicBezTo>
                  <a:cubicBezTo>
                    <a:pt x="0" y="5"/>
                    <a:pt x="0" y="5"/>
                    <a:pt x="0" y="5"/>
                  </a:cubicBezTo>
                  <a:cubicBezTo>
                    <a:pt x="0" y="6"/>
                    <a:pt x="0" y="6"/>
                    <a:pt x="0" y="6"/>
                  </a:cubicBezTo>
                  <a:cubicBezTo>
                    <a:pt x="1" y="6"/>
                    <a:pt x="1" y="6"/>
                    <a:pt x="1" y="6"/>
                  </a:cubicBezTo>
                  <a:cubicBezTo>
                    <a:pt x="23" y="16"/>
                    <a:pt x="23" y="16"/>
                    <a:pt x="23" y="16"/>
                  </a:cubicBezTo>
                  <a:cubicBezTo>
                    <a:pt x="23" y="16"/>
                    <a:pt x="23" y="16"/>
                    <a:pt x="24" y="16"/>
                  </a:cubicBezTo>
                  <a:cubicBezTo>
                    <a:pt x="24" y="16"/>
                    <a:pt x="25" y="16"/>
                    <a:pt x="25" y="16"/>
                  </a:cubicBezTo>
                  <a:cubicBezTo>
                    <a:pt x="26" y="16"/>
                    <a:pt x="26" y="16"/>
                    <a:pt x="27" y="16"/>
                  </a:cubicBezTo>
                  <a:cubicBezTo>
                    <a:pt x="27" y="17"/>
                    <a:pt x="27" y="16"/>
                    <a:pt x="28" y="16"/>
                  </a:cubicBezTo>
                  <a:cubicBezTo>
                    <a:pt x="63" y="11"/>
                    <a:pt x="63" y="11"/>
                    <a:pt x="63" y="11"/>
                  </a:cubicBezTo>
                  <a:cubicBezTo>
                    <a:pt x="64" y="11"/>
                    <a:pt x="64" y="11"/>
                    <a:pt x="64" y="11"/>
                  </a:cubicBezTo>
                  <a:cubicBezTo>
                    <a:pt x="65" y="11"/>
                    <a:pt x="65" y="11"/>
                    <a:pt x="65" y="11"/>
                  </a:cubicBezTo>
                  <a:cubicBezTo>
                    <a:pt x="65" y="10"/>
                    <a:pt x="65" y="10"/>
                    <a:pt x="65" y="10"/>
                  </a:cubicBezTo>
                  <a:cubicBezTo>
                    <a:pt x="64" y="10"/>
                    <a:pt x="64" y="10"/>
                    <a:pt x="64" y="10"/>
                  </a:cubicBezTo>
                  <a:lnTo>
                    <a:pt x="4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8" name="Freeform 108"/>
            <p:cNvSpPr>
              <a:spLocks/>
            </p:cNvSpPr>
            <p:nvPr/>
          </p:nvSpPr>
          <p:spPr bwMode="auto">
            <a:xfrm>
              <a:off x="11967072" y="4658617"/>
              <a:ext cx="261938" cy="76200"/>
            </a:xfrm>
            <a:custGeom>
              <a:avLst/>
              <a:gdLst>
                <a:gd name="T0" fmla="*/ 40 w 70"/>
                <a:gd name="T1" fmla="*/ 1 h 20"/>
                <a:gd name="T2" fmla="*/ 39 w 70"/>
                <a:gd name="T3" fmla="*/ 0 h 20"/>
                <a:gd name="T4" fmla="*/ 37 w 70"/>
                <a:gd name="T5" fmla="*/ 0 h 20"/>
                <a:gd name="T6" fmla="*/ 36 w 70"/>
                <a:gd name="T7" fmla="*/ 0 h 20"/>
                <a:gd name="T8" fmla="*/ 35 w 70"/>
                <a:gd name="T9" fmla="*/ 0 h 20"/>
                <a:gd name="T10" fmla="*/ 1 w 70"/>
                <a:gd name="T11" fmla="*/ 5 h 20"/>
                <a:gd name="T12" fmla="*/ 0 w 70"/>
                <a:gd name="T13" fmla="*/ 5 h 20"/>
                <a:gd name="T14" fmla="*/ 0 w 70"/>
                <a:gd name="T15" fmla="*/ 6 h 20"/>
                <a:gd name="T16" fmla="*/ 0 w 70"/>
                <a:gd name="T17" fmla="*/ 6 h 20"/>
                <a:gd name="T18" fmla="*/ 0 w 70"/>
                <a:gd name="T19" fmla="*/ 7 h 20"/>
                <a:gd name="T20" fmla="*/ 30 w 70"/>
                <a:gd name="T21" fmla="*/ 19 h 20"/>
                <a:gd name="T22" fmla="*/ 31 w 70"/>
                <a:gd name="T23" fmla="*/ 20 h 20"/>
                <a:gd name="T24" fmla="*/ 32 w 70"/>
                <a:gd name="T25" fmla="*/ 20 h 20"/>
                <a:gd name="T26" fmla="*/ 34 w 70"/>
                <a:gd name="T27" fmla="*/ 20 h 20"/>
                <a:gd name="T28" fmla="*/ 35 w 70"/>
                <a:gd name="T29" fmla="*/ 20 h 20"/>
                <a:gd name="T30" fmla="*/ 69 w 70"/>
                <a:gd name="T31" fmla="*/ 15 h 20"/>
                <a:gd name="T32" fmla="*/ 70 w 70"/>
                <a:gd name="T33" fmla="*/ 14 h 20"/>
                <a:gd name="T34" fmla="*/ 70 w 70"/>
                <a:gd name="T35" fmla="*/ 14 h 20"/>
                <a:gd name="T36" fmla="*/ 70 w 70"/>
                <a:gd name="T37" fmla="*/ 14 h 20"/>
                <a:gd name="T38" fmla="*/ 70 w 70"/>
                <a:gd name="T39" fmla="*/ 13 h 20"/>
                <a:gd name="T40" fmla="*/ 40 w 70"/>
                <a:gd name="T41"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20">
                  <a:moveTo>
                    <a:pt x="40" y="1"/>
                  </a:moveTo>
                  <a:cubicBezTo>
                    <a:pt x="40" y="1"/>
                    <a:pt x="39" y="1"/>
                    <a:pt x="39" y="0"/>
                  </a:cubicBezTo>
                  <a:cubicBezTo>
                    <a:pt x="38" y="0"/>
                    <a:pt x="38" y="0"/>
                    <a:pt x="37" y="0"/>
                  </a:cubicBezTo>
                  <a:cubicBezTo>
                    <a:pt x="37" y="0"/>
                    <a:pt x="36" y="0"/>
                    <a:pt x="36" y="0"/>
                  </a:cubicBezTo>
                  <a:cubicBezTo>
                    <a:pt x="36" y="0"/>
                    <a:pt x="35" y="0"/>
                    <a:pt x="35" y="0"/>
                  </a:cubicBezTo>
                  <a:cubicBezTo>
                    <a:pt x="1" y="5"/>
                    <a:pt x="1" y="5"/>
                    <a:pt x="1" y="5"/>
                  </a:cubicBezTo>
                  <a:cubicBezTo>
                    <a:pt x="0" y="5"/>
                    <a:pt x="0" y="5"/>
                    <a:pt x="0" y="5"/>
                  </a:cubicBezTo>
                  <a:cubicBezTo>
                    <a:pt x="0" y="6"/>
                    <a:pt x="0" y="6"/>
                    <a:pt x="0" y="6"/>
                  </a:cubicBezTo>
                  <a:cubicBezTo>
                    <a:pt x="0" y="6"/>
                    <a:pt x="0" y="6"/>
                    <a:pt x="0" y="6"/>
                  </a:cubicBezTo>
                  <a:cubicBezTo>
                    <a:pt x="0" y="7"/>
                    <a:pt x="0" y="7"/>
                    <a:pt x="0" y="7"/>
                  </a:cubicBezTo>
                  <a:cubicBezTo>
                    <a:pt x="30" y="19"/>
                    <a:pt x="30" y="19"/>
                    <a:pt x="30" y="19"/>
                  </a:cubicBezTo>
                  <a:cubicBezTo>
                    <a:pt x="30" y="19"/>
                    <a:pt x="31" y="20"/>
                    <a:pt x="31" y="20"/>
                  </a:cubicBezTo>
                  <a:cubicBezTo>
                    <a:pt x="31" y="20"/>
                    <a:pt x="32" y="20"/>
                    <a:pt x="32" y="20"/>
                  </a:cubicBezTo>
                  <a:cubicBezTo>
                    <a:pt x="33" y="20"/>
                    <a:pt x="33" y="20"/>
                    <a:pt x="34" y="20"/>
                  </a:cubicBezTo>
                  <a:cubicBezTo>
                    <a:pt x="34" y="20"/>
                    <a:pt x="35" y="20"/>
                    <a:pt x="35" y="20"/>
                  </a:cubicBezTo>
                  <a:cubicBezTo>
                    <a:pt x="69" y="15"/>
                    <a:pt x="69" y="15"/>
                    <a:pt x="69" y="15"/>
                  </a:cubicBezTo>
                  <a:cubicBezTo>
                    <a:pt x="70" y="15"/>
                    <a:pt x="70" y="15"/>
                    <a:pt x="70" y="14"/>
                  </a:cubicBezTo>
                  <a:cubicBezTo>
                    <a:pt x="70" y="14"/>
                    <a:pt x="70" y="14"/>
                    <a:pt x="70" y="14"/>
                  </a:cubicBezTo>
                  <a:cubicBezTo>
                    <a:pt x="70" y="14"/>
                    <a:pt x="70" y="14"/>
                    <a:pt x="70" y="14"/>
                  </a:cubicBezTo>
                  <a:cubicBezTo>
                    <a:pt x="70" y="13"/>
                    <a:pt x="70" y="13"/>
                    <a:pt x="70" y="13"/>
                  </a:cubicBezTo>
                  <a:lnTo>
                    <a:pt x="40"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9" name="Freeform 109"/>
            <p:cNvSpPr>
              <a:spLocks/>
            </p:cNvSpPr>
            <p:nvPr/>
          </p:nvSpPr>
          <p:spPr bwMode="auto">
            <a:xfrm>
              <a:off x="11381285" y="4636392"/>
              <a:ext cx="244475" cy="63500"/>
            </a:xfrm>
            <a:custGeom>
              <a:avLst/>
              <a:gdLst>
                <a:gd name="T0" fmla="*/ 44 w 65"/>
                <a:gd name="T1" fmla="*/ 1 h 17"/>
                <a:gd name="T2" fmla="*/ 42 w 65"/>
                <a:gd name="T3" fmla="*/ 1 h 17"/>
                <a:gd name="T4" fmla="*/ 41 w 65"/>
                <a:gd name="T5" fmla="*/ 0 h 17"/>
                <a:gd name="T6" fmla="*/ 40 w 65"/>
                <a:gd name="T7" fmla="*/ 0 h 17"/>
                <a:gd name="T8" fmla="*/ 38 w 65"/>
                <a:gd name="T9" fmla="*/ 0 h 17"/>
                <a:gd name="T10" fmla="*/ 1 w 65"/>
                <a:gd name="T11" fmla="*/ 5 h 17"/>
                <a:gd name="T12" fmla="*/ 0 w 65"/>
                <a:gd name="T13" fmla="*/ 6 h 17"/>
                <a:gd name="T14" fmla="*/ 0 w 65"/>
                <a:gd name="T15" fmla="*/ 6 h 17"/>
                <a:gd name="T16" fmla="*/ 0 w 65"/>
                <a:gd name="T17" fmla="*/ 6 h 17"/>
                <a:gd name="T18" fmla="*/ 1 w 65"/>
                <a:gd name="T19" fmla="*/ 7 h 17"/>
                <a:gd name="T20" fmla="*/ 21 w 65"/>
                <a:gd name="T21" fmla="*/ 17 h 17"/>
                <a:gd name="T22" fmla="*/ 22 w 65"/>
                <a:gd name="T23" fmla="*/ 17 h 17"/>
                <a:gd name="T24" fmla="*/ 24 w 65"/>
                <a:gd name="T25" fmla="*/ 17 h 17"/>
                <a:gd name="T26" fmla="*/ 25 w 65"/>
                <a:gd name="T27" fmla="*/ 17 h 17"/>
                <a:gd name="T28" fmla="*/ 27 w 65"/>
                <a:gd name="T29" fmla="*/ 17 h 17"/>
                <a:gd name="T30" fmla="*/ 64 w 65"/>
                <a:gd name="T31" fmla="*/ 12 h 17"/>
                <a:gd name="T32" fmla="*/ 65 w 65"/>
                <a:gd name="T33" fmla="*/ 12 h 17"/>
                <a:gd name="T34" fmla="*/ 65 w 65"/>
                <a:gd name="T35" fmla="*/ 12 h 17"/>
                <a:gd name="T36" fmla="*/ 65 w 65"/>
                <a:gd name="T37" fmla="*/ 11 h 17"/>
                <a:gd name="T38" fmla="*/ 65 w 65"/>
                <a:gd name="T39" fmla="*/ 11 h 17"/>
                <a:gd name="T40" fmla="*/ 44 w 65"/>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17">
                  <a:moveTo>
                    <a:pt x="44" y="1"/>
                  </a:moveTo>
                  <a:cubicBezTo>
                    <a:pt x="43" y="1"/>
                    <a:pt x="43" y="1"/>
                    <a:pt x="42" y="1"/>
                  </a:cubicBezTo>
                  <a:cubicBezTo>
                    <a:pt x="42" y="1"/>
                    <a:pt x="42" y="1"/>
                    <a:pt x="41" y="0"/>
                  </a:cubicBezTo>
                  <a:cubicBezTo>
                    <a:pt x="41" y="0"/>
                    <a:pt x="40" y="0"/>
                    <a:pt x="40" y="0"/>
                  </a:cubicBezTo>
                  <a:cubicBezTo>
                    <a:pt x="39" y="0"/>
                    <a:pt x="39" y="0"/>
                    <a:pt x="38" y="0"/>
                  </a:cubicBezTo>
                  <a:cubicBezTo>
                    <a:pt x="1" y="5"/>
                    <a:pt x="1" y="5"/>
                    <a:pt x="1" y="5"/>
                  </a:cubicBezTo>
                  <a:cubicBezTo>
                    <a:pt x="1" y="5"/>
                    <a:pt x="1" y="5"/>
                    <a:pt x="0" y="6"/>
                  </a:cubicBezTo>
                  <a:cubicBezTo>
                    <a:pt x="0" y="6"/>
                    <a:pt x="0" y="6"/>
                    <a:pt x="0" y="6"/>
                  </a:cubicBezTo>
                  <a:cubicBezTo>
                    <a:pt x="0" y="6"/>
                    <a:pt x="0" y="6"/>
                    <a:pt x="0" y="6"/>
                  </a:cubicBezTo>
                  <a:cubicBezTo>
                    <a:pt x="1" y="7"/>
                    <a:pt x="1" y="7"/>
                    <a:pt x="1" y="7"/>
                  </a:cubicBezTo>
                  <a:cubicBezTo>
                    <a:pt x="21" y="17"/>
                    <a:pt x="21" y="17"/>
                    <a:pt x="21" y="17"/>
                  </a:cubicBezTo>
                  <a:cubicBezTo>
                    <a:pt x="22" y="17"/>
                    <a:pt x="22" y="17"/>
                    <a:pt x="22" y="17"/>
                  </a:cubicBezTo>
                  <a:cubicBezTo>
                    <a:pt x="23" y="17"/>
                    <a:pt x="23" y="17"/>
                    <a:pt x="24" y="17"/>
                  </a:cubicBezTo>
                  <a:cubicBezTo>
                    <a:pt x="24" y="17"/>
                    <a:pt x="25" y="17"/>
                    <a:pt x="25" y="17"/>
                  </a:cubicBezTo>
                  <a:cubicBezTo>
                    <a:pt x="26" y="17"/>
                    <a:pt x="26" y="17"/>
                    <a:pt x="27" y="17"/>
                  </a:cubicBezTo>
                  <a:cubicBezTo>
                    <a:pt x="64" y="12"/>
                    <a:pt x="64" y="12"/>
                    <a:pt x="64" y="12"/>
                  </a:cubicBezTo>
                  <a:cubicBezTo>
                    <a:pt x="64" y="12"/>
                    <a:pt x="65" y="12"/>
                    <a:pt x="65" y="12"/>
                  </a:cubicBezTo>
                  <a:cubicBezTo>
                    <a:pt x="65" y="12"/>
                    <a:pt x="65" y="12"/>
                    <a:pt x="65" y="12"/>
                  </a:cubicBezTo>
                  <a:cubicBezTo>
                    <a:pt x="65" y="11"/>
                    <a:pt x="65" y="11"/>
                    <a:pt x="65" y="11"/>
                  </a:cubicBezTo>
                  <a:cubicBezTo>
                    <a:pt x="65" y="11"/>
                    <a:pt x="65" y="11"/>
                    <a:pt x="65" y="11"/>
                  </a:cubicBezTo>
                  <a:lnTo>
                    <a:pt x="4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10" name="Freeform 110"/>
            <p:cNvSpPr>
              <a:spLocks/>
            </p:cNvSpPr>
            <p:nvPr/>
          </p:nvSpPr>
          <p:spPr bwMode="auto">
            <a:xfrm>
              <a:off x="11092360" y="4633217"/>
              <a:ext cx="252413" cy="66675"/>
            </a:xfrm>
            <a:custGeom>
              <a:avLst/>
              <a:gdLst>
                <a:gd name="T0" fmla="*/ 46 w 67"/>
                <a:gd name="T1" fmla="*/ 1 h 18"/>
                <a:gd name="T2" fmla="*/ 45 w 67"/>
                <a:gd name="T3" fmla="*/ 0 h 18"/>
                <a:gd name="T4" fmla="*/ 43 w 67"/>
                <a:gd name="T5" fmla="*/ 0 h 18"/>
                <a:gd name="T6" fmla="*/ 42 w 67"/>
                <a:gd name="T7" fmla="*/ 0 h 18"/>
                <a:gd name="T8" fmla="*/ 41 w 67"/>
                <a:gd name="T9" fmla="*/ 0 h 18"/>
                <a:gd name="T10" fmla="*/ 2 w 67"/>
                <a:gd name="T11" fmla="*/ 5 h 18"/>
                <a:gd name="T12" fmla="*/ 1 w 67"/>
                <a:gd name="T13" fmla="*/ 5 h 18"/>
                <a:gd name="T14" fmla="*/ 0 w 67"/>
                <a:gd name="T15" fmla="*/ 6 h 18"/>
                <a:gd name="T16" fmla="*/ 0 w 67"/>
                <a:gd name="T17" fmla="*/ 6 h 18"/>
                <a:gd name="T18" fmla="*/ 1 w 67"/>
                <a:gd name="T19" fmla="*/ 7 h 18"/>
                <a:gd name="T20" fmla="*/ 21 w 67"/>
                <a:gd name="T21" fmla="*/ 17 h 18"/>
                <a:gd name="T22" fmla="*/ 23 w 67"/>
                <a:gd name="T23" fmla="*/ 17 h 18"/>
                <a:gd name="T24" fmla="*/ 24 w 67"/>
                <a:gd name="T25" fmla="*/ 18 h 18"/>
                <a:gd name="T26" fmla="*/ 25 w 67"/>
                <a:gd name="T27" fmla="*/ 18 h 18"/>
                <a:gd name="T28" fmla="*/ 27 w 67"/>
                <a:gd name="T29" fmla="*/ 18 h 18"/>
                <a:gd name="T30" fmla="*/ 66 w 67"/>
                <a:gd name="T31" fmla="*/ 12 h 18"/>
                <a:gd name="T32" fmla="*/ 67 w 67"/>
                <a:gd name="T33" fmla="*/ 12 h 18"/>
                <a:gd name="T34" fmla="*/ 67 w 67"/>
                <a:gd name="T35" fmla="*/ 12 h 18"/>
                <a:gd name="T36" fmla="*/ 67 w 67"/>
                <a:gd name="T37" fmla="*/ 11 h 18"/>
                <a:gd name="T38" fmla="*/ 67 w 67"/>
                <a:gd name="T39" fmla="*/ 11 h 18"/>
                <a:gd name="T40" fmla="*/ 46 w 67"/>
                <a:gd name="T41"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7" h="18">
                  <a:moveTo>
                    <a:pt x="46" y="1"/>
                  </a:moveTo>
                  <a:cubicBezTo>
                    <a:pt x="46" y="1"/>
                    <a:pt x="45" y="1"/>
                    <a:pt x="45" y="0"/>
                  </a:cubicBezTo>
                  <a:cubicBezTo>
                    <a:pt x="44" y="0"/>
                    <a:pt x="44" y="0"/>
                    <a:pt x="43" y="0"/>
                  </a:cubicBezTo>
                  <a:cubicBezTo>
                    <a:pt x="43" y="0"/>
                    <a:pt x="43" y="0"/>
                    <a:pt x="42" y="0"/>
                  </a:cubicBezTo>
                  <a:cubicBezTo>
                    <a:pt x="42" y="0"/>
                    <a:pt x="41" y="0"/>
                    <a:pt x="41" y="0"/>
                  </a:cubicBezTo>
                  <a:cubicBezTo>
                    <a:pt x="2" y="5"/>
                    <a:pt x="2" y="5"/>
                    <a:pt x="2" y="5"/>
                  </a:cubicBezTo>
                  <a:cubicBezTo>
                    <a:pt x="2" y="5"/>
                    <a:pt x="1" y="5"/>
                    <a:pt x="1" y="5"/>
                  </a:cubicBezTo>
                  <a:cubicBezTo>
                    <a:pt x="0" y="6"/>
                    <a:pt x="0" y="6"/>
                    <a:pt x="0" y="6"/>
                  </a:cubicBezTo>
                  <a:cubicBezTo>
                    <a:pt x="0" y="6"/>
                    <a:pt x="0" y="6"/>
                    <a:pt x="0" y="6"/>
                  </a:cubicBezTo>
                  <a:cubicBezTo>
                    <a:pt x="1" y="7"/>
                    <a:pt x="1" y="7"/>
                    <a:pt x="1" y="7"/>
                  </a:cubicBezTo>
                  <a:cubicBezTo>
                    <a:pt x="21" y="17"/>
                    <a:pt x="21" y="17"/>
                    <a:pt x="21" y="17"/>
                  </a:cubicBezTo>
                  <a:cubicBezTo>
                    <a:pt x="22" y="17"/>
                    <a:pt x="22" y="17"/>
                    <a:pt x="23" y="17"/>
                  </a:cubicBezTo>
                  <a:cubicBezTo>
                    <a:pt x="23" y="17"/>
                    <a:pt x="23" y="17"/>
                    <a:pt x="24" y="18"/>
                  </a:cubicBezTo>
                  <a:cubicBezTo>
                    <a:pt x="24" y="18"/>
                    <a:pt x="25" y="18"/>
                    <a:pt x="25" y="18"/>
                  </a:cubicBezTo>
                  <a:cubicBezTo>
                    <a:pt x="26" y="18"/>
                    <a:pt x="26" y="18"/>
                    <a:pt x="27" y="18"/>
                  </a:cubicBezTo>
                  <a:cubicBezTo>
                    <a:pt x="66" y="12"/>
                    <a:pt x="66" y="12"/>
                    <a:pt x="66" y="12"/>
                  </a:cubicBezTo>
                  <a:cubicBezTo>
                    <a:pt x="66" y="12"/>
                    <a:pt x="67" y="12"/>
                    <a:pt x="67" y="12"/>
                  </a:cubicBezTo>
                  <a:cubicBezTo>
                    <a:pt x="67" y="12"/>
                    <a:pt x="67" y="12"/>
                    <a:pt x="67" y="12"/>
                  </a:cubicBezTo>
                  <a:cubicBezTo>
                    <a:pt x="67" y="11"/>
                    <a:pt x="67" y="11"/>
                    <a:pt x="67" y="11"/>
                  </a:cubicBezTo>
                  <a:cubicBezTo>
                    <a:pt x="67" y="11"/>
                    <a:pt x="67" y="11"/>
                    <a:pt x="67" y="11"/>
                  </a:cubicBezTo>
                  <a:lnTo>
                    <a:pt x="46"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11" name="Freeform 111"/>
            <p:cNvSpPr>
              <a:spLocks/>
            </p:cNvSpPr>
            <p:nvPr/>
          </p:nvSpPr>
          <p:spPr bwMode="auto">
            <a:xfrm>
              <a:off x="11509872" y="4696717"/>
              <a:ext cx="250825" cy="68262"/>
            </a:xfrm>
            <a:custGeom>
              <a:avLst/>
              <a:gdLst>
                <a:gd name="T0" fmla="*/ 44 w 67"/>
                <a:gd name="T1" fmla="*/ 1 h 18"/>
                <a:gd name="T2" fmla="*/ 43 w 67"/>
                <a:gd name="T3" fmla="*/ 1 h 18"/>
                <a:gd name="T4" fmla="*/ 42 w 67"/>
                <a:gd name="T5" fmla="*/ 0 h 18"/>
                <a:gd name="T6" fmla="*/ 41 w 67"/>
                <a:gd name="T7" fmla="*/ 0 h 18"/>
                <a:gd name="T8" fmla="*/ 39 w 67"/>
                <a:gd name="T9" fmla="*/ 0 h 18"/>
                <a:gd name="T10" fmla="*/ 2 w 67"/>
                <a:gd name="T11" fmla="*/ 6 h 18"/>
                <a:gd name="T12" fmla="*/ 1 w 67"/>
                <a:gd name="T13" fmla="*/ 6 h 18"/>
                <a:gd name="T14" fmla="*/ 0 w 67"/>
                <a:gd name="T15" fmla="*/ 6 h 18"/>
                <a:gd name="T16" fmla="*/ 0 w 67"/>
                <a:gd name="T17" fmla="*/ 7 h 18"/>
                <a:gd name="T18" fmla="*/ 1 w 67"/>
                <a:gd name="T19" fmla="*/ 7 h 18"/>
                <a:gd name="T20" fmla="*/ 23 w 67"/>
                <a:gd name="T21" fmla="*/ 18 h 18"/>
                <a:gd name="T22" fmla="*/ 24 w 67"/>
                <a:gd name="T23" fmla="*/ 18 h 18"/>
                <a:gd name="T24" fmla="*/ 25 w 67"/>
                <a:gd name="T25" fmla="*/ 18 h 18"/>
                <a:gd name="T26" fmla="*/ 27 w 67"/>
                <a:gd name="T27" fmla="*/ 18 h 18"/>
                <a:gd name="T28" fmla="*/ 28 w 67"/>
                <a:gd name="T29" fmla="*/ 18 h 18"/>
                <a:gd name="T30" fmla="*/ 66 w 67"/>
                <a:gd name="T31" fmla="*/ 13 h 18"/>
                <a:gd name="T32" fmla="*/ 67 w 67"/>
                <a:gd name="T33" fmla="*/ 12 h 18"/>
                <a:gd name="T34" fmla="*/ 67 w 67"/>
                <a:gd name="T35" fmla="*/ 12 h 18"/>
                <a:gd name="T36" fmla="*/ 67 w 67"/>
                <a:gd name="T37" fmla="*/ 12 h 18"/>
                <a:gd name="T38" fmla="*/ 67 w 67"/>
                <a:gd name="T39" fmla="*/ 11 h 18"/>
                <a:gd name="T40" fmla="*/ 44 w 67"/>
                <a:gd name="T41"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7" h="18">
                  <a:moveTo>
                    <a:pt x="44" y="1"/>
                  </a:moveTo>
                  <a:cubicBezTo>
                    <a:pt x="44" y="1"/>
                    <a:pt x="44" y="1"/>
                    <a:pt x="43" y="1"/>
                  </a:cubicBezTo>
                  <a:cubicBezTo>
                    <a:pt x="43" y="1"/>
                    <a:pt x="42" y="1"/>
                    <a:pt x="42" y="0"/>
                  </a:cubicBezTo>
                  <a:cubicBezTo>
                    <a:pt x="41" y="0"/>
                    <a:pt x="41" y="0"/>
                    <a:pt x="41" y="0"/>
                  </a:cubicBezTo>
                  <a:cubicBezTo>
                    <a:pt x="40" y="0"/>
                    <a:pt x="40" y="0"/>
                    <a:pt x="39" y="0"/>
                  </a:cubicBezTo>
                  <a:cubicBezTo>
                    <a:pt x="2" y="6"/>
                    <a:pt x="2" y="6"/>
                    <a:pt x="2" y="6"/>
                  </a:cubicBezTo>
                  <a:cubicBezTo>
                    <a:pt x="1" y="6"/>
                    <a:pt x="1" y="6"/>
                    <a:pt x="1" y="6"/>
                  </a:cubicBezTo>
                  <a:cubicBezTo>
                    <a:pt x="0" y="6"/>
                    <a:pt x="0" y="6"/>
                    <a:pt x="0" y="6"/>
                  </a:cubicBezTo>
                  <a:cubicBezTo>
                    <a:pt x="0" y="7"/>
                    <a:pt x="0" y="7"/>
                    <a:pt x="0" y="7"/>
                  </a:cubicBezTo>
                  <a:cubicBezTo>
                    <a:pt x="1" y="7"/>
                    <a:pt x="1" y="7"/>
                    <a:pt x="1" y="7"/>
                  </a:cubicBezTo>
                  <a:cubicBezTo>
                    <a:pt x="23" y="18"/>
                    <a:pt x="23" y="18"/>
                    <a:pt x="23" y="18"/>
                  </a:cubicBezTo>
                  <a:cubicBezTo>
                    <a:pt x="23" y="18"/>
                    <a:pt x="24" y="18"/>
                    <a:pt x="24" y="18"/>
                  </a:cubicBezTo>
                  <a:cubicBezTo>
                    <a:pt x="24" y="18"/>
                    <a:pt x="25" y="18"/>
                    <a:pt x="25" y="18"/>
                  </a:cubicBezTo>
                  <a:cubicBezTo>
                    <a:pt x="26" y="18"/>
                    <a:pt x="26" y="18"/>
                    <a:pt x="27" y="18"/>
                  </a:cubicBezTo>
                  <a:cubicBezTo>
                    <a:pt x="27" y="18"/>
                    <a:pt x="28" y="18"/>
                    <a:pt x="28" y="18"/>
                  </a:cubicBezTo>
                  <a:cubicBezTo>
                    <a:pt x="66" y="13"/>
                    <a:pt x="66" y="13"/>
                    <a:pt x="66" y="13"/>
                  </a:cubicBezTo>
                  <a:cubicBezTo>
                    <a:pt x="66" y="13"/>
                    <a:pt x="67" y="13"/>
                    <a:pt x="67" y="12"/>
                  </a:cubicBezTo>
                  <a:cubicBezTo>
                    <a:pt x="67" y="12"/>
                    <a:pt x="67" y="12"/>
                    <a:pt x="67" y="12"/>
                  </a:cubicBezTo>
                  <a:cubicBezTo>
                    <a:pt x="67" y="12"/>
                    <a:pt x="67" y="12"/>
                    <a:pt x="67" y="12"/>
                  </a:cubicBezTo>
                  <a:cubicBezTo>
                    <a:pt x="67" y="11"/>
                    <a:pt x="67" y="11"/>
                    <a:pt x="67" y="11"/>
                  </a:cubicBezTo>
                  <a:lnTo>
                    <a:pt x="4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12" name="Freeform 112"/>
            <p:cNvSpPr>
              <a:spLocks/>
            </p:cNvSpPr>
            <p:nvPr/>
          </p:nvSpPr>
          <p:spPr bwMode="auto">
            <a:xfrm>
              <a:off x="11917860" y="4757042"/>
              <a:ext cx="255588" cy="71437"/>
            </a:xfrm>
            <a:custGeom>
              <a:avLst/>
              <a:gdLst>
                <a:gd name="T0" fmla="*/ 43 w 68"/>
                <a:gd name="T1" fmla="*/ 1 h 19"/>
                <a:gd name="T2" fmla="*/ 42 w 68"/>
                <a:gd name="T3" fmla="*/ 0 h 19"/>
                <a:gd name="T4" fmla="*/ 40 w 68"/>
                <a:gd name="T5" fmla="*/ 0 h 19"/>
                <a:gd name="T6" fmla="*/ 39 w 68"/>
                <a:gd name="T7" fmla="*/ 0 h 19"/>
                <a:gd name="T8" fmla="*/ 38 w 68"/>
                <a:gd name="T9" fmla="*/ 0 h 19"/>
                <a:gd name="T10" fmla="*/ 2 w 68"/>
                <a:gd name="T11" fmla="*/ 6 h 19"/>
                <a:gd name="T12" fmla="*/ 1 w 68"/>
                <a:gd name="T13" fmla="*/ 6 h 19"/>
                <a:gd name="T14" fmla="*/ 0 w 68"/>
                <a:gd name="T15" fmla="*/ 6 h 19"/>
                <a:gd name="T16" fmla="*/ 1 w 68"/>
                <a:gd name="T17" fmla="*/ 7 h 19"/>
                <a:gd name="T18" fmla="*/ 1 w 68"/>
                <a:gd name="T19" fmla="*/ 7 h 19"/>
                <a:gd name="T20" fmla="*/ 25 w 68"/>
                <a:gd name="T21" fmla="*/ 18 h 19"/>
                <a:gd name="T22" fmla="*/ 26 w 68"/>
                <a:gd name="T23" fmla="*/ 18 h 19"/>
                <a:gd name="T24" fmla="*/ 28 w 68"/>
                <a:gd name="T25" fmla="*/ 19 h 19"/>
                <a:gd name="T26" fmla="*/ 29 w 68"/>
                <a:gd name="T27" fmla="*/ 19 h 19"/>
                <a:gd name="T28" fmla="*/ 31 w 68"/>
                <a:gd name="T29" fmla="*/ 19 h 19"/>
                <a:gd name="T30" fmla="*/ 67 w 68"/>
                <a:gd name="T31" fmla="*/ 13 h 19"/>
                <a:gd name="T32" fmla="*/ 67 w 68"/>
                <a:gd name="T33" fmla="*/ 12 h 19"/>
                <a:gd name="T34" fmla="*/ 68 w 68"/>
                <a:gd name="T35" fmla="*/ 12 h 19"/>
                <a:gd name="T36" fmla="*/ 68 w 68"/>
                <a:gd name="T37" fmla="*/ 12 h 19"/>
                <a:gd name="T38" fmla="*/ 67 w 68"/>
                <a:gd name="T39" fmla="*/ 11 h 19"/>
                <a:gd name="T40" fmla="*/ 43 w 68"/>
                <a:gd name="T41"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19">
                  <a:moveTo>
                    <a:pt x="43" y="1"/>
                  </a:moveTo>
                  <a:cubicBezTo>
                    <a:pt x="43" y="1"/>
                    <a:pt x="42" y="0"/>
                    <a:pt x="42" y="0"/>
                  </a:cubicBezTo>
                  <a:cubicBezTo>
                    <a:pt x="41" y="0"/>
                    <a:pt x="41" y="0"/>
                    <a:pt x="40" y="0"/>
                  </a:cubicBezTo>
                  <a:cubicBezTo>
                    <a:pt x="40" y="0"/>
                    <a:pt x="39" y="0"/>
                    <a:pt x="39" y="0"/>
                  </a:cubicBezTo>
                  <a:cubicBezTo>
                    <a:pt x="38" y="0"/>
                    <a:pt x="38" y="0"/>
                    <a:pt x="38" y="0"/>
                  </a:cubicBezTo>
                  <a:cubicBezTo>
                    <a:pt x="2" y="6"/>
                    <a:pt x="2" y="6"/>
                    <a:pt x="2" y="6"/>
                  </a:cubicBezTo>
                  <a:cubicBezTo>
                    <a:pt x="1" y="6"/>
                    <a:pt x="1" y="6"/>
                    <a:pt x="1" y="6"/>
                  </a:cubicBezTo>
                  <a:cubicBezTo>
                    <a:pt x="0" y="6"/>
                    <a:pt x="0" y="6"/>
                    <a:pt x="0" y="6"/>
                  </a:cubicBezTo>
                  <a:cubicBezTo>
                    <a:pt x="1" y="7"/>
                    <a:pt x="1" y="7"/>
                    <a:pt x="1" y="7"/>
                  </a:cubicBezTo>
                  <a:cubicBezTo>
                    <a:pt x="1" y="7"/>
                    <a:pt x="1" y="7"/>
                    <a:pt x="1" y="7"/>
                  </a:cubicBezTo>
                  <a:cubicBezTo>
                    <a:pt x="25" y="18"/>
                    <a:pt x="25" y="18"/>
                    <a:pt x="25" y="18"/>
                  </a:cubicBezTo>
                  <a:cubicBezTo>
                    <a:pt x="25" y="18"/>
                    <a:pt x="26" y="18"/>
                    <a:pt x="26" y="18"/>
                  </a:cubicBezTo>
                  <a:cubicBezTo>
                    <a:pt x="27" y="19"/>
                    <a:pt x="27" y="19"/>
                    <a:pt x="28" y="19"/>
                  </a:cubicBezTo>
                  <a:cubicBezTo>
                    <a:pt x="28" y="19"/>
                    <a:pt x="29" y="19"/>
                    <a:pt x="29" y="19"/>
                  </a:cubicBezTo>
                  <a:cubicBezTo>
                    <a:pt x="30" y="19"/>
                    <a:pt x="30" y="19"/>
                    <a:pt x="31" y="19"/>
                  </a:cubicBezTo>
                  <a:cubicBezTo>
                    <a:pt x="67" y="13"/>
                    <a:pt x="67" y="13"/>
                    <a:pt x="67" y="13"/>
                  </a:cubicBezTo>
                  <a:cubicBezTo>
                    <a:pt x="67" y="13"/>
                    <a:pt x="67" y="13"/>
                    <a:pt x="67" y="12"/>
                  </a:cubicBezTo>
                  <a:cubicBezTo>
                    <a:pt x="68" y="12"/>
                    <a:pt x="68" y="12"/>
                    <a:pt x="68" y="12"/>
                  </a:cubicBezTo>
                  <a:cubicBezTo>
                    <a:pt x="68" y="12"/>
                    <a:pt x="68" y="12"/>
                    <a:pt x="68" y="12"/>
                  </a:cubicBezTo>
                  <a:cubicBezTo>
                    <a:pt x="67" y="11"/>
                    <a:pt x="67" y="11"/>
                    <a:pt x="67" y="11"/>
                  </a:cubicBezTo>
                  <a:lnTo>
                    <a:pt x="43"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13" name="Freeform 113"/>
            <p:cNvSpPr>
              <a:spLocks/>
            </p:cNvSpPr>
            <p:nvPr/>
          </p:nvSpPr>
          <p:spPr bwMode="auto">
            <a:xfrm>
              <a:off x="11220947" y="4696717"/>
              <a:ext cx="258763" cy="68262"/>
            </a:xfrm>
            <a:custGeom>
              <a:avLst/>
              <a:gdLst>
                <a:gd name="T0" fmla="*/ 46 w 69"/>
                <a:gd name="T1" fmla="*/ 0 h 18"/>
                <a:gd name="T2" fmla="*/ 45 w 69"/>
                <a:gd name="T3" fmla="*/ 0 h 18"/>
                <a:gd name="T4" fmla="*/ 44 w 69"/>
                <a:gd name="T5" fmla="*/ 0 h 18"/>
                <a:gd name="T6" fmla="*/ 42 w 69"/>
                <a:gd name="T7" fmla="*/ 0 h 18"/>
                <a:gd name="T8" fmla="*/ 41 w 69"/>
                <a:gd name="T9" fmla="*/ 0 h 18"/>
                <a:gd name="T10" fmla="*/ 2 w 69"/>
                <a:gd name="T11" fmla="*/ 5 h 18"/>
                <a:gd name="T12" fmla="*/ 1 w 69"/>
                <a:gd name="T13" fmla="*/ 5 h 18"/>
                <a:gd name="T14" fmla="*/ 0 w 69"/>
                <a:gd name="T15" fmla="*/ 6 h 18"/>
                <a:gd name="T16" fmla="*/ 0 w 69"/>
                <a:gd name="T17" fmla="*/ 6 h 18"/>
                <a:gd name="T18" fmla="*/ 1 w 69"/>
                <a:gd name="T19" fmla="*/ 7 h 18"/>
                <a:gd name="T20" fmla="*/ 22 w 69"/>
                <a:gd name="T21" fmla="*/ 17 h 18"/>
                <a:gd name="T22" fmla="*/ 24 w 69"/>
                <a:gd name="T23" fmla="*/ 18 h 18"/>
                <a:gd name="T24" fmla="*/ 25 w 69"/>
                <a:gd name="T25" fmla="*/ 18 h 18"/>
                <a:gd name="T26" fmla="*/ 27 w 69"/>
                <a:gd name="T27" fmla="*/ 18 h 18"/>
                <a:gd name="T28" fmla="*/ 28 w 69"/>
                <a:gd name="T29" fmla="*/ 18 h 18"/>
                <a:gd name="T30" fmla="*/ 67 w 69"/>
                <a:gd name="T31" fmla="*/ 12 h 18"/>
                <a:gd name="T32" fmla="*/ 68 w 69"/>
                <a:gd name="T33" fmla="*/ 12 h 18"/>
                <a:gd name="T34" fmla="*/ 69 w 69"/>
                <a:gd name="T35" fmla="*/ 12 h 18"/>
                <a:gd name="T36" fmla="*/ 69 w 69"/>
                <a:gd name="T37" fmla="*/ 11 h 18"/>
                <a:gd name="T38" fmla="*/ 68 w 69"/>
                <a:gd name="T39" fmla="*/ 11 h 18"/>
                <a:gd name="T40" fmla="*/ 46 w 69"/>
                <a:gd name="T4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18">
                  <a:moveTo>
                    <a:pt x="46" y="0"/>
                  </a:moveTo>
                  <a:cubicBezTo>
                    <a:pt x="46" y="0"/>
                    <a:pt x="46" y="0"/>
                    <a:pt x="45" y="0"/>
                  </a:cubicBezTo>
                  <a:cubicBezTo>
                    <a:pt x="45" y="0"/>
                    <a:pt x="44" y="0"/>
                    <a:pt x="44" y="0"/>
                  </a:cubicBezTo>
                  <a:cubicBezTo>
                    <a:pt x="43" y="0"/>
                    <a:pt x="43" y="0"/>
                    <a:pt x="42" y="0"/>
                  </a:cubicBezTo>
                  <a:cubicBezTo>
                    <a:pt x="42" y="0"/>
                    <a:pt x="41" y="0"/>
                    <a:pt x="41" y="0"/>
                  </a:cubicBezTo>
                  <a:cubicBezTo>
                    <a:pt x="2" y="5"/>
                    <a:pt x="2" y="5"/>
                    <a:pt x="2" y="5"/>
                  </a:cubicBezTo>
                  <a:cubicBezTo>
                    <a:pt x="1" y="5"/>
                    <a:pt x="1" y="5"/>
                    <a:pt x="1" y="5"/>
                  </a:cubicBezTo>
                  <a:cubicBezTo>
                    <a:pt x="0" y="6"/>
                    <a:pt x="0" y="6"/>
                    <a:pt x="0" y="6"/>
                  </a:cubicBezTo>
                  <a:cubicBezTo>
                    <a:pt x="0" y="6"/>
                    <a:pt x="0" y="6"/>
                    <a:pt x="0" y="6"/>
                  </a:cubicBezTo>
                  <a:cubicBezTo>
                    <a:pt x="1" y="7"/>
                    <a:pt x="1" y="7"/>
                    <a:pt x="1" y="7"/>
                  </a:cubicBezTo>
                  <a:cubicBezTo>
                    <a:pt x="22" y="17"/>
                    <a:pt x="22" y="17"/>
                    <a:pt x="22" y="17"/>
                  </a:cubicBezTo>
                  <a:cubicBezTo>
                    <a:pt x="23" y="18"/>
                    <a:pt x="23" y="18"/>
                    <a:pt x="24" y="18"/>
                  </a:cubicBezTo>
                  <a:cubicBezTo>
                    <a:pt x="24" y="18"/>
                    <a:pt x="24" y="18"/>
                    <a:pt x="25" y="18"/>
                  </a:cubicBezTo>
                  <a:cubicBezTo>
                    <a:pt x="25" y="18"/>
                    <a:pt x="26" y="18"/>
                    <a:pt x="27" y="18"/>
                  </a:cubicBezTo>
                  <a:cubicBezTo>
                    <a:pt x="27" y="18"/>
                    <a:pt x="28" y="18"/>
                    <a:pt x="28" y="18"/>
                  </a:cubicBezTo>
                  <a:cubicBezTo>
                    <a:pt x="67" y="12"/>
                    <a:pt x="67" y="12"/>
                    <a:pt x="67" y="12"/>
                  </a:cubicBezTo>
                  <a:cubicBezTo>
                    <a:pt x="68" y="12"/>
                    <a:pt x="68" y="12"/>
                    <a:pt x="68" y="12"/>
                  </a:cubicBezTo>
                  <a:cubicBezTo>
                    <a:pt x="69" y="12"/>
                    <a:pt x="69" y="12"/>
                    <a:pt x="69" y="12"/>
                  </a:cubicBezTo>
                  <a:cubicBezTo>
                    <a:pt x="69" y="11"/>
                    <a:pt x="69" y="11"/>
                    <a:pt x="69" y="11"/>
                  </a:cubicBezTo>
                  <a:cubicBezTo>
                    <a:pt x="68" y="11"/>
                    <a:pt x="68" y="11"/>
                    <a:pt x="68" y="11"/>
                  </a:cubicBezTo>
                  <a:lnTo>
                    <a:pt x="46"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14" name="Freeform 114"/>
            <p:cNvSpPr>
              <a:spLocks/>
            </p:cNvSpPr>
            <p:nvPr/>
          </p:nvSpPr>
          <p:spPr bwMode="auto">
            <a:xfrm>
              <a:off x="12327435" y="4812605"/>
              <a:ext cx="284163" cy="87312"/>
            </a:xfrm>
            <a:custGeom>
              <a:avLst/>
              <a:gdLst>
                <a:gd name="T0" fmla="*/ 42 w 76"/>
                <a:gd name="T1" fmla="*/ 1 h 23"/>
                <a:gd name="T2" fmla="*/ 40 w 76"/>
                <a:gd name="T3" fmla="*/ 0 h 23"/>
                <a:gd name="T4" fmla="*/ 39 w 76"/>
                <a:gd name="T5" fmla="*/ 0 h 23"/>
                <a:gd name="T6" fmla="*/ 37 w 76"/>
                <a:gd name="T7" fmla="*/ 0 h 23"/>
                <a:gd name="T8" fmla="*/ 36 w 76"/>
                <a:gd name="T9" fmla="*/ 0 h 23"/>
                <a:gd name="T10" fmla="*/ 2 w 76"/>
                <a:gd name="T11" fmla="*/ 6 h 23"/>
                <a:gd name="T12" fmla="*/ 1 w 76"/>
                <a:gd name="T13" fmla="*/ 6 h 23"/>
                <a:gd name="T14" fmla="*/ 0 w 76"/>
                <a:gd name="T15" fmla="*/ 7 h 23"/>
                <a:gd name="T16" fmla="*/ 1 w 76"/>
                <a:gd name="T17" fmla="*/ 7 h 23"/>
                <a:gd name="T18" fmla="*/ 2 w 76"/>
                <a:gd name="T19" fmla="*/ 8 h 23"/>
                <a:gd name="T20" fmla="*/ 35 w 76"/>
                <a:gd name="T21" fmla="*/ 22 h 23"/>
                <a:gd name="T22" fmla="*/ 36 w 76"/>
                <a:gd name="T23" fmla="*/ 22 h 23"/>
                <a:gd name="T24" fmla="*/ 38 w 76"/>
                <a:gd name="T25" fmla="*/ 23 h 23"/>
                <a:gd name="T26" fmla="*/ 39 w 76"/>
                <a:gd name="T27" fmla="*/ 23 h 23"/>
                <a:gd name="T28" fmla="*/ 40 w 76"/>
                <a:gd name="T29" fmla="*/ 23 h 23"/>
                <a:gd name="T30" fmla="*/ 75 w 76"/>
                <a:gd name="T31" fmla="*/ 16 h 23"/>
                <a:gd name="T32" fmla="*/ 76 w 76"/>
                <a:gd name="T33" fmla="*/ 16 h 23"/>
                <a:gd name="T34" fmla="*/ 76 w 76"/>
                <a:gd name="T35" fmla="*/ 16 h 23"/>
                <a:gd name="T36" fmla="*/ 76 w 76"/>
                <a:gd name="T37" fmla="*/ 15 h 23"/>
                <a:gd name="T38" fmla="*/ 75 w 76"/>
                <a:gd name="T39" fmla="*/ 15 h 23"/>
                <a:gd name="T40" fmla="*/ 42 w 76"/>
                <a:gd name="T4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 h="23">
                  <a:moveTo>
                    <a:pt x="42" y="1"/>
                  </a:moveTo>
                  <a:cubicBezTo>
                    <a:pt x="41" y="1"/>
                    <a:pt x="41" y="0"/>
                    <a:pt x="40" y="0"/>
                  </a:cubicBezTo>
                  <a:cubicBezTo>
                    <a:pt x="40" y="0"/>
                    <a:pt x="39" y="0"/>
                    <a:pt x="39" y="0"/>
                  </a:cubicBezTo>
                  <a:cubicBezTo>
                    <a:pt x="38" y="0"/>
                    <a:pt x="38" y="0"/>
                    <a:pt x="37" y="0"/>
                  </a:cubicBezTo>
                  <a:cubicBezTo>
                    <a:pt x="37" y="0"/>
                    <a:pt x="36" y="0"/>
                    <a:pt x="36" y="0"/>
                  </a:cubicBezTo>
                  <a:cubicBezTo>
                    <a:pt x="2" y="6"/>
                    <a:pt x="2" y="6"/>
                    <a:pt x="2" y="6"/>
                  </a:cubicBezTo>
                  <a:cubicBezTo>
                    <a:pt x="1" y="6"/>
                    <a:pt x="1" y="6"/>
                    <a:pt x="1" y="6"/>
                  </a:cubicBezTo>
                  <a:cubicBezTo>
                    <a:pt x="0" y="7"/>
                    <a:pt x="0" y="7"/>
                    <a:pt x="0" y="7"/>
                  </a:cubicBezTo>
                  <a:cubicBezTo>
                    <a:pt x="1" y="7"/>
                    <a:pt x="1" y="7"/>
                    <a:pt x="1" y="7"/>
                  </a:cubicBezTo>
                  <a:cubicBezTo>
                    <a:pt x="1" y="7"/>
                    <a:pt x="1" y="7"/>
                    <a:pt x="2" y="8"/>
                  </a:cubicBezTo>
                  <a:cubicBezTo>
                    <a:pt x="35" y="22"/>
                    <a:pt x="35" y="22"/>
                    <a:pt x="35" y="22"/>
                  </a:cubicBezTo>
                  <a:cubicBezTo>
                    <a:pt x="35" y="22"/>
                    <a:pt x="36" y="22"/>
                    <a:pt x="36" y="22"/>
                  </a:cubicBezTo>
                  <a:cubicBezTo>
                    <a:pt x="37" y="23"/>
                    <a:pt x="37" y="23"/>
                    <a:pt x="38" y="23"/>
                  </a:cubicBezTo>
                  <a:cubicBezTo>
                    <a:pt x="38" y="23"/>
                    <a:pt x="39" y="23"/>
                    <a:pt x="39" y="23"/>
                  </a:cubicBezTo>
                  <a:cubicBezTo>
                    <a:pt x="40" y="23"/>
                    <a:pt x="40" y="23"/>
                    <a:pt x="40" y="23"/>
                  </a:cubicBezTo>
                  <a:cubicBezTo>
                    <a:pt x="75" y="16"/>
                    <a:pt x="75" y="16"/>
                    <a:pt x="75" y="16"/>
                  </a:cubicBezTo>
                  <a:cubicBezTo>
                    <a:pt x="75" y="16"/>
                    <a:pt x="76" y="16"/>
                    <a:pt x="76" y="16"/>
                  </a:cubicBezTo>
                  <a:cubicBezTo>
                    <a:pt x="76" y="16"/>
                    <a:pt x="76" y="16"/>
                    <a:pt x="76" y="16"/>
                  </a:cubicBezTo>
                  <a:cubicBezTo>
                    <a:pt x="76" y="15"/>
                    <a:pt x="76" y="15"/>
                    <a:pt x="76" y="15"/>
                  </a:cubicBezTo>
                  <a:cubicBezTo>
                    <a:pt x="76" y="15"/>
                    <a:pt x="75" y="15"/>
                    <a:pt x="75" y="15"/>
                  </a:cubicBezTo>
                  <a:lnTo>
                    <a:pt x="4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15" name="Freeform 115"/>
            <p:cNvSpPr>
              <a:spLocks/>
            </p:cNvSpPr>
            <p:nvPr/>
          </p:nvSpPr>
          <p:spPr bwMode="auto">
            <a:xfrm>
              <a:off x="11647985" y="4760217"/>
              <a:ext cx="255588" cy="71437"/>
            </a:xfrm>
            <a:custGeom>
              <a:avLst/>
              <a:gdLst>
                <a:gd name="T0" fmla="*/ 44 w 68"/>
                <a:gd name="T1" fmla="*/ 1 h 19"/>
                <a:gd name="T2" fmla="*/ 43 w 68"/>
                <a:gd name="T3" fmla="*/ 1 h 19"/>
                <a:gd name="T4" fmla="*/ 41 w 68"/>
                <a:gd name="T5" fmla="*/ 0 h 19"/>
                <a:gd name="T6" fmla="*/ 40 w 68"/>
                <a:gd name="T7" fmla="*/ 0 h 19"/>
                <a:gd name="T8" fmla="*/ 39 w 68"/>
                <a:gd name="T9" fmla="*/ 0 h 19"/>
                <a:gd name="T10" fmla="*/ 1 w 68"/>
                <a:gd name="T11" fmla="*/ 6 h 19"/>
                <a:gd name="T12" fmla="*/ 0 w 68"/>
                <a:gd name="T13" fmla="*/ 6 h 19"/>
                <a:gd name="T14" fmla="*/ 0 w 68"/>
                <a:gd name="T15" fmla="*/ 7 h 19"/>
                <a:gd name="T16" fmla="*/ 0 w 68"/>
                <a:gd name="T17" fmla="*/ 7 h 19"/>
                <a:gd name="T18" fmla="*/ 0 w 68"/>
                <a:gd name="T19" fmla="*/ 8 h 19"/>
                <a:gd name="T20" fmla="*/ 23 w 68"/>
                <a:gd name="T21" fmla="*/ 18 h 19"/>
                <a:gd name="T22" fmla="*/ 24 w 68"/>
                <a:gd name="T23" fmla="*/ 19 h 19"/>
                <a:gd name="T24" fmla="*/ 26 w 68"/>
                <a:gd name="T25" fmla="*/ 19 h 19"/>
                <a:gd name="T26" fmla="*/ 27 w 68"/>
                <a:gd name="T27" fmla="*/ 19 h 19"/>
                <a:gd name="T28" fmla="*/ 29 w 68"/>
                <a:gd name="T29" fmla="*/ 19 h 19"/>
                <a:gd name="T30" fmla="*/ 67 w 68"/>
                <a:gd name="T31" fmla="*/ 13 h 19"/>
                <a:gd name="T32" fmla="*/ 68 w 68"/>
                <a:gd name="T33" fmla="*/ 13 h 19"/>
                <a:gd name="T34" fmla="*/ 68 w 68"/>
                <a:gd name="T35" fmla="*/ 12 h 19"/>
                <a:gd name="T36" fmla="*/ 68 w 68"/>
                <a:gd name="T37" fmla="*/ 12 h 19"/>
                <a:gd name="T38" fmla="*/ 67 w 68"/>
                <a:gd name="T39" fmla="*/ 11 h 19"/>
                <a:gd name="T40" fmla="*/ 44 w 68"/>
                <a:gd name="T41"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19">
                  <a:moveTo>
                    <a:pt x="44" y="1"/>
                  </a:moveTo>
                  <a:cubicBezTo>
                    <a:pt x="44" y="1"/>
                    <a:pt x="43" y="1"/>
                    <a:pt x="43" y="1"/>
                  </a:cubicBezTo>
                  <a:cubicBezTo>
                    <a:pt x="42" y="0"/>
                    <a:pt x="42" y="0"/>
                    <a:pt x="41" y="0"/>
                  </a:cubicBezTo>
                  <a:cubicBezTo>
                    <a:pt x="41" y="0"/>
                    <a:pt x="40" y="0"/>
                    <a:pt x="40" y="0"/>
                  </a:cubicBezTo>
                  <a:cubicBezTo>
                    <a:pt x="40" y="0"/>
                    <a:pt x="39" y="0"/>
                    <a:pt x="39" y="0"/>
                  </a:cubicBezTo>
                  <a:cubicBezTo>
                    <a:pt x="1" y="6"/>
                    <a:pt x="1" y="6"/>
                    <a:pt x="1" y="6"/>
                  </a:cubicBezTo>
                  <a:cubicBezTo>
                    <a:pt x="1" y="6"/>
                    <a:pt x="0" y="6"/>
                    <a:pt x="0" y="6"/>
                  </a:cubicBezTo>
                  <a:cubicBezTo>
                    <a:pt x="0" y="7"/>
                    <a:pt x="0" y="7"/>
                    <a:pt x="0" y="7"/>
                  </a:cubicBezTo>
                  <a:cubicBezTo>
                    <a:pt x="0" y="7"/>
                    <a:pt x="0" y="7"/>
                    <a:pt x="0" y="7"/>
                  </a:cubicBezTo>
                  <a:cubicBezTo>
                    <a:pt x="0" y="8"/>
                    <a:pt x="0" y="8"/>
                    <a:pt x="0" y="8"/>
                  </a:cubicBezTo>
                  <a:cubicBezTo>
                    <a:pt x="23" y="18"/>
                    <a:pt x="23" y="18"/>
                    <a:pt x="23" y="18"/>
                  </a:cubicBezTo>
                  <a:cubicBezTo>
                    <a:pt x="24" y="19"/>
                    <a:pt x="24" y="19"/>
                    <a:pt x="24" y="19"/>
                  </a:cubicBezTo>
                  <a:cubicBezTo>
                    <a:pt x="25" y="19"/>
                    <a:pt x="25" y="19"/>
                    <a:pt x="26" y="19"/>
                  </a:cubicBezTo>
                  <a:cubicBezTo>
                    <a:pt x="26" y="19"/>
                    <a:pt x="27" y="19"/>
                    <a:pt x="27" y="19"/>
                  </a:cubicBezTo>
                  <a:cubicBezTo>
                    <a:pt x="28" y="19"/>
                    <a:pt x="28" y="19"/>
                    <a:pt x="29" y="19"/>
                  </a:cubicBezTo>
                  <a:cubicBezTo>
                    <a:pt x="67" y="13"/>
                    <a:pt x="67" y="13"/>
                    <a:pt x="67" y="13"/>
                  </a:cubicBezTo>
                  <a:cubicBezTo>
                    <a:pt x="67" y="13"/>
                    <a:pt x="67" y="13"/>
                    <a:pt x="68" y="13"/>
                  </a:cubicBezTo>
                  <a:cubicBezTo>
                    <a:pt x="68" y="12"/>
                    <a:pt x="68" y="12"/>
                    <a:pt x="68" y="12"/>
                  </a:cubicBezTo>
                  <a:cubicBezTo>
                    <a:pt x="68" y="12"/>
                    <a:pt x="68" y="12"/>
                    <a:pt x="68" y="12"/>
                  </a:cubicBezTo>
                  <a:cubicBezTo>
                    <a:pt x="67" y="11"/>
                    <a:pt x="67" y="11"/>
                    <a:pt x="67" y="11"/>
                  </a:cubicBezTo>
                  <a:lnTo>
                    <a:pt x="4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16" name="Freeform 116"/>
            <p:cNvSpPr>
              <a:spLocks/>
            </p:cNvSpPr>
            <p:nvPr/>
          </p:nvSpPr>
          <p:spPr bwMode="auto">
            <a:xfrm>
              <a:off x="12068672" y="4820542"/>
              <a:ext cx="258763" cy="74612"/>
            </a:xfrm>
            <a:custGeom>
              <a:avLst/>
              <a:gdLst>
                <a:gd name="T0" fmla="*/ 43 w 69"/>
                <a:gd name="T1" fmla="*/ 1 h 20"/>
                <a:gd name="T2" fmla="*/ 41 w 69"/>
                <a:gd name="T3" fmla="*/ 1 h 20"/>
                <a:gd name="T4" fmla="*/ 40 w 69"/>
                <a:gd name="T5" fmla="*/ 0 h 20"/>
                <a:gd name="T6" fmla="*/ 38 w 69"/>
                <a:gd name="T7" fmla="*/ 0 h 20"/>
                <a:gd name="T8" fmla="*/ 37 w 69"/>
                <a:gd name="T9" fmla="*/ 0 h 20"/>
                <a:gd name="T10" fmla="*/ 1 w 69"/>
                <a:gd name="T11" fmla="*/ 6 h 20"/>
                <a:gd name="T12" fmla="*/ 0 w 69"/>
                <a:gd name="T13" fmla="*/ 7 h 20"/>
                <a:gd name="T14" fmla="*/ 0 w 69"/>
                <a:gd name="T15" fmla="*/ 7 h 20"/>
                <a:gd name="T16" fmla="*/ 0 w 69"/>
                <a:gd name="T17" fmla="*/ 8 h 20"/>
                <a:gd name="T18" fmla="*/ 1 w 69"/>
                <a:gd name="T19" fmla="*/ 8 h 20"/>
                <a:gd name="T20" fmla="*/ 26 w 69"/>
                <a:gd name="T21" fmla="*/ 19 h 20"/>
                <a:gd name="T22" fmla="*/ 27 w 69"/>
                <a:gd name="T23" fmla="*/ 20 h 20"/>
                <a:gd name="T24" fmla="*/ 28 w 69"/>
                <a:gd name="T25" fmla="*/ 20 h 20"/>
                <a:gd name="T26" fmla="*/ 30 w 69"/>
                <a:gd name="T27" fmla="*/ 20 h 20"/>
                <a:gd name="T28" fmla="*/ 31 w 69"/>
                <a:gd name="T29" fmla="*/ 20 h 20"/>
                <a:gd name="T30" fmla="*/ 67 w 69"/>
                <a:gd name="T31" fmla="*/ 14 h 20"/>
                <a:gd name="T32" fmla="*/ 68 w 69"/>
                <a:gd name="T33" fmla="*/ 13 h 20"/>
                <a:gd name="T34" fmla="*/ 69 w 69"/>
                <a:gd name="T35" fmla="*/ 13 h 20"/>
                <a:gd name="T36" fmla="*/ 69 w 69"/>
                <a:gd name="T37" fmla="*/ 13 h 20"/>
                <a:gd name="T38" fmla="*/ 68 w 69"/>
                <a:gd name="T39" fmla="*/ 12 h 20"/>
                <a:gd name="T40" fmla="*/ 43 w 69"/>
                <a:gd name="T41"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20">
                  <a:moveTo>
                    <a:pt x="43" y="1"/>
                  </a:moveTo>
                  <a:cubicBezTo>
                    <a:pt x="42" y="1"/>
                    <a:pt x="42" y="1"/>
                    <a:pt x="41" y="1"/>
                  </a:cubicBezTo>
                  <a:cubicBezTo>
                    <a:pt x="41" y="1"/>
                    <a:pt x="40" y="0"/>
                    <a:pt x="40" y="0"/>
                  </a:cubicBezTo>
                  <a:cubicBezTo>
                    <a:pt x="39" y="0"/>
                    <a:pt x="39" y="0"/>
                    <a:pt x="38" y="0"/>
                  </a:cubicBezTo>
                  <a:cubicBezTo>
                    <a:pt x="38" y="0"/>
                    <a:pt x="38" y="0"/>
                    <a:pt x="37" y="0"/>
                  </a:cubicBezTo>
                  <a:cubicBezTo>
                    <a:pt x="1" y="6"/>
                    <a:pt x="1" y="6"/>
                    <a:pt x="1" y="6"/>
                  </a:cubicBezTo>
                  <a:cubicBezTo>
                    <a:pt x="1" y="6"/>
                    <a:pt x="0" y="7"/>
                    <a:pt x="0" y="7"/>
                  </a:cubicBezTo>
                  <a:cubicBezTo>
                    <a:pt x="0" y="7"/>
                    <a:pt x="0" y="7"/>
                    <a:pt x="0" y="7"/>
                  </a:cubicBezTo>
                  <a:cubicBezTo>
                    <a:pt x="0" y="8"/>
                    <a:pt x="0" y="8"/>
                    <a:pt x="0" y="8"/>
                  </a:cubicBezTo>
                  <a:cubicBezTo>
                    <a:pt x="1" y="8"/>
                    <a:pt x="1" y="8"/>
                    <a:pt x="1" y="8"/>
                  </a:cubicBezTo>
                  <a:cubicBezTo>
                    <a:pt x="26" y="19"/>
                    <a:pt x="26" y="19"/>
                    <a:pt x="26" y="19"/>
                  </a:cubicBezTo>
                  <a:cubicBezTo>
                    <a:pt x="26" y="20"/>
                    <a:pt x="26" y="20"/>
                    <a:pt x="27" y="20"/>
                  </a:cubicBezTo>
                  <a:cubicBezTo>
                    <a:pt x="27" y="20"/>
                    <a:pt x="28" y="20"/>
                    <a:pt x="28" y="20"/>
                  </a:cubicBezTo>
                  <a:cubicBezTo>
                    <a:pt x="29" y="20"/>
                    <a:pt x="29" y="20"/>
                    <a:pt x="30" y="20"/>
                  </a:cubicBezTo>
                  <a:cubicBezTo>
                    <a:pt x="30" y="20"/>
                    <a:pt x="31" y="20"/>
                    <a:pt x="31" y="20"/>
                  </a:cubicBezTo>
                  <a:cubicBezTo>
                    <a:pt x="67" y="14"/>
                    <a:pt x="67" y="14"/>
                    <a:pt x="67" y="14"/>
                  </a:cubicBezTo>
                  <a:cubicBezTo>
                    <a:pt x="68" y="14"/>
                    <a:pt x="68" y="14"/>
                    <a:pt x="68" y="13"/>
                  </a:cubicBezTo>
                  <a:cubicBezTo>
                    <a:pt x="69" y="13"/>
                    <a:pt x="69" y="13"/>
                    <a:pt x="69" y="13"/>
                  </a:cubicBezTo>
                  <a:cubicBezTo>
                    <a:pt x="69" y="13"/>
                    <a:pt x="69" y="13"/>
                    <a:pt x="69" y="13"/>
                  </a:cubicBezTo>
                  <a:cubicBezTo>
                    <a:pt x="68" y="12"/>
                    <a:pt x="68" y="12"/>
                    <a:pt x="68" y="12"/>
                  </a:cubicBezTo>
                  <a:lnTo>
                    <a:pt x="43"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17" name="Freeform 117"/>
            <p:cNvSpPr>
              <a:spLocks/>
            </p:cNvSpPr>
            <p:nvPr/>
          </p:nvSpPr>
          <p:spPr bwMode="auto">
            <a:xfrm>
              <a:off x="11790860" y="4828480"/>
              <a:ext cx="261938" cy="74612"/>
            </a:xfrm>
            <a:custGeom>
              <a:avLst/>
              <a:gdLst>
                <a:gd name="T0" fmla="*/ 45 w 70"/>
                <a:gd name="T1" fmla="*/ 1 h 20"/>
                <a:gd name="T2" fmla="*/ 43 w 70"/>
                <a:gd name="T3" fmla="*/ 0 h 20"/>
                <a:gd name="T4" fmla="*/ 42 w 70"/>
                <a:gd name="T5" fmla="*/ 0 h 20"/>
                <a:gd name="T6" fmla="*/ 40 w 70"/>
                <a:gd name="T7" fmla="*/ 0 h 20"/>
                <a:gd name="T8" fmla="*/ 39 w 70"/>
                <a:gd name="T9" fmla="*/ 0 h 20"/>
                <a:gd name="T10" fmla="*/ 1 w 70"/>
                <a:gd name="T11" fmla="*/ 6 h 20"/>
                <a:gd name="T12" fmla="*/ 0 w 70"/>
                <a:gd name="T13" fmla="*/ 6 h 20"/>
                <a:gd name="T14" fmla="*/ 0 w 70"/>
                <a:gd name="T15" fmla="*/ 7 h 20"/>
                <a:gd name="T16" fmla="*/ 0 w 70"/>
                <a:gd name="T17" fmla="*/ 7 h 20"/>
                <a:gd name="T18" fmla="*/ 0 w 70"/>
                <a:gd name="T19" fmla="*/ 8 h 20"/>
                <a:gd name="T20" fmla="*/ 25 w 70"/>
                <a:gd name="T21" fmla="*/ 19 h 20"/>
                <a:gd name="T22" fmla="*/ 26 w 70"/>
                <a:gd name="T23" fmla="*/ 20 h 20"/>
                <a:gd name="T24" fmla="*/ 27 w 70"/>
                <a:gd name="T25" fmla="*/ 20 h 20"/>
                <a:gd name="T26" fmla="*/ 29 w 70"/>
                <a:gd name="T27" fmla="*/ 20 h 20"/>
                <a:gd name="T28" fmla="*/ 30 w 70"/>
                <a:gd name="T29" fmla="*/ 20 h 20"/>
                <a:gd name="T30" fmla="*/ 68 w 70"/>
                <a:gd name="T31" fmla="*/ 13 h 20"/>
                <a:gd name="T32" fmla="*/ 69 w 70"/>
                <a:gd name="T33" fmla="*/ 13 h 20"/>
                <a:gd name="T34" fmla="*/ 70 w 70"/>
                <a:gd name="T35" fmla="*/ 13 h 20"/>
                <a:gd name="T36" fmla="*/ 70 w 70"/>
                <a:gd name="T37" fmla="*/ 12 h 20"/>
                <a:gd name="T38" fmla="*/ 69 w 70"/>
                <a:gd name="T39" fmla="*/ 12 h 20"/>
                <a:gd name="T40" fmla="*/ 45 w 70"/>
                <a:gd name="T41"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20">
                  <a:moveTo>
                    <a:pt x="45" y="1"/>
                  </a:moveTo>
                  <a:cubicBezTo>
                    <a:pt x="44" y="0"/>
                    <a:pt x="44" y="0"/>
                    <a:pt x="43" y="0"/>
                  </a:cubicBezTo>
                  <a:cubicBezTo>
                    <a:pt x="43" y="0"/>
                    <a:pt x="42" y="0"/>
                    <a:pt x="42" y="0"/>
                  </a:cubicBezTo>
                  <a:cubicBezTo>
                    <a:pt x="41" y="0"/>
                    <a:pt x="41" y="0"/>
                    <a:pt x="40" y="0"/>
                  </a:cubicBezTo>
                  <a:cubicBezTo>
                    <a:pt x="40" y="0"/>
                    <a:pt x="39" y="0"/>
                    <a:pt x="39" y="0"/>
                  </a:cubicBezTo>
                  <a:cubicBezTo>
                    <a:pt x="1" y="6"/>
                    <a:pt x="1" y="6"/>
                    <a:pt x="1" y="6"/>
                  </a:cubicBezTo>
                  <a:cubicBezTo>
                    <a:pt x="1" y="6"/>
                    <a:pt x="0" y="6"/>
                    <a:pt x="0" y="6"/>
                  </a:cubicBezTo>
                  <a:cubicBezTo>
                    <a:pt x="0" y="7"/>
                    <a:pt x="0" y="7"/>
                    <a:pt x="0" y="7"/>
                  </a:cubicBezTo>
                  <a:cubicBezTo>
                    <a:pt x="0" y="7"/>
                    <a:pt x="0" y="7"/>
                    <a:pt x="0" y="7"/>
                  </a:cubicBezTo>
                  <a:cubicBezTo>
                    <a:pt x="0" y="8"/>
                    <a:pt x="0" y="8"/>
                    <a:pt x="0" y="8"/>
                  </a:cubicBezTo>
                  <a:cubicBezTo>
                    <a:pt x="25" y="19"/>
                    <a:pt x="25" y="19"/>
                    <a:pt x="25" y="19"/>
                  </a:cubicBezTo>
                  <a:cubicBezTo>
                    <a:pt x="25" y="19"/>
                    <a:pt x="25" y="20"/>
                    <a:pt x="26" y="20"/>
                  </a:cubicBezTo>
                  <a:cubicBezTo>
                    <a:pt x="26" y="20"/>
                    <a:pt x="27" y="20"/>
                    <a:pt x="27" y="20"/>
                  </a:cubicBezTo>
                  <a:cubicBezTo>
                    <a:pt x="28" y="20"/>
                    <a:pt x="28" y="20"/>
                    <a:pt x="29" y="20"/>
                  </a:cubicBezTo>
                  <a:cubicBezTo>
                    <a:pt x="29" y="20"/>
                    <a:pt x="30" y="20"/>
                    <a:pt x="30" y="20"/>
                  </a:cubicBezTo>
                  <a:cubicBezTo>
                    <a:pt x="68" y="13"/>
                    <a:pt x="68" y="13"/>
                    <a:pt x="68" y="13"/>
                  </a:cubicBezTo>
                  <a:cubicBezTo>
                    <a:pt x="69" y="13"/>
                    <a:pt x="69" y="13"/>
                    <a:pt x="69" y="13"/>
                  </a:cubicBezTo>
                  <a:cubicBezTo>
                    <a:pt x="70" y="13"/>
                    <a:pt x="70" y="13"/>
                    <a:pt x="70" y="13"/>
                  </a:cubicBezTo>
                  <a:cubicBezTo>
                    <a:pt x="70" y="12"/>
                    <a:pt x="70" y="12"/>
                    <a:pt x="70" y="12"/>
                  </a:cubicBezTo>
                  <a:cubicBezTo>
                    <a:pt x="69" y="12"/>
                    <a:pt x="69" y="12"/>
                    <a:pt x="69" y="12"/>
                  </a:cubicBezTo>
                  <a:lnTo>
                    <a:pt x="45"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18" name="Freeform 118"/>
            <p:cNvSpPr>
              <a:spLocks/>
            </p:cNvSpPr>
            <p:nvPr/>
          </p:nvSpPr>
          <p:spPr bwMode="auto">
            <a:xfrm>
              <a:off x="12529047" y="4895155"/>
              <a:ext cx="292100" cy="93662"/>
            </a:xfrm>
            <a:custGeom>
              <a:avLst/>
              <a:gdLst>
                <a:gd name="T0" fmla="*/ 41 w 78"/>
                <a:gd name="T1" fmla="*/ 1 h 25"/>
                <a:gd name="T2" fmla="*/ 40 w 78"/>
                <a:gd name="T3" fmla="*/ 1 h 25"/>
                <a:gd name="T4" fmla="*/ 38 w 78"/>
                <a:gd name="T5" fmla="*/ 0 h 25"/>
                <a:gd name="T6" fmla="*/ 37 w 78"/>
                <a:gd name="T7" fmla="*/ 0 h 25"/>
                <a:gd name="T8" fmla="*/ 35 w 78"/>
                <a:gd name="T9" fmla="*/ 0 h 25"/>
                <a:gd name="T10" fmla="*/ 1 w 78"/>
                <a:gd name="T11" fmla="*/ 7 h 25"/>
                <a:gd name="T12" fmla="*/ 0 w 78"/>
                <a:gd name="T13" fmla="*/ 7 h 25"/>
                <a:gd name="T14" fmla="*/ 0 w 78"/>
                <a:gd name="T15" fmla="*/ 8 h 25"/>
                <a:gd name="T16" fmla="*/ 0 w 78"/>
                <a:gd name="T17" fmla="*/ 8 h 25"/>
                <a:gd name="T18" fmla="*/ 1 w 78"/>
                <a:gd name="T19" fmla="*/ 9 h 25"/>
                <a:gd name="T20" fmla="*/ 36 w 78"/>
                <a:gd name="T21" fmla="*/ 24 h 25"/>
                <a:gd name="T22" fmla="*/ 37 w 78"/>
                <a:gd name="T23" fmla="*/ 24 h 25"/>
                <a:gd name="T24" fmla="*/ 39 w 78"/>
                <a:gd name="T25" fmla="*/ 25 h 25"/>
                <a:gd name="T26" fmla="*/ 41 w 78"/>
                <a:gd name="T27" fmla="*/ 25 h 25"/>
                <a:gd name="T28" fmla="*/ 42 w 78"/>
                <a:gd name="T29" fmla="*/ 25 h 25"/>
                <a:gd name="T30" fmla="*/ 77 w 78"/>
                <a:gd name="T31" fmla="*/ 18 h 25"/>
                <a:gd name="T32" fmla="*/ 77 w 78"/>
                <a:gd name="T33" fmla="*/ 18 h 25"/>
                <a:gd name="T34" fmla="*/ 78 w 78"/>
                <a:gd name="T35" fmla="*/ 17 h 25"/>
                <a:gd name="T36" fmla="*/ 77 w 78"/>
                <a:gd name="T37" fmla="*/ 17 h 25"/>
                <a:gd name="T38" fmla="*/ 76 w 78"/>
                <a:gd name="T39" fmla="*/ 16 h 25"/>
                <a:gd name="T40" fmla="*/ 41 w 78"/>
                <a:gd name="T41"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8" h="25">
                  <a:moveTo>
                    <a:pt x="41" y="1"/>
                  </a:moveTo>
                  <a:cubicBezTo>
                    <a:pt x="41" y="1"/>
                    <a:pt x="40" y="1"/>
                    <a:pt x="40" y="1"/>
                  </a:cubicBezTo>
                  <a:cubicBezTo>
                    <a:pt x="39" y="1"/>
                    <a:pt x="39" y="1"/>
                    <a:pt x="38" y="0"/>
                  </a:cubicBezTo>
                  <a:cubicBezTo>
                    <a:pt x="38" y="0"/>
                    <a:pt x="37" y="0"/>
                    <a:pt x="37" y="0"/>
                  </a:cubicBezTo>
                  <a:cubicBezTo>
                    <a:pt x="36" y="0"/>
                    <a:pt x="36" y="0"/>
                    <a:pt x="35" y="0"/>
                  </a:cubicBezTo>
                  <a:cubicBezTo>
                    <a:pt x="1" y="7"/>
                    <a:pt x="1" y="7"/>
                    <a:pt x="1" y="7"/>
                  </a:cubicBezTo>
                  <a:cubicBezTo>
                    <a:pt x="0" y="7"/>
                    <a:pt x="0" y="7"/>
                    <a:pt x="0" y="7"/>
                  </a:cubicBezTo>
                  <a:cubicBezTo>
                    <a:pt x="0" y="8"/>
                    <a:pt x="0" y="8"/>
                    <a:pt x="0" y="8"/>
                  </a:cubicBezTo>
                  <a:cubicBezTo>
                    <a:pt x="0" y="8"/>
                    <a:pt x="0" y="8"/>
                    <a:pt x="0" y="8"/>
                  </a:cubicBezTo>
                  <a:cubicBezTo>
                    <a:pt x="0" y="8"/>
                    <a:pt x="0" y="9"/>
                    <a:pt x="1" y="9"/>
                  </a:cubicBezTo>
                  <a:cubicBezTo>
                    <a:pt x="36" y="24"/>
                    <a:pt x="36" y="24"/>
                    <a:pt x="36" y="24"/>
                  </a:cubicBezTo>
                  <a:cubicBezTo>
                    <a:pt x="37" y="24"/>
                    <a:pt x="37" y="24"/>
                    <a:pt x="37" y="24"/>
                  </a:cubicBezTo>
                  <a:cubicBezTo>
                    <a:pt x="38" y="25"/>
                    <a:pt x="39" y="25"/>
                    <a:pt x="39" y="25"/>
                  </a:cubicBezTo>
                  <a:cubicBezTo>
                    <a:pt x="40" y="25"/>
                    <a:pt x="40" y="25"/>
                    <a:pt x="41" y="25"/>
                  </a:cubicBezTo>
                  <a:cubicBezTo>
                    <a:pt x="41" y="25"/>
                    <a:pt x="42" y="25"/>
                    <a:pt x="42" y="25"/>
                  </a:cubicBezTo>
                  <a:cubicBezTo>
                    <a:pt x="77" y="18"/>
                    <a:pt x="77" y="18"/>
                    <a:pt x="77" y="18"/>
                  </a:cubicBezTo>
                  <a:cubicBezTo>
                    <a:pt x="77" y="18"/>
                    <a:pt x="77" y="18"/>
                    <a:pt x="77" y="18"/>
                  </a:cubicBezTo>
                  <a:cubicBezTo>
                    <a:pt x="78" y="17"/>
                    <a:pt x="78" y="17"/>
                    <a:pt x="78" y="17"/>
                  </a:cubicBezTo>
                  <a:cubicBezTo>
                    <a:pt x="77" y="17"/>
                    <a:pt x="77" y="17"/>
                    <a:pt x="77" y="17"/>
                  </a:cubicBezTo>
                  <a:cubicBezTo>
                    <a:pt x="77" y="16"/>
                    <a:pt x="77" y="16"/>
                    <a:pt x="76" y="16"/>
                  </a:cubicBezTo>
                  <a:lnTo>
                    <a:pt x="41"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19" name="Freeform 119"/>
            <p:cNvSpPr>
              <a:spLocks/>
            </p:cNvSpPr>
            <p:nvPr/>
          </p:nvSpPr>
          <p:spPr bwMode="auto">
            <a:xfrm>
              <a:off x="12221072" y="4891980"/>
              <a:ext cx="266700" cy="77787"/>
            </a:xfrm>
            <a:custGeom>
              <a:avLst/>
              <a:gdLst>
                <a:gd name="T0" fmla="*/ 43 w 71"/>
                <a:gd name="T1" fmla="*/ 0 h 21"/>
                <a:gd name="T2" fmla="*/ 42 w 71"/>
                <a:gd name="T3" fmla="*/ 0 h 21"/>
                <a:gd name="T4" fmla="*/ 40 w 71"/>
                <a:gd name="T5" fmla="*/ 0 h 21"/>
                <a:gd name="T6" fmla="*/ 39 w 71"/>
                <a:gd name="T7" fmla="*/ 0 h 21"/>
                <a:gd name="T8" fmla="*/ 38 w 71"/>
                <a:gd name="T9" fmla="*/ 0 h 21"/>
                <a:gd name="T10" fmla="*/ 1 w 71"/>
                <a:gd name="T11" fmla="*/ 6 h 21"/>
                <a:gd name="T12" fmla="*/ 0 w 71"/>
                <a:gd name="T13" fmla="*/ 6 h 21"/>
                <a:gd name="T14" fmla="*/ 0 w 71"/>
                <a:gd name="T15" fmla="*/ 7 h 21"/>
                <a:gd name="T16" fmla="*/ 0 w 71"/>
                <a:gd name="T17" fmla="*/ 7 h 21"/>
                <a:gd name="T18" fmla="*/ 1 w 71"/>
                <a:gd name="T19" fmla="*/ 8 h 21"/>
                <a:gd name="T20" fmla="*/ 27 w 71"/>
                <a:gd name="T21" fmla="*/ 20 h 21"/>
                <a:gd name="T22" fmla="*/ 29 w 71"/>
                <a:gd name="T23" fmla="*/ 20 h 21"/>
                <a:gd name="T24" fmla="*/ 30 w 71"/>
                <a:gd name="T25" fmla="*/ 21 h 21"/>
                <a:gd name="T26" fmla="*/ 32 w 71"/>
                <a:gd name="T27" fmla="*/ 21 h 21"/>
                <a:gd name="T28" fmla="*/ 33 w 71"/>
                <a:gd name="T29" fmla="*/ 20 h 21"/>
                <a:gd name="T30" fmla="*/ 70 w 71"/>
                <a:gd name="T31" fmla="*/ 14 h 21"/>
                <a:gd name="T32" fmla="*/ 70 w 71"/>
                <a:gd name="T33" fmla="*/ 13 h 21"/>
                <a:gd name="T34" fmla="*/ 71 w 71"/>
                <a:gd name="T35" fmla="*/ 13 h 21"/>
                <a:gd name="T36" fmla="*/ 71 w 71"/>
                <a:gd name="T37" fmla="*/ 12 h 21"/>
                <a:gd name="T38" fmla="*/ 70 w 71"/>
                <a:gd name="T39" fmla="*/ 12 h 21"/>
                <a:gd name="T40" fmla="*/ 43 w 71"/>
                <a:gd name="T4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21">
                  <a:moveTo>
                    <a:pt x="43" y="0"/>
                  </a:moveTo>
                  <a:cubicBezTo>
                    <a:pt x="43" y="0"/>
                    <a:pt x="42" y="0"/>
                    <a:pt x="42" y="0"/>
                  </a:cubicBezTo>
                  <a:cubicBezTo>
                    <a:pt x="42" y="0"/>
                    <a:pt x="41" y="0"/>
                    <a:pt x="40" y="0"/>
                  </a:cubicBezTo>
                  <a:cubicBezTo>
                    <a:pt x="40" y="0"/>
                    <a:pt x="39" y="0"/>
                    <a:pt x="39" y="0"/>
                  </a:cubicBezTo>
                  <a:cubicBezTo>
                    <a:pt x="38" y="0"/>
                    <a:pt x="38" y="0"/>
                    <a:pt x="38" y="0"/>
                  </a:cubicBezTo>
                  <a:cubicBezTo>
                    <a:pt x="1" y="6"/>
                    <a:pt x="1" y="6"/>
                    <a:pt x="1" y="6"/>
                  </a:cubicBezTo>
                  <a:cubicBezTo>
                    <a:pt x="1" y="6"/>
                    <a:pt x="1" y="6"/>
                    <a:pt x="0" y="6"/>
                  </a:cubicBezTo>
                  <a:cubicBezTo>
                    <a:pt x="0" y="7"/>
                    <a:pt x="0" y="7"/>
                    <a:pt x="0" y="7"/>
                  </a:cubicBezTo>
                  <a:cubicBezTo>
                    <a:pt x="0" y="7"/>
                    <a:pt x="0" y="7"/>
                    <a:pt x="0" y="7"/>
                  </a:cubicBezTo>
                  <a:cubicBezTo>
                    <a:pt x="0" y="8"/>
                    <a:pt x="1" y="8"/>
                    <a:pt x="1" y="8"/>
                  </a:cubicBezTo>
                  <a:cubicBezTo>
                    <a:pt x="27" y="20"/>
                    <a:pt x="27" y="20"/>
                    <a:pt x="27" y="20"/>
                  </a:cubicBezTo>
                  <a:cubicBezTo>
                    <a:pt x="28" y="20"/>
                    <a:pt x="28" y="20"/>
                    <a:pt x="29" y="20"/>
                  </a:cubicBezTo>
                  <a:cubicBezTo>
                    <a:pt x="29" y="20"/>
                    <a:pt x="30" y="20"/>
                    <a:pt x="30" y="21"/>
                  </a:cubicBezTo>
                  <a:cubicBezTo>
                    <a:pt x="31" y="21"/>
                    <a:pt x="31" y="21"/>
                    <a:pt x="32" y="21"/>
                  </a:cubicBezTo>
                  <a:cubicBezTo>
                    <a:pt x="32" y="21"/>
                    <a:pt x="33" y="21"/>
                    <a:pt x="33" y="20"/>
                  </a:cubicBezTo>
                  <a:cubicBezTo>
                    <a:pt x="70" y="14"/>
                    <a:pt x="70" y="14"/>
                    <a:pt x="70" y="14"/>
                  </a:cubicBezTo>
                  <a:cubicBezTo>
                    <a:pt x="70" y="14"/>
                    <a:pt x="70" y="13"/>
                    <a:pt x="70" y="13"/>
                  </a:cubicBezTo>
                  <a:cubicBezTo>
                    <a:pt x="71" y="13"/>
                    <a:pt x="71" y="13"/>
                    <a:pt x="71" y="13"/>
                  </a:cubicBezTo>
                  <a:cubicBezTo>
                    <a:pt x="71" y="12"/>
                    <a:pt x="71" y="12"/>
                    <a:pt x="71" y="12"/>
                  </a:cubicBezTo>
                  <a:cubicBezTo>
                    <a:pt x="70" y="12"/>
                    <a:pt x="70" y="12"/>
                    <a:pt x="70" y="12"/>
                  </a:cubicBezTo>
                  <a:lnTo>
                    <a:pt x="43"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0" name="Freeform 120"/>
            <p:cNvSpPr>
              <a:spLocks/>
            </p:cNvSpPr>
            <p:nvPr/>
          </p:nvSpPr>
          <p:spPr bwMode="auto">
            <a:xfrm>
              <a:off x="11493997" y="4828480"/>
              <a:ext cx="269875" cy="77787"/>
            </a:xfrm>
            <a:custGeom>
              <a:avLst/>
              <a:gdLst>
                <a:gd name="T0" fmla="*/ 47 w 72"/>
                <a:gd name="T1" fmla="*/ 1 h 21"/>
                <a:gd name="T2" fmla="*/ 46 w 72"/>
                <a:gd name="T3" fmla="*/ 1 h 21"/>
                <a:gd name="T4" fmla="*/ 45 w 72"/>
                <a:gd name="T5" fmla="*/ 0 h 21"/>
                <a:gd name="T6" fmla="*/ 43 w 72"/>
                <a:gd name="T7" fmla="*/ 0 h 21"/>
                <a:gd name="T8" fmla="*/ 42 w 72"/>
                <a:gd name="T9" fmla="*/ 0 h 21"/>
                <a:gd name="T10" fmla="*/ 2 w 72"/>
                <a:gd name="T11" fmla="*/ 7 h 21"/>
                <a:gd name="T12" fmla="*/ 1 w 72"/>
                <a:gd name="T13" fmla="*/ 7 h 21"/>
                <a:gd name="T14" fmla="*/ 0 w 72"/>
                <a:gd name="T15" fmla="*/ 7 h 21"/>
                <a:gd name="T16" fmla="*/ 0 w 72"/>
                <a:gd name="T17" fmla="*/ 8 h 21"/>
                <a:gd name="T18" fmla="*/ 1 w 72"/>
                <a:gd name="T19" fmla="*/ 8 h 21"/>
                <a:gd name="T20" fmla="*/ 25 w 72"/>
                <a:gd name="T21" fmla="*/ 20 h 21"/>
                <a:gd name="T22" fmla="*/ 26 w 72"/>
                <a:gd name="T23" fmla="*/ 21 h 21"/>
                <a:gd name="T24" fmla="*/ 28 w 72"/>
                <a:gd name="T25" fmla="*/ 21 h 21"/>
                <a:gd name="T26" fmla="*/ 29 w 72"/>
                <a:gd name="T27" fmla="*/ 21 h 21"/>
                <a:gd name="T28" fmla="*/ 31 w 72"/>
                <a:gd name="T29" fmla="*/ 21 h 21"/>
                <a:gd name="T30" fmla="*/ 71 w 72"/>
                <a:gd name="T31" fmla="*/ 15 h 21"/>
                <a:gd name="T32" fmla="*/ 72 w 72"/>
                <a:gd name="T33" fmla="*/ 14 h 21"/>
                <a:gd name="T34" fmla="*/ 72 w 72"/>
                <a:gd name="T35" fmla="*/ 14 h 21"/>
                <a:gd name="T36" fmla="*/ 72 w 72"/>
                <a:gd name="T37" fmla="*/ 13 h 21"/>
                <a:gd name="T38" fmla="*/ 71 w 72"/>
                <a:gd name="T39" fmla="*/ 13 h 21"/>
                <a:gd name="T40" fmla="*/ 47 w 72"/>
                <a:gd name="T4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21">
                  <a:moveTo>
                    <a:pt x="47" y="1"/>
                  </a:moveTo>
                  <a:cubicBezTo>
                    <a:pt x="47" y="1"/>
                    <a:pt x="47" y="1"/>
                    <a:pt x="46" y="1"/>
                  </a:cubicBezTo>
                  <a:cubicBezTo>
                    <a:pt x="46" y="1"/>
                    <a:pt x="45" y="1"/>
                    <a:pt x="45" y="0"/>
                  </a:cubicBezTo>
                  <a:cubicBezTo>
                    <a:pt x="44" y="0"/>
                    <a:pt x="44" y="0"/>
                    <a:pt x="43" y="0"/>
                  </a:cubicBezTo>
                  <a:cubicBezTo>
                    <a:pt x="43" y="0"/>
                    <a:pt x="42" y="0"/>
                    <a:pt x="42" y="0"/>
                  </a:cubicBezTo>
                  <a:cubicBezTo>
                    <a:pt x="2" y="7"/>
                    <a:pt x="2" y="7"/>
                    <a:pt x="2" y="7"/>
                  </a:cubicBezTo>
                  <a:cubicBezTo>
                    <a:pt x="1" y="7"/>
                    <a:pt x="1" y="7"/>
                    <a:pt x="1" y="7"/>
                  </a:cubicBezTo>
                  <a:cubicBezTo>
                    <a:pt x="0" y="7"/>
                    <a:pt x="0" y="7"/>
                    <a:pt x="0" y="7"/>
                  </a:cubicBezTo>
                  <a:cubicBezTo>
                    <a:pt x="0" y="8"/>
                    <a:pt x="0" y="8"/>
                    <a:pt x="0" y="8"/>
                  </a:cubicBezTo>
                  <a:cubicBezTo>
                    <a:pt x="1" y="8"/>
                    <a:pt x="1" y="8"/>
                    <a:pt x="1" y="8"/>
                  </a:cubicBezTo>
                  <a:cubicBezTo>
                    <a:pt x="25" y="20"/>
                    <a:pt x="25" y="20"/>
                    <a:pt x="25" y="20"/>
                  </a:cubicBezTo>
                  <a:cubicBezTo>
                    <a:pt x="25" y="21"/>
                    <a:pt x="26" y="21"/>
                    <a:pt x="26" y="21"/>
                  </a:cubicBezTo>
                  <a:cubicBezTo>
                    <a:pt x="27" y="21"/>
                    <a:pt x="27" y="21"/>
                    <a:pt x="28" y="21"/>
                  </a:cubicBezTo>
                  <a:cubicBezTo>
                    <a:pt x="28" y="21"/>
                    <a:pt x="29" y="21"/>
                    <a:pt x="29" y="21"/>
                  </a:cubicBezTo>
                  <a:cubicBezTo>
                    <a:pt x="30" y="21"/>
                    <a:pt x="30" y="21"/>
                    <a:pt x="31" y="21"/>
                  </a:cubicBezTo>
                  <a:cubicBezTo>
                    <a:pt x="71" y="15"/>
                    <a:pt x="71" y="15"/>
                    <a:pt x="71" y="15"/>
                  </a:cubicBezTo>
                  <a:cubicBezTo>
                    <a:pt x="71" y="14"/>
                    <a:pt x="72" y="14"/>
                    <a:pt x="72" y="14"/>
                  </a:cubicBezTo>
                  <a:cubicBezTo>
                    <a:pt x="72" y="14"/>
                    <a:pt x="72" y="14"/>
                    <a:pt x="72" y="14"/>
                  </a:cubicBezTo>
                  <a:cubicBezTo>
                    <a:pt x="72" y="13"/>
                    <a:pt x="72" y="13"/>
                    <a:pt x="72" y="13"/>
                  </a:cubicBezTo>
                  <a:cubicBezTo>
                    <a:pt x="71" y="13"/>
                    <a:pt x="71" y="13"/>
                    <a:pt x="71" y="13"/>
                  </a:cubicBezTo>
                  <a:lnTo>
                    <a:pt x="47"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1" name="Freeform 121"/>
            <p:cNvSpPr>
              <a:spLocks/>
            </p:cNvSpPr>
            <p:nvPr/>
          </p:nvSpPr>
          <p:spPr bwMode="auto">
            <a:xfrm>
              <a:off x="11940085" y="4895155"/>
              <a:ext cx="269875" cy="82550"/>
            </a:xfrm>
            <a:custGeom>
              <a:avLst/>
              <a:gdLst>
                <a:gd name="T0" fmla="*/ 45 w 72"/>
                <a:gd name="T1" fmla="*/ 1 h 22"/>
                <a:gd name="T2" fmla="*/ 44 w 72"/>
                <a:gd name="T3" fmla="*/ 1 h 22"/>
                <a:gd name="T4" fmla="*/ 42 w 72"/>
                <a:gd name="T5" fmla="*/ 0 h 22"/>
                <a:gd name="T6" fmla="*/ 41 w 72"/>
                <a:gd name="T7" fmla="*/ 0 h 22"/>
                <a:gd name="T8" fmla="*/ 39 w 72"/>
                <a:gd name="T9" fmla="*/ 0 h 22"/>
                <a:gd name="T10" fmla="*/ 1 w 72"/>
                <a:gd name="T11" fmla="*/ 7 h 22"/>
                <a:gd name="T12" fmla="*/ 0 w 72"/>
                <a:gd name="T13" fmla="*/ 7 h 22"/>
                <a:gd name="T14" fmla="*/ 0 w 72"/>
                <a:gd name="T15" fmla="*/ 8 h 22"/>
                <a:gd name="T16" fmla="*/ 0 w 72"/>
                <a:gd name="T17" fmla="*/ 8 h 22"/>
                <a:gd name="T18" fmla="*/ 1 w 72"/>
                <a:gd name="T19" fmla="*/ 9 h 22"/>
                <a:gd name="T20" fmla="*/ 26 w 72"/>
                <a:gd name="T21" fmla="*/ 21 h 22"/>
                <a:gd name="T22" fmla="*/ 27 w 72"/>
                <a:gd name="T23" fmla="*/ 21 h 22"/>
                <a:gd name="T24" fmla="*/ 29 w 72"/>
                <a:gd name="T25" fmla="*/ 22 h 22"/>
                <a:gd name="T26" fmla="*/ 30 w 72"/>
                <a:gd name="T27" fmla="*/ 22 h 22"/>
                <a:gd name="T28" fmla="*/ 32 w 72"/>
                <a:gd name="T29" fmla="*/ 22 h 22"/>
                <a:gd name="T30" fmla="*/ 70 w 72"/>
                <a:gd name="T31" fmla="*/ 15 h 22"/>
                <a:gd name="T32" fmla="*/ 71 w 72"/>
                <a:gd name="T33" fmla="*/ 14 h 22"/>
                <a:gd name="T34" fmla="*/ 72 w 72"/>
                <a:gd name="T35" fmla="*/ 14 h 22"/>
                <a:gd name="T36" fmla="*/ 71 w 72"/>
                <a:gd name="T37" fmla="*/ 13 h 22"/>
                <a:gd name="T38" fmla="*/ 71 w 72"/>
                <a:gd name="T39" fmla="*/ 13 h 22"/>
                <a:gd name="T40" fmla="*/ 45 w 72"/>
                <a:gd name="T41"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22">
                  <a:moveTo>
                    <a:pt x="45" y="1"/>
                  </a:moveTo>
                  <a:cubicBezTo>
                    <a:pt x="45" y="1"/>
                    <a:pt x="44" y="1"/>
                    <a:pt x="44" y="1"/>
                  </a:cubicBezTo>
                  <a:cubicBezTo>
                    <a:pt x="43" y="1"/>
                    <a:pt x="43" y="0"/>
                    <a:pt x="42" y="0"/>
                  </a:cubicBezTo>
                  <a:cubicBezTo>
                    <a:pt x="42" y="0"/>
                    <a:pt x="41" y="0"/>
                    <a:pt x="41" y="0"/>
                  </a:cubicBezTo>
                  <a:cubicBezTo>
                    <a:pt x="40" y="0"/>
                    <a:pt x="40" y="0"/>
                    <a:pt x="39" y="0"/>
                  </a:cubicBezTo>
                  <a:cubicBezTo>
                    <a:pt x="1" y="7"/>
                    <a:pt x="1" y="7"/>
                    <a:pt x="1" y="7"/>
                  </a:cubicBezTo>
                  <a:cubicBezTo>
                    <a:pt x="1" y="7"/>
                    <a:pt x="0" y="7"/>
                    <a:pt x="0" y="7"/>
                  </a:cubicBezTo>
                  <a:cubicBezTo>
                    <a:pt x="0" y="8"/>
                    <a:pt x="0" y="8"/>
                    <a:pt x="0" y="8"/>
                  </a:cubicBezTo>
                  <a:cubicBezTo>
                    <a:pt x="0" y="8"/>
                    <a:pt x="0" y="8"/>
                    <a:pt x="0" y="8"/>
                  </a:cubicBezTo>
                  <a:cubicBezTo>
                    <a:pt x="0" y="8"/>
                    <a:pt x="0" y="9"/>
                    <a:pt x="1" y="9"/>
                  </a:cubicBezTo>
                  <a:cubicBezTo>
                    <a:pt x="26" y="21"/>
                    <a:pt x="26" y="21"/>
                    <a:pt x="26" y="21"/>
                  </a:cubicBezTo>
                  <a:cubicBezTo>
                    <a:pt x="26" y="21"/>
                    <a:pt x="27" y="21"/>
                    <a:pt x="27" y="21"/>
                  </a:cubicBezTo>
                  <a:cubicBezTo>
                    <a:pt x="28" y="22"/>
                    <a:pt x="28" y="22"/>
                    <a:pt x="29" y="22"/>
                  </a:cubicBezTo>
                  <a:cubicBezTo>
                    <a:pt x="29" y="22"/>
                    <a:pt x="30" y="22"/>
                    <a:pt x="30" y="22"/>
                  </a:cubicBezTo>
                  <a:cubicBezTo>
                    <a:pt x="31" y="22"/>
                    <a:pt x="31" y="22"/>
                    <a:pt x="32" y="22"/>
                  </a:cubicBezTo>
                  <a:cubicBezTo>
                    <a:pt x="70" y="15"/>
                    <a:pt x="70" y="15"/>
                    <a:pt x="70" y="15"/>
                  </a:cubicBezTo>
                  <a:cubicBezTo>
                    <a:pt x="71" y="15"/>
                    <a:pt x="71" y="14"/>
                    <a:pt x="71" y="14"/>
                  </a:cubicBezTo>
                  <a:cubicBezTo>
                    <a:pt x="72" y="14"/>
                    <a:pt x="72" y="14"/>
                    <a:pt x="72" y="14"/>
                  </a:cubicBezTo>
                  <a:cubicBezTo>
                    <a:pt x="71" y="13"/>
                    <a:pt x="71" y="13"/>
                    <a:pt x="71" y="13"/>
                  </a:cubicBezTo>
                  <a:cubicBezTo>
                    <a:pt x="71" y="13"/>
                    <a:pt x="71" y="13"/>
                    <a:pt x="71" y="13"/>
                  </a:cubicBezTo>
                  <a:lnTo>
                    <a:pt x="45"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2" name="Freeform 122"/>
            <p:cNvSpPr>
              <a:spLocks/>
            </p:cNvSpPr>
            <p:nvPr/>
          </p:nvSpPr>
          <p:spPr bwMode="auto">
            <a:xfrm>
              <a:off x="12382997" y="4963417"/>
              <a:ext cx="273050" cy="82550"/>
            </a:xfrm>
            <a:custGeom>
              <a:avLst/>
              <a:gdLst>
                <a:gd name="T0" fmla="*/ 44 w 73"/>
                <a:gd name="T1" fmla="*/ 0 h 22"/>
                <a:gd name="T2" fmla="*/ 43 w 73"/>
                <a:gd name="T3" fmla="*/ 0 h 22"/>
                <a:gd name="T4" fmla="*/ 41 w 73"/>
                <a:gd name="T5" fmla="*/ 0 h 22"/>
                <a:gd name="T6" fmla="*/ 40 w 73"/>
                <a:gd name="T7" fmla="*/ 0 h 22"/>
                <a:gd name="T8" fmla="*/ 38 w 73"/>
                <a:gd name="T9" fmla="*/ 0 h 22"/>
                <a:gd name="T10" fmla="*/ 2 w 73"/>
                <a:gd name="T11" fmla="*/ 7 h 22"/>
                <a:gd name="T12" fmla="*/ 1 w 73"/>
                <a:gd name="T13" fmla="*/ 7 h 22"/>
                <a:gd name="T14" fmla="*/ 0 w 73"/>
                <a:gd name="T15" fmla="*/ 8 h 22"/>
                <a:gd name="T16" fmla="*/ 1 w 73"/>
                <a:gd name="T17" fmla="*/ 8 h 22"/>
                <a:gd name="T18" fmla="*/ 2 w 73"/>
                <a:gd name="T19" fmla="*/ 9 h 22"/>
                <a:gd name="T20" fmla="*/ 29 w 73"/>
                <a:gd name="T21" fmla="*/ 21 h 22"/>
                <a:gd name="T22" fmla="*/ 31 w 73"/>
                <a:gd name="T23" fmla="*/ 22 h 22"/>
                <a:gd name="T24" fmla="*/ 32 w 73"/>
                <a:gd name="T25" fmla="*/ 22 h 22"/>
                <a:gd name="T26" fmla="*/ 34 w 73"/>
                <a:gd name="T27" fmla="*/ 22 h 22"/>
                <a:gd name="T28" fmla="*/ 35 w 73"/>
                <a:gd name="T29" fmla="*/ 22 h 22"/>
                <a:gd name="T30" fmla="*/ 72 w 73"/>
                <a:gd name="T31" fmla="*/ 15 h 22"/>
                <a:gd name="T32" fmla="*/ 73 w 73"/>
                <a:gd name="T33" fmla="*/ 14 h 22"/>
                <a:gd name="T34" fmla="*/ 73 w 73"/>
                <a:gd name="T35" fmla="*/ 14 h 22"/>
                <a:gd name="T36" fmla="*/ 73 w 73"/>
                <a:gd name="T37" fmla="*/ 13 h 22"/>
                <a:gd name="T38" fmla="*/ 72 w 73"/>
                <a:gd name="T39" fmla="*/ 13 h 22"/>
                <a:gd name="T40" fmla="*/ 44 w 73"/>
                <a:gd name="T4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22">
                  <a:moveTo>
                    <a:pt x="44" y="0"/>
                  </a:moveTo>
                  <a:cubicBezTo>
                    <a:pt x="44" y="0"/>
                    <a:pt x="43" y="0"/>
                    <a:pt x="43" y="0"/>
                  </a:cubicBezTo>
                  <a:cubicBezTo>
                    <a:pt x="42" y="0"/>
                    <a:pt x="42" y="0"/>
                    <a:pt x="41" y="0"/>
                  </a:cubicBezTo>
                  <a:cubicBezTo>
                    <a:pt x="41" y="0"/>
                    <a:pt x="40" y="0"/>
                    <a:pt x="40" y="0"/>
                  </a:cubicBezTo>
                  <a:cubicBezTo>
                    <a:pt x="39" y="0"/>
                    <a:pt x="39" y="0"/>
                    <a:pt x="38" y="0"/>
                  </a:cubicBezTo>
                  <a:cubicBezTo>
                    <a:pt x="2" y="7"/>
                    <a:pt x="2" y="7"/>
                    <a:pt x="2" y="7"/>
                  </a:cubicBezTo>
                  <a:cubicBezTo>
                    <a:pt x="1" y="7"/>
                    <a:pt x="1" y="7"/>
                    <a:pt x="1" y="7"/>
                  </a:cubicBezTo>
                  <a:cubicBezTo>
                    <a:pt x="0" y="8"/>
                    <a:pt x="0" y="8"/>
                    <a:pt x="0" y="8"/>
                  </a:cubicBezTo>
                  <a:cubicBezTo>
                    <a:pt x="1" y="8"/>
                    <a:pt x="1" y="8"/>
                    <a:pt x="1" y="8"/>
                  </a:cubicBezTo>
                  <a:cubicBezTo>
                    <a:pt x="1" y="8"/>
                    <a:pt x="1" y="9"/>
                    <a:pt x="2" y="9"/>
                  </a:cubicBezTo>
                  <a:cubicBezTo>
                    <a:pt x="29" y="21"/>
                    <a:pt x="29" y="21"/>
                    <a:pt x="29" y="21"/>
                  </a:cubicBezTo>
                  <a:cubicBezTo>
                    <a:pt x="30" y="21"/>
                    <a:pt x="30" y="22"/>
                    <a:pt x="31" y="22"/>
                  </a:cubicBezTo>
                  <a:cubicBezTo>
                    <a:pt x="31" y="22"/>
                    <a:pt x="32" y="22"/>
                    <a:pt x="32" y="22"/>
                  </a:cubicBezTo>
                  <a:cubicBezTo>
                    <a:pt x="33" y="22"/>
                    <a:pt x="33" y="22"/>
                    <a:pt x="34" y="22"/>
                  </a:cubicBezTo>
                  <a:cubicBezTo>
                    <a:pt x="34" y="22"/>
                    <a:pt x="35" y="22"/>
                    <a:pt x="35" y="22"/>
                  </a:cubicBezTo>
                  <a:cubicBezTo>
                    <a:pt x="72" y="15"/>
                    <a:pt x="72" y="15"/>
                    <a:pt x="72" y="15"/>
                  </a:cubicBezTo>
                  <a:cubicBezTo>
                    <a:pt x="72" y="14"/>
                    <a:pt x="73" y="14"/>
                    <a:pt x="73" y="14"/>
                  </a:cubicBezTo>
                  <a:cubicBezTo>
                    <a:pt x="73" y="14"/>
                    <a:pt x="73" y="14"/>
                    <a:pt x="73" y="14"/>
                  </a:cubicBezTo>
                  <a:cubicBezTo>
                    <a:pt x="73" y="13"/>
                    <a:pt x="73" y="13"/>
                    <a:pt x="73" y="13"/>
                  </a:cubicBezTo>
                  <a:cubicBezTo>
                    <a:pt x="73" y="13"/>
                    <a:pt x="72" y="13"/>
                    <a:pt x="72" y="13"/>
                  </a:cubicBezTo>
                  <a:lnTo>
                    <a:pt x="4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3" name="Freeform 123"/>
            <p:cNvSpPr>
              <a:spLocks/>
            </p:cNvSpPr>
            <p:nvPr/>
          </p:nvSpPr>
          <p:spPr bwMode="auto">
            <a:xfrm>
              <a:off x="12738597" y="4985642"/>
              <a:ext cx="304800" cy="101600"/>
            </a:xfrm>
            <a:custGeom>
              <a:avLst/>
              <a:gdLst>
                <a:gd name="T0" fmla="*/ 42 w 81"/>
                <a:gd name="T1" fmla="*/ 1 h 27"/>
                <a:gd name="T2" fmla="*/ 40 w 81"/>
                <a:gd name="T3" fmla="*/ 0 h 27"/>
                <a:gd name="T4" fmla="*/ 39 w 81"/>
                <a:gd name="T5" fmla="*/ 0 h 27"/>
                <a:gd name="T6" fmla="*/ 37 w 81"/>
                <a:gd name="T7" fmla="*/ 0 h 27"/>
                <a:gd name="T8" fmla="*/ 36 w 81"/>
                <a:gd name="T9" fmla="*/ 0 h 27"/>
                <a:gd name="T10" fmla="*/ 1 w 81"/>
                <a:gd name="T11" fmla="*/ 7 h 27"/>
                <a:gd name="T12" fmla="*/ 0 w 81"/>
                <a:gd name="T13" fmla="*/ 8 h 27"/>
                <a:gd name="T14" fmla="*/ 0 w 81"/>
                <a:gd name="T15" fmla="*/ 8 h 27"/>
                <a:gd name="T16" fmla="*/ 0 w 81"/>
                <a:gd name="T17" fmla="*/ 9 h 27"/>
                <a:gd name="T18" fmla="*/ 1 w 81"/>
                <a:gd name="T19" fmla="*/ 9 h 27"/>
                <a:gd name="T20" fmla="*/ 39 w 81"/>
                <a:gd name="T21" fmla="*/ 26 h 27"/>
                <a:gd name="T22" fmla="*/ 41 w 81"/>
                <a:gd name="T23" fmla="*/ 26 h 27"/>
                <a:gd name="T24" fmla="*/ 42 w 81"/>
                <a:gd name="T25" fmla="*/ 26 h 27"/>
                <a:gd name="T26" fmla="*/ 44 w 81"/>
                <a:gd name="T27" fmla="*/ 27 h 27"/>
                <a:gd name="T28" fmla="*/ 45 w 81"/>
                <a:gd name="T29" fmla="*/ 26 h 27"/>
                <a:gd name="T30" fmla="*/ 80 w 81"/>
                <a:gd name="T31" fmla="*/ 19 h 27"/>
                <a:gd name="T32" fmla="*/ 81 w 81"/>
                <a:gd name="T33" fmla="*/ 18 h 27"/>
                <a:gd name="T34" fmla="*/ 81 w 81"/>
                <a:gd name="T35" fmla="*/ 18 h 27"/>
                <a:gd name="T36" fmla="*/ 81 w 81"/>
                <a:gd name="T37" fmla="*/ 17 h 27"/>
                <a:gd name="T38" fmla="*/ 80 w 81"/>
                <a:gd name="T39" fmla="*/ 17 h 27"/>
                <a:gd name="T40" fmla="*/ 42 w 81"/>
                <a:gd name="T41"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27">
                  <a:moveTo>
                    <a:pt x="42" y="1"/>
                  </a:moveTo>
                  <a:cubicBezTo>
                    <a:pt x="41" y="1"/>
                    <a:pt x="41" y="1"/>
                    <a:pt x="40" y="0"/>
                  </a:cubicBezTo>
                  <a:cubicBezTo>
                    <a:pt x="40" y="0"/>
                    <a:pt x="39" y="0"/>
                    <a:pt x="39" y="0"/>
                  </a:cubicBezTo>
                  <a:cubicBezTo>
                    <a:pt x="38" y="0"/>
                    <a:pt x="38" y="0"/>
                    <a:pt x="37" y="0"/>
                  </a:cubicBezTo>
                  <a:cubicBezTo>
                    <a:pt x="37" y="0"/>
                    <a:pt x="36" y="0"/>
                    <a:pt x="36" y="0"/>
                  </a:cubicBezTo>
                  <a:cubicBezTo>
                    <a:pt x="1" y="7"/>
                    <a:pt x="1" y="7"/>
                    <a:pt x="1" y="7"/>
                  </a:cubicBezTo>
                  <a:cubicBezTo>
                    <a:pt x="1" y="7"/>
                    <a:pt x="1" y="8"/>
                    <a:pt x="0" y="8"/>
                  </a:cubicBezTo>
                  <a:cubicBezTo>
                    <a:pt x="0" y="8"/>
                    <a:pt x="0" y="8"/>
                    <a:pt x="0" y="8"/>
                  </a:cubicBezTo>
                  <a:cubicBezTo>
                    <a:pt x="0" y="9"/>
                    <a:pt x="0" y="9"/>
                    <a:pt x="0" y="9"/>
                  </a:cubicBezTo>
                  <a:cubicBezTo>
                    <a:pt x="1" y="9"/>
                    <a:pt x="1" y="9"/>
                    <a:pt x="1" y="9"/>
                  </a:cubicBezTo>
                  <a:cubicBezTo>
                    <a:pt x="39" y="26"/>
                    <a:pt x="39" y="26"/>
                    <a:pt x="39" y="26"/>
                  </a:cubicBezTo>
                  <a:cubicBezTo>
                    <a:pt x="40" y="26"/>
                    <a:pt x="40" y="26"/>
                    <a:pt x="41" y="26"/>
                  </a:cubicBezTo>
                  <a:cubicBezTo>
                    <a:pt x="41" y="26"/>
                    <a:pt x="42" y="26"/>
                    <a:pt x="42" y="26"/>
                  </a:cubicBezTo>
                  <a:cubicBezTo>
                    <a:pt x="43" y="26"/>
                    <a:pt x="43" y="27"/>
                    <a:pt x="44" y="27"/>
                  </a:cubicBezTo>
                  <a:cubicBezTo>
                    <a:pt x="44" y="27"/>
                    <a:pt x="45" y="26"/>
                    <a:pt x="45" y="26"/>
                  </a:cubicBezTo>
                  <a:cubicBezTo>
                    <a:pt x="80" y="19"/>
                    <a:pt x="80" y="19"/>
                    <a:pt x="80" y="19"/>
                  </a:cubicBezTo>
                  <a:cubicBezTo>
                    <a:pt x="80" y="19"/>
                    <a:pt x="81" y="19"/>
                    <a:pt x="81" y="18"/>
                  </a:cubicBezTo>
                  <a:cubicBezTo>
                    <a:pt x="81" y="18"/>
                    <a:pt x="81" y="18"/>
                    <a:pt x="81" y="18"/>
                  </a:cubicBezTo>
                  <a:cubicBezTo>
                    <a:pt x="81" y="17"/>
                    <a:pt x="81" y="17"/>
                    <a:pt x="81" y="17"/>
                  </a:cubicBezTo>
                  <a:cubicBezTo>
                    <a:pt x="80" y="17"/>
                    <a:pt x="80" y="17"/>
                    <a:pt x="80" y="17"/>
                  </a:cubicBezTo>
                  <a:lnTo>
                    <a:pt x="4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4" name="Freeform 124"/>
            <p:cNvSpPr>
              <a:spLocks/>
            </p:cNvSpPr>
            <p:nvPr/>
          </p:nvSpPr>
          <p:spPr bwMode="auto">
            <a:xfrm>
              <a:off x="12097247" y="4969767"/>
              <a:ext cx="277813" cy="87312"/>
            </a:xfrm>
            <a:custGeom>
              <a:avLst/>
              <a:gdLst>
                <a:gd name="T0" fmla="*/ 46 w 74"/>
                <a:gd name="T1" fmla="*/ 1 h 23"/>
                <a:gd name="T2" fmla="*/ 44 w 74"/>
                <a:gd name="T3" fmla="*/ 0 h 23"/>
                <a:gd name="T4" fmla="*/ 43 w 74"/>
                <a:gd name="T5" fmla="*/ 0 h 23"/>
                <a:gd name="T6" fmla="*/ 41 w 74"/>
                <a:gd name="T7" fmla="*/ 0 h 23"/>
                <a:gd name="T8" fmla="*/ 40 w 74"/>
                <a:gd name="T9" fmla="*/ 0 h 23"/>
                <a:gd name="T10" fmla="*/ 1 w 74"/>
                <a:gd name="T11" fmla="*/ 7 h 23"/>
                <a:gd name="T12" fmla="*/ 0 w 74"/>
                <a:gd name="T13" fmla="*/ 7 h 23"/>
                <a:gd name="T14" fmla="*/ 0 w 74"/>
                <a:gd name="T15" fmla="*/ 8 h 23"/>
                <a:gd name="T16" fmla="*/ 0 w 74"/>
                <a:gd name="T17" fmla="*/ 8 h 23"/>
                <a:gd name="T18" fmla="*/ 1 w 74"/>
                <a:gd name="T19" fmla="*/ 9 h 23"/>
                <a:gd name="T20" fmla="*/ 28 w 74"/>
                <a:gd name="T21" fmla="*/ 22 h 23"/>
                <a:gd name="T22" fmla="*/ 29 w 74"/>
                <a:gd name="T23" fmla="*/ 22 h 23"/>
                <a:gd name="T24" fmla="*/ 31 w 74"/>
                <a:gd name="T25" fmla="*/ 23 h 23"/>
                <a:gd name="T26" fmla="*/ 32 w 74"/>
                <a:gd name="T27" fmla="*/ 23 h 23"/>
                <a:gd name="T28" fmla="*/ 34 w 74"/>
                <a:gd name="T29" fmla="*/ 22 h 23"/>
                <a:gd name="T30" fmla="*/ 72 w 74"/>
                <a:gd name="T31" fmla="*/ 15 h 23"/>
                <a:gd name="T32" fmla="*/ 73 w 74"/>
                <a:gd name="T33" fmla="*/ 15 h 23"/>
                <a:gd name="T34" fmla="*/ 74 w 74"/>
                <a:gd name="T35" fmla="*/ 14 h 23"/>
                <a:gd name="T36" fmla="*/ 73 w 74"/>
                <a:gd name="T37" fmla="*/ 14 h 23"/>
                <a:gd name="T38" fmla="*/ 72 w 74"/>
                <a:gd name="T39" fmla="*/ 13 h 23"/>
                <a:gd name="T40" fmla="*/ 46 w 74"/>
                <a:gd name="T4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4" h="23">
                  <a:moveTo>
                    <a:pt x="46" y="1"/>
                  </a:moveTo>
                  <a:cubicBezTo>
                    <a:pt x="45" y="0"/>
                    <a:pt x="45" y="0"/>
                    <a:pt x="44" y="0"/>
                  </a:cubicBezTo>
                  <a:cubicBezTo>
                    <a:pt x="44" y="0"/>
                    <a:pt x="43" y="0"/>
                    <a:pt x="43" y="0"/>
                  </a:cubicBezTo>
                  <a:cubicBezTo>
                    <a:pt x="42" y="0"/>
                    <a:pt x="42" y="0"/>
                    <a:pt x="41" y="0"/>
                  </a:cubicBezTo>
                  <a:cubicBezTo>
                    <a:pt x="41" y="0"/>
                    <a:pt x="40" y="0"/>
                    <a:pt x="40" y="0"/>
                  </a:cubicBezTo>
                  <a:cubicBezTo>
                    <a:pt x="1" y="7"/>
                    <a:pt x="1" y="7"/>
                    <a:pt x="1" y="7"/>
                  </a:cubicBezTo>
                  <a:cubicBezTo>
                    <a:pt x="1" y="7"/>
                    <a:pt x="0" y="7"/>
                    <a:pt x="0" y="7"/>
                  </a:cubicBezTo>
                  <a:cubicBezTo>
                    <a:pt x="0" y="8"/>
                    <a:pt x="0" y="8"/>
                    <a:pt x="0" y="8"/>
                  </a:cubicBezTo>
                  <a:cubicBezTo>
                    <a:pt x="0" y="8"/>
                    <a:pt x="0" y="8"/>
                    <a:pt x="0" y="8"/>
                  </a:cubicBezTo>
                  <a:cubicBezTo>
                    <a:pt x="0" y="9"/>
                    <a:pt x="0" y="9"/>
                    <a:pt x="1" y="9"/>
                  </a:cubicBezTo>
                  <a:cubicBezTo>
                    <a:pt x="28" y="22"/>
                    <a:pt x="28" y="22"/>
                    <a:pt x="28" y="22"/>
                  </a:cubicBezTo>
                  <a:cubicBezTo>
                    <a:pt x="28" y="22"/>
                    <a:pt x="28" y="22"/>
                    <a:pt x="29" y="22"/>
                  </a:cubicBezTo>
                  <a:cubicBezTo>
                    <a:pt x="29" y="22"/>
                    <a:pt x="30" y="22"/>
                    <a:pt x="31" y="23"/>
                  </a:cubicBezTo>
                  <a:cubicBezTo>
                    <a:pt x="31" y="23"/>
                    <a:pt x="32" y="23"/>
                    <a:pt x="32" y="23"/>
                  </a:cubicBezTo>
                  <a:cubicBezTo>
                    <a:pt x="33" y="23"/>
                    <a:pt x="33" y="23"/>
                    <a:pt x="34" y="22"/>
                  </a:cubicBezTo>
                  <a:cubicBezTo>
                    <a:pt x="72" y="15"/>
                    <a:pt x="72" y="15"/>
                    <a:pt x="72" y="15"/>
                  </a:cubicBezTo>
                  <a:cubicBezTo>
                    <a:pt x="73" y="15"/>
                    <a:pt x="73" y="15"/>
                    <a:pt x="73" y="15"/>
                  </a:cubicBezTo>
                  <a:cubicBezTo>
                    <a:pt x="74" y="14"/>
                    <a:pt x="74" y="14"/>
                    <a:pt x="74" y="14"/>
                  </a:cubicBezTo>
                  <a:cubicBezTo>
                    <a:pt x="73" y="14"/>
                    <a:pt x="73" y="14"/>
                    <a:pt x="73" y="14"/>
                  </a:cubicBezTo>
                  <a:cubicBezTo>
                    <a:pt x="73" y="13"/>
                    <a:pt x="73" y="13"/>
                    <a:pt x="72" y="13"/>
                  </a:cubicBezTo>
                  <a:lnTo>
                    <a:pt x="46"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5" name="Freeform 125"/>
            <p:cNvSpPr>
              <a:spLocks/>
            </p:cNvSpPr>
            <p:nvPr/>
          </p:nvSpPr>
          <p:spPr bwMode="auto">
            <a:xfrm>
              <a:off x="12556035" y="5038030"/>
              <a:ext cx="280988" cy="90487"/>
            </a:xfrm>
            <a:custGeom>
              <a:avLst/>
              <a:gdLst>
                <a:gd name="T0" fmla="*/ 44 w 75"/>
                <a:gd name="T1" fmla="*/ 1 h 24"/>
                <a:gd name="T2" fmla="*/ 43 w 75"/>
                <a:gd name="T3" fmla="*/ 0 h 24"/>
                <a:gd name="T4" fmla="*/ 41 w 75"/>
                <a:gd name="T5" fmla="*/ 0 h 24"/>
                <a:gd name="T6" fmla="*/ 40 w 75"/>
                <a:gd name="T7" fmla="*/ 0 h 24"/>
                <a:gd name="T8" fmla="*/ 38 w 75"/>
                <a:gd name="T9" fmla="*/ 0 h 24"/>
                <a:gd name="T10" fmla="*/ 2 w 75"/>
                <a:gd name="T11" fmla="*/ 8 h 24"/>
                <a:gd name="T12" fmla="*/ 1 w 75"/>
                <a:gd name="T13" fmla="*/ 8 h 24"/>
                <a:gd name="T14" fmla="*/ 0 w 75"/>
                <a:gd name="T15" fmla="*/ 8 h 24"/>
                <a:gd name="T16" fmla="*/ 1 w 75"/>
                <a:gd name="T17" fmla="*/ 9 h 24"/>
                <a:gd name="T18" fmla="*/ 2 w 75"/>
                <a:gd name="T19" fmla="*/ 10 h 24"/>
                <a:gd name="T20" fmla="*/ 31 w 75"/>
                <a:gd name="T21" fmla="*/ 23 h 24"/>
                <a:gd name="T22" fmla="*/ 32 w 75"/>
                <a:gd name="T23" fmla="*/ 23 h 24"/>
                <a:gd name="T24" fmla="*/ 34 w 75"/>
                <a:gd name="T25" fmla="*/ 24 h 24"/>
                <a:gd name="T26" fmla="*/ 36 w 75"/>
                <a:gd name="T27" fmla="*/ 24 h 24"/>
                <a:gd name="T28" fmla="*/ 37 w 75"/>
                <a:gd name="T29" fmla="*/ 24 h 24"/>
                <a:gd name="T30" fmla="*/ 74 w 75"/>
                <a:gd name="T31" fmla="*/ 16 h 24"/>
                <a:gd name="T32" fmla="*/ 75 w 75"/>
                <a:gd name="T33" fmla="*/ 15 h 24"/>
                <a:gd name="T34" fmla="*/ 75 w 75"/>
                <a:gd name="T35" fmla="*/ 15 h 24"/>
                <a:gd name="T36" fmla="*/ 74 w 75"/>
                <a:gd name="T37" fmla="*/ 14 h 24"/>
                <a:gd name="T38" fmla="*/ 73 w 75"/>
                <a:gd name="T39" fmla="*/ 13 h 24"/>
                <a:gd name="T40" fmla="*/ 44 w 75"/>
                <a:gd name="T4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24">
                  <a:moveTo>
                    <a:pt x="44" y="1"/>
                  </a:moveTo>
                  <a:cubicBezTo>
                    <a:pt x="44" y="1"/>
                    <a:pt x="43" y="0"/>
                    <a:pt x="43" y="0"/>
                  </a:cubicBezTo>
                  <a:cubicBezTo>
                    <a:pt x="42" y="0"/>
                    <a:pt x="42" y="0"/>
                    <a:pt x="41" y="0"/>
                  </a:cubicBezTo>
                  <a:cubicBezTo>
                    <a:pt x="41" y="0"/>
                    <a:pt x="40" y="0"/>
                    <a:pt x="40" y="0"/>
                  </a:cubicBezTo>
                  <a:cubicBezTo>
                    <a:pt x="39" y="0"/>
                    <a:pt x="39" y="0"/>
                    <a:pt x="38" y="0"/>
                  </a:cubicBezTo>
                  <a:cubicBezTo>
                    <a:pt x="2" y="8"/>
                    <a:pt x="2" y="8"/>
                    <a:pt x="2" y="8"/>
                  </a:cubicBezTo>
                  <a:cubicBezTo>
                    <a:pt x="1" y="8"/>
                    <a:pt x="1" y="8"/>
                    <a:pt x="1" y="8"/>
                  </a:cubicBezTo>
                  <a:cubicBezTo>
                    <a:pt x="0" y="8"/>
                    <a:pt x="0" y="8"/>
                    <a:pt x="0" y="8"/>
                  </a:cubicBezTo>
                  <a:cubicBezTo>
                    <a:pt x="1" y="9"/>
                    <a:pt x="1" y="9"/>
                    <a:pt x="1" y="9"/>
                  </a:cubicBezTo>
                  <a:cubicBezTo>
                    <a:pt x="1" y="9"/>
                    <a:pt x="1" y="9"/>
                    <a:pt x="2" y="10"/>
                  </a:cubicBezTo>
                  <a:cubicBezTo>
                    <a:pt x="31" y="23"/>
                    <a:pt x="31" y="23"/>
                    <a:pt x="31" y="23"/>
                  </a:cubicBezTo>
                  <a:cubicBezTo>
                    <a:pt x="31" y="23"/>
                    <a:pt x="32" y="23"/>
                    <a:pt x="32" y="23"/>
                  </a:cubicBezTo>
                  <a:cubicBezTo>
                    <a:pt x="33" y="23"/>
                    <a:pt x="33" y="24"/>
                    <a:pt x="34" y="24"/>
                  </a:cubicBezTo>
                  <a:cubicBezTo>
                    <a:pt x="34" y="24"/>
                    <a:pt x="35" y="24"/>
                    <a:pt x="36" y="24"/>
                  </a:cubicBezTo>
                  <a:cubicBezTo>
                    <a:pt x="36" y="24"/>
                    <a:pt x="37" y="24"/>
                    <a:pt x="37" y="24"/>
                  </a:cubicBezTo>
                  <a:cubicBezTo>
                    <a:pt x="74" y="16"/>
                    <a:pt x="74" y="16"/>
                    <a:pt x="74" y="16"/>
                  </a:cubicBezTo>
                  <a:cubicBezTo>
                    <a:pt x="74" y="15"/>
                    <a:pt x="74" y="15"/>
                    <a:pt x="75" y="15"/>
                  </a:cubicBezTo>
                  <a:cubicBezTo>
                    <a:pt x="75" y="15"/>
                    <a:pt x="75" y="15"/>
                    <a:pt x="75" y="15"/>
                  </a:cubicBezTo>
                  <a:cubicBezTo>
                    <a:pt x="74" y="14"/>
                    <a:pt x="74" y="14"/>
                    <a:pt x="74" y="14"/>
                  </a:cubicBezTo>
                  <a:cubicBezTo>
                    <a:pt x="74" y="14"/>
                    <a:pt x="74" y="14"/>
                    <a:pt x="73" y="13"/>
                  </a:cubicBezTo>
                  <a:lnTo>
                    <a:pt x="4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6" name="Freeform 126"/>
            <p:cNvSpPr>
              <a:spLocks/>
            </p:cNvSpPr>
            <p:nvPr/>
          </p:nvSpPr>
          <p:spPr bwMode="auto">
            <a:xfrm>
              <a:off x="11798797" y="4977705"/>
              <a:ext cx="284163" cy="90487"/>
            </a:xfrm>
            <a:custGeom>
              <a:avLst/>
              <a:gdLst>
                <a:gd name="T0" fmla="*/ 49 w 76"/>
                <a:gd name="T1" fmla="*/ 1 h 24"/>
                <a:gd name="T2" fmla="*/ 47 w 76"/>
                <a:gd name="T3" fmla="*/ 0 h 24"/>
                <a:gd name="T4" fmla="*/ 46 w 76"/>
                <a:gd name="T5" fmla="*/ 0 h 24"/>
                <a:gd name="T6" fmla="*/ 44 w 76"/>
                <a:gd name="T7" fmla="*/ 0 h 24"/>
                <a:gd name="T8" fmla="*/ 43 w 76"/>
                <a:gd name="T9" fmla="*/ 0 h 24"/>
                <a:gd name="T10" fmla="*/ 2 w 76"/>
                <a:gd name="T11" fmla="*/ 7 h 24"/>
                <a:gd name="T12" fmla="*/ 1 w 76"/>
                <a:gd name="T13" fmla="*/ 8 h 24"/>
                <a:gd name="T14" fmla="*/ 0 w 76"/>
                <a:gd name="T15" fmla="*/ 8 h 24"/>
                <a:gd name="T16" fmla="*/ 1 w 76"/>
                <a:gd name="T17" fmla="*/ 9 h 24"/>
                <a:gd name="T18" fmla="*/ 1 w 76"/>
                <a:gd name="T19" fmla="*/ 9 h 24"/>
                <a:gd name="T20" fmla="*/ 28 w 76"/>
                <a:gd name="T21" fmla="*/ 23 h 24"/>
                <a:gd name="T22" fmla="*/ 29 w 76"/>
                <a:gd name="T23" fmla="*/ 23 h 24"/>
                <a:gd name="T24" fmla="*/ 31 w 76"/>
                <a:gd name="T25" fmla="*/ 24 h 24"/>
                <a:gd name="T26" fmla="*/ 33 w 76"/>
                <a:gd name="T27" fmla="*/ 24 h 24"/>
                <a:gd name="T28" fmla="*/ 34 w 76"/>
                <a:gd name="T29" fmla="*/ 24 h 24"/>
                <a:gd name="T30" fmla="*/ 75 w 76"/>
                <a:gd name="T31" fmla="*/ 16 h 24"/>
                <a:gd name="T32" fmla="*/ 76 w 76"/>
                <a:gd name="T33" fmla="*/ 15 h 24"/>
                <a:gd name="T34" fmla="*/ 76 w 76"/>
                <a:gd name="T35" fmla="*/ 15 h 24"/>
                <a:gd name="T36" fmla="*/ 76 w 76"/>
                <a:gd name="T37" fmla="*/ 14 h 24"/>
                <a:gd name="T38" fmla="*/ 75 w 76"/>
                <a:gd name="T39" fmla="*/ 14 h 24"/>
                <a:gd name="T40" fmla="*/ 49 w 76"/>
                <a:gd name="T4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 h="24">
                  <a:moveTo>
                    <a:pt x="49" y="1"/>
                  </a:moveTo>
                  <a:cubicBezTo>
                    <a:pt x="48" y="1"/>
                    <a:pt x="48" y="0"/>
                    <a:pt x="47" y="0"/>
                  </a:cubicBezTo>
                  <a:cubicBezTo>
                    <a:pt x="47" y="0"/>
                    <a:pt x="46" y="0"/>
                    <a:pt x="46" y="0"/>
                  </a:cubicBezTo>
                  <a:cubicBezTo>
                    <a:pt x="45" y="0"/>
                    <a:pt x="45" y="0"/>
                    <a:pt x="44" y="0"/>
                  </a:cubicBezTo>
                  <a:cubicBezTo>
                    <a:pt x="43" y="0"/>
                    <a:pt x="43" y="0"/>
                    <a:pt x="43" y="0"/>
                  </a:cubicBezTo>
                  <a:cubicBezTo>
                    <a:pt x="2" y="7"/>
                    <a:pt x="2" y="7"/>
                    <a:pt x="2" y="7"/>
                  </a:cubicBezTo>
                  <a:cubicBezTo>
                    <a:pt x="2" y="7"/>
                    <a:pt x="1" y="8"/>
                    <a:pt x="1" y="8"/>
                  </a:cubicBezTo>
                  <a:cubicBezTo>
                    <a:pt x="0" y="8"/>
                    <a:pt x="0" y="8"/>
                    <a:pt x="0" y="8"/>
                  </a:cubicBezTo>
                  <a:cubicBezTo>
                    <a:pt x="1" y="9"/>
                    <a:pt x="1" y="9"/>
                    <a:pt x="1" y="9"/>
                  </a:cubicBezTo>
                  <a:cubicBezTo>
                    <a:pt x="1" y="9"/>
                    <a:pt x="1" y="9"/>
                    <a:pt x="1" y="9"/>
                  </a:cubicBezTo>
                  <a:cubicBezTo>
                    <a:pt x="28" y="23"/>
                    <a:pt x="28" y="23"/>
                    <a:pt x="28" y="23"/>
                  </a:cubicBezTo>
                  <a:cubicBezTo>
                    <a:pt x="28" y="23"/>
                    <a:pt x="29" y="23"/>
                    <a:pt x="29" y="23"/>
                  </a:cubicBezTo>
                  <a:cubicBezTo>
                    <a:pt x="30" y="23"/>
                    <a:pt x="30" y="24"/>
                    <a:pt x="31" y="24"/>
                  </a:cubicBezTo>
                  <a:cubicBezTo>
                    <a:pt x="32" y="24"/>
                    <a:pt x="32" y="24"/>
                    <a:pt x="33" y="24"/>
                  </a:cubicBezTo>
                  <a:cubicBezTo>
                    <a:pt x="33" y="24"/>
                    <a:pt x="34" y="24"/>
                    <a:pt x="34" y="24"/>
                  </a:cubicBezTo>
                  <a:cubicBezTo>
                    <a:pt x="75" y="16"/>
                    <a:pt x="75" y="16"/>
                    <a:pt x="75" y="16"/>
                  </a:cubicBezTo>
                  <a:cubicBezTo>
                    <a:pt x="75" y="16"/>
                    <a:pt x="76" y="16"/>
                    <a:pt x="76" y="15"/>
                  </a:cubicBezTo>
                  <a:cubicBezTo>
                    <a:pt x="76" y="15"/>
                    <a:pt x="76" y="15"/>
                    <a:pt x="76" y="15"/>
                  </a:cubicBezTo>
                  <a:cubicBezTo>
                    <a:pt x="76" y="14"/>
                    <a:pt x="76" y="14"/>
                    <a:pt x="76" y="14"/>
                  </a:cubicBezTo>
                  <a:cubicBezTo>
                    <a:pt x="76" y="14"/>
                    <a:pt x="76" y="14"/>
                    <a:pt x="75" y="14"/>
                  </a:cubicBezTo>
                  <a:lnTo>
                    <a:pt x="4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7" name="Freeform 127"/>
            <p:cNvSpPr>
              <a:spLocks/>
            </p:cNvSpPr>
            <p:nvPr/>
          </p:nvSpPr>
          <p:spPr bwMode="auto">
            <a:xfrm>
              <a:off x="12964022" y="5079305"/>
              <a:ext cx="315913" cy="107950"/>
            </a:xfrm>
            <a:custGeom>
              <a:avLst/>
              <a:gdLst>
                <a:gd name="T0" fmla="*/ 42 w 84"/>
                <a:gd name="T1" fmla="*/ 1 h 29"/>
                <a:gd name="T2" fmla="*/ 41 w 84"/>
                <a:gd name="T3" fmla="*/ 1 h 29"/>
                <a:gd name="T4" fmla="*/ 39 w 84"/>
                <a:gd name="T5" fmla="*/ 1 h 29"/>
                <a:gd name="T6" fmla="*/ 38 w 84"/>
                <a:gd name="T7" fmla="*/ 0 h 29"/>
                <a:gd name="T8" fmla="*/ 36 w 84"/>
                <a:gd name="T9" fmla="*/ 1 h 29"/>
                <a:gd name="T10" fmla="*/ 2 w 84"/>
                <a:gd name="T11" fmla="*/ 8 h 29"/>
                <a:gd name="T12" fmla="*/ 1 w 84"/>
                <a:gd name="T13" fmla="*/ 9 h 29"/>
                <a:gd name="T14" fmla="*/ 0 w 84"/>
                <a:gd name="T15" fmla="*/ 9 h 29"/>
                <a:gd name="T16" fmla="*/ 1 w 84"/>
                <a:gd name="T17" fmla="*/ 10 h 29"/>
                <a:gd name="T18" fmla="*/ 2 w 84"/>
                <a:gd name="T19" fmla="*/ 10 h 29"/>
                <a:gd name="T20" fmla="*/ 42 w 84"/>
                <a:gd name="T21" fmla="*/ 28 h 29"/>
                <a:gd name="T22" fmla="*/ 44 w 84"/>
                <a:gd name="T23" fmla="*/ 29 h 29"/>
                <a:gd name="T24" fmla="*/ 46 w 84"/>
                <a:gd name="T25" fmla="*/ 29 h 29"/>
                <a:gd name="T26" fmla="*/ 47 w 84"/>
                <a:gd name="T27" fmla="*/ 29 h 29"/>
                <a:gd name="T28" fmla="*/ 49 w 84"/>
                <a:gd name="T29" fmla="*/ 29 h 29"/>
                <a:gd name="T30" fmla="*/ 83 w 84"/>
                <a:gd name="T31" fmla="*/ 20 h 29"/>
                <a:gd name="T32" fmla="*/ 84 w 84"/>
                <a:gd name="T33" fmla="*/ 20 h 29"/>
                <a:gd name="T34" fmla="*/ 84 w 84"/>
                <a:gd name="T35" fmla="*/ 19 h 29"/>
                <a:gd name="T36" fmla="*/ 84 w 84"/>
                <a:gd name="T37" fmla="*/ 19 h 29"/>
                <a:gd name="T38" fmla="*/ 83 w 84"/>
                <a:gd name="T39" fmla="*/ 18 h 29"/>
                <a:gd name="T40" fmla="*/ 42 w 84"/>
                <a:gd name="T41"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29">
                  <a:moveTo>
                    <a:pt x="42" y="1"/>
                  </a:moveTo>
                  <a:cubicBezTo>
                    <a:pt x="42" y="1"/>
                    <a:pt x="41" y="1"/>
                    <a:pt x="41" y="1"/>
                  </a:cubicBezTo>
                  <a:cubicBezTo>
                    <a:pt x="40" y="1"/>
                    <a:pt x="40" y="1"/>
                    <a:pt x="39" y="1"/>
                  </a:cubicBezTo>
                  <a:cubicBezTo>
                    <a:pt x="39" y="0"/>
                    <a:pt x="38" y="0"/>
                    <a:pt x="38" y="0"/>
                  </a:cubicBezTo>
                  <a:cubicBezTo>
                    <a:pt x="37" y="0"/>
                    <a:pt x="37" y="1"/>
                    <a:pt x="36" y="1"/>
                  </a:cubicBezTo>
                  <a:cubicBezTo>
                    <a:pt x="2" y="8"/>
                    <a:pt x="2" y="8"/>
                    <a:pt x="2" y="8"/>
                  </a:cubicBezTo>
                  <a:cubicBezTo>
                    <a:pt x="1" y="8"/>
                    <a:pt x="1" y="9"/>
                    <a:pt x="1" y="9"/>
                  </a:cubicBezTo>
                  <a:cubicBezTo>
                    <a:pt x="0" y="9"/>
                    <a:pt x="0" y="9"/>
                    <a:pt x="0" y="9"/>
                  </a:cubicBezTo>
                  <a:cubicBezTo>
                    <a:pt x="1" y="10"/>
                    <a:pt x="1" y="10"/>
                    <a:pt x="1" y="10"/>
                  </a:cubicBezTo>
                  <a:cubicBezTo>
                    <a:pt x="1" y="10"/>
                    <a:pt x="1" y="10"/>
                    <a:pt x="2" y="10"/>
                  </a:cubicBezTo>
                  <a:cubicBezTo>
                    <a:pt x="42" y="28"/>
                    <a:pt x="42" y="28"/>
                    <a:pt x="42" y="28"/>
                  </a:cubicBezTo>
                  <a:cubicBezTo>
                    <a:pt x="43" y="28"/>
                    <a:pt x="43" y="28"/>
                    <a:pt x="44" y="29"/>
                  </a:cubicBezTo>
                  <a:cubicBezTo>
                    <a:pt x="44" y="29"/>
                    <a:pt x="45" y="29"/>
                    <a:pt x="46" y="29"/>
                  </a:cubicBezTo>
                  <a:cubicBezTo>
                    <a:pt x="46" y="29"/>
                    <a:pt x="47" y="29"/>
                    <a:pt x="47" y="29"/>
                  </a:cubicBezTo>
                  <a:cubicBezTo>
                    <a:pt x="48" y="29"/>
                    <a:pt x="48" y="29"/>
                    <a:pt x="49" y="29"/>
                  </a:cubicBezTo>
                  <a:cubicBezTo>
                    <a:pt x="83" y="20"/>
                    <a:pt x="83" y="20"/>
                    <a:pt x="83" y="20"/>
                  </a:cubicBezTo>
                  <a:cubicBezTo>
                    <a:pt x="84" y="20"/>
                    <a:pt x="84" y="20"/>
                    <a:pt x="84" y="20"/>
                  </a:cubicBezTo>
                  <a:cubicBezTo>
                    <a:pt x="84" y="19"/>
                    <a:pt x="84" y="19"/>
                    <a:pt x="84" y="19"/>
                  </a:cubicBezTo>
                  <a:cubicBezTo>
                    <a:pt x="84" y="19"/>
                    <a:pt x="84" y="19"/>
                    <a:pt x="84" y="19"/>
                  </a:cubicBezTo>
                  <a:cubicBezTo>
                    <a:pt x="84" y="19"/>
                    <a:pt x="83" y="18"/>
                    <a:pt x="83" y="18"/>
                  </a:cubicBezTo>
                  <a:lnTo>
                    <a:pt x="4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8" name="Freeform 128"/>
            <p:cNvSpPr>
              <a:spLocks/>
            </p:cNvSpPr>
            <p:nvPr/>
          </p:nvSpPr>
          <p:spPr bwMode="auto">
            <a:xfrm>
              <a:off x="12738597" y="5117405"/>
              <a:ext cx="285750" cy="96837"/>
            </a:xfrm>
            <a:custGeom>
              <a:avLst/>
              <a:gdLst>
                <a:gd name="T0" fmla="*/ 44 w 76"/>
                <a:gd name="T1" fmla="*/ 1 h 26"/>
                <a:gd name="T2" fmla="*/ 42 w 76"/>
                <a:gd name="T3" fmla="*/ 0 h 26"/>
                <a:gd name="T4" fmla="*/ 41 w 76"/>
                <a:gd name="T5" fmla="*/ 0 h 26"/>
                <a:gd name="T6" fmla="*/ 39 w 76"/>
                <a:gd name="T7" fmla="*/ 0 h 26"/>
                <a:gd name="T8" fmla="*/ 38 w 76"/>
                <a:gd name="T9" fmla="*/ 0 h 26"/>
                <a:gd name="T10" fmla="*/ 1 w 76"/>
                <a:gd name="T11" fmla="*/ 8 h 26"/>
                <a:gd name="T12" fmla="*/ 0 w 76"/>
                <a:gd name="T13" fmla="*/ 9 h 26"/>
                <a:gd name="T14" fmla="*/ 0 w 76"/>
                <a:gd name="T15" fmla="*/ 9 h 26"/>
                <a:gd name="T16" fmla="*/ 0 w 76"/>
                <a:gd name="T17" fmla="*/ 10 h 26"/>
                <a:gd name="T18" fmla="*/ 1 w 76"/>
                <a:gd name="T19" fmla="*/ 11 h 26"/>
                <a:gd name="T20" fmla="*/ 32 w 76"/>
                <a:gd name="T21" fmla="*/ 25 h 26"/>
                <a:gd name="T22" fmla="*/ 33 w 76"/>
                <a:gd name="T23" fmla="*/ 25 h 26"/>
                <a:gd name="T24" fmla="*/ 35 w 76"/>
                <a:gd name="T25" fmla="*/ 25 h 26"/>
                <a:gd name="T26" fmla="*/ 37 w 76"/>
                <a:gd name="T27" fmla="*/ 25 h 26"/>
                <a:gd name="T28" fmla="*/ 38 w 76"/>
                <a:gd name="T29" fmla="*/ 25 h 26"/>
                <a:gd name="T30" fmla="*/ 75 w 76"/>
                <a:gd name="T31" fmla="*/ 17 h 26"/>
                <a:gd name="T32" fmla="*/ 76 w 76"/>
                <a:gd name="T33" fmla="*/ 16 h 26"/>
                <a:gd name="T34" fmla="*/ 76 w 76"/>
                <a:gd name="T35" fmla="*/ 16 h 26"/>
                <a:gd name="T36" fmla="*/ 76 w 76"/>
                <a:gd name="T37" fmla="*/ 15 h 26"/>
                <a:gd name="T38" fmla="*/ 75 w 76"/>
                <a:gd name="T39" fmla="*/ 14 h 26"/>
                <a:gd name="T40" fmla="*/ 44 w 76"/>
                <a:gd name="T41"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 h="26">
                  <a:moveTo>
                    <a:pt x="44" y="1"/>
                  </a:moveTo>
                  <a:cubicBezTo>
                    <a:pt x="43" y="1"/>
                    <a:pt x="43" y="1"/>
                    <a:pt x="42" y="0"/>
                  </a:cubicBezTo>
                  <a:cubicBezTo>
                    <a:pt x="42" y="0"/>
                    <a:pt x="41" y="0"/>
                    <a:pt x="41" y="0"/>
                  </a:cubicBezTo>
                  <a:cubicBezTo>
                    <a:pt x="40" y="0"/>
                    <a:pt x="40" y="0"/>
                    <a:pt x="39" y="0"/>
                  </a:cubicBezTo>
                  <a:cubicBezTo>
                    <a:pt x="39" y="0"/>
                    <a:pt x="38" y="0"/>
                    <a:pt x="38" y="0"/>
                  </a:cubicBezTo>
                  <a:cubicBezTo>
                    <a:pt x="1" y="8"/>
                    <a:pt x="1" y="8"/>
                    <a:pt x="1" y="8"/>
                  </a:cubicBezTo>
                  <a:cubicBezTo>
                    <a:pt x="1" y="8"/>
                    <a:pt x="0" y="9"/>
                    <a:pt x="0" y="9"/>
                  </a:cubicBezTo>
                  <a:cubicBezTo>
                    <a:pt x="0" y="9"/>
                    <a:pt x="0" y="9"/>
                    <a:pt x="0" y="9"/>
                  </a:cubicBezTo>
                  <a:cubicBezTo>
                    <a:pt x="0" y="10"/>
                    <a:pt x="0" y="10"/>
                    <a:pt x="0" y="10"/>
                  </a:cubicBezTo>
                  <a:cubicBezTo>
                    <a:pt x="0" y="10"/>
                    <a:pt x="1" y="10"/>
                    <a:pt x="1" y="11"/>
                  </a:cubicBezTo>
                  <a:cubicBezTo>
                    <a:pt x="32" y="25"/>
                    <a:pt x="32" y="25"/>
                    <a:pt x="32" y="25"/>
                  </a:cubicBezTo>
                  <a:cubicBezTo>
                    <a:pt x="32" y="25"/>
                    <a:pt x="33" y="25"/>
                    <a:pt x="33" y="25"/>
                  </a:cubicBezTo>
                  <a:cubicBezTo>
                    <a:pt x="34" y="25"/>
                    <a:pt x="35" y="25"/>
                    <a:pt x="35" y="25"/>
                  </a:cubicBezTo>
                  <a:cubicBezTo>
                    <a:pt x="36" y="25"/>
                    <a:pt x="36" y="26"/>
                    <a:pt x="37" y="25"/>
                  </a:cubicBezTo>
                  <a:cubicBezTo>
                    <a:pt x="37" y="25"/>
                    <a:pt x="38" y="25"/>
                    <a:pt x="38" y="25"/>
                  </a:cubicBezTo>
                  <a:cubicBezTo>
                    <a:pt x="75" y="17"/>
                    <a:pt x="75" y="17"/>
                    <a:pt x="75" y="17"/>
                  </a:cubicBezTo>
                  <a:cubicBezTo>
                    <a:pt x="76" y="17"/>
                    <a:pt x="76" y="16"/>
                    <a:pt x="76" y="16"/>
                  </a:cubicBezTo>
                  <a:cubicBezTo>
                    <a:pt x="76" y="16"/>
                    <a:pt x="76" y="16"/>
                    <a:pt x="76" y="16"/>
                  </a:cubicBezTo>
                  <a:cubicBezTo>
                    <a:pt x="76" y="15"/>
                    <a:pt x="76" y="15"/>
                    <a:pt x="76" y="15"/>
                  </a:cubicBezTo>
                  <a:cubicBezTo>
                    <a:pt x="76" y="15"/>
                    <a:pt x="75" y="15"/>
                    <a:pt x="75" y="14"/>
                  </a:cubicBezTo>
                  <a:lnTo>
                    <a:pt x="4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29" name="Freeform 129"/>
            <p:cNvSpPr>
              <a:spLocks/>
            </p:cNvSpPr>
            <p:nvPr/>
          </p:nvSpPr>
          <p:spPr bwMode="auto">
            <a:xfrm>
              <a:off x="11967072" y="5057080"/>
              <a:ext cx="292100" cy="96837"/>
            </a:xfrm>
            <a:custGeom>
              <a:avLst/>
              <a:gdLst>
                <a:gd name="T0" fmla="*/ 48 w 78"/>
                <a:gd name="T1" fmla="*/ 1 h 26"/>
                <a:gd name="T2" fmla="*/ 47 w 78"/>
                <a:gd name="T3" fmla="*/ 1 h 26"/>
                <a:gd name="T4" fmla="*/ 45 w 78"/>
                <a:gd name="T5" fmla="*/ 1 h 26"/>
                <a:gd name="T6" fmla="*/ 43 w 78"/>
                <a:gd name="T7" fmla="*/ 0 h 26"/>
                <a:gd name="T8" fmla="*/ 42 w 78"/>
                <a:gd name="T9" fmla="*/ 1 h 26"/>
                <a:gd name="T10" fmla="*/ 1 w 78"/>
                <a:gd name="T11" fmla="*/ 8 h 26"/>
                <a:gd name="T12" fmla="*/ 0 w 78"/>
                <a:gd name="T13" fmla="*/ 9 h 26"/>
                <a:gd name="T14" fmla="*/ 0 w 78"/>
                <a:gd name="T15" fmla="*/ 9 h 26"/>
                <a:gd name="T16" fmla="*/ 0 w 78"/>
                <a:gd name="T17" fmla="*/ 10 h 26"/>
                <a:gd name="T18" fmla="*/ 1 w 78"/>
                <a:gd name="T19" fmla="*/ 11 h 26"/>
                <a:gd name="T20" fmla="*/ 29 w 78"/>
                <a:gd name="T21" fmla="*/ 25 h 26"/>
                <a:gd name="T22" fmla="*/ 30 w 78"/>
                <a:gd name="T23" fmla="*/ 25 h 26"/>
                <a:gd name="T24" fmla="*/ 32 w 78"/>
                <a:gd name="T25" fmla="*/ 26 h 26"/>
                <a:gd name="T26" fmla="*/ 34 w 78"/>
                <a:gd name="T27" fmla="*/ 26 h 26"/>
                <a:gd name="T28" fmla="*/ 35 w 78"/>
                <a:gd name="T29" fmla="*/ 26 h 26"/>
                <a:gd name="T30" fmla="*/ 76 w 78"/>
                <a:gd name="T31" fmla="*/ 17 h 26"/>
                <a:gd name="T32" fmla="*/ 77 w 78"/>
                <a:gd name="T33" fmla="*/ 17 h 26"/>
                <a:gd name="T34" fmla="*/ 78 w 78"/>
                <a:gd name="T35" fmla="*/ 16 h 26"/>
                <a:gd name="T36" fmla="*/ 77 w 78"/>
                <a:gd name="T37" fmla="*/ 16 h 26"/>
                <a:gd name="T38" fmla="*/ 77 w 78"/>
                <a:gd name="T39" fmla="*/ 15 h 26"/>
                <a:gd name="T40" fmla="*/ 48 w 78"/>
                <a:gd name="T41"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8" h="26">
                  <a:moveTo>
                    <a:pt x="48" y="1"/>
                  </a:moveTo>
                  <a:cubicBezTo>
                    <a:pt x="48" y="1"/>
                    <a:pt x="47" y="1"/>
                    <a:pt x="47" y="1"/>
                  </a:cubicBezTo>
                  <a:cubicBezTo>
                    <a:pt x="46" y="1"/>
                    <a:pt x="46" y="1"/>
                    <a:pt x="45" y="1"/>
                  </a:cubicBezTo>
                  <a:cubicBezTo>
                    <a:pt x="45" y="0"/>
                    <a:pt x="44" y="0"/>
                    <a:pt x="43" y="0"/>
                  </a:cubicBezTo>
                  <a:cubicBezTo>
                    <a:pt x="43" y="0"/>
                    <a:pt x="42" y="0"/>
                    <a:pt x="42" y="1"/>
                  </a:cubicBezTo>
                  <a:cubicBezTo>
                    <a:pt x="1" y="8"/>
                    <a:pt x="1" y="8"/>
                    <a:pt x="1" y="8"/>
                  </a:cubicBezTo>
                  <a:cubicBezTo>
                    <a:pt x="1" y="9"/>
                    <a:pt x="0" y="9"/>
                    <a:pt x="0" y="9"/>
                  </a:cubicBezTo>
                  <a:cubicBezTo>
                    <a:pt x="0" y="9"/>
                    <a:pt x="0" y="9"/>
                    <a:pt x="0" y="9"/>
                  </a:cubicBezTo>
                  <a:cubicBezTo>
                    <a:pt x="0" y="10"/>
                    <a:pt x="0" y="10"/>
                    <a:pt x="0" y="10"/>
                  </a:cubicBezTo>
                  <a:cubicBezTo>
                    <a:pt x="0" y="10"/>
                    <a:pt x="0" y="10"/>
                    <a:pt x="1" y="11"/>
                  </a:cubicBezTo>
                  <a:cubicBezTo>
                    <a:pt x="29" y="25"/>
                    <a:pt x="29" y="25"/>
                    <a:pt x="29" y="25"/>
                  </a:cubicBezTo>
                  <a:cubicBezTo>
                    <a:pt x="29" y="25"/>
                    <a:pt x="30" y="25"/>
                    <a:pt x="30" y="25"/>
                  </a:cubicBezTo>
                  <a:cubicBezTo>
                    <a:pt x="31" y="25"/>
                    <a:pt x="31" y="26"/>
                    <a:pt x="32" y="26"/>
                  </a:cubicBezTo>
                  <a:cubicBezTo>
                    <a:pt x="33" y="26"/>
                    <a:pt x="33" y="26"/>
                    <a:pt x="34" y="26"/>
                  </a:cubicBezTo>
                  <a:cubicBezTo>
                    <a:pt x="34" y="26"/>
                    <a:pt x="35" y="26"/>
                    <a:pt x="35" y="26"/>
                  </a:cubicBezTo>
                  <a:cubicBezTo>
                    <a:pt x="76" y="17"/>
                    <a:pt x="76" y="17"/>
                    <a:pt x="76" y="17"/>
                  </a:cubicBezTo>
                  <a:cubicBezTo>
                    <a:pt x="77" y="17"/>
                    <a:pt x="77" y="17"/>
                    <a:pt x="77" y="17"/>
                  </a:cubicBezTo>
                  <a:cubicBezTo>
                    <a:pt x="78" y="16"/>
                    <a:pt x="78" y="16"/>
                    <a:pt x="78" y="16"/>
                  </a:cubicBezTo>
                  <a:cubicBezTo>
                    <a:pt x="77" y="16"/>
                    <a:pt x="77" y="16"/>
                    <a:pt x="77" y="16"/>
                  </a:cubicBezTo>
                  <a:cubicBezTo>
                    <a:pt x="77" y="15"/>
                    <a:pt x="77" y="15"/>
                    <a:pt x="77" y="15"/>
                  </a:cubicBezTo>
                  <a:lnTo>
                    <a:pt x="4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0" name="Freeform 130"/>
            <p:cNvSpPr>
              <a:spLocks/>
            </p:cNvSpPr>
            <p:nvPr/>
          </p:nvSpPr>
          <p:spPr bwMode="auto">
            <a:xfrm>
              <a:off x="13208497" y="5184080"/>
              <a:ext cx="325438" cy="112712"/>
            </a:xfrm>
            <a:custGeom>
              <a:avLst/>
              <a:gdLst>
                <a:gd name="T0" fmla="*/ 42 w 87"/>
                <a:gd name="T1" fmla="*/ 0 h 30"/>
                <a:gd name="T2" fmla="*/ 40 w 87"/>
                <a:gd name="T3" fmla="*/ 0 h 30"/>
                <a:gd name="T4" fmla="*/ 39 w 87"/>
                <a:gd name="T5" fmla="*/ 0 h 30"/>
                <a:gd name="T6" fmla="*/ 37 w 87"/>
                <a:gd name="T7" fmla="*/ 0 h 30"/>
                <a:gd name="T8" fmla="*/ 36 w 87"/>
                <a:gd name="T9" fmla="*/ 0 h 30"/>
                <a:gd name="T10" fmla="*/ 1 w 87"/>
                <a:gd name="T11" fmla="*/ 8 h 30"/>
                <a:gd name="T12" fmla="*/ 0 w 87"/>
                <a:gd name="T13" fmla="*/ 9 h 30"/>
                <a:gd name="T14" fmla="*/ 0 w 87"/>
                <a:gd name="T15" fmla="*/ 9 h 30"/>
                <a:gd name="T16" fmla="*/ 0 w 87"/>
                <a:gd name="T17" fmla="*/ 10 h 30"/>
                <a:gd name="T18" fmla="*/ 2 w 87"/>
                <a:gd name="T19" fmla="*/ 11 h 30"/>
                <a:gd name="T20" fmla="*/ 45 w 87"/>
                <a:gd name="T21" fmla="*/ 29 h 30"/>
                <a:gd name="T22" fmla="*/ 47 w 87"/>
                <a:gd name="T23" fmla="*/ 30 h 30"/>
                <a:gd name="T24" fmla="*/ 48 w 87"/>
                <a:gd name="T25" fmla="*/ 30 h 30"/>
                <a:gd name="T26" fmla="*/ 50 w 87"/>
                <a:gd name="T27" fmla="*/ 30 h 30"/>
                <a:gd name="T28" fmla="*/ 52 w 87"/>
                <a:gd name="T29" fmla="*/ 30 h 30"/>
                <a:gd name="T30" fmla="*/ 86 w 87"/>
                <a:gd name="T31" fmla="*/ 21 h 30"/>
                <a:gd name="T32" fmla="*/ 87 w 87"/>
                <a:gd name="T33" fmla="*/ 20 h 30"/>
                <a:gd name="T34" fmla="*/ 87 w 87"/>
                <a:gd name="T35" fmla="*/ 20 h 30"/>
                <a:gd name="T36" fmla="*/ 87 w 87"/>
                <a:gd name="T37" fmla="*/ 19 h 30"/>
                <a:gd name="T38" fmla="*/ 85 w 87"/>
                <a:gd name="T39" fmla="*/ 19 h 30"/>
                <a:gd name="T40" fmla="*/ 42 w 87"/>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30">
                  <a:moveTo>
                    <a:pt x="42" y="0"/>
                  </a:moveTo>
                  <a:cubicBezTo>
                    <a:pt x="42" y="0"/>
                    <a:pt x="41" y="0"/>
                    <a:pt x="40" y="0"/>
                  </a:cubicBezTo>
                  <a:cubicBezTo>
                    <a:pt x="40" y="0"/>
                    <a:pt x="39" y="0"/>
                    <a:pt x="39" y="0"/>
                  </a:cubicBezTo>
                  <a:cubicBezTo>
                    <a:pt x="38" y="0"/>
                    <a:pt x="38" y="0"/>
                    <a:pt x="37" y="0"/>
                  </a:cubicBezTo>
                  <a:cubicBezTo>
                    <a:pt x="37" y="0"/>
                    <a:pt x="36" y="0"/>
                    <a:pt x="36" y="0"/>
                  </a:cubicBezTo>
                  <a:cubicBezTo>
                    <a:pt x="1" y="8"/>
                    <a:pt x="1" y="8"/>
                    <a:pt x="1" y="8"/>
                  </a:cubicBezTo>
                  <a:cubicBezTo>
                    <a:pt x="1" y="8"/>
                    <a:pt x="0" y="9"/>
                    <a:pt x="0" y="9"/>
                  </a:cubicBezTo>
                  <a:cubicBezTo>
                    <a:pt x="0" y="9"/>
                    <a:pt x="0" y="9"/>
                    <a:pt x="0" y="9"/>
                  </a:cubicBezTo>
                  <a:cubicBezTo>
                    <a:pt x="0" y="10"/>
                    <a:pt x="0" y="10"/>
                    <a:pt x="0" y="10"/>
                  </a:cubicBezTo>
                  <a:cubicBezTo>
                    <a:pt x="1" y="10"/>
                    <a:pt x="1" y="10"/>
                    <a:pt x="2" y="11"/>
                  </a:cubicBezTo>
                  <a:cubicBezTo>
                    <a:pt x="45" y="29"/>
                    <a:pt x="45" y="29"/>
                    <a:pt x="45" y="29"/>
                  </a:cubicBezTo>
                  <a:cubicBezTo>
                    <a:pt x="45" y="30"/>
                    <a:pt x="46" y="30"/>
                    <a:pt x="47" y="30"/>
                  </a:cubicBezTo>
                  <a:cubicBezTo>
                    <a:pt x="47" y="30"/>
                    <a:pt x="48" y="30"/>
                    <a:pt x="48" y="30"/>
                  </a:cubicBezTo>
                  <a:cubicBezTo>
                    <a:pt x="49" y="30"/>
                    <a:pt x="50" y="30"/>
                    <a:pt x="50" y="30"/>
                  </a:cubicBezTo>
                  <a:cubicBezTo>
                    <a:pt x="51" y="30"/>
                    <a:pt x="51" y="30"/>
                    <a:pt x="52" y="30"/>
                  </a:cubicBezTo>
                  <a:cubicBezTo>
                    <a:pt x="86" y="21"/>
                    <a:pt x="86" y="21"/>
                    <a:pt x="86" y="21"/>
                  </a:cubicBezTo>
                  <a:cubicBezTo>
                    <a:pt x="87" y="21"/>
                    <a:pt x="87" y="21"/>
                    <a:pt x="87" y="20"/>
                  </a:cubicBezTo>
                  <a:cubicBezTo>
                    <a:pt x="87" y="20"/>
                    <a:pt x="87" y="20"/>
                    <a:pt x="87" y="20"/>
                  </a:cubicBezTo>
                  <a:cubicBezTo>
                    <a:pt x="87" y="19"/>
                    <a:pt x="87" y="19"/>
                    <a:pt x="87" y="19"/>
                  </a:cubicBezTo>
                  <a:cubicBezTo>
                    <a:pt x="86" y="19"/>
                    <a:pt x="86" y="19"/>
                    <a:pt x="85" y="19"/>
                  </a:cubicBezTo>
                  <a:lnTo>
                    <a:pt x="4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1" name="Freeform 131"/>
            <p:cNvSpPr>
              <a:spLocks/>
            </p:cNvSpPr>
            <p:nvPr/>
          </p:nvSpPr>
          <p:spPr bwMode="auto">
            <a:xfrm>
              <a:off x="12438560" y="5128517"/>
              <a:ext cx="293688" cy="96837"/>
            </a:xfrm>
            <a:custGeom>
              <a:avLst/>
              <a:gdLst>
                <a:gd name="T0" fmla="*/ 47 w 78"/>
                <a:gd name="T1" fmla="*/ 1 h 26"/>
                <a:gd name="T2" fmla="*/ 45 w 78"/>
                <a:gd name="T3" fmla="*/ 0 h 26"/>
                <a:gd name="T4" fmla="*/ 44 w 78"/>
                <a:gd name="T5" fmla="*/ 0 h 26"/>
                <a:gd name="T6" fmla="*/ 42 w 78"/>
                <a:gd name="T7" fmla="*/ 0 h 26"/>
                <a:gd name="T8" fmla="*/ 40 w 78"/>
                <a:gd name="T9" fmla="*/ 0 h 26"/>
                <a:gd name="T10" fmla="*/ 2 w 78"/>
                <a:gd name="T11" fmla="*/ 8 h 26"/>
                <a:gd name="T12" fmla="*/ 1 w 78"/>
                <a:gd name="T13" fmla="*/ 9 h 26"/>
                <a:gd name="T14" fmla="*/ 0 w 78"/>
                <a:gd name="T15" fmla="*/ 9 h 26"/>
                <a:gd name="T16" fmla="*/ 1 w 78"/>
                <a:gd name="T17" fmla="*/ 10 h 26"/>
                <a:gd name="T18" fmla="*/ 2 w 78"/>
                <a:gd name="T19" fmla="*/ 11 h 26"/>
                <a:gd name="T20" fmla="*/ 31 w 78"/>
                <a:gd name="T21" fmla="*/ 25 h 26"/>
                <a:gd name="T22" fmla="*/ 33 w 78"/>
                <a:gd name="T23" fmla="*/ 26 h 26"/>
                <a:gd name="T24" fmla="*/ 35 w 78"/>
                <a:gd name="T25" fmla="*/ 26 h 26"/>
                <a:gd name="T26" fmla="*/ 36 w 78"/>
                <a:gd name="T27" fmla="*/ 26 h 26"/>
                <a:gd name="T28" fmla="*/ 38 w 78"/>
                <a:gd name="T29" fmla="*/ 26 h 26"/>
                <a:gd name="T30" fmla="*/ 77 w 78"/>
                <a:gd name="T31" fmla="*/ 17 h 26"/>
                <a:gd name="T32" fmla="*/ 78 w 78"/>
                <a:gd name="T33" fmla="*/ 17 h 26"/>
                <a:gd name="T34" fmla="*/ 78 w 78"/>
                <a:gd name="T35" fmla="*/ 16 h 26"/>
                <a:gd name="T36" fmla="*/ 78 w 78"/>
                <a:gd name="T37" fmla="*/ 15 h 26"/>
                <a:gd name="T38" fmla="*/ 77 w 78"/>
                <a:gd name="T39" fmla="*/ 15 h 26"/>
                <a:gd name="T40" fmla="*/ 47 w 78"/>
                <a:gd name="T41"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8" h="26">
                  <a:moveTo>
                    <a:pt x="47" y="1"/>
                  </a:moveTo>
                  <a:cubicBezTo>
                    <a:pt x="46" y="1"/>
                    <a:pt x="46" y="1"/>
                    <a:pt x="45" y="0"/>
                  </a:cubicBezTo>
                  <a:cubicBezTo>
                    <a:pt x="45" y="0"/>
                    <a:pt x="44" y="0"/>
                    <a:pt x="44" y="0"/>
                  </a:cubicBezTo>
                  <a:cubicBezTo>
                    <a:pt x="43" y="0"/>
                    <a:pt x="42" y="0"/>
                    <a:pt x="42" y="0"/>
                  </a:cubicBezTo>
                  <a:cubicBezTo>
                    <a:pt x="41" y="0"/>
                    <a:pt x="41" y="0"/>
                    <a:pt x="40" y="0"/>
                  </a:cubicBezTo>
                  <a:cubicBezTo>
                    <a:pt x="2" y="8"/>
                    <a:pt x="2" y="8"/>
                    <a:pt x="2" y="8"/>
                  </a:cubicBezTo>
                  <a:cubicBezTo>
                    <a:pt x="1" y="9"/>
                    <a:pt x="1" y="9"/>
                    <a:pt x="1" y="9"/>
                  </a:cubicBezTo>
                  <a:cubicBezTo>
                    <a:pt x="0" y="9"/>
                    <a:pt x="0" y="9"/>
                    <a:pt x="0" y="9"/>
                  </a:cubicBezTo>
                  <a:cubicBezTo>
                    <a:pt x="1" y="10"/>
                    <a:pt x="1" y="10"/>
                    <a:pt x="1" y="10"/>
                  </a:cubicBezTo>
                  <a:cubicBezTo>
                    <a:pt x="1" y="10"/>
                    <a:pt x="1" y="11"/>
                    <a:pt x="2" y="11"/>
                  </a:cubicBezTo>
                  <a:cubicBezTo>
                    <a:pt x="31" y="25"/>
                    <a:pt x="31" y="25"/>
                    <a:pt x="31" y="25"/>
                  </a:cubicBezTo>
                  <a:cubicBezTo>
                    <a:pt x="32" y="25"/>
                    <a:pt x="32" y="25"/>
                    <a:pt x="33" y="26"/>
                  </a:cubicBezTo>
                  <a:cubicBezTo>
                    <a:pt x="34" y="26"/>
                    <a:pt x="34" y="26"/>
                    <a:pt x="35" y="26"/>
                  </a:cubicBezTo>
                  <a:cubicBezTo>
                    <a:pt x="35" y="26"/>
                    <a:pt x="36" y="26"/>
                    <a:pt x="36" y="26"/>
                  </a:cubicBezTo>
                  <a:cubicBezTo>
                    <a:pt x="37" y="26"/>
                    <a:pt x="38" y="26"/>
                    <a:pt x="38" y="26"/>
                  </a:cubicBezTo>
                  <a:cubicBezTo>
                    <a:pt x="77" y="17"/>
                    <a:pt x="77" y="17"/>
                    <a:pt x="77" y="17"/>
                  </a:cubicBezTo>
                  <a:cubicBezTo>
                    <a:pt x="77" y="17"/>
                    <a:pt x="78" y="17"/>
                    <a:pt x="78" y="17"/>
                  </a:cubicBezTo>
                  <a:cubicBezTo>
                    <a:pt x="78" y="16"/>
                    <a:pt x="78" y="16"/>
                    <a:pt x="78" y="16"/>
                  </a:cubicBezTo>
                  <a:cubicBezTo>
                    <a:pt x="78" y="15"/>
                    <a:pt x="78" y="15"/>
                    <a:pt x="78" y="15"/>
                  </a:cubicBezTo>
                  <a:cubicBezTo>
                    <a:pt x="78" y="15"/>
                    <a:pt x="77" y="15"/>
                    <a:pt x="77" y="15"/>
                  </a:cubicBezTo>
                  <a:lnTo>
                    <a:pt x="47"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2" name="Freeform 132"/>
            <p:cNvSpPr>
              <a:spLocks/>
            </p:cNvSpPr>
            <p:nvPr/>
          </p:nvSpPr>
          <p:spPr bwMode="auto">
            <a:xfrm>
              <a:off x="12627472" y="5214242"/>
              <a:ext cx="300038" cy="104775"/>
            </a:xfrm>
            <a:custGeom>
              <a:avLst/>
              <a:gdLst>
                <a:gd name="T0" fmla="*/ 47 w 80"/>
                <a:gd name="T1" fmla="*/ 1 h 28"/>
                <a:gd name="T2" fmla="*/ 45 w 80"/>
                <a:gd name="T3" fmla="*/ 0 h 28"/>
                <a:gd name="T4" fmla="*/ 43 w 80"/>
                <a:gd name="T5" fmla="*/ 0 h 28"/>
                <a:gd name="T6" fmla="*/ 42 w 80"/>
                <a:gd name="T7" fmla="*/ 0 h 28"/>
                <a:gd name="T8" fmla="*/ 40 w 80"/>
                <a:gd name="T9" fmla="*/ 0 h 28"/>
                <a:gd name="T10" fmla="*/ 1 w 80"/>
                <a:gd name="T11" fmla="*/ 9 h 28"/>
                <a:gd name="T12" fmla="*/ 0 w 80"/>
                <a:gd name="T13" fmla="*/ 10 h 28"/>
                <a:gd name="T14" fmla="*/ 0 w 80"/>
                <a:gd name="T15" fmla="*/ 10 h 28"/>
                <a:gd name="T16" fmla="*/ 0 w 80"/>
                <a:gd name="T17" fmla="*/ 11 h 28"/>
                <a:gd name="T18" fmla="*/ 1 w 80"/>
                <a:gd name="T19" fmla="*/ 11 h 28"/>
                <a:gd name="T20" fmla="*/ 33 w 80"/>
                <a:gd name="T21" fmla="*/ 27 h 28"/>
                <a:gd name="T22" fmla="*/ 35 w 80"/>
                <a:gd name="T23" fmla="*/ 27 h 28"/>
                <a:gd name="T24" fmla="*/ 37 w 80"/>
                <a:gd name="T25" fmla="*/ 28 h 28"/>
                <a:gd name="T26" fmla="*/ 38 w 80"/>
                <a:gd name="T27" fmla="*/ 28 h 28"/>
                <a:gd name="T28" fmla="*/ 40 w 80"/>
                <a:gd name="T29" fmla="*/ 27 h 28"/>
                <a:gd name="T30" fmla="*/ 79 w 80"/>
                <a:gd name="T31" fmla="*/ 18 h 28"/>
                <a:gd name="T32" fmla="*/ 80 w 80"/>
                <a:gd name="T33" fmla="*/ 17 h 28"/>
                <a:gd name="T34" fmla="*/ 80 w 80"/>
                <a:gd name="T35" fmla="*/ 17 h 28"/>
                <a:gd name="T36" fmla="*/ 80 w 80"/>
                <a:gd name="T37" fmla="*/ 16 h 28"/>
                <a:gd name="T38" fmla="*/ 79 w 80"/>
                <a:gd name="T39" fmla="*/ 15 h 28"/>
                <a:gd name="T40" fmla="*/ 47 w 80"/>
                <a:gd name="T4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28">
                  <a:moveTo>
                    <a:pt x="47" y="1"/>
                  </a:moveTo>
                  <a:cubicBezTo>
                    <a:pt x="46" y="1"/>
                    <a:pt x="46" y="0"/>
                    <a:pt x="45" y="0"/>
                  </a:cubicBezTo>
                  <a:cubicBezTo>
                    <a:pt x="45" y="0"/>
                    <a:pt x="44" y="0"/>
                    <a:pt x="43" y="0"/>
                  </a:cubicBezTo>
                  <a:cubicBezTo>
                    <a:pt x="43" y="0"/>
                    <a:pt x="42" y="0"/>
                    <a:pt x="42" y="0"/>
                  </a:cubicBezTo>
                  <a:cubicBezTo>
                    <a:pt x="41" y="0"/>
                    <a:pt x="41" y="0"/>
                    <a:pt x="40" y="0"/>
                  </a:cubicBezTo>
                  <a:cubicBezTo>
                    <a:pt x="1" y="9"/>
                    <a:pt x="1" y="9"/>
                    <a:pt x="1" y="9"/>
                  </a:cubicBezTo>
                  <a:cubicBezTo>
                    <a:pt x="1" y="9"/>
                    <a:pt x="1" y="9"/>
                    <a:pt x="0" y="10"/>
                  </a:cubicBezTo>
                  <a:cubicBezTo>
                    <a:pt x="0" y="10"/>
                    <a:pt x="0" y="10"/>
                    <a:pt x="0" y="10"/>
                  </a:cubicBezTo>
                  <a:cubicBezTo>
                    <a:pt x="0" y="11"/>
                    <a:pt x="0" y="11"/>
                    <a:pt x="0" y="11"/>
                  </a:cubicBezTo>
                  <a:cubicBezTo>
                    <a:pt x="1" y="11"/>
                    <a:pt x="1" y="11"/>
                    <a:pt x="1" y="11"/>
                  </a:cubicBezTo>
                  <a:cubicBezTo>
                    <a:pt x="33" y="27"/>
                    <a:pt x="33" y="27"/>
                    <a:pt x="33" y="27"/>
                  </a:cubicBezTo>
                  <a:cubicBezTo>
                    <a:pt x="34" y="27"/>
                    <a:pt x="34" y="27"/>
                    <a:pt x="35" y="27"/>
                  </a:cubicBezTo>
                  <a:cubicBezTo>
                    <a:pt x="35" y="27"/>
                    <a:pt x="36" y="27"/>
                    <a:pt x="37" y="28"/>
                  </a:cubicBezTo>
                  <a:cubicBezTo>
                    <a:pt x="37" y="28"/>
                    <a:pt x="38" y="28"/>
                    <a:pt x="38" y="28"/>
                  </a:cubicBezTo>
                  <a:cubicBezTo>
                    <a:pt x="39" y="28"/>
                    <a:pt x="39" y="28"/>
                    <a:pt x="40" y="27"/>
                  </a:cubicBezTo>
                  <a:cubicBezTo>
                    <a:pt x="79" y="18"/>
                    <a:pt x="79" y="18"/>
                    <a:pt x="79" y="18"/>
                  </a:cubicBezTo>
                  <a:cubicBezTo>
                    <a:pt x="79" y="18"/>
                    <a:pt x="80" y="18"/>
                    <a:pt x="80" y="17"/>
                  </a:cubicBezTo>
                  <a:cubicBezTo>
                    <a:pt x="80" y="17"/>
                    <a:pt x="80" y="17"/>
                    <a:pt x="80" y="17"/>
                  </a:cubicBezTo>
                  <a:cubicBezTo>
                    <a:pt x="80" y="16"/>
                    <a:pt x="80" y="16"/>
                    <a:pt x="80" y="16"/>
                  </a:cubicBezTo>
                  <a:cubicBezTo>
                    <a:pt x="79" y="16"/>
                    <a:pt x="79" y="16"/>
                    <a:pt x="79" y="15"/>
                  </a:cubicBezTo>
                  <a:lnTo>
                    <a:pt x="47"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3" name="Freeform 133"/>
            <p:cNvSpPr>
              <a:spLocks/>
            </p:cNvSpPr>
            <p:nvPr/>
          </p:nvSpPr>
          <p:spPr bwMode="auto">
            <a:xfrm>
              <a:off x="12930685" y="5203130"/>
              <a:ext cx="296863" cy="101600"/>
            </a:xfrm>
            <a:custGeom>
              <a:avLst/>
              <a:gdLst>
                <a:gd name="T0" fmla="*/ 44 w 79"/>
                <a:gd name="T1" fmla="*/ 0 h 27"/>
                <a:gd name="T2" fmla="*/ 43 w 79"/>
                <a:gd name="T3" fmla="*/ 0 h 27"/>
                <a:gd name="T4" fmla="*/ 41 w 79"/>
                <a:gd name="T5" fmla="*/ 0 h 27"/>
                <a:gd name="T6" fmla="*/ 39 w 79"/>
                <a:gd name="T7" fmla="*/ 0 h 27"/>
                <a:gd name="T8" fmla="*/ 38 w 79"/>
                <a:gd name="T9" fmla="*/ 0 h 27"/>
                <a:gd name="T10" fmla="*/ 1 w 79"/>
                <a:gd name="T11" fmla="*/ 9 h 27"/>
                <a:gd name="T12" fmla="*/ 0 w 79"/>
                <a:gd name="T13" fmla="*/ 9 h 27"/>
                <a:gd name="T14" fmla="*/ 0 w 79"/>
                <a:gd name="T15" fmla="*/ 10 h 27"/>
                <a:gd name="T16" fmla="*/ 0 w 79"/>
                <a:gd name="T17" fmla="*/ 10 h 27"/>
                <a:gd name="T18" fmla="*/ 1 w 79"/>
                <a:gd name="T19" fmla="*/ 11 h 27"/>
                <a:gd name="T20" fmla="*/ 34 w 79"/>
                <a:gd name="T21" fmla="*/ 26 h 27"/>
                <a:gd name="T22" fmla="*/ 36 w 79"/>
                <a:gd name="T23" fmla="*/ 26 h 27"/>
                <a:gd name="T24" fmla="*/ 38 w 79"/>
                <a:gd name="T25" fmla="*/ 27 h 27"/>
                <a:gd name="T26" fmla="*/ 39 w 79"/>
                <a:gd name="T27" fmla="*/ 27 h 27"/>
                <a:gd name="T28" fmla="*/ 41 w 79"/>
                <a:gd name="T29" fmla="*/ 26 h 27"/>
                <a:gd name="T30" fmla="*/ 77 w 79"/>
                <a:gd name="T31" fmla="*/ 17 h 27"/>
                <a:gd name="T32" fmla="*/ 78 w 79"/>
                <a:gd name="T33" fmla="*/ 17 h 27"/>
                <a:gd name="T34" fmla="*/ 79 w 79"/>
                <a:gd name="T35" fmla="*/ 16 h 27"/>
                <a:gd name="T36" fmla="*/ 78 w 79"/>
                <a:gd name="T37" fmla="*/ 15 h 27"/>
                <a:gd name="T38" fmla="*/ 77 w 79"/>
                <a:gd name="T39" fmla="*/ 15 h 27"/>
                <a:gd name="T40" fmla="*/ 44 w 79"/>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 h="27">
                  <a:moveTo>
                    <a:pt x="44" y="0"/>
                  </a:moveTo>
                  <a:cubicBezTo>
                    <a:pt x="44" y="0"/>
                    <a:pt x="43" y="0"/>
                    <a:pt x="43" y="0"/>
                  </a:cubicBezTo>
                  <a:cubicBezTo>
                    <a:pt x="42" y="0"/>
                    <a:pt x="42" y="0"/>
                    <a:pt x="41" y="0"/>
                  </a:cubicBezTo>
                  <a:cubicBezTo>
                    <a:pt x="40" y="0"/>
                    <a:pt x="40" y="0"/>
                    <a:pt x="39" y="0"/>
                  </a:cubicBezTo>
                  <a:cubicBezTo>
                    <a:pt x="39" y="0"/>
                    <a:pt x="38" y="0"/>
                    <a:pt x="38" y="0"/>
                  </a:cubicBezTo>
                  <a:cubicBezTo>
                    <a:pt x="1" y="9"/>
                    <a:pt x="1" y="9"/>
                    <a:pt x="1" y="9"/>
                  </a:cubicBezTo>
                  <a:cubicBezTo>
                    <a:pt x="1" y="9"/>
                    <a:pt x="0" y="9"/>
                    <a:pt x="0" y="9"/>
                  </a:cubicBezTo>
                  <a:cubicBezTo>
                    <a:pt x="0" y="10"/>
                    <a:pt x="0" y="10"/>
                    <a:pt x="0" y="10"/>
                  </a:cubicBezTo>
                  <a:cubicBezTo>
                    <a:pt x="0" y="10"/>
                    <a:pt x="0" y="10"/>
                    <a:pt x="0" y="10"/>
                  </a:cubicBezTo>
                  <a:cubicBezTo>
                    <a:pt x="1" y="10"/>
                    <a:pt x="1" y="11"/>
                    <a:pt x="1" y="11"/>
                  </a:cubicBezTo>
                  <a:cubicBezTo>
                    <a:pt x="34" y="26"/>
                    <a:pt x="34" y="26"/>
                    <a:pt x="34" y="26"/>
                  </a:cubicBezTo>
                  <a:cubicBezTo>
                    <a:pt x="35" y="26"/>
                    <a:pt x="35" y="26"/>
                    <a:pt x="36" y="26"/>
                  </a:cubicBezTo>
                  <a:cubicBezTo>
                    <a:pt x="36" y="26"/>
                    <a:pt x="37" y="26"/>
                    <a:pt x="38" y="27"/>
                  </a:cubicBezTo>
                  <a:cubicBezTo>
                    <a:pt x="38" y="27"/>
                    <a:pt x="39" y="27"/>
                    <a:pt x="39" y="27"/>
                  </a:cubicBezTo>
                  <a:cubicBezTo>
                    <a:pt x="40" y="27"/>
                    <a:pt x="40" y="27"/>
                    <a:pt x="41" y="26"/>
                  </a:cubicBezTo>
                  <a:cubicBezTo>
                    <a:pt x="77" y="17"/>
                    <a:pt x="77" y="17"/>
                    <a:pt x="77" y="17"/>
                  </a:cubicBezTo>
                  <a:cubicBezTo>
                    <a:pt x="78" y="17"/>
                    <a:pt x="78" y="17"/>
                    <a:pt x="78" y="17"/>
                  </a:cubicBezTo>
                  <a:cubicBezTo>
                    <a:pt x="79" y="16"/>
                    <a:pt x="79" y="16"/>
                    <a:pt x="79" y="16"/>
                  </a:cubicBezTo>
                  <a:cubicBezTo>
                    <a:pt x="78" y="15"/>
                    <a:pt x="78" y="15"/>
                    <a:pt x="78" y="15"/>
                  </a:cubicBezTo>
                  <a:cubicBezTo>
                    <a:pt x="78" y="15"/>
                    <a:pt x="77" y="15"/>
                    <a:pt x="77" y="15"/>
                  </a:cubicBezTo>
                  <a:lnTo>
                    <a:pt x="4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4" name="Freeform 134"/>
            <p:cNvSpPr>
              <a:spLocks/>
            </p:cNvSpPr>
            <p:nvPr/>
          </p:nvSpPr>
          <p:spPr bwMode="auto">
            <a:xfrm>
              <a:off x="12138522" y="5142805"/>
              <a:ext cx="304800" cy="101600"/>
            </a:xfrm>
            <a:custGeom>
              <a:avLst/>
              <a:gdLst>
                <a:gd name="T0" fmla="*/ 49 w 81"/>
                <a:gd name="T1" fmla="*/ 1 h 27"/>
                <a:gd name="T2" fmla="*/ 48 w 81"/>
                <a:gd name="T3" fmla="*/ 1 h 27"/>
                <a:gd name="T4" fmla="*/ 46 w 81"/>
                <a:gd name="T5" fmla="*/ 0 h 27"/>
                <a:gd name="T6" fmla="*/ 44 w 81"/>
                <a:gd name="T7" fmla="*/ 0 h 27"/>
                <a:gd name="T8" fmla="*/ 43 w 81"/>
                <a:gd name="T9" fmla="*/ 0 h 27"/>
                <a:gd name="T10" fmla="*/ 2 w 81"/>
                <a:gd name="T11" fmla="*/ 9 h 27"/>
                <a:gd name="T12" fmla="*/ 1 w 81"/>
                <a:gd name="T13" fmla="*/ 9 h 27"/>
                <a:gd name="T14" fmla="*/ 0 w 81"/>
                <a:gd name="T15" fmla="*/ 10 h 27"/>
                <a:gd name="T16" fmla="*/ 0 w 81"/>
                <a:gd name="T17" fmla="*/ 10 h 27"/>
                <a:gd name="T18" fmla="*/ 1 w 81"/>
                <a:gd name="T19" fmla="*/ 11 h 27"/>
                <a:gd name="T20" fmla="*/ 31 w 81"/>
                <a:gd name="T21" fmla="*/ 26 h 27"/>
                <a:gd name="T22" fmla="*/ 33 w 81"/>
                <a:gd name="T23" fmla="*/ 27 h 27"/>
                <a:gd name="T24" fmla="*/ 35 w 81"/>
                <a:gd name="T25" fmla="*/ 27 h 27"/>
                <a:gd name="T26" fmla="*/ 36 w 81"/>
                <a:gd name="T27" fmla="*/ 27 h 27"/>
                <a:gd name="T28" fmla="*/ 38 w 81"/>
                <a:gd name="T29" fmla="*/ 27 h 27"/>
                <a:gd name="T30" fmla="*/ 79 w 81"/>
                <a:gd name="T31" fmla="*/ 18 h 27"/>
                <a:gd name="T32" fmla="*/ 80 w 81"/>
                <a:gd name="T33" fmla="*/ 17 h 27"/>
                <a:gd name="T34" fmla="*/ 81 w 81"/>
                <a:gd name="T35" fmla="*/ 17 h 27"/>
                <a:gd name="T36" fmla="*/ 80 w 81"/>
                <a:gd name="T37" fmla="*/ 16 h 27"/>
                <a:gd name="T38" fmla="*/ 79 w 81"/>
                <a:gd name="T39" fmla="*/ 16 h 27"/>
                <a:gd name="T40" fmla="*/ 49 w 81"/>
                <a:gd name="T41"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27">
                  <a:moveTo>
                    <a:pt x="49" y="1"/>
                  </a:moveTo>
                  <a:cubicBezTo>
                    <a:pt x="49" y="1"/>
                    <a:pt x="48" y="1"/>
                    <a:pt x="48" y="1"/>
                  </a:cubicBezTo>
                  <a:cubicBezTo>
                    <a:pt x="47" y="0"/>
                    <a:pt x="47" y="0"/>
                    <a:pt x="46" y="0"/>
                  </a:cubicBezTo>
                  <a:cubicBezTo>
                    <a:pt x="46" y="0"/>
                    <a:pt x="45" y="0"/>
                    <a:pt x="44" y="0"/>
                  </a:cubicBezTo>
                  <a:cubicBezTo>
                    <a:pt x="44" y="0"/>
                    <a:pt x="43" y="0"/>
                    <a:pt x="43" y="0"/>
                  </a:cubicBezTo>
                  <a:cubicBezTo>
                    <a:pt x="2" y="9"/>
                    <a:pt x="2" y="9"/>
                    <a:pt x="2" y="9"/>
                  </a:cubicBezTo>
                  <a:cubicBezTo>
                    <a:pt x="1" y="9"/>
                    <a:pt x="1" y="9"/>
                    <a:pt x="1" y="9"/>
                  </a:cubicBezTo>
                  <a:cubicBezTo>
                    <a:pt x="0" y="10"/>
                    <a:pt x="0" y="10"/>
                    <a:pt x="0" y="10"/>
                  </a:cubicBezTo>
                  <a:cubicBezTo>
                    <a:pt x="0" y="10"/>
                    <a:pt x="0" y="10"/>
                    <a:pt x="0" y="10"/>
                  </a:cubicBezTo>
                  <a:cubicBezTo>
                    <a:pt x="1" y="11"/>
                    <a:pt x="1" y="11"/>
                    <a:pt x="1" y="11"/>
                  </a:cubicBezTo>
                  <a:cubicBezTo>
                    <a:pt x="31" y="26"/>
                    <a:pt x="31" y="26"/>
                    <a:pt x="31" y="26"/>
                  </a:cubicBezTo>
                  <a:cubicBezTo>
                    <a:pt x="32" y="26"/>
                    <a:pt x="32" y="27"/>
                    <a:pt x="33" y="27"/>
                  </a:cubicBezTo>
                  <a:cubicBezTo>
                    <a:pt x="33" y="27"/>
                    <a:pt x="34" y="27"/>
                    <a:pt x="35" y="27"/>
                  </a:cubicBezTo>
                  <a:cubicBezTo>
                    <a:pt x="35" y="27"/>
                    <a:pt x="36" y="27"/>
                    <a:pt x="36" y="27"/>
                  </a:cubicBezTo>
                  <a:cubicBezTo>
                    <a:pt x="37" y="27"/>
                    <a:pt x="38" y="27"/>
                    <a:pt x="38" y="27"/>
                  </a:cubicBezTo>
                  <a:cubicBezTo>
                    <a:pt x="79" y="18"/>
                    <a:pt x="79" y="18"/>
                    <a:pt x="79" y="18"/>
                  </a:cubicBezTo>
                  <a:cubicBezTo>
                    <a:pt x="80" y="18"/>
                    <a:pt x="80" y="18"/>
                    <a:pt x="80" y="17"/>
                  </a:cubicBezTo>
                  <a:cubicBezTo>
                    <a:pt x="81" y="17"/>
                    <a:pt x="81" y="17"/>
                    <a:pt x="81" y="17"/>
                  </a:cubicBezTo>
                  <a:cubicBezTo>
                    <a:pt x="80" y="16"/>
                    <a:pt x="80" y="16"/>
                    <a:pt x="80" y="16"/>
                  </a:cubicBezTo>
                  <a:cubicBezTo>
                    <a:pt x="80" y="16"/>
                    <a:pt x="80" y="16"/>
                    <a:pt x="79" y="16"/>
                  </a:cubicBezTo>
                  <a:lnTo>
                    <a:pt x="4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5" name="Freeform 135"/>
            <p:cNvSpPr>
              <a:spLocks/>
            </p:cNvSpPr>
            <p:nvPr/>
          </p:nvSpPr>
          <p:spPr bwMode="auto">
            <a:xfrm>
              <a:off x="13467260" y="5293617"/>
              <a:ext cx="341313" cy="123825"/>
            </a:xfrm>
            <a:custGeom>
              <a:avLst/>
              <a:gdLst>
                <a:gd name="T0" fmla="*/ 42 w 91"/>
                <a:gd name="T1" fmla="*/ 1 h 33"/>
                <a:gd name="T2" fmla="*/ 41 w 91"/>
                <a:gd name="T3" fmla="*/ 0 h 33"/>
                <a:gd name="T4" fmla="*/ 39 w 91"/>
                <a:gd name="T5" fmla="*/ 0 h 33"/>
                <a:gd name="T6" fmla="*/ 37 w 91"/>
                <a:gd name="T7" fmla="*/ 0 h 33"/>
                <a:gd name="T8" fmla="*/ 36 w 91"/>
                <a:gd name="T9" fmla="*/ 0 h 33"/>
                <a:gd name="T10" fmla="*/ 1 w 91"/>
                <a:gd name="T11" fmla="*/ 9 h 33"/>
                <a:gd name="T12" fmla="*/ 0 w 91"/>
                <a:gd name="T13" fmla="*/ 10 h 33"/>
                <a:gd name="T14" fmla="*/ 0 w 91"/>
                <a:gd name="T15" fmla="*/ 10 h 33"/>
                <a:gd name="T16" fmla="*/ 1 w 91"/>
                <a:gd name="T17" fmla="*/ 11 h 33"/>
                <a:gd name="T18" fmla="*/ 2 w 91"/>
                <a:gd name="T19" fmla="*/ 12 h 33"/>
                <a:gd name="T20" fmla="*/ 49 w 91"/>
                <a:gd name="T21" fmla="*/ 32 h 33"/>
                <a:gd name="T22" fmla="*/ 50 w 91"/>
                <a:gd name="T23" fmla="*/ 32 h 33"/>
                <a:gd name="T24" fmla="*/ 52 w 91"/>
                <a:gd name="T25" fmla="*/ 33 h 33"/>
                <a:gd name="T26" fmla="*/ 54 w 91"/>
                <a:gd name="T27" fmla="*/ 33 h 33"/>
                <a:gd name="T28" fmla="*/ 56 w 91"/>
                <a:gd name="T29" fmla="*/ 33 h 33"/>
                <a:gd name="T30" fmla="*/ 90 w 91"/>
                <a:gd name="T31" fmla="*/ 22 h 33"/>
                <a:gd name="T32" fmla="*/ 91 w 91"/>
                <a:gd name="T33" fmla="*/ 22 h 33"/>
                <a:gd name="T34" fmla="*/ 91 w 91"/>
                <a:gd name="T35" fmla="*/ 21 h 33"/>
                <a:gd name="T36" fmla="*/ 90 w 91"/>
                <a:gd name="T37" fmla="*/ 21 h 33"/>
                <a:gd name="T38" fmla="*/ 89 w 91"/>
                <a:gd name="T39" fmla="*/ 20 h 33"/>
                <a:gd name="T40" fmla="*/ 42 w 91"/>
                <a:gd name="T41"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33">
                  <a:moveTo>
                    <a:pt x="42" y="1"/>
                  </a:moveTo>
                  <a:cubicBezTo>
                    <a:pt x="42" y="0"/>
                    <a:pt x="41" y="0"/>
                    <a:pt x="41" y="0"/>
                  </a:cubicBezTo>
                  <a:cubicBezTo>
                    <a:pt x="40" y="0"/>
                    <a:pt x="39" y="0"/>
                    <a:pt x="39" y="0"/>
                  </a:cubicBezTo>
                  <a:cubicBezTo>
                    <a:pt x="38" y="0"/>
                    <a:pt x="38" y="0"/>
                    <a:pt x="37" y="0"/>
                  </a:cubicBezTo>
                  <a:cubicBezTo>
                    <a:pt x="37" y="0"/>
                    <a:pt x="36" y="0"/>
                    <a:pt x="36" y="0"/>
                  </a:cubicBezTo>
                  <a:cubicBezTo>
                    <a:pt x="1" y="9"/>
                    <a:pt x="1" y="9"/>
                    <a:pt x="1" y="9"/>
                  </a:cubicBezTo>
                  <a:cubicBezTo>
                    <a:pt x="1" y="9"/>
                    <a:pt x="1" y="9"/>
                    <a:pt x="0" y="10"/>
                  </a:cubicBezTo>
                  <a:cubicBezTo>
                    <a:pt x="0" y="10"/>
                    <a:pt x="0" y="10"/>
                    <a:pt x="0" y="10"/>
                  </a:cubicBezTo>
                  <a:cubicBezTo>
                    <a:pt x="1" y="11"/>
                    <a:pt x="1" y="11"/>
                    <a:pt x="1" y="11"/>
                  </a:cubicBezTo>
                  <a:cubicBezTo>
                    <a:pt x="1" y="11"/>
                    <a:pt x="2" y="11"/>
                    <a:pt x="2" y="12"/>
                  </a:cubicBezTo>
                  <a:cubicBezTo>
                    <a:pt x="49" y="32"/>
                    <a:pt x="49" y="32"/>
                    <a:pt x="49" y="32"/>
                  </a:cubicBezTo>
                  <a:cubicBezTo>
                    <a:pt x="49" y="32"/>
                    <a:pt x="50" y="32"/>
                    <a:pt x="50" y="32"/>
                  </a:cubicBezTo>
                  <a:cubicBezTo>
                    <a:pt x="51" y="33"/>
                    <a:pt x="52" y="33"/>
                    <a:pt x="52" y="33"/>
                  </a:cubicBezTo>
                  <a:cubicBezTo>
                    <a:pt x="53" y="33"/>
                    <a:pt x="54" y="33"/>
                    <a:pt x="54" y="33"/>
                  </a:cubicBezTo>
                  <a:cubicBezTo>
                    <a:pt x="55" y="33"/>
                    <a:pt x="55" y="33"/>
                    <a:pt x="56" y="33"/>
                  </a:cubicBezTo>
                  <a:cubicBezTo>
                    <a:pt x="90" y="22"/>
                    <a:pt x="90" y="22"/>
                    <a:pt x="90" y="22"/>
                  </a:cubicBezTo>
                  <a:cubicBezTo>
                    <a:pt x="90" y="22"/>
                    <a:pt x="91" y="22"/>
                    <a:pt x="91" y="22"/>
                  </a:cubicBezTo>
                  <a:cubicBezTo>
                    <a:pt x="91" y="21"/>
                    <a:pt x="91" y="21"/>
                    <a:pt x="91" y="21"/>
                  </a:cubicBezTo>
                  <a:cubicBezTo>
                    <a:pt x="90" y="21"/>
                    <a:pt x="90" y="21"/>
                    <a:pt x="90" y="21"/>
                  </a:cubicBezTo>
                  <a:cubicBezTo>
                    <a:pt x="90" y="20"/>
                    <a:pt x="89" y="20"/>
                    <a:pt x="89" y="20"/>
                  </a:cubicBezTo>
                  <a:lnTo>
                    <a:pt x="4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6" name="Freeform 136"/>
            <p:cNvSpPr>
              <a:spLocks/>
            </p:cNvSpPr>
            <p:nvPr/>
          </p:nvSpPr>
          <p:spPr bwMode="auto">
            <a:xfrm>
              <a:off x="12327435" y="5233292"/>
              <a:ext cx="311150" cy="107950"/>
            </a:xfrm>
            <a:custGeom>
              <a:avLst/>
              <a:gdLst>
                <a:gd name="T0" fmla="*/ 49 w 83"/>
                <a:gd name="T1" fmla="*/ 1 h 29"/>
                <a:gd name="T2" fmla="*/ 48 w 83"/>
                <a:gd name="T3" fmla="*/ 1 h 29"/>
                <a:gd name="T4" fmla="*/ 46 w 83"/>
                <a:gd name="T5" fmla="*/ 0 h 29"/>
                <a:gd name="T6" fmla="*/ 44 w 83"/>
                <a:gd name="T7" fmla="*/ 0 h 29"/>
                <a:gd name="T8" fmla="*/ 43 w 83"/>
                <a:gd name="T9" fmla="*/ 0 h 29"/>
                <a:gd name="T10" fmla="*/ 1 w 83"/>
                <a:gd name="T11" fmla="*/ 10 h 29"/>
                <a:gd name="T12" fmla="*/ 0 w 83"/>
                <a:gd name="T13" fmla="*/ 10 h 29"/>
                <a:gd name="T14" fmla="*/ 0 w 83"/>
                <a:gd name="T15" fmla="*/ 11 h 29"/>
                <a:gd name="T16" fmla="*/ 0 w 83"/>
                <a:gd name="T17" fmla="*/ 11 h 29"/>
                <a:gd name="T18" fmla="*/ 1 w 83"/>
                <a:gd name="T19" fmla="*/ 12 h 29"/>
                <a:gd name="T20" fmla="*/ 33 w 83"/>
                <a:gd name="T21" fmla="*/ 28 h 29"/>
                <a:gd name="T22" fmla="*/ 34 w 83"/>
                <a:gd name="T23" fmla="*/ 29 h 29"/>
                <a:gd name="T24" fmla="*/ 36 w 83"/>
                <a:gd name="T25" fmla="*/ 29 h 29"/>
                <a:gd name="T26" fmla="*/ 38 w 83"/>
                <a:gd name="T27" fmla="*/ 29 h 29"/>
                <a:gd name="T28" fmla="*/ 40 w 83"/>
                <a:gd name="T29" fmla="*/ 29 h 29"/>
                <a:gd name="T30" fmla="*/ 81 w 83"/>
                <a:gd name="T31" fmla="*/ 19 h 29"/>
                <a:gd name="T32" fmla="*/ 82 w 83"/>
                <a:gd name="T33" fmla="*/ 19 h 29"/>
                <a:gd name="T34" fmla="*/ 83 w 83"/>
                <a:gd name="T35" fmla="*/ 18 h 29"/>
                <a:gd name="T36" fmla="*/ 82 w 83"/>
                <a:gd name="T37" fmla="*/ 17 h 29"/>
                <a:gd name="T38" fmla="*/ 81 w 83"/>
                <a:gd name="T39" fmla="*/ 17 h 29"/>
                <a:gd name="T40" fmla="*/ 49 w 83"/>
                <a:gd name="T41"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 h="29">
                  <a:moveTo>
                    <a:pt x="49" y="1"/>
                  </a:moveTo>
                  <a:cubicBezTo>
                    <a:pt x="49" y="1"/>
                    <a:pt x="48" y="1"/>
                    <a:pt x="48" y="1"/>
                  </a:cubicBezTo>
                  <a:cubicBezTo>
                    <a:pt x="47" y="0"/>
                    <a:pt x="47" y="0"/>
                    <a:pt x="46" y="0"/>
                  </a:cubicBezTo>
                  <a:cubicBezTo>
                    <a:pt x="45" y="0"/>
                    <a:pt x="45" y="0"/>
                    <a:pt x="44" y="0"/>
                  </a:cubicBezTo>
                  <a:cubicBezTo>
                    <a:pt x="44" y="0"/>
                    <a:pt x="43" y="0"/>
                    <a:pt x="43" y="0"/>
                  </a:cubicBezTo>
                  <a:cubicBezTo>
                    <a:pt x="1" y="10"/>
                    <a:pt x="1" y="10"/>
                    <a:pt x="1" y="10"/>
                  </a:cubicBezTo>
                  <a:cubicBezTo>
                    <a:pt x="1" y="10"/>
                    <a:pt x="0" y="10"/>
                    <a:pt x="0" y="10"/>
                  </a:cubicBezTo>
                  <a:cubicBezTo>
                    <a:pt x="0" y="11"/>
                    <a:pt x="0" y="11"/>
                    <a:pt x="0" y="11"/>
                  </a:cubicBezTo>
                  <a:cubicBezTo>
                    <a:pt x="0" y="11"/>
                    <a:pt x="0" y="11"/>
                    <a:pt x="0" y="11"/>
                  </a:cubicBezTo>
                  <a:cubicBezTo>
                    <a:pt x="0" y="12"/>
                    <a:pt x="1" y="12"/>
                    <a:pt x="1" y="12"/>
                  </a:cubicBezTo>
                  <a:cubicBezTo>
                    <a:pt x="33" y="28"/>
                    <a:pt x="33" y="28"/>
                    <a:pt x="33" y="28"/>
                  </a:cubicBezTo>
                  <a:cubicBezTo>
                    <a:pt x="33" y="28"/>
                    <a:pt x="34" y="29"/>
                    <a:pt x="34" y="29"/>
                  </a:cubicBezTo>
                  <a:cubicBezTo>
                    <a:pt x="35" y="29"/>
                    <a:pt x="36" y="29"/>
                    <a:pt x="36" y="29"/>
                  </a:cubicBezTo>
                  <a:cubicBezTo>
                    <a:pt x="37" y="29"/>
                    <a:pt x="38" y="29"/>
                    <a:pt x="38" y="29"/>
                  </a:cubicBezTo>
                  <a:cubicBezTo>
                    <a:pt x="39" y="29"/>
                    <a:pt x="39" y="29"/>
                    <a:pt x="40" y="29"/>
                  </a:cubicBezTo>
                  <a:cubicBezTo>
                    <a:pt x="81" y="19"/>
                    <a:pt x="81" y="19"/>
                    <a:pt x="81" y="19"/>
                  </a:cubicBezTo>
                  <a:cubicBezTo>
                    <a:pt x="82" y="19"/>
                    <a:pt x="82" y="19"/>
                    <a:pt x="82" y="19"/>
                  </a:cubicBezTo>
                  <a:cubicBezTo>
                    <a:pt x="83" y="18"/>
                    <a:pt x="83" y="18"/>
                    <a:pt x="83" y="18"/>
                  </a:cubicBezTo>
                  <a:cubicBezTo>
                    <a:pt x="82" y="17"/>
                    <a:pt x="82" y="17"/>
                    <a:pt x="82" y="17"/>
                  </a:cubicBezTo>
                  <a:cubicBezTo>
                    <a:pt x="82" y="17"/>
                    <a:pt x="82" y="17"/>
                    <a:pt x="81" y="17"/>
                  </a:cubicBezTo>
                  <a:lnTo>
                    <a:pt x="49"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7" name="Freeform 137"/>
            <p:cNvSpPr>
              <a:spLocks/>
            </p:cNvSpPr>
            <p:nvPr/>
          </p:nvSpPr>
          <p:spPr bwMode="auto">
            <a:xfrm>
              <a:off x="13148172" y="5296792"/>
              <a:ext cx="460375" cy="179387"/>
            </a:xfrm>
            <a:custGeom>
              <a:avLst/>
              <a:gdLst>
                <a:gd name="T0" fmla="*/ 44 w 123"/>
                <a:gd name="T1" fmla="*/ 1 h 48"/>
                <a:gd name="T2" fmla="*/ 43 w 123"/>
                <a:gd name="T3" fmla="*/ 0 h 48"/>
                <a:gd name="T4" fmla="*/ 41 w 123"/>
                <a:gd name="T5" fmla="*/ 0 h 48"/>
                <a:gd name="T6" fmla="*/ 39 w 123"/>
                <a:gd name="T7" fmla="*/ 0 h 48"/>
                <a:gd name="T8" fmla="*/ 38 w 123"/>
                <a:gd name="T9" fmla="*/ 0 h 48"/>
                <a:gd name="T10" fmla="*/ 1 w 123"/>
                <a:gd name="T11" fmla="*/ 10 h 48"/>
                <a:gd name="T12" fmla="*/ 0 w 123"/>
                <a:gd name="T13" fmla="*/ 10 h 48"/>
                <a:gd name="T14" fmla="*/ 0 w 123"/>
                <a:gd name="T15" fmla="*/ 11 h 48"/>
                <a:gd name="T16" fmla="*/ 0 w 123"/>
                <a:gd name="T17" fmla="*/ 11 h 48"/>
                <a:gd name="T18" fmla="*/ 1 w 123"/>
                <a:gd name="T19" fmla="*/ 12 h 48"/>
                <a:gd name="T20" fmla="*/ 78 w 123"/>
                <a:gd name="T21" fmla="*/ 47 h 48"/>
                <a:gd name="T22" fmla="*/ 80 w 123"/>
                <a:gd name="T23" fmla="*/ 48 h 48"/>
                <a:gd name="T24" fmla="*/ 82 w 123"/>
                <a:gd name="T25" fmla="*/ 48 h 48"/>
                <a:gd name="T26" fmla="*/ 84 w 123"/>
                <a:gd name="T27" fmla="*/ 48 h 48"/>
                <a:gd name="T28" fmla="*/ 85 w 123"/>
                <a:gd name="T29" fmla="*/ 48 h 48"/>
                <a:gd name="T30" fmla="*/ 122 w 123"/>
                <a:gd name="T31" fmla="*/ 37 h 48"/>
                <a:gd name="T32" fmla="*/ 123 w 123"/>
                <a:gd name="T33" fmla="*/ 37 h 48"/>
                <a:gd name="T34" fmla="*/ 123 w 123"/>
                <a:gd name="T35" fmla="*/ 36 h 48"/>
                <a:gd name="T36" fmla="*/ 122 w 123"/>
                <a:gd name="T37" fmla="*/ 35 h 48"/>
                <a:gd name="T38" fmla="*/ 121 w 123"/>
                <a:gd name="T39" fmla="*/ 35 h 48"/>
                <a:gd name="T40" fmla="*/ 44 w 123"/>
                <a:gd name="T41"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48">
                  <a:moveTo>
                    <a:pt x="44" y="1"/>
                  </a:moveTo>
                  <a:cubicBezTo>
                    <a:pt x="44" y="1"/>
                    <a:pt x="43" y="0"/>
                    <a:pt x="43" y="0"/>
                  </a:cubicBezTo>
                  <a:cubicBezTo>
                    <a:pt x="42" y="0"/>
                    <a:pt x="41" y="0"/>
                    <a:pt x="41" y="0"/>
                  </a:cubicBezTo>
                  <a:cubicBezTo>
                    <a:pt x="40" y="0"/>
                    <a:pt x="40" y="0"/>
                    <a:pt x="39" y="0"/>
                  </a:cubicBezTo>
                  <a:cubicBezTo>
                    <a:pt x="39" y="0"/>
                    <a:pt x="38" y="0"/>
                    <a:pt x="38" y="0"/>
                  </a:cubicBezTo>
                  <a:cubicBezTo>
                    <a:pt x="1" y="10"/>
                    <a:pt x="1" y="10"/>
                    <a:pt x="1" y="10"/>
                  </a:cubicBezTo>
                  <a:cubicBezTo>
                    <a:pt x="0" y="10"/>
                    <a:pt x="0" y="10"/>
                    <a:pt x="0" y="10"/>
                  </a:cubicBezTo>
                  <a:cubicBezTo>
                    <a:pt x="0" y="11"/>
                    <a:pt x="0" y="11"/>
                    <a:pt x="0" y="11"/>
                  </a:cubicBezTo>
                  <a:cubicBezTo>
                    <a:pt x="0" y="11"/>
                    <a:pt x="0" y="11"/>
                    <a:pt x="0" y="11"/>
                  </a:cubicBezTo>
                  <a:cubicBezTo>
                    <a:pt x="1" y="12"/>
                    <a:pt x="1" y="12"/>
                    <a:pt x="1" y="12"/>
                  </a:cubicBezTo>
                  <a:cubicBezTo>
                    <a:pt x="78" y="47"/>
                    <a:pt x="78" y="47"/>
                    <a:pt x="78" y="47"/>
                  </a:cubicBezTo>
                  <a:cubicBezTo>
                    <a:pt x="79" y="47"/>
                    <a:pt x="80" y="48"/>
                    <a:pt x="80" y="48"/>
                  </a:cubicBezTo>
                  <a:cubicBezTo>
                    <a:pt x="81" y="48"/>
                    <a:pt x="81" y="48"/>
                    <a:pt x="82" y="48"/>
                  </a:cubicBezTo>
                  <a:cubicBezTo>
                    <a:pt x="83" y="48"/>
                    <a:pt x="83" y="48"/>
                    <a:pt x="84" y="48"/>
                  </a:cubicBezTo>
                  <a:cubicBezTo>
                    <a:pt x="85" y="48"/>
                    <a:pt x="85" y="48"/>
                    <a:pt x="85" y="48"/>
                  </a:cubicBezTo>
                  <a:cubicBezTo>
                    <a:pt x="122" y="37"/>
                    <a:pt x="122" y="37"/>
                    <a:pt x="122" y="37"/>
                  </a:cubicBezTo>
                  <a:cubicBezTo>
                    <a:pt x="122" y="37"/>
                    <a:pt x="123" y="37"/>
                    <a:pt x="123" y="37"/>
                  </a:cubicBezTo>
                  <a:cubicBezTo>
                    <a:pt x="123" y="36"/>
                    <a:pt x="123" y="36"/>
                    <a:pt x="123" y="36"/>
                  </a:cubicBezTo>
                  <a:cubicBezTo>
                    <a:pt x="122" y="35"/>
                    <a:pt x="122" y="35"/>
                    <a:pt x="122" y="35"/>
                  </a:cubicBezTo>
                  <a:cubicBezTo>
                    <a:pt x="122" y="35"/>
                    <a:pt x="122" y="35"/>
                    <a:pt x="121" y="35"/>
                  </a:cubicBezTo>
                  <a:lnTo>
                    <a:pt x="44"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8" name="Freeform 138"/>
            <p:cNvSpPr>
              <a:spLocks/>
            </p:cNvSpPr>
            <p:nvPr/>
          </p:nvSpPr>
          <p:spPr bwMode="auto">
            <a:xfrm>
              <a:off x="12097247" y="5296792"/>
              <a:ext cx="354013" cy="134937"/>
            </a:xfrm>
            <a:custGeom>
              <a:avLst/>
              <a:gdLst>
                <a:gd name="T0" fmla="*/ 52 w 94"/>
                <a:gd name="T1" fmla="*/ 1 h 36"/>
                <a:gd name="T2" fmla="*/ 51 w 94"/>
                <a:gd name="T3" fmla="*/ 1 h 36"/>
                <a:gd name="T4" fmla="*/ 49 w 94"/>
                <a:gd name="T5" fmla="*/ 0 h 36"/>
                <a:gd name="T6" fmla="*/ 47 w 94"/>
                <a:gd name="T7" fmla="*/ 0 h 36"/>
                <a:gd name="T8" fmla="*/ 45 w 94"/>
                <a:gd name="T9" fmla="*/ 0 h 36"/>
                <a:gd name="T10" fmla="*/ 1 w 94"/>
                <a:gd name="T11" fmla="*/ 10 h 36"/>
                <a:gd name="T12" fmla="*/ 0 w 94"/>
                <a:gd name="T13" fmla="*/ 11 h 36"/>
                <a:gd name="T14" fmla="*/ 0 w 94"/>
                <a:gd name="T15" fmla="*/ 11 h 36"/>
                <a:gd name="T16" fmla="*/ 0 w 94"/>
                <a:gd name="T17" fmla="*/ 12 h 36"/>
                <a:gd name="T18" fmla="*/ 1 w 94"/>
                <a:gd name="T19" fmla="*/ 13 h 36"/>
                <a:gd name="T20" fmla="*/ 41 w 94"/>
                <a:gd name="T21" fmla="*/ 34 h 36"/>
                <a:gd name="T22" fmla="*/ 43 w 94"/>
                <a:gd name="T23" fmla="*/ 35 h 36"/>
                <a:gd name="T24" fmla="*/ 45 w 94"/>
                <a:gd name="T25" fmla="*/ 35 h 36"/>
                <a:gd name="T26" fmla="*/ 47 w 94"/>
                <a:gd name="T27" fmla="*/ 36 h 36"/>
                <a:gd name="T28" fmla="*/ 48 w 94"/>
                <a:gd name="T29" fmla="*/ 35 h 36"/>
                <a:gd name="T30" fmla="*/ 93 w 94"/>
                <a:gd name="T31" fmla="*/ 24 h 36"/>
                <a:gd name="T32" fmla="*/ 94 w 94"/>
                <a:gd name="T33" fmla="*/ 24 h 36"/>
                <a:gd name="T34" fmla="*/ 94 w 94"/>
                <a:gd name="T35" fmla="*/ 23 h 36"/>
                <a:gd name="T36" fmla="*/ 94 w 94"/>
                <a:gd name="T37" fmla="*/ 23 h 36"/>
                <a:gd name="T38" fmla="*/ 93 w 94"/>
                <a:gd name="T39" fmla="*/ 22 h 36"/>
                <a:gd name="T40" fmla="*/ 52 w 94"/>
                <a:gd name="T41"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36">
                  <a:moveTo>
                    <a:pt x="52" y="1"/>
                  </a:moveTo>
                  <a:cubicBezTo>
                    <a:pt x="52" y="1"/>
                    <a:pt x="51" y="1"/>
                    <a:pt x="51" y="1"/>
                  </a:cubicBezTo>
                  <a:cubicBezTo>
                    <a:pt x="50" y="0"/>
                    <a:pt x="49" y="0"/>
                    <a:pt x="49" y="0"/>
                  </a:cubicBezTo>
                  <a:cubicBezTo>
                    <a:pt x="48" y="0"/>
                    <a:pt x="48" y="0"/>
                    <a:pt x="47" y="0"/>
                  </a:cubicBezTo>
                  <a:cubicBezTo>
                    <a:pt x="46" y="0"/>
                    <a:pt x="46" y="0"/>
                    <a:pt x="45" y="0"/>
                  </a:cubicBezTo>
                  <a:cubicBezTo>
                    <a:pt x="1" y="10"/>
                    <a:pt x="1" y="10"/>
                    <a:pt x="1" y="10"/>
                  </a:cubicBezTo>
                  <a:cubicBezTo>
                    <a:pt x="1" y="11"/>
                    <a:pt x="1" y="11"/>
                    <a:pt x="0" y="11"/>
                  </a:cubicBezTo>
                  <a:cubicBezTo>
                    <a:pt x="0" y="11"/>
                    <a:pt x="0" y="11"/>
                    <a:pt x="0" y="11"/>
                  </a:cubicBezTo>
                  <a:cubicBezTo>
                    <a:pt x="0" y="12"/>
                    <a:pt x="0" y="12"/>
                    <a:pt x="0" y="12"/>
                  </a:cubicBezTo>
                  <a:cubicBezTo>
                    <a:pt x="0" y="12"/>
                    <a:pt x="1" y="13"/>
                    <a:pt x="1" y="13"/>
                  </a:cubicBezTo>
                  <a:cubicBezTo>
                    <a:pt x="41" y="34"/>
                    <a:pt x="41" y="34"/>
                    <a:pt x="41" y="34"/>
                  </a:cubicBezTo>
                  <a:cubicBezTo>
                    <a:pt x="42" y="35"/>
                    <a:pt x="42" y="35"/>
                    <a:pt x="43" y="35"/>
                  </a:cubicBezTo>
                  <a:cubicBezTo>
                    <a:pt x="43" y="35"/>
                    <a:pt x="44" y="35"/>
                    <a:pt x="45" y="35"/>
                  </a:cubicBezTo>
                  <a:cubicBezTo>
                    <a:pt x="45" y="35"/>
                    <a:pt x="46" y="36"/>
                    <a:pt x="47" y="36"/>
                  </a:cubicBezTo>
                  <a:cubicBezTo>
                    <a:pt x="47" y="35"/>
                    <a:pt x="48" y="35"/>
                    <a:pt x="48" y="35"/>
                  </a:cubicBezTo>
                  <a:cubicBezTo>
                    <a:pt x="93" y="24"/>
                    <a:pt x="93" y="24"/>
                    <a:pt x="93" y="24"/>
                  </a:cubicBezTo>
                  <a:cubicBezTo>
                    <a:pt x="93" y="24"/>
                    <a:pt x="93" y="24"/>
                    <a:pt x="94" y="24"/>
                  </a:cubicBezTo>
                  <a:cubicBezTo>
                    <a:pt x="94" y="23"/>
                    <a:pt x="94" y="23"/>
                    <a:pt x="94" y="23"/>
                  </a:cubicBezTo>
                  <a:cubicBezTo>
                    <a:pt x="94" y="23"/>
                    <a:pt x="94" y="23"/>
                    <a:pt x="94" y="23"/>
                  </a:cubicBezTo>
                  <a:cubicBezTo>
                    <a:pt x="94" y="22"/>
                    <a:pt x="93" y="22"/>
                    <a:pt x="93" y="22"/>
                  </a:cubicBezTo>
                  <a:lnTo>
                    <a:pt x="5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39" name="Freeform 139"/>
            <p:cNvSpPr>
              <a:spLocks/>
            </p:cNvSpPr>
            <p:nvPr/>
          </p:nvSpPr>
          <p:spPr bwMode="auto">
            <a:xfrm>
              <a:off x="12837022" y="5311080"/>
              <a:ext cx="561975" cy="233362"/>
            </a:xfrm>
            <a:custGeom>
              <a:avLst/>
              <a:gdLst>
                <a:gd name="T0" fmla="*/ 47 w 150"/>
                <a:gd name="T1" fmla="*/ 1 h 62"/>
                <a:gd name="T2" fmla="*/ 46 w 150"/>
                <a:gd name="T3" fmla="*/ 0 h 62"/>
                <a:gd name="T4" fmla="*/ 44 w 150"/>
                <a:gd name="T5" fmla="*/ 0 h 62"/>
                <a:gd name="T6" fmla="*/ 42 w 150"/>
                <a:gd name="T7" fmla="*/ 0 h 62"/>
                <a:gd name="T8" fmla="*/ 41 w 150"/>
                <a:gd name="T9" fmla="*/ 0 h 62"/>
                <a:gd name="T10" fmla="*/ 2 w 150"/>
                <a:gd name="T11" fmla="*/ 10 h 62"/>
                <a:gd name="T12" fmla="*/ 1 w 150"/>
                <a:gd name="T13" fmla="*/ 10 h 62"/>
                <a:gd name="T14" fmla="*/ 0 w 150"/>
                <a:gd name="T15" fmla="*/ 11 h 62"/>
                <a:gd name="T16" fmla="*/ 1 w 150"/>
                <a:gd name="T17" fmla="*/ 12 h 62"/>
                <a:gd name="T18" fmla="*/ 2 w 150"/>
                <a:gd name="T19" fmla="*/ 12 h 62"/>
                <a:gd name="T20" fmla="*/ 102 w 150"/>
                <a:gd name="T21" fmla="*/ 60 h 62"/>
                <a:gd name="T22" fmla="*/ 104 w 150"/>
                <a:gd name="T23" fmla="*/ 61 h 62"/>
                <a:gd name="T24" fmla="*/ 106 w 150"/>
                <a:gd name="T25" fmla="*/ 61 h 62"/>
                <a:gd name="T26" fmla="*/ 108 w 150"/>
                <a:gd name="T27" fmla="*/ 62 h 62"/>
                <a:gd name="T28" fmla="*/ 110 w 150"/>
                <a:gd name="T29" fmla="*/ 61 h 62"/>
                <a:gd name="T30" fmla="*/ 149 w 150"/>
                <a:gd name="T31" fmla="*/ 50 h 62"/>
                <a:gd name="T32" fmla="*/ 150 w 150"/>
                <a:gd name="T33" fmla="*/ 49 h 62"/>
                <a:gd name="T34" fmla="*/ 150 w 150"/>
                <a:gd name="T35" fmla="*/ 49 h 62"/>
                <a:gd name="T36" fmla="*/ 149 w 150"/>
                <a:gd name="T37" fmla="*/ 48 h 62"/>
                <a:gd name="T38" fmla="*/ 148 w 150"/>
                <a:gd name="T39" fmla="*/ 47 h 62"/>
                <a:gd name="T40" fmla="*/ 47 w 150"/>
                <a:gd name="T41"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0" h="62">
                  <a:moveTo>
                    <a:pt x="47" y="1"/>
                  </a:moveTo>
                  <a:cubicBezTo>
                    <a:pt x="47" y="1"/>
                    <a:pt x="46" y="0"/>
                    <a:pt x="46" y="0"/>
                  </a:cubicBezTo>
                  <a:cubicBezTo>
                    <a:pt x="45" y="0"/>
                    <a:pt x="44" y="0"/>
                    <a:pt x="44" y="0"/>
                  </a:cubicBezTo>
                  <a:cubicBezTo>
                    <a:pt x="43" y="0"/>
                    <a:pt x="43" y="0"/>
                    <a:pt x="42" y="0"/>
                  </a:cubicBezTo>
                  <a:cubicBezTo>
                    <a:pt x="42" y="0"/>
                    <a:pt x="41" y="0"/>
                    <a:pt x="41" y="0"/>
                  </a:cubicBezTo>
                  <a:cubicBezTo>
                    <a:pt x="2" y="10"/>
                    <a:pt x="2" y="10"/>
                    <a:pt x="2" y="10"/>
                  </a:cubicBezTo>
                  <a:cubicBezTo>
                    <a:pt x="1" y="10"/>
                    <a:pt x="1" y="10"/>
                    <a:pt x="1" y="10"/>
                  </a:cubicBezTo>
                  <a:cubicBezTo>
                    <a:pt x="0" y="11"/>
                    <a:pt x="0" y="11"/>
                    <a:pt x="0" y="11"/>
                  </a:cubicBezTo>
                  <a:cubicBezTo>
                    <a:pt x="1" y="12"/>
                    <a:pt x="1" y="12"/>
                    <a:pt x="1" y="12"/>
                  </a:cubicBezTo>
                  <a:cubicBezTo>
                    <a:pt x="1" y="12"/>
                    <a:pt x="1" y="12"/>
                    <a:pt x="2" y="12"/>
                  </a:cubicBezTo>
                  <a:cubicBezTo>
                    <a:pt x="102" y="60"/>
                    <a:pt x="102" y="60"/>
                    <a:pt x="102" y="60"/>
                  </a:cubicBezTo>
                  <a:cubicBezTo>
                    <a:pt x="103" y="61"/>
                    <a:pt x="104" y="61"/>
                    <a:pt x="104" y="61"/>
                  </a:cubicBezTo>
                  <a:cubicBezTo>
                    <a:pt x="105" y="61"/>
                    <a:pt x="106" y="61"/>
                    <a:pt x="106" y="61"/>
                  </a:cubicBezTo>
                  <a:cubicBezTo>
                    <a:pt x="107" y="62"/>
                    <a:pt x="108" y="62"/>
                    <a:pt x="108" y="62"/>
                  </a:cubicBezTo>
                  <a:cubicBezTo>
                    <a:pt x="109" y="62"/>
                    <a:pt x="109" y="61"/>
                    <a:pt x="110" y="61"/>
                  </a:cubicBezTo>
                  <a:cubicBezTo>
                    <a:pt x="149" y="50"/>
                    <a:pt x="149" y="50"/>
                    <a:pt x="149" y="50"/>
                  </a:cubicBezTo>
                  <a:cubicBezTo>
                    <a:pt x="149" y="50"/>
                    <a:pt x="150" y="49"/>
                    <a:pt x="150" y="49"/>
                  </a:cubicBezTo>
                  <a:cubicBezTo>
                    <a:pt x="150" y="49"/>
                    <a:pt x="150" y="49"/>
                    <a:pt x="150" y="49"/>
                  </a:cubicBezTo>
                  <a:cubicBezTo>
                    <a:pt x="149" y="48"/>
                    <a:pt x="149" y="48"/>
                    <a:pt x="149" y="48"/>
                  </a:cubicBezTo>
                  <a:cubicBezTo>
                    <a:pt x="149" y="48"/>
                    <a:pt x="149" y="47"/>
                    <a:pt x="148" y="47"/>
                  </a:cubicBezTo>
                  <a:lnTo>
                    <a:pt x="47"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40" name="Freeform 140"/>
            <p:cNvSpPr>
              <a:spLocks/>
            </p:cNvSpPr>
            <p:nvPr/>
          </p:nvSpPr>
          <p:spPr bwMode="auto">
            <a:xfrm>
              <a:off x="12551272" y="5528567"/>
              <a:ext cx="382588" cy="158750"/>
            </a:xfrm>
            <a:custGeom>
              <a:avLst/>
              <a:gdLst>
                <a:gd name="T0" fmla="*/ 54 w 102"/>
                <a:gd name="T1" fmla="*/ 2 h 42"/>
                <a:gd name="T2" fmla="*/ 52 w 102"/>
                <a:gd name="T3" fmla="*/ 1 h 42"/>
                <a:gd name="T4" fmla="*/ 50 w 102"/>
                <a:gd name="T5" fmla="*/ 1 h 42"/>
                <a:gd name="T6" fmla="*/ 48 w 102"/>
                <a:gd name="T7" fmla="*/ 0 h 42"/>
                <a:gd name="T8" fmla="*/ 46 w 102"/>
                <a:gd name="T9" fmla="*/ 1 h 42"/>
                <a:gd name="T10" fmla="*/ 2 w 102"/>
                <a:gd name="T11" fmla="*/ 13 h 42"/>
                <a:gd name="T12" fmla="*/ 1 w 102"/>
                <a:gd name="T13" fmla="*/ 13 h 42"/>
                <a:gd name="T14" fmla="*/ 0 w 102"/>
                <a:gd name="T15" fmla="*/ 14 h 42"/>
                <a:gd name="T16" fmla="*/ 1 w 102"/>
                <a:gd name="T17" fmla="*/ 15 h 42"/>
                <a:gd name="T18" fmla="*/ 2 w 102"/>
                <a:gd name="T19" fmla="*/ 16 h 42"/>
                <a:gd name="T20" fmla="*/ 48 w 102"/>
                <a:gd name="T21" fmla="*/ 41 h 42"/>
                <a:gd name="T22" fmla="*/ 50 w 102"/>
                <a:gd name="T23" fmla="*/ 41 h 42"/>
                <a:gd name="T24" fmla="*/ 52 w 102"/>
                <a:gd name="T25" fmla="*/ 42 h 42"/>
                <a:gd name="T26" fmla="*/ 54 w 102"/>
                <a:gd name="T27" fmla="*/ 42 h 42"/>
                <a:gd name="T28" fmla="*/ 56 w 102"/>
                <a:gd name="T29" fmla="*/ 42 h 42"/>
                <a:gd name="T30" fmla="*/ 101 w 102"/>
                <a:gd name="T31" fmla="*/ 28 h 42"/>
                <a:gd name="T32" fmla="*/ 102 w 102"/>
                <a:gd name="T33" fmla="*/ 28 h 42"/>
                <a:gd name="T34" fmla="*/ 102 w 102"/>
                <a:gd name="T35" fmla="*/ 27 h 42"/>
                <a:gd name="T36" fmla="*/ 102 w 102"/>
                <a:gd name="T37" fmla="*/ 26 h 42"/>
                <a:gd name="T38" fmla="*/ 100 w 102"/>
                <a:gd name="T39" fmla="*/ 25 h 42"/>
                <a:gd name="T40" fmla="*/ 54 w 102"/>
                <a:gd name="T4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42">
                  <a:moveTo>
                    <a:pt x="54" y="2"/>
                  </a:moveTo>
                  <a:cubicBezTo>
                    <a:pt x="53" y="1"/>
                    <a:pt x="52" y="1"/>
                    <a:pt x="52" y="1"/>
                  </a:cubicBezTo>
                  <a:cubicBezTo>
                    <a:pt x="51" y="1"/>
                    <a:pt x="51" y="1"/>
                    <a:pt x="50" y="1"/>
                  </a:cubicBezTo>
                  <a:cubicBezTo>
                    <a:pt x="49" y="0"/>
                    <a:pt x="49" y="0"/>
                    <a:pt x="48" y="0"/>
                  </a:cubicBezTo>
                  <a:cubicBezTo>
                    <a:pt x="47" y="0"/>
                    <a:pt x="47" y="0"/>
                    <a:pt x="46" y="1"/>
                  </a:cubicBezTo>
                  <a:cubicBezTo>
                    <a:pt x="2" y="13"/>
                    <a:pt x="2" y="13"/>
                    <a:pt x="2" y="13"/>
                  </a:cubicBezTo>
                  <a:cubicBezTo>
                    <a:pt x="1" y="13"/>
                    <a:pt x="1" y="13"/>
                    <a:pt x="1" y="13"/>
                  </a:cubicBezTo>
                  <a:cubicBezTo>
                    <a:pt x="0" y="14"/>
                    <a:pt x="0" y="14"/>
                    <a:pt x="0" y="14"/>
                  </a:cubicBezTo>
                  <a:cubicBezTo>
                    <a:pt x="1" y="15"/>
                    <a:pt x="1" y="15"/>
                    <a:pt x="1" y="15"/>
                  </a:cubicBezTo>
                  <a:cubicBezTo>
                    <a:pt x="1" y="15"/>
                    <a:pt x="1" y="16"/>
                    <a:pt x="2" y="16"/>
                  </a:cubicBezTo>
                  <a:cubicBezTo>
                    <a:pt x="48" y="41"/>
                    <a:pt x="48" y="41"/>
                    <a:pt x="48" y="41"/>
                  </a:cubicBezTo>
                  <a:cubicBezTo>
                    <a:pt x="49" y="41"/>
                    <a:pt x="49" y="41"/>
                    <a:pt x="50" y="41"/>
                  </a:cubicBezTo>
                  <a:cubicBezTo>
                    <a:pt x="51" y="42"/>
                    <a:pt x="51" y="42"/>
                    <a:pt x="52" y="42"/>
                  </a:cubicBezTo>
                  <a:cubicBezTo>
                    <a:pt x="53" y="42"/>
                    <a:pt x="54" y="42"/>
                    <a:pt x="54" y="42"/>
                  </a:cubicBezTo>
                  <a:cubicBezTo>
                    <a:pt x="55" y="42"/>
                    <a:pt x="56" y="42"/>
                    <a:pt x="56" y="42"/>
                  </a:cubicBezTo>
                  <a:cubicBezTo>
                    <a:pt x="101" y="28"/>
                    <a:pt x="101" y="28"/>
                    <a:pt x="101" y="28"/>
                  </a:cubicBezTo>
                  <a:cubicBezTo>
                    <a:pt x="101" y="28"/>
                    <a:pt x="102" y="28"/>
                    <a:pt x="102" y="28"/>
                  </a:cubicBezTo>
                  <a:cubicBezTo>
                    <a:pt x="102" y="27"/>
                    <a:pt x="102" y="27"/>
                    <a:pt x="102" y="27"/>
                  </a:cubicBezTo>
                  <a:cubicBezTo>
                    <a:pt x="102" y="26"/>
                    <a:pt x="102" y="26"/>
                    <a:pt x="102" y="26"/>
                  </a:cubicBezTo>
                  <a:cubicBezTo>
                    <a:pt x="101" y="26"/>
                    <a:pt x="101" y="26"/>
                    <a:pt x="100" y="25"/>
                  </a:cubicBezTo>
                  <a:lnTo>
                    <a:pt x="54" y="2"/>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41" name="Freeform 141"/>
            <p:cNvSpPr>
              <a:spLocks/>
            </p:cNvSpPr>
            <p:nvPr/>
          </p:nvSpPr>
          <p:spPr bwMode="auto">
            <a:xfrm>
              <a:off x="12314735" y="5409505"/>
              <a:ext cx="368300" cy="142875"/>
            </a:xfrm>
            <a:custGeom>
              <a:avLst/>
              <a:gdLst>
                <a:gd name="T0" fmla="*/ 53 w 98"/>
                <a:gd name="T1" fmla="*/ 1 h 38"/>
                <a:gd name="T2" fmla="*/ 52 w 98"/>
                <a:gd name="T3" fmla="*/ 1 h 38"/>
                <a:gd name="T4" fmla="*/ 50 w 98"/>
                <a:gd name="T5" fmla="*/ 0 h 38"/>
                <a:gd name="T6" fmla="*/ 48 w 98"/>
                <a:gd name="T7" fmla="*/ 0 h 38"/>
                <a:gd name="T8" fmla="*/ 46 w 98"/>
                <a:gd name="T9" fmla="*/ 0 h 38"/>
                <a:gd name="T10" fmla="*/ 2 w 98"/>
                <a:gd name="T11" fmla="*/ 11 h 38"/>
                <a:gd name="T12" fmla="*/ 1 w 98"/>
                <a:gd name="T13" fmla="*/ 12 h 38"/>
                <a:gd name="T14" fmla="*/ 0 w 98"/>
                <a:gd name="T15" fmla="*/ 13 h 38"/>
                <a:gd name="T16" fmla="*/ 1 w 98"/>
                <a:gd name="T17" fmla="*/ 13 h 38"/>
                <a:gd name="T18" fmla="*/ 2 w 98"/>
                <a:gd name="T19" fmla="*/ 14 h 38"/>
                <a:gd name="T20" fmla="*/ 45 w 98"/>
                <a:gd name="T21" fmla="*/ 37 h 38"/>
                <a:gd name="T22" fmla="*/ 47 w 98"/>
                <a:gd name="T23" fmla="*/ 38 h 38"/>
                <a:gd name="T24" fmla="*/ 49 w 98"/>
                <a:gd name="T25" fmla="*/ 38 h 38"/>
                <a:gd name="T26" fmla="*/ 51 w 98"/>
                <a:gd name="T27" fmla="*/ 38 h 38"/>
                <a:gd name="T28" fmla="*/ 52 w 98"/>
                <a:gd name="T29" fmla="*/ 38 h 38"/>
                <a:gd name="T30" fmla="*/ 97 w 98"/>
                <a:gd name="T31" fmla="*/ 26 h 38"/>
                <a:gd name="T32" fmla="*/ 98 w 98"/>
                <a:gd name="T33" fmla="*/ 26 h 38"/>
                <a:gd name="T34" fmla="*/ 98 w 98"/>
                <a:gd name="T35" fmla="*/ 25 h 38"/>
                <a:gd name="T36" fmla="*/ 98 w 98"/>
                <a:gd name="T37" fmla="*/ 24 h 38"/>
                <a:gd name="T38" fmla="*/ 97 w 98"/>
                <a:gd name="T39" fmla="*/ 23 h 38"/>
                <a:gd name="T40" fmla="*/ 53 w 98"/>
                <a:gd name="T41"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38">
                  <a:moveTo>
                    <a:pt x="53" y="1"/>
                  </a:moveTo>
                  <a:cubicBezTo>
                    <a:pt x="53" y="1"/>
                    <a:pt x="52" y="1"/>
                    <a:pt x="52" y="1"/>
                  </a:cubicBezTo>
                  <a:cubicBezTo>
                    <a:pt x="51" y="0"/>
                    <a:pt x="50" y="0"/>
                    <a:pt x="50" y="0"/>
                  </a:cubicBezTo>
                  <a:cubicBezTo>
                    <a:pt x="49" y="0"/>
                    <a:pt x="48" y="0"/>
                    <a:pt x="48" y="0"/>
                  </a:cubicBezTo>
                  <a:cubicBezTo>
                    <a:pt x="47" y="0"/>
                    <a:pt x="47" y="0"/>
                    <a:pt x="46" y="0"/>
                  </a:cubicBezTo>
                  <a:cubicBezTo>
                    <a:pt x="2" y="11"/>
                    <a:pt x="2" y="11"/>
                    <a:pt x="2" y="11"/>
                  </a:cubicBezTo>
                  <a:cubicBezTo>
                    <a:pt x="1" y="12"/>
                    <a:pt x="1" y="12"/>
                    <a:pt x="1" y="12"/>
                  </a:cubicBezTo>
                  <a:cubicBezTo>
                    <a:pt x="0" y="13"/>
                    <a:pt x="0" y="13"/>
                    <a:pt x="0" y="13"/>
                  </a:cubicBezTo>
                  <a:cubicBezTo>
                    <a:pt x="1" y="13"/>
                    <a:pt x="1" y="13"/>
                    <a:pt x="1" y="13"/>
                  </a:cubicBezTo>
                  <a:cubicBezTo>
                    <a:pt x="1" y="14"/>
                    <a:pt x="1" y="14"/>
                    <a:pt x="2" y="14"/>
                  </a:cubicBezTo>
                  <a:cubicBezTo>
                    <a:pt x="45" y="37"/>
                    <a:pt x="45" y="37"/>
                    <a:pt x="45" y="37"/>
                  </a:cubicBezTo>
                  <a:cubicBezTo>
                    <a:pt x="45" y="38"/>
                    <a:pt x="46" y="38"/>
                    <a:pt x="47" y="38"/>
                  </a:cubicBezTo>
                  <a:cubicBezTo>
                    <a:pt x="47" y="38"/>
                    <a:pt x="48" y="38"/>
                    <a:pt x="49" y="38"/>
                  </a:cubicBezTo>
                  <a:cubicBezTo>
                    <a:pt x="49" y="38"/>
                    <a:pt x="50" y="38"/>
                    <a:pt x="51" y="38"/>
                  </a:cubicBezTo>
                  <a:cubicBezTo>
                    <a:pt x="51" y="38"/>
                    <a:pt x="52" y="38"/>
                    <a:pt x="52" y="38"/>
                  </a:cubicBezTo>
                  <a:cubicBezTo>
                    <a:pt x="97" y="26"/>
                    <a:pt x="97" y="26"/>
                    <a:pt x="97" y="26"/>
                  </a:cubicBezTo>
                  <a:cubicBezTo>
                    <a:pt x="97" y="26"/>
                    <a:pt x="98" y="26"/>
                    <a:pt x="98" y="26"/>
                  </a:cubicBezTo>
                  <a:cubicBezTo>
                    <a:pt x="98" y="25"/>
                    <a:pt x="98" y="25"/>
                    <a:pt x="98" y="25"/>
                  </a:cubicBezTo>
                  <a:cubicBezTo>
                    <a:pt x="98" y="24"/>
                    <a:pt x="98" y="24"/>
                    <a:pt x="98" y="24"/>
                  </a:cubicBezTo>
                  <a:cubicBezTo>
                    <a:pt x="98" y="24"/>
                    <a:pt x="97" y="24"/>
                    <a:pt x="97" y="23"/>
                  </a:cubicBezTo>
                  <a:lnTo>
                    <a:pt x="53"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42" name="Freeform 142"/>
            <p:cNvSpPr>
              <a:spLocks/>
            </p:cNvSpPr>
            <p:nvPr/>
          </p:nvSpPr>
          <p:spPr bwMode="auto">
            <a:xfrm>
              <a:off x="12746535" y="5434905"/>
              <a:ext cx="427038" cy="176212"/>
            </a:xfrm>
            <a:custGeom>
              <a:avLst/>
              <a:gdLst>
                <a:gd name="T0" fmla="*/ 50 w 114"/>
                <a:gd name="T1" fmla="*/ 2 h 47"/>
                <a:gd name="T2" fmla="*/ 48 w 114"/>
                <a:gd name="T3" fmla="*/ 1 h 47"/>
                <a:gd name="T4" fmla="*/ 46 w 114"/>
                <a:gd name="T5" fmla="*/ 1 h 47"/>
                <a:gd name="T6" fmla="*/ 44 w 114"/>
                <a:gd name="T7" fmla="*/ 0 h 47"/>
                <a:gd name="T8" fmla="*/ 43 w 114"/>
                <a:gd name="T9" fmla="*/ 1 h 47"/>
                <a:gd name="T10" fmla="*/ 1 w 114"/>
                <a:gd name="T11" fmla="*/ 12 h 47"/>
                <a:gd name="T12" fmla="*/ 0 w 114"/>
                <a:gd name="T13" fmla="*/ 12 h 47"/>
                <a:gd name="T14" fmla="*/ 0 w 114"/>
                <a:gd name="T15" fmla="*/ 13 h 47"/>
                <a:gd name="T16" fmla="*/ 0 w 114"/>
                <a:gd name="T17" fmla="*/ 14 h 47"/>
                <a:gd name="T18" fmla="*/ 1 w 114"/>
                <a:gd name="T19" fmla="*/ 15 h 47"/>
                <a:gd name="T20" fmla="*/ 64 w 114"/>
                <a:gd name="T21" fmla="*/ 46 h 47"/>
                <a:gd name="T22" fmla="*/ 65 w 114"/>
                <a:gd name="T23" fmla="*/ 47 h 47"/>
                <a:gd name="T24" fmla="*/ 67 w 114"/>
                <a:gd name="T25" fmla="*/ 47 h 47"/>
                <a:gd name="T26" fmla="*/ 69 w 114"/>
                <a:gd name="T27" fmla="*/ 47 h 47"/>
                <a:gd name="T28" fmla="*/ 71 w 114"/>
                <a:gd name="T29" fmla="*/ 47 h 47"/>
                <a:gd name="T30" fmla="*/ 113 w 114"/>
                <a:gd name="T31" fmla="*/ 34 h 47"/>
                <a:gd name="T32" fmla="*/ 114 w 114"/>
                <a:gd name="T33" fmla="*/ 34 h 47"/>
                <a:gd name="T34" fmla="*/ 114 w 114"/>
                <a:gd name="T35" fmla="*/ 33 h 47"/>
                <a:gd name="T36" fmla="*/ 113 w 114"/>
                <a:gd name="T37" fmla="*/ 32 h 47"/>
                <a:gd name="T38" fmla="*/ 112 w 114"/>
                <a:gd name="T39" fmla="*/ 32 h 47"/>
                <a:gd name="T40" fmla="*/ 50 w 114"/>
                <a:gd name="T41"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47">
                  <a:moveTo>
                    <a:pt x="50" y="2"/>
                  </a:moveTo>
                  <a:cubicBezTo>
                    <a:pt x="49" y="1"/>
                    <a:pt x="49" y="1"/>
                    <a:pt x="48" y="1"/>
                  </a:cubicBezTo>
                  <a:cubicBezTo>
                    <a:pt x="48" y="1"/>
                    <a:pt x="47" y="1"/>
                    <a:pt x="46" y="1"/>
                  </a:cubicBezTo>
                  <a:cubicBezTo>
                    <a:pt x="46" y="0"/>
                    <a:pt x="45" y="0"/>
                    <a:pt x="44" y="0"/>
                  </a:cubicBezTo>
                  <a:cubicBezTo>
                    <a:pt x="44" y="0"/>
                    <a:pt x="43" y="1"/>
                    <a:pt x="43" y="1"/>
                  </a:cubicBezTo>
                  <a:cubicBezTo>
                    <a:pt x="1" y="12"/>
                    <a:pt x="1" y="12"/>
                    <a:pt x="1" y="12"/>
                  </a:cubicBezTo>
                  <a:cubicBezTo>
                    <a:pt x="1" y="12"/>
                    <a:pt x="0" y="12"/>
                    <a:pt x="0" y="12"/>
                  </a:cubicBezTo>
                  <a:cubicBezTo>
                    <a:pt x="0" y="13"/>
                    <a:pt x="0" y="13"/>
                    <a:pt x="0" y="13"/>
                  </a:cubicBezTo>
                  <a:cubicBezTo>
                    <a:pt x="0" y="14"/>
                    <a:pt x="0" y="14"/>
                    <a:pt x="0" y="14"/>
                  </a:cubicBezTo>
                  <a:cubicBezTo>
                    <a:pt x="1" y="14"/>
                    <a:pt x="1" y="14"/>
                    <a:pt x="1" y="15"/>
                  </a:cubicBezTo>
                  <a:cubicBezTo>
                    <a:pt x="64" y="46"/>
                    <a:pt x="64" y="46"/>
                    <a:pt x="64" y="46"/>
                  </a:cubicBezTo>
                  <a:cubicBezTo>
                    <a:pt x="64" y="46"/>
                    <a:pt x="65" y="46"/>
                    <a:pt x="65" y="47"/>
                  </a:cubicBezTo>
                  <a:cubicBezTo>
                    <a:pt x="66" y="47"/>
                    <a:pt x="67" y="47"/>
                    <a:pt x="67" y="47"/>
                  </a:cubicBezTo>
                  <a:cubicBezTo>
                    <a:pt x="68" y="47"/>
                    <a:pt x="69" y="47"/>
                    <a:pt x="69" y="47"/>
                  </a:cubicBezTo>
                  <a:cubicBezTo>
                    <a:pt x="70" y="47"/>
                    <a:pt x="71" y="47"/>
                    <a:pt x="71" y="47"/>
                  </a:cubicBezTo>
                  <a:cubicBezTo>
                    <a:pt x="113" y="34"/>
                    <a:pt x="113" y="34"/>
                    <a:pt x="113" y="34"/>
                  </a:cubicBezTo>
                  <a:cubicBezTo>
                    <a:pt x="113" y="34"/>
                    <a:pt x="114" y="34"/>
                    <a:pt x="114" y="34"/>
                  </a:cubicBezTo>
                  <a:cubicBezTo>
                    <a:pt x="114" y="33"/>
                    <a:pt x="114" y="33"/>
                    <a:pt x="114" y="33"/>
                  </a:cubicBezTo>
                  <a:cubicBezTo>
                    <a:pt x="113" y="32"/>
                    <a:pt x="113" y="32"/>
                    <a:pt x="113" y="32"/>
                  </a:cubicBezTo>
                  <a:cubicBezTo>
                    <a:pt x="113" y="32"/>
                    <a:pt x="113" y="32"/>
                    <a:pt x="112" y="32"/>
                  </a:cubicBezTo>
                  <a:lnTo>
                    <a:pt x="50" y="2"/>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43" name="Freeform 143"/>
            <p:cNvSpPr>
              <a:spLocks/>
            </p:cNvSpPr>
            <p:nvPr/>
          </p:nvSpPr>
          <p:spPr bwMode="auto">
            <a:xfrm>
              <a:off x="10957422" y="4423667"/>
              <a:ext cx="541338" cy="104775"/>
            </a:xfrm>
            <a:custGeom>
              <a:avLst/>
              <a:gdLst>
                <a:gd name="T0" fmla="*/ 93 w 144"/>
                <a:gd name="T1" fmla="*/ 0 h 28"/>
                <a:gd name="T2" fmla="*/ 92 w 144"/>
                <a:gd name="T3" fmla="*/ 0 h 28"/>
                <a:gd name="T4" fmla="*/ 91 w 144"/>
                <a:gd name="T5" fmla="*/ 0 h 28"/>
                <a:gd name="T6" fmla="*/ 90 w 144"/>
                <a:gd name="T7" fmla="*/ 0 h 28"/>
                <a:gd name="T8" fmla="*/ 89 w 144"/>
                <a:gd name="T9" fmla="*/ 0 h 28"/>
                <a:gd name="T10" fmla="*/ 2 w 144"/>
                <a:gd name="T11" fmla="*/ 9 h 28"/>
                <a:gd name="T12" fmla="*/ 1 w 144"/>
                <a:gd name="T13" fmla="*/ 9 h 28"/>
                <a:gd name="T14" fmla="*/ 0 w 144"/>
                <a:gd name="T15" fmla="*/ 9 h 28"/>
                <a:gd name="T16" fmla="*/ 0 w 144"/>
                <a:gd name="T17" fmla="*/ 10 h 28"/>
                <a:gd name="T18" fmla="*/ 1 w 144"/>
                <a:gd name="T19" fmla="*/ 10 h 28"/>
                <a:gd name="T20" fmla="*/ 37 w 144"/>
                <a:gd name="T21" fmla="*/ 27 h 28"/>
                <a:gd name="T22" fmla="*/ 38 w 144"/>
                <a:gd name="T23" fmla="*/ 27 h 28"/>
                <a:gd name="T24" fmla="*/ 39 w 144"/>
                <a:gd name="T25" fmla="*/ 28 h 28"/>
                <a:gd name="T26" fmla="*/ 40 w 144"/>
                <a:gd name="T27" fmla="*/ 28 h 28"/>
                <a:gd name="T28" fmla="*/ 42 w 144"/>
                <a:gd name="T29" fmla="*/ 28 h 28"/>
                <a:gd name="T30" fmla="*/ 89 w 144"/>
                <a:gd name="T31" fmla="*/ 22 h 28"/>
                <a:gd name="T32" fmla="*/ 91 w 144"/>
                <a:gd name="T33" fmla="*/ 22 h 28"/>
                <a:gd name="T34" fmla="*/ 92 w 144"/>
                <a:gd name="T35" fmla="*/ 22 h 28"/>
                <a:gd name="T36" fmla="*/ 93 w 144"/>
                <a:gd name="T37" fmla="*/ 23 h 28"/>
                <a:gd name="T38" fmla="*/ 94 w 144"/>
                <a:gd name="T39" fmla="*/ 23 h 28"/>
                <a:gd name="T40" fmla="*/ 103 w 144"/>
                <a:gd name="T41" fmla="*/ 27 h 28"/>
                <a:gd name="T42" fmla="*/ 104 w 144"/>
                <a:gd name="T43" fmla="*/ 27 h 28"/>
                <a:gd name="T44" fmla="*/ 105 w 144"/>
                <a:gd name="T45" fmla="*/ 27 h 28"/>
                <a:gd name="T46" fmla="*/ 106 w 144"/>
                <a:gd name="T47" fmla="*/ 27 h 28"/>
                <a:gd name="T48" fmla="*/ 108 w 144"/>
                <a:gd name="T49" fmla="*/ 27 h 28"/>
                <a:gd name="T50" fmla="*/ 142 w 144"/>
                <a:gd name="T51" fmla="*/ 23 h 28"/>
                <a:gd name="T52" fmla="*/ 143 w 144"/>
                <a:gd name="T53" fmla="*/ 23 h 28"/>
                <a:gd name="T54" fmla="*/ 144 w 144"/>
                <a:gd name="T55" fmla="*/ 23 h 28"/>
                <a:gd name="T56" fmla="*/ 144 w 144"/>
                <a:gd name="T57" fmla="*/ 22 h 28"/>
                <a:gd name="T58" fmla="*/ 143 w 144"/>
                <a:gd name="T59" fmla="*/ 22 h 28"/>
                <a:gd name="T60" fmla="*/ 130 w 144"/>
                <a:gd name="T61" fmla="*/ 16 h 28"/>
                <a:gd name="T62" fmla="*/ 129 w 144"/>
                <a:gd name="T63" fmla="*/ 16 h 28"/>
                <a:gd name="T64" fmla="*/ 128 w 144"/>
                <a:gd name="T65" fmla="*/ 15 h 28"/>
                <a:gd name="T66" fmla="*/ 127 w 144"/>
                <a:gd name="T67" fmla="*/ 15 h 28"/>
                <a:gd name="T68" fmla="*/ 126 w 144"/>
                <a:gd name="T69" fmla="*/ 15 h 28"/>
                <a:gd name="T70" fmla="*/ 93 w 144"/>
                <a:gd name="T7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4" h="28">
                  <a:moveTo>
                    <a:pt x="93" y="0"/>
                  </a:moveTo>
                  <a:cubicBezTo>
                    <a:pt x="93" y="0"/>
                    <a:pt x="93" y="0"/>
                    <a:pt x="92" y="0"/>
                  </a:cubicBezTo>
                  <a:cubicBezTo>
                    <a:pt x="92" y="0"/>
                    <a:pt x="92" y="0"/>
                    <a:pt x="91" y="0"/>
                  </a:cubicBezTo>
                  <a:cubicBezTo>
                    <a:pt x="91" y="0"/>
                    <a:pt x="90" y="0"/>
                    <a:pt x="90" y="0"/>
                  </a:cubicBezTo>
                  <a:cubicBezTo>
                    <a:pt x="89" y="0"/>
                    <a:pt x="89" y="0"/>
                    <a:pt x="89" y="0"/>
                  </a:cubicBezTo>
                  <a:cubicBezTo>
                    <a:pt x="2" y="9"/>
                    <a:pt x="2" y="9"/>
                    <a:pt x="2" y="9"/>
                  </a:cubicBezTo>
                  <a:cubicBezTo>
                    <a:pt x="1" y="9"/>
                    <a:pt x="1" y="9"/>
                    <a:pt x="1" y="9"/>
                  </a:cubicBezTo>
                  <a:cubicBezTo>
                    <a:pt x="0" y="9"/>
                    <a:pt x="0" y="9"/>
                    <a:pt x="0" y="9"/>
                  </a:cubicBezTo>
                  <a:cubicBezTo>
                    <a:pt x="0" y="10"/>
                    <a:pt x="0" y="10"/>
                    <a:pt x="0" y="10"/>
                  </a:cubicBezTo>
                  <a:cubicBezTo>
                    <a:pt x="1" y="10"/>
                    <a:pt x="1" y="10"/>
                    <a:pt x="1" y="10"/>
                  </a:cubicBezTo>
                  <a:cubicBezTo>
                    <a:pt x="37" y="27"/>
                    <a:pt x="37" y="27"/>
                    <a:pt x="37" y="27"/>
                  </a:cubicBezTo>
                  <a:cubicBezTo>
                    <a:pt x="37" y="27"/>
                    <a:pt x="37" y="27"/>
                    <a:pt x="38" y="27"/>
                  </a:cubicBezTo>
                  <a:cubicBezTo>
                    <a:pt x="38" y="28"/>
                    <a:pt x="38" y="28"/>
                    <a:pt x="39" y="28"/>
                  </a:cubicBezTo>
                  <a:cubicBezTo>
                    <a:pt x="39" y="28"/>
                    <a:pt x="40" y="28"/>
                    <a:pt x="40" y="28"/>
                  </a:cubicBezTo>
                  <a:cubicBezTo>
                    <a:pt x="41" y="28"/>
                    <a:pt x="41" y="28"/>
                    <a:pt x="42" y="28"/>
                  </a:cubicBezTo>
                  <a:cubicBezTo>
                    <a:pt x="89" y="22"/>
                    <a:pt x="89" y="22"/>
                    <a:pt x="89" y="22"/>
                  </a:cubicBezTo>
                  <a:cubicBezTo>
                    <a:pt x="90" y="22"/>
                    <a:pt x="90" y="22"/>
                    <a:pt x="91" y="22"/>
                  </a:cubicBezTo>
                  <a:cubicBezTo>
                    <a:pt x="91" y="22"/>
                    <a:pt x="91" y="22"/>
                    <a:pt x="92" y="22"/>
                  </a:cubicBezTo>
                  <a:cubicBezTo>
                    <a:pt x="92" y="22"/>
                    <a:pt x="93" y="22"/>
                    <a:pt x="93" y="23"/>
                  </a:cubicBezTo>
                  <a:cubicBezTo>
                    <a:pt x="94" y="23"/>
                    <a:pt x="94" y="23"/>
                    <a:pt x="94" y="23"/>
                  </a:cubicBezTo>
                  <a:cubicBezTo>
                    <a:pt x="103" y="27"/>
                    <a:pt x="103" y="27"/>
                    <a:pt x="103" y="27"/>
                  </a:cubicBezTo>
                  <a:cubicBezTo>
                    <a:pt x="103" y="27"/>
                    <a:pt x="103" y="27"/>
                    <a:pt x="104" y="27"/>
                  </a:cubicBezTo>
                  <a:cubicBezTo>
                    <a:pt x="104" y="27"/>
                    <a:pt x="104" y="27"/>
                    <a:pt x="105" y="27"/>
                  </a:cubicBezTo>
                  <a:cubicBezTo>
                    <a:pt x="105" y="27"/>
                    <a:pt x="106" y="27"/>
                    <a:pt x="106" y="27"/>
                  </a:cubicBezTo>
                  <a:cubicBezTo>
                    <a:pt x="107" y="27"/>
                    <a:pt x="107" y="27"/>
                    <a:pt x="108" y="27"/>
                  </a:cubicBezTo>
                  <a:cubicBezTo>
                    <a:pt x="142" y="23"/>
                    <a:pt x="142" y="23"/>
                    <a:pt x="142" y="23"/>
                  </a:cubicBezTo>
                  <a:cubicBezTo>
                    <a:pt x="143" y="23"/>
                    <a:pt x="143" y="23"/>
                    <a:pt x="143" y="23"/>
                  </a:cubicBezTo>
                  <a:cubicBezTo>
                    <a:pt x="144" y="23"/>
                    <a:pt x="144" y="23"/>
                    <a:pt x="144" y="23"/>
                  </a:cubicBezTo>
                  <a:cubicBezTo>
                    <a:pt x="144" y="22"/>
                    <a:pt x="144" y="22"/>
                    <a:pt x="144" y="22"/>
                  </a:cubicBezTo>
                  <a:cubicBezTo>
                    <a:pt x="143" y="22"/>
                    <a:pt x="143" y="22"/>
                    <a:pt x="143" y="22"/>
                  </a:cubicBezTo>
                  <a:cubicBezTo>
                    <a:pt x="130" y="16"/>
                    <a:pt x="130" y="16"/>
                    <a:pt x="130" y="16"/>
                  </a:cubicBezTo>
                  <a:cubicBezTo>
                    <a:pt x="129" y="16"/>
                    <a:pt x="129" y="16"/>
                    <a:pt x="129" y="16"/>
                  </a:cubicBezTo>
                  <a:cubicBezTo>
                    <a:pt x="129" y="16"/>
                    <a:pt x="128" y="16"/>
                    <a:pt x="128" y="15"/>
                  </a:cubicBezTo>
                  <a:cubicBezTo>
                    <a:pt x="128" y="15"/>
                    <a:pt x="127" y="15"/>
                    <a:pt x="127" y="15"/>
                  </a:cubicBezTo>
                  <a:cubicBezTo>
                    <a:pt x="126" y="15"/>
                    <a:pt x="126" y="15"/>
                    <a:pt x="126" y="15"/>
                  </a:cubicBezTo>
                  <a:lnTo>
                    <a:pt x="93"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44" name="Freeform 144"/>
            <p:cNvSpPr>
              <a:spLocks/>
            </p:cNvSpPr>
            <p:nvPr/>
          </p:nvSpPr>
          <p:spPr bwMode="auto">
            <a:xfrm>
              <a:off x="11141572" y="4528442"/>
              <a:ext cx="233363" cy="55562"/>
            </a:xfrm>
            <a:custGeom>
              <a:avLst/>
              <a:gdLst>
                <a:gd name="T0" fmla="*/ 42 w 62"/>
                <a:gd name="T1" fmla="*/ 0 h 15"/>
                <a:gd name="T2" fmla="*/ 41 w 62"/>
                <a:gd name="T3" fmla="*/ 0 h 15"/>
                <a:gd name="T4" fmla="*/ 40 w 62"/>
                <a:gd name="T5" fmla="*/ 0 h 15"/>
                <a:gd name="T6" fmla="*/ 39 w 62"/>
                <a:gd name="T7" fmla="*/ 0 h 15"/>
                <a:gd name="T8" fmla="*/ 37 w 62"/>
                <a:gd name="T9" fmla="*/ 0 h 15"/>
                <a:gd name="T10" fmla="*/ 1 w 62"/>
                <a:gd name="T11" fmla="*/ 4 h 15"/>
                <a:gd name="T12" fmla="*/ 0 w 62"/>
                <a:gd name="T13" fmla="*/ 4 h 15"/>
                <a:gd name="T14" fmla="*/ 0 w 62"/>
                <a:gd name="T15" fmla="*/ 4 h 15"/>
                <a:gd name="T16" fmla="*/ 0 w 62"/>
                <a:gd name="T17" fmla="*/ 5 h 15"/>
                <a:gd name="T18" fmla="*/ 0 w 62"/>
                <a:gd name="T19" fmla="*/ 5 h 15"/>
                <a:gd name="T20" fmla="*/ 19 w 62"/>
                <a:gd name="T21" fmla="*/ 14 h 15"/>
                <a:gd name="T22" fmla="*/ 20 w 62"/>
                <a:gd name="T23" fmla="*/ 14 h 15"/>
                <a:gd name="T24" fmla="*/ 21 w 62"/>
                <a:gd name="T25" fmla="*/ 15 h 15"/>
                <a:gd name="T26" fmla="*/ 23 w 62"/>
                <a:gd name="T27" fmla="*/ 15 h 15"/>
                <a:gd name="T28" fmla="*/ 24 w 62"/>
                <a:gd name="T29" fmla="*/ 15 h 15"/>
                <a:gd name="T30" fmla="*/ 61 w 62"/>
                <a:gd name="T31" fmla="*/ 10 h 15"/>
                <a:gd name="T32" fmla="*/ 62 w 62"/>
                <a:gd name="T33" fmla="*/ 10 h 15"/>
                <a:gd name="T34" fmla="*/ 62 w 62"/>
                <a:gd name="T35" fmla="*/ 10 h 15"/>
                <a:gd name="T36" fmla="*/ 62 w 62"/>
                <a:gd name="T37" fmla="*/ 9 h 15"/>
                <a:gd name="T38" fmla="*/ 62 w 62"/>
                <a:gd name="T39" fmla="*/ 9 h 15"/>
                <a:gd name="T40" fmla="*/ 42 w 62"/>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5">
                  <a:moveTo>
                    <a:pt x="42" y="0"/>
                  </a:moveTo>
                  <a:cubicBezTo>
                    <a:pt x="42" y="0"/>
                    <a:pt x="42" y="0"/>
                    <a:pt x="41" y="0"/>
                  </a:cubicBezTo>
                  <a:cubicBezTo>
                    <a:pt x="41" y="0"/>
                    <a:pt x="41" y="0"/>
                    <a:pt x="40" y="0"/>
                  </a:cubicBezTo>
                  <a:cubicBezTo>
                    <a:pt x="40" y="0"/>
                    <a:pt x="39" y="0"/>
                    <a:pt x="39" y="0"/>
                  </a:cubicBezTo>
                  <a:cubicBezTo>
                    <a:pt x="38" y="0"/>
                    <a:pt x="38" y="0"/>
                    <a:pt x="37" y="0"/>
                  </a:cubicBezTo>
                  <a:cubicBezTo>
                    <a:pt x="1" y="4"/>
                    <a:pt x="1" y="4"/>
                    <a:pt x="1" y="4"/>
                  </a:cubicBezTo>
                  <a:cubicBezTo>
                    <a:pt x="1" y="4"/>
                    <a:pt x="0" y="4"/>
                    <a:pt x="0" y="4"/>
                  </a:cubicBezTo>
                  <a:cubicBezTo>
                    <a:pt x="0" y="4"/>
                    <a:pt x="0" y="4"/>
                    <a:pt x="0" y="4"/>
                  </a:cubicBezTo>
                  <a:cubicBezTo>
                    <a:pt x="0" y="5"/>
                    <a:pt x="0" y="5"/>
                    <a:pt x="0" y="5"/>
                  </a:cubicBezTo>
                  <a:cubicBezTo>
                    <a:pt x="0" y="5"/>
                    <a:pt x="0" y="5"/>
                    <a:pt x="0" y="5"/>
                  </a:cubicBezTo>
                  <a:cubicBezTo>
                    <a:pt x="19" y="14"/>
                    <a:pt x="19" y="14"/>
                    <a:pt x="19" y="14"/>
                  </a:cubicBezTo>
                  <a:cubicBezTo>
                    <a:pt x="19" y="14"/>
                    <a:pt x="20" y="14"/>
                    <a:pt x="20" y="14"/>
                  </a:cubicBezTo>
                  <a:cubicBezTo>
                    <a:pt x="20" y="15"/>
                    <a:pt x="21" y="15"/>
                    <a:pt x="21" y="15"/>
                  </a:cubicBezTo>
                  <a:cubicBezTo>
                    <a:pt x="22" y="15"/>
                    <a:pt x="22" y="15"/>
                    <a:pt x="23" y="15"/>
                  </a:cubicBezTo>
                  <a:cubicBezTo>
                    <a:pt x="23" y="15"/>
                    <a:pt x="24" y="15"/>
                    <a:pt x="24" y="15"/>
                  </a:cubicBezTo>
                  <a:cubicBezTo>
                    <a:pt x="61" y="10"/>
                    <a:pt x="61" y="10"/>
                    <a:pt x="61" y="10"/>
                  </a:cubicBezTo>
                  <a:cubicBezTo>
                    <a:pt x="61" y="10"/>
                    <a:pt x="61" y="10"/>
                    <a:pt x="62" y="10"/>
                  </a:cubicBezTo>
                  <a:cubicBezTo>
                    <a:pt x="62" y="10"/>
                    <a:pt x="62" y="10"/>
                    <a:pt x="62" y="10"/>
                  </a:cubicBezTo>
                  <a:cubicBezTo>
                    <a:pt x="62" y="9"/>
                    <a:pt x="62" y="9"/>
                    <a:pt x="62" y="9"/>
                  </a:cubicBezTo>
                  <a:cubicBezTo>
                    <a:pt x="62" y="9"/>
                    <a:pt x="62" y="9"/>
                    <a:pt x="62" y="9"/>
                  </a:cubicBezTo>
                  <a:lnTo>
                    <a:pt x="4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45" name="Freeform 145"/>
            <p:cNvSpPr>
              <a:spLocks/>
            </p:cNvSpPr>
            <p:nvPr/>
          </p:nvSpPr>
          <p:spPr bwMode="auto">
            <a:xfrm>
              <a:off x="10747872" y="4464942"/>
              <a:ext cx="344488" cy="107950"/>
            </a:xfrm>
            <a:custGeom>
              <a:avLst/>
              <a:gdLst>
                <a:gd name="T0" fmla="*/ 44 w 92"/>
                <a:gd name="T1" fmla="*/ 0 h 29"/>
                <a:gd name="T2" fmla="*/ 43 w 92"/>
                <a:gd name="T3" fmla="*/ 0 h 29"/>
                <a:gd name="T4" fmla="*/ 41 w 92"/>
                <a:gd name="T5" fmla="*/ 0 h 29"/>
                <a:gd name="T6" fmla="*/ 40 w 92"/>
                <a:gd name="T7" fmla="*/ 0 h 29"/>
                <a:gd name="T8" fmla="*/ 39 w 92"/>
                <a:gd name="T9" fmla="*/ 0 h 29"/>
                <a:gd name="T10" fmla="*/ 1 w 92"/>
                <a:gd name="T11" fmla="*/ 4 h 29"/>
                <a:gd name="T12" fmla="*/ 0 w 92"/>
                <a:gd name="T13" fmla="*/ 4 h 29"/>
                <a:gd name="T14" fmla="*/ 0 w 92"/>
                <a:gd name="T15" fmla="*/ 4 h 29"/>
                <a:gd name="T16" fmla="*/ 0 w 92"/>
                <a:gd name="T17" fmla="*/ 5 h 29"/>
                <a:gd name="T18" fmla="*/ 0 w 92"/>
                <a:gd name="T19" fmla="*/ 5 h 29"/>
                <a:gd name="T20" fmla="*/ 47 w 92"/>
                <a:gd name="T21" fmla="*/ 29 h 29"/>
                <a:gd name="T22" fmla="*/ 48 w 92"/>
                <a:gd name="T23" fmla="*/ 29 h 29"/>
                <a:gd name="T24" fmla="*/ 50 w 92"/>
                <a:gd name="T25" fmla="*/ 29 h 29"/>
                <a:gd name="T26" fmla="*/ 51 w 92"/>
                <a:gd name="T27" fmla="*/ 29 h 29"/>
                <a:gd name="T28" fmla="*/ 53 w 92"/>
                <a:gd name="T29" fmla="*/ 29 h 29"/>
                <a:gd name="T30" fmla="*/ 91 w 92"/>
                <a:gd name="T31" fmla="*/ 25 h 29"/>
                <a:gd name="T32" fmla="*/ 92 w 92"/>
                <a:gd name="T33" fmla="*/ 25 h 29"/>
                <a:gd name="T34" fmla="*/ 92 w 92"/>
                <a:gd name="T35" fmla="*/ 24 h 29"/>
                <a:gd name="T36" fmla="*/ 92 w 92"/>
                <a:gd name="T37" fmla="*/ 24 h 29"/>
                <a:gd name="T38" fmla="*/ 92 w 92"/>
                <a:gd name="T39" fmla="*/ 24 h 29"/>
                <a:gd name="T40" fmla="*/ 44 w 92"/>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 h="29">
                  <a:moveTo>
                    <a:pt x="44" y="0"/>
                  </a:moveTo>
                  <a:cubicBezTo>
                    <a:pt x="43" y="0"/>
                    <a:pt x="43" y="0"/>
                    <a:pt x="43" y="0"/>
                  </a:cubicBezTo>
                  <a:cubicBezTo>
                    <a:pt x="42" y="0"/>
                    <a:pt x="42" y="0"/>
                    <a:pt x="41" y="0"/>
                  </a:cubicBezTo>
                  <a:cubicBezTo>
                    <a:pt x="41" y="0"/>
                    <a:pt x="41" y="0"/>
                    <a:pt x="40" y="0"/>
                  </a:cubicBezTo>
                  <a:cubicBezTo>
                    <a:pt x="40" y="0"/>
                    <a:pt x="39" y="0"/>
                    <a:pt x="39" y="0"/>
                  </a:cubicBezTo>
                  <a:cubicBezTo>
                    <a:pt x="1" y="4"/>
                    <a:pt x="1" y="4"/>
                    <a:pt x="1" y="4"/>
                  </a:cubicBezTo>
                  <a:cubicBezTo>
                    <a:pt x="1" y="4"/>
                    <a:pt x="1" y="4"/>
                    <a:pt x="0" y="4"/>
                  </a:cubicBezTo>
                  <a:cubicBezTo>
                    <a:pt x="0" y="4"/>
                    <a:pt x="0" y="4"/>
                    <a:pt x="0" y="4"/>
                  </a:cubicBezTo>
                  <a:cubicBezTo>
                    <a:pt x="0" y="5"/>
                    <a:pt x="0" y="5"/>
                    <a:pt x="0" y="5"/>
                  </a:cubicBezTo>
                  <a:cubicBezTo>
                    <a:pt x="0" y="5"/>
                    <a:pt x="0" y="5"/>
                    <a:pt x="0" y="5"/>
                  </a:cubicBezTo>
                  <a:cubicBezTo>
                    <a:pt x="47" y="29"/>
                    <a:pt x="47" y="29"/>
                    <a:pt x="47" y="29"/>
                  </a:cubicBezTo>
                  <a:cubicBezTo>
                    <a:pt x="48" y="29"/>
                    <a:pt x="48" y="29"/>
                    <a:pt x="48" y="29"/>
                  </a:cubicBezTo>
                  <a:cubicBezTo>
                    <a:pt x="49" y="29"/>
                    <a:pt x="49" y="29"/>
                    <a:pt x="50" y="29"/>
                  </a:cubicBezTo>
                  <a:cubicBezTo>
                    <a:pt x="50" y="29"/>
                    <a:pt x="51" y="29"/>
                    <a:pt x="51" y="29"/>
                  </a:cubicBezTo>
                  <a:cubicBezTo>
                    <a:pt x="52" y="29"/>
                    <a:pt x="52" y="29"/>
                    <a:pt x="53" y="29"/>
                  </a:cubicBezTo>
                  <a:cubicBezTo>
                    <a:pt x="91" y="25"/>
                    <a:pt x="91" y="25"/>
                    <a:pt x="91" y="25"/>
                  </a:cubicBezTo>
                  <a:cubicBezTo>
                    <a:pt x="91" y="25"/>
                    <a:pt x="91" y="25"/>
                    <a:pt x="92" y="25"/>
                  </a:cubicBezTo>
                  <a:cubicBezTo>
                    <a:pt x="92" y="24"/>
                    <a:pt x="92" y="24"/>
                    <a:pt x="92" y="24"/>
                  </a:cubicBezTo>
                  <a:cubicBezTo>
                    <a:pt x="92" y="24"/>
                    <a:pt x="92" y="24"/>
                    <a:pt x="92" y="24"/>
                  </a:cubicBezTo>
                  <a:cubicBezTo>
                    <a:pt x="92" y="24"/>
                    <a:pt x="92" y="24"/>
                    <a:pt x="92" y="24"/>
                  </a:cubicBezTo>
                  <a:lnTo>
                    <a:pt x="44"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46" name="Freeform 146"/>
            <p:cNvSpPr>
              <a:spLocks/>
            </p:cNvSpPr>
            <p:nvPr/>
          </p:nvSpPr>
          <p:spPr bwMode="auto">
            <a:xfrm>
              <a:off x="10527210" y="4493517"/>
              <a:ext cx="165100" cy="57150"/>
            </a:xfrm>
            <a:custGeom>
              <a:avLst/>
              <a:gdLst>
                <a:gd name="T0" fmla="*/ 21 w 44"/>
                <a:gd name="T1" fmla="*/ 1 h 15"/>
                <a:gd name="T2" fmla="*/ 20 w 44"/>
                <a:gd name="T3" fmla="*/ 1 h 15"/>
                <a:gd name="T4" fmla="*/ 19 w 44"/>
                <a:gd name="T5" fmla="*/ 0 h 15"/>
                <a:gd name="T6" fmla="*/ 18 w 44"/>
                <a:gd name="T7" fmla="*/ 0 h 15"/>
                <a:gd name="T8" fmla="*/ 16 w 44"/>
                <a:gd name="T9" fmla="*/ 0 h 15"/>
                <a:gd name="T10" fmla="*/ 2 w 44"/>
                <a:gd name="T11" fmla="*/ 2 h 15"/>
                <a:gd name="T12" fmla="*/ 0 w 44"/>
                <a:gd name="T13" fmla="*/ 2 h 15"/>
                <a:gd name="T14" fmla="*/ 0 w 44"/>
                <a:gd name="T15" fmla="*/ 2 h 15"/>
                <a:gd name="T16" fmla="*/ 0 w 44"/>
                <a:gd name="T17" fmla="*/ 3 h 15"/>
                <a:gd name="T18" fmla="*/ 0 w 44"/>
                <a:gd name="T19" fmla="*/ 3 h 15"/>
                <a:gd name="T20" fmla="*/ 22 w 44"/>
                <a:gd name="T21" fmla="*/ 15 h 15"/>
                <a:gd name="T22" fmla="*/ 23 w 44"/>
                <a:gd name="T23" fmla="*/ 15 h 15"/>
                <a:gd name="T24" fmla="*/ 24 w 44"/>
                <a:gd name="T25" fmla="*/ 15 h 15"/>
                <a:gd name="T26" fmla="*/ 26 w 44"/>
                <a:gd name="T27" fmla="*/ 15 h 15"/>
                <a:gd name="T28" fmla="*/ 27 w 44"/>
                <a:gd name="T29" fmla="*/ 15 h 15"/>
                <a:gd name="T30" fmla="*/ 42 w 44"/>
                <a:gd name="T31" fmla="*/ 14 h 15"/>
                <a:gd name="T32" fmla="*/ 43 w 44"/>
                <a:gd name="T33" fmla="*/ 14 h 15"/>
                <a:gd name="T34" fmla="*/ 44 w 44"/>
                <a:gd name="T35" fmla="*/ 13 h 15"/>
                <a:gd name="T36" fmla="*/ 44 w 44"/>
                <a:gd name="T37" fmla="*/ 13 h 15"/>
                <a:gd name="T38" fmla="*/ 43 w 44"/>
                <a:gd name="T39" fmla="*/ 12 h 15"/>
                <a:gd name="T40" fmla="*/ 21 w 44"/>
                <a:gd name="T4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 h="15">
                  <a:moveTo>
                    <a:pt x="21" y="1"/>
                  </a:moveTo>
                  <a:cubicBezTo>
                    <a:pt x="21" y="1"/>
                    <a:pt x="21" y="1"/>
                    <a:pt x="20" y="1"/>
                  </a:cubicBezTo>
                  <a:cubicBezTo>
                    <a:pt x="20" y="0"/>
                    <a:pt x="20" y="0"/>
                    <a:pt x="19" y="0"/>
                  </a:cubicBezTo>
                  <a:cubicBezTo>
                    <a:pt x="19" y="0"/>
                    <a:pt x="18" y="0"/>
                    <a:pt x="18" y="0"/>
                  </a:cubicBezTo>
                  <a:cubicBezTo>
                    <a:pt x="17" y="0"/>
                    <a:pt x="17" y="0"/>
                    <a:pt x="16" y="0"/>
                  </a:cubicBezTo>
                  <a:cubicBezTo>
                    <a:pt x="2" y="2"/>
                    <a:pt x="2" y="2"/>
                    <a:pt x="2" y="2"/>
                  </a:cubicBezTo>
                  <a:cubicBezTo>
                    <a:pt x="1" y="2"/>
                    <a:pt x="1" y="2"/>
                    <a:pt x="0" y="2"/>
                  </a:cubicBezTo>
                  <a:cubicBezTo>
                    <a:pt x="0" y="2"/>
                    <a:pt x="0" y="2"/>
                    <a:pt x="0" y="2"/>
                  </a:cubicBezTo>
                  <a:cubicBezTo>
                    <a:pt x="0" y="3"/>
                    <a:pt x="0" y="3"/>
                    <a:pt x="0" y="3"/>
                  </a:cubicBezTo>
                  <a:cubicBezTo>
                    <a:pt x="0" y="3"/>
                    <a:pt x="0" y="3"/>
                    <a:pt x="0" y="3"/>
                  </a:cubicBezTo>
                  <a:cubicBezTo>
                    <a:pt x="22" y="15"/>
                    <a:pt x="22" y="15"/>
                    <a:pt x="22" y="15"/>
                  </a:cubicBezTo>
                  <a:cubicBezTo>
                    <a:pt x="22" y="15"/>
                    <a:pt x="22" y="15"/>
                    <a:pt x="23" y="15"/>
                  </a:cubicBezTo>
                  <a:cubicBezTo>
                    <a:pt x="23" y="15"/>
                    <a:pt x="24" y="15"/>
                    <a:pt x="24" y="15"/>
                  </a:cubicBezTo>
                  <a:cubicBezTo>
                    <a:pt x="25" y="15"/>
                    <a:pt x="25" y="15"/>
                    <a:pt x="26" y="15"/>
                  </a:cubicBezTo>
                  <a:cubicBezTo>
                    <a:pt x="26" y="15"/>
                    <a:pt x="27" y="15"/>
                    <a:pt x="27" y="15"/>
                  </a:cubicBezTo>
                  <a:cubicBezTo>
                    <a:pt x="42" y="14"/>
                    <a:pt x="42" y="14"/>
                    <a:pt x="42" y="14"/>
                  </a:cubicBezTo>
                  <a:cubicBezTo>
                    <a:pt x="42" y="14"/>
                    <a:pt x="43" y="14"/>
                    <a:pt x="43" y="14"/>
                  </a:cubicBezTo>
                  <a:cubicBezTo>
                    <a:pt x="44" y="13"/>
                    <a:pt x="44" y="13"/>
                    <a:pt x="44" y="13"/>
                  </a:cubicBezTo>
                  <a:cubicBezTo>
                    <a:pt x="44" y="13"/>
                    <a:pt x="44" y="13"/>
                    <a:pt x="44" y="13"/>
                  </a:cubicBezTo>
                  <a:cubicBezTo>
                    <a:pt x="43" y="12"/>
                    <a:pt x="43" y="12"/>
                    <a:pt x="43" y="12"/>
                  </a:cubicBezTo>
                  <a:lnTo>
                    <a:pt x="21"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47" name="Freeform 147"/>
            <p:cNvSpPr>
              <a:spLocks/>
            </p:cNvSpPr>
            <p:nvPr/>
          </p:nvSpPr>
          <p:spPr bwMode="auto">
            <a:xfrm>
              <a:off x="10758985" y="4547492"/>
              <a:ext cx="168275" cy="55562"/>
            </a:xfrm>
            <a:custGeom>
              <a:avLst/>
              <a:gdLst>
                <a:gd name="T0" fmla="*/ 21 w 45"/>
                <a:gd name="T1" fmla="*/ 0 h 15"/>
                <a:gd name="T2" fmla="*/ 20 w 45"/>
                <a:gd name="T3" fmla="*/ 0 h 15"/>
                <a:gd name="T4" fmla="*/ 19 w 45"/>
                <a:gd name="T5" fmla="*/ 0 h 15"/>
                <a:gd name="T6" fmla="*/ 18 w 45"/>
                <a:gd name="T7" fmla="*/ 0 h 15"/>
                <a:gd name="T8" fmla="*/ 16 w 45"/>
                <a:gd name="T9" fmla="*/ 0 h 15"/>
                <a:gd name="T10" fmla="*/ 2 w 45"/>
                <a:gd name="T11" fmla="*/ 1 h 15"/>
                <a:gd name="T12" fmla="*/ 0 w 45"/>
                <a:gd name="T13" fmla="*/ 2 h 15"/>
                <a:gd name="T14" fmla="*/ 0 w 45"/>
                <a:gd name="T15" fmla="*/ 2 h 15"/>
                <a:gd name="T16" fmla="*/ 0 w 45"/>
                <a:gd name="T17" fmla="*/ 2 h 15"/>
                <a:gd name="T18" fmla="*/ 0 w 45"/>
                <a:gd name="T19" fmla="*/ 3 h 15"/>
                <a:gd name="T20" fmla="*/ 24 w 45"/>
                <a:gd name="T21" fmla="*/ 15 h 15"/>
                <a:gd name="T22" fmla="*/ 25 w 45"/>
                <a:gd name="T23" fmla="*/ 15 h 15"/>
                <a:gd name="T24" fmla="*/ 26 w 45"/>
                <a:gd name="T25" fmla="*/ 15 h 15"/>
                <a:gd name="T26" fmla="*/ 27 w 45"/>
                <a:gd name="T27" fmla="*/ 15 h 15"/>
                <a:gd name="T28" fmla="*/ 29 w 45"/>
                <a:gd name="T29" fmla="*/ 15 h 15"/>
                <a:gd name="T30" fmla="*/ 44 w 45"/>
                <a:gd name="T31" fmla="*/ 14 h 15"/>
                <a:gd name="T32" fmla="*/ 45 w 45"/>
                <a:gd name="T33" fmla="*/ 13 h 15"/>
                <a:gd name="T34" fmla="*/ 45 w 45"/>
                <a:gd name="T35" fmla="*/ 13 h 15"/>
                <a:gd name="T36" fmla="*/ 45 w 45"/>
                <a:gd name="T37" fmla="*/ 13 h 15"/>
                <a:gd name="T38" fmla="*/ 45 w 45"/>
                <a:gd name="T39" fmla="*/ 12 h 15"/>
                <a:gd name="T40" fmla="*/ 21 w 45"/>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15">
                  <a:moveTo>
                    <a:pt x="21" y="0"/>
                  </a:moveTo>
                  <a:cubicBezTo>
                    <a:pt x="21" y="0"/>
                    <a:pt x="21" y="0"/>
                    <a:pt x="20" y="0"/>
                  </a:cubicBezTo>
                  <a:cubicBezTo>
                    <a:pt x="20" y="0"/>
                    <a:pt x="20" y="0"/>
                    <a:pt x="19" y="0"/>
                  </a:cubicBezTo>
                  <a:cubicBezTo>
                    <a:pt x="19" y="0"/>
                    <a:pt x="18" y="0"/>
                    <a:pt x="18" y="0"/>
                  </a:cubicBezTo>
                  <a:cubicBezTo>
                    <a:pt x="17" y="0"/>
                    <a:pt x="17" y="0"/>
                    <a:pt x="16" y="0"/>
                  </a:cubicBezTo>
                  <a:cubicBezTo>
                    <a:pt x="2" y="1"/>
                    <a:pt x="2" y="1"/>
                    <a:pt x="2" y="1"/>
                  </a:cubicBezTo>
                  <a:cubicBezTo>
                    <a:pt x="1" y="1"/>
                    <a:pt x="1" y="1"/>
                    <a:pt x="0" y="2"/>
                  </a:cubicBezTo>
                  <a:cubicBezTo>
                    <a:pt x="0" y="2"/>
                    <a:pt x="0" y="2"/>
                    <a:pt x="0" y="2"/>
                  </a:cubicBezTo>
                  <a:cubicBezTo>
                    <a:pt x="0" y="2"/>
                    <a:pt x="0" y="2"/>
                    <a:pt x="0" y="2"/>
                  </a:cubicBezTo>
                  <a:cubicBezTo>
                    <a:pt x="0" y="3"/>
                    <a:pt x="0" y="3"/>
                    <a:pt x="0" y="3"/>
                  </a:cubicBezTo>
                  <a:cubicBezTo>
                    <a:pt x="24" y="15"/>
                    <a:pt x="24" y="15"/>
                    <a:pt x="24" y="15"/>
                  </a:cubicBezTo>
                  <a:cubicBezTo>
                    <a:pt x="24" y="15"/>
                    <a:pt x="24" y="15"/>
                    <a:pt x="25" y="15"/>
                  </a:cubicBezTo>
                  <a:cubicBezTo>
                    <a:pt x="25" y="15"/>
                    <a:pt x="25" y="15"/>
                    <a:pt x="26" y="15"/>
                  </a:cubicBezTo>
                  <a:cubicBezTo>
                    <a:pt x="26" y="15"/>
                    <a:pt x="27" y="15"/>
                    <a:pt x="27" y="15"/>
                  </a:cubicBezTo>
                  <a:cubicBezTo>
                    <a:pt x="28" y="15"/>
                    <a:pt x="28" y="15"/>
                    <a:pt x="29" y="15"/>
                  </a:cubicBezTo>
                  <a:cubicBezTo>
                    <a:pt x="44" y="14"/>
                    <a:pt x="44" y="14"/>
                    <a:pt x="44" y="14"/>
                  </a:cubicBezTo>
                  <a:cubicBezTo>
                    <a:pt x="44" y="14"/>
                    <a:pt x="44" y="13"/>
                    <a:pt x="45" y="13"/>
                  </a:cubicBezTo>
                  <a:cubicBezTo>
                    <a:pt x="45" y="13"/>
                    <a:pt x="45" y="13"/>
                    <a:pt x="45" y="13"/>
                  </a:cubicBezTo>
                  <a:cubicBezTo>
                    <a:pt x="45" y="13"/>
                    <a:pt x="45" y="13"/>
                    <a:pt x="45" y="13"/>
                  </a:cubicBezTo>
                  <a:cubicBezTo>
                    <a:pt x="45" y="12"/>
                    <a:pt x="45" y="12"/>
                    <a:pt x="45" y="12"/>
                  </a:cubicBezTo>
                  <a:lnTo>
                    <a:pt x="2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48" name="Freeform 148"/>
            <p:cNvSpPr>
              <a:spLocks/>
            </p:cNvSpPr>
            <p:nvPr/>
          </p:nvSpPr>
          <p:spPr bwMode="auto">
            <a:xfrm>
              <a:off x="10973297" y="4572892"/>
              <a:ext cx="247650" cy="63500"/>
            </a:xfrm>
            <a:custGeom>
              <a:avLst/>
              <a:gdLst>
                <a:gd name="T0" fmla="*/ 45 w 66"/>
                <a:gd name="T1" fmla="*/ 1 h 17"/>
                <a:gd name="T2" fmla="*/ 44 w 66"/>
                <a:gd name="T3" fmla="*/ 1 h 17"/>
                <a:gd name="T4" fmla="*/ 43 w 66"/>
                <a:gd name="T5" fmla="*/ 0 h 17"/>
                <a:gd name="T6" fmla="*/ 41 w 66"/>
                <a:gd name="T7" fmla="*/ 0 h 17"/>
                <a:gd name="T8" fmla="*/ 40 w 66"/>
                <a:gd name="T9" fmla="*/ 0 h 17"/>
                <a:gd name="T10" fmla="*/ 2 w 66"/>
                <a:gd name="T11" fmla="*/ 5 h 17"/>
                <a:gd name="T12" fmla="*/ 1 w 66"/>
                <a:gd name="T13" fmla="*/ 5 h 17"/>
                <a:gd name="T14" fmla="*/ 0 w 66"/>
                <a:gd name="T15" fmla="*/ 6 h 17"/>
                <a:gd name="T16" fmla="*/ 0 w 66"/>
                <a:gd name="T17" fmla="*/ 6 h 17"/>
                <a:gd name="T18" fmla="*/ 1 w 66"/>
                <a:gd name="T19" fmla="*/ 6 h 17"/>
                <a:gd name="T20" fmla="*/ 20 w 66"/>
                <a:gd name="T21" fmla="*/ 16 h 17"/>
                <a:gd name="T22" fmla="*/ 21 w 66"/>
                <a:gd name="T23" fmla="*/ 17 h 17"/>
                <a:gd name="T24" fmla="*/ 23 w 66"/>
                <a:gd name="T25" fmla="*/ 17 h 17"/>
                <a:gd name="T26" fmla="*/ 24 w 66"/>
                <a:gd name="T27" fmla="*/ 17 h 17"/>
                <a:gd name="T28" fmla="*/ 25 w 66"/>
                <a:gd name="T29" fmla="*/ 17 h 17"/>
                <a:gd name="T30" fmla="*/ 64 w 66"/>
                <a:gd name="T31" fmla="*/ 12 h 17"/>
                <a:gd name="T32" fmla="*/ 65 w 66"/>
                <a:gd name="T33" fmla="*/ 12 h 17"/>
                <a:gd name="T34" fmla="*/ 66 w 66"/>
                <a:gd name="T35" fmla="*/ 11 h 17"/>
                <a:gd name="T36" fmla="*/ 66 w 66"/>
                <a:gd name="T37" fmla="*/ 11 h 17"/>
                <a:gd name="T38" fmla="*/ 65 w 66"/>
                <a:gd name="T39" fmla="*/ 11 h 17"/>
                <a:gd name="T40" fmla="*/ 45 w 66"/>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7">
                  <a:moveTo>
                    <a:pt x="45" y="1"/>
                  </a:moveTo>
                  <a:cubicBezTo>
                    <a:pt x="45" y="1"/>
                    <a:pt x="45" y="1"/>
                    <a:pt x="44" y="1"/>
                  </a:cubicBezTo>
                  <a:cubicBezTo>
                    <a:pt x="44" y="1"/>
                    <a:pt x="43" y="0"/>
                    <a:pt x="43" y="0"/>
                  </a:cubicBezTo>
                  <a:cubicBezTo>
                    <a:pt x="42" y="0"/>
                    <a:pt x="42" y="0"/>
                    <a:pt x="41" y="0"/>
                  </a:cubicBezTo>
                  <a:cubicBezTo>
                    <a:pt x="41" y="0"/>
                    <a:pt x="40" y="0"/>
                    <a:pt x="40" y="0"/>
                  </a:cubicBezTo>
                  <a:cubicBezTo>
                    <a:pt x="2" y="5"/>
                    <a:pt x="2" y="5"/>
                    <a:pt x="2" y="5"/>
                  </a:cubicBezTo>
                  <a:cubicBezTo>
                    <a:pt x="1" y="5"/>
                    <a:pt x="1" y="5"/>
                    <a:pt x="1" y="5"/>
                  </a:cubicBezTo>
                  <a:cubicBezTo>
                    <a:pt x="0" y="6"/>
                    <a:pt x="0" y="6"/>
                    <a:pt x="0" y="6"/>
                  </a:cubicBezTo>
                  <a:cubicBezTo>
                    <a:pt x="0" y="6"/>
                    <a:pt x="0" y="6"/>
                    <a:pt x="0" y="6"/>
                  </a:cubicBezTo>
                  <a:cubicBezTo>
                    <a:pt x="1" y="6"/>
                    <a:pt x="1" y="6"/>
                    <a:pt x="1" y="6"/>
                  </a:cubicBezTo>
                  <a:cubicBezTo>
                    <a:pt x="20" y="16"/>
                    <a:pt x="20" y="16"/>
                    <a:pt x="20" y="16"/>
                  </a:cubicBezTo>
                  <a:cubicBezTo>
                    <a:pt x="20" y="16"/>
                    <a:pt x="21" y="16"/>
                    <a:pt x="21" y="17"/>
                  </a:cubicBezTo>
                  <a:cubicBezTo>
                    <a:pt x="22" y="17"/>
                    <a:pt x="22" y="17"/>
                    <a:pt x="23" y="17"/>
                  </a:cubicBezTo>
                  <a:cubicBezTo>
                    <a:pt x="23" y="17"/>
                    <a:pt x="24" y="17"/>
                    <a:pt x="24" y="17"/>
                  </a:cubicBezTo>
                  <a:cubicBezTo>
                    <a:pt x="25" y="17"/>
                    <a:pt x="25" y="17"/>
                    <a:pt x="25" y="17"/>
                  </a:cubicBezTo>
                  <a:cubicBezTo>
                    <a:pt x="64" y="12"/>
                    <a:pt x="64" y="12"/>
                    <a:pt x="64" y="12"/>
                  </a:cubicBezTo>
                  <a:cubicBezTo>
                    <a:pt x="64" y="12"/>
                    <a:pt x="65" y="12"/>
                    <a:pt x="65" y="12"/>
                  </a:cubicBezTo>
                  <a:cubicBezTo>
                    <a:pt x="66" y="11"/>
                    <a:pt x="66" y="11"/>
                    <a:pt x="66" y="11"/>
                  </a:cubicBezTo>
                  <a:cubicBezTo>
                    <a:pt x="66" y="11"/>
                    <a:pt x="66" y="11"/>
                    <a:pt x="66" y="11"/>
                  </a:cubicBezTo>
                  <a:cubicBezTo>
                    <a:pt x="65" y="11"/>
                    <a:pt x="65" y="11"/>
                    <a:pt x="65" y="11"/>
                  </a:cubicBezTo>
                  <a:lnTo>
                    <a:pt x="45"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49" name="Freeform 149"/>
            <p:cNvSpPr>
              <a:spLocks/>
            </p:cNvSpPr>
            <p:nvPr/>
          </p:nvSpPr>
          <p:spPr bwMode="auto">
            <a:xfrm>
              <a:off x="10643097" y="4558605"/>
              <a:ext cx="173038" cy="58737"/>
            </a:xfrm>
            <a:custGeom>
              <a:avLst/>
              <a:gdLst>
                <a:gd name="T0" fmla="*/ 22 w 46"/>
                <a:gd name="T1" fmla="*/ 1 h 16"/>
                <a:gd name="T2" fmla="*/ 21 w 46"/>
                <a:gd name="T3" fmla="*/ 0 h 16"/>
                <a:gd name="T4" fmla="*/ 20 w 46"/>
                <a:gd name="T5" fmla="*/ 0 h 16"/>
                <a:gd name="T6" fmla="*/ 19 w 46"/>
                <a:gd name="T7" fmla="*/ 0 h 16"/>
                <a:gd name="T8" fmla="*/ 17 w 46"/>
                <a:gd name="T9" fmla="*/ 0 h 16"/>
                <a:gd name="T10" fmla="*/ 2 w 46"/>
                <a:gd name="T11" fmla="*/ 2 h 16"/>
                <a:gd name="T12" fmla="*/ 1 w 46"/>
                <a:gd name="T13" fmla="*/ 2 h 16"/>
                <a:gd name="T14" fmla="*/ 0 w 46"/>
                <a:gd name="T15" fmla="*/ 2 h 16"/>
                <a:gd name="T16" fmla="*/ 0 w 46"/>
                <a:gd name="T17" fmla="*/ 3 h 16"/>
                <a:gd name="T18" fmla="*/ 1 w 46"/>
                <a:gd name="T19" fmla="*/ 3 h 16"/>
                <a:gd name="T20" fmla="*/ 24 w 46"/>
                <a:gd name="T21" fmla="*/ 15 h 16"/>
                <a:gd name="T22" fmla="*/ 25 w 46"/>
                <a:gd name="T23" fmla="*/ 16 h 16"/>
                <a:gd name="T24" fmla="*/ 26 w 46"/>
                <a:gd name="T25" fmla="*/ 16 h 16"/>
                <a:gd name="T26" fmla="*/ 28 w 46"/>
                <a:gd name="T27" fmla="*/ 16 h 16"/>
                <a:gd name="T28" fmla="*/ 29 w 46"/>
                <a:gd name="T29" fmla="*/ 16 h 16"/>
                <a:gd name="T30" fmla="*/ 44 w 46"/>
                <a:gd name="T31" fmla="*/ 14 h 16"/>
                <a:gd name="T32" fmla="*/ 46 w 46"/>
                <a:gd name="T33" fmla="*/ 14 h 16"/>
                <a:gd name="T34" fmla="*/ 46 w 46"/>
                <a:gd name="T35" fmla="*/ 14 h 16"/>
                <a:gd name="T36" fmla="*/ 46 w 46"/>
                <a:gd name="T37" fmla="*/ 13 h 16"/>
                <a:gd name="T38" fmla="*/ 46 w 46"/>
                <a:gd name="T39" fmla="*/ 13 h 16"/>
                <a:gd name="T40" fmla="*/ 22 w 46"/>
                <a:gd name="T41"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6">
                  <a:moveTo>
                    <a:pt x="22" y="1"/>
                  </a:moveTo>
                  <a:cubicBezTo>
                    <a:pt x="22" y="0"/>
                    <a:pt x="22" y="0"/>
                    <a:pt x="21" y="0"/>
                  </a:cubicBezTo>
                  <a:cubicBezTo>
                    <a:pt x="21" y="0"/>
                    <a:pt x="21" y="0"/>
                    <a:pt x="20" y="0"/>
                  </a:cubicBezTo>
                  <a:cubicBezTo>
                    <a:pt x="20" y="0"/>
                    <a:pt x="19" y="0"/>
                    <a:pt x="19" y="0"/>
                  </a:cubicBezTo>
                  <a:cubicBezTo>
                    <a:pt x="18" y="0"/>
                    <a:pt x="18" y="0"/>
                    <a:pt x="17" y="0"/>
                  </a:cubicBezTo>
                  <a:cubicBezTo>
                    <a:pt x="2" y="2"/>
                    <a:pt x="2" y="2"/>
                    <a:pt x="2" y="2"/>
                  </a:cubicBezTo>
                  <a:cubicBezTo>
                    <a:pt x="2" y="2"/>
                    <a:pt x="1" y="2"/>
                    <a:pt x="1" y="2"/>
                  </a:cubicBezTo>
                  <a:cubicBezTo>
                    <a:pt x="0" y="2"/>
                    <a:pt x="0" y="2"/>
                    <a:pt x="0" y="2"/>
                  </a:cubicBezTo>
                  <a:cubicBezTo>
                    <a:pt x="0" y="3"/>
                    <a:pt x="0" y="3"/>
                    <a:pt x="0" y="3"/>
                  </a:cubicBezTo>
                  <a:cubicBezTo>
                    <a:pt x="1" y="3"/>
                    <a:pt x="1" y="3"/>
                    <a:pt x="1" y="3"/>
                  </a:cubicBezTo>
                  <a:cubicBezTo>
                    <a:pt x="24" y="15"/>
                    <a:pt x="24" y="15"/>
                    <a:pt x="24" y="15"/>
                  </a:cubicBezTo>
                  <a:cubicBezTo>
                    <a:pt x="24" y="15"/>
                    <a:pt x="24" y="16"/>
                    <a:pt x="25" y="16"/>
                  </a:cubicBezTo>
                  <a:cubicBezTo>
                    <a:pt x="25" y="16"/>
                    <a:pt x="26" y="16"/>
                    <a:pt x="26" y="16"/>
                  </a:cubicBezTo>
                  <a:cubicBezTo>
                    <a:pt x="27" y="16"/>
                    <a:pt x="27" y="16"/>
                    <a:pt x="28" y="16"/>
                  </a:cubicBezTo>
                  <a:cubicBezTo>
                    <a:pt x="28" y="16"/>
                    <a:pt x="29" y="16"/>
                    <a:pt x="29" y="16"/>
                  </a:cubicBezTo>
                  <a:cubicBezTo>
                    <a:pt x="44" y="14"/>
                    <a:pt x="44" y="14"/>
                    <a:pt x="44" y="14"/>
                  </a:cubicBezTo>
                  <a:cubicBezTo>
                    <a:pt x="45" y="14"/>
                    <a:pt x="45" y="14"/>
                    <a:pt x="46" y="14"/>
                  </a:cubicBezTo>
                  <a:cubicBezTo>
                    <a:pt x="46" y="14"/>
                    <a:pt x="46" y="14"/>
                    <a:pt x="46" y="14"/>
                  </a:cubicBezTo>
                  <a:cubicBezTo>
                    <a:pt x="46" y="13"/>
                    <a:pt x="46" y="13"/>
                    <a:pt x="46" y="13"/>
                  </a:cubicBezTo>
                  <a:cubicBezTo>
                    <a:pt x="46" y="13"/>
                    <a:pt x="46" y="13"/>
                    <a:pt x="46" y="13"/>
                  </a:cubicBezTo>
                  <a:lnTo>
                    <a:pt x="2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50" name="Freeform 150"/>
            <p:cNvSpPr>
              <a:spLocks/>
            </p:cNvSpPr>
            <p:nvPr/>
          </p:nvSpPr>
          <p:spPr bwMode="auto">
            <a:xfrm>
              <a:off x="11779747" y="4693542"/>
              <a:ext cx="247650" cy="66675"/>
            </a:xfrm>
            <a:custGeom>
              <a:avLst/>
              <a:gdLst>
                <a:gd name="T0" fmla="*/ 42 w 66"/>
                <a:gd name="T1" fmla="*/ 1 h 18"/>
                <a:gd name="T2" fmla="*/ 41 w 66"/>
                <a:gd name="T3" fmla="*/ 1 h 18"/>
                <a:gd name="T4" fmla="*/ 40 w 66"/>
                <a:gd name="T5" fmla="*/ 1 h 18"/>
                <a:gd name="T6" fmla="*/ 38 w 66"/>
                <a:gd name="T7" fmla="*/ 0 h 18"/>
                <a:gd name="T8" fmla="*/ 37 w 66"/>
                <a:gd name="T9" fmla="*/ 1 h 18"/>
                <a:gd name="T10" fmla="*/ 1 w 66"/>
                <a:gd name="T11" fmla="*/ 6 h 18"/>
                <a:gd name="T12" fmla="*/ 0 w 66"/>
                <a:gd name="T13" fmla="*/ 6 h 18"/>
                <a:gd name="T14" fmla="*/ 0 w 66"/>
                <a:gd name="T15" fmla="*/ 6 h 18"/>
                <a:gd name="T16" fmla="*/ 0 w 66"/>
                <a:gd name="T17" fmla="*/ 7 h 18"/>
                <a:gd name="T18" fmla="*/ 1 w 66"/>
                <a:gd name="T19" fmla="*/ 7 h 18"/>
                <a:gd name="T20" fmla="*/ 23 w 66"/>
                <a:gd name="T21" fmla="*/ 17 h 18"/>
                <a:gd name="T22" fmla="*/ 25 w 66"/>
                <a:gd name="T23" fmla="*/ 18 h 18"/>
                <a:gd name="T24" fmla="*/ 26 w 66"/>
                <a:gd name="T25" fmla="*/ 18 h 18"/>
                <a:gd name="T26" fmla="*/ 27 w 66"/>
                <a:gd name="T27" fmla="*/ 18 h 18"/>
                <a:gd name="T28" fmla="*/ 29 w 66"/>
                <a:gd name="T29" fmla="*/ 18 h 18"/>
                <a:gd name="T30" fmla="*/ 65 w 66"/>
                <a:gd name="T31" fmla="*/ 13 h 18"/>
                <a:gd name="T32" fmla="*/ 65 w 66"/>
                <a:gd name="T33" fmla="*/ 12 h 18"/>
                <a:gd name="T34" fmla="*/ 66 w 66"/>
                <a:gd name="T35" fmla="*/ 12 h 18"/>
                <a:gd name="T36" fmla="*/ 66 w 66"/>
                <a:gd name="T37" fmla="*/ 12 h 18"/>
                <a:gd name="T38" fmla="*/ 65 w 66"/>
                <a:gd name="T39" fmla="*/ 11 h 18"/>
                <a:gd name="T40" fmla="*/ 42 w 66"/>
                <a:gd name="T41"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8">
                  <a:moveTo>
                    <a:pt x="42" y="1"/>
                  </a:moveTo>
                  <a:cubicBezTo>
                    <a:pt x="42" y="1"/>
                    <a:pt x="42" y="1"/>
                    <a:pt x="41" y="1"/>
                  </a:cubicBezTo>
                  <a:cubicBezTo>
                    <a:pt x="41" y="1"/>
                    <a:pt x="40" y="1"/>
                    <a:pt x="40" y="1"/>
                  </a:cubicBezTo>
                  <a:cubicBezTo>
                    <a:pt x="39" y="1"/>
                    <a:pt x="39" y="0"/>
                    <a:pt x="38" y="0"/>
                  </a:cubicBezTo>
                  <a:cubicBezTo>
                    <a:pt x="38" y="0"/>
                    <a:pt x="37" y="0"/>
                    <a:pt x="37" y="1"/>
                  </a:cubicBezTo>
                  <a:cubicBezTo>
                    <a:pt x="1" y="6"/>
                    <a:pt x="1" y="6"/>
                    <a:pt x="1" y="6"/>
                  </a:cubicBezTo>
                  <a:cubicBezTo>
                    <a:pt x="1" y="6"/>
                    <a:pt x="1" y="6"/>
                    <a:pt x="0" y="6"/>
                  </a:cubicBezTo>
                  <a:cubicBezTo>
                    <a:pt x="0" y="6"/>
                    <a:pt x="0" y="6"/>
                    <a:pt x="0" y="6"/>
                  </a:cubicBezTo>
                  <a:cubicBezTo>
                    <a:pt x="0" y="7"/>
                    <a:pt x="0" y="7"/>
                    <a:pt x="0" y="7"/>
                  </a:cubicBezTo>
                  <a:cubicBezTo>
                    <a:pt x="1" y="7"/>
                    <a:pt x="1" y="7"/>
                    <a:pt x="1" y="7"/>
                  </a:cubicBezTo>
                  <a:cubicBezTo>
                    <a:pt x="23" y="17"/>
                    <a:pt x="23" y="17"/>
                    <a:pt x="23" y="17"/>
                  </a:cubicBezTo>
                  <a:cubicBezTo>
                    <a:pt x="24" y="18"/>
                    <a:pt x="24" y="18"/>
                    <a:pt x="25" y="18"/>
                  </a:cubicBezTo>
                  <a:cubicBezTo>
                    <a:pt x="25" y="18"/>
                    <a:pt x="25" y="18"/>
                    <a:pt x="26" y="18"/>
                  </a:cubicBezTo>
                  <a:cubicBezTo>
                    <a:pt x="26" y="18"/>
                    <a:pt x="27" y="18"/>
                    <a:pt x="27" y="18"/>
                  </a:cubicBezTo>
                  <a:cubicBezTo>
                    <a:pt x="28" y="18"/>
                    <a:pt x="28" y="18"/>
                    <a:pt x="29" y="18"/>
                  </a:cubicBezTo>
                  <a:cubicBezTo>
                    <a:pt x="65" y="13"/>
                    <a:pt x="65" y="13"/>
                    <a:pt x="65" y="13"/>
                  </a:cubicBezTo>
                  <a:cubicBezTo>
                    <a:pt x="65" y="13"/>
                    <a:pt x="65" y="13"/>
                    <a:pt x="65" y="12"/>
                  </a:cubicBezTo>
                  <a:cubicBezTo>
                    <a:pt x="66" y="12"/>
                    <a:pt x="66" y="12"/>
                    <a:pt x="66" y="12"/>
                  </a:cubicBezTo>
                  <a:cubicBezTo>
                    <a:pt x="66" y="12"/>
                    <a:pt x="66" y="12"/>
                    <a:pt x="66" y="12"/>
                  </a:cubicBezTo>
                  <a:cubicBezTo>
                    <a:pt x="65" y="11"/>
                    <a:pt x="65" y="11"/>
                    <a:pt x="65" y="11"/>
                  </a:cubicBezTo>
                  <a:lnTo>
                    <a:pt x="4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51" name="Freeform 151"/>
            <p:cNvSpPr>
              <a:spLocks/>
            </p:cNvSpPr>
            <p:nvPr/>
          </p:nvSpPr>
          <p:spPr bwMode="auto">
            <a:xfrm>
              <a:off x="12143285" y="4734817"/>
              <a:ext cx="273050" cy="77787"/>
            </a:xfrm>
            <a:custGeom>
              <a:avLst/>
              <a:gdLst>
                <a:gd name="T0" fmla="*/ 40 w 73"/>
                <a:gd name="T1" fmla="*/ 1 h 21"/>
                <a:gd name="T2" fmla="*/ 39 w 73"/>
                <a:gd name="T3" fmla="*/ 0 h 21"/>
                <a:gd name="T4" fmla="*/ 38 w 73"/>
                <a:gd name="T5" fmla="*/ 0 h 21"/>
                <a:gd name="T6" fmla="*/ 36 w 73"/>
                <a:gd name="T7" fmla="*/ 0 h 21"/>
                <a:gd name="T8" fmla="*/ 35 w 73"/>
                <a:gd name="T9" fmla="*/ 0 h 21"/>
                <a:gd name="T10" fmla="*/ 1 w 73"/>
                <a:gd name="T11" fmla="*/ 5 h 21"/>
                <a:gd name="T12" fmla="*/ 0 w 73"/>
                <a:gd name="T13" fmla="*/ 6 h 21"/>
                <a:gd name="T14" fmla="*/ 0 w 73"/>
                <a:gd name="T15" fmla="*/ 6 h 21"/>
                <a:gd name="T16" fmla="*/ 0 w 73"/>
                <a:gd name="T17" fmla="*/ 7 h 21"/>
                <a:gd name="T18" fmla="*/ 0 w 73"/>
                <a:gd name="T19" fmla="*/ 7 h 21"/>
                <a:gd name="T20" fmla="*/ 32 w 73"/>
                <a:gd name="T21" fmla="*/ 21 h 21"/>
                <a:gd name="T22" fmla="*/ 33 w 73"/>
                <a:gd name="T23" fmla="*/ 21 h 21"/>
                <a:gd name="T24" fmla="*/ 34 w 73"/>
                <a:gd name="T25" fmla="*/ 21 h 21"/>
                <a:gd name="T26" fmla="*/ 36 w 73"/>
                <a:gd name="T27" fmla="*/ 21 h 21"/>
                <a:gd name="T28" fmla="*/ 37 w 73"/>
                <a:gd name="T29" fmla="*/ 21 h 21"/>
                <a:gd name="T30" fmla="*/ 72 w 73"/>
                <a:gd name="T31" fmla="*/ 15 h 21"/>
                <a:gd name="T32" fmla="*/ 72 w 73"/>
                <a:gd name="T33" fmla="*/ 15 h 21"/>
                <a:gd name="T34" fmla="*/ 73 w 73"/>
                <a:gd name="T35" fmla="*/ 15 h 21"/>
                <a:gd name="T36" fmla="*/ 73 w 73"/>
                <a:gd name="T37" fmla="*/ 14 h 21"/>
                <a:gd name="T38" fmla="*/ 72 w 73"/>
                <a:gd name="T39" fmla="*/ 14 h 21"/>
                <a:gd name="T40" fmla="*/ 40 w 73"/>
                <a:gd name="T4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21">
                  <a:moveTo>
                    <a:pt x="40" y="1"/>
                  </a:moveTo>
                  <a:cubicBezTo>
                    <a:pt x="40" y="1"/>
                    <a:pt x="40" y="0"/>
                    <a:pt x="39" y="0"/>
                  </a:cubicBezTo>
                  <a:cubicBezTo>
                    <a:pt x="39" y="0"/>
                    <a:pt x="38" y="0"/>
                    <a:pt x="38" y="0"/>
                  </a:cubicBezTo>
                  <a:cubicBezTo>
                    <a:pt x="37" y="0"/>
                    <a:pt x="37" y="0"/>
                    <a:pt x="36" y="0"/>
                  </a:cubicBezTo>
                  <a:cubicBezTo>
                    <a:pt x="36" y="0"/>
                    <a:pt x="35" y="0"/>
                    <a:pt x="35" y="0"/>
                  </a:cubicBezTo>
                  <a:cubicBezTo>
                    <a:pt x="1" y="5"/>
                    <a:pt x="1" y="5"/>
                    <a:pt x="1" y="5"/>
                  </a:cubicBezTo>
                  <a:cubicBezTo>
                    <a:pt x="0" y="5"/>
                    <a:pt x="0" y="6"/>
                    <a:pt x="0" y="6"/>
                  </a:cubicBezTo>
                  <a:cubicBezTo>
                    <a:pt x="0" y="6"/>
                    <a:pt x="0" y="6"/>
                    <a:pt x="0" y="6"/>
                  </a:cubicBezTo>
                  <a:cubicBezTo>
                    <a:pt x="0" y="7"/>
                    <a:pt x="0" y="7"/>
                    <a:pt x="0" y="7"/>
                  </a:cubicBezTo>
                  <a:cubicBezTo>
                    <a:pt x="0" y="7"/>
                    <a:pt x="0" y="7"/>
                    <a:pt x="0" y="7"/>
                  </a:cubicBezTo>
                  <a:cubicBezTo>
                    <a:pt x="32" y="21"/>
                    <a:pt x="32" y="21"/>
                    <a:pt x="32" y="21"/>
                  </a:cubicBezTo>
                  <a:cubicBezTo>
                    <a:pt x="32" y="21"/>
                    <a:pt x="33" y="21"/>
                    <a:pt x="33" y="21"/>
                  </a:cubicBezTo>
                  <a:cubicBezTo>
                    <a:pt x="33" y="21"/>
                    <a:pt x="34" y="21"/>
                    <a:pt x="34" y="21"/>
                  </a:cubicBezTo>
                  <a:cubicBezTo>
                    <a:pt x="35" y="21"/>
                    <a:pt x="35" y="21"/>
                    <a:pt x="36" y="21"/>
                  </a:cubicBezTo>
                  <a:cubicBezTo>
                    <a:pt x="36" y="21"/>
                    <a:pt x="37" y="21"/>
                    <a:pt x="37" y="21"/>
                  </a:cubicBezTo>
                  <a:cubicBezTo>
                    <a:pt x="72" y="15"/>
                    <a:pt x="72" y="15"/>
                    <a:pt x="72" y="15"/>
                  </a:cubicBezTo>
                  <a:cubicBezTo>
                    <a:pt x="72" y="15"/>
                    <a:pt x="72" y="15"/>
                    <a:pt x="72" y="15"/>
                  </a:cubicBezTo>
                  <a:cubicBezTo>
                    <a:pt x="73" y="15"/>
                    <a:pt x="73" y="15"/>
                    <a:pt x="73" y="15"/>
                  </a:cubicBezTo>
                  <a:cubicBezTo>
                    <a:pt x="73" y="14"/>
                    <a:pt x="73" y="14"/>
                    <a:pt x="73" y="14"/>
                  </a:cubicBezTo>
                  <a:cubicBezTo>
                    <a:pt x="72" y="14"/>
                    <a:pt x="72" y="14"/>
                    <a:pt x="72" y="14"/>
                  </a:cubicBezTo>
                  <a:lnTo>
                    <a:pt x="40"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52" name="Freeform 152"/>
            <p:cNvSpPr>
              <a:spLocks/>
            </p:cNvSpPr>
            <p:nvPr/>
          </p:nvSpPr>
          <p:spPr bwMode="auto">
            <a:xfrm>
              <a:off x="10770097" y="4625280"/>
              <a:ext cx="176213" cy="63500"/>
            </a:xfrm>
            <a:custGeom>
              <a:avLst/>
              <a:gdLst>
                <a:gd name="T0" fmla="*/ 22 w 47"/>
                <a:gd name="T1" fmla="*/ 0 h 17"/>
                <a:gd name="T2" fmla="*/ 21 w 47"/>
                <a:gd name="T3" fmla="*/ 0 h 17"/>
                <a:gd name="T4" fmla="*/ 20 w 47"/>
                <a:gd name="T5" fmla="*/ 0 h 17"/>
                <a:gd name="T6" fmla="*/ 18 w 47"/>
                <a:gd name="T7" fmla="*/ 0 h 17"/>
                <a:gd name="T8" fmla="*/ 17 w 47"/>
                <a:gd name="T9" fmla="*/ 0 h 17"/>
                <a:gd name="T10" fmla="*/ 2 w 47"/>
                <a:gd name="T11" fmla="*/ 1 h 17"/>
                <a:gd name="T12" fmla="*/ 1 w 47"/>
                <a:gd name="T13" fmla="*/ 2 h 17"/>
                <a:gd name="T14" fmla="*/ 0 w 47"/>
                <a:gd name="T15" fmla="*/ 2 h 17"/>
                <a:gd name="T16" fmla="*/ 0 w 47"/>
                <a:gd name="T17" fmla="*/ 3 h 17"/>
                <a:gd name="T18" fmla="*/ 0 w 47"/>
                <a:gd name="T19" fmla="*/ 3 h 17"/>
                <a:gd name="T20" fmla="*/ 25 w 47"/>
                <a:gd name="T21" fmla="*/ 16 h 17"/>
                <a:gd name="T22" fmla="*/ 26 w 47"/>
                <a:gd name="T23" fmla="*/ 16 h 17"/>
                <a:gd name="T24" fmla="*/ 27 w 47"/>
                <a:gd name="T25" fmla="*/ 17 h 17"/>
                <a:gd name="T26" fmla="*/ 29 w 47"/>
                <a:gd name="T27" fmla="*/ 17 h 17"/>
                <a:gd name="T28" fmla="*/ 30 w 47"/>
                <a:gd name="T29" fmla="*/ 17 h 17"/>
                <a:gd name="T30" fmla="*/ 46 w 47"/>
                <a:gd name="T31" fmla="*/ 15 h 17"/>
                <a:gd name="T32" fmla="*/ 47 w 47"/>
                <a:gd name="T33" fmla="*/ 14 h 17"/>
                <a:gd name="T34" fmla="*/ 47 w 47"/>
                <a:gd name="T35" fmla="*/ 14 h 17"/>
                <a:gd name="T36" fmla="*/ 47 w 47"/>
                <a:gd name="T37" fmla="*/ 14 h 17"/>
                <a:gd name="T38" fmla="*/ 47 w 47"/>
                <a:gd name="T39" fmla="*/ 13 h 17"/>
                <a:gd name="T40" fmla="*/ 22 w 47"/>
                <a:gd name="T4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 h="17">
                  <a:moveTo>
                    <a:pt x="22" y="0"/>
                  </a:moveTo>
                  <a:cubicBezTo>
                    <a:pt x="22" y="0"/>
                    <a:pt x="22" y="0"/>
                    <a:pt x="21" y="0"/>
                  </a:cubicBezTo>
                  <a:cubicBezTo>
                    <a:pt x="21" y="0"/>
                    <a:pt x="20" y="0"/>
                    <a:pt x="20" y="0"/>
                  </a:cubicBezTo>
                  <a:cubicBezTo>
                    <a:pt x="19" y="0"/>
                    <a:pt x="19" y="0"/>
                    <a:pt x="18" y="0"/>
                  </a:cubicBezTo>
                  <a:cubicBezTo>
                    <a:pt x="18" y="0"/>
                    <a:pt x="17" y="0"/>
                    <a:pt x="17" y="0"/>
                  </a:cubicBezTo>
                  <a:cubicBezTo>
                    <a:pt x="2" y="1"/>
                    <a:pt x="2" y="1"/>
                    <a:pt x="2" y="1"/>
                  </a:cubicBezTo>
                  <a:cubicBezTo>
                    <a:pt x="1" y="2"/>
                    <a:pt x="1" y="2"/>
                    <a:pt x="1" y="2"/>
                  </a:cubicBezTo>
                  <a:cubicBezTo>
                    <a:pt x="0" y="2"/>
                    <a:pt x="0" y="2"/>
                    <a:pt x="0" y="2"/>
                  </a:cubicBezTo>
                  <a:cubicBezTo>
                    <a:pt x="0" y="3"/>
                    <a:pt x="0" y="3"/>
                    <a:pt x="0" y="3"/>
                  </a:cubicBezTo>
                  <a:cubicBezTo>
                    <a:pt x="0" y="3"/>
                    <a:pt x="0" y="3"/>
                    <a:pt x="0" y="3"/>
                  </a:cubicBezTo>
                  <a:cubicBezTo>
                    <a:pt x="25" y="16"/>
                    <a:pt x="25" y="16"/>
                    <a:pt x="25" y="16"/>
                  </a:cubicBezTo>
                  <a:cubicBezTo>
                    <a:pt x="25" y="16"/>
                    <a:pt x="25" y="16"/>
                    <a:pt x="26" y="16"/>
                  </a:cubicBezTo>
                  <a:cubicBezTo>
                    <a:pt x="26" y="16"/>
                    <a:pt x="27" y="17"/>
                    <a:pt x="27" y="17"/>
                  </a:cubicBezTo>
                  <a:cubicBezTo>
                    <a:pt x="28" y="17"/>
                    <a:pt x="28" y="17"/>
                    <a:pt x="29" y="17"/>
                  </a:cubicBezTo>
                  <a:cubicBezTo>
                    <a:pt x="29" y="17"/>
                    <a:pt x="30" y="17"/>
                    <a:pt x="30" y="17"/>
                  </a:cubicBezTo>
                  <a:cubicBezTo>
                    <a:pt x="46" y="15"/>
                    <a:pt x="46" y="15"/>
                    <a:pt x="46" y="15"/>
                  </a:cubicBezTo>
                  <a:cubicBezTo>
                    <a:pt x="46" y="15"/>
                    <a:pt x="46" y="14"/>
                    <a:pt x="47" y="14"/>
                  </a:cubicBezTo>
                  <a:cubicBezTo>
                    <a:pt x="47" y="14"/>
                    <a:pt x="47" y="14"/>
                    <a:pt x="47" y="14"/>
                  </a:cubicBezTo>
                  <a:cubicBezTo>
                    <a:pt x="47" y="14"/>
                    <a:pt x="47" y="14"/>
                    <a:pt x="47" y="14"/>
                  </a:cubicBezTo>
                  <a:cubicBezTo>
                    <a:pt x="47" y="13"/>
                    <a:pt x="47" y="13"/>
                    <a:pt x="47" y="13"/>
                  </a:cubicBezTo>
                  <a:lnTo>
                    <a:pt x="2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53" name="Freeform 153"/>
            <p:cNvSpPr>
              <a:spLocks/>
            </p:cNvSpPr>
            <p:nvPr/>
          </p:nvSpPr>
          <p:spPr bwMode="auto">
            <a:xfrm>
              <a:off x="10901860" y="4682430"/>
              <a:ext cx="280988" cy="77787"/>
            </a:xfrm>
            <a:custGeom>
              <a:avLst/>
              <a:gdLst>
                <a:gd name="T0" fmla="*/ 48 w 75"/>
                <a:gd name="T1" fmla="*/ 1 h 21"/>
                <a:gd name="T2" fmla="*/ 47 w 75"/>
                <a:gd name="T3" fmla="*/ 0 h 21"/>
                <a:gd name="T4" fmla="*/ 46 w 75"/>
                <a:gd name="T5" fmla="*/ 0 h 21"/>
                <a:gd name="T6" fmla="*/ 44 w 75"/>
                <a:gd name="T7" fmla="*/ 0 h 21"/>
                <a:gd name="T8" fmla="*/ 43 w 75"/>
                <a:gd name="T9" fmla="*/ 0 h 21"/>
                <a:gd name="T10" fmla="*/ 2 w 75"/>
                <a:gd name="T11" fmla="*/ 5 h 21"/>
                <a:gd name="T12" fmla="*/ 1 w 75"/>
                <a:gd name="T13" fmla="*/ 6 h 21"/>
                <a:gd name="T14" fmla="*/ 0 w 75"/>
                <a:gd name="T15" fmla="*/ 6 h 21"/>
                <a:gd name="T16" fmla="*/ 0 w 75"/>
                <a:gd name="T17" fmla="*/ 6 h 21"/>
                <a:gd name="T18" fmla="*/ 1 w 75"/>
                <a:gd name="T19" fmla="*/ 7 h 21"/>
                <a:gd name="T20" fmla="*/ 27 w 75"/>
                <a:gd name="T21" fmla="*/ 21 h 21"/>
                <a:gd name="T22" fmla="*/ 28 w 75"/>
                <a:gd name="T23" fmla="*/ 21 h 21"/>
                <a:gd name="T24" fmla="*/ 29 w 75"/>
                <a:gd name="T25" fmla="*/ 21 h 21"/>
                <a:gd name="T26" fmla="*/ 31 w 75"/>
                <a:gd name="T27" fmla="*/ 21 h 21"/>
                <a:gd name="T28" fmla="*/ 32 w 75"/>
                <a:gd name="T29" fmla="*/ 21 h 21"/>
                <a:gd name="T30" fmla="*/ 73 w 75"/>
                <a:gd name="T31" fmla="*/ 16 h 21"/>
                <a:gd name="T32" fmla="*/ 74 w 75"/>
                <a:gd name="T33" fmla="*/ 15 h 21"/>
                <a:gd name="T34" fmla="*/ 75 w 75"/>
                <a:gd name="T35" fmla="*/ 15 h 21"/>
                <a:gd name="T36" fmla="*/ 75 w 75"/>
                <a:gd name="T37" fmla="*/ 14 h 21"/>
                <a:gd name="T38" fmla="*/ 74 w 75"/>
                <a:gd name="T39" fmla="*/ 14 h 21"/>
                <a:gd name="T40" fmla="*/ 48 w 75"/>
                <a:gd name="T4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21">
                  <a:moveTo>
                    <a:pt x="48" y="1"/>
                  </a:moveTo>
                  <a:cubicBezTo>
                    <a:pt x="48" y="0"/>
                    <a:pt x="48" y="0"/>
                    <a:pt x="47" y="0"/>
                  </a:cubicBezTo>
                  <a:cubicBezTo>
                    <a:pt x="47" y="0"/>
                    <a:pt x="46" y="0"/>
                    <a:pt x="46" y="0"/>
                  </a:cubicBezTo>
                  <a:cubicBezTo>
                    <a:pt x="45" y="0"/>
                    <a:pt x="45" y="0"/>
                    <a:pt x="44" y="0"/>
                  </a:cubicBezTo>
                  <a:cubicBezTo>
                    <a:pt x="44" y="0"/>
                    <a:pt x="43" y="0"/>
                    <a:pt x="43" y="0"/>
                  </a:cubicBezTo>
                  <a:cubicBezTo>
                    <a:pt x="2" y="5"/>
                    <a:pt x="2" y="5"/>
                    <a:pt x="2" y="5"/>
                  </a:cubicBezTo>
                  <a:cubicBezTo>
                    <a:pt x="2" y="5"/>
                    <a:pt x="1" y="5"/>
                    <a:pt x="1" y="6"/>
                  </a:cubicBezTo>
                  <a:cubicBezTo>
                    <a:pt x="0" y="6"/>
                    <a:pt x="0" y="6"/>
                    <a:pt x="0" y="6"/>
                  </a:cubicBezTo>
                  <a:cubicBezTo>
                    <a:pt x="0" y="6"/>
                    <a:pt x="0" y="6"/>
                    <a:pt x="0" y="6"/>
                  </a:cubicBezTo>
                  <a:cubicBezTo>
                    <a:pt x="1" y="7"/>
                    <a:pt x="1" y="7"/>
                    <a:pt x="1" y="7"/>
                  </a:cubicBezTo>
                  <a:cubicBezTo>
                    <a:pt x="27" y="21"/>
                    <a:pt x="27" y="21"/>
                    <a:pt x="27" y="21"/>
                  </a:cubicBezTo>
                  <a:cubicBezTo>
                    <a:pt x="27" y="21"/>
                    <a:pt x="27" y="21"/>
                    <a:pt x="28" y="21"/>
                  </a:cubicBezTo>
                  <a:cubicBezTo>
                    <a:pt x="28" y="21"/>
                    <a:pt x="29" y="21"/>
                    <a:pt x="29" y="21"/>
                  </a:cubicBezTo>
                  <a:cubicBezTo>
                    <a:pt x="30" y="21"/>
                    <a:pt x="30" y="21"/>
                    <a:pt x="31" y="21"/>
                  </a:cubicBezTo>
                  <a:cubicBezTo>
                    <a:pt x="31" y="21"/>
                    <a:pt x="32" y="21"/>
                    <a:pt x="32" y="21"/>
                  </a:cubicBezTo>
                  <a:cubicBezTo>
                    <a:pt x="73" y="16"/>
                    <a:pt x="73" y="16"/>
                    <a:pt x="73" y="16"/>
                  </a:cubicBezTo>
                  <a:cubicBezTo>
                    <a:pt x="74" y="15"/>
                    <a:pt x="74" y="15"/>
                    <a:pt x="74" y="15"/>
                  </a:cubicBezTo>
                  <a:cubicBezTo>
                    <a:pt x="75" y="15"/>
                    <a:pt x="75" y="15"/>
                    <a:pt x="75" y="15"/>
                  </a:cubicBezTo>
                  <a:cubicBezTo>
                    <a:pt x="75" y="14"/>
                    <a:pt x="75" y="14"/>
                    <a:pt x="75" y="14"/>
                  </a:cubicBezTo>
                  <a:cubicBezTo>
                    <a:pt x="74" y="14"/>
                    <a:pt x="74" y="14"/>
                    <a:pt x="74" y="14"/>
                  </a:cubicBezTo>
                  <a:lnTo>
                    <a:pt x="4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54" name="Freeform 154"/>
            <p:cNvSpPr>
              <a:spLocks/>
            </p:cNvSpPr>
            <p:nvPr/>
          </p:nvSpPr>
          <p:spPr bwMode="auto">
            <a:xfrm>
              <a:off x="11355885" y="4760217"/>
              <a:ext cx="261938" cy="74612"/>
            </a:xfrm>
            <a:custGeom>
              <a:avLst/>
              <a:gdLst>
                <a:gd name="T0" fmla="*/ 46 w 70"/>
                <a:gd name="T1" fmla="*/ 1 h 20"/>
                <a:gd name="T2" fmla="*/ 45 w 70"/>
                <a:gd name="T3" fmla="*/ 0 h 20"/>
                <a:gd name="T4" fmla="*/ 44 w 70"/>
                <a:gd name="T5" fmla="*/ 0 h 20"/>
                <a:gd name="T6" fmla="*/ 42 w 70"/>
                <a:gd name="T7" fmla="*/ 0 h 20"/>
                <a:gd name="T8" fmla="*/ 41 w 70"/>
                <a:gd name="T9" fmla="*/ 0 h 20"/>
                <a:gd name="T10" fmla="*/ 2 w 70"/>
                <a:gd name="T11" fmla="*/ 6 h 20"/>
                <a:gd name="T12" fmla="*/ 0 w 70"/>
                <a:gd name="T13" fmla="*/ 6 h 20"/>
                <a:gd name="T14" fmla="*/ 0 w 70"/>
                <a:gd name="T15" fmla="*/ 7 h 20"/>
                <a:gd name="T16" fmla="*/ 0 w 70"/>
                <a:gd name="T17" fmla="*/ 7 h 20"/>
                <a:gd name="T18" fmla="*/ 1 w 70"/>
                <a:gd name="T19" fmla="*/ 8 h 20"/>
                <a:gd name="T20" fmla="*/ 23 w 70"/>
                <a:gd name="T21" fmla="*/ 19 h 20"/>
                <a:gd name="T22" fmla="*/ 24 w 70"/>
                <a:gd name="T23" fmla="*/ 19 h 20"/>
                <a:gd name="T24" fmla="*/ 26 w 70"/>
                <a:gd name="T25" fmla="*/ 20 h 20"/>
                <a:gd name="T26" fmla="*/ 27 w 70"/>
                <a:gd name="T27" fmla="*/ 20 h 20"/>
                <a:gd name="T28" fmla="*/ 29 w 70"/>
                <a:gd name="T29" fmla="*/ 20 h 20"/>
                <a:gd name="T30" fmla="*/ 69 w 70"/>
                <a:gd name="T31" fmla="*/ 14 h 20"/>
                <a:gd name="T32" fmla="*/ 70 w 70"/>
                <a:gd name="T33" fmla="*/ 13 h 20"/>
                <a:gd name="T34" fmla="*/ 70 w 70"/>
                <a:gd name="T35" fmla="*/ 13 h 20"/>
                <a:gd name="T36" fmla="*/ 70 w 70"/>
                <a:gd name="T37" fmla="*/ 12 h 20"/>
                <a:gd name="T38" fmla="*/ 69 w 70"/>
                <a:gd name="T39" fmla="*/ 12 h 20"/>
                <a:gd name="T40" fmla="*/ 46 w 70"/>
                <a:gd name="T41"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20">
                  <a:moveTo>
                    <a:pt x="46" y="1"/>
                  </a:moveTo>
                  <a:cubicBezTo>
                    <a:pt x="46" y="1"/>
                    <a:pt x="46" y="1"/>
                    <a:pt x="45" y="0"/>
                  </a:cubicBezTo>
                  <a:cubicBezTo>
                    <a:pt x="45" y="0"/>
                    <a:pt x="44" y="0"/>
                    <a:pt x="44" y="0"/>
                  </a:cubicBezTo>
                  <a:cubicBezTo>
                    <a:pt x="43" y="0"/>
                    <a:pt x="43" y="0"/>
                    <a:pt x="42" y="0"/>
                  </a:cubicBezTo>
                  <a:cubicBezTo>
                    <a:pt x="42" y="0"/>
                    <a:pt x="41" y="0"/>
                    <a:pt x="41" y="0"/>
                  </a:cubicBezTo>
                  <a:cubicBezTo>
                    <a:pt x="2" y="6"/>
                    <a:pt x="2" y="6"/>
                    <a:pt x="2" y="6"/>
                  </a:cubicBezTo>
                  <a:cubicBezTo>
                    <a:pt x="1" y="6"/>
                    <a:pt x="1" y="6"/>
                    <a:pt x="0" y="6"/>
                  </a:cubicBezTo>
                  <a:cubicBezTo>
                    <a:pt x="0" y="7"/>
                    <a:pt x="0" y="7"/>
                    <a:pt x="0" y="7"/>
                  </a:cubicBezTo>
                  <a:cubicBezTo>
                    <a:pt x="0" y="7"/>
                    <a:pt x="0" y="7"/>
                    <a:pt x="0" y="7"/>
                  </a:cubicBezTo>
                  <a:cubicBezTo>
                    <a:pt x="1" y="8"/>
                    <a:pt x="1" y="8"/>
                    <a:pt x="1" y="8"/>
                  </a:cubicBezTo>
                  <a:cubicBezTo>
                    <a:pt x="23" y="19"/>
                    <a:pt x="23" y="19"/>
                    <a:pt x="23" y="19"/>
                  </a:cubicBezTo>
                  <a:cubicBezTo>
                    <a:pt x="23" y="19"/>
                    <a:pt x="24" y="19"/>
                    <a:pt x="24" y="19"/>
                  </a:cubicBezTo>
                  <a:cubicBezTo>
                    <a:pt x="25" y="19"/>
                    <a:pt x="25" y="20"/>
                    <a:pt x="26" y="20"/>
                  </a:cubicBezTo>
                  <a:cubicBezTo>
                    <a:pt x="26" y="20"/>
                    <a:pt x="27" y="20"/>
                    <a:pt x="27" y="20"/>
                  </a:cubicBezTo>
                  <a:cubicBezTo>
                    <a:pt x="28" y="20"/>
                    <a:pt x="28" y="20"/>
                    <a:pt x="29" y="20"/>
                  </a:cubicBezTo>
                  <a:cubicBezTo>
                    <a:pt x="69" y="14"/>
                    <a:pt x="69" y="14"/>
                    <a:pt x="69" y="14"/>
                  </a:cubicBezTo>
                  <a:cubicBezTo>
                    <a:pt x="69" y="13"/>
                    <a:pt x="69" y="13"/>
                    <a:pt x="70" y="13"/>
                  </a:cubicBezTo>
                  <a:cubicBezTo>
                    <a:pt x="70" y="13"/>
                    <a:pt x="70" y="13"/>
                    <a:pt x="70" y="13"/>
                  </a:cubicBezTo>
                  <a:cubicBezTo>
                    <a:pt x="70" y="12"/>
                    <a:pt x="70" y="12"/>
                    <a:pt x="70" y="12"/>
                  </a:cubicBezTo>
                  <a:cubicBezTo>
                    <a:pt x="69" y="12"/>
                    <a:pt x="69" y="12"/>
                    <a:pt x="69" y="12"/>
                  </a:cubicBezTo>
                  <a:lnTo>
                    <a:pt x="46"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55" name="Freeform 155"/>
            <p:cNvSpPr>
              <a:spLocks/>
            </p:cNvSpPr>
            <p:nvPr/>
          </p:nvSpPr>
          <p:spPr bwMode="auto">
            <a:xfrm>
              <a:off x="11044735" y="4752280"/>
              <a:ext cx="288925" cy="87312"/>
            </a:xfrm>
            <a:custGeom>
              <a:avLst/>
              <a:gdLst>
                <a:gd name="T0" fmla="*/ 48 w 77"/>
                <a:gd name="T1" fmla="*/ 1 h 23"/>
                <a:gd name="T2" fmla="*/ 47 w 77"/>
                <a:gd name="T3" fmla="*/ 1 h 23"/>
                <a:gd name="T4" fmla="*/ 46 w 77"/>
                <a:gd name="T5" fmla="*/ 0 h 23"/>
                <a:gd name="T6" fmla="*/ 44 w 77"/>
                <a:gd name="T7" fmla="*/ 0 h 23"/>
                <a:gd name="T8" fmla="*/ 43 w 77"/>
                <a:gd name="T9" fmla="*/ 0 h 23"/>
                <a:gd name="T10" fmla="*/ 2 w 77"/>
                <a:gd name="T11" fmla="*/ 6 h 23"/>
                <a:gd name="T12" fmla="*/ 0 w 77"/>
                <a:gd name="T13" fmla="*/ 6 h 23"/>
                <a:gd name="T14" fmla="*/ 0 w 77"/>
                <a:gd name="T15" fmla="*/ 7 h 23"/>
                <a:gd name="T16" fmla="*/ 0 w 77"/>
                <a:gd name="T17" fmla="*/ 7 h 23"/>
                <a:gd name="T18" fmla="*/ 0 w 77"/>
                <a:gd name="T19" fmla="*/ 8 h 23"/>
                <a:gd name="T20" fmla="*/ 28 w 77"/>
                <a:gd name="T21" fmla="*/ 22 h 23"/>
                <a:gd name="T22" fmla="*/ 29 w 77"/>
                <a:gd name="T23" fmla="*/ 23 h 23"/>
                <a:gd name="T24" fmla="*/ 30 w 77"/>
                <a:gd name="T25" fmla="*/ 23 h 23"/>
                <a:gd name="T26" fmla="*/ 32 w 77"/>
                <a:gd name="T27" fmla="*/ 23 h 23"/>
                <a:gd name="T28" fmla="*/ 33 w 77"/>
                <a:gd name="T29" fmla="*/ 23 h 23"/>
                <a:gd name="T30" fmla="*/ 75 w 77"/>
                <a:gd name="T31" fmla="*/ 17 h 23"/>
                <a:gd name="T32" fmla="*/ 76 w 77"/>
                <a:gd name="T33" fmla="*/ 17 h 23"/>
                <a:gd name="T34" fmla="*/ 77 w 77"/>
                <a:gd name="T35" fmla="*/ 16 h 23"/>
                <a:gd name="T36" fmla="*/ 77 w 77"/>
                <a:gd name="T37" fmla="*/ 16 h 23"/>
                <a:gd name="T38" fmla="*/ 76 w 77"/>
                <a:gd name="T39" fmla="*/ 15 h 23"/>
                <a:gd name="T40" fmla="*/ 48 w 77"/>
                <a:gd name="T4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 h="23">
                  <a:moveTo>
                    <a:pt x="48" y="1"/>
                  </a:moveTo>
                  <a:cubicBezTo>
                    <a:pt x="48" y="1"/>
                    <a:pt x="48" y="1"/>
                    <a:pt x="47" y="1"/>
                  </a:cubicBezTo>
                  <a:cubicBezTo>
                    <a:pt x="47" y="1"/>
                    <a:pt x="46" y="0"/>
                    <a:pt x="46" y="0"/>
                  </a:cubicBezTo>
                  <a:cubicBezTo>
                    <a:pt x="45" y="0"/>
                    <a:pt x="45" y="0"/>
                    <a:pt x="44" y="0"/>
                  </a:cubicBezTo>
                  <a:cubicBezTo>
                    <a:pt x="44" y="0"/>
                    <a:pt x="43" y="0"/>
                    <a:pt x="43" y="0"/>
                  </a:cubicBezTo>
                  <a:cubicBezTo>
                    <a:pt x="2" y="6"/>
                    <a:pt x="2" y="6"/>
                    <a:pt x="2" y="6"/>
                  </a:cubicBezTo>
                  <a:cubicBezTo>
                    <a:pt x="1" y="6"/>
                    <a:pt x="1" y="6"/>
                    <a:pt x="0" y="6"/>
                  </a:cubicBezTo>
                  <a:cubicBezTo>
                    <a:pt x="0" y="7"/>
                    <a:pt x="0" y="7"/>
                    <a:pt x="0" y="7"/>
                  </a:cubicBezTo>
                  <a:cubicBezTo>
                    <a:pt x="0" y="7"/>
                    <a:pt x="0" y="7"/>
                    <a:pt x="0" y="7"/>
                  </a:cubicBezTo>
                  <a:cubicBezTo>
                    <a:pt x="0" y="8"/>
                    <a:pt x="0" y="8"/>
                    <a:pt x="0" y="8"/>
                  </a:cubicBezTo>
                  <a:cubicBezTo>
                    <a:pt x="28" y="22"/>
                    <a:pt x="28" y="22"/>
                    <a:pt x="28" y="22"/>
                  </a:cubicBezTo>
                  <a:cubicBezTo>
                    <a:pt x="28" y="23"/>
                    <a:pt x="28" y="23"/>
                    <a:pt x="29" y="23"/>
                  </a:cubicBezTo>
                  <a:cubicBezTo>
                    <a:pt x="29" y="23"/>
                    <a:pt x="30" y="23"/>
                    <a:pt x="30" y="23"/>
                  </a:cubicBezTo>
                  <a:cubicBezTo>
                    <a:pt x="31" y="23"/>
                    <a:pt x="31" y="23"/>
                    <a:pt x="32" y="23"/>
                  </a:cubicBezTo>
                  <a:cubicBezTo>
                    <a:pt x="32" y="23"/>
                    <a:pt x="33" y="23"/>
                    <a:pt x="33" y="23"/>
                  </a:cubicBezTo>
                  <a:cubicBezTo>
                    <a:pt x="75" y="17"/>
                    <a:pt x="75" y="17"/>
                    <a:pt x="75" y="17"/>
                  </a:cubicBezTo>
                  <a:cubicBezTo>
                    <a:pt x="75" y="17"/>
                    <a:pt x="76" y="17"/>
                    <a:pt x="76" y="17"/>
                  </a:cubicBezTo>
                  <a:cubicBezTo>
                    <a:pt x="77" y="16"/>
                    <a:pt x="77" y="16"/>
                    <a:pt x="77" y="16"/>
                  </a:cubicBezTo>
                  <a:cubicBezTo>
                    <a:pt x="77" y="16"/>
                    <a:pt x="77" y="16"/>
                    <a:pt x="77" y="16"/>
                  </a:cubicBezTo>
                  <a:cubicBezTo>
                    <a:pt x="76" y="15"/>
                    <a:pt x="76" y="15"/>
                    <a:pt x="76" y="15"/>
                  </a:cubicBezTo>
                  <a:lnTo>
                    <a:pt x="48"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56" name="Freeform 156"/>
            <p:cNvSpPr>
              <a:spLocks/>
            </p:cNvSpPr>
            <p:nvPr/>
          </p:nvSpPr>
          <p:spPr bwMode="auto">
            <a:xfrm>
              <a:off x="11644810" y="4903092"/>
              <a:ext cx="276225" cy="82550"/>
            </a:xfrm>
            <a:custGeom>
              <a:avLst/>
              <a:gdLst>
                <a:gd name="T0" fmla="*/ 47 w 74"/>
                <a:gd name="T1" fmla="*/ 0 h 22"/>
                <a:gd name="T2" fmla="*/ 46 w 74"/>
                <a:gd name="T3" fmla="*/ 0 h 22"/>
                <a:gd name="T4" fmla="*/ 45 w 74"/>
                <a:gd name="T5" fmla="*/ 0 h 22"/>
                <a:gd name="T6" fmla="*/ 43 w 74"/>
                <a:gd name="T7" fmla="*/ 0 h 22"/>
                <a:gd name="T8" fmla="*/ 41 w 74"/>
                <a:gd name="T9" fmla="*/ 0 h 22"/>
                <a:gd name="T10" fmla="*/ 1 w 74"/>
                <a:gd name="T11" fmla="*/ 6 h 22"/>
                <a:gd name="T12" fmla="*/ 0 w 74"/>
                <a:gd name="T13" fmla="*/ 7 h 22"/>
                <a:gd name="T14" fmla="*/ 0 w 74"/>
                <a:gd name="T15" fmla="*/ 7 h 22"/>
                <a:gd name="T16" fmla="*/ 0 w 74"/>
                <a:gd name="T17" fmla="*/ 8 h 22"/>
                <a:gd name="T18" fmla="*/ 1 w 74"/>
                <a:gd name="T19" fmla="*/ 8 h 22"/>
                <a:gd name="T20" fmla="*/ 26 w 74"/>
                <a:gd name="T21" fmla="*/ 21 h 22"/>
                <a:gd name="T22" fmla="*/ 27 w 74"/>
                <a:gd name="T23" fmla="*/ 21 h 22"/>
                <a:gd name="T24" fmla="*/ 29 w 74"/>
                <a:gd name="T25" fmla="*/ 22 h 22"/>
                <a:gd name="T26" fmla="*/ 30 w 74"/>
                <a:gd name="T27" fmla="*/ 22 h 22"/>
                <a:gd name="T28" fmla="*/ 32 w 74"/>
                <a:gd name="T29" fmla="*/ 22 h 22"/>
                <a:gd name="T30" fmla="*/ 72 w 74"/>
                <a:gd name="T31" fmla="*/ 15 h 22"/>
                <a:gd name="T32" fmla="*/ 73 w 74"/>
                <a:gd name="T33" fmla="*/ 14 h 22"/>
                <a:gd name="T34" fmla="*/ 74 w 74"/>
                <a:gd name="T35" fmla="*/ 14 h 22"/>
                <a:gd name="T36" fmla="*/ 74 w 74"/>
                <a:gd name="T37" fmla="*/ 13 h 22"/>
                <a:gd name="T38" fmla="*/ 73 w 74"/>
                <a:gd name="T39" fmla="*/ 13 h 22"/>
                <a:gd name="T40" fmla="*/ 47 w 74"/>
                <a:gd name="T4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4" h="22">
                  <a:moveTo>
                    <a:pt x="47" y="0"/>
                  </a:moveTo>
                  <a:cubicBezTo>
                    <a:pt x="47" y="0"/>
                    <a:pt x="47" y="0"/>
                    <a:pt x="46" y="0"/>
                  </a:cubicBezTo>
                  <a:cubicBezTo>
                    <a:pt x="46" y="0"/>
                    <a:pt x="45" y="0"/>
                    <a:pt x="45" y="0"/>
                  </a:cubicBezTo>
                  <a:cubicBezTo>
                    <a:pt x="44" y="0"/>
                    <a:pt x="43" y="0"/>
                    <a:pt x="43" y="0"/>
                  </a:cubicBezTo>
                  <a:cubicBezTo>
                    <a:pt x="42" y="0"/>
                    <a:pt x="42" y="0"/>
                    <a:pt x="41" y="0"/>
                  </a:cubicBezTo>
                  <a:cubicBezTo>
                    <a:pt x="1" y="6"/>
                    <a:pt x="1" y="6"/>
                    <a:pt x="1" y="6"/>
                  </a:cubicBezTo>
                  <a:cubicBezTo>
                    <a:pt x="1" y="7"/>
                    <a:pt x="1" y="7"/>
                    <a:pt x="0" y="7"/>
                  </a:cubicBezTo>
                  <a:cubicBezTo>
                    <a:pt x="0" y="7"/>
                    <a:pt x="0" y="7"/>
                    <a:pt x="0" y="7"/>
                  </a:cubicBezTo>
                  <a:cubicBezTo>
                    <a:pt x="0" y="8"/>
                    <a:pt x="0" y="8"/>
                    <a:pt x="0" y="8"/>
                  </a:cubicBezTo>
                  <a:cubicBezTo>
                    <a:pt x="1" y="8"/>
                    <a:pt x="1" y="8"/>
                    <a:pt x="1" y="8"/>
                  </a:cubicBezTo>
                  <a:cubicBezTo>
                    <a:pt x="26" y="21"/>
                    <a:pt x="26" y="21"/>
                    <a:pt x="26" y="21"/>
                  </a:cubicBezTo>
                  <a:cubicBezTo>
                    <a:pt x="26" y="21"/>
                    <a:pt x="27" y="21"/>
                    <a:pt x="27" y="21"/>
                  </a:cubicBezTo>
                  <a:cubicBezTo>
                    <a:pt x="28" y="22"/>
                    <a:pt x="28" y="22"/>
                    <a:pt x="29" y="22"/>
                  </a:cubicBezTo>
                  <a:cubicBezTo>
                    <a:pt x="29" y="22"/>
                    <a:pt x="30" y="22"/>
                    <a:pt x="30" y="22"/>
                  </a:cubicBezTo>
                  <a:cubicBezTo>
                    <a:pt x="31" y="22"/>
                    <a:pt x="31" y="22"/>
                    <a:pt x="32" y="22"/>
                  </a:cubicBezTo>
                  <a:cubicBezTo>
                    <a:pt x="72" y="15"/>
                    <a:pt x="72" y="15"/>
                    <a:pt x="72" y="15"/>
                  </a:cubicBezTo>
                  <a:cubicBezTo>
                    <a:pt x="73" y="15"/>
                    <a:pt x="73" y="14"/>
                    <a:pt x="73" y="14"/>
                  </a:cubicBezTo>
                  <a:cubicBezTo>
                    <a:pt x="74" y="14"/>
                    <a:pt x="74" y="14"/>
                    <a:pt x="74" y="14"/>
                  </a:cubicBezTo>
                  <a:cubicBezTo>
                    <a:pt x="74" y="13"/>
                    <a:pt x="74" y="13"/>
                    <a:pt x="74" y="13"/>
                  </a:cubicBezTo>
                  <a:cubicBezTo>
                    <a:pt x="73" y="13"/>
                    <a:pt x="73" y="13"/>
                    <a:pt x="73" y="13"/>
                  </a:cubicBezTo>
                  <a:lnTo>
                    <a:pt x="4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57" name="Freeform 157"/>
            <p:cNvSpPr>
              <a:spLocks/>
            </p:cNvSpPr>
            <p:nvPr/>
          </p:nvSpPr>
          <p:spPr bwMode="auto">
            <a:xfrm>
              <a:off x="12262347" y="5045967"/>
              <a:ext cx="285750" cy="93662"/>
            </a:xfrm>
            <a:custGeom>
              <a:avLst/>
              <a:gdLst>
                <a:gd name="T0" fmla="*/ 46 w 76"/>
                <a:gd name="T1" fmla="*/ 1 h 25"/>
                <a:gd name="T2" fmla="*/ 45 w 76"/>
                <a:gd name="T3" fmla="*/ 1 h 25"/>
                <a:gd name="T4" fmla="*/ 43 w 76"/>
                <a:gd name="T5" fmla="*/ 0 h 25"/>
                <a:gd name="T6" fmla="*/ 42 w 76"/>
                <a:gd name="T7" fmla="*/ 0 h 25"/>
                <a:gd name="T8" fmla="*/ 40 w 76"/>
                <a:gd name="T9" fmla="*/ 0 h 25"/>
                <a:gd name="T10" fmla="*/ 2 w 76"/>
                <a:gd name="T11" fmla="*/ 8 h 25"/>
                <a:gd name="T12" fmla="*/ 1 w 76"/>
                <a:gd name="T13" fmla="*/ 9 h 25"/>
                <a:gd name="T14" fmla="*/ 0 w 76"/>
                <a:gd name="T15" fmla="*/ 9 h 25"/>
                <a:gd name="T16" fmla="*/ 0 w 76"/>
                <a:gd name="T17" fmla="*/ 10 h 25"/>
                <a:gd name="T18" fmla="*/ 1 w 76"/>
                <a:gd name="T19" fmla="*/ 10 h 25"/>
                <a:gd name="T20" fmla="*/ 30 w 76"/>
                <a:gd name="T21" fmla="*/ 24 h 25"/>
                <a:gd name="T22" fmla="*/ 31 w 76"/>
                <a:gd name="T23" fmla="*/ 24 h 25"/>
                <a:gd name="T24" fmla="*/ 33 w 76"/>
                <a:gd name="T25" fmla="*/ 25 h 25"/>
                <a:gd name="T26" fmla="*/ 35 w 76"/>
                <a:gd name="T27" fmla="*/ 25 h 25"/>
                <a:gd name="T28" fmla="*/ 36 w 76"/>
                <a:gd name="T29" fmla="*/ 25 h 25"/>
                <a:gd name="T30" fmla="*/ 75 w 76"/>
                <a:gd name="T31" fmla="*/ 16 h 25"/>
                <a:gd name="T32" fmla="*/ 76 w 76"/>
                <a:gd name="T33" fmla="*/ 16 h 25"/>
                <a:gd name="T34" fmla="*/ 76 w 76"/>
                <a:gd name="T35" fmla="*/ 15 h 25"/>
                <a:gd name="T36" fmla="*/ 76 w 76"/>
                <a:gd name="T37" fmla="*/ 15 h 25"/>
                <a:gd name="T38" fmla="*/ 75 w 76"/>
                <a:gd name="T39" fmla="*/ 14 h 25"/>
                <a:gd name="T40" fmla="*/ 46 w 76"/>
                <a:gd name="T41"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 h="25">
                  <a:moveTo>
                    <a:pt x="46" y="1"/>
                  </a:moveTo>
                  <a:cubicBezTo>
                    <a:pt x="46" y="1"/>
                    <a:pt x="45" y="1"/>
                    <a:pt x="45" y="1"/>
                  </a:cubicBezTo>
                  <a:cubicBezTo>
                    <a:pt x="44" y="1"/>
                    <a:pt x="44" y="0"/>
                    <a:pt x="43" y="0"/>
                  </a:cubicBezTo>
                  <a:cubicBezTo>
                    <a:pt x="43" y="0"/>
                    <a:pt x="42" y="0"/>
                    <a:pt x="42" y="0"/>
                  </a:cubicBezTo>
                  <a:cubicBezTo>
                    <a:pt x="41" y="0"/>
                    <a:pt x="41" y="0"/>
                    <a:pt x="40" y="0"/>
                  </a:cubicBezTo>
                  <a:cubicBezTo>
                    <a:pt x="2" y="8"/>
                    <a:pt x="2" y="8"/>
                    <a:pt x="2" y="8"/>
                  </a:cubicBezTo>
                  <a:cubicBezTo>
                    <a:pt x="1" y="8"/>
                    <a:pt x="1" y="8"/>
                    <a:pt x="1" y="9"/>
                  </a:cubicBezTo>
                  <a:cubicBezTo>
                    <a:pt x="0" y="9"/>
                    <a:pt x="0" y="9"/>
                    <a:pt x="0" y="9"/>
                  </a:cubicBezTo>
                  <a:cubicBezTo>
                    <a:pt x="0" y="10"/>
                    <a:pt x="0" y="10"/>
                    <a:pt x="0" y="10"/>
                  </a:cubicBezTo>
                  <a:cubicBezTo>
                    <a:pt x="1" y="10"/>
                    <a:pt x="1" y="10"/>
                    <a:pt x="1" y="10"/>
                  </a:cubicBezTo>
                  <a:cubicBezTo>
                    <a:pt x="30" y="24"/>
                    <a:pt x="30" y="24"/>
                    <a:pt x="30" y="24"/>
                  </a:cubicBezTo>
                  <a:cubicBezTo>
                    <a:pt x="30" y="24"/>
                    <a:pt x="31" y="24"/>
                    <a:pt x="31" y="24"/>
                  </a:cubicBezTo>
                  <a:cubicBezTo>
                    <a:pt x="32" y="24"/>
                    <a:pt x="32" y="24"/>
                    <a:pt x="33" y="25"/>
                  </a:cubicBezTo>
                  <a:cubicBezTo>
                    <a:pt x="33" y="25"/>
                    <a:pt x="34" y="25"/>
                    <a:pt x="35" y="25"/>
                  </a:cubicBezTo>
                  <a:cubicBezTo>
                    <a:pt x="35" y="25"/>
                    <a:pt x="36" y="25"/>
                    <a:pt x="36" y="25"/>
                  </a:cubicBezTo>
                  <a:cubicBezTo>
                    <a:pt x="75" y="16"/>
                    <a:pt x="75" y="16"/>
                    <a:pt x="75" y="16"/>
                  </a:cubicBezTo>
                  <a:cubicBezTo>
                    <a:pt x="75" y="16"/>
                    <a:pt x="76" y="16"/>
                    <a:pt x="76" y="16"/>
                  </a:cubicBezTo>
                  <a:cubicBezTo>
                    <a:pt x="76" y="15"/>
                    <a:pt x="76" y="15"/>
                    <a:pt x="76" y="15"/>
                  </a:cubicBezTo>
                  <a:cubicBezTo>
                    <a:pt x="76" y="15"/>
                    <a:pt x="76" y="15"/>
                    <a:pt x="76" y="15"/>
                  </a:cubicBezTo>
                  <a:cubicBezTo>
                    <a:pt x="76" y="15"/>
                    <a:pt x="75" y="14"/>
                    <a:pt x="75" y="14"/>
                  </a:cubicBezTo>
                  <a:lnTo>
                    <a:pt x="46"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58" name="Freeform 158"/>
            <p:cNvSpPr>
              <a:spLocks/>
            </p:cNvSpPr>
            <p:nvPr/>
          </p:nvSpPr>
          <p:spPr bwMode="auto">
            <a:xfrm>
              <a:off x="11190785" y="4831655"/>
              <a:ext cx="1042988" cy="484187"/>
            </a:xfrm>
            <a:custGeom>
              <a:avLst/>
              <a:gdLst>
                <a:gd name="T0" fmla="*/ 50 w 278"/>
                <a:gd name="T1" fmla="*/ 1 h 129"/>
                <a:gd name="T2" fmla="*/ 48 w 278"/>
                <a:gd name="T3" fmla="*/ 0 h 129"/>
                <a:gd name="T4" fmla="*/ 47 w 278"/>
                <a:gd name="T5" fmla="*/ 0 h 129"/>
                <a:gd name="T6" fmla="*/ 45 w 278"/>
                <a:gd name="T7" fmla="*/ 0 h 129"/>
                <a:gd name="T8" fmla="*/ 44 w 278"/>
                <a:gd name="T9" fmla="*/ 0 h 129"/>
                <a:gd name="T10" fmla="*/ 2 w 278"/>
                <a:gd name="T11" fmla="*/ 6 h 129"/>
                <a:gd name="T12" fmla="*/ 1 w 278"/>
                <a:gd name="T13" fmla="*/ 7 h 129"/>
                <a:gd name="T14" fmla="*/ 0 w 278"/>
                <a:gd name="T15" fmla="*/ 7 h 129"/>
                <a:gd name="T16" fmla="*/ 0 w 278"/>
                <a:gd name="T17" fmla="*/ 7 h 129"/>
                <a:gd name="T18" fmla="*/ 1 w 278"/>
                <a:gd name="T19" fmla="*/ 8 h 129"/>
                <a:gd name="T20" fmla="*/ 225 w 278"/>
                <a:gd name="T21" fmla="*/ 128 h 129"/>
                <a:gd name="T22" fmla="*/ 227 w 278"/>
                <a:gd name="T23" fmla="*/ 128 h 129"/>
                <a:gd name="T24" fmla="*/ 229 w 278"/>
                <a:gd name="T25" fmla="*/ 129 h 129"/>
                <a:gd name="T26" fmla="*/ 231 w 278"/>
                <a:gd name="T27" fmla="*/ 129 h 129"/>
                <a:gd name="T28" fmla="*/ 232 w 278"/>
                <a:gd name="T29" fmla="*/ 128 h 129"/>
                <a:gd name="T30" fmla="*/ 276 w 278"/>
                <a:gd name="T31" fmla="*/ 119 h 129"/>
                <a:gd name="T32" fmla="*/ 277 w 278"/>
                <a:gd name="T33" fmla="*/ 118 h 129"/>
                <a:gd name="T34" fmla="*/ 278 w 278"/>
                <a:gd name="T35" fmla="*/ 118 h 129"/>
                <a:gd name="T36" fmla="*/ 277 w 278"/>
                <a:gd name="T37" fmla="*/ 117 h 129"/>
                <a:gd name="T38" fmla="*/ 276 w 278"/>
                <a:gd name="T39" fmla="*/ 116 h 129"/>
                <a:gd name="T40" fmla="*/ 50 w 278"/>
                <a:gd name="T41"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8" h="129">
                  <a:moveTo>
                    <a:pt x="50" y="1"/>
                  </a:moveTo>
                  <a:cubicBezTo>
                    <a:pt x="49" y="0"/>
                    <a:pt x="49" y="0"/>
                    <a:pt x="48" y="0"/>
                  </a:cubicBezTo>
                  <a:cubicBezTo>
                    <a:pt x="48" y="0"/>
                    <a:pt x="47" y="0"/>
                    <a:pt x="47" y="0"/>
                  </a:cubicBezTo>
                  <a:cubicBezTo>
                    <a:pt x="46" y="0"/>
                    <a:pt x="46" y="0"/>
                    <a:pt x="45" y="0"/>
                  </a:cubicBezTo>
                  <a:cubicBezTo>
                    <a:pt x="45" y="0"/>
                    <a:pt x="44" y="0"/>
                    <a:pt x="44" y="0"/>
                  </a:cubicBezTo>
                  <a:cubicBezTo>
                    <a:pt x="2" y="6"/>
                    <a:pt x="2" y="6"/>
                    <a:pt x="2" y="6"/>
                  </a:cubicBezTo>
                  <a:cubicBezTo>
                    <a:pt x="2" y="6"/>
                    <a:pt x="1" y="6"/>
                    <a:pt x="1" y="7"/>
                  </a:cubicBezTo>
                  <a:cubicBezTo>
                    <a:pt x="0" y="7"/>
                    <a:pt x="0" y="7"/>
                    <a:pt x="0" y="7"/>
                  </a:cubicBezTo>
                  <a:cubicBezTo>
                    <a:pt x="0" y="7"/>
                    <a:pt x="0" y="7"/>
                    <a:pt x="0" y="7"/>
                  </a:cubicBezTo>
                  <a:cubicBezTo>
                    <a:pt x="1" y="8"/>
                    <a:pt x="1" y="8"/>
                    <a:pt x="1" y="8"/>
                  </a:cubicBezTo>
                  <a:cubicBezTo>
                    <a:pt x="225" y="128"/>
                    <a:pt x="225" y="128"/>
                    <a:pt x="225" y="128"/>
                  </a:cubicBezTo>
                  <a:cubicBezTo>
                    <a:pt x="226" y="128"/>
                    <a:pt x="226" y="128"/>
                    <a:pt x="227" y="128"/>
                  </a:cubicBezTo>
                  <a:cubicBezTo>
                    <a:pt x="228" y="128"/>
                    <a:pt x="228" y="128"/>
                    <a:pt x="229" y="129"/>
                  </a:cubicBezTo>
                  <a:cubicBezTo>
                    <a:pt x="229" y="129"/>
                    <a:pt x="230" y="129"/>
                    <a:pt x="231" y="129"/>
                  </a:cubicBezTo>
                  <a:cubicBezTo>
                    <a:pt x="231" y="129"/>
                    <a:pt x="232" y="129"/>
                    <a:pt x="232" y="128"/>
                  </a:cubicBezTo>
                  <a:cubicBezTo>
                    <a:pt x="276" y="119"/>
                    <a:pt x="276" y="119"/>
                    <a:pt x="276" y="119"/>
                  </a:cubicBezTo>
                  <a:cubicBezTo>
                    <a:pt x="277" y="119"/>
                    <a:pt x="277" y="118"/>
                    <a:pt x="277" y="118"/>
                  </a:cubicBezTo>
                  <a:cubicBezTo>
                    <a:pt x="278" y="118"/>
                    <a:pt x="278" y="118"/>
                    <a:pt x="278" y="118"/>
                  </a:cubicBezTo>
                  <a:cubicBezTo>
                    <a:pt x="277" y="117"/>
                    <a:pt x="277" y="117"/>
                    <a:pt x="277" y="117"/>
                  </a:cubicBezTo>
                  <a:cubicBezTo>
                    <a:pt x="277" y="117"/>
                    <a:pt x="277" y="116"/>
                    <a:pt x="276" y="116"/>
                  </a:cubicBezTo>
                  <a:lnTo>
                    <a:pt x="50"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59" name="Freeform 159"/>
            <p:cNvSpPr>
              <a:spLocks/>
            </p:cNvSpPr>
            <p:nvPr/>
          </p:nvSpPr>
          <p:spPr bwMode="auto">
            <a:xfrm>
              <a:off x="10673260" y="4928492"/>
              <a:ext cx="974725" cy="371475"/>
            </a:xfrm>
            <a:custGeom>
              <a:avLst/>
              <a:gdLst>
                <a:gd name="T0" fmla="*/ 132 w 260"/>
                <a:gd name="T1" fmla="*/ 1 h 99"/>
                <a:gd name="T2" fmla="*/ 131 w 260"/>
                <a:gd name="T3" fmla="*/ 1 h 99"/>
                <a:gd name="T4" fmla="*/ 129 w 260"/>
                <a:gd name="T5" fmla="*/ 0 h 99"/>
                <a:gd name="T6" fmla="*/ 128 w 260"/>
                <a:gd name="T7" fmla="*/ 0 h 99"/>
                <a:gd name="T8" fmla="*/ 126 w 260"/>
                <a:gd name="T9" fmla="*/ 0 h 99"/>
                <a:gd name="T10" fmla="*/ 2 w 260"/>
                <a:gd name="T11" fmla="*/ 20 h 99"/>
                <a:gd name="T12" fmla="*/ 1 w 260"/>
                <a:gd name="T13" fmla="*/ 20 h 99"/>
                <a:gd name="T14" fmla="*/ 0 w 260"/>
                <a:gd name="T15" fmla="*/ 21 h 99"/>
                <a:gd name="T16" fmla="*/ 0 w 260"/>
                <a:gd name="T17" fmla="*/ 21 h 99"/>
                <a:gd name="T18" fmla="*/ 0 w 260"/>
                <a:gd name="T19" fmla="*/ 22 h 99"/>
                <a:gd name="T20" fmla="*/ 121 w 260"/>
                <a:gd name="T21" fmla="*/ 98 h 99"/>
                <a:gd name="T22" fmla="*/ 123 w 260"/>
                <a:gd name="T23" fmla="*/ 99 h 99"/>
                <a:gd name="T24" fmla="*/ 125 w 260"/>
                <a:gd name="T25" fmla="*/ 99 h 99"/>
                <a:gd name="T26" fmla="*/ 127 w 260"/>
                <a:gd name="T27" fmla="*/ 99 h 99"/>
                <a:gd name="T28" fmla="*/ 128 w 260"/>
                <a:gd name="T29" fmla="*/ 99 h 99"/>
                <a:gd name="T30" fmla="*/ 258 w 260"/>
                <a:gd name="T31" fmla="*/ 73 h 99"/>
                <a:gd name="T32" fmla="*/ 259 w 260"/>
                <a:gd name="T33" fmla="*/ 73 h 99"/>
                <a:gd name="T34" fmla="*/ 260 w 260"/>
                <a:gd name="T35" fmla="*/ 72 h 99"/>
                <a:gd name="T36" fmla="*/ 260 w 260"/>
                <a:gd name="T37" fmla="*/ 72 h 99"/>
                <a:gd name="T38" fmla="*/ 259 w 260"/>
                <a:gd name="T39" fmla="*/ 71 h 99"/>
                <a:gd name="T40" fmla="*/ 132 w 260"/>
                <a:gd name="T41" fmla="*/ 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0" h="99">
                  <a:moveTo>
                    <a:pt x="132" y="1"/>
                  </a:moveTo>
                  <a:cubicBezTo>
                    <a:pt x="132" y="1"/>
                    <a:pt x="132" y="1"/>
                    <a:pt x="131" y="1"/>
                  </a:cubicBezTo>
                  <a:cubicBezTo>
                    <a:pt x="131" y="0"/>
                    <a:pt x="130" y="0"/>
                    <a:pt x="129" y="0"/>
                  </a:cubicBezTo>
                  <a:cubicBezTo>
                    <a:pt x="129" y="0"/>
                    <a:pt x="128" y="0"/>
                    <a:pt x="128" y="0"/>
                  </a:cubicBezTo>
                  <a:cubicBezTo>
                    <a:pt x="127" y="0"/>
                    <a:pt x="127" y="0"/>
                    <a:pt x="126" y="0"/>
                  </a:cubicBezTo>
                  <a:cubicBezTo>
                    <a:pt x="2" y="20"/>
                    <a:pt x="2" y="20"/>
                    <a:pt x="2" y="20"/>
                  </a:cubicBezTo>
                  <a:cubicBezTo>
                    <a:pt x="1" y="20"/>
                    <a:pt x="1" y="20"/>
                    <a:pt x="1" y="20"/>
                  </a:cubicBezTo>
                  <a:cubicBezTo>
                    <a:pt x="0" y="20"/>
                    <a:pt x="0" y="20"/>
                    <a:pt x="0" y="21"/>
                  </a:cubicBezTo>
                  <a:cubicBezTo>
                    <a:pt x="0" y="21"/>
                    <a:pt x="0" y="21"/>
                    <a:pt x="0" y="21"/>
                  </a:cubicBezTo>
                  <a:cubicBezTo>
                    <a:pt x="0" y="22"/>
                    <a:pt x="0" y="22"/>
                    <a:pt x="0" y="22"/>
                  </a:cubicBezTo>
                  <a:cubicBezTo>
                    <a:pt x="121" y="98"/>
                    <a:pt x="121" y="98"/>
                    <a:pt x="121" y="98"/>
                  </a:cubicBezTo>
                  <a:cubicBezTo>
                    <a:pt x="122" y="98"/>
                    <a:pt x="122" y="98"/>
                    <a:pt x="123" y="99"/>
                  </a:cubicBezTo>
                  <a:cubicBezTo>
                    <a:pt x="123" y="99"/>
                    <a:pt x="124" y="99"/>
                    <a:pt x="125" y="99"/>
                  </a:cubicBezTo>
                  <a:cubicBezTo>
                    <a:pt x="125" y="99"/>
                    <a:pt x="126" y="99"/>
                    <a:pt x="127" y="99"/>
                  </a:cubicBezTo>
                  <a:cubicBezTo>
                    <a:pt x="127" y="99"/>
                    <a:pt x="128" y="99"/>
                    <a:pt x="128" y="99"/>
                  </a:cubicBezTo>
                  <a:cubicBezTo>
                    <a:pt x="258" y="73"/>
                    <a:pt x="258" y="73"/>
                    <a:pt x="258" y="73"/>
                  </a:cubicBezTo>
                  <a:cubicBezTo>
                    <a:pt x="259" y="73"/>
                    <a:pt x="259" y="73"/>
                    <a:pt x="259" y="73"/>
                  </a:cubicBezTo>
                  <a:cubicBezTo>
                    <a:pt x="260" y="72"/>
                    <a:pt x="260" y="72"/>
                    <a:pt x="260" y="72"/>
                  </a:cubicBezTo>
                  <a:cubicBezTo>
                    <a:pt x="260" y="72"/>
                    <a:pt x="260" y="72"/>
                    <a:pt x="260" y="72"/>
                  </a:cubicBezTo>
                  <a:cubicBezTo>
                    <a:pt x="260" y="71"/>
                    <a:pt x="259" y="71"/>
                    <a:pt x="259" y="71"/>
                  </a:cubicBezTo>
                  <a:lnTo>
                    <a:pt x="132"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60" name="Freeform 160"/>
            <p:cNvSpPr>
              <a:spLocks/>
            </p:cNvSpPr>
            <p:nvPr/>
          </p:nvSpPr>
          <p:spPr bwMode="auto">
            <a:xfrm>
              <a:off x="12521110" y="5330130"/>
              <a:ext cx="323850" cy="115887"/>
            </a:xfrm>
            <a:custGeom>
              <a:avLst/>
              <a:gdLst>
                <a:gd name="T0" fmla="*/ 50 w 86"/>
                <a:gd name="T1" fmla="*/ 1 h 31"/>
                <a:gd name="T2" fmla="*/ 49 w 86"/>
                <a:gd name="T3" fmla="*/ 0 h 31"/>
                <a:gd name="T4" fmla="*/ 47 w 86"/>
                <a:gd name="T5" fmla="*/ 0 h 31"/>
                <a:gd name="T6" fmla="*/ 45 w 86"/>
                <a:gd name="T7" fmla="*/ 0 h 31"/>
                <a:gd name="T8" fmla="*/ 43 w 86"/>
                <a:gd name="T9" fmla="*/ 0 h 31"/>
                <a:gd name="T10" fmla="*/ 2 w 86"/>
                <a:gd name="T11" fmla="*/ 10 h 31"/>
                <a:gd name="T12" fmla="*/ 1 w 86"/>
                <a:gd name="T13" fmla="*/ 11 h 31"/>
                <a:gd name="T14" fmla="*/ 0 w 86"/>
                <a:gd name="T15" fmla="*/ 11 h 31"/>
                <a:gd name="T16" fmla="*/ 1 w 86"/>
                <a:gd name="T17" fmla="*/ 12 h 31"/>
                <a:gd name="T18" fmla="*/ 2 w 86"/>
                <a:gd name="T19" fmla="*/ 13 h 31"/>
                <a:gd name="T20" fmla="*/ 36 w 86"/>
                <a:gd name="T21" fmla="*/ 30 h 31"/>
                <a:gd name="T22" fmla="*/ 37 w 86"/>
                <a:gd name="T23" fmla="*/ 30 h 31"/>
                <a:gd name="T24" fmla="*/ 39 w 86"/>
                <a:gd name="T25" fmla="*/ 31 h 31"/>
                <a:gd name="T26" fmla="*/ 41 w 86"/>
                <a:gd name="T27" fmla="*/ 31 h 31"/>
                <a:gd name="T28" fmla="*/ 43 w 86"/>
                <a:gd name="T29" fmla="*/ 31 h 31"/>
                <a:gd name="T30" fmla="*/ 84 w 86"/>
                <a:gd name="T31" fmla="*/ 20 h 31"/>
                <a:gd name="T32" fmla="*/ 85 w 86"/>
                <a:gd name="T33" fmla="*/ 19 h 31"/>
                <a:gd name="T34" fmla="*/ 86 w 86"/>
                <a:gd name="T35" fmla="*/ 19 h 31"/>
                <a:gd name="T36" fmla="*/ 85 w 86"/>
                <a:gd name="T37" fmla="*/ 18 h 31"/>
                <a:gd name="T38" fmla="*/ 84 w 86"/>
                <a:gd name="T39" fmla="*/ 17 h 31"/>
                <a:gd name="T40" fmla="*/ 50 w 86"/>
                <a:gd name="T4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31">
                  <a:moveTo>
                    <a:pt x="50" y="1"/>
                  </a:moveTo>
                  <a:cubicBezTo>
                    <a:pt x="50" y="1"/>
                    <a:pt x="49" y="0"/>
                    <a:pt x="49" y="0"/>
                  </a:cubicBezTo>
                  <a:cubicBezTo>
                    <a:pt x="48" y="0"/>
                    <a:pt x="47" y="0"/>
                    <a:pt x="47" y="0"/>
                  </a:cubicBezTo>
                  <a:cubicBezTo>
                    <a:pt x="46" y="0"/>
                    <a:pt x="46" y="0"/>
                    <a:pt x="45" y="0"/>
                  </a:cubicBezTo>
                  <a:cubicBezTo>
                    <a:pt x="44" y="0"/>
                    <a:pt x="44" y="0"/>
                    <a:pt x="43" y="0"/>
                  </a:cubicBezTo>
                  <a:cubicBezTo>
                    <a:pt x="2" y="10"/>
                    <a:pt x="2" y="10"/>
                    <a:pt x="2" y="10"/>
                  </a:cubicBezTo>
                  <a:cubicBezTo>
                    <a:pt x="1" y="10"/>
                    <a:pt x="1" y="10"/>
                    <a:pt x="1" y="11"/>
                  </a:cubicBezTo>
                  <a:cubicBezTo>
                    <a:pt x="0" y="11"/>
                    <a:pt x="0" y="11"/>
                    <a:pt x="0" y="11"/>
                  </a:cubicBezTo>
                  <a:cubicBezTo>
                    <a:pt x="1" y="12"/>
                    <a:pt x="1" y="12"/>
                    <a:pt x="1" y="12"/>
                  </a:cubicBezTo>
                  <a:cubicBezTo>
                    <a:pt x="1" y="12"/>
                    <a:pt x="1" y="12"/>
                    <a:pt x="2" y="13"/>
                  </a:cubicBezTo>
                  <a:cubicBezTo>
                    <a:pt x="36" y="30"/>
                    <a:pt x="36" y="30"/>
                    <a:pt x="36" y="30"/>
                  </a:cubicBezTo>
                  <a:cubicBezTo>
                    <a:pt x="36" y="30"/>
                    <a:pt x="37" y="30"/>
                    <a:pt x="37" y="30"/>
                  </a:cubicBezTo>
                  <a:cubicBezTo>
                    <a:pt x="38" y="30"/>
                    <a:pt x="39" y="31"/>
                    <a:pt x="39" y="31"/>
                  </a:cubicBezTo>
                  <a:cubicBezTo>
                    <a:pt x="40" y="31"/>
                    <a:pt x="41" y="31"/>
                    <a:pt x="41" y="31"/>
                  </a:cubicBezTo>
                  <a:cubicBezTo>
                    <a:pt x="42" y="31"/>
                    <a:pt x="42" y="31"/>
                    <a:pt x="43" y="31"/>
                  </a:cubicBezTo>
                  <a:cubicBezTo>
                    <a:pt x="84" y="20"/>
                    <a:pt x="84" y="20"/>
                    <a:pt x="84" y="20"/>
                  </a:cubicBezTo>
                  <a:cubicBezTo>
                    <a:pt x="85" y="20"/>
                    <a:pt x="85" y="19"/>
                    <a:pt x="85" y="19"/>
                  </a:cubicBezTo>
                  <a:cubicBezTo>
                    <a:pt x="86" y="19"/>
                    <a:pt x="86" y="19"/>
                    <a:pt x="86" y="19"/>
                  </a:cubicBezTo>
                  <a:cubicBezTo>
                    <a:pt x="85" y="18"/>
                    <a:pt x="85" y="18"/>
                    <a:pt x="85" y="18"/>
                  </a:cubicBezTo>
                  <a:cubicBezTo>
                    <a:pt x="85" y="18"/>
                    <a:pt x="85" y="17"/>
                    <a:pt x="84" y="17"/>
                  </a:cubicBezTo>
                  <a:lnTo>
                    <a:pt x="50" y="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61" name="Freeform 161"/>
            <p:cNvSpPr>
              <a:spLocks/>
            </p:cNvSpPr>
            <p:nvPr/>
          </p:nvSpPr>
          <p:spPr bwMode="auto">
            <a:xfrm>
              <a:off x="11719422" y="4437955"/>
              <a:ext cx="2039938" cy="806450"/>
            </a:xfrm>
            <a:custGeom>
              <a:avLst/>
              <a:gdLst>
                <a:gd name="T0" fmla="*/ 40 w 1285"/>
                <a:gd name="T1" fmla="*/ 0 h 508"/>
                <a:gd name="T2" fmla="*/ 0 w 1285"/>
                <a:gd name="T3" fmla="*/ 0 h 508"/>
                <a:gd name="T4" fmla="*/ 1242 w 1285"/>
                <a:gd name="T5" fmla="*/ 508 h 508"/>
                <a:gd name="T6" fmla="*/ 1285 w 1285"/>
                <a:gd name="T7" fmla="*/ 496 h 508"/>
                <a:gd name="T8" fmla="*/ 40 w 1285"/>
                <a:gd name="T9" fmla="*/ 0 h 508"/>
              </a:gdLst>
              <a:ahLst/>
              <a:cxnLst>
                <a:cxn ang="0">
                  <a:pos x="T0" y="T1"/>
                </a:cxn>
                <a:cxn ang="0">
                  <a:pos x="T2" y="T3"/>
                </a:cxn>
                <a:cxn ang="0">
                  <a:pos x="T4" y="T5"/>
                </a:cxn>
                <a:cxn ang="0">
                  <a:pos x="T6" y="T7"/>
                </a:cxn>
                <a:cxn ang="0">
                  <a:pos x="T8" y="T9"/>
                </a:cxn>
              </a:cxnLst>
              <a:rect l="0" t="0" r="r" b="b"/>
              <a:pathLst>
                <a:path w="1285" h="508">
                  <a:moveTo>
                    <a:pt x="40" y="0"/>
                  </a:moveTo>
                  <a:lnTo>
                    <a:pt x="0" y="0"/>
                  </a:lnTo>
                  <a:lnTo>
                    <a:pt x="1242" y="508"/>
                  </a:lnTo>
                  <a:lnTo>
                    <a:pt x="1285" y="496"/>
                  </a:lnTo>
                  <a:lnTo>
                    <a:pt x="4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62" name="Freeform 162"/>
            <p:cNvSpPr>
              <a:spLocks/>
            </p:cNvSpPr>
            <p:nvPr/>
          </p:nvSpPr>
          <p:spPr bwMode="auto">
            <a:xfrm>
              <a:off x="11719422" y="4437955"/>
              <a:ext cx="2039938" cy="806450"/>
            </a:xfrm>
            <a:custGeom>
              <a:avLst/>
              <a:gdLst>
                <a:gd name="T0" fmla="*/ 40 w 1285"/>
                <a:gd name="T1" fmla="*/ 0 h 508"/>
                <a:gd name="T2" fmla="*/ 0 w 1285"/>
                <a:gd name="T3" fmla="*/ 0 h 508"/>
                <a:gd name="T4" fmla="*/ 1242 w 1285"/>
                <a:gd name="T5" fmla="*/ 508 h 508"/>
                <a:gd name="T6" fmla="*/ 1285 w 1285"/>
                <a:gd name="T7" fmla="*/ 496 h 508"/>
                <a:gd name="T8" fmla="*/ 40 w 1285"/>
                <a:gd name="T9" fmla="*/ 0 h 508"/>
              </a:gdLst>
              <a:ahLst/>
              <a:cxnLst>
                <a:cxn ang="0">
                  <a:pos x="T0" y="T1"/>
                </a:cxn>
                <a:cxn ang="0">
                  <a:pos x="T2" y="T3"/>
                </a:cxn>
                <a:cxn ang="0">
                  <a:pos x="T4" y="T5"/>
                </a:cxn>
                <a:cxn ang="0">
                  <a:pos x="T6" y="T7"/>
                </a:cxn>
                <a:cxn ang="0">
                  <a:pos x="T8" y="T9"/>
                </a:cxn>
              </a:cxnLst>
              <a:rect l="0" t="0" r="r" b="b"/>
              <a:pathLst>
                <a:path w="1285" h="508">
                  <a:moveTo>
                    <a:pt x="40" y="0"/>
                  </a:moveTo>
                  <a:lnTo>
                    <a:pt x="0" y="0"/>
                  </a:lnTo>
                  <a:lnTo>
                    <a:pt x="1242" y="508"/>
                  </a:lnTo>
                  <a:lnTo>
                    <a:pt x="1285" y="496"/>
                  </a:lnTo>
                  <a:lnTo>
                    <a:pt x="40" y="0"/>
                  </a:ln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63" name="Freeform 163"/>
            <p:cNvSpPr>
              <a:spLocks/>
            </p:cNvSpPr>
            <p:nvPr/>
          </p:nvSpPr>
          <p:spPr bwMode="auto">
            <a:xfrm>
              <a:off x="11546385" y="2634555"/>
              <a:ext cx="3416300" cy="2725737"/>
            </a:xfrm>
            <a:custGeom>
              <a:avLst/>
              <a:gdLst>
                <a:gd name="T0" fmla="*/ 165 w 911"/>
                <a:gd name="T1" fmla="*/ 0 h 727"/>
                <a:gd name="T2" fmla="*/ 898 w 911"/>
                <a:gd name="T3" fmla="*/ 18 h 727"/>
                <a:gd name="T4" fmla="*/ 904 w 911"/>
                <a:gd name="T5" fmla="*/ 20 h 727"/>
                <a:gd name="T6" fmla="*/ 909 w 911"/>
                <a:gd name="T7" fmla="*/ 24 h 727"/>
                <a:gd name="T8" fmla="*/ 911 w 911"/>
                <a:gd name="T9" fmla="*/ 31 h 727"/>
                <a:gd name="T10" fmla="*/ 910 w 911"/>
                <a:gd name="T11" fmla="*/ 38 h 727"/>
                <a:gd name="T12" fmla="*/ 701 w 911"/>
                <a:gd name="T13" fmla="*/ 711 h 727"/>
                <a:gd name="T14" fmla="*/ 697 w 911"/>
                <a:gd name="T15" fmla="*/ 719 h 727"/>
                <a:gd name="T16" fmla="*/ 691 w 911"/>
                <a:gd name="T17" fmla="*/ 724 h 727"/>
                <a:gd name="T18" fmla="*/ 684 w 911"/>
                <a:gd name="T19" fmla="*/ 727 h 727"/>
                <a:gd name="T20" fmla="*/ 677 w 911"/>
                <a:gd name="T21" fmla="*/ 726 h 727"/>
                <a:gd name="T22" fmla="*/ 4 w 911"/>
                <a:gd name="T23" fmla="*/ 457 h 727"/>
                <a:gd name="T24" fmla="*/ 2 w 911"/>
                <a:gd name="T25" fmla="*/ 455 h 727"/>
                <a:gd name="T26" fmla="*/ 0 w 911"/>
                <a:gd name="T27" fmla="*/ 451 h 727"/>
                <a:gd name="T28" fmla="*/ 0 w 911"/>
                <a:gd name="T29" fmla="*/ 446 h 727"/>
                <a:gd name="T30" fmla="*/ 2 w 911"/>
                <a:gd name="T31" fmla="*/ 441 h 727"/>
                <a:gd name="T32" fmla="*/ 153 w 911"/>
                <a:gd name="T33" fmla="*/ 13 h 727"/>
                <a:gd name="T34" fmla="*/ 155 w 911"/>
                <a:gd name="T35" fmla="*/ 8 h 727"/>
                <a:gd name="T36" fmla="*/ 158 w 911"/>
                <a:gd name="T37" fmla="*/ 4 h 727"/>
                <a:gd name="T38" fmla="*/ 162 w 911"/>
                <a:gd name="T39" fmla="*/ 1 h 727"/>
                <a:gd name="T40" fmla="*/ 165 w 911"/>
                <a:gd name="T41" fmla="*/ 0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1" h="727">
                  <a:moveTo>
                    <a:pt x="165" y="0"/>
                  </a:moveTo>
                  <a:cubicBezTo>
                    <a:pt x="898" y="18"/>
                    <a:pt x="898" y="18"/>
                    <a:pt x="898" y="18"/>
                  </a:cubicBezTo>
                  <a:cubicBezTo>
                    <a:pt x="900" y="18"/>
                    <a:pt x="902" y="19"/>
                    <a:pt x="904" y="20"/>
                  </a:cubicBezTo>
                  <a:cubicBezTo>
                    <a:pt x="906" y="21"/>
                    <a:pt x="908" y="22"/>
                    <a:pt x="909" y="24"/>
                  </a:cubicBezTo>
                  <a:cubicBezTo>
                    <a:pt x="910" y="26"/>
                    <a:pt x="911" y="28"/>
                    <a:pt x="911" y="31"/>
                  </a:cubicBezTo>
                  <a:cubicBezTo>
                    <a:pt x="911" y="33"/>
                    <a:pt x="911" y="36"/>
                    <a:pt x="910" y="38"/>
                  </a:cubicBezTo>
                  <a:cubicBezTo>
                    <a:pt x="701" y="711"/>
                    <a:pt x="701" y="711"/>
                    <a:pt x="701" y="711"/>
                  </a:cubicBezTo>
                  <a:cubicBezTo>
                    <a:pt x="700" y="714"/>
                    <a:pt x="699" y="717"/>
                    <a:pt x="697" y="719"/>
                  </a:cubicBezTo>
                  <a:cubicBezTo>
                    <a:pt x="695" y="721"/>
                    <a:pt x="693" y="723"/>
                    <a:pt x="691" y="724"/>
                  </a:cubicBezTo>
                  <a:cubicBezTo>
                    <a:pt x="689" y="725"/>
                    <a:pt x="687" y="726"/>
                    <a:pt x="684" y="727"/>
                  </a:cubicBezTo>
                  <a:cubicBezTo>
                    <a:pt x="682" y="727"/>
                    <a:pt x="679" y="726"/>
                    <a:pt x="677" y="726"/>
                  </a:cubicBezTo>
                  <a:cubicBezTo>
                    <a:pt x="4" y="457"/>
                    <a:pt x="4" y="457"/>
                    <a:pt x="4" y="457"/>
                  </a:cubicBezTo>
                  <a:cubicBezTo>
                    <a:pt x="3" y="457"/>
                    <a:pt x="2" y="456"/>
                    <a:pt x="2" y="455"/>
                  </a:cubicBezTo>
                  <a:cubicBezTo>
                    <a:pt x="1" y="454"/>
                    <a:pt x="1" y="453"/>
                    <a:pt x="0" y="451"/>
                  </a:cubicBezTo>
                  <a:cubicBezTo>
                    <a:pt x="0" y="450"/>
                    <a:pt x="0" y="448"/>
                    <a:pt x="0" y="446"/>
                  </a:cubicBezTo>
                  <a:cubicBezTo>
                    <a:pt x="1" y="445"/>
                    <a:pt x="1" y="443"/>
                    <a:pt x="2" y="441"/>
                  </a:cubicBezTo>
                  <a:cubicBezTo>
                    <a:pt x="153" y="13"/>
                    <a:pt x="153" y="13"/>
                    <a:pt x="153" y="13"/>
                  </a:cubicBezTo>
                  <a:cubicBezTo>
                    <a:pt x="154" y="11"/>
                    <a:pt x="154" y="10"/>
                    <a:pt x="155" y="8"/>
                  </a:cubicBezTo>
                  <a:cubicBezTo>
                    <a:pt x="156" y="6"/>
                    <a:pt x="157" y="5"/>
                    <a:pt x="158" y="4"/>
                  </a:cubicBezTo>
                  <a:cubicBezTo>
                    <a:pt x="160" y="3"/>
                    <a:pt x="161" y="2"/>
                    <a:pt x="162" y="1"/>
                  </a:cubicBezTo>
                  <a:cubicBezTo>
                    <a:pt x="163" y="1"/>
                    <a:pt x="164" y="0"/>
                    <a:pt x="165" y="0"/>
                  </a:cubicBezTo>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64" name="Freeform 164"/>
            <p:cNvSpPr>
              <a:spLocks/>
            </p:cNvSpPr>
            <p:nvPr/>
          </p:nvSpPr>
          <p:spPr bwMode="auto">
            <a:xfrm>
              <a:off x="14097497" y="2712342"/>
              <a:ext cx="914400" cy="2659062"/>
            </a:xfrm>
            <a:custGeom>
              <a:avLst/>
              <a:gdLst>
                <a:gd name="T0" fmla="*/ 244 w 244"/>
                <a:gd name="T1" fmla="*/ 23 h 709"/>
                <a:gd name="T2" fmla="*/ 244 w 244"/>
                <a:gd name="T3" fmla="*/ 22 h 709"/>
                <a:gd name="T4" fmla="*/ 244 w 244"/>
                <a:gd name="T5" fmla="*/ 19 h 709"/>
                <a:gd name="T6" fmla="*/ 244 w 244"/>
                <a:gd name="T7" fmla="*/ 17 h 709"/>
                <a:gd name="T8" fmla="*/ 243 w 244"/>
                <a:gd name="T9" fmla="*/ 16 h 709"/>
                <a:gd name="T10" fmla="*/ 243 w 244"/>
                <a:gd name="T11" fmla="*/ 15 h 709"/>
                <a:gd name="T12" fmla="*/ 242 w 244"/>
                <a:gd name="T13" fmla="*/ 14 h 709"/>
                <a:gd name="T14" fmla="*/ 242 w 244"/>
                <a:gd name="T15" fmla="*/ 13 h 709"/>
                <a:gd name="T16" fmla="*/ 241 w 244"/>
                <a:gd name="T17" fmla="*/ 13 h 709"/>
                <a:gd name="T18" fmla="*/ 241 w 244"/>
                <a:gd name="T19" fmla="*/ 12 h 709"/>
                <a:gd name="T20" fmla="*/ 241 w 244"/>
                <a:gd name="T21" fmla="*/ 11 h 709"/>
                <a:gd name="T22" fmla="*/ 240 w 244"/>
                <a:gd name="T23" fmla="*/ 11 h 709"/>
                <a:gd name="T24" fmla="*/ 240 w 244"/>
                <a:gd name="T25" fmla="*/ 11 h 709"/>
                <a:gd name="T26" fmla="*/ 239 w 244"/>
                <a:gd name="T27" fmla="*/ 10 h 709"/>
                <a:gd name="T28" fmla="*/ 239 w 244"/>
                <a:gd name="T29" fmla="*/ 10 h 709"/>
                <a:gd name="T30" fmla="*/ 228 w 244"/>
                <a:gd name="T31" fmla="*/ 1 h 709"/>
                <a:gd name="T32" fmla="*/ 230 w 244"/>
                <a:gd name="T33" fmla="*/ 5 h 709"/>
                <a:gd name="T34" fmla="*/ 231 w 244"/>
                <a:gd name="T35" fmla="*/ 9 h 709"/>
                <a:gd name="T36" fmla="*/ 231 w 244"/>
                <a:gd name="T37" fmla="*/ 13 h 709"/>
                <a:gd name="T38" fmla="*/ 230 w 244"/>
                <a:gd name="T39" fmla="*/ 17 h 709"/>
                <a:gd name="T40" fmla="*/ 20 w 244"/>
                <a:gd name="T41" fmla="*/ 694 h 709"/>
                <a:gd name="T42" fmla="*/ 18 w 244"/>
                <a:gd name="T43" fmla="*/ 697 h 709"/>
                <a:gd name="T44" fmla="*/ 15 w 244"/>
                <a:gd name="T45" fmla="*/ 700 h 709"/>
                <a:gd name="T46" fmla="*/ 12 w 244"/>
                <a:gd name="T47" fmla="*/ 702 h 709"/>
                <a:gd name="T48" fmla="*/ 10 w 244"/>
                <a:gd name="T49" fmla="*/ 704 h 709"/>
                <a:gd name="T50" fmla="*/ 6 w 244"/>
                <a:gd name="T51" fmla="*/ 705 h 709"/>
                <a:gd name="T52" fmla="*/ 2 w 244"/>
                <a:gd name="T53" fmla="*/ 706 h 709"/>
                <a:gd name="T54" fmla="*/ 17 w 244"/>
                <a:gd name="T55" fmla="*/ 708 h 709"/>
                <a:gd name="T56" fmla="*/ 19 w 244"/>
                <a:gd name="T57" fmla="*/ 708 h 709"/>
                <a:gd name="T58" fmla="*/ 22 w 244"/>
                <a:gd name="T59" fmla="*/ 708 h 709"/>
                <a:gd name="T60" fmla="*/ 23 w 244"/>
                <a:gd name="T61" fmla="*/ 708 h 709"/>
                <a:gd name="T62" fmla="*/ 24 w 244"/>
                <a:gd name="T63" fmla="*/ 707 h 709"/>
                <a:gd name="T64" fmla="*/ 25 w 244"/>
                <a:gd name="T65" fmla="*/ 707 h 709"/>
                <a:gd name="T66" fmla="*/ 26 w 244"/>
                <a:gd name="T67" fmla="*/ 707 h 709"/>
                <a:gd name="T68" fmla="*/ 27 w 244"/>
                <a:gd name="T69" fmla="*/ 706 h 709"/>
                <a:gd name="T70" fmla="*/ 27 w 244"/>
                <a:gd name="T71" fmla="*/ 706 h 709"/>
                <a:gd name="T72" fmla="*/ 28 w 244"/>
                <a:gd name="T73" fmla="*/ 705 h 709"/>
                <a:gd name="T74" fmla="*/ 28 w 244"/>
                <a:gd name="T75" fmla="*/ 705 h 709"/>
                <a:gd name="T76" fmla="*/ 29 w 244"/>
                <a:gd name="T77" fmla="*/ 704 h 709"/>
                <a:gd name="T78" fmla="*/ 30 w 244"/>
                <a:gd name="T79" fmla="*/ 704 h 709"/>
                <a:gd name="T80" fmla="*/ 30 w 244"/>
                <a:gd name="T81" fmla="*/ 703 h 709"/>
                <a:gd name="T82" fmla="*/ 31 w 244"/>
                <a:gd name="T83" fmla="*/ 703 h 709"/>
                <a:gd name="T84" fmla="*/ 32 w 244"/>
                <a:gd name="T85" fmla="*/ 702 h 709"/>
                <a:gd name="T86" fmla="*/ 32 w 244"/>
                <a:gd name="T87" fmla="*/ 702 h 709"/>
                <a:gd name="T88" fmla="*/ 32 w 244"/>
                <a:gd name="T89" fmla="*/ 701 h 709"/>
                <a:gd name="T90" fmla="*/ 33 w 244"/>
                <a:gd name="T91" fmla="*/ 701 h 709"/>
                <a:gd name="T92" fmla="*/ 33 w 244"/>
                <a:gd name="T93" fmla="*/ 700 h 709"/>
                <a:gd name="T94" fmla="*/ 33 w 244"/>
                <a:gd name="T95" fmla="*/ 700 h 709"/>
                <a:gd name="T96" fmla="*/ 34 w 244"/>
                <a:gd name="T97" fmla="*/ 699 h 709"/>
                <a:gd name="T98" fmla="*/ 34 w 244"/>
                <a:gd name="T99" fmla="*/ 698 h 709"/>
                <a:gd name="T100" fmla="*/ 35 w 244"/>
                <a:gd name="T101" fmla="*/ 698 h 709"/>
                <a:gd name="T102" fmla="*/ 35 w 244"/>
                <a:gd name="T103" fmla="*/ 697 h 709"/>
                <a:gd name="T104" fmla="*/ 36 w 244"/>
                <a:gd name="T105" fmla="*/ 696 h 709"/>
                <a:gd name="T106" fmla="*/ 36 w 244"/>
                <a:gd name="T107" fmla="*/ 695 h 709"/>
                <a:gd name="T108" fmla="*/ 36 w 244"/>
                <a:gd name="T109" fmla="*/ 694 h 709"/>
                <a:gd name="T110" fmla="*/ 37 w 244"/>
                <a:gd name="T111" fmla="*/ 693 h 709"/>
                <a:gd name="T112" fmla="*/ 243 w 244"/>
                <a:gd name="T113" fmla="*/ 27 h 709"/>
                <a:gd name="T114" fmla="*/ 243 w 244"/>
                <a:gd name="T115" fmla="*/ 26 h 709"/>
                <a:gd name="T116" fmla="*/ 244 w 244"/>
                <a:gd name="T117" fmla="*/ 25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709">
                  <a:moveTo>
                    <a:pt x="244" y="25"/>
                  </a:moveTo>
                  <a:cubicBezTo>
                    <a:pt x="244" y="25"/>
                    <a:pt x="244" y="25"/>
                    <a:pt x="244" y="25"/>
                  </a:cubicBezTo>
                  <a:cubicBezTo>
                    <a:pt x="244" y="25"/>
                    <a:pt x="244" y="25"/>
                    <a:pt x="244" y="25"/>
                  </a:cubicBezTo>
                  <a:cubicBezTo>
                    <a:pt x="244" y="24"/>
                    <a:pt x="244" y="24"/>
                    <a:pt x="244" y="23"/>
                  </a:cubicBezTo>
                  <a:cubicBezTo>
                    <a:pt x="244" y="23"/>
                    <a:pt x="244" y="23"/>
                    <a:pt x="244" y="23"/>
                  </a:cubicBezTo>
                  <a:cubicBezTo>
                    <a:pt x="244" y="23"/>
                    <a:pt x="244" y="23"/>
                    <a:pt x="244" y="23"/>
                  </a:cubicBezTo>
                  <a:cubicBezTo>
                    <a:pt x="244" y="22"/>
                    <a:pt x="244" y="22"/>
                    <a:pt x="244" y="22"/>
                  </a:cubicBezTo>
                  <a:cubicBezTo>
                    <a:pt x="244" y="22"/>
                    <a:pt x="244" y="22"/>
                    <a:pt x="244" y="22"/>
                  </a:cubicBezTo>
                  <a:cubicBezTo>
                    <a:pt x="244" y="21"/>
                    <a:pt x="244" y="21"/>
                    <a:pt x="244" y="21"/>
                  </a:cubicBezTo>
                  <a:cubicBezTo>
                    <a:pt x="244" y="20"/>
                    <a:pt x="244" y="20"/>
                    <a:pt x="244" y="20"/>
                  </a:cubicBezTo>
                  <a:cubicBezTo>
                    <a:pt x="244" y="19"/>
                    <a:pt x="244" y="19"/>
                    <a:pt x="244" y="19"/>
                  </a:cubicBezTo>
                  <a:cubicBezTo>
                    <a:pt x="244" y="19"/>
                    <a:pt x="244" y="19"/>
                    <a:pt x="244" y="19"/>
                  </a:cubicBezTo>
                  <a:cubicBezTo>
                    <a:pt x="244" y="18"/>
                    <a:pt x="244" y="18"/>
                    <a:pt x="244" y="17"/>
                  </a:cubicBezTo>
                  <a:cubicBezTo>
                    <a:pt x="244" y="17"/>
                    <a:pt x="244" y="17"/>
                    <a:pt x="244" y="17"/>
                  </a:cubicBezTo>
                  <a:cubicBezTo>
                    <a:pt x="244" y="17"/>
                    <a:pt x="244" y="17"/>
                    <a:pt x="244" y="17"/>
                  </a:cubicBezTo>
                  <a:cubicBezTo>
                    <a:pt x="244" y="17"/>
                    <a:pt x="244" y="17"/>
                    <a:pt x="244" y="17"/>
                  </a:cubicBezTo>
                  <a:cubicBezTo>
                    <a:pt x="243" y="17"/>
                    <a:pt x="243" y="17"/>
                    <a:pt x="243" y="17"/>
                  </a:cubicBezTo>
                  <a:cubicBezTo>
                    <a:pt x="243" y="16"/>
                    <a:pt x="243" y="16"/>
                    <a:pt x="243" y="16"/>
                  </a:cubicBezTo>
                  <a:cubicBezTo>
                    <a:pt x="243" y="16"/>
                    <a:pt x="243" y="16"/>
                    <a:pt x="243" y="16"/>
                  </a:cubicBezTo>
                  <a:cubicBezTo>
                    <a:pt x="243" y="16"/>
                    <a:pt x="243" y="16"/>
                    <a:pt x="243" y="16"/>
                  </a:cubicBezTo>
                  <a:cubicBezTo>
                    <a:pt x="243" y="15"/>
                    <a:pt x="243" y="15"/>
                    <a:pt x="243" y="15"/>
                  </a:cubicBezTo>
                  <a:cubicBezTo>
                    <a:pt x="243" y="15"/>
                    <a:pt x="243" y="15"/>
                    <a:pt x="243" y="15"/>
                  </a:cubicBezTo>
                  <a:cubicBezTo>
                    <a:pt x="243" y="15"/>
                    <a:pt x="243" y="15"/>
                    <a:pt x="243" y="15"/>
                  </a:cubicBezTo>
                  <a:cubicBezTo>
                    <a:pt x="243" y="15"/>
                    <a:pt x="243" y="15"/>
                    <a:pt x="243" y="15"/>
                  </a:cubicBezTo>
                  <a:cubicBezTo>
                    <a:pt x="243" y="15"/>
                    <a:pt x="243" y="15"/>
                    <a:pt x="243" y="15"/>
                  </a:cubicBezTo>
                  <a:cubicBezTo>
                    <a:pt x="243" y="14"/>
                    <a:pt x="243" y="14"/>
                    <a:pt x="243" y="14"/>
                  </a:cubicBezTo>
                  <a:cubicBezTo>
                    <a:pt x="242" y="14"/>
                    <a:pt x="242" y="14"/>
                    <a:pt x="242" y="14"/>
                  </a:cubicBezTo>
                  <a:cubicBezTo>
                    <a:pt x="242" y="14"/>
                    <a:pt x="242" y="14"/>
                    <a:pt x="242" y="14"/>
                  </a:cubicBezTo>
                  <a:cubicBezTo>
                    <a:pt x="242" y="14"/>
                    <a:pt x="242" y="14"/>
                    <a:pt x="242" y="14"/>
                  </a:cubicBezTo>
                  <a:cubicBezTo>
                    <a:pt x="242" y="13"/>
                    <a:pt x="242" y="13"/>
                    <a:pt x="242" y="13"/>
                  </a:cubicBezTo>
                  <a:cubicBezTo>
                    <a:pt x="242" y="13"/>
                    <a:pt x="242" y="13"/>
                    <a:pt x="242" y="13"/>
                  </a:cubicBezTo>
                  <a:cubicBezTo>
                    <a:pt x="242" y="13"/>
                    <a:pt x="242" y="13"/>
                    <a:pt x="242" y="13"/>
                  </a:cubicBezTo>
                  <a:cubicBezTo>
                    <a:pt x="242" y="13"/>
                    <a:pt x="242" y="13"/>
                    <a:pt x="242" y="13"/>
                  </a:cubicBezTo>
                  <a:cubicBezTo>
                    <a:pt x="242" y="13"/>
                    <a:pt x="242" y="13"/>
                    <a:pt x="242" y="13"/>
                  </a:cubicBezTo>
                  <a:cubicBezTo>
                    <a:pt x="242" y="13"/>
                    <a:pt x="242" y="13"/>
                    <a:pt x="242" y="13"/>
                  </a:cubicBezTo>
                  <a:cubicBezTo>
                    <a:pt x="241" y="13"/>
                    <a:pt x="241" y="13"/>
                    <a:pt x="241" y="13"/>
                  </a:cubicBezTo>
                  <a:cubicBezTo>
                    <a:pt x="241" y="12"/>
                    <a:pt x="241" y="12"/>
                    <a:pt x="241" y="12"/>
                  </a:cubicBezTo>
                  <a:cubicBezTo>
                    <a:pt x="241" y="12"/>
                    <a:pt x="241" y="12"/>
                    <a:pt x="241" y="12"/>
                  </a:cubicBezTo>
                  <a:cubicBezTo>
                    <a:pt x="241" y="12"/>
                    <a:pt x="241" y="12"/>
                    <a:pt x="241" y="12"/>
                  </a:cubicBezTo>
                  <a:cubicBezTo>
                    <a:pt x="241" y="12"/>
                    <a:pt x="241" y="12"/>
                    <a:pt x="241" y="12"/>
                  </a:cubicBezTo>
                  <a:cubicBezTo>
                    <a:pt x="241" y="12"/>
                    <a:pt x="241" y="12"/>
                    <a:pt x="241" y="12"/>
                  </a:cubicBezTo>
                  <a:cubicBezTo>
                    <a:pt x="241" y="12"/>
                    <a:pt x="241" y="12"/>
                    <a:pt x="241" y="12"/>
                  </a:cubicBezTo>
                  <a:cubicBezTo>
                    <a:pt x="241" y="11"/>
                    <a:pt x="241" y="11"/>
                    <a:pt x="241" y="11"/>
                  </a:cubicBezTo>
                  <a:cubicBezTo>
                    <a:pt x="241" y="11"/>
                    <a:pt x="241" y="11"/>
                    <a:pt x="241" y="11"/>
                  </a:cubicBezTo>
                  <a:cubicBezTo>
                    <a:pt x="240" y="11"/>
                    <a:pt x="240" y="11"/>
                    <a:pt x="240" y="11"/>
                  </a:cubicBezTo>
                  <a:cubicBezTo>
                    <a:pt x="240" y="11"/>
                    <a:pt x="240" y="11"/>
                    <a:pt x="240" y="11"/>
                  </a:cubicBezTo>
                  <a:cubicBezTo>
                    <a:pt x="240" y="11"/>
                    <a:pt x="240" y="11"/>
                    <a:pt x="240" y="11"/>
                  </a:cubicBezTo>
                  <a:cubicBezTo>
                    <a:pt x="240" y="11"/>
                    <a:pt x="240" y="11"/>
                    <a:pt x="240" y="11"/>
                  </a:cubicBezTo>
                  <a:cubicBezTo>
                    <a:pt x="240" y="11"/>
                    <a:pt x="240" y="11"/>
                    <a:pt x="240" y="11"/>
                  </a:cubicBezTo>
                  <a:cubicBezTo>
                    <a:pt x="240" y="11"/>
                    <a:pt x="240" y="11"/>
                    <a:pt x="240" y="11"/>
                  </a:cubicBezTo>
                  <a:cubicBezTo>
                    <a:pt x="240" y="11"/>
                    <a:pt x="240" y="11"/>
                    <a:pt x="240" y="11"/>
                  </a:cubicBezTo>
                  <a:cubicBezTo>
                    <a:pt x="240" y="11"/>
                    <a:pt x="240" y="11"/>
                    <a:pt x="240" y="11"/>
                  </a:cubicBezTo>
                  <a:cubicBezTo>
                    <a:pt x="240" y="11"/>
                    <a:pt x="240" y="11"/>
                    <a:pt x="240" y="11"/>
                  </a:cubicBezTo>
                  <a:cubicBezTo>
                    <a:pt x="240" y="11"/>
                    <a:pt x="240" y="11"/>
                    <a:pt x="240" y="11"/>
                  </a:cubicBezTo>
                  <a:cubicBezTo>
                    <a:pt x="240" y="11"/>
                    <a:pt x="240" y="11"/>
                    <a:pt x="240" y="11"/>
                  </a:cubicBezTo>
                  <a:cubicBezTo>
                    <a:pt x="239" y="10"/>
                    <a:pt x="239" y="10"/>
                    <a:pt x="239" y="10"/>
                  </a:cubicBezTo>
                  <a:cubicBezTo>
                    <a:pt x="239" y="10"/>
                    <a:pt x="239" y="10"/>
                    <a:pt x="239" y="10"/>
                  </a:cubicBezTo>
                  <a:cubicBezTo>
                    <a:pt x="239" y="10"/>
                    <a:pt x="239" y="10"/>
                    <a:pt x="239" y="10"/>
                  </a:cubicBezTo>
                  <a:cubicBezTo>
                    <a:pt x="239" y="10"/>
                    <a:pt x="239" y="10"/>
                    <a:pt x="239" y="10"/>
                  </a:cubicBezTo>
                  <a:cubicBezTo>
                    <a:pt x="239" y="10"/>
                    <a:pt x="239" y="10"/>
                    <a:pt x="239" y="10"/>
                  </a:cubicBezTo>
                  <a:cubicBezTo>
                    <a:pt x="239" y="10"/>
                    <a:pt x="239" y="10"/>
                    <a:pt x="239" y="10"/>
                  </a:cubicBezTo>
                  <a:cubicBezTo>
                    <a:pt x="239" y="10"/>
                    <a:pt x="239" y="10"/>
                    <a:pt x="239" y="10"/>
                  </a:cubicBezTo>
                  <a:cubicBezTo>
                    <a:pt x="235" y="7"/>
                    <a:pt x="230" y="3"/>
                    <a:pt x="226" y="0"/>
                  </a:cubicBezTo>
                  <a:cubicBezTo>
                    <a:pt x="227" y="0"/>
                    <a:pt x="227" y="1"/>
                    <a:pt x="228" y="1"/>
                  </a:cubicBezTo>
                  <a:cubicBezTo>
                    <a:pt x="228" y="1"/>
                    <a:pt x="228" y="1"/>
                    <a:pt x="228" y="1"/>
                  </a:cubicBezTo>
                  <a:cubicBezTo>
                    <a:pt x="228" y="2"/>
                    <a:pt x="229" y="2"/>
                    <a:pt x="229" y="3"/>
                  </a:cubicBezTo>
                  <a:cubicBezTo>
                    <a:pt x="229" y="3"/>
                    <a:pt x="229" y="3"/>
                    <a:pt x="229" y="3"/>
                  </a:cubicBezTo>
                  <a:cubicBezTo>
                    <a:pt x="229" y="4"/>
                    <a:pt x="230" y="4"/>
                    <a:pt x="230" y="5"/>
                  </a:cubicBezTo>
                  <a:cubicBezTo>
                    <a:pt x="230" y="5"/>
                    <a:pt x="230" y="5"/>
                    <a:pt x="230" y="5"/>
                  </a:cubicBezTo>
                  <a:cubicBezTo>
                    <a:pt x="230" y="6"/>
                    <a:pt x="231" y="6"/>
                    <a:pt x="231" y="7"/>
                  </a:cubicBezTo>
                  <a:cubicBezTo>
                    <a:pt x="231" y="7"/>
                    <a:pt x="231" y="7"/>
                    <a:pt x="231" y="7"/>
                  </a:cubicBezTo>
                  <a:cubicBezTo>
                    <a:pt x="231" y="8"/>
                    <a:pt x="231" y="9"/>
                    <a:pt x="231" y="9"/>
                  </a:cubicBezTo>
                  <a:cubicBezTo>
                    <a:pt x="231" y="10"/>
                    <a:pt x="231" y="10"/>
                    <a:pt x="231" y="10"/>
                  </a:cubicBezTo>
                  <a:cubicBezTo>
                    <a:pt x="231" y="10"/>
                    <a:pt x="231" y="11"/>
                    <a:pt x="231" y="12"/>
                  </a:cubicBezTo>
                  <a:cubicBezTo>
                    <a:pt x="231" y="12"/>
                    <a:pt x="231" y="12"/>
                    <a:pt x="231" y="12"/>
                  </a:cubicBezTo>
                  <a:cubicBezTo>
                    <a:pt x="231" y="13"/>
                    <a:pt x="231" y="13"/>
                    <a:pt x="231" y="13"/>
                  </a:cubicBezTo>
                  <a:cubicBezTo>
                    <a:pt x="231" y="13"/>
                    <a:pt x="231" y="14"/>
                    <a:pt x="231" y="15"/>
                  </a:cubicBezTo>
                  <a:cubicBezTo>
                    <a:pt x="231" y="15"/>
                    <a:pt x="231" y="15"/>
                    <a:pt x="231" y="15"/>
                  </a:cubicBezTo>
                  <a:cubicBezTo>
                    <a:pt x="231" y="15"/>
                    <a:pt x="231" y="15"/>
                    <a:pt x="231" y="15"/>
                  </a:cubicBezTo>
                  <a:cubicBezTo>
                    <a:pt x="231" y="16"/>
                    <a:pt x="230" y="16"/>
                    <a:pt x="230" y="17"/>
                  </a:cubicBezTo>
                  <a:cubicBezTo>
                    <a:pt x="21" y="690"/>
                    <a:pt x="21" y="690"/>
                    <a:pt x="21" y="690"/>
                  </a:cubicBezTo>
                  <a:cubicBezTo>
                    <a:pt x="21" y="691"/>
                    <a:pt x="21" y="691"/>
                    <a:pt x="20" y="692"/>
                  </a:cubicBezTo>
                  <a:cubicBezTo>
                    <a:pt x="20" y="692"/>
                    <a:pt x="20" y="692"/>
                    <a:pt x="20" y="692"/>
                  </a:cubicBezTo>
                  <a:cubicBezTo>
                    <a:pt x="20" y="693"/>
                    <a:pt x="20" y="693"/>
                    <a:pt x="20" y="694"/>
                  </a:cubicBezTo>
                  <a:cubicBezTo>
                    <a:pt x="20" y="694"/>
                    <a:pt x="20" y="694"/>
                    <a:pt x="20" y="694"/>
                  </a:cubicBezTo>
                  <a:cubicBezTo>
                    <a:pt x="19" y="694"/>
                    <a:pt x="19" y="695"/>
                    <a:pt x="19" y="695"/>
                  </a:cubicBezTo>
                  <a:cubicBezTo>
                    <a:pt x="19" y="695"/>
                    <a:pt x="19" y="695"/>
                    <a:pt x="19" y="695"/>
                  </a:cubicBezTo>
                  <a:cubicBezTo>
                    <a:pt x="18" y="696"/>
                    <a:pt x="18" y="697"/>
                    <a:pt x="18" y="697"/>
                  </a:cubicBezTo>
                  <a:cubicBezTo>
                    <a:pt x="18" y="697"/>
                    <a:pt x="18" y="697"/>
                    <a:pt x="18" y="697"/>
                  </a:cubicBezTo>
                  <a:cubicBezTo>
                    <a:pt x="17" y="698"/>
                    <a:pt x="17" y="698"/>
                    <a:pt x="16" y="699"/>
                  </a:cubicBezTo>
                  <a:cubicBezTo>
                    <a:pt x="16" y="699"/>
                    <a:pt x="16" y="699"/>
                    <a:pt x="16" y="699"/>
                  </a:cubicBezTo>
                  <a:cubicBezTo>
                    <a:pt x="16" y="699"/>
                    <a:pt x="16" y="699"/>
                    <a:pt x="15" y="700"/>
                  </a:cubicBezTo>
                  <a:cubicBezTo>
                    <a:pt x="15" y="700"/>
                    <a:pt x="15" y="700"/>
                    <a:pt x="15" y="700"/>
                  </a:cubicBezTo>
                  <a:cubicBezTo>
                    <a:pt x="15" y="700"/>
                    <a:pt x="14" y="701"/>
                    <a:pt x="14" y="701"/>
                  </a:cubicBezTo>
                  <a:cubicBezTo>
                    <a:pt x="13" y="702"/>
                    <a:pt x="13" y="702"/>
                    <a:pt x="12" y="702"/>
                  </a:cubicBezTo>
                  <a:cubicBezTo>
                    <a:pt x="12" y="702"/>
                    <a:pt x="12" y="702"/>
                    <a:pt x="12" y="702"/>
                  </a:cubicBezTo>
                  <a:cubicBezTo>
                    <a:pt x="12" y="703"/>
                    <a:pt x="12" y="703"/>
                    <a:pt x="11" y="703"/>
                  </a:cubicBezTo>
                  <a:cubicBezTo>
                    <a:pt x="11" y="703"/>
                    <a:pt x="11" y="703"/>
                    <a:pt x="11" y="703"/>
                  </a:cubicBezTo>
                  <a:cubicBezTo>
                    <a:pt x="11" y="704"/>
                    <a:pt x="10" y="704"/>
                    <a:pt x="10" y="704"/>
                  </a:cubicBezTo>
                  <a:cubicBezTo>
                    <a:pt x="10" y="704"/>
                    <a:pt x="10" y="704"/>
                    <a:pt x="10" y="704"/>
                  </a:cubicBezTo>
                  <a:cubicBezTo>
                    <a:pt x="9" y="704"/>
                    <a:pt x="8" y="704"/>
                    <a:pt x="8" y="705"/>
                  </a:cubicBezTo>
                  <a:cubicBezTo>
                    <a:pt x="8" y="705"/>
                    <a:pt x="8" y="705"/>
                    <a:pt x="8" y="705"/>
                  </a:cubicBezTo>
                  <a:cubicBezTo>
                    <a:pt x="8" y="705"/>
                    <a:pt x="7" y="705"/>
                    <a:pt x="7" y="705"/>
                  </a:cubicBezTo>
                  <a:cubicBezTo>
                    <a:pt x="6" y="705"/>
                    <a:pt x="6" y="705"/>
                    <a:pt x="6" y="705"/>
                  </a:cubicBezTo>
                  <a:cubicBezTo>
                    <a:pt x="5" y="705"/>
                    <a:pt x="5" y="705"/>
                    <a:pt x="5" y="705"/>
                  </a:cubicBezTo>
                  <a:cubicBezTo>
                    <a:pt x="4" y="706"/>
                    <a:pt x="4" y="706"/>
                    <a:pt x="4" y="706"/>
                  </a:cubicBezTo>
                  <a:cubicBezTo>
                    <a:pt x="3" y="706"/>
                    <a:pt x="3" y="706"/>
                    <a:pt x="3" y="706"/>
                  </a:cubicBezTo>
                  <a:cubicBezTo>
                    <a:pt x="3" y="706"/>
                    <a:pt x="3" y="706"/>
                    <a:pt x="2" y="706"/>
                  </a:cubicBezTo>
                  <a:cubicBezTo>
                    <a:pt x="2" y="706"/>
                    <a:pt x="2" y="706"/>
                    <a:pt x="2" y="706"/>
                  </a:cubicBezTo>
                  <a:cubicBezTo>
                    <a:pt x="1" y="706"/>
                    <a:pt x="0" y="705"/>
                    <a:pt x="0" y="705"/>
                  </a:cubicBezTo>
                  <a:cubicBezTo>
                    <a:pt x="16" y="708"/>
                    <a:pt x="16" y="708"/>
                    <a:pt x="16" y="708"/>
                  </a:cubicBezTo>
                  <a:cubicBezTo>
                    <a:pt x="16" y="708"/>
                    <a:pt x="17" y="708"/>
                    <a:pt x="17" y="708"/>
                  </a:cubicBezTo>
                  <a:cubicBezTo>
                    <a:pt x="17" y="708"/>
                    <a:pt x="17" y="708"/>
                    <a:pt x="17" y="708"/>
                  </a:cubicBezTo>
                  <a:cubicBezTo>
                    <a:pt x="18" y="708"/>
                    <a:pt x="18" y="708"/>
                    <a:pt x="18" y="708"/>
                  </a:cubicBezTo>
                  <a:cubicBezTo>
                    <a:pt x="18" y="708"/>
                    <a:pt x="19" y="709"/>
                    <a:pt x="19" y="708"/>
                  </a:cubicBezTo>
                  <a:cubicBezTo>
                    <a:pt x="19" y="708"/>
                    <a:pt x="19" y="708"/>
                    <a:pt x="19" y="708"/>
                  </a:cubicBezTo>
                  <a:cubicBezTo>
                    <a:pt x="20" y="708"/>
                    <a:pt x="20" y="708"/>
                    <a:pt x="20" y="708"/>
                  </a:cubicBezTo>
                  <a:cubicBezTo>
                    <a:pt x="21" y="708"/>
                    <a:pt x="21" y="708"/>
                    <a:pt x="21" y="708"/>
                  </a:cubicBezTo>
                  <a:cubicBezTo>
                    <a:pt x="21" y="708"/>
                    <a:pt x="21" y="708"/>
                    <a:pt x="21" y="708"/>
                  </a:cubicBezTo>
                  <a:cubicBezTo>
                    <a:pt x="22" y="708"/>
                    <a:pt x="22" y="708"/>
                    <a:pt x="22" y="708"/>
                  </a:cubicBezTo>
                  <a:cubicBezTo>
                    <a:pt x="22" y="708"/>
                    <a:pt x="22" y="708"/>
                    <a:pt x="22" y="708"/>
                  </a:cubicBezTo>
                  <a:cubicBezTo>
                    <a:pt x="23" y="708"/>
                    <a:pt x="23" y="708"/>
                    <a:pt x="23" y="708"/>
                  </a:cubicBezTo>
                  <a:cubicBezTo>
                    <a:pt x="23" y="708"/>
                    <a:pt x="23" y="708"/>
                    <a:pt x="23" y="708"/>
                  </a:cubicBezTo>
                  <a:cubicBezTo>
                    <a:pt x="23" y="708"/>
                    <a:pt x="23" y="708"/>
                    <a:pt x="23" y="708"/>
                  </a:cubicBezTo>
                  <a:cubicBezTo>
                    <a:pt x="24" y="708"/>
                    <a:pt x="24" y="708"/>
                    <a:pt x="24" y="708"/>
                  </a:cubicBezTo>
                  <a:cubicBezTo>
                    <a:pt x="24" y="708"/>
                    <a:pt x="24" y="708"/>
                    <a:pt x="24" y="708"/>
                  </a:cubicBezTo>
                  <a:cubicBezTo>
                    <a:pt x="24" y="708"/>
                    <a:pt x="24" y="708"/>
                    <a:pt x="24" y="708"/>
                  </a:cubicBezTo>
                  <a:cubicBezTo>
                    <a:pt x="24" y="707"/>
                    <a:pt x="24" y="707"/>
                    <a:pt x="24" y="707"/>
                  </a:cubicBezTo>
                  <a:cubicBezTo>
                    <a:pt x="25" y="707"/>
                    <a:pt x="25" y="707"/>
                    <a:pt x="25" y="707"/>
                  </a:cubicBezTo>
                  <a:cubicBezTo>
                    <a:pt x="25" y="707"/>
                    <a:pt x="25" y="707"/>
                    <a:pt x="25" y="707"/>
                  </a:cubicBezTo>
                  <a:cubicBezTo>
                    <a:pt x="25" y="707"/>
                    <a:pt x="25" y="707"/>
                    <a:pt x="25" y="707"/>
                  </a:cubicBezTo>
                  <a:cubicBezTo>
                    <a:pt x="25" y="707"/>
                    <a:pt x="25" y="707"/>
                    <a:pt x="25" y="707"/>
                  </a:cubicBezTo>
                  <a:cubicBezTo>
                    <a:pt x="25" y="707"/>
                    <a:pt x="25" y="707"/>
                    <a:pt x="25" y="707"/>
                  </a:cubicBezTo>
                  <a:cubicBezTo>
                    <a:pt x="26" y="707"/>
                    <a:pt x="26" y="707"/>
                    <a:pt x="26" y="707"/>
                  </a:cubicBezTo>
                  <a:cubicBezTo>
                    <a:pt x="26" y="707"/>
                    <a:pt x="26" y="707"/>
                    <a:pt x="26" y="707"/>
                  </a:cubicBezTo>
                  <a:cubicBezTo>
                    <a:pt x="26" y="707"/>
                    <a:pt x="26" y="707"/>
                    <a:pt x="26" y="707"/>
                  </a:cubicBezTo>
                  <a:cubicBezTo>
                    <a:pt x="26" y="707"/>
                    <a:pt x="26" y="707"/>
                    <a:pt x="26" y="707"/>
                  </a:cubicBezTo>
                  <a:cubicBezTo>
                    <a:pt x="26" y="706"/>
                    <a:pt x="26" y="706"/>
                    <a:pt x="26" y="706"/>
                  </a:cubicBezTo>
                  <a:cubicBezTo>
                    <a:pt x="26" y="706"/>
                    <a:pt x="26" y="706"/>
                    <a:pt x="26" y="706"/>
                  </a:cubicBezTo>
                  <a:cubicBezTo>
                    <a:pt x="27" y="706"/>
                    <a:pt x="27" y="706"/>
                    <a:pt x="27" y="706"/>
                  </a:cubicBezTo>
                  <a:cubicBezTo>
                    <a:pt x="27" y="706"/>
                    <a:pt x="27" y="706"/>
                    <a:pt x="27" y="706"/>
                  </a:cubicBezTo>
                  <a:cubicBezTo>
                    <a:pt x="27" y="706"/>
                    <a:pt x="27" y="706"/>
                    <a:pt x="27" y="706"/>
                  </a:cubicBezTo>
                  <a:cubicBezTo>
                    <a:pt x="27" y="706"/>
                    <a:pt x="27" y="706"/>
                    <a:pt x="27" y="706"/>
                  </a:cubicBezTo>
                  <a:cubicBezTo>
                    <a:pt x="27" y="706"/>
                    <a:pt x="27" y="706"/>
                    <a:pt x="27" y="706"/>
                  </a:cubicBezTo>
                  <a:cubicBezTo>
                    <a:pt x="27" y="706"/>
                    <a:pt x="27" y="706"/>
                    <a:pt x="27" y="706"/>
                  </a:cubicBezTo>
                  <a:cubicBezTo>
                    <a:pt x="28" y="706"/>
                    <a:pt x="28" y="706"/>
                    <a:pt x="28" y="706"/>
                  </a:cubicBezTo>
                  <a:cubicBezTo>
                    <a:pt x="28" y="705"/>
                    <a:pt x="28" y="705"/>
                    <a:pt x="28" y="705"/>
                  </a:cubicBezTo>
                  <a:cubicBezTo>
                    <a:pt x="28" y="705"/>
                    <a:pt x="28" y="705"/>
                    <a:pt x="28" y="705"/>
                  </a:cubicBezTo>
                  <a:cubicBezTo>
                    <a:pt x="28" y="705"/>
                    <a:pt x="28" y="705"/>
                    <a:pt x="28" y="705"/>
                  </a:cubicBezTo>
                  <a:cubicBezTo>
                    <a:pt x="28" y="705"/>
                    <a:pt x="28" y="705"/>
                    <a:pt x="28" y="705"/>
                  </a:cubicBezTo>
                  <a:cubicBezTo>
                    <a:pt x="28" y="705"/>
                    <a:pt x="28" y="705"/>
                    <a:pt x="28" y="705"/>
                  </a:cubicBezTo>
                  <a:cubicBezTo>
                    <a:pt x="28" y="705"/>
                    <a:pt x="28" y="705"/>
                    <a:pt x="28" y="705"/>
                  </a:cubicBezTo>
                  <a:cubicBezTo>
                    <a:pt x="29" y="705"/>
                    <a:pt x="29" y="705"/>
                    <a:pt x="29" y="705"/>
                  </a:cubicBezTo>
                  <a:cubicBezTo>
                    <a:pt x="29" y="705"/>
                    <a:pt x="29" y="705"/>
                    <a:pt x="29" y="705"/>
                  </a:cubicBezTo>
                  <a:cubicBezTo>
                    <a:pt x="29" y="705"/>
                    <a:pt x="29" y="705"/>
                    <a:pt x="29" y="705"/>
                  </a:cubicBezTo>
                  <a:cubicBezTo>
                    <a:pt x="29" y="704"/>
                    <a:pt x="29" y="704"/>
                    <a:pt x="29" y="704"/>
                  </a:cubicBezTo>
                  <a:cubicBezTo>
                    <a:pt x="29" y="704"/>
                    <a:pt x="29" y="704"/>
                    <a:pt x="29" y="704"/>
                  </a:cubicBezTo>
                  <a:cubicBezTo>
                    <a:pt x="30" y="704"/>
                    <a:pt x="30" y="704"/>
                    <a:pt x="30" y="704"/>
                  </a:cubicBezTo>
                  <a:cubicBezTo>
                    <a:pt x="30" y="704"/>
                    <a:pt x="30" y="704"/>
                    <a:pt x="30" y="704"/>
                  </a:cubicBezTo>
                  <a:cubicBezTo>
                    <a:pt x="30" y="704"/>
                    <a:pt x="30" y="704"/>
                    <a:pt x="30" y="704"/>
                  </a:cubicBezTo>
                  <a:cubicBezTo>
                    <a:pt x="30" y="704"/>
                    <a:pt x="30" y="704"/>
                    <a:pt x="30" y="704"/>
                  </a:cubicBezTo>
                  <a:cubicBezTo>
                    <a:pt x="30" y="704"/>
                    <a:pt x="30" y="704"/>
                    <a:pt x="30" y="704"/>
                  </a:cubicBezTo>
                  <a:cubicBezTo>
                    <a:pt x="30" y="703"/>
                    <a:pt x="30" y="703"/>
                    <a:pt x="30" y="703"/>
                  </a:cubicBezTo>
                  <a:cubicBezTo>
                    <a:pt x="30" y="703"/>
                    <a:pt x="30" y="703"/>
                    <a:pt x="30" y="703"/>
                  </a:cubicBezTo>
                  <a:cubicBezTo>
                    <a:pt x="31" y="703"/>
                    <a:pt x="31" y="703"/>
                    <a:pt x="31" y="703"/>
                  </a:cubicBezTo>
                  <a:cubicBezTo>
                    <a:pt x="31" y="703"/>
                    <a:pt x="31" y="703"/>
                    <a:pt x="31" y="703"/>
                  </a:cubicBezTo>
                  <a:cubicBezTo>
                    <a:pt x="31" y="703"/>
                    <a:pt x="31" y="703"/>
                    <a:pt x="31" y="703"/>
                  </a:cubicBezTo>
                  <a:cubicBezTo>
                    <a:pt x="31" y="703"/>
                    <a:pt x="31" y="703"/>
                    <a:pt x="31" y="703"/>
                  </a:cubicBezTo>
                  <a:cubicBezTo>
                    <a:pt x="31" y="703"/>
                    <a:pt x="31" y="703"/>
                    <a:pt x="31" y="703"/>
                  </a:cubicBezTo>
                  <a:cubicBezTo>
                    <a:pt x="31" y="703"/>
                    <a:pt x="31" y="703"/>
                    <a:pt x="31" y="703"/>
                  </a:cubicBezTo>
                  <a:cubicBezTo>
                    <a:pt x="31" y="702"/>
                    <a:pt x="31" y="702"/>
                    <a:pt x="31" y="702"/>
                  </a:cubicBezTo>
                  <a:cubicBezTo>
                    <a:pt x="32" y="702"/>
                    <a:pt x="32" y="702"/>
                    <a:pt x="32" y="702"/>
                  </a:cubicBezTo>
                  <a:cubicBezTo>
                    <a:pt x="32" y="702"/>
                    <a:pt x="32" y="702"/>
                    <a:pt x="32" y="702"/>
                  </a:cubicBezTo>
                  <a:cubicBezTo>
                    <a:pt x="32" y="702"/>
                    <a:pt x="32" y="702"/>
                    <a:pt x="32" y="702"/>
                  </a:cubicBezTo>
                  <a:cubicBezTo>
                    <a:pt x="32" y="702"/>
                    <a:pt x="32" y="702"/>
                    <a:pt x="32" y="702"/>
                  </a:cubicBezTo>
                  <a:cubicBezTo>
                    <a:pt x="32" y="702"/>
                    <a:pt x="32" y="702"/>
                    <a:pt x="32" y="702"/>
                  </a:cubicBezTo>
                  <a:cubicBezTo>
                    <a:pt x="32" y="702"/>
                    <a:pt x="32" y="702"/>
                    <a:pt x="32" y="702"/>
                  </a:cubicBezTo>
                  <a:cubicBezTo>
                    <a:pt x="32" y="701"/>
                    <a:pt x="32" y="701"/>
                    <a:pt x="32" y="701"/>
                  </a:cubicBezTo>
                  <a:cubicBezTo>
                    <a:pt x="32" y="701"/>
                    <a:pt x="32" y="701"/>
                    <a:pt x="32" y="701"/>
                  </a:cubicBezTo>
                  <a:cubicBezTo>
                    <a:pt x="32" y="701"/>
                    <a:pt x="32" y="701"/>
                    <a:pt x="32" y="701"/>
                  </a:cubicBezTo>
                  <a:cubicBezTo>
                    <a:pt x="32" y="701"/>
                    <a:pt x="32" y="701"/>
                    <a:pt x="32" y="701"/>
                  </a:cubicBezTo>
                  <a:cubicBezTo>
                    <a:pt x="32" y="701"/>
                    <a:pt x="32" y="701"/>
                    <a:pt x="32" y="701"/>
                  </a:cubicBezTo>
                  <a:cubicBezTo>
                    <a:pt x="33" y="701"/>
                    <a:pt x="33" y="701"/>
                    <a:pt x="33" y="701"/>
                  </a:cubicBezTo>
                  <a:cubicBezTo>
                    <a:pt x="33" y="701"/>
                    <a:pt x="33" y="701"/>
                    <a:pt x="33" y="701"/>
                  </a:cubicBezTo>
                  <a:cubicBezTo>
                    <a:pt x="33" y="701"/>
                    <a:pt x="33" y="701"/>
                    <a:pt x="33" y="701"/>
                  </a:cubicBezTo>
                  <a:cubicBezTo>
                    <a:pt x="33" y="700"/>
                    <a:pt x="33" y="700"/>
                    <a:pt x="33" y="700"/>
                  </a:cubicBezTo>
                  <a:cubicBezTo>
                    <a:pt x="33" y="700"/>
                    <a:pt x="33" y="700"/>
                    <a:pt x="33" y="700"/>
                  </a:cubicBezTo>
                  <a:cubicBezTo>
                    <a:pt x="33" y="700"/>
                    <a:pt x="33" y="700"/>
                    <a:pt x="33" y="700"/>
                  </a:cubicBezTo>
                  <a:cubicBezTo>
                    <a:pt x="33" y="700"/>
                    <a:pt x="33" y="700"/>
                    <a:pt x="33" y="700"/>
                  </a:cubicBezTo>
                  <a:cubicBezTo>
                    <a:pt x="33" y="700"/>
                    <a:pt x="33" y="700"/>
                    <a:pt x="33" y="700"/>
                  </a:cubicBezTo>
                  <a:cubicBezTo>
                    <a:pt x="33" y="700"/>
                    <a:pt x="33" y="700"/>
                    <a:pt x="33" y="700"/>
                  </a:cubicBezTo>
                  <a:cubicBezTo>
                    <a:pt x="33" y="700"/>
                    <a:pt x="33" y="700"/>
                    <a:pt x="33" y="700"/>
                  </a:cubicBezTo>
                  <a:cubicBezTo>
                    <a:pt x="34" y="700"/>
                    <a:pt x="34" y="700"/>
                    <a:pt x="34" y="700"/>
                  </a:cubicBezTo>
                  <a:cubicBezTo>
                    <a:pt x="34" y="699"/>
                    <a:pt x="34" y="699"/>
                    <a:pt x="34" y="699"/>
                  </a:cubicBezTo>
                  <a:cubicBezTo>
                    <a:pt x="34" y="699"/>
                    <a:pt x="34" y="699"/>
                    <a:pt x="34" y="699"/>
                  </a:cubicBezTo>
                  <a:cubicBezTo>
                    <a:pt x="34" y="699"/>
                    <a:pt x="34" y="699"/>
                    <a:pt x="34" y="699"/>
                  </a:cubicBezTo>
                  <a:cubicBezTo>
                    <a:pt x="34" y="699"/>
                    <a:pt x="34" y="699"/>
                    <a:pt x="34" y="699"/>
                  </a:cubicBezTo>
                  <a:cubicBezTo>
                    <a:pt x="34" y="699"/>
                    <a:pt x="34" y="699"/>
                    <a:pt x="34" y="699"/>
                  </a:cubicBezTo>
                  <a:cubicBezTo>
                    <a:pt x="34" y="699"/>
                    <a:pt x="34" y="699"/>
                    <a:pt x="34" y="699"/>
                  </a:cubicBezTo>
                  <a:cubicBezTo>
                    <a:pt x="34" y="698"/>
                    <a:pt x="34" y="698"/>
                    <a:pt x="34" y="698"/>
                  </a:cubicBezTo>
                  <a:cubicBezTo>
                    <a:pt x="34" y="698"/>
                    <a:pt x="34" y="698"/>
                    <a:pt x="34" y="698"/>
                  </a:cubicBezTo>
                  <a:cubicBezTo>
                    <a:pt x="35" y="698"/>
                    <a:pt x="35" y="698"/>
                    <a:pt x="35" y="698"/>
                  </a:cubicBezTo>
                  <a:cubicBezTo>
                    <a:pt x="35" y="698"/>
                    <a:pt x="35" y="698"/>
                    <a:pt x="35" y="698"/>
                  </a:cubicBezTo>
                  <a:cubicBezTo>
                    <a:pt x="35" y="698"/>
                    <a:pt x="35" y="698"/>
                    <a:pt x="35" y="698"/>
                  </a:cubicBezTo>
                  <a:cubicBezTo>
                    <a:pt x="35" y="697"/>
                    <a:pt x="35" y="697"/>
                    <a:pt x="35" y="697"/>
                  </a:cubicBezTo>
                  <a:cubicBezTo>
                    <a:pt x="35" y="697"/>
                    <a:pt x="35" y="697"/>
                    <a:pt x="35" y="697"/>
                  </a:cubicBezTo>
                  <a:cubicBezTo>
                    <a:pt x="35" y="697"/>
                    <a:pt x="35" y="697"/>
                    <a:pt x="35" y="697"/>
                  </a:cubicBezTo>
                  <a:cubicBezTo>
                    <a:pt x="35" y="697"/>
                    <a:pt x="35" y="697"/>
                    <a:pt x="35" y="697"/>
                  </a:cubicBezTo>
                  <a:cubicBezTo>
                    <a:pt x="35" y="697"/>
                    <a:pt x="35" y="697"/>
                    <a:pt x="35" y="697"/>
                  </a:cubicBezTo>
                  <a:cubicBezTo>
                    <a:pt x="35" y="697"/>
                    <a:pt x="35" y="697"/>
                    <a:pt x="35" y="697"/>
                  </a:cubicBezTo>
                  <a:cubicBezTo>
                    <a:pt x="35" y="696"/>
                    <a:pt x="35" y="696"/>
                    <a:pt x="35" y="696"/>
                  </a:cubicBezTo>
                  <a:cubicBezTo>
                    <a:pt x="36" y="696"/>
                    <a:pt x="36" y="696"/>
                    <a:pt x="36" y="696"/>
                  </a:cubicBezTo>
                  <a:cubicBezTo>
                    <a:pt x="36" y="696"/>
                    <a:pt x="36" y="696"/>
                    <a:pt x="36" y="696"/>
                  </a:cubicBezTo>
                  <a:cubicBezTo>
                    <a:pt x="36" y="695"/>
                    <a:pt x="36" y="695"/>
                    <a:pt x="36" y="695"/>
                  </a:cubicBezTo>
                  <a:cubicBezTo>
                    <a:pt x="36" y="695"/>
                    <a:pt x="36" y="695"/>
                    <a:pt x="36" y="695"/>
                  </a:cubicBezTo>
                  <a:cubicBezTo>
                    <a:pt x="36" y="695"/>
                    <a:pt x="36" y="695"/>
                    <a:pt x="36" y="695"/>
                  </a:cubicBezTo>
                  <a:cubicBezTo>
                    <a:pt x="36" y="695"/>
                    <a:pt x="36" y="695"/>
                    <a:pt x="36" y="695"/>
                  </a:cubicBezTo>
                  <a:cubicBezTo>
                    <a:pt x="36" y="695"/>
                    <a:pt x="36" y="695"/>
                    <a:pt x="36" y="695"/>
                  </a:cubicBezTo>
                  <a:cubicBezTo>
                    <a:pt x="36" y="695"/>
                    <a:pt x="36" y="695"/>
                    <a:pt x="36" y="695"/>
                  </a:cubicBezTo>
                  <a:cubicBezTo>
                    <a:pt x="36" y="694"/>
                    <a:pt x="36" y="694"/>
                    <a:pt x="36" y="694"/>
                  </a:cubicBezTo>
                  <a:cubicBezTo>
                    <a:pt x="36" y="694"/>
                    <a:pt x="36" y="694"/>
                    <a:pt x="36" y="694"/>
                  </a:cubicBezTo>
                  <a:cubicBezTo>
                    <a:pt x="37" y="694"/>
                    <a:pt x="37" y="694"/>
                    <a:pt x="37" y="694"/>
                  </a:cubicBezTo>
                  <a:cubicBezTo>
                    <a:pt x="37" y="693"/>
                    <a:pt x="37" y="693"/>
                    <a:pt x="37" y="693"/>
                  </a:cubicBezTo>
                  <a:cubicBezTo>
                    <a:pt x="37" y="693"/>
                    <a:pt x="37" y="693"/>
                    <a:pt x="37" y="693"/>
                  </a:cubicBezTo>
                  <a:cubicBezTo>
                    <a:pt x="37" y="693"/>
                    <a:pt x="37" y="693"/>
                    <a:pt x="37" y="693"/>
                  </a:cubicBezTo>
                  <a:cubicBezTo>
                    <a:pt x="37" y="693"/>
                    <a:pt x="37" y="693"/>
                    <a:pt x="37" y="693"/>
                  </a:cubicBezTo>
                  <a:cubicBezTo>
                    <a:pt x="243" y="27"/>
                    <a:pt x="243" y="27"/>
                    <a:pt x="243" y="27"/>
                  </a:cubicBezTo>
                  <a:cubicBezTo>
                    <a:pt x="243" y="27"/>
                    <a:pt x="243" y="27"/>
                    <a:pt x="243" y="27"/>
                  </a:cubicBezTo>
                  <a:cubicBezTo>
                    <a:pt x="243" y="27"/>
                    <a:pt x="243" y="27"/>
                    <a:pt x="243" y="27"/>
                  </a:cubicBezTo>
                  <a:cubicBezTo>
                    <a:pt x="243" y="27"/>
                    <a:pt x="243" y="27"/>
                    <a:pt x="243" y="27"/>
                  </a:cubicBezTo>
                  <a:cubicBezTo>
                    <a:pt x="243" y="27"/>
                    <a:pt x="243" y="27"/>
                    <a:pt x="243" y="27"/>
                  </a:cubicBezTo>
                  <a:cubicBezTo>
                    <a:pt x="243" y="26"/>
                    <a:pt x="243" y="26"/>
                    <a:pt x="243" y="26"/>
                  </a:cubicBezTo>
                  <a:cubicBezTo>
                    <a:pt x="243" y="26"/>
                    <a:pt x="243" y="26"/>
                    <a:pt x="243" y="26"/>
                  </a:cubicBezTo>
                  <a:cubicBezTo>
                    <a:pt x="244" y="26"/>
                    <a:pt x="244" y="26"/>
                    <a:pt x="244" y="26"/>
                  </a:cubicBezTo>
                  <a:cubicBezTo>
                    <a:pt x="244" y="25"/>
                    <a:pt x="244" y="25"/>
                    <a:pt x="244" y="25"/>
                  </a:cubicBezTo>
                  <a:cubicBezTo>
                    <a:pt x="244" y="25"/>
                    <a:pt x="244" y="25"/>
                    <a:pt x="244" y="25"/>
                  </a:cubicBezTo>
                  <a:cubicBezTo>
                    <a:pt x="244" y="25"/>
                    <a:pt x="244" y="25"/>
                    <a:pt x="244" y="25"/>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65" name="Freeform 165"/>
            <p:cNvSpPr>
              <a:spLocks/>
            </p:cNvSpPr>
            <p:nvPr/>
          </p:nvSpPr>
          <p:spPr bwMode="auto">
            <a:xfrm>
              <a:off x="11678147" y="2802830"/>
              <a:ext cx="3113088" cy="2284412"/>
            </a:xfrm>
            <a:custGeom>
              <a:avLst/>
              <a:gdLst>
                <a:gd name="T0" fmla="*/ 312 w 1961"/>
                <a:gd name="T1" fmla="*/ 0 h 1439"/>
                <a:gd name="T2" fmla="*/ 0 w 1961"/>
                <a:gd name="T3" fmla="*/ 886 h 1439"/>
                <a:gd name="T4" fmla="*/ 1540 w 1961"/>
                <a:gd name="T5" fmla="*/ 1439 h 1439"/>
                <a:gd name="T6" fmla="*/ 1961 w 1961"/>
                <a:gd name="T7" fmla="*/ 92 h 1439"/>
                <a:gd name="T8" fmla="*/ 312 w 1961"/>
                <a:gd name="T9" fmla="*/ 0 h 1439"/>
              </a:gdLst>
              <a:ahLst/>
              <a:cxnLst>
                <a:cxn ang="0">
                  <a:pos x="T0" y="T1"/>
                </a:cxn>
                <a:cxn ang="0">
                  <a:pos x="T2" y="T3"/>
                </a:cxn>
                <a:cxn ang="0">
                  <a:pos x="T4" y="T5"/>
                </a:cxn>
                <a:cxn ang="0">
                  <a:pos x="T6" y="T7"/>
                </a:cxn>
                <a:cxn ang="0">
                  <a:pos x="T8" y="T9"/>
                </a:cxn>
              </a:cxnLst>
              <a:rect l="0" t="0" r="r" b="b"/>
              <a:pathLst>
                <a:path w="1961" h="1439">
                  <a:moveTo>
                    <a:pt x="312" y="0"/>
                  </a:moveTo>
                  <a:lnTo>
                    <a:pt x="0" y="886"/>
                  </a:lnTo>
                  <a:lnTo>
                    <a:pt x="1540" y="1439"/>
                  </a:lnTo>
                  <a:lnTo>
                    <a:pt x="1961" y="92"/>
                  </a:lnTo>
                  <a:lnTo>
                    <a:pt x="312"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66" name="Freeform 166"/>
            <p:cNvSpPr>
              <a:spLocks/>
            </p:cNvSpPr>
            <p:nvPr/>
          </p:nvSpPr>
          <p:spPr bwMode="auto">
            <a:xfrm>
              <a:off x="11678147" y="2802830"/>
              <a:ext cx="3113088" cy="2284412"/>
            </a:xfrm>
            <a:custGeom>
              <a:avLst/>
              <a:gdLst>
                <a:gd name="T0" fmla="*/ 312 w 1961"/>
                <a:gd name="T1" fmla="*/ 0 h 1439"/>
                <a:gd name="T2" fmla="*/ 0 w 1961"/>
                <a:gd name="T3" fmla="*/ 886 h 1439"/>
                <a:gd name="T4" fmla="*/ 1540 w 1961"/>
                <a:gd name="T5" fmla="*/ 1439 h 1439"/>
                <a:gd name="T6" fmla="*/ 1961 w 1961"/>
                <a:gd name="T7" fmla="*/ 92 h 1439"/>
                <a:gd name="T8" fmla="*/ 312 w 1961"/>
                <a:gd name="T9" fmla="*/ 0 h 1439"/>
              </a:gdLst>
              <a:ahLst/>
              <a:cxnLst>
                <a:cxn ang="0">
                  <a:pos x="T0" y="T1"/>
                </a:cxn>
                <a:cxn ang="0">
                  <a:pos x="T2" y="T3"/>
                </a:cxn>
                <a:cxn ang="0">
                  <a:pos x="T4" y="T5"/>
                </a:cxn>
                <a:cxn ang="0">
                  <a:pos x="T6" y="T7"/>
                </a:cxn>
                <a:cxn ang="0">
                  <a:pos x="T8" y="T9"/>
                </a:cxn>
              </a:cxnLst>
              <a:rect l="0" t="0" r="r" b="b"/>
              <a:pathLst>
                <a:path w="1961" h="1439">
                  <a:moveTo>
                    <a:pt x="312" y="0"/>
                  </a:moveTo>
                  <a:lnTo>
                    <a:pt x="0" y="886"/>
                  </a:lnTo>
                  <a:lnTo>
                    <a:pt x="1540" y="1439"/>
                  </a:lnTo>
                  <a:lnTo>
                    <a:pt x="1961" y="92"/>
                  </a:lnTo>
                  <a:lnTo>
                    <a:pt x="3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67" name="Freeform 167"/>
            <p:cNvSpPr>
              <a:spLocks/>
            </p:cNvSpPr>
            <p:nvPr/>
          </p:nvSpPr>
          <p:spPr bwMode="auto">
            <a:xfrm>
              <a:off x="12468722" y="2667892"/>
              <a:ext cx="2493963" cy="2692400"/>
            </a:xfrm>
            <a:custGeom>
              <a:avLst/>
              <a:gdLst>
                <a:gd name="T0" fmla="*/ 254 w 665"/>
                <a:gd name="T1" fmla="*/ 54 h 718"/>
                <a:gd name="T2" fmla="*/ 441 w 665"/>
                <a:gd name="T3" fmla="*/ 645 h 718"/>
                <a:gd name="T4" fmla="*/ 0 w 665"/>
                <a:gd name="T5" fmla="*/ 545 h 718"/>
                <a:gd name="T6" fmla="*/ 431 w 665"/>
                <a:gd name="T7" fmla="*/ 717 h 718"/>
                <a:gd name="T8" fmla="*/ 434 w 665"/>
                <a:gd name="T9" fmla="*/ 717 h 718"/>
                <a:gd name="T10" fmla="*/ 436 w 665"/>
                <a:gd name="T11" fmla="*/ 718 h 718"/>
                <a:gd name="T12" fmla="*/ 437 w 665"/>
                <a:gd name="T13" fmla="*/ 718 h 718"/>
                <a:gd name="T14" fmla="*/ 439 w 665"/>
                <a:gd name="T15" fmla="*/ 717 h 718"/>
                <a:gd name="T16" fmla="*/ 441 w 665"/>
                <a:gd name="T17" fmla="*/ 717 h 718"/>
                <a:gd name="T18" fmla="*/ 442 w 665"/>
                <a:gd name="T19" fmla="*/ 717 h 718"/>
                <a:gd name="T20" fmla="*/ 443 w 665"/>
                <a:gd name="T21" fmla="*/ 716 h 718"/>
                <a:gd name="T22" fmla="*/ 444 w 665"/>
                <a:gd name="T23" fmla="*/ 716 h 718"/>
                <a:gd name="T24" fmla="*/ 444 w 665"/>
                <a:gd name="T25" fmla="*/ 716 h 718"/>
                <a:gd name="T26" fmla="*/ 444 w 665"/>
                <a:gd name="T27" fmla="*/ 716 h 718"/>
                <a:gd name="T28" fmla="*/ 445 w 665"/>
                <a:gd name="T29" fmla="*/ 715 h 718"/>
                <a:gd name="T30" fmla="*/ 449 w 665"/>
                <a:gd name="T31" fmla="*/ 712 h 718"/>
                <a:gd name="T32" fmla="*/ 449 w 665"/>
                <a:gd name="T33" fmla="*/ 712 h 718"/>
                <a:gd name="T34" fmla="*/ 450 w 665"/>
                <a:gd name="T35" fmla="*/ 711 h 718"/>
                <a:gd name="T36" fmla="*/ 451 w 665"/>
                <a:gd name="T37" fmla="*/ 710 h 718"/>
                <a:gd name="T38" fmla="*/ 452 w 665"/>
                <a:gd name="T39" fmla="*/ 709 h 718"/>
                <a:gd name="T40" fmla="*/ 452 w 665"/>
                <a:gd name="T41" fmla="*/ 708 h 718"/>
                <a:gd name="T42" fmla="*/ 453 w 665"/>
                <a:gd name="T43" fmla="*/ 707 h 718"/>
                <a:gd name="T44" fmla="*/ 453 w 665"/>
                <a:gd name="T45" fmla="*/ 707 h 718"/>
                <a:gd name="T46" fmla="*/ 454 w 665"/>
                <a:gd name="T47" fmla="*/ 706 h 718"/>
                <a:gd name="T48" fmla="*/ 454 w 665"/>
                <a:gd name="T49" fmla="*/ 704 h 718"/>
                <a:gd name="T50" fmla="*/ 455 w 665"/>
                <a:gd name="T51" fmla="*/ 702 h 718"/>
                <a:gd name="T52" fmla="*/ 664 w 665"/>
                <a:gd name="T53" fmla="*/ 29 h 718"/>
                <a:gd name="T54" fmla="*/ 665 w 665"/>
                <a:gd name="T55" fmla="*/ 27 h 718"/>
                <a:gd name="T56" fmla="*/ 665 w 665"/>
                <a:gd name="T57" fmla="*/ 25 h 718"/>
                <a:gd name="T58" fmla="*/ 665 w 665"/>
                <a:gd name="T59" fmla="*/ 24 h 718"/>
                <a:gd name="T60" fmla="*/ 665 w 665"/>
                <a:gd name="T61" fmla="*/ 21 h 718"/>
                <a:gd name="T62" fmla="*/ 665 w 665"/>
                <a:gd name="T63" fmla="*/ 19 h 718"/>
                <a:gd name="T64" fmla="*/ 664 w 665"/>
                <a:gd name="T65" fmla="*/ 17 h 718"/>
                <a:gd name="T66" fmla="*/ 663 w 665"/>
                <a:gd name="T67" fmla="*/ 15 h 718"/>
                <a:gd name="T68" fmla="*/ 663 w 665"/>
                <a:gd name="T69" fmla="*/ 15 h 718"/>
                <a:gd name="T70" fmla="*/ 663 w 665"/>
                <a:gd name="T71" fmla="*/ 14 h 718"/>
                <a:gd name="T72" fmla="*/ 662 w 665"/>
                <a:gd name="T73" fmla="*/ 14 h 718"/>
                <a:gd name="T74" fmla="*/ 662 w 665"/>
                <a:gd name="T75" fmla="*/ 14 h 718"/>
                <a:gd name="T76" fmla="*/ 662 w 665"/>
                <a:gd name="T77" fmla="*/ 14 h 718"/>
                <a:gd name="T78" fmla="*/ 662 w 665"/>
                <a:gd name="T79" fmla="*/ 13 h 718"/>
                <a:gd name="T80" fmla="*/ 662 w 665"/>
                <a:gd name="T81" fmla="*/ 13 h 718"/>
                <a:gd name="T82" fmla="*/ 661 w 665"/>
                <a:gd name="T83" fmla="*/ 12 h 718"/>
                <a:gd name="T84" fmla="*/ 660 w 665"/>
                <a:gd name="T85" fmla="*/ 12 h 718"/>
                <a:gd name="T86" fmla="*/ 658 w 665"/>
                <a:gd name="T87" fmla="*/ 11 h 718"/>
                <a:gd name="T88" fmla="*/ 282 w 665"/>
                <a:gd name="T89"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5" h="718">
                  <a:moveTo>
                    <a:pt x="282" y="0"/>
                  </a:moveTo>
                  <a:cubicBezTo>
                    <a:pt x="254" y="54"/>
                    <a:pt x="254" y="54"/>
                    <a:pt x="254" y="54"/>
                  </a:cubicBezTo>
                  <a:cubicBezTo>
                    <a:pt x="619" y="75"/>
                    <a:pt x="619" y="75"/>
                    <a:pt x="619" y="75"/>
                  </a:cubicBezTo>
                  <a:cubicBezTo>
                    <a:pt x="441" y="645"/>
                    <a:pt x="441" y="645"/>
                    <a:pt x="441" y="645"/>
                  </a:cubicBezTo>
                  <a:cubicBezTo>
                    <a:pt x="25" y="496"/>
                    <a:pt x="25" y="496"/>
                    <a:pt x="25" y="496"/>
                  </a:cubicBezTo>
                  <a:cubicBezTo>
                    <a:pt x="0" y="545"/>
                    <a:pt x="0" y="545"/>
                    <a:pt x="0" y="545"/>
                  </a:cubicBezTo>
                  <a:cubicBezTo>
                    <a:pt x="431" y="717"/>
                    <a:pt x="431" y="717"/>
                    <a:pt x="431" y="717"/>
                  </a:cubicBezTo>
                  <a:cubicBezTo>
                    <a:pt x="431" y="717"/>
                    <a:pt x="431" y="717"/>
                    <a:pt x="431" y="717"/>
                  </a:cubicBezTo>
                  <a:cubicBezTo>
                    <a:pt x="431" y="717"/>
                    <a:pt x="432" y="717"/>
                    <a:pt x="432" y="717"/>
                  </a:cubicBezTo>
                  <a:cubicBezTo>
                    <a:pt x="432" y="717"/>
                    <a:pt x="433" y="717"/>
                    <a:pt x="434" y="717"/>
                  </a:cubicBezTo>
                  <a:cubicBezTo>
                    <a:pt x="434" y="717"/>
                    <a:pt x="435" y="718"/>
                    <a:pt x="436" y="718"/>
                  </a:cubicBezTo>
                  <a:cubicBezTo>
                    <a:pt x="436" y="718"/>
                    <a:pt x="436" y="718"/>
                    <a:pt x="436" y="718"/>
                  </a:cubicBezTo>
                  <a:cubicBezTo>
                    <a:pt x="436" y="718"/>
                    <a:pt x="437" y="718"/>
                    <a:pt x="437" y="718"/>
                  </a:cubicBezTo>
                  <a:cubicBezTo>
                    <a:pt x="437" y="718"/>
                    <a:pt x="437" y="718"/>
                    <a:pt x="437" y="718"/>
                  </a:cubicBezTo>
                  <a:cubicBezTo>
                    <a:pt x="438" y="718"/>
                    <a:pt x="438" y="718"/>
                    <a:pt x="438" y="718"/>
                  </a:cubicBezTo>
                  <a:cubicBezTo>
                    <a:pt x="439" y="717"/>
                    <a:pt x="439" y="717"/>
                    <a:pt x="439" y="717"/>
                  </a:cubicBezTo>
                  <a:cubicBezTo>
                    <a:pt x="440" y="717"/>
                    <a:pt x="440" y="717"/>
                    <a:pt x="440" y="717"/>
                  </a:cubicBezTo>
                  <a:cubicBezTo>
                    <a:pt x="441" y="717"/>
                    <a:pt x="441" y="717"/>
                    <a:pt x="441" y="717"/>
                  </a:cubicBezTo>
                  <a:cubicBezTo>
                    <a:pt x="441" y="717"/>
                    <a:pt x="442" y="717"/>
                    <a:pt x="442" y="717"/>
                  </a:cubicBezTo>
                  <a:cubicBezTo>
                    <a:pt x="442" y="717"/>
                    <a:pt x="442" y="717"/>
                    <a:pt x="442" y="717"/>
                  </a:cubicBezTo>
                  <a:cubicBezTo>
                    <a:pt x="442" y="717"/>
                    <a:pt x="442" y="717"/>
                    <a:pt x="442" y="717"/>
                  </a:cubicBezTo>
                  <a:cubicBezTo>
                    <a:pt x="442" y="716"/>
                    <a:pt x="443" y="716"/>
                    <a:pt x="443" y="716"/>
                  </a:cubicBezTo>
                  <a:cubicBezTo>
                    <a:pt x="443" y="716"/>
                    <a:pt x="443" y="716"/>
                    <a:pt x="444" y="716"/>
                  </a:cubicBezTo>
                  <a:cubicBezTo>
                    <a:pt x="444" y="716"/>
                    <a:pt x="444" y="716"/>
                    <a:pt x="444" y="716"/>
                  </a:cubicBezTo>
                  <a:cubicBezTo>
                    <a:pt x="444" y="716"/>
                    <a:pt x="444" y="716"/>
                    <a:pt x="444" y="716"/>
                  </a:cubicBezTo>
                  <a:cubicBezTo>
                    <a:pt x="444" y="716"/>
                    <a:pt x="444" y="716"/>
                    <a:pt x="444" y="716"/>
                  </a:cubicBezTo>
                  <a:cubicBezTo>
                    <a:pt x="444" y="716"/>
                    <a:pt x="444" y="716"/>
                    <a:pt x="444" y="716"/>
                  </a:cubicBezTo>
                  <a:cubicBezTo>
                    <a:pt x="444" y="716"/>
                    <a:pt x="444" y="716"/>
                    <a:pt x="444" y="716"/>
                  </a:cubicBezTo>
                  <a:cubicBezTo>
                    <a:pt x="444" y="716"/>
                    <a:pt x="445" y="715"/>
                    <a:pt x="445" y="715"/>
                  </a:cubicBezTo>
                  <a:cubicBezTo>
                    <a:pt x="445" y="715"/>
                    <a:pt x="445" y="715"/>
                    <a:pt x="445" y="715"/>
                  </a:cubicBezTo>
                  <a:cubicBezTo>
                    <a:pt x="445" y="715"/>
                    <a:pt x="445" y="715"/>
                    <a:pt x="445" y="715"/>
                  </a:cubicBezTo>
                  <a:cubicBezTo>
                    <a:pt x="446" y="714"/>
                    <a:pt x="448" y="713"/>
                    <a:pt x="449" y="712"/>
                  </a:cubicBezTo>
                  <a:cubicBezTo>
                    <a:pt x="449" y="712"/>
                    <a:pt x="449" y="712"/>
                    <a:pt x="449" y="712"/>
                  </a:cubicBezTo>
                  <a:cubicBezTo>
                    <a:pt x="449" y="712"/>
                    <a:pt x="449" y="712"/>
                    <a:pt x="449" y="712"/>
                  </a:cubicBezTo>
                  <a:cubicBezTo>
                    <a:pt x="449" y="712"/>
                    <a:pt x="450" y="711"/>
                    <a:pt x="450" y="711"/>
                  </a:cubicBezTo>
                  <a:cubicBezTo>
                    <a:pt x="450" y="711"/>
                    <a:pt x="450" y="711"/>
                    <a:pt x="450" y="711"/>
                  </a:cubicBezTo>
                  <a:cubicBezTo>
                    <a:pt x="450" y="711"/>
                    <a:pt x="450" y="711"/>
                    <a:pt x="450" y="711"/>
                  </a:cubicBezTo>
                  <a:cubicBezTo>
                    <a:pt x="450" y="711"/>
                    <a:pt x="451" y="710"/>
                    <a:pt x="451" y="710"/>
                  </a:cubicBezTo>
                  <a:cubicBezTo>
                    <a:pt x="451" y="710"/>
                    <a:pt x="451" y="710"/>
                    <a:pt x="451" y="709"/>
                  </a:cubicBezTo>
                  <a:cubicBezTo>
                    <a:pt x="451" y="709"/>
                    <a:pt x="451" y="709"/>
                    <a:pt x="452" y="709"/>
                  </a:cubicBezTo>
                  <a:cubicBezTo>
                    <a:pt x="452" y="709"/>
                    <a:pt x="452" y="709"/>
                    <a:pt x="452" y="709"/>
                  </a:cubicBezTo>
                  <a:cubicBezTo>
                    <a:pt x="452" y="709"/>
                    <a:pt x="452" y="709"/>
                    <a:pt x="452" y="708"/>
                  </a:cubicBezTo>
                  <a:cubicBezTo>
                    <a:pt x="452" y="708"/>
                    <a:pt x="452" y="708"/>
                    <a:pt x="453" y="707"/>
                  </a:cubicBezTo>
                  <a:cubicBezTo>
                    <a:pt x="453" y="707"/>
                    <a:pt x="453" y="707"/>
                    <a:pt x="453" y="707"/>
                  </a:cubicBezTo>
                  <a:cubicBezTo>
                    <a:pt x="453" y="707"/>
                    <a:pt x="453" y="707"/>
                    <a:pt x="453" y="707"/>
                  </a:cubicBezTo>
                  <a:cubicBezTo>
                    <a:pt x="453" y="707"/>
                    <a:pt x="453" y="707"/>
                    <a:pt x="453" y="707"/>
                  </a:cubicBezTo>
                  <a:cubicBezTo>
                    <a:pt x="453" y="707"/>
                    <a:pt x="453" y="707"/>
                    <a:pt x="453" y="707"/>
                  </a:cubicBezTo>
                  <a:cubicBezTo>
                    <a:pt x="453" y="707"/>
                    <a:pt x="453" y="706"/>
                    <a:pt x="454" y="706"/>
                  </a:cubicBezTo>
                  <a:cubicBezTo>
                    <a:pt x="454" y="706"/>
                    <a:pt x="454" y="706"/>
                    <a:pt x="454" y="706"/>
                  </a:cubicBezTo>
                  <a:cubicBezTo>
                    <a:pt x="454" y="705"/>
                    <a:pt x="454" y="704"/>
                    <a:pt x="454" y="704"/>
                  </a:cubicBezTo>
                  <a:cubicBezTo>
                    <a:pt x="454" y="704"/>
                    <a:pt x="454" y="704"/>
                    <a:pt x="454" y="704"/>
                  </a:cubicBezTo>
                  <a:cubicBezTo>
                    <a:pt x="455" y="703"/>
                    <a:pt x="455" y="703"/>
                    <a:pt x="455" y="702"/>
                  </a:cubicBezTo>
                  <a:cubicBezTo>
                    <a:pt x="664" y="29"/>
                    <a:pt x="664" y="29"/>
                    <a:pt x="664" y="29"/>
                  </a:cubicBezTo>
                  <a:cubicBezTo>
                    <a:pt x="664" y="29"/>
                    <a:pt x="664" y="29"/>
                    <a:pt x="664" y="29"/>
                  </a:cubicBezTo>
                  <a:cubicBezTo>
                    <a:pt x="664" y="29"/>
                    <a:pt x="665" y="28"/>
                    <a:pt x="665" y="27"/>
                  </a:cubicBezTo>
                  <a:cubicBezTo>
                    <a:pt x="665" y="27"/>
                    <a:pt x="665" y="27"/>
                    <a:pt x="665" y="27"/>
                  </a:cubicBezTo>
                  <a:cubicBezTo>
                    <a:pt x="665" y="27"/>
                    <a:pt x="665" y="27"/>
                    <a:pt x="665" y="27"/>
                  </a:cubicBezTo>
                  <a:cubicBezTo>
                    <a:pt x="665" y="26"/>
                    <a:pt x="665" y="25"/>
                    <a:pt x="665" y="25"/>
                  </a:cubicBezTo>
                  <a:cubicBezTo>
                    <a:pt x="665" y="24"/>
                    <a:pt x="665" y="24"/>
                    <a:pt x="665" y="24"/>
                  </a:cubicBezTo>
                  <a:cubicBezTo>
                    <a:pt x="665" y="24"/>
                    <a:pt x="665" y="24"/>
                    <a:pt x="665" y="24"/>
                  </a:cubicBezTo>
                  <a:cubicBezTo>
                    <a:pt x="665" y="23"/>
                    <a:pt x="665" y="22"/>
                    <a:pt x="665" y="22"/>
                  </a:cubicBezTo>
                  <a:cubicBezTo>
                    <a:pt x="665" y="21"/>
                    <a:pt x="665" y="21"/>
                    <a:pt x="665" y="21"/>
                  </a:cubicBezTo>
                  <a:cubicBezTo>
                    <a:pt x="665" y="21"/>
                    <a:pt x="665" y="20"/>
                    <a:pt x="665" y="19"/>
                  </a:cubicBezTo>
                  <a:cubicBezTo>
                    <a:pt x="665" y="19"/>
                    <a:pt x="665" y="19"/>
                    <a:pt x="665" y="19"/>
                  </a:cubicBezTo>
                  <a:cubicBezTo>
                    <a:pt x="665" y="18"/>
                    <a:pt x="664" y="18"/>
                    <a:pt x="664" y="17"/>
                  </a:cubicBezTo>
                  <a:cubicBezTo>
                    <a:pt x="664" y="17"/>
                    <a:pt x="664" y="17"/>
                    <a:pt x="664" y="17"/>
                  </a:cubicBezTo>
                  <a:cubicBezTo>
                    <a:pt x="664" y="16"/>
                    <a:pt x="663" y="16"/>
                    <a:pt x="663" y="15"/>
                  </a:cubicBezTo>
                  <a:cubicBezTo>
                    <a:pt x="663" y="15"/>
                    <a:pt x="663" y="15"/>
                    <a:pt x="663" y="15"/>
                  </a:cubicBezTo>
                  <a:cubicBezTo>
                    <a:pt x="663" y="15"/>
                    <a:pt x="663" y="15"/>
                    <a:pt x="663" y="15"/>
                  </a:cubicBezTo>
                  <a:cubicBezTo>
                    <a:pt x="663" y="15"/>
                    <a:pt x="663" y="15"/>
                    <a:pt x="663" y="15"/>
                  </a:cubicBezTo>
                  <a:cubicBezTo>
                    <a:pt x="663" y="15"/>
                    <a:pt x="663" y="14"/>
                    <a:pt x="663" y="14"/>
                  </a:cubicBezTo>
                  <a:cubicBezTo>
                    <a:pt x="663" y="14"/>
                    <a:pt x="663" y="14"/>
                    <a:pt x="663" y="14"/>
                  </a:cubicBezTo>
                  <a:cubicBezTo>
                    <a:pt x="662" y="14"/>
                    <a:pt x="662" y="14"/>
                    <a:pt x="662" y="14"/>
                  </a:cubicBezTo>
                  <a:cubicBezTo>
                    <a:pt x="662" y="14"/>
                    <a:pt x="662" y="14"/>
                    <a:pt x="662" y="14"/>
                  </a:cubicBezTo>
                  <a:cubicBezTo>
                    <a:pt x="662" y="14"/>
                    <a:pt x="662" y="14"/>
                    <a:pt x="662" y="14"/>
                  </a:cubicBezTo>
                  <a:cubicBezTo>
                    <a:pt x="662" y="14"/>
                    <a:pt x="662" y="14"/>
                    <a:pt x="662" y="14"/>
                  </a:cubicBezTo>
                  <a:cubicBezTo>
                    <a:pt x="662" y="14"/>
                    <a:pt x="662" y="14"/>
                    <a:pt x="662" y="14"/>
                  </a:cubicBezTo>
                  <a:cubicBezTo>
                    <a:pt x="662" y="14"/>
                    <a:pt x="662" y="14"/>
                    <a:pt x="662" y="14"/>
                  </a:cubicBezTo>
                  <a:cubicBezTo>
                    <a:pt x="662" y="14"/>
                    <a:pt x="662" y="14"/>
                    <a:pt x="662" y="14"/>
                  </a:cubicBezTo>
                  <a:cubicBezTo>
                    <a:pt x="662" y="14"/>
                    <a:pt x="662" y="14"/>
                    <a:pt x="662" y="13"/>
                  </a:cubicBezTo>
                  <a:cubicBezTo>
                    <a:pt x="662" y="13"/>
                    <a:pt x="662" y="13"/>
                    <a:pt x="662" y="13"/>
                  </a:cubicBezTo>
                  <a:cubicBezTo>
                    <a:pt x="662" y="13"/>
                    <a:pt x="662" y="13"/>
                    <a:pt x="662" y="13"/>
                  </a:cubicBezTo>
                  <a:cubicBezTo>
                    <a:pt x="661" y="13"/>
                    <a:pt x="661" y="13"/>
                    <a:pt x="661" y="12"/>
                  </a:cubicBezTo>
                  <a:cubicBezTo>
                    <a:pt x="661" y="12"/>
                    <a:pt x="661" y="12"/>
                    <a:pt x="661" y="12"/>
                  </a:cubicBezTo>
                  <a:cubicBezTo>
                    <a:pt x="661" y="12"/>
                    <a:pt x="661" y="12"/>
                    <a:pt x="661" y="12"/>
                  </a:cubicBezTo>
                  <a:cubicBezTo>
                    <a:pt x="661" y="12"/>
                    <a:pt x="660" y="12"/>
                    <a:pt x="660" y="12"/>
                  </a:cubicBezTo>
                  <a:cubicBezTo>
                    <a:pt x="660" y="12"/>
                    <a:pt x="660" y="12"/>
                    <a:pt x="660" y="12"/>
                  </a:cubicBezTo>
                  <a:cubicBezTo>
                    <a:pt x="660" y="12"/>
                    <a:pt x="659" y="11"/>
                    <a:pt x="658" y="11"/>
                  </a:cubicBezTo>
                  <a:cubicBezTo>
                    <a:pt x="656" y="10"/>
                    <a:pt x="654" y="9"/>
                    <a:pt x="652" y="9"/>
                  </a:cubicBezTo>
                  <a:cubicBezTo>
                    <a:pt x="282" y="0"/>
                    <a:pt x="282" y="0"/>
                    <a:pt x="282" y="0"/>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68" name="Freeform 168"/>
            <p:cNvSpPr>
              <a:spLocks noEditPoints="1"/>
            </p:cNvSpPr>
            <p:nvPr/>
          </p:nvSpPr>
          <p:spPr bwMode="auto">
            <a:xfrm>
              <a:off x="14097497" y="2712342"/>
              <a:ext cx="865188" cy="2647950"/>
            </a:xfrm>
            <a:custGeom>
              <a:avLst/>
              <a:gdLst>
                <a:gd name="T0" fmla="*/ 8 w 231"/>
                <a:gd name="T1" fmla="*/ 705 h 706"/>
                <a:gd name="T2" fmla="*/ 6 w 231"/>
                <a:gd name="T3" fmla="*/ 705 h 706"/>
                <a:gd name="T4" fmla="*/ 4 w 231"/>
                <a:gd name="T5" fmla="*/ 706 h 706"/>
                <a:gd name="T6" fmla="*/ 3 w 231"/>
                <a:gd name="T7" fmla="*/ 706 h 706"/>
                <a:gd name="T8" fmla="*/ 2 w 231"/>
                <a:gd name="T9" fmla="*/ 706 h 706"/>
                <a:gd name="T10" fmla="*/ 3 w 231"/>
                <a:gd name="T11" fmla="*/ 706 h 706"/>
                <a:gd name="T12" fmla="*/ 8 w 231"/>
                <a:gd name="T13" fmla="*/ 705 h 706"/>
                <a:gd name="T14" fmla="*/ 8 w 231"/>
                <a:gd name="T15" fmla="*/ 705 h 706"/>
                <a:gd name="T16" fmla="*/ 10 w 231"/>
                <a:gd name="T17" fmla="*/ 704 h 706"/>
                <a:gd name="T18" fmla="*/ 10 w 231"/>
                <a:gd name="T19" fmla="*/ 704 h 706"/>
                <a:gd name="T20" fmla="*/ 10 w 231"/>
                <a:gd name="T21" fmla="*/ 704 h 706"/>
                <a:gd name="T22" fmla="*/ 10 w 231"/>
                <a:gd name="T23" fmla="*/ 704 h 706"/>
                <a:gd name="T24" fmla="*/ 11 w 231"/>
                <a:gd name="T25" fmla="*/ 703 h 706"/>
                <a:gd name="T26" fmla="*/ 11 w 231"/>
                <a:gd name="T27" fmla="*/ 703 h 706"/>
                <a:gd name="T28" fmla="*/ 15 w 231"/>
                <a:gd name="T29" fmla="*/ 700 h 706"/>
                <a:gd name="T30" fmla="*/ 15 w 231"/>
                <a:gd name="T31" fmla="*/ 700 h 706"/>
                <a:gd name="T32" fmla="*/ 16 w 231"/>
                <a:gd name="T33" fmla="*/ 699 h 706"/>
                <a:gd name="T34" fmla="*/ 16 w 231"/>
                <a:gd name="T35" fmla="*/ 699 h 706"/>
                <a:gd name="T36" fmla="*/ 18 w 231"/>
                <a:gd name="T37" fmla="*/ 697 h 706"/>
                <a:gd name="T38" fmla="*/ 18 w 231"/>
                <a:gd name="T39" fmla="*/ 697 h 706"/>
                <a:gd name="T40" fmla="*/ 19 w 231"/>
                <a:gd name="T41" fmla="*/ 695 h 706"/>
                <a:gd name="T42" fmla="*/ 19 w 231"/>
                <a:gd name="T43" fmla="*/ 695 h 706"/>
                <a:gd name="T44" fmla="*/ 19 w 231"/>
                <a:gd name="T45" fmla="*/ 695 h 706"/>
                <a:gd name="T46" fmla="*/ 20 w 231"/>
                <a:gd name="T47" fmla="*/ 694 h 706"/>
                <a:gd name="T48" fmla="*/ 20 w 231"/>
                <a:gd name="T49" fmla="*/ 694 h 706"/>
                <a:gd name="T50" fmla="*/ 20 w 231"/>
                <a:gd name="T51" fmla="*/ 692 h 706"/>
                <a:gd name="T52" fmla="*/ 20 w 231"/>
                <a:gd name="T53" fmla="*/ 692 h 706"/>
                <a:gd name="T54" fmla="*/ 230 w 231"/>
                <a:gd name="T55" fmla="*/ 17 h 706"/>
                <a:gd name="T56" fmla="*/ 230 w 231"/>
                <a:gd name="T57" fmla="*/ 5 h 706"/>
                <a:gd name="T58" fmla="*/ 230 w 231"/>
                <a:gd name="T59" fmla="*/ 5 h 706"/>
                <a:gd name="T60" fmla="*/ 231 w 231"/>
                <a:gd name="T61" fmla="*/ 7 h 706"/>
                <a:gd name="T62" fmla="*/ 231 w 231"/>
                <a:gd name="T63" fmla="*/ 10 h 706"/>
                <a:gd name="T64" fmla="*/ 231 w 231"/>
                <a:gd name="T65" fmla="*/ 12 h 706"/>
                <a:gd name="T66" fmla="*/ 231 w 231"/>
                <a:gd name="T67" fmla="*/ 15 h 706"/>
                <a:gd name="T68" fmla="*/ 231 w 231"/>
                <a:gd name="T69" fmla="*/ 10 h 706"/>
                <a:gd name="T70" fmla="*/ 229 w 231"/>
                <a:gd name="T71" fmla="*/ 3 h 706"/>
                <a:gd name="T72" fmla="*/ 229 w 231"/>
                <a:gd name="T73" fmla="*/ 3 h 706"/>
                <a:gd name="T74" fmla="*/ 229 w 231"/>
                <a:gd name="T75" fmla="*/ 3 h 706"/>
                <a:gd name="T76" fmla="*/ 229 w 231"/>
                <a:gd name="T77" fmla="*/ 2 h 706"/>
                <a:gd name="T78" fmla="*/ 229 w 231"/>
                <a:gd name="T79" fmla="*/ 3 h 706"/>
                <a:gd name="T80" fmla="*/ 228 w 231"/>
                <a:gd name="T81" fmla="*/ 2 h 706"/>
                <a:gd name="T82" fmla="*/ 229 w 231"/>
                <a:gd name="T83" fmla="*/ 2 h 706"/>
                <a:gd name="T84" fmla="*/ 228 w 231"/>
                <a:gd name="T85" fmla="*/ 2 h 706"/>
                <a:gd name="T86" fmla="*/ 228 w 231"/>
                <a:gd name="T87" fmla="*/ 2 h 706"/>
                <a:gd name="T88" fmla="*/ 228 w 231"/>
                <a:gd name="T89" fmla="*/ 2 h 706"/>
                <a:gd name="T90" fmla="*/ 228 w 231"/>
                <a:gd name="T91" fmla="*/ 2 h 706"/>
                <a:gd name="T92" fmla="*/ 228 w 231"/>
                <a:gd name="T93" fmla="*/ 2 h 706"/>
                <a:gd name="T94" fmla="*/ 228 w 231"/>
                <a:gd name="T95" fmla="*/ 2 h 706"/>
                <a:gd name="T96" fmla="*/ 228 w 231"/>
                <a:gd name="T97" fmla="*/ 2 h 706"/>
                <a:gd name="T98" fmla="*/ 228 w 231"/>
                <a:gd name="T99" fmla="*/ 2 h 706"/>
                <a:gd name="T100" fmla="*/ 228 w 231"/>
                <a:gd name="T101" fmla="*/ 1 h 706"/>
                <a:gd name="T102" fmla="*/ 228 w 231"/>
                <a:gd name="T103" fmla="*/ 1 h 706"/>
                <a:gd name="T104" fmla="*/ 228 w 231"/>
                <a:gd name="T105" fmla="*/ 1 h 706"/>
                <a:gd name="T106" fmla="*/ 227 w 231"/>
                <a:gd name="T107" fmla="*/ 0 h 706"/>
                <a:gd name="T108" fmla="*/ 227 w 231"/>
                <a:gd name="T109" fmla="*/ 0 h 706"/>
                <a:gd name="T110" fmla="*/ 227 w 231"/>
                <a:gd name="T111" fmla="*/ 0 h 706"/>
                <a:gd name="T112" fmla="*/ 227 w 231"/>
                <a:gd name="T113" fmla="*/ 0 h 706"/>
                <a:gd name="T114" fmla="*/ 226 w 231"/>
                <a:gd name="T115" fmla="*/ 0 h 706"/>
                <a:gd name="T116" fmla="*/ 226 w 231"/>
                <a:gd name="T117" fmla="*/ 0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706">
                  <a:moveTo>
                    <a:pt x="8" y="705"/>
                  </a:moveTo>
                  <a:cubicBezTo>
                    <a:pt x="8" y="705"/>
                    <a:pt x="8" y="705"/>
                    <a:pt x="8" y="705"/>
                  </a:cubicBezTo>
                  <a:cubicBezTo>
                    <a:pt x="8" y="705"/>
                    <a:pt x="7" y="705"/>
                    <a:pt x="7" y="705"/>
                  </a:cubicBezTo>
                  <a:cubicBezTo>
                    <a:pt x="6" y="705"/>
                    <a:pt x="6" y="705"/>
                    <a:pt x="6" y="705"/>
                  </a:cubicBezTo>
                  <a:cubicBezTo>
                    <a:pt x="5" y="705"/>
                    <a:pt x="5" y="705"/>
                    <a:pt x="5" y="705"/>
                  </a:cubicBezTo>
                  <a:cubicBezTo>
                    <a:pt x="4" y="706"/>
                    <a:pt x="4" y="706"/>
                    <a:pt x="4" y="706"/>
                  </a:cubicBezTo>
                  <a:cubicBezTo>
                    <a:pt x="3" y="706"/>
                    <a:pt x="3" y="706"/>
                    <a:pt x="3" y="706"/>
                  </a:cubicBezTo>
                  <a:cubicBezTo>
                    <a:pt x="3" y="706"/>
                    <a:pt x="3" y="706"/>
                    <a:pt x="3" y="706"/>
                  </a:cubicBezTo>
                  <a:cubicBezTo>
                    <a:pt x="3" y="706"/>
                    <a:pt x="2" y="706"/>
                    <a:pt x="2" y="706"/>
                  </a:cubicBezTo>
                  <a:cubicBezTo>
                    <a:pt x="2" y="706"/>
                    <a:pt x="2" y="706"/>
                    <a:pt x="2" y="706"/>
                  </a:cubicBezTo>
                  <a:cubicBezTo>
                    <a:pt x="1" y="706"/>
                    <a:pt x="0" y="705"/>
                    <a:pt x="0" y="705"/>
                  </a:cubicBezTo>
                  <a:cubicBezTo>
                    <a:pt x="1" y="706"/>
                    <a:pt x="2" y="706"/>
                    <a:pt x="3" y="706"/>
                  </a:cubicBezTo>
                  <a:cubicBezTo>
                    <a:pt x="3" y="706"/>
                    <a:pt x="4" y="706"/>
                    <a:pt x="4" y="706"/>
                  </a:cubicBezTo>
                  <a:cubicBezTo>
                    <a:pt x="5" y="705"/>
                    <a:pt x="7" y="705"/>
                    <a:pt x="8" y="705"/>
                  </a:cubicBezTo>
                  <a:moveTo>
                    <a:pt x="9" y="704"/>
                  </a:moveTo>
                  <a:cubicBezTo>
                    <a:pt x="9" y="704"/>
                    <a:pt x="8" y="704"/>
                    <a:pt x="8" y="705"/>
                  </a:cubicBezTo>
                  <a:cubicBezTo>
                    <a:pt x="8" y="704"/>
                    <a:pt x="9" y="704"/>
                    <a:pt x="9" y="704"/>
                  </a:cubicBezTo>
                  <a:moveTo>
                    <a:pt x="10" y="704"/>
                  </a:moveTo>
                  <a:cubicBezTo>
                    <a:pt x="10" y="704"/>
                    <a:pt x="10" y="704"/>
                    <a:pt x="10" y="704"/>
                  </a:cubicBezTo>
                  <a:cubicBezTo>
                    <a:pt x="10" y="704"/>
                    <a:pt x="10" y="704"/>
                    <a:pt x="10" y="704"/>
                  </a:cubicBezTo>
                  <a:cubicBezTo>
                    <a:pt x="10" y="704"/>
                    <a:pt x="10" y="704"/>
                    <a:pt x="10" y="704"/>
                  </a:cubicBezTo>
                  <a:moveTo>
                    <a:pt x="10" y="704"/>
                  </a:moveTo>
                  <a:cubicBezTo>
                    <a:pt x="10" y="704"/>
                    <a:pt x="10" y="704"/>
                    <a:pt x="10" y="704"/>
                  </a:cubicBezTo>
                  <a:cubicBezTo>
                    <a:pt x="10" y="704"/>
                    <a:pt x="10" y="704"/>
                    <a:pt x="10" y="704"/>
                  </a:cubicBezTo>
                  <a:moveTo>
                    <a:pt x="11" y="703"/>
                  </a:moveTo>
                  <a:cubicBezTo>
                    <a:pt x="11" y="703"/>
                    <a:pt x="11" y="703"/>
                    <a:pt x="11" y="703"/>
                  </a:cubicBezTo>
                  <a:cubicBezTo>
                    <a:pt x="11" y="703"/>
                    <a:pt x="10" y="704"/>
                    <a:pt x="10" y="704"/>
                  </a:cubicBezTo>
                  <a:cubicBezTo>
                    <a:pt x="10" y="704"/>
                    <a:pt x="11" y="703"/>
                    <a:pt x="11" y="703"/>
                  </a:cubicBezTo>
                  <a:moveTo>
                    <a:pt x="16" y="699"/>
                  </a:moveTo>
                  <a:cubicBezTo>
                    <a:pt x="16" y="699"/>
                    <a:pt x="15" y="700"/>
                    <a:pt x="15" y="700"/>
                  </a:cubicBezTo>
                  <a:cubicBezTo>
                    <a:pt x="15" y="700"/>
                    <a:pt x="15" y="700"/>
                    <a:pt x="15" y="700"/>
                  </a:cubicBezTo>
                  <a:cubicBezTo>
                    <a:pt x="15" y="700"/>
                    <a:pt x="15" y="700"/>
                    <a:pt x="15" y="700"/>
                  </a:cubicBezTo>
                  <a:cubicBezTo>
                    <a:pt x="15" y="700"/>
                    <a:pt x="16" y="700"/>
                    <a:pt x="16" y="699"/>
                  </a:cubicBezTo>
                  <a:moveTo>
                    <a:pt x="16" y="699"/>
                  </a:moveTo>
                  <a:cubicBezTo>
                    <a:pt x="16" y="699"/>
                    <a:pt x="16" y="699"/>
                    <a:pt x="16" y="699"/>
                  </a:cubicBezTo>
                  <a:cubicBezTo>
                    <a:pt x="16" y="699"/>
                    <a:pt x="16" y="699"/>
                    <a:pt x="16" y="699"/>
                  </a:cubicBezTo>
                  <a:moveTo>
                    <a:pt x="18" y="697"/>
                  </a:moveTo>
                  <a:cubicBezTo>
                    <a:pt x="18" y="697"/>
                    <a:pt x="18" y="697"/>
                    <a:pt x="18" y="697"/>
                  </a:cubicBezTo>
                  <a:cubicBezTo>
                    <a:pt x="17" y="697"/>
                    <a:pt x="17" y="697"/>
                    <a:pt x="17" y="697"/>
                  </a:cubicBezTo>
                  <a:cubicBezTo>
                    <a:pt x="17" y="697"/>
                    <a:pt x="18" y="697"/>
                    <a:pt x="18" y="697"/>
                  </a:cubicBezTo>
                  <a:moveTo>
                    <a:pt x="19" y="695"/>
                  </a:moveTo>
                  <a:cubicBezTo>
                    <a:pt x="19" y="695"/>
                    <a:pt x="19" y="695"/>
                    <a:pt x="19" y="695"/>
                  </a:cubicBezTo>
                  <a:cubicBezTo>
                    <a:pt x="18" y="696"/>
                    <a:pt x="18" y="696"/>
                    <a:pt x="18" y="696"/>
                  </a:cubicBezTo>
                  <a:cubicBezTo>
                    <a:pt x="18" y="696"/>
                    <a:pt x="18" y="696"/>
                    <a:pt x="19" y="695"/>
                  </a:cubicBezTo>
                  <a:moveTo>
                    <a:pt x="19" y="695"/>
                  </a:moveTo>
                  <a:cubicBezTo>
                    <a:pt x="19" y="695"/>
                    <a:pt x="19" y="695"/>
                    <a:pt x="19" y="695"/>
                  </a:cubicBezTo>
                  <a:cubicBezTo>
                    <a:pt x="19" y="695"/>
                    <a:pt x="19" y="695"/>
                    <a:pt x="19" y="695"/>
                  </a:cubicBezTo>
                  <a:moveTo>
                    <a:pt x="20" y="694"/>
                  </a:moveTo>
                  <a:cubicBezTo>
                    <a:pt x="19" y="694"/>
                    <a:pt x="19" y="695"/>
                    <a:pt x="19" y="695"/>
                  </a:cubicBezTo>
                  <a:cubicBezTo>
                    <a:pt x="19" y="695"/>
                    <a:pt x="19" y="694"/>
                    <a:pt x="20" y="694"/>
                  </a:cubicBezTo>
                  <a:moveTo>
                    <a:pt x="20" y="692"/>
                  </a:moveTo>
                  <a:cubicBezTo>
                    <a:pt x="20" y="692"/>
                    <a:pt x="20" y="692"/>
                    <a:pt x="20" y="692"/>
                  </a:cubicBezTo>
                  <a:cubicBezTo>
                    <a:pt x="20" y="692"/>
                    <a:pt x="20" y="693"/>
                    <a:pt x="20" y="694"/>
                  </a:cubicBezTo>
                  <a:cubicBezTo>
                    <a:pt x="20" y="693"/>
                    <a:pt x="20" y="692"/>
                    <a:pt x="20" y="692"/>
                  </a:cubicBezTo>
                  <a:moveTo>
                    <a:pt x="231" y="15"/>
                  </a:moveTo>
                  <a:cubicBezTo>
                    <a:pt x="231" y="16"/>
                    <a:pt x="230" y="17"/>
                    <a:pt x="230" y="17"/>
                  </a:cubicBezTo>
                  <a:cubicBezTo>
                    <a:pt x="230" y="17"/>
                    <a:pt x="231" y="16"/>
                    <a:pt x="231" y="15"/>
                  </a:cubicBezTo>
                  <a:moveTo>
                    <a:pt x="230" y="5"/>
                  </a:moveTo>
                  <a:cubicBezTo>
                    <a:pt x="230" y="5"/>
                    <a:pt x="230" y="5"/>
                    <a:pt x="230" y="5"/>
                  </a:cubicBezTo>
                  <a:cubicBezTo>
                    <a:pt x="230" y="5"/>
                    <a:pt x="230" y="5"/>
                    <a:pt x="230" y="5"/>
                  </a:cubicBezTo>
                  <a:cubicBezTo>
                    <a:pt x="230" y="6"/>
                    <a:pt x="231" y="6"/>
                    <a:pt x="231" y="7"/>
                  </a:cubicBezTo>
                  <a:cubicBezTo>
                    <a:pt x="231" y="7"/>
                    <a:pt x="231" y="7"/>
                    <a:pt x="231" y="7"/>
                  </a:cubicBezTo>
                  <a:cubicBezTo>
                    <a:pt x="231" y="8"/>
                    <a:pt x="231" y="9"/>
                    <a:pt x="231" y="9"/>
                  </a:cubicBezTo>
                  <a:cubicBezTo>
                    <a:pt x="231" y="10"/>
                    <a:pt x="231" y="10"/>
                    <a:pt x="231" y="10"/>
                  </a:cubicBezTo>
                  <a:cubicBezTo>
                    <a:pt x="231" y="10"/>
                    <a:pt x="231" y="11"/>
                    <a:pt x="231" y="12"/>
                  </a:cubicBezTo>
                  <a:cubicBezTo>
                    <a:pt x="231" y="12"/>
                    <a:pt x="231" y="12"/>
                    <a:pt x="231" y="12"/>
                  </a:cubicBezTo>
                  <a:cubicBezTo>
                    <a:pt x="231" y="13"/>
                    <a:pt x="231" y="13"/>
                    <a:pt x="231" y="13"/>
                  </a:cubicBezTo>
                  <a:cubicBezTo>
                    <a:pt x="231" y="13"/>
                    <a:pt x="231" y="14"/>
                    <a:pt x="231" y="15"/>
                  </a:cubicBezTo>
                  <a:cubicBezTo>
                    <a:pt x="231" y="15"/>
                    <a:pt x="231" y="15"/>
                    <a:pt x="231" y="15"/>
                  </a:cubicBezTo>
                  <a:cubicBezTo>
                    <a:pt x="231" y="13"/>
                    <a:pt x="231" y="11"/>
                    <a:pt x="231" y="10"/>
                  </a:cubicBezTo>
                  <a:cubicBezTo>
                    <a:pt x="231" y="8"/>
                    <a:pt x="231" y="6"/>
                    <a:pt x="230" y="5"/>
                  </a:cubicBezTo>
                  <a:moveTo>
                    <a:pt x="229" y="3"/>
                  </a:moveTo>
                  <a:cubicBezTo>
                    <a:pt x="229" y="3"/>
                    <a:pt x="229" y="3"/>
                    <a:pt x="229" y="3"/>
                  </a:cubicBezTo>
                  <a:cubicBezTo>
                    <a:pt x="229" y="3"/>
                    <a:pt x="229" y="3"/>
                    <a:pt x="229" y="3"/>
                  </a:cubicBezTo>
                  <a:cubicBezTo>
                    <a:pt x="229" y="3"/>
                    <a:pt x="229" y="3"/>
                    <a:pt x="229" y="3"/>
                  </a:cubicBezTo>
                  <a:cubicBezTo>
                    <a:pt x="229" y="3"/>
                    <a:pt x="229" y="3"/>
                    <a:pt x="229" y="3"/>
                  </a:cubicBezTo>
                  <a:moveTo>
                    <a:pt x="229" y="2"/>
                  </a:moveTo>
                  <a:cubicBezTo>
                    <a:pt x="229" y="2"/>
                    <a:pt x="229" y="2"/>
                    <a:pt x="229" y="2"/>
                  </a:cubicBezTo>
                  <a:cubicBezTo>
                    <a:pt x="229" y="2"/>
                    <a:pt x="229" y="3"/>
                    <a:pt x="229" y="3"/>
                  </a:cubicBezTo>
                  <a:cubicBezTo>
                    <a:pt x="229" y="3"/>
                    <a:pt x="229" y="3"/>
                    <a:pt x="229" y="3"/>
                  </a:cubicBezTo>
                  <a:cubicBezTo>
                    <a:pt x="229" y="3"/>
                    <a:pt x="229" y="2"/>
                    <a:pt x="229" y="2"/>
                  </a:cubicBezTo>
                  <a:moveTo>
                    <a:pt x="228" y="2"/>
                  </a:moveTo>
                  <a:cubicBezTo>
                    <a:pt x="228" y="2"/>
                    <a:pt x="228" y="2"/>
                    <a:pt x="228" y="2"/>
                  </a:cubicBezTo>
                  <a:cubicBezTo>
                    <a:pt x="228" y="2"/>
                    <a:pt x="228" y="2"/>
                    <a:pt x="229" y="2"/>
                  </a:cubicBezTo>
                  <a:cubicBezTo>
                    <a:pt x="229" y="2"/>
                    <a:pt x="229" y="2"/>
                    <a:pt x="229" y="2"/>
                  </a:cubicBezTo>
                  <a:cubicBezTo>
                    <a:pt x="228" y="2"/>
                    <a:pt x="228" y="2"/>
                    <a:pt x="228" y="2"/>
                  </a:cubicBezTo>
                  <a:moveTo>
                    <a:pt x="228" y="2"/>
                  </a:moveTo>
                  <a:cubicBezTo>
                    <a:pt x="228" y="2"/>
                    <a:pt x="228" y="2"/>
                    <a:pt x="228" y="2"/>
                  </a:cubicBezTo>
                  <a:cubicBezTo>
                    <a:pt x="228" y="2"/>
                    <a:pt x="228" y="2"/>
                    <a:pt x="228" y="2"/>
                  </a:cubicBezTo>
                  <a:cubicBezTo>
                    <a:pt x="228" y="2"/>
                    <a:pt x="228" y="2"/>
                    <a:pt x="228" y="2"/>
                  </a:cubicBezTo>
                  <a:cubicBezTo>
                    <a:pt x="228" y="2"/>
                    <a:pt x="228" y="2"/>
                    <a:pt x="228" y="2"/>
                  </a:cubicBezTo>
                  <a:moveTo>
                    <a:pt x="228" y="2"/>
                  </a:moveTo>
                  <a:cubicBezTo>
                    <a:pt x="228" y="2"/>
                    <a:pt x="228" y="2"/>
                    <a:pt x="228" y="2"/>
                  </a:cubicBezTo>
                  <a:cubicBezTo>
                    <a:pt x="228" y="2"/>
                    <a:pt x="228" y="2"/>
                    <a:pt x="228" y="2"/>
                  </a:cubicBezTo>
                  <a:cubicBezTo>
                    <a:pt x="228" y="2"/>
                    <a:pt x="228" y="2"/>
                    <a:pt x="228" y="2"/>
                  </a:cubicBezTo>
                  <a:cubicBezTo>
                    <a:pt x="228" y="2"/>
                    <a:pt x="228" y="2"/>
                    <a:pt x="228" y="2"/>
                  </a:cubicBezTo>
                  <a:moveTo>
                    <a:pt x="228" y="2"/>
                  </a:moveTo>
                  <a:cubicBezTo>
                    <a:pt x="228" y="2"/>
                    <a:pt x="228" y="2"/>
                    <a:pt x="228" y="2"/>
                  </a:cubicBezTo>
                  <a:cubicBezTo>
                    <a:pt x="228" y="2"/>
                    <a:pt x="228" y="2"/>
                    <a:pt x="228" y="2"/>
                  </a:cubicBezTo>
                  <a:cubicBezTo>
                    <a:pt x="228" y="2"/>
                    <a:pt x="228" y="2"/>
                    <a:pt x="228" y="2"/>
                  </a:cubicBezTo>
                  <a:cubicBezTo>
                    <a:pt x="228" y="2"/>
                    <a:pt x="228" y="2"/>
                    <a:pt x="228" y="2"/>
                  </a:cubicBezTo>
                  <a:moveTo>
                    <a:pt x="228" y="1"/>
                  </a:moveTo>
                  <a:cubicBezTo>
                    <a:pt x="228" y="1"/>
                    <a:pt x="228" y="1"/>
                    <a:pt x="228" y="1"/>
                  </a:cubicBezTo>
                  <a:cubicBezTo>
                    <a:pt x="228" y="1"/>
                    <a:pt x="228" y="1"/>
                    <a:pt x="228" y="1"/>
                  </a:cubicBezTo>
                  <a:cubicBezTo>
                    <a:pt x="228" y="1"/>
                    <a:pt x="228" y="1"/>
                    <a:pt x="228" y="1"/>
                  </a:cubicBezTo>
                  <a:cubicBezTo>
                    <a:pt x="228" y="1"/>
                    <a:pt x="228" y="1"/>
                    <a:pt x="228" y="1"/>
                  </a:cubicBezTo>
                  <a:cubicBezTo>
                    <a:pt x="228" y="1"/>
                    <a:pt x="228" y="1"/>
                    <a:pt x="228" y="1"/>
                  </a:cubicBezTo>
                  <a:moveTo>
                    <a:pt x="227" y="0"/>
                  </a:moveTo>
                  <a:cubicBezTo>
                    <a:pt x="227" y="0"/>
                    <a:pt x="227" y="0"/>
                    <a:pt x="227" y="0"/>
                  </a:cubicBezTo>
                  <a:cubicBezTo>
                    <a:pt x="227" y="0"/>
                    <a:pt x="227" y="0"/>
                    <a:pt x="227" y="0"/>
                  </a:cubicBezTo>
                  <a:cubicBezTo>
                    <a:pt x="227" y="0"/>
                    <a:pt x="227" y="0"/>
                    <a:pt x="227" y="0"/>
                  </a:cubicBezTo>
                  <a:cubicBezTo>
                    <a:pt x="227" y="0"/>
                    <a:pt x="227" y="0"/>
                    <a:pt x="227" y="0"/>
                  </a:cubicBezTo>
                  <a:moveTo>
                    <a:pt x="226" y="0"/>
                  </a:moveTo>
                  <a:cubicBezTo>
                    <a:pt x="226" y="0"/>
                    <a:pt x="227" y="0"/>
                    <a:pt x="227" y="0"/>
                  </a:cubicBezTo>
                  <a:cubicBezTo>
                    <a:pt x="227" y="0"/>
                    <a:pt x="227" y="0"/>
                    <a:pt x="227" y="0"/>
                  </a:cubicBezTo>
                  <a:cubicBezTo>
                    <a:pt x="227" y="0"/>
                    <a:pt x="227" y="0"/>
                    <a:pt x="226" y="0"/>
                  </a:cubicBezTo>
                  <a:cubicBezTo>
                    <a:pt x="226" y="0"/>
                    <a:pt x="226" y="0"/>
                    <a:pt x="226" y="0"/>
                  </a:cubicBezTo>
                  <a:cubicBezTo>
                    <a:pt x="226" y="0"/>
                    <a:pt x="226" y="0"/>
                    <a:pt x="226" y="0"/>
                  </a:cubicBezTo>
                </a:path>
              </a:pathLst>
            </a:custGeom>
            <a:solidFill>
              <a:srgbClr val="3533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70" name="Freeform 170"/>
            <p:cNvSpPr>
              <a:spLocks/>
            </p:cNvSpPr>
            <p:nvPr/>
          </p:nvSpPr>
          <p:spPr bwMode="auto">
            <a:xfrm>
              <a:off x="12562385" y="2871092"/>
              <a:ext cx="2228850" cy="2216150"/>
            </a:xfrm>
            <a:custGeom>
              <a:avLst/>
              <a:gdLst>
                <a:gd name="T0" fmla="*/ 541 w 1404"/>
                <a:gd name="T1" fmla="*/ 0 h 1396"/>
                <a:gd name="T2" fmla="*/ 0 w 1404"/>
                <a:gd name="T3" fmla="*/ 1044 h 1396"/>
                <a:gd name="T4" fmla="*/ 983 w 1404"/>
                <a:gd name="T5" fmla="*/ 1396 h 1396"/>
                <a:gd name="T6" fmla="*/ 1404 w 1404"/>
                <a:gd name="T7" fmla="*/ 49 h 1396"/>
                <a:gd name="T8" fmla="*/ 541 w 1404"/>
                <a:gd name="T9" fmla="*/ 0 h 1396"/>
              </a:gdLst>
              <a:ahLst/>
              <a:cxnLst>
                <a:cxn ang="0">
                  <a:pos x="T0" y="T1"/>
                </a:cxn>
                <a:cxn ang="0">
                  <a:pos x="T2" y="T3"/>
                </a:cxn>
                <a:cxn ang="0">
                  <a:pos x="T4" y="T5"/>
                </a:cxn>
                <a:cxn ang="0">
                  <a:pos x="T6" y="T7"/>
                </a:cxn>
                <a:cxn ang="0">
                  <a:pos x="T8" y="T9"/>
                </a:cxn>
              </a:cxnLst>
              <a:rect l="0" t="0" r="r" b="b"/>
              <a:pathLst>
                <a:path w="1404" h="1396">
                  <a:moveTo>
                    <a:pt x="541" y="0"/>
                  </a:moveTo>
                  <a:lnTo>
                    <a:pt x="0" y="1044"/>
                  </a:lnTo>
                  <a:lnTo>
                    <a:pt x="983" y="1396"/>
                  </a:lnTo>
                  <a:lnTo>
                    <a:pt x="1404" y="49"/>
                  </a:lnTo>
                  <a:lnTo>
                    <a:pt x="5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nvGrpSpPr>
          <p:cNvPr id="424" name="Group 59"/>
          <p:cNvGrpSpPr>
            <a:grpSpLocks noChangeAspect="1"/>
          </p:cNvGrpSpPr>
          <p:nvPr/>
        </p:nvGrpSpPr>
        <p:grpSpPr bwMode="auto">
          <a:xfrm>
            <a:off x="3192516" y="3225234"/>
            <a:ext cx="3263782" cy="3084086"/>
            <a:chOff x="-215" y="-592"/>
            <a:chExt cx="6248" cy="5904"/>
          </a:xfrm>
        </p:grpSpPr>
        <p:sp>
          <p:nvSpPr>
            <p:cNvPr id="498" name="Freeform 83"/>
            <p:cNvSpPr>
              <a:spLocks/>
            </p:cNvSpPr>
            <p:nvPr/>
          </p:nvSpPr>
          <p:spPr bwMode="auto">
            <a:xfrm>
              <a:off x="-84" y="2678"/>
              <a:ext cx="5388" cy="2634"/>
            </a:xfrm>
            <a:custGeom>
              <a:avLst/>
              <a:gdLst>
                <a:gd name="T0" fmla="*/ 2101 w 2101"/>
                <a:gd name="T1" fmla="*/ 252 h 1115"/>
                <a:gd name="T2" fmla="*/ 2034 w 2101"/>
                <a:gd name="T3" fmla="*/ 300 h 1115"/>
                <a:gd name="T4" fmla="*/ 1302 w 2101"/>
                <a:gd name="T5" fmla="*/ 641 h 1115"/>
                <a:gd name="T6" fmla="*/ 1078 w 2101"/>
                <a:gd name="T7" fmla="*/ 629 h 1115"/>
                <a:gd name="T8" fmla="*/ 10 w 2101"/>
                <a:gd name="T9" fmla="*/ 11 h 1115"/>
                <a:gd name="T10" fmla="*/ 0 w 2101"/>
                <a:gd name="T11" fmla="*/ 0 h 1115"/>
                <a:gd name="T12" fmla="*/ 6 w 2101"/>
                <a:gd name="T13" fmla="*/ 246 h 1115"/>
                <a:gd name="T14" fmla="*/ 67 w 2101"/>
                <a:gd name="T15" fmla="*/ 362 h 1115"/>
                <a:gd name="T16" fmla="*/ 1064 w 2101"/>
                <a:gd name="T17" fmla="*/ 1034 h 1115"/>
                <a:gd name="T18" fmla="*/ 1338 w 2101"/>
                <a:gd name="T19" fmla="*/ 1041 h 1115"/>
                <a:gd name="T20" fmla="*/ 2039 w 2101"/>
                <a:gd name="T21" fmla="*/ 693 h 1115"/>
                <a:gd name="T22" fmla="*/ 2081 w 2101"/>
                <a:gd name="T23" fmla="*/ 627 h 1115"/>
                <a:gd name="T24" fmla="*/ 2101 w 2101"/>
                <a:gd name="T25" fmla="*/ 252 h 1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1" h="1115">
                  <a:moveTo>
                    <a:pt x="2101" y="252"/>
                  </a:moveTo>
                  <a:cubicBezTo>
                    <a:pt x="2090" y="277"/>
                    <a:pt x="2034" y="300"/>
                    <a:pt x="2034" y="300"/>
                  </a:cubicBezTo>
                  <a:cubicBezTo>
                    <a:pt x="2034" y="300"/>
                    <a:pt x="1401" y="591"/>
                    <a:pt x="1302" y="641"/>
                  </a:cubicBezTo>
                  <a:cubicBezTo>
                    <a:pt x="1204" y="690"/>
                    <a:pt x="1078" y="629"/>
                    <a:pt x="1078" y="629"/>
                  </a:cubicBezTo>
                  <a:cubicBezTo>
                    <a:pt x="1078" y="629"/>
                    <a:pt x="41" y="30"/>
                    <a:pt x="10" y="11"/>
                  </a:cubicBezTo>
                  <a:cubicBezTo>
                    <a:pt x="4" y="7"/>
                    <a:pt x="1" y="4"/>
                    <a:pt x="0" y="0"/>
                  </a:cubicBezTo>
                  <a:cubicBezTo>
                    <a:pt x="0" y="23"/>
                    <a:pt x="2" y="132"/>
                    <a:pt x="6" y="246"/>
                  </a:cubicBezTo>
                  <a:cubicBezTo>
                    <a:pt x="11" y="347"/>
                    <a:pt x="67" y="362"/>
                    <a:pt x="67" y="362"/>
                  </a:cubicBezTo>
                  <a:cubicBezTo>
                    <a:pt x="67" y="362"/>
                    <a:pt x="936" y="953"/>
                    <a:pt x="1064" y="1034"/>
                  </a:cubicBezTo>
                  <a:cubicBezTo>
                    <a:pt x="1192" y="1115"/>
                    <a:pt x="1338" y="1041"/>
                    <a:pt x="1338" y="1041"/>
                  </a:cubicBezTo>
                  <a:cubicBezTo>
                    <a:pt x="1338" y="1041"/>
                    <a:pt x="1990" y="720"/>
                    <a:pt x="2039" y="693"/>
                  </a:cubicBezTo>
                  <a:cubicBezTo>
                    <a:pt x="2099" y="660"/>
                    <a:pt x="2081" y="627"/>
                    <a:pt x="2081" y="627"/>
                  </a:cubicBezTo>
                  <a:lnTo>
                    <a:pt x="2101" y="252"/>
                  </a:lnTo>
                  <a:close/>
                </a:path>
              </a:pathLst>
            </a:custGeom>
            <a:solidFill>
              <a:schemeClr val="bg2">
                <a:alpha val="27000"/>
              </a:schemeClr>
            </a:solidFill>
            <a:ln w="25400" cap="rnd" cmpd="sng" algn="ctr">
              <a:solidFill>
                <a:schemeClr val="accent1"/>
              </a:solidFill>
              <a:prstDash val="solid"/>
              <a:round/>
            </a:ln>
            <a:effectLst>
              <a:outerShdw blurRad="127000" sx="102000" sy="102000" algn="ctr" rotWithShape="0">
                <a:prstClr val="black">
                  <a:alpha val="30000"/>
                </a:prstClr>
              </a:outerShdw>
              <a:softEdge rad="127000"/>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en-US" sz="1400" kern="0">
                <a:solidFill>
                  <a:prstClr val="white"/>
                </a:solidFill>
                <a:latin typeface="Arial" panose="020B0604020202020204" pitchFamily="34" charset="0"/>
                <a:cs typeface="Arial" panose="020B0604020202020204" pitchFamily="34" charset="0"/>
              </a:endParaRPr>
            </a:p>
          </p:txBody>
        </p:sp>
        <p:sp>
          <p:nvSpPr>
            <p:cNvPr id="426" name="Freeform 60"/>
            <p:cNvSpPr>
              <a:spLocks/>
            </p:cNvSpPr>
            <p:nvPr/>
          </p:nvSpPr>
          <p:spPr bwMode="auto">
            <a:xfrm>
              <a:off x="227" y="1691"/>
              <a:ext cx="4915" cy="3276"/>
            </a:xfrm>
            <a:custGeom>
              <a:avLst/>
              <a:gdLst>
                <a:gd name="T0" fmla="*/ 2081 w 2081"/>
                <a:gd name="T1" fmla="*/ 517 h 1387"/>
                <a:gd name="T2" fmla="*/ 2061 w 2081"/>
                <a:gd name="T3" fmla="*/ 903 h 1387"/>
                <a:gd name="T4" fmla="*/ 2019 w 2081"/>
                <a:gd name="T5" fmla="*/ 968 h 1387"/>
                <a:gd name="T6" fmla="*/ 1325 w 2081"/>
                <a:gd name="T7" fmla="*/ 1313 h 1387"/>
                <a:gd name="T8" fmla="*/ 1053 w 2081"/>
                <a:gd name="T9" fmla="*/ 1306 h 1387"/>
                <a:gd name="T10" fmla="*/ 66 w 2081"/>
                <a:gd name="T11" fmla="*/ 641 h 1387"/>
                <a:gd name="T12" fmla="*/ 6 w 2081"/>
                <a:gd name="T13" fmla="*/ 526 h 1387"/>
                <a:gd name="T14" fmla="*/ 0 w 2081"/>
                <a:gd name="T15" fmla="*/ 278 h 1387"/>
                <a:gd name="T16" fmla="*/ 612 w 2081"/>
                <a:gd name="T17" fmla="*/ 44 h 1387"/>
                <a:gd name="T18" fmla="*/ 758 w 2081"/>
                <a:gd name="T19" fmla="*/ 0 h 1387"/>
                <a:gd name="T20" fmla="*/ 952 w 2081"/>
                <a:gd name="T21" fmla="*/ 48 h 1387"/>
                <a:gd name="T22" fmla="*/ 1902 w 2081"/>
                <a:gd name="T23" fmla="*/ 404 h 1387"/>
                <a:gd name="T24" fmla="*/ 2081 w 2081"/>
                <a:gd name="T25" fmla="*/ 517 h 1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81" h="1387">
                  <a:moveTo>
                    <a:pt x="2081" y="517"/>
                  </a:moveTo>
                  <a:cubicBezTo>
                    <a:pt x="2061" y="903"/>
                    <a:pt x="2061" y="903"/>
                    <a:pt x="2061" y="903"/>
                  </a:cubicBezTo>
                  <a:cubicBezTo>
                    <a:pt x="2061" y="903"/>
                    <a:pt x="2078" y="936"/>
                    <a:pt x="2019" y="968"/>
                  </a:cubicBezTo>
                  <a:cubicBezTo>
                    <a:pt x="1970" y="995"/>
                    <a:pt x="1325" y="1313"/>
                    <a:pt x="1325" y="1313"/>
                  </a:cubicBezTo>
                  <a:cubicBezTo>
                    <a:pt x="1325" y="1313"/>
                    <a:pt x="1180" y="1387"/>
                    <a:pt x="1053" y="1306"/>
                  </a:cubicBezTo>
                  <a:cubicBezTo>
                    <a:pt x="926" y="1226"/>
                    <a:pt x="66" y="641"/>
                    <a:pt x="66" y="641"/>
                  </a:cubicBezTo>
                  <a:cubicBezTo>
                    <a:pt x="66" y="641"/>
                    <a:pt x="10" y="626"/>
                    <a:pt x="6" y="526"/>
                  </a:cubicBezTo>
                  <a:cubicBezTo>
                    <a:pt x="1" y="399"/>
                    <a:pt x="0" y="278"/>
                    <a:pt x="0" y="278"/>
                  </a:cubicBezTo>
                  <a:cubicBezTo>
                    <a:pt x="612" y="44"/>
                    <a:pt x="612" y="44"/>
                    <a:pt x="612" y="44"/>
                  </a:cubicBezTo>
                  <a:cubicBezTo>
                    <a:pt x="758" y="0"/>
                    <a:pt x="758" y="0"/>
                    <a:pt x="758" y="0"/>
                  </a:cubicBezTo>
                  <a:cubicBezTo>
                    <a:pt x="952" y="48"/>
                    <a:pt x="952" y="48"/>
                    <a:pt x="952" y="48"/>
                  </a:cubicBezTo>
                  <a:cubicBezTo>
                    <a:pt x="1902" y="404"/>
                    <a:pt x="1902" y="404"/>
                    <a:pt x="1902" y="404"/>
                  </a:cubicBezTo>
                  <a:lnTo>
                    <a:pt x="2081" y="517"/>
                  </a:lnTo>
                  <a:close/>
                </a:path>
              </a:pathLst>
            </a:custGeom>
            <a:gradFill flip="none" rotWithShape="1">
              <a:gsLst>
                <a:gs pos="24000">
                  <a:schemeClr val="accent1">
                    <a:shade val="30000"/>
                    <a:satMod val="115000"/>
                  </a:schemeClr>
                </a:gs>
                <a:gs pos="31000">
                  <a:schemeClr val="accent1">
                    <a:shade val="67500"/>
                    <a:satMod val="115000"/>
                  </a:schemeClr>
                </a:gs>
                <a:gs pos="39000">
                  <a:schemeClr val="accent1">
                    <a:shade val="100000"/>
                    <a:satMod val="115000"/>
                  </a:schemeClr>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27" name="Freeform 61"/>
            <p:cNvSpPr>
              <a:spLocks/>
            </p:cNvSpPr>
            <p:nvPr/>
          </p:nvSpPr>
          <p:spPr bwMode="auto">
            <a:xfrm>
              <a:off x="2275" y="-563"/>
              <a:ext cx="3758" cy="3356"/>
            </a:xfrm>
            <a:custGeom>
              <a:avLst/>
              <a:gdLst>
                <a:gd name="T0" fmla="*/ 1379 w 1591"/>
                <a:gd name="T1" fmla="*/ 88 h 1463"/>
                <a:gd name="T2" fmla="*/ 332 w 1591"/>
                <a:gd name="T3" fmla="*/ 0 h 1463"/>
                <a:gd name="T4" fmla="*/ 24 w 1591"/>
                <a:gd name="T5" fmla="*/ 0 h 1463"/>
                <a:gd name="T6" fmla="*/ 0 w 1591"/>
                <a:gd name="T7" fmla="*/ 989 h 1463"/>
                <a:gd name="T8" fmla="*/ 1106 w 1591"/>
                <a:gd name="T9" fmla="*/ 1427 h 1463"/>
                <a:gd name="T10" fmla="*/ 1277 w 1591"/>
                <a:gd name="T11" fmla="*/ 1440 h 1463"/>
                <a:gd name="T12" fmla="*/ 1419 w 1591"/>
                <a:gd name="T13" fmla="*/ 1298 h 1463"/>
                <a:gd name="T14" fmla="*/ 1563 w 1591"/>
                <a:gd name="T15" fmla="*/ 326 h 1463"/>
                <a:gd name="T16" fmla="*/ 1379 w 1591"/>
                <a:gd name="T17" fmla="*/ 88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1" h="1463">
                  <a:moveTo>
                    <a:pt x="1379" y="88"/>
                  </a:moveTo>
                  <a:cubicBezTo>
                    <a:pt x="332" y="0"/>
                    <a:pt x="332" y="0"/>
                    <a:pt x="332" y="0"/>
                  </a:cubicBezTo>
                  <a:cubicBezTo>
                    <a:pt x="24" y="0"/>
                    <a:pt x="24" y="0"/>
                    <a:pt x="24" y="0"/>
                  </a:cubicBezTo>
                  <a:cubicBezTo>
                    <a:pt x="0" y="989"/>
                    <a:pt x="0" y="989"/>
                    <a:pt x="0" y="989"/>
                  </a:cubicBezTo>
                  <a:cubicBezTo>
                    <a:pt x="2" y="990"/>
                    <a:pt x="1106" y="1427"/>
                    <a:pt x="1106" y="1427"/>
                  </a:cubicBezTo>
                  <a:cubicBezTo>
                    <a:pt x="1106" y="1427"/>
                    <a:pt x="1171" y="1463"/>
                    <a:pt x="1277" y="1440"/>
                  </a:cubicBezTo>
                  <a:cubicBezTo>
                    <a:pt x="1383" y="1417"/>
                    <a:pt x="1419" y="1298"/>
                    <a:pt x="1419" y="1298"/>
                  </a:cubicBezTo>
                  <a:cubicBezTo>
                    <a:pt x="1419" y="1298"/>
                    <a:pt x="1535" y="570"/>
                    <a:pt x="1563" y="326"/>
                  </a:cubicBezTo>
                  <a:cubicBezTo>
                    <a:pt x="1591" y="82"/>
                    <a:pt x="1379" y="88"/>
                    <a:pt x="1379" y="88"/>
                  </a:cubicBezTo>
                  <a:close/>
                </a:path>
              </a:pathLst>
            </a:custGeom>
            <a:gradFill flip="none" rotWithShape="1">
              <a:gsLst>
                <a:gs pos="0">
                  <a:schemeClr val="accent1">
                    <a:shade val="30000"/>
                    <a:satMod val="115000"/>
                  </a:schemeClr>
                </a:gs>
                <a:gs pos="14000">
                  <a:schemeClr val="accent1">
                    <a:shade val="67500"/>
                    <a:satMod val="115000"/>
                  </a:schemeClr>
                </a:gs>
                <a:gs pos="100000">
                  <a:schemeClr val="accent1">
                    <a:lumMod val="60000"/>
                    <a:lumOff val="40000"/>
                  </a:schemeClr>
                </a:gs>
                <a:gs pos="62000">
                  <a:schemeClr val="accent1">
                    <a:shade val="100000"/>
                    <a:satMod val="115000"/>
                  </a:schemeClr>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28" name="Freeform 62"/>
            <p:cNvSpPr>
              <a:spLocks/>
            </p:cNvSpPr>
            <p:nvPr/>
          </p:nvSpPr>
          <p:spPr bwMode="auto">
            <a:xfrm>
              <a:off x="2225" y="2633"/>
              <a:ext cx="1647" cy="798"/>
            </a:xfrm>
            <a:custGeom>
              <a:avLst/>
              <a:gdLst>
                <a:gd name="T0" fmla="*/ 25 w 697"/>
                <a:gd name="T1" fmla="*/ 86 h 338"/>
                <a:gd name="T2" fmla="*/ 0 w 697"/>
                <a:gd name="T3" fmla="*/ 56 h 338"/>
                <a:gd name="T4" fmla="*/ 141 w 697"/>
                <a:gd name="T5" fmla="*/ 2 h 338"/>
                <a:gd name="T6" fmla="*/ 165 w 697"/>
                <a:gd name="T7" fmla="*/ 11 h 338"/>
                <a:gd name="T8" fmla="*/ 683 w 697"/>
                <a:gd name="T9" fmla="*/ 282 h 338"/>
                <a:gd name="T10" fmla="*/ 682 w 697"/>
                <a:gd name="T11" fmla="*/ 295 h 338"/>
                <a:gd name="T12" fmla="*/ 553 w 697"/>
                <a:gd name="T13" fmla="*/ 336 h 338"/>
                <a:gd name="T14" fmla="*/ 502 w 697"/>
                <a:gd name="T15" fmla="*/ 328 h 338"/>
                <a:gd name="T16" fmla="*/ 234 w 697"/>
                <a:gd name="T17" fmla="*/ 241 h 338"/>
                <a:gd name="T18" fmla="*/ 163 w 697"/>
                <a:gd name="T19" fmla="*/ 205 h 338"/>
                <a:gd name="T20" fmla="*/ 25 w 697"/>
                <a:gd name="T21" fmla="*/ 8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7" h="338">
                  <a:moveTo>
                    <a:pt x="25" y="86"/>
                  </a:moveTo>
                  <a:cubicBezTo>
                    <a:pt x="21" y="86"/>
                    <a:pt x="0" y="61"/>
                    <a:pt x="0" y="56"/>
                  </a:cubicBezTo>
                  <a:cubicBezTo>
                    <a:pt x="0" y="51"/>
                    <a:pt x="134" y="3"/>
                    <a:pt x="141" y="2"/>
                  </a:cubicBezTo>
                  <a:cubicBezTo>
                    <a:pt x="148" y="0"/>
                    <a:pt x="165" y="11"/>
                    <a:pt x="165" y="11"/>
                  </a:cubicBezTo>
                  <a:cubicBezTo>
                    <a:pt x="683" y="282"/>
                    <a:pt x="683" y="282"/>
                    <a:pt x="683" y="282"/>
                  </a:cubicBezTo>
                  <a:cubicBezTo>
                    <a:pt x="683" y="282"/>
                    <a:pt x="697" y="288"/>
                    <a:pt x="682" y="295"/>
                  </a:cubicBezTo>
                  <a:cubicBezTo>
                    <a:pt x="667" y="302"/>
                    <a:pt x="553" y="336"/>
                    <a:pt x="553" y="336"/>
                  </a:cubicBezTo>
                  <a:cubicBezTo>
                    <a:pt x="553" y="336"/>
                    <a:pt x="531" y="338"/>
                    <a:pt x="502" y="328"/>
                  </a:cubicBezTo>
                  <a:cubicBezTo>
                    <a:pt x="473" y="318"/>
                    <a:pt x="234" y="241"/>
                    <a:pt x="234" y="241"/>
                  </a:cubicBezTo>
                  <a:cubicBezTo>
                    <a:pt x="234" y="241"/>
                    <a:pt x="171" y="213"/>
                    <a:pt x="163" y="205"/>
                  </a:cubicBezTo>
                  <a:cubicBezTo>
                    <a:pt x="155" y="197"/>
                    <a:pt x="25" y="86"/>
                    <a:pt x="25" y="86"/>
                  </a:cubicBezTo>
                  <a:close/>
                </a:path>
              </a:pathLst>
            </a:custGeom>
            <a:solidFill>
              <a:srgbClr val="312783"/>
            </a:solidFill>
            <a:ln w="14288" cap="flat">
              <a:solidFill>
                <a:srgbClr val="E6007E"/>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29" name="Freeform 63"/>
            <p:cNvSpPr>
              <a:spLocks/>
            </p:cNvSpPr>
            <p:nvPr/>
          </p:nvSpPr>
          <p:spPr bwMode="auto">
            <a:xfrm>
              <a:off x="1734" y="2760"/>
              <a:ext cx="2067" cy="1184"/>
            </a:xfrm>
            <a:custGeom>
              <a:avLst/>
              <a:gdLst>
                <a:gd name="T0" fmla="*/ 541 w 875"/>
                <a:gd name="T1" fmla="*/ 475 h 501"/>
                <a:gd name="T2" fmla="*/ 541 w 875"/>
                <a:gd name="T3" fmla="*/ 445 h 501"/>
                <a:gd name="T4" fmla="*/ 705 w 875"/>
                <a:gd name="T5" fmla="*/ 354 h 501"/>
                <a:gd name="T6" fmla="*/ 867 w 875"/>
                <a:gd name="T7" fmla="*/ 287 h 501"/>
                <a:gd name="T8" fmla="*/ 875 w 875"/>
                <a:gd name="T9" fmla="*/ 285 h 501"/>
                <a:gd name="T10" fmla="*/ 874 w 875"/>
                <a:gd name="T11" fmla="*/ 284 h 501"/>
                <a:gd name="T12" fmla="*/ 344 w 875"/>
                <a:gd name="T13" fmla="*/ 0 h 501"/>
                <a:gd name="T14" fmla="*/ 72 w 875"/>
                <a:gd name="T15" fmla="*/ 100 h 501"/>
                <a:gd name="T16" fmla="*/ 10 w 875"/>
                <a:gd name="T17" fmla="*/ 138 h 501"/>
                <a:gd name="T18" fmla="*/ 1 w 875"/>
                <a:gd name="T19" fmla="*/ 182 h 501"/>
                <a:gd name="T20" fmla="*/ 1 w 875"/>
                <a:gd name="T21" fmla="*/ 224 h 501"/>
                <a:gd name="T22" fmla="*/ 537 w 875"/>
                <a:gd name="T23" fmla="*/ 497 h 501"/>
                <a:gd name="T24" fmla="*/ 570 w 875"/>
                <a:gd name="T25" fmla="*/ 480 h 501"/>
                <a:gd name="T26" fmla="*/ 541 w 875"/>
                <a:gd name="T27" fmla="*/ 475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5" h="501">
                  <a:moveTo>
                    <a:pt x="541" y="475"/>
                  </a:moveTo>
                  <a:cubicBezTo>
                    <a:pt x="536" y="467"/>
                    <a:pt x="536" y="452"/>
                    <a:pt x="541" y="445"/>
                  </a:cubicBezTo>
                  <a:cubicBezTo>
                    <a:pt x="546" y="438"/>
                    <a:pt x="705" y="354"/>
                    <a:pt x="705" y="354"/>
                  </a:cubicBezTo>
                  <a:cubicBezTo>
                    <a:pt x="867" y="287"/>
                    <a:pt x="867" y="287"/>
                    <a:pt x="867" y="287"/>
                  </a:cubicBezTo>
                  <a:cubicBezTo>
                    <a:pt x="867" y="287"/>
                    <a:pt x="870" y="286"/>
                    <a:pt x="875" y="285"/>
                  </a:cubicBezTo>
                  <a:cubicBezTo>
                    <a:pt x="875" y="285"/>
                    <a:pt x="874" y="284"/>
                    <a:pt x="874" y="284"/>
                  </a:cubicBezTo>
                  <a:cubicBezTo>
                    <a:pt x="344" y="0"/>
                    <a:pt x="344" y="0"/>
                    <a:pt x="344" y="0"/>
                  </a:cubicBezTo>
                  <a:cubicBezTo>
                    <a:pt x="344" y="0"/>
                    <a:pt x="104" y="90"/>
                    <a:pt x="72" y="100"/>
                  </a:cubicBezTo>
                  <a:cubicBezTo>
                    <a:pt x="40" y="110"/>
                    <a:pt x="20" y="130"/>
                    <a:pt x="10" y="138"/>
                  </a:cubicBezTo>
                  <a:cubicBezTo>
                    <a:pt x="0" y="146"/>
                    <a:pt x="4" y="158"/>
                    <a:pt x="1" y="182"/>
                  </a:cubicBezTo>
                  <a:cubicBezTo>
                    <a:pt x="1" y="224"/>
                    <a:pt x="1" y="224"/>
                    <a:pt x="1" y="224"/>
                  </a:cubicBezTo>
                  <a:cubicBezTo>
                    <a:pt x="1" y="224"/>
                    <a:pt x="529" y="501"/>
                    <a:pt x="537" y="497"/>
                  </a:cubicBezTo>
                  <a:cubicBezTo>
                    <a:pt x="539" y="496"/>
                    <a:pt x="551" y="490"/>
                    <a:pt x="570" y="480"/>
                  </a:cubicBezTo>
                  <a:cubicBezTo>
                    <a:pt x="570" y="480"/>
                    <a:pt x="546" y="483"/>
                    <a:pt x="541" y="475"/>
                  </a:cubicBezTo>
                  <a:close/>
                </a:path>
              </a:pathLst>
            </a:custGeom>
            <a:gradFill flip="none" rotWithShape="1">
              <a:gsLst>
                <a:gs pos="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0" name="Freeform 64"/>
            <p:cNvSpPr>
              <a:spLocks/>
            </p:cNvSpPr>
            <p:nvPr/>
          </p:nvSpPr>
          <p:spPr bwMode="auto">
            <a:xfrm>
              <a:off x="3000" y="3433"/>
              <a:ext cx="810" cy="468"/>
            </a:xfrm>
            <a:custGeom>
              <a:avLst/>
              <a:gdLst>
                <a:gd name="T0" fmla="*/ 339 w 343"/>
                <a:gd name="T1" fmla="*/ 0 h 198"/>
                <a:gd name="T2" fmla="*/ 331 w 343"/>
                <a:gd name="T3" fmla="*/ 2 h 198"/>
                <a:gd name="T4" fmla="*/ 169 w 343"/>
                <a:gd name="T5" fmla="*/ 69 h 198"/>
                <a:gd name="T6" fmla="*/ 5 w 343"/>
                <a:gd name="T7" fmla="*/ 160 h 198"/>
                <a:gd name="T8" fmla="*/ 5 w 343"/>
                <a:gd name="T9" fmla="*/ 190 h 198"/>
                <a:gd name="T10" fmla="*/ 34 w 343"/>
                <a:gd name="T11" fmla="*/ 195 h 198"/>
                <a:gd name="T12" fmla="*/ 318 w 343"/>
                <a:gd name="T13" fmla="*/ 47 h 198"/>
                <a:gd name="T14" fmla="*/ 339 w 343"/>
                <a:gd name="T15" fmla="*/ 0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3" h="198">
                  <a:moveTo>
                    <a:pt x="339" y="0"/>
                  </a:moveTo>
                  <a:cubicBezTo>
                    <a:pt x="334" y="1"/>
                    <a:pt x="331" y="2"/>
                    <a:pt x="331" y="2"/>
                  </a:cubicBezTo>
                  <a:cubicBezTo>
                    <a:pt x="169" y="69"/>
                    <a:pt x="169" y="69"/>
                    <a:pt x="169" y="69"/>
                  </a:cubicBezTo>
                  <a:cubicBezTo>
                    <a:pt x="169" y="69"/>
                    <a:pt x="10" y="153"/>
                    <a:pt x="5" y="160"/>
                  </a:cubicBezTo>
                  <a:cubicBezTo>
                    <a:pt x="0" y="167"/>
                    <a:pt x="0" y="182"/>
                    <a:pt x="5" y="190"/>
                  </a:cubicBezTo>
                  <a:cubicBezTo>
                    <a:pt x="10" y="198"/>
                    <a:pt x="34" y="195"/>
                    <a:pt x="34" y="195"/>
                  </a:cubicBezTo>
                  <a:cubicBezTo>
                    <a:pt x="104" y="159"/>
                    <a:pt x="296" y="58"/>
                    <a:pt x="318" y="47"/>
                  </a:cubicBezTo>
                  <a:cubicBezTo>
                    <a:pt x="343" y="35"/>
                    <a:pt x="340" y="6"/>
                    <a:pt x="339" y="0"/>
                  </a:cubicBezTo>
                  <a:close/>
                </a:path>
              </a:pathLst>
            </a:custGeom>
            <a:gradFill flip="none" rotWithShape="1">
              <a:gsLst>
                <a:gs pos="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1" name="Freeform 65"/>
            <p:cNvSpPr>
              <a:spLocks/>
            </p:cNvSpPr>
            <p:nvPr/>
          </p:nvSpPr>
          <p:spPr bwMode="auto">
            <a:xfrm>
              <a:off x="1039" y="2028"/>
              <a:ext cx="1847" cy="1344"/>
            </a:xfrm>
            <a:custGeom>
              <a:avLst/>
              <a:gdLst>
                <a:gd name="T0" fmla="*/ 11 w 782"/>
                <a:gd name="T1" fmla="*/ 322 h 569"/>
                <a:gd name="T2" fmla="*/ 25 w 782"/>
                <a:gd name="T3" fmla="*/ 214 h 569"/>
                <a:gd name="T4" fmla="*/ 233 w 782"/>
                <a:gd name="T5" fmla="*/ 88 h 569"/>
                <a:gd name="T6" fmla="*/ 401 w 782"/>
                <a:gd name="T7" fmla="*/ 1 h 569"/>
                <a:gd name="T8" fmla="*/ 679 w 782"/>
                <a:gd name="T9" fmla="*/ 68 h 569"/>
                <a:gd name="T10" fmla="*/ 733 w 782"/>
                <a:gd name="T11" fmla="*/ 101 h 569"/>
                <a:gd name="T12" fmla="*/ 770 w 782"/>
                <a:gd name="T13" fmla="*/ 192 h 569"/>
                <a:gd name="T14" fmla="*/ 649 w 782"/>
                <a:gd name="T15" fmla="*/ 349 h 569"/>
                <a:gd name="T16" fmla="*/ 381 w 782"/>
                <a:gd name="T17" fmla="*/ 558 h 569"/>
                <a:gd name="T18" fmla="*/ 249 w 782"/>
                <a:gd name="T19" fmla="*/ 509 h 569"/>
                <a:gd name="T20" fmla="*/ 11 w 782"/>
                <a:gd name="T21" fmla="*/ 322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2" h="569">
                  <a:moveTo>
                    <a:pt x="11" y="322"/>
                  </a:moveTo>
                  <a:cubicBezTo>
                    <a:pt x="0" y="285"/>
                    <a:pt x="15" y="232"/>
                    <a:pt x="25" y="214"/>
                  </a:cubicBezTo>
                  <a:cubicBezTo>
                    <a:pt x="35" y="195"/>
                    <a:pt x="201" y="88"/>
                    <a:pt x="233" y="88"/>
                  </a:cubicBezTo>
                  <a:cubicBezTo>
                    <a:pt x="265" y="88"/>
                    <a:pt x="374" y="3"/>
                    <a:pt x="401" y="1"/>
                  </a:cubicBezTo>
                  <a:cubicBezTo>
                    <a:pt x="429" y="0"/>
                    <a:pt x="669" y="63"/>
                    <a:pt x="679" y="68"/>
                  </a:cubicBezTo>
                  <a:cubicBezTo>
                    <a:pt x="689" y="74"/>
                    <a:pt x="722" y="97"/>
                    <a:pt x="733" y="101"/>
                  </a:cubicBezTo>
                  <a:cubicBezTo>
                    <a:pt x="744" y="105"/>
                    <a:pt x="782" y="167"/>
                    <a:pt x="770" y="192"/>
                  </a:cubicBezTo>
                  <a:cubicBezTo>
                    <a:pt x="758" y="218"/>
                    <a:pt x="653" y="346"/>
                    <a:pt x="649" y="349"/>
                  </a:cubicBezTo>
                  <a:cubicBezTo>
                    <a:pt x="644" y="352"/>
                    <a:pt x="385" y="569"/>
                    <a:pt x="381" y="558"/>
                  </a:cubicBezTo>
                  <a:cubicBezTo>
                    <a:pt x="376" y="547"/>
                    <a:pt x="279" y="543"/>
                    <a:pt x="249" y="509"/>
                  </a:cubicBezTo>
                  <a:cubicBezTo>
                    <a:pt x="218" y="475"/>
                    <a:pt x="11" y="322"/>
                    <a:pt x="11" y="322"/>
                  </a:cubicBezTo>
                  <a:close/>
                </a:path>
              </a:pathLst>
            </a:custGeom>
            <a:gradFill flip="none" rotWithShape="1">
              <a:gsLst>
                <a:gs pos="0">
                  <a:schemeClr val="accent1">
                    <a:lumMod val="60000"/>
                    <a:lumOff val="40000"/>
                    <a:shade val="67500"/>
                    <a:satMod val="115000"/>
                  </a:schemeClr>
                </a:gs>
                <a:gs pos="100000">
                  <a:schemeClr val="accent1">
                    <a:lumMod val="60000"/>
                    <a:lumOff val="40000"/>
                    <a:shade val="100000"/>
                    <a:satMod val="115000"/>
                  </a:schemeClr>
                </a:gs>
              </a:gsLst>
              <a:lin ang="189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2" name="Freeform 66"/>
            <p:cNvSpPr>
              <a:spLocks/>
            </p:cNvSpPr>
            <p:nvPr/>
          </p:nvSpPr>
          <p:spPr bwMode="auto">
            <a:xfrm>
              <a:off x="2010" y="2222"/>
              <a:ext cx="1753" cy="1157"/>
            </a:xfrm>
            <a:custGeom>
              <a:avLst/>
              <a:gdLst>
                <a:gd name="T0" fmla="*/ 552 w 742"/>
                <a:gd name="T1" fmla="*/ 276 h 490"/>
                <a:gd name="T2" fmla="*/ 690 w 742"/>
                <a:gd name="T3" fmla="*/ 171 h 490"/>
                <a:gd name="T4" fmla="*/ 742 w 742"/>
                <a:gd name="T5" fmla="*/ 153 h 490"/>
                <a:gd name="T6" fmla="*/ 738 w 742"/>
                <a:gd name="T7" fmla="*/ 149 h 490"/>
                <a:gd name="T8" fmla="*/ 432 w 742"/>
                <a:gd name="T9" fmla="*/ 17 h 490"/>
                <a:gd name="T10" fmla="*/ 344 w 742"/>
                <a:gd name="T11" fmla="*/ 17 h 490"/>
                <a:gd name="T12" fmla="*/ 293 w 742"/>
                <a:gd name="T13" fmla="*/ 57 h 490"/>
                <a:gd name="T14" fmla="*/ 217 w 742"/>
                <a:gd name="T15" fmla="*/ 99 h 490"/>
                <a:gd name="T16" fmla="*/ 24 w 742"/>
                <a:gd name="T17" fmla="*/ 220 h 490"/>
                <a:gd name="T18" fmla="*/ 12 w 742"/>
                <a:gd name="T19" fmla="*/ 289 h 490"/>
                <a:gd name="T20" fmla="*/ 216 w 742"/>
                <a:gd name="T21" fmla="*/ 490 h 490"/>
                <a:gd name="T22" fmla="*/ 272 w 742"/>
                <a:gd name="T23" fmla="*/ 448 h 490"/>
                <a:gd name="T24" fmla="*/ 552 w 742"/>
                <a:gd name="T25" fmla="*/ 276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2" h="490">
                  <a:moveTo>
                    <a:pt x="552" y="276"/>
                  </a:moveTo>
                  <a:cubicBezTo>
                    <a:pt x="558" y="273"/>
                    <a:pt x="680" y="180"/>
                    <a:pt x="690" y="171"/>
                  </a:cubicBezTo>
                  <a:cubicBezTo>
                    <a:pt x="698" y="165"/>
                    <a:pt x="718" y="157"/>
                    <a:pt x="742" y="153"/>
                  </a:cubicBezTo>
                  <a:cubicBezTo>
                    <a:pt x="741" y="152"/>
                    <a:pt x="739" y="150"/>
                    <a:pt x="738" y="149"/>
                  </a:cubicBezTo>
                  <a:cubicBezTo>
                    <a:pt x="725" y="137"/>
                    <a:pt x="454" y="33"/>
                    <a:pt x="432" y="17"/>
                  </a:cubicBezTo>
                  <a:cubicBezTo>
                    <a:pt x="409" y="0"/>
                    <a:pt x="356" y="16"/>
                    <a:pt x="344" y="17"/>
                  </a:cubicBezTo>
                  <a:cubicBezTo>
                    <a:pt x="333" y="18"/>
                    <a:pt x="296" y="53"/>
                    <a:pt x="293" y="57"/>
                  </a:cubicBezTo>
                  <a:cubicBezTo>
                    <a:pt x="290" y="61"/>
                    <a:pt x="230" y="92"/>
                    <a:pt x="217" y="99"/>
                  </a:cubicBezTo>
                  <a:cubicBezTo>
                    <a:pt x="204" y="105"/>
                    <a:pt x="37" y="211"/>
                    <a:pt x="24" y="220"/>
                  </a:cubicBezTo>
                  <a:cubicBezTo>
                    <a:pt x="10" y="229"/>
                    <a:pt x="0" y="261"/>
                    <a:pt x="12" y="289"/>
                  </a:cubicBezTo>
                  <a:cubicBezTo>
                    <a:pt x="12" y="289"/>
                    <a:pt x="150" y="435"/>
                    <a:pt x="216" y="490"/>
                  </a:cubicBezTo>
                  <a:cubicBezTo>
                    <a:pt x="236" y="472"/>
                    <a:pt x="264" y="453"/>
                    <a:pt x="272" y="448"/>
                  </a:cubicBezTo>
                  <a:cubicBezTo>
                    <a:pt x="284" y="439"/>
                    <a:pt x="545" y="279"/>
                    <a:pt x="552" y="276"/>
                  </a:cubicBezTo>
                  <a:close/>
                </a:path>
              </a:pathLst>
            </a:custGeom>
            <a:gradFill flip="none" rotWithShape="1">
              <a:gsLst>
                <a:gs pos="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3" name="Freeform 67"/>
            <p:cNvSpPr>
              <a:spLocks/>
            </p:cNvSpPr>
            <p:nvPr/>
          </p:nvSpPr>
          <p:spPr bwMode="auto">
            <a:xfrm>
              <a:off x="2520" y="2573"/>
              <a:ext cx="1266" cy="865"/>
            </a:xfrm>
            <a:custGeom>
              <a:avLst/>
              <a:gdLst>
                <a:gd name="T0" fmla="*/ 328 w 536"/>
                <a:gd name="T1" fmla="*/ 212 h 366"/>
                <a:gd name="T2" fmla="*/ 419 w 536"/>
                <a:gd name="T3" fmla="*/ 136 h 366"/>
                <a:gd name="T4" fmla="*/ 517 w 536"/>
                <a:gd name="T5" fmla="*/ 58 h 366"/>
                <a:gd name="T6" fmla="*/ 526 w 536"/>
                <a:gd name="T7" fmla="*/ 0 h 366"/>
                <a:gd name="T8" fmla="*/ 474 w 536"/>
                <a:gd name="T9" fmla="*/ 18 h 366"/>
                <a:gd name="T10" fmla="*/ 336 w 536"/>
                <a:gd name="T11" fmla="*/ 123 h 366"/>
                <a:gd name="T12" fmla="*/ 56 w 536"/>
                <a:gd name="T13" fmla="*/ 295 h 366"/>
                <a:gd name="T14" fmla="*/ 0 w 536"/>
                <a:gd name="T15" fmla="*/ 337 h 366"/>
                <a:gd name="T16" fmla="*/ 30 w 536"/>
                <a:gd name="T17" fmla="*/ 358 h 366"/>
                <a:gd name="T18" fmla="*/ 328 w 536"/>
                <a:gd name="T19" fmla="*/ 21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6" h="366">
                  <a:moveTo>
                    <a:pt x="328" y="212"/>
                  </a:moveTo>
                  <a:cubicBezTo>
                    <a:pt x="340" y="200"/>
                    <a:pt x="414" y="139"/>
                    <a:pt x="419" y="136"/>
                  </a:cubicBezTo>
                  <a:cubicBezTo>
                    <a:pt x="425" y="134"/>
                    <a:pt x="496" y="68"/>
                    <a:pt x="517" y="58"/>
                  </a:cubicBezTo>
                  <a:cubicBezTo>
                    <a:pt x="536" y="48"/>
                    <a:pt x="536" y="15"/>
                    <a:pt x="526" y="0"/>
                  </a:cubicBezTo>
                  <a:cubicBezTo>
                    <a:pt x="502" y="4"/>
                    <a:pt x="482" y="12"/>
                    <a:pt x="474" y="18"/>
                  </a:cubicBezTo>
                  <a:cubicBezTo>
                    <a:pt x="464" y="27"/>
                    <a:pt x="342" y="120"/>
                    <a:pt x="336" y="123"/>
                  </a:cubicBezTo>
                  <a:cubicBezTo>
                    <a:pt x="329" y="126"/>
                    <a:pt x="68" y="286"/>
                    <a:pt x="56" y="295"/>
                  </a:cubicBezTo>
                  <a:cubicBezTo>
                    <a:pt x="48" y="300"/>
                    <a:pt x="20" y="319"/>
                    <a:pt x="0" y="337"/>
                  </a:cubicBezTo>
                  <a:cubicBezTo>
                    <a:pt x="14" y="348"/>
                    <a:pt x="25" y="356"/>
                    <a:pt x="30" y="358"/>
                  </a:cubicBezTo>
                  <a:cubicBezTo>
                    <a:pt x="62" y="366"/>
                    <a:pt x="316" y="224"/>
                    <a:pt x="328" y="212"/>
                  </a:cubicBezTo>
                  <a:close/>
                </a:path>
              </a:pathLst>
            </a:custGeom>
            <a:solidFill>
              <a:srgbClr val="788498"/>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4" name="Freeform 68"/>
            <p:cNvSpPr>
              <a:spLocks/>
            </p:cNvSpPr>
            <p:nvPr/>
          </p:nvSpPr>
          <p:spPr bwMode="auto">
            <a:xfrm>
              <a:off x="3023" y="2595"/>
              <a:ext cx="1663" cy="1070"/>
            </a:xfrm>
            <a:custGeom>
              <a:avLst/>
              <a:gdLst>
                <a:gd name="T0" fmla="*/ 52 w 704"/>
                <a:gd name="T1" fmla="*/ 322 h 453"/>
                <a:gd name="T2" fmla="*/ 22 w 704"/>
                <a:gd name="T3" fmla="*/ 234 h 453"/>
                <a:gd name="T4" fmla="*/ 322 w 704"/>
                <a:gd name="T5" fmla="*/ 10 h 453"/>
                <a:gd name="T6" fmla="*/ 410 w 704"/>
                <a:gd name="T7" fmla="*/ 10 h 453"/>
                <a:gd name="T8" fmla="*/ 547 w 704"/>
                <a:gd name="T9" fmla="*/ 61 h 453"/>
                <a:gd name="T10" fmla="*/ 640 w 704"/>
                <a:gd name="T11" fmla="*/ 113 h 453"/>
                <a:gd name="T12" fmla="*/ 692 w 704"/>
                <a:gd name="T13" fmla="*/ 154 h 453"/>
                <a:gd name="T14" fmla="*/ 699 w 704"/>
                <a:gd name="T15" fmla="*/ 194 h 453"/>
                <a:gd name="T16" fmla="*/ 651 w 704"/>
                <a:gd name="T17" fmla="*/ 301 h 453"/>
                <a:gd name="T18" fmla="*/ 408 w 704"/>
                <a:gd name="T19" fmla="*/ 445 h 453"/>
                <a:gd name="T20" fmla="*/ 177 w 704"/>
                <a:gd name="T21" fmla="*/ 429 h 453"/>
                <a:gd name="T22" fmla="*/ 52 w 704"/>
                <a:gd name="T23" fmla="*/ 32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4" h="453">
                  <a:moveTo>
                    <a:pt x="52" y="322"/>
                  </a:moveTo>
                  <a:cubicBezTo>
                    <a:pt x="34" y="281"/>
                    <a:pt x="0" y="253"/>
                    <a:pt x="22" y="234"/>
                  </a:cubicBezTo>
                  <a:cubicBezTo>
                    <a:pt x="43" y="216"/>
                    <a:pt x="310" y="10"/>
                    <a:pt x="322" y="10"/>
                  </a:cubicBezTo>
                  <a:cubicBezTo>
                    <a:pt x="334" y="11"/>
                    <a:pt x="396" y="0"/>
                    <a:pt x="410" y="10"/>
                  </a:cubicBezTo>
                  <a:cubicBezTo>
                    <a:pt x="423" y="21"/>
                    <a:pt x="527" y="53"/>
                    <a:pt x="547" y="61"/>
                  </a:cubicBezTo>
                  <a:cubicBezTo>
                    <a:pt x="567" y="68"/>
                    <a:pt x="630" y="106"/>
                    <a:pt x="640" y="113"/>
                  </a:cubicBezTo>
                  <a:cubicBezTo>
                    <a:pt x="651" y="120"/>
                    <a:pt x="690" y="147"/>
                    <a:pt x="692" y="154"/>
                  </a:cubicBezTo>
                  <a:cubicBezTo>
                    <a:pt x="695" y="162"/>
                    <a:pt x="704" y="176"/>
                    <a:pt x="699" y="194"/>
                  </a:cubicBezTo>
                  <a:cubicBezTo>
                    <a:pt x="694" y="213"/>
                    <a:pt x="663" y="290"/>
                    <a:pt x="651" y="301"/>
                  </a:cubicBezTo>
                  <a:cubicBezTo>
                    <a:pt x="639" y="312"/>
                    <a:pt x="427" y="449"/>
                    <a:pt x="408" y="445"/>
                  </a:cubicBezTo>
                  <a:cubicBezTo>
                    <a:pt x="390" y="441"/>
                    <a:pt x="201" y="453"/>
                    <a:pt x="177" y="429"/>
                  </a:cubicBezTo>
                  <a:cubicBezTo>
                    <a:pt x="154" y="405"/>
                    <a:pt x="52" y="322"/>
                    <a:pt x="52" y="322"/>
                  </a:cubicBezTo>
                  <a:close/>
                </a:path>
              </a:pathLst>
            </a:custGeom>
            <a:gradFill flip="none" rotWithShape="1">
              <a:gsLst>
                <a:gs pos="0">
                  <a:schemeClr val="accent1">
                    <a:lumMod val="60000"/>
                    <a:lumOff val="40000"/>
                    <a:shade val="67500"/>
                    <a:satMod val="115000"/>
                  </a:schemeClr>
                </a:gs>
                <a:gs pos="100000">
                  <a:schemeClr val="accent1">
                    <a:lumMod val="60000"/>
                    <a:lumOff val="40000"/>
                    <a:shade val="100000"/>
                    <a:satMod val="115000"/>
                  </a:schemeClr>
                </a:gs>
              </a:gsLst>
              <a:lin ang="189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9" name="Freeform 73"/>
            <p:cNvSpPr>
              <a:spLocks/>
            </p:cNvSpPr>
            <p:nvPr/>
          </p:nvSpPr>
          <p:spPr bwMode="auto">
            <a:xfrm>
              <a:off x="716" y="3034"/>
              <a:ext cx="179" cy="118"/>
            </a:xfrm>
            <a:custGeom>
              <a:avLst/>
              <a:gdLst>
                <a:gd name="T0" fmla="*/ 61 w 76"/>
                <a:gd name="T1" fmla="*/ 12 h 50"/>
                <a:gd name="T2" fmla="*/ 72 w 76"/>
                <a:gd name="T3" fmla="*/ 12 h 50"/>
                <a:gd name="T4" fmla="*/ 61 w 76"/>
                <a:gd name="T5" fmla="*/ 34 h 50"/>
                <a:gd name="T6" fmla="*/ 4 w 76"/>
                <a:gd name="T7" fmla="*/ 50 h 50"/>
                <a:gd name="T8" fmla="*/ 4 w 76"/>
                <a:gd name="T9" fmla="*/ 28 h 50"/>
                <a:gd name="T10" fmla="*/ 61 w 76"/>
                <a:gd name="T11" fmla="*/ 12 h 50"/>
              </a:gdLst>
              <a:ahLst/>
              <a:cxnLst>
                <a:cxn ang="0">
                  <a:pos x="T0" y="T1"/>
                </a:cxn>
                <a:cxn ang="0">
                  <a:pos x="T2" y="T3"/>
                </a:cxn>
                <a:cxn ang="0">
                  <a:pos x="T4" y="T5"/>
                </a:cxn>
                <a:cxn ang="0">
                  <a:pos x="T6" y="T7"/>
                </a:cxn>
                <a:cxn ang="0">
                  <a:pos x="T8" y="T9"/>
                </a:cxn>
                <a:cxn ang="0">
                  <a:pos x="T10" y="T11"/>
                </a:cxn>
              </a:cxnLst>
              <a:rect l="0" t="0" r="r" b="b"/>
              <a:pathLst>
                <a:path w="76" h="50">
                  <a:moveTo>
                    <a:pt x="61" y="12"/>
                  </a:moveTo>
                  <a:cubicBezTo>
                    <a:pt x="61" y="12"/>
                    <a:pt x="73" y="0"/>
                    <a:pt x="72" y="12"/>
                  </a:cubicBezTo>
                  <a:cubicBezTo>
                    <a:pt x="70" y="24"/>
                    <a:pt x="76" y="30"/>
                    <a:pt x="61" y="34"/>
                  </a:cubicBezTo>
                  <a:cubicBezTo>
                    <a:pt x="46" y="38"/>
                    <a:pt x="4" y="50"/>
                    <a:pt x="4" y="50"/>
                  </a:cubicBezTo>
                  <a:cubicBezTo>
                    <a:pt x="4" y="50"/>
                    <a:pt x="0" y="25"/>
                    <a:pt x="4" y="28"/>
                  </a:cubicBezTo>
                  <a:cubicBezTo>
                    <a:pt x="7" y="31"/>
                    <a:pt x="61" y="12"/>
                    <a:pt x="61" y="12"/>
                  </a:cubicBezTo>
                  <a:close/>
                </a:path>
              </a:pathLst>
            </a:custGeom>
            <a:solidFill>
              <a:srgbClr val="312783"/>
            </a:solidFill>
            <a:ln w="14288" cap="flat">
              <a:solidFill>
                <a:srgbClr val="E6007E"/>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1" name="Freeform 75"/>
            <p:cNvSpPr>
              <a:spLocks/>
            </p:cNvSpPr>
            <p:nvPr/>
          </p:nvSpPr>
          <p:spPr bwMode="auto">
            <a:xfrm>
              <a:off x="2102" y="-592"/>
              <a:ext cx="3728" cy="3499"/>
            </a:xfrm>
            <a:custGeom>
              <a:avLst/>
              <a:gdLst>
                <a:gd name="T0" fmla="*/ 19 w 1578"/>
                <a:gd name="T1" fmla="*/ 965 h 1481"/>
                <a:gd name="T2" fmla="*/ 7 w 1578"/>
                <a:gd name="T3" fmla="*/ 822 h 1481"/>
                <a:gd name="T4" fmla="*/ 16 w 1578"/>
                <a:gd name="T5" fmla="*/ 114 h 1481"/>
                <a:gd name="T6" fmla="*/ 122 w 1578"/>
                <a:gd name="T7" fmla="*/ 12 h 1481"/>
                <a:gd name="T8" fmla="*/ 1408 w 1578"/>
                <a:gd name="T9" fmla="*/ 116 h 1481"/>
                <a:gd name="T10" fmla="*/ 1552 w 1578"/>
                <a:gd name="T11" fmla="*/ 358 h 1481"/>
                <a:gd name="T12" fmla="*/ 1416 w 1578"/>
                <a:gd name="T13" fmla="*/ 1265 h 1481"/>
                <a:gd name="T14" fmla="*/ 1165 w 1578"/>
                <a:gd name="T15" fmla="*/ 1398 h 1481"/>
                <a:gd name="T16" fmla="*/ 19 w 1578"/>
                <a:gd name="T17" fmla="*/ 965 h 1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8" h="1481">
                  <a:moveTo>
                    <a:pt x="19" y="965"/>
                  </a:moveTo>
                  <a:cubicBezTo>
                    <a:pt x="0" y="946"/>
                    <a:pt x="0" y="856"/>
                    <a:pt x="7" y="822"/>
                  </a:cubicBezTo>
                  <a:cubicBezTo>
                    <a:pt x="14" y="788"/>
                    <a:pt x="15" y="122"/>
                    <a:pt x="16" y="114"/>
                  </a:cubicBezTo>
                  <a:cubicBezTo>
                    <a:pt x="16" y="106"/>
                    <a:pt x="34" y="0"/>
                    <a:pt x="122" y="12"/>
                  </a:cubicBezTo>
                  <a:cubicBezTo>
                    <a:pt x="210" y="24"/>
                    <a:pt x="1336" y="88"/>
                    <a:pt x="1408" y="116"/>
                  </a:cubicBezTo>
                  <a:cubicBezTo>
                    <a:pt x="1480" y="144"/>
                    <a:pt x="1578" y="170"/>
                    <a:pt x="1552" y="358"/>
                  </a:cubicBezTo>
                  <a:cubicBezTo>
                    <a:pt x="1526" y="546"/>
                    <a:pt x="1420" y="1261"/>
                    <a:pt x="1416" y="1265"/>
                  </a:cubicBezTo>
                  <a:cubicBezTo>
                    <a:pt x="1412" y="1268"/>
                    <a:pt x="1419" y="1481"/>
                    <a:pt x="1165" y="1398"/>
                  </a:cubicBezTo>
                  <a:cubicBezTo>
                    <a:pt x="911" y="1316"/>
                    <a:pt x="51" y="997"/>
                    <a:pt x="19" y="965"/>
                  </a:cubicBezTo>
                  <a:close/>
                </a:path>
              </a:pathLst>
            </a:custGeom>
            <a:solidFill>
              <a:schemeClr val="accent1"/>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2" name="Freeform 76"/>
            <p:cNvSpPr>
              <a:spLocks/>
            </p:cNvSpPr>
            <p:nvPr/>
          </p:nvSpPr>
          <p:spPr bwMode="auto">
            <a:xfrm>
              <a:off x="2147" y="-528"/>
              <a:ext cx="3258" cy="3354"/>
            </a:xfrm>
            <a:custGeom>
              <a:avLst/>
              <a:gdLst>
                <a:gd name="T0" fmla="*/ 1235 w 1379"/>
                <a:gd name="T1" fmla="*/ 1317 h 1420"/>
                <a:gd name="T2" fmla="*/ 181 w 1379"/>
                <a:gd name="T3" fmla="*/ 935 h 1420"/>
                <a:gd name="T4" fmla="*/ 91 w 1379"/>
                <a:gd name="T5" fmla="*/ 843 h 1420"/>
                <a:gd name="T6" fmla="*/ 92 w 1379"/>
                <a:gd name="T7" fmla="*/ 59 h 1420"/>
                <a:gd name="T8" fmla="*/ 108 w 1379"/>
                <a:gd name="T9" fmla="*/ 1 h 1420"/>
                <a:gd name="T10" fmla="*/ 15 w 1379"/>
                <a:gd name="T11" fmla="*/ 102 h 1420"/>
                <a:gd name="T12" fmla="*/ 7 w 1379"/>
                <a:gd name="T13" fmla="*/ 792 h 1420"/>
                <a:gd name="T14" fmla="*/ 19 w 1379"/>
                <a:gd name="T15" fmla="*/ 932 h 1420"/>
                <a:gd name="T16" fmla="*/ 1137 w 1379"/>
                <a:gd name="T17" fmla="*/ 1355 h 1420"/>
                <a:gd name="T18" fmla="*/ 1379 w 1379"/>
                <a:gd name="T19" fmla="*/ 1244 h 1420"/>
                <a:gd name="T20" fmla="*/ 1379 w 1379"/>
                <a:gd name="T21" fmla="*/ 1244 h 1420"/>
                <a:gd name="T22" fmla="*/ 1235 w 1379"/>
                <a:gd name="T23" fmla="*/ 1317 h 1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9" h="1420">
                  <a:moveTo>
                    <a:pt x="1235" y="1317"/>
                  </a:moveTo>
                  <a:cubicBezTo>
                    <a:pt x="1221" y="1313"/>
                    <a:pt x="293" y="973"/>
                    <a:pt x="181" y="935"/>
                  </a:cubicBezTo>
                  <a:cubicBezTo>
                    <a:pt x="69" y="897"/>
                    <a:pt x="91" y="873"/>
                    <a:pt x="91" y="843"/>
                  </a:cubicBezTo>
                  <a:cubicBezTo>
                    <a:pt x="90" y="813"/>
                    <a:pt x="89" y="133"/>
                    <a:pt x="92" y="59"/>
                  </a:cubicBezTo>
                  <a:cubicBezTo>
                    <a:pt x="94" y="23"/>
                    <a:pt x="100" y="9"/>
                    <a:pt x="108" y="1"/>
                  </a:cubicBezTo>
                  <a:cubicBezTo>
                    <a:pt x="32" y="0"/>
                    <a:pt x="16" y="94"/>
                    <a:pt x="15" y="102"/>
                  </a:cubicBezTo>
                  <a:cubicBezTo>
                    <a:pt x="15" y="110"/>
                    <a:pt x="14" y="759"/>
                    <a:pt x="7" y="792"/>
                  </a:cubicBezTo>
                  <a:cubicBezTo>
                    <a:pt x="0" y="826"/>
                    <a:pt x="0" y="913"/>
                    <a:pt x="19" y="932"/>
                  </a:cubicBezTo>
                  <a:cubicBezTo>
                    <a:pt x="50" y="963"/>
                    <a:pt x="889" y="1274"/>
                    <a:pt x="1137" y="1355"/>
                  </a:cubicBezTo>
                  <a:cubicBezTo>
                    <a:pt x="1338" y="1420"/>
                    <a:pt x="1371" y="1295"/>
                    <a:pt x="1379" y="1244"/>
                  </a:cubicBezTo>
                  <a:cubicBezTo>
                    <a:pt x="1379" y="1244"/>
                    <a:pt x="1379" y="1244"/>
                    <a:pt x="1379" y="1244"/>
                  </a:cubicBezTo>
                  <a:cubicBezTo>
                    <a:pt x="1361" y="1354"/>
                    <a:pt x="1249" y="1321"/>
                    <a:pt x="1235" y="1317"/>
                  </a:cubicBezTo>
                  <a:close/>
                </a:path>
              </a:pathLst>
            </a:custGeom>
            <a:gradFill flip="none" rotWithShape="1">
              <a:gsLst>
                <a:gs pos="100000">
                  <a:schemeClr val="accent1">
                    <a:shade val="30000"/>
                    <a:satMod val="115000"/>
                  </a:schemeClr>
                </a:gs>
                <a:gs pos="0">
                  <a:schemeClr val="accent1">
                    <a:shade val="67500"/>
                    <a:satMod val="115000"/>
                  </a:schemeClr>
                </a:gs>
                <a:gs pos="13000">
                  <a:schemeClr val="accent1">
                    <a:shade val="100000"/>
                    <a:satMod val="115000"/>
                  </a:schemeClr>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3" name="Freeform 77"/>
            <p:cNvSpPr>
              <a:spLocks/>
            </p:cNvSpPr>
            <p:nvPr/>
          </p:nvSpPr>
          <p:spPr bwMode="auto">
            <a:xfrm>
              <a:off x="2310" y="-526"/>
              <a:ext cx="3473" cy="3196"/>
            </a:xfrm>
            <a:custGeom>
              <a:avLst/>
              <a:gdLst>
                <a:gd name="T0" fmla="*/ 1445 w 1470"/>
                <a:gd name="T1" fmla="*/ 339 h 1353"/>
                <a:gd name="T2" fmla="*/ 1305 w 1470"/>
                <a:gd name="T3" fmla="*/ 103 h 1353"/>
                <a:gd name="T4" fmla="*/ 50 w 1470"/>
                <a:gd name="T5" fmla="*/ 1 h 1353"/>
                <a:gd name="T6" fmla="*/ 39 w 1470"/>
                <a:gd name="T7" fmla="*/ 0 h 1353"/>
                <a:gd name="T8" fmla="*/ 23 w 1470"/>
                <a:gd name="T9" fmla="*/ 58 h 1353"/>
                <a:gd name="T10" fmla="*/ 22 w 1470"/>
                <a:gd name="T11" fmla="*/ 842 h 1353"/>
                <a:gd name="T12" fmla="*/ 112 w 1470"/>
                <a:gd name="T13" fmla="*/ 934 h 1353"/>
                <a:gd name="T14" fmla="*/ 1166 w 1470"/>
                <a:gd name="T15" fmla="*/ 1316 h 1353"/>
                <a:gd name="T16" fmla="*/ 1310 w 1470"/>
                <a:gd name="T17" fmla="*/ 1243 h 1353"/>
                <a:gd name="T18" fmla="*/ 1310 w 1470"/>
                <a:gd name="T19" fmla="*/ 1243 h 1353"/>
                <a:gd name="T20" fmla="*/ 1312 w 1470"/>
                <a:gd name="T21" fmla="*/ 1223 h 1353"/>
                <a:gd name="T22" fmla="*/ 1445 w 1470"/>
                <a:gd name="T23" fmla="*/ 339 h 1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70" h="1353">
                  <a:moveTo>
                    <a:pt x="1445" y="339"/>
                  </a:moveTo>
                  <a:cubicBezTo>
                    <a:pt x="1470" y="155"/>
                    <a:pt x="1375" y="130"/>
                    <a:pt x="1305" y="103"/>
                  </a:cubicBezTo>
                  <a:cubicBezTo>
                    <a:pt x="1234" y="75"/>
                    <a:pt x="136" y="13"/>
                    <a:pt x="50" y="1"/>
                  </a:cubicBezTo>
                  <a:cubicBezTo>
                    <a:pt x="46" y="1"/>
                    <a:pt x="43" y="1"/>
                    <a:pt x="39" y="0"/>
                  </a:cubicBezTo>
                  <a:cubicBezTo>
                    <a:pt x="31" y="8"/>
                    <a:pt x="25" y="22"/>
                    <a:pt x="23" y="58"/>
                  </a:cubicBezTo>
                  <a:cubicBezTo>
                    <a:pt x="20" y="132"/>
                    <a:pt x="21" y="812"/>
                    <a:pt x="22" y="842"/>
                  </a:cubicBezTo>
                  <a:cubicBezTo>
                    <a:pt x="22" y="872"/>
                    <a:pt x="0" y="896"/>
                    <a:pt x="112" y="934"/>
                  </a:cubicBezTo>
                  <a:cubicBezTo>
                    <a:pt x="224" y="972"/>
                    <a:pt x="1152" y="1312"/>
                    <a:pt x="1166" y="1316"/>
                  </a:cubicBezTo>
                  <a:cubicBezTo>
                    <a:pt x="1180" y="1320"/>
                    <a:pt x="1292" y="1353"/>
                    <a:pt x="1310" y="1243"/>
                  </a:cubicBezTo>
                  <a:cubicBezTo>
                    <a:pt x="1310" y="1243"/>
                    <a:pt x="1310" y="1243"/>
                    <a:pt x="1310" y="1243"/>
                  </a:cubicBezTo>
                  <a:cubicBezTo>
                    <a:pt x="1311" y="1231"/>
                    <a:pt x="1312" y="1224"/>
                    <a:pt x="1312" y="1223"/>
                  </a:cubicBezTo>
                  <a:cubicBezTo>
                    <a:pt x="1316" y="1220"/>
                    <a:pt x="1420" y="522"/>
                    <a:pt x="1445" y="339"/>
                  </a:cubicBezTo>
                  <a:close/>
                </a:path>
              </a:pathLst>
            </a:custGeom>
            <a:solidFill>
              <a:schemeClr val="accent1"/>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6" name="Freeform 80"/>
            <p:cNvSpPr>
              <a:spLocks/>
            </p:cNvSpPr>
            <p:nvPr/>
          </p:nvSpPr>
          <p:spPr bwMode="auto">
            <a:xfrm>
              <a:off x="3942" y="46"/>
              <a:ext cx="1259" cy="1417"/>
            </a:xfrm>
            <a:custGeom>
              <a:avLst/>
              <a:gdLst>
                <a:gd name="T0" fmla="*/ 61 w 533"/>
                <a:gd name="T1" fmla="*/ 280 h 600"/>
                <a:gd name="T2" fmla="*/ 185 w 533"/>
                <a:gd name="T3" fmla="*/ 0 h 600"/>
                <a:gd name="T4" fmla="*/ 533 w 533"/>
                <a:gd name="T5" fmla="*/ 190 h 600"/>
                <a:gd name="T6" fmla="*/ 335 w 533"/>
                <a:gd name="T7" fmla="*/ 600 h 600"/>
                <a:gd name="T8" fmla="*/ 0 w 533"/>
                <a:gd name="T9" fmla="*/ 408 h 600"/>
                <a:gd name="T10" fmla="*/ 61 w 533"/>
                <a:gd name="T11" fmla="*/ 280 h 600"/>
              </a:gdLst>
              <a:ahLst/>
              <a:cxnLst>
                <a:cxn ang="0">
                  <a:pos x="T0" y="T1"/>
                </a:cxn>
                <a:cxn ang="0">
                  <a:pos x="T2" y="T3"/>
                </a:cxn>
                <a:cxn ang="0">
                  <a:pos x="T4" y="T5"/>
                </a:cxn>
                <a:cxn ang="0">
                  <a:pos x="T6" y="T7"/>
                </a:cxn>
                <a:cxn ang="0">
                  <a:pos x="T8" y="T9"/>
                </a:cxn>
                <a:cxn ang="0">
                  <a:pos x="T10" y="T11"/>
                </a:cxn>
              </a:cxnLst>
              <a:rect l="0" t="0" r="r" b="b"/>
              <a:pathLst>
                <a:path w="533" h="600">
                  <a:moveTo>
                    <a:pt x="61" y="280"/>
                  </a:moveTo>
                  <a:cubicBezTo>
                    <a:pt x="67" y="266"/>
                    <a:pt x="185" y="0"/>
                    <a:pt x="185" y="0"/>
                  </a:cubicBezTo>
                  <a:cubicBezTo>
                    <a:pt x="533" y="190"/>
                    <a:pt x="533" y="190"/>
                    <a:pt x="533" y="190"/>
                  </a:cubicBezTo>
                  <a:cubicBezTo>
                    <a:pt x="335" y="600"/>
                    <a:pt x="335" y="600"/>
                    <a:pt x="335" y="600"/>
                  </a:cubicBezTo>
                  <a:cubicBezTo>
                    <a:pt x="0" y="408"/>
                    <a:pt x="0" y="408"/>
                    <a:pt x="0" y="408"/>
                  </a:cubicBezTo>
                  <a:lnTo>
                    <a:pt x="61" y="280"/>
                  </a:lnTo>
                  <a:close/>
                </a:path>
              </a:pathLst>
            </a:custGeom>
            <a:solidFill>
              <a:schemeClr val="bg1">
                <a:lumMod val="85000"/>
              </a:scheme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05" name="Freeform 83"/>
            <p:cNvSpPr>
              <a:spLocks/>
            </p:cNvSpPr>
            <p:nvPr/>
          </p:nvSpPr>
          <p:spPr bwMode="auto">
            <a:xfrm>
              <a:off x="186" y="2361"/>
              <a:ext cx="4963" cy="2634"/>
            </a:xfrm>
            <a:custGeom>
              <a:avLst/>
              <a:gdLst>
                <a:gd name="T0" fmla="*/ 2101 w 2101"/>
                <a:gd name="T1" fmla="*/ 252 h 1115"/>
                <a:gd name="T2" fmla="*/ 2034 w 2101"/>
                <a:gd name="T3" fmla="*/ 300 h 1115"/>
                <a:gd name="T4" fmla="*/ 1302 w 2101"/>
                <a:gd name="T5" fmla="*/ 641 h 1115"/>
                <a:gd name="T6" fmla="*/ 1078 w 2101"/>
                <a:gd name="T7" fmla="*/ 629 h 1115"/>
                <a:gd name="T8" fmla="*/ 10 w 2101"/>
                <a:gd name="T9" fmla="*/ 11 h 1115"/>
                <a:gd name="T10" fmla="*/ 0 w 2101"/>
                <a:gd name="T11" fmla="*/ 0 h 1115"/>
                <a:gd name="T12" fmla="*/ 6 w 2101"/>
                <a:gd name="T13" fmla="*/ 246 h 1115"/>
                <a:gd name="T14" fmla="*/ 67 w 2101"/>
                <a:gd name="T15" fmla="*/ 362 h 1115"/>
                <a:gd name="T16" fmla="*/ 1064 w 2101"/>
                <a:gd name="T17" fmla="*/ 1034 h 1115"/>
                <a:gd name="T18" fmla="*/ 1338 w 2101"/>
                <a:gd name="T19" fmla="*/ 1041 h 1115"/>
                <a:gd name="T20" fmla="*/ 2039 w 2101"/>
                <a:gd name="T21" fmla="*/ 693 h 1115"/>
                <a:gd name="T22" fmla="*/ 2081 w 2101"/>
                <a:gd name="T23" fmla="*/ 627 h 1115"/>
                <a:gd name="T24" fmla="*/ 2101 w 2101"/>
                <a:gd name="T25" fmla="*/ 252 h 1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1" h="1115">
                  <a:moveTo>
                    <a:pt x="2101" y="252"/>
                  </a:moveTo>
                  <a:cubicBezTo>
                    <a:pt x="2090" y="277"/>
                    <a:pt x="2034" y="300"/>
                    <a:pt x="2034" y="300"/>
                  </a:cubicBezTo>
                  <a:cubicBezTo>
                    <a:pt x="2034" y="300"/>
                    <a:pt x="1401" y="591"/>
                    <a:pt x="1302" y="641"/>
                  </a:cubicBezTo>
                  <a:cubicBezTo>
                    <a:pt x="1204" y="690"/>
                    <a:pt x="1078" y="629"/>
                    <a:pt x="1078" y="629"/>
                  </a:cubicBezTo>
                  <a:cubicBezTo>
                    <a:pt x="1078" y="629"/>
                    <a:pt x="41" y="30"/>
                    <a:pt x="10" y="11"/>
                  </a:cubicBezTo>
                  <a:cubicBezTo>
                    <a:pt x="4" y="7"/>
                    <a:pt x="1" y="4"/>
                    <a:pt x="0" y="0"/>
                  </a:cubicBezTo>
                  <a:cubicBezTo>
                    <a:pt x="0" y="23"/>
                    <a:pt x="2" y="132"/>
                    <a:pt x="6" y="246"/>
                  </a:cubicBezTo>
                  <a:cubicBezTo>
                    <a:pt x="11" y="347"/>
                    <a:pt x="67" y="362"/>
                    <a:pt x="67" y="362"/>
                  </a:cubicBezTo>
                  <a:cubicBezTo>
                    <a:pt x="67" y="362"/>
                    <a:pt x="936" y="953"/>
                    <a:pt x="1064" y="1034"/>
                  </a:cubicBezTo>
                  <a:cubicBezTo>
                    <a:pt x="1192" y="1115"/>
                    <a:pt x="1338" y="1041"/>
                    <a:pt x="1338" y="1041"/>
                  </a:cubicBezTo>
                  <a:cubicBezTo>
                    <a:pt x="1338" y="1041"/>
                    <a:pt x="1990" y="720"/>
                    <a:pt x="2039" y="693"/>
                  </a:cubicBezTo>
                  <a:cubicBezTo>
                    <a:pt x="2099" y="660"/>
                    <a:pt x="2081" y="627"/>
                    <a:pt x="2081" y="627"/>
                  </a:cubicBezTo>
                  <a:lnTo>
                    <a:pt x="2101" y="252"/>
                  </a:lnTo>
                  <a:close/>
                </a:path>
              </a:pathLst>
            </a:custGeom>
            <a:gradFill flip="none" rotWithShape="1">
              <a:gsLst>
                <a:gs pos="0">
                  <a:schemeClr val="accent1">
                    <a:shade val="30000"/>
                    <a:satMod val="115000"/>
                  </a:schemeClr>
                </a:gs>
                <a:gs pos="14000">
                  <a:schemeClr val="accent1">
                    <a:shade val="67500"/>
                    <a:satMod val="115000"/>
                  </a:schemeClr>
                </a:gs>
                <a:gs pos="100000">
                  <a:schemeClr val="accent1">
                    <a:lumMod val="60000"/>
                    <a:lumOff val="40000"/>
                  </a:schemeClr>
                </a:gs>
                <a:gs pos="62000">
                  <a:schemeClr val="accent1">
                    <a:shade val="100000"/>
                    <a:satMod val="115000"/>
                  </a:schemeClr>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06" name="Freeform 84"/>
            <p:cNvSpPr>
              <a:spLocks/>
            </p:cNvSpPr>
            <p:nvPr/>
          </p:nvSpPr>
          <p:spPr bwMode="auto">
            <a:xfrm>
              <a:off x="1986" y="1671"/>
              <a:ext cx="461" cy="130"/>
            </a:xfrm>
            <a:custGeom>
              <a:avLst/>
              <a:gdLst>
                <a:gd name="T0" fmla="*/ 68 w 195"/>
                <a:gd name="T1" fmla="*/ 7 h 55"/>
                <a:gd name="T2" fmla="*/ 0 w 195"/>
                <a:gd name="T3" fmla="*/ 7 h 55"/>
                <a:gd name="T4" fmla="*/ 195 w 195"/>
                <a:gd name="T5" fmla="*/ 55 h 55"/>
                <a:gd name="T6" fmla="*/ 68 w 195"/>
                <a:gd name="T7" fmla="*/ 7 h 55"/>
              </a:gdLst>
              <a:ahLst/>
              <a:cxnLst>
                <a:cxn ang="0">
                  <a:pos x="T0" y="T1"/>
                </a:cxn>
                <a:cxn ang="0">
                  <a:pos x="T2" y="T3"/>
                </a:cxn>
                <a:cxn ang="0">
                  <a:pos x="T4" y="T5"/>
                </a:cxn>
                <a:cxn ang="0">
                  <a:pos x="T6" y="T7"/>
                </a:cxn>
              </a:cxnLst>
              <a:rect l="0" t="0" r="r" b="b"/>
              <a:pathLst>
                <a:path w="195" h="55">
                  <a:moveTo>
                    <a:pt x="68" y="7"/>
                  </a:moveTo>
                  <a:cubicBezTo>
                    <a:pt x="68" y="7"/>
                    <a:pt x="38" y="0"/>
                    <a:pt x="0" y="7"/>
                  </a:cubicBezTo>
                  <a:cubicBezTo>
                    <a:pt x="195" y="55"/>
                    <a:pt x="195" y="55"/>
                    <a:pt x="195" y="55"/>
                  </a:cubicBezTo>
                  <a:cubicBezTo>
                    <a:pt x="117" y="26"/>
                    <a:pt x="68" y="7"/>
                    <a:pt x="68" y="7"/>
                  </a:cubicBezTo>
                  <a:close/>
                </a:path>
              </a:pathLst>
            </a:custGeom>
            <a:solidFill>
              <a:schemeClr val="accent1"/>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09" name="Freeform 87"/>
            <p:cNvSpPr>
              <a:spLocks/>
            </p:cNvSpPr>
            <p:nvPr/>
          </p:nvSpPr>
          <p:spPr bwMode="auto">
            <a:xfrm>
              <a:off x="4746" y="2670"/>
              <a:ext cx="401" cy="286"/>
            </a:xfrm>
            <a:custGeom>
              <a:avLst/>
              <a:gdLst>
                <a:gd name="T0" fmla="*/ 167 w 170"/>
                <a:gd name="T1" fmla="*/ 121 h 121"/>
                <a:gd name="T2" fmla="*/ 168 w 170"/>
                <a:gd name="T3" fmla="*/ 106 h 121"/>
                <a:gd name="T4" fmla="*/ 109 w 170"/>
                <a:gd name="T5" fmla="*/ 41 h 121"/>
                <a:gd name="T6" fmla="*/ 0 w 170"/>
                <a:gd name="T7" fmla="*/ 0 h 121"/>
                <a:gd name="T8" fmla="*/ 168 w 170"/>
                <a:gd name="T9" fmla="*/ 106 h 121"/>
                <a:gd name="T10" fmla="*/ 167 w 170"/>
                <a:gd name="T11" fmla="*/ 121 h 121"/>
              </a:gdLst>
              <a:ahLst/>
              <a:cxnLst>
                <a:cxn ang="0">
                  <a:pos x="T0" y="T1"/>
                </a:cxn>
                <a:cxn ang="0">
                  <a:pos x="T2" y="T3"/>
                </a:cxn>
                <a:cxn ang="0">
                  <a:pos x="T4" y="T5"/>
                </a:cxn>
                <a:cxn ang="0">
                  <a:pos x="T6" y="T7"/>
                </a:cxn>
                <a:cxn ang="0">
                  <a:pos x="T8" y="T9"/>
                </a:cxn>
                <a:cxn ang="0">
                  <a:pos x="T10" y="T11"/>
                </a:cxn>
              </a:cxnLst>
              <a:rect l="0" t="0" r="r" b="b"/>
              <a:pathLst>
                <a:path w="170" h="121">
                  <a:moveTo>
                    <a:pt x="167" y="121"/>
                  </a:moveTo>
                  <a:cubicBezTo>
                    <a:pt x="169" y="116"/>
                    <a:pt x="170" y="111"/>
                    <a:pt x="168" y="106"/>
                  </a:cubicBezTo>
                  <a:cubicBezTo>
                    <a:pt x="156" y="75"/>
                    <a:pt x="149" y="57"/>
                    <a:pt x="109" y="41"/>
                  </a:cubicBezTo>
                  <a:cubicBezTo>
                    <a:pt x="102" y="39"/>
                    <a:pt x="62" y="23"/>
                    <a:pt x="0" y="0"/>
                  </a:cubicBezTo>
                  <a:cubicBezTo>
                    <a:pt x="168" y="106"/>
                    <a:pt x="168" y="106"/>
                    <a:pt x="168" y="106"/>
                  </a:cubicBezTo>
                  <a:lnTo>
                    <a:pt x="167" y="121"/>
                  </a:lnTo>
                  <a:close/>
                </a:path>
              </a:pathLst>
            </a:custGeom>
            <a:solidFill>
              <a:schemeClr val="accent1"/>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cs typeface="Arial" panose="020B0604020202020204" pitchFamily="34" charset="0"/>
              </a:endParaRPr>
            </a:p>
          </p:txBody>
        </p:sp>
        <p:sp>
          <p:nvSpPr>
            <p:cNvPr id="3110" name="Freeform 88"/>
            <p:cNvSpPr>
              <a:spLocks noEditPoints="1"/>
            </p:cNvSpPr>
            <p:nvPr/>
          </p:nvSpPr>
          <p:spPr bwMode="auto">
            <a:xfrm>
              <a:off x="177" y="1703"/>
              <a:ext cx="5086" cy="2303"/>
            </a:xfrm>
            <a:custGeom>
              <a:avLst/>
              <a:gdLst>
                <a:gd name="T0" fmla="*/ 10 w 2153"/>
                <a:gd name="T1" fmla="*/ 296 h 975"/>
                <a:gd name="T2" fmla="*/ 1078 w 2153"/>
                <a:gd name="T3" fmla="*/ 914 h 975"/>
                <a:gd name="T4" fmla="*/ 1302 w 2153"/>
                <a:gd name="T5" fmla="*/ 926 h 975"/>
                <a:gd name="T6" fmla="*/ 2034 w 2153"/>
                <a:gd name="T7" fmla="*/ 585 h 975"/>
                <a:gd name="T8" fmla="*/ 2101 w 2153"/>
                <a:gd name="T9" fmla="*/ 537 h 975"/>
                <a:gd name="T10" fmla="*/ 2102 w 2153"/>
                <a:gd name="T11" fmla="*/ 522 h 975"/>
                <a:gd name="T12" fmla="*/ 1934 w 2153"/>
                <a:gd name="T13" fmla="*/ 416 h 975"/>
                <a:gd name="T14" fmla="*/ 961 w 2153"/>
                <a:gd name="T15" fmla="*/ 48 h 975"/>
                <a:gd name="T16" fmla="*/ 766 w 2153"/>
                <a:gd name="T17" fmla="*/ 0 h 975"/>
                <a:gd name="T18" fmla="*/ 618 w 2153"/>
                <a:gd name="T19" fmla="*/ 44 h 975"/>
                <a:gd name="T20" fmla="*/ 0 w 2153"/>
                <a:gd name="T21" fmla="*/ 281 h 975"/>
                <a:gd name="T22" fmla="*/ 0 w 2153"/>
                <a:gd name="T23" fmla="*/ 285 h 975"/>
                <a:gd name="T24" fmla="*/ 10 w 2153"/>
                <a:gd name="T25" fmla="*/ 296 h 975"/>
                <a:gd name="T26" fmla="*/ 42 w 2153"/>
                <a:gd name="T27" fmla="*/ 281 h 975"/>
                <a:gd name="T28" fmla="*/ 706 w 2153"/>
                <a:gd name="T29" fmla="*/ 24 h 975"/>
                <a:gd name="T30" fmla="*/ 825 w 2153"/>
                <a:gd name="T31" fmla="*/ 18 h 975"/>
                <a:gd name="T32" fmla="*/ 1069 w 2153"/>
                <a:gd name="T33" fmla="*/ 96 h 975"/>
                <a:gd name="T34" fmla="*/ 1994 w 2153"/>
                <a:gd name="T35" fmla="*/ 474 h 975"/>
                <a:gd name="T36" fmla="*/ 1982 w 2153"/>
                <a:gd name="T37" fmla="*/ 570 h 975"/>
                <a:gd name="T38" fmla="*/ 1341 w 2153"/>
                <a:gd name="T39" fmla="*/ 878 h 975"/>
                <a:gd name="T40" fmla="*/ 1094 w 2153"/>
                <a:gd name="T41" fmla="*/ 884 h 975"/>
                <a:gd name="T42" fmla="*/ 76 w 2153"/>
                <a:gd name="T43" fmla="*/ 311 h 975"/>
                <a:gd name="T44" fmla="*/ 42 w 2153"/>
                <a:gd name="T45" fmla="*/ 281 h 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53" h="975">
                  <a:moveTo>
                    <a:pt x="10" y="296"/>
                  </a:moveTo>
                  <a:cubicBezTo>
                    <a:pt x="41" y="315"/>
                    <a:pt x="1078" y="914"/>
                    <a:pt x="1078" y="914"/>
                  </a:cubicBezTo>
                  <a:cubicBezTo>
                    <a:pt x="1078" y="914"/>
                    <a:pt x="1204" y="975"/>
                    <a:pt x="1302" y="926"/>
                  </a:cubicBezTo>
                  <a:cubicBezTo>
                    <a:pt x="1401" y="876"/>
                    <a:pt x="2034" y="585"/>
                    <a:pt x="2034" y="585"/>
                  </a:cubicBezTo>
                  <a:cubicBezTo>
                    <a:pt x="2034" y="585"/>
                    <a:pt x="2090" y="562"/>
                    <a:pt x="2101" y="537"/>
                  </a:cubicBezTo>
                  <a:cubicBezTo>
                    <a:pt x="2102" y="522"/>
                    <a:pt x="2102" y="522"/>
                    <a:pt x="2102" y="522"/>
                  </a:cubicBezTo>
                  <a:cubicBezTo>
                    <a:pt x="1934" y="416"/>
                    <a:pt x="1934" y="416"/>
                    <a:pt x="1934" y="416"/>
                  </a:cubicBezTo>
                  <a:cubicBezTo>
                    <a:pt x="1709" y="331"/>
                    <a:pt x="1199" y="138"/>
                    <a:pt x="961" y="48"/>
                  </a:cubicBezTo>
                  <a:cubicBezTo>
                    <a:pt x="766" y="0"/>
                    <a:pt x="766" y="0"/>
                    <a:pt x="766" y="0"/>
                  </a:cubicBezTo>
                  <a:cubicBezTo>
                    <a:pt x="618" y="44"/>
                    <a:pt x="618" y="44"/>
                    <a:pt x="618" y="44"/>
                  </a:cubicBezTo>
                  <a:cubicBezTo>
                    <a:pt x="0" y="281"/>
                    <a:pt x="0" y="281"/>
                    <a:pt x="0" y="281"/>
                  </a:cubicBezTo>
                  <a:cubicBezTo>
                    <a:pt x="0" y="281"/>
                    <a:pt x="0" y="282"/>
                    <a:pt x="0" y="285"/>
                  </a:cubicBezTo>
                  <a:cubicBezTo>
                    <a:pt x="1" y="289"/>
                    <a:pt x="4" y="292"/>
                    <a:pt x="10" y="296"/>
                  </a:cubicBezTo>
                  <a:close/>
                  <a:moveTo>
                    <a:pt x="42" y="281"/>
                  </a:moveTo>
                  <a:cubicBezTo>
                    <a:pt x="55" y="274"/>
                    <a:pt x="682" y="27"/>
                    <a:pt x="706" y="24"/>
                  </a:cubicBezTo>
                  <a:cubicBezTo>
                    <a:pt x="730" y="22"/>
                    <a:pt x="784" y="8"/>
                    <a:pt x="825" y="18"/>
                  </a:cubicBezTo>
                  <a:cubicBezTo>
                    <a:pt x="866" y="27"/>
                    <a:pt x="1069" y="96"/>
                    <a:pt x="1069" y="96"/>
                  </a:cubicBezTo>
                  <a:cubicBezTo>
                    <a:pt x="1994" y="474"/>
                    <a:pt x="1994" y="474"/>
                    <a:pt x="1994" y="474"/>
                  </a:cubicBezTo>
                  <a:cubicBezTo>
                    <a:pt x="1994" y="474"/>
                    <a:pt x="2153" y="512"/>
                    <a:pt x="1982" y="570"/>
                  </a:cubicBezTo>
                  <a:cubicBezTo>
                    <a:pt x="1811" y="629"/>
                    <a:pt x="1341" y="878"/>
                    <a:pt x="1341" y="878"/>
                  </a:cubicBezTo>
                  <a:cubicBezTo>
                    <a:pt x="1341" y="878"/>
                    <a:pt x="1212" y="942"/>
                    <a:pt x="1094" y="884"/>
                  </a:cubicBezTo>
                  <a:cubicBezTo>
                    <a:pt x="977" y="827"/>
                    <a:pt x="76" y="311"/>
                    <a:pt x="76" y="311"/>
                  </a:cubicBezTo>
                  <a:cubicBezTo>
                    <a:pt x="76" y="311"/>
                    <a:pt x="19" y="292"/>
                    <a:pt x="42" y="281"/>
                  </a:cubicBezTo>
                  <a:close/>
                </a:path>
              </a:pathLst>
            </a:custGeom>
            <a:solidFill>
              <a:schemeClr val="accent1"/>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11" name="Freeform 89"/>
            <p:cNvSpPr>
              <a:spLocks/>
            </p:cNvSpPr>
            <p:nvPr/>
          </p:nvSpPr>
          <p:spPr bwMode="auto">
            <a:xfrm>
              <a:off x="-215" y="1591"/>
              <a:ext cx="1545" cy="813"/>
            </a:xfrm>
            <a:custGeom>
              <a:avLst/>
              <a:gdLst>
                <a:gd name="T0" fmla="*/ 338 w 654"/>
                <a:gd name="T1" fmla="*/ 189 h 344"/>
                <a:gd name="T2" fmla="*/ 452 w 654"/>
                <a:gd name="T3" fmla="*/ 123 h 344"/>
                <a:gd name="T4" fmla="*/ 483 w 654"/>
                <a:gd name="T5" fmla="*/ 147 h 344"/>
                <a:gd name="T6" fmla="*/ 563 w 654"/>
                <a:gd name="T7" fmla="*/ 141 h 344"/>
                <a:gd name="T8" fmla="*/ 606 w 654"/>
                <a:gd name="T9" fmla="*/ 117 h 344"/>
                <a:gd name="T10" fmla="*/ 643 w 654"/>
                <a:gd name="T11" fmla="*/ 99 h 344"/>
                <a:gd name="T12" fmla="*/ 654 w 654"/>
                <a:gd name="T13" fmla="*/ 73 h 344"/>
                <a:gd name="T14" fmla="*/ 558 w 654"/>
                <a:gd name="T15" fmla="*/ 29 h 344"/>
                <a:gd name="T16" fmla="*/ 542 w 654"/>
                <a:gd name="T17" fmla="*/ 0 h 344"/>
                <a:gd name="T18" fmla="*/ 398 w 654"/>
                <a:gd name="T19" fmla="*/ 0 h 344"/>
                <a:gd name="T20" fmla="*/ 331 w 654"/>
                <a:gd name="T21" fmla="*/ 35 h 344"/>
                <a:gd name="T22" fmla="*/ 262 w 654"/>
                <a:gd name="T23" fmla="*/ 59 h 344"/>
                <a:gd name="T24" fmla="*/ 102 w 654"/>
                <a:gd name="T25" fmla="*/ 144 h 344"/>
                <a:gd name="T26" fmla="*/ 19 w 654"/>
                <a:gd name="T27" fmla="*/ 229 h 344"/>
                <a:gd name="T28" fmla="*/ 0 w 654"/>
                <a:gd name="T29" fmla="*/ 315 h 344"/>
                <a:gd name="T30" fmla="*/ 83 w 654"/>
                <a:gd name="T31" fmla="*/ 339 h 344"/>
                <a:gd name="T32" fmla="*/ 232 w 654"/>
                <a:gd name="T33" fmla="*/ 339 h 344"/>
                <a:gd name="T34" fmla="*/ 233 w 654"/>
                <a:gd name="T35" fmla="*/ 341 h 344"/>
                <a:gd name="T36" fmla="*/ 238 w 654"/>
                <a:gd name="T37" fmla="*/ 325 h 344"/>
                <a:gd name="T38" fmla="*/ 338 w 654"/>
                <a:gd name="T39" fmla="*/ 189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4" h="344">
                  <a:moveTo>
                    <a:pt x="338" y="189"/>
                  </a:moveTo>
                  <a:cubicBezTo>
                    <a:pt x="376" y="165"/>
                    <a:pt x="452" y="123"/>
                    <a:pt x="452" y="123"/>
                  </a:cubicBezTo>
                  <a:cubicBezTo>
                    <a:pt x="452" y="123"/>
                    <a:pt x="479" y="147"/>
                    <a:pt x="483" y="147"/>
                  </a:cubicBezTo>
                  <a:cubicBezTo>
                    <a:pt x="486" y="147"/>
                    <a:pt x="559" y="148"/>
                    <a:pt x="563" y="141"/>
                  </a:cubicBezTo>
                  <a:cubicBezTo>
                    <a:pt x="567" y="135"/>
                    <a:pt x="599" y="120"/>
                    <a:pt x="606" y="117"/>
                  </a:cubicBezTo>
                  <a:cubicBezTo>
                    <a:pt x="612" y="115"/>
                    <a:pt x="643" y="99"/>
                    <a:pt x="643" y="99"/>
                  </a:cubicBezTo>
                  <a:cubicBezTo>
                    <a:pt x="654" y="73"/>
                    <a:pt x="654" y="73"/>
                    <a:pt x="654" y="73"/>
                  </a:cubicBezTo>
                  <a:cubicBezTo>
                    <a:pt x="621" y="55"/>
                    <a:pt x="558" y="29"/>
                    <a:pt x="558" y="29"/>
                  </a:cubicBezTo>
                  <a:cubicBezTo>
                    <a:pt x="542" y="0"/>
                    <a:pt x="542" y="0"/>
                    <a:pt x="542" y="0"/>
                  </a:cubicBezTo>
                  <a:cubicBezTo>
                    <a:pt x="398" y="0"/>
                    <a:pt x="398" y="0"/>
                    <a:pt x="398" y="0"/>
                  </a:cubicBezTo>
                  <a:cubicBezTo>
                    <a:pt x="331" y="35"/>
                    <a:pt x="331" y="35"/>
                    <a:pt x="331" y="35"/>
                  </a:cubicBezTo>
                  <a:cubicBezTo>
                    <a:pt x="331" y="35"/>
                    <a:pt x="278" y="53"/>
                    <a:pt x="262" y="59"/>
                  </a:cubicBezTo>
                  <a:cubicBezTo>
                    <a:pt x="246" y="64"/>
                    <a:pt x="120" y="136"/>
                    <a:pt x="102" y="144"/>
                  </a:cubicBezTo>
                  <a:cubicBezTo>
                    <a:pt x="83" y="152"/>
                    <a:pt x="38" y="208"/>
                    <a:pt x="19" y="229"/>
                  </a:cubicBezTo>
                  <a:cubicBezTo>
                    <a:pt x="0" y="251"/>
                    <a:pt x="0" y="296"/>
                    <a:pt x="0" y="315"/>
                  </a:cubicBezTo>
                  <a:cubicBezTo>
                    <a:pt x="0" y="333"/>
                    <a:pt x="72" y="344"/>
                    <a:pt x="83" y="339"/>
                  </a:cubicBezTo>
                  <a:cubicBezTo>
                    <a:pt x="94" y="333"/>
                    <a:pt x="224" y="339"/>
                    <a:pt x="232" y="339"/>
                  </a:cubicBezTo>
                  <a:cubicBezTo>
                    <a:pt x="232" y="339"/>
                    <a:pt x="233" y="339"/>
                    <a:pt x="233" y="341"/>
                  </a:cubicBezTo>
                  <a:cubicBezTo>
                    <a:pt x="234" y="335"/>
                    <a:pt x="235" y="330"/>
                    <a:pt x="238" y="325"/>
                  </a:cubicBezTo>
                  <a:cubicBezTo>
                    <a:pt x="248" y="305"/>
                    <a:pt x="299" y="213"/>
                    <a:pt x="338" y="189"/>
                  </a:cubicBezTo>
                  <a:close/>
                </a:path>
              </a:pathLst>
            </a:custGeom>
            <a:gradFill flip="none" rotWithShape="1">
              <a:gsLst>
                <a:gs pos="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12" name="Freeform 90"/>
            <p:cNvSpPr>
              <a:spLocks/>
            </p:cNvSpPr>
            <p:nvPr/>
          </p:nvSpPr>
          <p:spPr bwMode="auto">
            <a:xfrm>
              <a:off x="335" y="1763"/>
              <a:ext cx="1585" cy="936"/>
            </a:xfrm>
            <a:custGeom>
              <a:avLst/>
              <a:gdLst>
                <a:gd name="T0" fmla="*/ 18 w 671"/>
                <a:gd name="T1" fmla="*/ 287 h 396"/>
                <a:gd name="T2" fmla="*/ 130 w 671"/>
                <a:gd name="T3" fmla="*/ 316 h 396"/>
                <a:gd name="T4" fmla="*/ 261 w 671"/>
                <a:gd name="T5" fmla="*/ 367 h 396"/>
                <a:gd name="T6" fmla="*/ 311 w 671"/>
                <a:gd name="T7" fmla="*/ 391 h 396"/>
                <a:gd name="T8" fmla="*/ 367 w 671"/>
                <a:gd name="T9" fmla="*/ 311 h 396"/>
                <a:gd name="T10" fmla="*/ 429 w 671"/>
                <a:gd name="T11" fmla="*/ 267 h 396"/>
                <a:gd name="T12" fmla="*/ 522 w 671"/>
                <a:gd name="T13" fmla="*/ 255 h 396"/>
                <a:gd name="T14" fmla="*/ 565 w 671"/>
                <a:gd name="T15" fmla="*/ 220 h 396"/>
                <a:gd name="T16" fmla="*/ 671 w 671"/>
                <a:gd name="T17" fmla="*/ 114 h 396"/>
                <a:gd name="T18" fmla="*/ 607 w 671"/>
                <a:gd name="T19" fmla="*/ 55 h 396"/>
                <a:gd name="T20" fmla="*/ 551 w 671"/>
                <a:gd name="T21" fmla="*/ 12 h 396"/>
                <a:gd name="T22" fmla="*/ 439 w 671"/>
                <a:gd name="T23" fmla="*/ 12 h 396"/>
                <a:gd name="T24" fmla="*/ 421 w 671"/>
                <a:gd name="T25" fmla="*/ 0 h 396"/>
                <a:gd name="T26" fmla="*/ 410 w 671"/>
                <a:gd name="T27" fmla="*/ 26 h 396"/>
                <a:gd name="T28" fmla="*/ 373 w 671"/>
                <a:gd name="T29" fmla="*/ 44 h 396"/>
                <a:gd name="T30" fmla="*/ 330 w 671"/>
                <a:gd name="T31" fmla="*/ 68 h 396"/>
                <a:gd name="T32" fmla="*/ 250 w 671"/>
                <a:gd name="T33" fmla="*/ 74 h 396"/>
                <a:gd name="T34" fmla="*/ 219 w 671"/>
                <a:gd name="T35" fmla="*/ 50 h 396"/>
                <a:gd name="T36" fmla="*/ 105 w 671"/>
                <a:gd name="T37" fmla="*/ 116 h 396"/>
                <a:gd name="T38" fmla="*/ 5 w 671"/>
                <a:gd name="T39" fmla="*/ 252 h 396"/>
                <a:gd name="T40" fmla="*/ 0 w 671"/>
                <a:gd name="T41" fmla="*/ 268 h 396"/>
                <a:gd name="T42" fmla="*/ 18 w 671"/>
                <a:gd name="T43" fmla="*/ 287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71" h="396">
                  <a:moveTo>
                    <a:pt x="18" y="287"/>
                  </a:moveTo>
                  <a:cubicBezTo>
                    <a:pt x="29" y="292"/>
                    <a:pt x="101" y="314"/>
                    <a:pt x="130" y="316"/>
                  </a:cubicBezTo>
                  <a:cubicBezTo>
                    <a:pt x="159" y="319"/>
                    <a:pt x="207" y="348"/>
                    <a:pt x="261" y="367"/>
                  </a:cubicBezTo>
                  <a:cubicBezTo>
                    <a:pt x="314" y="386"/>
                    <a:pt x="293" y="396"/>
                    <a:pt x="311" y="391"/>
                  </a:cubicBezTo>
                  <a:cubicBezTo>
                    <a:pt x="330" y="386"/>
                    <a:pt x="343" y="330"/>
                    <a:pt x="367" y="311"/>
                  </a:cubicBezTo>
                  <a:cubicBezTo>
                    <a:pt x="391" y="292"/>
                    <a:pt x="399" y="279"/>
                    <a:pt x="429" y="267"/>
                  </a:cubicBezTo>
                  <a:cubicBezTo>
                    <a:pt x="458" y="255"/>
                    <a:pt x="509" y="255"/>
                    <a:pt x="522" y="255"/>
                  </a:cubicBezTo>
                  <a:cubicBezTo>
                    <a:pt x="535" y="255"/>
                    <a:pt x="551" y="228"/>
                    <a:pt x="565" y="220"/>
                  </a:cubicBezTo>
                  <a:cubicBezTo>
                    <a:pt x="578" y="212"/>
                    <a:pt x="671" y="114"/>
                    <a:pt x="671" y="114"/>
                  </a:cubicBezTo>
                  <a:cubicBezTo>
                    <a:pt x="607" y="55"/>
                    <a:pt x="607" y="55"/>
                    <a:pt x="607" y="55"/>
                  </a:cubicBezTo>
                  <a:cubicBezTo>
                    <a:pt x="607" y="55"/>
                    <a:pt x="565" y="20"/>
                    <a:pt x="551" y="12"/>
                  </a:cubicBezTo>
                  <a:cubicBezTo>
                    <a:pt x="538" y="4"/>
                    <a:pt x="455" y="28"/>
                    <a:pt x="439" y="12"/>
                  </a:cubicBezTo>
                  <a:cubicBezTo>
                    <a:pt x="436" y="9"/>
                    <a:pt x="430" y="5"/>
                    <a:pt x="421" y="0"/>
                  </a:cubicBezTo>
                  <a:cubicBezTo>
                    <a:pt x="410" y="26"/>
                    <a:pt x="410" y="26"/>
                    <a:pt x="410" y="26"/>
                  </a:cubicBezTo>
                  <a:cubicBezTo>
                    <a:pt x="410" y="26"/>
                    <a:pt x="379" y="42"/>
                    <a:pt x="373" y="44"/>
                  </a:cubicBezTo>
                  <a:cubicBezTo>
                    <a:pt x="366" y="47"/>
                    <a:pt x="334" y="62"/>
                    <a:pt x="330" y="68"/>
                  </a:cubicBezTo>
                  <a:cubicBezTo>
                    <a:pt x="326" y="75"/>
                    <a:pt x="253" y="74"/>
                    <a:pt x="250" y="74"/>
                  </a:cubicBezTo>
                  <a:cubicBezTo>
                    <a:pt x="246" y="74"/>
                    <a:pt x="219" y="50"/>
                    <a:pt x="219" y="50"/>
                  </a:cubicBezTo>
                  <a:cubicBezTo>
                    <a:pt x="219" y="50"/>
                    <a:pt x="143" y="92"/>
                    <a:pt x="105" y="116"/>
                  </a:cubicBezTo>
                  <a:cubicBezTo>
                    <a:pt x="66" y="140"/>
                    <a:pt x="15" y="232"/>
                    <a:pt x="5" y="252"/>
                  </a:cubicBezTo>
                  <a:cubicBezTo>
                    <a:pt x="2" y="257"/>
                    <a:pt x="1" y="262"/>
                    <a:pt x="0" y="268"/>
                  </a:cubicBezTo>
                  <a:cubicBezTo>
                    <a:pt x="3" y="272"/>
                    <a:pt x="10" y="283"/>
                    <a:pt x="18" y="287"/>
                  </a:cubicBezTo>
                  <a:close/>
                </a:path>
              </a:pathLst>
            </a:custGeom>
            <a:gradFill flip="none" rotWithShape="1">
              <a:gsLst>
                <a:gs pos="0">
                  <a:schemeClr val="accent1">
                    <a:lumMod val="40000"/>
                    <a:lumOff val="60000"/>
                  </a:schemeClr>
                </a:gs>
                <a:gs pos="100000">
                  <a:schemeClr val="accent1">
                    <a:lumMod val="60000"/>
                    <a:lumOff val="40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13" name="Freeform 91"/>
            <p:cNvSpPr>
              <a:spLocks/>
            </p:cNvSpPr>
            <p:nvPr/>
          </p:nvSpPr>
          <p:spPr bwMode="auto">
            <a:xfrm>
              <a:off x="477" y="1591"/>
              <a:ext cx="895" cy="411"/>
            </a:xfrm>
            <a:custGeom>
              <a:avLst/>
              <a:gdLst>
                <a:gd name="T0" fmla="*/ 265 w 379"/>
                <a:gd name="T1" fmla="*/ 29 h 174"/>
                <a:gd name="T2" fmla="*/ 249 w 379"/>
                <a:gd name="T3" fmla="*/ 0 h 174"/>
                <a:gd name="T4" fmla="*/ 105 w 379"/>
                <a:gd name="T5" fmla="*/ 0 h 174"/>
                <a:gd name="T6" fmla="*/ 38 w 379"/>
                <a:gd name="T7" fmla="*/ 35 h 174"/>
                <a:gd name="T8" fmla="*/ 0 w 379"/>
                <a:gd name="T9" fmla="*/ 48 h 174"/>
                <a:gd name="T10" fmla="*/ 30 w 379"/>
                <a:gd name="T11" fmla="*/ 56 h 174"/>
                <a:gd name="T12" fmla="*/ 105 w 379"/>
                <a:gd name="T13" fmla="*/ 32 h 174"/>
                <a:gd name="T14" fmla="*/ 131 w 379"/>
                <a:gd name="T15" fmla="*/ 57 h 174"/>
                <a:gd name="T16" fmla="*/ 131 w 379"/>
                <a:gd name="T17" fmla="*/ 115 h 174"/>
                <a:gd name="T18" fmla="*/ 71 w 379"/>
                <a:gd name="T19" fmla="*/ 174 h 174"/>
                <a:gd name="T20" fmla="*/ 159 w 379"/>
                <a:gd name="T21" fmla="*/ 123 h 174"/>
                <a:gd name="T22" fmla="*/ 179 w 379"/>
                <a:gd name="T23" fmla="*/ 69 h 174"/>
                <a:gd name="T24" fmla="*/ 217 w 379"/>
                <a:gd name="T25" fmla="*/ 45 h 174"/>
                <a:gd name="T26" fmla="*/ 262 w 379"/>
                <a:gd name="T27" fmla="*/ 61 h 174"/>
                <a:gd name="T28" fmla="*/ 350 w 379"/>
                <a:gd name="T29" fmla="*/ 99 h 174"/>
                <a:gd name="T30" fmla="*/ 379 w 379"/>
                <a:gd name="T31" fmla="*/ 85 h 174"/>
                <a:gd name="T32" fmla="*/ 265 w 379"/>
                <a:gd name="T33" fmla="*/ 2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9" h="174">
                  <a:moveTo>
                    <a:pt x="265" y="29"/>
                  </a:moveTo>
                  <a:cubicBezTo>
                    <a:pt x="249" y="0"/>
                    <a:pt x="249" y="0"/>
                    <a:pt x="249" y="0"/>
                  </a:cubicBezTo>
                  <a:cubicBezTo>
                    <a:pt x="105" y="0"/>
                    <a:pt x="105" y="0"/>
                    <a:pt x="105" y="0"/>
                  </a:cubicBezTo>
                  <a:cubicBezTo>
                    <a:pt x="38" y="35"/>
                    <a:pt x="38" y="35"/>
                    <a:pt x="38" y="35"/>
                  </a:cubicBezTo>
                  <a:cubicBezTo>
                    <a:pt x="38" y="35"/>
                    <a:pt x="19" y="41"/>
                    <a:pt x="0" y="48"/>
                  </a:cubicBezTo>
                  <a:cubicBezTo>
                    <a:pt x="8" y="54"/>
                    <a:pt x="19" y="58"/>
                    <a:pt x="30" y="56"/>
                  </a:cubicBezTo>
                  <a:cubicBezTo>
                    <a:pt x="54" y="51"/>
                    <a:pt x="105" y="32"/>
                    <a:pt x="105" y="32"/>
                  </a:cubicBezTo>
                  <a:cubicBezTo>
                    <a:pt x="105" y="32"/>
                    <a:pt x="131" y="39"/>
                    <a:pt x="131" y="57"/>
                  </a:cubicBezTo>
                  <a:cubicBezTo>
                    <a:pt x="131" y="75"/>
                    <a:pt x="145" y="99"/>
                    <a:pt x="131" y="115"/>
                  </a:cubicBezTo>
                  <a:cubicBezTo>
                    <a:pt x="120" y="128"/>
                    <a:pt x="71" y="174"/>
                    <a:pt x="71" y="174"/>
                  </a:cubicBezTo>
                  <a:cubicBezTo>
                    <a:pt x="71" y="174"/>
                    <a:pt x="155" y="136"/>
                    <a:pt x="159" y="123"/>
                  </a:cubicBezTo>
                  <a:cubicBezTo>
                    <a:pt x="163" y="109"/>
                    <a:pt x="169" y="83"/>
                    <a:pt x="179" y="69"/>
                  </a:cubicBezTo>
                  <a:cubicBezTo>
                    <a:pt x="190" y="56"/>
                    <a:pt x="195" y="43"/>
                    <a:pt x="217" y="45"/>
                  </a:cubicBezTo>
                  <a:cubicBezTo>
                    <a:pt x="238" y="48"/>
                    <a:pt x="254" y="53"/>
                    <a:pt x="262" y="61"/>
                  </a:cubicBezTo>
                  <a:cubicBezTo>
                    <a:pt x="270" y="69"/>
                    <a:pt x="345" y="93"/>
                    <a:pt x="350" y="99"/>
                  </a:cubicBezTo>
                  <a:cubicBezTo>
                    <a:pt x="355" y="104"/>
                    <a:pt x="379" y="85"/>
                    <a:pt x="379" y="85"/>
                  </a:cubicBezTo>
                  <a:cubicBezTo>
                    <a:pt x="363" y="69"/>
                    <a:pt x="265" y="29"/>
                    <a:pt x="265" y="29"/>
                  </a:cubicBezTo>
                  <a:close/>
                </a:path>
              </a:pathLst>
            </a:custGeom>
            <a:gradFill flip="none" rotWithShape="1">
              <a:gsLst>
                <a:gs pos="0">
                  <a:schemeClr val="accent1">
                    <a:lumMod val="60000"/>
                    <a:lumOff val="40000"/>
                    <a:shade val="67500"/>
                    <a:satMod val="115000"/>
                  </a:schemeClr>
                </a:gs>
                <a:gs pos="98000">
                  <a:schemeClr val="accent1">
                    <a:lumMod val="40000"/>
                    <a:lumOff val="60000"/>
                  </a:schemeClr>
                </a:gs>
              </a:gsLst>
              <a:lin ang="162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14" name="Freeform 92"/>
            <p:cNvSpPr>
              <a:spLocks/>
            </p:cNvSpPr>
            <p:nvPr/>
          </p:nvSpPr>
          <p:spPr bwMode="auto">
            <a:xfrm>
              <a:off x="612" y="1761"/>
              <a:ext cx="772" cy="274"/>
            </a:xfrm>
            <a:custGeom>
              <a:avLst/>
              <a:gdLst>
                <a:gd name="T0" fmla="*/ 26 w 327"/>
                <a:gd name="T1" fmla="*/ 93 h 116"/>
                <a:gd name="T2" fmla="*/ 102 w 327"/>
                <a:gd name="T3" fmla="*/ 51 h 116"/>
                <a:gd name="T4" fmla="*/ 181 w 327"/>
                <a:gd name="T5" fmla="*/ 51 h 116"/>
                <a:gd name="T6" fmla="*/ 229 w 327"/>
                <a:gd name="T7" fmla="*/ 24 h 116"/>
                <a:gd name="T8" fmla="*/ 302 w 327"/>
                <a:gd name="T9" fmla="*/ 0 h 116"/>
                <a:gd name="T10" fmla="*/ 315 w 327"/>
                <a:gd name="T11" fmla="*/ 7 h 116"/>
                <a:gd name="T12" fmla="*/ 324 w 327"/>
                <a:gd name="T13" fmla="*/ 30 h 116"/>
                <a:gd name="T14" fmla="*/ 314 w 327"/>
                <a:gd name="T15" fmla="*/ 54 h 116"/>
                <a:gd name="T16" fmla="*/ 311 w 327"/>
                <a:gd name="T17" fmla="*/ 61 h 116"/>
                <a:gd name="T18" fmla="*/ 270 w 327"/>
                <a:gd name="T19" fmla="*/ 116 h 116"/>
                <a:gd name="T20" fmla="*/ 266 w 327"/>
                <a:gd name="T21" fmla="*/ 69 h 116"/>
                <a:gd name="T22" fmla="*/ 133 w 327"/>
                <a:gd name="T23" fmla="*/ 88 h 116"/>
                <a:gd name="T24" fmla="*/ 72 w 327"/>
                <a:gd name="T25" fmla="*/ 89 h 116"/>
                <a:gd name="T26" fmla="*/ 0 w 327"/>
                <a:gd name="T27" fmla="*/ 113 h 116"/>
                <a:gd name="T28" fmla="*/ 26 w 327"/>
                <a:gd name="T29" fmla="*/ 9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7" h="116">
                  <a:moveTo>
                    <a:pt x="26" y="93"/>
                  </a:moveTo>
                  <a:cubicBezTo>
                    <a:pt x="26" y="93"/>
                    <a:pt x="77" y="51"/>
                    <a:pt x="102" y="51"/>
                  </a:cubicBezTo>
                  <a:cubicBezTo>
                    <a:pt x="128" y="51"/>
                    <a:pt x="162" y="77"/>
                    <a:pt x="181" y="51"/>
                  </a:cubicBezTo>
                  <a:cubicBezTo>
                    <a:pt x="200" y="24"/>
                    <a:pt x="218" y="27"/>
                    <a:pt x="229" y="24"/>
                  </a:cubicBezTo>
                  <a:cubicBezTo>
                    <a:pt x="240" y="21"/>
                    <a:pt x="313" y="35"/>
                    <a:pt x="302" y="0"/>
                  </a:cubicBezTo>
                  <a:cubicBezTo>
                    <a:pt x="315" y="7"/>
                    <a:pt x="315" y="7"/>
                    <a:pt x="315" y="7"/>
                  </a:cubicBezTo>
                  <a:cubicBezTo>
                    <a:pt x="324" y="12"/>
                    <a:pt x="327" y="22"/>
                    <a:pt x="324" y="30"/>
                  </a:cubicBezTo>
                  <a:cubicBezTo>
                    <a:pt x="314" y="54"/>
                    <a:pt x="314" y="54"/>
                    <a:pt x="314" y="54"/>
                  </a:cubicBezTo>
                  <a:cubicBezTo>
                    <a:pt x="313" y="57"/>
                    <a:pt x="312" y="59"/>
                    <a:pt x="311" y="61"/>
                  </a:cubicBezTo>
                  <a:cubicBezTo>
                    <a:pt x="303" y="70"/>
                    <a:pt x="279" y="100"/>
                    <a:pt x="270" y="116"/>
                  </a:cubicBezTo>
                  <a:cubicBezTo>
                    <a:pt x="270" y="116"/>
                    <a:pt x="293" y="75"/>
                    <a:pt x="266" y="69"/>
                  </a:cubicBezTo>
                  <a:cubicBezTo>
                    <a:pt x="240" y="64"/>
                    <a:pt x="164" y="96"/>
                    <a:pt x="133" y="88"/>
                  </a:cubicBezTo>
                  <a:cubicBezTo>
                    <a:pt x="133" y="88"/>
                    <a:pt x="97" y="80"/>
                    <a:pt x="72" y="89"/>
                  </a:cubicBezTo>
                  <a:cubicBezTo>
                    <a:pt x="46" y="99"/>
                    <a:pt x="0" y="113"/>
                    <a:pt x="0" y="113"/>
                  </a:cubicBezTo>
                  <a:lnTo>
                    <a:pt x="26" y="93"/>
                  </a:lnTo>
                  <a:close/>
                </a:path>
              </a:pathLst>
            </a:custGeom>
            <a:gradFill flip="none" rotWithShape="1">
              <a:gsLst>
                <a:gs pos="0">
                  <a:schemeClr val="accent1">
                    <a:lumMod val="60000"/>
                    <a:lumOff val="40000"/>
                    <a:shade val="67500"/>
                    <a:satMod val="115000"/>
                  </a:schemeClr>
                </a:gs>
                <a:gs pos="98000">
                  <a:schemeClr val="accent1">
                    <a:lumMod val="40000"/>
                    <a:lumOff val="60000"/>
                  </a:schemeClr>
                </a:gs>
              </a:gsLst>
              <a:lin ang="162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15" name="Freeform 93"/>
            <p:cNvSpPr>
              <a:spLocks/>
            </p:cNvSpPr>
            <p:nvPr/>
          </p:nvSpPr>
          <p:spPr bwMode="auto">
            <a:xfrm>
              <a:off x="1214" y="1874"/>
              <a:ext cx="607" cy="241"/>
            </a:xfrm>
            <a:custGeom>
              <a:avLst/>
              <a:gdLst>
                <a:gd name="T0" fmla="*/ 257 w 257"/>
                <a:gd name="T1" fmla="*/ 17 h 102"/>
                <a:gd name="T2" fmla="*/ 24 w 257"/>
                <a:gd name="T3" fmla="*/ 0 h 102"/>
                <a:gd name="T4" fmla="*/ 14 w 257"/>
                <a:gd name="T5" fmla="*/ 78 h 102"/>
                <a:gd name="T6" fmla="*/ 236 w 257"/>
                <a:gd name="T7" fmla="*/ 102 h 102"/>
                <a:gd name="T8" fmla="*/ 257 w 257"/>
                <a:gd name="T9" fmla="*/ 17 h 102"/>
              </a:gdLst>
              <a:ahLst/>
              <a:cxnLst>
                <a:cxn ang="0">
                  <a:pos x="T0" y="T1"/>
                </a:cxn>
                <a:cxn ang="0">
                  <a:pos x="T2" y="T3"/>
                </a:cxn>
                <a:cxn ang="0">
                  <a:pos x="T4" y="T5"/>
                </a:cxn>
                <a:cxn ang="0">
                  <a:pos x="T6" y="T7"/>
                </a:cxn>
                <a:cxn ang="0">
                  <a:pos x="T8" y="T9"/>
                </a:cxn>
              </a:cxnLst>
              <a:rect l="0" t="0" r="r" b="b"/>
              <a:pathLst>
                <a:path w="257" h="102">
                  <a:moveTo>
                    <a:pt x="257" y="17"/>
                  </a:moveTo>
                  <a:cubicBezTo>
                    <a:pt x="251" y="23"/>
                    <a:pt x="24" y="0"/>
                    <a:pt x="24" y="0"/>
                  </a:cubicBezTo>
                  <a:cubicBezTo>
                    <a:pt x="24" y="0"/>
                    <a:pt x="0" y="40"/>
                    <a:pt x="14" y="78"/>
                  </a:cubicBezTo>
                  <a:cubicBezTo>
                    <a:pt x="236" y="102"/>
                    <a:pt x="236" y="102"/>
                    <a:pt x="236" y="102"/>
                  </a:cubicBezTo>
                  <a:lnTo>
                    <a:pt x="257" y="17"/>
                  </a:lnTo>
                  <a:close/>
                </a:path>
              </a:pathLst>
            </a:custGeom>
            <a:gradFill>
              <a:gsLst>
                <a:gs pos="59000">
                  <a:schemeClr val="bg1">
                    <a:lumMod val="65000"/>
                  </a:schemeClr>
                </a:gs>
                <a:gs pos="0">
                  <a:srgbClr val="C0C0C0"/>
                </a:gs>
                <a:gs pos="100000">
                  <a:schemeClr val="bg1">
                    <a:lumMod val="85000"/>
                  </a:schemeClr>
                </a:gs>
              </a:gsLst>
              <a:lin ang="16200000" scaled="0"/>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16" name="Freeform 94"/>
            <p:cNvSpPr>
              <a:spLocks/>
            </p:cNvSpPr>
            <p:nvPr/>
          </p:nvSpPr>
          <p:spPr bwMode="auto">
            <a:xfrm>
              <a:off x="1722" y="1896"/>
              <a:ext cx="791" cy="907"/>
            </a:xfrm>
            <a:custGeom>
              <a:avLst/>
              <a:gdLst>
                <a:gd name="T0" fmla="*/ 306 w 335"/>
                <a:gd name="T1" fmla="*/ 59 h 384"/>
                <a:gd name="T2" fmla="*/ 223 w 335"/>
                <a:gd name="T3" fmla="*/ 16 h 384"/>
                <a:gd name="T4" fmla="*/ 39 w 335"/>
                <a:gd name="T5" fmla="*/ 1 h 384"/>
                <a:gd name="T6" fmla="*/ 11 w 335"/>
                <a:gd name="T7" fmla="*/ 35 h 384"/>
                <a:gd name="T8" fmla="*/ 11 w 335"/>
                <a:gd name="T9" fmla="*/ 134 h 384"/>
                <a:gd name="T10" fmla="*/ 66 w 335"/>
                <a:gd name="T11" fmla="*/ 192 h 384"/>
                <a:gd name="T12" fmla="*/ 62 w 335"/>
                <a:gd name="T13" fmla="*/ 230 h 384"/>
                <a:gd name="T14" fmla="*/ 36 w 335"/>
                <a:gd name="T15" fmla="*/ 283 h 384"/>
                <a:gd name="T16" fmla="*/ 22 w 335"/>
                <a:gd name="T17" fmla="*/ 314 h 384"/>
                <a:gd name="T18" fmla="*/ 28 w 335"/>
                <a:gd name="T19" fmla="*/ 315 h 384"/>
                <a:gd name="T20" fmla="*/ 106 w 335"/>
                <a:gd name="T21" fmla="*/ 327 h 384"/>
                <a:gd name="T22" fmla="*/ 128 w 335"/>
                <a:gd name="T23" fmla="*/ 336 h 384"/>
                <a:gd name="T24" fmla="*/ 128 w 335"/>
                <a:gd name="T25" fmla="*/ 375 h 384"/>
                <a:gd name="T26" fmla="*/ 126 w 335"/>
                <a:gd name="T27" fmla="*/ 384 h 384"/>
                <a:gd name="T28" fmla="*/ 135 w 335"/>
                <a:gd name="T29" fmla="*/ 379 h 384"/>
                <a:gd name="T30" fmla="*/ 168 w 335"/>
                <a:gd name="T31" fmla="*/ 280 h 384"/>
                <a:gd name="T32" fmla="*/ 196 w 335"/>
                <a:gd name="T33" fmla="*/ 212 h 384"/>
                <a:gd name="T34" fmla="*/ 272 w 335"/>
                <a:gd name="T35" fmla="*/ 190 h 384"/>
                <a:gd name="T36" fmla="*/ 328 w 335"/>
                <a:gd name="T37" fmla="*/ 127 h 384"/>
                <a:gd name="T38" fmla="*/ 306 w 335"/>
                <a:gd name="T39" fmla="*/ 5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5" h="384">
                  <a:moveTo>
                    <a:pt x="306" y="59"/>
                  </a:moveTo>
                  <a:cubicBezTo>
                    <a:pt x="291" y="43"/>
                    <a:pt x="244" y="22"/>
                    <a:pt x="223" y="16"/>
                  </a:cubicBezTo>
                  <a:cubicBezTo>
                    <a:pt x="202" y="11"/>
                    <a:pt x="60" y="0"/>
                    <a:pt x="39" y="1"/>
                  </a:cubicBezTo>
                  <a:cubicBezTo>
                    <a:pt x="18" y="2"/>
                    <a:pt x="12" y="28"/>
                    <a:pt x="11" y="35"/>
                  </a:cubicBezTo>
                  <a:cubicBezTo>
                    <a:pt x="9" y="42"/>
                    <a:pt x="0" y="104"/>
                    <a:pt x="11" y="134"/>
                  </a:cubicBezTo>
                  <a:cubicBezTo>
                    <a:pt x="21" y="163"/>
                    <a:pt x="56" y="179"/>
                    <a:pt x="66" y="192"/>
                  </a:cubicBezTo>
                  <a:cubicBezTo>
                    <a:pt x="75" y="206"/>
                    <a:pt x="62" y="230"/>
                    <a:pt x="62" y="230"/>
                  </a:cubicBezTo>
                  <a:cubicBezTo>
                    <a:pt x="62" y="230"/>
                    <a:pt x="39" y="275"/>
                    <a:pt x="36" y="283"/>
                  </a:cubicBezTo>
                  <a:cubicBezTo>
                    <a:pt x="34" y="290"/>
                    <a:pt x="25" y="303"/>
                    <a:pt x="22" y="314"/>
                  </a:cubicBezTo>
                  <a:cubicBezTo>
                    <a:pt x="24" y="314"/>
                    <a:pt x="26" y="314"/>
                    <a:pt x="28" y="315"/>
                  </a:cubicBezTo>
                  <a:cubicBezTo>
                    <a:pt x="41" y="319"/>
                    <a:pt x="106" y="327"/>
                    <a:pt x="106" y="327"/>
                  </a:cubicBezTo>
                  <a:cubicBezTo>
                    <a:pt x="106" y="327"/>
                    <a:pt x="128" y="326"/>
                    <a:pt x="128" y="336"/>
                  </a:cubicBezTo>
                  <a:cubicBezTo>
                    <a:pt x="128" y="347"/>
                    <a:pt x="128" y="375"/>
                    <a:pt x="128" y="375"/>
                  </a:cubicBezTo>
                  <a:cubicBezTo>
                    <a:pt x="128" y="375"/>
                    <a:pt x="128" y="380"/>
                    <a:pt x="126" y="384"/>
                  </a:cubicBezTo>
                  <a:cubicBezTo>
                    <a:pt x="130" y="383"/>
                    <a:pt x="133" y="381"/>
                    <a:pt x="135" y="379"/>
                  </a:cubicBezTo>
                  <a:cubicBezTo>
                    <a:pt x="142" y="371"/>
                    <a:pt x="162" y="304"/>
                    <a:pt x="168" y="280"/>
                  </a:cubicBezTo>
                  <a:cubicBezTo>
                    <a:pt x="174" y="256"/>
                    <a:pt x="187" y="215"/>
                    <a:pt x="196" y="212"/>
                  </a:cubicBezTo>
                  <a:cubicBezTo>
                    <a:pt x="206" y="208"/>
                    <a:pt x="252" y="196"/>
                    <a:pt x="272" y="190"/>
                  </a:cubicBezTo>
                  <a:cubicBezTo>
                    <a:pt x="292" y="183"/>
                    <a:pt x="322" y="143"/>
                    <a:pt x="328" y="127"/>
                  </a:cubicBezTo>
                  <a:cubicBezTo>
                    <a:pt x="335" y="111"/>
                    <a:pt x="320" y="75"/>
                    <a:pt x="306" y="59"/>
                  </a:cubicBezTo>
                  <a:close/>
                </a:path>
              </a:pathLst>
            </a:custGeom>
            <a:gradFill>
              <a:gsLst>
                <a:gs pos="0">
                  <a:schemeClr val="bg1">
                    <a:lumMod val="65000"/>
                  </a:schemeClr>
                </a:gs>
                <a:gs pos="100000">
                  <a:schemeClr val="bg1">
                    <a:lumMod val="85000"/>
                  </a:schemeClr>
                </a:gs>
              </a:gsLst>
              <a:lin ang="18900000" scaled="1"/>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17" name="Freeform 95"/>
            <p:cNvSpPr>
              <a:spLocks/>
            </p:cNvSpPr>
            <p:nvPr/>
          </p:nvSpPr>
          <p:spPr bwMode="auto">
            <a:xfrm>
              <a:off x="1771" y="2637"/>
              <a:ext cx="253" cy="173"/>
            </a:xfrm>
            <a:custGeom>
              <a:avLst/>
              <a:gdLst>
                <a:gd name="T0" fmla="*/ 107 w 107"/>
                <a:gd name="T1" fmla="*/ 22 h 73"/>
                <a:gd name="T2" fmla="*/ 85 w 107"/>
                <a:gd name="T3" fmla="*/ 13 h 73"/>
                <a:gd name="T4" fmla="*/ 7 w 107"/>
                <a:gd name="T5" fmla="*/ 1 h 73"/>
                <a:gd name="T6" fmla="*/ 1 w 107"/>
                <a:gd name="T7" fmla="*/ 0 h 73"/>
                <a:gd name="T8" fmla="*/ 1 w 107"/>
                <a:gd name="T9" fmla="*/ 4 h 73"/>
                <a:gd name="T10" fmla="*/ 1 w 107"/>
                <a:gd name="T11" fmla="*/ 49 h 73"/>
                <a:gd name="T12" fmla="*/ 7 w 107"/>
                <a:gd name="T13" fmla="*/ 59 h 73"/>
                <a:gd name="T14" fmla="*/ 63 w 107"/>
                <a:gd name="T15" fmla="*/ 72 h 73"/>
                <a:gd name="T16" fmla="*/ 105 w 107"/>
                <a:gd name="T17" fmla="*/ 70 h 73"/>
                <a:gd name="T18" fmla="*/ 107 w 107"/>
                <a:gd name="T19" fmla="*/ 61 h 73"/>
                <a:gd name="T20" fmla="*/ 107 w 107"/>
                <a:gd name="T21" fmla="*/ 2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73">
                  <a:moveTo>
                    <a:pt x="107" y="22"/>
                  </a:moveTo>
                  <a:cubicBezTo>
                    <a:pt x="107" y="12"/>
                    <a:pt x="85" y="13"/>
                    <a:pt x="85" y="13"/>
                  </a:cubicBezTo>
                  <a:cubicBezTo>
                    <a:pt x="85" y="13"/>
                    <a:pt x="20" y="5"/>
                    <a:pt x="7" y="1"/>
                  </a:cubicBezTo>
                  <a:cubicBezTo>
                    <a:pt x="5" y="0"/>
                    <a:pt x="3" y="0"/>
                    <a:pt x="1" y="0"/>
                  </a:cubicBezTo>
                  <a:cubicBezTo>
                    <a:pt x="1" y="1"/>
                    <a:pt x="1" y="3"/>
                    <a:pt x="1" y="4"/>
                  </a:cubicBezTo>
                  <a:cubicBezTo>
                    <a:pt x="0" y="13"/>
                    <a:pt x="1" y="38"/>
                    <a:pt x="1" y="49"/>
                  </a:cubicBezTo>
                  <a:cubicBezTo>
                    <a:pt x="1" y="53"/>
                    <a:pt x="3" y="57"/>
                    <a:pt x="7" y="59"/>
                  </a:cubicBezTo>
                  <a:cubicBezTo>
                    <a:pt x="21" y="66"/>
                    <a:pt x="56" y="71"/>
                    <a:pt x="63" y="72"/>
                  </a:cubicBezTo>
                  <a:cubicBezTo>
                    <a:pt x="82" y="73"/>
                    <a:pt x="96" y="73"/>
                    <a:pt x="105" y="70"/>
                  </a:cubicBezTo>
                  <a:cubicBezTo>
                    <a:pt x="107" y="66"/>
                    <a:pt x="107" y="61"/>
                    <a:pt x="107" y="61"/>
                  </a:cubicBezTo>
                  <a:cubicBezTo>
                    <a:pt x="107" y="61"/>
                    <a:pt x="107" y="33"/>
                    <a:pt x="107" y="22"/>
                  </a:cubicBezTo>
                  <a:close/>
                </a:path>
              </a:pathLst>
            </a:custGeom>
            <a:gradFill>
              <a:gsLst>
                <a:gs pos="0">
                  <a:schemeClr val="bg1">
                    <a:lumMod val="65000"/>
                  </a:schemeClr>
                </a:gs>
                <a:gs pos="100000">
                  <a:schemeClr val="bg1">
                    <a:lumMod val="85000"/>
                  </a:schemeClr>
                </a:gs>
              </a:gsLst>
              <a:lin ang="18900000" scaled="1"/>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18" name="Freeform 96"/>
            <p:cNvSpPr>
              <a:spLocks/>
            </p:cNvSpPr>
            <p:nvPr/>
          </p:nvSpPr>
          <p:spPr bwMode="auto">
            <a:xfrm>
              <a:off x="1885" y="1912"/>
              <a:ext cx="505" cy="243"/>
            </a:xfrm>
            <a:custGeom>
              <a:avLst/>
              <a:gdLst>
                <a:gd name="T0" fmla="*/ 51 w 214"/>
                <a:gd name="T1" fmla="*/ 92 h 103"/>
                <a:gd name="T2" fmla="*/ 8 w 214"/>
                <a:gd name="T3" fmla="*/ 53 h 103"/>
                <a:gd name="T4" fmla="*/ 6 w 214"/>
                <a:gd name="T5" fmla="*/ 26 h 103"/>
                <a:gd name="T6" fmla="*/ 81 w 214"/>
                <a:gd name="T7" fmla="*/ 1 h 103"/>
                <a:gd name="T8" fmla="*/ 186 w 214"/>
                <a:gd name="T9" fmla="*/ 21 h 103"/>
                <a:gd name="T10" fmla="*/ 186 w 214"/>
                <a:gd name="T11" fmla="*/ 79 h 103"/>
                <a:gd name="T12" fmla="*/ 82 w 214"/>
                <a:gd name="T13" fmla="*/ 98 h 103"/>
                <a:gd name="T14" fmla="*/ 51 w 214"/>
                <a:gd name="T15" fmla="*/ 92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103">
                  <a:moveTo>
                    <a:pt x="51" y="92"/>
                  </a:moveTo>
                  <a:cubicBezTo>
                    <a:pt x="30" y="88"/>
                    <a:pt x="14" y="73"/>
                    <a:pt x="8" y="53"/>
                  </a:cubicBezTo>
                  <a:cubicBezTo>
                    <a:pt x="5" y="43"/>
                    <a:pt x="0" y="40"/>
                    <a:pt x="6" y="26"/>
                  </a:cubicBezTo>
                  <a:cubicBezTo>
                    <a:pt x="14" y="8"/>
                    <a:pt x="41" y="2"/>
                    <a:pt x="81" y="1"/>
                  </a:cubicBezTo>
                  <a:cubicBezTo>
                    <a:pt x="122" y="0"/>
                    <a:pt x="158" y="0"/>
                    <a:pt x="186" y="21"/>
                  </a:cubicBezTo>
                  <a:cubicBezTo>
                    <a:pt x="198" y="30"/>
                    <a:pt x="214" y="62"/>
                    <a:pt x="186" y="79"/>
                  </a:cubicBezTo>
                  <a:cubicBezTo>
                    <a:pt x="158" y="96"/>
                    <a:pt x="120" y="103"/>
                    <a:pt x="82" y="98"/>
                  </a:cubicBezTo>
                  <a:cubicBezTo>
                    <a:pt x="69" y="96"/>
                    <a:pt x="59" y="94"/>
                    <a:pt x="51" y="92"/>
                  </a:cubicBezTo>
                  <a:close/>
                </a:path>
              </a:pathLst>
            </a:custGeom>
            <a:gradFill>
              <a:gsLst>
                <a:gs pos="0">
                  <a:schemeClr val="bg1">
                    <a:lumMod val="65000"/>
                  </a:schemeClr>
                </a:gs>
                <a:gs pos="100000">
                  <a:schemeClr val="bg1">
                    <a:lumMod val="85000"/>
                  </a:schemeClr>
                </a:gs>
              </a:gsLst>
              <a:lin ang="18900000" scaled="1"/>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6" name="Freeform 70"/>
            <p:cNvSpPr>
              <a:spLocks/>
            </p:cNvSpPr>
            <p:nvPr/>
          </p:nvSpPr>
          <p:spPr bwMode="auto">
            <a:xfrm>
              <a:off x="3889" y="2632"/>
              <a:ext cx="510" cy="345"/>
            </a:xfrm>
            <a:custGeom>
              <a:avLst/>
              <a:gdLst>
                <a:gd name="T0" fmla="*/ 17 w 216"/>
                <a:gd name="T1" fmla="*/ 13 h 146"/>
                <a:gd name="T2" fmla="*/ 10 w 216"/>
                <a:gd name="T3" fmla="*/ 52 h 146"/>
                <a:gd name="T4" fmla="*/ 97 w 216"/>
                <a:gd name="T5" fmla="*/ 117 h 146"/>
                <a:gd name="T6" fmla="*/ 154 w 216"/>
                <a:gd name="T7" fmla="*/ 142 h 146"/>
                <a:gd name="T8" fmla="*/ 200 w 216"/>
                <a:gd name="T9" fmla="*/ 117 h 146"/>
                <a:gd name="T10" fmla="*/ 214 w 216"/>
                <a:gd name="T11" fmla="*/ 86 h 146"/>
                <a:gd name="T12" fmla="*/ 189 w 216"/>
                <a:gd name="T13" fmla="*/ 60 h 146"/>
                <a:gd name="T14" fmla="*/ 61 w 216"/>
                <a:gd name="T15" fmla="*/ 2 h 146"/>
                <a:gd name="T16" fmla="*/ 27 w 216"/>
                <a:gd name="T17" fmla="*/ 2 h 146"/>
                <a:gd name="T18" fmla="*/ 17 w 216"/>
                <a:gd name="T19" fmla="*/ 1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146">
                  <a:moveTo>
                    <a:pt x="17" y="13"/>
                  </a:moveTo>
                  <a:cubicBezTo>
                    <a:pt x="13" y="21"/>
                    <a:pt x="0" y="42"/>
                    <a:pt x="10" y="52"/>
                  </a:cubicBezTo>
                  <a:cubicBezTo>
                    <a:pt x="21" y="62"/>
                    <a:pt x="86" y="113"/>
                    <a:pt x="97" y="117"/>
                  </a:cubicBezTo>
                  <a:cubicBezTo>
                    <a:pt x="108" y="121"/>
                    <a:pt x="136" y="146"/>
                    <a:pt x="154" y="142"/>
                  </a:cubicBezTo>
                  <a:cubicBezTo>
                    <a:pt x="173" y="138"/>
                    <a:pt x="194" y="122"/>
                    <a:pt x="200" y="117"/>
                  </a:cubicBezTo>
                  <a:cubicBezTo>
                    <a:pt x="206" y="112"/>
                    <a:pt x="216" y="92"/>
                    <a:pt x="214" y="86"/>
                  </a:cubicBezTo>
                  <a:cubicBezTo>
                    <a:pt x="213" y="81"/>
                    <a:pt x="196" y="62"/>
                    <a:pt x="189" y="60"/>
                  </a:cubicBezTo>
                  <a:cubicBezTo>
                    <a:pt x="182" y="58"/>
                    <a:pt x="66" y="4"/>
                    <a:pt x="61" y="2"/>
                  </a:cubicBezTo>
                  <a:cubicBezTo>
                    <a:pt x="56" y="0"/>
                    <a:pt x="33" y="0"/>
                    <a:pt x="27" y="2"/>
                  </a:cubicBezTo>
                  <a:cubicBezTo>
                    <a:pt x="21" y="4"/>
                    <a:pt x="17" y="13"/>
                    <a:pt x="17" y="13"/>
                  </a:cubicBezTo>
                  <a:close/>
                </a:path>
              </a:pathLst>
            </a:custGeom>
            <a:solidFill>
              <a:srgbClr val="788498"/>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5" name="Freeform 69"/>
            <p:cNvSpPr>
              <a:spLocks/>
            </p:cNvSpPr>
            <p:nvPr/>
          </p:nvSpPr>
          <p:spPr bwMode="auto">
            <a:xfrm>
              <a:off x="3940" y="2640"/>
              <a:ext cx="451" cy="278"/>
            </a:xfrm>
            <a:custGeom>
              <a:avLst/>
              <a:gdLst>
                <a:gd name="T0" fmla="*/ 60 w 191"/>
                <a:gd name="T1" fmla="*/ 14 h 118"/>
                <a:gd name="T2" fmla="*/ 19 w 191"/>
                <a:gd name="T3" fmla="*/ 14 h 118"/>
                <a:gd name="T4" fmla="*/ 30 w 191"/>
                <a:gd name="T5" fmla="*/ 53 h 118"/>
                <a:gd name="T6" fmla="*/ 134 w 191"/>
                <a:gd name="T7" fmla="*/ 118 h 118"/>
                <a:gd name="T8" fmla="*/ 186 w 191"/>
                <a:gd name="T9" fmla="*/ 83 h 118"/>
                <a:gd name="T10" fmla="*/ 119 w 191"/>
                <a:gd name="T11" fmla="*/ 42 h 118"/>
                <a:gd name="T12" fmla="*/ 60 w 191"/>
                <a:gd name="T13" fmla="*/ 14 h 118"/>
              </a:gdLst>
              <a:ahLst/>
              <a:cxnLst>
                <a:cxn ang="0">
                  <a:pos x="T0" y="T1"/>
                </a:cxn>
                <a:cxn ang="0">
                  <a:pos x="T2" y="T3"/>
                </a:cxn>
                <a:cxn ang="0">
                  <a:pos x="T4" y="T5"/>
                </a:cxn>
                <a:cxn ang="0">
                  <a:pos x="T6" y="T7"/>
                </a:cxn>
                <a:cxn ang="0">
                  <a:pos x="T8" y="T9"/>
                </a:cxn>
                <a:cxn ang="0">
                  <a:pos x="T10" y="T11"/>
                </a:cxn>
                <a:cxn ang="0">
                  <a:pos x="T12" y="T13"/>
                </a:cxn>
              </a:cxnLst>
              <a:rect l="0" t="0" r="r" b="b"/>
              <a:pathLst>
                <a:path w="191" h="118">
                  <a:moveTo>
                    <a:pt x="60" y="14"/>
                  </a:moveTo>
                  <a:cubicBezTo>
                    <a:pt x="49" y="4"/>
                    <a:pt x="19" y="0"/>
                    <a:pt x="19" y="14"/>
                  </a:cubicBezTo>
                  <a:cubicBezTo>
                    <a:pt x="19" y="29"/>
                    <a:pt x="0" y="31"/>
                    <a:pt x="30" y="53"/>
                  </a:cubicBezTo>
                  <a:cubicBezTo>
                    <a:pt x="59" y="75"/>
                    <a:pt x="112" y="118"/>
                    <a:pt x="134" y="118"/>
                  </a:cubicBezTo>
                  <a:cubicBezTo>
                    <a:pt x="155" y="118"/>
                    <a:pt x="191" y="95"/>
                    <a:pt x="186" y="83"/>
                  </a:cubicBezTo>
                  <a:cubicBezTo>
                    <a:pt x="180" y="71"/>
                    <a:pt x="126" y="45"/>
                    <a:pt x="119" y="42"/>
                  </a:cubicBezTo>
                  <a:cubicBezTo>
                    <a:pt x="112" y="38"/>
                    <a:pt x="60" y="14"/>
                    <a:pt x="60" y="14"/>
                  </a:cubicBezTo>
                  <a:close/>
                </a:path>
              </a:pathLst>
            </a:custGeom>
            <a:gradFill flip="none" rotWithShape="1">
              <a:gsLst>
                <a:gs pos="0">
                  <a:schemeClr val="accent1">
                    <a:lumMod val="60000"/>
                    <a:lumOff val="40000"/>
                    <a:shade val="67500"/>
                    <a:satMod val="115000"/>
                  </a:schemeClr>
                </a:gs>
                <a:gs pos="100000">
                  <a:schemeClr val="accent1">
                    <a:lumMod val="60000"/>
                    <a:lumOff val="40000"/>
                    <a:shade val="100000"/>
                    <a:satMod val="115000"/>
                  </a:schemeClr>
                </a:gs>
              </a:gsLst>
              <a:lin ang="189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4" name="Freeform 78"/>
            <p:cNvSpPr>
              <a:spLocks/>
            </p:cNvSpPr>
            <p:nvPr/>
          </p:nvSpPr>
          <p:spPr bwMode="auto">
            <a:xfrm>
              <a:off x="2534" y="178"/>
              <a:ext cx="1283" cy="1673"/>
            </a:xfrm>
            <a:custGeom>
              <a:avLst/>
              <a:gdLst>
                <a:gd name="T0" fmla="*/ 71 w 543"/>
                <a:gd name="T1" fmla="*/ 0 h 708"/>
                <a:gd name="T2" fmla="*/ 71 w 543"/>
                <a:gd name="T3" fmla="*/ 74 h 708"/>
                <a:gd name="T4" fmla="*/ 222 w 543"/>
                <a:gd name="T5" fmla="*/ 154 h 708"/>
                <a:gd name="T6" fmla="*/ 379 w 543"/>
                <a:gd name="T7" fmla="*/ 130 h 708"/>
                <a:gd name="T8" fmla="*/ 499 w 543"/>
                <a:gd name="T9" fmla="*/ 77 h 708"/>
                <a:gd name="T10" fmla="*/ 543 w 543"/>
                <a:gd name="T11" fmla="*/ 58 h 708"/>
                <a:gd name="T12" fmla="*/ 543 w 543"/>
                <a:gd name="T13" fmla="*/ 576 h 708"/>
                <a:gd name="T14" fmla="*/ 455 w 543"/>
                <a:gd name="T15" fmla="*/ 686 h 708"/>
                <a:gd name="T16" fmla="*/ 291 w 543"/>
                <a:gd name="T17" fmla="*/ 701 h 708"/>
                <a:gd name="T18" fmla="*/ 114 w 543"/>
                <a:gd name="T19" fmla="*/ 636 h 708"/>
                <a:gd name="T20" fmla="*/ 33 w 543"/>
                <a:gd name="T21" fmla="*/ 560 h 708"/>
                <a:gd name="T22" fmla="*/ 11 w 543"/>
                <a:gd name="T23" fmla="*/ 426 h 708"/>
                <a:gd name="T24" fmla="*/ 11 w 543"/>
                <a:gd name="T25" fmla="*/ 300 h 708"/>
                <a:gd name="T26" fmla="*/ 7 w 543"/>
                <a:gd name="T27" fmla="*/ 160 h 708"/>
                <a:gd name="T28" fmla="*/ 35 w 543"/>
                <a:gd name="T29" fmla="*/ 86 h 708"/>
                <a:gd name="T30" fmla="*/ 71 w 543"/>
                <a:gd name="T31"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3" h="708">
                  <a:moveTo>
                    <a:pt x="71" y="0"/>
                  </a:moveTo>
                  <a:cubicBezTo>
                    <a:pt x="71" y="0"/>
                    <a:pt x="65" y="60"/>
                    <a:pt x="71" y="74"/>
                  </a:cubicBezTo>
                  <a:cubicBezTo>
                    <a:pt x="77" y="88"/>
                    <a:pt x="183" y="150"/>
                    <a:pt x="222" y="154"/>
                  </a:cubicBezTo>
                  <a:cubicBezTo>
                    <a:pt x="261" y="158"/>
                    <a:pt x="361" y="136"/>
                    <a:pt x="379" y="130"/>
                  </a:cubicBezTo>
                  <a:cubicBezTo>
                    <a:pt x="397" y="124"/>
                    <a:pt x="493" y="82"/>
                    <a:pt x="499" y="77"/>
                  </a:cubicBezTo>
                  <a:cubicBezTo>
                    <a:pt x="505" y="72"/>
                    <a:pt x="543" y="58"/>
                    <a:pt x="543" y="58"/>
                  </a:cubicBezTo>
                  <a:cubicBezTo>
                    <a:pt x="543" y="576"/>
                    <a:pt x="543" y="576"/>
                    <a:pt x="543" y="576"/>
                  </a:cubicBezTo>
                  <a:cubicBezTo>
                    <a:pt x="543" y="576"/>
                    <a:pt x="505" y="676"/>
                    <a:pt x="455" y="686"/>
                  </a:cubicBezTo>
                  <a:cubicBezTo>
                    <a:pt x="405" y="696"/>
                    <a:pt x="305" y="708"/>
                    <a:pt x="291" y="701"/>
                  </a:cubicBezTo>
                  <a:cubicBezTo>
                    <a:pt x="277" y="694"/>
                    <a:pt x="138" y="648"/>
                    <a:pt x="114" y="636"/>
                  </a:cubicBezTo>
                  <a:cubicBezTo>
                    <a:pt x="91" y="624"/>
                    <a:pt x="37" y="586"/>
                    <a:pt x="33" y="560"/>
                  </a:cubicBezTo>
                  <a:cubicBezTo>
                    <a:pt x="29" y="534"/>
                    <a:pt x="11" y="453"/>
                    <a:pt x="11" y="426"/>
                  </a:cubicBezTo>
                  <a:cubicBezTo>
                    <a:pt x="11" y="398"/>
                    <a:pt x="3" y="330"/>
                    <a:pt x="11" y="300"/>
                  </a:cubicBezTo>
                  <a:cubicBezTo>
                    <a:pt x="19" y="270"/>
                    <a:pt x="0" y="178"/>
                    <a:pt x="7" y="160"/>
                  </a:cubicBezTo>
                  <a:cubicBezTo>
                    <a:pt x="15" y="142"/>
                    <a:pt x="27" y="98"/>
                    <a:pt x="35" y="86"/>
                  </a:cubicBezTo>
                  <a:cubicBezTo>
                    <a:pt x="43" y="74"/>
                    <a:pt x="71" y="0"/>
                    <a:pt x="71" y="0"/>
                  </a:cubicBezTo>
                  <a:close/>
                </a:path>
              </a:pathLst>
            </a:custGeom>
            <a:gradFill flip="none" rotWithShape="1">
              <a:gsLst>
                <a:gs pos="0">
                  <a:schemeClr val="accent1">
                    <a:shade val="30000"/>
                    <a:satMod val="115000"/>
                  </a:schemeClr>
                </a:gs>
                <a:gs pos="14000">
                  <a:schemeClr val="accent1">
                    <a:shade val="67500"/>
                    <a:satMod val="115000"/>
                  </a:schemeClr>
                </a:gs>
                <a:gs pos="100000">
                  <a:schemeClr val="accent1">
                    <a:lumMod val="60000"/>
                    <a:lumOff val="40000"/>
                  </a:schemeClr>
                </a:gs>
                <a:gs pos="62000">
                  <a:schemeClr val="accent1">
                    <a:shade val="100000"/>
                    <a:satMod val="115000"/>
                  </a:schemeClr>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5" name="Freeform 79"/>
            <p:cNvSpPr>
              <a:spLocks/>
            </p:cNvSpPr>
            <p:nvPr/>
          </p:nvSpPr>
          <p:spPr bwMode="auto">
            <a:xfrm>
              <a:off x="3685" y="277"/>
              <a:ext cx="1573" cy="2025"/>
            </a:xfrm>
            <a:custGeom>
              <a:avLst/>
              <a:gdLst>
                <a:gd name="T0" fmla="*/ 56 w 666"/>
                <a:gd name="T1" fmla="*/ 0 h 857"/>
                <a:gd name="T2" fmla="*/ 78 w 666"/>
                <a:gd name="T3" fmla="*/ 50 h 857"/>
                <a:gd name="T4" fmla="*/ 262 w 666"/>
                <a:gd name="T5" fmla="*/ 142 h 857"/>
                <a:gd name="T6" fmla="*/ 518 w 666"/>
                <a:gd name="T7" fmla="*/ 128 h 857"/>
                <a:gd name="T8" fmla="*/ 632 w 666"/>
                <a:gd name="T9" fmla="*/ 82 h 857"/>
                <a:gd name="T10" fmla="*/ 666 w 666"/>
                <a:gd name="T11" fmla="*/ 71 h 857"/>
                <a:gd name="T12" fmla="*/ 606 w 666"/>
                <a:gd name="T13" fmla="*/ 778 h 857"/>
                <a:gd name="T14" fmla="*/ 462 w 666"/>
                <a:gd name="T15" fmla="*/ 792 h 857"/>
                <a:gd name="T16" fmla="*/ 390 w 666"/>
                <a:gd name="T17" fmla="*/ 825 h 857"/>
                <a:gd name="T18" fmla="*/ 262 w 666"/>
                <a:gd name="T19" fmla="*/ 825 h 857"/>
                <a:gd name="T20" fmla="*/ 153 w 666"/>
                <a:gd name="T21" fmla="*/ 758 h 857"/>
                <a:gd name="T22" fmla="*/ 109 w 666"/>
                <a:gd name="T23" fmla="*/ 714 h 857"/>
                <a:gd name="T24" fmla="*/ 54 w 666"/>
                <a:gd name="T25" fmla="*/ 676 h 857"/>
                <a:gd name="T26" fmla="*/ 0 w 666"/>
                <a:gd name="T27" fmla="*/ 594 h 857"/>
                <a:gd name="T28" fmla="*/ 16 w 666"/>
                <a:gd name="T29" fmla="*/ 90 h 857"/>
                <a:gd name="T30" fmla="*/ 40 w 666"/>
                <a:gd name="T31" fmla="*/ 22 h 857"/>
                <a:gd name="T32" fmla="*/ 56 w 666"/>
                <a:gd name="T33" fmla="*/ 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6" h="857">
                  <a:moveTo>
                    <a:pt x="56" y="0"/>
                  </a:moveTo>
                  <a:cubicBezTo>
                    <a:pt x="56" y="6"/>
                    <a:pt x="44" y="34"/>
                    <a:pt x="78" y="50"/>
                  </a:cubicBezTo>
                  <a:cubicBezTo>
                    <a:pt x="112" y="66"/>
                    <a:pt x="210" y="142"/>
                    <a:pt x="262" y="142"/>
                  </a:cubicBezTo>
                  <a:cubicBezTo>
                    <a:pt x="314" y="142"/>
                    <a:pt x="492" y="144"/>
                    <a:pt x="518" y="128"/>
                  </a:cubicBezTo>
                  <a:cubicBezTo>
                    <a:pt x="544" y="112"/>
                    <a:pt x="626" y="84"/>
                    <a:pt x="632" y="82"/>
                  </a:cubicBezTo>
                  <a:cubicBezTo>
                    <a:pt x="638" y="80"/>
                    <a:pt x="666" y="71"/>
                    <a:pt x="666" y="71"/>
                  </a:cubicBezTo>
                  <a:cubicBezTo>
                    <a:pt x="606" y="778"/>
                    <a:pt x="606" y="778"/>
                    <a:pt x="606" y="778"/>
                  </a:cubicBezTo>
                  <a:cubicBezTo>
                    <a:pt x="606" y="778"/>
                    <a:pt x="474" y="787"/>
                    <a:pt x="462" y="792"/>
                  </a:cubicBezTo>
                  <a:cubicBezTo>
                    <a:pt x="450" y="796"/>
                    <a:pt x="404" y="831"/>
                    <a:pt x="390" y="825"/>
                  </a:cubicBezTo>
                  <a:cubicBezTo>
                    <a:pt x="376" y="820"/>
                    <a:pt x="282" y="857"/>
                    <a:pt x="262" y="825"/>
                  </a:cubicBezTo>
                  <a:cubicBezTo>
                    <a:pt x="242" y="794"/>
                    <a:pt x="159" y="778"/>
                    <a:pt x="153" y="758"/>
                  </a:cubicBezTo>
                  <a:cubicBezTo>
                    <a:pt x="146" y="738"/>
                    <a:pt x="123" y="722"/>
                    <a:pt x="109" y="714"/>
                  </a:cubicBezTo>
                  <a:cubicBezTo>
                    <a:pt x="96" y="706"/>
                    <a:pt x="78" y="691"/>
                    <a:pt x="54" y="676"/>
                  </a:cubicBezTo>
                  <a:cubicBezTo>
                    <a:pt x="30" y="660"/>
                    <a:pt x="0" y="612"/>
                    <a:pt x="0" y="594"/>
                  </a:cubicBezTo>
                  <a:cubicBezTo>
                    <a:pt x="0" y="576"/>
                    <a:pt x="16" y="96"/>
                    <a:pt x="16" y="90"/>
                  </a:cubicBezTo>
                  <a:cubicBezTo>
                    <a:pt x="16" y="84"/>
                    <a:pt x="25" y="31"/>
                    <a:pt x="40" y="22"/>
                  </a:cubicBezTo>
                  <a:cubicBezTo>
                    <a:pt x="54" y="13"/>
                    <a:pt x="56" y="0"/>
                    <a:pt x="56" y="0"/>
                  </a:cubicBezTo>
                  <a:close/>
                </a:path>
              </a:pathLst>
            </a:custGeom>
            <a:gradFill flip="none" rotWithShape="1">
              <a:gsLst>
                <a:gs pos="0">
                  <a:schemeClr val="accent1">
                    <a:shade val="30000"/>
                    <a:satMod val="115000"/>
                  </a:schemeClr>
                </a:gs>
                <a:gs pos="14000">
                  <a:schemeClr val="accent1">
                    <a:shade val="67500"/>
                    <a:satMod val="115000"/>
                  </a:schemeClr>
                </a:gs>
                <a:gs pos="100000">
                  <a:schemeClr val="accent1">
                    <a:lumMod val="60000"/>
                    <a:lumOff val="40000"/>
                  </a:schemeClr>
                </a:gs>
                <a:gs pos="62000">
                  <a:schemeClr val="accent1">
                    <a:shade val="100000"/>
                    <a:satMod val="115000"/>
                  </a:schemeClr>
                </a:gs>
              </a:gsLst>
              <a:lin ang="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7" name="Freeform 81"/>
            <p:cNvSpPr>
              <a:spLocks/>
            </p:cNvSpPr>
            <p:nvPr/>
          </p:nvSpPr>
          <p:spPr bwMode="auto">
            <a:xfrm>
              <a:off x="2186" y="160"/>
              <a:ext cx="1193" cy="1696"/>
            </a:xfrm>
            <a:custGeom>
              <a:avLst/>
              <a:gdLst>
                <a:gd name="T0" fmla="*/ 505 w 505"/>
                <a:gd name="T1" fmla="*/ 131 h 718"/>
                <a:gd name="T2" fmla="*/ 435 w 505"/>
                <a:gd name="T3" fmla="*/ 52 h 718"/>
                <a:gd name="T4" fmla="*/ 337 w 505"/>
                <a:gd name="T5" fmla="*/ 14 h 718"/>
                <a:gd name="T6" fmla="*/ 251 w 505"/>
                <a:gd name="T7" fmla="*/ 52 h 718"/>
                <a:gd name="T8" fmla="*/ 205 w 505"/>
                <a:gd name="T9" fmla="*/ 126 h 718"/>
                <a:gd name="T10" fmla="*/ 148 w 505"/>
                <a:gd name="T11" fmla="*/ 182 h 718"/>
                <a:gd name="T12" fmla="*/ 131 w 505"/>
                <a:gd name="T13" fmla="*/ 300 h 718"/>
                <a:gd name="T14" fmla="*/ 123 w 505"/>
                <a:gd name="T15" fmla="*/ 420 h 718"/>
                <a:gd name="T16" fmla="*/ 79 w 505"/>
                <a:gd name="T17" fmla="*/ 530 h 718"/>
                <a:gd name="T18" fmla="*/ 23 w 505"/>
                <a:gd name="T19" fmla="*/ 622 h 718"/>
                <a:gd name="T20" fmla="*/ 89 w 505"/>
                <a:gd name="T21" fmla="*/ 646 h 718"/>
                <a:gd name="T22" fmla="*/ 127 w 505"/>
                <a:gd name="T23" fmla="*/ 663 h 718"/>
                <a:gd name="T24" fmla="*/ 183 w 505"/>
                <a:gd name="T25" fmla="*/ 681 h 718"/>
                <a:gd name="T26" fmla="*/ 235 w 505"/>
                <a:gd name="T27" fmla="*/ 710 h 718"/>
                <a:gd name="T28" fmla="*/ 268 w 505"/>
                <a:gd name="T29" fmla="*/ 697 h 718"/>
                <a:gd name="T30" fmla="*/ 293 w 505"/>
                <a:gd name="T31" fmla="*/ 680 h 718"/>
                <a:gd name="T32" fmla="*/ 283 w 505"/>
                <a:gd name="T33" fmla="*/ 554 h 718"/>
                <a:gd name="T34" fmla="*/ 268 w 505"/>
                <a:gd name="T35" fmla="*/ 440 h 718"/>
                <a:gd name="T36" fmla="*/ 279 w 505"/>
                <a:gd name="T37" fmla="*/ 308 h 718"/>
                <a:gd name="T38" fmla="*/ 306 w 505"/>
                <a:gd name="T39" fmla="*/ 192 h 718"/>
                <a:gd name="T40" fmla="*/ 342 w 505"/>
                <a:gd name="T41" fmla="*/ 138 h 718"/>
                <a:gd name="T42" fmla="*/ 385 w 505"/>
                <a:gd name="T43" fmla="*/ 158 h 718"/>
                <a:gd name="T44" fmla="*/ 414 w 505"/>
                <a:gd name="T45" fmla="*/ 147 h 718"/>
                <a:gd name="T46" fmla="*/ 505 w 505"/>
                <a:gd name="T47" fmla="*/ 131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5" h="718">
                  <a:moveTo>
                    <a:pt x="505" y="131"/>
                  </a:moveTo>
                  <a:cubicBezTo>
                    <a:pt x="505" y="131"/>
                    <a:pt x="469" y="74"/>
                    <a:pt x="435" y="52"/>
                  </a:cubicBezTo>
                  <a:cubicBezTo>
                    <a:pt x="401" y="30"/>
                    <a:pt x="375" y="0"/>
                    <a:pt x="337" y="14"/>
                  </a:cubicBezTo>
                  <a:cubicBezTo>
                    <a:pt x="299" y="28"/>
                    <a:pt x="277" y="36"/>
                    <a:pt x="251" y="52"/>
                  </a:cubicBezTo>
                  <a:cubicBezTo>
                    <a:pt x="225" y="68"/>
                    <a:pt x="221" y="110"/>
                    <a:pt x="205" y="126"/>
                  </a:cubicBezTo>
                  <a:cubicBezTo>
                    <a:pt x="189" y="142"/>
                    <a:pt x="155" y="140"/>
                    <a:pt x="148" y="182"/>
                  </a:cubicBezTo>
                  <a:cubicBezTo>
                    <a:pt x="141" y="224"/>
                    <a:pt x="135" y="250"/>
                    <a:pt x="131" y="300"/>
                  </a:cubicBezTo>
                  <a:cubicBezTo>
                    <a:pt x="127" y="350"/>
                    <a:pt x="145" y="361"/>
                    <a:pt x="123" y="420"/>
                  </a:cubicBezTo>
                  <a:cubicBezTo>
                    <a:pt x="101" y="478"/>
                    <a:pt x="111" y="478"/>
                    <a:pt x="79" y="530"/>
                  </a:cubicBezTo>
                  <a:cubicBezTo>
                    <a:pt x="47" y="582"/>
                    <a:pt x="0" y="618"/>
                    <a:pt x="23" y="622"/>
                  </a:cubicBezTo>
                  <a:cubicBezTo>
                    <a:pt x="46" y="626"/>
                    <a:pt x="79" y="652"/>
                    <a:pt x="89" y="646"/>
                  </a:cubicBezTo>
                  <a:cubicBezTo>
                    <a:pt x="99" y="640"/>
                    <a:pt x="99" y="661"/>
                    <a:pt x="127" y="663"/>
                  </a:cubicBezTo>
                  <a:cubicBezTo>
                    <a:pt x="155" y="666"/>
                    <a:pt x="161" y="661"/>
                    <a:pt x="183" y="681"/>
                  </a:cubicBezTo>
                  <a:cubicBezTo>
                    <a:pt x="205" y="702"/>
                    <a:pt x="227" y="718"/>
                    <a:pt x="235" y="710"/>
                  </a:cubicBezTo>
                  <a:cubicBezTo>
                    <a:pt x="243" y="702"/>
                    <a:pt x="254" y="693"/>
                    <a:pt x="268" y="697"/>
                  </a:cubicBezTo>
                  <a:cubicBezTo>
                    <a:pt x="283" y="702"/>
                    <a:pt x="298" y="696"/>
                    <a:pt x="293" y="680"/>
                  </a:cubicBezTo>
                  <a:cubicBezTo>
                    <a:pt x="289" y="664"/>
                    <a:pt x="283" y="566"/>
                    <a:pt x="283" y="554"/>
                  </a:cubicBezTo>
                  <a:cubicBezTo>
                    <a:pt x="283" y="542"/>
                    <a:pt x="264" y="470"/>
                    <a:pt x="268" y="440"/>
                  </a:cubicBezTo>
                  <a:cubicBezTo>
                    <a:pt x="273" y="410"/>
                    <a:pt x="277" y="330"/>
                    <a:pt x="279" y="308"/>
                  </a:cubicBezTo>
                  <a:cubicBezTo>
                    <a:pt x="281" y="286"/>
                    <a:pt x="295" y="206"/>
                    <a:pt x="306" y="192"/>
                  </a:cubicBezTo>
                  <a:cubicBezTo>
                    <a:pt x="317" y="178"/>
                    <a:pt x="337" y="136"/>
                    <a:pt x="342" y="138"/>
                  </a:cubicBezTo>
                  <a:cubicBezTo>
                    <a:pt x="347" y="140"/>
                    <a:pt x="371" y="168"/>
                    <a:pt x="385" y="158"/>
                  </a:cubicBezTo>
                  <a:cubicBezTo>
                    <a:pt x="399" y="148"/>
                    <a:pt x="405" y="148"/>
                    <a:pt x="414" y="147"/>
                  </a:cubicBezTo>
                  <a:cubicBezTo>
                    <a:pt x="423" y="146"/>
                    <a:pt x="505" y="131"/>
                    <a:pt x="505" y="131"/>
                  </a:cubicBezTo>
                  <a:close/>
                </a:path>
              </a:pathLst>
            </a:custGeom>
            <a:gradFill flip="none" rotWithShape="1">
              <a:gsLst>
                <a:gs pos="83000">
                  <a:schemeClr val="accent1">
                    <a:lumMod val="20000"/>
                    <a:lumOff val="80000"/>
                  </a:schemeClr>
                </a:gs>
                <a:gs pos="33000">
                  <a:schemeClr val="accent1">
                    <a:lumMod val="40000"/>
                    <a:lumOff val="60000"/>
                  </a:schemeClr>
                </a:gs>
                <a:gs pos="49000">
                  <a:srgbClr val="A2ADC0"/>
                </a:gs>
                <a:gs pos="0">
                  <a:schemeClr val="accent1">
                    <a:lumMod val="40000"/>
                    <a:lumOff val="60000"/>
                  </a:schemeClr>
                </a:gs>
                <a:gs pos="19000">
                  <a:schemeClr val="accent1">
                    <a:lumMod val="60000"/>
                    <a:lumOff val="40000"/>
                  </a:schemeClr>
                </a:gs>
              </a:gsLst>
              <a:lin ang="0" scaled="0"/>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7" name="Freeform 71"/>
            <p:cNvSpPr>
              <a:spLocks/>
            </p:cNvSpPr>
            <p:nvPr/>
          </p:nvSpPr>
          <p:spPr bwMode="auto">
            <a:xfrm>
              <a:off x="234" y="2453"/>
              <a:ext cx="293" cy="461"/>
            </a:xfrm>
            <a:custGeom>
              <a:avLst/>
              <a:gdLst>
                <a:gd name="T0" fmla="*/ 96 w 124"/>
                <a:gd name="T1" fmla="*/ 182 h 195"/>
                <a:gd name="T2" fmla="*/ 13 w 124"/>
                <a:gd name="T3" fmla="*/ 123 h 195"/>
                <a:gd name="T4" fmla="*/ 1 w 124"/>
                <a:gd name="T5" fmla="*/ 77 h 195"/>
                <a:gd name="T6" fmla="*/ 1 w 124"/>
                <a:gd name="T7" fmla="*/ 27 h 195"/>
                <a:gd name="T8" fmla="*/ 21 w 124"/>
                <a:gd name="T9" fmla="*/ 12 h 195"/>
                <a:gd name="T10" fmla="*/ 109 w 124"/>
                <a:gd name="T11" fmla="*/ 66 h 195"/>
                <a:gd name="T12" fmla="*/ 122 w 124"/>
                <a:gd name="T13" fmla="*/ 107 h 195"/>
                <a:gd name="T14" fmla="*/ 122 w 124"/>
                <a:gd name="T15" fmla="*/ 170 h 195"/>
                <a:gd name="T16" fmla="*/ 96 w 124"/>
                <a:gd name="T17" fmla="*/ 182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195">
                  <a:moveTo>
                    <a:pt x="96" y="182"/>
                  </a:moveTo>
                  <a:cubicBezTo>
                    <a:pt x="13" y="123"/>
                    <a:pt x="13" y="123"/>
                    <a:pt x="13" y="123"/>
                  </a:cubicBezTo>
                  <a:cubicBezTo>
                    <a:pt x="13" y="123"/>
                    <a:pt x="0" y="105"/>
                    <a:pt x="1" y="77"/>
                  </a:cubicBezTo>
                  <a:cubicBezTo>
                    <a:pt x="2" y="50"/>
                    <a:pt x="1" y="27"/>
                    <a:pt x="1" y="27"/>
                  </a:cubicBezTo>
                  <a:cubicBezTo>
                    <a:pt x="1" y="27"/>
                    <a:pt x="2" y="0"/>
                    <a:pt x="21" y="12"/>
                  </a:cubicBezTo>
                  <a:cubicBezTo>
                    <a:pt x="40" y="24"/>
                    <a:pt x="109" y="66"/>
                    <a:pt x="109" y="66"/>
                  </a:cubicBezTo>
                  <a:cubicBezTo>
                    <a:pt x="109" y="66"/>
                    <a:pt x="124" y="71"/>
                    <a:pt x="122" y="107"/>
                  </a:cubicBezTo>
                  <a:cubicBezTo>
                    <a:pt x="121" y="143"/>
                    <a:pt x="122" y="170"/>
                    <a:pt x="122" y="170"/>
                  </a:cubicBezTo>
                  <a:cubicBezTo>
                    <a:pt x="122" y="170"/>
                    <a:pt x="115" y="195"/>
                    <a:pt x="96" y="182"/>
                  </a:cubicBezTo>
                  <a:close/>
                </a:path>
              </a:pathLst>
            </a:custGeom>
            <a:gradFill flip="none" rotWithShape="1">
              <a:gsLst>
                <a:gs pos="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8" name="Freeform 72"/>
            <p:cNvSpPr>
              <a:spLocks/>
            </p:cNvSpPr>
            <p:nvPr/>
          </p:nvSpPr>
          <p:spPr bwMode="auto">
            <a:xfrm>
              <a:off x="2126" y="3549"/>
              <a:ext cx="484" cy="652"/>
            </a:xfrm>
            <a:custGeom>
              <a:avLst/>
              <a:gdLst>
                <a:gd name="T0" fmla="*/ 0 w 205"/>
                <a:gd name="T1" fmla="*/ 139 h 276"/>
                <a:gd name="T2" fmla="*/ 0 w 205"/>
                <a:gd name="T3" fmla="*/ 31 h 276"/>
                <a:gd name="T4" fmla="*/ 32 w 205"/>
                <a:gd name="T5" fmla="*/ 22 h 276"/>
                <a:gd name="T6" fmla="*/ 192 w 205"/>
                <a:gd name="T7" fmla="*/ 103 h 276"/>
                <a:gd name="T8" fmla="*/ 201 w 205"/>
                <a:gd name="T9" fmla="*/ 139 h 276"/>
                <a:gd name="T10" fmla="*/ 202 w 205"/>
                <a:gd name="T11" fmla="*/ 242 h 276"/>
                <a:gd name="T12" fmla="*/ 167 w 205"/>
                <a:gd name="T13" fmla="*/ 260 h 276"/>
                <a:gd name="T14" fmla="*/ 16 w 205"/>
                <a:gd name="T15" fmla="*/ 167 h 276"/>
                <a:gd name="T16" fmla="*/ 0 w 205"/>
                <a:gd name="T17" fmla="*/ 139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76">
                  <a:moveTo>
                    <a:pt x="0" y="139"/>
                  </a:moveTo>
                  <a:cubicBezTo>
                    <a:pt x="0" y="31"/>
                    <a:pt x="0" y="31"/>
                    <a:pt x="0" y="31"/>
                  </a:cubicBezTo>
                  <a:cubicBezTo>
                    <a:pt x="0" y="31"/>
                    <a:pt x="0" y="0"/>
                    <a:pt x="32" y="22"/>
                  </a:cubicBezTo>
                  <a:cubicBezTo>
                    <a:pt x="64" y="43"/>
                    <a:pt x="192" y="103"/>
                    <a:pt x="192" y="103"/>
                  </a:cubicBezTo>
                  <a:cubicBezTo>
                    <a:pt x="192" y="103"/>
                    <a:pt x="205" y="110"/>
                    <a:pt x="201" y="139"/>
                  </a:cubicBezTo>
                  <a:cubicBezTo>
                    <a:pt x="197" y="168"/>
                    <a:pt x="202" y="242"/>
                    <a:pt x="202" y="242"/>
                  </a:cubicBezTo>
                  <a:cubicBezTo>
                    <a:pt x="202" y="242"/>
                    <a:pt x="190" y="276"/>
                    <a:pt x="167" y="260"/>
                  </a:cubicBezTo>
                  <a:cubicBezTo>
                    <a:pt x="144" y="244"/>
                    <a:pt x="16" y="167"/>
                    <a:pt x="16" y="167"/>
                  </a:cubicBezTo>
                  <a:cubicBezTo>
                    <a:pt x="16" y="167"/>
                    <a:pt x="0" y="160"/>
                    <a:pt x="0" y="139"/>
                  </a:cubicBezTo>
                  <a:close/>
                </a:path>
              </a:pathLst>
            </a:custGeom>
            <a:gradFill flip="none" rotWithShape="1">
              <a:gsLst>
                <a:gs pos="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0" name="Freeform 74"/>
            <p:cNvSpPr>
              <a:spLocks/>
            </p:cNvSpPr>
            <p:nvPr/>
          </p:nvSpPr>
          <p:spPr bwMode="auto">
            <a:xfrm>
              <a:off x="597" y="2923"/>
              <a:ext cx="905" cy="690"/>
            </a:xfrm>
            <a:custGeom>
              <a:avLst/>
              <a:gdLst>
                <a:gd name="T0" fmla="*/ 122 w 383"/>
                <a:gd name="T1" fmla="*/ 4 h 292"/>
                <a:gd name="T2" fmla="*/ 18 w 383"/>
                <a:gd name="T3" fmla="*/ 55 h 292"/>
                <a:gd name="T4" fmla="*/ 26 w 383"/>
                <a:gd name="T5" fmla="*/ 65 h 292"/>
                <a:gd name="T6" fmla="*/ 24 w 383"/>
                <a:gd name="T7" fmla="*/ 86 h 292"/>
                <a:gd name="T8" fmla="*/ 60 w 383"/>
                <a:gd name="T9" fmla="*/ 187 h 292"/>
                <a:gd name="T10" fmla="*/ 225 w 383"/>
                <a:gd name="T11" fmla="*/ 288 h 292"/>
                <a:gd name="T12" fmla="*/ 286 w 383"/>
                <a:gd name="T13" fmla="*/ 279 h 292"/>
                <a:gd name="T14" fmla="*/ 303 w 383"/>
                <a:gd name="T15" fmla="*/ 260 h 292"/>
                <a:gd name="T16" fmla="*/ 366 w 383"/>
                <a:gd name="T17" fmla="*/ 247 h 292"/>
                <a:gd name="T18" fmla="*/ 383 w 383"/>
                <a:gd name="T19" fmla="*/ 228 h 292"/>
                <a:gd name="T20" fmla="*/ 376 w 383"/>
                <a:gd name="T21" fmla="*/ 213 h 292"/>
                <a:gd name="T22" fmla="*/ 318 w 383"/>
                <a:gd name="T23" fmla="*/ 233 h 292"/>
                <a:gd name="T24" fmla="*/ 291 w 383"/>
                <a:gd name="T25" fmla="*/ 224 h 292"/>
                <a:gd name="T26" fmla="*/ 303 w 383"/>
                <a:gd name="T27" fmla="*/ 205 h 292"/>
                <a:gd name="T28" fmla="*/ 370 w 383"/>
                <a:gd name="T29" fmla="*/ 180 h 292"/>
                <a:gd name="T30" fmla="*/ 367 w 383"/>
                <a:gd name="T31" fmla="*/ 153 h 292"/>
                <a:gd name="T32" fmla="*/ 252 w 383"/>
                <a:gd name="T33" fmla="*/ 193 h 292"/>
                <a:gd name="T34" fmla="*/ 230 w 383"/>
                <a:gd name="T35" fmla="*/ 193 h 292"/>
                <a:gd name="T36" fmla="*/ 68 w 383"/>
                <a:gd name="T37" fmla="*/ 133 h 292"/>
                <a:gd name="T38" fmla="*/ 59 w 383"/>
                <a:gd name="T39" fmla="*/ 86 h 292"/>
                <a:gd name="T40" fmla="*/ 50 w 383"/>
                <a:gd name="T41" fmla="*/ 65 h 292"/>
                <a:gd name="T42" fmla="*/ 123 w 383"/>
                <a:gd name="T43" fmla="*/ 27 h 292"/>
                <a:gd name="T44" fmla="*/ 122 w 383"/>
                <a:gd name="T45" fmla="*/ 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3" h="292">
                  <a:moveTo>
                    <a:pt x="122" y="4"/>
                  </a:moveTo>
                  <a:cubicBezTo>
                    <a:pt x="108" y="11"/>
                    <a:pt x="18" y="55"/>
                    <a:pt x="18" y="55"/>
                  </a:cubicBezTo>
                  <a:cubicBezTo>
                    <a:pt x="26" y="65"/>
                    <a:pt x="26" y="65"/>
                    <a:pt x="26" y="65"/>
                  </a:cubicBezTo>
                  <a:cubicBezTo>
                    <a:pt x="26" y="65"/>
                    <a:pt x="18" y="67"/>
                    <a:pt x="24" y="86"/>
                  </a:cubicBezTo>
                  <a:cubicBezTo>
                    <a:pt x="31" y="105"/>
                    <a:pt x="0" y="136"/>
                    <a:pt x="60" y="187"/>
                  </a:cubicBezTo>
                  <a:cubicBezTo>
                    <a:pt x="120" y="237"/>
                    <a:pt x="208" y="284"/>
                    <a:pt x="225" y="288"/>
                  </a:cubicBezTo>
                  <a:cubicBezTo>
                    <a:pt x="242" y="292"/>
                    <a:pt x="282" y="286"/>
                    <a:pt x="286" y="279"/>
                  </a:cubicBezTo>
                  <a:cubicBezTo>
                    <a:pt x="290" y="272"/>
                    <a:pt x="299" y="260"/>
                    <a:pt x="303" y="260"/>
                  </a:cubicBezTo>
                  <a:cubicBezTo>
                    <a:pt x="307" y="260"/>
                    <a:pt x="366" y="247"/>
                    <a:pt x="366" y="247"/>
                  </a:cubicBezTo>
                  <a:cubicBezTo>
                    <a:pt x="383" y="228"/>
                    <a:pt x="383" y="228"/>
                    <a:pt x="383" y="228"/>
                  </a:cubicBezTo>
                  <a:cubicBezTo>
                    <a:pt x="383" y="228"/>
                    <a:pt x="380" y="210"/>
                    <a:pt x="376" y="213"/>
                  </a:cubicBezTo>
                  <a:cubicBezTo>
                    <a:pt x="372" y="216"/>
                    <a:pt x="328" y="231"/>
                    <a:pt x="318" y="233"/>
                  </a:cubicBezTo>
                  <a:cubicBezTo>
                    <a:pt x="307" y="236"/>
                    <a:pt x="294" y="233"/>
                    <a:pt x="291" y="224"/>
                  </a:cubicBezTo>
                  <a:cubicBezTo>
                    <a:pt x="288" y="215"/>
                    <a:pt x="298" y="207"/>
                    <a:pt x="303" y="205"/>
                  </a:cubicBezTo>
                  <a:cubicBezTo>
                    <a:pt x="308" y="204"/>
                    <a:pt x="370" y="180"/>
                    <a:pt x="370" y="180"/>
                  </a:cubicBezTo>
                  <a:cubicBezTo>
                    <a:pt x="370" y="180"/>
                    <a:pt x="382" y="153"/>
                    <a:pt x="367" y="153"/>
                  </a:cubicBezTo>
                  <a:cubicBezTo>
                    <a:pt x="352" y="153"/>
                    <a:pt x="252" y="193"/>
                    <a:pt x="252" y="193"/>
                  </a:cubicBezTo>
                  <a:cubicBezTo>
                    <a:pt x="252" y="193"/>
                    <a:pt x="247" y="198"/>
                    <a:pt x="230" y="193"/>
                  </a:cubicBezTo>
                  <a:cubicBezTo>
                    <a:pt x="212" y="188"/>
                    <a:pt x="75" y="157"/>
                    <a:pt x="68" y="133"/>
                  </a:cubicBezTo>
                  <a:cubicBezTo>
                    <a:pt x="62" y="109"/>
                    <a:pt x="62" y="99"/>
                    <a:pt x="59" y="86"/>
                  </a:cubicBezTo>
                  <a:cubicBezTo>
                    <a:pt x="56" y="73"/>
                    <a:pt x="52" y="69"/>
                    <a:pt x="50" y="65"/>
                  </a:cubicBezTo>
                  <a:cubicBezTo>
                    <a:pt x="47" y="61"/>
                    <a:pt x="120" y="31"/>
                    <a:pt x="123" y="27"/>
                  </a:cubicBezTo>
                  <a:cubicBezTo>
                    <a:pt x="126" y="23"/>
                    <a:pt x="130" y="0"/>
                    <a:pt x="122" y="4"/>
                  </a:cubicBezTo>
                  <a:close/>
                </a:path>
              </a:pathLst>
            </a:custGeom>
            <a:gradFill flip="none" rotWithShape="1">
              <a:gsLst>
                <a:gs pos="100000">
                  <a:srgbClr val="626D81"/>
                </a:gs>
                <a:gs pos="0">
                  <a:schemeClr val="accent1">
                    <a:lumMod val="60000"/>
                    <a:lumOff val="40000"/>
                    <a:shade val="30000"/>
                    <a:satMod val="115000"/>
                  </a:schemeClr>
                </a:gs>
                <a:gs pos="50000">
                  <a:schemeClr val="accent1">
                    <a:lumMod val="60000"/>
                    <a:lumOff val="40000"/>
                    <a:shade val="67500"/>
                    <a:satMod val="115000"/>
                  </a:schemeClr>
                </a:gs>
              </a:gsLst>
              <a:lin ang="10800000" scaled="1"/>
              <a:tileRect/>
            </a:gra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
        <p:nvSpPr>
          <p:cNvPr id="3223" name="Freeform 159"/>
          <p:cNvSpPr>
            <a:spLocks/>
          </p:cNvSpPr>
          <p:nvPr/>
        </p:nvSpPr>
        <p:spPr bwMode="auto">
          <a:xfrm rot="417134">
            <a:off x="2834551" y="3810958"/>
            <a:ext cx="3312603" cy="3495175"/>
          </a:xfrm>
          <a:custGeom>
            <a:avLst/>
            <a:gdLst>
              <a:gd name="T0" fmla="*/ 17 w 1319"/>
              <a:gd name="T1" fmla="*/ 6 h 1266"/>
              <a:gd name="T2" fmla="*/ 17 w 1319"/>
              <a:gd name="T3" fmla="*/ 1098 h 1266"/>
              <a:gd name="T4" fmla="*/ 1229 w 1319"/>
              <a:gd name="T5" fmla="*/ 1266 h 1266"/>
              <a:gd name="T6" fmla="*/ 1265 w 1319"/>
              <a:gd name="T7" fmla="*/ 0 h 1266"/>
              <a:gd name="T8" fmla="*/ 17 w 1319"/>
              <a:gd name="T9" fmla="*/ 6 h 1266"/>
              <a:gd name="connsiteX0" fmla="*/ 109 w 9701"/>
              <a:gd name="connsiteY0" fmla="*/ 47 h 10667"/>
              <a:gd name="connsiteX1" fmla="*/ 0 w 9701"/>
              <a:gd name="connsiteY1" fmla="*/ 10103 h 10667"/>
              <a:gd name="connsiteX2" fmla="*/ 9298 w 9701"/>
              <a:gd name="connsiteY2" fmla="*/ 10000 h 10667"/>
              <a:gd name="connsiteX3" fmla="*/ 9571 w 9701"/>
              <a:gd name="connsiteY3" fmla="*/ 0 h 10667"/>
              <a:gd name="connsiteX4" fmla="*/ 109 w 9701"/>
              <a:gd name="connsiteY4" fmla="*/ 47 h 10667"/>
              <a:gd name="connsiteX0" fmla="*/ 112 w 10000"/>
              <a:gd name="connsiteY0" fmla="*/ 44 h 10000"/>
              <a:gd name="connsiteX1" fmla="*/ 0 w 10000"/>
              <a:gd name="connsiteY1" fmla="*/ 9471 h 10000"/>
              <a:gd name="connsiteX2" fmla="*/ 9585 w 10000"/>
              <a:gd name="connsiteY2" fmla="*/ 9375 h 10000"/>
              <a:gd name="connsiteX3" fmla="*/ 9866 w 10000"/>
              <a:gd name="connsiteY3" fmla="*/ 0 h 10000"/>
              <a:gd name="connsiteX4" fmla="*/ 112 w 10000"/>
              <a:gd name="connsiteY4" fmla="*/ 44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112" y="44"/>
                </a:moveTo>
                <a:cubicBezTo>
                  <a:pt x="-21" y="15"/>
                  <a:pt x="824" y="6561"/>
                  <a:pt x="0" y="9471"/>
                </a:cubicBezTo>
                <a:cubicBezTo>
                  <a:pt x="9472" y="10715"/>
                  <a:pt x="9585" y="9375"/>
                  <a:pt x="9585" y="9375"/>
                </a:cubicBezTo>
                <a:cubicBezTo>
                  <a:pt x="9585" y="9375"/>
                  <a:pt x="10288" y="2843"/>
                  <a:pt x="9866" y="0"/>
                </a:cubicBezTo>
                <a:cubicBezTo>
                  <a:pt x="9866" y="0"/>
                  <a:pt x="815" y="178"/>
                  <a:pt x="112" y="44"/>
                </a:cubicBezTo>
                <a:close/>
              </a:path>
            </a:pathLst>
          </a:custGeom>
          <a:gradFill flip="none" rotWithShape="1">
            <a:gsLst>
              <a:gs pos="0">
                <a:schemeClr val="bg1">
                  <a:lumMod val="95000"/>
                  <a:shade val="67500"/>
                  <a:satMod val="115000"/>
                </a:schemeClr>
              </a:gs>
              <a:gs pos="100000">
                <a:schemeClr val="bg1">
                  <a:lumMod val="95000"/>
                  <a:shade val="100000"/>
                  <a:satMod val="1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224" name="TextBox 3223"/>
          <p:cNvSpPr txBox="1"/>
          <p:nvPr/>
        </p:nvSpPr>
        <p:spPr bwMode="gray">
          <a:xfrm rot="327981">
            <a:off x="3224050" y="4196464"/>
            <a:ext cx="2632501" cy="2636846"/>
          </a:xfrm>
          <a:prstGeom prst="rect">
            <a:avLst/>
          </a:prstGeom>
          <a:noFill/>
        </p:spPr>
        <p:txBody>
          <a:bodyPr wrap="square" lIns="0" tIns="0" rIns="0" bIns="0" rtlCol="0">
            <a:noAutofit/>
          </a:bodyPr>
          <a:lstStyle/>
          <a:p>
            <a:pPr>
              <a:spcBef>
                <a:spcPts val="300"/>
              </a:spcBef>
              <a:spcAft>
                <a:spcPts val="300"/>
              </a:spcAft>
            </a:pPr>
            <a:r>
              <a:rPr lang="de-DE" sz="2000" b="1" dirty="0">
                <a:solidFill>
                  <a:schemeClr val="tx1">
                    <a:lumMod val="50000"/>
                    <a:lumOff val="50000"/>
                  </a:schemeClr>
                </a:solidFill>
                <a:latin typeface="Arial" panose="020B0604020202020204" pitchFamily="34" charset="0"/>
                <a:cs typeface="Arial" panose="020B0604020202020204" pitchFamily="34" charset="0"/>
              </a:rPr>
              <a:t>CONTACTS</a:t>
            </a:r>
            <a:endParaRPr lang="de-DE" b="1" dirty="0">
              <a:solidFill>
                <a:schemeClr val="tx1">
                  <a:lumMod val="50000"/>
                  <a:lumOff val="50000"/>
                </a:schemeClr>
              </a:solidFill>
              <a:latin typeface="Arial" panose="020B0604020202020204" pitchFamily="34" charset="0"/>
              <a:cs typeface="Arial" panose="020B0604020202020204" pitchFamily="34" charset="0"/>
            </a:endParaRPr>
          </a:p>
          <a:p>
            <a:pPr>
              <a:spcBef>
                <a:spcPts val="300"/>
              </a:spcBef>
              <a:spcAft>
                <a:spcPts val="300"/>
              </a:spcAft>
            </a:pPr>
            <a:endParaRPr lang="de-DE" sz="600" dirty="0">
              <a:solidFill>
                <a:schemeClr val="tx1">
                  <a:lumMod val="50000"/>
                  <a:lumOff val="50000"/>
                </a:schemeClr>
              </a:solidFill>
              <a:latin typeface="Arial" panose="020B0604020202020204" pitchFamily="34" charset="0"/>
              <a:cs typeface="Arial" panose="020B0604020202020204" pitchFamily="34" charset="0"/>
            </a:endParaRPr>
          </a:p>
          <a:p>
            <a:pPr>
              <a:spcBef>
                <a:spcPts val="300"/>
              </a:spcBef>
              <a:spcAft>
                <a:spcPts val="300"/>
              </a:spcAft>
            </a:pPr>
            <a:r>
              <a:rPr lang="de-DE" dirty="0">
                <a:solidFill>
                  <a:schemeClr val="tx1">
                    <a:lumMod val="50000"/>
                    <a:lumOff val="50000"/>
                  </a:schemeClr>
                </a:solidFill>
                <a:latin typeface="Arial" panose="020B0604020202020204" pitchFamily="34" charset="0"/>
                <a:cs typeface="Arial" panose="020B0604020202020204" pitchFamily="34" charset="0"/>
              </a:rPr>
              <a:t>Supervisor</a:t>
            </a:r>
          </a:p>
          <a:p>
            <a:pPr>
              <a:spcBef>
                <a:spcPts val="300"/>
              </a:spcBef>
              <a:spcAft>
                <a:spcPts val="300"/>
              </a:spcAft>
            </a:pPr>
            <a:r>
              <a:rPr lang="en-GB" dirty="0">
                <a:solidFill>
                  <a:schemeClr val="tx1">
                    <a:lumMod val="50000"/>
                    <a:lumOff val="50000"/>
                  </a:schemeClr>
                </a:solidFill>
                <a:latin typeface="Arial" panose="020B0604020202020204" pitchFamily="34" charset="0"/>
                <a:cs typeface="Arial" panose="020B0604020202020204" pitchFamily="34" charset="0"/>
              </a:rPr>
              <a:t>Colleagues</a:t>
            </a:r>
          </a:p>
          <a:p>
            <a:pPr>
              <a:spcBef>
                <a:spcPts val="300"/>
              </a:spcBef>
              <a:spcAft>
                <a:spcPts val="300"/>
              </a:spcAft>
            </a:pPr>
            <a:r>
              <a:rPr lang="de-DE" dirty="0" err="1">
                <a:solidFill>
                  <a:schemeClr val="tx1">
                    <a:lumMod val="50000"/>
                    <a:lumOff val="50000"/>
                  </a:schemeClr>
                </a:solidFill>
                <a:latin typeface="Arial" panose="020B0604020202020204" pitchFamily="34" charset="0"/>
                <a:cs typeface="Arial" panose="020B0604020202020204" pitchFamily="34" charset="0"/>
              </a:rPr>
              <a:t>Safety</a:t>
            </a:r>
            <a:r>
              <a:rPr lang="de-DE" dirty="0">
                <a:solidFill>
                  <a:schemeClr val="tx1">
                    <a:lumMod val="50000"/>
                    <a:lumOff val="50000"/>
                  </a:schemeClr>
                </a:solidFill>
                <a:latin typeface="Arial" panose="020B0604020202020204" pitchFamily="34" charset="0"/>
                <a:cs typeface="Arial" panose="020B0604020202020204" pitchFamily="34" charset="0"/>
              </a:rPr>
              <a:t> </a:t>
            </a:r>
            <a:r>
              <a:rPr lang="de-DE" dirty="0" err="1">
                <a:solidFill>
                  <a:schemeClr val="tx1">
                    <a:lumMod val="50000"/>
                    <a:lumOff val="50000"/>
                  </a:schemeClr>
                </a:solidFill>
                <a:latin typeface="Arial" panose="020B0604020202020204" pitchFamily="34" charset="0"/>
                <a:cs typeface="Arial" panose="020B0604020202020204" pitchFamily="34" charset="0"/>
              </a:rPr>
              <a:t>Officers</a:t>
            </a:r>
            <a:endParaRPr lang="de-DE" dirty="0">
              <a:solidFill>
                <a:schemeClr val="tx1">
                  <a:lumMod val="50000"/>
                  <a:lumOff val="50000"/>
                </a:schemeClr>
              </a:solidFill>
              <a:latin typeface="Arial" panose="020B0604020202020204" pitchFamily="34" charset="0"/>
              <a:cs typeface="Arial" panose="020B0604020202020204" pitchFamily="34" charset="0"/>
            </a:endParaRPr>
          </a:p>
          <a:p>
            <a:pPr>
              <a:spcBef>
                <a:spcPts val="300"/>
              </a:spcBef>
              <a:spcAft>
                <a:spcPts val="300"/>
              </a:spcAft>
            </a:pPr>
            <a:r>
              <a:rPr lang="de-DE" dirty="0" err="1">
                <a:solidFill>
                  <a:schemeClr val="tx1">
                    <a:lumMod val="50000"/>
                    <a:lumOff val="50000"/>
                  </a:schemeClr>
                </a:solidFill>
                <a:latin typeface="Arial" panose="020B0604020202020204" pitchFamily="34" charset="0"/>
                <a:cs typeface="Arial" panose="020B0604020202020204" pitchFamily="34" charset="0"/>
              </a:rPr>
              <a:t>Fire</a:t>
            </a:r>
            <a:r>
              <a:rPr lang="de-DE" dirty="0">
                <a:solidFill>
                  <a:schemeClr val="tx1">
                    <a:lumMod val="50000"/>
                    <a:lumOff val="50000"/>
                  </a:schemeClr>
                </a:solidFill>
                <a:latin typeface="Arial" panose="020B0604020202020204" pitchFamily="34" charset="0"/>
                <a:cs typeface="Arial" panose="020B0604020202020204" pitchFamily="34" charset="0"/>
              </a:rPr>
              <a:t> </a:t>
            </a:r>
            <a:r>
              <a:rPr lang="de-DE" dirty="0" err="1">
                <a:solidFill>
                  <a:schemeClr val="tx1">
                    <a:lumMod val="50000"/>
                    <a:lumOff val="50000"/>
                  </a:schemeClr>
                </a:solidFill>
                <a:latin typeface="Arial" panose="020B0604020202020204" pitchFamily="34" charset="0"/>
                <a:cs typeface="Arial" panose="020B0604020202020204" pitchFamily="34" charset="0"/>
              </a:rPr>
              <a:t>and</a:t>
            </a:r>
            <a:r>
              <a:rPr lang="de-DE" dirty="0">
                <a:solidFill>
                  <a:schemeClr val="tx1">
                    <a:lumMod val="50000"/>
                    <a:lumOff val="50000"/>
                  </a:schemeClr>
                </a:solidFill>
                <a:latin typeface="Arial" panose="020B0604020202020204" pitchFamily="34" charset="0"/>
                <a:cs typeface="Arial" panose="020B0604020202020204" pitchFamily="34" charset="0"/>
              </a:rPr>
              <a:t> </a:t>
            </a:r>
            <a:r>
              <a:rPr lang="de-DE" dirty="0" err="1">
                <a:solidFill>
                  <a:schemeClr val="tx1">
                    <a:lumMod val="50000"/>
                    <a:lumOff val="50000"/>
                  </a:schemeClr>
                </a:solidFill>
                <a:latin typeface="Arial" panose="020B0604020202020204" pitchFamily="34" charset="0"/>
                <a:cs typeface="Arial" panose="020B0604020202020204" pitchFamily="34" charset="0"/>
              </a:rPr>
              <a:t>rescue</a:t>
            </a:r>
            <a:r>
              <a:rPr lang="de-DE" dirty="0">
                <a:solidFill>
                  <a:schemeClr val="tx1">
                    <a:lumMod val="50000"/>
                    <a:lumOff val="50000"/>
                  </a:schemeClr>
                </a:solidFill>
                <a:latin typeface="Arial" panose="020B0604020202020204" pitchFamily="34" charset="0"/>
                <a:cs typeface="Arial" panose="020B0604020202020204" pitchFamily="34" charset="0"/>
              </a:rPr>
              <a:t> </a:t>
            </a:r>
            <a:r>
              <a:rPr lang="de-DE" dirty="0" err="1">
                <a:solidFill>
                  <a:schemeClr val="tx1">
                    <a:lumMod val="50000"/>
                    <a:lumOff val="50000"/>
                  </a:schemeClr>
                </a:solidFill>
                <a:latin typeface="Arial" panose="020B0604020202020204" pitchFamily="34" charset="0"/>
                <a:cs typeface="Arial" panose="020B0604020202020204" pitchFamily="34" charset="0"/>
              </a:rPr>
              <a:t>service</a:t>
            </a:r>
            <a:endParaRPr lang="de-DE" dirty="0">
              <a:solidFill>
                <a:schemeClr val="tx1">
                  <a:lumMod val="50000"/>
                  <a:lumOff val="50000"/>
                </a:schemeClr>
              </a:solidFill>
              <a:latin typeface="Arial" panose="020B0604020202020204" pitchFamily="34" charset="0"/>
              <a:cs typeface="Arial" panose="020B0604020202020204" pitchFamily="34" charset="0"/>
            </a:endParaRPr>
          </a:p>
          <a:p>
            <a:pPr>
              <a:spcBef>
                <a:spcPts val="300"/>
              </a:spcBef>
              <a:spcAft>
                <a:spcPts val="300"/>
              </a:spcAft>
            </a:pPr>
            <a:r>
              <a:rPr lang="de-DE" dirty="0">
                <a:solidFill>
                  <a:schemeClr val="tx1">
                    <a:lumMod val="50000"/>
                    <a:lumOff val="50000"/>
                  </a:schemeClr>
                </a:solidFill>
                <a:latin typeface="Arial" panose="020B0604020202020204" pitchFamily="34" charset="0"/>
                <a:cs typeface="Arial" panose="020B0604020202020204" pitchFamily="34" charset="0"/>
              </a:rPr>
              <a:t>Medical </a:t>
            </a:r>
            <a:r>
              <a:rPr lang="de-DE" dirty="0" err="1">
                <a:solidFill>
                  <a:schemeClr val="tx1">
                    <a:lumMod val="50000"/>
                    <a:lumOff val="50000"/>
                  </a:schemeClr>
                </a:solidFill>
                <a:latin typeface="Arial" panose="020B0604020202020204" pitchFamily="34" charset="0"/>
                <a:cs typeface="Arial" panose="020B0604020202020204" pitchFamily="34" charset="0"/>
              </a:rPr>
              <a:t>service</a:t>
            </a:r>
            <a:r>
              <a:rPr lang="de-DE" dirty="0">
                <a:solidFill>
                  <a:schemeClr val="tx1">
                    <a:lumMod val="50000"/>
                    <a:lumOff val="50000"/>
                  </a:schemeClr>
                </a:solidFill>
                <a:latin typeface="Arial" panose="020B0604020202020204" pitchFamily="34" charset="0"/>
                <a:cs typeface="Arial" panose="020B0604020202020204" pitchFamily="34" charset="0"/>
              </a:rPr>
              <a:t> </a:t>
            </a:r>
          </a:p>
          <a:p>
            <a:pPr>
              <a:spcBef>
                <a:spcPts val="300"/>
              </a:spcBef>
              <a:spcAft>
                <a:spcPts val="300"/>
              </a:spcAft>
            </a:pPr>
            <a:endParaRPr lang="de-DE" sz="2000" b="1"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3225" name="Group 3224"/>
          <p:cNvGrpSpPr/>
          <p:nvPr/>
        </p:nvGrpSpPr>
        <p:grpSpPr>
          <a:xfrm>
            <a:off x="2511777" y="2119101"/>
            <a:ext cx="2168239" cy="1293205"/>
            <a:chOff x="6106725" y="2168214"/>
            <a:chExt cx="2168239" cy="1293205"/>
          </a:xfrm>
        </p:grpSpPr>
        <p:sp>
          <p:nvSpPr>
            <p:cNvPr id="830" name="Rectangle 39"/>
            <p:cNvSpPr>
              <a:spLocks noChangeArrowheads="1"/>
            </p:cNvSpPr>
            <p:nvPr/>
          </p:nvSpPr>
          <p:spPr bwMode="auto">
            <a:xfrm>
              <a:off x="6106725" y="2168214"/>
              <a:ext cx="2168239" cy="1293205"/>
            </a:xfrm>
            <a:prstGeom prst="rect">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856" name="Textfeld 419"/>
            <p:cNvSpPr txBox="1"/>
            <p:nvPr/>
          </p:nvSpPr>
          <p:spPr bwMode="gray">
            <a:xfrm>
              <a:off x="6446006" y="2563479"/>
              <a:ext cx="1489676" cy="502674"/>
            </a:xfrm>
            <a:prstGeom prst="rect">
              <a:avLst/>
            </a:prstGeom>
            <a:noFill/>
          </p:spPr>
          <p:txBody>
            <a:bodyPr wrap="none" lIns="0" tIns="0" rIns="0" bIns="0" rtlCol="0">
              <a:noAutofit/>
            </a:bodyPr>
            <a:lstStyle/>
            <a:p>
              <a:pPr algn="ctr">
                <a:spcBef>
                  <a:spcPts val="300"/>
                </a:spcBef>
                <a:spcAft>
                  <a:spcPts val="300"/>
                </a:spcAft>
              </a:pPr>
              <a:r>
                <a:rPr lang="de-DE" sz="2000" dirty="0">
                  <a:solidFill>
                    <a:schemeClr val="tx2"/>
                  </a:solidFill>
                  <a:latin typeface="Arial" panose="020B0604020202020204" pitchFamily="34" charset="0"/>
                  <a:cs typeface="Arial" panose="020B0604020202020204" pitchFamily="34" charset="0"/>
                </a:rPr>
                <a:t>SAFETY EXPERTS </a:t>
              </a:r>
              <a:br>
                <a:rPr lang="de-DE" sz="2000" dirty="0">
                  <a:solidFill>
                    <a:schemeClr val="tx2"/>
                  </a:solidFill>
                  <a:latin typeface="Arial" panose="020B0604020202020204" pitchFamily="34" charset="0"/>
                  <a:cs typeface="Arial" panose="020B0604020202020204" pitchFamily="34" charset="0"/>
                </a:rPr>
              </a:br>
              <a:r>
                <a:rPr lang="de-DE" sz="2000" dirty="0">
                  <a:solidFill>
                    <a:schemeClr val="tx2"/>
                  </a:solidFill>
                  <a:latin typeface="Arial" panose="020B0604020202020204" pitchFamily="34" charset="0"/>
                  <a:cs typeface="Arial" panose="020B0604020202020204" pitchFamily="34" charset="0"/>
                </a:rPr>
                <a:t>AND SERVICES </a:t>
              </a:r>
            </a:p>
          </p:txBody>
        </p:sp>
      </p:grpSp>
      <p:grpSp>
        <p:nvGrpSpPr>
          <p:cNvPr id="3231" name="Group 3230"/>
          <p:cNvGrpSpPr/>
          <p:nvPr/>
        </p:nvGrpSpPr>
        <p:grpSpPr>
          <a:xfrm>
            <a:off x="2511777" y="2119101"/>
            <a:ext cx="2168239" cy="1293205"/>
            <a:chOff x="6414227" y="3759746"/>
            <a:chExt cx="2168239" cy="1293205"/>
          </a:xfrm>
        </p:grpSpPr>
        <p:sp>
          <p:nvSpPr>
            <p:cNvPr id="694" name="Rectangle 39"/>
            <p:cNvSpPr>
              <a:spLocks noChangeArrowheads="1"/>
            </p:cNvSpPr>
            <p:nvPr/>
          </p:nvSpPr>
          <p:spPr bwMode="auto">
            <a:xfrm>
              <a:off x="6414227" y="3759746"/>
              <a:ext cx="2168239" cy="1293205"/>
            </a:xfrm>
            <a:prstGeom prst="rect">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nvGrpSpPr>
            <p:cNvPr id="3229" name="Group 3228"/>
            <p:cNvGrpSpPr/>
            <p:nvPr/>
          </p:nvGrpSpPr>
          <p:grpSpPr>
            <a:xfrm>
              <a:off x="7849158" y="4128831"/>
              <a:ext cx="611274" cy="541739"/>
              <a:chOff x="4961326" y="913619"/>
              <a:chExt cx="320683" cy="284204"/>
            </a:xfrm>
          </p:grpSpPr>
          <p:sp>
            <p:nvSpPr>
              <p:cNvPr id="1002" name="Freeform 415"/>
              <p:cNvSpPr>
                <a:spLocks/>
              </p:cNvSpPr>
              <p:nvPr/>
            </p:nvSpPr>
            <p:spPr bwMode="auto">
              <a:xfrm>
                <a:off x="4962474" y="914154"/>
                <a:ext cx="319011" cy="276260"/>
              </a:xfrm>
              <a:custGeom>
                <a:avLst/>
                <a:gdLst>
                  <a:gd name="T0" fmla="*/ 180 w 1292"/>
                  <a:gd name="T1" fmla="*/ 1119 h 1119"/>
                  <a:gd name="T2" fmla="*/ 64 w 1292"/>
                  <a:gd name="T3" fmla="*/ 917 h 1119"/>
                  <a:gd name="T4" fmla="*/ 529 w 1292"/>
                  <a:gd name="T5" fmla="*/ 111 h 1119"/>
                  <a:gd name="T6" fmla="*/ 762 w 1292"/>
                  <a:gd name="T7" fmla="*/ 111 h 1119"/>
                  <a:gd name="T8" fmla="*/ 1228 w 1292"/>
                  <a:gd name="T9" fmla="*/ 917 h 1119"/>
                  <a:gd name="T10" fmla="*/ 1111 w 1292"/>
                  <a:gd name="T11" fmla="*/ 1119 h 1119"/>
                  <a:gd name="T12" fmla="*/ 180 w 1292"/>
                  <a:gd name="T13" fmla="*/ 1119 h 1119"/>
                </a:gdLst>
                <a:ahLst/>
                <a:cxnLst>
                  <a:cxn ang="0">
                    <a:pos x="T0" y="T1"/>
                  </a:cxn>
                  <a:cxn ang="0">
                    <a:pos x="T2" y="T3"/>
                  </a:cxn>
                  <a:cxn ang="0">
                    <a:pos x="T4" y="T5"/>
                  </a:cxn>
                  <a:cxn ang="0">
                    <a:pos x="T6" y="T7"/>
                  </a:cxn>
                  <a:cxn ang="0">
                    <a:pos x="T8" y="T9"/>
                  </a:cxn>
                  <a:cxn ang="0">
                    <a:pos x="T10" y="T11"/>
                  </a:cxn>
                  <a:cxn ang="0">
                    <a:pos x="T12" y="T13"/>
                  </a:cxn>
                </a:cxnLst>
                <a:rect l="0" t="0" r="r" b="b"/>
                <a:pathLst>
                  <a:path w="1292" h="1119">
                    <a:moveTo>
                      <a:pt x="180" y="1119"/>
                    </a:moveTo>
                    <a:cubicBezTo>
                      <a:pt x="52" y="1119"/>
                      <a:pt x="0" y="1028"/>
                      <a:pt x="64" y="917"/>
                    </a:cubicBezTo>
                    <a:cubicBezTo>
                      <a:pt x="529" y="111"/>
                      <a:pt x="529" y="111"/>
                      <a:pt x="529" y="111"/>
                    </a:cubicBezTo>
                    <a:cubicBezTo>
                      <a:pt x="593" y="0"/>
                      <a:pt x="698" y="0"/>
                      <a:pt x="762" y="111"/>
                    </a:cubicBezTo>
                    <a:cubicBezTo>
                      <a:pt x="1228" y="917"/>
                      <a:pt x="1228" y="917"/>
                      <a:pt x="1228" y="917"/>
                    </a:cubicBezTo>
                    <a:cubicBezTo>
                      <a:pt x="1292" y="1028"/>
                      <a:pt x="1239" y="1119"/>
                      <a:pt x="1111" y="1119"/>
                    </a:cubicBezTo>
                    <a:lnTo>
                      <a:pt x="180" y="1119"/>
                    </a:ln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03" name="Freeform 416"/>
              <p:cNvSpPr>
                <a:spLocks/>
              </p:cNvSpPr>
              <p:nvPr/>
            </p:nvSpPr>
            <p:spPr bwMode="auto">
              <a:xfrm>
                <a:off x="4990609" y="943729"/>
                <a:ext cx="262254" cy="226924"/>
              </a:xfrm>
              <a:custGeom>
                <a:avLst/>
                <a:gdLst>
                  <a:gd name="T0" fmla="*/ 1030 w 1062"/>
                  <a:gd name="T1" fmla="*/ 818 h 919"/>
                  <a:gd name="T2" fmla="*/ 971 w 1062"/>
                  <a:gd name="T3" fmla="*/ 919 h 919"/>
                  <a:gd name="T4" fmla="*/ 90 w 1062"/>
                  <a:gd name="T5" fmla="*/ 919 h 919"/>
                  <a:gd name="T6" fmla="*/ 32 w 1062"/>
                  <a:gd name="T7" fmla="*/ 818 h 919"/>
                  <a:gd name="T8" fmla="*/ 473 w 1062"/>
                  <a:gd name="T9" fmla="*/ 55 h 919"/>
                  <a:gd name="T10" fmla="*/ 589 w 1062"/>
                  <a:gd name="T11" fmla="*/ 55 h 919"/>
                  <a:gd name="T12" fmla="*/ 1030 w 1062"/>
                  <a:gd name="T13" fmla="*/ 818 h 919"/>
                </a:gdLst>
                <a:ahLst/>
                <a:cxnLst>
                  <a:cxn ang="0">
                    <a:pos x="T0" y="T1"/>
                  </a:cxn>
                  <a:cxn ang="0">
                    <a:pos x="T2" y="T3"/>
                  </a:cxn>
                  <a:cxn ang="0">
                    <a:pos x="T4" y="T5"/>
                  </a:cxn>
                  <a:cxn ang="0">
                    <a:pos x="T6" y="T7"/>
                  </a:cxn>
                  <a:cxn ang="0">
                    <a:pos x="T8" y="T9"/>
                  </a:cxn>
                  <a:cxn ang="0">
                    <a:pos x="T10" y="T11"/>
                  </a:cxn>
                  <a:cxn ang="0">
                    <a:pos x="T12" y="T13"/>
                  </a:cxn>
                </a:cxnLst>
                <a:rect l="0" t="0" r="r" b="b"/>
                <a:pathLst>
                  <a:path w="1062" h="919">
                    <a:moveTo>
                      <a:pt x="1030" y="818"/>
                    </a:moveTo>
                    <a:cubicBezTo>
                      <a:pt x="1062" y="874"/>
                      <a:pt x="1035" y="919"/>
                      <a:pt x="971" y="919"/>
                    </a:cubicBezTo>
                    <a:cubicBezTo>
                      <a:pt x="90" y="919"/>
                      <a:pt x="90" y="919"/>
                      <a:pt x="90" y="919"/>
                    </a:cubicBezTo>
                    <a:cubicBezTo>
                      <a:pt x="26" y="919"/>
                      <a:pt x="0" y="874"/>
                      <a:pt x="32" y="818"/>
                    </a:cubicBezTo>
                    <a:cubicBezTo>
                      <a:pt x="473" y="55"/>
                      <a:pt x="473" y="55"/>
                      <a:pt x="473" y="55"/>
                    </a:cubicBezTo>
                    <a:cubicBezTo>
                      <a:pt x="505" y="0"/>
                      <a:pt x="557" y="0"/>
                      <a:pt x="589" y="55"/>
                    </a:cubicBezTo>
                    <a:lnTo>
                      <a:pt x="1030" y="818"/>
                    </a:lnTo>
                    <a:close/>
                  </a:path>
                </a:pathLst>
              </a:custGeom>
              <a:solidFill>
                <a:srgbClr val="FFD8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04" name="Freeform 417"/>
              <p:cNvSpPr>
                <a:spLocks/>
              </p:cNvSpPr>
              <p:nvPr/>
            </p:nvSpPr>
            <p:spPr bwMode="auto">
              <a:xfrm>
                <a:off x="5055690" y="1025276"/>
                <a:ext cx="155115" cy="124699"/>
              </a:xfrm>
              <a:custGeom>
                <a:avLst/>
                <a:gdLst>
                  <a:gd name="T0" fmla="*/ 614 w 628"/>
                  <a:gd name="T1" fmla="*/ 241 h 505"/>
                  <a:gd name="T2" fmla="*/ 337 w 628"/>
                  <a:gd name="T3" fmla="*/ 239 h 505"/>
                  <a:gd name="T4" fmla="*/ 427 w 628"/>
                  <a:gd name="T5" fmla="*/ 195 h 505"/>
                  <a:gd name="T6" fmla="*/ 331 w 628"/>
                  <a:gd name="T7" fmla="*/ 217 h 505"/>
                  <a:gd name="T8" fmla="*/ 465 w 628"/>
                  <a:gd name="T9" fmla="*/ 116 h 505"/>
                  <a:gd name="T10" fmla="*/ 319 w 628"/>
                  <a:gd name="T11" fmla="*/ 198 h 505"/>
                  <a:gd name="T12" fmla="*/ 375 w 628"/>
                  <a:gd name="T13" fmla="*/ 116 h 505"/>
                  <a:gd name="T14" fmla="*/ 302 w 628"/>
                  <a:gd name="T15" fmla="*/ 183 h 505"/>
                  <a:gd name="T16" fmla="*/ 369 w 628"/>
                  <a:gd name="T17" fmla="*/ 28 h 505"/>
                  <a:gd name="T18" fmla="*/ 283 w 628"/>
                  <a:gd name="T19" fmla="*/ 173 h 505"/>
                  <a:gd name="T20" fmla="*/ 290 w 628"/>
                  <a:gd name="T21" fmla="*/ 73 h 505"/>
                  <a:gd name="T22" fmla="*/ 261 w 628"/>
                  <a:gd name="T23" fmla="*/ 168 h 505"/>
                  <a:gd name="T24" fmla="*/ 241 w 628"/>
                  <a:gd name="T25" fmla="*/ 0 h 505"/>
                  <a:gd name="T26" fmla="*/ 238 w 628"/>
                  <a:gd name="T27" fmla="*/ 168 h 505"/>
                  <a:gd name="T28" fmla="*/ 195 w 628"/>
                  <a:gd name="T29" fmla="*/ 78 h 505"/>
                  <a:gd name="T30" fmla="*/ 217 w 628"/>
                  <a:gd name="T31" fmla="*/ 175 h 505"/>
                  <a:gd name="T32" fmla="*/ 116 w 628"/>
                  <a:gd name="T33" fmla="*/ 40 h 505"/>
                  <a:gd name="T34" fmla="*/ 198 w 628"/>
                  <a:gd name="T35" fmla="*/ 187 h 505"/>
                  <a:gd name="T36" fmla="*/ 116 w 628"/>
                  <a:gd name="T37" fmla="*/ 130 h 505"/>
                  <a:gd name="T38" fmla="*/ 183 w 628"/>
                  <a:gd name="T39" fmla="*/ 203 h 505"/>
                  <a:gd name="T40" fmla="*/ 28 w 628"/>
                  <a:gd name="T41" fmla="*/ 137 h 505"/>
                  <a:gd name="T42" fmla="*/ 172 w 628"/>
                  <a:gd name="T43" fmla="*/ 223 h 505"/>
                  <a:gd name="T44" fmla="*/ 73 w 628"/>
                  <a:gd name="T45" fmla="*/ 215 h 505"/>
                  <a:gd name="T46" fmla="*/ 167 w 628"/>
                  <a:gd name="T47" fmla="*/ 245 h 505"/>
                  <a:gd name="T48" fmla="*/ 0 w 628"/>
                  <a:gd name="T49" fmla="*/ 265 h 505"/>
                  <a:gd name="T50" fmla="*/ 168 w 628"/>
                  <a:gd name="T51" fmla="*/ 267 h 505"/>
                  <a:gd name="T52" fmla="*/ 78 w 628"/>
                  <a:gd name="T53" fmla="*/ 310 h 505"/>
                  <a:gd name="T54" fmla="*/ 175 w 628"/>
                  <a:gd name="T55" fmla="*/ 289 h 505"/>
                  <a:gd name="T56" fmla="*/ 40 w 628"/>
                  <a:gd name="T57" fmla="*/ 389 h 505"/>
                  <a:gd name="T58" fmla="*/ 187 w 628"/>
                  <a:gd name="T59" fmla="*/ 307 h 505"/>
                  <a:gd name="T60" fmla="*/ 130 w 628"/>
                  <a:gd name="T61" fmla="*/ 390 h 505"/>
                  <a:gd name="T62" fmla="*/ 203 w 628"/>
                  <a:gd name="T63" fmla="*/ 323 h 505"/>
                  <a:gd name="T64" fmla="*/ 137 w 628"/>
                  <a:gd name="T65" fmla="*/ 477 h 505"/>
                  <a:gd name="T66" fmla="*/ 223 w 628"/>
                  <a:gd name="T67" fmla="*/ 333 h 505"/>
                  <a:gd name="T68" fmla="*/ 215 w 628"/>
                  <a:gd name="T69" fmla="*/ 433 h 505"/>
                  <a:gd name="T70" fmla="*/ 245 w 628"/>
                  <a:gd name="T71" fmla="*/ 338 h 505"/>
                  <a:gd name="T72" fmla="*/ 265 w 628"/>
                  <a:gd name="T73" fmla="*/ 505 h 505"/>
                  <a:gd name="T74" fmla="*/ 267 w 628"/>
                  <a:gd name="T75" fmla="*/ 337 h 505"/>
                  <a:gd name="T76" fmla="*/ 310 w 628"/>
                  <a:gd name="T77" fmla="*/ 428 h 505"/>
                  <a:gd name="T78" fmla="*/ 288 w 628"/>
                  <a:gd name="T79" fmla="*/ 331 h 505"/>
                  <a:gd name="T80" fmla="*/ 389 w 628"/>
                  <a:gd name="T81" fmla="*/ 466 h 505"/>
                  <a:gd name="T82" fmla="*/ 307 w 628"/>
                  <a:gd name="T83" fmla="*/ 319 h 505"/>
                  <a:gd name="T84" fmla="*/ 390 w 628"/>
                  <a:gd name="T85" fmla="*/ 375 h 505"/>
                  <a:gd name="T86" fmla="*/ 323 w 628"/>
                  <a:gd name="T87" fmla="*/ 303 h 505"/>
                  <a:gd name="T88" fmla="*/ 477 w 628"/>
                  <a:gd name="T89" fmla="*/ 369 h 505"/>
                  <a:gd name="T90" fmla="*/ 333 w 628"/>
                  <a:gd name="T91" fmla="*/ 283 h 505"/>
                  <a:gd name="T92" fmla="*/ 433 w 628"/>
                  <a:gd name="T93" fmla="*/ 290 h 505"/>
                  <a:gd name="T94" fmla="*/ 338 w 628"/>
                  <a:gd name="T95" fmla="*/ 265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505">
                    <a:moveTo>
                      <a:pt x="628" y="265"/>
                    </a:moveTo>
                    <a:cubicBezTo>
                      <a:pt x="614" y="241"/>
                      <a:pt x="614" y="241"/>
                      <a:pt x="614" y="241"/>
                    </a:cubicBezTo>
                    <a:cubicBezTo>
                      <a:pt x="338" y="241"/>
                      <a:pt x="338" y="241"/>
                      <a:pt x="338" y="241"/>
                    </a:cubicBezTo>
                    <a:cubicBezTo>
                      <a:pt x="337" y="240"/>
                      <a:pt x="337" y="239"/>
                      <a:pt x="337" y="239"/>
                    </a:cubicBezTo>
                    <a:cubicBezTo>
                      <a:pt x="433" y="215"/>
                      <a:pt x="433" y="215"/>
                      <a:pt x="433" y="215"/>
                    </a:cubicBezTo>
                    <a:cubicBezTo>
                      <a:pt x="431" y="209"/>
                      <a:pt x="430" y="202"/>
                      <a:pt x="427" y="195"/>
                    </a:cubicBezTo>
                    <a:cubicBezTo>
                      <a:pt x="333" y="223"/>
                      <a:pt x="333" y="223"/>
                      <a:pt x="333" y="223"/>
                    </a:cubicBezTo>
                    <a:cubicBezTo>
                      <a:pt x="332" y="221"/>
                      <a:pt x="331" y="219"/>
                      <a:pt x="331" y="217"/>
                    </a:cubicBezTo>
                    <a:cubicBezTo>
                      <a:pt x="477" y="137"/>
                      <a:pt x="477" y="137"/>
                      <a:pt x="477" y="137"/>
                    </a:cubicBezTo>
                    <a:cubicBezTo>
                      <a:pt x="465" y="116"/>
                      <a:pt x="465" y="116"/>
                      <a:pt x="465" y="116"/>
                    </a:cubicBezTo>
                    <a:cubicBezTo>
                      <a:pt x="323" y="203"/>
                      <a:pt x="323" y="203"/>
                      <a:pt x="323" y="203"/>
                    </a:cubicBezTo>
                    <a:cubicBezTo>
                      <a:pt x="321" y="202"/>
                      <a:pt x="320" y="200"/>
                      <a:pt x="319" y="198"/>
                    </a:cubicBezTo>
                    <a:cubicBezTo>
                      <a:pt x="390" y="130"/>
                      <a:pt x="390" y="130"/>
                      <a:pt x="390" y="130"/>
                    </a:cubicBezTo>
                    <a:cubicBezTo>
                      <a:pt x="385" y="125"/>
                      <a:pt x="380" y="120"/>
                      <a:pt x="375" y="116"/>
                    </a:cubicBezTo>
                    <a:cubicBezTo>
                      <a:pt x="307" y="187"/>
                      <a:pt x="307" y="187"/>
                      <a:pt x="307" y="187"/>
                    </a:cubicBezTo>
                    <a:cubicBezTo>
                      <a:pt x="306" y="186"/>
                      <a:pt x="304" y="184"/>
                      <a:pt x="302" y="183"/>
                    </a:cubicBezTo>
                    <a:cubicBezTo>
                      <a:pt x="389" y="40"/>
                      <a:pt x="389" y="40"/>
                      <a:pt x="389" y="40"/>
                    </a:cubicBezTo>
                    <a:cubicBezTo>
                      <a:pt x="369" y="28"/>
                      <a:pt x="369" y="28"/>
                      <a:pt x="369" y="28"/>
                    </a:cubicBezTo>
                    <a:cubicBezTo>
                      <a:pt x="288" y="175"/>
                      <a:pt x="288" y="175"/>
                      <a:pt x="288" y="175"/>
                    </a:cubicBezTo>
                    <a:cubicBezTo>
                      <a:pt x="286" y="174"/>
                      <a:pt x="285" y="173"/>
                      <a:pt x="283" y="173"/>
                    </a:cubicBezTo>
                    <a:cubicBezTo>
                      <a:pt x="310" y="78"/>
                      <a:pt x="310" y="78"/>
                      <a:pt x="310" y="78"/>
                    </a:cubicBezTo>
                    <a:cubicBezTo>
                      <a:pt x="304" y="76"/>
                      <a:pt x="297" y="74"/>
                      <a:pt x="290" y="73"/>
                    </a:cubicBezTo>
                    <a:cubicBezTo>
                      <a:pt x="267" y="168"/>
                      <a:pt x="267" y="168"/>
                      <a:pt x="267" y="168"/>
                    </a:cubicBezTo>
                    <a:cubicBezTo>
                      <a:pt x="265" y="168"/>
                      <a:pt x="263" y="168"/>
                      <a:pt x="261" y="168"/>
                    </a:cubicBezTo>
                    <a:cubicBezTo>
                      <a:pt x="265" y="0"/>
                      <a:pt x="265" y="0"/>
                      <a:pt x="265" y="0"/>
                    </a:cubicBezTo>
                    <a:cubicBezTo>
                      <a:pt x="241" y="0"/>
                      <a:pt x="241" y="0"/>
                      <a:pt x="241" y="0"/>
                    </a:cubicBezTo>
                    <a:cubicBezTo>
                      <a:pt x="245" y="168"/>
                      <a:pt x="245" y="168"/>
                      <a:pt x="245" y="168"/>
                    </a:cubicBezTo>
                    <a:cubicBezTo>
                      <a:pt x="243" y="168"/>
                      <a:pt x="240" y="168"/>
                      <a:pt x="238" y="168"/>
                    </a:cubicBezTo>
                    <a:cubicBezTo>
                      <a:pt x="215" y="73"/>
                      <a:pt x="215" y="73"/>
                      <a:pt x="215" y="73"/>
                    </a:cubicBezTo>
                    <a:cubicBezTo>
                      <a:pt x="208" y="74"/>
                      <a:pt x="202" y="76"/>
                      <a:pt x="195" y="78"/>
                    </a:cubicBezTo>
                    <a:cubicBezTo>
                      <a:pt x="223" y="173"/>
                      <a:pt x="223" y="173"/>
                      <a:pt x="223" y="173"/>
                    </a:cubicBezTo>
                    <a:cubicBezTo>
                      <a:pt x="221" y="173"/>
                      <a:pt x="219" y="174"/>
                      <a:pt x="217" y="175"/>
                    </a:cubicBezTo>
                    <a:cubicBezTo>
                      <a:pt x="137" y="28"/>
                      <a:pt x="137" y="28"/>
                      <a:pt x="137" y="28"/>
                    </a:cubicBezTo>
                    <a:cubicBezTo>
                      <a:pt x="116" y="40"/>
                      <a:pt x="116" y="40"/>
                      <a:pt x="116" y="40"/>
                    </a:cubicBezTo>
                    <a:cubicBezTo>
                      <a:pt x="203" y="183"/>
                      <a:pt x="203" y="183"/>
                      <a:pt x="203" y="183"/>
                    </a:cubicBezTo>
                    <a:cubicBezTo>
                      <a:pt x="201" y="184"/>
                      <a:pt x="200" y="186"/>
                      <a:pt x="198" y="187"/>
                    </a:cubicBezTo>
                    <a:cubicBezTo>
                      <a:pt x="130" y="116"/>
                      <a:pt x="130" y="116"/>
                      <a:pt x="130" y="116"/>
                    </a:cubicBezTo>
                    <a:cubicBezTo>
                      <a:pt x="125" y="120"/>
                      <a:pt x="120" y="125"/>
                      <a:pt x="116" y="130"/>
                    </a:cubicBezTo>
                    <a:cubicBezTo>
                      <a:pt x="187" y="198"/>
                      <a:pt x="187" y="198"/>
                      <a:pt x="187" y="198"/>
                    </a:cubicBezTo>
                    <a:cubicBezTo>
                      <a:pt x="185" y="200"/>
                      <a:pt x="184" y="202"/>
                      <a:pt x="183" y="203"/>
                    </a:cubicBezTo>
                    <a:cubicBezTo>
                      <a:pt x="40" y="116"/>
                      <a:pt x="40" y="116"/>
                      <a:pt x="40" y="116"/>
                    </a:cubicBezTo>
                    <a:cubicBezTo>
                      <a:pt x="28" y="137"/>
                      <a:pt x="28" y="137"/>
                      <a:pt x="28" y="137"/>
                    </a:cubicBezTo>
                    <a:cubicBezTo>
                      <a:pt x="175" y="217"/>
                      <a:pt x="175" y="217"/>
                      <a:pt x="175" y="217"/>
                    </a:cubicBezTo>
                    <a:cubicBezTo>
                      <a:pt x="174" y="219"/>
                      <a:pt x="173" y="221"/>
                      <a:pt x="172" y="223"/>
                    </a:cubicBezTo>
                    <a:cubicBezTo>
                      <a:pt x="78" y="195"/>
                      <a:pt x="78" y="195"/>
                      <a:pt x="78" y="195"/>
                    </a:cubicBezTo>
                    <a:cubicBezTo>
                      <a:pt x="76" y="202"/>
                      <a:pt x="74" y="209"/>
                      <a:pt x="73" y="215"/>
                    </a:cubicBezTo>
                    <a:cubicBezTo>
                      <a:pt x="168" y="239"/>
                      <a:pt x="168" y="239"/>
                      <a:pt x="168" y="239"/>
                    </a:cubicBezTo>
                    <a:cubicBezTo>
                      <a:pt x="168" y="241"/>
                      <a:pt x="168" y="243"/>
                      <a:pt x="167" y="245"/>
                    </a:cubicBezTo>
                    <a:cubicBezTo>
                      <a:pt x="0" y="241"/>
                      <a:pt x="0" y="241"/>
                      <a:pt x="0" y="241"/>
                    </a:cubicBezTo>
                    <a:cubicBezTo>
                      <a:pt x="0" y="265"/>
                      <a:pt x="0" y="265"/>
                      <a:pt x="0" y="265"/>
                    </a:cubicBezTo>
                    <a:cubicBezTo>
                      <a:pt x="167" y="261"/>
                      <a:pt x="167" y="261"/>
                      <a:pt x="167" y="261"/>
                    </a:cubicBezTo>
                    <a:cubicBezTo>
                      <a:pt x="168" y="263"/>
                      <a:pt x="168" y="265"/>
                      <a:pt x="168" y="267"/>
                    </a:cubicBezTo>
                    <a:cubicBezTo>
                      <a:pt x="73" y="290"/>
                      <a:pt x="73" y="290"/>
                      <a:pt x="73" y="290"/>
                    </a:cubicBezTo>
                    <a:cubicBezTo>
                      <a:pt x="74" y="297"/>
                      <a:pt x="76" y="304"/>
                      <a:pt x="78" y="310"/>
                    </a:cubicBezTo>
                    <a:cubicBezTo>
                      <a:pt x="172" y="283"/>
                      <a:pt x="172" y="283"/>
                      <a:pt x="172" y="283"/>
                    </a:cubicBezTo>
                    <a:cubicBezTo>
                      <a:pt x="173" y="285"/>
                      <a:pt x="174" y="287"/>
                      <a:pt x="175" y="289"/>
                    </a:cubicBezTo>
                    <a:cubicBezTo>
                      <a:pt x="28" y="369"/>
                      <a:pt x="28" y="369"/>
                      <a:pt x="28" y="369"/>
                    </a:cubicBezTo>
                    <a:cubicBezTo>
                      <a:pt x="40" y="389"/>
                      <a:pt x="40" y="389"/>
                      <a:pt x="40" y="389"/>
                    </a:cubicBezTo>
                    <a:cubicBezTo>
                      <a:pt x="183" y="303"/>
                      <a:pt x="183" y="303"/>
                      <a:pt x="183" y="303"/>
                    </a:cubicBezTo>
                    <a:cubicBezTo>
                      <a:pt x="184" y="304"/>
                      <a:pt x="185" y="306"/>
                      <a:pt x="187" y="307"/>
                    </a:cubicBezTo>
                    <a:cubicBezTo>
                      <a:pt x="116" y="375"/>
                      <a:pt x="116" y="375"/>
                      <a:pt x="116" y="375"/>
                    </a:cubicBezTo>
                    <a:cubicBezTo>
                      <a:pt x="120" y="381"/>
                      <a:pt x="125" y="385"/>
                      <a:pt x="130" y="390"/>
                    </a:cubicBezTo>
                    <a:cubicBezTo>
                      <a:pt x="198" y="319"/>
                      <a:pt x="198" y="319"/>
                      <a:pt x="198" y="319"/>
                    </a:cubicBezTo>
                    <a:cubicBezTo>
                      <a:pt x="200" y="320"/>
                      <a:pt x="201" y="321"/>
                      <a:pt x="203" y="323"/>
                    </a:cubicBezTo>
                    <a:cubicBezTo>
                      <a:pt x="116" y="466"/>
                      <a:pt x="116" y="466"/>
                      <a:pt x="116" y="466"/>
                    </a:cubicBezTo>
                    <a:cubicBezTo>
                      <a:pt x="137" y="477"/>
                      <a:pt x="137" y="477"/>
                      <a:pt x="137" y="477"/>
                    </a:cubicBezTo>
                    <a:cubicBezTo>
                      <a:pt x="217" y="331"/>
                      <a:pt x="217" y="331"/>
                      <a:pt x="217" y="331"/>
                    </a:cubicBezTo>
                    <a:cubicBezTo>
                      <a:pt x="219" y="332"/>
                      <a:pt x="221" y="332"/>
                      <a:pt x="223" y="333"/>
                    </a:cubicBezTo>
                    <a:cubicBezTo>
                      <a:pt x="195" y="428"/>
                      <a:pt x="195" y="428"/>
                      <a:pt x="195" y="428"/>
                    </a:cubicBezTo>
                    <a:cubicBezTo>
                      <a:pt x="202" y="430"/>
                      <a:pt x="208" y="432"/>
                      <a:pt x="215" y="433"/>
                    </a:cubicBezTo>
                    <a:cubicBezTo>
                      <a:pt x="238" y="337"/>
                      <a:pt x="238" y="337"/>
                      <a:pt x="238" y="337"/>
                    </a:cubicBezTo>
                    <a:cubicBezTo>
                      <a:pt x="240" y="338"/>
                      <a:pt x="243" y="338"/>
                      <a:pt x="245" y="338"/>
                    </a:cubicBezTo>
                    <a:cubicBezTo>
                      <a:pt x="241" y="505"/>
                      <a:pt x="241" y="505"/>
                      <a:pt x="241" y="505"/>
                    </a:cubicBezTo>
                    <a:cubicBezTo>
                      <a:pt x="265" y="505"/>
                      <a:pt x="265" y="505"/>
                      <a:pt x="265" y="505"/>
                    </a:cubicBezTo>
                    <a:cubicBezTo>
                      <a:pt x="261" y="338"/>
                      <a:pt x="261" y="338"/>
                      <a:pt x="261" y="338"/>
                    </a:cubicBezTo>
                    <a:cubicBezTo>
                      <a:pt x="263" y="338"/>
                      <a:pt x="265" y="338"/>
                      <a:pt x="267" y="337"/>
                    </a:cubicBezTo>
                    <a:cubicBezTo>
                      <a:pt x="290" y="433"/>
                      <a:pt x="290" y="433"/>
                      <a:pt x="290" y="433"/>
                    </a:cubicBezTo>
                    <a:cubicBezTo>
                      <a:pt x="297" y="432"/>
                      <a:pt x="304" y="430"/>
                      <a:pt x="310" y="428"/>
                    </a:cubicBezTo>
                    <a:cubicBezTo>
                      <a:pt x="283" y="333"/>
                      <a:pt x="283" y="333"/>
                      <a:pt x="283" y="333"/>
                    </a:cubicBezTo>
                    <a:cubicBezTo>
                      <a:pt x="285" y="332"/>
                      <a:pt x="286" y="332"/>
                      <a:pt x="288" y="331"/>
                    </a:cubicBezTo>
                    <a:cubicBezTo>
                      <a:pt x="369" y="477"/>
                      <a:pt x="369" y="477"/>
                      <a:pt x="369" y="477"/>
                    </a:cubicBezTo>
                    <a:cubicBezTo>
                      <a:pt x="389" y="466"/>
                      <a:pt x="389" y="466"/>
                      <a:pt x="389" y="466"/>
                    </a:cubicBezTo>
                    <a:cubicBezTo>
                      <a:pt x="302" y="323"/>
                      <a:pt x="302" y="323"/>
                      <a:pt x="302" y="323"/>
                    </a:cubicBezTo>
                    <a:cubicBezTo>
                      <a:pt x="304" y="321"/>
                      <a:pt x="306" y="320"/>
                      <a:pt x="307" y="319"/>
                    </a:cubicBezTo>
                    <a:cubicBezTo>
                      <a:pt x="375" y="390"/>
                      <a:pt x="375" y="390"/>
                      <a:pt x="375" y="390"/>
                    </a:cubicBezTo>
                    <a:cubicBezTo>
                      <a:pt x="380" y="385"/>
                      <a:pt x="385" y="381"/>
                      <a:pt x="390" y="375"/>
                    </a:cubicBezTo>
                    <a:cubicBezTo>
                      <a:pt x="319" y="307"/>
                      <a:pt x="319" y="307"/>
                      <a:pt x="319" y="307"/>
                    </a:cubicBezTo>
                    <a:cubicBezTo>
                      <a:pt x="320" y="306"/>
                      <a:pt x="321" y="304"/>
                      <a:pt x="323" y="303"/>
                    </a:cubicBezTo>
                    <a:cubicBezTo>
                      <a:pt x="465" y="389"/>
                      <a:pt x="465" y="389"/>
                      <a:pt x="465" y="389"/>
                    </a:cubicBezTo>
                    <a:cubicBezTo>
                      <a:pt x="477" y="369"/>
                      <a:pt x="477" y="369"/>
                      <a:pt x="477" y="369"/>
                    </a:cubicBezTo>
                    <a:cubicBezTo>
                      <a:pt x="331" y="289"/>
                      <a:pt x="331" y="289"/>
                      <a:pt x="331" y="289"/>
                    </a:cubicBezTo>
                    <a:cubicBezTo>
                      <a:pt x="331" y="287"/>
                      <a:pt x="332" y="285"/>
                      <a:pt x="333" y="283"/>
                    </a:cubicBezTo>
                    <a:cubicBezTo>
                      <a:pt x="427" y="310"/>
                      <a:pt x="427" y="310"/>
                      <a:pt x="427" y="310"/>
                    </a:cubicBezTo>
                    <a:cubicBezTo>
                      <a:pt x="430" y="304"/>
                      <a:pt x="431" y="297"/>
                      <a:pt x="433" y="290"/>
                    </a:cubicBezTo>
                    <a:cubicBezTo>
                      <a:pt x="337" y="267"/>
                      <a:pt x="337" y="267"/>
                      <a:pt x="337" y="267"/>
                    </a:cubicBezTo>
                    <a:cubicBezTo>
                      <a:pt x="337" y="266"/>
                      <a:pt x="337" y="266"/>
                      <a:pt x="338" y="265"/>
                    </a:cubicBezTo>
                    <a:lnTo>
                      <a:pt x="628" y="265"/>
                    </a:ln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05" name="Freeform 418"/>
              <p:cNvSpPr>
                <a:spLocks noEditPoints="1"/>
              </p:cNvSpPr>
              <p:nvPr/>
            </p:nvSpPr>
            <p:spPr bwMode="auto">
              <a:xfrm>
                <a:off x="4961326" y="913619"/>
                <a:ext cx="320683" cy="284204"/>
              </a:xfrm>
              <a:custGeom>
                <a:avLst/>
                <a:gdLst>
                  <a:gd name="T0" fmla="*/ 1115 w 1299"/>
                  <a:gd name="T1" fmla="*/ 1151 h 1151"/>
                  <a:gd name="T2" fmla="*/ 184 w 1299"/>
                  <a:gd name="T3" fmla="*/ 1151 h 1151"/>
                  <a:gd name="T4" fmla="*/ 28 w 1299"/>
                  <a:gd name="T5" fmla="*/ 1077 h 1151"/>
                  <a:gd name="T6" fmla="*/ 42 w 1299"/>
                  <a:gd name="T7" fmla="*/ 904 h 1151"/>
                  <a:gd name="T8" fmla="*/ 507 w 1299"/>
                  <a:gd name="T9" fmla="*/ 98 h 1151"/>
                  <a:gd name="T10" fmla="*/ 650 w 1299"/>
                  <a:gd name="T11" fmla="*/ 0 h 1151"/>
                  <a:gd name="T12" fmla="*/ 792 w 1299"/>
                  <a:gd name="T13" fmla="*/ 98 h 1151"/>
                  <a:gd name="T14" fmla="*/ 1258 w 1299"/>
                  <a:gd name="T15" fmla="*/ 904 h 1151"/>
                  <a:gd name="T16" fmla="*/ 1272 w 1299"/>
                  <a:gd name="T17" fmla="*/ 1077 h 1151"/>
                  <a:gd name="T18" fmla="*/ 1115 w 1299"/>
                  <a:gd name="T19" fmla="*/ 1151 h 1151"/>
                  <a:gd name="T20" fmla="*/ 650 w 1299"/>
                  <a:gd name="T21" fmla="*/ 15 h 1151"/>
                  <a:gd name="T22" fmla="*/ 520 w 1299"/>
                  <a:gd name="T23" fmla="*/ 106 h 1151"/>
                  <a:gd name="T24" fmla="*/ 55 w 1299"/>
                  <a:gd name="T25" fmla="*/ 912 h 1151"/>
                  <a:gd name="T26" fmla="*/ 41 w 1299"/>
                  <a:gd name="T27" fmla="*/ 1069 h 1151"/>
                  <a:gd name="T28" fmla="*/ 184 w 1299"/>
                  <a:gd name="T29" fmla="*/ 1137 h 1151"/>
                  <a:gd name="T30" fmla="*/ 1115 w 1299"/>
                  <a:gd name="T31" fmla="*/ 1137 h 1151"/>
                  <a:gd name="T32" fmla="*/ 1259 w 1299"/>
                  <a:gd name="T33" fmla="*/ 1070 h 1151"/>
                  <a:gd name="T34" fmla="*/ 1245 w 1299"/>
                  <a:gd name="T35" fmla="*/ 912 h 1151"/>
                  <a:gd name="T36" fmla="*/ 780 w 1299"/>
                  <a:gd name="T37" fmla="*/ 106 h 1151"/>
                  <a:gd name="T38" fmla="*/ 650 w 1299"/>
                  <a:gd name="T39" fmla="*/ 15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99" h="1151">
                    <a:moveTo>
                      <a:pt x="1115" y="1151"/>
                    </a:moveTo>
                    <a:cubicBezTo>
                      <a:pt x="184" y="1151"/>
                      <a:pt x="184" y="1151"/>
                      <a:pt x="184" y="1151"/>
                    </a:cubicBezTo>
                    <a:cubicBezTo>
                      <a:pt x="111" y="1151"/>
                      <a:pt x="56" y="1125"/>
                      <a:pt x="28" y="1077"/>
                    </a:cubicBezTo>
                    <a:cubicBezTo>
                      <a:pt x="0" y="1029"/>
                      <a:pt x="5" y="968"/>
                      <a:pt x="42" y="904"/>
                    </a:cubicBezTo>
                    <a:cubicBezTo>
                      <a:pt x="507" y="98"/>
                      <a:pt x="507" y="98"/>
                      <a:pt x="507" y="98"/>
                    </a:cubicBezTo>
                    <a:cubicBezTo>
                      <a:pt x="544" y="35"/>
                      <a:pt x="594" y="0"/>
                      <a:pt x="650" y="0"/>
                    </a:cubicBezTo>
                    <a:cubicBezTo>
                      <a:pt x="705" y="0"/>
                      <a:pt x="756" y="35"/>
                      <a:pt x="792" y="98"/>
                    </a:cubicBezTo>
                    <a:cubicBezTo>
                      <a:pt x="1258" y="904"/>
                      <a:pt x="1258" y="904"/>
                      <a:pt x="1258" y="904"/>
                    </a:cubicBezTo>
                    <a:cubicBezTo>
                      <a:pt x="1294" y="968"/>
                      <a:pt x="1299" y="1029"/>
                      <a:pt x="1272" y="1077"/>
                    </a:cubicBezTo>
                    <a:cubicBezTo>
                      <a:pt x="1244" y="1125"/>
                      <a:pt x="1188" y="1151"/>
                      <a:pt x="1115" y="1151"/>
                    </a:cubicBezTo>
                    <a:close/>
                    <a:moveTo>
                      <a:pt x="650" y="15"/>
                    </a:moveTo>
                    <a:cubicBezTo>
                      <a:pt x="600" y="15"/>
                      <a:pt x="554" y="47"/>
                      <a:pt x="520" y="106"/>
                    </a:cubicBezTo>
                    <a:cubicBezTo>
                      <a:pt x="55" y="912"/>
                      <a:pt x="55" y="912"/>
                      <a:pt x="55" y="912"/>
                    </a:cubicBezTo>
                    <a:cubicBezTo>
                      <a:pt x="21" y="970"/>
                      <a:pt x="16" y="1026"/>
                      <a:pt x="41" y="1069"/>
                    </a:cubicBezTo>
                    <a:cubicBezTo>
                      <a:pt x="66" y="1113"/>
                      <a:pt x="117" y="1137"/>
                      <a:pt x="184" y="1137"/>
                    </a:cubicBezTo>
                    <a:cubicBezTo>
                      <a:pt x="1115" y="1137"/>
                      <a:pt x="1115" y="1137"/>
                      <a:pt x="1115" y="1137"/>
                    </a:cubicBezTo>
                    <a:cubicBezTo>
                      <a:pt x="1183" y="1137"/>
                      <a:pt x="1234" y="1113"/>
                      <a:pt x="1259" y="1070"/>
                    </a:cubicBezTo>
                    <a:cubicBezTo>
                      <a:pt x="1284" y="1026"/>
                      <a:pt x="1279" y="970"/>
                      <a:pt x="1245" y="912"/>
                    </a:cubicBezTo>
                    <a:cubicBezTo>
                      <a:pt x="780" y="106"/>
                      <a:pt x="780" y="106"/>
                      <a:pt x="780" y="106"/>
                    </a:cubicBezTo>
                    <a:cubicBezTo>
                      <a:pt x="746" y="47"/>
                      <a:pt x="700" y="15"/>
                      <a:pt x="650" y="15"/>
                    </a:cubicBez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pic>
          <p:nvPicPr>
            <p:cNvPr id="865" name="Picture 6"/>
            <p:cNvPicPr>
              <a:picLocks noChangeAspect="1" noChangeArrowheads="1"/>
            </p:cNvPicPr>
            <p:nvPr/>
          </p:nvPicPr>
          <p:blipFill>
            <a:blip r:embed="rId8" cstate="print">
              <a:extLst>
                <a:ext uri="{28A0092B-C50C-407E-A947-70E740481C1C}">
                  <a14:useLocalDpi xmlns:a14="http://schemas.microsoft.com/office/drawing/2010/main"/>
                </a:ext>
              </a:extLst>
            </a:blip>
            <a:stretch>
              <a:fillRect/>
            </a:stretch>
          </p:blipFill>
          <p:spPr bwMode="auto">
            <a:xfrm>
              <a:off x="7132378" y="4063179"/>
              <a:ext cx="715986" cy="930285"/>
            </a:xfrm>
            <a:prstGeom prst="rect">
              <a:avLst/>
            </a:prstGeom>
            <a:noFill/>
            <a:extLst>
              <a:ext uri="{909E8E84-426E-40DD-AFC4-6F175D3DCCD1}">
                <a14:hiddenFill xmlns:a14="http://schemas.microsoft.com/office/drawing/2010/main">
                  <a:solidFill>
                    <a:srgbClr val="FFFFFF"/>
                  </a:solidFill>
                </a14:hiddenFill>
              </a:ext>
            </a:extLst>
          </p:spPr>
        </p:pic>
        <p:grpSp>
          <p:nvGrpSpPr>
            <p:cNvPr id="1052" name="Group 1051"/>
            <p:cNvGrpSpPr/>
            <p:nvPr/>
          </p:nvGrpSpPr>
          <p:grpSpPr>
            <a:xfrm>
              <a:off x="6552220" y="4046429"/>
              <a:ext cx="535629" cy="719838"/>
              <a:chOff x="2528107" y="3027683"/>
              <a:chExt cx="241946" cy="325154"/>
            </a:xfrm>
          </p:grpSpPr>
          <p:sp>
            <p:nvSpPr>
              <p:cNvPr id="1053" name="Freeform 357"/>
              <p:cNvSpPr>
                <a:spLocks/>
              </p:cNvSpPr>
              <p:nvPr/>
            </p:nvSpPr>
            <p:spPr bwMode="auto">
              <a:xfrm rot="207480">
                <a:off x="2528107" y="3027683"/>
                <a:ext cx="241946" cy="325154"/>
              </a:xfrm>
              <a:custGeom>
                <a:avLst/>
                <a:gdLst>
                  <a:gd name="T0" fmla="*/ 1954 w 1954"/>
                  <a:gd name="T1" fmla="*/ 2492 h 2626"/>
                  <a:gd name="T2" fmla="*/ 189 w 1954"/>
                  <a:gd name="T3" fmla="*/ 2626 h 2626"/>
                  <a:gd name="T4" fmla="*/ 0 w 1954"/>
                  <a:gd name="T5" fmla="*/ 134 h 2626"/>
                  <a:gd name="T6" fmla="*/ 1765 w 1954"/>
                  <a:gd name="T7" fmla="*/ 0 h 2626"/>
                  <a:gd name="T8" fmla="*/ 1954 w 1954"/>
                  <a:gd name="T9" fmla="*/ 2492 h 2626"/>
                </a:gdLst>
                <a:ahLst/>
                <a:cxnLst>
                  <a:cxn ang="0">
                    <a:pos x="T0" y="T1"/>
                  </a:cxn>
                  <a:cxn ang="0">
                    <a:pos x="T2" y="T3"/>
                  </a:cxn>
                  <a:cxn ang="0">
                    <a:pos x="T4" y="T5"/>
                  </a:cxn>
                  <a:cxn ang="0">
                    <a:pos x="T6" y="T7"/>
                  </a:cxn>
                  <a:cxn ang="0">
                    <a:pos x="T8" y="T9"/>
                  </a:cxn>
                </a:cxnLst>
                <a:rect l="0" t="0" r="r" b="b"/>
                <a:pathLst>
                  <a:path w="1954" h="2626">
                    <a:moveTo>
                      <a:pt x="1954" y="2492"/>
                    </a:moveTo>
                    <a:lnTo>
                      <a:pt x="189" y="2626"/>
                    </a:lnTo>
                    <a:lnTo>
                      <a:pt x="0" y="134"/>
                    </a:lnTo>
                    <a:lnTo>
                      <a:pt x="1765" y="0"/>
                    </a:lnTo>
                    <a:lnTo>
                      <a:pt x="1954" y="24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54" name="Freeform 358"/>
              <p:cNvSpPr>
                <a:spLocks/>
              </p:cNvSpPr>
              <p:nvPr/>
            </p:nvSpPr>
            <p:spPr bwMode="auto">
              <a:xfrm rot="207480">
                <a:off x="2590569" y="3076522"/>
                <a:ext cx="114287" cy="18341"/>
              </a:xfrm>
              <a:custGeom>
                <a:avLst/>
                <a:gdLst>
                  <a:gd name="T0" fmla="*/ 923 w 923"/>
                  <a:gd name="T1" fmla="*/ 130 h 201"/>
                  <a:gd name="T2" fmla="*/ 9 w 923"/>
                  <a:gd name="T3" fmla="*/ 201 h 201"/>
                  <a:gd name="T4" fmla="*/ 0 w 923"/>
                  <a:gd name="T5" fmla="*/ 71 h 201"/>
                  <a:gd name="T6" fmla="*/ 914 w 923"/>
                  <a:gd name="T7" fmla="*/ 0 h 201"/>
                  <a:gd name="T8" fmla="*/ 923 w 923"/>
                  <a:gd name="T9" fmla="*/ 130 h 201"/>
                </a:gdLst>
                <a:ahLst/>
                <a:cxnLst>
                  <a:cxn ang="0">
                    <a:pos x="T0" y="T1"/>
                  </a:cxn>
                  <a:cxn ang="0">
                    <a:pos x="T2" y="T3"/>
                  </a:cxn>
                  <a:cxn ang="0">
                    <a:pos x="T4" y="T5"/>
                  </a:cxn>
                  <a:cxn ang="0">
                    <a:pos x="T6" y="T7"/>
                  </a:cxn>
                  <a:cxn ang="0">
                    <a:pos x="T8" y="T9"/>
                  </a:cxn>
                </a:cxnLst>
                <a:rect l="0" t="0" r="r" b="b"/>
                <a:pathLst>
                  <a:path w="923" h="201">
                    <a:moveTo>
                      <a:pt x="923" y="130"/>
                    </a:moveTo>
                    <a:lnTo>
                      <a:pt x="9" y="201"/>
                    </a:lnTo>
                    <a:lnTo>
                      <a:pt x="0" y="71"/>
                    </a:lnTo>
                    <a:lnTo>
                      <a:pt x="914" y="0"/>
                    </a:lnTo>
                    <a:lnTo>
                      <a:pt x="923" y="130"/>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55" name="Freeform 359"/>
              <p:cNvSpPr>
                <a:spLocks/>
              </p:cNvSpPr>
              <p:nvPr/>
            </p:nvSpPr>
            <p:spPr bwMode="auto">
              <a:xfrm rot="207480">
                <a:off x="2575021" y="3110530"/>
                <a:ext cx="145985" cy="18341"/>
              </a:xfrm>
              <a:custGeom>
                <a:avLst/>
                <a:gdLst>
                  <a:gd name="T0" fmla="*/ 1179 w 1179"/>
                  <a:gd name="T1" fmla="*/ 130 h 220"/>
                  <a:gd name="T2" fmla="*/ 9 w 1179"/>
                  <a:gd name="T3" fmla="*/ 220 h 220"/>
                  <a:gd name="T4" fmla="*/ 0 w 1179"/>
                  <a:gd name="T5" fmla="*/ 90 h 220"/>
                  <a:gd name="T6" fmla="*/ 1169 w 1179"/>
                  <a:gd name="T7" fmla="*/ 0 h 220"/>
                  <a:gd name="T8" fmla="*/ 1179 w 1179"/>
                  <a:gd name="T9" fmla="*/ 130 h 220"/>
                </a:gdLst>
                <a:ahLst/>
                <a:cxnLst>
                  <a:cxn ang="0">
                    <a:pos x="T0" y="T1"/>
                  </a:cxn>
                  <a:cxn ang="0">
                    <a:pos x="T2" y="T3"/>
                  </a:cxn>
                  <a:cxn ang="0">
                    <a:pos x="T4" y="T5"/>
                  </a:cxn>
                  <a:cxn ang="0">
                    <a:pos x="T6" y="T7"/>
                  </a:cxn>
                  <a:cxn ang="0">
                    <a:pos x="T8" y="T9"/>
                  </a:cxn>
                </a:cxnLst>
                <a:rect l="0" t="0" r="r" b="b"/>
                <a:pathLst>
                  <a:path w="1179" h="220">
                    <a:moveTo>
                      <a:pt x="1179" y="130"/>
                    </a:moveTo>
                    <a:lnTo>
                      <a:pt x="9" y="220"/>
                    </a:lnTo>
                    <a:lnTo>
                      <a:pt x="0" y="90"/>
                    </a:lnTo>
                    <a:lnTo>
                      <a:pt x="1169" y="0"/>
                    </a:lnTo>
                    <a:lnTo>
                      <a:pt x="1179" y="130"/>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56" name="Freeform 360"/>
              <p:cNvSpPr>
                <a:spLocks/>
              </p:cNvSpPr>
              <p:nvPr/>
            </p:nvSpPr>
            <p:spPr bwMode="auto">
              <a:xfrm rot="207480">
                <a:off x="2565338" y="3295828"/>
                <a:ext cx="171120" cy="20183"/>
              </a:xfrm>
              <a:custGeom>
                <a:avLst/>
                <a:gdLst>
                  <a:gd name="T0" fmla="*/ 1382 w 1382"/>
                  <a:gd name="T1" fmla="*/ 59 h 163"/>
                  <a:gd name="T2" fmla="*/ 2 w 1382"/>
                  <a:gd name="T3" fmla="*/ 163 h 163"/>
                  <a:gd name="T4" fmla="*/ 0 w 1382"/>
                  <a:gd name="T5" fmla="*/ 104 h 163"/>
                  <a:gd name="T6" fmla="*/ 1377 w 1382"/>
                  <a:gd name="T7" fmla="*/ 0 h 163"/>
                  <a:gd name="T8" fmla="*/ 1382 w 1382"/>
                  <a:gd name="T9" fmla="*/ 59 h 163"/>
                </a:gdLst>
                <a:ahLst/>
                <a:cxnLst>
                  <a:cxn ang="0">
                    <a:pos x="T0" y="T1"/>
                  </a:cxn>
                  <a:cxn ang="0">
                    <a:pos x="T2" y="T3"/>
                  </a:cxn>
                  <a:cxn ang="0">
                    <a:pos x="T4" y="T5"/>
                  </a:cxn>
                  <a:cxn ang="0">
                    <a:pos x="T6" y="T7"/>
                  </a:cxn>
                  <a:cxn ang="0">
                    <a:pos x="T8" y="T9"/>
                  </a:cxn>
                </a:cxnLst>
                <a:rect l="0" t="0" r="r" b="b"/>
                <a:pathLst>
                  <a:path w="1382" h="163">
                    <a:moveTo>
                      <a:pt x="1382" y="59"/>
                    </a:moveTo>
                    <a:lnTo>
                      <a:pt x="2" y="163"/>
                    </a:lnTo>
                    <a:lnTo>
                      <a:pt x="0" y="104"/>
                    </a:lnTo>
                    <a:lnTo>
                      <a:pt x="1377" y="0"/>
                    </a:lnTo>
                    <a:lnTo>
                      <a:pt x="1382" y="59"/>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1057" name="Freeform 361"/>
              <p:cNvSpPr>
                <a:spLocks/>
              </p:cNvSpPr>
              <p:nvPr/>
            </p:nvSpPr>
            <p:spPr bwMode="auto">
              <a:xfrm rot="207480">
                <a:off x="2570455" y="3314079"/>
                <a:ext cx="161462" cy="19316"/>
              </a:xfrm>
              <a:custGeom>
                <a:avLst/>
                <a:gdLst>
                  <a:gd name="T0" fmla="*/ 1304 w 1304"/>
                  <a:gd name="T1" fmla="*/ 56 h 156"/>
                  <a:gd name="T2" fmla="*/ 4 w 1304"/>
                  <a:gd name="T3" fmla="*/ 156 h 156"/>
                  <a:gd name="T4" fmla="*/ 0 w 1304"/>
                  <a:gd name="T5" fmla="*/ 99 h 156"/>
                  <a:gd name="T6" fmla="*/ 1299 w 1304"/>
                  <a:gd name="T7" fmla="*/ 0 h 156"/>
                  <a:gd name="T8" fmla="*/ 1304 w 1304"/>
                  <a:gd name="T9" fmla="*/ 56 h 156"/>
                </a:gdLst>
                <a:ahLst/>
                <a:cxnLst>
                  <a:cxn ang="0">
                    <a:pos x="T0" y="T1"/>
                  </a:cxn>
                  <a:cxn ang="0">
                    <a:pos x="T2" y="T3"/>
                  </a:cxn>
                  <a:cxn ang="0">
                    <a:pos x="T4" y="T5"/>
                  </a:cxn>
                  <a:cxn ang="0">
                    <a:pos x="T6" y="T7"/>
                  </a:cxn>
                  <a:cxn ang="0">
                    <a:pos x="T8" y="T9"/>
                  </a:cxn>
                </a:cxnLst>
                <a:rect l="0" t="0" r="r" b="b"/>
                <a:pathLst>
                  <a:path w="1304" h="156">
                    <a:moveTo>
                      <a:pt x="1304" y="56"/>
                    </a:moveTo>
                    <a:lnTo>
                      <a:pt x="4" y="156"/>
                    </a:lnTo>
                    <a:lnTo>
                      <a:pt x="0" y="99"/>
                    </a:lnTo>
                    <a:lnTo>
                      <a:pt x="1299" y="0"/>
                    </a:lnTo>
                    <a:lnTo>
                      <a:pt x="1304" y="56"/>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grpSp>
      <p:grpSp>
        <p:nvGrpSpPr>
          <p:cNvPr id="480" name="Group 479"/>
          <p:cNvGrpSpPr/>
          <p:nvPr/>
        </p:nvGrpSpPr>
        <p:grpSpPr>
          <a:xfrm>
            <a:off x="417801" y="4429608"/>
            <a:ext cx="1345891" cy="667958"/>
            <a:chOff x="6637460" y="5740398"/>
            <a:chExt cx="1908212" cy="947035"/>
          </a:xfrm>
          <a:scene3d>
            <a:camera prst="perspectiveRelaxedModerately" fov="7200000">
              <a:rot lat="42000" lon="19134000" rev="840000"/>
            </a:camera>
            <a:lightRig rig="threePt" dir="t"/>
          </a:scene3d>
        </p:grpSpPr>
        <p:grpSp>
          <p:nvGrpSpPr>
            <p:cNvPr id="1062" name="Group 1061"/>
            <p:cNvGrpSpPr/>
            <p:nvPr/>
          </p:nvGrpSpPr>
          <p:grpSpPr>
            <a:xfrm>
              <a:off x="7934398" y="5822800"/>
              <a:ext cx="611274" cy="541739"/>
              <a:chOff x="4961326" y="913619"/>
              <a:chExt cx="320683" cy="284204"/>
            </a:xfrm>
          </p:grpSpPr>
          <p:sp>
            <p:nvSpPr>
              <p:cNvPr id="1070" name="Freeform 415"/>
              <p:cNvSpPr>
                <a:spLocks/>
              </p:cNvSpPr>
              <p:nvPr/>
            </p:nvSpPr>
            <p:spPr bwMode="auto">
              <a:xfrm>
                <a:off x="4962474" y="914154"/>
                <a:ext cx="319011" cy="276260"/>
              </a:xfrm>
              <a:custGeom>
                <a:avLst/>
                <a:gdLst>
                  <a:gd name="T0" fmla="*/ 180 w 1292"/>
                  <a:gd name="T1" fmla="*/ 1119 h 1119"/>
                  <a:gd name="T2" fmla="*/ 64 w 1292"/>
                  <a:gd name="T3" fmla="*/ 917 h 1119"/>
                  <a:gd name="T4" fmla="*/ 529 w 1292"/>
                  <a:gd name="T5" fmla="*/ 111 h 1119"/>
                  <a:gd name="T6" fmla="*/ 762 w 1292"/>
                  <a:gd name="T7" fmla="*/ 111 h 1119"/>
                  <a:gd name="T8" fmla="*/ 1228 w 1292"/>
                  <a:gd name="T9" fmla="*/ 917 h 1119"/>
                  <a:gd name="T10" fmla="*/ 1111 w 1292"/>
                  <a:gd name="T11" fmla="*/ 1119 h 1119"/>
                  <a:gd name="T12" fmla="*/ 180 w 1292"/>
                  <a:gd name="T13" fmla="*/ 1119 h 1119"/>
                </a:gdLst>
                <a:ahLst/>
                <a:cxnLst>
                  <a:cxn ang="0">
                    <a:pos x="T0" y="T1"/>
                  </a:cxn>
                  <a:cxn ang="0">
                    <a:pos x="T2" y="T3"/>
                  </a:cxn>
                  <a:cxn ang="0">
                    <a:pos x="T4" y="T5"/>
                  </a:cxn>
                  <a:cxn ang="0">
                    <a:pos x="T6" y="T7"/>
                  </a:cxn>
                  <a:cxn ang="0">
                    <a:pos x="T8" y="T9"/>
                  </a:cxn>
                  <a:cxn ang="0">
                    <a:pos x="T10" y="T11"/>
                  </a:cxn>
                  <a:cxn ang="0">
                    <a:pos x="T12" y="T13"/>
                  </a:cxn>
                </a:cxnLst>
                <a:rect l="0" t="0" r="r" b="b"/>
                <a:pathLst>
                  <a:path w="1292" h="1119">
                    <a:moveTo>
                      <a:pt x="180" y="1119"/>
                    </a:moveTo>
                    <a:cubicBezTo>
                      <a:pt x="52" y="1119"/>
                      <a:pt x="0" y="1028"/>
                      <a:pt x="64" y="917"/>
                    </a:cubicBezTo>
                    <a:cubicBezTo>
                      <a:pt x="529" y="111"/>
                      <a:pt x="529" y="111"/>
                      <a:pt x="529" y="111"/>
                    </a:cubicBezTo>
                    <a:cubicBezTo>
                      <a:pt x="593" y="0"/>
                      <a:pt x="698" y="0"/>
                      <a:pt x="762" y="111"/>
                    </a:cubicBezTo>
                    <a:cubicBezTo>
                      <a:pt x="1228" y="917"/>
                      <a:pt x="1228" y="917"/>
                      <a:pt x="1228" y="917"/>
                    </a:cubicBezTo>
                    <a:cubicBezTo>
                      <a:pt x="1292" y="1028"/>
                      <a:pt x="1239" y="1119"/>
                      <a:pt x="1111" y="1119"/>
                    </a:cubicBezTo>
                    <a:lnTo>
                      <a:pt x="180" y="1119"/>
                    </a:ln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mj-lt"/>
                  <a:cs typeface="Arial" panose="020B0604020202020204" pitchFamily="34" charset="0"/>
                </a:endParaRPr>
              </a:p>
            </p:txBody>
          </p:sp>
          <p:sp>
            <p:nvSpPr>
              <p:cNvPr id="1071" name="Freeform 416"/>
              <p:cNvSpPr>
                <a:spLocks/>
              </p:cNvSpPr>
              <p:nvPr/>
            </p:nvSpPr>
            <p:spPr bwMode="auto">
              <a:xfrm>
                <a:off x="4990609" y="943729"/>
                <a:ext cx="262254" cy="226924"/>
              </a:xfrm>
              <a:custGeom>
                <a:avLst/>
                <a:gdLst>
                  <a:gd name="T0" fmla="*/ 1030 w 1062"/>
                  <a:gd name="T1" fmla="*/ 818 h 919"/>
                  <a:gd name="T2" fmla="*/ 971 w 1062"/>
                  <a:gd name="T3" fmla="*/ 919 h 919"/>
                  <a:gd name="T4" fmla="*/ 90 w 1062"/>
                  <a:gd name="T5" fmla="*/ 919 h 919"/>
                  <a:gd name="T6" fmla="*/ 32 w 1062"/>
                  <a:gd name="T7" fmla="*/ 818 h 919"/>
                  <a:gd name="T8" fmla="*/ 473 w 1062"/>
                  <a:gd name="T9" fmla="*/ 55 h 919"/>
                  <a:gd name="T10" fmla="*/ 589 w 1062"/>
                  <a:gd name="T11" fmla="*/ 55 h 919"/>
                  <a:gd name="T12" fmla="*/ 1030 w 1062"/>
                  <a:gd name="T13" fmla="*/ 818 h 919"/>
                </a:gdLst>
                <a:ahLst/>
                <a:cxnLst>
                  <a:cxn ang="0">
                    <a:pos x="T0" y="T1"/>
                  </a:cxn>
                  <a:cxn ang="0">
                    <a:pos x="T2" y="T3"/>
                  </a:cxn>
                  <a:cxn ang="0">
                    <a:pos x="T4" y="T5"/>
                  </a:cxn>
                  <a:cxn ang="0">
                    <a:pos x="T6" y="T7"/>
                  </a:cxn>
                  <a:cxn ang="0">
                    <a:pos x="T8" y="T9"/>
                  </a:cxn>
                  <a:cxn ang="0">
                    <a:pos x="T10" y="T11"/>
                  </a:cxn>
                  <a:cxn ang="0">
                    <a:pos x="T12" y="T13"/>
                  </a:cxn>
                </a:cxnLst>
                <a:rect l="0" t="0" r="r" b="b"/>
                <a:pathLst>
                  <a:path w="1062" h="919">
                    <a:moveTo>
                      <a:pt x="1030" y="818"/>
                    </a:moveTo>
                    <a:cubicBezTo>
                      <a:pt x="1062" y="874"/>
                      <a:pt x="1035" y="919"/>
                      <a:pt x="971" y="919"/>
                    </a:cubicBezTo>
                    <a:cubicBezTo>
                      <a:pt x="90" y="919"/>
                      <a:pt x="90" y="919"/>
                      <a:pt x="90" y="919"/>
                    </a:cubicBezTo>
                    <a:cubicBezTo>
                      <a:pt x="26" y="919"/>
                      <a:pt x="0" y="874"/>
                      <a:pt x="32" y="818"/>
                    </a:cubicBezTo>
                    <a:cubicBezTo>
                      <a:pt x="473" y="55"/>
                      <a:pt x="473" y="55"/>
                      <a:pt x="473" y="55"/>
                    </a:cubicBezTo>
                    <a:cubicBezTo>
                      <a:pt x="505" y="0"/>
                      <a:pt x="557" y="0"/>
                      <a:pt x="589" y="55"/>
                    </a:cubicBezTo>
                    <a:lnTo>
                      <a:pt x="1030" y="818"/>
                    </a:lnTo>
                    <a:close/>
                  </a:path>
                </a:pathLst>
              </a:custGeom>
              <a:solidFill>
                <a:srgbClr val="FFD8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mj-lt"/>
                  <a:cs typeface="Arial" panose="020B0604020202020204" pitchFamily="34" charset="0"/>
                </a:endParaRPr>
              </a:p>
            </p:txBody>
          </p:sp>
          <p:sp>
            <p:nvSpPr>
              <p:cNvPr id="1072" name="Freeform 417"/>
              <p:cNvSpPr>
                <a:spLocks/>
              </p:cNvSpPr>
              <p:nvPr/>
            </p:nvSpPr>
            <p:spPr bwMode="auto">
              <a:xfrm>
                <a:off x="5055690" y="1025276"/>
                <a:ext cx="155115" cy="124699"/>
              </a:xfrm>
              <a:custGeom>
                <a:avLst/>
                <a:gdLst>
                  <a:gd name="T0" fmla="*/ 614 w 628"/>
                  <a:gd name="T1" fmla="*/ 241 h 505"/>
                  <a:gd name="T2" fmla="*/ 337 w 628"/>
                  <a:gd name="T3" fmla="*/ 239 h 505"/>
                  <a:gd name="T4" fmla="*/ 427 w 628"/>
                  <a:gd name="T5" fmla="*/ 195 h 505"/>
                  <a:gd name="T6" fmla="*/ 331 w 628"/>
                  <a:gd name="T7" fmla="*/ 217 h 505"/>
                  <a:gd name="T8" fmla="*/ 465 w 628"/>
                  <a:gd name="T9" fmla="*/ 116 h 505"/>
                  <a:gd name="T10" fmla="*/ 319 w 628"/>
                  <a:gd name="T11" fmla="*/ 198 h 505"/>
                  <a:gd name="T12" fmla="*/ 375 w 628"/>
                  <a:gd name="T13" fmla="*/ 116 h 505"/>
                  <a:gd name="T14" fmla="*/ 302 w 628"/>
                  <a:gd name="T15" fmla="*/ 183 h 505"/>
                  <a:gd name="T16" fmla="*/ 369 w 628"/>
                  <a:gd name="T17" fmla="*/ 28 h 505"/>
                  <a:gd name="T18" fmla="*/ 283 w 628"/>
                  <a:gd name="T19" fmla="*/ 173 h 505"/>
                  <a:gd name="T20" fmla="*/ 290 w 628"/>
                  <a:gd name="T21" fmla="*/ 73 h 505"/>
                  <a:gd name="T22" fmla="*/ 261 w 628"/>
                  <a:gd name="T23" fmla="*/ 168 h 505"/>
                  <a:gd name="T24" fmla="*/ 241 w 628"/>
                  <a:gd name="T25" fmla="*/ 0 h 505"/>
                  <a:gd name="T26" fmla="*/ 238 w 628"/>
                  <a:gd name="T27" fmla="*/ 168 h 505"/>
                  <a:gd name="T28" fmla="*/ 195 w 628"/>
                  <a:gd name="T29" fmla="*/ 78 h 505"/>
                  <a:gd name="T30" fmla="*/ 217 w 628"/>
                  <a:gd name="T31" fmla="*/ 175 h 505"/>
                  <a:gd name="T32" fmla="*/ 116 w 628"/>
                  <a:gd name="T33" fmla="*/ 40 h 505"/>
                  <a:gd name="T34" fmla="*/ 198 w 628"/>
                  <a:gd name="T35" fmla="*/ 187 h 505"/>
                  <a:gd name="T36" fmla="*/ 116 w 628"/>
                  <a:gd name="T37" fmla="*/ 130 h 505"/>
                  <a:gd name="T38" fmla="*/ 183 w 628"/>
                  <a:gd name="T39" fmla="*/ 203 h 505"/>
                  <a:gd name="T40" fmla="*/ 28 w 628"/>
                  <a:gd name="T41" fmla="*/ 137 h 505"/>
                  <a:gd name="T42" fmla="*/ 172 w 628"/>
                  <a:gd name="T43" fmla="*/ 223 h 505"/>
                  <a:gd name="T44" fmla="*/ 73 w 628"/>
                  <a:gd name="T45" fmla="*/ 215 h 505"/>
                  <a:gd name="T46" fmla="*/ 167 w 628"/>
                  <a:gd name="T47" fmla="*/ 245 h 505"/>
                  <a:gd name="T48" fmla="*/ 0 w 628"/>
                  <a:gd name="T49" fmla="*/ 265 h 505"/>
                  <a:gd name="T50" fmla="*/ 168 w 628"/>
                  <a:gd name="T51" fmla="*/ 267 h 505"/>
                  <a:gd name="T52" fmla="*/ 78 w 628"/>
                  <a:gd name="T53" fmla="*/ 310 h 505"/>
                  <a:gd name="T54" fmla="*/ 175 w 628"/>
                  <a:gd name="T55" fmla="*/ 289 h 505"/>
                  <a:gd name="T56" fmla="*/ 40 w 628"/>
                  <a:gd name="T57" fmla="*/ 389 h 505"/>
                  <a:gd name="T58" fmla="*/ 187 w 628"/>
                  <a:gd name="T59" fmla="*/ 307 h 505"/>
                  <a:gd name="T60" fmla="*/ 130 w 628"/>
                  <a:gd name="T61" fmla="*/ 390 h 505"/>
                  <a:gd name="T62" fmla="*/ 203 w 628"/>
                  <a:gd name="T63" fmla="*/ 323 h 505"/>
                  <a:gd name="T64" fmla="*/ 137 w 628"/>
                  <a:gd name="T65" fmla="*/ 477 h 505"/>
                  <a:gd name="T66" fmla="*/ 223 w 628"/>
                  <a:gd name="T67" fmla="*/ 333 h 505"/>
                  <a:gd name="T68" fmla="*/ 215 w 628"/>
                  <a:gd name="T69" fmla="*/ 433 h 505"/>
                  <a:gd name="T70" fmla="*/ 245 w 628"/>
                  <a:gd name="T71" fmla="*/ 338 h 505"/>
                  <a:gd name="T72" fmla="*/ 265 w 628"/>
                  <a:gd name="T73" fmla="*/ 505 h 505"/>
                  <a:gd name="T74" fmla="*/ 267 w 628"/>
                  <a:gd name="T75" fmla="*/ 337 h 505"/>
                  <a:gd name="T76" fmla="*/ 310 w 628"/>
                  <a:gd name="T77" fmla="*/ 428 h 505"/>
                  <a:gd name="T78" fmla="*/ 288 w 628"/>
                  <a:gd name="T79" fmla="*/ 331 h 505"/>
                  <a:gd name="T80" fmla="*/ 389 w 628"/>
                  <a:gd name="T81" fmla="*/ 466 h 505"/>
                  <a:gd name="T82" fmla="*/ 307 w 628"/>
                  <a:gd name="T83" fmla="*/ 319 h 505"/>
                  <a:gd name="T84" fmla="*/ 390 w 628"/>
                  <a:gd name="T85" fmla="*/ 375 h 505"/>
                  <a:gd name="T86" fmla="*/ 323 w 628"/>
                  <a:gd name="T87" fmla="*/ 303 h 505"/>
                  <a:gd name="T88" fmla="*/ 477 w 628"/>
                  <a:gd name="T89" fmla="*/ 369 h 505"/>
                  <a:gd name="T90" fmla="*/ 333 w 628"/>
                  <a:gd name="T91" fmla="*/ 283 h 505"/>
                  <a:gd name="T92" fmla="*/ 433 w 628"/>
                  <a:gd name="T93" fmla="*/ 290 h 505"/>
                  <a:gd name="T94" fmla="*/ 338 w 628"/>
                  <a:gd name="T95" fmla="*/ 265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505">
                    <a:moveTo>
                      <a:pt x="628" y="265"/>
                    </a:moveTo>
                    <a:cubicBezTo>
                      <a:pt x="614" y="241"/>
                      <a:pt x="614" y="241"/>
                      <a:pt x="614" y="241"/>
                    </a:cubicBezTo>
                    <a:cubicBezTo>
                      <a:pt x="338" y="241"/>
                      <a:pt x="338" y="241"/>
                      <a:pt x="338" y="241"/>
                    </a:cubicBezTo>
                    <a:cubicBezTo>
                      <a:pt x="337" y="240"/>
                      <a:pt x="337" y="239"/>
                      <a:pt x="337" y="239"/>
                    </a:cubicBezTo>
                    <a:cubicBezTo>
                      <a:pt x="433" y="215"/>
                      <a:pt x="433" y="215"/>
                      <a:pt x="433" y="215"/>
                    </a:cubicBezTo>
                    <a:cubicBezTo>
                      <a:pt x="431" y="209"/>
                      <a:pt x="430" y="202"/>
                      <a:pt x="427" y="195"/>
                    </a:cubicBezTo>
                    <a:cubicBezTo>
                      <a:pt x="333" y="223"/>
                      <a:pt x="333" y="223"/>
                      <a:pt x="333" y="223"/>
                    </a:cubicBezTo>
                    <a:cubicBezTo>
                      <a:pt x="332" y="221"/>
                      <a:pt x="331" y="219"/>
                      <a:pt x="331" y="217"/>
                    </a:cubicBezTo>
                    <a:cubicBezTo>
                      <a:pt x="477" y="137"/>
                      <a:pt x="477" y="137"/>
                      <a:pt x="477" y="137"/>
                    </a:cubicBezTo>
                    <a:cubicBezTo>
                      <a:pt x="465" y="116"/>
                      <a:pt x="465" y="116"/>
                      <a:pt x="465" y="116"/>
                    </a:cubicBezTo>
                    <a:cubicBezTo>
                      <a:pt x="323" y="203"/>
                      <a:pt x="323" y="203"/>
                      <a:pt x="323" y="203"/>
                    </a:cubicBezTo>
                    <a:cubicBezTo>
                      <a:pt x="321" y="202"/>
                      <a:pt x="320" y="200"/>
                      <a:pt x="319" y="198"/>
                    </a:cubicBezTo>
                    <a:cubicBezTo>
                      <a:pt x="390" y="130"/>
                      <a:pt x="390" y="130"/>
                      <a:pt x="390" y="130"/>
                    </a:cubicBezTo>
                    <a:cubicBezTo>
                      <a:pt x="385" y="125"/>
                      <a:pt x="380" y="120"/>
                      <a:pt x="375" y="116"/>
                    </a:cubicBezTo>
                    <a:cubicBezTo>
                      <a:pt x="307" y="187"/>
                      <a:pt x="307" y="187"/>
                      <a:pt x="307" y="187"/>
                    </a:cubicBezTo>
                    <a:cubicBezTo>
                      <a:pt x="306" y="186"/>
                      <a:pt x="304" y="184"/>
                      <a:pt x="302" y="183"/>
                    </a:cubicBezTo>
                    <a:cubicBezTo>
                      <a:pt x="389" y="40"/>
                      <a:pt x="389" y="40"/>
                      <a:pt x="389" y="40"/>
                    </a:cubicBezTo>
                    <a:cubicBezTo>
                      <a:pt x="369" y="28"/>
                      <a:pt x="369" y="28"/>
                      <a:pt x="369" y="28"/>
                    </a:cubicBezTo>
                    <a:cubicBezTo>
                      <a:pt x="288" y="175"/>
                      <a:pt x="288" y="175"/>
                      <a:pt x="288" y="175"/>
                    </a:cubicBezTo>
                    <a:cubicBezTo>
                      <a:pt x="286" y="174"/>
                      <a:pt x="285" y="173"/>
                      <a:pt x="283" y="173"/>
                    </a:cubicBezTo>
                    <a:cubicBezTo>
                      <a:pt x="310" y="78"/>
                      <a:pt x="310" y="78"/>
                      <a:pt x="310" y="78"/>
                    </a:cubicBezTo>
                    <a:cubicBezTo>
                      <a:pt x="304" y="76"/>
                      <a:pt x="297" y="74"/>
                      <a:pt x="290" y="73"/>
                    </a:cubicBezTo>
                    <a:cubicBezTo>
                      <a:pt x="267" y="168"/>
                      <a:pt x="267" y="168"/>
                      <a:pt x="267" y="168"/>
                    </a:cubicBezTo>
                    <a:cubicBezTo>
                      <a:pt x="265" y="168"/>
                      <a:pt x="263" y="168"/>
                      <a:pt x="261" y="168"/>
                    </a:cubicBezTo>
                    <a:cubicBezTo>
                      <a:pt x="265" y="0"/>
                      <a:pt x="265" y="0"/>
                      <a:pt x="265" y="0"/>
                    </a:cubicBezTo>
                    <a:cubicBezTo>
                      <a:pt x="241" y="0"/>
                      <a:pt x="241" y="0"/>
                      <a:pt x="241" y="0"/>
                    </a:cubicBezTo>
                    <a:cubicBezTo>
                      <a:pt x="245" y="168"/>
                      <a:pt x="245" y="168"/>
                      <a:pt x="245" y="168"/>
                    </a:cubicBezTo>
                    <a:cubicBezTo>
                      <a:pt x="243" y="168"/>
                      <a:pt x="240" y="168"/>
                      <a:pt x="238" y="168"/>
                    </a:cubicBezTo>
                    <a:cubicBezTo>
                      <a:pt x="215" y="73"/>
                      <a:pt x="215" y="73"/>
                      <a:pt x="215" y="73"/>
                    </a:cubicBezTo>
                    <a:cubicBezTo>
                      <a:pt x="208" y="74"/>
                      <a:pt x="202" y="76"/>
                      <a:pt x="195" y="78"/>
                    </a:cubicBezTo>
                    <a:cubicBezTo>
                      <a:pt x="223" y="173"/>
                      <a:pt x="223" y="173"/>
                      <a:pt x="223" y="173"/>
                    </a:cubicBezTo>
                    <a:cubicBezTo>
                      <a:pt x="221" y="173"/>
                      <a:pt x="219" y="174"/>
                      <a:pt x="217" y="175"/>
                    </a:cubicBezTo>
                    <a:cubicBezTo>
                      <a:pt x="137" y="28"/>
                      <a:pt x="137" y="28"/>
                      <a:pt x="137" y="28"/>
                    </a:cubicBezTo>
                    <a:cubicBezTo>
                      <a:pt x="116" y="40"/>
                      <a:pt x="116" y="40"/>
                      <a:pt x="116" y="40"/>
                    </a:cubicBezTo>
                    <a:cubicBezTo>
                      <a:pt x="203" y="183"/>
                      <a:pt x="203" y="183"/>
                      <a:pt x="203" y="183"/>
                    </a:cubicBezTo>
                    <a:cubicBezTo>
                      <a:pt x="201" y="184"/>
                      <a:pt x="200" y="186"/>
                      <a:pt x="198" y="187"/>
                    </a:cubicBezTo>
                    <a:cubicBezTo>
                      <a:pt x="130" y="116"/>
                      <a:pt x="130" y="116"/>
                      <a:pt x="130" y="116"/>
                    </a:cubicBezTo>
                    <a:cubicBezTo>
                      <a:pt x="125" y="120"/>
                      <a:pt x="120" y="125"/>
                      <a:pt x="116" y="130"/>
                    </a:cubicBezTo>
                    <a:cubicBezTo>
                      <a:pt x="187" y="198"/>
                      <a:pt x="187" y="198"/>
                      <a:pt x="187" y="198"/>
                    </a:cubicBezTo>
                    <a:cubicBezTo>
                      <a:pt x="185" y="200"/>
                      <a:pt x="184" y="202"/>
                      <a:pt x="183" y="203"/>
                    </a:cubicBezTo>
                    <a:cubicBezTo>
                      <a:pt x="40" y="116"/>
                      <a:pt x="40" y="116"/>
                      <a:pt x="40" y="116"/>
                    </a:cubicBezTo>
                    <a:cubicBezTo>
                      <a:pt x="28" y="137"/>
                      <a:pt x="28" y="137"/>
                      <a:pt x="28" y="137"/>
                    </a:cubicBezTo>
                    <a:cubicBezTo>
                      <a:pt x="175" y="217"/>
                      <a:pt x="175" y="217"/>
                      <a:pt x="175" y="217"/>
                    </a:cubicBezTo>
                    <a:cubicBezTo>
                      <a:pt x="174" y="219"/>
                      <a:pt x="173" y="221"/>
                      <a:pt x="172" y="223"/>
                    </a:cubicBezTo>
                    <a:cubicBezTo>
                      <a:pt x="78" y="195"/>
                      <a:pt x="78" y="195"/>
                      <a:pt x="78" y="195"/>
                    </a:cubicBezTo>
                    <a:cubicBezTo>
                      <a:pt x="76" y="202"/>
                      <a:pt x="74" y="209"/>
                      <a:pt x="73" y="215"/>
                    </a:cubicBezTo>
                    <a:cubicBezTo>
                      <a:pt x="168" y="239"/>
                      <a:pt x="168" y="239"/>
                      <a:pt x="168" y="239"/>
                    </a:cubicBezTo>
                    <a:cubicBezTo>
                      <a:pt x="168" y="241"/>
                      <a:pt x="168" y="243"/>
                      <a:pt x="167" y="245"/>
                    </a:cubicBezTo>
                    <a:cubicBezTo>
                      <a:pt x="0" y="241"/>
                      <a:pt x="0" y="241"/>
                      <a:pt x="0" y="241"/>
                    </a:cubicBezTo>
                    <a:cubicBezTo>
                      <a:pt x="0" y="265"/>
                      <a:pt x="0" y="265"/>
                      <a:pt x="0" y="265"/>
                    </a:cubicBezTo>
                    <a:cubicBezTo>
                      <a:pt x="167" y="261"/>
                      <a:pt x="167" y="261"/>
                      <a:pt x="167" y="261"/>
                    </a:cubicBezTo>
                    <a:cubicBezTo>
                      <a:pt x="168" y="263"/>
                      <a:pt x="168" y="265"/>
                      <a:pt x="168" y="267"/>
                    </a:cubicBezTo>
                    <a:cubicBezTo>
                      <a:pt x="73" y="290"/>
                      <a:pt x="73" y="290"/>
                      <a:pt x="73" y="290"/>
                    </a:cubicBezTo>
                    <a:cubicBezTo>
                      <a:pt x="74" y="297"/>
                      <a:pt x="76" y="304"/>
                      <a:pt x="78" y="310"/>
                    </a:cubicBezTo>
                    <a:cubicBezTo>
                      <a:pt x="172" y="283"/>
                      <a:pt x="172" y="283"/>
                      <a:pt x="172" y="283"/>
                    </a:cubicBezTo>
                    <a:cubicBezTo>
                      <a:pt x="173" y="285"/>
                      <a:pt x="174" y="287"/>
                      <a:pt x="175" y="289"/>
                    </a:cubicBezTo>
                    <a:cubicBezTo>
                      <a:pt x="28" y="369"/>
                      <a:pt x="28" y="369"/>
                      <a:pt x="28" y="369"/>
                    </a:cubicBezTo>
                    <a:cubicBezTo>
                      <a:pt x="40" y="389"/>
                      <a:pt x="40" y="389"/>
                      <a:pt x="40" y="389"/>
                    </a:cubicBezTo>
                    <a:cubicBezTo>
                      <a:pt x="183" y="303"/>
                      <a:pt x="183" y="303"/>
                      <a:pt x="183" y="303"/>
                    </a:cubicBezTo>
                    <a:cubicBezTo>
                      <a:pt x="184" y="304"/>
                      <a:pt x="185" y="306"/>
                      <a:pt x="187" y="307"/>
                    </a:cubicBezTo>
                    <a:cubicBezTo>
                      <a:pt x="116" y="375"/>
                      <a:pt x="116" y="375"/>
                      <a:pt x="116" y="375"/>
                    </a:cubicBezTo>
                    <a:cubicBezTo>
                      <a:pt x="120" y="381"/>
                      <a:pt x="125" y="385"/>
                      <a:pt x="130" y="390"/>
                    </a:cubicBezTo>
                    <a:cubicBezTo>
                      <a:pt x="198" y="319"/>
                      <a:pt x="198" y="319"/>
                      <a:pt x="198" y="319"/>
                    </a:cubicBezTo>
                    <a:cubicBezTo>
                      <a:pt x="200" y="320"/>
                      <a:pt x="201" y="321"/>
                      <a:pt x="203" y="323"/>
                    </a:cubicBezTo>
                    <a:cubicBezTo>
                      <a:pt x="116" y="466"/>
                      <a:pt x="116" y="466"/>
                      <a:pt x="116" y="466"/>
                    </a:cubicBezTo>
                    <a:cubicBezTo>
                      <a:pt x="137" y="477"/>
                      <a:pt x="137" y="477"/>
                      <a:pt x="137" y="477"/>
                    </a:cubicBezTo>
                    <a:cubicBezTo>
                      <a:pt x="217" y="331"/>
                      <a:pt x="217" y="331"/>
                      <a:pt x="217" y="331"/>
                    </a:cubicBezTo>
                    <a:cubicBezTo>
                      <a:pt x="219" y="332"/>
                      <a:pt x="221" y="332"/>
                      <a:pt x="223" y="333"/>
                    </a:cubicBezTo>
                    <a:cubicBezTo>
                      <a:pt x="195" y="428"/>
                      <a:pt x="195" y="428"/>
                      <a:pt x="195" y="428"/>
                    </a:cubicBezTo>
                    <a:cubicBezTo>
                      <a:pt x="202" y="430"/>
                      <a:pt x="208" y="432"/>
                      <a:pt x="215" y="433"/>
                    </a:cubicBezTo>
                    <a:cubicBezTo>
                      <a:pt x="238" y="337"/>
                      <a:pt x="238" y="337"/>
                      <a:pt x="238" y="337"/>
                    </a:cubicBezTo>
                    <a:cubicBezTo>
                      <a:pt x="240" y="338"/>
                      <a:pt x="243" y="338"/>
                      <a:pt x="245" y="338"/>
                    </a:cubicBezTo>
                    <a:cubicBezTo>
                      <a:pt x="241" y="505"/>
                      <a:pt x="241" y="505"/>
                      <a:pt x="241" y="505"/>
                    </a:cubicBezTo>
                    <a:cubicBezTo>
                      <a:pt x="265" y="505"/>
                      <a:pt x="265" y="505"/>
                      <a:pt x="265" y="505"/>
                    </a:cubicBezTo>
                    <a:cubicBezTo>
                      <a:pt x="261" y="338"/>
                      <a:pt x="261" y="338"/>
                      <a:pt x="261" y="338"/>
                    </a:cubicBezTo>
                    <a:cubicBezTo>
                      <a:pt x="263" y="338"/>
                      <a:pt x="265" y="338"/>
                      <a:pt x="267" y="337"/>
                    </a:cubicBezTo>
                    <a:cubicBezTo>
                      <a:pt x="290" y="433"/>
                      <a:pt x="290" y="433"/>
                      <a:pt x="290" y="433"/>
                    </a:cubicBezTo>
                    <a:cubicBezTo>
                      <a:pt x="297" y="432"/>
                      <a:pt x="304" y="430"/>
                      <a:pt x="310" y="428"/>
                    </a:cubicBezTo>
                    <a:cubicBezTo>
                      <a:pt x="283" y="333"/>
                      <a:pt x="283" y="333"/>
                      <a:pt x="283" y="333"/>
                    </a:cubicBezTo>
                    <a:cubicBezTo>
                      <a:pt x="285" y="332"/>
                      <a:pt x="286" y="332"/>
                      <a:pt x="288" y="331"/>
                    </a:cubicBezTo>
                    <a:cubicBezTo>
                      <a:pt x="369" y="477"/>
                      <a:pt x="369" y="477"/>
                      <a:pt x="369" y="477"/>
                    </a:cubicBezTo>
                    <a:cubicBezTo>
                      <a:pt x="389" y="466"/>
                      <a:pt x="389" y="466"/>
                      <a:pt x="389" y="466"/>
                    </a:cubicBezTo>
                    <a:cubicBezTo>
                      <a:pt x="302" y="323"/>
                      <a:pt x="302" y="323"/>
                      <a:pt x="302" y="323"/>
                    </a:cubicBezTo>
                    <a:cubicBezTo>
                      <a:pt x="304" y="321"/>
                      <a:pt x="306" y="320"/>
                      <a:pt x="307" y="319"/>
                    </a:cubicBezTo>
                    <a:cubicBezTo>
                      <a:pt x="375" y="390"/>
                      <a:pt x="375" y="390"/>
                      <a:pt x="375" y="390"/>
                    </a:cubicBezTo>
                    <a:cubicBezTo>
                      <a:pt x="380" y="385"/>
                      <a:pt x="385" y="381"/>
                      <a:pt x="390" y="375"/>
                    </a:cubicBezTo>
                    <a:cubicBezTo>
                      <a:pt x="319" y="307"/>
                      <a:pt x="319" y="307"/>
                      <a:pt x="319" y="307"/>
                    </a:cubicBezTo>
                    <a:cubicBezTo>
                      <a:pt x="320" y="306"/>
                      <a:pt x="321" y="304"/>
                      <a:pt x="323" y="303"/>
                    </a:cubicBezTo>
                    <a:cubicBezTo>
                      <a:pt x="465" y="389"/>
                      <a:pt x="465" y="389"/>
                      <a:pt x="465" y="389"/>
                    </a:cubicBezTo>
                    <a:cubicBezTo>
                      <a:pt x="477" y="369"/>
                      <a:pt x="477" y="369"/>
                      <a:pt x="477" y="369"/>
                    </a:cubicBezTo>
                    <a:cubicBezTo>
                      <a:pt x="331" y="289"/>
                      <a:pt x="331" y="289"/>
                      <a:pt x="331" y="289"/>
                    </a:cubicBezTo>
                    <a:cubicBezTo>
                      <a:pt x="331" y="287"/>
                      <a:pt x="332" y="285"/>
                      <a:pt x="333" y="283"/>
                    </a:cubicBezTo>
                    <a:cubicBezTo>
                      <a:pt x="427" y="310"/>
                      <a:pt x="427" y="310"/>
                      <a:pt x="427" y="310"/>
                    </a:cubicBezTo>
                    <a:cubicBezTo>
                      <a:pt x="430" y="304"/>
                      <a:pt x="431" y="297"/>
                      <a:pt x="433" y="290"/>
                    </a:cubicBezTo>
                    <a:cubicBezTo>
                      <a:pt x="337" y="267"/>
                      <a:pt x="337" y="267"/>
                      <a:pt x="337" y="267"/>
                    </a:cubicBezTo>
                    <a:cubicBezTo>
                      <a:pt x="337" y="266"/>
                      <a:pt x="337" y="266"/>
                      <a:pt x="338" y="265"/>
                    </a:cubicBezTo>
                    <a:lnTo>
                      <a:pt x="628" y="265"/>
                    </a:ln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mj-lt"/>
                  <a:cs typeface="Arial" panose="020B0604020202020204" pitchFamily="34" charset="0"/>
                </a:endParaRPr>
              </a:p>
            </p:txBody>
          </p:sp>
          <p:sp>
            <p:nvSpPr>
              <p:cNvPr id="1073" name="Freeform 418"/>
              <p:cNvSpPr>
                <a:spLocks noEditPoints="1"/>
              </p:cNvSpPr>
              <p:nvPr/>
            </p:nvSpPr>
            <p:spPr bwMode="auto">
              <a:xfrm>
                <a:off x="4961326" y="913619"/>
                <a:ext cx="320683" cy="284204"/>
              </a:xfrm>
              <a:custGeom>
                <a:avLst/>
                <a:gdLst>
                  <a:gd name="T0" fmla="*/ 1115 w 1299"/>
                  <a:gd name="T1" fmla="*/ 1151 h 1151"/>
                  <a:gd name="T2" fmla="*/ 184 w 1299"/>
                  <a:gd name="T3" fmla="*/ 1151 h 1151"/>
                  <a:gd name="T4" fmla="*/ 28 w 1299"/>
                  <a:gd name="T5" fmla="*/ 1077 h 1151"/>
                  <a:gd name="T6" fmla="*/ 42 w 1299"/>
                  <a:gd name="T7" fmla="*/ 904 h 1151"/>
                  <a:gd name="T8" fmla="*/ 507 w 1299"/>
                  <a:gd name="T9" fmla="*/ 98 h 1151"/>
                  <a:gd name="T10" fmla="*/ 650 w 1299"/>
                  <a:gd name="T11" fmla="*/ 0 h 1151"/>
                  <a:gd name="T12" fmla="*/ 792 w 1299"/>
                  <a:gd name="T13" fmla="*/ 98 h 1151"/>
                  <a:gd name="T14" fmla="*/ 1258 w 1299"/>
                  <a:gd name="T15" fmla="*/ 904 h 1151"/>
                  <a:gd name="T16" fmla="*/ 1272 w 1299"/>
                  <a:gd name="T17" fmla="*/ 1077 h 1151"/>
                  <a:gd name="T18" fmla="*/ 1115 w 1299"/>
                  <a:gd name="T19" fmla="*/ 1151 h 1151"/>
                  <a:gd name="T20" fmla="*/ 650 w 1299"/>
                  <a:gd name="T21" fmla="*/ 15 h 1151"/>
                  <a:gd name="T22" fmla="*/ 520 w 1299"/>
                  <a:gd name="T23" fmla="*/ 106 h 1151"/>
                  <a:gd name="T24" fmla="*/ 55 w 1299"/>
                  <a:gd name="T25" fmla="*/ 912 h 1151"/>
                  <a:gd name="T26" fmla="*/ 41 w 1299"/>
                  <a:gd name="T27" fmla="*/ 1069 h 1151"/>
                  <a:gd name="T28" fmla="*/ 184 w 1299"/>
                  <a:gd name="T29" fmla="*/ 1137 h 1151"/>
                  <a:gd name="T30" fmla="*/ 1115 w 1299"/>
                  <a:gd name="T31" fmla="*/ 1137 h 1151"/>
                  <a:gd name="T32" fmla="*/ 1259 w 1299"/>
                  <a:gd name="T33" fmla="*/ 1070 h 1151"/>
                  <a:gd name="T34" fmla="*/ 1245 w 1299"/>
                  <a:gd name="T35" fmla="*/ 912 h 1151"/>
                  <a:gd name="T36" fmla="*/ 780 w 1299"/>
                  <a:gd name="T37" fmla="*/ 106 h 1151"/>
                  <a:gd name="T38" fmla="*/ 650 w 1299"/>
                  <a:gd name="T39" fmla="*/ 15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99" h="1151">
                    <a:moveTo>
                      <a:pt x="1115" y="1151"/>
                    </a:moveTo>
                    <a:cubicBezTo>
                      <a:pt x="184" y="1151"/>
                      <a:pt x="184" y="1151"/>
                      <a:pt x="184" y="1151"/>
                    </a:cubicBezTo>
                    <a:cubicBezTo>
                      <a:pt x="111" y="1151"/>
                      <a:pt x="56" y="1125"/>
                      <a:pt x="28" y="1077"/>
                    </a:cubicBezTo>
                    <a:cubicBezTo>
                      <a:pt x="0" y="1029"/>
                      <a:pt x="5" y="968"/>
                      <a:pt x="42" y="904"/>
                    </a:cubicBezTo>
                    <a:cubicBezTo>
                      <a:pt x="507" y="98"/>
                      <a:pt x="507" y="98"/>
                      <a:pt x="507" y="98"/>
                    </a:cubicBezTo>
                    <a:cubicBezTo>
                      <a:pt x="544" y="35"/>
                      <a:pt x="594" y="0"/>
                      <a:pt x="650" y="0"/>
                    </a:cubicBezTo>
                    <a:cubicBezTo>
                      <a:pt x="705" y="0"/>
                      <a:pt x="756" y="35"/>
                      <a:pt x="792" y="98"/>
                    </a:cubicBezTo>
                    <a:cubicBezTo>
                      <a:pt x="1258" y="904"/>
                      <a:pt x="1258" y="904"/>
                      <a:pt x="1258" y="904"/>
                    </a:cubicBezTo>
                    <a:cubicBezTo>
                      <a:pt x="1294" y="968"/>
                      <a:pt x="1299" y="1029"/>
                      <a:pt x="1272" y="1077"/>
                    </a:cubicBezTo>
                    <a:cubicBezTo>
                      <a:pt x="1244" y="1125"/>
                      <a:pt x="1188" y="1151"/>
                      <a:pt x="1115" y="1151"/>
                    </a:cubicBezTo>
                    <a:close/>
                    <a:moveTo>
                      <a:pt x="650" y="15"/>
                    </a:moveTo>
                    <a:cubicBezTo>
                      <a:pt x="600" y="15"/>
                      <a:pt x="554" y="47"/>
                      <a:pt x="520" y="106"/>
                    </a:cubicBezTo>
                    <a:cubicBezTo>
                      <a:pt x="55" y="912"/>
                      <a:pt x="55" y="912"/>
                      <a:pt x="55" y="912"/>
                    </a:cubicBezTo>
                    <a:cubicBezTo>
                      <a:pt x="21" y="970"/>
                      <a:pt x="16" y="1026"/>
                      <a:pt x="41" y="1069"/>
                    </a:cubicBezTo>
                    <a:cubicBezTo>
                      <a:pt x="66" y="1113"/>
                      <a:pt x="117" y="1137"/>
                      <a:pt x="184" y="1137"/>
                    </a:cubicBezTo>
                    <a:cubicBezTo>
                      <a:pt x="1115" y="1137"/>
                      <a:pt x="1115" y="1137"/>
                      <a:pt x="1115" y="1137"/>
                    </a:cubicBezTo>
                    <a:cubicBezTo>
                      <a:pt x="1183" y="1137"/>
                      <a:pt x="1234" y="1113"/>
                      <a:pt x="1259" y="1070"/>
                    </a:cubicBezTo>
                    <a:cubicBezTo>
                      <a:pt x="1284" y="1026"/>
                      <a:pt x="1279" y="970"/>
                      <a:pt x="1245" y="912"/>
                    </a:cubicBezTo>
                    <a:cubicBezTo>
                      <a:pt x="780" y="106"/>
                      <a:pt x="780" y="106"/>
                      <a:pt x="780" y="106"/>
                    </a:cubicBezTo>
                    <a:cubicBezTo>
                      <a:pt x="746" y="47"/>
                      <a:pt x="700" y="15"/>
                      <a:pt x="650" y="15"/>
                    </a:cubicBezTo>
                    <a:close/>
                  </a:path>
                </a:pathLst>
              </a:custGeom>
              <a:solidFill>
                <a:srgbClr val="0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mj-lt"/>
                  <a:cs typeface="Arial" panose="020B0604020202020204" pitchFamily="34" charset="0"/>
                </a:endParaRPr>
              </a:p>
            </p:txBody>
          </p:sp>
        </p:grpSp>
        <p:pic>
          <p:nvPicPr>
            <p:cNvPr id="1063" name="Picture 6"/>
            <p:cNvPicPr>
              <a:picLocks noChangeAspect="1" noChangeArrowheads="1"/>
            </p:cNvPicPr>
            <p:nvPr/>
          </p:nvPicPr>
          <p:blipFill>
            <a:blip r:embed="rId8" cstate="print">
              <a:extLst>
                <a:ext uri="{28A0092B-C50C-407E-A947-70E740481C1C}">
                  <a14:useLocalDpi xmlns:a14="http://schemas.microsoft.com/office/drawing/2010/main"/>
                </a:ext>
              </a:extLst>
            </a:blip>
            <a:stretch>
              <a:fillRect/>
            </a:stretch>
          </p:blipFill>
          <p:spPr bwMode="auto">
            <a:xfrm>
              <a:off x="7217618" y="5757148"/>
              <a:ext cx="715986" cy="930285"/>
            </a:xfrm>
            <a:prstGeom prst="rect">
              <a:avLst/>
            </a:prstGeom>
            <a:noFill/>
            <a:extLst>
              <a:ext uri="{909E8E84-426E-40DD-AFC4-6F175D3DCCD1}">
                <a14:hiddenFill xmlns:a14="http://schemas.microsoft.com/office/drawing/2010/main">
                  <a:solidFill>
                    <a:srgbClr val="FFFFFF"/>
                  </a:solidFill>
                </a14:hiddenFill>
              </a:ext>
            </a:extLst>
          </p:spPr>
        </p:pic>
        <p:grpSp>
          <p:nvGrpSpPr>
            <p:cNvPr id="1064" name="Group 1063"/>
            <p:cNvGrpSpPr/>
            <p:nvPr/>
          </p:nvGrpSpPr>
          <p:grpSpPr>
            <a:xfrm>
              <a:off x="6637460" y="5740398"/>
              <a:ext cx="535629" cy="719838"/>
              <a:chOff x="2528107" y="3027683"/>
              <a:chExt cx="241946" cy="325154"/>
            </a:xfrm>
          </p:grpSpPr>
          <p:sp>
            <p:nvSpPr>
              <p:cNvPr id="1065" name="Freeform 357"/>
              <p:cNvSpPr>
                <a:spLocks/>
              </p:cNvSpPr>
              <p:nvPr/>
            </p:nvSpPr>
            <p:spPr bwMode="auto">
              <a:xfrm rot="207480">
                <a:off x="2528107" y="3027683"/>
                <a:ext cx="241946" cy="325154"/>
              </a:xfrm>
              <a:custGeom>
                <a:avLst/>
                <a:gdLst>
                  <a:gd name="T0" fmla="*/ 1954 w 1954"/>
                  <a:gd name="T1" fmla="*/ 2492 h 2626"/>
                  <a:gd name="T2" fmla="*/ 189 w 1954"/>
                  <a:gd name="T3" fmla="*/ 2626 h 2626"/>
                  <a:gd name="T4" fmla="*/ 0 w 1954"/>
                  <a:gd name="T5" fmla="*/ 134 h 2626"/>
                  <a:gd name="T6" fmla="*/ 1765 w 1954"/>
                  <a:gd name="T7" fmla="*/ 0 h 2626"/>
                  <a:gd name="T8" fmla="*/ 1954 w 1954"/>
                  <a:gd name="T9" fmla="*/ 2492 h 2626"/>
                </a:gdLst>
                <a:ahLst/>
                <a:cxnLst>
                  <a:cxn ang="0">
                    <a:pos x="T0" y="T1"/>
                  </a:cxn>
                  <a:cxn ang="0">
                    <a:pos x="T2" y="T3"/>
                  </a:cxn>
                  <a:cxn ang="0">
                    <a:pos x="T4" y="T5"/>
                  </a:cxn>
                  <a:cxn ang="0">
                    <a:pos x="T6" y="T7"/>
                  </a:cxn>
                  <a:cxn ang="0">
                    <a:pos x="T8" y="T9"/>
                  </a:cxn>
                </a:cxnLst>
                <a:rect l="0" t="0" r="r" b="b"/>
                <a:pathLst>
                  <a:path w="1954" h="2626">
                    <a:moveTo>
                      <a:pt x="1954" y="2492"/>
                    </a:moveTo>
                    <a:lnTo>
                      <a:pt x="189" y="2626"/>
                    </a:lnTo>
                    <a:lnTo>
                      <a:pt x="0" y="134"/>
                    </a:lnTo>
                    <a:lnTo>
                      <a:pt x="1765" y="0"/>
                    </a:lnTo>
                    <a:lnTo>
                      <a:pt x="1954" y="24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mj-lt"/>
                  <a:cs typeface="Arial" panose="020B0604020202020204" pitchFamily="34" charset="0"/>
                </a:endParaRPr>
              </a:p>
            </p:txBody>
          </p:sp>
          <p:sp>
            <p:nvSpPr>
              <p:cNvPr id="1066" name="Freeform 358"/>
              <p:cNvSpPr>
                <a:spLocks/>
              </p:cNvSpPr>
              <p:nvPr/>
            </p:nvSpPr>
            <p:spPr bwMode="auto">
              <a:xfrm rot="207480">
                <a:off x="2590569" y="3076522"/>
                <a:ext cx="114287" cy="18341"/>
              </a:xfrm>
              <a:custGeom>
                <a:avLst/>
                <a:gdLst>
                  <a:gd name="T0" fmla="*/ 923 w 923"/>
                  <a:gd name="T1" fmla="*/ 130 h 201"/>
                  <a:gd name="T2" fmla="*/ 9 w 923"/>
                  <a:gd name="T3" fmla="*/ 201 h 201"/>
                  <a:gd name="T4" fmla="*/ 0 w 923"/>
                  <a:gd name="T5" fmla="*/ 71 h 201"/>
                  <a:gd name="T6" fmla="*/ 914 w 923"/>
                  <a:gd name="T7" fmla="*/ 0 h 201"/>
                  <a:gd name="T8" fmla="*/ 923 w 923"/>
                  <a:gd name="T9" fmla="*/ 130 h 201"/>
                </a:gdLst>
                <a:ahLst/>
                <a:cxnLst>
                  <a:cxn ang="0">
                    <a:pos x="T0" y="T1"/>
                  </a:cxn>
                  <a:cxn ang="0">
                    <a:pos x="T2" y="T3"/>
                  </a:cxn>
                  <a:cxn ang="0">
                    <a:pos x="T4" y="T5"/>
                  </a:cxn>
                  <a:cxn ang="0">
                    <a:pos x="T6" y="T7"/>
                  </a:cxn>
                  <a:cxn ang="0">
                    <a:pos x="T8" y="T9"/>
                  </a:cxn>
                </a:cxnLst>
                <a:rect l="0" t="0" r="r" b="b"/>
                <a:pathLst>
                  <a:path w="923" h="201">
                    <a:moveTo>
                      <a:pt x="923" y="130"/>
                    </a:moveTo>
                    <a:lnTo>
                      <a:pt x="9" y="201"/>
                    </a:lnTo>
                    <a:lnTo>
                      <a:pt x="0" y="71"/>
                    </a:lnTo>
                    <a:lnTo>
                      <a:pt x="914" y="0"/>
                    </a:lnTo>
                    <a:lnTo>
                      <a:pt x="923" y="130"/>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mj-lt"/>
                  <a:cs typeface="Arial" panose="020B0604020202020204" pitchFamily="34" charset="0"/>
                </a:endParaRPr>
              </a:p>
            </p:txBody>
          </p:sp>
          <p:sp>
            <p:nvSpPr>
              <p:cNvPr id="1067" name="Freeform 359"/>
              <p:cNvSpPr>
                <a:spLocks/>
              </p:cNvSpPr>
              <p:nvPr/>
            </p:nvSpPr>
            <p:spPr bwMode="auto">
              <a:xfrm rot="207480">
                <a:off x="2575021" y="3110530"/>
                <a:ext cx="145985" cy="18341"/>
              </a:xfrm>
              <a:custGeom>
                <a:avLst/>
                <a:gdLst>
                  <a:gd name="T0" fmla="*/ 1179 w 1179"/>
                  <a:gd name="T1" fmla="*/ 130 h 220"/>
                  <a:gd name="T2" fmla="*/ 9 w 1179"/>
                  <a:gd name="T3" fmla="*/ 220 h 220"/>
                  <a:gd name="T4" fmla="*/ 0 w 1179"/>
                  <a:gd name="T5" fmla="*/ 90 h 220"/>
                  <a:gd name="T6" fmla="*/ 1169 w 1179"/>
                  <a:gd name="T7" fmla="*/ 0 h 220"/>
                  <a:gd name="T8" fmla="*/ 1179 w 1179"/>
                  <a:gd name="T9" fmla="*/ 130 h 220"/>
                </a:gdLst>
                <a:ahLst/>
                <a:cxnLst>
                  <a:cxn ang="0">
                    <a:pos x="T0" y="T1"/>
                  </a:cxn>
                  <a:cxn ang="0">
                    <a:pos x="T2" y="T3"/>
                  </a:cxn>
                  <a:cxn ang="0">
                    <a:pos x="T4" y="T5"/>
                  </a:cxn>
                  <a:cxn ang="0">
                    <a:pos x="T6" y="T7"/>
                  </a:cxn>
                  <a:cxn ang="0">
                    <a:pos x="T8" y="T9"/>
                  </a:cxn>
                </a:cxnLst>
                <a:rect l="0" t="0" r="r" b="b"/>
                <a:pathLst>
                  <a:path w="1179" h="220">
                    <a:moveTo>
                      <a:pt x="1179" y="130"/>
                    </a:moveTo>
                    <a:lnTo>
                      <a:pt x="9" y="220"/>
                    </a:lnTo>
                    <a:lnTo>
                      <a:pt x="0" y="90"/>
                    </a:lnTo>
                    <a:lnTo>
                      <a:pt x="1169" y="0"/>
                    </a:lnTo>
                    <a:lnTo>
                      <a:pt x="1179" y="130"/>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mj-lt"/>
                  <a:cs typeface="Arial" panose="020B0604020202020204" pitchFamily="34" charset="0"/>
                </a:endParaRPr>
              </a:p>
            </p:txBody>
          </p:sp>
          <p:sp>
            <p:nvSpPr>
              <p:cNvPr id="1068" name="Freeform 360"/>
              <p:cNvSpPr>
                <a:spLocks/>
              </p:cNvSpPr>
              <p:nvPr/>
            </p:nvSpPr>
            <p:spPr bwMode="auto">
              <a:xfrm rot="207480">
                <a:off x="2565338" y="3295828"/>
                <a:ext cx="171120" cy="20183"/>
              </a:xfrm>
              <a:custGeom>
                <a:avLst/>
                <a:gdLst>
                  <a:gd name="T0" fmla="*/ 1382 w 1382"/>
                  <a:gd name="T1" fmla="*/ 59 h 163"/>
                  <a:gd name="T2" fmla="*/ 2 w 1382"/>
                  <a:gd name="T3" fmla="*/ 163 h 163"/>
                  <a:gd name="T4" fmla="*/ 0 w 1382"/>
                  <a:gd name="T5" fmla="*/ 104 h 163"/>
                  <a:gd name="T6" fmla="*/ 1377 w 1382"/>
                  <a:gd name="T7" fmla="*/ 0 h 163"/>
                  <a:gd name="T8" fmla="*/ 1382 w 1382"/>
                  <a:gd name="T9" fmla="*/ 59 h 163"/>
                </a:gdLst>
                <a:ahLst/>
                <a:cxnLst>
                  <a:cxn ang="0">
                    <a:pos x="T0" y="T1"/>
                  </a:cxn>
                  <a:cxn ang="0">
                    <a:pos x="T2" y="T3"/>
                  </a:cxn>
                  <a:cxn ang="0">
                    <a:pos x="T4" y="T5"/>
                  </a:cxn>
                  <a:cxn ang="0">
                    <a:pos x="T6" y="T7"/>
                  </a:cxn>
                  <a:cxn ang="0">
                    <a:pos x="T8" y="T9"/>
                  </a:cxn>
                </a:cxnLst>
                <a:rect l="0" t="0" r="r" b="b"/>
                <a:pathLst>
                  <a:path w="1382" h="163">
                    <a:moveTo>
                      <a:pt x="1382" y="59"/>
                    </a:moveTo>
                    <a:lnTo>
                      <a:pt x="2" y="163"/>
                    </a:lnTo>
                    <a:lnTo>
                      <a:pt x="0" y="104"/>
                    </a:lnTo>
                    <a:lnTo>
                      <a:pt x="1377" y="0"/>
                    </a:lnTo>
                    <a:lnTo>
                      <a:pt x="1382" y="59"/>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mj-lt"/>
                  <a:cs typeface="Arial" panose="020B0604020202020204" pitchFamily="34" charset="0"/>
                </a:endParaRPr>
              </a:p>
            </p:txBody>
          </p:sp>
          <p:sp>
            <p:nvSpPr>
              <p:cNvPr id="1069" name="Freeform 361"/>
              <p:cNvSpPr>
                <a:spLocks/>
              </p:cNvSpPr>
              <p:nvPr/>
            </p:nvSpPr>
            <p:spPr bwMode="auto">
              <a:xfrm rot="207480">
                <a:off x="2570455" y="3314079"/>
                <a:ext cx="161462" cy="19316"/>
              </a:xfrm>
              <a:custGeom>
                <a:avLst/>
                <a:gdLst>
                  <a:gd name="T0" fmla="*/ 1304 w 1304"/>
                  <a:gd name="T1" fmla="*/ 56 h 156"/>
                  <a:gd name="T2" fmla="*/ 4 w 1304"/>
                  <a:gd name="T3" fmla="*/ 156 h 156"/>
                  <a:gd name="T4" fmla="*/ 0 w 1304"/>
                  <a:gd name="T5" fmla="*/ 99 h 156"/>
                  <a:gd name="T6" fmla="*/ 1299 w 1304"/>
                  <a:gd name="T7" fmla="*/ 0 h 156"/>
                  <a:gd name="T8" fmla="*/ 1304 w 1304"/>
                  <a:gd name="T9" fmla="*/ 56 h 156"/>
                </a:gdLst>
                <a:ahLst/>
                <a:cxnLst>
                  <a:cxn ang="0">
                    <a:pos x="T0" y="T1"/>
                  </a:cxn>
                  <a:cxn ang="0">
                    <a:pos x="T2" y="T3"/>
                  </a:cxn>
                  <a:cxn ang="0">
                    <a:pos x="T4" y="T5"/>
                  </a:cxn>
                  <a:cxn ang="0">
                    <a:pos x="T6" y="T7"/>
                  </a:cxn>
                  <a:cxn ang="0">
                    <a:pos x="T8" y="T9"/>
                  </a:cxn>
                </a:cxnLst>
                <a:rect l="0" t="0" r="r" b="b"/>
                <a:pathLst>
                  <a:path w="1304" h="156">
                    <a:moveTo>
                      <a:pt x="1304" y="56"/>
                    </a:moveTo>
                    <a:lnTo>
                      <a:pt x="4" y="156"/>
                    </a:lnTo>
                    <a:lnTo>
                      <a:pt x="0" y="99"/>
                    </a:lnTo>
                    <a:lnTo>
                      <a:pt x="1299" y="0"/>
                    </a:lnTo>
                    <a:lnTo>
                      <a:pt x="1304" y="56"/>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latin typeface="+mj-lt"/>
                  <a:cs typeface="Arial" panose="020B0604020202020204" pitchFamily="34" charset="0"/>
                </a:endParaRPr>
              </a:p>
            </p:txBody>
          </p:sp>
        </p:grpSp>
      </p:grpSp>
      <p:sp>
        <p:nvSpPr>
          <p:cNvPr id="279" name="Textfeld 419"/>
          <p:cNvSpPr txBox="1"/>
          <p:nvPr/>
        </p:nvSpPr>
        <p:spPr bwMode="gray">
          <a:xfrm rot="21061333">
            <a:off x="164421" y="4929686"/>
            <a:ext cx="2107079" cy="308999"/>
          </a:xfrm>
          <a:prstGeom prst="rect">
            <a:avLst/>
          </a:prstGeom>
          <a:noFill/>
          <a:scene3d>
            <a:camera prst="perspectiveContrastingRightFacing" fov="7200000">
              <a:rot lat="40841" lon="19132925" rev="600000"/>
            </a:camera>
            <a:lightRig rig="threePt" dir="t"/>
          </a:scene3d>
          <a:sp3d z="-6350"/>
        </p:spPr>
        <p:txBody>
          <a:bodyPr wrap="none" lIns="0" tIns="0" rIns="0" bIns="0" rtlCol="0">
            <a:noAutofit/>
          </a:bodyPr>
          <a:lstStyle/>
          <a:p>
            <a:pPr algn="ctr">
              <a:spcBef>
                <a:spcPts val="300"/>
              </a:spcBef>
              <a:spcAft>
                <a:spcPts val="300"/>
              </a:spcAft>
            </a:pPr>
            <a:r>
              <a:rPr lang="de-DE" sz="800" dirty="0">
                <a:solidFill>
                  <a:schemeClr val="tx2"/>
                </a:solidFill>
                <a:latin typeface="+mj-lt"/>
                <a:cs typeface="Arial" panose="020B0604020202020204" pitchFamily="34" charset="0"/>
              </a:rPr>
              <a:t>www.espace.cern.ch/hse-unit</a:t>
            </a:r>
            <a:endParaRPr lang="de-DE" sz="900" dirty="0">
              <a:solidFill>
                <a:schemeClr val="tx2"/>
              </a:solidFill>
              <a:latin typeface="+mj-lt"/>
              <a:cs typeface="Arial" panose="020B0604020202020204" pitchFamily="34" charset="0"/>
            </a:endParaRPr>
          </a:p>
        </p:txBody>
      </p:sp>
      <p:sp>
        <p:nvSpPr>
          <p:cNvPr id="367" name="Textfeld 419"/>
          <p:cNvSpPr txBox="1"/>
          <p:nvPr/>
        </p:nvSpPr>
        <p:spPr bwMode="gray">
          <a:xfrm>
            <a:off x="346020" y="4474498"/>
            <a:ext cx="1489676" cy="502674"/>
          </a:xfrm>
          <a:prstGeom prst="rect">
            <a:avLst/>
          </a:prstGeom>
          <a:noFill/>
          <a:scene3d>
            <a:camera prst="perspectiveContrastingRightFacing" fov="6900000">
              <a:rot lat="40841" lon="19132925" rev="536412"/>
            </a:camera>
            <a:lightRig rig="threePt" dir="t"/>
          </a:scene3d>
          <a:sp3d z="-6350"/>
        </p:spPr>
        <p:txBody>
          <a:bodyPr wrap="none" lIns="0" tIns="0" rIns="0" bIns="0" rtlCol="0">
            <a:noAutofit/>
          </a:bodyPr>
          <a:lstStyle/>
          <a:p>
            <a:pPr algn="ctr">
              <a:spcBef>
                <a:spcPts val="300"/>
              </a:spcBef>
              <a:spcAft>
                <a:spcPts val="300"/>
              </a:spcAft>
            </a:pPr>
            <a:r>
              <a:rPr lang="de-DE" sz="1400" dirty="0">
                <a:solidFill>
                  <a:schemeClr val="tx2"/>
                </a:solidFill>
                <a:latin typeface="+mj-lt"/>
                <a:cs typeface="Arial" panose="020B0604020202020204" pitchFamily="34" charset="0"/>
              </a:rPr>
              <a:t>SAFETY EXPERTS </a:t>
            </a:r>
            <a:br>
              <a:rPr lang="de-DE" sz="1400" dirty="0">
                <a:solidFill>
                  <a:schemeClr val="tx2"/>
                </a:solidFill>
                <a:latin typeface="+mj-lt"/>
                <a:cs typeface="Arial" panose="020B0604020202020204" pitchFamily="34" charset="0"/>
              </a:rPr>
            </a:br>
            <a:r>
              <a:rPr lang="de-DE" sz="1400" dirty="0">
                <a:solidFill>
                  <a:schemeClr val="tx2"/>
                </a:solidFill>
                <a:latin typeface="+mj-lt"/>
                <a:cs typeface="Arial" panose="020B0604020202020204" pitchFamily="34" charset="0"/>
              </a:rPr>
              <a:t>AND SERVICES </a:t>
            </a:r>
          </a:p>
        </p:txBody>
      </p:sp>
      <p:grpSp>
        <p:nvGrpSpPr>
          <p:cNvPr id="361" name="Gruppieren 360"/>
          <p:cNvGrpSpPr>
            <a:grpSpLocks noChangeAspect="1"/>
          </p:cNvGrpSpPr>
          <p:nvPr/>
        </p:nvGrpSpPr>
        <p:grpSpPr>
          <a:xfrm>
            <a:off x="2511773" y="2119902"/>
            <a:ext cx="2167200" cy="1292400"/>
            <a:chOff x="-6356350" y="3778213"/>
            <a:chExt cx="3506787" cy="1963120"/>
          </a:xfrm>
          <a:effectLst/>
        </p:grpSpPr>
        <p:sp>
          <p:nvSpPr>
            <p:cNvPr id="362" name="Rectangle 26"/>
            <p:cNvSpPr>
              <a:spLocks noChangeArrowheads="1"/>
            </p:cNvSpPr>
            <p:nvPr/>
          </p:nvSpPr>
          <p:spPr bwMode="auto">
            <a:xfrm>
              <a:off x="-6356350" y="3778213"/>
              <a:ext cx="3506787" cy="1963120"/>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pic>
          <p:nvPicPr>
            <p:cNvPr id="363" name="Picture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10800000" flipH="1">
              <a:off x="-6233253" y="4232430"/>
              <a:ext cx="3260593" cy="93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73" name="Textfeld 419"/>
          <p:cNvSpPr txBox="1"/>
          <p:nvPr/>
        </p:nvSpPr>
        <p:spPr bwMode="gray">
          <a:xfrm>
            <a:off x="274012" y="4365104"/>
            <a:ext cx="1489676" cy="502674"/>
          </a:xfrm>
          <a:prstGeom prst="rect">
            <a:avLst/>
          </a:prstGeom>
          <a:noFill/>
          <a:scene3d>
            <a:camera prst="perspectiveContrastingRightFacing" fov="7200000">
              <a:rot lat="40841" lon="19132925" rev="780000"/>
            </a:camera>
            <a:lightRig rig="threePt" dir="t"/>
          </a:scene3d>
          <a:sp3d z="-6350"/>
        </p:spPr>
        <p:txBody>
          <a:bodyPr wrap="none" lIns="0" tIns="0" rIns="0" bIns="0" rtlCol="0">
            <a:noAutofit/>
          </a:bodyPr>
          <a:lstStyle/>
          <a:p>
            <a:pPr algn="ctr">
              <a:spcBef>
                <a:spcPts val="300"/>
              </a:spcBef>
              <a:spcAft>
                <a:spcPts val="300"/>
              </a:spcAft>
            </a:pPr>
            <a:r>
              <a:rPr lang="de-DE" sz="3600" b="1" dirty="0">
                <a:solidFill>
                  <a:schemeClr val="tx2"/>
                </a:solidFill>
                <a:latin typeface="+mj-lt"/>
                <a:cs typeface="Arial" panose="020B0604020202020204" pitchFamily="34" charset="0"/>
              </a:rPr>
              <a:t>HSE</a:t>
            </a:r>
          </a:p>
        </p:txBody>
      </p:sp>
      <p:sp>
        <p:nvSpPr>
          <p:cNvPr id="277" name="AutoShape 11"/>
          <p:cNvSpPr>
            <a:spLocks noChangeArrowheads="1"/>
          </p:cNvSpPr>
          <p:nvPr/>
        </p:nvSpPr>
        <p:spPr bwMode="auto">
          <a:xfrm rot="19339141">
            <a:off x="1432517" y="5179979"/>
            <a:ext cx="268473" cy="467566"/>
          </a:xfrm>
          <a:prstGeom prst="upArrow">
            <a:avLst>
              <a:gd name="adj1" fmla="val 40454"/>
              <a:gd name="adj2" fmla="val 80354"/>
            </a:avLst>
          </a:prstGeom>
          <a:solidFill>
            <a:schemeClr val="tx2"/>
          </a:solidFill>
          <a:ln w="12700" algn="ctr">
            <a:solidFill>
              <a:schemeClr val="bg1"/>
            </a:solidFill>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fontAlgn="base">
              <a:spcBef>
                <a:spcPct val="0"/>
              </a:spcBef>
              <a:spcAft>
                <a:spcPct val="0"/>
              </a:spcAft>
            </a:pPr>
            <a:endParaRPr lang="de-DE" altLang="de-DE" dirty="0">
              <a:latin typeface="+mj-lt"/>
              <a:cs typeface="Arial" pitchFamily="34" charset="0"/>
            </a:endParaRPr>
          </a:p>
        </p:txBody>
      </p:sp>
      <p:sp>
        <p:nvSpPr>
          <p:cNvPr id="370" name="Freeform 169"/>
          <p:cNvSpPr>
            <a:spLocks/>
          </p:cNvSpPr>
          <p:nvPr/>
        </p:nvSpPr>
        <p:spPr bwMode="auto">
          <a:xfrm flipH="1">
            <a:off x="240142" y="4269063"/>
            <a:ext cx="1040231" cy="1034304"/>
          </a:xfrm>
          <a:custGeom>
            <a:avLst/>
            <a:gdLst>
              <a:gd name="T0" fmla="*/ 541 w 1404"/>
              <a:gd name="T1" fmla="*/ 0 h 1396"/>
              <a:gd name="T2" fmla="*/ 0 w 1404"/>
              <a:gd name="T3" fmla="*/ 1044 h 1396"/>
              <a:gd name="T4" fmla="*/ 983 w 1404"/>
              <a:gd name="T5" fmla="*/ 1396 h 1396"/>
              <a:gd name="T6" fmla="*/ 1404 w 1404"/>
              <a:gd name="T7" fmla="*/ 49 h 1396"/>
              <a:gd name="T8" fmla="*/ 541 w 1404"/>
              <a:gd name="T9" fmla="*/ 0 h 1396"/>
            </a:gdLst>
            <a:ahLst/>
            <a:cxnLst>
              <a:cxn ang="0">
                <a:pos x="T0" y="T1"/>
              </a:cxn>
              <a:cxn ang="0">
                <a:pos x="T2" y="T3"/>
              </a:cxn>
              <a:cxn ang="0">
                <a:pos x="T4" y="T5"/>
              </a:cxn>
              <a:cxn ang="0">
                <a:pos x="T6" y="T7"/>
              </a:cxn>
              <a:cxn ang="0">
                <a:pos x="T8" y="T9"/>
              </a:cxn>
            </a:cxnLst>
            <a:rect l="0" t="0" r="r" b="b"/>
            <a:pathLst>
              <a:path w="1404" h="1396">
                <a:moveTo>
                  <a:pt x="541" y="0"/>
                </a:moveTo>
                <a:lnTo>
                  <a:pt x="0" y="1044"/>
                </a:lnTo>
                <a:lnTo>
                  <a:pt x="983" y="1396"/>
                </a:lnTo>
                <a:lnTo>
                  <a:pt x="1404" y="49"/>
                </a:lnTo>
                <a:lnTo>
                  <a:pt x="541" y="0"/>
                </a:lnTo>
                <a:close/>
              </a:path>
            </a:pathLst>
          </a:custGeom>
          <a:solidFill>
            <a:schemeClr val="bg1">
              <a:alpha val="16000"/>
            </a:schemeClr>
          </a:solidFill>
          <a:ln>
            <a:noFill/>
          </a:ln>
          <a:extLst/>
        </p:spPr>
        <p:txBody>
          <a:bodyPr vert="horz" wrap="square" lIns="91440" tIns="45720" rIns="91440" bIns="45720" numCol="1" anchor="t" anchorCtr="0" compatLnSpc="1">
            <a:prstTxWarp prst="textNoShape">
              <a:avLst/>
            </a:prstTxWarp>
          </a:bodyPr>
          <a:lstStyle/>
          <a:p>
            <a:endParaRPr lang="de-DE">
              <a:latin typeface="+mj-lt"/>
              <a:cs typeface="Arial" panose="020B0604020202020204" pitchFamily="34" charset="0"/>
            </a:endParaRPr>
          </a:p>
        </p:txBody>
      </p:sp>
      <p:sp>
        <p:nvSpPr>
          <p:cNvPr id="278" name="Rechteck 1">
            <a:hlinkClick r:id="rId10"/>
          </p:cNvPr>
          <p:cNvSpPr/>
          <p:nvPr/>
        </p:nvSpPr>
        <p:spPr bwMode="gray">
          <a:xfrm>
            <a:off x="240337" y="4241560"/>
            <a:ext cx="1453351" cy="1062540"/>
          </a:xfrm>
          <a:custGeom>
            <a:avLst/>
            <a:gdLst>
              <a:gd name="connsiteX0" fmla="*/ 0 w 1029487"/>
              <a:gd name="connsiteY0" fmla="*/ 0 h 922046"/>
              <a:gd name="connsiteX1" fmla="*/ 1029487 w 1029487"/>
              <a:gd name="connsiteY1" fmla="*/ 0 h 922046"/>
              <a:gd name="connsiteX2" fmla="*/ 1029487 w 1029487"/>
              <a:gd name="connsiteY2" fmla="*/ 922046 h 922046"/>
              <a:gd name="connsiteX3" fmla="*/ 0 w 1029487"/>
              <a:gd name="connsiteY3" fmla="*/ 922046 h 922046"/>
              <a:gd name="connsiteX4" fmla="*/ 0 w 1029487"/>
              <a:gd name="connsiteY4" fmla="*/ 0 h 922046"/>
              <a:gd name="connsiteX0" fmla="*/ 0 w 1229512"/>
              <a:gd name="connsiteY0" fmla="*/ 64294 h 986340"/>
              <a:gd name="connsiteX1" fmla="*/ 1229512 w 1229512"/>
              <a:gd name="connsiteY1" fmla="*/ 0 h 986340"/>
              <a:gd name="connsiteX2" fmla="*/ 1029487 w 1229512"/>
              <a:gd name="connsiteY2" fmla="*/ 986340 h 986340"/>
              <a:gd name="connsiteX3" fmla="*/ 0 w 1229512"/>
              <a:gd name="connsiteY3" fmla="*/ 986340 h 986340"/>
              <a:gd name="connsiteX4" fmla="*/ 0 w 1229512"/>
              <a:gd name="connsiteY4" fmla="*/ 64294 h 986340"/>
              <a:gd name="connsiteX0" fmla="*/ 0 w 1458112"/>
              <a:gd name="connsiteY0" fmla="*/ 64294 h 986340"/>
              <a:gd name="connsiteX1" fmla="*/ 1229512 w 1458112"/>
              <a:gd name="connsiteY1" fmla="*/ 0 h 986340"/>
              <a:gd name="connsiteX2" fmla="*/ 1458112 w 1458112"/>
              <a:gd name="connsiteY2" fmla="*/ 664871 h 986340"/>
              <a:gd name="connsiteX3" fmla="*/ 0 w 1458112"/>
              <a:gd name="connsiteY3" fmla="*/ 986340 h 986340"/>
              <a:gd name="connsiteX4" fmla="*/ 0 w 1458112"/>
              <a:gd name="connsiteY4" fmla="*/ 64294 h 986340"/>
              <a:gd name="connsiteX0" fmla="*/ 0 w 1458112"/>
              <a:gd name="connsiteY0" fmla="*/ 64294 h 1076827"/>
              <a:gd name="connsiteX1" fmla="*/ 1229512 w 1458112"/>
              <a:gd name="connsiteY1" fmla="*/ 0 h 1076827"/>
              <a:gd name="connsiteX2" fmla="*/ 1458112 w 1458112"/>
              <a:gd name="connsiteY2" fmla="*/ 664871 h 1076827"/>
              <a:gd name="connsiteX3" fmla="*/ 311944 w 1458112"/>
              <a:gd name="connsiteY3" fmla="*/ 1076827 h 1076827"/>
              <a:gd name="connsiteX4" fmla="*/ 0 w 1458112"/>
              <a:gd name="connsiteY4" fmla="*/ 64294 h 1076827"/>
              <a:gd name="connsiteX0" fmla="*/ 0 w 1179506"/>
              <a:gd name="connsiteY0" fmla="*/ 138113 h 1076827"/>
              <a:gd name="connsiteX1" fmla="*/ 950906 w 1179506"/>
              <a:gd name="connsiteY1" fmla="*/ 0 h 1076827"/>
              <a:gd name="connsiteX2" fmla="*/ 1179506 w 1179506"/>
              <a:gd name="connsiteY2" fmla="*/ 664871 h 1076827"/>
              <a:gd name="connsiteX3" fmla="*/ 33338 w 1179506"/>
              <a:gd name="connsiteY3" fmla="*/ 1076827 h 1076827"/>
              <a:gd name="connsiteX4" fmla="*/ 0 w 1179506"/>
              <a:gd name="connsiteY4" fmla="*/ 138113 h 1076827"/>
              <a:gd name="connsiteX0" fmla="*/ 0 w 1465256"/>
              <a:gd name="connsiteY0" fmla="*/ 64294 h 1076827"/>
              <a:gd name="connsiteX1" fmla="*/ 1236656 w 1465256"/>
              <a:gd name="connsiteY1" fmla="*/ 0 h 1076827"/>
              <a:gd name="connsiteX2" fmla="*/ 1465256 w 1465256"/>
              <a:gd name="connsiteY2" fmla="*/ 664871 h 1076827"/>
              <a:gd name="connsiteX3" fmla="*/ 319088 w 1465256"/>
              <a:gd name="connsiteY3" fmla="*/ 1076827 h 1076827"/>
              <a:gd name="connsiteX4" fmla="*/ 0 w 1465256"/>
              <a:gd name="connsiteY4" fmla="*/ 64294 h 1076827"/>
              <a:gd name="connsiteX0" fmla="*/ 0 w 1458113"/>
              <a:gd name="connsiteY0" fmla="*/ 73819 h 1076827"/>
              <a:gd name="connsiteX1" fmla="*/ 1229513 w 1458113"/>
              <a:gd name="connsiteY1" fmla="*/ 0 h 1076827"/>
              <a:gd name="connsiteX2" fmla="*/ 1458113 w 1458113"/>
              <a:gd name="connsiteY2" fmla="*/ 664871 h 1076827"/>
              <a:gd name="connsiteX3" fmla="*/ 311945 w 1458113"/>
              <a:gd name="connsiteY3" fmla="*/ 1076827 h 1076827"/>
              <a:gd name="connsiteX4" fmla="*/ 0 w 1458113"/>
              <a:gd name="connsiteY4" fmla="*/ 73819 h 1076827"/>
              <a:gd name="connsiteX0" fmla="*/ 0 w 1458113"/>
              <a:gd name="connsiteY0" fmla="*/ 66675 h 1069683"/>
              <a:gd name="connsiteX1" fmla="*/ 1219988 w 1458113"/>
              <a:gd name="connsiteY1" fmla="*/ 0 h 1069683"/>
              <a:gd name="connsiteX2" fmla="*/ 1458113 w 1458113"/>
              <a:gd name="connsiteY2" fmla="*/ 657727 h 1069683"/>
              <a:gd name="connsiteX3" fmla="*/ 311945 w 1458113"/>
              <a:gd name="connsiteY3" fmla="*/ 1069683 h 1069683"/>
              <a:gd name="connsiteX4" fmla="*/ 0 w 1458113"/>
              <a:gd name="connsiteY4" fmla="*/ 66675 h 1069683"/>
              <a:gd name="connsiteX0" fmla="*/ 0 w 1453351"/>
              <a:gd name="connsiteY0" fmla="*/ 66675 h 1069683"/>
              <a:gd name="connsiteX1" fmla="*/ 1219988 w 1453351"/>
              <a:gd name="connsiteY1" fmla="*/ 0 h 1069683"/>
              <a:gd name="connsiteX2" fmla="*/ 1453351 w 1453351"/>
              <a:gd name="connsiteY2" fmla="*/ 650583 h 1069683"/>
              <a:gd name="connsiteX3" fmla="*/ 311945 w 1453351"/>
              <a:gd name="connsiteY3" fmla="*/ 1069683 h 1069683"/>
              <a:gd name="connsiteX4" fmla="*/ 0 w 1453351"/>
              <a:gd name="connsiteY4" fmla="*/ 66675 h 1069683"/>
              <a:gd name="connsiteX0" fmla="*/ 0 w 1453351"/>
              <a:gd name="connsiteY0" fmla="*/ 66675 h 1062540"/>
              <a:gd name="connsiteX1" fmla="*/ 1219988 w 1453351"/>
              <a:gd name="connsiteY1" fmla="*/ 0 h 1062540"/>
              <a:gd name="connsiteX2" fmla="*/ 1453351 w 1453351"/>
              <a:gd name="connsiteY2" fmla="*/ 650583 h 1062540"/>
              <a:gd name="connsiteX3" fmla="*/ 314327 w 1453351"/>
              <a:gd name="connsiteY3" fmla="*/ 1062540 h 1062540"/>
              <a:gd name="connsiteX4" fmla="*/ 0 w 1453351"/>
              <a:gd name="connsiteY4" fmla="*/ 66675 h 1062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3351" h="1062540">
                <a:moveTo>
                  <a:pt x="0" y="66675"/>
                </a:moveTo>
                <a:lnTo>
                  <a:pt x="1219988" y="0"/>
                </a:lnTo>
                <a:lnTo>
                  <a:pt x="1453351" y="650583"/>
                </a:lnTo>
                <a:lnTo>
                  <a:pt x="314327" y="1062540"/>
                </a:lnTo>
                <a:lnTo>
                  <a:pt x="0" y="66675"/>
                </a:lnTo>
                <a:close/>
              </a:path>
            </a:pathLst>
          </a:custGeom>
          <a:solidFill>
            <a:schemeClr val="bg1">
              <a:alpha val="1000"/>
            </a:schemeClr>
          </a:solidFill>
          <a:ln w="25400" cap="rnd" cmpd="sng" algn="ctr">
            <a:noFill/>
            <a:prstDash val="solid"/>
            <a:round/>
          </a:ln>
          <a:effectLst/>
        </p:spPr>
        <p:txBody>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p>
            <a:pPr algn="ctr">
              <a:spcBef>
                <a:spcPts val="300"/>
              </a:spcBef>
              <a:spcAft>
                <a:spcPts val="300"/>
              </a:spcAft>
            </a:pPr>
            <a:endParaRPr lang="de-DE" sz="1400" kern="0" dirty="0" err="1">
              <a:solidFill>
                <a:prstClr val="white"/>
              </a:solidFill>
              <a:latin typeface="+mj-lt"/>
              <a:cs typeface="Arial" panose="020B0604020202020204" pitchFamily="34" charset="0"/>
            </a:endParaRPr>
          </a:p>
        </p:txBody>
      </p:sp>
      <p:pic>
        <p:nvPicPr>
          <p:cNvPr id="2" name="Slide_19.wav">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1"/>
          <a:stretch>
            <a:fillRect/>
          </a:stretch>
        </p:blipFill>
        <p:spPr>
          <a:xfrm>
            <a:off x="9504548" y="6062198"/>
            <a:ext cx="609600" cy="609600"/>
          </a:xfrm>
          <a:prstGeom prst="rect">
            <a:avLst/>
          </a:prstGeom>
        </p:spPr>
      </p:pic>
    </p:spTree>
    <p:custDataLst>
      <p:tags r:id="rId1"/>
    </p:custDataLst>
    <p:extLst>
      <p:ext uri="{BB962C8B-B14F-4D97-AF65-F5344CB8AC3E}">
        <p14:creationId xmlns:p14="http://schemas.microsoft.com/office/powerpoint/2010/main" val="361481282"/>
      </p:ext>
    </p:extLst>
  </p:cSld>
  <p:clrMapOvr>
    <a:masterClrMapping/>
  </p:clrMapOvr>
  <mc:AlternateContent xmlns:mc="http://schemas.openxmlformats.org/markup-compatibility/2006" xmlns:p14="http://schemas.microsoft.com/office/powerpoint/2010/main">
    <mc:Choice Requires="p14">
      <p:transition spd="med" p14:dur="700" advClick="0" advTm="61000">
        <p:fade/>
      </p:transition>
    </mc:Choice>
    <mc:Fallback xmlns="">
      <p:transition spd="med" advClick="0" advTm="6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60817"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219"/>
                                        </p:tgtEl>
                                        <p:attrNameLst>
                                          <p:attrName>style.visibility</p:attrName>
                                        </p:attrNameLst>
                                      </p:cBhvr>
                                      <p:to>
                                        <p:strVal val="visible"/>
                                      </p:to>
                                    </p:set>
                                    <p:animEffect transition="in" filter="fade">
                                      <p:cBhvr>
                                        <p:cTn id="11" dur="500"/>
                                        <p:tgtEl>
                                          <p:spTgt spid="321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196"/>
                                        </p:tgtEl>
                                        <p:attrNameLst>
                                          <p:attrName>style.visibility</p:attrName>
                                        </p:attrNameLst>
                                      </p:cBhvr>
                                      <p:to>
                                        <p:strVal val="visible"/>
                                      </p:to>
                                    </p:set>
                                    <p:animEffect transition="in" filter="fade">
                                      <p:cBhvr>
                                        <p:cTn id="16" dur="500"/>
                                        <p:tgtEl>
                                          <p:spTgt spid="3196"/>
                                        </p:tgtEl>
                                      </p:cBhvr>
                                    </p:animEffect>
                                  </p:childTnLst>
                                </p:cTn>
                              </p:par>
                              <p:par>
                                <p:cTn id="17" presetID="10" presetClass="entr" presetSubtype="0" fill="hold" nodeType="withEffect">
                                  <p:stCondLst>
                                    <p:cond delay="0"/>
                                  </p:stCondLst>
                                  <p:childTnLst>
                                    <p:set>
                                      <p:cBhvr>
                                        <p:cTn id="18" dur="1" fill="hold">
                                          <p:stCondLst>
                                            <p:cond delay="0"/>
                                          </p:stCondLst>
                                        </p:cTn>
                                        <p:tgtEl>
                                          <p:spTgt spid="613"/>
                                        </p:tgtEl>
                                        <p:attrNameLst>
                                          <p:attrName>style.visibility</p:attrName>
                                        </p:attrNameLst>
                                      </p:cBhvr>
                                      <p:to>
                                        <p:strVal val="visible"/>
                                      </p:to>
                                    </p:set>
                                    <p:animEffect transition="in" filter="fade">
                                      <p:cBhvr>
                                        <p:cTn id="19" dur="500"/>
                                        <p:tgtEl>
                                          <p:spTgt spid="613"/>
                                        </p:tgtEl>
                                      </p:cBhvr>
                                    </p:animEffect>
                                  </p:childTnLst>
                                </p:cTn>
                              </p:par>
                              <p:par>
                                <p:cTn id="20" presetID="10" presetClass="exit" presetSubtype="0" fill="hold" nodeType="withEffect">
                                  <p:stCondLst>
                                    <p:cond delay="0"/>
                                  </p:stCondLst>
                                  <p:childTnLst>
                                    <p:animEffect transition="out" filter="fade">
                                      <p:cBhvr>
                                        <p:cTn id="21" dur="500"/>
                                        <p:tgtEl>
                                          <p:spTgt spid="721"/>
                                        </p:tgtEl>
                                      </p:cBhvr>
                                    </p:animEffect>
                                    <p:set>
                                      <p:cBhvr>
                                        <p:cTn id="22" dur="1" fill="hold">
                                          <p:stCondLst>
                                            <p:cond delay="499"/>
                                          </p:stCondLst>
                                        </p:cTn>
                                        <p:tgtEl>
                                          <p:spTgt spid="72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224">
                                            <p:txEl>
                                              <p:pRg st="0" end="0"/>
                                            </p:txEl>
                                          </p:spTgt>
                                        </p:tgtEl>
                                        <p:attrNameLst>
                                          <p:attrName>style.visibility</p:attrName>
                                        </p:attrNameLst>
                                      </p:cBhvr>
                                      <p:to>
                                        <p:strVal val="visible"/>
                                      </p:to>
                                    </p:set>
                                    <p:animEffect transition="in" filter="fade">
                                      <p:cBhvr>
                                        <p:cTn id="27" dur="1000"/>
                                        <p:tgtEl>
                                          <p:spTgt spid="3224">
                                            <p:txEl>
                                              <p:pRg st="0" end="0"/>
                                            </p:txEl>
                                          </p:spTgt>
                                        </p:tgtEl>
                                      </p:cBhvr>
                                    </p:animEffect>
                                    <p:anim calcmode="lin" valueType="num">
                                      <p:cBhvr>
                                        <p:cTn id="28" dur="1000" fill="hold"/>
                                        <p:tgtEl>
                                          <p:spTgt spid="3224">
                                            <p:txEl>
                                              <p:pRg st="0" end="0"/>
                                            </p:txEl>
                                          </p:spTgt>
                                        </p:tgtEl>
                                        <p:attrNameLst>
                                          <p:attrName>ppt_x</p:attrName>
                                        </p:attrNameLst>
                                      </p:cBhvr>
                                      <p:tavLst>
                                        <p:tav tm="0">
                                          <p:val>
                                            <p:strVal val="#ppt_x"/>
                                          </p:val>
                                        </p:tav>
                                        <p:tav tm="100000">
                                          <p:val>
                                            <p:strVal val="#ppt_x"/>
                                          </p:val>
                                        </p:tav>
                                      </p:tavLst>
                                    </p:anim>
                                    <p:anim calcmode="lin" valueType="num">
                                      <p:cBhvr>
                                        <p:cTn id="29" dur="1000" fill="hold"/>
                                        <p:tgtEl>
                                          <p:spTgt spid="322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223"/>
                                        </p:tgtEl>
                                        <p:attrNameLst>
                                          <p:attrName>style.visibility</p:attrName>
                                        </p:attrNameLst>
                                      </p:cBhvr>
                                      <p:to>
                                        <p:strVal val="visible"/>
                                      </p:to>
                                    </p:set>
                                    <p:animEffect transition="in" filter="fade">
                                      <p:cBhvr>
                                        <p:cTn id="32" dur="1000"/>
                                        <p:tgtEl>
                                          <p:spTgt spid="3223"/>
                                        </p:tgtEl>
                                      </p:cBhvr>
                                    </p:animEffect>
                                    <p:anim calcmode="lin" valueType="num">
                                      <p:cBhvr>
                                        <p:cTn id="33" dur="1000" fill="hold"/>
                                        <p:tgtEl>
                                          <p:spTgt spid="3223"/>
                                        </p:tgtEl>
                                        <p:attrNameLst>
                                          <p:attrName>ppt_x</p:attrName>
                                        </p:attrNameLst>
                                      </p:cBhvr>
                                      <p:tavLst>
                                        <p:tav tm="0">
                                          <p:val>
                                            <p:strVal val="#ppt_x"/>
                                          </p:val>
                                        </p:tav>
                                        <p:tav tm="100000">
                                          <p:val>
                                            <p:strVal val="#ppt_x"/>
                                          </p:val>
                                        </p:tav>
                                      </p:tavLst>
                                    </p:anim>
                                    <p:anim calcmode="lin" valueType="num">
                                      <p:cBhvr>
                                        <p:cTn id="34" dur="1000" fill="hold"/>
                                        <p:tgtEl>
                                          <p:spTgt spid="322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3224">
                                            <p:txEl>
                                              <p:pRg st="2" end="2"/>
                                            </p:txEl>
                                          </p:spTgt>
                                        </p:tgtEl>
                                        <p:attrNameLst>
                                          <p:attrName>style.visibility</p:attrName>
                                        </p:attrNameLst>
                                      </p:cBhvr>
                                      <p:to>
                                        <p:strVal val="visible"/>
                                      </p:to>
                                    </p:set>
                                    <p:animEffect transition="in" filter="wipe(left)">
                                      <p:cBhvr>
                                        <p:cTn id="39" dur="750"/>
                                        <p:tgtEl>
                                          <p:spTgt spid="3224">
                                            <p:txEl>
                                              <p:pRg st="2" end="2"/>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3224">
                                            <p:txEl>
                                              <p:pRg st="3" end="3"/>
                                            </p:txEl>
                                          </p:spTgt>
                                        </p:tgtEl>
                                        <p:attrNameLst>
                                          <p:attrName>style.visibility</p:attrName>
                                        </p:attrNameLst>
                                      </p:cBhvr>
                                      <p:to>
                                        <p:strVal val="visible"/>
                                      </p:to>
                                    </p:set>
                                    <p:animEffect transition="in" filter="wipe(left)">
                                      <p:cBhvr>
                                        <p:cTn id="44" dur="750"/>
                                        <p:tgtEl>
                                          <p:spTgt spid="3224">
                                            <p:txEl>
                                              <p:pRg st="3" end="3"/>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3224">
                                            <p:txEl>
                                              <p:pRg st="4" end="4"/>
                                            </p:txEl>
                                          </p:spTgt>
                                        </p:tgtEl>
                                        <p:attrNameLst>
                                          <p:attrName>style.visibility</p:attrName>
                                        </p:attrNameLst>
                                      </p:cBhvr>
                                      <p:to>
                                        <p:strVal val="visible"/>
                                      </p:to>
                                    </p:set>
                                    <p:animEffect transition="in" filter="wipe(left)">
                                      <p:cBhvr>
                                        <p:cTn id="49" dur="750"/>
                                        <p:tgtEl>
                                          <p:spTgt spid="3224">
                                            <p:txEl>
                                              <p:pRg st="4" end="4"/>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96"/>
                                        </p:tgtEl>
                                        <p:attrNameLst>
                                          <p:attrName>style.visibility</p:attrName>
                                        </p:attrNameLst>
                                      </p:cBhvr>
                                      <p:to>
                                        <p:strVal val="visible"/>
                                      </p:to>
                                    </p:set>
                                    <p:animEffect transition="in" filter="fade">
                                      <p:cBhvr>
                                        <p:cTn id="54" dur="500"/>
                                        <p:tgtEl>
                                          <p:spTgt spid="9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70"/>
                                        </p:tgtEl>
                                        <p:attrNameLst>
                                          <p:attrName>style.visibility</p:attrName>
                                        </p:attrNameLst>
                                      </p:cBhvr>
                                      <p:to>
                                        <p:strVal val="visible"/>
                                      </p:to>
                                    </p:set>
                                    <p:animEffect transition="in" filter="fade">
                                      <p:cBhvr>
                                        <p:cTn id="57" dur="500"/>
                                        <p:tgtEl>
                                          <p:spTgt spid="37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61"/>
                                        </p:tgtEl>
                                        <p:attrNameLst>
                                          <p:attrName>style.visibility</p:attrName>
                                        </p:attrNameLst>
                                      </p:cBhvr>
                                      <p:to>
                                        <p:strVal val="visible"/>
                                      </p:to>
                                    </p:set>
                                    <p:animEffect transition="in" filter="fade">
                                      <p:cBhvr>
                                        <p:cTn id="62" dur="500"/>
                                        <p:tgtEl>
                                          <p:spTgt spid="361"/>
                                        </p:tgtEl>
                                      </p:cBhvr>
                                    </p:animEffect>
                                  </p:childTnLst>
                                </p:cTn>
                              </p:par>
                              <p:par>
                                <p:cTn id="63" presetID="6" presetClass="emph" presetSubtype="0" fill="hold" nodeType="withEffect">
                                  <p:stCondLst>
                                    <p:cond delay="750"/>
                                  </p:stCondLst>
                                  <p:childTnLst>
                                    <p:animScale>
                                      <p:cBhvr>
                                        <p:cTn id="64" dur="1000" fill="hold"/>
                                        <p:tgtEl>
                                          <p:spTgt spid="361"/>
                                        </p:tgtEl>
                                      </p:cBhvr>
                                      <p:by x="25000" y="25000"/>
                                    </p:animScale>
                                  </p:childTnLst>
                                </p:cTn>
                              </p:par>
                              <p:par>
                                <p:cTn id="65" presetID="42" presetClass="path" presetSubtype="0" fill="hold" nodeType="withEffect">
                                  <p:stCondLst>
                                    <p:cond delay="750"/>
                                  </p:stCondLst>
                                  <p:childTnLst>
                                    <p:animMotion origin="layout" path="M 8.33333E-7 -7.40741E-7 L -0.27517 0.27523 " pathEditMode="relative" rAng="0" ptsTypes="AA">
                                      <p:cBhvr>
                                        <p:cTn id="66" dur="1000" fill="hold"/>
                                        <p:tgtEl>
                                          <p:spTgt spid="361"/>
                                        </p:tgtEl>
                                        <p:attrNameLst>
                                          <p:attrName>ppt_x</p:attrName>
                                          <p:attrName>ppt_y</p:attrName>
                                        </p:attrNameLst>
                                      </p:cBhvr>
                                      <p:rCtr x="-13767" y="13750"/>
                                    </p:animMotion>
                                  </p:childTnLst>
                                </p:cTn>
                              </p:par>
                              <p:par>
                                <p:cTn id="67" presetID="10" presetClass="exit" presetSubtype="0" fill="hold" nodeType="withEffect">
                                  <p:stCondLst>
                                    <p:cond delay="1250"/>
                                  </p:stCondLst>
                                  <p:childTnLst>
                                    <p:animEffect transition="out" filter="fade">
                                      <p:cBhvr>
                                        <p:cTn id="68" dur="500"/>
                                        <p:tgtEl>
                                          <p:spTgt spid="361"/>
                                        </p:tgtEl>
                                      </p:cBhvr>
                                    </p:animEffect>
                                    <p:set>
                                      <p:cBhvr>
                                        <p:cTn id="69" dur="1" fill="hold">
                                          <p:stCondLst>
                                            <p:cond delay="499"/>
                                          </p:stCondLst>
                                        </p:cTn>
                                        <p:tgtEl>
                                          <p:spTgt spid="361"/>
                                        </p:tgtEl>
                                        <p:attrNameLst>
                                          <p:attrName>style.visibility</p:attrName>
                                        </p:attrNameLst>
                                      </p:cBhvr>
                                      <p:to>
                                        <p:strVal val="hidden"/>
                                      </p:to>
                                    </p:set>
                                  </p:childTnLst>
                                </p:cTn>
                              </p:par>
                              <p:par>
                                <p:cTn id="70" presetID="10" presetClass="entr" presetSubtype="0" fill="hold" grpId="0" nodeType="withEffect">
                                  <p:stCondLst>
                                    <p:cond delay="1250"/>
                                  </p:stCondLst>
                                  <p:childTnLst>
                                    <p:set>
                                      <p:cBhvr>
                                        <p:cTn id="71" dur="1" fill="hold">
                                          <p:stCondLst>
                                            <p:cond delay="0"/>
                                          </p:stCondLst>
                                        </p:cTn>
                                        <p:tgtEl>
                                          <p:spTgt spid="279"/>
                                        </p:tgtEl>
                                        <p:attrNameLst>
                                          <p:attrName>style.visibility</p:attrName>
                                        </p:attrNameLst>
                                      </p:cBhvr>
                                      <p:to>
                                        <p:strVal val="visible"/>
                                      </p:to>
                                    </p:set>
                                    <p:animEffect transition="in" filter="fade">
                                      <p:cBhvr>
                                        <p:cTn id="72" dur="500"/>
                                        <p:tgtEl>
                                          <p:spTgt spid="279"/>
                                        </p:tgtEl>
                                      </p:cBhvr>
                                    </p:animEffect>
                                  </p:childTnLst>
                                </p:cTn>
                              </p:par>
                              <p:par>
                                <p:cTn id="73" presetID="10" presetClass="entr" presetSubtype="0" fill="hold" grpId="0" nodeType="withEffect">
                                  <p:stCondLst>
                                    <p:cond delay="1300"/>
                                  </p:stCondLst>
                                  <p:childTnLst>
                                    <p:set>
                                      <p:cBhvr>
                                        <p:cTn id="74" dur="1" fill="hold">
                                          <p:stCondLst>
                                            <p:cond delay="0"/>
                                          </p:stCondLst>
                                        </p:cTn>
                                        <p:tgtEl>
                                          <p:spTgt spid="373"/>
                                        </p:tgtEl>
                                        <p:attrNameLst>
                                          <p:attrName>style.visibility</p:attrName>
                                        </p:attrNameLst>
                                      </p:cBhvr>
                                      <p:to>
                                        <p:strVal val="visible"/>
                                      </p:to>
                                    </p:set>
                                    <p:animEffect transition="in" filter="fade">
                                      <p:cBhvr>
                                        <p:cTn id="75" dur="500"/>
                                        <p:tgtEl>
                                          <p:spTgt spid="373"/>
                                        </p:tgtEl>
                                      </p:cBhvr>
                                    </p:animEffect>
                                  </p:childTnLst>
                                </p:cTn>
                              </p:par>
                              <p:par>
                                <p:cTn id="76" presetID="10" presetClass="entr" presetSubtype="0" fill="hold" grpId="0" nodeType="withEffect">
                                  <p:stCondLst>
                                    <p:cond delay="1300"/>
                                  </p:stCondLst>
                                  <p:childTnLst>
                                    <p:set>
                                      <p:cBhvr>
                                        <p:cTn id="77" dur="1" fill="hold">
                                          <p:stCondLst>
                                            <p:cond delay="0"/>
                                          </p:stCondLst>
                                        </p:cTn>
                                        <p:tgtEl>
                                          <p:spTgt spid="277"/>
                                        </p:tgtEl>
                                        <p:attrNameLst>
                                          <p:attrName>style.visibility</p:attrName>
                                        </p:attrNameLst>
                                      </p:cBhvr>
                                      <p:to>
                                        <p:strVal val="visible"/>
                                      </p:to>
                                    </p:set>
                                    <p:animEffect transition="in" filter="fade">
                                      <p:cBhvr>
                                        <p:cTn id="78" dur="500"/>
                                        <p:tgtEl>
                                          <p:spTgt spid="277"/>
                                        </p:tgtEl>
                                      </p:cBhvr>
                                    </p:animEffect>
                                  </p:childTnLst>
                                </p:cTn>
                              </p:par>
                            </p:childTnLst>
                          </p:cTn>
                        </p:par>
                        <p:par>
                          <p:cTn id="79" fill="hold">
                            <p:stCondLst>
                              <p:cond delay="1800"/>
                            </p:stCondLst>
                            <p:childTnLst>
                              <p:par>
                                <p:cTn id="80" presetID="64" presetClass="path" presetSubtype="0" accel="50000" decel="50000" fill="hold" grpId="1" nodeType="afterEffect">
                                  <p:stCondLst>
                                    <p:cond delay="0"/>
                                  </p:stCondLst>
                                  <p:childTnLst>
                                    <p:animMotion origin="layout" path="M -3.61111E-6 -1.11111E-6 L -0.01545 -0.03403 " pathEditMode="relative" rAng="0" ptsTypes="AA">
                                      <p:cBhvr>
                                        <p:cTn id="81" dur="1000" fill="hold"/>
                                        <p:tgtEl>
                                          <p:spTgt spid="277"/>
                                        </p:tgtEl>
                                        <p:attrNameLst>
                                          <p:attrName>ppt_x</p:attrName>
                                          <p:attrName>ppt_y</p:attrName>
                                        </p:attrNameLst>
                                      </p:cBhvr>
                                      <p:rCtr x="-781" y="-1713"/>
                                    </p:animMotion>
                                  </p:childTnLst>
                                </p:cTn>
                              </p:par>
                            </p:childTnLst>
                          </p:cTn>
                        </p:par>
                        <p:par>
                          <p:cTn id="82" fill="hold">
                            <p:stCondLst>
                              <p:cond delay="2800"/>
                            </p:stCondLst>
                            <p:childTnLst>
                              <p:par>
                                <p:cTn id="83" presetID="6" presetClass="emph" presetSubtype="0" fill="hold" grpId="3" nodeType="afterEffect">
                                  <p:stCondLst>
                                    <p:cond delay="0"/>
                                  </p:stCondLst>
                                  <p:childTnLst>
                                    <p:animScale>
                                      <p:cBhvr>
                                        <p:cTn id="84" dur="250" fill="hold"/>
                                        <p:tgtEl>
                                          <p:spTgt spid="277"/>
                                        </p:tgtEl>
                                      </p:cBhvr>
                                      <p:by x="90000" y="90000"/>
                                    </p:animScale>
                                  </p:childTnLst>
                                </p:cTn>
                              </p:par>
                            </p:childTnLst>
                          </p:cTn>
                        </p:par>
                        <p:par>
                          <p:cTn id="85" fill="hold">
                            <p:stCondLst>
                              <p:cond delay="3050"/>
                            </p:stCondLst>
                            <p:childTnLst>
                              <p:par>
                                <p:cTn id="86" presetID="6" presetClass="emph" presetSubtype="0" fill="hold" grpId="4" nodeType="afterEffect">
                                  <p:stCondLst>
                                    <p:cond delay="0"/>
                                  </p:stCondLst>
                                  <p:childTnLst>
                                    <p:animScale>
                                      <p:cBhvr>
                                        <p:cTn id="87" dur="250" fill="hold"/>
                                        <p:tgtEl>
                                          <p:spTgt spid="277"/>
                                        </p:tgtEl>
                                      </p:cBhvr>
                                      <p:by x="110000" y="110000"/>
                                    </p:animScale>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3225"/>
                                        </p:tgtEl>
                                        <p:attrNameLst>
                                          <p:attrName>style.visibility</p:attrName>
                                        </p:attrNameLst>
                                      </p:cBhvr>
                                      <p:to>
                                        <p:strVal val="visible"/>
                                      </p:to>
                                    </p:set>
                                    <p:animEffect transition="in" filter="fade">
                                      <p:cBhvr>
                                        <p:cTn id="92" dur="500"/>
                                        <p:tgtEl>
                                          <p:spTgt spid="3225"/>
                                        </p:tgtEl>
                                      </p:cBhvr>
                                    </p:animEffect>
                                  </p:childTnLst>
                                </p:cTn>
                              </p:par>
                              <p:par>
                                <p:cTn id="93" presetID="6" presetClass="emph" presetSubtype="0" fill="hold" nodeType="withEffect">
                                  <p:stCondLst>
                                    <p:cond delay="800"/>
                                  </p:stCondLst>
                                  <p:childTnLst>
                                    <p:animScale>
                                      <p:cBhvr>
                                        <p:cTn id="94" dur="1000" fill="hold"/>
                                        <p:tgtEl>
                                          <p:spTgt spid="3225"/>
                                        </p:tgtEl>
                                      </p:cBhvr>
                                      <p:by x="25000" y="25000"/>
                                    </p:animScale>
                                  </p:childTnLst>
                                </p:cTn>
                              </p:par>
                              <p:par>
                                <p:cTn id="95" presetID="42" presetClass="path" presetSubtype="0" fill="hold" nodeType="withEffect">
                                  <p:stCondLst>
                                    <p:cond delay="800"/>
                                  </p:stCondLst>
                                  <p:childTnLst>
                                    <p:animMotion origin="layout" path="M 8.33333E-7 -7.40741E-7 L -0.27517 0.27523 " pathEditMode="relative" rAng="0" ptsTypes="AA">
                                      <p:cBhvr>
                                        <p:cTn id="96" dur="1000" fill="hold"/>
                                        <p:tgtEl>
                                          <p:spTgt spid="3225"/>
                                        </p:tgtEl>
                                        <p:attrNameLst>
                                          <p:attrName>ppt_x</p:attrName>
                                          <p:attrName>ppt_y</p:attrName>
                                        </p:attrNameLst>
                                      </p:cBhvr>
                                      <p:rCtr x="-13767" y="13750"/>
                                    </p:animMotion>
                                  </p:childTnLst>
                                </p:cTn>
                              </p:par>
                              <p:par>
                                <p:cTn id="97" presetID="10" presetClass="exit" presetSubtype="0" fill="hold" nodeType="withEffect">
                                  <p:stCondLst>
                                    <p:cond delay="1300"/>
                                  </p:stCondLst>
                                  <p:childTnLst>
                                    <p:animEffect transition="out" filter="fade">
                                      <p:cBhvr>
                                        <p:cTn id="98" dur="500"/>
                                        <p:tgtEl>
                                          <p:spTgt spid="3225"/>
                                        </p:tgtEl>
                                      </p:cBhvr>
                                    </p:animEffect>
                                    <p:set>
                                      <p:cBhvr>
                                        <p:cTn id="99" dur="1" fill="hold">
                                          <p:stCondLst>
                                            <p:cond delay="499"/>
                                          </p:stCondLst>
                                        </p:cTn>
                                        <p:tgtEl>
                                          <p:spTgt spid="3225"/>
                                        </p:tgtEl>
                                        <p:attrNameLst>
                                          <p:attrName>style.visibility</p:attrName>
                                        </p:attrNameLst>
                                      </p:cBhvr>
                                      <p:to>
                                        <p:strVal val="hidden"/>
                                      </p:to>
                                    </p:set>
                                  </p:childTnLst>
                                </p:cTn>
                              </p:par>
                              <p:par>
                                <p:cTn id="100" presetID="10" presetClass="exit" presetSubtype="0" fill="hold" grpId="1" nodeType="withEffect">
                                  <p:stCondLst>
                                    <p:cond delay="1300"/>
                                  </p:stCondLst>
                                  <p:childTnLst>
                                    <p:animEffect transition="out" filter="fade">
                                      <p:cBhvr>
                                        <p:cTn id="101" dur="500"/>
                                        <p:tgtEl>
                                          <p:spTgt spid="373"/>
                                        </p:tgtEl>
                                      </p:cBhvr>
                                    </p:animEffect>
                                    <p:set>
                                      <p:cBhvr>
                                        <p:cTn id="102" dur="1" fill="hold">
                                          <p:stCondLst>
                                            <p:cond delay="499"/>
                                          </p:stCondLst>
                                        </p:cTn>
                                        <p:tgtEl>
                                          <p:spTgt spid="373"/>
                                        </p:tgtEl>
                                        <p:attrNameLst>
                                          <p:attrName>style.visibility</p:attrName>
                                        </p:attrNameLst>
                                      </p:cBhvr>
                                      <p:to>
                                        <p:strVal val="hidden"/>
                                      </p:to>
                                    </p:set>
                                  </p:childTnLst>
                                </p:cTn>
                              </p:par>
                              <p:par>
                                <p:cTn id="103" presetID="10" presetClass="exit" presetSubtype="0" fill="hold" grpId="1" nodeType="withEffect">
                                  <p:stCondLst>
                                    <p:cond delay="1300"/>
                                  </p:stCondLst>
                                  <p:childTnLst>
                                    <p:animEffect transition="out" filter="fade">
                                      <p:cBhvr>
                                        <p:cTn id="104" dur="500"/>
                                        <p:tgtEl>
                                          <p:spTgt spid="279"/>
                                        </p:tgtEl>
                                      </p:cBhvr>
                                    </p:animEffect>
                                    <p:set>
                                      <p:cBhvr>
                                        <p:cTn id="105" dur="1" fill="hold">
                                          <p:stCondLst>
                                            <p:cond delay="499"/>
                                          </p:stCondLst>
                                        </p:cTn>
                                        <p:tgtEl>
                                          <p:spTgt spid="279"/>
                                        </p:tgtEl>
                                        <p:attrNameLst>
                                          <p:attrName>style.visibility</p:attrName>
                                        </p:attrNameLst>
                                      </p:cBhvr>
                                      <p:to>
                                        <p:strVal val="hidden"/>
                                      </p:to>
                                    </p:set>
                                  </p:childTnLst>
                                </p:cTn>
                              </p:par>
                              <p:par>
                                <p:cTn id="106" presetID="10" presetClass="exit" presetSubtype="0" fill="hold" grpId="2" nodeType="withEffect">
                                  <p:stCondLst>
                                    <p:cond delay="1300"/>
                                  </p:stCondLst>
                                  <p:childTnLst>
                                    <p:animEffect transition="out" filter="fade">
                                      <p:cBhvr>
                                        <p:cTn id="107" dur="500"/>
                                        <p:tgtEl>
                                          <p:spTgt spid="277"/>
                                        </p:tgtEl>
                                      </p:cBhvr>
                                    </p:animEffect>
                                    <p:set>
                                      <p:cBhvr>
                                        <p:cTn id="108" dur="1" fill="hold">
                                          <p:stCondLst>
                                            <p:cond delay="499"/>
                                          </p:stCondLst>
                                        </p:cTn>
                                        <p:tgtEl>
                                          <p:spTgt spid="277"/>
                                        </p:tgtEl>
                                        <p:attrNameLst>
                                          <p:attrName>style.visibility</p:attrName>
                                        </p:attrNameLst>
                                      </p:cBhvr>
                                      <p:to>
                                        <p:strVal val="hidden"/>
                                      </p:to>
                                    </p:set>
                                  </p:childTnLst>
                                </p:cTn>
                              </p:par>
                              <p:par>
                                <p:cTn id="109" presetID="10" presetClass="entr" presetSubtype="0" fill="hold" grpId="0" nodeType="withEffect">
                                  <p:stCondLst>
                                    <p:cond delay="1300"/>
                                  </p:stCondLst>
                                  <p:childTnLst>
                                    <p:set>
                                      <p:cBhvr>
                                        <p:cTn id="110" dur="1" fill="hold">
                                          <p:stCondLst>
                                            <p:cond delay="0"/>
                                          </p:stCondLst>
                                        </p:cTn>
                                        <p:tgtEl>
                                          <p:spTgt spid="367"/>
                                        </p:tgtEl>
                                        <p:attrNameLst>
                                          <p:attrName>style.visibility</p:attrName>
                                        </p:attrNameLst>
                                      </p:cBhvr>
                                      <p:to>
                                        <p:strVal val="visible"/>
                                      </p:to>
                                    </p:set>
                                    <p:animEffect transition="in" filter="fade">
                                      <p:cBhvr>
                                        <p:cTn id="111" dur="500"/>
                                        <p:tgtEl>
                                          <p:spTgt spid="367"/>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3231"/>
                                        </p:tgtEl>
                                        <p:attrNameLst>
                                          <p:attrName>style.visibility</p:attrName>
                                        </p:attrNameLst>
                                      </p:cBhvr>
                                      <p:to>
                                        <p:strVal val="visible"/>
                                      </p:to>
                                    </p:set>
                                    <p:animEffect transition="in" filter="fade">
                                      <p:cBhvr>
                                        <p:cTn id="116" dur="500"/>
                                        <p:tgtEl>
                                          <p:spTgt spid="3231"/>
                                        </p:tgtEl>
                                      </p:cBhvr>
                                    </p:animEffect>
                                  </p:childTnLst>
                                </p:cTn>
                              </p:par>
                              <p:par>
                                <p:cTn id="117" presetID="6" presetClass="emph" presetSubtype="0" fill="hold" nodeType="withEffect">
                                  <p:stCondLst>
                                    <p:cond delay="750"/>
                                  </p:stCondLst>
                                  <p:childTnLst>
                                    <p:animScale>
                                      <p:cBhvr>
                                        <p:cTn id="118" dur="1000" fill="hold"/>
                                        <p:tgtEl>
                                          <p:spTgt spid="3231"/>
                                        </p:tgtEl>
                                      </p:cBhvr>
                                      <p:by x="25000" y="25000"/>
                                    </p:animScale>
                                  </p:childTnLst>
                                </p:cTn>
                              </p:par>
                              <p:par>
                                <p:cTn id="119" presetID="42" presetClass="path" presetSubtype="0" fill="hold" nodeType="withEffect">
                                  <p:stCondLst>
                                    <p:cond delay="750"/>
                                  </p:stCondLst>
                                  <p:childTnLst>
                                    <p:animMotion origin="layout" path="M 8.33333E-7 -7.40741E-7 L -0.27517 0.27523 " pathEditMode="relative" rAng="0" ptsTypes="AA">
                                      <p:cBhvr>
                                        <p:cTn id="120" dur="1000" fill="hold"/>
                                        <p:tgtEl>
                                          <p:spTgt spid="3231"/>
                                        </p:tgtEl>
                                        <p:attrNameLst>
                                          <p:attrName>ppt_x</p:attrName>
                                          <p:attrName>ppt_y</p:attrName>
                                        </p:attrNameLst>
                                      </p:cBhvr>
                                      <p:rCtr x="-13767" y="13750"/>
                                    </p:animMotion>
                                  </p:childTnLst>
                                </p:cTn>
                              </p:par>
                              <p:par>
                                <p:cTn id="121" presetID="10" presetClass="exit" presetSubtype="0" fill="hold" nodeType="withEffect">
                                  <p:stCondLst>
                                    <p:cond delay="1250"/>
                                  </p:stCondLst>
                                  <p:childTnLst>
                                    <p:animEffect transition="out" filter="fade">
                                      <p:cBhvr>
                                        <p:cTn id="122" dur="500"/>
                                        <p:tgtEl>
                                          <p:spTgt spid="3231"/>
                                        </p:tgtEl>
                                      </p:cBhvr>
                                    </p:animEffect>
                                    <p:set>
                                      <p:cBhvr>
                                        <p:cTn id="123" dur="1" fill="hold">
                                          <p:stCondLst>
                                            <p:cond delay="499"/>
                                          </p:stCondLst>
                                        </p:cTn>
                                        <p:tgtEl>
                                          <p:spTgt spid="3231"/>
                                        </p:tgtEl>
                                        <p:attrNameLst>
                                          <p:attrName>style.visibility</p:attrName>
                                        </p:attrNameLst>
                                      </p:cBhvr>
                                      <p:to>
                                        <p:strVal val="hidden"/>
                                      </p:to>
                                    </p:set>
                                  </p:childTnLst>
                                </p:cTn>
                              </p:par>
                              <p:par>
                                <p:cTn id="124" presetID="10" presetClass="exit" presetSubtype="0" fill="hold" grpId="1" nodeType="withEffect">
                                  <p:stCondLst>
                                    <p:cond delay="1250"/>
                                  </p:stCondLst>
                                  <p:childTnLst>
                                    <p:animEffect transition="out" filter="fade">
                                      <p:cBhvr>
                                        <p:cTn id="125" dur="500"/>
                                        <p:tgtEl>
                                          <p:spTgt spid="367"/>
                                        </p:tgtEl>
                                      </p:cBhvr>
                                    </p:animEffect>
                                    <p:set>
                                      <p:cBhvr>
                                        <p:cTn id="126" dur="1" fill="hold">
                                          <p:stCondLst>
                                            <p:cond delay="499"/>
                                          </p:stCondLst>
                                        </p:cTn>
                                        <p:tgtEl>
                                          <p:spTgt spid="367"/>
                                        </p:tgtEl>
                                        <p:attrNameLst>
                                          <p:attrName>style.visibility</p:attrName>
                                        </p:attrNameLst>
                                      </p:cBhvr>
                                      <p:to>
                                        <p:strVal val="hidden"/>
                                      </p:to>
                                    </p:set>
                                  </p:childTnLst>
                                </p:cTn>
                              </p:par>
                              <p:par>
                                <p:cTn id="127" presetID="10" presetClass="entr" presetSubtype="0" fill="hold" nodeType="withEffect">
                                  <p:stCondLst>
                                    <p:cond delay="1250"/>
                                  </p:stCondLst>
                                  <p:childTnLst>
                                    <p:set>
                                      <p:cBhvr>
                                        <p:cTn id="128" dur="1" fill="hold">
                                          <p:stCondLst>
                                            <p:cond delay="0"/>
                                          </p:stCondLst>
                                        </p:cTn>
                                        <p:tgtEl>
                                          <p:spTgt spid="480"/>
                                        </p:tgtEl>
                                        <p:attrNameLst>
                                          <p:attrName>style.visibility</p:attrName>
                                        </p:attrNameLst>
                                      </p:cBhvr>
                                      <p:to>
                                        <p:strVal val="visible"/>
                                      </p:to>
                                    </p:set>
                                    <p:animEffect transition="in" filter="fade">
                                      <p:cBhvr>
                                        <p:cTn id="129" dur="500"/>
                                        <p:tgtEl>
                                          <p:spTgt spid="480"/>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8" fill="hold" nodeType="clickEffect">
                                  <p:stCondLst>
                                    <p:cond delay="0"/>
                                  </p:stCondLst>
                                  <p:childTnLst>
                                    <p:set>
                                      <p:cBhvr>
                                        <p:cTn id="133" dur="1" fill="hold">
                                          <p:stCondLst>
                                            <p:cond delay="0"/>
                                          </p:stCondLst>
                                        </p:cTn>
                                        <p:tgtEl>
                                          <p:spTgt spid="3224">
                                            <p:txEl>
                                              <p:pRg st="5" end="5"/>
                                            </p:txEl>
                                          </p:spTgt>
                                        </p:tgtEl>
                                        <p:attrNameLst>
                                          <p:attrName>style.visibility</p:attrName>
                                        </p:attrNameLst>
                                      </p:cBhvr>
                                      <p:to>
                                        <p:strVal val="visible"/>
                                      </p:to>
                                    </p:set>
                                    <p:animEffect transition="in" filter="wipe(left)">
                                      <p:cBhvr>
                                        <p:cTn id="134" dur="750"/>
                                        <p:tgtEl>
                                          <p:spTgt spid="3224">
                                            <p:txEl>
                                              <p:pRg st="5" end="5"/>
                                            </p:txEl>
                                          </p:spTgt>
                                        </p:tgtEl>
                                      </p:cBhvr>
                                    </p:animEffect>
                                  </p:childTnLst>
                                </p:cTn>
                              </p:par>
                            </p:childTnLst>
                          </p:cTn>
                        </p:par>
                      </p:childTnLst>
                    </p:cTn>
                  </p:par>
                  <p:par>
                    <p:cTn id="135" fill="hold">
                      <p:stCondLst>
                        <p:cond delay="indefinite"/>
                      </p:stCondLst>
                      <p:childTnLst>
                        <p:par>
                          <p:cTn id="136" fill="hold">
                            <p:stCondLst>
                              <p:cond delay="0"/>
                            </p:stCondLst>
                            <p:childTnLst>
                              <p:par>
                                <p:cTn id="137" presetID="22" presetClass="entr" presetSubtype="8" fill="hold" nodeType="clickEffect">
                                  <p:stCondLst>
                                    <p:cond delay="0"/>
                                  </p:stCondLst>
                                  <p:childTnLst>
                                    <p:set>
                                      <p:cBhvr>
                                        <p:cTn id="138" dur="1" fill="hold">
                                          <p:stCondLst>
                                            <p:cond delay="0"/>
                                          </p:stCondLst>
                                        </p:cTn>
                                        <p:tgtEl>
                                          <p:spTgt spid="3224">
                                            <p:txEl>
                                              <p:pRg st="6" end="6"/>
                                            </p:txEl>
                                          </p:spTgt>
                                        </p:tgtEl>
                                        <p:attrNameLst>
                                          <p:attrName>style.visibility</p:attrName>
                                        </p:attrNameLst>
                                      </p:cBhvr>
                                      <p:to>
                                        <p:strVal val="visible"/>
                                      </p:to>
                                    </p:set>
                                    <p:animEffect transition="in" filter="wipe(left)">
                                      <p:cBhvr>
                                        <p:cTn id="139" dur="750"/>
                                        <p:tgtEl>
                                          <p:spTgt spid="3224">
                                            <p:txEl>
                                              <p:pRg st="6" end="6"/>
                                            </p:txEl>
                                          </p:spTgt>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ntr" presetSubtype="0" fill="hold" nodeType="clickEffect">
                                  <p:stCondLst>
                                    <p:cond delay="250"/>
                                  </p:stCondLst>
                                  <p:childTnLst>
                                    <p:set>
                                      <p:cBhvr>
                                        <p:cTn id="143" dur="1" fill="hold">
                                          <p:stCondLst>
                                            <p:cond delay="0"/>
                                          </p:stCondLst>
                                        </p:cTn>
                                        <p:tgtEl>
                                          <p:spTgt spid="424"/>
                                        </p:tgtEl>
                                        <p:attrNameLst>
                                          <p:attrName>style.visibility</p:attrName>
                                        </p:attrNameLst>
                                      </p:cBhvr>
                                      <p:to>
                                        <p:strVal val="visible"/>
                                      </p:to>
                                    </p:set>
                                    <p:animEffect transition="in" filter="fade">
                                      <p:cBhvr>
                                        <p:cTn id="144" dur="500"/>
                                        <p:tgtEl>
                                          <p:spTgt spid="424"/>
                                        </p:tgtEl>
                                      </p:cBhvr>
                                    </p:animEffect>
                                  </p:childTnLst>
                                </p:cTn>
                              </p:par>
                              <p:par>
                                <p:cTn id="145" presetID="10" presetClass="exit" presetSubtype="0" fill="hold" grpId="1" nodeType="withEffect">
                                  <p:stCondLst>
                                    <p:cond delay="0"/>
                                  </p:stCondLst>
                                  <p:childTnLst>
                                    <p:animEffect transition="out" filter="fade">
                                      <p:cBhvr>
                                        <p:cTn id="146" dur="500"/>
                                        <p:tgtEl>
                                          <p:spTgt spid="3224">
                                            <p:txEl>
                                              <p:pRg st="0" end="0"/>
                                            </p:txEl>
                                          </p:spTgt>
                                        </p:tgtEl>
                                      </p:cBhvr>
                                    </p:animEffect>
                                    <p:set>
                                      <p:cBhvr>
                                        <p:cTn id="147" dur="1" fill="hold">
                                          <p:stCondLst>
                                            <p:cond delay="499"/>
                                          </p:stCondLst>
                                        </p:cTn>
                                        <p:tgtEl>
                                          <p:spTgt spid="3224">
                                            <p:txEl>
                                              <p:pRg st="0" end="0"/>
                                            </p:txEl>
                                          </p:spTgt>
                                        </p:tgtEl>
                                        <p:attrNameLst>
                                          <p:attrName>style.visibility</p:attrName>
                                        </p:attrNameLst>
                                      </p:cBhvr>
                                      <p:to>
                                        <p:strVal val="hidden"/>
                                      </p:to>
                                    </p:set>
                                  </p:childTnLst>
                                </p:cTn>
                              </p:par>
                              <p:par>
                                <p:cTn id="148" presetID="10" presetClass="exit" presetSubtype="0" fill="hold" grpId="1" nodeType="withEffect">
                                  <p:stCondLst>
                                    <p:cond delay="0"/>
                                  </p:stCondLst>
                                  <p:childTnLst>
                                    <p:animEffect transition="out" filter="fade">
                                      <p:cBhvr>
                                        <p:cTn id="149" dur="500"/>
                                        <p:tgtEl>
                                          <p:spTgt spid="3224">
                                            <p:txEl>
                                              <p:pRg st="2" end="2"/>
                                            </p:txEl>
                                          </p:spTgt>
                                        </p:tgtEl>
                                      </p:cBhvr>
                                    </p:animEffect>
                                    <p:set>
                                      <p:cBhvr>
                                        <p:cTn id="150" dur="1" fill="hold">
                                          <p:stCondLst>
                                            <p:cond delay="499"/>
                                          </p:stCondLst>
                                        </p:cTn>
                                        <p:tgtEl>
                                          <p:spTgt spid="3224">
                                            <p:txEl>
                                              <p:pRg st="2" end="2"/>
                                            </p:txEl>
                                          </p:spTgt>
                                        </p:tgtEl>
                                        <p:attrNameLst>
                                          <p:attrName>style.visibility</p:attrName>
                                        </p:attrNameLst>
                                      </p:cBhvr>
                                      <p:to>
                                        <p:strVal val="hidden"/>
                                      </p:to>
                                    </p:set>
                                  </p:childTnLst>
                                </p:cTn>
                              </p:par>
                              <p:par>
                                <p:cTn id="151" presetID="10" presetClass="exit" presetSubtype="0" fill="hold" grpId="1" nodeType="withEffect">
                                  <p:stCondLst>
                                    <p:cond delay="0"/>
                                  </p:stCondLst>
                                  <p:childTnLst>
                                    <p:animEffect transition="out" filter="fade">
                                      <p:cBhvr>
                                        <p:cTn id="152" dur="500"/>
                                        <p:tgtEl>
                                          <p:spTgt spid="3224">
                                            <p:txEl>
                                              <p:pRg st="3" end="3"/>
                                            </p:txEl>
                                          </p:spTgt>
                                        </p:tgtEl>
                                      </p:cBhvr>
                                    </p:animEffect>
                                    <p:set>
                                      <p:cBhvr>
                                        <p:cTn id="153" dur="1" fill="hold">
                                          <p:stCondLst>
                                            <p:cond delay="499"/>
                                          </p:stCondLst>
                                        </p:cTn>
                                        <p:tgtEl>
                                          <p:spTgt spid="3224">
                                            <p:txEl>
                                              <p:pRg st="3" end="3"/>
                                            </p:txEl>
                                          </p:spTgt>
                                        </p:tgtEl>
                                        <p:attrNameLst>
                                          <p:attrName>style.visibility</p:attrName>
                                        </p:attrNameLst>
                                      </p:cBhvr>
                                      <p:to>
                                        <p:strVal val="hidden"/>
                                      </p:to>
                                    </p:set>
                                  </p:childTnLst>
                                </p:cTn>
                              </p:par>
                              <p:par>
                                <p:cTn id="154" presetID="10" presetClass="exit" presetSubtype="0" fill="hold" grpId="1" nodeType="withEffect">
                                  <p:stCondLst>
                                    <p:cond delay="0"/>
                                  </p:stCondLst>
                                  <p:childTnLst>
                                    <p:animEffect transition="out" filter="fade">
                                      <p:cBhvr>
                                        <p:cTn id="155" dur="500"/>
                                        <p:tgtEl>
                                          <p:spTgt spid="3224">
                                            <p:txEl>
                                              <p:pRg st="4" end="4"/>
                                            </p:txEl>
                                          </p:spTgt>
                                        </p:tgtEl>
                                      </p:cBhvr>
                                    </p:animEffect>
                                    <p:set>
                                      <p:cBhvr>
                                        <p:cTn id="156" dur="1" fill="hold">
                                          <p:stCondLst>
                                            <p:cond delay="499"/>
                                          </p:stCondLst>
                                        </p:cTn>
                                        <p:tgtEl>
                                          <p:spTgt spid="3224">
                                            <p:txEl>
                                              <p:pRg st="4" end="4"/>
                                            </p:txEl>
                                          </p:spTgt>
                                        </p:tgtEl>
                                        <p:attrNameLst>
                                          <p:attrName>style.visibility</p:attrName>
                                        </p:attrNameLst>
                                      </p:cBhvr>
                                      <p:to>
                                        <p:strVal val="hidden"/>
                                      </p:to>
                                    </p:set>
                                  </p:childTnLst>
                                </p:cTn>
                              </p:par>
                              <p:par>
                                <p:cTn id="157" presetID="10" presetClass="exit" presetSubtype="0" fill="hold" grpId="1" nodeType="withEffect">
                                  <p:stCondLst>
                                    <p:cond delay="0"/>
                                  </p:stCondLst>
                                  <p:childTnLst>
                                    <p:animEffect transition="out" filter="fade">
                                      <p:cBhvr>
                                        <p:cTn id="158" dur="500"/>
                                        <p:tgtEl>
                                          <p:spTgt spid="3224">
                                            <p:txEl>
                                              <p:pRg st="5" end="5"/>
                                            </p:txEl>
                                          </p:spTgt>
                                        </p:tgtEl>
                                      </p:cBhvr>
                                    </p:animEffect>
                                    <p:set>
                                      <p:cBhvr>
                                        <p:cTn id="159" dur="1" fill="hold">
                                          <p:stCondLst>
                                            <p:cond delay="499"/>
                                          </p:stCondLst>
                                        </p:cTn>
                                        <p:tgtEl>
                                          <p:spTgt spid="3224">
                                            <p:txEl>
                                              <p:pRg st="5" end="5"/>
                                            </p:txEl>
                                          </p:spTgt>
                                        </p:tgtEl>
                                        <p:attrNameLst>
                                          <p:attrName>style.visibility</p:attrName>
                                        </p:attrNameLst>
                                      </p:cBhvr>
                                      <p:to>
                                        <p:strVal val="hidden"/>
                                      </p:to>
                                    </p:set>
                                  </p:childTnLst>
                                </p:cTn>
                              </p:par>
                              <p:par>
                                <p:cTn id="160" presetID="10" presetClass="exit" presetSubtype="0" fill="hold" grpId="1" nodeType="withEffect">
                                  <p:stCondLst>
                                    <p:cond delay="0"/>
                                  </p:stCondLst>
                                  <p:childTnLst>
                                    <p:animEffect transition="out" filter="fade">
                                      <p:cBhvr>
                                        <p:cTn id="161" dur="500"/>
                                        <p:tgtEl>
                                          <p:spTgt spid="3224">
                                            <p:txEl>
                                              <p:pRg st="6" end="6"/>
                                            </p:txEl>
                                          </p:spTgt>
                                        </p:tgtEl>
                                      </p:cBhvr>
                                    </p:animEffect>
                                    <p:set>
                                      <p:cBhvr>
                                        <p:cTn id="162" dur="1" fill="hold">
                                          <p:stCondLst>
                                            <p:cond delay="499"/>
                                          </p:stCondLst>
                                        </p:cTn>
                                        <p:tgtEl>
                                          <p:spTgt spid="3224">
                                            <p:txEl>
                                              <p:pRg st="6" end="6"/>
                                            </p:txEl>
                                          </p:spTgt>
                                        </p:tgtEl>
                                        <p:attrNameLst>
                                          <p:attrName>style.visibility</p:attrName>
                                        </p:attrNameLst>
                                      </p:cBhvr>
                                      <p:to>
                                        <p:strVal val="hidden"/>
                                      </p:to>
                                    </p:set>
                                  </p:childTnLst>
                                </p:cTn>
                              </p:par>
                              <p:par>
                                <p:cTn id="163" presetID="10" presetClass="exit" presetSubtype="0" fill="hold" grpId="2" nodeType="withEffect">
                                  <p:stCondLst>
                                    <p:cond delay="0"/>
                                  </p:stCondLst>
                                  <p:childTnLst>
                                    <p:animEffect transition="out" filter="fade">
                                      <p:cBhvr>
                                        <p:cTn id="164" dur="500"/>
                                        <p:tgtEl>
                                          <p:spTgt spid="3223"/>
                                        </p:tgtEl>
                                      </p:cBhvr>
                                    </p:animEffect>
                                    <p:set>
                                      <p:cBhvr>
                                        <p:cTn id="165" dur="1" fill="hold">
                                          <p:stCondLst>
                                            <p:cond delay="499"/>
                                          </p:stCondLst>
                                        </p:cTn>
                                        <p:tgtEl>
                                          <p:spTgt spid="32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6" fill="hold" display="0">
                  <p:stCondLst>
                    <p:cond delay="indefinite"/>
                  </p:stCondLst>
                  <p:endCondLst>
                    <p:cond evt="onStopAudio" delay="0">
                      <p:tgtEl>
                        <p:sldTgt/>
                      </p:tgtEl>
                    </p:cond>
                  </p:endCondLst>
                </p:cTn>
                <p:tgtEl>
                  <p:spTgt spid="2"/>
                </p:tgtEl>
              </p:cMediaNode>
            </p:audio>
          </p:childTnLst>
        </p:cTn>
      </p:par>
    </p:tnLst>
    <p:bldLst>
      <p:bldP spid="3223" grpId="0" animBg="1"/>
      <p:bldP spid="3223" grpId="2" animBg="1"/>
      <p:bldP spid="3224" grpId="1" uiExpand="1" build="allAtOnce"/>
      <p:bldP spid="279" grpId="0"/>
      <p:bldP spid="279" grpId="1"/>
      <p:bldP spid="367" grpId="0"/>
      <p:bldP spid="367" grpId="1"/>
      <p:bldP spid="373" grpId="0"/>
      <p:bldP spid="373" grpId="1"/>
      <p:bldP spid="277" grpId="0" animBg="1"/>
      <p:bldP spid="277" grpId="1" animBg="1"/>
      <p:bldP spid="277" grpId="2" animBg="1"/>
      <p:bldP spid="277" grpId="3" animBg="1"/>
      <p:bldP spid="277" grpId="4" animBg="1"/>
      <p:bldP spid="370" grpId="0" animBg="1"/>
    </p:bldLst>
  </p:timing>
  <p:extLst mod="1">
    <p:ext uri="{E180D4A7-C9FB-4DFB-919C-405C955672EB}">
      <p14:showEvtLst xmlns:p14="http://schemas.microsoft.com/office/powerpoint/2010/main">
        <p14:playEvt time="0" objId="3"/>
        <p14:stopEvt time="52213" objId="3"/>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5818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5192142e97c2a2724d8779352e1115bcf7e8"/>
  <p:tag name="ARTICULATE_SLIDE_COUNT" val="20"/>
  <p:tag name="ARTICULATE_PROJECT_OPEN" val="0"/>
  <p:tag name="ISPRING_UUID" val="{03FF8290-5422-4A59-8603-218161E091C4}"/>
  <p:tag name="ISPRING_PROJECT_FOLDER_UPDATED" val="1"/>
  <p:tag name="ISPRING_ULTRA_SCORM_COURSE_ID" val="7FD00B2C-2489-4A2C-A872-F5CCD41F7FB1"/>
  <p:tag name="ISPRING_ULTRA_SCORM_SLIDE_COUNT" val="19"/>
  <p:tag name="ISPRING_SCORM_RATE_SLIDES" val="1"/>
  <p:tag name="ISPRING_SCORM_PASSING_SCORE" val="90.4700000000"/>
  <p:tag name="ISPRINGONLINEFOLDERID" val="0"/>
  <p:tag name="ISPRINGONLINEFOLDERPATH" val="Content List"/>
  <p:tag name="ISPRINGCLOUDFOLDERID" val="0"/>
  <p:tag name="ISPRINGCLOUDFOLDERPATH" val="Content List"/>
  <p:tag name="ISPRING_ULTRA_SCORM_COURCE_TITLE" val="Safety at CERN"/>
  <p:tag name="ISPRING_ULTRA_SCORM_LESSON_TITLE" val="Safety at CERN"/>
  <p:tag name="ISPRING_PRESENTATION_TITLE" val="Safety at CERN"/>
  <p:tag name="ISPRING_OUTPUT_FOLDER" val="C:\Users\nikita zacharias.EXPLAINGMBH\Desktop\temp\finalcern08en"/>
  <p:tag name="ISPRING_RESOURCE_FOLDER" val="P:\Projekte\CERN\03_WELCOME-TO-SAFTEY\03_PRODUCTION\04_FIN_2\CERN_WELCOMETOSAFETY_v05_finalreview2_explain\"/>
  <p:tag name="ISPRING_PRESENTATION_PATH" val="P:\Projekte\CERN\03_WELCOME-TO-SAFTEY\03_PRODUCTION\04_FIN_2\CERN_WELCOMETOSAFETY_v05_finalreview2_explain.pptx"/>
  <p:tag name="ISPRING_PRESENTATION_INFO" val="&lt;?xml version=&quot;1.0&quot; encoding=&quot;UTF-8&quot; standalone=&quot;no&quot; ?&gt;&#10;&lt;presentation&gt;&#10;&#10;  &lt;slides&gt;&#10;    &lt;slide duration=&quot;3500&quot; id=&quot;{0D81DF0C-2580-4052-A4A4-436EC7C6FD7F}&quot; pptId=&quot;295&quot; transitionDuration=&quot;700&quot;/&gt;&#10;    &lt;slide duration=&quot;5250&quot; id=&quot;{8CD89AF3-1C50-41EE-9DE2-696862136224}&quot; pptId=&quot;350&quot; transitionDuration=&quot;700&quot;/&gt;&#10;    &lt;slide duration=&quot;45806&quot; id=&quot;{E4D3067F-9D78-4649-BD78-F34525964E03}&quot; pptId=&quot;345&quot; transitionDuration=&quot;700&quot;/&gt;&#10;    &lt;slide duration=&quot;62756&quot; id=&quot;{F9FDF4EA-B7A2-4167-B95C-085D33156027}&quot; pptId=&quot;343&quot; transitionDuration=&quot;700&quot;/&gt;&#10;    &lt;slide duration=&quot;74549&quot; id=&quot;{B444A36B-AC81-4771-87CC-C73B7AF35B4E}&quot; pptId=&quot;337&quot; transitionDuration=&quot;700&quot;/&gt;&#10;    &lt;slide duration=&quot;43724&quot; id=&quot;{63F7261D-9071-4DFF-9E2E-3072F273ED27}&quot; pptId=&quot;344&quot; transitionDuration=&quot;700&quot;/&gt;&#10;    &lt;slide duration=&quot;16439&quot; id=&quot;{189E4D5D-1ADD-43A2-8505-D93018761DCC}&quot; pptId=&quot;320&quot; transitionDuration=&quot;700&quot;/&gt;&#10;    &lt;slide duration=&quot;26177&quot; id=&quot;{F9D5B643-5562-413A-8EF5-2A7E51459AC9}&quot; pptId=&quot;338&quot; transitionDuration=&quot;700&quot;/&gt;&#10;    &lt;slide duration=&quot;53833&quot; id=&quot;{8838D563-9A1F-4187-8122-A5DD8FC481E4}&quot; pptId=&quot;341&quot; transitionDuration=&quot;700&quot;/&gt;&#10;    &lt;slide duration=&quot;68646&quot; id=&quot;{F93ABFAF-3E92-4B7A-A373-FB3F415538AB}&quot; pptId=&quot;323&quot; transitionDuration=&quot;700&quot;/&gt;&#10;    &lt;slide duration=&quot;61845&quot; id=&quot;{44F55600-FECB-42FC-9F80-BA1DAE349D8D}&quot; pptId=&quot;346&quot; transitionDuration=&quot;700&quot;/&gt;&#10;    &lt;slide duration=&quot;56330&quot; id=&quot;{04DA5B16-09B3-4B52-BDE8-107E3BBD6D4B}&quot; pptId=&quot;325&quot; transitionDuration=&quot;700&quot;/&gt;&#10;    &lt;slide duration=&quot;58944&quot; id=&quot;{FD502C61-950F-48B8-8165-11F7DCB5B4FD}&quot; pptId=&quot;326&quot; transitionDuration=&quot;700&quot;/&gt;&#10;    &lt;slide duration=&quot;52757&quot; id=&quot;{E1F192E9-1EEA-43A3-A143-E322CED9E334}&quot; pptId=&quot;327&quot; transitionDuration=&quot;700&quot;/&gt;&#10;    &lt;slide duration=&quot;56101&quot; id=&quot;{D8E215E8-5DA3-4AAB-88C9-66D95CB7696F}&quot; pptId=&quot;328&quot; transitionDuration=&quot;700&quot;/&gt;&#10;    &lt;slide duration=&quot;41099&quot; id=&quot;{C9A803F0-8A6D-41CF-AE1F-D5BDD989E78E}&quot; pptId=&quot;339&quot; transitionDuration=&quot;700&quot;/&gt;&#10;    &lt;slide duration=&quot;38526&quot; id=&quot;{E9C00EEA-E03E-4029-94F3-727CA402C6D9}&quot; pptId=&quot;330&quot; transitionDuration=&quot;700&quot;/&gt;&#10;    &lt;slide duration=&quot;42783&quot; id=&quot;{FDC8ED17-ED03-4D0C-A4D0-07A6B46D0933}&quot; pptId=&quot;349&quot; transitionDuration=&quot;700&quot;/&gt;&#10;    &lt;slide duration=&quot;34316&quot; id=&quot;{8E948DE0-79F6-4A3B-A30D-B3477B30B54B}&quot; pptId=&quot;332&quot; transitionDuration=&quot;700&quot;/&gt;&#10;    &lt;slide duration=&quot;60833&quot; id=&quot;{2F304FFA-28D7-4822-B4D0-1DA0977AC9D5}&quot; pptId=&quot;333&quot; transitionDuration=&quot;700&quot;/&gt;&#10;    &lt;slide duration=&quot;30545&quot; id=&quot;{9C209ACC-47AB-4DDE-AA92-FED18FF5ECEF}&quot; pptId=&quot;334&quot; transitionDuration=&quot;700&quot;/&gt;&#10;  &lt;/slides&gt;&#10;&#10;  &lt;narration&gt;&#10;    &lt;audioTracks&gt;&#10;      &lt;audioTrack duration=&quot;62008&quot; muted=&quot;false&quot; slideId=&quot;{F9FDF4EA-B7A2-4167-B95C-085D33156027}&quot; startTime=&quot;0&quot; stepIndex=&quot;0&quot; volume=&quot;1&quot;&gt;&#10;        &lt;file modifyTime=&quot;2015-04-09T12:46:21&quot; size=&quot;5469162&quot;&gt;&#10;          &lt;path full=&quot;P:\Projekte\CERN\03_WELCOME-TO-SAFTEY\03_PRODUCTION\04_FIN_2\CERN_WELCOMETOSAFETY_v05_finalreview2_explain\audio\audio2.wav&quot; relative=&quot;CERN_WELCOMETOSAFETY_v05_finalreview2_explain\audio\audio2.wav&quot; resource=&quot;audio2.wav&quot;/&gt;&#10;        &lt;/file&gt;&#10;        &lt;audio channels=&quot;1&quot; sampleRate=&quot;44100&quot;/&gt;&#10;      &lt;/audioTrack&gt;&#10;      &lt;audioTrack duration=&quot;43235&quot; muted=&quot;false&quot; slideId=&quot;{63F7261D-9071-4DFF-9E2E-3072F273ED27}&quot; startTime=&quot;0&quot; stepIndex=&quot;0&quot; volume=&quot;1&quot;&gt;&#10;        &lt;file modifyTime=&quot;2015-04-09T12:47:26&quot; size=&quot;3813400&quot;&gt;&#10;          &lt;path full=&quot;P:\Projekte\CERN\03_WELCOME-TO-SAFTEY\03_PRODUCTION\04_FIN_2\CERN_WELCOMETOSAFETY_v05_finalreview2_explain\audio\audio5.wav&quot; relative=&quot;CERN_WELCOMETOSAFETY_v05_finalreview2_explain\audio\audio5.wav&quot; resource=&quot;audio5.wav&quot;/&gt;&#10;        &lt;/file&gt;&#10;        &lt;audio channels=&quot;1&quot; sampleRate=&quot;44100&quot;/&gt;&#10;      &lt;/audioTrack&gt;&#10;      &lt;audioTrack duration=&quot;16439&quot; muted=&quot;false&quot; slideId=&quot;{189E4D5D-1ADD-43A2-8505-D93018761DCC}&quot; startTime=&quot;0&quot; stepIndex=&quot;0&quot; volume=&quot;1&quot;&gt;&#10;        &lt;file modifyTime=&quot;2015-04-09T12:47:33&quot; size=&quot;1449968&quot;&gt;&#10;          &lt;path full=&quot;P:\Projekte\CERN\03_WELCOME-TO-SAFTEY\03_PRODUCTION\04_FIN_2\CERN_WELCOMETOSAFETY_v05_finalreview2_explain\audio\audio6.wav&quot; relative=&quot;CERN_WELCOMETOSAFETY_v05_finalreview2_explain\audio\audio6.wav&quot; resource=&quot;audio6.wav&quot;/&gt;&#10;        &lt;/file&gt;&#10;        &lt;audio channels=&quot;1&quot; sampleRate=&quot;44100&quot;/&gt;&#10;      &lt;/audioTrack&gt;&#10;      &lt;audioTrack duration=&quot;25214&quot; muted=&quot;false&quot; slideId=&quot;{F9D5B643-5562-413A-8EF5-2A7E51459AC9}&quot; startTime=&quot;0&quot; stepIndex=&quot;0&quot; volume=&quot;1&quot;&gt;&#10;        &lt;file modifyTime=&quot;2015-04-09T12:47:41&quot; size=&quot;2223918&quot;&gt;&#10;          &lt;path full=&quot;P:\Projekte\CERN\03_WELCOME-TO-SAFTEY\03_PRODUCTION\04_FIN_2\CERN_WELCOMETOSAFETY_v05_finalreview2_explain\audio\audio7.wav&quot; relative=&quot;CERN_WELCOMETOSAFETY_v05_finalreview2_explain\audio\audio7.wav&quot; resource=&quot;audio7.wav&quot;/&gt;&#10;        &lt;/file&gt;&#10;        &lt;audio channels=&quot;1&quot; sampleRate=&quot;44100&quot;/&gt;&#10;      &lt;/audioTrack&gt;&#10;      &lt;audioTrack duration=&quot;53835&quot; muted=&quot;false&quot; slideId=&quot;{8838D563-9A1F-4187-8122-A5DD8FC481E4}&quot; startTime=&quot;0&quot; stepIndex=&quot;0&quot; volume=&quot;1&quot;&gt;&#10;        &lt;file modifyTime=&quot;2015-04-09T12:47:50&quot; size=&quot;4748316&quot;&gt;&#10;          &lt;path full=&quot;P:\Projekte\CERN\03_WELCOME-TO-SAFTEY\03_PRODUCTION\04_FIN_2\CERN_WELCOMETOSAFETY_v05_finalreview2_explain\audio\audio8.wav&quot; relative=&quot;CERN_WELCOMETOSAFETY_v05_finalreview2_explain\audio\audio8.wav&quot; resource=&quot;audio8.wav&quot;/&gt;&#10;        &lt;/file&gt;&#10;        &lt;audio channels=&quot;1&quot; sampleRate=&quot;44100&quot;/&gt;&#10;      &lt;/audioTrack&gt;&#10;      &lt;audioTrack duration=&quot;68837&quot; muted=&quot;false&quot; slideId=&quot;{F93ABFAF-3E92-4B7A-A373-FB3F415538AB}&quot; startTime=&quot;0&quot; stepIndex=&quot;0&quot; volume=&quot;1&quot;&gt;&#10;        &lt;file modifyTime=&quot;2015-04-09T12:47:58&quot; size=&quot;6071446&quot;&gt;&#10;          &lt;path full=&quot;P:\Projekte\CERN\03_WELCOME-TO-SAFTEY\03_PRODUCTION\04_FIN_2\CERN_WELCOMETOSAFETY_v05_finalreview2_explain\audio\audio9.wav&quot; relative=&quot;CERN_WELCOMETOSAFETY_v05_finalreview2_explain\audio\audio9.wav&quot; resource=&quot;audio9.wav&quot;/&gt;&#10;        &lt;/file&gt;&#10;        &lt;audio channels=&quot;1&quot; sampleRate=&quot;44100&quot;/&gt;&#10;      &lt;/audioTrack&gt;&#10;      &lt;audioTrack duration=&quot;61845&quot; muted=&quot;false&quot; slideId=&quot;{44F55600-FECB-42FC-9F80-BA1DAE349D8D}&quot; startTime=&quot;0&quot; stepIndex=&quot;0&quot; volume=&quot;1&quot;&gt;&#10;        &lt;file modifyTime=&quot;2015-04-09T12:48:09&quot; size=&quot;5454754&quot;&gt;&#10;          &lt;path full=&quot;P:\Projekte\CERN\03_WELCOME-TO-SAFTEY\03_PRODUCTION\04_FIN_2\CERN_WELCOMETOSAFETY_v05_finalreview2_explain\audio\audio10.wav&quot; relative=&quot;CERN_WELCOMETOSAFETY_v05_finalreview2_explain\audio\audio10.wav&quot; resource=&quot;audio10.wav&quot;/&gt;&#10;        &lt;/file&gt;&#10;        &lt;audio channels=&quot;1&quot; sampleRate=&quot;44100&quot;/&gt;&#10;      &lt;/audioTrack&gt;&#10;      &lt;audioTrack duration=&quot;55996&quot; muted=&quot;false&quot; slideId=&quot;{04DA5B16-09B3-4B52-BDE8-107E3BBD6D4B}&quot; startTime=&quot;0&quot; stepIndex=&quot;0&quot; volume=&quot;1&quot;&gt;&#10;        &lt;file modifyTime=&quot;2015-04-09T12:48:16&quot; size=&quot;4938924&quot;&gt;&#10;          &lt;path full=&quot;P:\Projekte\CERN\03_WELCOME-TO-SAFTEY\03_PRODUCTION\04_FIN_2\CERN_WELCOMETOSAFETY_v05_finalreview2_explain\audio\audio11.wav&quot; relative=&quot;CERN_WELCOMETOSAFETY_v05_finalreview2_explain\audio\audio11.wav&quot; resource=&quot;audio11.wav&quot;/&gt;&#10;        &lt;/file&gt;&#10;        &lt;audio channels=&quot;1&quot; sampleRate=&quot;44100&quot;/&gt;&#10;      &lt;/audioTrack&gt;&#10;      &lt;audioTrack duration=&quot;58984&quot; muted=&quot;false&quot; slideId=&quot;{FD502C61-950F-48B8-8165-11F7DCB5B4FD}&quot; startTime=&quot;0&quot; stepIndex=&quot;0&quot; volume=&quot;1&quot;&gt;&#10;        &lt;file modifyTime=&quot;2015-04-09T12:48:24&quot; size=&quot;5202396&quot;&gt;&#10;          &lt;path full=&quot;P:\Projekte\CERN\03_WELCOME-TO-SAFTEY\03_PRODUCTION\04_FIN_2\CERN_WELCOMETOSAFETY_v05_finalreview2_explain\audio\audio12.wav&quot; relative=&quot;CERN_WELCOMETOSAFETY_v05_finalreview2_explain\audio\audio12.wav&quot; resource=&quot;audio12.wav&quot;/&gt;&#10;        &lt;/file&gt;&#10;        &lt;audio channels=&quot;1&quot; sampleRate=&quot;44100&quot;/&gt;&#10;      &lt;/audioTrack&gt;&#10;      &lt;audioTrack duration=&quot;52631&quot; muted=&quot;false&quot; slideId=&quot;{E1F192E9-1EEA-43A3-A143-E322CED9E334}&quot; startTime=&quot;0&quot; stepIndex=&quot;0&quot; volume=&quot;1&quot;&gt;&#10;        &lt;file modifyTime=&quot;2015-04-09T12:48:33&quot; size=&quot;4642106&quot;&gt;&#10;          &lt;path full=&quot;P:\Projekte\CERN\03_WELCOME-TO-SAFTEY\03_PRODUCTION\04_FIN_2\CERN_WELCOMETOSAFETY_v05_finalreview2_explain\audio\audio13.wav&quot; relative=&quot;CERN_WELCOMETOSAFETY_v05_finalreview2_explain\audio\audio13.wav&quot; resource=&quot;audio13.wav&quot;/&gt;&#10;        &lt;/file&gt;&#10;        &lt;audio channels=&quot;1&quot; sampleRate=&quot;44100&quot;/&gt;&#10;      &lt;/audioTrack&gt;&#10;      &lt;audioTrack duration=&quot;56216&quot; muted=&quot;false&quot; slideId=&quot;{D8E215E8-5DA3-4AAB-88C9-66D95CB7696F}&quot; startTime=&quot;0&quot; stepIndex=&quot;0&quot; volume=&quot;1&quot;&gt;&#10;        &lt;file modifyTime=&quot;2015-04-09T12:48:42&quot; size=&quot;4958270&quot;&gt;&#10;          &lt;path full=&quot;P:\Projekte\CERN\03_WELCOME-TO-SAFTEY\03_PRODUCTION\04_FIN_2\CERN_WELCOMETOSAFETY_v05_finalreview2_explain\audio\audio14.wav&quot; relative=&quot;CERN_WELCOMETOSAFETY_v05_finalreview2_explain\audio\audio14.wav&quot; resource=&quot;audio14.wav&quot;/&gt;&#10;        &lt;/file&gt;&#10;        &lt;audio channels=&quot;1&quot; sampleRate=&quot;44100&quot;/&gt;&#10;      &lt;/audioTrack&gt;&#10;      &lt;audioTrack duration=&quot;41116&quot; muted=&quot;false&quot; slideId=&quot;{C9A803F0-8A6D-41CF-AE1F-D5BDD989E78E}&quot; startTime=&quot;0&quot; stepIndex=&quot;0&quot; volume=&quot;1&quot;&gt;&#10;        &lt;file modifyTime=&quot;2015-04-09T12:48:48&quot; size=&quot;3626500&quot;&gt;&#10;          &lt;path full=&quot;P:\Projekte\CERN\03_WELCOME-TO-SAFTEY\03_PRODUCTION\04_FIN_2\CERN_WELCOMETOSAFETY_v05_finalreview2_explain\audio\audio15.wav&quot; relative=&quot;CERN_WELCOMETOSAFETY_v05_finalreview2_explain\audio\audio15.wav&quot; resource=&quot;audio15.wav&quot;/&gt;&#10;        &lt;/file&gt;&#10;        &lt;audio channels=&quot;1&quot; sampleRate=&quot;44100&quot;/&gt;&#10;      &lt;/audioTrack&gt;&#10;      &lt;audioTrack duration=&quot;38526&quot; muted=&quot;false&quot; slideId=&quot;{E9C00EEA-E03E-4029-94F3-727CA402C6D9}&quot; startTime=&quot;0&quot; stepIndex=&quot;0&quot; volume=&quot;1&quot;&gt;&#10;        &lt;file modifyTime=&quot;2015-04-09T12:48:56&quot; size=&quot;3398020&quot;&gt;&#10;          &lt;path full=&quot;P:\Projekte\CERN\03_WELCOME-TO-SAFTEY\03_PRODUCTION\04_FIN_2\CERN_WELCOMETOSAFETY_v05_finalreview2_explain\audio\audio16.wav&quot; relative=&quot;CERN_WELCOMETOSAFETY_v05_finalreview2_explain\audio\audio16.wav&quot; resource=&quot;audio16.wav&quot;/&gt;&#10;        &lt;/file&gt;&#10;        &lt;audio channels=&quot;1&quot; sampleRate=&quot;44100&quot;/&gt;&#10;      &lt;/audioTrack&gt;&#10;      &lt;audioTrack duration=&quot;42783&quot; muted=&quot;false&quot; slideId=&quot;{FDC8ED17-ED03-4D0C-A4D0-07A6B46D0933}&quot; startTime=&quot;0&quot; stepIndex=&quot;0&quot; volume=&quot;1&quot;&gt;&#10;        &lt;file modifyTime=&quot;2015-04-09T12:49:05&quot; size=&quot;3773468&quot;&gt;&#10;          &lt;path full=&quot;P:\Projekte\CERN\03_WELCOME-TO-SAFTEY\03_PRODUCTION\04_FIN_2\CERN_WELCOMETOSAFETY_v05_finalreview2_explain\audio\audio17.wav&quot; relative=&quot;CERN_WELCOMETOSAFETY_v05_finalreview2_explain\audio\audio17.wav&quot; resource=&quot;audio17.wav&quot;/&gt;&#10;        &lt;/file&gt;&#10;        &lt;audio channels=&quot;1&quot; sampleRate=&quot;44100&quot;/&gt;&#10;      &lt;/audioTrack&gt;&#10;      &lt;audioTrack duration=&quot;34316&quot; muted=&quot;false&quot; slideId=&quot;{8E948DE0-79F6-4A3B-A30D-B3477B30B54B}&quot; startTime=&quot;0&quot; stepIndex=&quot;0&quot; volume=&quot;1&quot;&gt;&#10;        &lt;file modifyTime=&quot;2015-04-09T12:49:11&quot; size=&quot;3026686&quot;&gt;&#10;          &lt;path full=&quot;P:\Projekte\CERN\03_WELCOME-TO-SAFTEY\03_PRODUCTION\04_FIN_2\CERN_WELCOMETOSAFETY_v05_finalreview2_explain\audio\audio18.wav&quot; relative=&quot;CERN_WELCOMETOSAFETY_v05_finalreview2_explain\audio\audio18.wav&quot; resource=&quot;audio18.wav&quot;/&gt;&#10;        &lt;/file&gt;&#10;        &lt;audio channels=&quot;1&quot; sampleRate=&quot;44100&quot;/&gt;&#10;      &lt;/audioTrack&gt;&#10;      &lt;audioTrack duration=&quot;29566&quot; muted=&quot;false&quot; slideId=&quot;{9C209ACC-47AB-4DDE-AA92-FED18FF5ECEF}&quot; startTime=&quot;0&quot; stepIndex=&quot;0&quot; volume=&quot;1&quot;&gt;&#10;        &lt;file modifyTime=&quot;2015-04-09T12:49:26&quot; size=&quot;2607760&quot;&gt;&#10;          &lt;path full=&quot;P:\Projekte\CERN\03_WELCOME-TO-SAFTEY\03_PRODUCTION\04_FIN_2\CERN_WELCOMETOSAFETY_v05_finalreview2_explain\audio\audio20.wav&quot; relative=&quot;CERN_WELCOMETOSAFETY_v05_finalreview2_explain\audio\audio20.wav&quot; resource=&quot;audio20.wav&quot;/&gt;&#10;        &lt;/file&gt;&#10;        &lt;audio channels=&quot;1&quot; sampleRate=&quot;44100&quot;/&gt;&#10;      &lt;/audioTrack&gt;&#10;      &lt;audioTrack duration=&quot;45806&quot; muted=&quot;false&quot; slideId=&quot;{E4D3067F-9D78-4649-BD78-F34525964E03}&quot; startTime=&quot;0&quot; stepIndex=&quot;0&quot; volume=&quot;1&quot;&gt;&#10;        &lt;file modifyTime=&quot;2015-04-10T15:07:19&quot; size=&quot;4040128&quot;&gt;&#10;          &lt;path full=&quot;P:\Projekte\CERN\03_WELCOME-TO-SAFTEY\03_PRODUCTION\04_FIN_2\CERN_WELCOMETOSAFETY_v05_finalreview2_explain\audio\audio21.wav&quot; relative=&quot;CERN_WELCOMETOSAFETY_v05_finalreview2_explain\audio\audio21.wav&quot; resource=&quot;audio21.wav&quot;/&gt;&#10;        &lt;/file&gt;&#10;        &lt;audio channels=&quot;1&quot; sampleRate=&quot;44100&quot;/&gt;&#10;      &lt;/audioTrack&gt;&#10;      &lt;audioTrack duration=&quot;60817&quot; muted=&quot;false&quot; slideId=&quot;{2F304FFA-28D7-4822-B4D0-1DA0977AC9D5}&quot; startTime=&quot;0&quot; stepIndex=&quot;0&quot; volume=&quot;1&quot;&gt;&#10;        &lt;file modifyTime=&quot;2015-04-20T14:27:32&quot; size=&quot;5364246&quot;&gt;&#10;          &lt;path full=&quot;P:\Projekte\CERN\03_WELCOME-TO-SAFTEY\03_PRODUCTION\04_FIN_2\CERN_WELCOMETOSAFETY_v05_finalreview2_explain\audio\audio41.wav&quot; relative=&quot;CERN_WELCOMETOSAFETY_v05_finalreview2_explain\audio\audio41.wav&quot; resource=&quot;audio41.wav&quot;/&gt;&#10;        &lt;/file&gt;&#10;        &lt;audio channels=&quot;1&quot; sampleRate=&quot;44100&quot;/&gt;&#10;      &lt;/audioTrack&gt;&#10;      &lt;audioTrack duration=&quot;74549&quot; muted=&quot;false&quot; slideId=&quot;{B444A36B-AC81-4771-87CC-C73B7AF35B4E}&quot; startTime=&quot;0&quot; stepIndex=&quot;0&quot; volume=&quot;1&quot;&gt;&#10;        &lt;file modifyTime=&quot;2015-04-20T14:40:37&quot; size=&quot;6575394&quot;&gt;&#10;          &lt;path full=&quot;P:\Projekte\CERN\03_WELCOME-TO-SAFTEY\03_PRODUCTION\04_FIN_2\CERN_WELCOMETOSAFETY_v05_finalreview2_explain\audio\audio43.wav&quot; relative=&quot;CERN_WELCOMETOSAFETY_v05_finalreview2_explain\audio\audio43.wav&quot; resource=&quot;audio43.wav&quot;/&gt;&#10;        &lt;/file&gt;&#10;        &lt;audio channels=&quot;1&quot; sampleRate=&quot;44100&quot;/&gt;&#10;      &lt;/audioTrack&gt;&#10;    &lt;/audioTracks&gt;&#10;  &lt;/narration&gt;&#10;&#10;&lt;/presentation&gt;&#10;"/>
  <p:tag name="ISPRING_RESOURCE_PATHS_HASH_PRESENTER" val="ed7bab7bbb68daf2c63b36626faf1d8de49668c"/>
  <p:tag name="ISPRING_SCORM_ENDPOINT" val="&lt;endpoint&gt;&lt;enable&gt;0&lt;/enable&gt;&lt;lrs&gt;http://&lt;/lrs&gt;&lt;auth&gt;0&lt;/auth&gt;&lt;login&gt;&lt;/login&gt;&lt;password&gt;&lt;/password&gt;&lt;key&gt;&lt;/key&gt;&lt;name&gt;&lt;/name&gt;&lt;email&gt;&lt;/email&gt;&lt;/endpoint&gt;&#10;"/>
  <p:tag name="ISPRING_PLAYERS_CUSTOMIZATION" val="UEsDBBQAAgAIALdUJEevSLvXOAQAAN8OAAAdAAAAdW5pdmVyc2FsL2NvbW1vbl9tZXNzYWdlcy5sbmetV+Fu2zYQ/l+g70AIKLABW9oOaFEUiQNaYmwhsuRKdJxsGARGYmwilJhKlNvsV59mD7Yn2ZGyG7vpICkdYBsm7fvudPfdd+Tx6edCog2vaqHKE+f10SsH8TJTuShXJ86Cnv36zkG1ZmXOpCr5iVMqB52Onj87lqxcNWzF4fvzZwgdF7yuYVmPzOphjUR+4szHqRvN5ji8SoNoEqVjf+KMXFXcsfIeBWqlfvrt7bvPr9+8/fn45dauD0wyw0FwCIQs0ptXPYBCGkdBCmgkSENySZ2R+RxmFy1o4IfEGW2/DLOex+TCGZnPTrtFHJOQpkngeyT1kzSMqM1FQCjxnNGVatCabTjSCm0E/4T0mkMdtag4qqXI7Q+Zgo2y4V3OvGiG/TCNSUJj36V+FDqjRFXV/S8WljV6rSpwV6Nc1Oxa8tz6BMbY3+8qXoNrpoFRCF56LeCfqmCiPOp0HeOlH05SGkVBkpLQ2+04I1LmyKuYcTMQJcYJiQGgYjWvnmCbWpZZc4SlHIYw9SfTAN7UhDAVq7WEtx4ax5xADea87LICjpAY2JUkyyj2TNLAFWLojtX1J1XlB/zYL1QXsB+6EVDQpXvg1GDsgKHGAnSjqnimu8BmJEnwhKTj6BKIDH0XDbGIzqHdzodYXJEEWoQkXTYhvvAn2BDetNiO/7v+ypihs7xHLMvAzqRvI1RTw45JKXSB7bR6mJeEfFhA1XwcfKeLW0BIrK3XSmw4hFDl3ewBTXGJZ/jzYeH/np5hPyBeCoTyomVKrdgZZwzkoVQaMSmVeQDwy/INKzOOrnnGGiD8PfwtF7n9mym2jeRjI/5CTG+l5cVWlUKPXL44GhjagZA9jrBoaghPa17c6S7Xe+E/JQpD7P8Moc+jD/SftM069qEDxkL1tyAgz0aQQFFlfys/PANH87bnQRT88maAzzDaAoQKPRXjAlJ1EMIFpHCA/ZKME5/CsF3y61rozjlmK9sW6PtFzeDgILnmD4W95jcKekJytmnHGciarXRnQfem5YH2UJ8GEHIIgKt2JAKkFAXEn/fAXMzILgOtZBw8yVI1MrctKsWtlQ3IbVPwx3P4plKF3ZWs3pG3Va3TH4mifbi4dTofME8SgmN3mro4dIk5wpmmkT2NgIsmpoAmaYDHxhxIWTCdrUErb1RT5j2B2lOYR84wgG1TmnBWZet/vvzdE+ObSNpdtN19PwgEOswIEfkK9keoNK//7AKheHxoZxd9rLan1p1dz0Ms9YEO/8vpkLWaXqgCto66/QLbtkXDlGJ3OgNCJpZ/qqmy7tG7jzDD8TmIij1fOaMZq25BkahSchCKTbUhoB7m/eHi0GgpSj7E9sc03Tww9ecp9jx7i4LmkyK7bYdXDmfFbHudknCd6gvmTnEIgvcNHs+FHghoZ8ROXqDR2/VDm28ej4yvq9peRY9f7t1M/wVQSwMEFAACAAgAt1QkR5yjBiSIAwAAnw4AACcAAAB1bml2ZXJzYWwvZmxhc2hfcHVibGlzaGluZ19zZXR0aW5ncy54bWzVV19v2zYQf/enIDj0sVbSpmtmyA6CREaMOrZhKVuLYQhokbaIUKRGUnbdp36afbB9kh3FOLGXpKNXZMiQB0fHu9/d/e6PqPjkcynQkmnDleziw/YBRkzminK56OKrrP/6GCNjiaREKMm6WCqMTnqtuKpngpsiZdaCqkEAI02nsl1cWFt1omi1WrW5qbQ7VaK2gG/auSqjSjPDpGU6qgRZw49dV8zgXquFUOxFl4rWgiFOIQTJXXRE9AUxBY682ozkNwutaknPlFAa6cWsi384PnV/Gx0Pdc5LJl1ypgdCJ7YdQil38RCR8i8MFYwvCgj8/RFGK05t0cVvD944GFCPHsI04D4J4mDOFGQj7S1+ySyhxBL/6B1a9tmajcCL6FqSkucZnCBHQBefZ9fpcHCeXI/GWZJeX2SXQx/DHkZZ8jHbwygbZMNkH/1Q+ItPk2Q6HIw+XGfj8TAbTO6tgNEdQuJol7EYmFW1ztkdYTGxluQFFABs5kQYFkfboo3aXMkdlt0zmikBXdRYQWeXM0ZHpGRbfZXecNkHzUOM5pCIWHfxqeZEYMQtETy/Mzb1zFhum07ub2siwIKJYegyxffuPTt5QbRh22FtToxrnrz360hZZn5rWLkVPaX6i6oFRWtVI8FvGLIKAVV1Cf8VDG03JJprVTZSmBmLjOAQ3JKzFaMnIY4+gYuyBksY10ow6z38XvMvaMbmSgMuI0sYbJBz4/HbewFXxJh7ULKJ8ZVvs8HoPPn4yiVI6JLIfE9w6A1WVvY58AnkLhW4EEIBm1sQwExOasOa+lBOG7WQNIN9F2TZFN0VsgGFcnOIx2PCQQ5dzGXNQgFzIpGSYo1IDtNmXAstuaoNSHyzeGjzrwL0pojLJtQFDBs405TpELSDwzdvj979+P74p047+vPrH6+/aXS7gSaCOG9+BZ09ueLCrP626P7B6Bvr7oFtX+nSdSh94PTxFX67MR8ukjhyC+7xfWd1/TLXXZqcTs8u0DRJr4ZZ2glphpFCQFheQDfN3Rs/xGZ8lUE5kiB4x3qI4mSa/BwECAUMGpkwt6NxUMIfQrSm/n0x2XpXBIUAy37h3yyw7gUvObTv/2KOnxqp718B/8kYf9e1xe+AZxpjRnReQEWfrQte/Jp8TnpfEmP+6e6yvnM7j6NHv4PcScklL4FHdw24+3jqvTs6gPv+o0etFqDtflT2Wn8BUEsDBBQAAgAIALdUJEe5Awe2uQIAAFoKAAAhAAAAdW5pdmVyc2FsL2ZsYXNoX3NraW5fc2V0dGluZ3MueG1slVZtT9swEP6+X1F13wl7LZNCJSidhMQGGojvTnJNrDp2ZF/K+u9nOzax26TNckLCd8/je/VBqraULz/MZmkumJDPgEh5qYzG62a0uJ5nLaLgF7ngCBwvuJA1YfPlx5/2SxOLPMcSO5BTORuSQ+9mYb8pFOfj28LIGCEXdUP4/kGU4iIj+baUouXF2dCqfQOSUb7VyMsfi9V61AGjCu8R6iim9ZWRaZRGglJgQvq+NnKWxUgGzHu6tN9ETu/qdPYHtB1VFC3t5pORMVpDSoiLfHVjZBzP9e1xVxZGThMQ/qKGfvlsZBTKyB5kfPndVyOjDNG0zf/MSCNFaQoac0438Z3DBCn08zNRXRo5SzAJGUdnu+DKY3O9C0Du1/Ddp+a5SsGeTF0PFoJpesZgibKFNPGnzqYq8fbYon4fsNwQpjQgVPWgJx30E2mVvybW9bg/8EZ5EYCcoke8CtbWsOriDYCxvsevVrd2VYTxveuCACXsnDKIsFf2yN+6rEfIQNkjnxkt4JGz/RH80NJxfItviWvm6eprK3Cij75e/uStxtODebgqcO0UHlOLApZmHehlTZAK/kJrMM1LE2vqIkuOQks52dHSMn4ZXLa3Oak0OTC4gRserxQpMhiaOhuq3tVh2+w5Hkpnjaey+9vQ59idZ6hX+fWcIJK8qnW6aj5zPP1WdH3myTDDVQfkPd+IgGN9j5FqIrcgX4RgU91wgaCmXi+6FzYGT5OgBmkyXOXUXTJUft7WGci17hoFPz2xrsNVtKyY/sFXCm9QeKNry4i1o2Kl7+OEsnd4oHFDAETmlR/e7tBZ6pYhZbAD5smBxuY8llyq9JiOTdwNPsAGg9fiFJNm0m2MflZCXGwYILzqsIYZneX8MkaSKZtYtAD8Lu5zirazX2pm+MJ9Zs9ulqKLtf24gFpp/qf8B1BLAwQUAAIACAC3VCRH+zTpmVUDAACwDQAAJgAAAHVuaXZlcnNhbC9odG1sX3B1Ymxpc2hpbmdfc2V0dGluZ3MueG1s1Vdbb9owFH7nV1ie9jjS7tqhQFW1qYrGAEG6i6apMrEh1hw7sx0Ye9qv2Q/bL9lxXFpYLzO7TzyEHJ/znfuXJN7/UAg0Z9pwJdt4t7mDEZOZolzO2vg0Pb63h5GxRFIilGRtLBVG+51GXFYTwU0+ZtaCqkEAI02rtG2cW1u2omixWDS5KbU7VaKygG+amSqiUjPDpGU6KgVZwsUuS2Zwp9FAKPai54pWgiFOIQTJXXREnNhC4MhrTUj2bqZVJemhEkojPZu08Z29A/db6XikI14w6XIzHRA6sW0RSrkLh4gx/8hQzvgsh7ifPMRowanN2/jBzn0HA+rRVZga3OdAHMyhgmSkPccvmCWUWOJvvUPLPlizEngRXUpS8CyFE+Tyb+Oj9Gzc6x4lZ/1BmozPTtLnPR/DFkZp8irdwijtpr1kG/1Q+JPXw2TU6/afnaWDQS/tDi+toKIbBYmjzYrFUFlV6YxdFCwm1pIshwaAzZQIw+JoXbRSmyq5UWV3jyZKwBDVVhhNIVKxbOMDzYnAiFsieHZxaomeMXvMBeTgbHebU2nxJaDPN8uJNmzd0erEuHHIOm/6yjLzts7zXHST6ktVCYqWqkKCv2PIKgTJVwX8yxlaHzE01aqopYIYi4zglKE5ZwtG90McvQYXRQWWsH+lYNZ7eF/xj2jCpkoDLiNz2FSQc+Pxm1sBl8SYS1CyivGuH5xu/yh5ddclSOicyGxLcOg2K0r7O/AJ5C4VuBBCQTXXIKAyGakMq/tDOa3VQtIM9p2Ted1018gaFNrNIR6PCQcZTCGXFQsFzIhESoolIhnsj3EjNOeqMiDxw+KhzQ8F6E0Rl3WoM2BlcKYp0yFoO7v3Hzx89PjJ3tNWM/ry6fO9W43OOWUoiPPmSeXwRtIKs/qGur5jdAuBXbE9VrpwE0qvOL2elM858CqRxJGjnesZzOrqTxHYODkYHZ6gUTI+7aXjVkh7+wpBCbIc5mPqnsohNoPTFAqcBMG7OoYoDkfJiyBAaEnQEoS57Q+CEn4WojXyT4DhGvsHhQD0PfPPCiBwwQsOA/lfbOZNS/LzS/1HFvP2Vwu/tr9qMRnRWQ49+m19/ftU9ksL9i/VwN9dvPRuvOXG0bXfEw2Qb35ldRpfAVBLAwQUAAIACAC3VCRH6G5WSp0BAAAkBgAAHwAAAHVuaXZlcnNhbC9odG1sX3NraW5fc2V0dGluZ3MuanONlMtuwjAQRfd8ReRuK0SftN2hQqVKLCqVXdWFE4YQ4Xgsx0lJEf/ejHnFiVPwbOKb4zueSexNL6gGi1jwEmzss51/uHOrAWlG53Dt6qJDT0lnSkMG0nCToJwlKYhEAmuQxcHhKG9PhM+fSesdlp8imUNW82NIbxZcZHVceSy0R8s8WuHRfjza2pf416lsX9Wuolq3w9wYlP0Ipala1ZeoU24ZdvVmR73ABowF6DPogkfgmA7t6CJPjg9DijoXYaq4LKcYYz/k0SrWmMt5V/5lqUBXH3y1AwbPw9eJYyeSzLwbSJuJJ08U3ST9VBns8z5OKLyw4CGImu/Ajn9Qx7hdUIMukiwxB3p0Q1GnFY+h1aWnEYWLycqr1c0hRZszsDY74u6WwiEEL0G3rMb3FA6IKlcXfEClMaaOtNB2z4+oQD5PZLxPPaDwcrRZsu3q3qlQu/0xc44QNo7Q0nf6Up8oLzz35rjYSZw1Ek89S8WledGjKd/iwnuPmOY9QvOvgHFjeLRMq+uhuhqrNnC9Aj1DFNXmv8/ts2jU3dv+AVBLAwQUAAIACAC3VCRHGtrqO6oAAAAfAQAAGgAAAHVuaXZlcnNhbC9pMThuX3ByZXNldHMueG1snY8xD8IgEIV3fgW5XbBb0wDdTNwcdDYVUUno0XDU+vOF1Bhnh0vuXd73Xk71rzHwp0vkI2poxBa4QxuvHu8aTsfdpgVOecDrECI6DRiB94Yp37R4SI5cJl4ikDQ8cp46KZdlEZ6mVBIohjmXYBI2jrLMGFFWUk4rCivb+b/ozw0MY5yry+xD3qMpe1GrhVOyGipzdig83iLIalDy667KzpRLRRFK/jxm2BtQSwMEFAACAAgAt1QkR9fjaRNnAAAAbAAAABwAAAB1bml2ZXJzYWwvbG9jYWxfc2V0dGluZ3MueG1sDcoxDoMwDEDRnVNY3illYyAwwdgFmJEFVhXJsSuSIrg92b6+XttfQeDkI3pTh/XrjcC62e7163CZx7JBiIl0JzFlh2oIfVe0YhvJxCllGOEndPMxc8iR+EMhy/Evsp7DlZdXrLriAVBLAwQUAAIACAANdq5GiiTiqPoCAACwCAAAFAAAAHVuaXZlcnNhbC9wbGF5ZXIueG1srVVNb9swDD2nwP6DoXulpF3XNrBbdAWCHdahQNZtt0C1GVuLvybJddNfP8ry95xuBXZIYFN8jxT5SLvXz0nsPIFUIks9sqBz4kDqZ4FIQ488fF0dX5Drq3dHbh7zPUhHBB4pUmEAPCZOAMqXItcIvuc68kjPQJGZOLkUmRR6j9xnyN1FuiTvjmbokiqPRFrnS8bKsqRCISINVRYXhkRRP0tYLkFBqkEymwZxGuxS/x2NvyRLmd7noHrIXL89cE3ScjwrMSApT2kmQ3Yyny/Yj7vPaz+ChB+LVGme+kAcrOSsKuUj93d3WVDEoIxt5tok16C1SaKyzVy9FIuL1FHS94h12CSgFA9B0TgNCbNYNgF2tzFXUc2jBrSGV+1EzVv5bcz7pnGrOsc657x4jIWK8KgP6ayTQJcNo7pJdd1KQQ+NglaGiTgSfhVCQlC9fmslMl8QG7BVXJUnVaWPB/i04r7O5P4WYaiiuoO0bRq1TaMVqOWgbfR1R0Ga226B60JCU6qZ+yQCyL5wKbmRxZWWBbhsZKyxbAh2mb1y3aSuIW6kk/jsH3pj/Eat+ale60wF+B+N+YREbU1EGsDzSqCPhgRrqgGLbWxU5zE1MbucVPGY9HQ9MNkc66bgRRzNZQg4hgHXnHV2dggKkit08Qs5wvYODoIjEUYx/vQkw/j0IE3C5W6SoXdwEBxn/m4C2prbMrJxHUdiahXksol14vqF0lkiXip5DvaMXlY6fG3kmqObXLQH5/M/RnEQoxnMLZlYXeapt6+aw3szp1p1PpvcWgZqxXkAXeTWq5mFIh/5BLDlRaxv+zk1+7AHHeU8NR3TXN9R71m5Fi/glCIwX7rFqalJBEYzHvlwcdpjwH7idhmEr0yHIm6ztKkDpax6s/9VRZstX7fOdv1Qh12s4ZOA0mLsTH1EdYQyK9Jg1EOadx8RFeNOu5HAnRi2eKPFCYo0yz3yHh/qO1+eXXZXPsdPOOt9a+5tYJvLG1Z6nXCnIFbrur2IW+8GfPwNUEsDBBQAAgAIALdUJEek3xyTvQcAAOkdAAApAAAAdW5pdmVyc2FsL3NraW5fY3VzdG9taXphdGlvbl9zZXR0aW5ncy54bWytWetu47gV/t+nIFws0P6JL/IthceFLnQijCN7LSWZaVEIss3EQijRlWhPsvCPPk0fbJ9kDykplhTHkSYbYYLR4fm+c8hzIamM4ic/1HcxZ4H/m8d9FtqEcz98jMd/QWi0YpRF84jEhMfNo+TeD9fshxk+MCEDacy9cO1Fa12MxuMWmsgfNByoQ2MIb12t20GDLu7gITJwT4exS8W4VHQYMzptfdQsUSS8EVmRkJ9mHTULo28BZhiTiJvhmjyPlaJ2fqg4g6vIW/ugF4/7XfEcMqsHoyse1G33Bj186KiKovSR3jPaRuswGFwO1DbCrW6vpRy0YUfpKKjd67Uv+4f2oNNT4G1y2QeWLr7so+6g2+0Yhw7uABqpqmZ09MNAuWy3VbCGh5f6YTLRBq0WarfbStc49PrKRGsh0FaAQ1WGYgEVQ9GU/kHV1PZQQRN9ok26B2zgvt5Dww7ut1qHrqYprdZxcY+zyy/XUVp5OtlyfkB4MgQnR0VuNU8k12i1iyJQdkiwpR4nKPQC8qUx2VHq7vEzyPywkaamTONMMfOoKE2EIBY04wLLqCllmYL0JV8MeTny118ayx3nLLxYsZCDgxchiwKPNsZ/TfIlnU0VJNuTqA7uwVuRo7mB/KkKS21BDsNzDrRiwdYLX6bskV0svdXTY8R24bqSm5uXLYmoHz6BdutyoOOzhqgfc5OToOAfHoqnOmwLPSomwr0+Fk8lJPWWhGYWW/KnBu5o8uMVKUH3fuxzCVXb4jkH3XqPpBiAoSqe85gQrBSjNhDPxyBOnjmoK6LkO2fVqfdCoqKRpEWeRbHtbls3n7YRexSLXcR9HOhXHGXQccJH4WFLPJVAYoLCYKUopcsm52+UFNPXci8ZBWAFgptvLqlIUs41V5/dzFXruzudXc1czbxqjPWkKpEoy791+sPndq//91EzxVVksm/U6bTIhSRZr1WNy3IWs6kLhHjqWvib0xiL37Whs1tnalq4MU7/U5tgvsB3jbH4XQV6u1hgy3HtqWlg17Rda+bIdZliBxuN8Xe2QxtvTxBnaO+TH4hvCIL27EcExdRfywHRsv1wRyrYMxbqvWlduc5sNrVdbBmZpDHG4RoZkfcD0qE+0UK18QI4Ig92z5+DuzL+kgGplNYmuTavrqfwzxGOXPuPGwr/+E94M8cWxI+EFYA32LbVK+xqs28QOci4WU3Q7Csk2teaoO/YhszAdgWYpd6ZV6pjziyRXAtsOwtTf82slRciFtIX5K1WgEOwe+x9totBIpKNrJMci2sbsvGvt5DWpjo9kcIJJ/JDmcyP/p6AF9G6UqSgrHRsiFj9emv+y52o5hQbLgTPmN27jqx6Yc+D8ggZRx6lTEwDTHvrvReuCFqSlbeDFHsBtbW/lmpbDyYvnPnvzv8NeTwtrV/SqrQM/O2Xi097ZzpTaCv3XhRWK7ESW6EzvJ1yAEdKcB328y3/aC659bj4sxz5E2Y3V2373alVidHn51Vy4ScmZUPe4wVsjNAONJ/VAuEbyBjogYHn01pA05qAOXknhtN7hMRFpRaBNUs5LIY+QXMHsSg4cgcxqkdxjzXbdMSqk6U4kFYAy+gleXA6d8S1gRK4p73mz5I8MOgRlHh7iCzI/ThJqIufs1c3UbJOLPplvrWnRBa49Si/fCBwjPqBOJlXo729wdlqJu24sCT3bEfXsvdR/0m2ZAjVLkhWZpuELbH7ELFASqkXZ8WWbAr//KQjyRQXid15zmYFXhurC/3a1VVLx+K0KEqdVsdBmgvPpo7tTlVNMEC+Bx5fbWBDehBn+OpcyWnPwBMV+NLltYkXrTa//+//1WlK/iRSlEr/UZcHqlj0MfzK92+LcRL/pwKPo2pFqHypCEwPyxm0+tlZZkO6lqrjqPr1DSSMLfOD7aJVpcNHnuRGXXyFNiKPco3xjRc9QRtyGKN1ieT0RYLw2j4c7xA7Tv2Q1IR/uq+LyTvm3FUNQ16uoFCov3pKtsc18lD6HQVRuGXV4NOvVQsaVYmSrH1en1NuFVlPgLpM3o9VuT+5c7wKjjdWuBGzHS9cgEMeMToXnw7efisDBfGlY0nJmEfizpS95TXiDfuRxm784NEY1PKisuocfJiLU2VKWZSVtRcE7ljrnGoqKOvdMQodUk9mk1MvyssoXdfkl7W836+yN47DgT8dynl+FJb1LfLM3+jnhGV9W2wbM7hhvAGVR/LI7GuH5kV5eZXIgQ4JPRBm65u9FXWEB1Px1SvOuZQKipoBW5NxfmN0/ICkNS2G8n4333F8FL5u5zcCs3yx02tVaeCYw83zSTziPqfk/QyX04E6zCeBfD9VBqnOqTpIPtKW1ySRIv6yJV8acOXwVptAfDpvoJTjS0OsavIF/D3cNmtqoqflkNKb89BANnXZ02uZDEUrr2eKJRV/HjRqvlmnUfNchEYp7fsBDHfBkkQYcsAnWY4WZXntTfa1404e0DKVNLDvjOYJ+Aa4Q7h1vIJykkJiyQNOVjTJS3482FHuU7InNCPKSXKrc34BRjGUx/nsVvmUPPBc9aaC2lWQdrxjLua1iwPvwuQt5yQuGam3+XBvGcvJn2ha2Q50nPeJPSlr1iLd832a8VLYmydMge57iz9q5vda6FFv/opVlgEU+N79a+4fUEsDBBQAAgAIALhUJEf9iqQ/9iEAAJJGAAAXAAAAdW5pdmVyc2FsL3VuaXZlcnNhbC5wbmftfHtUU9e2N7222laR4+lt1Sikx7bS1gooRhFIUmuLIir1AQiYRA6FFMJLJTwCSWy1UK9iqqhg0aSWN4FEiBANJFHTktpQI0iygRgiUIRkJ4RXEsgmyd2J9nG+ce644zvjfOP7hz8Y7L2y92/ONdecvznXGGvu05/u3eH+KuJVNzc399CdH+93c3sp0c1tQebLC+GRLbSJ9fC/F47v3/GRG+fBai188yJx255tbm6NjMVzcS/B969k7Iw+7ua2VOL8e0GaXvOZm1uId+jH2w7m4A1qAmN9YrT9KL7Y987yI/fOn/5b+2uP/ON15/96Y9knu/+279WKV/a/89WpE1++ePfFjz7MO9H37abv3L84uPgHty8Pqd6tfPjqFY3Ry3pxBC98qmHmJcq9MJpfi9F5tiso/2u531LJBgXgmSqcGTyzQ2NV8s+J7CYuEposES+BFXO743koiJTKaRaOCQM77FL63I42f+e4W0nUKr0up5Q6dntk0P0F50jpgVj9hB/UFeb74yrXI37czb2AAlxVse7Z71FlepBJs2pz3nH9PJVcTMUJ/sN5eYIdX+q0g9utxIJo1wAp8X8cyN7UQbOBBCzFPjvCwOcMfBWvE85Nyri0VB04bXTYjRNgzrLw4IkfOqUYc2N5IZI2M3rNmD/SuUoz0x7LxogrMSPWx4+AF51wYxHLvRJJn3f/CA140HOmO/zlP3C10V7U6c6AI/a2nCdfLDonXqglLXA+a/l+sTvPaSP8lZVkb/X9gFj5N3vih+XlFHOKFeGc4x3h048kKe5nBIdNGxcRZn+OGgQsD6F+iyjgU3swNF2N9RRHOpEyfG8/9GNf0Q2/2QVkW2bldMzSYqxRl+DeBSx2afVOQW9r96Nw+Pl2WaoDmY9r98bO3p9BOfU4kfdVnNkngguUidqHT3szvz75NjbCd+IbUZoLmuvX0V/pNMsMyoeBsX6++u3ZK760iTMTpEWuSfyHRI/TV5T454CxGoR0J61dtvKZSq2X48ytGttY54FwNLm+vx+yW8T0/FlAZG6O8plNKiwBuCD1bTJkCihkNPLTxIFzNl2F6p1qdH8SGtLzuLMIjdYxDeKMFGCCMEGXxfYf48hkKo3dPATuUo9VgBcEon6iIK0XOTVuUxgt0tYainu/hOvpFP94HSeztIGIEg24pwdQ4OXVBE/+9Bb38WD1SSLOXLVFqL0URusbGDaBdsxShQE7N+CBFOPEzG6BLdkmWtgpLE4ruWrOqTZNynzFT0mHyxMQa+RNC/XerPyNeJFYQ4FujzCDRPlcL3pRLQt6PIK/vSkKAKCtDaZS1D0apNLQhrtYpk4GbVrB0O7tJk140WxOxZ7gMxIkKUVNqBilX6xkuKmgD3WKmV3aoOJajmqoFk+C5eF2DyElGk1qpjXIQKC4DpTBGmE4FKUBNk+DVKWQUqrRUx3+BtLcnQUePyyb/ADyP2dZZs6A59vOEY1/5bvaoz7BvZrUA4OCSqiGACSQqbXJv+JKjEre34GX23y40hp8/sSPYejjLfgz2Y6+Z742uKugFxEKuEEzQwzxMW04WwMMoziRI56JFiWP6LGoExEKTlpNFTprU4zYF/LPDReoMyHZyu7Sawt/muop7EVEe/gSJHrEEdJFHP891DfKT2M8z1WiqiJNIG0WkQhuMMuyoZxWAp6VrjaOv/OfPt/D0qmGZ2Y59o5ET2nRIwgesfKchrixqiU8MD6Guzyvy6Db4IGrsg0v8aLNDAR8yJQijgC8A4DsRb1Eb0/pnd6tMO1WhlN1BwyTPHgGeaBBjTgMVi5TPmllRscChKdXmlopa0129Ksuh/1y3cpE4MNvQxTJyMgwgSG0JCpqQweHOMmRBmmz7iewS/xnBpeLVxRKp2IWpLg3oU5dRnxiiWup74ICkk6gSaV7FEMclWJn3uvcDbG6+J0atsvdi1cm8jViQ2p6EC2v6KY2C4zvx7VQtp6UtZ3d1ruoh9JOivCNyvCU6JPkpeg2KnpdNjIJbJKocAeL+rTQ606MtDqnZjdyZ7DddToLaCKCCQuSe+r56ff8WvGrsoX1d0P5ZWPOwO0M0sw+CAhkApg7SiMwcxvf950Pl/iQ0/WmoF864B8tRyRaiFKvOlW3DTNz16NFRtrEUTpS9BuTu/dquC59D+Du+8U2HJ26XuhFGb7AihRzZZa75CImaUW90tD1EyVCktLcL42GBWbcaquRxGUVVbHJsxTPXkQaqQZn4W5oifH94oaPb8nKRHAqxmDMRrP5Iq5ZpTmNaPYQRzk96sna1qa4lnaBqaMHMoodObsbCKCFPIu5x7ne3K2CjI/CXrqK6lhLZiXbaOQZKJl6FbY/RVOibZKvRq9OlFEik5t9uEcz6ZtT1ekO4nm8xVQfZ65QGsLz2mRLu2SvhQcvExOfSRLAkupK1vfsUKL+7iVq20YOqFMGfBvSqzu/w2srDQvdiVI4rot9wnUYhdWmG7dEoMdC+WFKSLTbtFuxKYAJUNC9tmYc6RRu++gASTRWnhpRnkTB9eyPTxUyJJ0taeJ+elMaASmlVI3VtffV7msJto6WT+S94Vq479d5JpIb1xb+zNqSTgVjhywfuDjo44LeVd0/OF4GR6LR8YFUjTM33dkTXyqM87Qz+AFiyi+qaaqLoLcUxZkLTCX02ZKjmb+meASPfzgncqanE2XtfnmSOkdSJMJzKyucbn00kbfcJfKvEr27/u4i5Nnyt4hTxxa65C1ewttywzd/YDEMki+a+dG33Uhw5bj3nD+MMPN8lp67Kncxv+2ZWJj5C8zVdGu1Syx2LmPO/kzsPb+87XmT972HRn+azdnqSldpGyX1FWGme4t9V4vn2v3lwa/J3Z3jeJnfuqSKEjxFO7qOMLsrOMg5OLqEd6HdynLMsnKynPcPVya+U3T5wVLndSCM09nV61y4D4mllzbFBP7+SkgY0ZVVrsVFdn2u1Tsvv/Pv2IVYf83F6pnxEj3Mx/nTc1NyJNry+PgOWIDjlccbTTwcdsjEo8U8f2fVqkQHKLaDo4uwM3c7w3yF0z+/cyHtwD95DFxJvpBGJ9rqq3muZPjAb532o5WJTuV85P/317bVpnKkbXS0tpoZaC0Tz5ZFUc08Fppi1VYTbv/Y+/xBYzuc+O1mPoG8hS3lLgsTrLc5C43ORZjxL8p3eOW+bWWLreyotFyKq1o5IWtdBpcB3zlmGI6c4KWKjIML9tli5PrWVYoTEcgw2/vqAh2xnsbRQdb73qwUR+d1kRyM5pHV8Qy0+edKb6Kr1LnVtmpDh9ItVvIQX7QD9Z/qIuID2tAqTYBXQaWqy5obmJSjLlTxaE+X8Fz1WPZbBb2UazJKuz6OPGvvK0GtUNw5uJTwGo9p4nPWQbcOAgoDYAPIqBDFu/kzdp3F1CPHQCn59C6hshDOp0OOnhvYA+YbVi+snJfo/hw0nrkh9uSnNkpXxkFJalEY6d0GFZAhqCNClwRp6qwII7+9ClGVnNFwvSWkxkrFifoJ6AMtMI9BMYwosW+XMIZKZ43kzQTz/Tuc0XS4v2iWRTdwN+QFPFQeiQEM3NkYPsGX/qk8C53/3ilEBMA7TMpv0HAhAOJIo7enRBjj0SQ+JzY9Crxyqkv4bZwzgJ8k3t4A0x0+5ruQbkq7jhKit+sVle3l1A/rJjLFooVVqA6lzVLyfg0fbDpYxCdrbL23TPa9AmGm70GN2ESl9oWtrHe4NTl2nL74DHByzOoXWz5i392joFz5oq79e9OFBa22lY2oYEUCyqehJKQm+evA1RU6s3dRONmB+MKS7IYh1V9IO2biNdLO7TdNNbarbNhdFb+tBQAn1y+Td6LrQ75HrfEU6T8s2onapPiurKBbkIYua2lXCRx4XBQ/WgHVypQQejVXF/8YSRAsj5WAVjxB8ZdY7HYyrlZlAJCJz32hFdOhfDlGkiRs+7CoJgE9REa/1YLHZhV9koBMBVvIDtMHYmvzWGsBQK3AKXgEoLQ1pNdkX7pDZbKbr9dhlNMYC6QwgJuJaOhTAUeX10S7rHTL+/ZRe7TESX53htUmmPtZqAdj5Q8H/D+zbEtCfsgWOASchV0IEsDLAFsgUBZJ2oSz1FqEITWUPPd7EdTVpJs4BRTcVt+vsW8AoIDV6ZVln1JZSsvT/RqZyb/JseRy8R8CahyzJRWtUejWPCTRQvze+KeIVCgD8rrejf3X4/ifXqenuPYn52jjJ5Ftk0Gh/EbrSi7L9GjXM9JS9/hBcLmIpBrzNEG0zZ4ZQQp5jq2eFfmc39oLokPr/jXeg98sr/ydoJJuZv47SbVcoj/jK8qZ5tMh/g66fYROm4Y3ZtIdcBpyy2CwWcPWKxyWwboSy34utsidB4e63rUBKodTO/JWpY7YRlOGr/uDpgsx09cDfnXjh/2jAeSXv2J5/CMDPzqx4PHe6ku/TeODjLj//UbQurFD6VAIK8ClNifPk4LNPfFcfHYOxGsbQRtPl7AqvEBPY450QuWN7v8Ew6q0L9oF2sYsDpvGYYsvLJHsOfabCq3mOPMQ0jEzYcDatOFS0CMCVTWm/C6383zzQe1kcfeKVq+RCilbPtzGkjdpiMh4eKdRbFkMDNx8bu7sBolePCcTr6ZOlWmC7aa2k0NJxjzkZvBKJd1MpGcFJ3OI5Zw4Ho3AZ6sOahvBzWQqLspIxNECLnJk4AZw0nZUSSZH4/iYy+TZ/ZYGS2u/ZayXCKeNwdPe59KPz9AsKoPRg6NKeu4DYzGFvabdgOTuxCYFZudlVFakiYSLPJlY28gL+QU592SRlLHP95NP04EE00yEmkY/uz9+FHGWFNxP8IlTi+oI4ARwIqbONNvt/yU4obOD1AZ5Xi3EhcYWpAhxfK5lHz+6BKDq4tnSwyUKVdL0V2DG79Zax93Q6nGOWKvkhZWgMmHB7tUKxPuknvq/HRcyNj31qttAFmpQg0pVUmkDg0o3AIhDwMiBk9oBcoKN1iteCKmgIXhjM1SrA8gOifQLMPN3aO+C3szcaEDxTfTJp4J89FvN7UpBPtIPoC5VyJZ38yIA/zjg5W8Lem1NTXRMrS0+zNKr6ddYBG00VozlCzDrd6BLEj2Hw4bLWR6I8a7d1sI8Grsg1YZx56Eej3G3t9IxMG/1GnliapdfXtfIomzJ74YNWcJDFYyJNdfMIoBcKIG3Uah2jgaQIbp7YtKjSDOHlWEv1Tc249u/Y6bGplfHZQkP3qNEphbdAocI3AOt+MDrmHMmSnOr4BdKYppQOEZglODjWzBM04SCrMAslZADG54HkfpSXAtTKBC3feh+3Rv91vRN4n9xQJ0dmomGpX7PFqgRu0gBarq4W8qrW5ZJzTfRLEAZvDgyIJV0xLlIsYzGXeUptfua+wlFNyCgvKBH0MbR+HIZcdS9kPTPk+Is4d0RGm7+zg4v+ej/95stmzu87PKbJ1S1/ySwB//PwIa9larkJQ5cZrMmrNHYhj+YQrFFPPtLuQUOy6MPXxhLdZVgxN/CuDMu8sL/K0YUkDwTxZDa6EW1T7Gw1vFCbL6eRID61gFXHw8xsLTpFr7QMLonnfKoES65fr1EGsObjhJ+HepJJ4iZ07nASHYnk6KrHSJ4YKuKfUo4gucicKBfnnOn7sFDIZR+ecy/TdohI9brDRBT2c+5bk6LREo/Cem2mVEXaQ5Ig6VBNwCx3cRtI4vMlljjcXcRNLzcdqhS9ruaqxJJb+aPXi/Ez6rDg0hf1xN7lKk6QEj9vH5bU3/21vy1yWpjBagchiBOY46aKBT2IauvbspSDtUTX+S+kCWmuj+CIJyRm9ZKR5sZVLENT0UDPTh+LcHDV4NsDZRDl3wOPLfsWB+pQ/l5DpN4TOmfCGaZLiwsVJRGL/gMR9g+ak/pI+OKLpLVq/rHC6KkCkoeDs+f/dUbm5vPQoTARDFJwZLVdV7lYwcY+yzhyDz3a2S19ZDOgDrFUQFcE1SXxvfiepHgMBtTqsD4eqiecZTrw4YAg0UaoJ2cEhG0G//kk6i/KP8SLWZGFNWS7tTvaxzjF/yCyLZM3Ax5KNhji7FEy99sSO5pkLL3HRO39Ue510So+V7pEWKubjNZrAgtP1Z0FZJ90G1TrmhLI4g5DCxVH4FWDgwZ+DiD0RKczrLYdpW899xdAEwHZ8N4cHlKHfN0zIJE93MokVJVqFwRLfa67MOF9GKO0gge/TkZGWRJPtUwcBxdnuV+BzIAQ9WWRi+uD5fv4dkiZky1Ufst63BVf3hC7PZhK2gbqU1j2XcQQK4DubQqD/WR8t3bdXzQphiGZGu6SwXY+Kx0m4j5SuzJcVhAeF3aASQR/XQgIEbM5W7DiflexvF4bK3Nxhwx/ION+gp6TVEm0q/1RzOigcovyEVV4JXqiKI60mN0fugpm8DU9B+mrIjyz9DtA8OmJQBKwNzUAVe5FpjKG49z+wFMi9KgHClr77QeAnYeZg1hXjQi46n5hW+lRRirfbiMdPrZYh+s8U/uwUktbdh3Y+G97RHuX4MGSfLH9RM3QmT7JYOIv7NR7Upyoe/5T7drBRr7WcA2SaGD5AQPbIHNgrqqhAhGEp3OpmAhaYyFK9PFx/C5BEB6SMyxRCOl9hzUGqSIJdGRDgAN3PsUWC73wRStUnbxt3w+iXVcyMz7/1kGzYPPg8+Dz4PPg8+Dz4PPg8+Dz4PPg8+Dz4PPg8+Dz4PPg8+Dz4PPg8+Dz4PPg8+Dz4PPg8+Dz4PPg8+D/7vAlyMSCTkDX0VVLQ+lpJJDKp4fBPhIoveXBx+fdh5Tu/RKyAVa5DX3P/+akmvVVjOcLR1RVStCAwMxr+lSdhJdh8K55AHXkVS3E7INriOzbof9XQco3e6g/P+NAzzANl6IDXbdPLGucB2YdONceSb7ybcr//WBXk93nhzrmOskYqaulFtEFuEOD8zME9fpw1XVGI51RjdUz9hC9XL1iCVpfulKJHNrGOL8wddYtx62RPIboHqo2kKFxxzv839c7MHTzD7IPtc/eZn/g4e5qo7Bx4xNz7pmcyo9f2jVFnPo2ZJ9qhhqmvZ4vyJ1rFk9HqxjaXMxjjOCcT/oPCP/bdqJLTjqY+3U7XoGfW5I2kUupFmy6ZZRkOCwknwchfSZQlefWI/zQDdwWK7I1dVW4219dDOPlQoYHId1WRC51UpsSbMIjVQuju+DNWKBYtGOtV5DFSoD4WQTYUuSw7fgNccFwSPij1CA88juq6aKO6exGvVBZxfWXFs2uSxTo/rO3rsXOzF1T6IXCiiA9BqGJav5AlxOG1j+AJ2oztZQubfrQ9SCtpA7k2Hi6TCp2Kv/HHsfAUJ8BpLssWJTLPccD0Xj0N8YjqINR+1drQBpJpKan8bnsI1n+GKbQQo08C3QWm3eZ4Mb9gpw1L2mXKVlgHJVYB+3l5AV8ptcC5Up6ZTCa3Unosb7p+Dph9sn5J/zQ62Ps7UYfqjNn5m/sfurwt7pbep1XSPHq5Pv1H2hb9se6X4kaRObuFP5ZguNYATfL9iAZ4vGoJ+i5asbzjf190tl+9/Kt/Hq+MDX0encuGw1R4RU+teQbmpYausZ8cyZo49xe61etx9Ja+RxQmqXQTfVx9oWy4pCFPqCgcwkOvMPu/GXP2L9klY2fdvYRU0rsxKvYSxBcaXC7SC3hZW9s2GChAT2Dq7kAdX2K6vtPPYLPBp6dYflblP7I9RZ5Z3baQeUlu1FzMIFRJv9Jr3Fm8p4rI3vVpmolPOMSoyRWnPt2CX5UpxuQ1e8MX81LHI3G/DaQ/dpLeoaEYdZbqfq5KoD3C2kUmEF6kIlmGX6QCoBFqIPlvdQItdG+dp4sRL9QMZtD14rGUoQyjOh4vaHwxXG8zJMe256VPyUfclgqHZk4v0KaX8ldPir6Z7WTBb7G69VcExvNQF96VPgz167CCdxAnnqQd+kb2A/3diB70Lc7yK3SuJSouIP49IvCvFallq9OvER5Ats6FDyToC9fUSb9GTQJZoX9yOKHn45YidDGGbZWsugTZdPmEfOPxPAn6VnXarg3vVRj7RYf/DGLBMvXB73fCaXraDWW11VcINy+e+U1H2cSPT2TKTEApQ2yADZ6xetoC0pgKviAkfXgyYC2GQSXX6EjzffdM0sms+Wswv62IiEMGtu8PRdD9r4qIxgn+x09gcGeb31KB5eLI5Ls3DdxvKUUIY77GFnpUh6sD1avzmMUOicr7nSl/oezfMByHHnFV6zCGQ7WfKEa8TShk6ycK3hOuLH5NIGoq9PoQQRVS56gPqUQ99skv+9iAtyTcCh2+1TqG4lF+ytgqg6m/4kseg6RF0q7VRHa97KnlxhouYqDToDhY5awjWKizHnZDuxDFlrv4lTnk6HVNy5m46bcurY8YkWYqjLcrJQZNglH19tI+z4hWotcKTEZUIZ9CBbdHy9w/FN2Vrq+iw4KKKpHt2Wj6wxVwvjzBeSe2JOAqFLHYjZ/ScJuOzReov0qjUGCHvpIuoHDpi8BAcoeAeBYcgxRypqAbMgbCvqe+WwCUQcL7aOMH18s60rTBjgJwocAccfiy0/RwTnBdmCLwfeYeaN3Y6idTHOafbKS23d1RhyPg5H6xPPdDlNu3c/4wCsLgernbzglVcydrzHeQY8OKZaxYyipDhPu3Px8ZtsW/XButMBhbr08xwQlA9DZBNx0MVZs/6DtDKcrTdXyJjesgGkKsgmcIBMDCWcgdclWhdfKz8qTqGeNeV2G8GpGo03mUq16Qw28JDOBmtPnLNhCsd+JTUefmpKdOfduRSGZSS4syI8T2k3V+IHjxjve7POlidQ9OoBQ/j+Rcfcy9k2gQkykVy68urkqRFISdL26eiueDgHZmw19X2vlR8ZIe8nXa3HFjMP2mZn6i0H6EoOCLBIHo7Dt+1KHQLtu4aKhu1PjDYMfZ76IpQA0TIO4QirtjU7tgpC+pKp6L3gzT2DwWPTv+tkIrRGokKqVB94k3MyqqT9Bj46M6aQr6LvcRmxzkTYaOHusS2e2ivtne5x9mDd5tJM7Ak5Yfm+hsYb3W+2EloKem3yNtT3HPFRwUJFMh1bqHyNbiaWK6lsK+8pTTW1i1DsNFmkabZBtheRCJjuC8Kp/aaRUdRu5NKHIJjXB4zt7baEWL+92u63+PDt6albzJdiFxmTJENW38PswEPgjT2OBF+0eWzc3PooBqgmFLsoQiLG73c0czHAsWqYFVyuGGQZLWe0Y+m4j8kBr3KIjc5D2usJM/eWn/MlxCeQ+27dYn4iYNwgvYiZ8x/NreTeh6P+gzzwuKg4rqWeOySwDQA3Div8YjWrtKRjCMkHGcNd8qE6+48XOASzuI9wzUwwuexy+U9qVNjfoVT/Fr/XwuhmQU2dPSV2QVz0SRJ6QzVHAwfnG7KBVCUUaoj/lXLZYOUNI3y4uvTEKuhqZZ28GdNindOdPuQNR7jnOTbpLMdMfDLGSS5d79JB/57doLEbRp19fvaCHkUCGSfwGI/Rjhy9ZAcVHA7Bd1C4i7/OFZSypAbwETfUxXa5ipUXfcKfuc9IF0voo6tQOm4luxeSDjYk36gX5wocVzJw+AVDafTNekQmCAjSyUrZK8y11D1OF6rVDeFZ2VQmrBU0Er2UpW8Wn9qGExP4KxIdYsmDPHVChdy7trNZFG0UO+zl2W1DnjuMNEtrGdZajg20FmlmioZUKz4fSIEVJed8zfzMJqvYBZS4LDZ8U2nSAm+jzbD1g3UEpsm3VELsZE7X9z13sUXIfD/7LLimzraSR8o/rMy4xfzpZsjPEiw2ilh0BlxZYSLeN21cSHITvaYlNcHMFNaMYZj4iaBFYe2r1xgtYeaSPfVmAMApgWxKaYOxaBq1tSjOfIfusNCRNnO6wzwxE6Op8c51QBp6fpkgVe0t9H1SDS924MFwK/ulQiWBX0N4ZHrHqSNxa4NEZRCvdZmYGO0YrDEfbaE1aJD9ogopXIM+eYA298S7QuLa5le9lvISbFduFUjJ0WTm0aP0p4ZcxxLahWlUbyW83DEsqf0soFsj0VuRSUCqZZt1/P7uKFSH8rn7533HXAY93SLeeq4xVN0yVty/fPwAbEHPUoXdt6yCpozUirPWuxS5b+We/zNnHPeCgHr78H4xwXFvFz/c5Y3DbTCVFdEXBnF1N/f5ufPAhJfrUJGRJuI9CqFQafuZUpVC7hc3Uy5Mm3qc2vVhn1IXBKxOtMiP1g40izCm5ndNWWoitb8wfFzwX3EtIu8uYOiDgt5fnB3vc399CRqneInNJHHWNEC3ATscc3JHB/ppPBLqmQiLzGgKfNIll31SwZI2OaJai9t7rStjh+JtlL7FF6udmf5qxVKd6ZbWWvw8pYw0M3h52hZtI1xq3bo6wqLbzzlGoisX3n20sMt6PEddZZ/jE/Db43Ei+9zhdNZnYoL7JXASFdNf+1x9DEfC3SGs2IYTMQ0xAFc+8Km6SrTWZB4ovq2EalPjcC0iUYlnbYkVX2M8PW0KOBOXdcBxgEvZ00vNXG/ysDhbFBkKVSHgGEDaBzqRc3eRPwwwynyLzmdqR4bXdMnjayUZRawIW1Q9PBUlSVKvG1kvZLmcZGQT+ZYy7hqH3TX87H6NjnT8kAD3LNUY2QRb8tzxntQS0RtwAKjGwgjW/XMxV6W4VYnGgulZPW1qC31qJvoYNBoTBg18E1Vi4NdWr3PouHYdKU0q/Jv7byoMwZSXJox8EKrIabVb7yV1/VFGyHM9z/WyM1WuIOqY6SBiXnN8kFVWyZXA6myGftqB+at46UhCqfoxXDanZqxP+mldIR8aJtiHc4LSRJs+7qpklZyBS4BWSmKybRHDVuleZ6XaFF9O2SPO/FaTuRzNu6gpQkB1zezps3I4nh9hRejh4pMNh+74OcK9Ixs60pbwsKyuv4SW0PA+a2zB+K/+jPG6i5j8Rpx93pX4dDO+WLTQaRgdvOkJmUMcPhWXVYz/+Tu8bCLjJ7bMrMp572ReLGKN1ulQh6Xiin+oRVf8qRYt8qLPTczMEi7GZU2NZYuD7HKxfcxoH1Ms4/Zj2kT2EUI6bapM1SMVvvXcpjpUVJf814qpNs4ZxgLnpzUyPOkPWl/pGhE5S9u1jjbqQJw5kKklv/5gSt/ozcwZzDkVuBovn3T2Ze2gTyynL9uBTWuhW6vplF9eDrUEiaeCJmBcjpWb1Q1xpHDVOXXU2ZEeoUs/WI0tV79h+rZOOwXvvLqo6WesxKsYYxC8hzXjbb5uIzge3WihGUcZ9lHGoFtZdyqI0VJfwB7gCo+97rhQZ8k9D5AnXGivc6yhAdmq3JZm1VzHADvnr849SN5EmX4N4ZazR1vKRUFKvgi1tFEGaRz2IdVzLPjd8aly5rvHV0l7p9JIfPJVjlz7PvNFWIWW7kXHXpfnt76aPalvRMSApkSQmwFwC8v1rLn7rNWO142CB+86+6rvHPM1JI4cPWAvGFUf81YN5qo7/aCpwUapVxDF+WWITA3VgiJH40rGXI3VGW/8j7vrPLWzGs956fcPnKhlvuLVXNenRo7gU5u40P1w2l//dB9kdeQqn72sYK9vCfRKZDsgsePMFtcjTyaTT+KEgR2RWPsEg4GnaCtzvF3QPpzNQB+eruzsdCxQf8TNrt1toDvHQz/Z+zHnoyNf/jdQSwMEFAACAAgAuFQkR1e97dFOAAAAbAAAABsAAAB1bml2ZXJzYWwvdW5pdmVyc2FsLnBuZy54bWyzsa/IzVEoSy0qzszPs1Uy1DNQsrfj5bIpKEoty0wtV6iwVTKysNQzgAAlhUqgGiMEtzwzpSQDKGRgYYAQzEjNTM8osVWyMEQI6gMNBQBQSwECAAAUAAIACAC3VCRHr0i71zgEAADfDgAAHQAAAAAAAAABAAAAAAAAAAAAdW5pdmVyc2FsL2NvbW1vbl9tZXNzYWdlcy5sbmdQSwECAAAUAAIACAC3VCRHnKMGJIgDAACfDgAAJwAAAAAAAAABAAAAAABzBAAAdW5pdmVyc2FsL2ZsYXNoX3B1Ymxpc2hpbmdfc2V0dGluZ3MueG1sUEsBAgAAFAACAAgAt1QkR7kDB7a5AgAAWgoAACEAAAAAAAAAAQAAAAAAQAgAAHVuaXZlcnNhbC9mbGFzaF9za2luX3NldHRpbmdzLnhtbFBLAQIAABQAAgAIALdUJEf7NOmZVQMAALANAAAmAAAAAAAAAAEAAAAAADgLAAB1bml2ZXJzYWwvaHRtbF9wdWJsaXNoaW5nX3NldHRpbmdzLnhtbFBLAQIAABQAAgAIALdUJEfoblZKnQEAACQGAAAfAAAAAAAAAAEAAAAAANEOAAB1bml2ZXJzYWwvaHRtbF9za2luX3NldHRpbmdzLmpzUEsBAgAAFAACAAgAt1QkRxra6juqAAAAHwEAABoAAAAAAAAAAQAAAAAAqxAAAHVuaXZlcnNhbC9pMThuX3ByZXNldHMueG1sUEsBAgAAFAACAAgAt1QkR9fjaRNnAAAAbAAAABwAAAAAAAAAAQAAAAAAjREAAHVuaXZlcnNhbC9sb2NhbF9zZXR0aW5ncy54bWxQSwECAAAUAAIACAANdq5GiiTiqPoCAACwCAAAFAAAAAAAAAABAAAAAAAuEgAAdW5pdmVyc2FsL3BsYXllci54bWxQSwECAAAUAAIACAC3VCRHpN8ck70HAADpHQAAKQAAAAAAAAABAAAAAABaFQAAdW5pdmVyc2FsL3NraW5fY3VzdG9taXphdGlvbl9zZXR0aW5ncy54bWxQSwECAAAUAAIACAC4VCRH/YqkP/YhAACSRgAAFwAAAAAAAAAAAAAAAABeHQAAdW5pdmVyc2FsL3VuaXZlcnNhbC5wbmdQSwECAAAUAAIACAC4VCRHV73t0U4AAABsAAAAGwAAAAAAAAABAAAAAACJPwAAdW5pdmVyc2FsL3VuaXZlcnNhbC5wbmcueG1sUEsFBgAAAAALAAsASQMAABBAAAAAAA=="/>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 name="ISPRING_CUSTOM_TIMING_USED" val="1"/>
  <p:tag name="TIMING" val="|4.61|6.726|8.838|5.06|5.216|5.738"/>
  <p:tag name="ISPRING_SLIDE_INDENT_LEVEL" val="0"/>
  <p:tag name="GENSWF_SLIDE_TITLE" val="Be exemplary"/>
  <p:tag name="GENSWF_ADVANCE_TIME" val="42.783"/>
  <p:tag name="ISPRING_SLIDE_ID" val="{FDC8ED17-ED03-4D0C-A4D0-07A6B46D0933}"/>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 name="ISPRING_CUSTOM_TIMING_USED" val="1"/>
  <p:tag name="GENSWF_SLIDE_TITLE" val="Helpful attachments"/>
  <p:tag name="ISPRING_SLIDE_INDENT_LEVEL" val="0"/>
  <p:tag name="GENSWF_ADVANCE_TIME" val="60.833"/>
  <p:tag name="TIMING" val="|5.391|2.464|8.533|4.443|1.299|1.842|4.167|1.892|4.726|4.716|6.56|2.678|5.832"/>
  <p:tag name="ISPRING_SLIDE_ID" val="{2F304FFA-28D7-4822-B4D0-1DA0977AC9D5}"/>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 name="ISPRING_CUSTOM_TIMING_USED" val="1"/>
  <p:tag name="ISPRING_SLIDE_INDENT_LEVEL" val="0"/>
  <p:tag name="GENSWF_ADVANCE_TIME" val="3.5"/>
  <p:tag name="ISPRING_SLIDE_ID" val="{0D81DF0C-2580-4052-A4A4-436EC7C6FD7F}"/>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 name="ISPRING_CUSTOM_TIMING_USED" val="1"/>
  <p:tag name="ISPRING_SLIDE_INDENT_LEVEL" val="0"/>
  <p:tag name="TIMING" val="|9.911|10.832|8.66|8.989|3.356|4.949"/>
  <p:tag name="GENSWF_SLIDE_TITLE" val="CERN working environment (1/2)"/>
  <p:tag name="ISPRING_SLIDE_ID" val="{8838D563-9A1F-4187-8122-A5DD8FC481E4}"/>
  <p:tag name="GENSWF_ADVANCE_TIME" val="53.833"/>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 name="ISPRING_CUSTOM_TIMING_USED" val="1"/>
  <p:tag name="ISPRING_SLIDE_INDENT_LEVEL" val="0"/>
  <p:tag name="TIMING" val="|10.469|3.35|2.891|6.823|8.253|1.115|1.042|0.896|4.843|3.219|8.629|7.164|1.152|2.164|2.81"/>
  <p:tag name="GENSWF_SLIDE_TITLE" val="CERN working environment (1/2)"/>
  <p:tag name="ISPRING_SLIDE_ID" val="{F93ABFAF-3E92-4B7A-A373-FB3F415538AB}"/>
  <p:tag name="GENSWF_ADVANCE_TIME" val="68.646"/>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 name="TIMING" val="|6.529|2.991|3.42|4.86|3.212|1.124|2.995|5.451|3.411|5.369|6.754"/>
  <p:tag name="ISPRING_CUSTOM_TIMING_USED" val="1"/>
  <p:tag name="GENSWF_SLIDE_TITLE" val="In case of emergency"/>
  <p:tag name="ISPRING_SLIDE_INDENT_LEVEL" val="0"/>
  <p:tag name="GENSWF_ADVANCE_TIME" val="52.757"/>
  <p:tag name="ISPRING_SLIDE_ID" val="{E1F192E9-1EEA-43A3-A143-E322CED9E334}"/>
</p:tagLst>
</file>

<file path=ppt/theme/theme1.xml><?xml version="1.0" encoding="utf-8"?>
<a:theme xmlns:a="http://schemas.openxmlformats.org/drawingml/2006/main" name="CERN TEMPLATE">
  <a:themeElements>
    <a:clrScheme name="CERN Template">
      <a:dk1>
        <a:sysClr val="windowText" lastClr="000000"/>
      </a:dk1>
      <a:lt1>
        <a:sysClr val="window" lastClr="FFFFFF"/>
      </a:lt1>
      <a:dk2>
        <a:srgbClr val="0055A0"/>
      </a:dk2>
      <a:lt2>
        <a:srgbClr val="00284C"/>
      </a:lt2>
      <a:accent1>
        <a:srgbClr val="4F5D75"/>
      </a:accent1>
      <a:accent2>
        <a:srgbClr val="AAC9DA"/>
      </a:accent2>
      <a:accent3>
        <a:srgbClr val="D3E3EC"/>
      </a:accent3>
      <a:accent4>
        <a:srgbClr val="FA2E50"/>
      </a:accent4>
      <a:accent5>
        <a:srgbClr val="FFCC00"/>
      </a:accent5>
      <a:accent6>
        <a:srgbClr val="87DB2C"/>
      </a:accent6>
      <a:hlink>
        <a:srgbClr val="AAC9DA"/>
      </a:hlink>
      <a:folHlink>
        <a:srgbClr val="00284C"/>
      </a:folHlink>
    </a:clrScheme>
    <a:fontScheme name="CERN Templat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25400" cap="rnd" cmpd="sng" algn="ctr">
          <a:solidFill>
            <a:schemeClr val="accent1"/>
          </a:solidFill>
          <a:prstDash val="solid"/>
          <a:round/>
        </a:ln>
        <a:effectLst>
          <a:outerShdw blurRad="127000" sx="102000" sy="102000" algn="ctr" rotWithShape="0">
            <a:prstClr val="black">
              <a:alpha val="30000"/>
            </a:prstClr>
          </a:outerShdw>
        </a:effectLst>
      </a:spPr>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defPPr marL="0" marR="0" indent="0" algn="ctr" defTabSz="914400" eaLnBrk="1" fontAlgn="auto" latinLnBrk="0" hangingPunct="1">
          <a:lnSpc>
            <a:spcPct val="100000"/>
          </a:lnSpc>
          <a:spcBef>
            <a:spcPts val="300"/>
          </a:spcBef>
          <a:spcAft>
            <a:spcPts val="300"/>
          </a:spcAft>
          <a:buClrTx/>
          <a:buSzTx/>
          <a:buFontTx/>
          <a:buNone/>
          <a:tabLst/>
          <a:defRPr kumimoji="0" sz="1400" b="0" i="0" u="none" strike="noStrike" kern="0" cap="none" spc="0" normalizeH="0" baseline="0" noProof="0" dirty="0" err="1" smtClean="0">
            <a:ln>
              <a:noFill/>
            </a:ln>
            <a:solidFill>
              <a:prstClr val="white"/>
            </a:solidFill>
            <a:effectLst/>
            <a:uLnTx/>
            <a:uFillTx/>
            <a:latin typeface="Century Gothic"/>
          </a:defRPr>
        </a:defPPr>
      </a:lstStyle>
    </a:spDef>
    <a:lnDef>
      <a:spPr bwMode="gray">
        <a:ln w="25400" cap="rnd">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noAutofit/>
      </a:bodyPr>
      <a:lstStyle>
        <a:defPPr>
          <a:spcBef>
            <a:spcPts val="300"/>
          </a:spcBef>
          <a:spcAft>
            <a:spcPts val="300"/>
          </a:spcAft>
          <a:defRPr sz="1400" dirty="0" err="1" smtClean="0">
            <a:solidFill>
              <a:schemeClr val="accent1"/>
            </a:solidFill>
          </a:defRPr>
        </a:defPPr>
      </a:lstStyle>
    </a:txDef>
  </a:objectDefaults>
  <a:extraClrSchemeLst/>
</a:theme>
</file>

<file path=ppt/theme/theme2.xml><?xml version="1.0" encoding="utf-8"?>
<a:theme xmlns:a="http://schemas.openxmlformats.org/drawingml/2006/main" name="Office Theme">
  <a:themeElements>
    <a:clrScheme name="CERN">
      <a:dk1>
        <a:sysClr val="windowText" lastClr="000000"/>
      </a:dk1>
      <a:lt1>
        <a:sysClr val="window" lastClr="FFFFFF"/>
      </a:lt1>
      <a:dk2>
        <a:srgbClr val="0055A0"/>
      </a:dk2>
      <a:lt2>
        <a:srgbClr val="00284C"/>
      </a:lt2>
      <a:accent1>
        <a:srgbClr val="4F5D75"/>
      </a:accent1>
      <a:accent2>
        <a:srgbClr val="AAC9DA"/>
      </a:accent2>
      <a:accent3>
        <a:srgbClr val="D3E3EC"/>
      </a:accent3>
      <a:accent4>
        <a:srgbClr val="FA2E50"/>
      </a:accent4>
      <a:accent5>
        <a:srgbClr val="FFCC00"/>
      </a:accent5>
      <a:accent6>
        <a:srgbClr val="87DB2C"/>
      </a:accent6>
      <a:hlink>
        <a:srgbClr val="AAC9DA"/>
      </a:hlink>
      <a:folHlink>
        <a:srgbClr val="00284C"/>
      </a:folHlink>
    </a:clrScheme>
    <a:fontScheme name="CER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25400" cap="rnd" cmpd="sng" algn="ctr">
          <a:solidFill>
            <a:schemeClr val="accent1"/>
          </a:solidFill>
          <a:prstDash val="solid"/>
          <a:round/>
        </a:ln>
        <a:effectLst>
          <a:outerShdw blurRad="127000" sx="102000" sy="102000" algn="ctr" rotWithShape="0">
            <a:prstClr val="black">
              <a:alpha val="30000"/>
            </a:prstClr>
          </a:outerShdw>
        </a:effectLst>
      </a:spPr>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defPPr marL="0" marR="0" indent="0" algn="ctr" defTabSz="914400" eaLnBrk="1" fontAlgn="auto" latinLnBrk="0" hangingPunct="1">
          <a:lnSpc>
            <a:spcPct val="100000"/>
          </a:lnSpc>
          <a:spcBef>
            <a:spcPts val="300"/>
          </a:spcBef>
          <a:spcAft>
            <a:spcPts val="300"/>
          </a:spcAft>
          <a:buClrTx/>
          <a:buSzTx/>
          <a:buFontTx/>
          <a:buNone/>
          <a:tabLst/>
          <a:defRPr kumimoji="0" sz="1400" b="0" i="0" u="none" strike="noStrike" kern="0" cap="none" spc="0" normalizeH="0" baseline="0" noProof="0" dirty="0" err="1" smtClean="0">
            <a:ln>
              <a:noFill/>
            </a:ln>
            <a:solidFill>
              <a:prstClr val="white"/>
            </a:solidFill>
            <a:effectLst/>
            <a:uLnTx/>
            <a:uFillTx/>
            <a:latin typeface="Century Gothic"/>
          </a:defRPr>
        </a:defPPr>
      </a:lstStyle>
    </a:spDef>
    <a:lnDef>
      <a:spPr bwMode="gray">
        <a:ln w="25400" cap="rnd">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noAutofit/>
      </a:bodyPr>
      <a:lstStyle>
        <a:defPPr>
          <a:spcBef>
            <a:spcPts val="300"/>
          </a:spcBef>
          <a:spcAft>
            <a:spcPts val="300"/>
          </a:spcAft>
          <a:defRPr sz="1400" dirty="0" err="1" smtClean="0">
            <a:solidFill>
              <a:schemeClr val="accent1"/>
            </a:solidFill>
          </a:defRPr>
        </a:defPPr>
      </a:lstStyle>
    </a:txDef>
  </a:objectDefaults>
  <a:extraClrSchemeLst/>
</a:theme>
</file>

<file path=ppt/theme/theme3.xml><?xml version="1.0" encoding="utf-8"?>
<a:theme xmlns:a="http://schemas.openxmlformats.org/drawingml/2006/main" name="Office Theme">
  <a:themeElements>
    <a:clrScheme name="CERN Template">
      <a:dk1>
        <a:sysClr val="windowText" lastClr="000000"/>
      </a:dk1>
      <a:lt1>
        <a:sysClr val="window" lastClr="FFFFFF"/>
      </a:lt1>
      <a:dk2>
        <a:srgbClr val="0055A0"/>
      </a:dk2>
      <a:lt2>
        <a:srgbClr val="00284C"/>
      </a:lt2>
      <a:accent1>
        <a:srgbClr val="4F5D75"/>
      </a:accent1>
      <a:accent2>
        <a:srgbClr val="AAC9DA"/>
      </a:accent2>
      <a:accent3>
        <a:srgbClr val="D3E3EC"/>
      </a:accent3>
      <a:accent4>
        <a:srgbClr val="FA2E50"/>
      </a:accent4>
      <a:accent5>
        <a:srgbClr val="FFCC00"/>
      </a:accent5>
      <a:accent6>
        <a:srgbClr val="87DB2C"/>
      </a:accent6>
      <a:hlink>
        <a:srgbClr val="AAC9DA"/>
      </a:hlink>
      <a:folHlink>
        <a:srgbClr val="00284C"/>
      </a:folHlink>
    </a:clrScheme>
    <a:fontScheme name="CERN Templat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25400" cap="rnd" cmpd="sng" algn="ctr">
          <a:solidFill>
            <a:schemeClr val="accent1"/>
          </a:solidFill>
          <a:prstDash val="solid"/>
          <a:round/>
        </a:ln>
        <a:effectLst>
          <a:outerShdw blurRad="127000" sx="102000" sy="102000" algn="ctr" rotWithShape="0">
            <a:prstClr val="black">
              <a:alpha val="30000"/>
            </a:prstClr>
          </a:outerShdw>
        </a:effectLst>
      </a:spPr>
      <a:bodyPr rot="0" spcFirstLastPara="0" vertOverflow="overflow" horzOverflow="overflow" vert="horz" wrap="square" lIns="72000" tIns="36000" rIns="72000" bIns="36000" numCol="1" spcCol="0" rtlCol="0" fromWordArt="0" anchor="ctr" anchorCtr="0" forceAA="0" compatLnSpc="1">
        <a:prstTxWarp prst="textNoShape">
          <a:avLst/>
        </a:prstTxWarp>
        <a:noAutofit/>
      </a:bodyPr>
      <a:lstStyle>
        <a:defPPr marL="0" marR="0" indent="0" algn="ctr" defTabSz="914400" eaLnBrk="1" fontAlgn="auto" latinLnBrk="0" hangingPunct="1">
          <a:lnSpc>
            <a:spcPct val="100000"/>
          </a:lnSpc>
          <a:spcBef>
            <a:spcPts val="300"/>
          </a:spcBef>
          <a:spcAft>
            <a:spcPts val="300"/>
          </a:spcAft>
          <a:buClrTx/>
          <a:buSzTx/>
          <a:buFontTx/>
          <a:buNone/>
          <a:tabLst/>
          <a:defRPr kumimoji="0" sz="1400" b="0" i="0" u="none" strike="noStrike" kern="0" cap="none" spc="0" normalizeH="0" baseline="0" noProof="0" dirty="0" err="1" smtClean="0">
            <a:ln>
              <a:noFill/>
            </a:ln>
            <a:solidFill>
              <a:prstClr val="white"/>
            </a:solidFill>
            <a:effectLst/>
            <a:uLnTx/>
            <a:uFillTx/>
            <a:latin typeface="Century Gothic"/>
          </a:defRPr>
        </a:defPPr>
      </a:lstStyle>
    </a:spDef>
    <a:lnDef>
      <a:spPr bwMode="gray">
        <a:ln w="25400" cap="rnd">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noAutofit/>
      </a:bodyPr>
      <a:lstStyle>
        <a:defPPr>
          <a:spcBef>
            <a:spcPts val="300"/>
          </a:spcBef>
          <a:spcAft>
            <a:spcPts val="300"/>
          </a:spcAft>
          <a:defRPr sz="1400" dirty="0" err="1" smtClean="0">
            <a:solidFill>
              <a:schemeClr val="accent1"/>
            </a:solidFill>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
  <TotalTime>9794</TotalTime>
  <Words>842</Words>
  <Application>Microsoft Office PowerPoint</Application>
  <PresentationFormat>On-screen Show (4:3)</PresentationFormat>
  <Paragraphs>77</Paragraphs>
  <Slides>7</Slides>
  <Notes>6</Notes>
  <HiddenSlides>0</HiddenSlides>
  <MMClips>6</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Century Gothic</vt:lpstr>
      <vt:lpstr>CERN TEMPLATE</vt:lpstr>
      <vt:lpstr>Safety at CERN</vt:lpstr>
      <vt:lpstr>CERN working environment A safe work place!</vt:lpstr>
      <vt:lpstr>CERN working environment What will you gain from safety training?</vt:lpstr>
      <vt:lpstr>In case of emergency Keep calm, keep thinking and act!</vt:lpstr>
      <vt:lpstr>Be exemplary Respect Safety signs and Safety instructions!</vt:lpstr>
      <vt:lpstr>Helpful attachments Your guidebook in the foreign country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Safety at CERN</dc:title>
  <dc:creator>explain GmbH;www.explain.de</dc:creator>
  <cp:lastModifiedBy>Andre Henriques</cp:lastModifiedBy>
  <cp:revision>807</cp:revision>
  <cp:lastPrinted>2014-06-23T14:55:57Z</cp:lastPrinted>
  <dcterms:created xsi:type="dcterms:W3CDTF">2014-06-23T08:19:45Z</dcterms:created>
  <dcterms:modified xsi:type="dcterms:W3CDTF">2018-06-25T13:44:46Z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63DDF766-CFB6-43A0-861D-ECF9A3FD2ECE</vt:lpwstr>
  </property>
  <property fmtid="{D5CDD505-2E9C-101B-9397-08002B2CF9AE}" pid="3" name="ArticulatePath">
    <vt:lpwstr>CERN_WELCOMETOSAFETY_v01_design_05_MvS</vt:lpwstr>
  </property>
</Properties>
</file>